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041" r:id="rId3"/>
    <p:sldId id="2042" r:id="rId4"/>
    <p:sldId id="2043" r:id="rId5"/>
    <p:sldId id="2044" r:id="rId6"/>
    <p:sldId id="2045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046" r:id="rId19"/>
    <p:sldId id="2048" r:id="rId20"/>
    <p:sldId id="2049" r:id="rId21"/>
    <p:sldId id="2050" r:id="rId22"/>
    <p:sldId id="2051" r:id="rId23"/>
    <p:sldId id="2047" r:id="rId24"/>
    <p:sldId id="270" r:id="rId25"/>
    <p:sldId id="271" r:id="rId26"/>
    <p:sldId id="2053" r:id="rId2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08" autoAdjust="0"/>
    <p:restoredTop sz="94660"/>
  </p:normalViewPr>
  <p:slideViewPr>
    <p:cSldViewPr snapToGrid="0">
      <p:cViewPr varScale="1">
        <p:scale>
          <a:sx n="83" d="100"/>
          <a:sy n="83" d="100"/>
        </p:scale>
        <p:origin x="1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DF1A27-A549-4B2F-81C8-8271353A47BC}" type="datetimeFigureOut">
              <a:rPr lang="es-MX" smtClean="0"/>
              <a:t>22/06/2025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8CA3AD-5C34-4840-849E-C22DEB74B23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53609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4987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2600" y="-11796713"/>
            <a:ext cx="22159913" cy="1246505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57825" cy="40862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1594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C9536C-737B-48EA-88EA-DF58B47F46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D127006-A215-4AF4-B990-BB50E241B9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4629384-C385-45C4-ABD9-A6E454BAB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EB72D-DD84-4E93-A9F1-E37D0A5508C1}" type="datetimeFigureOut">
              <a:rPr lang="es-MX" smtClean="0"/>
              <a:t>22/06/2025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2DD6155-FF5B-4FD3-8885-59FF8FC0F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CE25A3-5C2C-49EF-BA53-0AEBA3DE0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36F28-1F10-4EE8-A91A-A188126AA1E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964894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D4337D-D6B3-44C1-9707-6872C911B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3E453FE-463E-4B4D-9069-2ACDBD0622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6998A9-8D90-4BED-9DBD-D0488FB4D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EB72D-DD84-4E93-A9F1-E37D0A5508C1}" type="datetimeFigureOut">
              <a:rPr lang="es-MX" smtClean="0"/>
              <a:t>22/06/2025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BA9B7A-9621-410A-BBB1-C5208334E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86BED77-C962-4A2B-B1CC-FE6ACA3C7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36F28-1F10-4EE8-A91A-A188126AA1E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26258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F76D203-9C72-418B-9E48-C56B7C381E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F096659-D0F1-4CAD-83A8-D7C8466D7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EF398B8-84B7-4B08-8221-819977109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EB72D-DD84-4E93-A9F1-E37D0A5508C1}" type="datetimeFigureOut">
              <a:rPr lang="es-MX" smtClean="0"/>
              <a:t>22/06/2025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6C7DE2-D42F-4937-9F89-012489295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B7DF95-830B-47C0-9180-00BBF16E9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36F28-1F10-4EE8-A91A-A188126AA1E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324213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1924467"/>
      </p:ext>
    </p:extLst>
  </p:cSld>
  <p:clrMapOvr>
    <a:masterClrMapping/>
  </p:clrMapOvr>
  <p:transition advClick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A1BFFE-E4B4-F243-8722-F04EDEC7F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CD552-C10E-614A-B810-77E320220E26}" type="datetimeFigureOut">
              <a:rPr lang="en-US" smtClean="0"/>
              <a:t>6/22/2025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CC61AE-7BCE-CB42-B025-A014ECB07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43E79F-F14E-F644-AAAF-0EF7ED900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8EADF-C030-F84C-ADA0-FD2E39B5A33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59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C9418F-FC08-412F-8A2B-F80652BAB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7815A6-7DD6-4773-A545-2B5426963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871DC51-C1B7-443B-AF52-14E8985E8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EB72D-DD84-4E93-A9F1-E37D0A5508C1}" type="datetimeFigureOut">
              <a:rPr lang="es-MX" smtClean="0"/>
              <a:t>22/06/2025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F8D1B2F-1EC9-4DF3-872C-E73F05B77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EDA989-5968-4CA4-B50B-48896D69D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36F28-1F10-4EE8-A91A-A188126AA1E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28193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83EECD-3D54-4817-8282-200203F6A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C26421A-37D2-4ABE-86DA-69156CF4D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00C9746-DF57-483C-A65B-CD1C87796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EB72D-DD84-4E93-A9F1-E37D0A5508C1}" type="datetimeFigureOut">
              <a:rPr lang="es-MX" smtClean="0"/>
              <a:t>22/06/2025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7B159FA-CF5B-4640-8F7D-3B384BC13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AF819C-1D47-4164-84F8-E4181279B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36F28-1F10-4EE8-A91A-A188126AA1E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90087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618D15-1463-418B-86B9-893A37536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D3393A-B3F2-4FA3-9777-C9098E4DAA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D5D8BB1-EFF3-4336-8426-F7068A3AEF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2FD2873-2067-4D1D-AFC6-39D800F05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EB72D-DD84-4E93-A9F1-E37D0A5508C1}" type="datetimeFigureOut">
              <a:rPr lang="es-MX" smtClean="0"/>
              <a:t>22/06/2025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CDC7C4D-9B61-4286-B36E-42B0FF97B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41F77A5-D59A-419F-95C5-8C0E1432F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36F28-1F10-4EE8-A91A-A188126AA1E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20866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4B3A55-7B60-4D42-AEFD-1BD854B5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1DAD1F4-4013-4061-AC7C-9529575BDE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0BBEBAB-9019-4EE9-8508-BEA90FDDED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8BF9308-1DFD-402E-AD3B-C40C8984B0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38A2323-4A54-4876-95BA-F42A7DA1D1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01AC1C0-8254-4C94-B1D7-178B71D3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EB72D-DD84-4E93-A9F1-E37D0A5508C1}" type="datetimeFigureOut">
              <a:rPr lang="es-MX" smtClean="0"/>
              <a:t>22/06/2025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DF08A60-2322-4BE4-B81F-E08341277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F1D7BA-AE00-4C4E-ADD8-F97590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36F28-1F10-4EE8-A91A-A188126AA1E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4686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AE1092-65F2-4570-945E-A39BD03E0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C2DEDB6-5912-4460-A6FA-927A27881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EB72D-DD84-4E93-A9F1-E37D0A5508C1}" type="datetimeFigureOut">
              <a:rPr lang="es-MX" smtClean="0"/>
              <a:t>22/06/2025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F22F881-D2F4-4E19-9681-2121B4457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29843A4-19DB-4544-B98C-CE747A2C2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36F28-1F10-4EE8-A91A-A188126AA1E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76871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A982B42-61A3-443E-B6EF-6C971665E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EB72D-DD84-4E93-A9F1-E37D0A5508C1}" type="datetimeFigureOut">
              <a:rPr lang="es-MX" smtClean="0"/>
              <a:t>22/06/2025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06082A6-8CB7-42D8-931B-0C149B5A2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8414F5D-D55F-4C15-8AF7-8BEB5D473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36F28-1F10-4EE8-A91A-A188126AA1E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93380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DECD0-B059-4972-8062-F18B33B43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447D4A-7011-45DA-834D-D03342EDF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47C476C-ADD7-4428-BF70-9C766068A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1A52082-FCFB-4DFC-8C72-C2EC01DB1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EB72D-DD84-4E93-A9F1-E37D0A5508C1}" type="datetimeFigureOut">
              <a:rPr lang="es-MX" smtClean="0"/>
              <a:t>22/06/2025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74420FA-B363-45A9-942B-1085DBB77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E6C5AF7-47B8-419B-BD2E-9BC6EC89D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36F28-1F10-4EE8-A91A-A188126AA1E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1661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DFC9DE-FAEF-432B-B935-5FE5EA729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765AFFC-3CE4-4E75-883B-06E80C2B1C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E1493A0-99CD-4ED9-B917-A99687C5B1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ECED68-ED65-456D-9041-843797395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EB72D-DD84-4E93-A9F1-E37D0A5508C1}" type="datetimeFigureOut">
              <a:rPr lang="es-MX" smtClean="0"/>
              <a:t>22/06/2025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89EF50E-FD50-46CE-BFCD-A92C89B00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1756916-A451-43B1-8827-434FDE653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36F28-1F10-4EE8-A91A-A188126AA1E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56587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EE619A5-BC0A-4369-8ABE-618A64154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8F1217-B027-41C2-BFD9-744A6ABFF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97DC2F6-8D84-4BD9-87DD-0C97B89CDB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EB72D-DD84-4E93-A9F1-E37D0A5508C1}" type="datetimeFigureOut">
              <a:rPr lang="es-MX" smtClean="0"/>
              <a:t>22/06/2025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77C4F1-D641-4C68-8EC8-7EA501EA44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C5E4D4E-4767-4ACB-942D-69DE8D9F5E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36F28-1F10-4EE8-A91A-A188126AA1E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52579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0F3608-8AE6-462B-B4A6-D59D185E96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Publicar mi sitio Web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EEAD7FB-4DD0-436B-A2D8-ACD85E514A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s-MX" dirty="0"/>
              <a:t>Por: César Antonio Flores Herrera.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721BDC4-BF4C-4651-8570-8BB6EEB875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61" t="46749" r="57529" b="26091"/>
          <a:stretch/>
        </p:blipFill>
        <p:spPr>
          <a:xfrm>
            <a:off x="9236" y="1"/>
            <a:ext cx="12182764" cy="686928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2F5E3DF-EBD7-4E89-947C-B7EDF4981A69}"/>
              </a:ext>
            </a:extLst>
          </p:cNvPr>
          <p:cNvSpPr/>
          <p:nvPr/>
        </p:nvSpPr>
        <p:spPr>
          <a:xfrm>
            <a:off x="5761566" y="3602038"/>
            <a:ext cx="5433131" cy="955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</a:rPr>
              <a:t>POR: CESAR ANTONIO FLORES HERRERA</a:t>
            </a:r>
          </a:p>
        </p:txBody>
      </p:sp>
    </p:spTree>
    <p:extLst>
      <p:ext uri="{BB962C8B-B14F-4D97-AF65-F5344CB8AC3E}">
        <p14:creationId xmlns:p14="http://schemas.microsoft.com/office/powerpoint/2010/main" val="3689652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281179-BF3A-4F4F-914E-CEE14531E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621460-E7C0-46FC-A754-8115E3C00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24A025A-8EB2-4EB2-84B8-8B65B9D3F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56B6EFC-B305-4116-9C15-5B264D3D5CA3}"/>
              </a:ext>
            </a:extLst>
          </p:cNvPr>
          <p:cNvSpPr/>
          <p:nvPr/>
        </p:nvSpPr>
        <p:spPr>
          <a:xfrm>
            <a:off x="23812" y="2584049"/>
            <a:ext cx="5993165" cy="1197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/>
              <a:t>6.- LLENA FORMULARIO.</a:t>
            </a:r>
          </a:p>
          <a:p>
            <a:pPr algn="ctr"/>
            <a:r>
              <a:rPr lang="es-MX" sz="3600" dirty="0"/>
              <a:t>“ATENCION (USERNAME)”.</a:t>
            </a:r>
          </a:p>
        </p:txBody>
      </p:sp>
    </p:spTree>
    <p:extLst>
      <p:ext uri="{BB962C8B-B14F-4D97-AF65-F5344CB8AC3E}">
        <p14:creationId xmlns:p14="http://schemas.microsoft.com/office/powerpoint/2010/main" val="2475796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F73C90-70A9-4CD7-8992-0037EC858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AE0F4D-E9C3-4E55-B520-BEE686D73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96BACC6-1297-408F-B9C8-FEF01E786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755ACA6-5876-4E5A-9F6D-779D91CE3F03}"/>
              </a:ext>
            </a:extLst>
          </p:cNvPr>
          <p:cNvSpPr/>
          <p:nvPr/>
        </p:nvSpPr>
        <p:spPr>
          <a:xfrm>
            <a:off x="23812" y="5679722"/>
            <a:ext cx="4854221" cy="6321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/>
              <a:t>7.- CLICK EN CONTINUE</a:t>
            </a:r>
          </a:p>
        </p:txBody>
      </p:sp>
      <p:sp>
        <p:nvSpPr>
          <p:cNvPr id="7" name="Flecha: hacia abajo 6">
            <a:extLst>
              <a:ext uri="{FF2B5EF4-FFF2-40B4-BE49-F238E27FC236}">
                <a16:creationId xmlns:a16="http://schemas.microsoft.com/office/drawing/2014/main" id="{D3ABA4C8-92C4-41BA-ACCF-E8191BB6B535}"/>
              </a:ext>
            </a:extLst>
          </p:cNvPr>
          <p:cNvSpPr/>
          <p:nvPr/>
        </p:nvSpPr>
        <p:spPr>
          <a:xfrm rot="16200000">
            <a:off x="5302509" y="5246595"/>
            <a:ext cx="821803" cy="167075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20736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608723-B742-4D7B-8869-5ADF33688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241D0B-653B-430B-A623-EE142E2965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816CD28-4DED-40C8-8EEF-A9ADBEA74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D1BFC5A-B898-4AE9-AC7A-5C26F6A82CFE}"/>
              </a:ext>
            </a:extLst>
          </p:cNvPr>
          <p:cNvSpPr/>
          <p:nvPr/>
        </p:nvSpPr>
        <p:spPr>
          <a:xfrm>
            <a:off x="6095999" y="4680125"/>
            <a:ext cx="5904090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600" dirty="0"/>
              <a:t>8.- OPCION 1: VISUAL PUZZLE</a:t>
            </a:r>
          </a:p>
          <a:p>
            <a:r>
              <a:rPr lang="es-MX" sz="3600" dirty="0"/>
              <a:t>      OPCION 2: AUDIO PUZZLE</a:t>
            </a:r>
          </a:p>
        </p:txBody>
      </p:sp>
    </p:spTree>
    <p:extLst>
      <p:ext uri="{BB962C8B-B14F-4D97-AF65-F5344CB8AC3E}">
        <p14:creationId xmlns:p14="http://schemas.microsoft.com/office/powerpoint/2010/main" val="391873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3482B2-3AED-4E9C-B16F-419A041D3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8AE3FB-85BF-43A1-93C4-34D3A055E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96F3740-1BA7-44AD-969A-158BFE34E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6CA39AD-065B-499F-A823-E6767C8D47B0}"/>
              </a:ext>
            </a:extLst>
          </p:cNvPr>
          <p:cNvSpPr/>
          <p:nvPr/>
        </p:nvSpPr>
        <p:spPr>
          <a:xfrm>
            <a:off x="6668910" y="4001294"/>
            <a:ext cx="4684890" cy="993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600" dirty="0"/>
              <a:t>9.- CUENTA VERIFICADA</a:t>
            </a:r>
          </a:p>
        </p:txBody>
      </p:sp>
    </p:spTree>
    <p:extLst>
      <p:ext uri="{BB962C8B-B14F-4D97-AF65-F5344CB8AC3E}">
        <p14:creationId xmlns:p14="http://schemas.microsoft.com/office/powerpoint/2010/main" val="2057487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5CDB58-1E9F-48AA-A1DA-D987CEC44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EC0556-97E0-4427-B7EA-0F7333E0C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6423BB0-76F8-4175-B4B3-C65FF4F06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AF831AE-A171-42B4-B8B7-C12C71BB44F7}"/>
              </a:ext>
            </a:extLst>
          </p:cNvPr>
          <p:cNvSpPr/>
          <p:nvPr/>
        </p:nvSpPr>
        <p:spPr>
          <a:xfrm>
            <a:off x="6668910" y="4357512"/>
            <a:ext cx="4684890" cy="16632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600" dirty="0"/>
              <a:t>10.- CODIGO EN LA DIRECCION DE CORREO ELECTRONICO.</a:t>
            </a:r>
          </a:p>
        </p:txBody>
      </p:sp>
    </p:spTree>
    <p:extLst>
      <p:ext uri="{BB962C8B-B14F-4D97-AF65-F5344CB8AC3E}">
        <p14:creationId xmlns:p14="http://schemas.microsoft.com/office/powerpoint/2010/main" val="432856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26C5E9-7D8A-4E43-AFAD-C956EE6C1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740EB9-567B-49CA-AAE4-327C019F1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C220BCA-FC36-4688-A39D-D18B0A5EB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9C9AC913-A7EE-45B2-BE6A-7A8C96633FE5}"/>
              </a:ext>
            </a:extLst>
          </p:cNvPr>
          <p:cNvSpPr/>
          <p:nvPr/>
        </p:nvSpPr>
        <p:spPr>
          <a:xfrm>
            <a:off x="2356554" y="4248417"/>
            <a:ext cx="4684890" cy="993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600" dirty="0"/>
              <a:t>11.- COPIA CODIGO DE VERIFICACION.</a:t>
            </a:r>
          </a:p>
        </p:txBody>
      </p:sp>
    </p:spTree>
    <p:extLst>
      <p:ext uri="{BB962C8B-B14F-4D97-AF65-F5344CB8AC3E}">
        <p14:creationId xmlns:p14="http://schemas.microsoft.com/office/powerpoint/2010/main" val="3147261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47612F-2CED-4282-A45D-42A7033F7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8BB116-9993-4D2A-8DD1-579B1FD1A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0E2AEC0-A83A-4A9C-8476-EC567F0D7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CD49A11-00C8-489A-9CAF-C5C48850EE1D}"/>
              </a:ext>
            </a:extLst>
          </p:cNvPr>
          <p:cNvSpPr/>
          <p:nvPr/>
        </p:nvSpPr>
        <p:spPr>
          <a:xfrm>
            <a:off x="7504287" y="4865510"/>
            <a:ext cx="4349046" cy="606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600" dirty="0"/>
              <a:t>12.- CLICK EN SIGN IN.</a:t>
            </a:r>
          </a:p>
        </p:txBody>
      </p:sp>
    </p:spTree>
    <p:extLst>
      <p:ext uri="{BB962C8B-B14F-4D97-AF65-F5344CB8AC3E}">
        <p14:creationId xmlns:p14="http://schemas.microsoft.com/office/powerpoint/2010/main" val="1851662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9D7930-A285-4A98-9023-F76F6D45D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8CABE5-F9A5-4766-BBA2-06A594C1C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FA8826B-A322-48A6-8F95-FDF081335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9BCD9D3-CDF0-4B08-BD30-48C950BBAAA7}"/>
              </a:ext>
            </a:extLst>
          </p:cNvPr>
          <p:cNvSpPr/>
          <p:nvPr/>
        </p:nvSpPr>
        <p:spPr>
          <a:xfrm>
            <a:off x="23812" y="3429000"/>
            <a:ext cx="4684890" cy="993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600" dirty="0"/>
              <a:t>13.- CLICK EN CREATE REPOSITORY.</a:t>
            </a:r>
          </a:p>
        </p:txBody>
      </p:sp>
    </p:spTree>
    <p:extLst>
      <p:ext uri="{BB962C8B-B14F-4D97-AF65-F5344CB8AC3E}">
        <p14:creationId xmlns:p14="http://schemas.microsoft.com/office/powerpoint/2010/main" val="1955510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9D7930-A285-4A98-9023-F76F6D45D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8CABE5-F9A5-4766-BBA2-06A594C1C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9BCD9D3-CDF0-4B08-BD30-48C950BBAAA7}"/>
              </a:ext>
            </a:extLst>
          </p:cNvPr>
          <p:cNvSpPr/>
          <p:nvPr/>
        </p:nvSpPr>
        <p:spPr>
          <a:xfrm>
            <a:off x="23812" y="3429000"/>
            <a:ext cx="4684890" cy="993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600" dirty="0"/>
              <a:t>13.- CLICK EN CREATE REPOSITORY.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BECBAC4-55F1-4748-B73E-B1BBBE2E9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6104264-A4B9-4E12-828D-BE42AD534D3F}"/>
              </a:ext>
            </a:extLst>
          </p:cNvPr>
          <p:cNvSpPr/>
          <p:nvPr/>
        </p:nvSpPr>
        <p:spPr>
          <a:xfrm>
            <a:off x="6441545" y="2249311"/>
            <a:ext cx="4684890" cy="993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600" dirty="0"/>
              <a:t>14.- CLICK EN CREATE REPOSITORY.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2262B12-3F3B-4F09-AD01-2D6B4D9F8B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996"/>
          <a:stretch/>
        </p:blipFill>
        <p:spPr>
          <a:xfrm>
            <a:off x="23812" y="4594578"/>
            <a:ext cx="12144375" cy="226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69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F8829E-0AEB-4258-B804-42F6CEA60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F41CF3-9DB7-4D6C-BF4E-D5A06CE06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C3B98A4-7C2D-4EB1-9AEA-ACA872FAF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9B86B1D-E467-48FC-957C-AF03D315E94F}"/>
              </a:ext>
            </a:extLst>
          </p:cNvPr>
          <p:cNvSpPr/>
          <p:nvPr/>
        </p:nvSpPr>
        <p:spPr>
          <a:xfrm>
            <a:off x="6095999" y="4677649"/>
            <a:ext cx="4684890" cy="993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600" dirty="0"/>
              <a:t>15.- CLICK UPLOADING AN EXISTING FILE .</a:t>
            </a:r>
          </a:p>
        </p:txBody>
      </p:sp>
      <p:sp>
        <p:nvSpPr>
          <p:cNvPr id="7" name="Flecha: hacia abajo 6">
            <a:extLst>
              <a:ext uri="{FF2B5EF4-FFF2-40B4-BE49-F238E27FC236}">
                <a16:creationId xmlns:a16="http://schemas.microsoft.com/office/drawing/2014/main" id="{901E5D63-00A3-43C7-8F62-5CFF5ADA27BB}"/>
              </a:ext>
            </a:extLst>
          </p:cNvPr>
          <p:cNvSpPr/>
          <p:nvPr/>
        </p:nvSpPr>
        <p:spPr>
          <a:xfrm rot="5400000">
            <a:off x="4849720" y="4424792"/>
            <a:ext cx="821803" cy="167075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08030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5466362-2756-9741-8C0C-026417C1D137}"/>
              </a:ext>
            </a:extLst>
          </p:cNvPr>
          <p:cNvSpPr txBox="1"/>
          <p:nvPr/>
        </p:nvSpPr>
        <p:spPr>
          <a:xfrm>
            <a:off x="2267432" y="2813323"/>
            <a:ext cx="7657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2"/>
                </a:solidFill>
                <a:latin typeface="Amatic SC" pitchFamily="2" charset="0"/>
                <a:ea typeface="Nunito Bold" charset="0"/>
                <a:cs typeface="Arima Madurai Semi" pitchFamily="2" charset="77"/>
              </a:rPr>
              <a:t>1.- ¿QUE ES UN HOSTING?</a:t>
            </a:r>
          </a:p>
        </p:txBody>
      </p:sp>
      <p:sp>
        <p:nvSpPr>
          <p:cNvPr id="326" name="Freeform 325">
            <a:extLst>
              <a:ext uri="{FF2B5EF4-FFF2-40B4-BE49-F238E27FC236}">
                <a16:creationId xmlns:a16="http://schemas.microsoft.com/office/drawing/2014/main" id="{D03B9DD3-A662-2A45-8DCA-0A0E79B3567F}"/>
              </a:ext>
            </a:extLst>
          </p:cNvPr>
          <p:cNvSpPr>
            <a:spLocks noChangeArrowheads="1"/>
          </p:cNvSpPr>
          <p:nvPr/>
        </p:nvSpPr>
        <p:spPr bwMode="auto">
          <a:xfrm rot="14769723">
            <a:off x="-89957" y="-4122130"/>
            <a:ext cx="12238203" cy="14922648"/>
          </a:xfrm>
          <a:custGeom>
            <a:avLst/>
            <a:gdLst>
              <a:gd name="connsiteX0" fmla="*/ 57976 w 12238203"/>
              <a:gd name="connsiteY0" fmla="*/ 11664063 h 14922648"/>
              <a:gd name="connsiteX1" fmla="*/ 55710 w 12238203"/>
              <a:gd name="connsiteY1" fmla="*/ 11648140 h 14922648"/>
              <a:gd name="connsiteX2" fmla="*/ 35342 w 12238203"/>
              <a:gd name="connsiteY2" fmla="*/ 11667709 h 14922648"/>
              <a:gd name="connsiteX3" fmla="*/ 47388 w 12238203"/>
              <a:gd name="connsiteY3" fmla="*/ 11679663 h 14922648"/>
              <a:gd name="connsiteX4" fmla="*/ 57976 w 12238203"/>
              <a:gd name="connsiteY4" fmla="*/ 11664063 h 14922648"/>
              <a:gd name="connsiteX5" fmla="*/ 2528364 w 12238203"/>
              <a:gd name="connsiteY5" fmla="*/ 6129546 h 14922648"/>
              <a:gd name="connsiteX6" fmla="*/ 2507101 w 12238203"/>
              <a:gd name="connsiteY6" fmla="*/ 6089064 h 14922648"/>
              <a:gd name="connsiteX7" fmla="*/ 2486270 w 12238203"/>
              <a:gd name="connsiteY7" fmla="*/ 6152374 h 14922648"/>
              <a:gd name="connsiteX8" fmla="*/ 2528364 w 12238203"/>
              <a:gd name="connsiteY8" fmla="*/ 6129546 h 14922648"/>
              <a:gd name="connsiteX9" fmla="*/ 119335 w 12238203"/>
              <a:gd name="connsiteY9" fmla="*/ 11591663 h 14922648"/>
              <a:gd name="connsiteX10" fmla="*/ 118972 w 12238203"/>
              <a:gd name="connsiteY10" fmla="*/ 11577633 h 14922648"/>
              <a:gd name="connsiteX11" fmla="*/ 86961 w 12238203"/>
              <a:gd name="connsiteY11" fmla="*/ 11624706 h 14922648"/>
              <a:gd name="connsiteX12" fmla="*/ 119335 w 12238203"/>
              <a:gd name="connsiteY12" fmla="*/ 11591663 h 14922648"/>
              <a:gd name="connsiteX13" fmla="*/ 1406792 w 12238203"/>
              <a:gd name="connsiteY13" fmla="*/ 8710768 h 14922648"/>
              <a:gd name="connsiteX14" fmla="*/ 1383926 w 12238203"/>
              <a:gd name="connsiteY14" fmla="*/ 8695566 h 14922648"/>
              <a:gd name="connsiteX15" fmla="*/ 1406792 w 12238203"/>
              <a:gd name="connsiteY15" fmla="*/ 8710768 h 14922648"/>
              <a:gd name="connsiteX16" fmla="*/ 1396152 w 12238203"/>
              <a:gd name="connsiteY16" fmla="*/ 8781024 h 14922648"/>
              <a:gd name="connsiteX17" fmla="*/ 1374815 w 12238203"/>
              <a:gd name="connsiteY17" fmla="*/ 8771596 h 14922648"/>
              <a:gd name="connsiteX18" fmla="*/ 1396152 w 12238203"/>
              <a:gd name="connsiteY18" fmla="*/ 8781024 h 14922648"/>
              <a:gd name="connsiteX19" fmla="*/ 164213 w 12238203"/>
              <a:gd name="connsiteY19" fmla="*/ 11576498 h 14922648"/>
              <a:gd name="connsiteX20" fmla="*/ 162458 w 12238203"/>
              <a:gd name="connsiteY20" fmla="*/ 11565727 h 14922648"/>
              <a:gd name="connsiteX21" fmla="*/ 142794 w 12238203"/>
              <a:gd name="connsiteY21" fmla="*/ 11609075 h 14922648"/>
              <a:gd name="connsiteX22" fmla="*/ 164213 w 12238203"/>
              <a:gd name="connsiteY22" fmla="*/ 11576498 h 14922648"/>
              <a:gd name="connsiteX23" fmla="*/ 1426503 w 12238203"/>
              <a:gd name="connsiteY23" fmla="*/ 8734264 h 14922648"/>
              <a:gd name="connsiteX24" fmla="*/ 1383996 w 12238203"/>
              <a:gd name="connsiteY24" fmla="*/ 8705796 h 14922648"/>
              <a:gd name="connsiteX25" fmla="*/ 1420848 w 12238203"/>
              <a:gd name="connsiteY25" fmla="*/ 8747064 h 14922648"/>
              <a:gd name="connsiteX26" fmla="*/ 98166 w 12238203"/>
              <a:gd name="connsiteY26" fmla="*/ 11746993 h 14922648"/>
              <a:gd name="connsiteX27" fmla="*/ 94230 w 12238203"/>
              <a:gd name="connsiteY27" fmla="*/ 11743212 h 14922648"/>
              <a:gd name="connsiteX28" fmla="*/ 98166 w 12238203"/>
              <a:gd name="connsiteY28" fmla="*/ 11746993 h 14922648"/>
              <a:gd name="connsiteX29" fmla="*/ 1449243 w 12238203"/>
              <a:gd name="connsiteY29" fmla="*/ 8694341 h 14922648"/>
              <a:gd name="connsiteX30" fmla="*/ 1424563 w 12238203"/>
              <a:gd name="connsiteY30" fmla="*/ 8693634 h 14922648"/>
              <a:gd name="connsiteX31" fmla="*/ 1449243 w 12238203"/>
              <a:gd name="connsiteY31" fmla="*/ 8694341 h 14922648"/>
              <a:gd name="connsiteX32" fmla="*/ 1420832 w 12238203"/>
              <a:gd name="connsiteY32" fmla="*/ 8781730 h 14922648"/>
              <a:gd name="connsiteX33" fmla="*/ 1356162 w 12238203"/>
              <a:gd name="connsiteY33" fmla="*/ 8713384 h 14922648"/>
              <a:gd name="connsiteX34" fmla="*/ 1420832 w 12238203"/>
              <a:gd name="connsiteY34" fmla="*/ 8781730 h 14922648"/>
              <a:gd name="connsiteX35" fmla="*/ 4605200 w 12238203"/>
              <a:gd name="connsiteY35" fmla="*/ 1613000 h 14922648"/>
              <a:gd name="connsiteX36" fmla="*/ 4604159 w 12238203"/>
              <a:gd name="connsiteY36" fmla="*/ 1595389 h 14922648"/>
              <a:gd name="connsiteX37" fmla="*/ 4605200 w 12238203"/>
              <a:gd name="connsiteY37" fmla="*/ 1613000 h 14922648"/>
              <a:gd name="connsiteX38" fmla="*/ 1413347 w 12238203"/>
              <a:gd name="connsiteY38" fmla="*/ 8843691 h 14922648"/>
              <a:gd name="connsiteX39" fmla="*/ 1369089 w 12238203"/>
              <a:gd name="connsiteY39" fmla="*/ 8774165 h 14922648"/>
              <a:gd name="connsiteX40" fmla="*/ 1384533 w 12238203"/>
              <a:gd name="connsiteY40" fmla="*/ 8795776 h 14922648"/>
              <a:gd name="connsiteX41" fmla="*/ 1413347 w 12238203"/>
              <a:gd name="connsiteY41" fmla="*/ 8843691 h 14922648"/>
              <a:gd name="connsiteX42" fmla="*/ 1463299 w 12238203"/>
              <a:gd name="connsiteY42" fmla="*/ 8730636 h 14922648"/>
              <a:gd name="connsiteX43" fmla="*/ 1419097 w 12238203"/>
              <a:gd name="connsiteY43" fmla="*/ 8706007 h 14922648"/>
              <a:gd name="connsiteX44" fmla="*/ 1457833 w 12238203"/>
              <a:gd name="connsiteY44" fmla="*/ 8743008 h 14922648"/>
              <a:gd name="connsiteX45" fmla="*/ 1492948 w 12238203"/>
              <a:gd name="connsiteY45" fmla="*/ 8708553 h 14922648"/>
              <a:gd name="connsiteX46" fmla="*/ 1489880 w 12238203"/>
              <a:gd name="connsiteY46" fmla="*/ 8692410 h 14922648"/>
              <a:gd name="connsiteX47" fmla="*/ 1455395 w 12238203"/>
              <a:gd name="connsiteY47" fmla="*/ 8691961 h 14922648"/>
              <a:gd name="connsiteX48" fmla="*/ 1492948 w 12238203"/>
              <a:gd name="connsiteY48" fmla="*/ 8708553 h 14922648"/>
              <a:gd name="connsiteX49" fmla="*/ 149728 w 12238203"/>
              <a:gd name="connsiteY49" fmla="*/ 11751409 h 14922648"/>
              <a:gd name="connsiteX50" fmla="*/ 102855 w 12238203"/>
              <a:gd name="connsiteY50" fmla="*/ 11696008 h 14922648"/>
              <a:gd name="connsiteX51" fmla="*/ 67119 w 12238203"/>
              <a:gd name="connsiteY51" fmla="*/ 11699604 h 14922648"/>
              <a:gd name="connsiteX52" fmla="*/ 149728 w 12238203"/>
              <a:gd name="connsiteY52" fmla="*/ 11751409 h 14922648"/>
              <a:gd name="connsiteX53" fmla="*/ 1502666 w 12238203"/>
              <a:gd name="connsiteY53" fmla="*/ 8732733 h 14922648"/>
              <a:gd name="connsiteX54" fmla="*/ 1464428 w 12238203"/>
              <a:gd name="connsiteY54" fmla="*/ 8706149 h 14922648"/>
              <a:gd name="connsiteX55" fmla="*/ 1492744 w 12238203"/>
              <a:gd name="connsiteY55" fmla="*/ 8743646 h 14922648"/>
              <a:gd name="connsiteX56" fmla="*/ 1502666 w 12238203"/>
              <a:gd name="connsiteY56" fmla="*/ 8732733 h 14922648"/>
              <a:gd name="connsiteX57" fmla="*/ 514531 w 12238203"/>
              <a:gd name="connsiteY57" fmla="*/ 10975852 h 14922648"/>
              <a:gd name="connsiteX58" fmla="*/ 515422 w 12238203"/>
              <a:gd name="connsiteY58" fmla="*/ 10969946 h 14922648"/>
              <a:gd name="connsiteX59" fmla="*/ 504794 w 12238203"/>
              <a:gd name="connsiteY59" fmla="*/ 10974413 h 14922648"/>
              <a:gd name="connsiteX60" fmla="*/ 508915 w 12238203"/>
              <a:gd name="connsiteY60" fmla="*/ 10977761 h 14922648"/>
              <a:gd name="connsiteX61" fmla="*/ 514531 w 12238203"/>
              <a:gd name="connsiteY61" fmla="*/ 10975852 h 14922648"/>
              <a:gd name="connsiteX62" fmla="*/ 1823343 w 12238203"/>
              <a:gd name="connsiteY62" fmla="*/ 8013993 h 14922648"/>
              <a:gd name="connsiteX63" fmla="*/ 1818723 w 12238203"/>
              <a:gd name="connsiteY63" fmla="*/ 7995669 h 14922648"/>
              <a:gd name="connsiteX64" fmla="*/ 1823343 w 12238203"/>
              <a:gd name="connsiteY64" fmla="*/ 8013993 h 14922648"/>
              <a:gd name="connsiteX65" fmla="*/ 5097181 w 12238203"/>
              <a:gd name="connsiteY65" fmla="*/ 606870 h 14922648"/>
              <a:gd name="connsiteX66" fmla="*/ 5099172 w 12238203"/>
              <a:gd name="connsiteY66" fmla="*/ 587357 h 14922648"/>
              <a:gd name="connsiteX67" fmla="*/ 5097181 w 12238203"/>
              <a:gd name="connsiteY67" fmla="*/ 606870 h 14922648"/>
              <a:gd name="connsiteX68" fmla="*/ 1810988 w 12238203"/>
              <a:gd name="connsiteY68" fmla="*/ 8047712 h 14922648"/>
              <a:gd name="connsiteX69" fmla="*/ 1801805 w 12238203"/>
              <a:gd name="connsiteY69" fmla="*/ 8016687 h 14922648"/>
              <a:gd name="connsiteX70" fmla="*/ 1810988 w 12238203"/>
              <a:gd name="connsiteY70" fmla="*/ 8047712 h 14922648"/>
              <a:gd name="connsiteX71" fmla="*/ 5119381 w 12238203"/>
              <a:gd name="connsiteY71" fmla="*/ 560090 h 14922648"/>
              <a:gd name="connsiteX72" fmla="*/ 5113972 w 12238203"/>
              <a:gd name="connsiteY72" fmla="*/ 556171 h 14922648"/>
              <a:gd name="connsiteX73" fmla="*/ 5110052 w 12238203"/>
              <a:gd name="connsiteY73" fmla="*/ 561577 h 14922648"/>
              <a:gd name="connsiteX74" fmla="*/ 5115462 w 12238203"/>
              <a:gd name="connsiteY74" fmla="*/ 565496 h 14922648"/>
              <a:gd name="connsiteX75" fmla="*/ 5119381 w 12238203"/>
              <a:gd name="connsiteY75" fmla="*/ 560090 h 14922648"/>
              <a:gd name="connsiteX76" fmla="*/ 1522436 w 12238203"/>
              <a:gd name="connsiteY76" fmla="*/ 8701265 h 14922648"/>
              <a:gd name="connsiteX77" fmla="*/ 1519254 w 12238203"/>
              <a:gd name="connsiteY77" fmla="*/ 8695191 h 14922648"/>
              <a:gd name="connsiteX78" fmla="*/ 1508835 w 12238203"/>
              <a:gd name="connsiteY78" fmla="*/ 8695686 h 14922648"/>
              <a:gd name="connsiteX79" fmla="*/ 1522436 w 12238203"/>
              <a:gd name="connsiteY79" fmla="*/ 8701265 h 14922648"/>
              <a:gd name="connsiteX80" fmla="*/ 5039030 w 12238203"/>
              <a:gd name="connsiteY80" fmla="*/ 753489 h 14922648"/>
              <a:gd name="connsiteX81" fmla="*/ 5046253 w 12238203"/>
              <a:gd name="connsiteY81" fmla="*/ 703661 h 14922648"/>
              <a:gd name="connsiteX82" fmla="*/ 5039030 w 12238203"/>
              <a:gd name="connsiteY82" fmla="*/ 753489 h 14922648"/>
              <a:gd name="connsiteX83" fmla="*/ 5027029 w 12238203"/>
              <a:gd name="connsiteY83" fmla="*/ 786422 h 14922648"/>
              <a:gd name="connsiteX84" fmla="*/ 5022928 w 12238203"/>
              <a:gd name="connsiteY84" fmla="*/ 774923 h 14922648"/>
              <a:gd name="connsiteX85" fmla="*/ 5027029 w 12238203"/>
              <a:gd name="connsiteY85" fmla="*/ 786422 h 14922648"/>
              <a:gd name="connsiteX86" fmla="*/ 4354302 w 12238203"/>
              <a:gd name="connsiteY86" fmla="*/ 2309260 h 14922648"/>
              <a:gd name="connsiteX87" fmla="*/ 4331854 w 12238203"/>
              <a:gd name="connsiteY87" fmla="*/ 2284411 h 14922648"/>
              <a:gd name="connsiteX88" fmla="*/ 4322650 w 12238203"/>
              <a:gd name="connsiteY88" fmla="*/ 2307978 h 14922648"/>
              <a:gd name="connsiteX89" fmla="*/ 4354302 w 12238203"/>
              <a:gd name="connsiteY89" fmla="*/ 2309260 h 14922648"/>
              <a:gd name="connsiteX90" fmla="*/ 5079625 w 12238203"/>
              <a:gd name="connsiteY90" fmla="*/ 668828 h 14922648"/>
              <a:gd name="connsiteX91" fmla="*/ 5076473 w 12238203"/>
              <a:gd name="connsiteY91" fmla="*/ 662974 h 14922648"/>
              <a:gd name="connsiteX92" fmla="*/ 5075602 w 12238203"/>
              <a:gd name="connsiteY92" fmla="*/ 675335 h 14922648"/>
              <a:gd name="connsiteX93" fmla="*/ 5079625 w 12238203"/>
              <a:gd name="connsiteY93" fmla="*/ 668828 h 14922648"/>
              <a:gd name="connsiteX94" fmla="*/ 518128 w 12238203"/>
              <a:gd name="connsiteY94" fmla="*/ 10996083 h 14922648"/>
              <a:gd name="connsiteX95" fmla="*/ 517355 w 12238203"/>
              <a:gd name="connsiteY95" fmla="*/ 10988616 h 14922648"/>
              <a:gd name="connsiteX96" fmla="*/ 505766 w 12238203"/>
              <a:gd name="connsiteY96" fmla="*/ 10986040 h 14922648"/>
              <a:gd name="connsiteX97" fmla="*/ 514780 w 12238203"/>
              <a:gd name="connsiteY97" fmla="*/ 11000204 h 14922648"/>
              <a:gd name="connsiteX98" fmla="*/ 518128 w 12238203"/>
              <a:gd name="connsiteY98" fmla="*/ 10996083 h 14922648"/>
              <a:gd name="connsiteX99" fmla="*/ 4618171 w 12238203"/>
              <a:gd name="connsiteY99" fmla="*/ 1717167 h 14922648"/>
              <a:gd name="connsiteX100" fmla="*/ 4588750 w 12238203"/>
              <a:gd name="connsiteY100" fmla="*/ 1680288 h 14922648"/>
              <a:gd name="connsiteX101" fmla="*/ 4618171 w 12238203"/>
              <a:gd name="connsiteY101" fmla="*/ 1717167 h 14922648"/>
              <a:gd name="connsiteX102" fmla="*/ 4612516 w 12238203"/>
              <a:gd name="connsiteY102" fmla="*/ 1731313 h 14922648"/>
              <a:gd name="connsiteX103" fmla="*/ 4595334 w 12238203"/>
              <a:gd name="connsiteY103" fmla="*/ 1703595 h 14922648"/>
              <a:gd name="connsiteX104" fmla="*/ 4604256 w 12238203"/>
              <a:gd name="connsiteY104" fmla="*/ 1740306 h 14922648"/>
              <a:gd name="connsiteX105" fmla="*/ 4612516 w 12238203"/>
              <a:gd name="connsiteY105" fmla="*/ 1731313 h 14922648"/>
              <a:gd name="connsiteX106" fmla="*/ 5114060 w 12238203"/>
              <a:gd name="connsiteY106" fmla="*/ 598396 h 14922648"/>
              <a:gd name="connsiteX107" fmla="*/ 5108500 w 12238203"/>
              <a:gd name="connsiteY107" fmla="*/ 585871 h 14922648"/>
              <a:gd name="connsiteX108" fmla="*/ 5105628 w 12238203"/>
              <a:gd name="connsiteY108" fmla="*/ 613151 h 14922648"/>
              <a:gd name="connsiteX109" fmla="*/ 5114060 w 12238203"/>
              <a:gd name="connsiteY109" fmla="*/ 598396 h 14922648"/>
              <a:gd name="connsiteX110" fmla="*/ 1842337 w 12238203"/>
              <a:gd name="connsiteY110" fmla="*/ 8014752 h 14922648"/>
              <a:gd name="connsiteX111" fmla="*/ 1831325 w 12238203"/>
              <a:gd name="connsiteY111" fmla="*/ 7967146 h 14922648"/>
              <a:gd name="connsiteX112" fmla="*/ 1842337 w 12238203"/>
              <a:gd name="connsiteY112" fmla="*/ 8014752 h 14922648"/>
              <a:gd name="connsiteX113" fmla="*/ 5145571 w 12238203"/>
              <a:gd name="connsiteY113" fmla="*/ 540501 h 14922648"/>
              <a:gd name="connsiteX114" fmla="*/ 5138099 w 12238203"/>
              <a:gd name="connsiteY114" fmla="*/ 523498 h 14922648"/>
              <a:gd name="connsiteX115" fmla="*/ 5136103 w 12238203"/>
              <a:gd name="connsiteY115" fmla="*/ 560342 h 14922648"/>
              <a:gd name="connsiteX116" fmla="*/ 5145571 w 12238203"/>
              <a:gd name="connsiteY116" fmla="*/ 540501 h 14922648"/>
              <a:gd name="connsiteX117" fmla="*/ 4635588 w 12238203"/>
              <a:gd name="connsiteY117" fmla="*/ 1695938 h 14922648"/>
              <a:gd name="connsiteX118" fmla="*/ 4598934 w 12238203"/>
              <a:gd name="connsiteY118" fmla="*/ 1626439 h 14922648"/>
              <a:gd name="connsiteX119" fmla="*/ 4612101 w 12238203"/>
              <a:gd name="connsiteY119" fmla="*/ 1673054 h 14922648"/>
              <a:gd name="connsiteX120" fmla="*/ 4623740 w 12238203"/>
              <a:gd name="connsiteY120" fmla="*/ 1695075 h 14922648"/>
              <a:gd name="connsiteX121" fmla="*/ 4635588 w 12238203"/>
              <a:gd name="connsiteY121" fmla="*/ 1695938 h 14922648"/>
              <a:gd name="connsiteX122" fmla="*/ 1857721 w 12238203"/>
              <a:gd name="connsiteY122" fmla="*/ 7983388 h 14922648"/>
              <a:gd name="connsiteX123" fmla="*/ 1848974 w 12238203"/>
              <a:gd name="connsiteY123" fmla="*/ 7957135 h 14922648"/>
              <a:gd name="connsiteX124" fmla="*/ 1857721 w 12238203"/>
              <a:gd name="connsiteY124" fmla="*/ 7983388 h 14922648"/>
              <a:gd name="connsiteX125" fmla="*/ 5200528 w 12238203"/>
              <a:gd name="connsiteY125" fmla="*/ 422612 h 14922648"/>
              <a:gd name="connsiteX126" fmla="*/ 5202519 w 12238203"/>
              <a:gd name="connsiteY126" fmla="*/ 403099 h 14922648"/>
              <a:gd name="connsiteX127" fmla="*/ 5200528 w 12238203"/>
              <a:gd name="connsiteY127" fmla="*/ 422612 h 14922648"/>
              <a:gd name="connsiteX128" fmla="*/ 4803612 w 12238203"/>
              <a:gd name="connsiteY128" fmla="*/ 1321741 h 14922648"/>
              <a:gd name="connsiteX129" fmla="*/ 4786086 w 12238203"/>
              <a:gd name="connsiteY129" fmla="*/ 1285065 h 14922648"/>
              <a:gd name="connsiteX130" fmla="*/ 4803612 w 12238203"/>
              <a:gd name="connsiteY130" fmla="*/ 1321741 h 14922648"/>
              <a:gd name="connsiteX131" fmla="*/ 3289715 w 12238203"/>
              <a:gd name="connsiteY131" fmla="*/ 4748431 h 14922648"/>
              <a:gd name="connsiteX132" fmla="*/ 3296671 w 12238203"/>
              <a:gd name="connsiteY132" fmla="*/ 4711215 h 14922648"/>
              <a:gd name="connsiteX133" fmla="*/ 3289715 w 12238203"/>
              <a:gd name="connsiteY133" fmla="*/ 4748431 h 14922648"/>
              <a:gd name="connsiteX134" fmla="*/ 4291698 w 12238203"/>
              <a:gd name="connsiteY134" fmla="*/ 2482663 h 14922648"/>
              <a:gd name="connsiteX135" fmla="*/ 4288033 w 12238203"/>
              <a:gd name="connsiteY135" fmla="*/ 2458964 h 14922648"/>
              <a:gd name="connsiteX136" fmla="*/ 4291698 w 12238203"/>
              <a:gd name="connsiteY136" fmla="*/ 2482663 h 14922648"/>
              <a:gd name="connsiteX137" fmla="*/ 5037848 w 12238203"/>
              <a:gd name="connsiteY137" fmla="*/ 794261 h 14922648"/>
              <a:gd name="connsiteX138" fmla="*/ 5035294 w 12238203"/>
              <a:gd name="connsiteY138" fmla="*/ 775799 h 14922648"/>
              <a:gd name="connsiteX139" fmla="*/ 5037848 w 12238203"/>
              <a:gd name="connsiteY139" fmla="*/ 794261 h 14922648"/>
              <a:gd name="connsiteX140" fmla="*/ 5155448 w 12238203"/>
              <a:gd name="connsiteY140" fmla="*/ 528105 h 14922648"/>
              <a:gd name="connsiteX141" fmla="*/ 5152899 w 12238203"/>
              <a:gd name="connsiteY141" fmla="*/ 492312 h 14922648"/>
              <a:gd name="connsiteX142" fmla="*/ 5155448 w 12238203"/>
              <a:gd name="connsiteY142" fmla="*/ 528105 h 14922648"/>
              <a:gd name="connsiteX143" fmla="*/ 1829682 w 12238203"/>
              <a:gd name="connsiteY143" fmla="*/ 8059511 h 14922648"/>
              <a:gd name="connsiteX144" fmla="*/ 1824597 w 12238203"/>
              <a:gd name="connsiteY144" fmla="*/ 8049146 h 14922648"/>
              <a:gd name="connsiteX145" fmla="*/ 1811660 w 12238203"/>
              <a:gd name="connsiteY145" fmla="*/ 8053098 h 14922648"/>
              <a:gd name="connsiteX146" fmla="*/ 1808293 w 12238203"/>
              <a:gd name="connsiteY146" fmla="*/ 8069927 h 14922648"/>
              <a:gd name="connsiteX147" fmla="*/ 1783915 w 12238203"/>
              <a:gd name="connsiteY147" fmla="*/ 8069841 h 14922648"/>
              <a:gd name="connsiteX148" fmla="*/ 1829682 w 12238203"/>
              <a:gd name="connsiteY148" fmla="*/ 8059511 h 14922648"/>
              <a:gd name="connsiteX149" fmla="*/ 4815620 w 12238203"/>
              <a:gd name="connsiteY149" fmla="*/ 1302103 h 14922648"/>
              <a:gd name="connsiteX150" fmla="*/ 4802989 w 12238203"/>
              <a:gd name="connsiteY150" fmla="*/ 1284642 h 14922648"/>
              <a:gd name="connsiteX151" fmla="*/ 4815620 w 12238203"/>
              <a:gd name="connsiteY151" fmla="*/ 1302103 h 14922648"/>
              <a:gd name="connsiteX152" fmla="*/ 4706797 w 12238203"/>
              <a:gd name="connsiteY152" fmla="*/ 1548601 h 14922648"/>
              <a:gd name="connsiteX153" fmla="*/ 4690688 w 12238203"/>
              <a:gd name="connsiteY153" fmla="*/ 1520341 h 14922648"/>
              <a:gd name="connsiteX154" fmla="*/ 4680339 w 12238203"/>
              <a:gd name="connsiteY154" fmla="*/ 1508853 h 14922648"/>
              <a:gd name="connsiteX155" fmla="*/ 4667683 w 12238203"/>
              <a:gd name="connsiteY155" fmla="*/ 1494804 h 14922648"/>
              <a:gd name="connsiteX156" fmla="*/ 4671710 w 12238203"/>
              <a:gd name="connsiteY156" fmla="*/ 1511433 h 14922648"/>
              <a:gd name="connsiteX157" fmla="*/ 4673399 w 12238203"/>
              <a:gd name="connsiteY157" fmla="*/ 1514289 h 14922648"/>
              <a:gd name="connsiteX158" fmla="*/ 4681345 w 12238203"/>
              <a:gd name="connsiteY158" fmla="*/ 1527725 h 14922648"/>
              <a:gd name="connsiteX159" fmla="*/ 4706797 w 12238203"/>
              <a:gd name="connsiteY159" fmla="*/ 1548601 h 14922648"/>
              <a:gd name="connsiteX160" fmla="*/ 4753369 w 12238203"/>
              <a:gd name="connsiteY160" fmla="*/ 1449098 h 14922648"/>
              <a:gd name="connsiteX161" fmla="*/ 4725245 w 12238203"/>
              <a:gd name="connsiteY161" fmla="*/ 1408012 h 14922648"/>
              <a:gd name="connsiteX162" fmla="*/ 4753369 w 12238203"/>
              <a:gd name="connsiteY162" fmla="*/ 1449098 h 14922648"/>
              <a:gd name="connsiteX163" fmla="*/ 5179281 w 12238203"/>
              <a:gd name="connsiteY163" fmla="*/ 485998 h 14922648"/>
              <a:gd name="connsiteX164" fmla="*/ 5174411 w 12238203"/>
              <a:gd name="connsiteY164" fmla="*/ 474797 h 14922648"/>
              <a:gd name="connsiteX165" fmla="*/ 5173285 w 12238203"/>
              <a:gd name="connsiteY165" fmla="*/ 499280 h 14922648"/>
              <a:gd name="connsiteX166" fmla="*/ 5179281 w 12238203"/>
              <a:gd name="connsiteY166" fmla="*/ 485998 h 14922648"/>
              <a:gd name="connsiteX167" fmla="*/ 5231192 w 12238203"/>
              <a:gd name="connsiteY167" fmla="*/ 369376 h 14922648"/>
              <a:gd name="connsiteX168" fmla="*/ 5245371 w 12238203"/>
              <a:gd name="connsiteY168" fmla="*/ 316505 h 14922648"/>
              <a:gd name="connsiteX169" fmla="*/ 5207746 w 12238203"/>
              <a:gd name="connsiteY169" fmla="*/ 390115 h 14922648"/>
              <a:gd name="connsiteX170" fmla="*/ 5219873 w 12238203"/>
              <a:gd name="connsiteY170" fmla="*/ 390375 h 14922648"/>
              <a:gd name="connsiteX171" fmla="*/ 5231192 w 12238203"/>
              <a:gd name="connsiteY171" fmla="*/ 369376 h 14922648"/>
              <a:gd name="connsiteX172" fmla="*/ 4617497 w 12238203"/>
              <a:gd name="connsiteY172" fmla="*/ 1758473 h 14922648"/>
              <a:gd name="connsiteX173" fmla="*/ 4610447 w 12238203"/>
              <a:gd name="connsiteY173" fmla="*/ 1755314 h 14922648"/>
              <a:gd name="connsiteX174" fmla="*/ 4607290 w 12238203"/>
              <a:gd name="connsiteY174" fmla="*/ 1762363 h 14922648"/>
              <a:gd name="connsiteX175" fmla="*/ 4614340 w 12238203"/>
              <a:gd name="connsiteY175" fmla="*/ 1765522 h 14922648"/>
              <a:gd name="connsiteX176" fmla="*/ 4617497 w 12238203"/>
              <a:gd name="connsiteY176" fmla="*/ 1758473 h 14922648"/>
              <a:gd name="connsiteX177" fmla="*/ 564837 w 12238203"/>
              <a:gd name="connsiteY177" fmla="*/ 10930697 h 14922648"/>
              <a:gd name="connsiteX178" fmla="*/ 546126 w 12238203"/>
              <a:gd name="connsiteY178" fmla="*/ 10936173 h 14922648"/>
              <a:gd name="connsiteX179" fmla="*/ 564837 w 12238203"/>
              <a:gd name="connsiteY179" fmla="*/ 10930697 h 14922648"/>
              <a:gd name="connsiteX180" fmla="*/ 5259045 w 12238203"/>
              <a:gd name="connsiteY180" fmla="*/ 309801 h 14922648"/>
              <a:gd name="connsiteX181" fmla="*/ 5258863 w 12238203"/>
              <a:gd name="connsiteY181" fmla="*/ 292897 h 14922648"/>
              <a:gd name="connsiteX182" fmla="*/ 5259045 w 12238203"/>
              <a:gd name="connsiteY182" fmla="*/ 309801 h 14922648"/>
              <a:gd name="connsiteX183" fmla="*/ 4798740 w 12238203"/>
              <a:gd name="connsiteY183" fmla="*/ 1352486 h 14922648"/>
              <a:gd name="connsiteX184" fmla="*/ 4766675 w 12238203"/>
              <a:gd name="connsiteY184" fmla="*/ 1301849 h 14922648"/>
              <a:gd name="connsiteX185" fmla="*/ 4798740 w 12238203"/>
              <a:gd name="connsiteY185" fmla="*/ 1352486 h 14922648"/>
              <a:gd name="connsiteX186" fmla="*/ 4776098 w 12238203"/>
              <a:gd name="connsiteY186" fmla="*/ 1404765 h 14922648"/>
              <a:gd name="connsiteX187" fmla="*/ 4749528 w 12238203"/>
              <a:gd name="connsiteY187" fmla="*/ 1360484 h 14922648"/>
              <a:gd name="connsiteX188" fmla="*/ 4776098 w 12238203"/>
              <a:gd name="connsiteY188" fmla="*/ 1404765 h 14922648"/>
              <a:gd name="connsiteX189" fmla="*/ 525153 w 12238203"/>
              <a:gd name="connsiteY189" fmla="*/ 11029729 h 14922648"/>
              <a:gd name="connsiteX190" fmla="*/ 502361 w 12238203"/>
              <a:gd name="connsiteY190" fmla="*/ 11028312 h 14922648"/>
              <a:gd name="connsiteX191" fmla="*/ 503907 w 12238203"/>
              <a:gd name="connsiteY191" fmla="*/ 11043247 h 14922648"/>
              <a:gd name="connsiteX192" fmla="*/ 525153 w 12238203"/>
              <a:gd name="connsiteY192" fmla="*/ 11029729 h 14922648"/>
              <a:gd name="connsiteX193" fmla="*/ 5199417 w 12238203"/>
              <a:gd name="connsiteY193" fmla="*/ 452837 h 14922648"/>
              <a:gd name="connsiteX194" fmla="*/ 5193318 w 12238203"/>
              <a:gd name="connsiteY194" fmla="*/ 437779 h 14922648"/>
              <a:gd name="connsiteX195" fmla="*/ 5190883 w 12238203"/>
              <a:gd name="connsiteY195" fmla="*/ 469841 h 14922648"/>
              <a:gd name="connsiteX196" fmla="*/ 5199417 w 12238203"/>
              <a:gd name="connsiteY196" fmla="*/ 452837 h 14922648"/>
              <a:gd name="connsiteX197" fmla="*/ 4666063 w 12238203"/>
              <a:gd name="connsiteY197" fmla="*/ 1663417 h 14922648"/>
              <a:gd name="connsiteX198" fmla="*/ 4612066 w 12238203"/>
              <a:gd name="connsiteY198" fmla="*/ 1586702 h 14922648"/>
              <a:gd name="connsiteX199" fmla="*/ 4629945 w 12238203"/>
              <a:gd name="connsiteY199" fmla="*/ 1623072 h 14922648"/>
              <a:gd name="connsiteX200" fmla="*/ 4644009 w 12238203"/>
              <a:gd name="connsiteY200" fmla="*/ 1666444 h 14922648"/>
              <a:gd name="connsiteX201" fmla="*/ 4666063 w 12238203"/>
              <a:gd name="connsiteY201" fmla="*/ 1663417 h 14922648"/>
              <a:gd name="connsiteX202" fmla="*/ 5025398 w 12238203"/>
              <a:gd name="connsiteY202" fmla="*/ 857073 h 14922648"/>
              <a:gd name="connsiteX203" fmla="*/ 5020932 w 12238203"/>
              <a:gd name="connsiteY203" fmla="*/ 811766 h 14922648"/>
              <a:gd name="connsiteX204" fmla="*/ 5025398 w 12238203"/>
              <a:gd name="connsiteY204" fmla="*/ 857073 h 14922648"/>
              <a:gd name="connsiteX205" fmla="*/ 4787859 w 12238203"/>
              <a:gd name="connsiteY205" fmla="*/ 1397681 h 14922648"/>
              <a:gd name="connsiteX206" fmla="*/ 4752293 w 12238203"/>
              <a:gd name="connsiteY206" fmla="*/ 1345135 h 14922648"/>
              <a:gd name="connsiteX207" fmla="*/ 4787859 w 12238203"/>
              <a:gd name="connsiteY207" fmla="*/ 1397681 h 14922648"/>
              <a:gd name="connsiteX208" fmla="*/ 1545685 w 12238203"/>
              <a:gd name="connsiteY208" fmla="*/ 8736954 h 14922648"/>
              <a:gd name="connsiteX209" fmla="*/ 1505065 w 12238203"/>
              <a:gd name="connsiteY209" fmla="*/ 8704218 h 14922648"/>
              <a:gd name="connsiteX210" fmla="*/ 1527417 w 12238203"/>
              <a:gd name="connsiteY210" fmla="*/ 8743669 h 14922648"/>
              <a:gd name="connsiteX211" fmla="*/ 1545685 w 12238203"/>
              <a:gd name="connsiteY211" fmla="*/ 8736954 h 14922648"/>
              <a:gd name="connsiteX212" fmla="*/ 5218129 w 12238203"/>
              <a:gd name="connsiteY212" fmla="*/ 425928 h 14922648"/>
              <a:gd name="connsiteX213" fmla="*/ 5210728 w 12238203"/>
              <a:gd name="connsiteY213" fmla="*/ 408766 h 14922648"/>
              <a:gd name="connsiteX214" fmla="*/ 5208731 w 12238203"/>
              <a:gd name="connsiteY214" fmla="*/ 445609 h 14922648"/>
              <a:gd name="connsiteX215" fmla="*/ 5218129 w 12238203"/>
              <a:gd name="connsiteY215" fmla="*/ 425928 h 14922648"/>
              <a:gd name="connsiteX216" fmla="*/ 564195 w 12238203"/>
              <a:gd name="connsiteY216" fmla="*/ 10960955 h 14922648"/>
              <a:gd name="connsiteX217" fmla="*/ 535311 w 12238203"/>
              <a:gd name="connsiteY217" fmla="*/ 10941065 h 14922648"/>
              <a:gd name="connsiteX218" fmla="*/ 564195 w 12238203"/>
              <a:gd name="connsiteY218" fmla="*/ 10960955 h 14922648"/>
              <a:gd name="connsiteX219" fmla="*/ 181023 w 12238203"/>
              <a:gd name="connsiteY219" fmla="*/ 11830536 h 14922648"/>
              <a:gd name="connsiteX220" fmla="*/ 133567 w 12238203"/>
              <a:gd name="connsiteY220" fmla="*/ 11767225 h 14922648"/>
              <a:gd name="connsiteX221" fmla="*/ 181023 w 12238203"/>
              <a:gd name="connsiteY221" fmla="*/ 11830536 h 14922648"/>
              <a:gd name="connsiteX222" fmla="*/ 4681925 w 12238203"/>
              <a:gd name="connsiteY222" fmla="*/ 1645383 h 14922648"/>
              <a:gd name="connsiteX223" fmla="*/ 4636581 w 12238203"/>
              <a:gd name="connsiteY223" fmla="*/ 1567973 h 14922648"/>
              <a:gd name="connsiteX224" fmla="*/ 4673666 w 12238203"/>
              <a:gd name="connsiteY224" fmla="*/ 1654376 h 14922648"/>
              <a:gd name="connsiteX225" fmla="*/ 4681925 w 12238203"/>
              <a:gd name="connsiteY225" fmla="*/ 1645383 h 14922648"/>
              <a:gd name="connsiteX226" fmla="*/ 4771569 w 12238203"/>
              <a:gd name="connsiteY226" fmla="*/ 1444468 h 14922648"/>
              <a:gd name="connsiteX227" fmla="*/ 4769227 w 12238203"/>
              <a:gd name="connsiteY227" fmla="*/ 1439232 h 14922648"/>
              <a:gd name="connsiteX228" fmla="*/ 4759253 w 12238203"/>
              <a:gd name="connsiteY228" fmla="*/ 1416939 h 14922648"/>
              <a:gd name="connsiteX229" fmla="*/ 4736701 w 12238203"/>
              <a:gd name="connsiteY229" fmla="*/ 1400575 h 14922648"/>
              <a:gd name="connsiteX230" fmla="*/ 4751935 w 12238203"/>
              <a:gd name="connsiteY230" fmla="*/ 1427200 h 14922648"/>
              <a:gd name="connsiteX231" fmla="*/ 4767317 w 12238203"/>
              <a:gd name="connsiteY231" fmla="*/ 1440728 h 14922648"/>
              <a:gd name="connsiteX232" fmla="*/ 1474176 w 12238203"/>
              <a:gd name="connsiteY232" fmla="*/ 8910341 h 14922648"/>
              <a:gd name="connsiteX233" fmla="*/ 1430487 w 12238203"/>
              <a:gd name="connsiteY233" fmla="*/ 8861462 h 14922648"/>
              <a:gd name="connsiteX234" fmla="*/ 1474176 w 12238203"/>
              <a:gd name="connsiteY234" fmla="*/ 8910341 h 14922648"/>
              <a:gd name="connsiteX235" fmla="*/ 4782633 w 12238203"/>
              <a:gd name="connsiteY235" fmla="*/ 1428731 h 14922648"/>
              <a:gd name="connsiteX236" fmla="*/ 4751314 w 12238203"/>
              <a:gd name="connsiteY236" fmla="*/ 1386089 h 14922648"/>
              <a:gd name="connsiteX237" fmla="*/ 4782633 w 12238203"/>
              <a:gd name="connsiteY237" fmla="*/ 1428731 h 14922648"/>
              <a:gd name="connsiteX238" fmla="*/ 5236340 w 12238203"/>
              <a:gd name="connsiteY238" fmla="*/ 402749 h 14922648"/>
              <a:gd name="connsiteX239" fmla="*/ 5222046 w 12238203"/>
              <a:gd name="connsiteY239" fmla="*/ 387767 h 14922648"/>
              <a:gd name="connsiteX240" fmla="*/ 5228503 w 12238203"/>
              <a:gd name="connsiteY240" fmla="*/ 413561 h 14922648"/>
              <a:gd name="connsiteX241" fmla="*/ 5236340 w 12238203"/>
              <a:gd name="connsiteY241" fmla="*/ 402749 h 14922648"/>
              <a:gd name="connsiteX242" fmla="*/ 5252886 w 12238203"/>
              <a:gd name="connsiteY242" fmla="*/ 368766 h 14922648"/>
              <a:gd name="connsiteX243" fmla="*/ 5253391 w 12238203"/>
              <a:gd name="connsiteY243" fmla="*/ 322597 h 14922648"/>
              <a:gd name="connsiteX244" fmla="*/ 5252886 w 12238203"/>
              <a:gd name="connsiteY244" fmla="*/ 368766 h 14922648"/>
              <a:gd name="connsiteX245" fmla="*/ 562591 w 12238203"/>
              <a:gd name="connsiteY245" fmla="*/ 10984170 h 14922648"/>
              <a:gd name="connsiteX246" fmla="*/ 565741 w 12238203"/>
              <a:gd name="connsiteY246" fmla="*/ 10975891 h 14922648"/>
              <a:gd name="connsiteX247" fmla="*/ 529388 w 12238203"/>
              <a:gd name="connsiteY247" fmla="*/ 10956774 h 14922648"/>
              <a:gd name="connsiteX248" fmla="*/ 562591 w 12238203"/>
              <a:gd name="connsiteY248" fmla="*/ 10984170 h 14922648"/>
              <a:gd name="connsiteX249" fmla="*/ 5248476 w 12238203"/>
              <a:gd name="connsiteY249" fmla="*/ 379180 h 14922648"/>
              <a:gd name="connsiteX250" fmla="*/ 5243558 w 12238203"/>
              <a:gd name="connsiteY250" fmla="*/ 370252 h 14922648"/>
              <a:gd name="connsiteX251" fmla="*/ 5241567 w 12238203"/>
              <a:gd name="connsiteY251" fmla="*/ 389765 h 14922648"/>
              <a:gd name="connsiteX252" fmla="*/ 5248476 w 12238203"/>
              <a:gd name="connsiteY252" fmla="*/ 379180 h 14922648"/>
              <a:gd name="connsiteX253" fmla="*/ 5024898 w 12238203"/>
              <a:gd name="connsiteY253" fmla="*/ 885911 h 14922648"/>
              <a:gd name="connsiteX254" fmla="*/ 5011287 w 12238203"/>
              <a:gd name="connsiteY254" fmla="*/ 858995 h 14922648"/>
              <a:gd name="connsiteX255" fmla="*/ 5007258 w 12238203"/>
              <a:gd name="connsiteY255" fmla="*/ 818470 h 14922648"/>
              <a:gd name="connsiteX256" fmla="*/ 5024898 w 12238203"/>
              <a:gd name="connsiteY256" fmla="*/ 885911 h 14922648"/>
              <a:gd name="connsiteX257" fmla="*/ 4697788 w 12238203"/>
              <a:gd name="connsiteY257" fmla="*/ 1627348 h 14922648"/>
              <a:gd name="connsiteX258" fmla="*/ 4646203 w 12238203"/>
              <a:gd name="connsiteY258" fmla="*/ 1535590 h 14922648"/>
              <a:gd name="connsiteX259" fmla="*/ 4666420 w 12238203"/>
              <a:gd name="connsiteY259" fmla="*/ 1585364 h 14922648"/>
              <a:gd name="connsiteX260" fmla="*/ 4697788 w 12238203"/>
              <a:gd name="connsiteY260" fmla="*/ 1627348 h 14922648"/>
              <a:gd name="connsiteX261" fmla="*/ 1890087 w 12238203"/>
              <a:gd name="connsiteY261" fmla="*/ 7984969 h 14922648"/>
              <a:gd name="connsiteX262" fmla="*/ 1889505 w 12238203"/>
              <a:gd name="connsiteY262" fmla="*/ 7955200 h 14922648"/>
              <a:gd name="connsiteX263" fmla="*/ 1890087 w 12238203"/>
              <a:gd name="connsiteY263" fmla="*/ 7984969 h 14922648"/>
              <a:gd name="connsiteX264" fmla="*/ 5333231 w 12238203"/>
              <a:gd name="connsiteY264" fmla="*/ 192698 h 14922648"/>
              <a:gd name="connsiteX265" fmla="*/ 5327572 w 12238203"/>
              <a:gd name="connsiteY265" fmla="*/ 183570 h 14922648"/>
              <a:gd name="connsiteX266" fmla="*/ 5323038 w 12238203"/>
              <a:gd name="connsiteY266" fmla="*/ 189214 h 14922648"/>
              <a:gd name="connsiteX267" fmla="*/ 5329312 w 12238203"/>
              <a:gd name="connsiteY267" fmla="*/ 198104 h 14922648"/>
              <a:gd name="connsiteX268" fmla="*/ 5333231 w 12238203"/>
              <a:gd name="connsiteY268" fmla="*/ 192698 h 14922648"/>
              <a:gd name="connsiteX269" fmla="*/ 5297285 w 12238203"/>
              <a:gd name="connsiteY269" fmla="*/ 275207 h 14922648"/>
              <a:gd name="connsiteX270" fmla="*/ 5295612 w 12238203"/>
              <a:gd name="connsiteY270" fmla="*/ 248978 h 14922648"/>
              <a:gd name="connsiteX271" fmla="*/ 5297285 w 12238203"/>
              <a:gd name="connsiteY271" fmla="*/ 275207 h 14922648"/>
              <a:gd name="connsiteX272" fmla="*/ 1456271 w 12238203"/>
              <a:gd name="connsiteY272" fmla="*/ 8972797 h 14922648"/>
              <a:gd name="connsiteX273" fmla="*/ 1443602 w 12238203"/>
              <a:gd name="connsiteY273" fmla="*/ 8921818 h 14922648"/>
              <a:gd name="connsiteX274" fmla="*/ 1420548 w 12238203"/>
              <a:gd name="connsiteY274" fmla="*/ 8907042 h 14922648"/>
              <a:gd name="connsiteX275" fmla="*/ 1441070 w 12238203"/>
              <a:gd name="connsiteY275" fmla="*/ 8995655 h 14922648"/>
              <a:gd name="connsiteX276" fmla="*/ 1456271 w 12238203"/>
              <a:gd name="connsiteY276" fmla="*/ 8972797 h 14922648"/>
              <a:gd name="connsiteX277" fmla="*/ 545022 w 12238203"/>
              <a:gd name="connsiteY277" fmla="*/ 11035455 h 14922648"/>
              <a:gd name="connsiteX278" fmla="*/ 528171 w 12238203"/>
              <a:gd name="connsiteY278" fmla="*/ 10983724 h 14922648"/>
              <a:gd name="connsiteX279" fmla="*/ 545022 w 12238203"/>
              <a:gd name="connsiteY279" fmla="*/ 11035455 h 14922648"/>
              <a:gd name="connsiteX280" fmla="*/ 5285096 w 12238203"/>
              <a:gd name="connsiteY280" fmla="*/ 308567 h 14922648"/>
              <a:gd name="connsiteX281" fmla="*/ 5272792 w 12238203"/>
              <a:gd name="connsiteY281" fmla="*/ 274071 h 14922648"/>
              <a:gd name="connsiteX282" fmla="*/ 5285096 w 12238203"/>
              <a:gd name="connsiteY282" fmla="*/ 308567 h 14922648"/>
              <a:gd name="connsiteX283" fmla="*/ 5022908 w 12238203"/>
              <a:gd name="connsiteY283" fmla="*/ 905424 h 14922648"/>
              <a:gd name="connsiteX284" fmla="*/ 5016446 w 12238203"/>
              <a:gd name="connsiteY284" fmla="*/ 896960 h 14922648"/>
              <a:gd name="connsiteX285" fmla="*/ 5012527 w 12238203"/>
              <a:gd name="connsiteY285" fmla="*/ 902366 h 14922648"/>
              <a:gd name="connsiteX286" fmla="*/ 5022908 w 12238203"/>
              <a:gd name="connsiteY286" fmla="*/ 905424 h 14922648"/>
              <a:gd name="connsiteX287" fmla="*/ 5316868 w 12238203"/>
              <a:gd name="connsiteY287" fmla="*/ 243585 h 14922648"/>
              <a:gd name="connsiteX288" fmla="*/ 5313892 w 12238203"/>
              <a:gd name="connsiteY288" fmla="*/ 207604 h 14922648"/>
              <a:gd name="connsiteX289" fmla="*/ 5316868 w 12238203"/>
              <a:gd name="connsiteY289" fmla="*/ 243585 h 14922648"/>
              <a:gd name="connsiteX290" fmla="*/ 4718362 w 12238203"/>
              <a:gd name="connsiteY290" fmla="*/ 1599069 h 14922648"/>
              <a:gd name="connsiteX291" fmla="*/ 4689436 w 12238203"/>
              <a:gd name="connsiteY291" fmla="*/ 1551349 h 14922648"/>
              <a:gd name="connsiteX292" fmla="*/ 4662713 w 12238203"/>
              <a:gd name="connsiteY292" fmla="*/ 1522659 h 14922648"/>
              <a:gd name="connsiteX293" fmla="*/ 4655016 w 12238203"/>
              <a:gd name="connsiteY293" fmla="*/ 1514395 h 14922648"/>
              <a:gd name="connsiteX294" fmla="*/ 4660809 w 12238203"/>
              <a:gd name="connsiteY294" fmla="*/ 1524150 h 14922648"/>
              <a:gd name="connsiteX295" fmla="*/ 4710454 w 12238203"/>
              <a:gd name="connsiteY295" fmla="*/ 1607757 h 14922648"/>
              <a:gd name="connsiteX296" fmla="*/ 4718362 w 12238203"/>
              <a:gd name="connsiteY296" fmla="*/ 1599069 h 14922648"/>
              <a:gd name="connsiteX297" fmla="*/ 1923893 w 12238203"/>
              <a:gd name="connsiteY297" fmla="*/ 7929180 h 14922648"/>
              <a:gd name="connsiteX298" fmla="*/ 1914469 w 12238203"/>
              <a:gd name="connsiteY298" fmla="*/ 7941298 h 14922648"/>
              <a:gd name="connsiteX299" fmla="*/ 1923893 w 12238203"/>
              <a:gd name="connsiteY299" fmla="*/ 7929180 h 14922648"/>
              <a:gd name="connsiteX300" fmla="*/ 608329 w 12238203"/>
              <a:gd name="connsiteY300" fmla="*/ 10907155 h 14922648"/>
              <a:gd name="connsiteX301" fmla="*/ 587686 w 12238203"/>
              <a:gd name="connsiteY301" fmla="*/ 10893963 h 14922648"/>
              <a:gd name="connsiteX302" fmla="*/ 608329 w 12238203"/>
              <a:gd name="connsiteY302" fmla="*/ 10907155 h 14922648"/>
              <a:gd name="connsiteX303" fmla="*/ 5346905 w 12238203"/>
              <a:gd name="connsiteY303" fmla="*/ 185995 h 14922648"/>
              <a:gd name="connsiteX304" fmla="*/ 5338885 w 12238203"/>
              <a:gd name="connsiteY304" fmla="*/ 179902 h 14922648"/>
              <a:gd name="connsiteX305" fmla="*/ 5338640 w 12238203"/>
              <a:gd name="connsiteY305" fmla="*/ 196618 h 14922648"/>
              <a:gd name="connsiteX306" fmla="*/ 5346905 w 12238203"/>
              <a:gd name="connsiteY306" fmla="*/ 185995 h 14922648"/>
              <a:gd name="connsiteX307" fmla="*/ 1449676 w 12238203"/>
              <a:gd name="connsiteY307" fmla="*/ 9009656 h 14922648"/>
              <a:gd name="connsiteX308" fmla="*/ 1437300 w 12238203"/>
              <a:gd name="connsiteY308" fmla="*/ 9004188 h 14922648"/>
              <a:gd name="connsiteX309" fmla="*/ 1449676 w 12238203"/>
              <a:gd name="connsiteY309" fmla="*/ 9009656 h 14922648"/>
              <a:gd name="connsiteX310" fmla="*/ 3318468 w 12238203"/>
              <a:gd name="connsiteY310" fmla="*/ 4780282 h 14922648"/>
              <a:gd name="connsiteX311" fmla="*/ 3327100 w 12238203"/>
              <a:gd name="connsiteY311" fmla="*/ 4732543 h 14922648"/>
              <a:gd name="connsiteX312" fmla="*/ 3331018 w 12238203"/>
              <a:gd name="connsiteY312" fmla="*/ 4697907 h 14922648"/>
              <a:gd name="connsiteX313" fmla="*/ 3310357 w 12238203"/>
              <a:gd name="connsiteY313" fmla="*/ 4786664 h 14922648"/>
              <a:gd name="connsiteX314" fmla="*/ 3318468 w 12238203"/>
              <a:gd name="connsiteY314" fmla="*/ 4780282 h 14922648"/>
              <a:gd name="connsiteX315" fmla="*/ 412941 w 12238203"/>
              <a:gd name="connsiteY315" fmla="*/ 11357556 h 14922648"/>
              <a:gd name="connsiteX316" fmla="*/ 404831 w 12238203"/>
              <a:gd name="connsiteY316" fmla="*/ 11349381 h 14922648"/>
              <a:gd name="connsiteX317" fmla="*/ 396844 w 12238203"/>
              <a:gd name="connsiteY317" fmla="*/ 11357076 h 14922648"/>
              <a:gd name="connsiteX318" fmla="*/ 404954 w 12238203"/>
              <a:gd name="connsiteY318" fmla="*/ 11365251 h 14922648"/>
              <a:gd name="connsiteX319" fmla="*/ 412941 w 12238203"/>
              <a:gd name="connsiteY319" fmla="*/ 11357556 h 14922648"/>
              <a:gd name="connsiteX320" fmla="*/ 5354931 w 12238203"/>
              <a:gd name="connsiteY320" fmla="*/ 174757 h 14922648"/>
              <a:gd name="connsiteX321" fmla="*/ 5352820 w 12238203"/>
              <a:gd name="connsiteY321" fmla="*/ 143746 h 14922648"/>
              <a:gd name="connsiteX322" fmla="*/ 5354931 w 12238203"/>
              <a:gd name="connsiteY322" fmla="*/ 174757 h 14922648"/>
              <a:gd name="connsiteX323" fmla="*/ 4416225 w 12238203"/>
              <a:gd name="connsiteY323" fmla="*/ 2299927 h 14922648"/>
              <a:gd name="connsiteX324" fmla="*/ 4331872 w 12238203"/>
              <a:gd name="connsiteY324" fmla="*/ 2264285 h 14922648"/>
              <a:gd name="connsiteX325" fmla="*/ 4375565 w 12238203"/>
              <a:gd name="connsiteY325" fmla="*/ 2273504 h 14922648"/>
              <a:gd name="connsiteX326" fmla="*/ 4372941 w 12238203"/>
              <a:gd name="connsiteY326" fmla="*/ 2317095 h 14922648"/>
              <a:gd name="connsiteX327" fmla="*/ 4416225 w 12238203"/>
              <a:gd name="connsiteY327" fmla="*/ 2299927 h 14922648"/>
              <a:gd name="connsiteX328" fmla="*/ 4735473 w 12238203"/>
              <a:gd name="connsiteY328" fmla="*/ 1577487 h 14922648"/>
              <a:gd name="connsiteX329" fmla="*/ 4715609 w 12238203"/>
              <a:gd name="connsiteY329" fmla="*/ 1527407 h 14922648"/>
              <a:gd name="connsiteX330" fmla="*/ 4699935 w 12238203"/>
              <a:gd name="connsiteY330" fmla="*/ 1502859 h 14922648"/>
              <a:gd name="connsiteX331" fmla="*/ 4693813 w 12238203"/>
              <a:gd name="connsiteY331" fmla="*/ 1498299 h 14922648"/>
              <a:gd name="connsiteX332" fmla="*/ 4679139 w 12238203"/>
              <a:gd name="connsiteY332" fmla="*/ 1487368 h 14922648"/>
              <a:gd name="connsiteX333" fmla="*/ 4687426 w 12238203"/>
              <a:gd name="connsiteY333" fmla="*/ 1503302 h 14922648"/>
              <a:gd name="connsiteX334" fmla="*/ 4703460 w 12238203"/>
              <a:gd name="connsiteY334" fmla="*/ 1534132 h 14922648"/>
              <a:gd name="connsiteX335" fmla="*/ 4735473 w 12238203"/>
              <a:gd name="connsiteY335" fmla="*/ 1577487 h 14922648"/>
              <a:gd name="connsiteX336" fmla="*/ 1913555 w 12238203"/>
              <a:gd name="connsiteY336" fmla="*/ 7979056 h 14922648"/>
              <a:gd name="connsiteX337" fmla="*/ 1905046 w 12238203"/>
              <a:gd name="connsiteY337" fmla="*/ 7953417 h 14922648"/>
              <a:gd name="connsiteX338" fmla="*/ 1913555 w 12238203"/>
              <a:gd name="connsiteY338" fmla="*/ 7979056 h 14922648"/>
              <a:gd name="connsiteX339" fmla="*/ 4001531 w 12238203"/>
              <a:gd name="connsiteY339" fmla="*/ 3254382 h 14922648"/>
              <a:gd name="connsiteX340" fmla="*/ 3974866 w 12238203"/>
              <a:gd name="connsiteY340" fmla="*/ 3247701 h 14922648"/>
              <a:gd name="connsiteX341" fmla="*/ 4001531 w 12238203"/>
              <a:gd name="connsiteY341" fmla="*/ 3254382 h 14922648"/>
              <a:gd name="connsiteX342" fmla="*/ 5376262 w 12238203"/>
              <a:gd name="connsiteY342" fmla="*/ 145492 h 14922648"/>
              <a:gd name="connsiteX343" fmla="*/ 5370857 w 12238203"/>
              <a:gd name="connsiteY343" fmla="*/ 119088 h 14922648"/>
              <a:gd name="connsiteX344" fmla="*/ 5368422 w 12238203"/>
              <a:gd name="connsiteY344" fmla="*/ 151149 h 14922648"/>
              <a:gd name="connsiteX345" fmla="*/ 5376262 w 12238203"/>
              <a:gd name="connsiteY345" fmla="*/ 145492 h 14922648"/>
              <a:gd name="connsiteX346" fmla="*/ 570389 w 12238203"/>
              <a:gd name="connsiteY346" fmla="*/ 11025284 h 14922648"/>
              <a:gd name="connsiteX347" fmla="*/ 543495 w 12238203"/>
              <a:gd name="connsiteY347" fmla="*/ 10985913 h 14922648"/>
              <a:gd name="connsiteX348" fmla="*/ 565297 w 12238203"/>
              <a:gd name="connsiteY348" fmla="*/ 11010308 h 14922648"/>
              <a:gd name="connsiteX349" fmla="*/ 570389 w 12238203"/>
              <a:gd name="connsiteY349" fmla="*/ 11025284 h 14922648"/>
              <a:gd name="connsiteX350" fmla="*/ 1584438 w 12238203"/>
              <a:gd name="connsiteY350" fmla="*/ 8739288 h 14922648"/>
              <a:gd name="connsiteX351" fmla="*/ 1537782 w 12238203"/>
              <a:gd name="connsiteY351" fmla="*/ 8698278 h 14922648"/>
              <a:gd name="connsiteX352" fmla="*/ 1584438 w 12238203"/>
              <a:gd name="connsiteY352" fmla="*/ 8739288 h 14922648"/>
              <a:gd name="connsiteX353" fmla="*/ 4327434 w 12238203"/>
              <a:gd name="connsiteY353" fmla="*/ 2533083 h 14922648"/>
              <a:gd name="connsiteX354" fmla="*/ 4316652 w 12238203"/>
              <a:gd name="connsiteY354" fmla="*/ 2435533 h 14922648"/>
              <a:gd name="connsiteX355" fmla="*/ 4327434 w 12238203"/>
              <a:gd name="connsiteY355" fmla="*/ 2533083 h 14922648"/>
              <a:gd name="connsiteX356" fmla="*/ 4803364 w 12238203"/>
              <a:gd name="connsiteY356" fmla="*/ 1457700 h 14922648"/>
              <a:gd name="connsiteX357" fmla="*/ 4792766 w 12238203"/>
              <a:gd name="connsiteY357" fmla="*/ 1453289 h 14922648"/>
              <a:gd name="connsiteX358" fmla="*/ 4798300 w 12238203"/>
              <a:gd name="connsiteY358" fmla="*/ 1468249 h 14922648"/>
              <a:gd name="connsiteX359" fmla="*/ 4803364 w 12238203"/>
              <a:gd name="connsiteY359" fmla="*/ 1457700 h 14922648"/>
              <a:gd name="connsiteX360" fmla="*/ 5396055 w 12238203"/>
              <a:gd name="connsiteY360" fmla="*/ 117453 h 14922648"/>
              <a:gd name="connsiteX361" fmla="*/ 5385468 w 12238203"/>
              <a:gd name="connsiteY361" fmla="*/ 88328 h 14922648"/>
              <a:gd name="connsiteX362" fmla="*/ 5389069 w 12238203"/>
              <a:gd name="connsiteY362" fmla="*/ 128664 h 14922648"/>
              <a:gd name="connsiteX363" fmla="*/ 5396055 w 12238203"/>
              <a:gd name="connsiteY363" fmla="*/ 117453 h 14922648"/>
              <a:gd name="connsiteX364" fmla="*/ 4763144 w 12238203"/>
              <a:gd name="connsiteY364" fmla="*/ 1551710 h 14922648"/>
              <a:gd name="connsiteX365" fmla="*/ 4729869 w 12238203"/>
              <a:gd name="connsiteY365" fmla="*/ 1513226 h 14922648"/>
              <a:gd name="connsiteX366" fmla="*/ 4720827 w 12238203"/>
              <a:gd name="connsiteY366" fmla="*/ 1479318 h 14922648"/>
              <a:gd name="connsiteX367" fmla="*/ 4719794 w 12238203"/>
              <a:gd name="connsiteY367" fmla="*/ 1477950 h 14922648"/>
              <a:gd name="connsiteX368" fmla="*/ 4699015 w 12238203"/>
              <a:gd name="connsiteY368" fmla="*/ 1450436 h 14922648"/>
              <a:gd name="connsiteX369" fmla="*/ 4709421 w 12238203"/>
              <a:gd name="connsiteY369" fmla="*/ 1480928 h 14922648"/>
              <a:gd name="connsiteX370" fmla="*/ 4712062 w 12238203"/>
              <a:gd name="connsiteY370" fmla="*/ 1484006 h 14922648"/>
              <a:gd name="connsiteX371" fmla="*/ 4720571 w 12238203"/>
              <a:gd name="connsiteY371" fmla="*/ 1493924 h 14922648"/>
              <a:gd name="connsiteX372" fmla="*/ 4723125 w 12238203"/>
              <a:gd name="connsiteY372" fmla="*/ 1510419 h 14922648"/>
              <a:gd name="connsiteX373" fmla="*/ 4707620 w 12238203"/>
              <a:gd name="connsiteY373" fmla="*/ 1489813 h 14922648"/>
              <a:gd name="connsiteX374" fmla="*/ 4706196 w 12238203"/>
              <a:gd name="connsiteY374" fmla="*/ 1488600 h 14922648"/>
              <a:gd name="connsiteX375" fmla="*/ 4691844 w 12238203"/>
              <a:gd name="connsiteY375" fmla="*/ 1476382 h 14922648"/>
              <a:gd name="connsiteX376" fmla="*/ 4699599 w 12238203"/>
              <a:gd name="connsiteY376" fmla="*/ 1493767 h 14922648"/>
              <a:gd name="connsiteX377" fmla="*/ 4704332 w 12238203"/>
              <a:gd name="connsiteY377" fmla="*/ 1504379 h 14922648"/>
              <a:gd name="connsiteX378" fmla="*/ 4722659 w 12238203"/>
              <a:gd name="connsiteY378" fmla="*/ 1530567 h 14922648"/>
              <a:gd name="connsiteX379" fmla="*/ 4748140 w 12238203"/>
              <a:gd name="connsiteY379" fmla="*/ 1557896 h 14922648"/>
              <a:gd name="connsiteX380" fmla="*/ 4735203 w 12238203"/>
              <a:gd name="connsiteY380" fmla="*/ 1540082 h 14922648"/>
              <a:gd name="connsiteX381" fmla="*/ 4744713 w 12238203"/>
              <a:gd name="connsiteY381" fmla="*/ 1527540 h 14922648"/>
              <a:gd name="connsiteX382" fmla="*/ 4763144 w 12238203"/>
              <a:gd name="connsiteY382" fmla="*/ 1551710 h 14922648"/>
              <a:gd name="connsiteX383" fmla="*/ 3398839 w 12238203"/>
              <a:gd name="connsiteY383" fmla="*/ 4639855 h 14922648"/>
              <a:gd name="connsiteX384" fmla="*/ 3386715 w 12238203"/>
              <a:gd name="connsiteY384" fmla="*/ 4612956 h 14922648"/>
              <a:gd name="connsiteX385" fmla="*/ 3385889 w 12238203"/>
              <a:gd name="connsiteY385" fmla="*/ 4641029 h 14922648"/>
              <a:gd name="connsiteX386" fmla="*/ 3398839 w 12238203"/>
              <a:gd name="connsiteY386" fmla="*/ 4639855 h 14922648"/>
              <a:gd name="connsiteX387" fmla="*/ 3923664 w 12238203"/>
              <a:gd name="connsiteY387" fmla="*/ 3452571 h 14922648"/>
              <a:gd name="connsiteX388" fmla="*/ 3917677 w 12238203"/>
              <a:gd name="connsiteY388" fmla="*/ 3410650 h 14922648"/>
              <a:gd name="connsiteX389" fmla="*/ 3923664 w 12238203"/>
              <a:gd name="connsiteY389" fmla="*/ 3452571 h 14922648"/>
              <a:gd name="connsiteX390" fmla="*/ 3436569 w 12238203"/>
              <a:gd name="connsiteY390" fmla="*/ 4555890 h 14922648"/>
              <a:gd name="connsiteX391" fmla="*/ 3330410 w 12238203"/>
              <a:gd name="connsiteY391" fmla="*/ 4639594 h 14922648"/>
              <a:gd name="connsiteX392" fmla="*/ 3340604 w 12238203"/>
              <a:gd name="connsiteY392" fmla="*/ 4640402 h 14922648"/>
              <a:gd name="connsiteX393" fmla="*/ 3436569 w 12238203"/>
              <a:gd name="connsiteY393" fmla="*/ 4555890 h 14922648"/>
              <a:gd name="connsiteX394" fmla="*/ 1937164 w 12238203"/>
              <a:gd name="connsiteY394" fmla="*/ 7949799 h 14922648"/>
              <a:gd name="connsiteX395" fmla="*/ 1932118 w 12238203"/>
              <a:gd name="connsiteY395" fmla="*/ 7931287 h 14922648"/>
              <a:gd name="connsiteX396" fmla="*/ 1937164 w 12238203"/>
              <a:gd name="connsiteY396" fmla="*/ 7949799 h 14922648"/>
              <a:gd name="connsiteX397" fmla="*/ 571935 w 12238203"/>
              <a:gd name="connsiteY397" fmla="*/ 11040219 h 14922648"/>
              <a:gd name="connsiteX398" fmla="*/ 570775 w 12238203"/>
              <a:gd name="connsiteY398" fmla="*/ 11029017 h 14922648"/>
              <a:gd name="connsiteX399" fmla="*/ 559573 w 12238203"/>
              <a:gd name="connsiteY399" fmla="*/ 11030176 h 14922648"/>
              <a:gd name="connsiteX400" fmla="*/ 560733 w 12238203"/>
              <a:gd name="connsiteY400" fmla="*/ 11041378 h 14922648"/>
              <a:gd name="connsiteX401" fmla="*/ 571935 w 12238203"/>
              <a:gd name="connsiteY401" fmla="*/ 11040219 h 14922648"/>
              <a:gd name="connsiteX402" fmla="*/ 1490685 w 12238203"/>
              <a:gd name="connsiteY402" fmla="*/ 8963017 h 14922648"/>
              <a:gd name="connsiteX403" fmla="*/ 1439076 w 12238203"/>
              <a:gd name="connsiteY403" fmla="*/ 8910130 h 14922648"/>
              <a:gd name="connsiteX404" fmla="*/ 1490685 w 12238203"/>
              <a:gd name="connsiteY404" fmla="*/ 8963017 h 14922648"/>
              <a:gd name="connsiteX405" fmla="*/ 3971872 w 12238203"/>
              <a:gd name="connsiteY405" fmla="*/ 3355024 h 14922648"/>
              <a:gd name="connsiteX406" fmla="*/ 3952560 w 12238203"/>
              <a:gd name="connsiteY406" fmla="*/ 3331699 h 14922648"/>
              <a:gd name="connsiteX407" fmla="*/ 3959983 w 12238203"/>
              <a:gd name="connsiteY407" fmla="*/ 3359972 h 14922648"/>
              <a:gd name="connsiteX408" fmla="*/ 3971872 w 12238203"/>
              <a:gd name="connsiteY408" fmla="*/ 3355024 h 14922648"/>
              <a:gd name="connsiteX409" fmla="*/ 2098072 w 12238203"/>
              <a:gd name="connsiteY409" fmla="*/ 7599683 h 14922648"/>
              <a:gd name="connsiteX410" fmla="*/ 2091999 w 12238203"/>
              <a:gd name="connsiteY410" fmla="*/ 7594960 h 14922648"/>
              <a:gd name="connsiteX411" fmla="*/ 2087277 w 12238203"/>
              <a:gd name="connsiteY411" fmla="*/ 7601032 h 14922648"/>
              <a:gd name="connsiteX412" fmla="*/ 2093349 w 12238203"/>
              <a:gd name="connsiteY412" fmla="*/ 7605755 h 14922648"/>
              <a:gd name="connsiteX413" fmla="*/ 2098072 w 12238203"/>
              <a:gd name="connsiteY413" fmla="*/ 7599683 h 14922648"/>
              <a:gd name="connsiteX414" fmla="*/ 1474783 w 12238203"/>
              <a:gd name="connsiteY414" fmla="*/ 9010551 h 14922648"/>
              <a:gd name="connsiteX415" fmla="*/ 1459598 w 12238203"/>
              <a:gd name="connsiteY415" fmla="*/ 8998743 h 14922648"/>
              <a:gd name="connsiteX416" fmla="*/ 1469128 w 12238203"/>
              <a:gd name="connsiteY416" fmla="*/ 9023349 h 14922648"/>
              <a:gd name="connsiteX417" fmla="*/ 1927837 w 12238203"/>
              <a:gd name="connsiteY417" fmla="*/ 7985875 h 14922648"/>
              <a:gd name="connsiteX418" fmla="*/ 1925147 w 12238203"/>
              <a:gd name="connsiteY418" fmla="*/ 7964334 h 14922648"/>
              <a:gd name="connsiteX419" fmla="*/ 1927837 w 12238203"/>
              <a:gd name="connsiteY419" fmla="*/ 7985875 h 14922648"/>
              <a:gd name="connsiteX420" fmla="*/ 1441916 w 12238203"/>
              <a:gd name="connsiteY420" fmla="*/ 9096480 h 14922648"/>
              <a:gd name="connsiteX421" fmla="*/ 1459891 w 12238203"/>
              <a:gd name="connsiteY421" fmla="*/ 9044254 h 14922648"/>
              <a:gd name="connsiteX422" fmla="*/ 1442324 w 12238203"/>
              <a:gd name="connsiteY422" fmla="*/ 9026294 h 14922648"/>
              <a:gd name="connsiteX423" fmla="*/ 1441916 w 12238203"/>
              <a:gd name="connsiteY423" fmla="*/ 9096480 h 14922648"/>
              <a:gd name="connsiteX424" fmla="*/ 3085058 w 12238203"/>
              <a:gd name="connsiteY424" fmla="*/ 5381846 h 14922648"/>
              <a:gd name="connsiteX425" fmla="*/ 3076945 w 12238203"/>
              <a:gd name="connsiteY425" fmla="*/ 5378261 h 14922648"/>
              <a:gd name="connsiteX426" fmla="*/ 3073552 w 12238203"/>
              <a:gd name="connsiteY426" fmla="*/ 5385940 h 14922648"/>
              <a:gd name="connsiteX427" fmla="*/ 3081666 w 12238203"/>
              <a:gd name="connsiteY427" fmla="*/ 5389524 h 14922648"/>
              <a:gd name="connsiteX428" fmla="*/ 5421014 w 12238203"/>
              <a:gd name="connsiteY428" fmla="*/ 95383 h 14922648"/>
              <a:gd name="connsiteX429" fmla="*/ 5407849 w 12238203"/>
              <a:gd name="connsiteY429" fmla="*/ 58453 h 14922648"/>
              <a:gd name="connsiteX430" fmla="*/ 5410143 w 12238203"/>
              <a:gd name="connsiteY430" fmla="*/ 106368 h 14922648"/>
              <a:gd name="connsiteX431" fmla="*/ 5421014 w 12238203"/>
              <a:gd name="connsiteY431" fmla="*/ 95383 h 14922648"/>
              <a:gd name="connsiteX432" fmla="*/ 621020 w 12238203"/>
              <a:gd name="connsiteY432" fmla="*/ 10959084 h 14922648"/>
              <a:gd name="connsiteX433" fmla="*/ 586697 w 12238203"/>
              <a:gd name="connsiteY433" fmla="*/ 10916940 h 14922648"/>
              <a:gd name="connsiteX434" fmla="*/ 602020 w 12238203"/>
              <a:gd name="connsiteY434" fmla="*/ 10919130 h 14922648"/>
              <a:gd name="connsiteX435" fmla="*/ 577643 w 12238203"/>
              <a:gd name="connsiteY435" fmla="*/ 10906322 h 14922648"/>
              <a:gd name="connsiteX436" fmla="*/ 621020 w 12238203"/>
              <a:gd name="connsiteY436" fmla="*/ 10959084 h 14922648"/>
              <a:gd name="connsiteX437" fmla="*/ 3369011 w 12238203"/>
              <a:gd name="connsiteY437" fmla="*/ 4740332 h 14922648"/>
              <a:gd name="connsiteX438" fmla="*/ 3343759 w 12238203"/>
              <a:gd name="connsiteY438" fmla="*/ 4719625 h 14922648"/>
              <a:gd name="connsiteX439" fmla="*/ 3350707 w 12238203"/>
              <a:gd name="connsiteY439" fmla="*/ 4745904 h 14922648"/>
              <a:gd name="connsiteX440" fmla="*/ 3369011 w 12238203"/>
              <a:gd name="connsiteY440" fmla="*/ 4740332 h 14922648"/>
              <a:gd name="connsiteX441" fmla="*/ 1112959 w 12238203"/>
              <a:gd name="connsiteY441" fmla="*/ 9851646 h 14922648"/>
              <a:gd name="connsiteX442" fmla="*/ 1105116 w 12238203"/>
              <a:gd name="connsiteY442" fmla="*/ 9838368 h 14922648"/>
              <a:gd name="connsiteX443" fmla="*/ 1105550 w 12238203"/>
              <a:gd name="connsiteY443" fmla="*/ 9860478 h 14922648"/>
              <a:gd name="connsiteX444" fmla="*/ 1112959 w 12238203"/>
              <a:gd name="connsiteY444" fmla="*/ 9851646 h 14922648"/>
              <a:gd name="connsiteX445" fmla="*/ 3969045 w 12238203"/>
              <a:gd name="connsiteY445" fmla="*/ 3391305 h 14922648"/>
              <a:gd name="connsiteX446" fmla="*/ 3958286 w 12238203"/>
              <a:gd name="connsiteY446" fmla="*/ 3363813 h 14922648"/>
              <a:gd name="connsiteX447" fmla="*/ 3967167 w 12238203"/>
              <a:gd name="connsiteY447" fmla="*/ 3387630 h 14922648"/>
              <a:gd name="connsiteX448" fmla="*/ 3959312 w 12238203"/>
              <a:gd name="connsiteY448" fmla="*/ 3393850 h 14922648"/>
              <a:gd name="connsiteX449" fmla="*/ 3969045 w 12238203"/>
              <a:gd name="connsiteY449" fmla="*/ 3391305 h 14922648"/>
              <a:gd name="connsiteX450" fmla="*/ 4338896 w 12238203"/>
              <a:gd name="connsiteY450" fmla="*/ 2556721 h 14922648"/>
              <a:gd name="connsiteX451" fmla="*/ 4334374 w 12238203"/>
              <a:gd name="connsiteY451" fmla="*/ 2452714 h 14922648"/>
              <a:gd name="connsiteX452" fmla="*/ 4338896 w 12238203"/>
              <a:gd name="connsiteY452" fmla="*/ 2556721 h 14922648"/>
              <a:gd name="connsiteX453" fmla="*/ 3425992 w 12238203"/>
              <a:gd name="connsiteY453" fmla="*/ 4624778 h 14922648"/>
              <a:gd name="connsiteX454" fmla="*/ 3424436 w 12238203"/>
              <a:gd name="connsiteY454" fmla="*/ 4592484 h 14922648"/>
              <a:gd name="connsiteX455" fmla="*/ 3417480 w 12238203"/>
              <a:gd name="connsiteY455" fmla="*/ 4629700 h 14922648"/>
              <a:gd name="connsiteX456" fmla="*/ 3425992 w 12238203"/>
              <a:gd name="connsiteY456" fmla="*/ 4624778 h 14922648"/>
              <a:gd name="connsiteX457" fmla="*/ 4781994 w 12238203"/>
              <a:gd name="connsiteY457" fmla="*/ 1556390 h 14922648"/>
              <a:gd name="connsiteX458" fmla="*/ 4755938 w 12238203"/>
              <a:gd name="connsiteY458" fmla="*/ 1491303 h 14922648"/>
              <a:gd name="connsiteX459" fmla="*/ 4792714 w 12238203"/>
              <a:gd name="connsiteY459" fmla="*/ 1531696 h 14922648"/>
              <a:gd name="connsiteX460" fmla="*/ 4767786 w 12238203"/>
              <a:gd name="connsiteY460" fmla="*/ 1492165 h 14922648"/>
              <a:gd name="connsiteX461" fmla="*/ 4753473 w 12238203"/>
              <a:gd name="connsiteY461" fmla="*/ 1459652 h 14922648"/>
              <a:gd name="connsiteX462" fmla="*/ 4749345 w 12238203"/>
              <a:gd name="connsiteY462" fmla="*/ 1454804 h 14922648"/>
              <a:gd name="connsiteX463" fmla="*/ 4728280 w 12238203"/>
              <a:gd name="connsiteY463" fmla="*/ 1430069 h 14922648"/>
              <a:gd name="connsiteX464" fmla="*/ 4738592 w 12238203"/>
              <a:gd name="connsiteY464" fmla="*/ 1463061 h 14922648"/>
              <a:gd name="connsiteX465" fmla="*/ 4738508 w 12238203"/>
              <a:gd name="connsiteY465" fmla="*/ 1463292 h 14922648"/>
              <a:gd name="connsiteX466" fmla="*/ 4735952 w 12238203"/>
              <a:gd name="connsiteY466" fmla="*/ 1470328 h 14922648"/>
              <a:gd name="connsiteX467" fmla="*/ 4733917 w 12238203"/>
              <a:gd name="connsiteY467" fmla="*/ 1466888 h 14922648"/>
              <a:gd name="connsiteX468" fmla="*/ 4722098 w 12238203"/>
              <a:gd name="connsiteY468" fmla="*/ 1446905 h 14922648"/>
              <a:gd name="connsiteX469" fmla="*/ 4701084 w 12238203"/>
              <a:gd name="connsiteY469" fmla="*/ 1426435 h 14922648"/>
              <a:gd name="connsiteX470" fmla="*/ 4714128 w 12238203"/>
              <a:gd name="connsiteY470" fmla="*/ 1461751 h 14922648"/>
              <a:gd name="connsiteX471" fmla="*/ 4723164 w 12238203"/>
              <a:gd name="connsiteY471" fmla="*/ 1475310 h 14922648"/>
              <a:gd name="connsiteX472" fmla="*/ 4735418 w 12238203"/>
              <a:gd name="connsiteY472" fmla="*/ 1493696 h 14922648"/>
              <a:gd name="connsiteX473" fmla="*/ 4781994 w 12238203"/>
              <a:gd name="connsiteY473" fmla="*/ 1556390 h 14922648"/>
              <a:gd name="connsiteX474" fmla="*/ 3460339 w 12238203"/>
              <a:gd name="connsiteY474" fmla="*/ 4551282 h 14922648"/>
              <a:gd name="connsiteX475" fmla="*/ 3460227 w 12238203"/>
              <a:gd name="connsiteY475" fmla="*/ 4545920 h 14922648"/>
              <a:gd name="connsiteX476" fmla="*/ 3446481 w 12238203"/>
              <a:gd name="connsiteY476" fmla="*/ 4557298 h 14922648"/>
              <a:gd name="connsiteX477" fmla="*/ 3460339 w 12238203"/>
              <a:gd name="connsiteY477" fmla="*/ 4551282 h 14922648"/>
              <a:gd name="connsiteX478" fmla="*/ 3345343 w 12238203"/>
              <a:gd name="connsiteY478" fmla="*/ 4813798 h 14922648"/>
              <a:gd name="connsiteX479" fmla="*/ 3335610 w 12238203"/>
              <a:gd name="connsiteY479" fmla="*/ 4807367 h 14922648"/>
              <a:gd name="connsiteX480" fmla="*/ 3336018 w 12238203"/>
              <a:gd name="connsiteY480" fmla="*/ 4825079 h 14922648"/>
              <a:gd name="connsiteX481" fmla="*/ 3345343 w 12238203"/>
              <a:gd name="connsiteY481" fmla="*/ 4813798 h 14922648"/>
              <a:gd name="connsiteX482" fmla="*/ 5440741 w 12238203"/>
              <a:gd name="connsiteY482" fmla="*/ 71950 h 14922648"/>
              <a:gd name="connsiteX483" fmla="*/ 5425631 w 12238203"/>
              <a:gd name="connsiteY483" fmla="*/ 45917 h 14922648"/>
              <a:gd name="connsiteX484" fmla="*/ 5435762 w 12238203"/>
              <a:gd name="connsiteY484" fmla="*/ 83021 h 14922648"/>
              <a:gd name="connsiteX485" fmla="*/ 5440741 w 12238203"/>
              <a:gd name="connsiteY485" fmla="*/ 71950 h 14922648"/>
              <a:gd name="connsiteX486" fmla="*/ 2088641 w 12238203"/>
              <a:gd name="connsiteY486" fmla="*/ 7660270 h 14922648"/>
              <a:gd name="connsiteX487" fmla="*/ 2085692 w 12238203"/>
              <a:gd name="connsiteY487" fmla="*/ 7633473 h 14922648"/>
              <a:gd name="connsiteX488" fmla="*/ 2088641 w 12238203"/>
              <a:gd name="connsiteY488" fmla="*/ 7660270 h 14922648"/>
              <a:gd name="connsiteX489" fmla="*/ 4358996 w 12238203"/>
              <a:gd name="connsiteY489" fmla="*/ 2527124 h 14922648"/>
              <a:gd name="connsiteX490" fmla="*/ 4346605 w 12238203"/>
              <a:gd name="connsiteY490" fmla="*/ 2443064 h 14922648"/>
              <a:gd name="connsiteX491" fmla="*/ 4358996 w 12238203"/>
              <a:gd name="connsiteY491" fmla="*/ 2527124 h 14922648"/>
              <a:gd name="connsiteX492" fmla="*/ 1944910 w 12238203"/>
              <a:gd name="connsiteY492" fmla="*/ 7994436 h 14922648"/>
              <a:gd name="connsiteX493" fmla="*/ 1944814 w 12238203"/>
              <a:gd name="connsiteY493" fmla="*/ 7970479 h 14922648"/>
              <a:gd name="connsiteX494" fmla="*/ 1944910 w 12238203"/>
              <a:gd name="connsiteY494" fmla="*/ 7994436 h 14922648"/>
              <a:gd name="connsiteX495" fmla="*/ 3805337 w 12238203"/>
              <a:gd name="connsiteY495" fmla="*/ 3784927 h 14922648"/>
              <a:gd name="connsiteX496" fmla="*/ 3809345 w 12238203"/>
              <a:gd name="connsiteY496" fmla="*/ 3759306 h 14922648"/>
              <a:gd name="connsiteX497" fmla="*/ 3777568 w 12238203"/>
              <a:gd name="connsiteY497" fmla="*/ 3730931 h 14922648"/>
              <a:gd name="connsiteX498" fmla="*/ 3791199 w 12238203"/>
              <a:gd name="connsiteY498" fmla="*/ 3786419 h 14922648"/>
              <a:gd name="connsiteX499" fmla="*/ 3805337 w 12238203"/>
              <a:gd name="connsiteY499" fmla="*/ 3784927 h 14922648"/>
              <a:gd name="connsiteX500" fmla="*/ 2136825 w 12238203"/>
              <a:gd name="connsiteY500" fmla="*/ 7562760 h 14922648"/>
              <a:gd name="connsiteX501" fmla="*/ 2130940 w 12238203"/>
              <a:gd name="connsiteY501" fmla="*/ 7557610 h 14922648"/>
              <a:gd name="connsiteX502" fmla="*/ 2126218 w 12238203"/>
              <a:gd name="connsiteY502" fmla="*/ 7563682 h 14922648"/>
              <a:gd name="connsiteX503" fmla="*/ 2132290 w 12238203"/>
              <a:gd name="connsiteY503" fmla="*/ 7568404 h 14922648"/>
              <a:gd name="connsiteX504" fmla="*/ 2136825 w 12238203"/>
              <a:gd name="connsiteY504" fmla="*/ 7562760 h 14922648"/>
              <a:gd name="connsiteX505" fmla="*/ 244205 w 12238203"/>
              <a:gd name="connsiteY505" fmla="*/ 11846719 h 14922648"/>
              <a:gd name="connsiteX506" fmla="*/ 224319 w 12238203"/>
              <a:gd name="connsiteY506" fmla="*/ 11819057 h 14922648"/>
              <a:gd name="connsiteX507" fmla="*/ 244205 w 12238203"/>
              <a:gd name="connsiteY507" fmla="*/ 11846719 h 14922648"/>
              <a:gd name="connsiteX508" fmla="*/ 3981442 w 12238203"/>
              <a:gd name="connsiteY508" fmla="*/ 3388837 h 14922648"/>
              <a:gd name="connsiteX509" fmla="*/ 3978793 w 12238203"/>
              <a:gd name="connsiteY509" fmla="*/ 3372874 h 14922648"/>
              <a:gd name="connsiteX510" fmla="*/ 3981442 w 12238203"/>
              <a:gd name="connsiteY510" fmla="*/ 3388837 h 14922648"/>
              <a:gd name="connsiteX511" fmla="*/ 2109455 w 12238203"/>
              <a:gd name="connsiteY511" fmla="*/ 7628167 h 14922648"/>
              <a:gd name="connsiteX512" fmla="*/ 2108867 w 12238203"/>
              <a:gd name="connsiteY512" fmla="*/ 7598334 h 14922648"/>
              <a:gd name="connsiteX513" fmla="*/ 2109455 w 12238203"/>
              <a:gd name="connsiteY513" fmla="*/ 7628167 h 14922648"/>
              <a:gd name="connsiteX514" fmla="*/ 3438822 w 12238203"/>
              <a:gd name="connsiteY514" fmla="*/ 4621550 h 14922648"/>
              <a:gd name="connsiteX515" fmla="*/ 3437386 w 12238203"/>
              <a:gd name="connsiteY515" fmla="*/ 4591311 h 14922648"/>
              <a:gd name="connsiteX516" fmla="*/ 3438822 w 12238203"/>
              <a:gd name="connsiteY516" fmla="*/ 4621550 h 14922648"/>
              <a:gd name="connsiteX517" fmla="*/ 1497577 w 12238203"/>
              <a:gd name="connsiteY517" fmla="*/ 9015524 h 14922648"/>
              <a:gd name="connsiteX518" fmla="*/ 1453132 w 12238203"/>
              <a:gd name="connsiteY518" fmla="*/ 8946424 h 14922648"/>
              <a:gd name="connsiteX519" fmla="*/ 1497577 w 12238203"/>
              <a:gd name="connsiteY519" fmla="*/ 9015524 h 14922648"/>
              <a:gd name="connsiteX520" fmla="*/ 3102744 w 12238203"/>
              <a:gd name="connsiteY520" fmla="*/ 5384558 h 14922648"/>
              <a:gd name="connsiteX521" fmla="*/ 3091926 w 12238203"/>
              <a:gd name="connsiteY521" fmla="*/ 5398645 h 14922648"/>
              <a:gd name="connsiteX522" fmla="*/ 3102744 w 12238203"/>
              <a:gd name="connsiteY522" fmla="*/ 5384558 h 14922648"/>
              <a:gd name="connsiteX523" fmla="*/ 1621919 w 12238203"/>
              <a:gd name="connsiteY523" fmla="*/ 8745652 h 14922648"/>
              <a:gd name="connsiteX524" fmla="*/ 1579175 w 12238203"/>
              <a:gd name="connsiteY524" fmla="*/ 8716567 h 14922648"/>
              <a:gd name="connsiteX525" fmla="*/ 1621919 w 12238203"/>
              <a:gd name="connsiteY525" fmla="*/ 8745652 h 14922648"/>
              <a:gd name="connsiteX526" fmla="*/ 5459446 w 12238203"/>
              <a:gd name="connsiteY526" fmla="*/ 62898 h 14922648"/>
              <a:gd name="connsiteX527" fmla="*/ 5450124 w 12238203"/>
              <a:gd name="connsiteY527" fmla="*/ 47053 h 14922648"/>
              <a:gd name="connsiteX528" fmla="*/ 5450556 w 12238203"/>
              <a:gd name="connsiteY528" fmla="*/ 69165 h 14922648"/>
              <a:gd name="connsiteX529" fmla="*/ 5459446 w 12238203"/>
              <a:gd name="connsiteY529" fmla="*/ 62898 h 14922648"/>
              <a:gd name="connsiteX530" fmla="*/ 2747481 w 12238203"/>
              <a:gd name="connsiteY530" fmla="*/ 6201913 h 14922648"/>
              <a:gd name="connsiteX531" fmla="*/ 2731084 w 12238203"/>
              <a:gd name="connsiteY531" fmla="*/ 6173220 h 14922648"/>
              <a:gd name="connsiteX532" fmla="*/ 2747481 w 12238203"/>
              <a:gd name="connsiteY532" fmla="*/ 6201913 h 14922648"/>
              <a:gd name="connsiteX533" fmla="*/ 3445361 w 12238203"/>
              <a:gd name="connsiteY533" fmla="*/ 4630117 h 14922648"/>
              <a:gd name="connsiteX534" fmla="*/ 3431048 w 12238203"/>
              <a:gd name="connsiteY534" fmla="*/ 4623346 h 14922648"/>
              <a:gd name="connsiteX535" fmla="*/ 3431792 w 12238203"/>
              <a:gd name="connsiteY535" fmla="*/ 4636472 h 14922648"/>
              <a:gd name="connsiteX536" fmla="*/ 3445361 w 12238203"/>
              <a:gd name="connsiteY536" fmla="*/ 4630117 h 14922648"/>
              <a:gd name="connsiteX537" fmla="*/ 3414535 w 12238203"/>
              <a:gd name="connsiteY537" fmla="*/ 4700199 h 14922648"/>
              <a:gd name="connsiteX538" fmla="*/ 3372603 w 12238203"/>
              <a:gd name="connsiteY538" fmla="*/ 4646784 h 14922648"/>
              <a:gd name="connsiteX539" fmla="*/ 3414535 w 12238203"/>
              <a:gd name="connsiteY539" fmla="*/ 4700199 h 14922648"/>
              <a:gd name="connsiteX540" fmla="*/ 629591 w 12238203"/>
              <a:gd name="connsiteY540" fmla="*/ 11007666 h 14922648"/>
              <a:gd name="connsiteX541" fmla="*/ 625528 w 12238203"/>
              <a:gd name="connsiteY541" fmla="*/ 10966166 h 14922648"/>
              <a:gd name="connsiteX542" fmla="*/ 573851 w 12238203"/>
              <a:gd name="connsiteY542" fmla="*/ 10944860 h 14922648"/>
              <a:gd name="connsiteX543" fmla="*/ 615871 w 12238203"/>
              <a:gd name="connsiteY543" fmla="*/ 10982260 h 14922648"/>
              <a:gd name="connsiteX544" fmla="*/ 575784 w 12238203"/>
              <a:gd name="connsiteY544" fmla="*/ 10963530 h 14922648"/>
              <a:gd name="connsiteX545" fmla="*/ 604480 w 12238203"/>
              <a:gd name="connsiteY545" fmla="*/ 10983845 h 14922648"/>
              <a:gd name="connsiteX546" fmla="*/ 629591 w 12238203"/>
              <a:gd name="connsiteY546" fmla="*/ 11007666 h 14922648"/>
              <a:gd name="connsiteX547" fmla="*/ 308952 w 12238203"/>
              <a:gd name="connsiteY547" fmla="*/ 11734201 h 14922648"/>
              <a:gd name="connsiteX548" fmla="*/ 300914 w 12238203"/>
              <a:gd name="connsiteY548" fmla="*/ 11710882 h 14922648"/>
              <a:gd name="connsiteX549" fmla="*/ 308952 w 12238203"/>
              <a:gd name="connsiteY549" fmla="*/ 11734201 h 14922648"/>
              <a:gd name="connsiteX550" fmla="*/ 3360338 w 12238203"/>
              <a:gd name="connsiteY550" fmla="*/ 4829379 h 14922648"/>
              <a:gd name="connsiteX551" fmla="*/ 3354919 w 12238203"/>
              <a:gd name="connsiteY551" fmla="*/ 4819789 h 14922648"/>
              <a:gd name="connsiteX552" fmla="*/ 3354888 w 12238203"/>
              <a:gd name="connsiteY552" fmla="*/ 4837658 h 14922648"/>
              <a:gd name="connsiteX553" fmla="*/ 3360338 w 12238203"/>
              <a:gd name="connsiteY553" fmla="*/ 4829379 h 14922648"/>
              <a:gd name="connsiteX554" fmla="*/ 2135915 w 12238203"/>
              <a:gd name="connsiteY554" fmla="*/ 7600598 h 14922648"/>
              <a:gd name="connsiteX555" fmla="*/ 2129167 w 12238203"/>
              <a:gd name="connsiteY555" fmla="*/ 7590478 h 14922648"/>
              <a:gd name="connsiteX556" fmla="*/ 2122083 w 12238203"/>
              <a:gd name="connsiteY556" fmla="*/ 7599585 h 14922648"/>
              <a:gd name="connsiteX557" fmla="*/ 2131192 w 12238203"/>
              <a:gd name="connsiteY557" fmla="*/ 7606669 h 14922648"/>
              <a:gd name="connsiteX558" fmla="*/ 2135915 w 12238203"/>
              <a:gd name="connsiteY558" fmla="*/ 7600598 h 14922648"/>
              <a:gd name="connsiteX559" fmla="*/ 3464031 w 12238203"/>
              <a:gd name="connsiteY559" fmla="*/ 4602093 h 14922648"/>
              <a:gd name="connsiteX560" fmla="*/ 3457083 w 12238203"/>
              <a:gd name="connsiteY560" fmla="*/ 4575817 h 14922648"/>
              <a:gd name="connsiteX561" fmla="*/ 3464031 w 12238203"/>
              <a:gd name="connsiteY561" fmla="*/ 4602093 h 14922648"/>
              <a:gd name="connsiteX562" fmla="*/ 3976470 w 12238203"/>
              <a:gd name="connsiteY562" fmla="*/ 3446318 h 14922648"/>
              <a:gd name="connsiteX563" fmla="*/ 3967925 w 12238203"/>
              <a:gd name="connsiteY563" fmla="*/ 3442543 h 14922648"/>
              <a:gd name="connsiteX564" fmla="*/ 3962457 w 12238203"/>
              <a:gd name="connsiteY564" fmla="*/ 3454919 h 14922648"/>
              <a:gd name="connsiteX565" fmla="*/ 3971002 w 12238203"/>
              <a:gd name="connsiteY565" fmla="*/ 3458694 h 14922648"/>
              <a:gd name="connsiteX566" fmla="*/ 3132919 w 12238203"/>
              <a:gd name="connsiteY566" fmla="*/ 5360159 h 14922648"/>
              <a:gd name="connsiteX567" fmla="*/ 3133926 w 12238203"/>
              <a:gd name="connsiteY567" fmla="*/ 5346328 h 14922648"/>
              <a:gd name="connsiteX568" fmla="*/ 3111153 w 12238203"/>
              <a:gd name="connsiteY568" fmla="*/ 5355129 h 14922648"/>
              <a:gd name="connsiteX569" fmla="*/ 3132919 w 12238203"/>
              <a:gd name="connsiteY569" fmla="*/ 5360159 h 14922648"/>
              <a:gd name="connsiteX570" fmla="*/ 2057361 w 12238203"/>
              <a:gd name="connsiteY570" fmla="*/ 7798911 h 14922648"/>
              <a:gd name="connsiteX571" fmla="*/ 2044607 w 12238203"/>
              <a:gd name="connsiteY571" fmla="*/ 7807976 h 14922648"/>
              <a:gd name="connsiteX572" fmla="*/ 2057361 w 12238203"/>
              <a:gd name="connsiteY572" fmla="*/ 7798911 h 14922648"/>
              <a:gd name="connsiteX573" fmla="*/ 1468535 w 12238203"/>
              <a:gd name="connsiteY573" fmla="*/ 9137817 h 14922648"/>
              <a:gd name="connsiteX574" fmla="*/ 1453778 w 12238203"/>
              <a:gd name="connsiteY574" fmla="*/ 9126197 h 14922648"/>
              <a:gd name="connsiteX575" fmla="*/ 1468535 w 12238203"/>
              <a:gd name="connsiteY575" fmla="*/ 9137817 h 14922648"/>
              <a:gd name="connsiteX576" fmla="*/ 1474002 w 12238203"/>
              <a:gd name="connsiteY576" fmla="*/ 9125445 h 14922648"/>
              <a:gd name="connsiteX577" fmla="*/ 1460941 w 12238203"/>
              <a:gd name="connsiteY577" fmla="*/ 9109985 h 14922648"/>
              <a:gd name="connsiteX578" fmla="*/ 1474002 w 12238203"/>
              <a:gd name="connsiteY578" fmla="*/ 9125445 h 14922648"/>
              <a:gd name="connsiteX579" fmla="*/ 5488113 w 12238203"/>
              <a:gd name="connsiteY579" fmla="*/ 46505 h 14922648"/>
              <a:gd name="connsiteX580" fmla="*/ 5472938 w 12238203"/>
              <a:gd name="connsiteY580" fmla="*/ 39290 h 14922648"/>
              <a:gd name="connsiteX581" fmla="*/ 5488113 w 12238203"/>
              <a:gd name="connsiteY581" fmla="*/ 46505 h 14922648"/>
              <a:gd name="connsiteX582" fmla="*/ 3975348 w 12238203"/>
              <a:gd name="connsiteY582" fmla="*/ 3470816 h 14922648"/>
              <a:gd name="connsiteX583" fmla="*/ 3960571 w 12238203"/>
              <a:gd name="connsiteY583" fmla="*/ 3459187 h 14922648"/>
              <a:gd name="connsiteX584" fmla="*/ 3975348 w 12238203"/>
              <a:gd name="connsiteY584" fmla="*/ 3470816 h 14922648"/>
              <a:gd name="connsiteX585" fmla="*/ 4050584 w 12238203"/>
              <a:gd name="connsiteY585" fmla="*/ 3300539 h 14922648"/>
              <a:gd name="connsiteX586" fmla="*/ 4007763 w 12238203"/>
              <a:gd name="connsiteY586" fmla="*/ 3262236 h 14922648"/>
              <a:gd name="connsiteX587" fmla="*/ 4037505 w 12238203"/>
              <a:gd name="connsiteY587" fmla="*/ 3285068 h 14922648"/>
              <a:gd name="connsiteX588" fmla="*/ 4021532 w 12238203"/>
              <a:gd name="connsiteY588" fmla="*/ 3287703 h 14922648"/>
              <a:gd name="connsiteX589" fmla="*/ 2100800 w 12238203"/>
              <a:gd name="connsiteY589" fmla="*/ 7718158 h 14922648"/>
              <a:gd name="connsiteX590" fmla="*/ 2079384 w 12238203"/>
              <a:gd name="connsiteY590" fmla="*/ 7671985 h 14922648"/>
              <a:gd name="connsiteX591" fmla="*/ 2090869 w 12238203"/>
              <a:gd name="connsiteY591" fmla="*/ 7724477 h 14922648"/>
              <a:gd name="connsiteX592" fmla="*/ 2100800 w 12238203"/>
              <a:gd name="connsiteY592" fmla="*/ 7718158 h 14922648"/>
              <a:gd name="connsiteX593" fmla="*/ 2018939 w 12238203"/>
              <a:gd name="connsiteY593" fmla="*/ 7908289 h 14922648"/>
              <a:gd name="connsiteX594" fmla="*/ 2017890 w 12238203"/>
              <a:gd name="connsiteY594" fmla="*/ 7897560 h 14922648"/>
              <a:gd name="connsiteX595" fmla="*/ 2003250 w 12238203"/>
              <a:gd name="connsiteY595" fmla="*/ 7891092 h 14922648"/>
              <a:gd name="connsiteX596" fmla="*/ 2008728 w 12238203"/>
              <a:gd name="connsiteY596" fmla="*/ 7914803 h 14922648"/>
              <a:gd name="connsiteX597" fmla="*/ 2018939 w 12238203"/>
              <a:gd name="connsiteY597" fmla="*/ 7908289 h 14922648"/>
              <a:gd name="connsiteX598" fmla="*/ 3430650 w 12238203"/>
              <a:gd name="connsiteY598" fmla="*/ 4714757 h 14922648"/>
              <a:gd name="connsiteX599" fmla="*/ 3415690 w 12238203"/>
              <a:gd name="connsiteY599" fmla="*/ 4731034 h 14922648"/>
              <a:gd name="connsiteX600" fmla="*/ 3430650 w 12238203"/>
              <a:gd name="connsiteY600" fmla="*/ 4714757 h 14922648"/>
              <a:gd name="connsiteX601" fmla="*/ 3474971 w 12238203"/>
              <a:gd name="connsiteY601" fmla="*/ 4616026 h 14922648"/>
              <a:gd name="connsiteX602" fmla="*/ 3480564 w 12238203"/>
              <a:gd name="connsiteY602" fmla="*/ 4570868 h 14922648"/>
              <a:gd name="connsiteX603" fmla="*/ 3474971 w 12238203"/>
              <a:gd name="connsiteY603" fmla="*/ 4616026 h 14922648"/>
              <a:gd name="connsiteX604" fmla="*/ 352525 w 12238203"/>
              <a:gd name="connsiteY604" fmla="*/ 11684014 h 14922648"/>
              <a:gd name="connsiteX605" fmla="*/ 328758 w 12238203"/>
              <a:gd name="connsiteY605" fmla="*/ 11675539 h 14922648"/>
              <a:gd name="connsiteX606" fmla="*/ 328917 w 12238203"/>
              <a:gd name="connsiteY606" fmla="*/ 11691322 h 14922648"/>
              <a:gd name="connsiteX607" fmla="*/ 352525 w 12238203"/>
              <a:gd name="connsiteY607" fmla="*/ 11684014 h 14922648"/>
              <a:gd name="connsiteX608" fmla="*/ 3968946 w 12238203"/>
              <a:gd name="connsiteY608" fmla="*/ 3507263 h 14922648"/>
              <a:gd name="connsiteX609" fmla="*/ 3973913 w 12238203"/>
              <a:gd name="connsiteY609" fmla="*/ 3484464 h 14922648"/>
              <a:gd name="connsiteX610" fmla="*/ 3953907 w 12238203"/>
              <a:gd name="connsiteY610" fmla="*/ 3485826 h 14922648"/>
              <a:gd name="connsiteX611" fmla="*/ 3968946 w 12238203"/>
              <a:gd name="connsiteY611" fmla="*/ 3507263 h 14922648"/>
              <a:gd name="connsiteX612" fmla="*/ 255310 w 12238203"/>
              <a:gd name="connsiteY612" fmla="*/ 11913865 h 14922648"/>
              <a:gd name="connsiteX613" fmla="*/ 192666 w 12238203"/>
              <a:gd name="connsiteY613" fmla="*/ 11803031 h 14922648"/>
              <a:gd name="connsiteX614" fmla="*/ 216244 w 12238203"/>
              <a:gd name="connsiteY614" fmla="*/ 11882320 h 14922648"/>
              <a:gd name="connsiteX615" fmla="*/ 255310 w 12238203"/>
              <a:gd name="connsiteY615" fmla="*/ 11913865 h 14922648"/>
              <a:gd name="connsiteX616" fmla="*/ 3382769 w 12238203"/>
              <a:gd name="connsiteY616" fmla="*/ 4838074 h 14922648"/>
              <a:gd name="connsiteX617" fmla="*/ 3394054 w 12238203"/>
              <a:gd name="connsiteY617" fmla="*/ 4783930 h 14922648"/>
              <a:gd name="connsiteX618" fmla="*/ 3382769 w 12238203"/>
              <a:gd name="connsiteY618" fmla="*/ 4838074 h 14922648"/>
              <a:gd name="connsiteX619" fmla="*/ 3029809 w 12238203"/>
              <a:gd name="connsiteY619" fmla="*/ 5638573 h 14922648"/>
              <a:gd name="connsiteX620" fmla="*/ 3063773 w 12238203"/>
              <a:gd name="connsiteY620" fmla="*/ 5547842 h 14922648"/>
              <a:gd name="connsiteX621" fmla="*/ 3022243 w 12238203"/>
              <a:gd name="connsiteY621" fmla="*/ 5448929 h 14922648"/>
              <a:gd name="connsiteX622" fmla="*/ 2978729 w 12238203"/>
              <a:gd name="connsiteY622" fmla="*/ 5709129 h 14922648"/>
              <a:gd name="connsiteX623" fmla="*/ 3029809 w 12238203"/>
              <a:gd name="connsiteY623" fmla="*/ 5638573 h 14922648"/>
              <a:gd name="connsiteX624" fmla="*/ 3361291 w 12238203"/>
              <a:gd name="connsiteY624" fmla="*/ 4891411 h 14922648"/>
              <a:gd name="connsiteX625" fmla="*/ 3337611 w 12238203"/>
              <a:gd name="connsiteY625" fmla="*/ 4855758 h 14922648"/>
              <a:gd name="connsiteX626" fmla="*/ 3361291 w 12238203"/>
              <a:gd name="connsiteY626" fmla="*/ 4891411 h 14922648"/>
              <a:gd name="connsiteX627" fmla="*/ 5360887 w 12238203"/>
              <a:gd name="connsiteY627" fmla="*/ 366632 h 14922648"/>
              <a:gd name="connsiteX628" fmla="*/ 5336559 w 12238203"/>
              <a:gd name="connsiteY628" fmla="*/ 331351 h 14922648"/>
              <a:gd name="connsiteX629" fmla="*/ 5284000 w 12238203"/>
              <a:gd name="connsiteY629" fmla="*/ 419033 h 14922648"/>
              <a:gd name="connsiteX630" fmla="*/ 5308328 w 12238203"/>
              <a:gd name="connsiteY630" fmla="*/ 454314 h 14922648"/>
              <a:gd name="connsiteX631" fmla="*/ 5360887 w 12238203"/>
              <a:gd name="connsiteY631" fmla="*/ 366632 h 14922648"/>
              <a:gd name="connsiteX632" fmla="*/ 3478567 w 12238203"/>
              <a:gd name="connsiteY632" fmla="*/ 4626788 h 14922648"/>
              <a:gd name="connsiteX633" fmla="*/ 3476950 w 12238203"/>
              <a:gd name="connsiteY633" fmla="*/ 4618791 h 14922648"/>
              <a:gd name="connsiteX634" fmla="*/ 3478567 w 12238203"/>
              <a:gd name="connsiteY634" fmla="*/ 4626788 h 14922648"/>
              <a:gd name="connsiteX635" fmla="*/ 2000063 w 12238203"/>
              <a:gd name="connsiteY635" fmla="*/ 7980135 h 14922648"/>
              <a:gd name="connsiteX636" fmla="*/ 1990977 w 12238203"/>
              <a:gd name="connsiteY636" fmla="*/ 7973067 h 14922648"/>
              <a:gd name="connsiteX637" fmla="*/ 1986265 w 12238203"/>
              <a:gd name="connsiteY637" fmla="*/ 7979126 h 14922648"/>
              <a:gd name="connsiteX638" fmla="*/ 1992757 w 12238203"/>
              <a:gd name="connsiteY638" fmla="*/ 7988610 h 14922648"/>
              <a:gd name="connsiteX639" fmla="*/ 2000063 w 12238203"/>
              <a:gd name="connsiteY639" fmla="*/ 7980135 h 14922648"/>
              <a:gd name="connsiteX640" fmla="*/ 629903 w 12238203"/>
              <a:gd name="connsiteY640" fmla="*/ 11084157 h 14922648"/>
              <a:gd name="connsiteX641" fmla="*/ 634337 w 12238203"/>
              <a:gd name="connsiteY641" fmla="*/ 11015361 h 14922648"/>
              <a:gd name="connsiteX642" fmla="*/ 594011 w 12238203"/>
              <a:gd name="connsiteY642" fmla="*/ 10996017 h 14922648"/>
              <a:gd name="connsiteX643" fmla="*/ 620906 w 12238203"/>
              <a:gd name="connsiteY643" fmla="*/ 11035387 h 14922648"/>
              <a:gd name="connsiteX644" fmla="*/ 596955 w 12238203"/>
              <a:gd name="connsiteY644" fmla="*/ 11022769 h 14922648"/>
              <a:gd name="connsiteX645" fmla="*/ 618718 w 12238203"/>
              <a:gd name="connsiteY645" fmla="*/ 11050709 h 14922648"/>
              <a:gd name="connsiteX646" fmla="*/ 590220 w 12238203"/>
              <a:gd name="connsiteY646" fmla="*/ 11034554 h 14922648"/>
              <a:gd name="connsiteX647" fmla="*/ 609646 w 12238203"/>
              <a:gd name="connsiteY647" fmla="*/ 11074697 h 14922648"/>
              <a:gd name="connsiteX648" fmla="*/ 585457 w 12238203"/>
              <a:gd name="connsiteY648" fmla="*/ 11061464 h 14922648"/>
              <a:gd name="connsiteX649" fmla="*/ 629903 w 12238203"/>
              <a:gd name="connsiteY649" fmla="*/ 11084157 h 14922648"/>
              <a:gd name="connsiteX650" fmla="*/ 3428785 w 12238203"/>
              <a:gd name="connsiteY650" fmla="*/ 4751323 h 14922648"/>
              <a:gd name="connsiteX651" fmla="*/ 3422689 w 12238203"/>
              <a:gd name="connsiteY651" fmla="*/ 4733980 h 14922648"/>
              <a:gd name="connsiteX652" fmla="*/ 3421683 w 12238203"/>
              <a:gd name="connsiteY652" fmla="*/ 4767078 h 14922648"/>
              <a:gd name="connsiteX653" fmla="*/ 3428785 w 12238203"/>
              <a:gd name="connsiteY653" fmla="*/ 4751323 h 14922648"/>
              <a:gd name="connsiteX654" fmla="*/ 2057118 w 12238203"/>
              <a:gd name="connsiteY654" fmla="*/ 7857989 h 14922648"/>
              <a:gd name="connsiteX655" fmla="*/ 2062084 w 12238203"/>
              <a:gd name="connsiteY655" fmla="*/ 7835976 h 14922648"/>
              <a:gd name="connsiteX656" fmla="*/ 2039934 w 12238203"/>
              <a:gd name="connsiteY656" fmla="*/ 7881446 h 14922648"/>
              <a:gd name="connsiteX657" fmla="*/ 2057118 w 12238203"/>
              <a:gd name="connsiteY657" fmla="*/ 7857989 h 14922648"/>
              <a:gd name="connsiteX658" fmla="*/ 4054708 w 12238203"/>
              <a:gd name="connsiteY658" fmla="*/ 3337198 h 14922648"/>
              <a:gd name="connsiteX659" fmla="*/ 4051848 w 12238203"/>
              <a:gd name="connsiteY659" fmla="*/ 3331192 h 14922648"/>
              <a:gd name="connsiteX660" fmla="*/ 4045691 w 12238203"/>
              <a:gd name="connsiteY660" fmla="*/ 3333572 h 14922648"/>
              <a:gd name="connsiteX661" fmla="*/ 4041418 w 12238203"/>
              <a:gd name="connsiteY661" fmla="*/ 3331684 h 14922648"/>
              <a:gd name="connsiteX662" fmla="*/ 4054708 w 12238203"/>
              <a:gd name="connsiteY662" fmla="*/ 3337198 h 14922648"/>
              <a:gd name="connsiteX663" fmla="*/ 1448729 w 12238203"/>
              <a:gd name="connsiteY663" fmla="*/ 9239206 h 14922648"/>
              <a:gd name="connsiteX664" fmla="*/ 1408810 w 12238203"/>
              <a:gd name="connsiteY664" fmla="*/ 9181795 h 14922648"/>
              <a:gd name="connsiteX665" fmla="*/ 1448729 w 12238203"/>
              <a:gd name="connsiteY665" fmla="*/ 9239206 h 14922648"/>
              <a:gd name="connsiteX666" fmla="*/ 4471729 w 12238203"/>
              <a:gd name="connsiteY666" fmla="*/ 2399019 h 14922648"/>
              <a:gd name="connsiteX667" fmla="*/ 4469145 w 12238203"/>
              <a:gd name="connsiteY667" fmla="*/ 2325533 h 14922648"/>
              <a:gd name="connsiteX668" fmla="*/ 4471729 w 12238203"/>
              <a:gd name="connsiteY668" fmla="*/ 2399019 h 14922648"/>
              <a:gd name="connsiteX669" fmla="*/ 1219381 w 12238203"/>
              <a:gd name="connsiteY669" fmla="*/ 9764485 h 14922648"/>
              <a:gd name="connsiteX670" fmla="*/ 1196345 w 12238203"/>
              <a:gd name="connsiteY670" fmla="*/ 9758894 h 14922648"/>
              <a:gd name="connsiteX671" fmla="*/ 1219381 w 12238203"/>
              <a:gd name="connsiteY671" fmla="*/ 9764485 h 14922648"/>
              <a:gd name="connsiteX672" fmla="*/ 3139325 w 12238203"/>
              <a:gd name="connsiteY672" fmla="*/ 5419588 h 14922648"/>
              <a:gd name="connsiteX673" fmla="*/ 3110857 w 12238203"/>
              <a:gd name="connsiteY673" fmla="*/ 5388143 h 14922648"/>
              <a:gd name="connsiteX674" fmla="*/ 3139325 w 12238203"/>
              <a:gd name="connsiteY674" fmla="*/ 5419588 h 14922648"/>
              <a:gd name="connsiteX675" fmla="*/ 1989605 w 12238203"/>
              <a:gd name="connsiteY675" fmla="*/ 8024146 h 14922648"/>
              <a:gd name="connsiteX676" fmla="*/ 1977702 w 12238203"/>
              <a:gd name="connsiteY676" fmla="*/ 7996204 h 14922648"/>
              <a:gd name="connsiteX677" fmla="*/ 1984340 w 12238203"/>
              <a:gd name="connsiteY677" fmla="*/ 8030684 h 14922648"/>
              <a:gd name="connsiteX678" fmla="*/ 1989605 w 12238203"/>
              <a:gd name="connsiteY678" fmla="*/ 8024146 h 14922648"/>
              <a:gd name="connsiteX679" fmla="*/ 4396769 w 12238203"/>
              <a:gd name="connsiteY679" fmla="*/ 2578033 h 14922648"/>
              <a:gd name="connsiteX680" fmla="*/ 4402579 w 12238203"/>
              <a:gd name="connsiteY680" fmla="*/ 2484239 h 14922648"/>
              <a:gd name="connsiteX681" fmla="*/ 4379706 w 12238203"/>
              <a:gd name="connsiteY681" fmla="*/ 2541345 h 14922648"/>
              <a:gd name="connsiteX682" fmla="*/ 4372284 w 12238203"/>
              <a:gd name="connsiteY682" fmla="*/ 2488008 h 14922648"/>
              <a:gd name="connsiteX683" fmla="*/ 4374369 w 12238203"/>
              <a:gd name="connsiteY683" fmla="*/ 2430901 h 14922648"/>
              <a:gd name="connsiteX684" fmla="*/ 4381403 w 12238203"/>
              <a:gd name="connsiteY684" fmla="*/ 2437720 h 14922648"/>
              <a:gd name="connsiteX685" fmla="*/ 4391368 w 12238203"/>
              <a:gd name="connsiteY685" fmla="*/ 2420740 h 14922648"/>
              <a:gd name="connsiteX686" fmla="*/ 4395136 w 12238203"/>
              <a:gd name="connsiteY686" fmla="*/ 2451033 h 14922648"/>
              <a:gd name="connsiteX687" fmla="*/ 4406464 w 12238203"/>
              <a:gd name="connsiteY687" fmla="*/ 2330102 h 14922648"/>
              <a:gd name="connsiteX688" fmla="*/ 4282511 w 12238203"/>
              <a:gd name="connsiteY688" fmla="*/ 2315200 h 14922648"/>
              <a:gd name="connsiteX689" fmla="*/ 4297674 w 12238203"/>
              <a:gd name="connsiteY689" fmla="*/ 2442317 h 14922648"/>
              <a:gd name="connsiteX690" fmla="*/ 4304391 w 12238203"/>
              <a:gd name="connsiteY690" fmla="*/ 2428687 h 14922648"/>
              <a:gd name="connsiteX691" fmla="*/ 4305616 w 12238203"/>
              <a:gd name="connsiteY691" fmla="*/ 2529299 h 14922648"/>
              <a:gd name="connsiteX692" fmla="*/ 4275441 w 12238203"/>
              <a:gd name="connsiteY692" fmla="*/ 2519540 h 14922648"/>
              <a:gd name="connsiteX693" fmla="*/ 4396769 w 12238203"/>
              <a:gd name="connsiteY693" fmla="*/ 2578033 h 14922648"/>
              <a:gd name="connsiteX694" fmla="*/ 2193897 w 12238203"/>
              <a:gd name="connsiteY694" fmla="*/ 7564013 h 14922648"/>
              <a:gd name="connsiteX695" fmla="*/ 2162274 w 12238203"/>
              <a:gd name="connsiteY695" fmla="*/ 7549021 h 14922648"/>
              <a:gd name="connsiteX696" fmla="*/ 2193897 w 12238203"/>
              <a:gd name="connsiteY696" fmla="*/ 7564013 h 14922648"/>
              <a:gd name="connsiteX697" fmla="*/ 1669394 w 12238203"/>
              <a:gd name="connsiteY697" fmla="*/ 8751331 h 14922648"/>
              <a:gd name="connsiteX698" fmla="*/ 1622621 w 12238203"/>
              <a:gd name="connsiteY698" fmla="*/ 8720976 h 14922648"/>
              <a:gd name="connsiteX699" fmla="*/ 1669394 w 12238203"/>
              <a:gd name="connsiteY699" fmla="*/ 8751331 h 14922648"/>
              <a:gd name="connsiteX700" fmla="*/ 1687867 w 12238203"/>
              <a:gd name="connsiteY700" fmla="*/ 8709523 h 14922648"/>
              <a:gd name="connsiteX701" fmla="*/ 1582497 w 12238203"/>
              <a:gd name="connsiteY701" fmla="*/ 8698659 h 14922648"/>
              <a:gd name="connsiteX702" fmla="*/ 1653265 w 12238203"/>
              <a:gd name="connsiteY702" fmla="*/ 8719729 h 14922648"/>
              <a:gd name="connsiteX703" fmla="*/ 1687867 w 12238203"/>
              <a:gd name="connsiteY703" fmla="*/ 8709523 h 14922648"/>
              <a:gd name="connsiteX704" fmla="*/ 5426104 w 12238203"/>
              <a:gd name="connsiteY704" fmla="*/ 250302 h 14922648"/>
              <a:gd name="connsiteX705" fmla="*/ 5346597 w 12238203"/>
              <a:gd name="connsiteY705" fmla="*/ 317899 h 14922648"/>
              <a:gd name="connsiteX706" fmla="*/ 5372424 w 12238203"/>
              <a:gd name="connsiteY706" fmla="*/ 345154 h 14922648"/>
              <a:gd name="connsiteX707" fmla="*/ 5426104 w 12238203"/>
              <a:gd name="connsiteY707" fmla="*/ 250302 h 14922648"/>
              <a:gd name="connsiteX708" fmla="*/ 1145116 w 12238203"/>
              <a:gd name="connsiteY708" fmla="*/ 9941802 h 14922648"/>
              <a:gd name="connsiteX709" fmla="*/ 1137785 w 12238203"/>
              <a:gd name="connsiteY709" fmla="*/ 9927221 h 14922648"/>
              <a:gd name="connsiteX710" fmla="*/ 1125575 w 12238203"/>
              <a:gd name="connsiteY710" fmla="*/ 9951389 h 14922648"/>
              <a:gd name="connsiteX711" fmla="*/ 1135968 w 12238203"/>
              <a:gd name="connsiteY711" fmla="*/ 9959040 h 14922648"/>
              <a:gd name="connsiteX712" fmla="*/ 1145116 w 12238203"/>
              <a:gd name="connsiteY712" fmla="*/ 9941802 h 14922648"/>
              <a:gd name="connsiteX713" fmla="*/ 5095814 w 12238203"/>
              <a:gd name="connsiteY713" fmla="*/ 1005950 h 14922648"/>
              <a:gd name="connsiteX714" fmla="*/ 5080650 w 12238203"/>
              <a:gd name="connsiteY714" fmla="*/ 1003328 h 14922648"/>
              <a:gd name="connsiteX715" fmla="*/ 5095814 w 12238203"/>
              <a:gd name="connsiteY715" fmla="*/ 1005950 h 14922648"/>
              <a:gd name="connsiteX716" fmla="*/ 4009629 w 12238203"/>
              <a:gd name="connsiteY716" fmla="*/ 3470661 h 14922648"/>
              <a:gd name="connsiteX717" fmla="*/ 4009367 w 12238203"/>
              <a:gd name="connsiteY717" fmla="*/ 3460854 h 14922648"/>
              <a:gd name="connsiteX718" fmla="*/ 3995091 w 12238203"/>
              <a:gd name="connsiteY718" fmla="*/ 3459647 h 14922648"/>
              <a:gd name="connsiteX719" fmla="*/ 4009629 w 12238203"/>
              <a:gd name="connsiteY719" fmla="*/ 3470661 h 14922648"/>
              <a:gd name="connsiteX720" fmla="*/ 1137798 w 12238203"/>
              <a:gd name="connsiteY720" fmla="*/ 9971063 h 14922648"/>
              <a:gd name="connsiteX721" fmla="*/ 1124856 w 12238203"/>
              <a:gd name="connsiteY721" fmla="*/ 9966873 h 14922648"/>
              <a:gd name="connsiteX722" fmla="*/ 1125771 w 12238203"/>
              <a:gd name="connsiteY722" fmla="*/ 9972884 h 14922648"/>
              <a:gd name="connsiteX723" fmla="*/ 1137798 w 12238203"/>
              <a:gd name="connsiteY723" fmla="*/ 9971063 h 14922648"/>
              <a:gd name="connsiteX724" fmla="*/ 3386847 w 12238203"/>
              <a:gd name="connsiteY724" fmla="*/ 4881247 h 14922648"/>
              <a:gd name="connsiteX725" fmla="*/ 3374786 w 12238203"/>
              <a:gd name="connsiteY725" fmla="*/ 4862763 h 14922648"/>
              <a:gd name="connsiteX726" fmla="*/ 3381734 w 12238203"/>
              <a:gd name="connsiteY726" fmla="*/ 4889040 h 14922648"/>
              <a:gd name="connsiteX727" fmla="*/ 3386847 w 12238203"/>
              <a:gd name="connsiteY727" fmla="*/ 4881247 h 14922648"/>
              <a:gd name="connsiteX728" fmla="*/ 3108797 w 12238203"/>
              <a:gd name="connsiteY728" fmla="*/ 5510627 h 14922648"/>
              <a:gd name="connsiteX729" fmla="*/ 3060292 w 12238203"/>
              <a:gd name="connsiteY729" fmla="*/ 5427503 h 14922648"/>
              <a:gd name="connsiteX730" fmla="*/ 3082025 w 12238203"/>
              <a:gd name="connsiteY730" fmla="*/ 5475344 h 14922648"/>
              <a:gd name="connsiteX731" fmla="*/ 3108797 w 12238203"/>
              <a:gd name="connsiteY731" fmla="*/ 5510627 h 14922648"/>
              <a:gd name="connsiteX732" fmla="*/ 3133301 w 12238203"/>
              <a:gd name="connsiteY732" fmla="*/ 5455170 h 14922648"/>
              <a:gd name="connsiteX733" fmla="*/ 3110299 w 12238203"/>
              <a:gd name="connsiteY733" fmla="*/ 5411353 h 14922648"/>
              <a:gd name="connsiteX734" fmla="*/ 3133301 w 12238203"/>
              <a:gd name="connsiteY734" fmla="*/ 5455170 h 14922648"/>
              <a:gd name="connsiteX735" fmla="*/ 2096173 w 12238203"/>
              <a:gd name="connsiteY735" fmla="*/ 7805413 h 14922648"/>
              <a:gd name="connsiteX736" fmla="*/ 2008683 w 12238203"/>
              <a:gd name="connsiteY736" fmla="*/ 7933541 h 14922648"/>
              <a:gd name="connsiteX737" fmla="*/ 2049093 w 12238203"/>
              <a:gd name="connsiteY737" fmla="*/ 7778021 h 14922648"/>
              <a:gd name="connsiteX738" fmla="*/ 2096173 w 12238203"/>
              <a:gd name="connsiteY738" fmla="*/ 7805413 h 14922648"/>
              <a:gd name="connsiteX739" fmla="*/ 3120492 w 12238203"/>
              <a:gd name="connsiteY739" fmla="*/ 5506107 h 14922648"/>
              <a:gd name="connsiteX740" fmla="*/ 3075568 w 12238203"/>
              <a:gd name="connsiteY740" fmla="*/ 5414876 h 14922648"/>
              <a:gd name="connsiteX741" fmla="*/ 3120492 w 12238203"/>
              <a:gd name="connsiteY741" fmla="*/ 5506107 h 14922648"/>
              <a:gd name="connsiteX742" fmla="*/ 2379729 w 12238203"/>
              <a:gd name="connsiteY742" fmla="*/ 7182676 h 14922648"/>
              <a:gd name="connsiteX743" fmla="*/ 2366484 w 12238203"/>
              <a:gd name="connsiteY743" fmla="*/ 7181405 h 14922648"/>
              <a:gd name="connsiteX744" fmla="*/ 2379729 w 12238203"/>
              <a:gd name="connsiteY744" fmla="*/ 7182676 h 14922648"/>
              <a:gd name="connsiteX745" fmla="*/ 3480545 w 12238203"/>
              <a:gd name="connsiteY745" fmla="*/ 4697856 h 14922648"/>
              <a:gd name="connsiteX746" fmla="*/ 3481300 w 12238203"/>
              <a:gd name="connsiteY746" fmla="*/ 4647488 h 14922648"/>
              <a:gd name="connsiteX747" fmla="*/ 3470970 w 12238203"/>
              <a:gd name="connsiteY747" fmla="*/ 4691864 h 14922648"/>
              <a:gd name="connsiteX748" fmla="*/ 3465415 w 12238203"/>
              <a:gd name="connsiteY748" fmla="*/ 4655664 h 14922648"/>
              <a:gd name="connsiteX749" fmla="*/ 3452717 w 12238203"/>
              <a:gd name="connsiteY749" fmla="*/ 4674104 h 14922648"/>
              <a:gd name="connsiteX750" fmla="*/ 3445309 w 12238203"/>
              <a:gd name="connsiteY750" fmla="*/ 4653449 h 14922648"/>
              <a:gd name="connsiteX751" fmla="*/ 3460440 w 12238203"/>
              <a:gd name="connsiteY751" fmla="*/ 4695640 h 14922648"/>
              <a:gd name="connsiteX752" fmla="*/ 3480545 w 12238203"/>
              <a:gd name="connsiteY752" fmla="*/ 4697856 h 14922648"/>
              <a:gd name="connsiteX753" fmla="*/ 2191549 w 12238203"/>
              <a:gd name="connsiteY753" fmla="*/ 7615492 h 14922648"/>
              <a:gd name="connsiteX754" fmla="*/ 2179054 w 12238203"/>
              <a:gd name="connsiteY754" fmla="*/ 7576830 h 14922648"/>
              <a:gd name="connsiteX755" fmla="*/ 2191549 w 12238203"/>
              <a:gd name="connsiteY755" fmla="*/ 7615492 h 14922648"/>
              <a:gd name="connsiteX756" fmla="*/ 3402794 w 12238203"/>
              <a:gd name="connsiteY756" fmla="*/ 4881487 h 14922648"/>
              <a:gd name="connsiteX757" fmla="*/ 3398675 w 12238203"/>
              <a:gd name="connsiteY757" fmla="*/ 4875525 h 14922648"/>
              <a:gd name="connsiteX758" fmla="*/ 3394066 w 12238203"/>
              <a:gd name="connsiteY758" fmla="*/ 4893050 h 14922648"/>
              <a:gd name="connsiteX759" fmla="*/ 3402794 w 12238203"/>
              <a:gd name="connsiteY759" fmla="*/ 4881487 h 14922648"/>
              <a:gd name="connsiteX760" fmla="*/ 3170213 w 12238203"/>
              <a:gd name="connsiteY760" fmla="*/ 5414369 h 14922648"/>
              <a:gd name="connsiteX761" fmla="*/ 3147734 w 12238203"/>
              <a:gd name="connsiteY761" fmla="*/ 5390161 h 14922648"/>
              <a:gd name="connsiteX762" fmla="*/ 3170213 w 12238203"/>
              <a:gd name="connsiteY762" fmla="*/ 5414369 h 14922648"/>
              <a:gd name="connsiteX763" fmla="*/ 3535464 w 12238203"/>
              <a:gd name="connsiteY763" fmla="*/ 4587948 h 14922648"/>
              <a:gd name="connsiteX764" fmla="*/ 3533005 w 12238203"/>
              <a:gd name="connsiteY764" fmla="*/ 4574880 h 14922648"/>
              <a:gd name="connsiteX765" fmla="*/ 3530041 w 12238203"/>
              <a:gd name="connsiteY765" fmla="*/ 4599752 h 14922648"/>
              <a:gd name="connsiteX766" fmla="*/ 3535464 w 12238203"/>
              <a:gd name="connsiteY766" fmla="*/ 4587948 h 14922648"/>
              <a:gd name="connsiteX767" fmla="*/ 2150789 w 12238203"/>
              <a:gd name="connsiteY767" fmla="*/ 7728518 h 14922648"/>
              <a:gd name="connsiteX768" fmla="*/ 2150688 w 12238203"/>
              <a:gd name="connsiteY768" fmla="*/ 7704510 h 14922648"/>
              <a:gd name="connsiteX769" fmla="*/ 2150789 w 12238203"/>
              <a:gd name="connsiteY769" fmla="*/ 7728518 h 14922648"/>
              <a:gd name="connsiteX770" fmla="*/ 3462849 w 12238203"/>
              <a:gd name="connsiteY770" fmla="*/ 4761740 h 14922648"/>
              <a:gd name="connsiteX771" fmla="*/ 3459246 w 12238203"/>
              <a:gd name="connsiteY771" fmla="*/ 4746168 h 14922648"/>
              <a:gd name="connsiteX772" fmla="*/ 3462849 w 12238203"/>
              <a:gd name="connsiteY772" fmla="*/ 4761740 h 14922648"/>
              <a:gd name="connsiteX773" fmla="*/ 3556076 w 12238203"/>
              <a:gd name="connsiteY773" fmla="*/ 4552222 h 14922648"/>
              <a:gd name="connsiteX774" fmla="*/ 3508551 w 12238203"/>
              <a:gd name="connsiteY774" fmla="*/ 4543967 h 14922648"/>
              <a:gd name="connsiteX775" fmla="*/ 3556076 w 12238203"/>
              <a:gd name="connsiteY775" fmla="*/ 4552222 h 14922648"/>
              <a:gd name="connsiteX776" fmla="*/ 2016329 w 12238203"/>
              <a:gd name="connsiteY776" fmla="*/ 8040763 h 14922648"/>
              <a:gd name="connsiteX777" fmla="*/ 2008819 w 12238203"/>
              <a:gd name="connsiteY777" fmla="*/ 8010971 h 14922648"/>
              <a:gd name="connsiteX778" fmla="*/ 2010746 w 12238203"/>
              <a:gd name="connsiteY778" fmla="*/ 8051510 h 14922648"/>
              <a:gd name="connsiteX779" fmla="*/ 2016329 w 12238203"/>
              <a:gd name="connsiteY779" fmla="*/ 8040763 h 14922648"/>
              <a:gd name="connsiteX780" fmla="*/ 3439881 w 12238203"/>
              <a:gd name="connsiteY780" fmla="*/ 4819160 h 14922648"/>
              <a:gd name="connsiteX781" fmla="*/ 3430642 w 12238203"/>
              <a:gd name="connsiteY781" fmla="*/ 4778249 h 14922648"/>
              <a:gd name="connsiteX782" fmla="*/ 3393048 w 12238203"/>
              <a:gd name="connsiteY782" fmla="*/ 4817027 h 14922648"/>
              <a:gd name="connsiteX783" fmla="*/ 3426692 w 12238203"/>
              <a:gd name="connsiteY783" fmla="*/ 4830757 h 14922648"/>
              <a:gd name="connsiteX784" fmla="*/ 3439881 w 12238203"/>
              <a:gd name="connsiteY784" fmla="*/ 4819160 h 14922648"/>
              <a:gd name="connsiteX785" fmla="*/ 2378877 w 12238203"/>
              <a:gd name="connsiteY785" fmla="*/ 7220480 h 14922648"/>
              <a:gd name="connsiteX786" fmla="*/ 2368111 w 12238203"/>
              <a:gd name="connsiteY786" fmla="*/ 7197397 h 14922648"/>
              <a:gd name="connsiteX787" fmla="*/ 2378877 w 12238203"/>
              <a:gd name="connsiteY787" fmla="*/ 7220480 h 14922648"/>
              <a:gd name="connsiteX788" fmla="*/ 5106810 w 12238203"/>
              <a:gd name="connsiteY788" fmla="*/ 1048024 h 14922648"/>
              <a:gd name="connsiteX789" fmla="*/ 5088597 w 12238203"/>
              <a:gd name="connsiteY789" fmla="*/ 1038448 h 14922648"/>
              <a:gd name="connsiteX790" fmla="*/ 5106810 w 12238203"/>
              <a:gd name="connsiteY790" fmla="*/ 1048024 h 14922648"/>
              <a:gd name="connsiteX791" fmla="*/ 403776 w 12238203"/>
              <a:gd name="connsiteY791" fmla="*/ 11696013 h 14922648"/>
              <a:gd name="connsiteX792" fmla="*/ 328405 w 12238203"/>
              <a:gd name="connsiteY792" fmla="*/ 11785879 h 14922648"/>
              <a:gd name="connsiteX793" fmla="*/ 265660 w 12238203"/>
              <a:gd name="connsiteY793" fmla="*/ 11714567 h 14922648"/>
              <a:gd name="connsiteX794" fmla="*/ 328692 w 12238203"/>
              <a:gd name="connsiteY794" fmla="*/ 11636482 h 14922648"/>
              <a:gd name="connsiteX795" fmla="*/ 403776 w 12238203"/>
              <a:gd name="connsiteY795" fmla="*/ 11696013 h 14922648"/>
              <a:gd name="connsiteX796" fmla="*/ 3143267 w 12238203"/>
              <a:gd name="connsiteY796" fmla="*/ 5497302 h 14922648"/>
              <a:gd name="connsiteX797" fmla="*/ 3099054 w 12238203"/>
              <a:gd name="connsiteY797" fmla="*/ 5425253 h 14922648"/>
              <a:gd name="connsiteX798" fmla="*/ 3143267 w 12238203"/>
              <a:gd name="connsiteY798" fmla="*/ 5497302 h 14922648"/>
              <a:gd name="connsiteX799" fmla="*/ 3781872 w 12238203"/>
              <a:gd name="connsiteY799" fmla="*/ 4052951 h 14922648"/>
              <a:gd name="connsiteX800" fmla="*/ 3777645 w 12238203"/>
              <a:gd name="connsiteY800" fmla="*/ 4013708 h 14922648"/>
              <a:gd name="connsiteX801" fmla="*/ 3776353 w 12238203"/>
              <a:gd name="connsiteY801" fmla="*/ 4035285 h 14922648"/>
              <a:gd name="connsiteX802" fmla="*/ 3779211 w 12238203"/>
              <a:gd name="connsiteY802" fmla="*/ 4057113 h 14922648"/>
              <a:gd name="connsiteX803" fmla="*/ 3781872 w 12238203"/>
              <a:gd name="connsiteY803" fmla="*/ 4052951 h 14922648"/>
              <a:gd name="connsiteX804" fmla="*/ 1213166 w 12238203"/>
              <a:gd name="connsiteY804" fmla="*/ 9866764 h 14922648"/>
              <a:gd name="connsiteX805" fmla="*/ 1158927 w 12238203"/>
              <a:gd name="connsiteY805" fmla="*/ 9780080 h 14922648"/>
              <a:gd name="connsiteX806" fmla="*/ 1115502 w 12238203"/>
              <a:gd name="connsiteY806" fmla="*/ 9824097 h 14922648"/>
              <a:gd name="connsiteX807" fmla="*/ 1169482 w 12238203"/>
              <a:gd name="connsiteY807" fmla="*/ 9891274 h 14922648"/>
              <a:gd name="connsiteX808" fmla="*/ 1213166 w 12238203"/>
              <a:gd name="connsiteY808" fmla="*/ 9866764 h 14922648"/>
              <a:gd name="connsiteX809" fmla="*/ 1151506 w 12238203"/>
              <a:gd name="connsiteY809" fmla="*/ 10010952 h 14922648"/>
              <a:gd name="connsiteX810" fmla="*/ 1149778 w 12238203"/>
              <a:gd name="connsiteY810" fmla="*/ 10007448 h 14922648"/>
              <a:gd name="connsiteX811" fmla="*/ 1136597 w 12238203"/>
              <a:gd name="connsiteY811" fmla="*/ 10002644 h 14922648"/>
              <a:gd name="connsiteX812" fmla="*/ 1151506 w 12238203"/>
              <a:gd name="connsiteY812" fmla="*/ 10010952 h 14922648"/>
              <a:gd name="connsiteX813" fmla="*/ 1707957 w 12238203"/>
              <a:gd name="connsiteY813" fmla="*/ 8754093 h 14922648"/>
              <a:gd name="connsiteX814" fmla="*/ 1667526 w 12238203"/>
              <a:gd name="connsiteY814" fmla="*/ 8720931 h 14922648"/>
              <a:gd name="connsiteX815" fmla="*/ 1707957 w 12238203"/>
              <a:gd name="connsiteY815" fmla="*/ 8754093 h 14922648"/>
              <a:gd name="connsiteX816" fmla="*/ 3035191 w 12238203"/>
              <a:gd name="connsiteY816" fmla="*/ 5753453 h 14922648"/>
              <a:gd name="connsiteX817" fmla="*/ 3020850 w 12238203"/>
              <a:gd name="connsiteY817" fmla="*/ 5742017 h 14922648"/>
              <a:gd name="connsiteX818" fmla="*/ 3035191 w 12238203"/>
              <a:gd name="connsiteY818" fmla="*/ 5753453 h 14922648"/>
              <a:gd name="connsiteX819" fmla="*/ 2198210 w 12238203"/>
              <a:gd name="connsiteY819" fmla="*/ 7650047 h 14922648"/>
              <a:gd name="connsiteX820" fmla="*/ 2178257 w 12238203"/>
              <a:gd name="connsiteY820" fmla="*/ 7625234 h 14922648"/>
              <a:gd name="connsiteX821" fmla="*/ 2151540 w 12238203"/>
              <a:gd name="connsiteY821" fmla="*/ 7603097 h 14922648"/>
              <a:gd name="connsiteX822" fmla="*/ 2149746 w 12238203"/>
              <a:gd name="connsiteY822" fmla="*/ 7601611 h 14922648"/>
              <a:gd name="connsiteX823" fmla="*/ 2139601 w 12238203"/>
              <a:gd name="connsiteY823" fmla="*/ 7614496 h 14922648"/>
              <a:gd name="connsiteX824" fmla="*/ 2132733 w 12238203"/>
              <a:gd name="connsiteY824" fmla="*/ 7623220 h 14922648"/>
              <a:gd name="connsiteX825" fmla="*/ 2107783 w 12238203"/>
              <a:gd name="connsiteY825" fmla="*/ 7685043 h 14922648"/>
              <a:gd name="connsiteX826" fmla="*/ 2198210 w 12238203"/>
              <a:gd name="connsiteY826" fmla="*/ 7650047 h 14922648"/>
              <a:gd name="connsiteX827" fmla="*/ 3438738 w 12238203"/>
              <a:gd name="connsiteY827" fmla="*/ 4845812 h 14922648"/>
              <a:gd name="connsiteX828" fmla="*/ 3436426 w 12238203"/>
              <a:gd name="connsiteY828" fmla="*/ 4837186 h 14922648"/>
              <a:gd name="connsiteX829" fmla="*/ 3401640 w 12238203"/>
              <a:gd name="connsiteY829" fmla="*/ 4850653 h 14922648"/>
              <a:gd name="connsiteX830" fmla="*/ 3419736 w 12238203"/>
              <a:gd name="connsiteY830" fmla="*/ 4867972 h 14922648"/>
              <a:gd name="connsiteX831" fmla="*/ 3438738 w 12238203"/>
              <a:gd name="connsiteY831" fmla="*/ 4845812 h 14922648"/>
              <a:gd name="connsiteX832" fmla="*/ 1435131 w 12238203"/>
              <a:gd name="connsiteY832" fmla="*/ 9383110 h 14922648"/>
              <a:gd name="connsiteX833" fmla="*/ 1425839 w 12238203"/>
              <a:gd name="connsiteY833" fmla="*/ 9359118 h 14922648"/>
              <a:gd name="connsiteX834" fmla="*/ 1435131 w 12238203"/>
              <a:gd name="connsiteY834" fmla="*/ 9383110 h 14922648"/>
              <a:gd name="connsiteX835" fmla="*/ 1397546 w 12238203"/>
              <a:gd name="connsiteY835" fmla="*/ 9469760 h 14922648"/>
              <a:gd name="connsiteX836" fmla="*/ 1403651 w 12238203"/>
              <a:gd name="connsiteY836" fmla="*/ 9454355 h 14922648"/>
              <a:gd name="connsiteX837" fmla="*/ 1388263 w 12238203"/>
              <a:gd name="connsiteY837" fmla="*/ 9477640 h 14922648"/>
              <a:gd name="connsiteX838" fmla="*/ 1397546 w 12238203"/>
              <a:gd name="connsiteY838" fmla="*/ 9469760 h 14922648"/>
              <a:gd name="connsiteX839" fmla="*/ 4024663 w 12238203"/>
              <a:gd name="connsiteY839" fmla="*/ 3526781 h 14922648"/>
              <a:gd name="connsiteX840" fmla="*/ 4033024 w 12238203"/>
              <a:gd name="connsiteY840" fmla="*/ 3496300 h 14922648"/>
              <a:gd name="connsiteX841" fmla="*/ 4037228 w 12238203"/>
              <a:gd name="connsiteY841" fmla="*/ 3453271 h 14922648"/>
              <a:gd name="connsiteX842" fmla="*/ 4020303 w 12238203"/>
              <a:gd name="connsiteY842" fmla="*/ 3436102 h 14922648"/>
              <a:gd name="connsiteX843" fmla="*/ 4035011 w 12238203"/>
              <a:gd name="connsiteY843" fmla="*/ 3402814 h 14922648"/>
              <a:gd name="connsiteX844" fmla="*/ 4020235 w 12238203"/>
              <a:gd name="connsiteY844" fmla="*/ 3391185 h 14922648"/>
              <a:gd name="connsiteX845" fmla="*/ 4016132 w 12238203"/>
              <a:gd name="connsiteY845" fmla="*/ 3344996 h 14922648"/>
              <a:gd name="connsiteX846" fmla="*/ 4031415 w 12238203"/>
              <a:gd name="connsiteY846" fmla="*/ 3332365 h 14922648"/>
              <a:gd name="connsiteX847" fmla="*/ 3999475 w 12238203"/>
              <a:gd name="connsiteY847" fmla="*/ 3302951 h 14922648"/>
              <a:gd name="connsiteX848" fmla="*/ 4009975 w 12238203"/>
              <a:gd name="connsiteY848" fmla="*/ 3347375 h 14922648"/>
              <a:gd name="connsiteX849" fmla="*/ 3997847 w 12238203"/>
              <a:gd name="connsiteY849" fmla="*/ 3351709 h 14922648"/>
              <a:gd name="connsiteX850" fmla="*/ 4009468 w 12238203"/>
              <a:gd name="connsiteY850" fmla="*/ 3371635 h 14922648"/>
              <a:gd name="connsiteX851" fmla="*/ 3996651 w 12238203"/>
              <a:gd name="connsiteY851" fmla="*/ 3365972 h 14922648"/>
              <a:gd name="connsiteX852" fmla="*/ 3987600 w 12238203"/>
              <a:gd name="connsiteY852" fmla="*/ 3386457 h 14922648"/>
              <a:gd name="connsiteX853" fmla="*/ 4012448 w 12238203"/>
              <a:gd name="connsiteY853" fmla="*/ 3442322 h 14922648"/>
              <a:gd name="connsiteX854" fmla="*/ 3957927 w 12238203"/>
              <a:gd name="connsiteY854" fmla="*/ 3408541 h 14922648"/>
              <a:gd name="connsiteX855" fmla="*/ 3965350 w 12238203"/>
              <a:gd name="connsiteY855" fmla="*/ 3436814 h 14922648"/>
              <a:gd name="connsiteX856" fmla="*/ 4012950 w 12238203"/>
              <a:gd name="connsiteY856" fmla="*/ 3452745 h 14922648"/>
              <a:gd name="connsiteX857" fmla="*/ 4016790 w 12238203"/>
              <a:gd name="connsiteY857" fmla="*/ 3489127 h 14922648"/>
              <a:gd name="connsiteX858" fmla="*/ 3997740 w 12238203"/>
              <a:gd name="connsiteY858" fmla="*/ 3475610 h 14922648"/>
              <a:gd name="connsiteX859" fmla="*/ 4011584 w 12238203"/>
              <a:gd name="connsiteY859" fmla="*/ 3511310 h 14922648"/>
              <a:gd name="connsiteX860" fmla="*/ 3996807 w 12238203"/>
              <a:gd name="connsiteY860" fmla="*/ 3499681 h 14922648"/>
              <a:gd name="connsiteX861" fmla="*/ 4024663 w 12238203"/>
              <a:gd name="connsiteY861" fmla="*/ 3526781 h 14922648"/>
              <a:gd name="connsiteX862" fmla="*/ 1420925 w 12238203"/>
              <a:gd name="connsiteY862" fmla="*/ 9426804 h 14922648"/>
              <a:gd name="connsiteX863" fmla="*/ 1408123 w 12238203"/>
              <a:gd name="connsiteY863" fmla="*/ 9421148 h 14922648"/>
              <a:gd name="connsiteX864" fmla="*/ 1402468 w 12238203"/>
              <a:gd name="connsiteY864" fmla="*/ 9433946 h 14922648"/>
              <a:gd name="connsiteX865" fmla="*/ 1415270 w 12238203"/>
              <a:gd name="connsiteY865" fmla="*/ 9439603 h 14922648"/>
              <a:gd name="connsiteX866" fmla="*/ 4473078 w 12238203"/>
              <a:gd name="connsiteY866" fmla="*/ 2520096 h 14922648"/>
              <a:gd name="connsiteX867" fmla="*/ 4436103 w 12238203"/>
              <a:gd name="connsiteY867" fmla="*/ 2497246 h 14922648"/>
              <a:gd name="connsiteX868" fmla="*/ 4432938 w 12238203"/>
              <a:gd name="connsiteY868" fmla="*/ 2527318 h 14922648"/>
              <a:gd name="connsiteX869" fmla="*/ 4473078 w 12238203"/>
              <a:gd name="connsiteY869" fmla="*/ 2520096 h 14922648"/>
              <a:gd name="connsiteX870" fmla="*/ 4023467 w 12238203"/>
              <a:gd name="connsiteY870" fmla="*/ 3541044 h 14922648"/>
              <a:gd name="connsiteX871" fmla="*/ 4019195 w 12238203"/>
              <a:gd name="connsiteY871" fmla="*/ 3539157 h 14922648"/>
              <a:gd name="connsiteX872" fmla="*/ 4023467 w 12238203"/>
              <a:gd name="connsiteY872" fmla="*/ 3541044 h 14922648"/>
              <a:gd name="connsiteX873" fmla="*/ 849179 w 12238203"/>
              <a:gd name="connsiteY873" fmla="*/ 10726565 h 14922648"/>
              <a:gd name="connsiteX874" fmla="*/ 838456 w 12238203"/>
              <a:gd name="connsiteY874" fmla="*/ 10746236 h 14922648"/>
              <a:gd name="connsiteX875" fmla="*/ 836647 w 12238203"/>
              <a:gd name="connsiteY875" fmla="*/ 10651495 h 14922648"/>
              <a:gd name="connsiteX876" fmla="*/ 849179 w 12238203"/>
              <a:gd name="connsiteY876" fmla="*/ 10726565 h 14922648"/>
              <a:gd name="connsiteX877" fmla="*/ 2179274 w 12238203"/>
              <a:gd name="connsiteY877" fmla="*/ 7717141 h 14922648"/>
              <a:gd name="connsiteX878" fmla="*/ 2170927 w 12238203"/>
              <a:gd name="connsiteY878" fmla="*/ 7691018 h 14922648"/>
              <a:gd name="connsiteX879" fmla="*/ 2179274 w 12238203"/>
              <a:gd name="connsiteY879" fmla="*/ 7717141 h 14922648"/>
              <a:gd name="connsiteX880" fmla="*/ 3202796 w 12238203"/>
              <a:gd name="connsiteY880" fmla="*/ 5405312 h 14922648"/>
              <a:gd name="connsiteX881" fmla="*/ 3155693 w 12238203"/>
              <a:gd name="connsiteY881" fmla="*/ 5351356 h 14922648"/>
              <a:gd name="connsiteX882" fmla="*/ 3202796 w 12238203"/>
              <a:gd name="connsiteY882" fmla="*/ 5405312 h 14922648"/>
              <a:gd name="connsiteX883" fmla="*/ 3464234 w 12238203"/>
              <a:gd name="connsiteY883" fmla="*/ 4815308 h 14922648"/>
              <a:gd name="connsiteX884" fmla="*/ 3468613 w 12238203"/>
              <a:gd name="connsiteY884" fmla="*/ 4775049 h 14922648"/>
              <a:gd name="connsiteX885" fmla="*/ 3446966 w 12238203"/>
              <a:gd name="connsiteY885" fmla="*/ 4769915 h 14922648"/>
              <a:gd name="connsiteX886" fmla="*/ 3443571 w 12238203"/>
              <a:gd name="connsiteY886" fmla="*/ 4731451 h 14922648"/>
              <a:gd name="connsiteX887" fmla="*/ 3433576 w 12238203"/>
              <a:gd name="connsiteY887" fmla="*/ 4771245 h 14922648"/>
              <a:gd name="connsiteX888" fmla="*/ 3464234 w 12238203"/>
              <a:gd name="connsiteY888" fmla="*/ 4815308 h 14922648"/>
              <a:gd name="connsiteX889" fmla="*/ 3806968 w 12238203"/>
              <a:gd name="connsiteY889" fmla="*/ 4052449 h 14922648"/>
              <a:gd name="connsiteX890" fmla="*/ 3803134 w 12238203"/>
              <a:gd name="connsiteY890" fmla="*/ 4018164 h 14922648"/>
              <a:gd name="connsiteX891" fmla="*/ 3800622 w 12238203"/>
              <a:gd name="connsiteY891" fmla="*/ 4057921 h 14922648"/>
              <a:gd name="connsiteX892" fmla="*/ 3806968 w 12238203"/>
              <a:gd name="connsiteY892" fmla="*/ 4052449 h 14922648"/>
              <a:gd name="connsiteX893" fmla="*/ 490143 w 12238203"/>
              <a:gd name="connsiteY893" fmla="*/ 11561817 h 14922648"/>
              <a:gd name="connsiteX894" fmla="*/ 459598 w 12238203"/>
              <a:gd name="connsiteY894" fmla="*/ 11530622 h 14922648"/>
              <a:gd name="connsiteX895" fmla="*/ 451577 w 12238203"/>
              <a:gd name="connsiteY895" fmla="*/ 11554593 h 14922648"/>
              <a:gd name="connsiteX896" fmla="*/ 479488 w 12238203"/>
              <a:gd name="connsiteY896" fmla="*/ 11574059 h 14922648"/>
              <a:gd name="connsiteX897" fmla="*/ 490143 w 12238203"/>
              <a:gd name="connsiteY897" fmla="*/ 11561817 h 14922648"/>
              <a:gd name="connsiteX898" fmla="*/ 3537009 w 12238203"/>
              <a:gd name="connsiteY898" fmla="*/ 4671655 h 14922648"/>
              <a:gd name="connsiteX899" fmla="*/ 3517887 w 12238203"/>
              <a:gd name="connsiteY899" fmla="*/ 4641807 h 14922648"/>
              <a:gd name="connsiteX900" fmla="*/ 3492857 w 12238203"/>
              <a:gd name="connsiteY900" fmla="*/ 4656238 h 14922648"/>
              <a:gd name="connsiteX901" fmla="*/ 3500987 w 12238203"/>
              <a:gd name="connsiteY901" fmla="*/ 4695487 h 14922648"/>
              <a:gd name="connsiteX902" fmla="*/ 3502560 w 12238203"/>
              <a:gd name="connsiteY902" fmla="*/ 4680537 h 14922648"/>
              <a:gd name="connsiteX903" fmla="*/ 3515300 w 12238203"/>
              <a:gd name="connsiteY903" fmla="*/ 4702258 h 14922648"/>
              <a:gd name="connsiteX904" fmla="*/ 3537009 w 12238203"/>
              <a:gd name="connsiteY904" fmla="*/ 4671655 h 14922648"/>
              <a:gd name="connsiteX905" fmla="*/ 1585595 w 12238203"/>
              <a:gd name="connsiteY905" fmla="*/ 9089349 h 14922648"/>
              <a:gd name="connsiteX906" fmla="*/ 1553135 w 12238203"/>
              <a:gd name="connsiteY906" fmla="*/ 9136816 h 14922648"/>
              <a:gd name="connsiteX907" fmla="*/ 1571947 w 12238203"/>
              <a:gd name="connsiteY907" fmla="*/ 9071533 h 14922648"/>
              <a:gd name="connsiteX908" fmla="*/ 1579639 w 12238203"/>
              <a:gd name="connsiteY908" fmla="*/ 9053994 h 14922648"/>
              <a:gd name="connsiteX909" fmla="*/ 1583588 w 12238203"/>
              <a:gd name="connsiteY909" fmla="*/ 9044989 h 14922648"/>
              <a:gd name="connsiteX910" fmla="*/ 1598439 w 12238203"/>
              <a:gd name="connsiteY910" fmla="*/ 8876251 h 14922648"/>
              <a:gd name="connsiteX911" fmla="*/ 1611478 w 12238203"/>
              <a:gd name="connsiteY911" fmla="*/ 8937209 h 14922648"/>
              <a:gd name="connsiteX912" fmla="*/ 1599551 w 12238203"/>
              <a:gd name="connsiteY912" fmla="*/ 9049568 h 14922648"/>
              <a:gd name="connsiteX913" fmla="*/ 1595405 w 12238203"/>
              <a:gd name="connsiteY913" fmla="*/ 9061386 h 14922648"/>
              <a:gd name="connsiteX914" fmla="*/ 5136524 w 12238203"/>
              <a:gd name="connsiteY914" fmla="*/ 1053506 h 14922648"/>
              <a:gd name="connsiteX915" fmla="*/ 5097116 w 12238203"/>
              <a:gd name="connsiteY915" fmla="*/ 1015702 h 14922648"/>
              <a:gd name="connsiteX916" fmla="*/ 5136524 w 12238203"/>
              <a:gd name="connsiteY916" fmla="*/ 1053506 h 14922648"/>
              <a:gd name="connsiteX917" fmla="*/ 3062258 w 12238203"/>
              <a:gd name="connsiteY917" fmla="*/ 5755725 h 14922648"/>
              <a:gd name="connsiteX918" fmla="*/ 3036200 w 12238203"/>
              <a:gd name="connsiteY918" fmla="*/ 5739620 h 14922648"/>
              <a:gd name="connsiteX919" fmla="*/ 3062258 w 12238203"/>
              <a:gd name="connsiteY919" fmla="*/ 5755725 h 14922648"/>
              <a:gd name="connsiteX920" fmla="*/ 1359906 w 12238203"/>
              <a:gd name="connsiteY920" fmla="*/ 9609925 h 14922648"/>
              <a:gd name="connsiteX921" fmla="*/ 1328521 w 12238203"/>
              <a:gd name="connsiteY921" fmla="*/ 9556286 h 14922648"/>
              <a:gd name="connsiteX922" fmla="*/ 1359906 w 12238203"/>
              <a:gd name="connsiteY922" fmla="*/ 9609925 h 14922648"/>
              <a:gd name="connsiteX923" fmla="*/ 3514138 w 12238203"/>
              <a:gd name="connsiteY923" fmla="*/ 4734915 h 14922648"/>
              <a:gd name="connsiteX924" fmla="*/ 3505797 w 12238203"/>
              <a:gd name="connsiteY924" fmla="*/ 4718562 h 14922648"/>
              <a:gd name="connsiteX925" fmla="*/ 3514138 w 12238203"/>
              <a:gd name="connsiteY925" fmla="*/ 4734915 h 14922648"/>
              <a:gd name="connsiteX926" fmla="*/ 3548494 w 12238203"/>
              <a:gd name="connsiteY926" fmla="*/ 4658112 h 14922648"/>
              <a:gd name="connsiteX927" fmla="*/ 3518096 w 12238203"/>
              <a:gd name="connsiteY927" fmla="*/ 4618915 h 14922648"/>
              <a:gd name="connsiteX928" fmla="*/ 3510919 w 12238203"/>
              <a:gd name="connsiteY928" fmla="*/ 4569903 h 14922648"/>
              <a:gd name="connsiteX929" fmla="*/ 3501614 w 12238203"/>
              <a:gd name="connsiteY929" fmla="*/ 4626810 h 14922648"/>
              <a:gd name="connsiteX930" fmla="*/ 3499205 w 12238203"/>
              <a:gd name="connsiteY930" fmla="*/ 4560710 h 14922648"/>
              <a:gd name="connsiteX931" fmla="*/ 3490855 w 12238203"/>
              <a:gd name="connsiteY931" fmla="*/ 4607850 h 14922648"/>
              <a:gd name="connsiteX932" fmla="*/ 3489074 w 12238203"/>
              <a:gd name="connsiteY932" fmla="*/ 4645692 h 14922648"/>
              <a:gd name="connsiteX933" fmla="*/ 3513948 w 12238203"/>
              <a:gd name="connsiteY933" fmla="*/ 4630818 h 14922648"/>
              <a:gd name="connsiteX934" fmla="*/ 3548494 w 12238203"/>
              <a:gd name="connsiteY934" fmla="*/ 4658112 h 14922648"/>
              <a:gd name="connsiteX935" fmla="*/ 3510146 w 12238203"/>
              <a:gd name="connsiteY935" fmla="*/ 4747259 h 14922648"/>
              <a:gd name="connsiteX936" fmla="*/ 3502832 w 12238203"/>
              <a:gd name="connsiteY936" fmla="*/ 4743435 h 14922648"/>
              <a:gd name="connsiteX937" fmla="*/ 3510146 w 12238203"/>
              <a:gd name="connsiteY937" fmla="*/ 4747259 h 14922648"/>
              <a:gd name="connsiteX938" fmla="*/ 3080241 w 12238203"/>
              <a:gd name="connsiteY938" fmla="*/ 5725422 h 14922648"/>
              <a:gd name="connsiteX939" fmla="*/ 3043922 w 12238203"/>
              <a:gd name="connsiteY939" fmla="*/ 5700197 h 14922648"/>
              <a:gd name="connsiteX940" fmla="*/ 3080241 w 12238203"/>
              <a:gd name="connsiteY940" fmla="*/ 5725422 h 14922648"/>
              <a:gd name="connsiteX941" fmla="*/ 2594679 w 12238203"/>
              <a:gd name="connsiteY941" fmla="*/ 6824563 h 14922648"/>
              <a:gd name="connsiteX942" fmla="*/ 2600859 w 12238203"/>
              <a:gd name="connsiteY942" fmla="*/ 6792086 h 14922648"/>
              <a:gd name="connsiteX943" fmla="*/ 2371279 w 12238203"/>
              <a:gd name="connsiteY943" fmla="*/ 6756980 h 14922648"/>
              <a:gd name="connsiteX944" fmla="*/ 2356943 w 12238203"/>
              <a:gd name="connsiteY944" fmla="*/ 6789426 h 14922648"/>
              <a:gd name="connsiteX945" fmla="*/ 2594679 w 12238203"/>
              <a:gd name="connsiteY945" fmla="*/ 6824563 h 14922648"/>
              <a:gd name="connsiteX946" fmla="*/ 2411084 w 12238203"/>
              <a:gd name="connsiteY946" fmla="*/ 7241329 h 14922648"/>
              <a:gd name="connsiteX947" fmla="*/ 2391914 w 12238203"/>
              <a:gd name="connsiteY947" fmla="*/ 7192132 h 14922648"/>
              <a:gd name="connsiteX948" fmla="*/ 2401142 w 12238203"/>
              <a:gd name="connsiteY948" fmla="*/ 7247627 h 14922648"/>
              <a:gd name="connsiteX949" fmla="*/ 2411084 w 12238203"/>
              <a:gd name="connsiteY949" fmla="*/ 7241329 h 14922648"/>
              <a:gd name="connsiteX950" fmla="*/ 3564409 w 12238203"/>
              <a:gd name="connsiteY950" fmla="*/ 4632067 h 14922648"/>
              <a:gd name="connsiteX951" fmla="*/ 3561243 w 12238203"/>
              <a:gd name="connsiteY951" fmla="*/ 4616340 h 14922648"/>
              <a:gd name="connsiteX952" fmla="*/ 3548136 w 12238203"/>
              <a:gd name="connsiteY952" fmla="*/ 4617072 h 14922648"/>
              <a:gd name="connsiteX953" fmla="*/ 3564409 w 12238203"/>
              <a:gd name="connsiteY953" fmla="*/ 4632067 h 14922648"/>
              <a:gd name="connsiteX954" fmla="*/ 1743058 w 12238203"/>
              <a:gd name="connsiteY954" fmla="*/ 8754304 h 14922648"/>
              <a:gd name="connsiteX955" fmla="*/ 1700740 w 12238203"/>
              <a:gd name="connsiteY955" fmla="*/ 8725408 h 14922648"/>
              <a:gd name="connsiteX956" fmla="*/ 1743058 w 12238203"/>
              <a:gd name="connsiteY956" fmla="*/ 8754304 h 14922648"/>
              <a:gd name="connsiteX957" fmla="*/ 334287 w 12238203"/>
              <a:gd name="connsiteY957" fmla="*/ 11946209 h 14922648"/>
              <a:gd name="connsiteX958" fmla="*/ 294827 w 12238203"/>
              <a:gd name="connsiteY958" fmla="*/ 11906328 h 14922648"/>
              <a:gd name="connsiteX959" fmla="*/ 334287 w 12238203"/>
              <a:gd name="connsiteY959" fmla="*/ 11946209 h 14922648"/>
              <a:gd name="connsiteX960" fmla="*/ 4035162 w 12238203"/>
              <a:gd name="connsiteY960" fmla="*/ 3571205 h 14922648"/>
              <a:gd name="connsiteX961" fmla="*/ 4005683 w 12238203"/>
              <a:gd name="connsiteY961" fmla="*/ 3558180 h 14922648"/>
              <a:gd name="connsiteX962" fmla="*/ 4035162 w 12238203"/>
              <a:gd name="connsiteY962" fmla="*/ 3571205 h 14922648"/>
              <a:gd name="connsiteX963" fmla="*/ 2138471 w 12238203"/>
              <a:gd name="connsiteY963" fmla="*/ 7866792 h 14922648"/>
              <a:gd name="connsiteX964" fmla="*/ 2076143 w 12238203"/>
              <a:gd name="connsiteY964" fmla="*/ 7958335 h 14922648"/>
              <a:gd name="connsiteX965" fmla="*/ 2050171 w 12238203"/>
              <a:gd name="connsiteY965" fmla="*/ 7942260 h 14922648"/>
              <a:gd name="connsiteX966" fmla="*/ 2130309 w 12238203"/>
              <a:gd name="connsiteY966" fmla="*/ 7816166 h 14922648"/>
              <a:gd name="connsiteX967" fmla="*/ 2138539 w 12238203"/>
              <a:gd name="connsiteY967" fmla="*/ 7818269 h 14922648"/>
              <a:gd name="connsiteX968" fmla="*/ 2138471 w 12238203"/>
              <a:gd name="connsiteY968" fmla="*/ 7866792 h 14922648"/>
              <a:gd name="connsiteX969" fmla="*/ 3045869 w 12238203"/>
              <a:gd name="connsiteY969" fmla="*/ 5814767 h 14922648"/>
              <a:gd name="connsiteX970" fmla="*/ 3007853 w 12238203"/>
              <a:gd name="connsiteY970" fmla="*/ 5793379 h 14922648"/>
              <a:gd name="connsiteX971" fmla="*/ 3045869 w 12238203"/>
              <a:gd name="connsiteY971" fmla="*/ 5814767 h 14922648"/>
              <a:gd name="connsiteX972" fmla="*/ 3077349 w 12238203"/>
              <a:gd name="connsiteY972" fmla="*/ 5743518 h 14922648"/>
              <a:gd name="connsiteX973" fmla="*/ 3041218 w 12238203"/>
              <a:gd name="connsiteY973" fmla="*/ 5717866 h 14922648"/>
              <a:gd name="connsiteX974" fmla="*/ 3077349 w 12238203"/>
              <a:gd name="connsiteY974" fmla="*/ 5743518 h 14922648"/>
              <a:gd name="connsiteX975" fmla="*/ 3196665 w 12238203"/>
              <a:gd name="connsiteY975" fmla="*/ 5473477 h 14922648"/>
              <a:gd name="connsiteX976" fmla="*/ 3190436 w 12238203"/>
              <a:gd name="connsiteY976" fmla="*/ 5465629 h 14922648"/>
              <a:gd name="connsiteX977" fmla="*/ 3193083 w 12238203"/>
              <a:gd name="connsiteY977" fmla="*/ 5481584 h 14922648"/>
              <a:gd name="connsiteX978" fmla="*/ 2339294 w 12238203"/>
              <a:gd name="connsiteY978" fmla="*/ 7415848 h 14922648"/>
              <a:gd name="connsiteX979" fmla="*/ 2289735 w 12238203"/>
              <a:gd name="connsiteY979" fmla="*/ 7386818 h 14922648"/>
              <a:gd name="connsiteX980" fmla="*/ 2339294 w 12238203"/>
              <a:gd name="connsiteY980" fmla="*/ 7415848 h 14922648"/>
              <a:gd name="connsiteX981" fmla="*/ 2217205 w 12238203"/>
              <a:gd name="connsiteY981" fmla="*/ 7693620 h 14922648"/>
              <a:gd name="connsiteX982" fmla="*/ 2218114 w 12238203"/>
              <a:gd name="connsiteY982" fmla="*/ 7655783 h 14922648"/>
              <a:gd name="connsiteX983" fmla="*/ 2233443 w 12238203"/>
              <a:gd name="connsiteY983" fmla="*/ 7648789 h 14922648"/>
              <a:gd name="connsiteX984" fmla="*/ 2223746 w 12238203"/>
              <a:gd name="connsiteY984" fmla="*/ 7611873 h 14922648"/>
              <a:gd name="connsiteX985" fmla="*/ 2224334 w 12238203"/>
              <a:gd name="connsiteY985" fmla="*/ 7641705 h 14922648"/>
              <a:gd name="connsiteX986" fmla="*/ 2203929 w 12238203"/>
              <a:gd name="connsiteY986" fmla="*/ 7581703 h 14922648"/>
              <a:gd name="connsiteX987" fmla="*/ 2195936 w 12238203"/>
              <a:gd name="connsiteY987" fmla="*/ 7628648 h 14922648"/>
              <a:gd name="connsiteX988" fmla="*/ 2215840 w 12238203"/>
              <a:gd name="connsiteY988" fmla="*/ 7634383 h 14922648"/>
              <a:gd name="connsiteX989" fmla="*/ 2185581 w 12238203"/>
              <a:gd name="connsiteY989" fmla="*/ 7678628 h 14922648"/>
              <a:gd name="connsiteX990" fmla="*/ 2191567 w 12238203"/>
              <a:gd name="connsiteY990" fmla="*/ 7707786 h 14922648"/>
              <a:gd name="connsiteX991" fmla="*/ 2200910 w 12238203"/>
              <a:gd name="connsiteY991" fmla="*/ 7671635 h 14922648"/>
              <a:gd name="connsiteX992" fmla="*/ 2217205 w 12238203"/>
              <a:gd name="connsiteY992" fmla="*/ 7693620 h 14922648"/>
              <a:gd name="connsiteX993" fmla="*/ 4529257 w 12238203"/>
              <a:gd name="connsiteY993" fmla="*/ 2462151 h 14922648"/>
              <a:gd name="connsiteX994" fmla="*/ 4522561 w 12238203"/>
              <a:gd name="connsiteY994" fmla="*/ 2455651 h 14922648"/>
              <a:gd name="connsiteX995" fmla="*/ 4512492 w 12238203"/>
              <a:gd name="connsiteY995" fmla="*/ 2466040 h 14922648"/>
              <a:gd name="connsiteX996" fmla="*/ 4519191 w 12238203"/>
              <a:gd name="connsiteY996" fmla="*/ 2472533 h 14922648"/>
              <a:gd name="connsiteX997" fmla="*/ 2687291 w 12238203"/>
              <a:gd name="connsiteY997" fmla="*/ 6632294 h 14922648"/>
              <a:gd name="connsiteX998" fmla="*/ 2517644 w 12238203"/>
              <a:gd name="connsiteY998" fmla="*/ 6460388 h 14922648"/>
              <a:gd name="connsiteX999" fmla="*/ 2497821 w 12238203"/>
              <a:gd name="connsiteY999" fmla="*/ 6478673 h 14922648"/>
              <a:gd name="connsiteX1000" fmla="*/ 2669376 w 12238203"/>
              <a:gd name="connsiteY1000" fmla="*/ 6655505 h 14922648"/>
              <a:gd name="connsiteX1001" fmla="*/ 2687291 w 12238203"/>
              <a:gd name="connsiteY1001" fmla="*/ 6632294 h 14922648"/>
              <a:gd name="connsiteX1002" fmla="*/ 2331400 w 12238203"/>
              <a:gd name="connsiteY1002" fmla="*/ 7438344 h 14922648"/>
              <a:gd name="connsiteX1003" fmla="*/ 2325052 w 12238203"/>
              <a:gd name="connsiteY1003" fmla="*/ 7428406 h 14922648"/>
              <a:gd name="connsiteX1004" fmla="*/ 2319900 w 12238203"/>
              <a:gd name="connsiteY1004" fmla="*/ 7434281 h 14922648"/>
              <a:gd name="connsiteX1005" fmla="*/ 2326675 w 12238203"/>
              <a:gd name="connsiteY1005" fmla="*/ 7444408 h 14922648"/>
              <a:gd name="connsiteX1006" fmla="*/ 2331400 w 12238203"/>
              <a:gd name="connsiteY1006" fmla="*/ 7438344 h 14922648"/>
              <a:gd name="connsiteX1007" fmla="*/ 560821 w 12238203"/>
              <a:gd name="connsiteY1007" fmla="*/ 11448650 h 14922648"/>
              <a:gd name="connsiteX1008" fmla="*/ 560092 w 12238203"/>
              <a:gd name="connsiteY1008" fmla="*/ 11432572 h 14922648"/>
              <a:gd name="connsiteX1009" fmla="*/ 552137 w 12238203"/>
              <a:gd name="connsiteY1009" fmla="*/ 11464411 h 14922648"/>
              <a:gd name="connsiteX1010" fmla="*/ 560821 w 12238203"/>
              <a:gd name="connsiteY1010" fmla="*/ 11448650 h 14922648"/>
              <a:gd name="connsiteX1011" fmla="*/ 3065356 w 12238203"/>
              <a:gd name="connsiteY1011" fmla="*/ 5781057 h 14922648"/>
              <a:gd name="connsiteX1012" fmla="*/ 3055285 w 12238203"/>
              <a:gd name="connsiteY1012" fmla="*/ 5771507 h 14922648"/>
              <a:gd name="connsiteX1013" fmla="*/ 3051704 w 12238203"/>
              <a:gd name="connsiteY1013" fmla="*/ 5779612 h 14922648"/>
              <a:gd name="connsiteX1014" fmla="*/ 3061965 w 12238203"/>
              <a:gd name="connsiteY1014" fmla="*/ 5788733 h 14922648"/>
              <a:gd name="connsiteX1015" fmla="*/ 1377748 w 12238203"/>
              <a:gd name="connsiteY1015" fmla="*/ 9603021 h 14922648"/>
              <a:gd name="connsiteX1016" fmla="*/ 1355395 w 12238203"/>
              <a:gd name="connsiteY1016" fmla="*/ 9563571 h 14922648"/>
              <a:gd name="connsiteX1017" fmla="*/ 1377748 w 12238203"/>
              <a:gd name="connsiteY1017" fmla="*/ 9603021 h 14922648"/>
              <a:gd name="connsiteX1018" fmla="*/ 4964797 w 12238203"/>
              <a:gd name="connsiteY1018" fmla="*/ 1485329 h 14922648"/>
              <a:gd name="connsiteX1019" fmla="*/ 4940013 w 12238203"/>
              <a:gd name="connsiteY1019" fmla="*/ 1466653 h 14922648"/>
              <a:gd name="connsiteX1020" fmla="*/ 4881753 w 12238203"/>
              <a:gd name="connsiteY1020" fmla="*/ 1544793 h 14922648"/>
              <a:gd name="connsiteX1021" fmla="*/ 4908092 w 12238203"/>
              <a:gd name="connsiteY1021" fmla="*/ 1560274 h 14922648"/>
              <a:gd name="connsiteX1022" fmla="*/ 4964797 w 12238203"/>
              <a:gd name="connsiteY1022" fmla="*/ 1485329 h 14922648"/>
              <a:gd name="connsiteX1023" fmla="*/ 3810208 w 12238203"/>
              <a:gd name="connsiteY1023" fmla="*/ 4110693 h 14922648"/>
              <a:gd name="connsiteX1024" fmla="*/ 3802490 w 12238203"/>
              <a:gd name="connsiteY1024" fmla="*/ 4075590 h 14922648"/>
              <a:gd name="connsiteX1025" fmla="*/ 3810208 w 12238203"/>
              <a:gd name="connsiteY1025" fmla="*/ 4110693 h 14922648"/>
              <a:gd name="connsiteX1026" fmla="*/ 5154055 w 12238203"/>
              <a:gd name="connsiteY1026" fmla="*/ 1075017 h 14922648"/>
              <a:gd name="connsiteX1027" fmla="*/ 5138453 w 12238203"/>
              <a:gd name="connsiteY1027" fmla="*/ 1067613 h 14922648"/>
              <a:gd name="connsiteX1028" fmla="*/ 5154055 w 12238203"/>
              <a:gd name="connsiteY1028" fmla="*/ 1075017 h 14922648"/>
              <a:gd name="connsiteX1029" fmla="*/ 2612422 w 12238203"/>
              <a:gd name="connsiteY1029" fmla="*/ 6828321 h 14922648"/>
              <a:gd name="connsiteX1030" fmla="*/ 2612422 w 12238203"/>
              <a:gd name="connsiteY1030" fmla="*/ 6828321 h 14922648"/>
              <a:gd name="connsiteX1031" fmla="*/ 5207451 w 12238203"/>
              <a:gd name="connsiteY1031" fmla="*/ 958500 h 14922648"/>
              <a:gd name="connsiteX1032" fmla="*/ 5208406 w 12238203"/>
              <a:gd name="connsiteY1032" fmla="*/ 950791 h 14922648"/>
              <a:gd name="connsiteX1033" fmla="*/ 5203491 w 12238203"/>
              <a:gd name="connsiteY1033" fmla="*/ 951668 h 14922648"/>
              <a:gd name="connsiteX1034" fmla="*/ 5199598 w 12238203"/>
              <a:gd name="connsiteY1034" fmla="*/ 957063 h 14922648"/>
              <a:gd name="connsiteX1035" fmla="*/ 5207451 w 12238203"/>
              <a:gd name="connsiteY1035" fmla="*/ 958500 h 14922648"/>
              <a:gd name="connsiteX1036" fmla="*/ 3791891 w 12238203"/>
              <a:gd name="connsiteY1036" fmla="*/ 4169985 h 14922648"/>
              <a:gd name="connsiteX1037" fmla="*/ 3783426 w 12238203"/>
              <a:gd name="connsiteY1037" fmla="*/ 4127814 h 14922648"/>
              <a:gd name="connsiteX1038" fmla="*/ 3791891 w 12238203"/>
              <a:gd name="connsiteY1038" fmla="*/ 4169985 h 14922648"/>
              <a:gd name="connsiteX1039" fmla="*/ 527281 w 12238203"/>
              <a:gd name="connsiteY1039" fmla="*/ 11558999 h 14922648"/>
              <a:gd name="connsiteX1040" fmla="*/ 455371 w 12238203"/>
              <a:gd name="connsiteY1040" fmla="*/ 11653082 h 14922648"/>
              <a:gd name="connsiteX1041" fmla="*/ 392032 w 12238203"/>
              <a:gd name="connsiteY1041" fmla="*/ 11565990 h 14922648"/>
              <a:gd name="connsiteX1042" fmla="*/ 447664 w 12238203"/>
              <a:gd name="connsiteY1042" fmla="*/ 11502929 h 14922648"/>
              <a:gd name="connsiteX1043" fmla="*/ 527281 w 12238203"/>
              <a:gd name="connsiteY1043" fmla="*/ 11558999 h 14922648"/>
              <a:gd name="connsiteX1044" fmla="*/ 3859545 w 12238203"/>
              <a:gd name="connsiteY1044" fmla="*/ 4018260 h 14922648"/>
              <a:gd name="connsiteX1045" fmla="*/ 3850159 w 12238203"/>
              <a:gd name="connsiteY1045" fmla="*/ 4026967 h 14922648"/>
              <a:gd name="connsiteX1046" fmla="*/ 3823780 w 12238203"/>
              <a:gd name="connsiteY1046" fmla="*/ 4015323 h 14922648"/>
              <a:gd name="connsiteX1047" fmla="*/ 3862248 w 12238203"/>
              <a:gd name="connsiteY1047" fmla="*/ 4003744 h 14922648"/>
              <a:gd name="connsiteX1048" fmla="*/ 3859545 w 12238203"/>
              <a:gd name="connsiteY1048" fmla="*/ 4018260 h 14922648"/>
              <a:gd name="connsiteX1049" fmla="*/ 337585 w 12238203"/>
              <a:gd name="connsiteY1049" fmla="*/ 11989499 h 14922648"/>
              <a:gd name="connsiteX1050" fmla="*/ 255490 w 12238203"/>
              <a:gd name="connsiteY1050" fmla="*/ 11882314 h 14922648"/>
              <a:gd name="connsiteX1051" fmla="*/ 325662 w 12238203"/>
              <a:gd name="connsiteY1051" fmla="*/ 11993414 h 14922648"/>
              <a:gd name="connsiteX1052" fmla="*/ 337585 w 12238203"/>
              <a:gd name="connsiteY1052" fmla="*/ 11989499 h 14922648"/>
              <a:gd name="connsiteX1053" fmla="*/ 5284277 w 12238203"/>
              <a:gd name="connsiteY1053" fmla="*/ 797290 h 14922648"/>
              <a:gd name="connsiteX1054" fmla="*/ 5273207 w 12238203"/>
              <a:gd name="connsiteY1054" fmla="*/ 784775 h 14922648"/>
              <a:gd name="connsiteX1055" fmla="*/ 5255893 w 12238203"/>
              <a:gd name="connsiteY1055" fmla="*/ 813717 h 14922648"/>
              <a:gd name="connsiteX1056" fmla="*/ 5197749 w 12238203"/>
              <a:gd name="connsiteY1056" fmla="*/ 943033 h 14922648"/>
              <a:gd name="connsiteX1057" fmla="*/ 5225607 w 12238203"/>
              <a:gd name="connsiteY1057" fmla="*/ 905028 h 14922648"/>
              <a:gd name="connsiteX1058" fmla="*/ 5284277 w 12238203"/>
              <a:gd name="connsiteY1058" fmla="*/ 797290 h 14922648"/>
              <a:gd name="connsiteX1059" fmla="*/ 3512736 w 12238203"/>
              <a:gd name="connsiteY1059" fmla="*/ 4808333 h 14922648"/>
              <a:gd name="connsiteX1060" fmla="*/ 3490103 w 12238203"/>
              <a:gd name="connsiteY1060" fmla="*/ 4830833 h 14922648"/>
              <a:gd name="connsiteX1061" fmla="*/ 3512736 w 12238203"/>
              <a:gd name="connsiteY1061" fmla="*/ 4808333 h 14922648"/>
              <a:gd name="connsiteX1062" fmla="*/ 5225311 w 12238203"/>
              <a:gd name="connsiteY1062" fmla="*/ 932595 h 14922648"/>
              <a:gd name="connsiteX1063" fmla="*/ 5220993 w 12238203"/>
              <a:gd name="connsiteY1063" fmla="*/ 922302 h 14922648"/>
              <a:gd name="connsiteX1064" fmla="*/ 5217026 w 12238203"/>
              <a:gd name="connsiteY1064" fmla="*/ 944943 h 14922648"/>
              <a:gd name="connsiteX1065" fmla="*/ 5225311 w 12238203"/>
              <a:gd name="connsiteY1065" fmla="*/ 932595 h 14922648"/>
              <a:gd name="connsiteX1066" fmla="*/ 4579345 w 12238203"/>
              <a:gd name="connsiteY1066" fmla="*/ 2397351 h 14922648"/>
              <a:gd name="connsiteX1067" fmla="*/ 4573174 w 12238203"/>
              <a:gd name="connsiteY1067" fmla="*/ 2280279 h 14922648"/>
              <a:gd name="connsiteX1068" fmla="*/ 4579345 w 12238203"/>
              <a:gd name="connsiteY1068" fmla="*/ 2397351 h 14922648"/>
              <a:gd name="connsiteX1069" fmla="*/ 4082003 w 12238203"/>
              <a:gd name="connsiteY1069" fmla="*/ 3532223 h 14922648"/>
              <a:gd name="connsiteX1070" fmla="*/ 4076278 w 12238203"/>
              <a:gd name="connsiteY1070" fmla="*/ 3500109 h 14922648"/>
              <a:gd name="connsiteX1071" fmla="*/ 4069614 w 12238203"/>
              <a:gd name="connsiteY1071" fmla="*/ 3526749 h 14922648"/>
              <a:gd name="connsiteX1072" fmla="*/ 4534940 w 12238203"/>
              <a:gd name="connsiteY1072" fmla="*/ 2510136 h 14922648"/>
              <a:gd name="connsiteX1073" fmla="*/ 4516250 w 12238203"/>
              <a:gd name="connsiteY1073" fmla="*/ 2495673 h 14922648"/>
              <a:gd name="connsiteX1074" fmla="*/ 4526513 w 12238203"/>
              <a:gd name="connsiteY1074" fmla="*/ 2519267 h 14922648"/>
              <a:gd name="connsiteX1075" fmla="*/ 4534940 w 12238203"/>
              <a:gd name="connsiteY1075" fmla="*/ 2510136 h 14922648"/>
              <a:gd name="connsiteX1076" fmla="*/ 2061633 w 12238203"/>
              <a:gd name="connsiteY1076" fmla="*/ 8108904 h 14922648"/>
              <a:gd name="connsiteX1077" fmla="*/ 2052197 w 12238203"/>
              <a:gd name="connsiteY1077" fmla="*/ 8060157 h 14922648"/>
              <a:gd name="connsiteX1078" fmla="*/ 2047577 w 12238203"/>
              <a:gd name="connsiteY1078" fmla="*/ 8041834 h 14922648"/>
              <a:gd name="connsiteX1079" fmla="*/ 2047820 w 12238203"/>
              <a:gd name="connsiteY1079" fmla="*/ 8090788 h 14922648"/>
              <a:gd name="connsiteX1080" fmla="*/ 2032860 w 12238203"/>
              <a:gd name="connsiteY1080" fmla="*/ 8030243 h 14922648"/>
              <a:gd name="connsiteX1081" fmla="*/ 2054220 w 12238203"/>
              <a:gd name="connsiteY1081" fmla="*/ 8124654 h 14922648"/>
              <a:gd name="connsiteX1082" fmla="*/ 2061633 w 12238203"/>
              <a:gd name="connsiteY1082" fmla="*/ 8108904 h 14922648"/>
              <a:gd name="connsiteX1083" fmla="*/ 2603546 w 12238203"/>
              <a:gd name="connsiteY1083" fmla="*/ 6883078 h 14922648"/>
              <a:gd name="connsiteX1084" fmla="*/ 2609232 w 12238203"/>
              <a:gd name="connsiteY1084" fmla="*/ 6862119 h 14922648"/>
              <a:gd name="connsiteX1085" fmla="*/ 2603546 w 12238203"/>
              <a:gd name="connsiteY1085" fmla="*/ 6883078 h 14922648"/>
              <a:gd name="connsiteX1086" fmla="*/ 2439747 w 12238203"/>
              <a:gd name="connsiteY1086" fmla="*/ 7253994 h 14922648"/>
              <a:gd name="connsiteX1087" fmla="*/ 2412670 w 12238203"/>
              <a:gd name="connsiteY1087" fmla="*/ 7184504 h 14922648"/>
              <a:gd name="connsiteX1088" fmla="*/ 2429618 w 12238203"/>
              <a:gd name="connsiteY1088" fmla="*/ 7260717 h 14922648"/>
              <a:gd name="connsiteX1089" fmla="*/ 2439747 w 12238203"/>
              <a:gd name="connsiteY1089" fmla="*/ 7253994 h 14922648"/>
              <a:gd name="connsiteX1090" fmla="*/ 5264760 w 12238203"/>
              <a:gd name="connsiteY1090" fmla="*/ 860976 h 14922648"/>
              <a:gd name="connsiteX1091" fmla="*/ 5260425 w 12238203"/>
              <a:gd name="connsiteY1091" fmla="*/ 846720 h 14922648"/>
              <a:gd name="connsiteX1092" fmla="*/ 5242509 w 12238203"/>
              <a:gd name="connsiteY1092" fmla="*/ 871330 h 14922648"/>
              <a:gd name="connsiteX1093" fmla="*/ 5233506 w 12238203"/>
              <a:gd name="connsiteY1093" fmla="*/ 911059 h 14922648"/>
              <a:gd name="connsiteX1094" fmla="*/ 5264760 w 12238203"/>
              <a:gd name="connsiteY1094" fmla="*/ 860976 h 14922648"/>
              <a:gd name="connsiteX1095" fmla="*/ 2203827 w 12238203"/>
              <a:gd name="connsiteY1095" fmla="*/ 7789683 h 14922648"/>
              <a:gd name="connsiteX1096" fmla="*/ 2205412 w 12238203"/>
              <a:gd name="connsiteY1096" fmla="*/ 7757242 h 14922648"/>
              <a:gd name="connsiteX1097" fmla="*/ 2203827 w 12238203"/>
              <a:gd name="connsiteY1097" fmla="*/ 7789683 h 14922648"/>
              <a:gd name="connsiteX1098" fmla="*/ 3094547 w 12238203"/>
              <a:gd name="connsiteY1098" fmla="*/ 5779679 h 14922648"/>
              <a:gd name="connsiteX1099" fmla="*/ 3062521 w 12238203"/>
              <a:gd name="connsiteY1099" fmla="*/ 5765528 h 14922648"/>
              <a:gd name="connsiteX1100" fmla="*/ 3094547 w 12238203"/>
              <a:gd name="connsiteY1100" fmla="*/ 5779679 h 14922648"/>
              <a:gd name="connsiteX1101" fmla="*/ 3099826 w 12238203"/>
              <a:gd name="connsiteY1101" fmla="*/ 5767732 h 14922648"/>
              <a:gd name="connsiteX1102" fmla="*/ 3097867 w 12238203"/>
              <a:gd name="connsiteY1102" fmla="*/ 5761770 h 14922648"/>
              <a:gd name="connsiteX1103" fmla="*/ 3089754 w 12238203"/>
              <a:gd name="connsiteY1103" fmla="*/ 5758185 h 14922648"/>
              <a:gd name="connsiteX1104" fmla="*/ 3099826 w 12238203"/>
              <a:gd name="connsiteY1104" fmla="*/ 5767732 h 14922648"/>
              <a:gd name="connsiteX1105" fmla="*/ 5278453 w 12238203"/>
              <a:gd name="connsiteY1105" fmla="*/ 838932 h 14922648"/>
              <a:gd name="connsiteX1106" fmla="*/ 5272712 w 12238203"/>
              <a:gd name="connsiteY1106" fmla="*/ 830296 h 14922648"/>
              <a:gd name="connsiteX1107" fmla="*/ 5266474 w 12238203"/>
              <a:gd name="connsiteY1107" fmla="*/ 838721 h 14922648"/>
              <a:gd name="connsiteX1108" fmla="*/ 5274373 w 12238203"/>
              <a:gd name="connsiteY1108" fmla="*/ 844752 h 14922648"/>
              <a:gd name="connsiteX1109" fmla="*/ 5278453 w 12238203"/>
              <a:gd name="connsiteY1109" fmla="*/ 838932 h 14922648"/>
              <a:gd name="connsiteX1110" fmla="*/ 2016523 w 12238203"/>
              <a:gd name="connsiteY1110" fmla="*/ 8223500 h 14922648"/>
              <a:gd name="connsiteX1111" fmla="*/ 2013631 w 12238203"/>
              <a:gd name="connsiteY1111" fmla="*/ 8213063 h 14922648"/>
              <a:gd name="connsiteX1112" fmla="*/ 2010700 w 12238203"/>
              <a:gd name="connsiteY1112" fmla="*/ 8234665 h 14922648"/>
              <a:gd name="connsiteX1113" fmla="*/ 2016523 w 12238203"/>
              <a:gd name="connsiteY1113" fmla="*/ 8223500 h 14922648"/>
              <a:gd name="connsiteX1114" fmla="*/ 419146 w 12238203"/>
              <a:gd name="connsiteY1114" fmla="*/ 11840123 h 14922648"/>
              <a:gd name="connsiteX1115" fmla="*/ 410988 w 12238203"/>
              <a:gd name="connsiteY1115" fmla="*/ 11831942 h 14922648"/>
              <a:gd name="connsiteX1116" fmla="*/ 403428 w 12238203"/>
              <a:gd name="connsiteY1116" fmla="*/ 11839788 h 14922648"/>
              <a:gd name="connsiteX1117" fmla="*/ 411157 w 12238203"/>
              <a:gd name="connsiteY1117" fmla="*/ 11847779 h 14922648"/>
              <a:gd name="connsiteX1118" fmla="*/ 419146 w 12238203"/>
              <a:gd name="connsiteY1118" fmla="*/ 11840123 h 14922648"/>
              <a:gd name="connsiteX1119" fmla="*/ 1781998 w 12238203"/>
              <a:gd name="connsiteY1119" fmla="*/ 8756212 h 14922648"/>
              <a:gd name="connsiteX1120" fmla="*/ 1729002 w 12238203"/>
              <a:gd name="connsiteY1120" fmla="*/ 8718009 h 14922648"/>
              <a:gd name="connsiteX1121" fmla="*/ 1776343 w 12238203"/>
              <a:gd name="connsiteY1121" fmla="*/ 8769011 h 14922648"/>
              <a:gd name="connsiteX1122" fmla="*/ 2240279 w 12238203"/>
              <a:gd name="connsiteY1122" fmla="*/ 7719303 h 14922648"/>
              <a:gd name="connsiteX1123" fmla="*/ 2243241 w 12238203"/>
              <a:gd name="connsiteY1123" fmla="*/ 7709713 h 14922648"/>
              <a:gd name="connsiteX1124" fmla="*/ 2234132 w 12238203"/>
              <a:gd name="connsiteY1124" fmla="*/ 7702630 h 14922648"/>
              <a:gd name="connsiteX1125" fmla="*/ 2231624 w 12238203"/>
              <a:gd name="connsiteY1125" fmla="*/ 7724465 h 14922648"/>
              <a:gd name="connsiteX1126" fmla="*/ 2240279 w 12238203"/>
              <a:gd name="connsiteY1126" fmla="*/ 7719303 h 14922648"/>
              <a:gd name="connsiteX1127" fmla="*/ 2353662 w 12238203"/>
              <a:gd name="connsiteY1127" fmla="*/ 7465502 h 14922648"/>
              <a:gd name="connsiteX1128" fmla="*/ 2350483 w 12238203"/>
              <a:gd name="connsiteY1128" fmla="*/ 7439133 h 14922648"/>
              <a:gd name="connsiteX1129" fmla="*/ 2353662 w 12238203"/>
              <a:gd name="connsiteY1129" fmla="*/ 7465502 h 14922648"/>
              <a:gd name="connsiteX1130" fmla="*/ 2703752 w 12238203"/>
              <a:gd name="connsiteY1130" fmla="*/ 6674776 h 14922648"/>
              <a:gd name="connsiteX1131" fmla="*/ 2696917 w 12238203"/>
              <a:gd name="connsiteY1131" fmla="*/ 6671756 h 14922648"/>
              <a:gd name="connsiteX1132" fmla="*/ 2694088 w 12238203"/>
              <a:gd name="connsiteY1132" fmla="*/ 6678160 h 14922648"/>
              <a:gd name="connsiteX1133" fmla="*/ 2700923 w 12238203"/>
              <a:gd name="connsiteY1133" fmla="*/ 6681180 h 14922648"/>
              <a:gd name="connsiteX1134" fmla="*/ 3796911 w 12238203"/>
              <a:gd name="connsiteY1134" fmla="*/ 4203073 h 14922648"/>
              <a:gd name="connsiteX1135" fmla="*/ 3796168 w 12238203"/>
              <a:gd name="connsiteY1135" fmla="*/ 4201401 h 14922648"/>
              <a:gd name="connsiteX1136" fmla="*/ 3796019 w 12238203"/>
              <a:gd name="connsiteY1136" fmla="*/ 4201064 h 14922648"/>
              <a:gd name="connsiteX1137" fmla="*/ 3790225 w 12238203"/>
              <a:gd name="connsiteY1137" fmla="*/ 4188027 h 14922648"/>
              <a:gd name="connsiteX1138" fmla="*/ 3792453 w 12238203"/>
              <a:gd name="connsiteY1138" fmla="*/ 4193043 h 14922648"/>
              <a:gd name="connsiteX1139" fmla="*/ 3796019 w 12238203"/>
              <a:gd name="connsiteY1139" fmla="*/ 4201064 h 14922648"/>
              <a:gd name="connsiteX1140" fmla="*/ 2261664 w 12238203"/>
              <a:gd name="connsiteY1140" fmla="*/ 7680570 h 14922648"/>
              <a:gd name="connsiteX1141" fmla="*/ 2254271 w 12238203"/>
              <a:gd name="connsiteY1141" fmla="*/ 7665130 h 14922648"/>
              <a:gd name="connsiteX1142" fmla="*/ 2244574 w 12238203"/>
              <a:gd name="connsiteY1142" fmla="*/ 7628214 h 14922648"/>
              <a:gd name="connsiteX1143" fmla="*/ 2251822 w 12238203"/>
              <a:gd name="connsiteY1143" fmla="*/ 7692601 h 14922648"/>
              <a:gd name="connsiteX1144" fmla="*/ 2261664 w 12238203"/>
              <a:gd name="connsiteY1144" fmla="*/ 7680570 h 14922648"/>
              <a:gd name="connsiteX1145" fmla="*/ 5493486 w 12238203"/>
              <a:gd name="connsiteY1145" fmla="*/ 369257 h 14922648"/>
              <a:gd name="connsiteX1146" fmla="*/ 5504932 w 12238203"/>
              <a:gd name="connsiteY1146" fmla="*/ 338284 h 14922648"/>
              <a:gd name="connsiteX1147" fmla="*/ 5437827 w 12238203"/>
              <a:gd name="connsiteY1147" fmla="*/ 263148 h 14922648"/>
              <a:gd name="connsiteX1148" fmla="*/ 5322230 w 12238203"/>
              <a:gd name="connsiteY1148" fmla="*/ 464545 h 14922648"/>
              <a:gd name="connsiteX1149" fmla="*/ 5389777 w 12238203"/>
              <a:gd name="connsiteY1149" fmla="*/ 527099 h 14922648"/>
              <a:gd name="connsiteX1150" fmla="*/ 5471328 w 12238203"/>
              <a:gd name="connsiteY1150" fmla="*/ 406231 h 14922648"/>
              <a:gd name="connsiteX1151" fmla="*/ 5493486 w 12238203"/>
              <a:gd name="connsiteY1151" fmla="*/ 369257 h 14922648"/>
              <a:gd name="connsiteX1152" fmla="*/ 3817809 w 12238203"/>
              <a:gd name="connsiteY1152" fmla="*/ 4166356 h 14922648"/>
              <a:gd name="connsiteX1153" fmla="*/ 3815683 w 12238203"/>
              <a:gd name="connsiteY1153" fmla="*/ 4133758 h 14922648"/>
              <a:gd name="connsiteX1154" fmla="*/ 3811455 w 12238203"/>
              <a:gd name="connsiteY1154" fmla="*/ 4121655 h 14922648"/>
              <a:gd name="connsiteX1155" fmla="*/ 3811329 w 12238203"/>
              <a:gd name="connsiteY1155" fmla="*/ 4121295 h 14922648"/>
              <a:gd name="connsiteX1156" fmla="*/ 3806402 w 12238203"/>
              <a:gd name="connsiteY1156" fmla="*/ 4172027 h 14922648"/>
              <a:gd name="connsiteX1157" fmla="*/ 3816607 w 12238203"/>
              <a:gd name="connsiteY1157" fmla="*/ 4166953 h 14922648"/>
              <a:gd name="connsiteX1158" fmla="*/ 2603962 w 12238203"/>
              <a:gd name="connsiteY1158" fmla="*/ 6917960 h 14922648"/>
              <a:gd name="connsiteX1159" fmla="*/ 2597887 w 12238203"/>
              <a:gd name="connsiteY1159" fmla="*/ 6895886 h 14922648"/>
              <a:gd name="connsiteX1160" fmla="*/ 2603962 w 12238203"/>
              <a:gd name="connsiteY1160" fmla="*/ 6917960 h 14922648"/>
              <a:gd name="connsiteX1161" fmla="*/ 1416926 w 12238203"/>
              <a:gd name="connsiteY1161" fmla="*/ 9605545 h 14922648"/>
              <a:gd name="connsiteX1162" fmla="*/ 1376305 w 12238203"/>
              <a:gd name="connsiteY1162" fmla="*/ 9572809 h 14922648"/>
              <a:gd name="connsiteX1163" fmla="*/ 1416926 w 12238203"/>
              <a:gd name="connsiteY1163" fmla="*/ 9605545 h 14922648"/>
              <a:gd name="connsiteX1164" fmla="*/ 450696 w 12238203"/>
              <a:gd name="connsiteY1164" fmla="*/ 11793046 h 14922648"/>
              <a:gd name="connsiteX1165" fmla="*/ 427079 w 12238203"/>
              <a:gd name="connsiteY1165" fmla="*/ 11768882 h 14922648"/>
              <a:gd name="connsiteX1166" fmla="*/ 411340 w 12238203"/>
              <a:gd name="connsiteY1166" fmla="*/ 11784809 h 14922648"/>
              <a:gd name="connsiteX1167" fmla="*/ 450696 w 12238203"/>
              <a:gd name="connsiteY1167" fmla="*/ 11793046 h 14922648"/>
              <a:gd name="connsiteX1168" fmla="*/ 5305410 w 12238203"/>
              <a:gd name="connsiteY1168" fmla="*/ 808660 h 14922648"/>
              <a:gd name="connsiteX1169" fmla="*/ 5206474 w 12238203"/>
              <a:gd name="connsiteY1169" fmla="*/ 987037 h 14922648"/>
              <a:gd name="connsiteX1170" fmla="*/ 5177225 w 12238203"/>
              <a:gd name="connsiteY1170" fmla="*/ 931423 h 14922648"/>
              <a:gd name="connsiteX1171" fmla="*/ 5209585 w 12238203"/>
              <a:gd name="connsiteY1171" fmla="*/ 859324 h 14922648"/>
              <a:gd name="connsiteX1172" fmla="*/ 5269502 w 12238203"/>
              <a:gd name="connsiteY1172" fmla="*/ 761285 h 14922648"/>
              <a:gd name="connsiteX1173" fmla="*/ 5305410 w 12238203"/>
              <a:gd name="connsiteY1173" fmla="*/ 808660 h 14922648"/>
              <a:gd name="connsiteX1174" fmla="*/ 611669 w 12238203"/>
              <a:gd name="connsiteY1174" fmla="*/ 11436915 h 14922648"/>
              <a:gd name="connsiteX1175" fmla="*/ 576003 w 12238203"/>
              <a:gd name="connsiteY1175" fmla="*/ 11401174 h 14922648"/>
              <a:gd name="connsiteX1176" fmla="*/ 611669 w 12238203"/>
              <a:gd name="connsiteY1176" fmla="*/ 11436915 h 14922648"/>
              <a:gd name="connsiteX1177" fmla="*/ 4604186 w 12238203"/>
              <a:gd name="connsiteY1177" fmla="*/ 2404235 h 14922648"/>
              <a:gd name="connsiteX1178" fmla="*/ 4612797 w 12238203"/>
              <a:gd name="connsiteY1178" fmla="*/ 2292910 h 14922648"/>
              <a:gd name="connsiteX1179" fmla="*/ 4604186 w 12238203"/>
              <a:gd name="connsiteY1179" fmla="*/ 2404235 h 14922648"/>
              <a:gd name="connsiteX1180" fmla="*/ 4576200 w 12238203"/>
              <a:gd name="connsiteY1180" fmla="*/ 2468015 h 14922648"/>
              <a:gd name="connsiteX1181" fmla="*/ 4552298 w 12238203"/>
              <a:gd name="connsiteY1181" fmla="*/ 2458488 h 14922648"/>
              <a:gd name="connsiteX1182" fmla="*/ 4576200 w 12238203"/>
              <a:gd name="connsiteY1182" fmla="*/ 2468015 h 14922648"/>
              <a:gd name="connsiteX1183" fmla="*/ 2362867 w 12238203"/>
              <a:gd name="connsiteY1183" fmla="*/ 7478231 h 14922648"/>
              <a:gd name="connsiteX1184" fmla="*/ 2351794 w 12238203"/>
              <a:gd name="connsiteY1184" fmla="*/ 7474357 h 14922648"/>
              <a:gd name="connsiteX1185" fmla="*/ 2355968 w 12238203"/>
              <a:gd name="connsiteY1185" fmla="*/ 7486900 h 14922648"/>
              <a:gd name="connsiteX1186" fmla="*/ 2362867 w 12238203"/>
              <a:gd name="connsiteY1186" fmla="*/ 7478231 h 14922648"/>
              <a:gd name="connsiteX1187" fmla="*/ 3091122 w 12238203"/>
              <a:gd name="connsiteY1187" fmla="*/ 5830171 h 14922648"/>
              <a:gd name="connsiteX1188" fmla="*/ 3026784 w 12238203"/>
              <a:gd name="connsiteY1188" fmla="*/ 5782877 h 14922648"/>
              <a:gd name="connsiteX1189" fmla="*/ 3083698 w 12238203"/>
              <a:gd name="connsiteY1189" fmla="*/ 5836576 h 14922648"/>
              <a:gd name="connsiteX1190" fmla="*/ 3091122 w 12238203"/>
              <a:gd name="connsiteY1190" fmla="*/ 5830171 h 14922648"/>
              <a:gd name="connsiteX1191" fmla="*/ 5171513 w 12238203"/>
              <a:gd name="connsiteY1191" fmla="*/ 1125554 h 14922648"/>
              <a:gd name="connsiteX1192" fmla="*/ 5166104 w 12238203"/>
              <a:gd name="connsiteY1192" fmla="*/ 1121635 h 14922648"/>
              <a:gd name="connsiteX1193" fmla="*/ 5159586 w 12238203"/>
              <a:gd name="connsiteY1193" fmla="*/ 1129460 h 14922648"/>
              <a:gd name="connsiteX1194" fmla="*/ 5165422 w 12238203"/>
              <a:gd name="connsiteY1194" fmla="*/ 1133568 h 14922648"/>
              <a:gd name="connsiteX1195" fmla="*/ 5171513 w 12238203"/>
              <a:gd name="connsiteY1195" fmla="*/ 1125554 h 14922648"/>
              <a:gd name="connsiteX1196" fmla="*/ 4556910 w 12238203"/>
              <a:gd name="connsiteY1196" fmla="*/ 2522095 h 14922648"/>
              <a:gd name="connsiteX1197" fmla="*/ 4546220 w 12238203"/>
              <a:gd name="connsiteY1197" fmla="*/ 2492239 h 14922648"/>
              <a:gd name="connsiteX1198" fmla="*/ 4556910 w 12238203"/>
              <a:gd name="connsiteY1198" fmla="*/ 2522095 h 14922648"/>
              <a:gd name="connsiteX1199" fmla="*/ 939865 w 12238203"/>
              <a:gd name="connsiteY1199" fmla="*/ 10710731 h 14922648"/>
              <a:gd name="connsiteX1200" fmla="*/ 924300 w 12238203"/>
              <a:gd name="connsiteY1200" fmla="*/ 10723439 h 14922648"/>
              <a:gd name="connsiteX1201" fmla="*/ 927155 w 12238203"/>
              <a:gd name="connsiteY1201" fmla="*/ 10707726 h 14922648"/>
              <a:gd name="connsiteX1202" fmla="*/ 908147 w 12238203"/>
              <a:gd name="connsiteY1202" fmla="*/ 10713729 h 14922648"/>
              <a:gd name="connsiteX1203" fmla="*/ 912199 w 12238203"/>
              <a:gd name="connsiteY1203" fmla="*/ 10636313 h 14922648"/>
              <a:gd name="connsiteX1204" fmla="*/ 938476 w 12238203"/>
              <a:gd name="connsiteY1204" fmla="*/ 10633521 h 14922648"/>
              <a:gd name="connsiteX1205" fmla="*/ 939865 w 12238203"/>
              <a:gd name="connsiteY1205" fmla="*/ 10710731 h 14922648"/>
              <a:gd name="connsiteX1206" fmla="*/ 2632462 w 12238203"/>
              <a:gd name="connsiteY1206" fmla="*/ 6880037 h 14922648"/>
              <a:gd name="connsiteX1207" fmla="*/ 2630725 w 12238203"/>
              <a:gd name="connsiteY1207" fmla="*/ 6848143 h 14922648"/>
              <a:gd name="connsiteX1208" fmla="*/ 2632462 w 12238203"/>
              <a:gd name="connsiteY1208" fmla="*/ 6880037 h 14922648"/>
              <a:gd name="connsiteX1209" fmla="*/ 5525825 w 12238203"/>
              <a:gd name="connsiteY1209" fmla="*/ 332694 h 14922648"/>
              <a:gd name="connsiteX1210" fmla="*/ 5478065 w 12238203"/>
              <a:gd name="connsiteY1210" fmla="*/ 419940 h 14922648"/>
              <a:gd name="connsiteX1211" fmla="*/ 5390405 w 12238203"/>
              <a:gd name="connsiteY1211" fmla="*/ 548841 h 14922648"/>
              <a:gd name="connsiteX1212" fmla="*/ 5272905 w 12238203"/>
              <a:gd name="connsiteY1212" fmla="*/ 427929 h 14922648"/>
              <a:gd name="connsiteX1213" fmla="*/ 5331133 w 12238203"/>
              <a:gd name="connsiteY1213" fmla="*/ 310044 h 14922648"/>
              <a:gd name="connsiteX1214" fmla="*/ 5402217 w 12238203"/>
              <a:gd name="connsiteY1214" fmla="*/ 219815 h 14922648"/>
              <a:gd name="connsiteX1215" fmla="*/ 5525825 w 12238203"/>
              <a:gd name="connsiteY1215" fmla="*/ 332694 h 14922648"/>
              <a:gd name="connsiteX1216" fmla="*/ 3631812 w 12238203"/>
              <a:gd name="connsiteY1216" fmla="*/ 4619802 h 14922648"/>
              <a:gd name="connsiteX1217" fmla="*/ 3608583 w 12238203"/>
              <a:gd name="connsiteY1217" fmla="*/ 4642020 h 14922648"/>
              <a:gd name="connsiteX1218" fmla="*/ 3631812 w 12238203"/>
              <a:gd name="connsiteY1218" fmla="*/ 4619802 h 14922648"/>
              <a:gd name="connsiteX1219" fmla="*/ 2079369 w 12238203"/>
              <a:gd name="connsiteY1219" fmla="*/ 8154083 h 14922648"/>
              <a:gd name="connsiteX1220" fmla="*/ 2071719 w 12238203"/>
              <a:gd name="connsiteY1220" fmla="*/ 8133403 h 14922648"/>
              <a:gd name="connsiteX1221" fmla="*/ 2079369 w 12238203"/>
              <a:gd name="connsiteY1221" fmla="*/ 8154083 h 14922648"/>
              <a:gd name="connsiteX1222" fmla="*/ 4630046 w 12238203"/>
              <a:gd name="connsiteY1222" fmla="*/ 2383471 h 14922648"/>
              <a:gd name="connsiteX1223" fmla="*/ 4638272 w 12238203"/>
              <a:gd name="connsiteY1223" fmla="*/ 2286092 h 14922648"/>
              <a:gd name="connsiteX1224" fmla="*/ 4630046 w 12238203"/>
              <a:gd name="connsiteY1224" fmla="*/ 2383471 h 14922648"/>
              <a:gd name="connsiteX1225" fmla="*/ 3648315 w 12238203"/>
              <a:gd name="connsiteY1225" fmla="*/ 4606443 h 14922648"/>
              <a:gd name="connsiteX1226" fmla="*/ 3617886 w 12238203"/>
              <a:gd name="connsiteY1226" fmla="*/ 4585116 h 14922648"/>
              <a:gd name="connsiteX1227" fmla="*/ 3637783 w 12238203"/>
              <a:gd name="connsiteY1227" fmla="*/ 4610221 h 14922648"/>
              <a:gd name="connsiteX1228" fmla="*/ 3648315 w 12238203"/>
              <a:gd name="connsiteY1228" fmla="*/ 4606443 h 14922648"/>
              <a:gd name="connsiteX1229" fmla="*/ 2403079 w 12238203"/>
              <a:gd name="connsiteY1229" fmla="*/ 7427728 h 14922648"/>
              <a:gd name="connsiteX1230" fmla="*/ 2387537 w 12238203"/>
              <a:gd name="connsiteY1230" fmla="*/ 7435126 h 14922648"/>
              <a:gd name="connsiteX1231" fmla="*/ 2396864 w 12238203"/>
              <a:gd name="connsiteY1231" fmla="*/ 7441794 h 14922648"/>
              <a:gd name="connsiteX1232" fmla="*/ 2403079 w 12238203"/>
              <a:gd name="connsiteY1232" fmla="*/ 7427728 h 14922648"/>
              <a:gd name="connsiteX1233" fmla="*/ 3820636 w 12238203"/>
              <a:gd name="connsiteY1233" fmla="*/ 4219811 h 14922648"/>
              <a:gd name="connsiteX1234" fmla="*/ 3821647 w 12238203"/>
              <a:gd name="connsiteY1234" fmla="*/ 4211266 h 14922648"/>
              <a:gd name="connsiteX1235" fmla="*/ 3822300 w 12238203"/>
              <a:gd name="connsiteY1235" fmla="*/ 4205751 h 14922648"/>
              <a:gd name="connsiteX1236" fmla="*/ 3819932 w 12238203"/>
              <a:gd name="connsiteY1236" fmla="*/ 4196184 h 14922648"/>
              <a:gd name="connsiteX1237" fmla="*/ 3818786 w 12238203"/>
              <a:gd name="connsiteY1237" fmla="*/ 4191555 h 14922648"/>
              <a:gd name="connsiteX1238" fmla="*/ 3811431 w 12238203"/>
              <a:gd name="connsiteY1238" fmla="*/ 4185789 h 14922648"/>
              <a:gd name="connsiteX1239" fmla="*/ 3812453 w 12238203"/>
              <a:gd name="connsiteY1239" fmla="*/ 4225173 h 14922648"/>
              <a:gd name="connsiteX1240" fmla="*/ 3820636 w 12238203"/>
              <a:gd name="connsiteY1240" fmla="*/ 4219811 h 14922648"/>
              <a:gd name="connsiteX1241" fmla="*/ 1815024 w 12238203"/>
              <a:gd name="connsiteY1241" fmla="*/ 8761116 h 14922648"/>
              <a:gd name="connsiteX1242" fmla="*/ 1776974 w 12238203"/>
              <a:gd name="connsiteY1242" fmla="*/ 8734106 h 14922648"/>
              <a:gd name="connsiteX1243" fmla="*/ 1815024 w 12238203"/>
              <a:gd name="connsiteY1243" fmla="*/ 8761116 h 14922648"/>
              <a:gd name="connsiteX1244" fmla="*/ 3626218 w 12238203"/>
              <a:gd name="connsiteY1244" fmla="*/ 4664961 h 14922648"/>
              <a:gd name="connsiteX1245" fmla="*/ 3625652 w 12238203"/>
              <a:gd name="connsiteY1245" fmla="*/ 4646811 h 14922648"/>
              <a:gd name="connsiteX1246" fmla="*/ 3609150 w 12238203"/>
              <a:gd name="connsiteY1246" fmla="*/ 4660169 h 14922648"/>
              <a:gd name="connsiteX1247" fmla="*/ 3626218 w 12238203"/>
              <a:gd name="connsiteY1247" fmla="*/ 4664961 h 14922648"/>
              <a:gd name="connsiteX1248" fmla="*/ 2417141 w 12238203"/>
              <a:gd name="connsiteY1248" fmla="*/ 7402990 h 14922648"/>
              <a:gd name="connsiteX1249" fmla="*/ 2415442 w 12238203"/>
              <a:gd name="connsiteY1249" fmla="*/ 7393960 h 14922648"/>
              <a:gd name="connsiteX1250" fmla="*/ 2409483 w 12238203"/>
              <a:gd name="connsiteY1250" fmla="*/ 7413235 h 14922648"/>
              <a:gd name="connsiteX1251" fmla="*/ 2417141 w 12238203"/>
              <a:gd name="connsiteY1251" fmla="*/ 7402990 h 14922648"/>
              <a:gd name="connsiteX1252" fmla="*/ 1662508 w 12238203"/>
              <a:gd name="connsiteY1252" fmla="*/ 9112316 h 14922648"/>
              <a:gd name="connsiteX1253" fmla="*/ 1631745 w 12238203"/>
              <a:gd name="connsiteY1253" fmla="*/ 9131072 h 14922648"/>
              <a:gd name="connsiteX1254" fmla="*/ 1648561 w 12238203"/>
              <a:gd name="connsiteY1254" fmla="*/ 9086305 h 14922648"/>
              <a:gd name="connsiteX1255" fmla="*/ 1660075 w 12238203"/>
              <a:gd name="connsiteY1255" fmla="*/ 9055651 h 14922648"/>
              <a:gd name="connsiteX1256" fmla="*/ 1677929 w 12238203"/>
              <a:gd name="connsiteY1256" fmla="*/ 8981330 h 14922648"/>
              <a:gd name="connsiteX1257" fmla="*/ 1661999 w 12238203"/>
              <a:gd name="connsiteY1257" fmla="*/ 8834200 h 14922648"/>
              <a:gd name="connsiteX1258" fmla="*/ 1694501 w 12238203"/>
              <a:gd name="connsiteY1258" fmla="*/ 8943823 h 14922648"/>
              <a:gd name="connsiteX1259" fmla="*/ 1676332 w 12238203"/>
              <a:gd name="connsiteY1259" fmla="*/ 9075378 h 14922648"/>
              <a:gd name="connsiteX1260" fmla="*/ 1668707 w 12238203"/>
              <a:gd name="connsiteY1260" fmla="*/ 9095750 h 14922648"/>
              <a:gd name="connsiteX1261" fmla="*/ 2524119 w 12238203"/>
              <a:gd name="connsiteY1261" fmla="*/ 7166039 h 14922648"/>
              <a:gd name="connsiteX1262" fmla="*/ 2493310 w 12238203"/>
              <a:gd name="connsiteY1262" fmla="*/ 7088791 h 14922648"/>
              <a:gd name="connsiteX1263" fmla="*/ 2494896 w 12238203"/>
              <a:gd name="connsiteY1263" fmla="*/ 7031966 h 14922648"/>
              <a:gd name="connsiteX1264" fmla="*/ 2516350 w 12238203"/>
              <a:gd name="connsiteY1264" fmla="*/ 7169734 h 14922648"/>
              <a:gd name="connsiteX1265" fmla="*/ 2524119 w 12238203"/>
              <a:gd name="connsiteY1265" fmla="*/ 7166039 h 14922648"/>
              <a:gd name="connsiteX1266" fmla="*/ 4599341 w 12238203"/>
              <a:gd name="connsiteY1266" fmla="*/ 2470955 h 14922648"/>
              <a:gd name="connsiteX1267" fmla="*/ 4589190 w 12238203"/>
              <a:gd name="connsiteY1267" fmla="*/ 2454616 h 14922648"/>
              <a:gd name="connsiteX1268" fmla="*/ 4599341 w 12238203"/>
              <a:gd name="connsiteY1268" fmla="*/ 2470955 h 14922648"/>
              <a:gd name="connsiteX1269" fmla="*/ 3800024 w 12238203"/>
              <a:gd name="connsiteY1269" fmla="*/ 4281491 h 14922648"/>
              <a:gd name="connsiteX1270" fmla="*/ 3794610 w 12238203"/>
              <a:gd name="connsiteY1270" fmla="*/ 4259216 h 14922648"/>
              <a:gd name="connsiteX1271" fmla="*/ 3794274 w 12238203"/>
              <a:gd name="connsiteY1271" fmla="*/ 4284019 h 14922648"/>
              <a:gd name="connsiteX1272" fmla="*/ 3800024 w 12238203"/>
              <a:gd name="connsiteY1272" fmla="*/ 4281491 h 14922648"/>
              <a:gd name="connsiteX1273" fmla="*/ 3600436 w 12238203"/>
              <a:gd name="connsiteY1273" fmla="*/ 4735466 h 14922648"/>
              <a:gd name="connsiteX1274" fmla="*/ 3603965 w 12238203"/>
              <a:gd name="connsiteY1274" fmla="*/ 4723039 h 14922648"/>
              <a:gd name="connsiteX1275" fmla="*/ 3586277 w 12238203"/>
              <a:gd name="connsiteY1275" fmla="*/ 4723432 h 14922648"/>
              <a:gd name="connsiteX1276" fmla="*/ 3586687 w 12238203"/>
              <a:gd name="connsiteY1276" fmla="*/ 4741139 h 14922648"/>
              <a:gd name="connsiteX1277" fmla="*/ 3600436 w 12238203"/>
              <a:gd name="connsiteY1277" fmla="*/ 4735466 h 14922648"/>
              <a:gd name="connsiteX1278" fmla="*/ 643068 w 12238203"/>
              <a:gd name="connsiteY1278" fmla="*/ 11429269 h 14922648"/>
              <a:gd name="connsiteX1279" fmla="*/ 595003 w 12238203"/>
              <a:gd name="connsiteY1279" fmla="*/ 11516144 h 14922648"/>
              <a:gd name="connsiteX1280" fmla="*/ 583068 w 12238203"/>
              <a:gd name="connsiteY1280" fmla="*/ 11520093 h 14922648"/>
              <a:gd name="connsiteX1281" fmla="*/ 504633 w 12238203"/>
              <a:gd name="connsiteY1281" fmla="*/ 11448546 h 14922648"/>
              <a:gd name="connsiteX1282" fmla="*/ 576284 w 12238203"/>
              <a:gd name="connsiteY1282" fmla="*/ 11361334 h 14922648"/>
              <a:gd name="connsiteX1283" fmla="*/ 643068 w 12238203"/>
              <a:gd name="connsiteY1283" fmla="*/ 11429269 h 14922648"/>
              <a:gd name="connsiteX1284" fmla="*/ 3646402 w 12238203"/>
              <a:gd name="connsiteY1284" fmla="*/ 4637016 h 14922648"/>
              <a:gd name="connsiteX1285" fmla="*/ 3641566 w 12238203"/>
              <a:gd name="connsiteY1285" fmla="*/ 4620769 h 14922648"/>
              <a:gd name="connsiteX1286" fmla="*/ 3633583 w 12238203"/>
              <a:gd name="connsiteY1286" fmla="*/ 4645457 h 14922648"/>
              <a:gd name="connsiteX1287" fmla="*/ 3646402 w 12238203"/>
              <a:gd name="connsiteY1287" fmla="*/ 4637016 h 14922648"/>
              <a:gd name="connsiteX1288" fmla="*/ 2297851 w 12238203"/>
              <a:gd name="connsiteY1288" fmla="*/ 7689994 h 14922648"/>
              <a:gd name="connsiteX1289" fmla="*/ 2286041 w 12238203"/>
              <a:gd name="connsiteY1289" fmla="*/ 7661322 h 14922648"/>
              <a:gd name="connsiteX1290" fmla="*/ 2280308 w 12238203"/>
              <a:gd name="connsiteY1290" fmla="*/ 7681223 h 14922648"/>
              <a:gd name="connsiteX1291" fmla="*/ 2297851 w 12238203"/>
              <a:gd name="connsiteY1291" fmla="*/ 7689994 h 14922648"/>
              <a:gd name="connsiteX1292" fmla="*/ 2435092 w 12238203"/>
              <a:gd name="connsiteY1292" fmla="*/ 7380735 h 14922648"/>
              <a:gd name="connsiteX1293" fmla="*/ 2431790 w 12238203"/>
              <a:gd name="connsiteY1293" fmla="*/ 7373162 h 14922648"/>
              <a:gd name="connsiteX1294" fmla="*/ 2430984 w 12238203"/>
              <a:gd name="connsiteY1294" fmla="*/ 7386562 h 14922648"/>
              <a:gd name="connsiteX1295" fmla="*/ 2435092 w 12238203"/>
              <a:gd name="connsiteY1295" fmla="*/ 7380735 h 14922648"/>
              <a:gd name="connsiteX1296" fmla="*/ 3210409 w 12238203"/>
              <a:gd name="connsiteY1296" fmla="*/ 5626416 h 14922648"/>
              <a:gd name="connsiteX1297" fmla="*/ 3186560 w 12238203"/>
              <a:gd name="connsiteY1297" fmla="*/ 5506745 h 14922648"/>
              <a:gd name="connsiteX1298" fmla="*/ 3152091 w 12238203"/>
              <a:gd name="connsiteY1298" fmla="*/ 5520069 h 14922648"/>
              <a:gd name="connsiteX1299" fmla="*/ 3048782 w 12238203"/>
              <a:gd name="connsiteY1299" fmla="*/ 5636060 h 14922648"/>
              <a:gd name="connsiteX1300" fmla="*/ 3111818 w 12238203"/>
              <a:gd name="connsiteY1300" fmla="*/ 5730196 h 14922648"/>
              <a:gd name="connsiteX1301" fmla="*/ 3184703 w 12238203"/>
              <a:gd name="connsiteY1301" fmla="*/ 5672665 h 14922648"/>
              <a:gd name="connsiteX1302" fmla="*/ 3210409 w 12238203"/>
              <a:gd name="connsiteY1302" fmla="*/ 5626416 h 14922648"/>
              <a:gd name="connsiteX1303" fmla="*/ 2076993 w 12238203"/>
              <a:gd name="connsiteY1303" fmla="*/ 8193421 h 14922648"/>
              <a:gd name="connsiteX1304" fmla="*/ 2077782 w 12238203"/>
              <a:gd name="connsiteY1304" fmla="*/ 8186455 h 14922648"/>
              <a:gd name="connsiteX1305" fmla="*/ 2071387 w 12238203"/>
              <a:gd name="connsiteY1305" fmla="*/ 8200929 h 14922648"/>
              <a:gd name="connsiteX1306" fmla="*/ 2076993 w 12238203"/>
              <a:gd name="connsiteY1306" fmla="*/ 8193421 h 14922648"/>
              <a:gd name="connsiteX1307" fmla="*/ 393240 w 12238203"/>
              <a:gd name="connsiteY1307" fmla="*/ 12005417 h 14922648"/>
              <a:gd name="connsiteX1308" fmla="*/ 373353 w 12238203"/>
              <a:gd name="connsiteY1308" fmla="*/ 11977755 h 14922648"/>
              <a:gd name="connsiteX1309" fmla="*/ 393240 w 12238203"/>
              <a:gd name="connsiteY1309" fmla="*/ 12005417 h 14922648"/>
              <a:gd name="connsiteX1310" fmla="*/ 494280 w 12238203"/>
              <a:gd name="connsiteY1310" fmla="*/ 11781286 h 14922648"/>
              <a:gd name="connsiteX1311" fmla="*/ 407096 w 12238203"/>
              <a:gd name="connsiteY1311" fmla="*/ 11883613 h 14922648"/>
              <a:gd name="connsiteX1312" fmla="*/ 344037 w 12238203"/>
              <a:gd name="connsiteY1312" fmla="*/ 11812021 h 14922648"/>
              <a:gd name="connsiteX1313" fmla="*/ 419253 w 12238203"/>
              <a:gd name="connsiteY1313" fmla="*/ 11729830 h 14922648"/>
              <a:gd name="connsiteX1314" fmla="*/ 494280 w 12238203"/>
              <a:gd name="connsiteY1314" fmla="*/ 11781286 h 14922648"/>
              <a:gd name="connsiteX1315" fmla="*/ 4588269 w 12238203"/>
              <a:gd name="connsiteY1315" fmla="*/ 2515804 h 14922648"/>
              <a:gd name="connsiteX1316" fmla="*/ 4556491 w 12238203"/>
              <a:gd name="connsiteY1316" fmla="*/ 2495049 h 14922648"/>
              <a:gd name="connsiteX1317" fmla="*/ 4580152 w 12238203"/>
              <a:gd name="connsiteY1317" fmla="*/ 2531633 h 14922648"/>
              <a:gd name="connsiteX1318" fmla="*/ 4588269 w 12238203"/>
              <a:gd name="connsiteY1318" fmla="*/ 2515804 h 14922648"/>
              <a:gd name="connsiteX1319" fmla="*/ 3336400 w 12238203"/>
              <a:gd name="connsiteY1319" fmla="*/ 5350130 h 14922648"/>
              <a:gd name="connsiteX1320" fmla="*/ 3356801 w 12238203"/>
              <a:gd name="connsiteY1320" fmla="*/ 5283165 h 14922648"/>
              <a:gd name="connsiteX1321" fmla="*/ 3179214 w 12238203"/>
              <a:gd name="connsiteY1321" fmla="*/ 5318914 h 14922648"/>
              <a:gd name="connsiteX1322" fmla="*/ 3336400 w 12238203"/>
              <a:gd name="connsiteY1322" fmla="*/ 5350130 h 14922648"/>
              <a:gd name="connsiteX1323" fmla="*/ 3634799 w 12238203"/>
              <a:gd name="connsiteY1323" fmla="*/ 4675773 h 14922648"/>
              <a:gd name="connsiteX1324" fmla="*/ 3631236 w 12238203"/>
              <a:gd name="connsiteY1324" fmla="*/ 4665146 h 14922648"/>
              <a:gd name="connsiteX1325" fmla="*/ 3629047 w 12238203"/>
              <a:gd name="connsiteY1325" fmla="*/ 4685275 h 14922648"/>
              <a:gd name="connsiteX1326" fmla="*/ 3634799 w 12238203"/>
              <a:gd name="connsiteY1326" fmla="*/ 4675773 h 14922648"/>
              <a:gd name="connsiteX1327" fmla="*/ 4078389 w 12238203"/>
              <a:gd name="connsiteY1327" fmla="*/ 3674465 h 14922648"/>
              <a:gd name="connsiteX1328" fmla="*/ 4076604 w 12238203"/>
              <a:gd name="connsiteY1328" fmla="*/ 3589516 h 14922648"/>
              <a:gd name="connsiteX1329" fmla="*/ 4078389 w 12238203"/>
              <a:gd name="connsiteY1329" fmla="*/ 3674465 h 14922648"/>
              <a:gd name="connsiteX1330" fmla="*/ 4349162 w 12238203"/>
              <a:gd name="connsiteY1330" fmla="*/ 3061640 h 14922648"/>
              <a:gd name="connsiteX1331" fmla="*/ 4261505 w 12238203"/>
              <a:gd name="connsiteY1331" fmla="*/ 3012708 h 14922648"/>
              <a:gd name="connsiteX1332" fmla="*/ 4080851 w 12238203"/>
              <a:gd name="connsiteY1332" fmla="*/ 3086419 h 14922648"/>
              <a:gd name="connsiteX1333" fmla="*/ 3933167 w 12238203"/>
              <a:gd name="connsiteY1333" fmla="*/ 3184900 h 14922648"/>
              <a:gd name="connsiteX1334" fmla="*/ 4047251 w 12238203"/>
              <a:gd name="connsiteY1334" fmla="*/ 3239897 h 14922648"/>
              <a:gd name="connsiteX1335" fmla="*/ 4349162 w 12238203"/>
              <a:gd name="connsiteY1335" fmla="*/ 3061640 h 14922648"/>
              <a:gd name="connsiteX1336" fmla="*/ 2638338 w 12238203"/>
              <a:gd name="connsiteY1336" fmla="*/ 6937231 h 14922648"/>
              <a:gd name="connsiteX1337" fmla="*/ 2628124 w 12238203"/>
              <a:gd name="connsiteY1337" fmla="*/ 6889856 h 14922648"/>
              <a:gd name="connsiteX1338" fmla="*/ 2622266 w 12238203"/>
              <a:gd name="connsiteY1338" fmla="*/ 6937783 h 14922648"/>
              <a:gd name="connsiteX1339" fmla="*/ 2638338 w 12238203"/>
              <a:gd name="connsiteY1339" fmla="*/ 6937231 h 14922648"/>
              <a:gd name="connsiteX1340" fmla="*/ 5204027 w 12238203"/>
              <a:gd name="connsiteY1340" fmla="*/ 1132783 h 14922648"/>
              <a:gd name="connsiteX1341" fmla="*/ 5155546 w 12238203"/>
              <a:gd name="connsiteY1341" fmla="*/ 1084342 h 14922648"/>
              <a:gd name="connsiteX1342" fmla="*/ 5204027 w 12238203"/>
              <a:gd name="connsiteY1342" fmla="*/ 1132783 h 14922648"/>
              <a:gd name="connsiteX1343" fmla="*/ 2501470 w 12238203"/>
              <a:gd name="connsiteY1343" fmla="*/ 7249702 h 14922648"/>
              <a:gd name="connsiteX1344" fmla="*/ 2486716 w 12238203"/>
              <a:gd name="connsiteY1344" fmla="*/ 7213657 h 14922648"/>
              <a:gd name="connsiteX1345" fmla="*/ 2501470 w 12238203"/>
              <a:gd name="connsiteY1345" fmla="*/ 7249702 h 14922648"/>
              <a:gd name="connsiteX1346" fmla="*/ 2392899 w 12238203"/>
              <a:gd name="connsiteY1346" fmla="*/ 7501689 h 14922648"/>
              <a:gd name="connsiteX1347" fmla="*/ 2383761 w 12238203"/>
              <a:gd name="connsiteY1347" fmla="*/ 7494595 h 14922648"/>
              <a:gd name="connsiteX1348" fmla="*/ 2392899 w 12238203"/>
              <a:gd name="connsiteY1348" fmla="*/ 7501689 h 14922648"/>
              <a:gd name="connsiteX1349" fmla="*/ 4493637 w 12238203"/>
              <a:gd name="connsiteY1349" fmla="*/ 2750364 h 14922648"/>
              <a:gd name="connsiteX1350" fmla="*/ 4458025 w 12238203"/>
              <a:gd name="connsiteY1350" fmla="*/ 2750986 h 14922648"/>
              <a:gd name="connsiteX1351" fmla="*/ 4493637 w 12238203"/>
              <a:gd name="connsiteY1351" fmla="*/ 2750364 h 14922648"/>
              <a:gd name="connsiteX1352" fmla="*/ 4077455 w 12238203"/>
              <a:gd name="connsiteY1352" fmla="*/ 3698537 h 14922648"/>
              <a:gd name="connsiteX1353" fmla="*/ 4076503 w 12238203"/>
              <a:gd name="connsiteY1353" fmla="*/ 3678733 h 14922648"/>
              <a:gd name="connsiteX1354" fmla="*/ 4077455 w 12238203"/>
              <a:gd name="connsiteY1354" fmla="*/ 3698537 h 14922648"/>
              <a:gd name="connsiteX1355" fmla="*/ 3824538 w 12238203"/>
              <a:gd name="connsiteY1355" fmla="*/ 4273216 h 14922648"/>
              <a:gd name="connsiteX1356" fmla="*/ 3813712 w 12238203"/>
              <a:gd name="connsiteY1356" fmla="*/ 4235329 h 14922648"/>
              <a:gd name="connsiteX1357" fmla="*/ 3818570 w 12238203"/>
              <a:gd name="connsiteY1357" fmla="*/ 4281268 h 14922648"/>
              <a:gd name="connsiteX1358" fmla="*/ 3824538 w 12238203"/>
              <a:gd name="connsiteY1358" fmla="*/ 4273216 h 14922648"/>
              <a:gd name="connsiteX1359" fmla="*/ 4622714 w 12238203"/>
              <a:gd name="connsiteY1359" fmla="*/ 2467622 h 14922648"/>
              <a:gd name="connsiteX1360" fmla="*/ 4615903 w 12238203"/>
              <a:gd name="connsiteY1360" fmla="*/ 2453871 h 14922648"/>
              <a:gd name="connsiteX1361" fmla="*/ 4605835 w 12238203"/>
              <a:gd name="connsiteY1361" fmla="*/ 2464255 h 14922648"/>
              <a:gd name="connsiteX1362" fmla="*/ 4622714 w 12238203"/>
              <a:gd name="connsiteY1362" fmla="*/ 2467622 h 14922648"/>
              <a:gd name="connsiteX1363" fmla="*/ 4995599 w 12238203"/>
              <a:gd name="connsiteY1363" fmla="*/ 1626525 h 14922648"/>
              <a:gd name="connsiteX1364" fmla="*/ 4970867 w 12238203"/>
              <a:gd name="connsiteY1364" fmla="*/ 1529442 h 14922648"/>
              <a:gd name="connsiteX1365" fmla="*/ 4902423 w 12238203"/>
              <a:gd name="connsiteY1365" fmla="*/ 1661430 h 14922648"/>
              <a:gd name="connsiteX1366" fmla="*/ 4995599 w 12238203"/>
              <a:gd name="connsiteY1366" fmla="*/ 1626525 h 14922648"/>
              <a:gd name="connsiteX1367" fmla="*/ 2455045 w 12238203"/>
              <a:gd name="connsiteY1367" fmla="*/ 7380985 h 14922648"/>
              <a:gd name="connsiteX1368" fmla="*/ 2444970 w 12238203"/>
              <a:gd name="connsiteY1368" fmla="*/ 7368796 h 14922648"/>
              <a:gd name="connsiteX1369" fmla="*/ 2449639 w 12238203"/>
              <a:gd name="connsiteY1369" fmla="*/ 7387162 h 14922648"/>
              <a:gd name="connsiteX1370" fmla="*/ 2455045 w 12238203"/>
              <a:gd name="connsiteY1370" fmla="*/ 7380985 h 14922648"/>
              <a:gd name="connsiteX1371" fmla="*/ 3643359 w 12238203"/>
              <a:gd name="connsiteY1371" fmla="*/ 4692048 h 14922648"/>
              <a:gd name="connsiteX1372" fmla="*/ 3641148 w 12238203"/>
              <a:gd name="connsiteY1372" fmla="*/ 4666552 h 14922648"/>
              <a:gd name="connsiteX1373" fmla="*/ 3643359 w 12238203"/>
              <a:gd name="connsiteY1373" fmla="*/ 4692048 h 14922648"/>
              <a:gd name="connsiteX1374" fmla="*/ 2312854 w 12238203"/>
              <a:gd name="connsiteY1374" fmla="*/ 7706820 h 14922648"/>
              <a:gd name="connsiteX1375" fmla="*/ 2309469 w 12238203"/>
              <a:gd name="connsiteY1375" fmla="*/ 7675242 h 14922648"/>
              <a:gd name="connsiteX1376" fmla="*/ 2312854 w 12238203"/>
              <a:gd name="connsiteY1376" fmla="*/ 7706820 h 14922648"/>
              <a:gd name="connsiteX1377" fmla="*/ 2106200 w 12238203"/>
              <a:gd name="connsiteY1377" fmla="*/ 8175097 h 14922648"/>
              <a:gd name="connsiteX1378" fmla="*/ 1961261 w 12238203"/>
              <a:gd name="connsiteY1378" fmla="*/ 8224524 h 14922648"/>
              <a:gd name="connsiteX1379" fmla="*/ 2033296 w 12238203"/>
              <a:gd name="connsiteY1379" fmla="*/ 8127112 h 14922648"/>
              <a:gd name="connsiteX1380" fmla="*/ 1913217 w 12238203"/>
              <a:gd name="connsiteY1380" fmla="*/ 7998241 h 14922648"/>
              <a:gd name="connsiteX1381" fmla="*/ 1811666 w 12238203"/>
              <a:gd name="connsiteY1381" fmla="*/ 8101438 h 14922648"/>
              <a:gd name="connsiteX1382" fmla="*/ 1823676 w 12238203"/>
              <a:gd name="connsiteY1382" fmla="*/ 7946467 h 14922648"/>
              <a:gd name="connsiteX1383" fmla="*/ 2055220 w 12238203"/>
              <a:gd name="connsiteY1383" fmla="*/ 8014173 h 14922648"/>
              <a:gd name="connsiteX1384" fmla="*/ 2106200 w 12238203"/>
              <a:gd name="connsiteY1384" fmla="*/ 8175097 h 14922648"/>
              <a:gd name="connsiteX1385" fmla="*/ 2406078 w 12238203"/>
              <a:gd name="connsiteY1385" fmla="*/ 7497323 h 14922648"/>
              <a:gd name="connsiteX1386" fmla="*/ 2395813 w 12238203"/>
              <a:gd name="connsiteY1386" fmla="*/ 7480050 h 14922648"/>
              <a:gd name="connsiteX1387" fmla="*/ 2406078 w 12238203"/>
              <a:gd name="connsiteY1387" fmla="*/ 7497323 h 14922648"/>
              <a:gd name="connsiteX1388" fmla="*/ 3806339 w 12238203"/>
              <a:gd name="connsiteY1388" fmla="*/ 4332078 h 14922648"/>
              <a:gd name="connsiteX1389" fmla="*/ 3802254 w 12238203"/>
              <a:gd name="connsiteY1389" fmla="*/ 4297717 h 14922648"/>
              <a:gd name="connsiteX1390" fmla="*/ 3799742 w 12238203"/>
              <a:gd name="connsiteY1390" fmla="*/ 4337473 h 14922648"/>
              <a:gd name="connsiteX1391" fmla="*/ 3806339 w 12238203"/>
              <a:gd name="connsiteY1391" fmla="*/ 4332078 h 14922648"/>
              <a:gd name="connsiteX1392" fmla="*/ 394029 w 12238203"/>
              <a:gd name="connsiteY1392" fmla="*/ 12055251 h 14922648"/>
              <a:gd name="connsiteX1393" fmla="*/ 392996 w 12238203"/>
              <a:gd name="connsiteY1393" fmla="*/ 12053264 h 14922648"/>
              <a:gd name="connsiteX1394" fmla="*/ 391527 w 12238203"/>
              <a:gd name="connsiteY1394" fmla="*/ 12050439 h 14922648"/>
              <a:gd name="connsiteX1395" fmla="*/ 384729 w 12238203"/>
              <a:gd name="connsiteY1395" fmla="*/ 12037368 h 14922648"/>
              <a:gd name="connsiteX1396" fmla="*/ 387829 w 12238203"/>
              <a:gd name="connsiteY1396" fmla="*/ 12043329 h 14922648"/>
              <a:gd name="connsiteX1397" fmla="*/ 391527 w 12238203"/>
              <a:gd name="connsiteY1397" fmla="*/ 12050439 h 14922648"/>
              <a:gd name="connsiteX1398" fmla="*/ 2520053 w 12238203"/>
              <a:gd name="connsiteY1398" fmla="*/ 7244677 h 14922648"/>
              <a:gd name="connsiteX1399" fmla="*/ 2507729 w 12238203"/>
              <a:gd name="connsiteY1399" fmla="*/ 7211232 h 14922648"/>
              <a:gd name="connsiteX1400" fmla="*/ 2520053 w 12238203"/>
              <a:gd name="connsiteY1400" fmla="*/ 7244677 h 14922648"/>
              <a:gd name="connsiteX1401" fmla="*/ 3375969 w 12238203"/>
              <a:gd name="connsiteY1401" fmla="*/ 5308081 h 14922648"/>
              <a:gd name="connsiteX1402" fmla="*/ 3383679 w 12238203"/>
              <a:gd name="connsiteY1402" fmla="*/ 5285864 h 14922648"/>
              <a:gd name="connsiteX1403" fmla="*/ 3364452 w 12238203"/>
              <a:gd name="connsiteY1403" fmla="*/ 5329380 h 14922648"/>
              <a:gd name="connsiteX1404" fmla="*/ 3375969 w 12238203"/>
              <a:gd name="connsiteY1404" fmla="*/ 5308081 h 14922648"/>
              <a:gd name="connsiteX1405" fmla="*/ 573980 w 12238203"/>
              <a:gd name="connsiteY1405" fmla="*/ 11652197 h 14922648"/>
              <a:gd name="connsiteX1406" fmla="*/ 573554 w 12238203"/>
              <a:gd name="connsiteY1406" fmla="*/ 11646522 h 14922648"/>
              <a:gd name="connsiteX1407" fmla="*/ 549953 w 12238203"/>
              <a:gd name="connsiteY1407" fmla="*/ 11622807 h 14922648"/>
              <a:gd name="connsiteX1408" fmla="*/ 514050 w 12238203"/>
              <a:gd name="connsiteY1408" fmla="*/ 11690249 h 14922648"/>
              <a:gd name="connsiteX1409" fmla="*/ 561497 w 12238203"/>
              <a:gd name="connsiteY1409" fmla="*/ 11642729 h 14922648"/>
              <a:gd name="connsiteX1410" fmla="*/ 573980 w 12238203"/>
              <a:gd name="connsiteY1410" fmla="*/ 11652197 h 14922648"/>
              <a:gd name="connsiteX1411" fmla="*/ 1852506 w 12238203"/>
              <a:gd name="connsiteY1411" fmla="*/ 8767480 h 14922648"/>
              <a:gd name="connsiteX1412" fmla="*/ 1803351 w 12238203"/>
              <a:gd name="connsiteY1412" fmla="*/ 8730973 h 14922648"/>
              <a:gd name="connsiteX1413" fmla="*/ 1852506 w 12238203"/>
              <a:gd name="connsiteY1413" fmla="*/ 8767480 h 14922648"/>
              <a:gd name="connsiteX1414" fmla="*/ 2744382 w 12238203"/>
              <a:gd name="connsiteY1414" fmla="*/ 6750387 h 14922648"/>
              <a:gd name="connsiteX1415" fmla="*/ 2700752 w 12238203"/>
              <a:gd name="connsiteY1415" fmla="*/ 6708147 h 14922648"/>
              <a:gd name="connsiteX1416" fmla="*/ 2659985 w 12238203"/>
              <a:gd name="connsiteY1416" fmla="*/ 6791166 h 14922648"/>
              <a:gd name="connsiteX1417" fmla="*/ 2722689 w 12238203"/>
              <a:gd name="connsiteY1417" fmla="*/ 6799482 h 14922648"/>
              <a:gd name="connsiteX1418" fmla="*/ 2744382 w 12238203"/>
              <a:gd name="connsiteY1418" fmla="*/ 6750387 h 14922648"/>
              <a:gd name="connsiteX1419" fmla="*/ 2539176 w 12238203"/>
              <a:gd name="connsiteY1419" fmla="*/ 7220457 h 14922648"/>
              <a:gd name="connsiteX1420" fmla="*/ 2522581 w 12238203"/>
              <a:gd name="connsiteY1420" fmla="*/ 7198450 h 14922648"/>
              <a:gd name="connsiteX1421" fmla="*/ 2532099 w 12238203"/>
              <a:gd name="connsiteY1421" fmla="*/ 7230145 h 14922648"/>
              <a:gd name="connsiteX1422" fmla="*/ 2539176 w 12238203"/>
              <a:gd name="connsiteY1422" fmla="*/ 7220457 h 14922648"/>
              <a:gd name="connsiteX1423" fmla="*/ 2509071 w 12238203"/>
              <a:gd name="connsiteY1423" fmla="*/ 7289206 h 14922648"/>
              <a:gd name="connsiteX1424" fmla="*/ 2480407 w 12238203"/>
              <a:gd name="connsiteY1424" fmla="*/ 7276541 h 14922648"/>
              <a:gd name="connsiteX1425" fmla="*/ 2463717 w 12238203"/>
              <a:gd name="connsiteY1425" fmla="*/ 7205531 h 14922648"/>
              <a:gd name="connsiteX1426" fmla="*/ 2471954 w 12238203"/>
              <a:gd name="connsiteY1426" fmla="*/ 7274842 h 14922648"/>
              <a:gd name="connsiteX1427" fmla="*/ 2432880 w 12238203"/>
              <a:gd name="connsiteY1427" fmla="*/ 7195470 h 14922648"/>
              <a:gd name="connsiteX1428" fmla="*/ 2452189 w 12238203"/>
              <a:gd name="connsiteY1428" fmla="*/ 7268654 h 14922648"/>
              <a:gd name="connsiteX1429" fmla="*/ 2509071 w 12238203"/>
              <a:gd name="connsiteY1429" fmla="*/ 7289206 h 14922648"/>
              <a:gd name="connsiteX1430" fmla="*/ 2318592 w 12238203"/>
              <a:gd name="connsiteY1430" fmla="*/ 7730770 h 14922648"/>
              <a:gd name="connsiteX1431" fmla="*/ 2271052 w 12238203"/>
              <a:gd name="connsiteY1431" fmla="*/ 7692939 h 14922648"/>
              <a:gd name="connsiteX1432" fmla="*/ 2238285 w 12238203"/>
              <a:gd name="connsiteY1432" fmla="*/ 7759020 h 14922648"/>
              <a:gd name="connsiteX1433" fmla="*/ 2318592 w 12238203"/>
              <a:gd name="connsiteY1433" fmla="*/ 7730770 h 14922648"/>
              <a:gd name="connsiteX1434" fmla="*/ 1557771 w 12238203"/>
              <a:gd name="connsiteY1434" fmla="*/ 9454733 h 14922648"/>
              <a:gd name="connsiteX1435" fmla="*/ 1522357 w 12238203"/>
              <a:gd name="connsiteY1435" fmla="*/ 9525747 h 14922648"/>
              <a:gd name="connsiteX1436" fmla="*/ 1542643 w 12238203"/>
              <a:gd name="connsiteY1436" fmla="*/ 9445163 h 14922648"/>
              <a:gd name="connsiteX1437" fmla="*/ 1555669 w 12238203"/>
              <a:gd name="connsiteY1437" fmla="*/ 9335932 h 14922648"/>
              <a:gd name="connsiteX1438" fmla="*/ 1551174 w 12238203"/>
              <a:gd name="connsiteY1438" fmla="*/ 9244400 h 14922648"/>
              <a:gd name="connsiteX1439" fmla="*/ 1557771 w 12238203"/>
              <a:gd name="connsiteY1439" fmla="*/ 9454733 h 14922648"/>
              <a:gd name="connsiteX1440" fmla="*/ 2766156 w 12238203"/>
              <a:gd name="connsiteY1440" fmla="*/ 6724689 h 14922648"/>
              <a:gd name="connsiteX1441" fmla="*/ 2722816 w 12238203"/>
              <a:gd name="connsiteY1441" fmla="*/ 6675545 h 14922648"/>
              <a:gd name="connsiteX1442" fmla="*/ 2706599 w 12238203"/>
              <a:gd name="connsiteY1442" fmla="*/ 6694913 h 14922648"/>
              <a:gd name="connsiteX1443" fmla="*/ 2756449 w 12238203"/>
              <a:gd name="connsiteY1443" fmla="*/ 6740411 h 14922648"/>
              <a:gd name="connsiteX1444" fmla="*/ 2766156 w 12238203"/>
              <a:gd name="connsiteY1444" fmla="*/ 6724689 h 14922648"/>
              <a:gd name="connsiteX1445" fmla="*/ 873416 w 12238203"/>
              <a:gd name="connsiteY1445" fmla="*/ 11010030 h 14922648"/>
              <a:gd name="connsiteX1446" fmla="*/ 841223 w 12238203"/>
              <a:gd name="connsiteY1446" fmla="*/ 10990716 h 14922648"/>
              <a:gd name="connsiteX1447" fmla="*/ 881755 w 12238203"/>
              <a:gd name="connsiteY1447" fmla="*/ 10975028 h 14922648"/>
              <a:gd name="connsiteX1448" fmla="*/ 823770 w 12238203"/>
              <a:gd name="connsiteY1448" fmla="*/ 10965697 h 14922648"/>
              <a:gd name="connsiteX1449" fmla="*/ 876088 w 12238203"/>
              <a:gd name="connsiteY1449" fmla="*/ 10956745 h 14922648"/>
              <a:gd name="connsiteX1450" fmla="*/ 874116 w 12238203"/>
              <a:gd name="connsiteY1450" fmla="*/ 10941620 h 14922648"/>
              <a:gd name="connsiteX1451" fmla="*/ 808464 w 12238203"/>
              <a:gd name="connsiteY1451" fmla="*/ 10928902 h 14922648"/>
              <a:gd name="connsiteX1452" fmla="*/ 872371 w 12238203"/>
              <a:gd name="connsiteY1452" fmla="*/ 10922525 h 14922648"/>
              <a:gd name="connsiteX1453" fmla="*/ 833444 w 12238203"/>
              <a:gd name="connsiteY1453" fmla="*/ 10914996 h 14922648"/>
              <a:gd name="connsiteX1454" fmla="*/ 809879 w 12238203"/>
              <a:gd name="connsiteY1454" fmla="*/ 10906112 h 14922648"/>
              <a:gd name="connsiteX1455" fmla="*/ 635958 w 12238203"/>
              <a:gd name="connsiteY1455" fmla="*/ 10957539 h 14922648"/>
              <a:gd name="connsiteX1456" fmla="*/ 644181 w 12238203"/>
              <a:gd name="connsiteY1456" fmla="*/ 10998841 h 14922648"/>
              <a:gd name="connsiteX1457" fmla="*/ 873416 w 12238203"/>
              <a:gd name="connsiteY1457" fmla="*/ 11010030 h 14922648"/>
              <a:gd name="connsiteX1458" fmla="*/ 3277195 w 12238203"/>
              <a:gd name="connsiteY1458" fmla="*/ 5570758 h 14922648"/>
              <a:gd name="connsiteX1459" fmla="*/ 3263805 w 12238203"/>
              <a:gd name="connsiteY1459" fmla="*/ 5579116 h 14922648"/>
              <a:gd name="connsiteX1460" fmla="*/ 3277195 w 12238203"/>
              <a:gd name="connsiteY1460" fmla="*/ 5570758 h 14922648"/>
              <a:gd name="connsiteX1461" fmla="*/ 3373703 w 12238203"/>
              <a:gd name="connsiteY1461" fmla="*/ 5352336 h 14922648"/>
              <a:gd name="connsiteX1462" fmla="*/ 3357028 w 12238203"/>
              <a:gd name="connsiteY1462" fmla="*/ 5335787 h 14922648"/>
              <a:gd name="connsiteX1463" fmla="*/ 3373703 w 12238203"/>
              <a:gd name="connsiteY1463" fmla="*/ 5352336 h 14922648"/>
              <a:gd name="connsiteX1464" fmla="*/ 4652674 w 12238203"/>
              <a:gd name="connsiteY1464" fmla="*/ 2463528 h 14922648"/>
              <a:gd name="connsiteX1465" fmla="*/ 4632883 w 12238203"/>
              <a:gd name="connsiteY1465" fmla="*/ 2463835 h 14922648"/>
              <a:gd name="connsiteX1466" fmla="*/ 4642932 w 12238203"/>
              <a:gd name="connsiteY1466" fmla="*/ 2473577 h 14922648"/>
              <a:gd name="connsiteX1467" fmla="*/ 5295346 w 12238203"/>
              <a:gd name="connsiteY1467" fmla="*/ 1009087 h 14922648"/>
              <a:gd name="connsiteX1468" fmla="*/ 5289462 w 12238203"/>
              <a:gd name="connsiteY1468" fmla="*/ 987601 h 14922648"/>
              <a:gd name="connsiteX1469" fmla="*/ 5295346 w 12238203"/>
              <a:gd name="connsiteY1469" fmla="*/ 1009087 h 14922648"/>
              <a:gd name="connsiteX1470" fmla="*/ 2742862 w 12238203"/>
              <a:gd name="connsiteY1470" fmla="*/ 6788495 h 14922648"/>
              <a:gd name="connsiteX1471" fmla="*/ 2736454 w 12238203"/>
              <a:gd name="connsiteY1471" fmla="*/ 6785664 h 14922648"/>
              <a:gd name="connsiteX1472" fmla="*/ 2730607 w 12238203"/>
              <a:gd name="connsiteY1472" fmla="*/ 6798898 h 14922648"/>
              <a:gd name="connsiteX1473" fmla="*/ 2737015 w 12238203"/>
              <a:gd name="connsiteY1473" fmla="*/ 6801730 h 14922648"/>
              <a:gd name="connsiteX1474" fmla="*/ 1268312 w 12238203"/>
              <a:gd name="connsiteY1474" fmla="*/ 10127105 h 14922648"/>
              <a:gd name="connsiteX1475" fmla="*/ 1249648 w 12238203"/>
              <a:gd name="connsiteY1475" fmla="*/ 10108154 h 14922648"/>
              <a:gd name="connsiteX1476" fmla="*/ 1268312 w 12238203"/>
              <a:gd name="connsiteY1476" fmla="*/ 10127105 h 14922648"/>
              <a:gd name="connsiteX1477" fmla="*/ 3404908 w 12238203"/>
              <a:gd name="connsiteY1477" fmla="*/ 5294526 h 14922648"/>
              <a:gd name="connsiteX1478" fmla="*/ 3401792 w 12238203"/>
              <a:gd name="connsiteY1478" fmla="*/ 5288764 h 14922648"/>
              <a:gd name="connsiteX1479" fmla="*/ 3391793 w 12238203"/>
              <a:gd name="connsiteY1479" fmla="*/ 5289448 h 14922648"/>
              <a:gd name="connsiteX1480" fmla="*/ 3404908 w 12238203"/>
              <a:gd name="connsiteY1480" fmla="*/ 5294526 h 14922648"/>
              <a:gd name="connsiteX1481" fmla="*/ 4626990 w 12238203"/>
              <a:gd name="connsiteY1481" fmla="*/ 2530906 h 14922648"/>
              <a:gd name="connsiteX1482" fmla="*/ 4619773 w 12238203"/>
              <a:gd name="connsiteY1482" fmla="*/ 2490763 h 14922648"/>
              <a:gd name="connsiteX1483" fmla="*/ 4626990 w 12238203"/>
              <a:gd name="connsiteY1483" fmla="*/ 2530906 h 14922648"/>
              <a:gd name="connsiteX1484" fmla="*/ 3828976 w 12238203"/>
              <a:gd name="connsiteY1484" fmla="*/ 4337713 h 14922648"/>
              <a:gd name="connsiteX1485" fmla="*/ 3820373 w 12238203"/>
              <a:gd name="connsiteY1485" fmla="*/ 4295989 h 14922648"/>
              <a:gd name="connsiteX1486" fmla="*/ 3828976 w 12238203"/>
              <a:gd name="connsiteY1486" fmla="*/ 4337713 h 14922648"/>
              <a:gd name="connsiteX1487" fmla="*/ 2731917 w 12238203"/>
              <a:gd name="connsiteY1487" fmla="*/ 6830603 h 14922648"/>
              <a:gd name="connsiteX1488" fmla="*/ 2728338 w 12238203"/>
              <a:gd name="connsiteY1488" fmla="*/ 6821368 h 14922648"/>
              <a:gd name="connsiteX1489" fmla="*/ 2659064 w 12238203"/>
              <a:gd name="connsiteY1489" fmla="*/ 6802496 h 14922648"/>
              <a:gd name="connsiteX1490" fmla="*/ 2655636 w 12238203"/>
              <a:gd name="connsiteY1490" fmla="*/ 6835678 h 14922648"/>
              <a:gd name="connsiteX1491" fmla="*/ 2727578 w 12238203"/>
              <a:gd name="connsiteY1491" fmla="*/ 6840422 h 14922648"/>
              <a:gd name="connsiteX1492" fmla="*/ 5471477 w 12238203"/>
              <a:gd name="connsiteY1492" fmla="*/ 630956 h 14922648"/>
              <a:gd name="connsiteX1493" fmla="*/ 5484801 w 12238203"/>
              <a:gd name="connsiteY1493" fmla="*/ 597335 h 14922648"/>
              <a:gd name="connsiteX1494" fmla="*/ 5434155 w 12238203"/>
              <a:gd name="connsiteY1494" fmla="*/ 694630 h 14922648"/>
              <a:gd name="connsiteX1495" fmla="*/ 5450750 w 12238203"/>
              <a:gd name="connsiteY1495" fmla="*/ 660537 h 14922648"/>
              <a:gd name="connsiteX1496" fmla="*/ 5471477 w 12238203"/>
              <a:gd name="connsiteY1496" fmla="*/ 630956 h 14922648"/>
              <a:gd name="connsiteX1497" fmla="*/ 3688854 w 12238203"/>
              <a:gd name="connsiteY1497" fmla="*/ 4669782 h 14922648"/>
              <a:gd name="connsiteX1498" fmla="*/ 3399850 w 12238203"/>
              <a:gd name="connsiteY1498" fmla="*/ 4951987 h 14922648"/>
              <a:gd name="connsiteX1499" fmla="*/ 3328056 w 12238203"/>
              <a:gd name="connsiteY1499" fmla="*/ 4895392 h 14922648"/>
              <a:gd name="connsiteX1500" fmla="*/ 3275581 w 12238203"/>
              <a:gd name="connsiteY1500" fmla="*/ 4736633 h 14922648"/>
              <a:gd name="connsiteX1501" fmla="*/ 3348513 w 12238203"/>
              <a:gd name="connsiteY1501" fmla="*/ 4593422 h 14922648"/>
              <a:gd name="connsiteX1502" fmla="*/ 3529024 w 12238203"/>
              <a:gd name="connsiteY1502" fmla="*/ 4523728 h 14922648"/>
              <a:gd name="connsiteX1503" fmla="*/ 3688854 w 12238203"/>
              <a:gd name="connsiteY1503" fmla="*/ 4669782 h 14922648"/>
              <a:gd name="connsiteX1504" fmla="*/ 2580128 w 12238203"/>
              <a:gd name="connsiteY1504" fmla="*/ 7181623 h 14922648"/>
              <a:gd name="connsiteX1505" fmla="*/ 2556374 w 12238203"/>
              <a:gd name="connsiteY1505" fmla="*/ 7162473 h 14922648"/>
              <a:gd name="connsiteX1506" fmla="*/ 2559371 w 12238203"/>
              <a:gd name="connsiteY1506" fmla="*/ 7189251 h 14922648"/>
              <a:gd name="connsiteX1507" fmla="*/ 2580128 w 12238203"/>
              <a:gd name="connsiteY1507" fmla="*/ 7181623 h 14922648"/>
              <a:gd name="connsiteX1508" fmla="*/ 1490833 w 12238203"/>
              <a:gd name="connsiteY1508" fmla="*/ 9652987 h 14922648"/>
              <a:gd name="connsiteX1509" fmla="*/ 1395503 w 12238203"/>
              <a:gd name="connsiteY1509" fmla="*/ 9620554 h 14922648"/>
              <a:gd name="connsiteX1510" fmla="*/ 1490833 w 12238203"/>
              <a:gd name="connsiteY1510" fmla="*/ 9652987 h 14922648"/>
              <a:gd name="connsiteX1511" fmla="*/ 1494603 w 12238203"/>
              <a:gd name="connsiteY1511" fmla="*/ 9644454 h 14922648"/>
              <a:gd name="connsiteX1512" fmla="*/ 1472250 w 12238203"/>
              <a:gd name="connsiteY1512" fmla="*/ 9605004 h 14922648"/>
              <a:gd name="connsiteX1513" fmla="*/ 1494603 w 12238203"/>
              <a:gd name="connsiteY1513" fmla="*/ 9644454 h 14922648"/>
              <a:gd name="connsiteX1514" fmla="*/ 1880839 w 12238203"/>
              <a:gd name="connsiteY1514" fmla="*/ 8770310 h 14922648"/>
              <a:gd name="connsiteX1515" fmla="*/ 1838521 w 12238203"/>
              <a:gd name="connsiteY1515" fmla="*/ 8741414 h 14922648"/>
              <a:gd name="connsiteX1516" fmla="*/ 1880839 w 12238203"/>
              <a:gd name="connsiteY1516" fmla="*/ 8770310 h 14922648"/>
              <a:gd name="connsiteX1517" fmla="*/ 1023406 w 12238203"/>
              <a:gd name="connsiteY1517" fmla="*/ 10714681 h 14922648"/>
              <a:gd name="connsiteX1518" fmla="*/ 992823 w 12238203"/>
              <a:gd name="connsiteY1518" fmla="*/ 10753724 h 14922648"/>
              <a:gd name="connsiteX1519" fmla="*/ 980576 w 12238203"/>
              <a:gd name="connsiteY1519" fmla="*/ 10746789 h 14922648"/>
              <a:gd name="connsiteX1520" fmla="*/ 1040628 w 12238203"/>
              <a:gd name="connsiteY1520" fmla="*/ 10665165 h 14922648"/>
              <a:gd name="connsiteX1521" fmla="*/ 1023406 w 12238203"/>
              <a:gd name="connsiteY1521" fmla="*/ 10714681 h 14922648"/>
              <a:gd name="connsiteX1522" fmla="*/ 3833287 w 12238203"/>
              <a:gd name="connsiteY1522" fmla="*/ 4356565 h 14922648"/>
              <a:gd name="connsiteX1523" fmla="*/ 3826935 w 12238203"/>
              <a:gd name="connsiteY1523" fmla="*/ 4352223 h 14922648"/>
              <a:gd name="connsiteX1524" fmla="*/ 3828057 w 12238203"/>
              <a:gd name="connsiteY1524" fmla="*/ 4362825 h 14922648"/>
              <a:gd name="connsiteX1525" fmla="*/ 3833287 w 12238203"/>
              <a:gd name="connsiteY1525" fmla="*/ 4356565 h 14922648"/>
              <a:gd name="connsiteX1526" fmla="*/ 5060834 w 12238203"/>
              <a:gd name="connsiteY1526" fmla="*/ 1579993 h 14922648"/>
              <a:gd name="connsiteX1527" fmla="*/ 4991832 w 12238203"/>
              <a:gd name="connsiteY1527" fmla="*/ 1509464 h 14922648"/>
              <a:gd name="connsiteX1528" fmla="*/ 5017653 w 12238203"/>
              <a:gd name="connsiteY1528" fmla="*/ 1623499 h 14922648"/>
              <a:gd name="connsiteX1529" fmla="*/ 5060834 w 12238203"/>
              <a:gd name="connsiteY1529" fmla="*/ 1579993 h 14922648"/>
              <a:gd name="connsiteX1530" fmla="*/ 5282490 w 12238203"/>
              <a:gd name="connsiteY1530" fmla="*/ 1078611 h 14922648"/>
              <a:gd name="connsiteX1531" fmla="*/ 5269777 w 12238203"/>
              <a:gd name="connsiteY1531" fmla="*/ 1061272 h 14922648"/>
              <a:gd name="connsiteX1532" fmla="*/ 5282490 w 12238203"/>
              <a:gd name="connsiteY1532" fmla="*/ 1078611 h 14922648"/>
              <a:gd name="connsiteX1533" fmla="*/ 613128 w 12238203"/>
              <a:gd name="connsiteY1533" fmla="*/ 11654809 h 14922648"/>
              <a:gd name="connsiteX1534" fmla="*/ 537427 w 12238203"/>
              <a:gd name="connsiteY1534" fmla="*/ 11745554 h 14922648"/>
              <a:gd name="connsiteX1535" fmla="*/ 478727 w 12238203"/>
              <a:gd name="connsiteY1535" fmla="*/ 11670042 h 14922648"/>
              <a:gd name="connsiteX1536" fmla="*/ 542234 w 12238203"/>
              <a:gd name="connsiteY1536" fmla="*/ 11590776 h 14922648"/>
              <a:gd name="connsiteX1537" fmla="*/ 613128 w 12238203"/>
              <a:gd name="connsiteY1537" fmla="*/ 11654809 h 14922648"/>
              <a:gd name="connsiteX1538" fmla="*/ 5460071 w 12238203"/>
              <a:gd name="connsiteY1538" fmla="*/ 690419 h 14922648"/>
              <a:gd name="connsiteX1539" fmla="*/ 5456329 w 12238203"/>
              <a:gd name="connsiteY1539" fmla="*/ 681414 h 14922648"/>
              <a:gd name="connsiteX1540" fmla="*/ 5454319 w 12238203"/>
              <a:gd name="connsiteY1540" fmla="*/ 700982 h 14922648"/>
              <a:gd name="connsiteX1541" fmla="*/ 5460071 w 12238203"/>
              <a:gd name="connsiteY1541" fmla="*/ 690419 h 14922648"/>
              <a:gd name="connsiteX1542" fmla="*/ 5511519 w 12238203"/>
              <a:gd name="connsiteY1542" fmla="*/ 578455 h 14922648"/>
              <a:gd name="connsiteX1543" fmla="*/ 5506107 w 12238203"/>
              <a:gd name="connsiteY1543" fmla="*/ 574530 h 14922648"/>
              <a:gd name="connsiteX1544" fmla="*/ 5501752 w 12238203"/>
              <a:gd name="connsiteY1544" fmla="*/ 579766 h 14922648"/>
              <a:gd name="connsiteX1545" fmla="*/ 5507591 w 12238203"/>
              <a:gd name="connsiteY1545" fmla="*/ 583880 h 14922648"/>
              <a:gd name="connsiteX1546" fmla="*/ 5511519 w 12238203"/>
              <a:gd name="connsiteY1546" fmla="*/ 578455 h 14922648"/>
              <a:gd name="connsiteX1547" fmla="*/ 2442014 w 12238203"/>
              <a:gd name="connsiteY1547" fmla="*/ 7525938 h 14922648"/>
              <a:gd name="connsiteX1548" fmla="*/ 2439280 w 12238203"/>
              <a:gd name="connsiteY1548" fmla="*/ 7504351 h 14922648"/>
              <a:gd name="connsiteX1549" fmla="*/ 2442014 w 12238203"/>
              <a:gd name="connsiteY1549" fmla="*/ 7525938 h 14922648"/>
              <a:gd name="connsiteX1550" fmla="*/ 5423046 w 12238203"/>
              <a:gd name="connsiteY1550" fmla="*/ 783312 h 14922648"/>
              <a:gd name="connsiteX1551" fmla="*/ 5394432 w 12238203"/>
              <a:gd name="connsiteY1551" fmla="*/ 770669 h 14922648"/>
              <a:gd name="connsiteX1552" fmla="*/ 5417375 w 12238203"/>
              <a:gd name="connsiteY1552" fmla="*/ 796148 h 14922648"/>
              <a:gd name="connsiteX1553" fmla="*/ 5423046 w 12238203"/>
              <a:gd name="connsiteY1553" fmla="*/ 783312 h 14922648"/>
              <a:gd name="connsiteX1554" fmla="*/ 5247536 w 12238203"/>
              <a:gd name="connsiteY1554" fmla="*/ 1182085 h 14922648"/>
              <a:gd name="connsiteX1555" fmla="*/ 5228269 w 12238203"/>
              <a:gd name="connsiteY1555" fmla="*/ 1167965 h 14922648"/>
              <a:gd name="connsiteX1556" fmla="*/ 5247536 w 12238203"/>
              <a:gd name="connsiteY1556" fmla="*/ 1182085 h 14922648"/>
              <a:gd name="connsiteX1557" fmla="*/ 2750087 w 12238203"/>
              <a:gd name="connsiteY1557" fmla="*/ 6834549 h 14922648"/>
              <a:gd name="connsiteX1558" fmla="*/ 2737764 w 12238203"/>
              <a:gd name="connsiteY1558" fmla="*/ 6817369 h 14922648"/>
              <a:gd name="connsiteX1559" fmla="*/ 2750087 w 12238203"/>
              <a:gd name="connsiteY1559" fmla="*/ 6834549 h 14922648"/>
              <a:gd name="connsiteX1560" fmla="*/ 5353233 w 12238203"/>
              <a:gd name="connsiteY1560" fmla="*/ 945781 h 14922648"/>
              <a:gd name="connsiteX1561" fmla="*/ 5329638 w 12238203"/>
              <a:gd name="connsiteY1561" fmla="*/ 915423 h 14922648"/>
              <a:gd name="connsiteX1562" fmla="*/ 5347144 w 12238203"/>
              <a:gd name="connsiteY1562" fmla="*/ 953823 h 14922648"/>
              <a:gd name="connsiteX1563" fmla="*/ 5353233 w 12238203"/>
              <a:gd name="connsiteY1563" fmla="*/ 945781 h 14922648"/>
              <a:gd name="connsiteX1564" fmla="*/ 2356435 w 12238203"/>
              <a:gd name="connsiteY1564" fmla="*/ 7731685 h 14922648"/>
              <a:gd name="connsiteX1565" fmla="*/ 2325574 w 12238203"/>
              <a:gd name="connsiteY1565" fmla="*/ 7697654 h 14922648"/>
              <a:gd name="connsiteX1566" fmla="*/ 2318017 w 12238203"/>
              <a:gd name="connsiteY1566" fmla="*/ 7749381 h 14922648"/>
              <a:gd name="connsiteX1567" fmla="*/ 2356435 w 12238203"/>
              <a:gd name="connsiteY1567" fmla="*/ 7731685 h 14922648"/>
              <a:gd name="connsiteX1568" fmla="*/ 504265 w 12238203"/>
              <a:gd name="connsiteY1568" fmla="*/ 11925038 h 14922648"/>
              <a:gd name="connsiteX1569" fmla="*/ 480782 w 12238203"/>
              <a:gd name="connsiteY1569" fmla="*/ 11893266 h 14922648"/>
              <a:gd name="connsiteX1570" fmla="*/ 504265 w 12238203"/>
              <a:gd name="connsiteY1570" fmla="*/ 11925038 h 14922648"/>
              <a:gd name="connsiteX1571" fmla="*/ 5636660 w 12238203"/>
              <a:gd name="connsiteY1571" fmla="*/ 319543 h 14922648"/>
              <a:gd name="connsiteX1572" fmla="*/ 5627671 w 12238203"/>
              <a:gd name="connsiteY1572" fmla="*/ 308970 h 14922648"/>
              <a:gd name="connsiteX1573" fmla="*/ 5623741 w 12238203"/>
              <a:gd name="connsiteY1573" fmla="*/ 331607 h 14922648"/>
              <a:gd name="connsiteX1574" fmla="*/ 5636660 w 12238203"/>
              <a:gd name="connsiteY1574" fmla="*/ 319543 h 14922648"/>
              <a:gd name="connsiteX1575" fmla="*/ 5315810 w 12238203"/>
              <a:gd name="connsiteY1575" fmla="*/ 1049777 h 14922648"/>
              <a:gd name="connsiteX1576" fmla="*/ 5270078 w 12238203"/>
              <a:gd name="connsiteY1576" fmla="*/ 1019872 h 14922648"/>
              <a:gd name="connsiteX1577" fmla="*/ 5286443 w 12238203"/>
              <a:gd name="connsiteY1577" fmla="*/ 968912 h 14922648"/>
              <a:gd name="connsiteX1578" fmla="*/ 5320820 w 12238203"/>
              <a:gd name="connsiteY1578" fmla="*/ 1002477 h 14922648"/>
              <a:gd name="connsiteX1579" fmla="*/ 5315810 w 12238203"/>
              <a:gd name="connsiteY1579" fmla="*/ 1049777 h 14922648"/>
              <a:gd name="connsiteX1580" fmla="*/ 4689414 w 12238203"/>
              <a:gd name="connsiteY1580" fmla="*/ 2467509 h 14922648"/>
              <a:gd name="connsiteX1581" fmla="*/ 4690226 w 12238203"/>
              <a:gd name="connsiteY1581" fmla="*/ 2459645 h 14922648"/>
              <a:gd name="connsiteX1582" fmla="*/ 4666203 w 12238203"/>
              <a:gd name="connsiteY1582" fmla="*/ 2463648 h 14922648"/>
              <a:gd name="connsiteX1583" fmla="*/ 4689414 w 12238203"/>
              <a:gd name="connsiteY1583" fmla="*/ 2467509 h 14922648"/>
              <a:gd name="connsiteX1584" fmla="*/ 3407263 w 12238203"/>
              <a:gd name="connsiteY1584" fmla="*/ 5372258 h 14922648"/>
              <a:gd name="connsiteX1585" fmla="*/ 3380940 w 12238203"/>
              <a:gd name="connsiteY1585" fmla="*/ 5346353 h 14922648"/>
              <a:gd name="connsiteX1586" fmla="*/ 3407263 w 12238203"/>
              <a:gd name="connsiteY1586" fmla="*/ 5372258 h 14922648"/>
              <a:gd name="connsiteX1587" fmla="*/ 5594671 w 12238203"/>
              <a:gd name="connsiteY1587" fmla="*/ 421646 h 14922648"/>
              <a:gd name="connsiteX1588" fmla="*/ 5579931 w 12238203"/>
              <a:gd name="connsiteY1588" fmla="*/ 402292 h 14922648"/>
              <a:gd name="connsiteX1589" fmla="*/ 5571459 w 12238203"/>
              <a:gd name="connsiteY1589" fmla="*/ 413445 h 14922648"/>
              <a:gd name="connsiteX1590" fmla="*/ 5594671 w 12238203"/>
              <a:gd name="connsiteY1590" fmla="*/ 421646 h 14922648"/>
              <a:gd name="connsiteX1591" fmla="*/ 4712743 w 12238203"/>
              <a:gd name="connsiteY1591" fmla="*/ 2422344 h 14922648"/>
              <a:gd name="connsiteX1592" fmla="*/ 4739398 w 12238203"/>
              <a:gd name="connsiteY1592" fmla="*/ 2204508 h 14922648"/>
              <a:gd name="connsiteX1593" fmla="*/ 4458368 w 12238203"/>
              <a:gd name="connsiteY1593" fmla="*/ 2208872 h 14922648"/>
              <a:gd name="connsiteX1594" fmla="*/ 4340890 w 12238203"/>
              <a:gd name="connsiteY1594" fmla="*/ 2207397 h 14922648"/>
              <a:gd name="connsiteX1595" fmla="*/ 4305549 w 12238203"/>
              <a:gd name="connsiteY1595" fmla="*/ 2311543 h 14922648"/>
              <a:gd name="connsiteX1596" fmla="*/ 4314790 w 12238203"/>
              <a:gd name="connsiteY1596" fmla="*/ 2247724 h 14922648"/>
              <a:gd name="connsiteX1597" fmla="*/ 4435598 w 12238203"/>
              <a:gd name="connsiteY1597" fmla="*/ 2272572 h 14922648"/>
              <a:gd name="connsiteX1598" fmla="*/ 4438308 w 12238203"/>
              <a:gd name="connsiteY1598" fmla="*/ 2426611 h 14922648"/>
              <a:gd name="connsiteX1599" fmla="*/ 4475079 w 12238203"/>
              <a:gd name="connsiteY1599" fmla="*/ 2436267 h 14922648"/>
              <a:gd name="connsiteX1600" fmla="*/ 4509884 w 12238203"/>
              <a:gd name="connsiteY1600" fmla="*/ 2318598 h 14922648"/>
              <a:gd name="connsiteX1601" fmla="*/ 4525167 w 12238203"/>
              <a:gd name="connsiteY1601" fmla="*/ 2432185 h 14922648"/>
              <a:gd name="connsiteX1602" fmla="*/ 4539974 w 12238203"/>
              <a:gd name="connsiteY1602" fmla="*/ 2301634 h 14922648"/>
              <a:gd name="connsiteX1603" fmla="*/ 4552215 w 12238203"/>
              <a:gd name="connsiteY1603" fmla="*/ 2431765 h 14922648"/>
              <a:gd name="connsiteX1604" fmla="*/ 4571922 w 12238203"/>
              <a:gd name="connsiteY1604" fmla="*/ 2404735 h 14922648"/>
              <a:gd name="connsiteX1605" fmla="*/ 4585199 w 12238203"/>
              <a:gd name="connsiteY1605" fmla="*/ 2431253 h 14922648"/>
              <a:gd name="connsiteX1606" fmla="*/ 4601762 w 12238203"/>
              <a:gd name="connsiteY1606" fmla="*/ 2414169 h 14922648"/>
              <a:gd name="connsiteX1607" fmla="*/ 4612247 w 12238203"/>
              <a:gd name="connsiteY1607" fmla="*/ 2430833 h 14922648"/>
              <a:gd name="connsiteX1608" fmla="*/ 4649139 w 12238203"/>
              <a:gd name="connsiteY1608" fmla="*/ 2426961 h 14922648"/>
              <a:gd name="connsiteX1609" fmla="*/ 4641920 w 12238203"/>
              <a:gd name="connsiteY1609" fmla="*/ 2386822 h 14922648"/>
              <a:gd name="connsiteX1610" fmla="*/ 4651160 w 12238203"/>
              <a:gd name="connsiteY1610" fmla="*/ 2323002 h 14922648"/>
              <a:gd name="connsiteX1611" fmla="*/ 4680173 w 12238203"/>
              <a:gd name="connsiteY1611" fmla="*/ 2279002 h 14922648"/>
              <a:gd name="connsiteX1612" fmla="*/ 4658984 w 12238203"/>
              <a:gd name="connsiteY1612" fmla="*/ 2423509 h 14922648"/>
              <a:gd name="connsiteX1613" fmla="*/ 4712743 w 12238203"/>
              <a:gd name="connsiteY1613" fmla="*/ 2422344 h 14922648"/>
              <a:gd name="connsiteX1614" fmla="*/ 539069 w 12238203"/>
              <a:gd name="connsiteY1614" fmla="*/ 11871626 h 14922648"/>
              <a:gd name="connsiteX1615" fmla="*/ 512409 w 12238203"/>
              <a:gd name="connsiteY1615" fmla="*/ 11854259 h 14922648"/>
              <a:gd name="connsiteX1616" fmla="*/ 531915 w 12238203"/>
              <a:gd name="connsiteY1616" fmla="*/ 11882236 h 14922648"/>
              <a:gd name="connsiteX1617" fmla="*/ 539069 w 12238203"/>
              <a:gd name="connsiteY1617" fmla="*/ 11871626 h 14922648"/>
              <a:gd name="connsiteX1618" fmla="*/ 1525247 w 12238203"/>
              <a:gd name="connsiteY1618" fmla="*/ 9643208 h 14922648"/>
              <a:gd name="connsiteX1619" fmla="*/ 1510986 w 12238203"/>
              <a:gd name="connsiteY1619" fmla="*/ 9642006 h 14922648"/>
              <a:gd name="connsiteX1620" fmla="*/ 1513368 w 12238203"/>
              <a:gd name="connsiteY1620" fmla="*/ 9648157 h 14922648"/>
              <a:gd name="connsiteX1621" fmla="*/ 1525247 w 12238203"/>
              <a:gd name="connsiteY1621" fmla="*/ 9643208 h 14922648"/>
              <a:gd name="connsiteX1622" fmla="*/ 3392304 w 12238203"/>
              <a:gd name="connsiteY1622" fmla="*/ 5417664 h 14922648"/>
              <a:gd name="connsiteX1623" fmla="*/ 3375368 w 12238203"/>
              <a:gd name="connsiteY1623" fmla="*/ 5391308 h 14922648"/>
              <a:gd name="connsiteX1624" fmla="*/ 3392304 w 12238203"/>
              <a:gd name="connsiteY1624" fmla="*/ 5417664 h 14922648"/>
              <a:gd name="connsiteX1625" fmla="*/ 5372947 w 12238203"/>
              <a:gd name="connsiteY1625" fmla="*/ 935582 h 14922648"/>
              <a:gd name="connsiteX1626" fmla="*/ 5352454 w 12238203"/>
              <a:gd name="connsiteY1626" fmla="*/ 975080 h 14922648"/>
              <a:gd name="connsiteX1627" fmla="*/ 5333008 w 12238203"/>
              <a:gd name="connsiteY1627" fmla="*/ 888292 h 14922648"/>
              <a:gd name="connsiteX1628" fmla="*/ 5372947 w 12238203"/>
              <a:gd name="connsiteY1628" fmla="*/ 935582 h 14922648"/>
              <a:gd name="connsiteX1629" fmla="*/ 2985160 w 12238203"/>
              <a:gd name="connsiteY1629" fmla="*/ 6341655 h 14922648"/>
              <a:gd name="connsiteX1630" fmla="*/ 2970133 w 12238203"/>
              <a:gd name="connsiteY1630" fmla="*/ 6337569 h 14922648"/>
              <a:gd name="connsiteX1631" fmla="*/ 2985160 w 12238203"/>
              <a:gd name="connsiteY1631" fmla="*/ 6341655 h 14922648"/>
              <a:gd name="connsiteX1632" fmla="*/ 4670814 w 12238203"/>
              <a:gd name="connsiteY1632" fmla="*/ 2527257 h 14922648"/>
              <a:gd name="connsiteX1633" fmla="*/ 4646495 w 12238203"/>
              <a:gd name="connsiteY1633" fmla="*/ 2490678 h 14922648"/>
              <a:gd name="connsiteX1634" fmla="*/ 4657387 w 12238203"/>
              <a:gd name="connsiteY1634" fmla="*/ 2533733 h 14922648"/>
              <a:gd name="connsiteX1635" fmla="*/ 4670814 w 12238203"/>
              <a:gd name="connsiteY1635" fmla="*/ 2527257 h 14922648"/>
              <a:gd name="connsiteX1636" fmla="*/ 5398882 w 12238203"/>
              <a:gd name="connsiteY1636" fmla="*/ 887212 h 14922648"/>
              <a:gd name="connsiteX1637" fmla="*/ 5348220 w 12238203"/>
              <a:gd name="connsiteY1637" fmla="*/ 858121 h 14922648"/>
              <a:gd name="connsiteX1638" fmla="*/ 5368934 w 12238203"/>
              <a:gd name="connsiteY1638" fmla="*/ 800723 h 14922648"/>
              <a:gd name="connsiteX1639" fmla="*/ 5406872 w 12238203"/>
              <a:gd name="connsiteY1639" fmla="*/ 842248 h 14922648"/>
              <a:gd name="connsiteX1640" fmla="*/ 5398882 w 12238203"/>
              <a:gd name="connsiteY1640" fmla="*/ 887212 h 14922648"/>
              <a:gd name="connsiteX1641" fmla="*/ 5121431 w 12238203"/>
              <a:gd name="connsiteY1641" fmla="*/ 1515257 h 14922648"/>
              <a:gd name="connsiteX1642" fmla="*/ 5017595 w 12238203"/>
              <a:gd name="connsiteY1642" fmla="*/ 1487187 h 14922648"/>
              <a:gd name="connsiteX1643" fmla="*/ 5090098 w 12238203"/>
              <a:gd name="connsiteY1643" fmla="*/ 1559625 h 14922648"/>
              <a:gd name="connsiteX1644" fmla="*/ 5121431 w 12238203"/>
              <a:gd name="connsiteY1644" fmla="*/ 1515257 h 14922648"/>
              <a:gd name="connsiteX1645" fmla="*/ 2368828 w 12238203"/>
              <a:gd name="connsiteY1645" fmla="*/ 7746339 h 14922648"/>
              <a:gd name="connsiteX1646" fmla="*/ 2187386 w 12238203"/>
              <a:gd name="connsiteY1646" fmla="*/ 7786498 h 14922648"/>
              <a:gd name="connsiteX1647" fmla="*/ 2197741 w 12238203"/>
              <a:gd name="connsiteY1647" fmla="*/ 7736518 h 14922648"/>
              <a:gd name="connsiteX1648" fmla="*/ 2156099 w 12238203"/>
              <a:gd name="connsiteY1648" fmla="*/ 7752279 h 14922648"/>
              <a:gd name="connsiteX1649" fmla="*/ 2057294 w 12238203"/>
              <a:gd name="connsiteY1649" fmla="*/ 7620416 h 14922648"/>
              <a:gd name="connsiteX1650" fmla="*/ 2158649 w 12238203"/>
              <a:gd name="connsiteY1650" fmla="*/ 7516827 h 14922648"/>
              <a:gd name="connsiteX1651" fmla="*/ 2382646 w 12238203"/>
              <a:gd name="connsiteY1651" fmla="*/ 7698907 h 14922648"/>
              <a:gd name="connsiteX1652" fmla="*/ 2368828 w 12238203"/>
              <a:gd name="connsiteY1652" fmla="*/ 7746339 h 14922648"/>
              <a:gd name="connsiteX1653" fmla="*/ 1751955 w 12238203"/>
              <a:gd name="connsiteY1653" fmla="*/ 9142824 h 14922648"/>
              <a:gd name="connsiteX1654" fmla="*/ 1732316 w 12238203"/>
              <a:gd name="connsiteY1654" fmla="*/ 9164263 h 14922648"/>
              <a:gd name="connsiteX1655" fmla="*/ 1737176 w 12238203"/>
              <a:gd name="connsiteY1655" fmla="*/ 9127848 h 14922648"/>
              <a:gd name="connsiteX1656" fmla="*/ 1741054 w 12238203"/>
              <a:gd name="connsiteY1656" fmla="*/ 9098791 h 14922648"/>
              <a:gd name="connsiteX1657" fmla="*/ 1767252 w 12238203"/>
              <a:gd name="connsiteY1657" fmla="*/ 8904567 h 14922648"/>
              <a:gd name="connsiteX1658" fmla="*/ 1758900 w 12238203"/>
              <a:gd name="connsiteY1658" fmla="*/ 8845237 h 14922648"/>
              <a:gd name="connsiteX1659" fmla="*/ 1792327 w 12238203"/>
              <a:gd name="connsiteY1659" fmla="*/ 8960565 h 14922648"/>
              <a:gd name="connsiteX1660" fmla="*/ 1772353 w 12238203"/>
              <a:gd name="connsiteY1660" fmla="*/ 9051789 h 14922648"/>
              <a:gd name="connsiteX1661" fmla="*/ 1762174 w 12238203"/>
              <a:gd name="connsiteY1661" fmla="*/ 9101144 h 14922648"/>
              <a:gd name="connsiteX1662" fmla="*/ 1753724 w 12238203"/>
              <a:gd name="connsiteY1662" fmla="*/ 9135606 h 14922648"/>
              <a:gd name="connsiteX1663" fmla="*/ 5149024 w 12238203"/>
              <a:gd name="connsiteY1663" fmla="*/ 1456845 h 14922648"/>
              <a:gd name="connsiteX1664" fmla="*/ 5155850 w 12238203"/>
              <a:gd name="connsiteY1664" fmla="*/ 1414539 h 14922648"/>
              <a:gd name="connsiteX1665" fmla="*/ 5071680 w 12238203"/>
              <a:gd name="connsiteY1665" fmla="*/ 1448445 h 14922648"/>
              <a:gd name="connsiteX1666" fmla="*/ 5053910 w 12238203"/>
              <a:gd name="connsiteY1666" fmla="*/ 1469980 h 14922648"/>
              <a:gd name="connsiteX1667" fmla="*/ 5128641 w 12238203"/>
              <a:gd name="connsiteY1667" fmla="*/ 1497916 h 14922648"/>
              <a:gd name="connsiteX1668" fmla="*/ 5149024 w 12238203"/>
              <a:gd name="connsiteY1668" fmla="*/ 1456845 h 14922648"/>
              <a:gd name="connsiteX1669" fmla="*/ 5532354 w 12238203"/>
              <a:gd name="connsiteY1669" fmla="*/ 590218 h 14922648"/>
              <a:gd name="connsiteX1670" fmla="*/ 5478215 w 12238203"/>
              <a:gd name="connsiteY1670" fmla="*/ 697732 h 14922648"/>
              <a:gd name="connsiteX1671" fmla="*/ 5425565 w 12238203"/>
              <a:gd name="connsiteY1671" fmla="*/ 819201 h 14922648"/>
              <a:gd name="connsiteX1672" fmla="*/ 5376810 w 12238203"/>
              <a:gd name="connsiteY1672" fmla="*/ 782828 h 14922648"/>
              <a:gd name="connsiteX1673" fmla="*/ 5406498 w 12238203"/>
              <a:gd name="connsiteY1673" fmla="*/ 720255 h 14922648"/>
              <a:gd name="connsiteX1674" fmla="*/ 5432526 w 12238203"/>
              <a:gd name="connsiteY1674" fmla="*/ 650951 h 14922648"/>
              <a:gd name="connsiteX1675" fmla="*/ 5496867 w 12238203"/>
              <a:gd name="connsiteY1675" fmla="*/ 546922 h 14922648"/>
              <a:gd name="connsiteX1676" fmla="*/ 5532354 w 12238203"/>
              <a:gd name="connsiteY1676" fmla="*/ 590218 h 14922648"/>
              <a:gd name="connsiteX1677" fmla="*/ 2765400 w 12238203"/>
              <a:gd name="connsiteY1677" fmla="*/ 6853051 h 14922648"/>
              <a:gd name="connsiteX1678" fmla="*/ 2758565 w 12238203"/>
              <a:gd name="connsiteY1678" fmla="*/ 6850031 h 14922648"/>
              <a:gd name="connsiteX1679" fmla="*/ 2754226 w 12238203"/>
              <a:gd name="connsiteY1679" fmla="*/ 6859850 h 14922648"/>
              <a:gd name="connsiteX1680" fmla="*/ 2761061 w 12238203"/>
              <a:gd name="connsiteY1680" fmla="*/ 6862870 h 14922648"/>
              <a:gd name="connsiteX1681" fmla="*/ 3277711 w 12238203"/>
              <a:gd name="connsiteY1681" fmla="*/ 5698964 h 14922648"/>
              <a:gd name="connsiteX1682" fmla="*/ 3257214 w 12238203"/>
              <a:gd name="connsiteY1682" fmla="*/ 5689908 h 14922648"/>
              <a:gd name="connsiteX1683" fmla="*/ 3272241 w 12238203"/>
              <a:gd name="connsiteY1683" fmla="*/ 5711343 h 14922648"/>
              <a:gd name="connsiteX1684" fmla="*/ 1918320 w 12238203"/>
              <a:gd name="connsiteY1684" fmla="*/ 8776673 h 14922648"/>
              <a:gd name="connsiteX1685" fmla="*/ 1864827 w 12238203"/>
              <a:gd name="connsiteY1685" fmla="*/ 8728052 h 14922648"/>
              <a:gd name="connsiteX1686" fmla="*/ 1918320 w 12238203"/>
              <a:gd name="connsiteY1686" fmla="*/ 8776673 h 14922648"/>
              <a:gd name="connsiteX1687" fmla="*/ 3449453 w 12238203"/>
              <a:gd name="connsiteY1687" fmla="*/ 5319512 h 14922648"/>
              <a:gd name="connsiteX1688" fmla="*/ 3436785 w 12238203"/>
              <a:gd name="connsiteY1688" fmla="*/ 5295047 h 14922648"/>
              <a:gd name="connsiteX1689" fmla="*/ 3449453 w 12238203"/>
              <a:gd name="connsiteY1689" fmla="*/ 5319512 h 14922648"/>
              <a:gd name="connsiteX1690" fmla="*/ 5565736 w 12238203"/>
              <a:gd name="connsiteY1690" fmla="*/ 530914 h 14922648"/>
              <a:gd name="connsiteX1691" fmla="*/ 5551388 w 12238203"/>
              <a:gd name="connsiteY1691" fmla="*/ 561510 h 14922648"/>
              <a:gd name="connsiteX1692" fmla="*/ 5512547 w 12238203"/>
              <a:gd name="connsiteY1692" fmla="*/ 511966 h 14922648"/>
              <a:gd name="connsiteX1693" fmla="*/ 5532878 w 12238203"/>
              <a:gd name="connsiteY1693" fmla="*/ 472882 h 14922648"/>
              <a:gd name="connsiteX1694" fmla="*/ 5571914 w 12238203"/>
              <a:gd name="connsiteY1694" fmla="*/ 505815 h 14922648"/>
              <a:gd name="connsiteX1695" fmla="*/ 5565736 w 12238203"/>
              <a:gd name="connsiteY1695" fmla="*/ 530914 h 14922648"/>
              <a:gd name="connsiteX1696" fmla="*/ 710274 w 12238203"/>
              <a:gd name="connsiteY1696" fmla="*/ 11520972 h 14922648"/>
              <a:gd name="connsiteX1697" fmla="*/ 681035 w 12238203"/>
              <a:gd name="connsiteY1697" fmla="*/ 11476632 h 14922648"/>
              <a:gd name="connsiteX1698" fmla="*/ 653392 w 12238203"/>
              <a:gd name="connsiteY1698" fmla="*/ 11511538 h 14922648"/>
              <a:gd name="connsiteX1699" fmla="*/ 692815 w 12238203"/>
              <a:gd name="connsiteY1699" fmla="*/ 11504130 h 14922648"/>
              <a:gd name="connsiteX1700" fmla="*/ 696453 w 12238203"/>
              <a:gd name="connsiteY1700" fmla="*/ 11539684 h 14922648"/>
              <a:gd name="connsiteX1701" fmla="*/ 710274 w 12238203"/>
              <a:gd name="connsiteY1701" fmla="*/ 11520972 h 14922648"/>
              <a:gd name="connsiteX1702" fmla="*/ 455540 w 12238203"/>
              <a:gd name="connsiteY1702" fmla="*/ 12108957 h 14922648"/>
              <a:gd name="connsiteX1703" fmla="*/ 420318 w 12238203"/>
              <a:gd name="connsiteY1703" fmla="*/ 12057174 h 14922648"/>
              <a:gd name="connsiteX1704" fmla="*/ 455540 w 12238203"/>
              <a:gd name="connsiteY1704" fmla="*/ 12108957 h 14922648"/>
              <a:gd name="connsiteX1705" fmla="*/ 2577839 w 12238203"/>
              <a:gd name="connsiteY1705" fmla="*/ 7311119 h 14922648"/>
              <a:gd name="connsiteX1706" fmla="*/ 2579247 w 12238203"/>
              <a:gd name="connsiteY1706" fmla="*/ 7286614 h 14922648"/>
              <a:gd name="connsiteX1707" fmla="*/ 2553887 w 12238203"/>
              <a:gd name="connsiteY1707" fmla="*/ 7281517 h 14922648"/>
              <a:gd name="connsiteX1708" fmla="*/ 2572303 w 12238203"/>
              <a:gd name="connsiteY1708" fmla="*/ 7319690 h 14922648"/>
              <a:gd name="connsiteX1709" fmla="*/ 2577839 w 12238203"/>
              <a:gd name="connsiteY1709" fmla="*/ 7311119 h 14922648"/>
              <a:gd name="connsiteX1710" fmla="*/ 5100966 w 12238203"/>
              <a:gd name="connsiteY1710" fmla="*/ 1601441 h 14922648"/>
              <a:gd name="connsiteX1711" fmla="*/ 5085226 w 12238203"/>
              <a:gd name="connsiteY1711" fmla="*/ 1590370 h 14922648"/>
              <a:gd name="connsiteX1712" fmla="*/ 5100966 w 12238203"/>
              <a:gd name="connsiteY1712" fmla="*/ 1601441 h 14922648"/>
              <a:gd name="connsiteX1713" fmla="*/ 5600515 w 12238203"/>
              <a:gd name="connsiteY1713" fmla="*/ 481761 h 14922648"/>
              <a:gd name="connsiteX1714" fmla="*/ 5589048 w 12238203"/>
              <a:gd name="connsiteY1714" fmla="*/ 485940 h 14922648"/>
              <a:gd name="connsiteX1715" fmla="*/ 5549123 w 12238203"/>
              <a:gd name="connsiteY1715" fmla="*/ 426178 h 14922648"/>
              <a:gd name="connsiteX1716" fmla="*/ 5578820 w 12238203"/>
              <a:gd name="connsiteY1716" fmla="*/ 380740 h 14922648"/>
              <a:gd name="connsiteX1717" fmla="*/ 5619446 w 12238203"/>
              <a:gd name="connsiteY1717" fmla="*/ 427456 h 14922648"/>
              <a:gd name="connsiteX1718" fmla="*/ 5605204 w 12238203"/>
              <a:gd name="connsiteY1718" fmla="*/ 429896 h 14922648"/>
              <a:gd name="connsiteX1719" fmla="*/ 5600515 w 12238203"/>
              <a:gd name="connsiteY1719" fmla="*/ 481761 h 14922648"/>
              <a:gd name="connsiteX1720" fmla="*/ 5268042 w 12238203"/>
              <a:gd name="connsiteY1720" fmla="*/ 1239577 h 14922648"/>
              <a:gd name="connsiteX1721" fmla="*/ 5249402 w 12238203"/>
              <a:gd name="connsiteY1721" fmla="*/ 1229812 h 14922648"/>
              <a:gd name="connsiteX1722" fmla="*/ 5268042 w 12238203"/>
              <a:gd name="connsiteY1722" fmla="*/ 1239577 h 14922648"/>
              <a:gd name="connsiteX1723" fmla="*/ 2602622 w 12238203"/>
              <a:gd name="connsiteY1723" fmla="*/ 7281160 h 14922648"/>
              <a:gd name="connsiteX1724" fmla="*/ 2568767 w 12238203"/>
              <a:gd name="connsiteY1724" fmla="*/ 7201548 h 14922648"/>
              <a:gd name="connsiteX1725" fmla="*/ 2531365 w 12238203"/>
              <a:gd name="connsiteY1725" fmla="*/ 7249166 h 14922648"/>
              <a:gd name="connsiteX1726" fmla="*/ 2602622 w 12238203"/>
              <a:gd name="connsiteY1726" fmla="*/ 7281160 h 14922648"/>
              <a:gd name="connsiteX1727" fmla="*/ 5641575 w 12238203"/>
              <a:gd name="connsiteY1727" fmla="*/ 403467 h 14922648"/>
              <a:gd name="connsiteX1728" fmla="*/ 5597614 w 12238203"/>
              <a:gd name="connsiteY1728" fmla="*/ 349514 h 14922648"/>
              <a:gd name="connsiteX1729" fmla="*/ 5627088 w 12238203"/>
              <a:gd name="connsiteY1729" fmla="*/ 287386 h 14922648"/>
              <a:gd name="connsiteX1730" fmla="*/ 5665023 w 12238203"/>
              <a:gd name="connsiteY1730" fmla="*/ 332075 h 14922648"/>
              <a:gd name="connsiteX1731" fmla="*/ 5647199 w 12238203"/>
              <a:gd name="connsiteY1731" fmla="*/ 327754 h 14922648"/>
              <a:gd name="connsiteX1732" fmla="*/ 5654879 w 12238203"/>
              <a:gd name="connsiteY1732" fmla="*/ 345873 h 14922648"/>
              <a:gd name="connsiteX1733" fmla="*/ 5641575 w 12238203"/>
              <a:gd name="connsiteY1733" fmla="*/ 403467 h 14922648"/>
              <a:gd name="connsiteX1734" fmla="*/ 4291447 w 12238203"/>
              <a:gd name="connsiteY1734" fmla="*/ 3461541 h 14922648"/>
              <a:gd name="connsiteX1735" fmla="*/ 4283836 w 12238203"/>
              <a:gd name="connsiteY1735" fmla="*/ 3433694 h 14922648"/>
              <a:gd name="connsiteX1736" fmla="*/ 4281017 w 12238203"/>
              <a:gd name="connsiteY1736" fmla="*/ 3462033 h 14922648"/>
              <a:gd name="connsiteX1737" fmla="*/ 4291447 w 12238203"/>
              <a:gd name="connsiteY1737" fmla="*/ 3461541 h 14922648"/>
              <a:gd name="connsiteX1738" fmla="*/ 1558273 w 12238203"/>
              <a:gd name="connsiteY1738" fmla="*/ 9648112 h 14922648"/>
              <a:gd name="connsiteX1739" fmla="*/ 1525878 w 12238203"/>
              <a:gd name="connsiteY1739" fmla="*/ 9608302 h 14922648"/>
              <a:gd name="connsiteX1740" fmla="*/ 1552806 w 12238203"/>
              <a:gd name="connsiteY1740" fmla="*/ 9660484 h 14922648"/>
              <a:gd name="connsiteX1741" fmla="*/ 1939230 w 12238203"/>
              <a:gd name="connsiteY1741" fmla="*/ 8785912 h 14922648"/>
              <a:gd name="connsiteX1742" fmla="*/ 1901882 w 12238203"/>
              <a:gd name="connsiteY1742" fmla="*/ 8734226 h 14922648"/>
              <a:gd name="connsiteX1743" fmla="*/ 1939230 w 12238203"/>
              <a:gd name="connsiteY1743" fmla="*/ 8785912 h 14922648"/>
              <a:gd name="connsiteX1744" fmla="*/ 579878 w 12238203"/>
              <a:gd name="connsiteY1744" fmla="*/ 11866749 h 14922648"/>
              <a:gd name="connsiteX1745" fmla="*/ 504198 w 12238203"/>
              <a:gd name="connsiteY1745" fmla="*/ 11964743 h 14922648"/>
              <a:gd name="connsiteX1746" fmla="*/ 444622 w 12238203"/>
              <a:gd name="connsiteY1746" fmla="*/ 11905307 h 14922648"/>
              <a:gd name="connsiteX1747" fmla="*/ 516265 w 12238203"/>
              <a:gd name="connsiteY1747" fmla="*/ 11818776 h 14922648"/>
              <a:gd name="connsiteX1748" fmla="*/ 579878 w 12238203"/>
              <a:gd name="connsiteY1748" fmla="*/ 11866749 h 14922648"/>
              <a:gd name="connsiteX1749" fmla="*/ 5323751 w 12238203"/>
              <a:gd name="connsiteY1749" fmla="*/ 1130478 h 14922648"/>
              <a:gd name="connsiteX1750" fmla="*/ 5318610 w 12238203"/>
              <a:gd name="connsiteY1750" fmla="*/ 1114446 h 14922648"/>
              <a:gd name="connsiteX1751" fmla="*/ 5323751 w 12238203"/>
              <a:gd name="connsiteY1751" fmla="*/ 1130478 h 14922648"/>
              <a:gd name="connsiteX1752" fmla="*/ 5280851 w 12238203"/>
              <a:gd name="connsiteY1752" fmla="*/ 1227903 h 14922648"/>
              <a:gd name="connsiteX1753" fmla="*/ 5234299 w 12238203"/>
              <a:gd name="connsiteY1753" fmla="*/ 1193570 h 14922648"/>
              <a:gd name="connsiteX1754" fmla="*/ 5229072 w 12238203"/>
              <a:gd name="connsiteY1754" fmla="*/ 1206555 h 14922648"/>
              <a:gd name="connsiteX1755" fmla="*/ 5215466 w 12238203"/>
              <a:gd name="connsiteY1755" fmla="*/ 1162307 h 14922648"/>
              <a:gd name="connsiteX1756" fmla="*/ 5169778 w 12238203"/>
              <a:gd name="connsiteY1756" fmla="*/ 1132944 h 14922648"/>
              <a:gd name="connsiteX1757" fmla="*/ 5203094 w 12238203"/>
              <a:gd name="connsiteY1757" fmla="*/ 1178763 h 14922648"/>
              <a:gd name="connsiteX1758" fmla="*/ 5233173 w 12238203"/>
              <a:gd name="connsiteY1758" fmla="*/ 1218053 h 14922648"/>
              <a:gd name="connsiteX1759" fmla="*/ 5274759 w 12238203"/>
              <a:gd name="connsiteY1759" fmla="*/ 1235918 h 14922648"/>
              <a:gd name="connsiteX1760" fmla="*/ 5280851 w 12238203"/>
              <a:gd name="connsiteY1760" fmla="*/ 1227903 h 14922648"/>
              <a:gd name="connsiteX1761" fmla="*/ 3476497 w 12238203"/>
              <a:gd name="connsiteY1761" fmla="*/ 5312594 h 14922648"/>
              <a:gd name="connsiteX1762" fmla="*/ 3459000 w 12238203"/>
              <a:gd name="connsiteY1762" fmla="*/ 5309455 h 14922648"/>
              <a:gd name="connsiteX1763" fmla="*/ 3476497 w 12238203"/>
              <a:gd name="connsiteY1763" fmla="*/ 5312594 h 14922648"/>
              <a:gd name="connsiteX1764" fmla="*/ 2996312 w 12238203"/>
              <a:gd name="connsiteY1764" fmla="*/ 6405309 h 14922648"/>
              <a:gd name="connsiteX1765" fmla="*/ 2977462 w 12238203"/>
              <a:gd name="connsiteY1765" fmla="*/ 6355616 h 14922648"/>
              <a:gd name="connsiteX1766" fmla="*/ 2996312 w 12238203"/>
              <a:gd name="connsiteY1766" fmla="*/ 6405309 h 14922648"/>
              <a:gd name="connsiteX1767" fmla="*/ 5440180 w 12238203"/>
              <a:gd name="connsiteY1767" fmla="*/ 875249 h 14922648"/>
              <a:gd name="connsiteX1768" fmla="*/ 5436334 w 12238203"/>
              <a:gd name="connsiteY1768" fmla="*/ 864600 h 14922648"/>
              <a:gd name="connsiteX1769" fmla="*/ 5428458 w 12238203"/>
              <a:gd name="connsiteY1769" fmla="*/ 875542 h 14922648"/>
              <a:gd name="connsiteX1770" fmla="*/ 5440180 w 12238203"/>
              <a:gd name="connsiteY1770" fmla="*/ 875249 h 14922648"/>
              <a:gd name="connsiteX1771" fmla="*/ 3433455 w 12238203"/>
              <a:gd name="connsiteY1771" fmla="*/ 5421561 h 14922648"/>
              <a:gd name="connsiteX1772" fmla="*/ 3409836 w 12238203"/>
              <a:gd name="connsiteY1772" fmla="*/ 5377987 h 14922648"/>
              <a:gd name="connsiteX1773" fmla="*/ 3433455 w 12238203"/>
              <a:gd name="connsiteY1773" fmla="*/ 5421561 h 14922648"/>
              <a:gd name="connsiteX1774" fmla="*/ 4994359 w 12238203"/>
              <a:gd name="connsiteY1774" fmla="*/ 1890448 h 14922648"/>
              <a:gd name="connsiteX1775" fmla="*/ 4968290 w 12238203"/>
              <a:gd name="connsiteY1775" fmla="*/ 1912372 h 14922648"/>
              <a:gd name="connsiteX1776" fmla="*/ 4994359 w 12238203"/>
              <a:gd name="connsiteY1776" fmla="*/ 1890448 h 14922648"/>
              <a:gd name="connsiteX1777" fmla="*/ 5409029 w 12238203"/>
              <a:gd name="connsiteY1777" fmla="*/ 957246 h 14922648"/>
              <a:gd name="connsiteX1778" fmla="*/ 5393703 w 12238203"/>
              <a:gd name="connsiteY1778" fmla="*/ 945387 h 14922648"/>
              <a:gd name="connsiteX1779" fmla="*/ 5405737 w 12238203"/>
              <a:gd name="connsiteY1779" fmla="*/ 963443 h 14922648"/>
              <a:gd name="connsiteX1780" fmla="*/ 5409029 w 12238203"/>
              <a:gd name="connsiteY1780" fmla="*/ 957246 h 14922648"/>
              <a:gd name="connsiteX1781" fmla="*/ 2848232 w 12238203"/>
              <a:gd name="connsiteY1781" fmla="*/ 6753410 h 14922648"/>
              <a:gd name="connsiteX1782" fmla="*/ 2796673 w 12238203"/>
              <a:gd name="connsiteY1782" fmla="*/ 6746448 h 14922648"/>
              <a:gd name="connsiteX1783" fmla="*/ 2848232 w 12238203"/>
              <a:gd name="connsiteY1783" fmla="*/ 6753410 h 14922648"/>
              <a:gd name="connsiteX1784" fmla="*/ 1626585 w 12238203"/>
              <a:gd name="connsiteY1784" fmla="*/ 9518424 h 14922648"/>
              <a:gd name="connsiteX1785" fmla="*/ 1583562 w 12238203"/>
              <a:gd name="connsiteY1785" fmla="*/ 9568526 h 14922648"/>
              <a:gd name="connsiteX1786" fmla="*/ 1620468 w 12238203"/>
              <a:gd name="connsiteY1786" fmla="*/ 9485001 h 14922648"/>
              <a:gd name="connsiteX1787" fmla="*/ 1629561 w 12238203"/>
              <a:gd name="connsiteY1787" fmla="*/ 9258795 h 14922648"/>
              <a:gd name="connsiteX1788" fmla="*/ 1653724 w 12238203"/>
              <a:gd name="connsiteY1788" fmla="*/ 9329574 h 14922648"/>
              <a:gd name="connsiteX1789" fmla="*/ 1626585 w 12238203"/>
              <a:gd name="connsiteY1789" fmla="*/ 9518424 h 14922648"/>
              <a:gd name="connsiteX1790" fmla="*/ 3429894 w 12238203"/>
              <a:gd name="connsiteY1790" fmla="*/ 5438861 h 14922648"/>
              <a:gd name="connsiteX1791" fmla="*/ 3377546 w 12238203"/>
              <a:gd name="connsiteY1791" fmla="*/ 5354034 h 14922648"/>
              <a:gd name="connsiteX1792" fmla="*/ 3400288 w 12238203"/>
              <a:gd name="connsiteY1792" fmla="*/ 5388044 h 14922648"/>
              <a:gd name="connsiteX1793" fmla="*/ 3429894 w 12238203"/>
              <a:gd name="connsiteY1793" fmla="*/ 5438861 h 14922648"/>
              <a:gd name="connsiteX1794" fmla="*/ 5484077 w 12238203"/>
              <a:gd name="connsiteY1794" fmla="*/ 794564 h 14922648"/>
              <a:gd name="connsiteX1795" fmla="*/ 5474534 w 12238203"/>
              <a:gd name="connsiteY1795" fmla="*/ 808160 h 14922648"/>
              <a:gd name="connsiteX1796" fmla="*/ 5484077 w 12238203"/>
              <a:gd name="connsiteY1796" fmla="*/ 794564 h 14922648"/>
              <a:gd name="connsiteX1797" fmla="*/ 751988 w 12238203"/>
              <a:gd name="connsiteY1797" fmla="*/ 11508488 h 14922648"/>
              <a:gd name="connsiteX1798" fmla="*/ 676639 w 12238203"/>
              <a:gd name="connsiteY1798" fmla="*/ 11606423 h 14922648"/>
              <a:gd name="connsiteX1799" fmla="*/ 605812 w 12238203"/>
              <a:gd name="connsiteY1799" fmla="*/ 11535102 h 14922648"/>
              <a:gd name="connsiteX1800" fmla="*/ 681146 w 12238203"/>
              <a:gd name="connsiteY1800" fmla="*/ 11445267 h 14922648"/>
              <a:gd name="connsiteX1801" fmla="*/ 751988 w 12238203"/>
              <a:gd name="connsiteY1801" fmla="*/ 11508488 h 14922648"/>
              <a:gd name="connsiteX1802" fmla="*/ 3425305 w 12238203"/>
              <a:gd name="connsiteY1802" fmla="*/ 5460797 h 14922648"/>
              <a:gd name="connsiteX1803" fmla="*/ 3341776 w 12238203"/>
              <a:gd name="connsiteY1803" fmla="*/ 5414200 h 14922648"/>
              <a:gd name="connsiteX1804" fmla="*/ 3324146 w 12238203"/>
              <a:gd name="connsiteY1804" fmla="*/ 5377863 h 14922648"/>
              <a:gd name="connsiteX1805" fmla="*/ 3232210 w 12238203"/>
              <a:gd name="connsiteY1805" fmla="*/ 5360689 h 14922648"/>
              <a:gd name="connsiteX1806" fmla="*/ 3204056 w 12238203"/>
              <a:gd name="connsiteY1806" fmla="*/ 5509887 h 14922648"/>
              <a:gd name="connsiteX1807" fmla="*/ 3247055 w 12238203"/>
              <a:gd name="connsiteY1807" fmla="*/ 5552340 h 14922648"/>
              <a:gd name="connsiteX1808" fmla="*/ 3380174 w 12238203"/>
              <a:gd name="connsiteY1808" fmla="*/ 5530596 h 14922648"/>
              <a:gd name="connsiteX1809" fmla="*/ 3425305 w 12238203"/>
              <a:gd name="connsiteY1809" fmla="*/ 5460797 h 14922648"/>
              <a:gd name="connsiteX1810" fmla="*/ 3456972 w 12238203"/>
              <a:gd name="connsiteY1810" fmla="*/ 5389128 h 14922648"/>
              <a:gd name="connsiteX1811" fmla="*/ 3423784 w 12238203"/>
              <a:gd name="connsiteY1811" fmla="*/ 5346419 h 14922648"/>
              <a:gd name="connsiteX1812" fmla="*/ 3456972 w 12238203"/>
              <a:gd name="connsiteY1812" fmla="*/ 5389128 h 14922648"/>
              <a:gd name="connsiteX1813" fmla="*/ 5371035 w 12238203"/>
              <a:gd name="connsiteY1813" fmla="*/ 1059870 h 14922648"/>
              <a:gd name="connsiteX1814" fmla="*/ 5347787 w 12238203"/>
              <a:gd name="connsiteY1814" fmla="*/ 1034343 h 14922648"/>
              <a:gd name="connsiteX1815" fmla="*/ 5337591 w 12238203"/>
              <a:gd name="connsiteY1815" fmla="*/ 1064417 h 14922648"/>
              <a:gd name="connsiteX1816" fmla="*/ 5349798 w 12238203"/>
              <a:gd name="connsiteY1816" fmla="*/ 1048453 h 14922648"/>
              <a:gd name="connsiteX1817" fmla="*/ 5364932 w 12238203"/>
              <a:gd name="connsiteY1817" fmla="*/ 1067852 h 14922648"/>
              <a:gd name="connsiteX1818" fmla="*/ 5371035 w 12238203"/>
              <a:gd name="connsiteY1818" fmla="*/ 1059870 h 14922648"/>
              <a:gd name="connsiteX1819" fmla="*/ 2506355 w 12238203"/>
              <a:gd name="connsiteY1819" fmla="*/ 7544153 h 14922648"/>
              <a:gd name="connsiteX1820" fmla="*/ 2478650 w 12238203"/>
              <a:gd name="connsiteY1820" fmla="*/ 7564542 h 14922648"/>
              <a:gd name="connsiteX1821" fmla="*/ 2402721 w 12238203"/>
              <a:gd name="connsiteY1821" fmla="*/ 7514181 h 14922648"/>
              <a:gd name="connsiteX1822" fmla="*/ 2297729 w 12238203"/>
              <a:gd name="connsiteY1822" fmla="*/ 7566630 h 14922648"/>
              <a:gd name="connsiteX1823" fmla="*/ 2328803 w 12238203"/>
              <a:gd name="connsiteY1823" fmla="*/ 7509033 h 14922648"/>
              <a:gd name="connsiteX1824" fmla="*/ 2341166 w 12238203"/>
              <a:gd name="connsiteY1824" fmla="*/ 7475265 h 14922648"/>
              <a:gd name="connsiteX1825" fmla="*/ 2276800 w 12238203"/>
              <a:gd name="connsiteY1825" fmla="*/ 7366328 h 14922648"/>
              <a:gd name="connsiteX1826" fmla="*/ 2375542 w 12238203"/>
              <a:gd name="connsiteY1826" fmla="*/ 7425241 h 14922648"/>
              <a:gd name="connsiteX1827" fmla="*/ 2458272 w 12238203"/>
              <a:gd name="connsiteY1827" fmla="*/ 7345633 h 14922648"/>
              <a:gd name="connsiteX1828" fmla="*/ 2430749 w 12238203"/>
              <a:gd name="connsiteY1828" fmla="*/ 7454219 h 14922648"/>
              <a:gd name="connsiteX1829" fmla="*/ 2506355 w 12238203"/>
              <a:gd name="connsiteY1829" fmla="*/ 7544153 h 14922648"/>
              <a:gd name="connsiteX1830" fmla="*/ 2605465 w 12238203"/>
              <a:gd name="connsiteY1830" fmla="*/ 7322824 h 14922648"/>
              <a:gd name="connsiteX1831" fmla="*/ 2592920 w 12238203"/>
              <a:gd name="connsiteY1831" fmla="*/ 7288073 h 14922648"/>
              <a:gd name="connsiteX1832" fmla="*/ 2597732 w 12238203"/>
              <a:gd name="connsiteY1832" fmla="*/ 7330417 h 14922648"/>
              <a:gd name="connsiteX1833" fmla="*/ 2605465 w 12238203"/>
              <a:gd name="connsiteY1833" fmla="*/ 7322824 h 14922648"/>
              <a:gd name="connsiteX1834" fmla="*/ 2624748 w 12238203"/>
              <a:gd name="connsiteY1834" fmla="*/ 7284318 h 14922648"/>
              <a:gd name="connsiteX1835" fmla="*/ 2609783 w 12238203"/>
              <a:gd name="connsiteY1835" fmla="*/ 7180471 h 14922648"/>
              <a:gd name="connsiteX1836" fmla="*/ 2612473 w 12238203"/>
              <a:gd name="connsiteY1836" fmla="*/ 7226459 h 14922648"/>
              <a:gd name="connsiteX1837" fmla="*/ 2581853 w 12238203"/>
              <a:gd name="connsiteY1837" fmla="*/ 7148786 h 14922648"/>
              <a:gd name="connsiteX1838" fmla="*/ 2624748 w 12238203"/>
              <a:gd name="connsiteY1838" fmla="*/ 7284318 h 14922648"/>
              <a:gd name="connsiteX1839" fmla="*/ 1107023 w 12238203"/>
              <a:gd name="connsiteY1839" fmla="*/ 10723530 h 14922648"/>
              <a:gd name="connsiteX1840" fmla="*/ 1043822 w 12238203"/>
              <a:gd name="connsiteY1840" fmla="*/ 10776251 h 14922648"/>
              <a:gd name="connsiteX1841" fmla="*/ 1101327 w 12238203"/>
              <a:gd name="connsiteY1841" fmla="*/ 10700980 h 14922648"/>
              <a:gd name="connsiteX1842" fmla="*/ 1107023 w 12238203"/>
              <a:gd name="connsiteY1842" fmla="*/ 10723530 h 14922648"/>
              <a:gd name="connsiteX1843" fmla="*/ 5569294 w 12238203"/>
              <a:gd name="connsiteY1843" fmla="*/ 629591 h 14922648"/>
              <a:gd name="connsiteX1844" fmla="*/ 5552870 w 12238203"/>
              <a:gd name="connsiteY1844" fmla="*/ 622334 h 14922648"/>
              <a:gd name="connsiteX1845" fmla="*/ 5569294 w 12238203"/>
              <a:gd name="connsiteY1845" fmla="*/ 629591 h 14922648"/>
              <a:gd name="connsiteX1846" fmla="*/ 3333519 w 12238203"/>
              <a:gd name="connsiteY1846" fmla="*/ 5690480 h 14922648"/>
              <a:gd name="connsiteX1847" fmla="*/ 3319900 w 12238203"/>
              <a:gd name="connsiteY1847" fmla="*/ 5646220 h 14922648"/>
              <a:gd name="connsiteX1848" fmla="*/ 3273319 w 12238203"/>
              <a:gd name="connsiteY1848" fmla="*/ 5611873 h 14922648"/>
              <a:gd name="connsiteX1849" fmla="*/ 3314694 w 12238203"/>
              <a:gd name="connsiteY1849" fmla="*/ 5668398 h 14922648"/>
              <a:gd name="connsiteX1850" fmla="*/ 3262074 w 12238203"/>
              <a:gd name="connsiteY1850" fmla="*/ 5625773 h 14922648"/>
              <a:gd name="connsiteX1851" fmla="*/ 3287388 w 12238203"/>
              <a:gd name="connsiteY1851" fmla="*/ 5665510 h 14922648"/>
              <a:gd name="connsiteX1852" fmla="*/ 3251068 w 12238203"/>
              <a:gd name="connsiteY1852" fmla="*/ 5640285 h 14922648"/>
              <a:gd name="connsiteX1853" fmla="*/ 3288979 w 12238203"/>
              <a:gd name="connsiteY1853" fmla="*/ 5694254 h 14922648"/>
              <a:gd name="connsiteX1854" fmla="*/ 3265066 w 12238203"/>
              <a:gd name="connsiteY1854" fmla="*/ 5683688 h 14922648"/>
              <a:gd name="connsiteX1855" fmla="*/ 3285397 w 12238203"/>
              <a:gd name="connsiteY1855" fmla="*/ 5702361 h 14922648"/>
              <a:gd name="connsiteX1856" fmla="*/ 3316735 w 12238203"/>
              <a:gd name="connsiteY1856" fmla="*/ 5706518 h 14922648"/>
              <a:gd name="connsiteX1857" fmla="*/ 3333519 w 12238203"/>
              <a:gd name="connsiteY1857" fmla="*/ 5690480 h 14922648"/>
              <a:gd name="connsiteX1858" fmla="*/ 5531524 w 12238203"/>
              <a:gd name="connsiteY1858" fmla="*/ 722468 h 14922648"/>
              <a:gd name="connsiteX1859" fmla="*/ 5508251 w 12238203"/>
              <a:gd name="connsiteY1859" fmla="*/ 705710 h 14922648"/>
              <a:gd name="connsiteX1860" fmla="*/ 5526678 w 12238203"/>
              <a:gd name="connsiteY1860" fmla="*/ 732067 h 14922648"/>
              <a:gd name="connsiteX1861" fmla="*/ 5531524 w 12238203"/>
              <a:gd name="connsiteY1861" fmla="*/ 722468 h 14922648"/>
              <a:gd name="connsiteX1862" fmla="*/ 1592875 w 12238203"/>
              <a:gd name="connsiteY1862" fmla="*/ 9637904 h 14922648"/>
              <a:gd name="connsiteX1863" fmla="*/ 1580073 w 12238203"/>
              <a:gd name="connsiteY1863" fmla="*/ 9632248 h 14922648"/>
              <a:gd name="connsiteX1864" fmla="*/ 1592875 w 12238203"/>
              <a:gd name="connsiteY1864" fmla="*/ 9637904 h 14922648"/>
              <a:gd name="connsiteX1865" fmla="*/ 3470626 w 12238203"/>
              <a:gd name="connsiteY1865" fmla="*/ 5390568 h 14922648"/>
              <a:gd name="connsiteX1866" fmla="*/ 3451278 w 12238203"/>
              <a:gd name="connsiteY1866" fmla="*/ 5348878 h 14922648"/>
              <a:gd name="connsiteX1867" fmla="*/ 3469224 w 12238203"/>
              <a:gd name="connsiteY1867" fmla="*/ 5361398 h 14922648"/>
              <a:gd name="connsiteX1868" fmla="*/ 3438895 w 12238203"/>
              <a:gd name="connsiteY1868" fmla="*/ 5343407 h 14922648"/>
              <a:gd name="connsiteX1869" fmla="*/ 3470626 w 12238203"/>
              <a:gd name="connsiteY1869" fmla="*/ 5390568 h 14922648"/>
              <a:gd name="connsiteX1870" fmla="*/ 5415222 w 12238203"/>
              <a:gd name="connsiteY1870" fmla="*/ 989737 h 14922648"/>
              <a:gd name="connsiteX1871" fmla="*/ 5414880 w 12238203"/>
              <a:gd name="connsiteY1871" fmla="*/ 974108 h 14922648"/>
              <a:gd name="connsiteX1872" fmla="*/ 5399858 w 12238203"/>
              <a:gd name="connsiteY1872" fmla="*/ 988363 h 14922648"/>
              <a:gd name="connsiteX1873" fmla="*/ 5390452 w 12238203"/>
              <a:gd name="connsiteY1873" fmla="*/ 972487 h 14922648"/>
              <a:gd name="connsiteX1874" fmla="*/ 5377608 w 12238203"/>
              <a:gd name="connsiteY1874" fmla="*/ 984137 h 14922648"/>
              <a:gd name="connsiteX1875" fmla="*/ 5402898 w 12238203"/>
              <a:gd name="connsiteY1875" fmla="*/ 1007031 h 14922648"/>
              <a:gd name="connsiteX1876" fmla="*/ 5415222 w 12238203"/>
              <a:gd name="connsiteY1876" fmla="*/ 989737 h 14922648"/>
              <a:gd name="connsiteX1877" fmla="*/ 5689441 w 12238203"/>
              <a:gd name="connsiteY1877" fmla="*/ 369850 h 14922648"/>
              <a:gd name="connsiteX1878" fmla="*/ 5678054 w 12238203"/>
              <a:gd name="connsiteY1878" fmla="*/ 357202 h 14922648"/>
              <a:gd name="connsiteX1879" fmla="*/ 5670678 w 12238203"/>
              <a:gd name="connsiteY1879" fmla="*/ 372731 h 14922648"/>
              <a:gd name="connsiteX1880" fmla="*/ 5689441 w 12238203"/>
              <a:gd name="connsiteY1880" fmla="*/ 369850 h 14922648"/>
              <a:gd name="connsiteX1881" fmla="*/ 5671664 w 12238203"/>
              <a:gd name="connsiteY1881" fmla="*/ 411250 h 14922648"/>
              <a:gd name="connsiteX1882" fmla="*/ 5668765 w 12238203"/>
              <a:gd name="connsiteY1882" fmla="*/ 392197 h 14922648"/>
              <a:gd name="connsiteX1883" fmla="*/ 5671664 w 12238203"/>
              <a:gd name="connsiteY1883" fmla="*/ 411250 h 14922648"/>
              <a:gd name="connsiteX1884" fmla="*/ 5518680 w 12238203"/>
              <a:gd name="connsiteY1884" fmla="*/ 759397 h 14922648"/>
              <a:gd name="connsiteX1885" fmla="*/ 5499804 w 12238203"/>
              <a:gd name="connsiteY1885" fmla="*/ 728288 h 14922648"/>
              <a:gd name="connsiteX1886" fmla="*/ 5518680 w 12238203"/>
              <a:gd name="connsiteY1886" fmla="*/ 759397 h 14922648"/>
              <a:gd name="connsiteX1887" fmla="*/ 5450632 w 12238203"/>
              <a:gd name="connsiteY1887" fmla="*/ 913669 h 14922648"/>
              <a:gd name="connsiteX1888" fmla="*/ 5450226 w 12238203"/>
              <a:gd name="connsiteY1888" fmla="*/ 908854 h 14922648"/>
              <a:gd name="connsiteX1889" fmla="*/ 5440093 w 12238203"/>
              <a:gd name="connsiteY1889" fmla="*/ 905407 h 14922648"/>
              <a:gd name="connsiteX1890" fmla="*/ 5446695 w 12238203"/>
              <a:gd name="connsiteY1890" fmla="*/ 919141 h 14922648"/>
              <a:gd name="connsiteX1891" fmla="*/ 5450632 w 12238203"/>
              <a:gd name="connsiteY1891" fmla="*/ 913669 h 14922648"/>
              <a:gd name="connsiteX1892" fmla="*/ 5610855 w 12238203"/>
              <a:gd name="connsiteY1892" fmla="*/ 551220 h 14922648"/>
              <a:gd name="connsiteX1893" fmla="*/ 5593408 w 12238203"/>
              <a:gd name="connsiteY1893" fmla="*/ 529633 h 14922648"/>
              <a:gd name="connsiteX1894" fmla="*/ 5581587 w 12238203"/>
              <a:gd name="connsiteY1894" fmla="*/ 550624 h 14922648"/>
              <a:gd name="connsiteX1895" fmla="*/ 5610855 w 12238203"/>
              <a:gd name="connsiteY1895" fmla="*/ 551220 h 14922648"/>
              <a:gd name="connsiteX1896" fmla="*/ 1587717 w 12238203"/>
              <a:gd name="connsiteY1896" fmla="*/ 9661122 h 14922648"/>
              <a:gd name="connsiteX1897" fmla="*/ 1557705 w 12238203"/>
              <a:gd name="connsiteY1897" fmla="*/ 9627464 h 14922648"/>
              <a:gd name="connsiteX1898" fmla="*/ 1587717 w 12238203"/>
              <a:gd name="connsiteY1898" fmla="*/ 9661122 h 14922648"/>
              <a:gd name="connsiteX1899" fmla="*/ 3215341 w 12238203"/>
              <a:gd name="connsiteY1899" fmla="*/ 5979892 h 14922648"/>
              <a:gd name="connsiteX1900" fmla="*/ 3020784 w 12238203"/>
              <a:gd name="connsiteY1900" fmla="*/ 5827645 h 14922648"/>
              <a:gd name="connsiteX1901" fmla="*/ 3161785 w 12238203"/>
              <a:gd name="connsiteY1901" fmla="*/ 5961333 h 14922648"/>
              <a:gd name="connsiteX1902" fmla="*/ 3215341 w 12238203"/>
              <a:gd name="connsiteY1902" fmla="*/ 5979892 h 14922648"/>
              <a:gd name="connsiteX1903" fmla="*/ 3355769 w 12238203"/>
              <a:gd name="connsiteY1903" fmla="*/ 5662068 h 14922648"/>
              <a:gd name="connsiteX1904" fmla="*/ 3302959 w 12238203"/>
              <a:gd name="connsiteY1904" fmla="*/ 5619874 h 14922648"/>
              <a:gd name="connsiteX1905" fmla="*/ 3313482 w 12238203"/>
              <a:gd name="connsiteY1905" fmla="*/ 5638798 h 14922648"/>
              <a:gd name="connsiteX1906" fmla="*/ 3339543 w 12238203"/>
              <a:gd name="connsiteY1906" fmla="*/ 5654899 h 14922648"/>
              <a:gd name="connsiteX1907" fmla="*/ 3337656 w 12238203"/>
              <a:gd name="connsiteY1907" fmla="*/ 5659168 h 14922648"/>
              <a:gd name="connsiteX1908" fmla="*/ 3355769 w 12238203"/>
              <a:gd name="connsiteY1908" fmla="*/ 5662068 h 14922648"/>
              <a:gd name="connsiteX1909" fmla="*/ 3466226 w 12238203"/>
              <a:gd name="connsiteY1909" fmla="*/ 5412078 h 14922648"/>
              <a:gd name="connsiteX1910" fmla="*/ 3463651 w 12238203"/>
              <a:gd name="connsiteY1910" fmla="*/ 5406356 h 14922648"/>
              <a:gd name="connsiteX1911" fmla="*/ 3455537 w 12238203"/>
              <a:gd name="connsiteY1911" fmla="*/ 5402771 h 14922648"/>
              <a:gd name="connsiteX1912" fmla="*/ 3466226 w 12238203"/>
              <a:gd name="connsiteY1912" fmla="*/ 5412078 h 14922648"/>
              <a:gd name="connsiteX1913" fmla="*/ 3478477 w 12238203"/>
              <a:gd name="connsiteY1913" fmla="*/ 5384351 h 14922648"/>
              <a:gd name="connsiteX1914" fmla="*/ 3471183 w 12238203"/>
              <a:gd name="connsiteY1914" fmla="*/ 5367362 h 14922648"/>
              <a:gd name="connsiteX1915" fmla="*/ 3478477 w 12238203"/>
              <a:gd name="connsiteY1915" fmla="*/ 5384351 h 14922648"/>
              <a:gd name="connsiteX1916" fmla="*/ 5371078 w 12238203"/>
              <a:gd name="connsiteY1916" fmla="*/ 1104821 h 14922648"/>
              <a:gd name="connsiteX1917" fmla="*/ 5363357 w 12238203"/>
              <a:gd name="connsiteY1917" fmla="*/ 1121567 h 14922648"/>
              <a:gd name="connsiteX1918" fmla="*/ 5323185 w 12238203"/>
              <a:gd name="connsiteY1918" fmla="*/ 1066696 h 14922648"/>
              <a:gd name="connsiteX1919" fmla="*/ 5349270 w 12238203"/>
              <a:gd name="connsiteY1919" fmla="*/ 1014659 h 14922648"/>
              <a:gd name="connsiteX1920" fmla="*/ 5388082 w 12238203"/>
              <a:gd name="connsiteY1920" fmla="*/ 1059775 h 14922648"/>
              <a:gd name="connsiteX1921" fmla="*/ 5371078 w 12238203"/>
              <a:gd name="connsiteY1921" fmla="*/ 1104821 h 14922648"/>
              <a:gd name="connsiteX1922" fmla="*/ 4744367 w 12238203"/>
              <a:gd name="connsiteY1922" fmla="*/ 2525780 h 14922648"/>
              <a:gd name="connsiteX1923" fmla="*/ 4670398 w 12238203"/>
              <a:gd name="connsiteY1923" fmla="*/ 2500204 h 14922648"/>
              <a:gd name="connsiteX1924" fmla="*/ 4744367 w 12238203"/>
              <a:gd name="connsiteY1924" fmla="*/ 2525780 h 14922648"/>
              <a:gd name="connsiteX1925" fmla="*/ 5425030 w 12238203"/>
              <a:gd name="connsiteY1925" fmla="*/ 987573 h 14922648"/>
              <a:gd name="connsiteX1926" fmla="*/ 5402934 w 12238203"/>
              <a:gd name="connsiteY1926" fmla="*/ 1024372 h 14922648"/>
              <a:gd name="connsiteX1927" fmla="*/ 5362363 w 12238203"/>
              <a:gd name="connsiteY1927" fmla="*/ 981477 h 14922648"/>
              <a:gd name="connsiteX1928" fmla="*/ 5383487 w 12238203"/>
              <a:gd name="connsiteY1928" fmla="*/ 959218 h 14922648"/>
              <a:gd name="connsiteX1929" fmla="*/ 5395039 w 12238203"/>
              <a:gd name="connsiteY1929" fmla="*/ 926104 h 14922648"/>
              <a:gd name="connsiteX1930" fmla="*/ 5428382 w 12238203"/>
              <a:gd name="connsiteY1930" fmla="*/ 950518 h 14922648"/>
              <a:gd name="connsiteX1931" fmla="*/ 5425030 w 12238203"/>
              <a:gd name="connsiteY1931" fmla="*/ 987573 h 14922648"/>
              <a:gd name="connsiteX1932" fmla="*/ 3372943 w 12238203"/>
              <a:gd name="connsiteY1932" fmla="*/ 5632441 h 14922648"/>
              <a:gd name="connsiteX1933" fmla="*/ 3346811 w 12238203"/>
              <a:gd name="connsiteY1933" fmla="*/ 5606105 h 14922648"/>
              <a:gd name="connsiteX1934" fmla="*/ 3332149 w 12238203"/>
              <a:gd name="connsiteY1934" fmla="*/ 5618497 h 14922648"/>
              <a:gd name="connsiteX1935" fmla="*/ 3357143 w 12238203"/>
              <a:gd name="connsiteY1935" fmla="*/ 5625460 h 14922648"/>
              <a:gd name="connsiteX1936" fmla="*/ 3350358 w 12238203"/>
              <a:gd name="connsiteY1936" fmla="*/ 5640817 h 14922648"/>
              <a:gd name="connsiteX1937" fmla="*/ 3364438 w 12238203"/>
              <a:gd name="connsiteY1937" fmla="*/ 5642449 h 14922648"/>
              <a:gd name="connsiteX1938" fmla="*/ 3372943 w 12238203"/>
              <a:gd name="connsiteY1938" fmla="*/ 5632441 h 14922648"/>
              <a:gd name="connsiteX1939" fmla="*/ 5308575 w 12238203"/>
              <a:gd name="connsiteY1939" fmla="*/ 1252898 h 14922648"/>
              <a:gd name="connsiteX1940" fmla="*/ 5291044 w 12238203"/>
              <a:gd name="connsiteY1940" fmla="*/ 1231387 h 14922648"/>
              <a:gd name="connsiteX1941" fmla="*/ 5308575 w 12238203"/>
              <a:gd name="connsiteY1941" fmla="*/ 1252898 h 14922648"/>
              <a:gd name="connsiteX1942" fmla="*/ 553059 w 12238203"/>
              <a:gd name="connsiteY1942" fmla="*/ 12017190 h 14922648"/>
              <a:gd name="connsiteX1943" fmla="*/ 543935 w 12238203"/>
              <a:gd name="connsiteY1943" fmla="*/ 11990851 h 14922648"/>
              <a:gd name="connsiteX1944" fmla="*/ 519797 w 12238203"/>
              <a:gd name="connsiteY1944" fmla="*/ 12014348 h 14922648"/>
              <a:gd name="connsiteX1945" fmla="*/ 539521 w 12238203"/>
              <a:gd name="connsiteY1945" fmla="*/ 12034281 h 14922648"/>
              <a:gd name="connsiteX1946" fmla="*/ 553059 w 12238203"/>
              <a:gd name="connsiteY1946" fmla="*/ 12017190 h 14922648"/>
              <a:gd name="connsiteX1947" fmla="*/ 4776981 w 12238203"/>
              <a:gd name="connsiteY1947" fmla="*/ 2458628 h 14922648"/>
              <a:gd name="connsiteX1948" fmla="*/ 4776981 w 12238203"/>
              <a:gd name="connsiteY1948" fmla="*/ 2458628 h 14922648"/>
              <a:gd name="connsiteX1949" fmla="*/ 2625266 w 12238203"/>
              <a:gd name="connsiteY1949" fmla="*/ 7332909 h 14922648"/>
              <a:gd name="connsiteX1950" fmla="*/ 2614618 w 12238203"/>
              <a:gd name="connsiteY1950" fmla="*/ 7291042 h 14922648"/>
              <a:gd name="connsiteX1951" fmla="*/ 2625266 w 12238203"/>
              <a:gd name="connsiteY1951" fmla="*/ 7332909 h 14922648"/>
              <a:gd name="connsiteX1952" fmla="*/ 5464328 w 12238203"/>
              <a:gd name="connsiteY1952" fmla="*/ 910772 h 14922648"/>
              <a:gd name="connsiteX1953" fmla="*/ 5444399 w 12238203"/>
              <a:gd name="connsiteY1953" fmla="*/ 939245 h 14922648"/>
              <a:gd name="connsiteX1954" fmla="*/ 5415027 w 12238203"/>
              <a:gd name="connsiteY1954" fmla="*/ 883000 h 14922648"/>
              <a:gd name="connsiteX1955" fmla="*/ 5438862 w 12238203"/>
              <a:gd name="connsiteY1955" fmla="*/ 845114 h 14922648"/>
              <a:gd name="connsiteX1956" fmla="*/ 5472095 w 12238203"/>
              <a:gd name="connsiteY1956" fmla="*/ 878856 h 14922648"/>
              <a:gd name="connsiteX1957" fmla="*/ 5464328 w 12238203"/>
              <a:gd name="connsiteY1957" fmla="*/ 910772 h 14922648"/>
              <a:gd name="connsiteX1958" fmla="*/ 5574510 w 12238203"/>
              <a:gd name="connsiteY1958" fmla="*/ 662216 h 14922648"/>
              <a:gd name="connsiteX1959" fmla="*/ 5570044 w 12238203"/>
              <a:gd name="connsiteY1959" fmla="*/ 651280 h 14922648"/>
              <a:gd name="connsiteX1960" fmla="*/ 5550591 w 12238203"/>
              <a:gd name="connsiteY1960" fmla="*/ 666076 h 14922648"/>
              <a:gd name="connsiteX1961" fmla="*/ 5564684 w 12238203"/>
              <a:gd name="connsiteY1961" fmla="*/ 680947 h 14922648"/>
              <a:gd name="connsiteX1962" fmla="*/ 5574510 w 12238203"/>
              <a:gd name="connsiteY1962" fmla="*/ 662216 h 14922648"/>
              <a:gd name="connsiteX1963" fmla="*/ 5537387 w 12238203"/>
              <a:gd name="connsiteY1963" fmla="*/ 746475 h 14922648"/>
              <a:gd name="connsiteX1964" fmla="*/ 5515006 w 12238203"/>
              <a:gd name="connsiteY1964" fmla="*/ 781555 h 14922648"/>
              <a:gd name="connsiteX1965" fmla="*/ 5480576 w 12238203"/>
              <a:gd name="connsiteY1965" fmla="*/ 731430 h 14922648"/>
              <a:gd name="connsiteX1966" fmla="*/ 5514273 w 12238203"/>
              <a:gd name="connsiteY1966" fmla="*/ 680542 h 14922648"/>
              <a:gd name="connsiteX1967" fmla="*/ 5549393 w 12238203"/>
              <a:gd name="connsiteY1967" fmla="*/ 707191 h 14922648"/>
              <a:gd name="connsiteX1968" fmla="*/ 5537387 w 12238203"/>
              <a:gd name="connsiteY1968" fmla="*/ 746475 h 14922648"/>
              <a:gd name="connsiteX1969" fmla="*/ 5612845 w 12238203"/>
              <a:gd name="connsiteY1969" fmla="*/ 576964 h 14922648"/>
              <a:gd name="connsiteX1970" fmla="*/ 5608792 w 12238203"/>
              <a:gd name="connsiteY1970" fmla="*/ 570868 h 14922648"/>
              <a:gd name="connsiteX1971" fmla="*/ 5606729 w 12238203"/>
              <a:gd name="connsiteY1971" fmla="*/ 590517 h 14922648"/>
              <a:gd name="connsiteX1972" fmla="*/ 5612845 w 12238203"/>
              <a:gd name="connsiteY1972" fmla="*/ 576964 h 14922648"/>
              <a:gd name="connsiteX1973" fmla="*/ 5077132 w 12238203"/>
              <a:gd name="connsiteY1973" fmla="*/ 1793580 h 14922648"/>
              <a:gd name="connsiteX1974" fmla="*/ 5004129 w 12238203"/>
              <a:gd name="connsiteY1974" fmla="*/ 1654937 h 14922648"/>
              <a:gd name="connsiteX1975" fmla="*/ 4898456 w 12238203"/>
              <a:gd name="connsiteY1975" fmla="*/ 1679669 h 14922648"/>
              <a:gd name="connsiteX1976" fmla="*/ 4952158 w 12238203"/>
              <a:gd name="connsiteY1976" fmla="*/ 1893001 h 14922648"/>
              <a:gd name="connsiteX1977" fmla="*/ 5077132 w 12238203"/>
              <a:gd name="connsiteY1977" fmla="*/ 1793580 h 14922648"/>
              <a:gd name="connsiteX1978" fmla="*/ 2857686 w 12238203"/>
              <a:gd name="connsiteY1978" fmla="*/ 6819840 h 14922648"/>
              <a:gd name="connsiteX1979" fmla="*/ 2790093 w 12238203"/>
              <a:gd name="connsiteY1979" fmla="*/ 6770584 h 14922648"/>
              <a:gd name="connsiteX1980" fmla="*/ 2765571 w 12238203"/>
              <a:gd name="connsiteY1980" fmla="*/ 6826083 h 14922648"/>
              <a:gd name="connsiteX1981" fmla="*/ 2857686 w 12238203"/>
              <a:gd name="connsiteY1981" fmla="*/ 6819840 h 14922648"/>
              <a:gd name="connsiteX1982" fmla="*/ 5692043 w 12238203"/>
              <a:gd name="connsiteY1982" fmla="*/ 408639 h 14922648"/>
              <a:gd name="connsiteX1983" fmla="*/ 5692770 w 12238203"/>
              <a:gd name="connsiteY1983" fmla="*/ 389093 h 14922648"/>
              <a:gd name="connsiteX1984" fmla="*/ 5678669 w 12238203"/>
              <a:gd name="connsiteY1984" fmla="*/ 424500 h 14922648"/>
              <a:gd name="connsiteX1985" fmla="*/ 5692043 w 12238203"/>
              <a:gd name="connsiteY1985" fmla="*/ 408639 h 14922648"/>
              <a:gd name="connsiteX1986" fmla="*/ 5502876 w 12238203"/>
              <a:gd name="connsiteY1986" fmla="*/ 837477 h 14922648"/>
              <a:gd name="connsiteX1987" fmla="*/ 5487791 w 12238203"/>
              <a:gd name="connsiteY1987" fmla="*/ 868473 h 14922648"/>
              <a:gd name="connsiteX1988" fmla="*/ 5448219 w 12238203"/>
              <a:gd name="connsiteY1988" fmla="*/ 826560 h 14922648"/>
              <a:gd name="connsiteX1989" fmla="*/ 5475592 w 12238203"/>
              <a:gd name="connsiteY1989" fmla="*/ 766895 h 14922648"/>
              <a:gd name="connsiteX1990" fmla="*/ 5512394 w 12238203"/>
              <a:gd name="connsiteY1990" fmla="*/ 807075 h 14922648"/>
              <a:gd name="connsiteX1991" fmla="*/ 5502876 w 12238203"/>
              <a:gd name="connsiteY1991" fmla="*/ 837477 h 14922648"/>
              <a:gd name="connsiteX1992" fmla="*/ 3914400 w 12238203"/>
              <a:gd name="connsiteY1992" fmla="*/ 4440026 h 14922648"/>
              <a:gd name="connsiteX1993" fmla="*/ 3872679 w 12238203"/>
              <a:gd name="connsiteY1993" fmla="*/ 4444460 h 14922648"/>
              <a:gd name="connsiteX1994" fmla="*/ 3864628 w 12238203"/>
              <a:gd name="connsiteY1994" fmla="*/ 4434755 h 14922648"/>
              <a:gd name="connsiteX1995" fmla="*/ 3890248 w 12238203"/>
              <a:gd name="connsiteY1995" fmla="*/ 4410911 h 14922648"/>
              <a:gd name="connsiteX1996" fmla="*/ 3914400 w 12238203"/>
              <a:gd name="connsiteY1996" fmla="*/ 4440026 h 14922648"/>
              <a:gd name="connsiteX1997" fmla="*/ 2852588 w 12238203"/>
              <a:gd name="connsiteY1997" fmla="*/ 6848713 h 14922648"/>
              <a:gd name="connsiteX1998" fmla="*/ 2829186 w 12238203"/>
              <a:gd name="connsiteY1998" fmla="*/ 6857763 h 14922648"/>
              <a:gd name="connsiteX1999" fmla="*/ 2852588 w 12238203"/>
              <a:gd name="connsiteY1999" fmla="*/ 6848713 h 14922648"/>
              <a:gd name="connsiteX2000" fmla="*/ 3342047 w 12238203"/>
              <a:gd name="connsiteY2000" fmla="*/ 5746262 h 14922648"/>
              <a:gd name="connsiteX2001" fmla="*/ 3327327 w 12238203"/>
              <a:gd name="connsiteY2001" fmla="*/ 5735682 h 14922648"/>
              <a:gd name="connsiteX2002" fmla="*/ 3342047 w 12238203"/>
              <a:gd name="connsiteY2002" fmla="*/ 5746262 h 14922648"/>
              <a:gd name="connsiteX2003" fmla="*/ 5577941 w 12238203"/>
              <a:gd name="connsiteY2003" fmla="*/ 685947 h 14922648"/>
              <a:gd name="connsiteX2004" fmla="*/ 5565866 w 12238203"/>
              <a:gd name="connsiteY2004" fmla="*/ 702826 h 14922648"/>
              <a:gd name="connsiteX2005" fmla="*/ 5524282 w 12238203"/>
              <a:gd name="connsiteY2005" fmla="*/ 655468 h 14922648"/>
              <a:gd name="connsiteX2006" fmla="*/ 5551651 w 12238203"/>
              <a:gd name="connsiteY2006" fmla="*/ 595862 h 14922648"/>
              <a:gd name="connsiteX2007" fmla="*/ 5592334 w 12238203"/>
              <a:gd name="connsiteY2007" fmla="*/ 638246 h 14922648"/>
              <a:gd name="connsiteX2008" fmla="*/ 5577941 w 12238203"/>
              <a:gd name="connsiteY2008" fmla="*/ 685947 h 14922648"/>
              <a:gd name="connsiteX2009" fmla="*/ 5615204 w 12238203"/>
              <a:gd name="connsiteY2009" fmla="*/ 602774 h 14922648"/>
              <a:gd name="connsiteX2010" fmla="*/ 5602720 w 12238203"/>
              <a:gd name="connsiteY2010" fmla="*/ 613417 h 14922648"/>
              <a:gd name="connsiteX2011" fmla="*/ 5564799 w 12238203"/>
              <a:gd name="connsiteY2011" fmla="*/ 567878 h 14922648"/>
              <a:gd name="connsiteX2012" fmla="*/ 5588504 w 12238203"/>
              <a:gd name="connsiteY2012" fmla="*/ 513074 h 14922648"/>
              <a:gd name="connsiteX2013" fmla="*/ 5634002 w 12238203"/>
              <a:gd name="connsiteY2013" fmla="*/ 559905 h 14922648"/>
              <a:gd name="connsiteX2014" fmla="*/ 5615204 w 12238203"/>
              <a:gd name="connsiteY2014" fmla="*/ 602774 h 14922648"/>
              <a:gd name="connsiteX2015" fmla="*/ 3136793 w 12238203"/>
              <a:gd name="connsiteY2015" fmla="*/ 6212048 h 14922648"/>
              <a:gd name="connsiteX2016" fmla="*/ 3115807 w 12238203"/>
              <a:gd name="connsiteY2016" fmla="*/ 6214521 h 14922648"/>
              <a:gd name="connsiteX2017" fmla="*/ 3136793 w 12238203"/>
              <a:gd name="connsiteY2017" fmla="*/ 6212048 h 14922648"/>
              <a:gd name="connsiteX2018" fmla="*/ 597289 w 12238203"/>
              <a:gd name="connsiteY2018" fmla="*/ 11960472 h 14922648"/>
              <a:gd name="connsiteX2019" fmla="*/ 599467 w 12238203"/>
              <a:gd name="connsiteY2019" fmla="*/ 11951651 h 14922648"/>
              <a:gd name="connsiteX2020" fmla="*/ 575329 w 12238203"/>
              <a:gd name="connsiteY2020" fmla="*/ 11975148 h 14922648"/>
              <a:gd name="connsiteX2021" fmla="*/ 597289 w 12238203"/>
              <a:gd name="connsiteY2021" fmla="*/ 11960472 h 14922648"/>
              <a:gd name="connsiteX2022" fmla="*/ 3077339 w 12238203"/>
              <a:gd name="connsiteY2022" fmla="*/ 6349638 h 14922648"/>
              <a:gd name="connsiteX2023" fmla="*/ 3074144 w 12238203"/>
              <a:gd name="connsiteY2023" fmla="*/ 6341140 h 14922648"/>
              <a:gd name="connsiteX2024" fmla="*/ 3071320 w 12238203"/>
              <a:gd name="connsiteY2024" fmla="*/ 6352149 h 14922648"/>
              <a:gd name="connsiteX2025" fmla="*/ 3077339 w 12238203"/>
              <a:gd name="connsiteY2025" fmla="*/ 6349638 h 14922648"/>
              <a:gd name="connsiteX2026" fmla="*/ 5654406 w 12238203"/>
              <a:gd name="connsiteY2026" fmla="*/ 519306 h 14922648"/>
              <a:gd name="connsiteX2027" fmla="*/ 5645828 w 12238203"/>
              <a:gd name="connsiteY2027" fmla="*/ 531272 h 14922648"/>
              <a:gd name="connsiteX2028" fmla="*/ 5612997 w 12238203"/>
              <a:gd name="connsiteY2028" fmla="*/ 490190 h 14922648"/>
              <a:gd name="connsiteX2029" fmla="*/ 5637015 w 12238203"/>
              <a:gd name="connsiteY2029" fmla="*/ 440494 h 14922648"/>
              <a:gd name="connsiteX2030" fmla="*/ 5665680 w 12238203"/>
              <a:gd name="connsiteY2030" fmla="*/ 470025 h 14922648"/>
              <a:gd name="connsiteX2031" fmla="*/ 5654406 w 12238203"/>
              <a:gd name="connsiteY2031" fmla="*/ 519306 h 14922648"/>
              <a:gd name="connsiteX2032" fmla="*/ 5695697 w 12238203"/>
              <a:gd name="connsiteY2032" fmla="*/ 429802 h 14922648"/>
              <a:gd name="connsiteX2033" fmla="*/ 5682030 w 12238203"/>
              <a:gd name="connsiteY2033" fmla="*/ 448328 h 14922648"/>
              <a:gd name="connsiteX2034" fmla="*/ 5648029 w 12238203"/>
              <a:gd name="connsiteY2034" fmla="*/ 385573 h 14922648"/>
              <a:gd name="connsiteX2035" fmla="*/ 5679537 w 12238203"/>
              <a:gd name="connsiteY2035" fmla="*/ 337546 h 14922648"/>
              <a:gd name="connsiteX2036" fmla="*/ 5715453 w 12238203"/>
              <a:gd name="connsiteY2036" fmla="*/ 380835 h 14922648"/>
              <a:gd name="connsiteX2037" fmla="*/ 5695697 w 12238203"/>
              <a:gd name="connsiteY2037" fmla="*/ 429802 h 14922648"/>
              <a:gd name="connsiteX2038" fmla="*/ 1845077 w 12238203"/>
              <a:gd name="connsiteY2038" fmla="*/ 9146624 h 14922648"/>
              <a:gd name="connsiteX2039" fmla="*/ 1848730 w 12238203"/>
              <a:gd name="connsiteY2039" fmla="*/ 9092965 h 14922648"/>
              <a:gd name="connsiteX2040" fmla="*/ 1856571 w 12238203"/>
              <a:gd name="connsiteY2040" fmla="*/ 8915770 h 14922648"/>
              <a:gd name="connsiteX2041" fmla="*/ 1853512 w 12238203"/>
              <a:gd name="connsiteY2041" fmla="*/ 8854027 h 14922648"/>
              <a:gd name="connsiteX2042" fmla="*/ 1877119 w 12238203"/>
              <a:gd name="connsiteY2042" fmla="*/ 8994963 h 14922648"/>
              <a:gd name="connsiteX2043" fmla="*/ 1845077 w 12238203"/>
              <a:gd name="connsiteY2043" fmla="*/ 9146624 h 14922648"/>
              <a:gd name="connsiteX2044" fmla="*/ 5320441 w 12238203"/>
              <a:gd name="connsiteY2044" fmla="*/ 1282611 h 14922648"/>
              <a:gd name="connsiteX2045" fmla="*/ 5265614 w 12238203"/>
              <a:gd name="connsiteY2045" fmla="*/ 1254308 h 14922648"/>
              <a:gd name="connsiteX2046" fmla="*/ 5288554 w 12238203"/>
              <a:gd name="connsiteY2046" fmla="*/ 1279738 h 14922648"/>
              <a:gd name="connsiteX2047" fmla="*/ 5320441 w 12238203"/>
              <a:gd name="connsiteY2047" fmla="*/ 1282611 h 14922648"/>
              <a:gd name="connsiteX2048" fmla="*/ 695826 w 12238203"/>
              <a:gd name="connsiteY2048" fmla="*/ 11752653 h 14922648"/>
              <a:gd name="connsiteX2049" fmla="*/ 643993 w 12238203"/>
              <a:gd name="connsiteY2049" fmla="*/ 11835371 h 14922648"/>
              <a:gd name="connsiteX2050" fmla="*/ 569671 w 12238203"/>
              <a:gd name="connsiteY2050" fmla="*/ 11744136 h 14922648"/>
              <a:gd name="connsiteX2051" fmla="*/ 633091 w 12238203"/>
              <a:gd name="connsiteY2051" fmla="*/ 11689388 h 14922648"/>
              <a:gd name="connsiteX2052" fmla="*/ 695826 w 12238203"/>
              <a:gd name="connsiteY2052" fmla="*/ 11752653 h 14922648"/>
              <a:gd name="connsiteX2053" fmla="*/ 3053008 w 12238203"/>
              <a:gd name="connsiteY2053" fmla="*/ 6420146 h 14922648"/>
              <a:gd name="connsiteX2054" fmla="*/ 3031581 w 12238203"/>
              <a:gd name="connsiteY2054" fmla="*/ 6333569 h 14922648"/>
              <a:gd name="connsiteX2055" fmla="*/ 3026639 w 12238203"/>
              <a:gd name="connsiteY2055" fmla="*/ 6352833 h 14922648"/>
              <a:gd name="connsiteX2056" fmla="*/ 3009784 w 12238203"/>
              <a:gd name="connsiteY2056" fmla="*/ 6278999 h 14922648"/>
              <a:gd name="connsiteX2057" fmla="*/ 2986023 w 12238203"/>
              <a:gd name="connsiteY2057" fmla="*/ 6293524 h 14922648"/>
              <a:gd name="connsiteX2058" fmla="*/ 3017923 w 12238203"/>
              <a:gd name="connsiteY2058" fmla="*/ 6354089 h 14922648"/>
              <a:gd name="connsiteX2059" fmla="*/ 3016033 w 12238203"/>
              <a:gd name="connsiteY2059" fmla="*/ 6361943 h 14922648"/>
              <a:gd name="connsiteX2060" fmla="*/ 3015994 w 12238203"/>
              <a:gd name="connsiteY2060" fmla="*/ 6361918 h 14922648"/>
              <a:gd name="connsiteX2061" fmla="*/ 3016025 w 12238203"/>
              <a:gd name="connsiteY2061" fmla="*/ 6361979 h 14922648"/>
              <a:gd name="connsiteX2062" fmla="*/ 3013119 w 12238203"/>
              <a:gd name="connsiteY2062" fmla="*/ 6374052 h 14922648"/>
              <a:gd name="connsiteX2063" fmla="*/ 3023914 w 12238203"/>
              <a:gd name="connsiteY2063" fmla="*/ 6392482 h 14922648"/>
              <a:gd name="connsiteX2064" fmla="*/ 3022776 w 12238203"/>
              <a:gd name="connsiteY2064" fmla="*/ 6375575 h 14922648"/>
              <a:gd name="connsiteX2065" fmla="*/ 3016025 w 12238203"/>
              <a:gd name="connsiteY2065" fmla="*/ 6361979 h 14922648"/>
              <a:gd name="connsiteX2066" fmla="*/ 3016033 w 12238203"/>
              <a:gd name="connsiteY2066" fmla="*/ 6361943 h 14922648"/>
              <a:gd name="connsiteX2067" fmla="*/ 3032335 w 12238203"/>
              <a:gd name="connsiteY2067" fmla="*/ 6372449 h 14922648"/>
              <a:gd name="connsiteX2068" fmla="*/ 3053008 w 12238203"/>
              <a:gd name="connsiteY2068" fmla="*/ 6420146 h 14922648"/>
              <a:gd name="connsiteX2069" fmla="*/ 3113794 w 12238203"/>
              <a:gd name="connsiteY2069" fmla="*/ 6282571 h 14922648"/>
              <a:gd name="connsiteX2070" fmla="*/ 3093671 w 12238203"/>
              <a:gd name="connsiteY2070" fmla="*/ 6236912 h 14922648"/>
              <a:gd name="connsiteX2071" fmla="*/ 3113794 w 12238203"/>
              <a:gd name="connsiteY2071" fmla="*/ 6282571 h 14922648"/>
              <a:gd name="connsiteX2072" fmla="*/ 3525462 w 12238203"/>
              <a:gd name="connsiteY2072" fmla="*/ 5353096 h 14922648"/>
              <a:gd name="connsiteX2073" fmla="*/ 3507087 w 12238203"/>
              <a:gd name="connsiteY2073" fmla="*/ 5340391 h 14922648"/>
              <a:gd name="connsiteX2074" fmla="*/ 3525462 w 12238203"/>
              <a:gd name="connsiteY2074" fmla="*/ 5353096 h 14922648"/>
              <a:gd name="connsiteX2075" fmla="*/ 916642 w 12238203"/>
              <a:gd name="connsiteY2075" fmla="*/ 11259931 h 14922648"/>
              <a:gd name="connsiteX2076" fmla="*/ 898257 w 12238203"/>
              <a:gd name="connsiteY2076" fmla="*/ 11185025 h 14922648"/>
              <a:gd name="connsiteX2077" fmla="*/ 916642 w 12238203"/>
              <a:gd name="connsiteY2077" fmla="*/ 11259931 h 14922648"/>
              <a:gd name="connsiteX2078" fmla="*/ 3285153 w 12238203"/>
              <a:gd name="connsiteY2078" fmla="*/ 5906213 h 14922648"/>
              <a:gd name="connsiteX2079" fmla="*/ 3268345 w 12238203"/>
              <a:gd name="connsiteY2079" fmla="*/ 5913066 h 14922648"/>
              <a:gd name="connsiteX2080" fmla="*/ 3279874 w 12238203"/>
              <a:gd name="connsiteY2080" fmla="*/ 5918161 h 14922648"/>
              <a:gd name="connsiteX2081" fmla="*/ 4842467 w 12238203"/>
              <a:gd name="connsiteY2081" fmla="*/ 2383707 h 14922648"/>
              <a:gd name="connsiteX2082" fmla="*/ 4759626 w 12238203"/>
              <a:gd name="connsiteY2082" fmla="*/ 2211122 h 14922648"/>
              <a:gd name="connsiteX2083" fmla="*/ 4723025 w 12238203"/>
              <a:gd name="connsiteY2083" fmla="*/ 2425813 h 14922648"/>
              <a:gd name="connsiteX2084" fmla="*/ 4842467 w 12238203"/>
              <a:gd name="connsiteY2084" fmla="*/ 2383707 h 14922648"/>
              <a:gd name="connsiteX2085" fmla="*/ 1621003 w 12238203"/>
              <a:gd name="connsiteY2085" fmla="*/ 9675829 h 14922648"/>
              <a:gd name="connsiteX2086" fmla="*/ 1601480 w 12238203"/>
              <a:gd name="connsiteY2086" fmla="*/ 9651905 h 14922648"/>
              <a:gd name="connsiteX2087" fmla="*/ 1621003 w 12238203"/>
              <a:gd name="connsiteY2087" fmla="*/ 9675829 h 14922648"/>
              <a:gd name="connsiteX2088" fmla="*/ 522603 w 12238203"/>
              <a:gd name="connsiteY2088" fmla="*/ 12176339 h 14922648"/>
              <a:gd name="connsiteX2089" fmla="*/ 475605 w 12238203"/>
              <a:gd name="connsiteY2089" fmla="*/ 12105069 h 14922648"/>
              <a:gd name="connsiteX2090" fmla="*/ 522603 w 12238203"/>
              <a:gd name="connsiteY2090" fmla="*/ 12176339 h 14922648"/>
              <a:gd name="connsiteX2091" fmla="*/ 3252740 w 12238203"/>
              <a:gd name="connsiteY2091" fmla="*/ 6001520 h 14922648"/>
              <a:gd name="connsiteX2092" fmla="*/ 3240259 w 12238203"/>
              <a:gd name="connsiteY2092" fmla="*/ 5976633 h 14922648"/>
              <a:gd name="connsiteX2093" fmla="*/ 3252740 w 12238203"/>
              <a:gd name="connsiteY2093" fmla="*/ 6001520 h 14922648"/>
              <a:gd name="connsiteX2094" fmla="*/ 3370362 w 12238203"/>
              <a:gd name="connsiteY2094" fmla="*/ 5735312 h 14922648"/>
              <a:gd name="connsiteX2095" fmla="*/ 3349580 w 12238203"/>
              <a:gd name="connsiteY2095" fmla="*/ 5707265 h 14922648"/>
              <a:gd name="connsiteX2096" fmla="*/ 3370362 w 12238203"/>
              <a:gd name="connsiteY2096" fmla="*/ 5735312 h 14922648"/>
              <a:gd name="connsiteX2097" fmla="*/ 3515878 w 12238203"/>
              <a:gd name="connsiteY2097" fmla="*/ 5405974 h 14922648"/>
              <a:gd name="connsiteX2098" fmla="*/ 3460400 w 12238203"/>
              <a:gd name="connsiteY2098" fmla="*/ 5338630 h 14922648"/>
              <a:gd name="connsiteX2099" fmla="*/ 3515878 w 12238203"/>
              <a:gd name="connsiteY2099" fmla="*/ 5405974 h 14922648"/>
              <a:gd name="connsiteX2100" fmla="*/ 5613812 w 12238203"/>
              <a:gd name="connsiteY2100" fmla="*/ 662410 h 14922648"/>
              <a:gd name="connsiteX2101" fmla="*/ 5610879 w 12238203"/>
              <a:gd name="connsiteY2101" fmla="*/ 656614 h 14922648"/>
              <a:gd name="connsiteX2102" fmla="*/ 5609930 w 12238203"/>
              <a:gd name="connsiteY2102" fmla="*/ 669051 h 14922648"/>
              <a:gd name="connsiteX2103" fmla="*/ 5613812 w 12238203"/>
              <a:gd name="connsiteY2103" fmla="*/ 662410 h 14922648"/>
              <a:gd name="connsiteX2104" fmla="*/ 5465126 w 12238203"/>
              <a:gd name="connsiteY2104" fmla="*/ 1002803 h 14922648"/>
              <a:gd name="connsiteX2105" fmla="*/ 5449554 w 12238203"/>
              <a:gd name="connsiteY2105" fmla="*/ 995409 h 14922648"/>
              <a:gd name="connsiteX2106" fmla="*/ 5449678 w 12238203"/>
              <a:gd name="connsiteY2106" fmla="*/ 1012415 h 14922648"/>
              <a:gd name="connsiteX2107" fmla="*/ 5465126 w 12238203"/>
              <a:gd name="connsiteY2107" fmla="*/ 1002803 h 14922648"/>
              <a:gd name="connsiteX2108" fmla="*/ 2027343 w 12238203"/>
              <a:gd name="connsiteY2108" fmla="*/ 8789660 h 14922648"/>
              <a:gd name="connsiteX2109" fmla="*/ 1978116 w 12238203"/>
              <a:gd name="connsiteY2109" fmla="*/ 8742924 h 14922648"/>
              <a:gd name="connsiteX2110" fmla="*/ 1996439 w 12238203"/>
              <a:gd name="connsiteY2110" fmla="*/ 8781105 h 14922648"/>
              <a:gd name="connsiteX2111" fmla="*/ 1959643 w 12238203"/>
              <a:gd name="connsiteY2111" fmla="*/ 8784733 h 14922648"/>
              <a:gd name="connsiteX2112" fmla="*/ 2027343 w 12238203"/>
              <a:gd name="connsiteY2112" fmla="*/ 8789660 h 14922648"/>
              <a:gd name="connsiteX2113" fmla="*/ 5425594 w 12238203"/>
              <a:gd name="connsiteY2113" fmla="*/ 1101586 h 14922648"/>
              <a:gd name="connsiteX2114" fmla="*/ 5411785 w 12238203"/>
              <a:gd name="connsiteY2114" fmla="*/ 1087261 h 14922648"/>
              <a:gd name="connsiteX2115" fmla="*/ 5405737 w 12238203"/>
              <a:gd name="connsiteY2115" fmla="*/ 1112344 h 14922648"/>
              <a:gd name="connsiteX2116" fmla="*/ 5425594 w 12238203"/>
              <a:gd name="connsiteY2116" fmla="*/ 1101586 h 14922648"/>
              <a:gd name="connsiteX2117" fmla="*/ 4672951 w 12238203"/>
              <a:gd name="connsiteY2117" fmla="*/ 2807270 h 14922648"/>
              <a:gd name="connsiteX2118" fmla="*/ 4638686 w 12238203"/>
              <a:gd name="connsiteY2118" fmla="*/ 2777781 h 14922648"/>
              <a:gd name="connsiteX2119" fmla="*/ 4672951 w 12238203"/>
              <a:gd name="connsiteY2119" fmla="*/ 2807270 h 14922648"/>
              <a:gd name="connsiteX2120" fmla="*/ 766662 w 12238203"/>
              <a:gd name="connsiteY2120" fmla="*/ 11654929 h 14922648"/>
              <a:gd name="connsiteX2121" fmla="*/ 764122 w 12238203"/>
              <a:gd name="connsiteY2121" fmla="*/ 11638764 h 14922648"/>
              <a:gd name="connsiteX2122" fmla="*/ 756117 w 12238203"/>
              <a:gd name="connsiteY2122" fmla="*/ 11662647 h 14922648"/>
              <a:gd name="connsiteX2123" fmla="*/ 766662 w 12238203"/>
              <a:gd name="connsiteY2123" fmla="*/ 11654929 h 14922648"/>
              <a:gd name="connsiteX2124" fmla="*/ 3172618 w 12238203"/>
              <a:gd name="connsiteY2124" fmla="*/ 6214089 h 14922648"/>
              <a:gd name="connsiteX2125" fmla="*/ 3147791 w 12238203"/>
              <a:gd name="connsiteY2125" fmla="*/ 6214865 h 14922648"/>
              <a:gd name="connsiteX2126" fmla="*/ 3172618 w 12238203"/>
              <a:gd name="connsiteY2126" fmla="*/ 6214089 h 14922648"/>
              <a:gd name="connsiteX2127" fmla="*/ 2678980 w 12238203"/>
              <a:gd name="connsiteY2127" fmla="*/ 7331698 h 14922648"/>
              <a:gd name="connsiteX2128" fmla="*/ 2647103 w 12238203"/>
              <a:gd name="connsiteY2128" fmla="*/ 7359867 h 14922648"/>
              <a:gd name="connsiteX2129" fmla="*/ 2514429 w 12238203"/>
              <a:gd name="connsiteY2129" fmla="*/ 7312954 h 14922648"/>
              <a:gd name="connsiteX2130" fmla="*/ 2382301 w 12238203"/>
              <a:gd name="connsiteY2130" fmla="*/ 7247447 h 14922648"/>
              <a:gd name="connsiteX2131" fmla="*/ 2360175 w 12238203"/>
              <a:gd name="connsiteY2131" fmla="*/ 7244289 h 14922648"/>
              <a:gd name="connsiteX2132" fmla="*/ 2344170 w 12238203"/>
              <a:gd name="connsiteY2132" fmla="*/ 7178673 h 14922648"/>
              <a:gd name="connsiteX2133" fmla="*/ 2498334 w 12238203"/>
              <a:gd name="connsiteY2133" fmla="*/ 7198936 h 14922648"/>
              <a:gd name="connsiteX2134" fmla="*/ 2476424 w 12238203"/>
              <a:gd name="connsiteY2134" fmla="*/ 7128166 h 14922648"/>
              <a:gd name="connsiteX2135" fmla="*/ 2495202 w 12238203"/>
              <a:gd name="connsiteY2135" fmla="*/ 7012757 h 14922648"/>
              <a:gd name="connsiteX2136" fmla="*/ 2548304 w 12238203"/>
              <a:gd name="connsiteY2136" fmla="*/ 7049964 h 14922648"/>
              <a:gd name="connsiteX2137" fmla="*/ 2686471 w 12238203"/>
              <a:gd name="connsiteY2137" fmla="*/ 7280027 h 14922648"/>
              <a:gd name="connsiteX2138" fmla="*/ 2678980 w 12238203"/>
              <a:gd name="connsiteY2138" fmla="*/ 7331698 h 14922648"/>
              <a:gd name="connsiteX2139" fmla="*/ 5609638 w 12238203"/>
              <a:gd name="connsiteY2139" fmla="*/ 702866 h 14922648"/>
              <a:gd name="connsiteX2140" fmla="*/ 5598543 w 12238203"/>
              <a:gd name="connsiteY2140" fmla="*/ 690249 h 14922648"/>
              <a:gd name="connsiteX2141" fmla="*/ 5609638 w 12238203"/>
              <a:gd name="connsiteY2141" fmla="*/ 702866 h 14922648"/>
              <a:gd name="connsiteX2142" fmla="*/ 5384235 w 12238203"/>
              <a:gd name="connsiteY2142" fmla="*/ 1213772 h 14922648"/>
              <a:gd name="connsiteX2143" fmla="*/ 5373881 w 12238203"/>
              <a:gd name="connsiteY2143" fmla="*/ 1193399 h 14922648"/>
              <a:gd name="connsiteX2144" fmla="*/ 5384235 w 12238203"/>
              <a:gd name="connsiteY2144" fmla="*/ 1213772 h 14922648"/>
              <a:gd name="connsiteX2145" fmla="*/ 2251878 w 12238203"/>
              <a:gd name="connsiteY2145" fmla="*/ 8307107 h 14922648"/>
              <a:gd name="connsiteX2146" fmla="*/ 2252518 w 12238203"/>
              <a:gd name="connsiteY2146" fmla="*/ 8296178 h 14922648"/>
              <a:gd name="connsiteX2147" fmla="*/ 2235018 w 12238203"/>
              <a:gd name="connsiteY2147" fmla="*/ 8310940 h 14922648"/>
              <a:gd name="connsiteX2148" fmla="*/ 2251878 w 12238203"/>
              <a:gd name="connsiteY2148" fmla="*/ 8307107 h 14922648"/>
              <a:gd name="connsiteX2149" fmla="*/ 3921435 w 12238203"/>
              <a:gd name="connsiteY2149" fmla="*/ 4528763 h 14922648"/>
              <a:gd name="connsiteX2150" fmla="*/ 3902095 w 12238203"/>
              <a:gd name="connsiteY2150" fmla="*/ 4541810 h 14922648"/>
              <a:gd name="connsiteX2151" fmla="*/ 3891802 w 12238203"/>
              <a:gd name="connsiteY2151" fmla="*/ 4514732 h 14922648"/>
              <a:gd name="connsiteX2152" fmla="*/ 3909151 w 12238203"/>
              <a:gd name="connsiteY2152" fmla="*/ 4512774 h 14922648"/>
              <a:gd name="connsiteX2153" fmla="*/ 3906025 w 12238203"/>
              <a:gd name="connsiteY2153" fmla="*/ 4481081 h 14922648"/>
              <a:gd name="connsiteX2154" fmla="*/ 3921435 w 12238203"/>
              <a:gd name="connsiteY2154" fmla="*/ 4528763 h 14922648"/>
              <a:gd name="connsiteX2155" fmla="*/ 5395548 w 12238203"/>
              <a:gd name="connsiteY2155" fmla="*/ 1192779 h 14922648"/>
              <a:gd name="connsiteX2156" fmla="*/ 5395997 w 12238203"/>
              <a:gd name="connsiteY2156" fmla="*/ 1180236 h 14922648"/>
              <a:gd name="connsiteX2157" fmla="*/ 5374581 w 12238203"/>
              <a:gd name="connsiteY2157" fmla="*/ 1164149 h 14922648"/>
              <a:gd name="connsiteX2158" fmla="*/ 5369355 w 12238203"/>
              <a:gd name="connsiteY2158" fmla="*/ 1177129 h 14922648"/>
              <a:gd name="connsiteX2159" fmla="*/ 5395548 w 12238203"/>
              <a:gd name="connsiteY2159" fmla="*/ 1192779 h 14922648"/>
              <a:gd name="connsiteX2160" fmla="*/ 5533737 w 12238203"/>
              <a:gd name="connsiteY2160" fmla="*/ 882197 h 14922648"/>
              <a:gd name="connsiteX2161" fmla="*/ 5529193 w 12238203"/>
              <a:gd name="connsiteY2161" fmla="*/ 870467 h 14922648"/>
              <a:gd name="connsiteX2162" fmla="*/ 5523508 w 12238203"/>
              <a:gd name="connsiteY2162" fmla="*/ 878701 h 14922648"/>
              <a:gd name="connsiteX2163" fmla="*/ 5533737 w 12238203"/>
              <a:gd name="connsiteY2163" fmla="*/ 882197 h 14922648"/>
              <a:gd name="connsiteX2164" fmla="*/ 3340972 w 12238203"/>
              <a:gd name="connsiteY2164" fmla="*/ 5845724 h 14922648"/>
              <a:gd name="connsiteX2165" fmla="*/ 3317091 w 12238203"/>
              <a:gd name="connsiteY2165" fmla="*/ 5792345 h 14922648"/>
              <a:gd name="connsiteX2166" fmla="*/ 3199519 w 12238203"/>
              <a:gd name="connsiteY2166" fmla="*/ 5702662 h 14922648"/>
              <a:gd name="connsiteX2167" fmla="*/ 3119954 w 12238203"/>
              <a:gd name="connsiteY2167" fmla="*/ 5742968 h 14922648"/>
              <a:gd name="connsiteX2168" fmla="*/ 3132980 w 12238203"/>
              <a:gd name="connsiteY2168" fmla="*/ 5853256 h 14922648"/>
              <a:gd name="connsiteX2169" fmla="*/ 3208082 w 12238203"/>
              <a:gd name="connsiteY2169" fmla="*/ 5920083 h 14922648"/>
              <a:gd name="connsiteX2170" fmla="*/ 3340972 w 12238203"/>
              <a:gd name="connsiteY2170" fmla="*/ 5845724 h 14922648"/>
              <a:gd name="connsiteX2171" fmla="*/ 4195084 w 12238203"/>
              <a:gd name="connsiteY2171" fmla="*/ 3914242 h 14922648"/>
              <a:gd name="connsiteX2172" fmla="*/ 4136300 w 12238203"/>
              <a:gd name="connsiteY2172" fmla="*/ 3991812 h 14922648"/>
              <a:gd name="connsiteX2173" fmla="*/ 4195084 w 12238203"/>
              <a:gd name="connsiteY2173" fmla="*/ 3914242 h 14922648"/>
              <a:gd name="connsiteX2174" fmla="*/ 5586028 w 12238203"/>
              <a:gd name="connsiteY2174" fmla="*/ 767712 h 14922648"/>
              <a:gd name="connsiteX2175" fmla="*/ 5554922 w 12238203"/>
              <a:gd name="connsiteY2175" fmla="*/ 758065 h 14922648"/>
              <a:gd name="connsiteX2176" fmla="*/ 5586028 w 12238203"/>
              <a:gd name="connsiteY2176" fmla="*/ 767712 h 14922648"/>
              <a:gd name="connsiteX2177" fmla="*/ 803737 w 12238203"/>
              <a:gd name="connsiteY2177" fmla="*/ 11591779 h 14922648"/>
              <a:gd name="connsiteX2178" fmla="*/ 787999 w 12238203"/>
              <a:gd name="connsiteY2178" fmla="*/ 11568576 h 14922648"/>
              <a:gd name="connsiteX2179" fmla="*/ 803737 w 12238203"/>
              <a:gd name="connsiteY2179" fmla="*/ 11591779 h 14922648"/>
              <a:gd name="connsiteX2180" fmla="*/ 3120687 w 12238203"/>
              <a:gd name="connsiteY2180" fmla="*/ 6348939 h 14922648"/>
              <a:gd name="connsiteX2181" fmla="*/ 3104824 w 12238203"/>
              <a:gd name="connsiteY2181" fmla="*/ 6300566 h 14922648"/>
              <a:gd name="connsiteX2182" fmla="*/ 3120687 w 12238203"/>
              <a:gd name="connsiteY2182" fmla="*/ 6348939 h 14922648"/>
              <a:gd name="connsiteX2183" fmla="*/ 1649950 w 12238203"/>
              <a:gd name="connsiteY2183" fmla="*/ 9678421 h 14922648"/>
              <a:gd name="connsiteX2184" fmla="*/ 1617367 w 12238203"/>
              <a:gd name="connsiteY2184" fmla="*/ 9639039 h 14922648"/>
              <a:gd name="connsiteX2185" fmla="*/ 1649950 w 12238203"/>
              <a:gd name="connsiteY2185" fmla="*/ 9678421 h 14922648"/>
              <a:gd name="connsiteX2186" fmla="*/ 5629899 w 12238203"/>
              <a:gd name="connsiteY2186" fmla="*/ 675303 h 14922648"/>
              <a:gd name="connsiteX2187" fmla="*/ 5619206 w 12238203"/>
              <a:gd name="connsiteY2187" fmla="*/ 667493 h 14922648"/>
              <a:gd name="connsiteX2188" fmla="*/ 5619674 w 12238203"/>
              <a:gd name="connsiteY2188" fmla="*/ 689300 h 14922648"/>
              <a:gd name="connsiteX2189" fmla="*/ 5629899 w 12238203"/>
              <a:gd name="connsiteY2189" fmla="*/ 675303 h 14922648"/>
              <a:gd name="connsiteX2190" fmla="*/ 1169370 w 12238203"/>
              <a:gd name="connsiteY2190" fmla="*/ 10770664 h 14922648"/>
              <a:gd name="connsiteX2191" fmla="*/ 1123922 w 12238203"/>
              <a:gd name="connsiteY2191" fmla="*/ 10817292 h 14922648"/>
              <a:gd name="connsiteX2192" fmla="*/ 1087467 w 12238203"/>
              <a:gd name="connsiteY2192" fmla="*/ 10828759 h 14922648"/>
              <a:gd name="connsiteX2193" fmla="*/ 1078536 w 12238203"/>
              <a:gd name="connsiteY2193" fmla="*/ 10814600 h 14922648"/>
              <a:gd name="connsiteX2194" fmla="*/ 1166744 w 12238203"/>
              <a:gd name="connsiteY2194" fmla="*/ 10747873 h 14922648"/>
              <a:gd name="connsiteX2195" fmla="*/ 1169370 w 12238203"/>
              <a:gd name="connsiteY2195" fmla="*/ 10770664 h 14922648"/>
              <a:gd name="connsiteX2196" fmla="*/ 3397406 w 12238203"/>
              <a:gd name="connsiteY2196" fmla="*/ 5728396 h 14922648"/>
              <a:gd name="connsiteX2197" fmla="*/ 3366814 w 12238203"/>
              <a:gd name="connsiteY2197" fmla="*/ 5700604 h 14922648"/>
              <a:gd name="connsiteX2198" fmla="*/ 3397406 w 12238203"/>
              <a:gd name="connsiteY2198" fmla="*/ 5728396 h 14922648"/>
              <a:gd name="connsiteX2199" fmla="*/ 643027 w 12238203"/>
              <a:gd name="connsiteY2199" fmla="*/ 11963759 h 14922648"/>
              <a:gd name="connsiteX2200" fmla="*/ 558943 w 12238203"/>
              <a:gd name="connsiteY2200" fmla="*/ 12069887 h 14922648"/>
              <a:gd name="connsiteX2201" fmla="*/ 492484 w 12238203"/>
              <a:gd name="connsiteY2201" fmla="*/ 12010438 h 14922648"/>
              <a:gd name="connsiteX2202" fmla="*/ 587790 w 12238203"/>
              <a:gd name="connsiteY2202" fmla="*/ 11907740 h 14922648"/>
              <a:gd name="connsiteX2203" fmla="*/ 643027 w 12238203"/>
              <a:gd name="connsiteY2203" fmla="*/ 11963759 h 14922648"/>
              <a:gd name="connsiteX2204" fmla="*/ 4846394 w 12238203"/>
              <a:gd name="connsiteY2204" fmla="*/ 2451225 h 14922648"/>
              <a:gd name="connsiteX2205" fmla="*/ 4850012 w 12238203"/>
              <a:gd name="connsiteY2205" fmla="*/ 2423512 h 14922648"/>
              <a:gd name="connsiteX2206" fmla="*/ 4747308 w 12238203"/>
              <a:gd name="connsiteY2206" fmla="*/ 2502639 h 14922648"/>
              <a:gd name="connsiteX2207" fmla="*/ 4767842 w 12238203"/>
              <a:gd name="connsiteY2207" fmla="*/ 2529044 h 14922648"/>
              <a:gd name="connsiteX2208" fmla="*/ 4846394 w 12238203"/>
              <a:gd name="connsiteY2208" fmla="*/ 2451225 h 14922648"/>
              <a:gd name="connsiteX2209" fmla="*/ 5425827 w 12238203"/>
              <a:gd name="connsiteY2209" fmla="*/ 1140368 h 14922648"/>
              <a:gd name="connsiteX2210" fmla="*/ 5425689 w 12238203"/>
              <a:gd name="connsiteY2210" fmla="*/ 1135552 h 14922648"/>
              <a:gd name="connsiteX2211" fmla="*/ 5412467 w 12238203"/>
              <a:gd name="connsiteY2211" fmla="*/ 1125598 h 14922648"/>
              <a:gd name="connsiteX2212" fmla="*/ 5422583 w 12238203"/>
              <a:gd name="connsiteY2212" fmla="*/ 1146002 h 14922648"/>
              <a:gd name="connsiteX2213" fmla="*/ 5425827 w 12238203"/>
              <a:gd name="connsiteY2213" fmla="*/ 1140368 h 14922648"/>
              <a:gd name="connsiteX2214" fmla="*/ 5434294 w 12238203"/>
              <a:gd name="connsiteY2214" fmla="*/ 1123485 h 14922648"/>
              <a:gd name="connsiteX2215" fmla="*/ 5432555 w 12238203"/>
              <a:gd name="connsiteY2215" fmla="*/ 1115456 h 14922648"/>
              <a:gd name="connsiteX2216" fmla="*/ 5427862 w 12238203"/>
              <a:gd name="connsiteY2216" fmla="*/ 1132914 h 14922648"/>
              <a:gd name="connsiteX2217" fmla="*/ 5434294 w 12238203"/>
              <a:gd name="connsiteY2217" fmla="*/ 1123485 h 14922648"/>
              <a:gd name="connsiteX2218" fmla="*/ 1711262 w 12238203"/>
              <a:gd name="connsiteY2218" fmla="*/ 9553004 h 14922648"/>
              <a:gd name="connsiteX2219" fmla="*/ 1683876 w 12238203"/>
              <a:gd name="connsiteY2219" fmla="*/ 9579119 h 14922648"/>
              <a:gd name="connsiteX2220" fmla="*/ 1699838 w 12238203"/>
              <a:gd name="connsiteY2220" fmla="*/ 9531469 h 14922648"/>
              <a:gd name="connsiteX2221" fmla="*/ 1724272 w 12238203"/>
              <a:gd name="connsiteY2221" fmla="*/ 9341346 h 14922648"/>
              <a:gd name="connsiteX2222" fmla="*/ 1719070 w 12238203"/>
              <a:gd name="connsiteY2222" fmla="*/ 9273608 h 14922648"/>
              <a:gd name="connsiteX2223" fmla="*/ 1733698 w 12238203"/>
              <a:gd name="connsiteY2223" fmla="*/ 9500929 h 14922648"/>
              <a:gd name="connsiteX2224" fmla="*/ 1711262 w 12238203"/>
              <a:gd name="connsiteY2224" fmla="*/ 9553004 h 14922648"/>
              <a:gd name="connsiteX2225" fmla="*/ 5463736 w 12238203"/>
              <a:gd name="connsiteY2225" fmla="*/ 1061261 h 14922648"/>
              <a:gd name="connsiteX2226" fmla="*/ 5448040 w 12238203"/>
              <a:gd name="connsiteY2226" fmla="*/ 1036862 h 14922648"/>
              <a:gd name="connsiteX2227" fmla="*/ 5463736 w 12238203"/>
              <a:gd name="connsiteY2227" fmla="*/ 1061261 h 14922648"/>
              <a:gd name="connsiteX2228" fmla="*/ 5507341 w 12238203"/>
              <a:gd name="connsiteY2228" fmla="*/ 962660 h 14922648"/>
              <a:gd name="connsiteX2229" fmla="*/ 5476419 w 12238203"/>
              <a:gd name="connsiteY2229" fmla="*/ 947975 h 14922648"/>
              <a:gd name="connsiteX2230" fmla="*/ 5501258 w 12238203"/>
              <a:gd name="connsiteY2230" fmla="*/ 970705 h 14922648"/>
              <a:gd name="connsiteX2231" fmla="*/ 5507341 w 12238203"/>
              <a:gd name="connsiteY2231" fmla="*/ 962660 h 14922648"/>
              <a:gd name="connsiteX2232" fmla="*/ 5667027 w 12238203"/>
              <a:gd name="connsiteY2232" fmla="*/ 601660 h 14922648"/>
              <a:gd name="connsiteX2233" fmla="*/ 5650568 w 12238203"/>
              <a:gd name="connsiteY2233" fmla="*/ 581177 h 14922648"/>
              <a:gd name="connsiteX2234" fmla="*/ 5645368 w 12238203"/>
              <a:gd name="connsiteY2234" fmla="*/ 594113 h 14922648"/>
              <a:gd name="connsiteX2235" fmla="*/ 5662685 w 12238203"/>
              <a:gd name="connsiteY2235" fmla="*/ 610904 h 14922648"/>
              <a:gd name="connsiteX2236" fmla="*/ 5667027 w 12238203"/>
              <a:gd name="connsiteY2236" fmla="*/ 601660 h 14922648"/>
              <a:gd name="connsiteX2237" fmla="*/ 3278540 w 12238203"/>
              <a:gd name="connsiteY2237" fmla="*/ 6007816 h 14922648"/>
              <a:gd name="connsiteX2238" fmla="*/ 3257233 w 12238203"/>
              <a:gd name="connsiteY2238" fmla="*/ 5960163 h 14922648"/>
              <a:gd name="connsiteX2239" fmla="*/ 3278540 w 12238203"/>
              <a:gd name="connsiteY2239" fmla="*/ 6007816 h 14922648"/>
              <a:gd name="connsiteX2240" fmla="*/ 3546765 w 12238203"/>
              <a:gd name="connsiteY2240" fmla="*/ 5400757 h 14922648"/>
              <a:gd name="connsiteX2241" fmla="*/ 3497540 w 12238203"/>
              <a:gd name="connsiteY2241" fmla="*/ 5350448 h 14922648"/>
              <a:gd name="connsiteX2242" fmla="*/ 3546765 w 12238203"/>
              <a:gd name="connsiteY2242" fmla="*/ 5400757 h 14922648"/>
              <a:gd name="connsiteX2243" fmla="*/ 5180444 w 12238203"/>
              <a:gd name="connsiteY2243" fmla="*/ 1705486 h 14922648"/>
              <a:gd name="connsiteX2244" fmla="*/ 5166650 w 12238203"/>
              <a:gd name="connsiteY2244" fmla="*/ 1699519 h 14922648"/>
              <a:gd name="connsiteX2245" fmla="*/ 5180444 w 12238203"/>
              <a:gd name="connsiteY2245" fmla="*/ 1705486 h 14922648"/>
              <a:gd name="connsiteX2246" fmla="*/ 5350094 w 12238203"/>
              <a:gd name="connsiteY2246" fmla="*/ 1321713 h 14922648"/>
              <a:gd name="connsiteX2247" fmla="*/ 5334054 w 12238203"/>
              <a:gd name="connsiteY2247" fmla="*/ 1309528 h 14922648"/>
              <a:gd name="connsiteX2248" fmla="*/ 5350094 w 12238203"/>
              <a:gd name="connsiteY2248" fmla="*/ 1321713 h 14922648"/>
              <a:gd name="connsiteX2249" fmla="*/ 5707003 w 12238203"/>
              <a:gd name="connsiteY2249" fmla="*/ 518364 h 14922648"/>
              <a:gd name="connsiteX2250" fmla="*/ 5695750 w 12238203"/>
              <a:gd name="connsiteY2250" fmla="*/ 506170 h 14922648"/>
              <a:gd name="connsiteX2251" fmla="*/ 5707003 w 12238203"/>
              <a:gd name="connsiteY2251" fmla="*/ 518364 h 14922648"/>
              <a:gd name="connsiteX2252" fmla="*/ 5695982 w 12238203"/>
              <a:gd name="connsiteY2252" fmla="*/ 544448 h 14922648"/>
              <a:gd name="connsiteX2253" fmla="*/ 5679586 w 12238203"/>
              <a:gd name="connsiteY2253" fmla="*/ 527917 h 14922648"/>
              <a:gd name="connsiteX2254" fmla="*/ 5695982 w 12238203"/>
              <a:gd name="connsiteY2254" fmla="*/ 544448 h 14922648"/>
              <a:gd name="connsiteX2255" fmla="*/ 5175180 w 12238203"/>
              <a:gd name="connsiteY2255" fmla="*/ 1727931 h 14922648"/>
              <a:gd name="connsiteX2256" fmla="*/ 5070221 w 12238203"/>
              <a:gd name="connsiteY2256" fmla="*/ 1596556 h 14922648"/>
              <a:gd name="connsiteX2257" fmla="*/ 5021937 w 12238203"/>
              <a:gd name="connsiteY2257" fmla="*/ 1642007 h 14922648"/>
              <a:gd name="connsiteX2258" fmla="*/ 5096934 w 12238203"/>
              <a:gd name="connsiteY2258" fmla="*/ 1785096 h 14922648"/>
              <a:gd name="connsiteX2259" fmla="*/ 5175180 w 12238203"/>
              <a:gd name="connsiteY2259" fmla="*/ 1727931 h 14922648"/>
              <a:gd name="connsiteX2260" fmla="*/ 1076986 w 12238203"/>
              <a:gd name="connsiteY2260" fmla="*/ 11005424 h 14922648"/>
              <a:gd name="connsiteX2261" fmla="*/ 1075120 w 12238203"/>
              <a:gd name="connsiteY2261" fmla="*/ 10929137 h 14922648"/>
              <a:gd name="connsiteX2262" fmla="*/ 837162 w 12238203"/>
              <a:gd name="connsiteY2262" fmla="*/ 10800581 h 14922648"/>
              <a:gd name="connsiteX2263" fmla="*/ 694681 w 12238203"/>
              <a:gd name="connsiteY2263" fmla="*/ 10894916 h 14922648"/>
              <a:gd name="connsiteX2264" fmla="*/ 658073 w 12238203"/>
              <a:gd name="connsiteY2264" fmla="*/ 10909792 h 14922648"/>
              <a:gd name="connsiteX2265" fmla="*/ 630092 w 12238203"/>
              <a:gd name="connsiteY2265" fmla="*/ 10935096 h 14922648"/>
              <a:gd name="connsiteX2266" fmla="*/ 689880 w 12238203"/>
              <a:gd name="connsiteY2266" fmla="*/ 10925372 h 14922648"/>
              <a:gd name="connsiteX2267" fmla="*/ 878738 w 12238203"/>
              <a:gd name="connsiteY2267" fmla="*/ 10872399 h 14922648"/>
              <a:gd name="connsiteX2268" fmla="*/ 870092 w 12238203"/>
              <a:gd name="connsiteY2268" fmla="*/ 10896575 h 14922648"/>
              <a:gd name="connsiteX2269" fmla="*/ 887638 w 12238203"/>
              <a:gd name="connsiteY2269" fmla="*/ 10962865 h 14922648"/>
              <a:gd name="connsiteX2270" fmla="*/ 904102 w 12238203"/>
              <a:gd name="connsiteY2270" fmla="*/ 11010863 h 14922648"/>
              <a:gd name="connsiteX2271" fmla="*/ 896191 w 12238203"/>
              <a:gd name="connsiteY2271" fmla="*/ 11046053 h 14922648"/>
              <a:gd name="connsiteX2272" fmla="*/ 642727 w 12238203"/>
              <a:gd name="connsiteY2272" fmla="*/ 11025177 h 14922648"/>
              <a:gd name="connsiteX2273" fmla="*/ 644857 w 12238203"/>
              <a:gd name="connsiteY2273" fmla="*/ 11048007 h 14922648"/>
              <a:gd name="connsiteX2274" fmla="*/ 874830 w 12238203"/>
              <a:gd name="connsiteY2274" fmla="*/ 11135874 h 14922648"/>
              <a:gd name="connsiteX2275" fmla="*/ 1039500 w 12238203"/>
              <a:gd name="connsiteY2275" fmla="*/ 11069669 h 14922648"/>
              <a:gd name="connsiteX2276" fmla="*/ 1076986 w 12238203"/>
              <a:gd name="connsiteY2276" fmla="*/ 11005424 h 14922648"/>
              <a:gd name="connsiteX2277" fmla="*/ 5426950 w 12238203"/>
              <a:gd name="connsiteY2277" fmla="*/ 1162324 h 14922648"/>
              <a:gd name="connsiteX2278" fmla="*/ 5385227 w 12238203"/>
              <a:gd name="connsiteY2278" fmla="*/ 1122300 h 14922648"/>
              <a:gd name="connsiteX2279" fmla="*/ 5409169 w 12238203"/>
              <a:gd name="connsiteY2279" fmla="*/ 1068115 h 14922648"/>
              <a:gd name="connsiteX2280" fmla="*/ 5444938 w 12238203"/>
              <a:gd name="connsiteY2280" fmla="*/ 1098825 h 14922648"/>
              <a:gd name="connsiteX2281" fmla="*/ 5426950 w 12238203"/>
              <a:gd name="connsiteY2281" fmla="*/ 1162324 h 14922648"/>
              <a:gd name="connsiteX2282" fmla="*/ 3154443 w 12238203"/>
              <a:gd name="connsiteY2282" fmla="*/ 6307083 h 14922648"/>
              <a:gd name="connsiteX2283" fmla="*/ 3149217 w 12238203"/>
              <a:gd name="connsiteY2283" fmla="*/ 6271668 h 14922648"/>
              <a:gd name="connsiteX2284" fmla="*/ 3127354 w 12238203"/>
              <a:gd name="connsiteY2284" fmla="*/ 6233411 h 14922648"/>
              <a:gd name="connsiteX2285" fmla="*/ 3146302 w 12238203"/>
              <a:gd name="connsiteY2285" fmla="*/ 6311744 h 14922648"/>
              <a:gd name="connsiteX2286" fmla="*/ 3154443 w 12238203"/>
              <a:gd name="connsiteY2286" fmla="*/ 6307083 h 14922648"/>
              <a:gd name="connsiteX2287" fmla="*/ 5505697 w 12238203"/>
              <a:gd name="connsiteY2287" fmla="*/ 986976 h 14922648"/>
              <a:gd name="connsiteX2288" fmla="*/ 5461561 w 12238203"/>
              <a:gd name="connsiteY2288" fmla="*/ 944988 h 14922648"/>
              <a:gd name="connsiteX2289" fmla="*/ 5490299 w 12238203"/>
              <a:gd name="connsiteY2289" fmla="*/ 894822 h 14922648"/>
              <a:gd name="connsiteX2290" fmla="*/ 5522661 w 12238203"/>
              <a:gd name="connsiteY2290" fmla="*/ 918832 h 14922648"/>
              <a:gd name="connsiteX2291" fmla="*/ 5505697 w 12238203"/>
              <a:gd name="connsiteY2291" fmla="*/ 986976 h 14922648"/>
              <a:gd name="connsiteX2292" fmla="*/ 3411246 w 12238203"/>
              <a:gd name="connsiteY2292" fmla="*/ 5729417 h 14922648"/>
              <a:gd name="connsiteX2293" fmla="*/ 3396882 w 12238203"/>
              <a:gd name="connsiteY2293" fmla="*/ 5708790 h 14922648"/>
              <a:gd name="connsiteX2294" fmla="*/ 3411246 w 12238203"/>
              <a:gd name="connsiteY2294" fmla="*/ 5729417 h 14922648"/>
              <a:gd name="connsiteX2295" fmla="*/ 4257566 w 12238203"/>
              <a:gd name="connsiteY2295" fmla="*/ 3817902 h 14922648"/>
              <a:gd name="connsiteX2296" fmla="*/ 4244482 w 12238203"/>
              <a:gd name="connsiteY2296" fmla="*/ 3837115 h 14922648"/>
              <a:gd name="connsiteX2297" fmla="*/ 4257566 w 12238203"/>
              <a:gd name="connsiteY2297" fmla="*/ 3817902 h 14922648"/>
              <a:gd name="connsiteX2298" fmla="*/ 5564689 w 12238203"/>
              <a:gd name="connsiteY2298" fmla="*/ 863124 h 14922648"/>
              <a:gd name="connsiteX2299" fmla="*/ 5539787 w 12238203"/>
              <a:gd name="connsiteY2299" fmla="*/ 907896 h 14922648"/>
              <a:gd name="connsiteX2300" fmla="*/ 5503735 w 12238203"/>
              <a:gd name="connsiteY2300" fmla="*/ 859730 h 14922648"/>
              <a:gd name="connsiteX2301" fmla="*/ 5529075 w 12238203"/>
              <a:gd name="connsiteY2301" fmla="*/ 819757 h 14922648"/>
              <a:gd name="connsiteX2302" fmla="*/ 5564689 w 12238203"/>
              <a:gd name="connsiteY2302" fmla="*/ 863124 h 14922648"/>
              <a:gd name="connsiteX2303" fmla="*/ 5475975 w 12238203"/>
              <a:gd name="connsiteY2303" fmla="*/ 1064727 h 14922648"/>
              <a:gd name="connsiteX2304" fmla="*/ 5463859 w 12238203"/>
              <a:gd name="connsiteY2304" fmla="*/ 1078267 h 14922648"/>
              <a:gd name="connsiteX2305" fmla="*/ 5421383 w 12238203"/>
              <a:gd name="connsiteY2305" fmla="*/ 1033816 h 14922648"/>
              <a:gd name="connsiteX2306" fmla="*/ 5435984 w 12238203"/>
              <a:gd name="connsiteY2306" fmla="*/ 1019206 h 14922648"/>
              <a:gd name="connsiteX2307" fmla="*/ 5453368 w 12238203"/>
              <a:gd name="connsiteY2307" fmla="*/ 972951 h 14922648"/>
              <a:gd name="connsiteX2308" fmla="*/ 5490875 w 12238203"/>
              <a:gd name="connsiteY2308" fmla="*/ 1013666 h 14922648"/>
              <a:gd name="connsiteX2309" fmla="*/ 5475975 w 12238203"/>
              <a:gd name="connsiteY2309" fmla="*/ 1064727 h 14922648"/>
              <a:gd name="connsiteX2310" fmla="*/ 5607827 w 12238203"/>
              <a:gd name="connsiteY2310" fmla="*/ 767102 h 14922648"/>
              <a:gd name="connsiteX2311" fmla="*/ 5570915 w 12238203"/>
              <a:gd name="connsiteY2311" fmla="*/ 833239 h 14922648"/>
              <a:gd name="connsiteX2312" fmla="*/ 5536122 w 12238203"/>
              <a:gd name="connsiteY2312" fmla="*/ 777411 h 14922648"/>
              <a:gd name="connsiteX2313" fmla="*/ 5563228 w 12238203"/>
              <a:gd name="connsiteY2313" fmla="*/ 729985 h 14922648"/>
              <a:gd name="connsiteX2314" fmla="*/ 5607827 w 12238203"/>
              <a:gd name="connsiteY2314" fmla="*/ 767102 h 14922648"/>
              <a:gd name="connsiteX2315" fmla="*/ 5753320 w 12238203"/>
              <a:gd name="connsiteY2315" fmla="*/ 437972 h 14922648"/>
              <a:gd name="connsiteX2316" fmla="*/ 5736191 w 12238203"/>
              <a:gd name="connsiteY2316" fmla="*/ 416185 h 14922648"/>
              <a:gd name="connsiteX2317" fmla="*/ 5730513 w 12238203"/>
              <a:gd name="connsiteY2317" fmla="*/ 446175 h 14922648"/>
              <a:gd name="connsiteX2318" fmla="*/ 5741072 w 12238203"/>
              <a:gd name="connsiteY2318" fmla="*/ 432560 h 14922648"/>
              <a:gd name="connsiteX2319" fmla="*/ 5745530 w 12238203"/>
              <a:gd name="connsiteY2319" fmla="*/ 448748 h 14922648"/>
              <a:gd name="connsiteX2320" fmla="*/ 5753320 w 12238203"/>
              <a:gd name="connsiteY2320" fmla="*/ 437972 h 14922648"/>
              <a:gd name="connsiteX2321" fmla="*/ 5189793 w 12238203"/>
              <a:gd name="connsiteY2321" fmla="*/ 1713445 h 14922648"/>
              <a:gd name="connsiteX2322" fmla="*/ 5182743 w 12238203"/>
              <a:gd name="connsiteY2322" fmla="*/ 1710285 h 14922648"/>
              <a:gd name="connsiteX2323" fmla="*/ 5179586 w 12238203"/>
              <a:gd name="connsiteY2323" fmla="*/ 1717333 h 14922648"/>
              <a:gd name="connsiteX2324" fmla="*/ 5186636 w 12238203"/>
              <a:gd name="connsiteY2324" fmla="*/ 1720494 h 14922648"/>
              <a:gd name="connsiteX2325" fmla="*/ 5189793 w 12238203"/>
              <a:gd name="connsiteY2325" fmla="*/ 1713445 h 14922648"/>
              <a:gd name="connsiteX2326" fmla="*/ 2270658 w 12238203"/>
              <a:gd name="connsiteY2326" fmla="*/ 8321109 h 14922648"/>
              <a:gd name="connsiteX2327" fmla="*/ 2224684 w 12238203"/>
              <a:gd name="connsiteY2327" fmla="*/ 8335864 h 14922648"/>
              <a:gd name="connsiteX2328" fmla="*/ 2231918 w 12238203"/>
              <a:gd name="connsiteY2328" fmla="*/ 8350227 h 14922648"/>
              <a:gd name="connsiteX2329" fmla="*/ 2270658 w 12238203"/>
              <a:gd name="connsiteY2329" fmla="*/ 8321109 h 14922648"/>
              <a:gd name="connsiteX2330" fmla="*/ 3436013 w 12238203"/>
              <a:gd name="connsiteY2330" fmla="*/ 5683758 h 14922648"/>
              <a:gd name="connsiteX2331" fmla="*/ 3416370 w 12238203"/>
              <a:gd name="connsiteY2331" fmla="*/ 5675079 h 14922648"/>
              <a:gd name="connsiteX2332" fmla="*/ 3436013 w 12238203"/>
              <a:gd name="connsiteY2332" fmla="*/ 5683758 h 14922648"/>
              <a:gd name="connsiteX2333" fmla="*/ 3203945 w 12238203"/>
              <a:gd name="connsiteY2333" fmla="*/ 6218229 h 14922648"/>
              <a:gd name="connsiteX2334" fmla="*/ 3189574 w 12238203"/>
              <a:gd name="connsiteY2334" fmla="*/ 6210347 h 14922648"/>
              <a:gd name="connsiteX2335" fmla="*/ 3203945 w 12238203"/>
              <a:gd name="connsiteY2335" fmla="*/ 6218229 h 14922648"/>
              <a:gd name="connsiteX2336" fmla="*/ 2287932 w 12238203"/>
              <a:gd name="connsiteY2336" fmla="*/ 8292337 h 14922648"/>
              <a:gd name="connsiteX2337" fmla="*/ 2266518 w 12238203"/>
              <a:gd name="connsiteY2337" fmla="*/ 8295952 h 14922648"/>
              <a:gd name="connsiteX2338" fmla="*/ 2287932 w 12238203"/>
              <a:gd name="connsiteY2338" fmla="*/ 8292337 h 14922648"/>
              <a:gd name="connsiteX2339" fmla="*/ 5742198 w 12238203"/>
              <a:gd name="connsiteY2339" fmla="*/ 475712 h 14922648"/>
              <a:gd name="connsiteX2340" fmla="*/ 5736848 w 12238203"/>
              <a:gd name="connsiteY2340" fmla="*/ 471824 h 14922648"/>
              <a:gd name="connsiteX2341" fmla="*/ 5732531 w 12238203"/>
              <a:gd name="connsiteY2341" fmla="*/ 477026 h 14922648"/>
              <a:gd name="connsiteX2342" fmla="*/ 5738303 w 12238203"/>
              <a:gd name="connsiteY2342" fmla="*/ 481100 h 14922648"/>
              <a:gd name="connsiteX2343" fmla="*/ 5742198 w 12238203"/>
              <a:gd name="connsiteY2343" fmla="*/ 475712 h 14922648"/>
              <a:gd name="connsiteX2344" fmla="*/ 3354328 w 12238203"/>
              <a:gd name="connsiteY2344" fmla="*/ 5880183 h 14922648"/>
              <a:gd name="connsiteX2345" fmla="*/ 3340674 w 12238203"/>
              <a:gd name="connsiteY2345" fmla="*/ 5878742 h 14922648"/>
              <a:gd name="connsiteX2346" fmla="*/ 3342821 w 12238203"/>
              <a:gd name="connsiteY2346" fmla="*/ 5884279 h 14922648"/>
              <a:gd name="connsiteX2347" fmla="*/ 3354328 w 12238203"/>
              <a:gd name="connsiteY2347" fmla="*/ 5880183 h 14922648"/>
              <a:gd name="connsiteX2348" fmla="*/ 5652679 w 12238203"/>
              <a:gd name="connsiteY2348" fmla="*/ 684340 h 14922648"/>
              <a:gd name="connsiteX2349" fmla="*/ 5624604 w 12238203"/>
              <a:gd name="connsiteY2349" fmla="*/ 744449 h 14922648"/>
              <a:gd name="connsiteX2350" fmla="*/ 5585674 w 12238203"/>
              <a:gd name="connsiteY2350" fmla="*/ 685077 h 14922648"/>
              <a:gd name="connsiteX2351" fmla="*/ 5598814 w 12238203"/>
              <a:gd name="connsiteY2351" fmla="*/ 661054 h 14922648"/>
              <a:gd name="connsiteX2352" fmla="*/ 5609798 w 12238203"/>
              <a:gd name="connsiteY2352" fmla="*/ 635051 h 14922648"/>
              <a:gd name="connsiteX2353" fmla="*/ 5652679 w 12238203"/>
              <a:gd name="connsiteY2353" fmla="*/ 684340 h 14922648"/>
              <a:gd name="connsiteX2354" fmla="*/ 4311456 w 12238203"/>
              <a:gd name="connsiteY2354" fmla="*/ 3720062 h 14922648"/>
              <a:gd name="connsiteX2355" fmla="*/ 4305083 w 12238203"/>
              <a:gd name="connsiteY2355" fmla="*/ 3710360 h 14922648"/>
              <a:gd name="connsiteX2356" fmla="*/ 4304577 w 12238203"/>
              <a:gd name="connsiteY2356" fmla="*/ 3734620 h 14922648"/>
              <a:gd name="connsiteX2357" fmla="*/ 4311456 w 12238203"/>
              <a:gd name="connsiteY2357" fmla="*/ 3720062 h 14922648"/>
              <a:gd name="connsiteX2358" fmla="*/ 4200115 w 12238203"/>
              <a:gd name="connsiteY2358" fmla="*/ 3973209 h 14922648"/>
              <a:gd name="connsiteX2359" fmla="*/ 4204319 w 12238203"/>
              <a:gd name="connsiteY2359" fmla="*/ 3928013 h 14922648"/>
              <a:gd name="connsiteX2360" fmla="*/ 4173970 w 12238203"/>
              <a:gd name="connsiteY2360" fmla="*/ 4018658 h 14922648"/>
              <a:gd name="connsiteX2361" fmla="*/ 4200115 w 12238203"/>
              <a:gd name="connsiteY2361" fmla="*/ 3973209 h 14922648"/>
              <a:gd name="connsiteX2362" fmla="*/ 5676809 w 12238203"/>
              <a:gd name="connsiteY2362" fmla="*/ 632442 h 14922648"/>
              <a:gd name="connsiteX2363" fmla="*/ 5657411 w 12238203"/>
              <a:gd name="connsiteY2363" fmla="*/ 657829 h 14922648"/>
              <a:gd name="connsiteX2364" fmla="*/ 5627233 w 12238203"/>
              <a:gd name="connsiteY2364" fmla="*/ 601334 h 14922648"/>
              <a:gd name="connsiteX2365" fmla="*/ 5652472 w 12238203"/>
              <a:gd name="connsiteY2365" fmla="*/ 561707 h 14922648"/>
              <a:gd name="connsiteX2366" fmla="*/ 5685395 w 12238203"/>
              <a:gd name="connsiteY2366" fmla="*/ 602659 h 14922648"/>
              <a:gd name="connsiteX2367" fmla="*/ 5676809 w 12238203"/>
              <a:gd name="connsiteY2367" fmla="*/ 632442 h 14922648"/>
              <a:gd name="connsiteX2368" fmla="*/ 725163 w 12238203"/>
              <a:gd name="connsiteY2368" fmla="*/ 11847303 h 14922648"/>
              <a:gd name="connsiteX2369" fmla="*/ 723397 w 12238203"/>
              <a:gd name="connsiteY2369" fmla="*/ 11829505 h 14922648"/>
              <a:gd name="connsiteX2370" fmla="*/ 711304 w 12238203"/>
              <a:gd name="connsiteY2370" fmla="*/ 11825697 h 14922648"/>
              <a:gd name="connsiteX2371" fmla="*/ 711249 w 12238203"/>
              <a:gd name="connsiteY2371" fmla="*/ 11865081 h 14922648"/>
              <a:gd name="connsiteX2372" fmla="*/ 725163 w 12238203"/>
              <a:gd name="connsiteY2372" fmla="*/ 11847303 h 14922648"/>
              <a:gd name="connsiteX2373" fmla="*/ 5709141 w 12238203"/>
              <a:gd name="connsiteY2373" fmla="*/ 567504 h 14922648"/>
              <a:gd name="connsiteX2374" fmla="*/ 5700803 w 12238203"/>
              <a:gd name="connsiteY2374" fmla="*/ 578047 h 14922648"/>
              <a:gd name="connsiteX2375" fmla="*/ 5695484 w 12238203"/>
              <a:gd name="connsiteY2375" fmla="*/ 488512 h 14922648"/>
              <a:gd name="connsiteX2376" fmla="*/ 5724601 w 12238203"/>
              <a:gd name="connsiteY2376" fmla="*/ 523045 h 14922648"/>
              <a:gd name="connsiteX2377" fmla="*/ 5709141 w 12238203"/>
              <a:gd name="connsiteY2377" fmla="*/ 567504 h 14922648"/>
              <a:gd name="connsiteX2378" fmla="*/ 1683165 w 12238203"/>
              <a:gd name="connsiteY2378" fmla="*/ 9682898 h 14922648"/>
              <a:gd name="connsiteX2379" fmla="*/ 1654422 w 12238203"/>
              <a:gd name="connsiteY2379" fmla="*/ 9645212 h 14922648"/>
              <a:gd name="connsiteX2380" fmla="*/ 1683165 w 12238203"/>
              <a:gd name="connsiteY2380" fmla="*/ 9682898 h 14922648"/>
              <a:gd name="connsiteX2381" fmla="*/ 3304147 w 12238203"/>
              <a:gd name="connsiteY2381" fmla="*/ 6014546 h 14922648"/>
              <a:gd name="connsiteX2382" fmla="*/ 3276876 w 12238203"/>
              <a:gd name="connsiteY2382" fmla="*/ 5968842 h 14922648"/>
              <a:gd name="connsiteX2383" fmla="*/ 3304147 w 12238203"/>
              <a:gd name="connsiteY2383" fmla="*/ 6014546 h 14922648"/>
              <a:gd name="connsiteX2384" fmla="*/ 2495104 w 12238203"/>
              <a:gd name="connsiteY2384" fmla="*/ 7853802 h 14922648"/>
              <a:gd name="connsiteX2385" fmla="*/ 2494624 w 12238203"/>
              <a:gd name="connsiteY2385" fmla="*/ 7845043 h 14922648"/>
              <a:gd name="connsiteX2386" fmla="*/ 2475056 w 12238203"/>
              <a:gd name="connsiteY2386" fmla="*/ 7873002 h 14922648"/>
              <a:gd name="connsiteX2387" fmla="*/ 2495104 w 12238203"/>
              <a:gd name="connsiteY2387" fmla="*/ 7853802 h 14922648"/>
              <a:gd name="connsiteX2388" fmla="*/ 5760477 w 12238203"/>
              <a:gd name="connsiteY2388" fmla="*/ 463477 h 14922648"/>
              <a:gd name="connsiteX2389" fmla="*/ 5738866 w 12238203"/>
              <a:gd name="connsiteY2389" fmla="*/ 502676 h 14922648"/>
              <a:gd name="connsiteX2390" fmla="*/ 5698648 w 12238203"/>
              <a:gd name="connsiteY2390" fmla="*/ 455454 h 14922648"/>
              <a:gd name="connsiteX2391" fmla="*/ 5714651 w 12238203"/>
              <a:gd name="connsiteY2391" fmla="*/ 434088 h 14922648"/>
              <a:gd name="connsiteX2392" fmla="*/ 5737177 w 12238203"/>
              <a:gd name="connsiteY2392" fmla="*/ 392247 h 14922648"/>
              <a:gd name="connsiteX2393" fmla="*/ 5770966 w 12238203"/>
              <a:gd name="connsiteY2393" fmla="*/ 425457 h 14922648"/>
              <a:gd name="connsiteX2394" fmla="*/ 5760477 w 12238203"/>
              <a:gd name="connsiteY2394" fmla="*/ 463477 h 14922648"/>
              <a:gd name="connsiteX2395" fmla="*/ 3318546 w 12238203"/>
              <a:gd name="connsiteY2395" fmla="*/ 5992355 h 14922648"/>
              <a:gd name="connsiteX2396" fmla="*/ 3326956 w 12238203"/>
              <a:gd name="connsiteY2396" fmla="*/ 5962925 h 14922648"/>
              <a:gd name="connsiteX2397" fmla="*/ 3297055 w 12238203"/>
              <a:gd name="connsiteY2397" fmla="*/ 5945118 h 14922648"/>
              <a:gd name="connsiteX2398" fmla="*/ 3294373 w 12238203"/>
              <a:gd name="connsiteY2398" fmla="*/ 5971981 h 14922648"/>
              <a:gd name="connsiteX2399" fmla="*/ 3318546 w 12238203"/>
              <a:gd name="connsiteY2399" fmla="*/ 5992355 h 14922648"/>
              <a:gd name="connsiteX2400" fmla="*/ 3562270 w 12238203"/>
              <a:gd name="connsiteY2400" fmla="*/ 5440748 h 14922648"/>
              <a:gd name="connsiteX2401" fmla="*/ 3548354 w 12238203"/>
              <a:gd name="connsiteY2401" fmla="*/ 5429505 h 14922648"/>
              <a:gd name="connsiteX2402" fmla="*/ 3562270 w 12238203"/>
              <a:gd name="connsiteY2402" fmla="*/ 5440748 h 14922648"/>
              <a:gd name="connsiteX2403" fmla="*/ 3945504 w 12238203"/>
              <a:gd name="connsiteY2403" fmla="*/ 4574086 h 14922648"/>
              <a:gd name="connsiteX2404" fmla="*/ 3903433 w 12238203"/>
              <a:gd name="connsiteY2404" fmla="*/ 4584836 h 14922648"/>
              <a:gd name="connsiteX2405" fmla="*/ 3905743 w 12238203"/>
              <a:gd name="connsiteY2405" fmla="*/ 4574146 h 14922648"/>
              <a:gd name="connsiteX2406" fmla="*/ 3945504 w 12238203"/>
              <a:gd name="connsiteY2406" fmla="*/ 4574086 h 14922648"/>
              <a:gd name="connsiteX2407" fmla="*/ 1094539 w 12238203"/>
              <a:gd name="connsiteY2407" fmla="*/ 11029788 h 14922648"/>
              <a:gd name="connsiteX2408" fmla="*/ 1067225 w 12238203"/>
              <a:gd name="connsiteY2408" fmla="*/ 11078356 h 14922648"/>
              <a:gd name="connsiteX2409" fmla="*/ 846850 w 12238203"/>
              <a:gd name="connsiteY2409" fmla="*/ 11161180 h 14922648"/>
              <a:gd name="connsiteX2410" fmla="*/ 762356 w 12238203"/>
              <a:gd name="connsiteY2410" fmla="*/ 11116211 h 14922648"/>
              <a:gd name="connsiteX2411" fmla="*/ 651148 w 12238203"/>
              <a:gd name="connsiteY2411" fmla="*/ 11070638 h 14922648"/>
              <a:gd name="connsiteX2412" fmla="*/ 635569 w 12238203"/>
              <a:gd name="connsiteY2412" fmla="*/ 11102441 h 14922648"/>
              <a:gd name="connsiteX2413" fmla="*/ 579346 w 12238203"/>
              <a:gd name="connsiteY2413" fmla="*/ 11077599 h 14922648"/>
              <a:gd name="connsiteX2414" fmla="*/ 533724 w 12238203"/>
              <a:gd name="connsiteY2414" fmla="*/ 11078310 h 14922648"/>
              <a:gd name="connsiteX2415" fmla="*/ 523738 w 12238203"/>
              <a:gd name="connsiteY2415" fmla="*/ 11052519 h 14922648"/>
              <a:gd name="connsiteX2416" fmla="*/ 489743 w 12238203"/>
              <a:gd name="connsiteY2416" fmla="*/ 11052260 h 14922648"/>
              <a:gd name="connsiteX2417" fmla="*/ 480030 w 12238203"/>
              <a:gd name="connsiteY2417" fmla="*/ 10957871 h 14922648"/>
              <a:gd name="connsiteX2418" fmla="*/ 513678 w 12238203"/>
              <a:gd name="connsiteY2418" fmla="*/ 10950850 h 14922648"/>
              <a:gd name="connsiteX2419" fmla="*/ 521977 w 12238203"/>
              <a:gd name="connsiteY2419" fmla="*/ 10919395 h 14922648"/>
              <a:gd name="connsiteX2420" fmla="*/ 559745 w 12238203"/>
              <a:gd name="connsiteY2420" fmla="*/ 10915721 h 14922648"/>
              <a:gd name="connsiteX2421" fmla="*/ 574937 w 12238203"/>
              <a:gd name="connsiteY2421" fmla="*/ 10880185 h 14922648"/>
              <a:gd name="connsiteX2422" fmla="*/ 612894 w 12238203"/>
              <a:gd name="connsiteY2422" fmla="*/ 10876085 h 14922648"/>
              <a:gd name="connsiteX2423" fmla="*/ 623266 w 12238203"/>
              <a:gd name="connsiteY2423" fmla="*/ 10905611 h 14922648"/>
              <a:gd name="connsiteX2424" fmla="*/ 833871 w 12238203"/>
              <a:gd name="connsiteY2424" fmla="*/ 10766550 h 14922648"/>
              <a:gd name="connsiteX2425" fmla="*/ 1048539 w 12238203"/>
              <a:gd name="connsiteY2425" fmla="*/ 10817623 h 14922648"/>
              <a:gd name="connsiteX2426" fmla="*/ 1104937 w 12238203"/>
              <a:gd name="connsiteY2426" fmla="*/ 10964200 h 14922648"/>
              <a:gd name="connsiteX2427" fmla="*/ 1094539 w 12238203"/>
              <a:gd name="connsiteY2427" fmla="*/ 11029788 h 14922648"/>
              <a:gd name="connsiteX2428" fmla="*/ 2178117 w 12238203"/>
              <a:gd name="connsiteY2428" fmla="*/ 8579551 h 14922648"/>
              <a:gd name="connsiteX2429" fmla="*/ 2183218 w 12238203"/>
              <a:gd name="connsiteY2429" fmla="*/ 8566582 h 14922648"/>
              <a:gd name="connsiteX2430" fmla="*/ 1967214 w 12238203"/>
              <a:gd name="connsiteY2430" fmla="*/ 8418757 h 14922648"/>
              <a:gd name="connsiteX2431" fmla="*/ 1968549 w 12238203"/>
              <a:gd name="connsiteY2431" fmla="*/ 8372824 h 14922648"/>
              <a:gd name="connsiteX2432" fmla="*/ 1897785 w 12238203"/>
              <a:gd name="connsiteY2432" fmla="*/ 8475268 h 14922648"/>
              <a:gd name="connsiteX2433" fmla="*/ 1889614 w 12238203"/>
              <a:gd name="connsiteY2433" fmla="*/ 8604860 h 14922648"/>
              <a:gd name="connsiteX2434" fmla="*/ 1939484 w 12238203"/>
              <a:gd name="connsiteY2434" fmla="*/ 8549370 h 14922648"/>
              <a:gd name="connsiteX2435" fmla="*/ 2143499 w 12238203"/>
              <a:gd name="connsiteY2435" fmla="*/ 8610778 h 14922648"/>
              <a:gd name="connsiteX2436" fmla="*/ 2178117 w 12238203"/>
              <a:gd name="connsiteY2436" fmla="*/ 8579551 h 14922648"/>
              <a:gd name="connsiteX2437" fmla="*/ 842912 w 12238203"/>
              <a:gd name="connsiteY2437" fmla="*/ 11608073 h 14922648"/>
              <a:gd name="connsiteX2438" fmla="*/ 759742 w 12238203"/>
              <a:gd name="connsiteY2438" fmla="*/ 11698270 h 14922648"/>
              <a:gd name="connsiteX2439" fmla="*/ 696731 w 12238203"/>
              <a:gd name="connsiteY2439" fmla="*/ 11642501 h 14922648"/>
              <a:gd name="connsiteX2440" fmla="*/ 697026 w 12238203"/>
              <a:gd name="connsiteY2440" fmla="*/ 11618766 h 14922648"/>
              <a:gd name="connsiteX2441" fmla="*/ 788332 w 12238203"/>
              <a:gd name="connsiteY2441" fmla="*/ 11528608 h 14922648"/>
              <a:gd name="connsiteX2442" fmla="*/ 842912 w 12238203"/>
              <a:gd name="connsiteY2442" fmla="*/ 11608073 h 14922648"/>
              <a:gd name="connsiteX2443" fmla="*/ 5387578 w 12238203"/>
              <a:gd name="connsiteY2443" fmla="*/ 1328080 h 14922648"/>
              <a:gd name="connsiteX2444" fmla="*/ 5325668 w 12238203"/>
              <a:gd name="connsiteY2444" fmla="*/ 1269627 h 14922648"/>
              <a:gd name="connsiteX2445" fmla="*/ 5335179 w 12238203"/>
              <a:gd name="connsiteY2445" fmla="*/ 1285045 h 14922648"/>
              <a:gd name="connsiteX2446" fmla="*/ 5342944 w 12238203"/>
              <a:gd name="connsiteY2446" fmla="*/ 1303260 h 14922648"/>
              <a:gd name="connsiteX2447" fmla="*/ 5387578 w 12238203"/>
              <a:gd name="connsiteY2447" fmla="*/ 1328080 h 14922648"/>
              <a:gd name="connsiteX2448" fmla="*/ 3356442 w 12238203"/>
              <a:gd name="connsiteY2448" fmla="*/ 5928534 h 14922648"/>
              <a:gd name="connsiteX2449" fmla="*/ 3346182 w 12238203"/>
              <a:gd name="connsiteY2449" fmla="*/ 5919411 h 14922648"/>
              <a:gd name="connsiteX2450" fmla="*/ 3342787 w 12238203"/>
              <a:gd name="connsiteY2450" fmla="*/ 5927095 h 14922648"/>
              <a:gd name="connsiteX2451" fmla="*/ 3353049 w 12238203"/>
              <a:gd name="connsiteY2451" fmla="*/ 5936213 h 14922648"/>
              <a:gd name="connsiteX2452" fmla="*/ 3094271 w 12238203"/>
              <a:gd name="connsiteY2452" fmla="*/ 6524170 h 14922648"/>
              <a:gd name="connsiteX2453" fmla="*/ 3067476 w 12238203"/>
              <a:gd name="connsiteY2453" fmla="*/ 6456668 h 14922648"/>
              <a:gd name="connsiteX2454" fmla="*/ 3094271 w 12238203"/>
              <a:gd name="connsiteY2454" fmla="*/ 6524170 h 14922648"/>
              <a:gd name="connsiteX2455" fmla="*/ 2309625 w 12238203"/>
              <a:gd name="connsiteY2455" fmla="*/ 8306001 h 14922648"/>
              <a:gd name="connsiteX2456" fmla="*/ 2281392 w 12238203"/>
              <a:gd name="connsiteY2456" fmla="*/ 8320936 h 14922648"/>
              <a:gd name="connsiteX2457" fmla="*/ 2309625 w 12238203"/>
              <a:gd name="connsiteY2457" fmla="*/ 8306001 h 14922648"/>
              <a:gd name="connsiteX2458" fmla="*/ 5574476 w 12238203"/>
              <a:gd name="connsiteY2458" fmla="*/ 917317 h 14922648"/>
              <a:gd name="connsiteX2459" fmla="*/ 5571696 w 12238203"/>
              <a:gd name="connsiteY2459" fmla="*/ 898161 h 14922648"/>
              <a:gd name="connsiteX2460" fmla="*/ 5574476 w 12238203"/>
              <a:gd name="connsiteY2460" fmla="*/ 917317 h 14922648"/>
              <a:gd name="connsiteX2461" fmla="*/ 3350157 w 12238203"/>
              <a:gd name="connsiteY2461" fmla="*/ 5954309 h 14922648"/>
              <a:gd name="connsiteX2462" fmla="*/ 3329825 w 12238203"/>
              <a:gd name="connsiteY2462" fmla="*/ 5935640 h 14922648"/>
              <a:gd name="connsiteX2463" fmla="*/ 3346766 w 12238203"/>
              <a:gd name="connsiteY2463" fmla="*/ 5961985 h 14922648"/>
              <a:gd name="connsiteX2464" fmla="*/ 3350157 w 12238203"/>
              <a:gd name="connsiteY2464" fmla="*/ 5954309 h 14922648"/>
              <a:gd name="connsiteX2465" fmla="*/ 5499536 w 12238203"/>
              <a:gd name="connsiteY2465" fmla="*/ 1092281 h 14922648"/>
              <a:gd name="connsiteX2466" fmla="*/ 5495960 w 12238203"/>
              <a:gd name="connsiteY2466" fmla="*/ 1068073 h 14922648"/>
              <a:gd name="connsiteX2467" fmla="*/ 5488499 w 12238203"/>
              <a:gd name="connsiteY2467" fmla="*/ 1083805 h 14922648"/>
              <a:gd name="connsiteX2468" fmla="*/ 5499536 w 12238203"/>
              <a:gd name="connsiteY2468" fmla="*/ 1092281 h 14922648"/>
              <a:gd name="connsiteX2469" fmla="*/ 5654183 w 12238203"/>
              <a:gd name="connsiteY2469" fmla="*/ 746799 h 14922648"/>
              <a:gd name="connsiteX2470" fmla="*/ 5651555 w 12238203"/>
              <a:gd name="connsiteY2470" fmla="*/ 744624 h 14922648"/>
              <a:gd name="connsiteX2471" fmla="*/ 5654183 w 12238203"/>
              <a:gd name="connsiteY2471" fmla="*/ 746799 h 14922648"/>
              <a:gd name="connsiteX2472" fmla="*/ 581399 w 12238203"/>
              <a:gd name="connsiteY2472" fmla="*/ 12227826 h 14922648"/>
              <a:gd name="connsiteX2473" fmla="*/ 538306 w 12238203"/>
              <a:gd name="connsiteY2473" fmla="*/ 12168483 h 14922648"/>
              <a:gd name="connsiteX2474" fmla="*/ 581399 w 12238203"/>
              <a:gd name="connsiteY2474" fmla="*/ 12227826 h 14922648"/>
              <a:gd name="connsiteX2475" fmla="*/ 5543936 w 12238203"/>
              <a:gd name="connsiteY2475" fmla="*/ 998869 h 14922648"/>
              <a:gd name="connsiteX2476" fmla="*/ 5536758 w 12238203"/>
              <a:gd name="connsiteY2476" fmla="*/ 984964 h 14922648"/>
              <a:gd name="connsiteX2477" fmla="*/ 5535202 w 12238203"/>
              <a:gd name="connsiteY2477" fmla="*/ 1004720 h 14922648"/>
              <a:gd name="connsiteX2478" fmla="*/ 5543936 w 12238203"/>
              <a:gd name="connsiteY2478" fmla="*/ 998869 h 14922648"/>
              <a:gd name="connsiteX2479" fmla="*/ 5632057 w 12238203"/>
              <a:gd name="connsiteY2479" fmla="*/ 799702 h 14922648"/>
              <a:gd name="connsiteX2480" fmla="*/ 5623780 w 12238203"/>
              <a:gd name="connsiteY2480" fmla="*/ 793985 h 14922648"/>
              <a:gd name="connsiteX2481" fmla="*/ 5617630 w 12238203"/>
              <a:gd name="connsiteY2481" fmla="*/ 802081 h 14922648"/>
              <a:gd name="connsiteX2482" fmla="*/ 5626148 w 12238203"/>
              <a:gd name="connsiteY2482" fmla="*/ 808419 h 14922648"/>
              <a:gd name="connsiteX2483" fmla="*/ 5632057 w 12238203"/>
              <a:gd name="connsiteY2483" fmla="*/ 799702 h 14922648"/>
              <a:gd name="connsiteX2484" fmla="*/ 5438926 w 12238203"/>
              <a:gd name="connsiteY2484" fmla="*/ 1245151 h 14922648"/>
              <a:gd name="connsiteX2485" fmla="*/ 5424025 w 12238203"/>
              <a:gd name="connsiteY2485" fmla="*/ 1238997 h 14922648"/>
              <a:gd name="connsiteX2486" fmla="*/ 5435688 w 12238203"/>
              <a:gd name="connsiteY2486" fmla="*/ 1251795 h 14922648"/>
              <a:gd name="connsiteX2487" fmla="*/ 5438926 w 12238203"/>
              <a:gd name="connsiteY2487" fmla="*/ 1245151 h 14922648"/>
              <a:gd name="connsiteX2488" fmla="*/ 3237792 w 12238203"/>
              <a:gd name="connsiteY2488" fmla="*/ 6227055 h 14922648"/>
              <a:gd name="connsiteX2489" fmla="*/ 3240615 w 12238203"/>
              <a:gd name="connsiteY2489" fmla="*/ 6216047 h 14922648"/>
              <a:gd name="connsiteX2490" fmla="*/ 3212423 w 12238203"/>
              <a:gd name="connsiteY2490" fmla="*/ 6216357 h 14922648"/>
              <a:gd name="connsiteX2491" fmla="*/ 3237792 w 12238203"/>
              <a:gd name="connsiteY2491" fmla="*/ 6227055 h 14922648"/>
              <a:gd name="connsiteX2492" fmla="*/ 5674010 w 12238203"/>
              <a:gd name="connsiteY2492" fmla="*/ 713815 h 14922648"/>
              <a:gd name="connsiteX2493" fmla="*/ 5671925 w 12238203"/>
              <a:gd name="connsiteY2493" fmla="*/ 705482 h 14922648"/>
              <a:gd name="connsiteX2494" fmla="*/ 5667192 w 12238203"/>
              <a:gd name="connsiteY2494" fmla="*/ 723155 h 14922648"/>
              <a:gd name="connsiteX2495" fmla="*/ 5674010 w 12238203"/>
              <a:gd name="connsiteY2495" fmla="*/ 713815 h 14922648"/>
              <a:gd name="connsiteX2496" fmla="*/ 5525135 w 12238203"/>
              <a:gd name="connsiteY2496" fmla="*/ 1051649 h 14922648"/>
              <a:gd name="connsiteX2497" fmla="*/ 5511730 w 12238203"/>
              <a:gd name="connsiteY2497" fmla="*/ 1041612 h 14922648"/>
              <a:gd name="connsiteX2498" fmla="*/ 5517253 w 12238203"/>
              <a:gd name="connsiteY2498" fmla="*/ 1062566 h 14922648"/>
              <a:gd name="connsiteX2499" fmla="*/ 5525135 w 12238203"/>
              <a:gd name="connsiteY2499" fmla="*/ 1051649 h 14922648"/>
              <a:gd name="connsiteX2500" fmla="*/ 2202261 w 12238203"/>
              <a:gd name="connsiteY2500" fmla="*/ 8573543 h 14922648"/>
              <a:gd name="connsiteX2501" fmla="*/ 2076285 w 12238203"/>
              <a:gd name="connsiteY2501" fmla="*/ 8629266 h 14922648"/>
              <a:gd name="connsiteX2502" fmla="*/ 1952102 w 12238203"/>
              <a:gd name="connsiteY2502" fmla="*/ 8567431 h 14922648"/>
              <a:gd name="connsiteX2503" fmla="*/ 1878971 w 12238203"/>
              <a:gd name="connsiteY2503" fmla="*/ 8624603 h 14922648"/>
              <a:gd name="connsiteX2504" fmla="*/ 1875160 w 12238203"/>
              <a:gd name="connsiteY2504" fmla="*/ 8480194 h 14922648"/>
              <a:gd name="connsiteX2505" fmla="*/ 1700635 w 12238203"/>
              <a:gd name="connsiteY2505" fmla="*/ 8402271 h 14922648"/>
              <a:gd name="connsiteX2506" fmla="*/ 1656991 w 12238203"/>
              <a:gd name="connsiteY2506" fmla="*/ 8362433 h 14922648"/>
              <a:gd name="connsiteX2507" fmla="*/ 1881686 w 12238203"/>
              <a:gd name="connsiteY2507" fmla="*/ 8453179 h 14922648"/>
              <a:gd name="connsiteX2508" fmla="*/ 1994629 w 12238203"/>
              <a:gd name="connsiteY2508" fmla="*/ 8371461 h 14922648"/>
              <a:gd name="connsiteX2509" fmla="*/ 2171764 w 12238203"/>
              <a:gd name="connsiteY2509" fmla="*/ 8499323 h 14922648"/>
              <a:gd name="connsiteX2510" fmla="*/ 2202261 w 12238203"/>
              <a:gd name="connsiteY2510" fmla="*/ 8573543 h 14922648"/>
              <a:gd name="connsiteX2511" fmla="*/ 3215286 w 12238203"/>
              <a:gd name="connsiteY2511" fmla="*/ 6281455 h 14922648"/>
              <a:gd name="connsiteX2512" fmla="*/ 3201474 w 12238203"/>
              <a:gd name="connsiteY2512" fmla="*/ 6241138 h 14922648"/>
              <a:gd name="connsiteX2513" fmla="*/ 3215286 w 12238203"/>
              <a:gd name="connsiteY2513" fmla="*/ 6281455 h 14922648"/>
              <a:gd name="connsiteX2514" fmla="*/ 1948010 w 12238203"/>
              <a:gd name="connsiteY2514" fmla="*/ 9150393 h 14922648"/>
              <a:gd name="connsiteX2515" fmla="*/ 1920417 w 12238203"/>
              <a:gd name="connsiteY2515" fmla="*/ 9177665 h 14922648"/>
              <a:gd name="connsiteX2516" fmla="*/ 1947783 w 12238203"/>
              <a:gd name="connsiteY2516" fmla="*/ 8934641 h 14922648"/>
              <a:gd name="connsiteX2517" fmla="*/ 1933472 w 12238203"/>
              <a:gd name="connsiteY2517" fmla="*/ 8888599 h 14922648"/>
              <a:gd name="connsiteX2518" fmla="*/ 1931099 w 12238203"/>
              <a:gd name="connsiteY2518" fmla="*/ 8847832 h 14922648"/>
              <a:gd name="connsiteX2519" fmla="*/ 1956117 w 12238203"/>
              <a:gd name="connsiteY2519" fmla="*/ 9108400 h 14922648"/>
              <a:gd name="connsiteX2520" fmla="*/ 1948010 w 12238203"/>
              <a:gd name="connsiteY2520" fmla="*/ 9150393 h 14922648"/>
              <a:gd name="connsiteX2521" fmla="*/ 2633466 w 12238203"/>
              <a:gd name="connsiteY2521" fmla="*/ 7599942 h 14922648"/>
              <a:gd name="connsiteX2522" fmla="*/ 2633466 w 12238203"/>
              <a:gd name="connsiteY2522" fmla="*/ 7518863 h 14922648"/>
              <a:gd name="connsiteX2523" fmla="*/ 2598057 w 12238203"/>
              <a:gd name="connsiteY2523" fmla="*/ 7585963 h 14922648"/>
              <a:gd name="connsiteX2524" fmla="*/ 2633466 w 12238203"/>
              <a:gd name="connsiteY2524" fmla="*/ 7599942 h 14922648"/>
              <a:gd name="connsiteX2525" fmla="*/ 5450479 w 12238203"/>
              <a:gd name="connsiteY2525" fmla="*/ 1224408 h 14922648"/>
              <a:gd name="connsiteX2526" fmla="*/ 5434468 w 12238203"/>
              <a:gd name="connsiteY2526" fmla="*/ 1208447 h 14922648"/>
              <a:gd name="connsiteX2527" fmla="*/ 5434028 w 12238203"/>
              <a:gd name="connsiteY2527" fmla="*/ 1225580 h 14922648"/>
              <a:gd name="connsiteX2528" fmla="*/ 5447001 w 12238203"/>
              <a:gd name="connsiteY2528" fmla="*/ 1230803 h 14922648"/>
              <a:gd name="connsiteX2529" fmla="*/ 5450479 w 12238203"/>
              <a:gd name="connsiteY2529" fmla="*/ 1224408 h 14922648"/>
              <a:gd name="connsiteX2530" fmla="*/ 5615332 w 12238203"/>
              <a:gd name="connsiteY2530" fmla="*/ 851527 h 14922648"/>
              <a:gd name="connsiteX2531" fmla="*/ 5616481 w 12238203"/>
              <a:gd name="connsiteY2531" fmla="*/ 826804 h 14922648"/>
              <a:gd name="connsiteX2532" fmla="*/ 5615332 w 12238203"/>
              <a:gd name="connsiteY2532" fmla="*/ 851527 h 14922648"/>
              <a:gd name="connsiteX2533" fmla="*/ 4238502 w 12238203"/>
              <a:gd name="connsiteY2533" fmla="*/ 3969831 h 14922648"/>
              <a:gd name="connsiteX2534" fmla="*/ 4240798 w 12238203"/>
              <a:gd name="connsiteY2534" fmla="*/ 3934440 h 14922648"/>
              <a:gd name="connsiteX2535" fmla="*/ 4222002 w 12238203"/>
              <a:gd name="connsiteY2535" fmla="*/ 4000095 h 14922648"/>
              <a:gd name="connsiteX2536" fmla="*/ 4238502 w 12238203"/>
              <a:gd name="connsiteY2536" fmla="*/ 3969831 h 14922648"/>
              <a:gd name="connsiteX2537" fmla="*/ 2348019 w 12238203"/>
              <a:gd name="connsiteY2537" fmla="*/ 8255400 h 14922648"/>
              <a:gd name="connsiteX2538" fmla="*/ 2283737 w 12238203"/>
              <a:gd name="connsiteY2538" fmla="*/ 8032225 h 14922648"/>
              <a:gd name="connsiteX2539" fmla="*/ 2248270 w 12238203"/>
              <a:gd name="connsiteY2539" fmla="*/ 8032797 h 14922648"/>
              <a:gd name="connsiteX2540" fmla="*/ 2315940 w 12238203"/>
              <a:gd name="connsiteY2540" fmla="*/ 8263392 h 14922648"/>
              <a:gd name="connsiteX2541" fmla="*/ 2348019 w 12238203"/>
              <a:gd name="connsiteY2541" fmla="*/ 8255400 h 14922648"/>
              <a:gd name="connsiteX2542" fmla="*/ 5481636 w 12238203"/>
              <a:gd name="connsiteY2542" fmla="*/ 1163966 h 14922648"/>
              <a:gd name="connsiteX2543" fmla="*/ 5470364 w 12238203"/>
              <a:gd name="connsiteY2543" fmla="*/ 1134263 h 14922648"/>
              <a:gd name="connsiteX2544" fmla="*/ 5481636 w 12238203"/>
              <a:gd name="connsiteY2544" fmla="*/ 1163966 h 14922648"/>
              <a:gd name="connsiteX2545" fmla="*/ 761045 w 12238203"/>
              <a:gd name="connsiteY2545" fmla="*/ 11855137 h 14922648"/>
              <a:gd name="connsiteX2546" fmla="*/ 686805 w 12238203"/>
              <a:gd name="connsiteY2546" fmla="*/ 11928489 h 14922648"/>
              <a:gd name="connsiteX2547" fmla="*/ 647949 w 12238203"/>
              <a:gd name="connsiteY2547" fmla="*/ 11857072 h 14922648"/>
              <a:gd name="connsiteX2548" fmla="*/ 707758 w 12238203"/>
              <a:gd name="connsiteY2548" fmla="*/ 11789841 h 14922648"/>
              <a:gd name="connsiteX2549" fmla="*/ 770664 w 12238203"/>
              <a:gd name="connsiteY2549" fmla="*/ 11829919 h 14922648"/>
              <a:gd name="connsiteX2550" fmla="*/ 761045 w 12238203"/>
              <a:gd name="connsiteY2550" fmla="*/ 11855137 h 14922648"/>
              <a:gd name="connsiteX2551" fmla="*/ 3371422 w 12238203"/>
              <a:gd name="connsiteY2551" fmla="*/ 5948921 h 14922648"/>
              <a:gd name="connsiteX2552" fmla="*/ 3371422 w 12238203"/>
              <a:gd name="connsiteY2552" fmla="*/ 5948921 h 14922648"/>
              <a:gd name="connsiteX2553" fmla="*/ 4930170 w 12238203"/>
              <a:gd name="connsiteY2553" fmla="*/ 2422596 h 14922648"/>
              <a:gd name="connsiteX2554" fmla="*/ 4873691 w 12238203"/>
              <a:gd name="connsiteY2554" fmla="*/ 2439970 h 14922648"/>
              <a:gd name="connsiteX2555" fmla="*/ 4784925 w 12238203"/>
              <a:gd name="connsiteY2555" fmla="*/ 2545605 h 14922648"/>
              <a:gd name="connsiteX2556" fmla="*/ 4610754 w 12238203"/>
              <a:gd name="connsiteY2556" fmla="*/ 2547652 h 14922648"/>
              <a:gd name="connsiteX2557" fmla="*/ 4436827 w 12238203"/>
              <a:gd name="connsiteY2557" fmla="*/ 2544085 h 14922648"/>
              <a:gd name="connsiteX2558" fmla="*/ 4420550 w 12238203"/>
              <a:gd name="connsiteY2558" fmla="*/ 2601089 h 14922648"/>
              <a:gd name="connsiteX2559" fmla="*/ 4276601 w 12238203"/>
              <a:gd name="connsiteY2559" fmla="*/ 2573303 h 14922648"/>
              <a:gd name="connsiteX2560" fmla="*/ 4262497 w 12238203"/>
              <a:gd name="connsiteY2560" fmla="*/ 2322440 h 14922648"/>
              <a:gd name="connsiteX2561" fmla="*/ 4327056 w 12238203"/>
              <a:gd name="connsiteY2561" fmla="*/ 2187487 h 14922648"/>
              <a:gd name="connsiteX2562" fmla="*/ 4407863 w 12238203"/>
              <a:gd name="connsiteY2562" fmla="*/ 2185902 h 14922648"/>
              <a:gd name="connsiteX2563" fmla="*/ 4755756 w 12238203"/>
              <a:gd name="connsiteY2563" fmla="*/ 2174231 h 14922648"/>
              <a:gd name="connsiteX2564" fmla="*/ 4850983 w 12238203"/>
              <a:gd name="connsiteY2564" fmla="*/ 2273050 h 14922648"/>
              <a:gd name="connsiteX2565" fmla="*/ 4921603 w 12238203"/>
              <a:gd name="connsiteY2565" fmla="*/ 2295378 h 14922648"/>
              <a:gd name="connsiteX2566" fmla="*/ 4930170 w 12238203"/>
              <a:gd name="connsiteY2566" fmla="*/ 2422596 h 14922648"/>
              <a:gd name="connsiteX2567" fmla="*/ 1720032 w 12238203"/>
              <a:gd name="connsiteY2567" fmla="*/ 9689500 h 14922648"/>
              <a:gd name="connsiteX2568" fmla="*/ 1694286 w 12238203"/>
              <a:gd name="connsiteY2568" fmla="*/ 9657727 h 14922648"/>
              <a:gd name="connsiteX2569" fmla="*/ 1714566 w 12238203"/>
              <a:gd name="connsiteY2569" fmla="*/ 9701871 h 14922648"/>
              <a:gd name="connsiteX2570" fmla="*/ 5399883 w 12238203"/>
              <a:gd name="connsiteY2570" fmla="*/ 1362575 h 14922648"/>
              <a:gd name="connsiteX2571" fmla="*/ 5382534 w 12238203"/>
              <a:gd name="connsiteY2571" fmla="*/ 1357968 h 14922648"/>
              <a:gd name="connsiteX2572" fmla="*/ 5399883 w 12238203"/>
              <a:gd name="connsiteY2572" fmla="*/ 1362575 h 14922648"/>
              <a:gd name="connsiteX2573" fmla="*/ 5479548 w 12238203"/>
              <a:gd name="connsiteY2573" fmla="*/ 1183647 h 14922648"/>
              <a:gd name="connsiteX2574" fmla="*/ 5461548 w 12238203"/>
              <a:gd name="connsiteY2574" fmla="*/ 1157666 h 14922648"/>
              <a:gd name="connsiteX2575" fmla="*/ 5479548 w 12238203"/>
              <a:gd name="connsiteY2575" fmla="*/ 1183647 h 14922648"/>
              <a:gd name="connsiteX2576" fmla="*/ 5758269 w 12238203"/>
              <a:gd name="connsiteY2576" fmla="*/ 554181 h 14922648"/>
              <a:gd name="connsiteX2577" fmla="*/ 5747829 w 12238203"/>
              <a:gd name="connsiteY2577" fmla="*/ 543610 h 14922648"/>
              <a:gd name="connsiteX2578" fmla="*/ 5751439 w 12238203"/>
              <a:gd name="connsiteY2578" fmla="*/ 567009 h 14922648"/>
              <a:gd name="connsiteX2579" fmla="*/ 5758269 w 12238203"/>
              <a:gd name="connsiteY2579" fmla="*/ 554181 h 14922648"/>
              <a:gd name="connsiteX2580" fmla="*/ 5564848 w 12238203"/>
              <a:gd name="connsiteY2580" fmla="*/ 993287 h 14922648"/>
              <a:gd name="connsiteX2581" fmla="*/ 5548108 w 12238203"/>
              <a:gd name="connsiteY2581" fmla="*/ 963914 h 14922648"/>
              <a:gd name="connsiteX2582" fmla="*/ 5545492 w 12238203"/>
              <a:gd name="connsiteY2582" fmla="*/ 979113 h 14922648"/>
              <a:gd name="connsiteX2583" fmla="*/ 5563344 w 12238203"/>
              <a:gd name="connsiteY2583" fmla="*/ 983934 h 14922648"/>
              <a:gd name="connsiteX2584" fmla="*/ 5564848 w 12238203"/>
              <a:gd name="connsiteY2584" fmla="*/ 993287 h 14922648"/>
              <a:gd name="connsiteX2585" fmla="*/ 5529322 w 12238203"/>
              <a:gd name="connsiteY2585" fmla="*/ 1080242 h 14922648"/>
              <a:gd name="connsiteX2586" fmla="*/ 5528778 w 12238203"/>
              <a:gd name="connsiteY2586" fmla="*/ 1058401 h 14922648"/>
              <a:gd name="connsiteX2587" fmla="*/ 5529322 w 12238203"/>
              <a:gd name="connsiteY2587" fmla="*/ 1080242 h 14922648"/>
              <a:gd name="connsiteX2588" fmla="*/ 5673190 w 12238203"/>
              <a:gd name="connsiteY2588" fmla="*/ 756274 h 14922648"/>
              <a:gd name="connsiteX2589" fmla="*/ 5673314 w 12238203"/>
              <a:gd name="connsiteY2589" fmla="*/ 744103 h 14922648"/>
              <a:gd name="connsiteX2590" fmla="*/ 5655716 w 12238203"/>
              <a:gd name="connsiteY2590" fmla="*/ 756091 h 14922648"/>
              <a:gd name="connsiteX2591" fmla="*/ 5667299 w 12238203"/>
              <a:gd name="connsiteY2591" fmla="*/ 769317 h 14922648"/>
              <a:gd name="connsiteX2592" fmla="*/ 5673190 w 12238203"/>
              <a:gd name="connsiteY2592" fmla="*/ 756274 h 14922648"/>
              <a:gd name="connsiteX2593" fmla="*/ 1611548 w 12238203"/>
              <a:gd name="connsiteY2593" fmla="*/ 9949484 h 14922648"/>
              <a:gd name="connsiteX2594" fmla="*/ 1352555 w 12238203"/>
              <a:gd name="connsiteY2594" fmla="*/ 9732087 h 14922648"/>
              <a:gd name="connsiteX2595" fmla="*/ 1372433 w 12238203"/>
              <a:gd name="connsiteY2595" fmla="*/ 9763298 h 14922648"/>
              <a:gd name="connsiteX2596" fmla="*/ 1611548 w 12238203"/>
              <a:gd name="connsiteY2596" fmla="*/ 9949484 h 14922648"/>
              <a:gd name="connsiteX2597" fmla="*/ 5645143 w 12238203"/>
              <a:gd name="connsiteY2597" fmla="*/ 822476 h 14922648"/>
              <a:gd name="connsiteX2598" fmla="*/ 5639059 w 12238203"/>
              <a:gd name="connsiteY2598" fmla="*/ 814124 h 14922648"/>
              <a:gd name="connsiteX2599" fmla="*/ 5634673 w 12238203"/>
              <a:gd name="connsiteY2599" fmla="*/ 819395 h 14922648"/>
              <a:gd name="connsiteX2600" fmla="*/ 5640997 w 12238203"/>
              <a:gd name="connsiteY2600" fmla="*/ 828368 h 14922648"/>
              <a:gd name="connsiteX2601" fmla="*/ 5645143 w 12238203"/>
              <a:gd name="connsiteY2601" fmla="*/ 822476 h 14922648"/>
              <a:gd name="connsiteX2602" fmla="*/ 4746009 w 12238203"/>
              <a:gd name="connsiteY2602" fmla="*/ 2858408 h 14922648"/>
              <a:gd name="connsiteX2603" fmla="*/ 4729700 w 12238203"/>
              <a:gd name="connsiteY2603" fmla="*/ 2837514 h 14922648"/>
              <a:gd name="connsiteX2604" fmla="*/ 4746009 w 12238203"/>
              <a:gd name="connsiteY2604" fmla="*/ 2858408 h 14922648"/>
              <a:gd name="connsiteX2605" fmla="*/ 3115544 w 12238203"/>
              <a:gd name="connsiteY2605" fmla="*/ 6549910 h 14922648"/>
              <a:gd name="connsiteX2606" fmla="*/ 3056663 w 12238203"/>
              <a:gd name="connsiteY2606" fmla="*/ 6316054 h 14922648"/>
              <a:gd name="connsiteX2607" fmla="*/ 3074989 w 12238203"/>
              <a:gd name="connsiteY2607" fmla="*/ 6336918 h 14922648"/>
              <a:gd name="connsiteX2608" fmla="*/ 3043648 w 12238203"/>
              <a:gd name="connsiteY2608" fmla="*/ 6243917 h 14922648"/>
              <a:gd name="connsiteX2609" fmla="*/ 3030581 w 12238203"/>
              <a:gd name="connsiteY2609" fmla="*/ 6276954 h 14922648"/>
              <a:gd name="connsiteX2610" fmla="*/ 3089364 w 12238203"/>
              <a:gd name="connsiteY2610" fmla="*/ 6482170 h 14922648"/>
              <a:gd name="connsiteX2611" fmla="*/ 3115544 w 12238203"/>
              <a:gd name="connsiteY2611" fmla="*/ 6549910 h 14922648"/>
              <a:gd name="connsiteX2612" fmla="*/ 5798384 w 12238203"/>
              <a:gd name="connsiteY2612" fmla="*/ 478668 h 14922648"/>
              <a:gd name="connsiteX2613" fmla="*/ 5789733 w 12238203"/>
              <a:gd name="connsiteY2613" fmla="*/ 468139 h 14922648"/>
              <a:gd name="connsiteX2614" fmla="*/ 5782248 w 12238203"/>
              <a:gd name="connsiteY2614" fmla="*/ 483919 h 14922648"/>
              <a:gd name="connsiteX2615" fmla="*/ 5798384 w 12238203"/>
              <a:gd name="connsiteY2615" fmla="*/ 478668 h 14922648"/>
              <a:gd name="connsiteX2616" fmla="*/ 5713852 w 12238203"/>
              <a:gd name="connsiteY2616" fmla="*/ 678180 h 14922648"/>
              <a:gd name="connsiteX2617" fmla="*/ 5699519 w 12238203"/>
              <a:gd name="connsiteY2617" fmla="*/ 663742 h 14922648"/>
              <a:gd name="connsiteX2618" fmla="*/ 5713852 w 12238203"/>
              <a:gd name="connsiteY2618" fmla="*/ 678180 h 14922648"/>
              <a:gd name="connsiteX2619" fmla="*/ 3737507 w 12238203"/>
              <a:gd name="connsiteY2619" fmla="*/ 5152832 h 14922648"/>
              <a:gd name="connsiteX2620" fmla="*/ 3743603 w 12238203"/>
              <a:gd name="connsiteY2620" fmla="*/ 5138459 h 14922648"/>
              <a:gd name="connsiteX2621" fmla="*/ 3690601 w 12238203"/>
              <a:gd name="connsiteY2621" fmla="*/ 5180231 h 14922648"/>
              <a:gd name="connsiteX2622" fmla="*/ 3737507 w 12238203"/>
              <a:gd name="connsiteY2622" fmla="*/ 5152832 h 14922648"/>
              <a:gd name="connsiteX2623" fmla="*/ 5290645 w 12238203"/>
              <a:gd name="connsiteY2623" fmla="*/ 1641052 h 14922648"/>
              <a:gd name="connsiteX2624" fmla="*/ 5135578 w 12238203"/>
              <a:gd name="connsiteY2624" fmla="*/ 1520918 h 14922648"/>
              <a:gd name="connsiteX2625" fmla="*/ 5095937 w 12238203"/>
              <a:gd name="connsiteY2625" fmla="*/ 1574938 h 14922648"/>
              <a:gd name="connsiteX2626" fmla="*/ 5214651 w 12238203"/>
              <a:gd name="connsiteY2626" fmla="*/ 1703674 h 14922648"/>
              <a:gd name="connsiteX2627" fmla="*/ 5290645 w 12238203"/>
              <a:gd name="connsiteY2627" fmla="*/ 1641052 h 14922648"/>
              <a:gd name="connsiteX2628" fmla="*/ 5727249 w 12238203"/>
              <a:gd name="connsiteY2628" fmla="*/ 654717 h 14922648"/>
              <a:gd name="connsiteX2629" fmla="*/ 5715952 w 12238203"/>
              <a:gd name="connsiteY2629" fmla="*/ 625409 h 14922648"/>
              <a:gd name="connsiteX2630" fmla="*/ 5705593 w 12238203"/>
              <a:gd name="connsiteY2630" fmla="*/ 638563 h 14922648"/>
              <a:gd name="connsiteX2631" fmla="*/ 5727249 w 12238203"/>
              <a:gd name="connsiteY2631" fmla="*/ 654717 h 14922648"/>
              <a:gd name="connsiteX2632" fmla="*/ 701478 w 12238203"/>
              <a:gd name="connsiteY2632" fmla="*/ 12029893 h 14922648"/>
              <a:gd name="connsiteX2633" fmla="*/ 698022 w 12238203"/>
              <a:gd name="connsiteY2633" fmla="*/ 12010005 h 14922648"/>
              <a:gd name="connsiteX2634" fmla="*/ 686251 w 12238203"/>
              <a:gd name="connsiteY2634" fmla="*/ 12021635 h 14922648"/>
              <a:gd name="connsiteX2635" fmla="*/ 701478 w 12238203"/>
              <a:gd name="connsiteY2635" fmla="*/ 12029893 h 14922648"/>
              <a:gd name="connsiteX2636" fmla="*/ 3388491 w 12238203"/>
              <a:gd name="connsiteY2636" fmla="*/ 5951873 h 14922648"/>
              <a:gd name="connsiteX2637" fmla="*/ 3373939 w 12238203"/>
              <a:gd name="connsiteY2637" fmla="*/ 5931675 h 14922648"/>
              <a:gd name="connsiteX2638" fmla="*/ 3388491 w 12238203"/>
              <a:gd name="connsiteY2638" fmla="*/ 5951873 h 14922648"/>
              <a:gd name="connsiteX2639" fmla="*/ 3270859 w 12238203"/>
              <a:gd name="connsiteY2639" fmla="*/ 6223793 h 14922648"/>
              <a:gd name="connsiteX2640" fmla="*/ 3256915 w 12238203"/>
              <a:gd name="connsiteY2640" fmla="*/ 6216100 h 14922648"/>
              <a:gd name="connsiteX2641" fmla="*/ 3253902 w 12238203"/>
              <a:gd name="connsiteY2641" fmla="*/ 6227535 h 14922648"/>
              <a:gd name="connsiteX2642" fmla="*/ 3270859 w 12238203"/>
              <a:gd name="connsiteY2642" fmla="*/ 6223793 h 14922648"/>
              <a:gd name="connsiteX2643" fmla="*/ 5503842 w 12238203"/>
              <a:gd name="connsiteY2643" fmla="*/ 1172233 h 14922648"/>
              <a:gd name="connsiteX2644" fmla="*/ 5478298 w 12238203"/>
              <a:gd name="connsiteY2644" fmla="*/ 1208333 h 14922648"/>
              <a:gd name="connsiteX2645" fmla="*/ 5444519 w 12238203"/>
              <a:gd name="connsiteY2645" fmla="*/ 1174350 h 14922648"/>
              <a:gd name="connsiteX2646" fmla="*/ 5472642 w 12238203"/>
              <a:gd name="connsiteY2646" fmla="*/ 1114152 h 14922648"/>
              <a:gd name="connsiteX2647" fmla="*/ 5507341 w 12238203"/>
              <a:gd name="connsiteY2647" fmla="*/ 1140300 h 14922648"/>
              <a:gd name="connsiteX2648" fmla="*/ 5503842 w 12238203"/>
              <a:gd name="connsiteY2648" fmla="*/ 1172233 h 14922648"/>
              <a:gd name="connsiteX2649" fmla="*/ 1044262 w 12238203"/>
              <a:gd name="connsiteY2649" fmla="*/ 11267645 h 14922648"/>
              <a:gd name="connsiteX2650" fmla="*/ 976759 w 12238203"/>
              <a:gd name="connsiteY2650" fmla="*/ 11172194 h 14922648"/>
              <a:gd name="connsiteX2651" fmla="*/ 1014600 w 12238203"/>
              <a:gd name="connsiteY2651" fmla="*/ 11202544 h 14922648"/>
              <a:gd name="connsiteX2652" fmla="*/ 1044262 w 12238203"/>
              <a:gd name="connsiteY2652" fmla="*/ 11267645 h 14922648"/>
              <a:gd name="connsiteX2653" fmla="*/ 5598471 w 12238203"/>
              <a:gd name="connsiteY2653" fmla="*/ 964799 h 14922648"/>
              <a:gd name="connsiteX2654" fmla="*/ 5558575 w 12238203"/>
              <a:gd name="connsiteY2654" fmla="*/ 922072 h 14922648"/>
              <a:gd name="connsiteX2655" fmla="*/ 5582006 w 12238203"/>
              <a:gd name="connsiteY2655" fmla="*/ 867885 h 14922648"/>
              <a:gd name="connsiteX2656" fmla="*/ 5621230 w 12238203"/>
              <a:gd name="connsiteY2656" fmla="*/ 905192 h 14922648"/>
              <a:gd name="connsiteX2657" fmla="*/ 5598471 w 12238203"/>
              <a:gd name="connsiteY2657" fmla="*/ 964799 h 14922648"/>
              <a:gd name="connsiteX2658" fmla="*/ 5524712 w 12238203"/>
              <a:gd name="connsiteY2658" fmla="*/ 1132205 h 14922648"/>
              <a:gd name="connsiteX2659" fmla="*/ 5509421 w 12238203"/>
              <a:gd name="connsiteY2659" fmla="*/ 1112592 h 14922648"/>
              <a:gd name="connsiteX2660" fmla="*/ 5472001 w 12238203"/>
              <a:gd name="connsiteY2660" fmla="*/ 1084229 h 14922648"/>
              <a:gd name="connsiteX2661" fmla="*/ 5508154 w 12238203"/>
              <a:gd name="connsiteY2661" fmla="*/ 1017404 h 14922648"/>
              <a:gd name="connsiteX2662" fmla="*/ 5551524 w 12238203"/>
              <a:gd name="connsiteY2662" fmla="*/ 1066909 h 14922648"/>
              <a:gd name="connsiteX2663" fmla="*/ 5524712 w 12238203"/>
              <a:gd name="connsiteY2663" fmla="*/ 1132205 h 14922648"/>
              <a:gd name="connsiteX2664" fmla="*/ 1792040 w 12238203"/>
              <a:gd name="connsiteY2664" fmla="*/ 9581488 h 14922648"/>
              <a:gd name="connsiteX2665" fmla="*/ 1752513 w 12238203"/>
              <a:gd name="connsiteY2665" fmla="*/ 9613945 h 14922648"/>
              <a:gd name="connsiteX2666" fmla="*/ 1778312 w 12238203"/>
              <a:gd name="connsiteY2666" fmla="*/ 9555555 h 14922648"/>
              <a:gd name="connsiteX2667" fmla="*/ 1803473 w 12238203"/>
              <a:gd name="connsiteY2667" fmla="*/ 9476507 h 14922648"/>
              <a:gd name="connsiteX2668" fmla="*/ 1802000 w 12238203"/>
              <a:gd name="connsiteY2668" fmla="*/ 9296038 h 14922648"/>
              <a:gd name="connsiteX2669" fmla="*/ 1825064 w 12238203"/>
              <a:gd name="connsiteY2669" fmla="*/ 9381110 h 14922648"/>
              <a:gd name="connsiteX2670" fmla="*/ 1792040 w 12238203"/>
              <a:gd name="connsiteY2670" fmla="*/ 9581488 h 14922648"/>
              <a:gd name="connsiteX2671" fmla="*/ 5572629 w 12238203"/>
              <a:gd name="connsiteY2671" fmla="*/ 1029961 h 14922648"/>
              <a:gd name="connsiteX2672" fmla="*/ 5560203 w 12238203"/>
              <a:gd name="connsiteY2672" fmla="*/ 1044387 h 14922648"/>
              <a:gd name="connsiteX2673" fmla="*/ 5514538 w 12238203"/>
              <a:gd name="connsiteY2673" fmla="*/ 998145 h 14922648"/>
              <a:gd name="connsiteX2674" fmla="*/ 5547470 w 12238203"/>
              <a:gd name="connsiteY2674" fmla="*/ 942167 h 14922648"/>
              <a:gd name="connsiteX2675" fmla="*/ 5569892 w 12238203"/>
              <a:gd name="connsiteY2675" fmla="*/ 963317 h 14922648"/>
              <a:gd name="connsiteX2676" fmla="*/ 5590999 w 12238203"/>
              <a:gd name="connsiteY2676" fmla="*/ 974688 h 14922648"/>
              <a:gd name="connsiteX2677" fmla="*/ 5572629 w 12238203"/>
              <a:gd name="connsiteY2677" fmla="*/ 1029961 h 14922648"/>
              <a:gd name="connsiteX2678" fmla="*/ 5676265 w 12238203"/>
              <a:gd name="connsiteY2678" fmla="*/ 796590 h 14922648"/>
              <a:gd name="connsiteX2679" fmla="*/ 5631778 w 12238203"/>
              <a:gd name="connsiteY2679" fmla="*/ 742980 h 14922648"/>
              <a:gd name="connsiteX2680" fmla="*/ 5666661 w 12238203"/>
              <a:gd name="connsiteY2680" fmla="*/ 684913 h 14922648"/>
              <a:gd name="connsiteX2681" fmla="*/ 5705061 w 12238203"/>
              <a:gd name="connsiteY2681" fmla="*/ 730258 h 14922648"/>
              <a:gd name="connsiteX2682" fmla="*/ 5676265 w 12238203"/>
              <a:gd name="connsiteY2682" fmla="*/ 796590 h 14922648"/>
              <a:gd name="connsiteX2683" fmla="*/ 3138697 w 12238203"/>
              <a:gd name="connsiteY2683" fmla="*/ 6540224 h 14922648"/>
              <a:gd name="connsiteX2684" fmla="*/ 3097213 w 12238203"/>
              <a:gd name="connsiteY2684" fmla="*/ 6391676 h 14922648"/>
              <a:gd name="connsiteX2685" fmla="*/ 3081318 w 12238203"/>
              <a:gd name="connsiteY2685" fmla="*/ 6298351 h 14922648"/>
              <a:gd name="connsiteX2686" fmla="*/ 3103017 w 12238203"/>
              <a:gd name="connsiteY2686" fmla="*/ 6324280 h 14922648"/>
              <a:gd name="connsiteX2687" fmla="*/ 3073112 w 12238203"/>
              <a:gd name="connsiteY2687" fmla="*/ 6239573 h 14922648"/>
              <a:gd name="connsiteX2688" fmla="*/ 3072840 w 12238203"/>
              <a:gd name="connsiteY2688" fmla="*/ 6300222 h 14922648"/>
              <a:gd name="connsiteX2689" fmla="*/ 3078460 w 12238203"/>
              <a:gd name="connsiteY2689" fmla="*/ 6370623 h 14922648"/>
              <a:gd name="connsiteX2690" fmla="*/ 3093610 w 12238203"/>
              <a:gd name="connsiteY2690" fmla="*/ 6390594 h 14922648"/>
              <a:gd name="connsiteX2691" fmla="*/ 3109144 w 12238203"/>
              <a:gd name="connsiteY2691" fmla="*/ 6467419 h 14922648"/>
              <a:gd name="connsiteX2692" fmla="*/ 3138697 w 12238203"/>
              <a:gd name="connsiteY2692" fmla="*/ 6540224 h 14922648"/>
              <a:gd name="connsiteX2693" fmla="*/ 5652952 w 12238203"/>
              <a:gd name="connsiteY2693" fmla="*/ 850063 h 14922648"/>
              <a:gd name="connsiteX2694" fmla="*/ 5624661 w 12238203"/>
              <a:gd name="connsiteY2694" fmla="*/ 883969 h 14922648"/>
              <a:gd name="connsiteX2695" fmla="*/ 5589317 w 12238203"/>
              <a:gd name="connsiteY2695" fmla="*/ 840547 h 14922648"/>
              <a:gd name="connsiteX2696" fmla="*/ 5628621 w 12238203"/>
              <a:gd name="connsiteY2696" fmla="*/ 776043 h 14922648"/>
              <a:gd name="connsiteX2697" fmla="*/ 5660703 w 12238203"/>
              <a:gd name="connsiteY2697" fmla="*/ 812874 h 14922648"/>
              <a:gd name="connsiteX2698" fmla="*/ 5652952 w 12238203"/>
              <a:gd name="connsiteY2698" fmla="*/ 850063 h 14922648"/>
              <a:gd name="connsiteX2699" fmla="*/ 4782620 w 12238203"/>
              <a:gd name="connsiteY2699" fmla="*/ 2827371 h 14922648"/>
              <a:gd name="connsiteX2700" fmla="*/ 4765503 w 12238203"/>
              <a:gd name="connsiteY2700" fmla="*/ 2797609 h 14922648"/>
              <a:gd name="connsiteX2701" fmla="*/ 4782620 w 12238203"/>
              <a:gd name="connsiteY2701" fmla="*/ 2827371 h 14922648"/>
              <a:gd name="connsiteX2702" fmla="*/ 3761476 w 12238203"/>
              <a:gd name="connsiteY2702" fmla="*/ 5138483 h 14922648"/>
              <a:gd name="connsiteX2703" fmla="*/ 3757358 w 12238203"/>
              <a:gd name="connsiteY2703" fmla="*/ 5132536 h 14922648"/>
              <a:gd name="connsiteX2704" fmla="*/ 3751989 w 12238203"/>
              <a:gd name="connsiteY2704" fmla="*/ 5136935 h 14922648"/>
              <a:gd name="connsiteX2705" fmla="*/ 3755949 w 12238203"/>
              <a:gd name="connsiteY2705" fmla="*/ 5142444 h 14922648"/>
              <a:gd name="connsiteX2706" fmla="*/ 3761476 w 12238203"/>
              <a:gd name="connsiteY2706" fmla="*/ 5138483 h 14922648"/>
              <a:gd name="connsiteX2707" fmla="*/ 1473766 w 12238203"/>
              <a:gd name="connsiteY2707" fmla="*/ 10321355 h 14922648"/>
              <a:gd name="connsiteX2708" fmla="*/ 1136604 w 12238203"/>
              <a:gd name="connsiteY2708" fmla="*/ 10024565 h 14922648"/>
              <a:gd name="connsiteX2709" fmla="*/ 1158251 w 12238203"/>
              <a:gd name="connsiteY2709" fmla="*/ 10062163 h 14922648"/>
              <a:gd name="connsiteX2710" fmla="*/ 1473766 w 12238203"/>
              <a:gd name="connsiteY2710" fmla="*/ 10321355 h 14922648"/>
              <a:gd name="connsiteX2711" fmla="*/ 1745468 w 12238203"/>
              <a:gd name="connsiteY2711" fmla="*/ 9710426 h 14922648"/>
              <a:gd name="connsiteX2712" fmla="*/ 1728069 w 12238203"/>
              <a:gd name="connsiteY2712" fmla="*/ 9682852 h 14922648"/>
              <a:gd name="connsiteX2713" fmla="*/ 1745468 w 12238203"/>
              <a:gd name="connsiteY2713" fmla="*/ 9710426 h 14922648"/>
              <a:gd name="connsiteX2714" fmla="*/ 5750480 w 12238203"/>
              <a:gd name="connsiteY2714" fmla="*/ 651303 h 14922648"/>
              <a:gd name="connsiteX2715" fmla="*/ 5712705 w 12238203"/>
              <a:gd name="connsiteY2715" fmla="*/ 702497 h 14922648"/>
              <a:gd name="connsiteX2716" fmla="*/ 5677595 w 12238203"/>
              <a:gd name="connsiteY2716" fmla="*/ 659627 h 14922648"/>
              <a:gd name="connsiteX2717" fmla="*/ 5713636 w 12238203"/>
              <a:gd name="connsiteY2717" fmla="*/ 611214 h 14922648"/>
              <a:gd name="connsiteX2718" fmla="*/ 5750480 w 12238203"/>
              <a:gd name="connsiteY2718" fmla="*/ 651303 h 14922648"/>
              <a:gd name="connsiteX2719" fmla="*/ 2658159 w 12238203"/>
              <a:gd name="connsiteY2719" fmla="*/ 7651199 h 14922648"/>
              <a:gd name="connsiteX2720" fmla="*/ 2591534 w 12238203"/>
              <a:gd name="connsiteY2720" fmla="*/ 7606466 h 14922648"/>
              <a:gd name="connsiteX2721" fmla="*/ 2604579 w 12238203"/>
              <a:gd name="connsiteY2721" fmla="*/ 7717833 h 14922648"/>
              <a:gd name="connsiteX2722" fmla="*/ 2658159 w 12238203"/>
              <a:gd name="connsiteY2722" fmla="*/ 7651199 h 14922648"/>
              <a:gd name="connsiteX2723" fmla="*/ 3807609 w 12238203"/>
              <a:gd name="connsiteY2723" fmla="*/ 5052649 h 14922648"/>
              <a:gd name="connsiteX2724" fmla="*/ 3763702 w 12238203"/>
              <a:gd name="connsiteY2724" fmla="*/ 4996629 h 14922648"/>
              <a:gd name="connsiteX2725" fmla="*/ 3718572 w 12238203"/>
              <a:gd name="connsiteY2725" fmla="*/ 4945504 h 14922648"/>
              <a:gd name="connsiteX2726" fmla="*/ 3644375 w 12238203"/>
              <a:gd name="connsiteY2726" fmla="*/ 4868672 h 14922648"/>
              <a:gd name="connsiteX2727" fmla="*/ 3692007 w 12238203"/>
              <a:gd name="connsiteY2727" fmla="*/ 4831299 h 14922648"/>
              <a:gd name="connsiteX2728" fmla="*/ 3713593 w 12238203"/>
              <a:gd name="connsiteY2728" fmla="*/ 4778026 h 14922648"/>
              <a:gd name="connsiteX2729" fmla="*/ 3537724 w 12238203"/>
              <a:gd name="connsiteY2729" fmla="*/ 4508997 h 14922648"/>
              <a:gd name="connsiteX2730" fmla="*/ 3240426 w 12238203"/>
              <a:gd name="connsiteY2730" fmla="*/ 4788339 h 14922648"/>
              <a:gd name="connsiteX2731" fmla="*/ 3509266 w 12238203"/>
              <a:gd name="connsiteY2731" fmla="*/ 4978988 h 14922648"/>
              <a:gd name="connsiteX2732" fmla="*/ 3562653 w 12238203"/>
              <a:gd name="connsiteY2732" fmla="*/ 4954894 h 14922648"/>
              <a:gd name="connsiteX2733" fmla="*/ 3712344 w 12238203"/>
              <a:gd name="connsiteY2733" fmla="*/ 5127395 h 14922648"/>
              <a:gd name="connsiteX2734" fmla="*/ 3807609 w 12238203"/>
              <a:gd name="connsiteY2734" fmla="*/ 5052649 h 14922648"/>
              <a:gd name="connsiteX2735" fmla="*/ 5776152 w 12238203"/>
              <a:gd name="connsiteY2735" fmla="*/ 597451 h 14922648"/>
              <a:gd name="connsiteX2736" fmla="*/ 5781304 w 12238203"/>
              <a:gd name="connsiteY2736" fmla="*/ 584769 h 14922648"/>
              <a:gd name="connsiteX2737" fmla="*/ 5765662 w 12238203"/>
              <a:gd name="connsiteY2737" fmla="*/ 610817 h 14922648"/>
              <a:gd name="connsiteX2738" fmla="*/ 5776152 w 12238203"/>
              <a:gd name="connsiteY2738" fmla="*/ 597451 h 14922648"/>
              <a:gd name="connsiteX2739" fmla="*/ 5815471 w 12238203"/>
              <a:gd name="connsiteY2739" fmla="*/ 509626 h 14922648"/>
              <a:gd name="connsiteX2740" fmla="*/ 5810741 w 12238203"/>
              <a:gd name="connsiteY2740" fmla="*/ 497025 h 14922648"/>
              <a:gd name="connsiteX2741" fmla="*/ 5807530 w 12238203"/>
              <a:gd name="connsiteY2741" fmla="*/ 523980 h 14922648"/>
              <a:gd name="connsiteX2742" fmla="*/ 5815471 w 12238203"/>
              <a:gd name="connsiteY2742" fmla="*/ 509626 h 14922648"/>
              <a:gd name="connsiteX2743" fmla="*/ 681490 w 12238203"/>
              <a:gd name="connsiteY2743" fmla="*/ 12136323 h 14922648"/>
              <a:gd name="connsiteX2744" fmla="*/ 661930 w 12238203"/>
              <a:gd name="connsiteY2744" fmla="*/ 12076679 h 14922648"/>
              <a:gd name="connsiteX2745" fmla="*/ 681490 w 12238203"/>
              <a:gd name="connsiteY2745" fmla="*/ 12136323 h 14922648"/>
              <a:gd name="connsiteX2746" fmla="*/ 3275765 w 12238203"/>
              <a:gd name="connsiteY2746" fmla="*/ 6265793 h 14922648"/>
              <a:gd name="connsiteX2747" fmla="*/ 3278121 w 12238203"/>
              <a:gd name="connsiteY2747" fmla="*/ 6258152 h 14922648"/>
              <a:gd name="connsiteX2748" fmla="*/ 3270488 w 12238203"/>
              <a:gd name="connsiteY2748" fmla="*/ 6255801 h 14922648"/>
              <a:gd name="connsiteX2749" fmla="*/ 3268560 w 12238203"/>
              <a:gd name="connsiteY2749" fmla="*/ 6263630 h 14922648"/>
              <a:gd name="connsiteX2750" fmla="*/ 3275765 w 12238203"/>
              <a:gd name="connsiteY2750" fmla="*/ 6265793 h 14922648"/>
              <a:gd name="connsiteX2751" fmla="*/ 3783832 w 12238203"/>
              <a:gd name="connsiteY2751" fmla="*/ 5120566 h 14922648"/>
              <a:gd name="connsiteX2752" fmla="*/ 3774688 w 12238203"/>
              <a:gd name="connsiteY2752" fmla="*/ 5114442 h 14922648"/>
              <a:gd name="connsiteX2753" fmla="*/ 3775699 w 12238203"/>
              <a:gd name="connsiteY2753" fmla="*/ 5126949 h 14922648"/>
              <a:gd name="connsiteX2754" fmla="*/ 3783832 w 12238203"/>
              <a:gd name="connsiteY2754" fmla="*/ 5120566 h 14922648"/>
              <a:gd name="connsiteX2755" fmla="*/ 5770787 w 12238203"/>
              <a:gd name="connsiteY2755" fmla="*/ 627279 h 14922648"/>
              <a:gd name="connsiteX2756" fmla="*/ 5718857 w 12238203"/>
              <a:gd name="connsiteY2756" fmla="*/ 576445 h 14922648"/>
              <a:gd name="connsiteX2757" fmla="*/ 5750370 w 12238203"/>
              <a:gd name="connsiteY2757" fmla="*/ 528506 h 14922648"/>
              <a:gd name="connsiteX2758" fmla="*/ 5794161 w 12238203"/>
              <a:gd name="connsiteY2758" fmla="*/ 573209 h 14922648"/>
              <a:gd name="connsiteX2759" fmla="*/ 5770787 w 12238203"/>
              <a:gd name="connsiteY2759" fmla="*/ 627279 h 14922648"/>
              <a:gd name="connsiteX2760" fmla="*/ 5815797 w 12238203"/>
              <a:gd name="connsiteY2760" fmla="*/ 529010 h 14922648"/>
              <a:gd name="connsiteX2761" fmla="*/ 5800898 w 12238203"/>
              <a:gd name="connsiteY2761" fmla="*/ 544780 h 14922648"/>
              <a:gd name="connsiteX2762" fmla="*/ 5765088 w 12238203"/>
              <a:gd name="connsiteY2762" fmla="*/ 518124 h 14922648"/>
              <a:gd name="connsiteX2763" fmla="*/ 5785226 w 12238203"/>
              <a:gd name="connsiteY2763" fmla="*/ 451702 h 14922648"/>
              <a:gd name="connsiteX2764" fmla="*/ 5819564 w 12238203"/>
              <a:gd name="connsiteY2764" fmla="*/ 473581 h 14922648"/>
              <a:gd name="connsiteX2765" fmla="*/ 5815797 w 12238203"/>
              <a:gd name="connsiteY2765" fmla="*/ 529010 h 14922648"/>
              <a:gd name="connsiteX2766" fmla="*/ 3294955 w 12238203"/>
              <a:gd name="connsiteY2766" fmla="*/ 6238525 h 14922648"/>
              <a:gd name="connsiteX2767" fmla="*/ 3280420 w 12238203"/>
              <a:gd name="connsiteY2767" fmla="*/ 6218315 h 14922648"/>
              <a:gd name="connsiteX2768" fmla="*/ 3294955 w 12238203"/>
              <a:gd name="connsiteY2768" fmla="*/ 6238525 h 14922648"/>
              <a:gd name="connsiteX2769" fmla="*/ 3395564 w 12238203"/>
              <a:gd name="connsiteY2769" fmla="*/ 6012104 h 14922648"/>
              <a:gd name="connsiteX2770" fmla="*/ 3377189 w 12238203"/>
              <a:gd name="connsiteY2770" fmla="*/ 5999399 h 14922648"/>
              <a:gd name="connsiteX2771" fmla="*/ 3352719 w 12238203"/>
              <a:gd name="connsiteY2771" fmla="*/ 6012042 h 14922648"/>
              <a:gd name="connsiteX2772" fmla="*/ 3395564 w 12238203"/>
              <a:gd name="connsiteY2772" fmla="*/ 6012104 h 14922648"/>
              <a:gd name="connsiteX2773" fmla="*/ 4087921 w 12238203"/>
              <a:gd name="connsiteY2773" fmla="*/ 4448092 h 14922648"/>
              <a:gd name="connsiteX2774" fmla="*/ 3886517 w 12238203"/>
              <a:gd name="connsiteY2774" fmla="*/ 4095581 h 14922648"/>
              <a:gd name="connsiteX2775" fmla="*/ 3949982 w 12238203"/>
              <a:gd name="connsiteY2775" fmla="*/ 4463441 h 14922648"/>
              <a:gd name="connsiteX2776" fmla="*/ 4087921 w 12238203"/>
              <a:gd name="connsiteY2776" fmla="*/ 4448092 h 14922648"/>
              <a:gd name="connsiteX2777" fmla="*/ 3005584 w 12238203"/>
              <a:gd name="connsiteY2777" fmla="*/ 6900559 h 14922648"/>
              <a:gd name="connsiteX2778" fmla="*/ 2991952 w 12238203"/>
              <a:gd name="connsiteY2778" fmla="*/ 6929680 h 14922648"/>
              <a:gd name="connsiteX2779" fmla="*/ 2874897 w 12238203"/>
              <a:gd name="connsiteY2779" fmla="*/ 6877960 h 14922648"/>
              <a:gd name="connsiteX2780" fmla="*/ 2812421 w 12238203"/>
              <a:gd name="connsiteY2780" fmla="*/ 6904953 h 14922648"/>
              <a:gd name="connsiteX2781" fmla="*/ 2737992 w 12238203"/>
              <a:gd name="connsiteY2781" fmla="*/ 6852677 h 14922648"/>
              <a:gd name="connsiteX2782" fmla="*/ 2652807 w 12238203"/>
              <a:gd name="connsiteY2782" fmla="*/ 6842082 h 14922648"/>
              <a:gd name="connsiteX2783" fmla="*/ 2656642 w 12238203"/>
              <a:gd name="connsiteY2783" fmla="*/ 6957054 h 14922648"/>
              <a:gd name="connsiteX2784" fmla="*/ 2597915 w 12238203"/>
              <a:gd name="connsiteY2784" fmla="*/ 6966314 h 14922648"/>
              <a:gd name="connsiteX2785" fmla="*/ 2592438 w 12238203"/>
              <a:gd name="connsiteY2785" fmla="*/ 6838880 h 14922648"/>
              <a:gd name="connsiteX2786" fmla="*/ 2375246 w 12238203"/>
              <a:gd name="connsiteY2786" fmla="*/ 6809249 h 14922648"/>
              <a:gd name="connsiteX2787" fmla="*/ 2335022 w 12238203"/>
              <a:gd name="connsiteY2787" fmla="*/ 6803213 h 14922648"/>
              <a:gd name="connsiteX2788" fmla="*/ 2342029 w 12238203"/>
              <a:gd name="connsiteY2788" fmla="*/ 6779265 h 14922648"/>
              <a:gd name="connsiteX2789" fmla="*/ 2301406 w 12238203"/>
              <a:gd name="connsiteY2789" fmla="*/ 6764887 h 14922648"/>
              <a:gd name="connsiteX2790" fmla="*/ 2348797 w 12238203"/>
              <a:gd name="connsiteY2790" fmla="*/ 6754701 h 14922648"/>
              <a:gd name="connsiteX2791" fmla="*/ 2355965 w 12238203"/>
              <a:gd name="connsiteY2791" fmla="*/ 6738479 h 14922648"/>
              <a:gd name="connsiteX2792" fmla="*/ 2605198 w 12238203"/>
              <a:gd name="connsiteY2792" fmla="*/ 6782267 h 14922648"/>
              <a:gd name="connsiteX2793" fmla="*/ 2658979 w 12238203"/>
              <a:gd name="connsiteY2793" fmla="*/ 6669790 h 14922648"/>
              <a:gd name="connsiteX2794" fmla="*/ 2472350 w 12238203"/>
              <a:gd name="connsiteY2794" fmla="*/ 6475072 h 14922648"/>
              <a:gd name="connsiteX2795" fmla="*/ 2482347 w 12238203"/>
              <a:gd name="connsiteY2795" fmla="*/ 6452446 h 14922648"/>
              <a:gd name="connsiteX2796" fmla="*/ 2457047 w 12238203"/>
              <a:gd name="connsiteY2796" fmla="*/ 6421878 h 14922648"/>
              <a:gd name="connsiteX2797" fmla="*/ 2491024 w 12238203"/>
              <a:gd name="connsiteY2797" fmla="*/ 6432808 h 14922648"/>
              <a:gd name="connsiteX2798" fmla="*/ 2516523 w 12238203"/>
              <a:gd name="connsiteY2798" fmla="*/ 6428256 h 14922648"/>
              <a:gd name="connsiteX2799" fmla="*/ 2692950 w 12238203"/>
              <a:gd name="connsiteY2799" fmla="*/ 6619487 h 14922648"/>
              <a:gd name="connsiteX2800" fmla="*/ 2770711 w 12238203"/>
              <a:gd name="connsiteY2800" fmla="*/ 6540568 h 14922648"/>
              <a:gd name="connsiteX2801" fmla="*/ 2812056 w 12238203"/>
              <a:gd name="connsiteY2801" fmla="*/ 6578736 h 14922648"/>
              <a:gd name="connsiteX2802" fmla="*/ 2732974 w 12238203"/>
              <a:gd name="connsiteY2802" fmla="*/ 6660644 h 14922648"/>
              <a:gd name="connsiteX2803" fmla="*/ 2784001 w 12238203"/>
              <a:gd name="connsiteY2803" fmla="*/ 6721969 h 14922648"/>
              <a:gd name="connsiteX2804" fmla="*/ 2902648 w 12238203"/>
              <a:gd name="connsiteY2804" fmla="*/ 6824398 h 14922648"/>
              <a:gd name="connsiteX2805" fmla="*/ 3011386 w 12238203"/>
              <a:gd name="connsiteY2805" fmla="*/ 6868361 h 14922648"/>
              <a:gd name="connsiteX2806" fmla="*/ 3005584 w 12238203"/>
              <a:gd name="connsiteY2806" fmla="*/ 6900559 h 14922648"/>
              <a:gd name="connsiteX2807" fmla="*/ 3247120 w 12238203"/>
              <a:gd name="connsiteY2807" fmla="*/ 6358332 h 14922648"/>
              <a:gd name="connsiteX2808" fmla="*/ 3240875 w 12238203"/>
              <a:gd name="connsiteY2808" fmla="*/ 6336678 h 14922648"/>
              <a:gd name="connsiteX2809" fmla="*/ 3247120 w 12238203"/>
              <a:gd name="connsiteY2809" fmla="*/ 6358332 h 14922648"/>
              <a:gd name="connsiteX2810" fmla="*/ 1239963 w 12238203"/>
              <a:gd name="connsiteY2810" fmla="*/ 10906155 h 14922648"/>
              <a:gd name="connsiteX2811" fmla="*/ 1121557 w 12238203"/>
              <a:gd name="connsiteY2811" fmla="*/ 10910645 h 14922648"/>
              <a:gd name="connsiteX2812" fmla="*/ 1239963 w 12238203"/>
              <a:gd name="connsiteY2812" fmla="*/ 10906155 h 14922648"/>
              <a:gd name="connsiteX2813" fmla="*/ 1774157 w 12238203"/>
              <a:gd name="connsiteY2813" fmla="*/ 9703215 h 14922648"/>
              <a:gd name="connsiteX2814" fmla="*/ 1756590 w 12238203"/>
              <a:gd name="connsiteY2814" fmla="*/ 9685255 h 14922648"/>
              <a:gd name="connsiteX2815" fmla="*/ 1774157 w 12238203"/>
              <a:gd name="connsiteY2815" fmla="*/ 9703215 h 14922648"/>
              <a:gd name="connsiteX2816" fmla="*/ 632874 w 12238203"/>
              <a:gd name="connsiteY2816" fmla="*/ 12287810 h 14922648"/>
              <a:gd name="connsiteX2817" fmla="*/ 581973 w 12238203"/>
              <a:gd name="connsiteY2817" fmla="*/ 12204612 h 14922648"/>
              <a:gd name="connsiteX2818" fmla="*/ 632874 w 12238203"/>
              <a:gd name="connsiteY2818" fmla="*/ 12287810 h 14922648"/>
              <a:gd name="connsiteX2819" fmla="*/ 5804038 w 12238203"/>
              <a:gd name="connsiteY2819" fmla="*/ 589320 h 14922648"/>
              <a:gd name="connsiteX2820" fmla="*/ 5840691 w 12238203"/>
              <a:gd name="connsiteY2820" fmla="*/ 474665 h 14922648"/>
              <a:gd name="connsiteX2821" fmla="*/ 5639717 w 12238203"/>
              <a:gd name="connsiteY2821" fmla="*/ 257438 h 14922648"/>
              <a:gd name="connsiteX2822" fmla="*/ 5554160 w 12238203"/>
              <a:gd name="connsiteY2822" fmla="*/ 366920 h 14922648"/>
              <a:gd name="connsiteX2823" fmla="*/ 5536136 w 12238203"/>
              <a:gd name="connsiteY2823" fmla="*/ 391573 h 14922648"/>
              <a:gd name="connsiteX2824" fmla="*/ 5279419 w 12238203"/>
              <a:gd name="connsiteY2824" fmla="*/ 912641 h 14922648"/>
              <a:gd name="connsiteX2825" fmla="*/ 5250716 w 12238203"/>
              <a:gd name="connsiteY2825" fmla="*/ 1064062 h 14922648"/>
              <a:gd name="connsiteX2826" fmla="*/ 5269166 w 12238203"/>
              <a:gd name="connsiteY2826" fmla="*/ 1039597 h 14922648"/>
              <a:gd name="connsiteX2827" fmla="*/ 5297019 w 12238203"/>
              <a:gd name="connsiteY2827" fmla="*/ 1081463 h 14922648"/>
              <a:gd name="connsiteX2828" fmla="*/ 5289797 w 12238203"/>
              <a:gd name="connsiteY2828" fmla="*/ 1113947 h 14922648"/>
              <a:gd name="connsiteX2829" fmla="*/ 5298855 w 12238203"/>
              <a:gd name="connsiteY2829" fmla="*/ 1124574 h 14922648"/>
              <a:gd name="connsiteX2830" fmla="*/ 5321468 w 12238203"/>
              <a:gd name="connsiteY2830" fmla="*/ 1099910 h 14922648"/>
              <a:gd name="connsiteX2831" fmla="*/ 5354286 w 12238203"/>
              <a:gd name="connsiteY2831" fmla="*/ 1140912 h 14922648"/>
              <a:gd name="connsiteX2832" fmla="*/ 5351780 w 12238203"/>
              <a:gd name="connsiteY2832" fmla="*/ 1189239 h 14922648"/>
              <a:gd name="connsiteX2833" fmla="*/ 5378757 w 12238203"/>
              <a:gd name="connsiteY2833" fmla="*/ 1146628 h 14922648"/>
              <a:gd name="connsiteX2834" fmla="*/ 5408970 w 12238203"/>
              <a:gd name="connsiteY2834" fmla="*/ 1185459 h 14922648"/>
              <a:gd name="connsiteX2835" fmla="*/ 5391556 w 12238203"/>
              <a:gd name="connsiteY2835" fmla="*/ 1231786 h 14922648"/>
              <a:gd name="connsiteX2836" fmla="*/ 5440641 w 12238203"/>
              <a:gd name="connsiteY2836" fmla="*/ 1268253 h 14922648"/>
              <a:gd name="connsiteX2837" fmla="*/ 5412102 w 12238203"/>
              <a:gd name="connsiteY2837" fmla="*/ 1238316 h 14922648"/>
              <a:gd name="connsiteX2838" fmla="*/ 5439070 w 12238203"/>
              <a:gd name="connsiteY2838" fmla="*/ 1191114 h 14922648"/>
              <a:gd name="connsiteX2839" fmla="*/ 5470153 w 12238203"/>
              <a:gd name="connsiteY2839" fmla="*/ 1239503 h 14922648"/>
              <a:gd name="connsiteX2840" fmla="*/ 5453614 w 12238203"/>
              <a:gd name="connsiteY2840" fmla="*/ 1273476 h 14922648"/>
              <a:gd name="connsiteX2841" fmla="*/ 5452928 w 12238203"/>
              <a:gd name="connsiteY2841" fmla="*/ 1285404 h 14922648"/>
              <a:gd name="connsiteX2842" fmla="*/ 5483113 w 12238203"/>
              <a:gd name="connsiteY2842" fmla="*/ 1262047 h 14922648"/>
              <a:gd name="connsiteX2843" fmla="*/ 5558827 w 12238203"/>
              <a:gd name="connsiteY2843" fmla="*/ 1103368 h 14922648"/>
              <a:gd name="connsiteX2844" fmla="*/ 5592331 w 12238203"/>
              <a:gd name="connsiteY2844" fmla="*/ 1035611 h 14922648"/>
              <a:gd name="connsiteX2845" fmla="*/ 5618451 w 12238203"/>
              <a:gd name="connsiteY2845" fmla="*/ 966119 h 14922648"/>
              <a:gd name="connsiteX2846" fmla="*/ 5741413 w 12238203"/>
              <a:gd name="connsiteY2846" fmla="*/ 703966 h 14922648"/>
              <a:gd name="connsiteX2847" fmla="*/ 5804038 w 12238203"/>
              <a:gd name="connsiteY2847" fmla="*/ 589320 h 14922648"/>
              <a:gd name="connsiteX2848" fmla="*/ 5455392 w 12238203"/>
              <a:gd name="connsiteY2848" fmla="*/ 1378945 h 14922648"/>
              <a:gd name="connsiteX2849" fmla="*/ 5402493 w 12238203"/>
              <a:gd name="connsiteY2849" fmla="*/ 1364748 h 14922648"/>
              <a:gd name="connsiteX2850" fmla="*/ 5455392 w 12238203"/>
              <a:gd name="connsiteY2850" fmla="*/ 1378945 h 14922648"/>
              <a:gd name="connsiteX2851" fmla="*/ 3160256 w 12238203"/>
              <a:gd name="connsiteY2851" fmla="*/ 6594178 h 14922648"/>
              <a:gd name="connsiteX2852" fmla="*/ 3148241 w 12238203"/>
              <a:gd name="connsiteY2852" fmla="*/ 6578656 h 14922648"/>
              <a:gd name="connsiteX2853" fmla="*/ 3160256 w 12238203"/>
              <a:gd name="connsiteY2853" fmla="*/ 6594178 h 14922648"/>
              <a:gd name="connsiteX2854" fmla="*/ 901207 w 12238203"/>
              <a:gd name="connsiteY2854" fmla="*/ 11707827 h 14922648"/>
              <a:gd name="connsiteX2855" fmla="*/ 901828 w 12238203"/>
              <a:gd name="connsiteY2855" fmla="*/ 11693004 h 14922648"/>
              <a:gd name="connsiteX2856" fmla="*/ 878210 w 12238203"/>
              <a:gd name="connsiteY2856" fmla="*/ 11724646 h 14922648"/>
              <a:gd name="connsiteX2857" fmla="*/ 858065 w 12238203"/>
              <a:gd name="connsiteY2857" fmla="*/ 11720876 h 14922648"/>
              <a:gd name="connsiteX2858" fmla="*/ 901207 w 12238203"/>
              <a:gd name="connsiteY2858" fmla="*/ 11707827 h 14922648"/>
              <a:gd name="connsiteX2859" fmla="*/ 744956 w 12238203"/>
              <a:gd name="connsiteY2859" fmla="*/ 12065423 h 14922648"/>
              <a:gd name="connsiteX2860" fmla="*/ 737752 w 12238203"/>
              <a:gd name="connsiteY2860" fmla="*/ 12002061 h 14922648"/>
              <a:gd name="connsiteX2861" fmla="*/ 744956 w 12238203"/>
              <a:gd name="connsiteY2861" fmla="*/ 12065423 h 14922648"/>
              <a:gd name="connsiteX2862" fmla="*/ 3176926 w 12238203"/>
              <a:gd name="connsiteY2862" fmla="*/ 6562222 h 14922648"/>
              <a:gd name="connsiteX2863" fmla="*/ 3142770 w 12238203"/>
              <a:gd name="connsiteY2863" fmla="*/ 6431721 h 14922648"/>
              <a:gd name="connsiteX2864" fmla="*/ 3151830 w 12238203"/>
              <a:gd name="connsiteY2864" fmla="*/ 6490875 h 14922648"/>
              <a:gd name="connsiteX2865" fmla="*/ 3121498 w 12238203"/>
              <a:gd name="connsiteY2865" fmla="*/ 6405980 h 14922648"/>
              <a:gd name="connsiteX2866" fmla="*/ 3153486 w 12238203"/>
              <a:gd name="connsiteY2866" fmla="*/ 6543695 h 14922648"/>
              <a:gd name="connsiteX2867" fmla="*/ 3167078 w 12238203"/>
              <a:gd name="connsiteY2867" fmla="*/ 6539487 h 14922648"/>
              <a:gd name="connsiteX2868" fmla="*/ 3176926 w 12238203"/>
              <a:gd name="connsiteY2868" fmla="*/ 6562222 h 14922648"/>
              <a:gd name="connsiteX2869" fmla="*/ 2374824 w 12238203"/>
              <a:gd name="connsiteY2869" fmla="*/ 8383423 h 14922648"/>
              <a:gd name="connsiteX2870" fmla="*/ 2362946 w 12238203"/>
              <a:gd name="connsiteY2870" fmla="*/ 8312614 h 14922648"/>
              <a:gd name="connsiteX2871" fmla="*/ 2331378 w 12238203"/>
              <a:gd name="connsiteY2871" fmla="*/ 8323400 h 14922648"/>
              <a:gd name="connsiteX2872" fmla="*/ 2357204 w 12238203"/>
              <a:gd name="connsiteY2872" fmla="*/ 8390714 h 14922648"/>
              <a:gd name="connsiteX2873" fmla="*/ 2367937 w 12238203"/>
              <a:gd name="connsiteY2873" fmla="*/ 8390541 h 14922648"/>
              <a:gd name="connsiteX2874" fmla="*/ 2374824 w 12238203"/>
              <a:gd name="connsiteY2874" fmla="*/ 8383423 h 14922648"/>
              <a:gd name="connsiteX2875" fmla="*/ 733287 w 12238203"/>
              <a:gd name="connsiteY2875" fmla="*/ 12101068 h 14922648"/>
              <a:gd name="connsiteX2876" fmla="*/ 717804 w 12238203"/>
              <a:gd name="connsiteY2876" fmla="*/ 12021806 h 14922648"/>
              <a:gd name="connsiteX2877" fmla="*/ 733287 w 12238203"/>
              <a:gd name="connsiteY2877" fmla="*/ 12101068 h 14922648"/>
              <a:gd name="connsiteX2878" fmla="*/ 5860985 w 12238203"/>
              <a:gd name="connsiteY2878" fmla="*/ 497902 h 14922648"/>
              <a:gd name="connsiteX2879" fmla="*/ 5789187 w 12238203"/>
              <a:gd name="connsiteY2879" fmla="*/ 651177 h 14922648"/>
              <a:gd name="connsiteX2880" fmla="*/ 5738969 w 12238203"/>
              <a:gd name="connsiteY2880" fmla="*/ 736012 h 14922648"/>
              <a:gd name="connsiteX2881" fmla="*/ 5703034 w 12238203"/>
              <a:gd name="connsiteY2881" fmla="*/ 818494 h 14922648"/>
              <a:gd name="connsiteX2882" fmla="*/ 5557007 w 12238203"/>
              <a:gd name="connsiteY2882" fmla="*/ 1139767 h 14922648"/>
              <a:gd name="connsiteX2883" fmla="*/ 5502173 w 12238203"/>
              <a:gd name="connsiteY2883" fmla="*/ 1259257 h 14922648"/>
              <a:gd name="connsiteX2884" fmla="*/ 5469118 w 12238203"/>
              <a:gd name="connsiteY2884" fmla="*/ 1314472 h 14922648"/>
              <a:gd name="connsiteX2885" fmla="*/ 5285195 w 12238203"/>
              <a:gd name="connsiteY2885" fmla="*/ 1131279 h 14922648"/>
              <a:gd name="connsiteX2886" fmla="*/ 5212061 w 12238203"/>
              <a:gd name="connsiteY2886" fmla="*/ 1014366 h 14922648"/>
              <a:gd name="connsiteX2887" fmla="*/ 5300999 w 12238203"/>
              <a:gd name="connsiteY2887" fmla="*/ 844202 h 14922648"/>
              <a:gd name="connsiteX2888" fmla="*/ 5377162 w 12238203"/>
              <a:gd name="connsiteY2888" fmla="*/ 672980 h 14922648"/>
              <a:gd name="connsiteX2889" fmla="*/ 5460085 w 12238203"/>
              <a:gd name="connsiteY2889" fmla="*/ 499140 h 14922648"/>
              <a:gd name="connsiteX2890" fmla="*/ 5560947 w 12238203"/>
              <a:gd name="connsiteY2890" fmla="*/ 329657 h 14922648"/>
              <a:gd name="connsiteX2891" fmla="*/ 5633279 w 12238203"/>
              <a:gd name="connsiteY2891" fmla="*/ 231660 h 14922648"/>
              <a:gd name="connsiteX2892" fmla="*/ 5761222 w 12238203"/>
              <a:gd name="connsiteY2892" fmla="*/ 360559 h 14922648"/>
              <a:gd name="connsiteX2893" fmla="*/ 5860985 w 12238203"/>
              <a:gd name="connsiteY2893" fmla="*/ 497902 h 14922648"/>
              <a:gd name="connsiteX2894" fmla="*/ 4110736 w 12238203"/>
              <a:gd name="connsiteY2894" fmla="*/ 4459523 h 14922648"/>
              <a:gd name="connsiteX2895" fmla="*/ 3937671 w 12238203"/>
              <a:gd name="connsiteY2895" fmla="*/ 4479605 h 14922648"/>
              <a:gd name="connsiteX2896" fmla="*/ 3859648 w 12238203"/>
              <a:gd name="connsiteY2896" fmla="*/ 4048315 h 14922648"/>
              <a:gd name="connsiteX2897" fmla="*/ 3859343 w 12238203"/>
              <a:gd name="connsiteY2897" fmla="*/ 4041402 h 14922648"/>
              <a:gd name="connsiteX2898" fmla="*/ 3902806 w 12238203"/>
              <a:gd name="connsiteY2898" fmla="*/ 4079181 h 14922648"/>
              <a:gd name="connsiteX2899" fmla="*/ 3930799 w 12238203"/>
              <a:gd name="connsiteY2899" fmla="*/ 4137023 h 14922648"/>
              <a:gd name="connsiteX2900" fmla="*/ 4110736 w 12238203"/>
              <a:gd name="connsiteY2900" fmla="*/ 4459523 h 14922648"/>
              <a:gd name="connsiteX2901" fmla="*/ 4809091 w 12238203"/>
              <a:gd name="connsiteY2901" fmla="*/ 2883689 h 14922648"/>
              <a:gd name="connsiteX2902" fmla="*/ 4772070 w 12238203"/>
              <a:gd name="connsiteY2902" fmla="*/ 2839828 h 14922648"/>
              <a:gd name="connsiteX2903" fmla="*/ 4809091 w 12238203"/>
              <a:gd name="connsiteY2903" fmla="*/ 2883689 h 14922648"/>
              <a:gd name="connsiteX2904" fmla="*/ 4529336 w 12238203"/>
              <a:gd name="connsiteY2904" fmla="*/ 3517173 h 14922648"/>
              <a:gd name="connsiteX2905" fmla="*/ 4518112 w 12238203"/>
              <a:gd name="connsiteY2905" fmla="*/ 3027133 h 14922648"/>
              <a:gd name="connsiteX2906" fmla="*/ 4200038 w 12238203"/>
              <a:gd name="connsiteY2906" fmla="*/ 3208452 h 14922648"/>
              <a:gd name="connsiteX2907" fmla="*/ 4093465 w 12238203"/>
              <a:gd name="connsiteY2907" fmla="*/ 3270519 h 14922648"/>
              <a:gd name="connsiteX2908" fmla="*/ 4109069 w 12238203"/>
              <a:gd name="connsiteY2908" fmla="*/ 3638545 h 14922648"/>
              <a:gd name="connsiteX2909" fmla="*/ 4113424 w 12238203"/>
              <a:gd name="connsiteY2909" fmla="*/ 3763905 h 14922648"/>
              <a:gd name="connsiteX2910" fmla="*/ 4211953 w 12238203"/>
              <a:gd name="connsiteY2910" fmla="*/ 3708487 h 14922648"/>
              <a:gd name="connsiteX2911" fmla="*/ 4308334 w 12238203"/>
              <a:gd name="connsiteY2911" fmla="*/ 3647529 h 14922648"/>
              <a:gd name="connsiteX2912" fmla="*/ 4300755 w 12238203"/>
              <a:gd name="connsiteY2912" fmla="*/ 3485547 h 14922648"/>
              <a:gd name="connsiteX2913" fmla="*/ 4261701 w 12238203"/>
              <a:gd name="connsiteY2913" fmla="*/ 3473391 h 14922648"/>
              <a:gd name="connsiteX2914" fmla="*/ 4346644 w 12238203"/>
              <a:gd name="connsiteY2914" fmla="*/ 3426761 h 14922648"/>
              <a:gd name="connsiteX2915" fmla="*/ 4331436 w 12238203"/>
              <a:gd name="connsiteY2915" fmla="*/ 3449625 h 14922648"/>
              <a:gd name="connsiteX2916" fmla="*/ 4343549 w 12238203"/>
              <a:gd name="connsiteY2916" fmla="*/ 3623302 h 14922648"/>
              <a:gd name="connsiteX2917" fmla="*/ 4529336 w 12238203"/>
              <a:gd name="connsiteY2917" fmla="*/ 3517173 h 14922648"/>
              <a:gd name="connsiteX2918" fmla="*/ 3326709 w 12238203"/>
              <a:gd name="connsiteY2918" fmla="*/ 6242852 h 14922648"/>
              <a:gd name="connsiteX2919" fmla="*/ 3329294 w 12238203"/>
              <a:gd name="connsiteY2919" fmla="*/ 6231228 h 14922648"/>
              <a:gd name="connsiteX2920" fmla="*/ 3305789 w 12238203"/>
              <a:gd name="connsiteY2920" fmla="*/ 6229013 h 14922648"/>
              <a:gd name="connsiteX2921" fmla="*/ 3326709 w 12238203"/>
              <a:gd name="connsiteY2921" fmla="*/ 6242852 h 14922648"/>
              <a:gd name="connsiteX2922" fmla="*/ 2728978 w 12238203"/>
              <a:gd name="connsiteY2922" fmla="*/ 7598079 h 14922648"/>
              <a:gd name="connsiteX2923" fmla="*/ 2714418 w 12238203"/>
              <a:gd name="connsiteY2923" fmla="*/ 7528183 h 14922648"/>
              <a:gd name="connsiteX2924" fmla="*/ 2716495 w 12238203"/>
              <a:gd name="connsiteY2924" fmla="*/ 7512772 h 14922648"/>
              <a:gd name="connsiteX2925" fmla="*/ 2719674 w 12238203"/>
              <a:gd name="connsiteY2925" fmla="*/ 7489172 h 14922648"/>
              <a:gd name="connsiteX2926" fmla="*/ 2743887 w 12238203"/>
              <a:gd name="connsiteY2926" fmla="*/ 7444308 h 14922648"/>
              <a:gd name="connsiteX2927" fmla="*/ 2734568 w 12238203"/>
              <a:gd name="connsiteY2927" fmla="*/ 7434523 h 14922648"/>
              <a:gd name="connsiteX2928" fmla="*/ 2658159 w 12238203"/>
              <a:gd name="connsiteY2928" fmla="*/ 7489507 h 14922648"/>
              <a:gd name="connsiteX2929" fmla="*/ 2675864 w 12238203"/>
              <a:gd name="connsiteY2929" fmla="*/ 7636754 h 14922648"/>
              <a:gd name="connsiteX2930" fmla="*/ 2728978 w 12238203"/>
              <a:gd name="connsiteY2930" fmla="*/ 7598079 h 14922648"/>
              <a:gd name="connsiteX2931" fmla="*/ 2031496 w 12238203"/>
              <a:gd name="connsiteY2931" fmla="*/ 9176937 h 14922648"/>
              <a:gd name="connsiteX2932" fmla="*/ 2009985 w 12238203"/>
              <a:gd name="connsiteY2932" fmla="*/ 9199248 h 14922648"/>
              <a:gd name="connsiteX2933" fmla="*/ 2020123 w 12238203"/>
              <a:gd name="connsiteY2933" fmla="*/ 9153116 h 14922648"/>
              <a:gd name="connsiteX2934" fmla="*/ 2025142 w 12238203"/>
              <a:gd name="connsiteY2934" fmla="*/ 8914541 h 14922648"/>
              <a:gd name="connsiteX2935" fmla="*/ 2010742 w 12238203"/>
              <a:gd name="connsiteY2935" fmla="*/ 8868302 h 14922648"/>
              <a:gd name="connsiteX2936" fmla="*/ 2058998 w 12238203"/>
              <a:gd name="connsiteY2936" fmla="*/ 8929500 h 14922648"/>
              <a:gd name="connsiteX2937" fmla="*/ 2053386 w 12238203"/>
              <a:gd name="connsiteY2937" fmla="*/ 9077835 h 14922648"/>
              <a:gd name="connsiteX2938" fmla="*/ 2031496 w 12238203"/>
              <a:gd name="connsiteY2938" fmla="*/ 9176937 h 14922648"/>
              <a:gd name="connsiteX2939" fmla="*/ 3755714 w 12238203"/>
              <a:gd name="connsiteY2939" fmla="*/ 5274856 h 14922648"/>
              <a:gd name="connsiteX2940" fmla="*/ 3755549 w 12238203"/>
              <a:gd name="connsiteY2940" fmla="*/ 5252240 h 14922648"/>
              <a:gd name="connsiteX2941" fmla="*/ 3755714 w 12238203"/>
              <a:gd name="connsiteY2941" fmla="*/ 5274856 h 14922648"/>
              <a:gd name="connsiteX2942" fmla="*/ 2361577 w 12238203"/>
              <a:gd name="connsiteY2942" fmla="*/ 8430347 h 14922648"/>
              <a:gd name="connsiteX2943" fmla="*/ 2361456 w 12238203"/>
              <a:gd name="connsiteY2943" fmla="*/ 8422876 h 14922648"/>
              <a:gd name="connsiteX2944" fmla="*/ 2350723 w 12238203"/>
              <a:gd name="connsiteY2944" fmla="*/ 8423049 h 14922648"/>
              <a:gd name="connsiteX2945" fmla="*/ 2350844 w 12238203"/>
              <a:gd name="connsiteY2945" fmla="*/ 8430521 h 14922648"/>
              <a:gd name="connsiteX2946" fmla="*/ 1527109 w 12238203"/>
              <a:gd name="connsiteY2946" fmla="*/ 10323007 h 14922648"/>
              <a:gd name="connsiteX2947" fmla="*/ 1496906 w 12238203"/>
              <a:gd name="connsiteY2947" fmla="*/ 10311701 h 14922648"/>
              <a:gd name="connsiteX2948" fmla="*/ 1527109 w 12238203"/>
              <a:gd name="connsiteY2948" fmla="*/ 10323007 h 14922648"/>
              <a:gd name="connsiteX2949" fmla="*/ 2378076 w 12238203"/>
              <a:gd name="connsiteY2949" fmla="*/ 8400537 h 14922648"/>
              <a:gd name="connsiteX2950" fmla="*/ 2382404 w 12238203"/>
              <a:gd name="connsiteY2950" fmla="*/ 8390308 h 14922648"/>
              <a:gd name="connsiteX2951" fmla="*/ 2371964 w 12238203"/>
              <a:gd name="connsiteY2951" fmla="*/ 8408693 h 14922648"/>
              <a:gd name="connsiteX2952" fmla="*/ 2378076 w 12238203"/>
              <a:gd name="connsiteY2952" fmla="*/ 8400537 h 14922648"/>
              <a:gd name="connsiteX2953" fmla="*/ 3288501 w 12238203"/>
              <a:gd name="connsiteY2953" fmla="*/ 6340870 h 14922648"/>
              <a:gd name="connsiteX2954" fmla="*/ 3257792 w 12238203"/>
              <a:gd name="connsiteY2954" fmla="*/ 6256829 h 14922648"/>
              <a:gd name="connsiteX2955" fmla="*/ 3253228 w 12238203"/>
              <a:gd name="connsiteY2955" fmla="*/ 6275239 h 14922648"/>
              <a:gd name="connsiteX2956" fmla="*/ 3251669 w 12238203"/>
              <a:gd name="connsiteY2956" fmla="*/ 6251060 h 14922648"/>
              <a:gd name="connsiteX2957" fmla="*/ 3233039 w 12238203"/>
              <a:gd name="connsiteY2957" fmla="*/ 6245893 h 14922648"/>
              <a:gd name="connsiteX2958" fmla="*/ 3234598 w 12238203"/>
              <a:gd name="connsiteY2958" fmla="*/ 6270072 h 14922648"/>
              <a:gd name="connsiteX2959" fmla="*/ 3220654 w 12238203"/>
              <a:gd name="connsiteY2959" fmla="*/ 6262379 h 14922648"/>
              <a:gd name="connsiteX2960" fmla="*/ 3241958 w 12238203"/>
              <a:gd name="connsiteY2960" fmla="*/ 6333072 h 14922648"/>
              <a:gd name="connsiteX2961" fmla="*/ 3240063 w 12238203"/>
              <a:gd name="connsiteY2961" fmla="*/ 6279636 h 14922648"/>
              <a:gd name="connsiteX2962" fmla="*/ 3263601 w 12238203"/>
              <a:gd name="connsiteY2962" fmla="*/ 6326803 h 14922648"/>
              <a:gd name="connsiteX2963" fmla="*/ 3263380 w 12238203"/>
              <a:gd name="connsiteY2963" fmla="*/ 6282279 h 14922648"/>
              <a:gd name="connsiteX2964" fmla="*/ 3288501 w 12238203"/>
              <a:gd name="connsiteY2964" fmla="*/ 6340870 h 14922648"/>
              <a:gd name="connsiteX2965" fmla="*/ 915427 w 12238203"/>
              <a:gd name="connsiteY2965" fmla="*/ 11718191 h 14922648"/>
              <a:gd name="connsiteX2966" fmla="*/ 866005 w 12238203"/>
              <a:gd name="connsiteY2966" fmla="*/ 11760304 h 14922648"/>
              <a:gd name="connsiteX2967" fmla="*/ 803193 w 12238203"/>
              <a:gd name="connsiteY2967" fmla="*/ 11688935 h 14922648"/>
              <a:gd name="connsiteX2968" fmla="*/ 879057 w 12238203"/>
              <a:gd name="connsiteY2968" fmla="*/ 11613669 h 14922648"/>
              <a:gd name="connsiteX2969" fmla="*/ 937348 w 12238203"/>
              <a:gd name="connsiteY2969" fmla="*/ 11657385 h 14922648"/>
              <a:gd name="connsiteX2970" fmla="*/ 915427 w 12238203"/>
              <a:gd name="connsiteY2970" fmla="*/ 11718191 h 14922648"/>
              <a:gd name="connsiteX2971" fmla="*/ 1803602 w 12238203"/>
              <a:gd name="connsiteY2971" fmla="*/ 9716225 h 14922648"/>
              <a:gd name="connsiteX2972" fmla="*/ 1777927 w 12238203"/>
              <a:gd name="connsiteY2972" fmla="*/ 9694683 h 14922648"/>
              <a:gd name="connsiteX2973" fmla="*/ 1784647 w 12238203"/>
              <a:gd name="connsiteY2973" fmla="*/ 9712950 h 14922648"/>
              <a:gd name="connsiteX2974" fmla="*/ 1803602 w 12238203"/>
              <a:gd name="connsiteY2974" fmla="*/ 9716225 h 14922648"/>
              <a:gd name="connsiteX2975" fmla="*/ 1160483 w 12238203"/>
              <a:gd name="connsiteY2975" fmla="*/ 11172556 h 14922648"/>
              <a:gd name="connsiteX2976" fmla="*/ 1067310 w 12238203"/>
              <a:gd name="connsiteY2976" fmla="*/ 11109744 h 14922648"/>
              <a:gd name="connsiteX2977" fmla="*/ 1160483 w 12238203"/>
              <a:gd name="connsiteY2977" fmla="*/ 11172556 h 14922648"/>
              <a:gd name="connsiteX2978" fmla="*/ 3862871 w 12238203"/>
              <a:gd name="connsiteY2978" fmla="*/ 5062797 h 14922648"/>
              <a:gd name="connsiteX2979" fmla="*/ 3751308 w 12238203"/>
              <a:gd name="connsiteY2979" fmla="*/ 5159946 h 14922648"/>
              <a:gd name="connsiteX2980" fmla="*/ 3676659 w 12238203"/>
              <a:gd name="connsiteY2980" fmla="*/ 5191171 h 14922648"/>
              <a:gd name="connsiteX2981" fmla="*/ 3698403 w 12238203"/>
              <a:gd name="connsiteY2981" fmla="*/ 5138333 h 14922648"/>
              <a:gd name="connsiteX2982" fmla="*/ 3559807 w 12238203"/>
              <a:gd name="connsiteY2982" fmla="*/ 4980166 h 14922648"/>
              <a:gd name="connsiteX2983" fmla="*/ 3288107 w 12238203"/>
              <a:gd name="connsiteY2983" fmla="*/ 4922687 h 14922648"/>
              <a:gd name="connsiteX2984" fmla="*/ 3243754 w 12238203"/>
              <a:gd name="connsiteY2984" fmla="*/ 4717361 h 14922648"/>
              <a:gd name="connsiteX2985" fmla="*/ 3321399 w 12238203"/>
              <a:gd name="connsiteY2985" fmla="*/ 4579643 h 14922648"/>
              <a:gd name="connsiteX2986" fmla="*/ 3499926 w 12238203"/>
              <a:gd name="connsiteY2986" fmla="*/ 4489393 h 14922648"/>
              <a:gd name="connsiteX2987" fmla="*/ 3711606 w 12238203"/>
              <a:gd name="connsiteY2987" fmla="*/ 4625805 h 14922648"/>
              <a:gd name="connsiteX2988" fmla="*/ 3669254 w 12238203"/>
              <a:gd name="connsiteY2988" fmla="*/ 4871628 h 14922648"/>
              <a:gd name="connsiteX2989" fmla="*/ 3820039 w 12238203"/>
              <a:gd name="connsiteY2989" fmla="*/ 5033343 h 14922648"/>
              <a:gd name="connsiteX2990" fmla="*/ 3866805 w 12238203"/>
              <a:gd name="connsiteY2990" fmla="*/ 5023998 h 14922648"/>
              <a:gd name="connsiteX2991" fmla="*/ 3862871 w 12238203"/>
              <a:gd name="connsiteY2991" fmla="*/ 5062797 h 14922648"/>
              <a:gd name="connsiteX2992" fmla="*/ 772568 w 12238203"/>
              <a:gd name="connsiteY2992" fmla="*/ 12061814 h 14922648"/>
              <a:gd name="connsiteX2993" fmla="*/ 765530 w 12238203"/>
              <a:gd name="connsiteY2993" fmla="*/ 11966903 h 14922648"/>
              <a:gd name="connsiteX2994" fmla="*/ 772568 w 12238203"/>
              <a:gd name="connsiteY2994" fmla="*/ 12061814 h 14922648"/>
              <a:gd name="connsiteX2995" fmla="*/ 5247434 w 12238203"/>
              <a:gd name="connsiteY2995" fmla="*/ 1936328 h 14922648"/>
              <a:gd name="connsiteX2996" fmla="*/ 5099456 w 12238203"/>
              <a:gd name="connsiteY2996" fmla="*/ 1827959 h 14922648"/>
              <a:gd name="connsiteX2997" fmla="*/ 5037770 w 12238203"/>
              <a:gd name="connsiteY2997" fmla="*/ 1875742 h 14922648"/>
              <a:gd name="connsiteX2998" fmla="*/ 4983134 w 12238203"/>
              <a:gd name="connsiteY2998" fmla="*/ 1926686 h 14922648"/>
              <a:gd name="connsiteX2999" fmla="*/ 5195367 w 12238203"/>
              <a:gd name="connsiteY2999" fmla="*/ 2029475 h 14922648"/>
              <a:gd name="connsiteX3000" fmla="*/ 5247434 w 12238203"/>
              <a:gd name="connsiteY3000" fmla="*/ 1936328 h 14922648"/>
              <a:gd name="connsiteX3001" fmla="*/ 5429879 w 12238203"/>
              <a:gd name="connsiteY3001" fmla="*/ 1527450 h 14922648"/>
              <a:gd name="connsiteX3002" fmla="*/ 5180204 w 12238203"/>
              <a:gd name="connsiteY3002" fmla="*/ 1416311 h 14922648"/>
              <a:gd name="connsiteX3003" fmla="*/ 5144343 w 12238203"/>
              <a:gd name="connsiteY3003" fmla="*/ 1500382 h 14922648"/>
              <a:gd name="connsiteX3004" fmla="*/ 5304008 w 12238203"/>
              <a:gd name="connsiteY3004" fmla="*/ 1630114 h 14922648"/>
              <a:gd name="connsiteX3005" fmla="*/ 5429879 w 12238203"/>
              <a:gd name="connsiteY3005" fmla="*/ 1527450 h 14922648"/>
              <a:gd name="connsiteX3006" fmla="*/ 3232687 w 12238203"/>
              <a:gd name="connsiteY3006" fmla="*/ 6504132 h 14922648"/>
              <a:gd name="connsiteX3007" fmla="*/ 3226442 w 12238203"/>
              <a:gd name="connsiteY3007" fmla="*/ 6482479 h 14922648"/>
              <a:gd name="connsiteX3008" fmla="*/ 3232687 w 12238203"/>
              <a:gd name="connsiteY3008" fmla="*/ 6504132 h 14922648"/>
              <a:gd name="connsiteX3009" fmla="*/ 770595 w 12238203"/>
              <a:gd name="connsiteY3009" fmla="*/ 12084482 h 14922648"/>
              <a:gd name="connsiteX3010" fmla="*/ 761094 w 12238203"/>
              <a:gd name="connsiteY3010" fmla="*/ 12057764 h 14922648"/>
              <a:gd name="connsiteX3011" fmla="*/ 764681 w 12238203"/>
              <a:gd name="connsiteY3011" fmla="*/ 12093519 h 14922648"/>
              <a:gd name="connsiteX3012" fmla="*/ 770595 w 12238203"/>
              <a:gd name="connsiteY3012" fmla="*/ 12084482 h 14922648"/>
              <a:gd name="connsiteX3013" fmla="*/ 1225066 w 12238203"/>
              <a:gd name="connsiteY3013" fmla="*/ 11063283 h 14922648"/>
              <a:gd name="connsiteX3014" fmla="*/ 1145124 w 12238203"/>
              <a:gd name="connsiteY3014" fmla="*/ 11025431 h 14922648"/>
              <a:gd name="connsiteX3015" fmla="*/ 1151193 w 12238203"/>
              <a:gd name="connsiteY3015" fmla="*/ 11009392 h 14922648"/>
              <a:gd name="connsiteX3016" fmla="*/ 1225066 w 12238203"/>
              <a:gd name="connsiteY3016" fmla="*/ 11063283 h 14922648"/>
              <a:gd name="connsiteX3017" fmla="*/ 5088703 w 12238203"/>
              <a:gd name="connsiteY3017" fmla="*/ 2319812 h 14922648"/>
              <a:gd name="connsiteX3018" fmla="*/ 5061534 w 12238203"/>
              <a:gd name="connsiteY3018" fmla="*/ 2293472 h 14922648"/>
              <a:gd name="connsiteX3019" fmla="*/ 5088703 w 12238203"/>
              <a:gd name="connsiteY3019" fmla="*/ 2319812 h 14922648"/>
              <a:gd name="connsiteX3020" fmla="*/ 3352923 w 12238203"/>
              <a:gd name="connsiteY3020" fmla="*/ 6249328 h 14922648"/>
              <a:gd name="connsiteX3021" fmla="*/ 3343238 w 12238203"/>
              <a:gd name="connsiteY3021" fmla="*/ 6238922 h 14922648"/>
              <a:gd name="connsiteX3022" fmla="*/ 3352923 w 12238203"/>
              <a:gd name="connsiteY3022" fmla="*/ 6249328 h 14922648"/>
              <a:gd name="connsiteX3023" fmla="*/ 2410758 w 12238203"/>
              <a:gd name="connsiteY3023" fmla="*/ 8382844 h 14922648"/>
              <a:gd name="connsiteX3024" fmla="*/ 2410645 w 12238203"/>
              <a:gd name="connsiteY3024" fmla="*/ 8375839 h 14922648"/>
              <a:gd name="connsiteX3025" fmla="*/ 2396178 w 12238203"/>
              <a:gd name="connsiteY3025" fmla="*/ 8376072 h 14922648"/>
              <a:gd name="connsiteX3026" fmla="*/ 2396291 w 12238203"/>
              <a:gd name="connsiteY3026" fmla="*/ 8383077 h 14922648"/>
              <a:gd name="connsiteX3027" fmla="*/ 3639956 w 12238203"/>
              <a:gd name="connsiteY3027" fmla="*/ 5604584 h 14922648"/>
              <a:gd name="connsiteX3028" fmla="*/ 3641945 w 12238203"/>
              <a:gd name="connsiteY3028" fmla="*/ 5594252 h 14922648"/>
              <a:gd name="connsiteX3029" fmla="*/ 3563409 w 12238203"/>
              <a:gd name="connsiteY3029" fmla="*/ 5460118 h 14922648"/>
              <a:gd name="connsiteX3030" fmla="*/ 3462799 w 12238203"/>
              <a:gd name="connsiteY3030" fmla="*/ 5462573 h 14922648"/>
              <a:gd name="connsiteX3031" fmla="*/ 3451366 w 12238203"/>
              <a:gd name="connsiteY3031" fmla="*/ 5476899 h 14922648"/>
              <a:gd name="connsiteX3032" fmla="*/ 3436255 w 12238203"/>
              <a:gd name="connsiteY3032" fmla="*/ 5479910 h 14922648"/>
              <a:gd name="connsiteX3033" fmla="*/ 3388550 w 12238203"/>
              <a:gd name="connsiteY3033" fmla="*/ 5543984 h 14922648"/>
              <a:gd name="connsiteX3034" fmla="*/ 3466342 w 12238203"/>
              <a:gd name="connsiteY3034" fmla="*/ 5701749 h 14922648"/>
              <a:gd name="connsiteX3035" fmla="*/ 3527395 w 12238203"/>
              <a:gd name="connsiteY3035" fmla="*/ 5724135 h 14922648"/>
              <a:gd name="connsiteX3036" fmla="*/ 3606921 w 12238203"/>
              <a:gd name="connsiteY3036" fmla="*/ 5630783 h 14922648"/>
              <a:gd name="connsiteX3037" fmla="*/ 3639956 w 12238203"/>
              <a:gd name="connsiteY3037" fmla="*/ 5604584 h 14922648"/>
              <a:gd name="connsiteX3038" fmla="*/ 5582988 w 12238203"/>
              <a:gd name="connsiteY3038" fmla="*/ 1212538 h 14922648"/>
              <a:gd name="connsiteX3039" fmla="*/ 5568877 w 12238203"/>
              <a:gd name="connsiteY3039" fmla="*/ 1214460 h 14922648"/>
              <a:gd name="connsiteX3040" fmla="*/ 5576897 w 12238203"/>
              <a:gd name="connsiteY3040" fmla="*/ 1220553 h 14922648"/>
              <a:gd name="connsiteX3041" fmla="*/ 5582988 w 12238203"/>
              <a:gd name="connsiteY3041" fmla="*/ 1212538 h 14922648"/>
              <a:gd name="connsiteX3042" fmla="*/ 3786558 w 12238203"/>
              <a:gd name="connsiteY3042" fmla="*/ 5280263 h 14922648"/>
              <a:gd name="connsiteX3043" fmla="*/ 3769951 w 12238203"/>
              <a:gd name="connsiteY3043" fmla="*/ 5241160 h 14922648"/>
              <a:gd name="connsiteX3044" fmla="*/ 3773793 w 12238203"/>
              <a:gd name="connsiteY3044" fmla="*/ 5292034 h 14922648"/>
              <a:gd name="connsiteX3045" fmla="*/ 3786558 w 12238203"/>
              <a:gd name="connsiteY3045" fmla="*/ 5280263 h 14922648"/>
              <a:gd name="connsiteX3046" fmla="*/ 5737775 w 12238203"/>
              <a:gd name="connsiteY3046" fmla="*/ 867991 h 14922648"/>
              <a:gd name="connsiteX3047" fmla="*/ 5748656 w 12238203"/>
              <a:gd name="connsiteY3047" fmla="*/ 842210 h 14922648"/>
              <a:gd name="connsiteX3048" fmla="*/ 5737775 w 12238203"/>
              <a:gd name="connsiteY3048" fmla="*/ 867991 h 14922648"/>
              <a:gd name="connsiteX3049" fmla="*/ 748640 w 12238203"/>
              <a:gd name="connsiteY3049" fmla="*/ 12164463 h 14922648"/>
              <a:gd name="connsiteX3050" fmla="*/ 689678 w 12238203"/>
              <a:gd name="connsiteY3050" fmla="*/ 12049670 h 14922648"/>
              <a:gd name="connsiteX3051" fmla="*/ 704701 w 12238203"/>
              <a:gd name="connsiteY3051" fmla="*/ 12176159 h 14922648"/>
              <a:gd name="connsiteX3052" fmla="*/ 748640 w 12238203"/>
              <a:gd name="connsiteY3052" fmla="*/ 12164463 h 14922648"/>
              <a:gd name="connsiteX3053" fmla="*/ 2790478 w 12238203"/>
              <a:gd name="connsiteY3053" fmla="*/ 7544958 h 14922648"/>
              <a:gd name="connsiteX3054" fmla="*/ 2790509 w 12238203"/>
              <a:gd name="connsiteY3054" fmla="*/ 7542289 h 14922648"/>
              <a:gd name="connsiteX3055" fmla="*/ 2790871 w 12238203"/>
              <a:gd name="connsiteY3055" fmla="*/ 7511219 h 14922648"/>
              <a:gd name="connsiteX3056" fmla="*/ 2836603 w 12238203"/>
              <a:gd name="connsiteY3056" fmla="*/ 7402837 h 14922648"/>
              <a:gd name="connsiteX3057" fmla="*/ 2766717 w 12238203"/>
              <a:gd name="connsiteY3057" fmla="*/ 7427533 h 14922648"/>
              <a:gd name="connsiteX3058" fmla="*/ 2734045 w 12238203"/>
              <a:gd name="connsiteY3058" fmla="*/ 7507040 h 14922648"/>
              <a:gd name="connsiteX3059" fmla="*/ 2733544 w 12238203"/>
              <a:gd name="connsiteY3059" fmla="*/ 7519572 h 14922648"/>
              <a:gd name="connsiteX3060" fmla="*/ 2732319 w 12238203"/>
              <a:gd name="connsiteY3060" fmla="*/ 7550266 h 14922648"/>
              <a:gd name="connsiteX3061" fmla="*/ 2749944 w 12238203"/>
              <a:gd name="connsiteY3061" fmla="*/ 7585497 h 14922648"/>
              <a:gd name="connsiteX3062" fmla="*/ 2790478 w 12238203"/>
              <a:gd name="connsiteY3062" fmla="*/ 7544958 h 14922648"/>
              <a:gd name="connsiteX3063" fmla="*/ 4820164 w 12238203"/>
              <a:gd name="connsiteY3063" fmla="*/ 2954376 h 14922648"/>
              <a:gd name="connsiteX3064" fmla="*/ 4376323 w 12238203"/>
              <a:gd name="connsiteY3064" fmla="*/ 2765996 h 14922648"/>
              <a:gd name="connsiteX3065" fmla="*/ 4458973 w 12238203"/>
              <a:gd name="connsiteY3065" fmla="*/ 2786908 h 14922648"/>
              <a:gd name="connsiteX3066" fmla="*/ 4702088 w 12238203"/>
              <a:gd name="connsiteY3066" fmla="*/ 2943647 h 14922648"/>
              <a:gd name="connsiteX3067" fmla="*/ 4732417 w 12238203"/>
              <a:gd name="connsiteY3067" fmla="*/ 3010315 h 14922648"/>
              <a:gd name="connsiteX3068" fmla="*/ 4820164 w 12238203"/>
              <a:gd name="connsiteY3068" fmla="*/ 2954376 h 14922648"/>
              <a:gd name="connsiteX3069" fmla="*/ 1830237 w 12238203"/>
              <a:gd name="connsiteY3069" fmla="*/ 9722895 h 14922648"/>
              <a:gd name="connsiteX3070" fmla="*/ 1819249 w 12238203"/>
              <a:gd name="connsiteY3070" fmla="*/ 9702743 h 14922648"/>
              <a:gd name="connsiteX3071" fmla="*/ 1830237 w 12238203"/>
              <a:gd name="connsiteY3071" fmla="*/ 9722895 h 14922648"/>
              <a:gd name="connsiteX3072" fmla="*/ 1576744 w 12238203"/>
              <a:gd name="connsiteY3072" fmla="*/ 10299572 h 14922648"/>
              <a:gd name="connsiteX3073" fmla="*/ 1565197 w 12238203"/>
              <a:gd name="connsiteY3073" fmla="*/ 10285296 h 14922648"/>
              <a:gd name="connsiteX3074" fmla="*/ 1576744 w 12238203"/>
              <a:gd name="connsiteY3074" fmla="*/ 10299572 h 14922648"/>
              <a:gd name="connsiteX3075" fmla="*/ 5562024 w 12238203"/>
              <a:gd name="connsiteY3075" fmla="*/ 1280766 h 14922648"/>
              <a:gd name="connsiteX3076" fmla="*/ 5538474 w 12238203"/>
              <a:gd name="connsiteY3076" fmla="*/ 1238243 h 14922648"/>
              <a:gd name="connsiteX3077" fmla="*/ 5568694 w 12238203"/>
              <a:gd name="connsiteY3077" fmla="*/ 1197556 h 14922648"/>
              <a:gd name="connsiteX3078" fmla="*/ 5579266 w 12238203"/>
              <a:gd name="connsiteY3078" fmla="*/ 1193688 h 14922648"/>
              <a:gd name="connsiteX3079" fmla="*/ 5584553 w 12238203"/>
              <a:gd name="connsiteY3079" fmla="*/ 1192934 h 14922648"/>
              <a:gd name="connsiteX3080" fmla="*/ 5589950 w 12238203"/>
              <a:gd name="connsiteY3080" fmla="*/ 1192164 h 14922648"/>
              <a:gd name="connsiteX3081" fmla="*/ 5595550 w 12238203"/>
              <a:gd name="connsiteY3081" fmla="*/ 1177834 h 14922648"/>
              <a:gd name="connsiteX3082" fmla="*/ 5663639 w 12238203"/>
              <a:gd name="connsiteY3082" fmla="*/ 1003596 h 14922648"/>
              <a:gd name="connsiteX3083" fmla="*/ 5749155 w 12238203"/>
              <a:gd name="connsiteY3083" fmla="*/ 813372 h 14922648"/>
              <a:gd name="connsiteX3084" fmla="*/ 5834472 w 12238203"/>
              <a:gd name="connsiteY3084" fmla="*/ 636442 h 14922648"/>
              <a:gd name="connsiteX3085" fmla="*/ 5849351 w 12238203"/>
              <a:gd name="connsiteY3085" fmla="*/ 558899 h 14922648"/>
              <a:gd name="connsiteX3086" fmla="*/ 5873217 w 12238203"/>
              <a:gd name="connsiteY3086" fmla="*/ 555679 h 14922648"/>
              <a:gd name="connsiteX3087" fmla="*/ 5906553 w 12238203"/>
              <a:gd name="connsiteY3087" fmla="*/ 470997 h 14922648"/>
              <a:gd name="connsiteX3088" fmla="*/ 5881263 w 12238203"/>
              <a:gd name="connsiteY3088" fmla="*/ 413941 h 14922648"/>
              <a:gd name="connsiteX3089" fmla="*/ 5769570 w 12238203"/>
              <a:gd name="connsiteY3089" fmla="*/ 297296 h 14922648"/>
              <a:gd name="connsiteX3090" fmla="*/ 5517134 w 12238203"/>
              <a:gd name="connsiteY3090" fmla="*/ 59328 h 14922648"/>
              <a:gd name="connsiteX3091" fmla="*/ 5404234 w 12238203"/>
              <a:gd name="connsiteY3091" fmla="*/ 131286 h 14922648"/>
              <a:gd name="connsiteX3092" fmla="*/ 5251078 w 12238203"/>
              <a:gd name="connsiteY3092" fmla="*/ 405183 h 14922648"/>
              <a:gd name="connsiteX3093" fmla="*/ 5181931 w 12238203"/>
              <a:gd name="connsiteY3093" fmla="*/ 509728 h 14922648"/>
              <a:gd name="connsiteX3094" fmla="*/ 5078578 w 12238203"/>
              <a:gd name="connsiteY3094" fmla="*/ 711316 h 14922648"/>
              <a:gd name="connsiteX3095" fmla="*/ 5038390 w 12238203"/>
              <a:gd name="connsiteY3095" fmla="*/ 862304 h 14922648"/>
              <a:gd name="connsiteX3096" fmla="*/ 5090904 w 12238203"/>
              <a:gd name="connsiteY3096" fmla="*/ 973193 h 14922648"/>
              <a:gd name="connsiteX3097" fmla="*/ 5249099 w 12238203"/>
              <a:gd name="connsiteY3097" fmla="*/ 1162384 h 14922648"/>
              <a:gd name="connsiteX3098" fmla="*/ 5498969 w 12238203"/>
              <a:gd name="connsiteY3098" fmla="*/ 1377297 h 14922648"/>
              <a:gd name="connsiteX3099" fmla="*/ 5562024 w 12238203"/>
              <a:gd name="connsiteY3099" fmla="*/ 1280766 h 14922648"/>
              <a:gd name="connsiteX3100" fmla="*/ 796559 w 12238203"/>
              <a:gd name="connsiteY3100" fmla="*/ 12069864 h 14922648"/>
              <a:gd name="connsiteX3101" fmla="*/ 797112 w 12238203"/>
              <a:gd name="connsiteY3101" fmla="*/ 11958927 h 14922648"/>
              <a:gd name="connsiteX3102" fmla="*/ 796559 w 12238203"/>
              <a:gd name="connsiteY3102" fmla="*/ 12069864 h 14922648"/>
              <a:gd name="connsiteX3103" fmla="*/ 1891406 w 12238203"/>
              <a:gd name="connsiteY3103" fmla="*/ 9596383 h 14922648"/>
              <a:gd name="connsiteX3104" fmla="*/ 1846153 w 12238203"/>
              <a:gd name="connsiteY3104" fmla="*/ 9641825 h 14922648"/>
              <a:gd name="connsiteX3105" fmla="*/ 1864674 w 12238203"/>
              <a:gd name="connsiteY3105" fmla="*/ 9599908 h 14922648"/>
              <a:gd name="connsiteX3106" fmla="*/ 1900556 w 12238203"/>
              <a:gd name="connsiteY3106" fmla="*/ 9369864 h 14922648"/>
              <a:gd name="connsiteX3107" fmla="*/ 1897219 w 12238203"/>
              <a:gd name="connsiteY3107" fmla="*/ 9298352 h 14922648"/>
              <a:gd name="connsiteX3108" fmla="*/ 1914115 w 12238203"/>
              <a:gd name="connsiteY3108" fmla="*/ 9350805 h 14922648"/>
              <a:gd name="connsiteX3109" fmla="*/ 1891406 w 12238203"/>
              <a:gd name="connsiteY3109" fmla="*/ 9596383 h 14922648"/>
              <a:gd name="connsiteX3110" fmla="*/ 4565309 w 12238203"/>
              <a:gd name="connsiteY3110" fmla="*/ 3547860 h 14922648"/>
              <a:gd name="connsiteX3111" fmla="*/ 4534873 w 12238203"/>
              <a:gd name="connsiteY3111" fmla="*/ 3549714 h 14922648"/>
              <a:gd name="connsiteX3112" fmla="*/ 4349275 w 12238203"/>
              <a:gd name="connsiteY3112" fmla="*/ 3655416 h 14922648"/>
              <a:gd name="connsiteX3113" fmla="*/ 4313458 w 12238203"/>
              <a:gd name="connsiteY3113" fmla="*/ 3758437 h 14922648"/>
              <a:gd name="connsiteX3114" fmla="*/ 4266874 w 12238203"/>
              <a:gd name="connsiteY3114" fmla="*/ 3841908 h 14922648"/>
              <a:gd name="connsiteX3115" fmla="*/ 4254567 w 12238203"/>
              <a:gd name="connsiteY3115" fmla="*/ 3959907 h 14922648"/>
              <a:gd name="connsiteX3116" fmla="*/ 4203280 w 12238203"/>
              <a:gd name="connsiteY3116" fmla="*/ 4075984 h 14922648"/>
              <a:gd name="connsiteX3117" fmla="*/ 4178068 w 12238203"/>
              <a:gd name="connsiteY3117" fmla="*/ 4099529 h 14922648"/>
              <a:gd name="connsiteX3118" fmla="*/ 4188747 w 12238203"/>
              <a:gd name="connsiteY3118" fmla="*/ 4030287 h 14922648"/>
              <a:gd name="connsiteX3119" fmla="*/ 4145677 w 12238203"/>
              <a:gd name="connsiteY3119" fmla="*/ 4060734 h 14922648"/>
              <a:gd name="connsiteX3120" fmla="*/ 4166359 w 12238203"/>
              <a:gd name="connsiteY3120" fmla="*/ 3990811 h 14922648"/>
              <a:gd name="connsiteX3121" fmla="*/ 4091846 w 12238203"/>
              <a:gd name="connsiteY3121" fmla="*/ 4036948 h 14922648"/>
              <a:gd name="connsiteX3122" fmla="*/ 4144587 w 12238203"/>
              <a:gd name="connsiteY3122" fmla="*/ 3951098 h 14922648"/>
              <a:gd name="connsiteX3123" fmla="*/ 4073229 w 12238203"/>
              <a:gd name="connsiteY3123" fmla="*/ 3988938 h 14922648"/>
              <a:gd name="connsiteX3124" fmla="*/ 4220655 w 12238203"/>
              <a:gd name="connsiteY3124" fmla="*/ 3845969 h 14922648"/>
              <a:gd name="connsiteX3125" fmla="*/ 4276721 w 12238203"/>
              <a:gd name="connsiteY3125" fmla="*/ 3707520 h 14922648"/>
              <a:gd name="connsiteX3126" fmla="*/ 4183660 w 12238203"/>
              <a:gd name="connsiteY3126" fmla="*/ 3750563 h 14922648"/>
              <a:gd name="connsiteX3127" fmla="*/ 4101365 w 12238203"/>
              <a:gd name="connsiteY3127" fmla="*/ 3813154 h 14922648"/>
              <a:gd name="connsiteX3128" fmla="*/ 4045649 w 12238203"/>
              <a:gd name="connsiteY3128" fmla="*/ 3793637 h 14922648"/>
              <a:gd name="connsiteX3129" fmla="*/ 4050960 w 12238203"/>
              <a:gd name="connsiteY3129" fmla="*/ 3647554 h 14922648"/>
              <a:gd name="connsiteX3130" fmla="*/ 3911358 w 12238203"/>
              <a:gd name="connsiteY3130" fmla="*/ 3570570 h 14922648"/>
              <a:gd name="connsiteX3131" fmla="*/ 3891380 w 12238203"/>
              <a:gd name="connsiteY3131" fmla="*/ 3289875 h 14922648"/>
              <a:gd name="connsiteX3132" fmla="*/ 3892245 w 12238203"/>
              <a:gd name="connsiteY3132" fmla="*/ 3220886 h 14922648"/>
              <a:gd name="connsiteX3133" fmla="*/ 3904115 w 12238203"/>
              <a:gd name="connsiteY3133" fmla="*/ 3172063 h 14922648"/>
              <a:gd name="connsiteX3134" fmla="*/ 4261749 w 12238203"/>
              <a:gd name="connsiteY3134" fmla="*/ 2978640 h 14922648"/>
              <a:gd name="connsiteX3135" fmla="*/ 4392922 w 12238203"/>
              <a:gd name="connsiteY3135" fmla="*/ 3041189 h 14922648"/>
              <a:gd name="connsiteX3136" fmla="*/ 4519049 w 12238203"/>
              <a:gd name="connsiteY3136" fmla="*/ 2968381 h 14922648"/>
              <a:gd name="connsiteX3137" fmla="*/ 4567151 w 12238203"/>
              <a:gd name="connsiteY3137" fmla="*/ 2994734 h 14922648"/>
              <a:gd name="connsiteX3138" fmla="*/ 4565421 w 12238203"/>
              <a:gd name="connsiteY3138" fmla="*/ 3132709 h 14922648"/>
              <a:gd name="connsiteX3139" fmla="*/ 4572507 w 12238203"/>
              <a:gd name="connsiteY3139" fmla="*/ 3397508 h 14922648"/>
              <a:gd name="connsiteX3140" fmla="*/ 4565309 w 12238203"/>
              <a:gd name="connsiteY3140" fmla="*/ 3547860 h 14922648"/>
              <a:gd name="connsiteX3141" fmla="*/ 3796891 w 12238203"/>
              <a:gd name="connsiteY3141" fmla="*/ 5287202 h 14922648"/>
              <a:gd name="connsiteX3142" fmla="*/ 3719123 w 12238203"/>
              <a:gd name="connsiteY3142" fmla="*/ 5262838 h 14922648"/>
              <a:gd name="connsiteX3143" fmla="*/ 3780154 w 12238203"/>
              <a:gd name="connsiteY3143" fmla="*/ 5219755 h 14922648"/>
              <a:gd name="connsiteX3144" fmla="*/ 3796891 w 12238203"/>
              <a:gd name="connsiteY3144" fmla="*/ 5287202 h 14922648"/>
              <a:gd name="connsiteX3145" fmla="*/ 1676556 w 12238203"/>
              <a:gd name="connsiteY3145" fmla="*/ 10089836 h 14922648"/>
              <a:gd name="connsiteX3146" fmla="*/ 1318608 w 12238203"/>
              <a:gd name="connsiteY3146" fmla="*/ 9777745 h 14922648"/>
              <a:gd name="connsiteX3147" fmla="*/ 1150253 w 12238203"/>
              <a:gd name="connsiteY3147" fmla="*/ 9969430 h 14922648"/>
              <a:gd name="connsiteX3148" fmla="*/ 1512092 w 12238203"/>
              <a:gd name="connsiteY3148" fmla="*/ 10284260 h 14922648"/>
              <a:gd name="connsiteX3149" fmla="*/ 1664536 w 12238203"/>
              <a:gd name="connsiteY3149" fmla="*/ 10113578 h 14922648"/>
              <a:gd name="connsiteX3150" fmla="*/ 1676556 w 12238203"/>
              <a:gd name="connsiteY3150" fmla="*/ 10089836 h 14922648"/>
              <a:gd name="connsiteX3151" fmla="*/ 5306477 w 12238203"/>
              <a:gd name="connsiteY3151" fmla="*/ 1874787 h 14922648"/>
              <a:gd name="connsiteX3152" fmla="*/ 5251270 w 12238203"/>
              <a:gd name="connsiteY3152" fmla="*/ 1810224 h 14922648"/>
              <a:gd name="connsiteX3153" fmla="*/ 5200661 w 12238203"/>
              <a:gd name="connsiteY3153" fmla="*/ 1755260 h 14922648"/>
              <a:gd name="connsiteX3154" fmla="*/ 5159587 w 12238203"/>
              <a:gd name="connsiteY3154" fmla="*/ 1783370 h 14922648"/>
              <a:gd name="connsiteX3155" fmla="*/ 5119564 w 12238203"/>
              <a:gd name="connsiteY3155" fmla="*/ 1819828 h 14922648"/>
              <a:gd name="connsiteX3156" fmla="*/ 5264851 w 12238203"/>
              <a:gd name="connsiteY3156" fmla="*/ 1915097 h 14922648"/>
              <a:gd name="connsiteX3157" fmla="*/ 5306477 w 12238203"/>
              <a:gd name="connsiteY3157" fmla="*/ 1874787 h 14922648"/>
              <a:gd name="connsiteX3158" fmla="*/ 1571651 w 12238203"/>
              <a:gd name="connsiteY3158" fmla="*/ 10328416 h 14922648"/>
              <a:gd name="connsiteX3159" fmla="*/ 1550146 w 12238203"/>
              <a:gd name="connsiteY3159" fmla="*/ 10328598 h 14922648"/>
              <a:gd name="connsiteX3160" fmla="*/ 1571651 w 12238203"/>
              <a:gd name="connsiteY3160" fmla="*/ 10328416 h 14922648"/>
              <a:gd name="connsiteX3161" fmla="*/ 764351 w 12238203"/>
              <a:gd name="connsiteY3161" fmla="*/ 12156614 h 14922648"/>
              <a:gd name="connsiteX3162" fmla="*/ 752717 w 12238203"/>
              <a:gd name="connsiteY3162" fmla="*/ 12144844 h 14922648"/>
              <a:gd name="connsiteX3163" fmla="*/ 764351 w 12238203"/>
              <a:gd name="connsiteY3163" fmla="*/ 12156614 h 14922648"/>
              <a:gd name="connsiteX3164" fmla="*/ 4866031 w 12238203"/>
              <a:gd name="connsiteY3164" fmla="*/ 2874647 h 14922648"/>
              <a:gd name="connsiteX3165" fmla="*/ 4851473 w 12238203"/>
              <a:gd name="connsiteY3165" fmla="*/ 2867848 h 14922648"/>
              <a:gd name="connsiteX3166" fmla="*/ 4866031 w 12238203"/>
              <a:gd name="connsiteY3166" fmla="*/ 2874647 h 14922648"/>
              <a:gd name="connsiteX3167" fmla="*/ 5317542 w 12238203"/>
              <a:gd name="connsiteY3167" fmla="*/ 1859050 h 14922648"/>
              <a:gd name="connsiteX3168" fmla="*/ 5315595 w 12238203"/>
              <a:gd name="connsiteY3168" fmla="*/ 1853945 h 14922648"/>
              <a:gd name="connsiteX3169" fmla="*/ 5308545 w 12238203"/>
              <a:gd name="connsiteY3169" fmla="*/ 1850786 h 14922648"/>
              <a:gd name="connsiteX3170" fmla="*/ 5317542 w 12238203"/>
              <a:gd name="connsiteY3170" fmla="*/ 1859050 h 14922648"/>
              <a:gd name="connsiteX3171" fmla="*/ 5608352 w 12238203"/>
              <a:gd name="connsiteY3171" fmla="*/ 1201314 h 14922648"/>
              <a:gd name="connsiteX3172" fmla="*/ 5645347 w 12238203"/>
              <a:gd name="connsiteY3172" fmla="*/ 1109457 h 14922648"/>
              <a:gd name="connsiteX3173" fmla="*/ 5669446 w 12238203"/>
              <a:gd name="connsiteY3173" fmla="*/ 1049623 h 14922648"/>
              <a:gd name="connsiteX3174" fmla="*/ 5723402 w 12238203"/>
              <a:gd name="connsiteY3174" fmla="*/ 899365 h 14922648"/>
              <a:gd name="connsiteX3175" fmla="*/ 5662156 w 12238203"/>
              <a:gd name="connsiteY3175" fmla="*/ 1036970 h 14922648"/>
              <a:gd name="connsiteX3176" fmla="*/ 5621856 w 12238203"/>
              <a:gd name="connsiteY3176" fmla="*/ 1141712 h 14922648"/>
              <a:gd name="connsiteX3177" fmla="*/ 5611024 w 12238203"/>
              <a:gd name="connsiteY3177" fmla="*/ 1169867 h 14922648"/>
              <a:gd name="connsiteX3178" fmla="*/ 5602260 w 12238203"/>
              <a:gd name="connsiteY3178" fmla="*/ 1209328 h 14922648"/>
              <a:gd name="connsiteX3179" fmla="*/ 5608352 w 12238203"/>
              <a:gd name="connsiteY3179" fmla="*/ 1201314 h 14922648"/>
              <a:gd name="connsiteX3180" fmla="*/ 4847873 w 12238203"/>
              <a:gd name="connsiteY3180" fmla="*/ 2923494 h 14922648"/>
              <a:gd name="connsiteX3181" fmla="*/ 4801188 w 12238203"/>
              <a:gd name="connsiteY3181" fmla="*/ 2853424 h 14922648"/>
              <a:gd name="connsiteX3182" fmla="*/ 4847873 w 12238203"/>
              <a:gd name="connsiteY3182" fmla="*/ 2923494 h 14922648"/>
              <a:gd name="connsiteX3183" fmla="*/ 5848200 w 12238203"/>
              <a:gd name="connsiteY3183" fmla="*/ 661944 h 14922648"/>
              <a:gd name="connsiteX3184" fmla="*/ 5851821 w 12238203"/>
              <a:gd name="connsiteY3184" fmla="*/ 641049 h 14922648"/>
              <a:gd name="connsiteX3185" fmla="*/ 5773466 w 12238203"/>
              <a:gd name="connsiteY3185" fmla="*/ 797604 h 14922648"/>
              <a:gd name="connsiteX3186" fmla="*/ 5836339 w 12238203"/>
              <a:gd name="connsiteY3186" fmla="*/ 684169 h 14922648"/>
              <a:gd name="connsiteX3187" fmla="*/ 5848200 w 12238203"/>
              <a:gd name="connsiteY3187" fmla="*/ 661944 h 14922648"/>
              <a:gd name="connsiteX3188" fmla="*/ 5577882 w 12238203"/>
              <a:gd name="connsiteY3188" fmla="*/ 1276047 h 14922648"/>
              <a:gd name="connsiteX3189" fmla="*/ 5582671 w 12238203"/>
              <a:gd name="connsiteY3189" fmla="*/ 1258281 h 14922648"/>
              <a:gd name="connsiteX3190" fmla="*/ 5577882 w 12238203"/>
              <a:gd name="connsiteY3190" fmla="*/ 1276047 h 14922648"/>
              <a:gd name="connsiteX3191" fmla="*/ 5766869 w 12238203"/>
              <a:gd name="connsiteY3191" fmla="*/ 851787 h 14922648"/>
              <a:gd name="connsiteX3192" fmla="*/ 5766869 w 12238203"/>
              <a:gd name="connsiteY3192" fmla="*/ 851787 h 14922648"/>
              <a:gd name="connsiteX3193" fmla="*/ 2445998 w 12238203"/>
              <a:gd name="connsiteY3193" fmla="*/ 8368262 h 14922648"/>
              <a:gd name="connsiteX3194" fmla="*/ 2466080 w 12238203"/>
              <a:gd name="connsiteY3194" fmla="*/ 8310951 h 14922648"/>
              <a:gd name="connsiteX3195" fmla="*/ 2373619 w 12238203"/>
              <a:gd name="connsiteY3195" fmla="*/ 8308705 h 14922648"/>
              <a:gd name="connsiteX3196" fmla="*/ 2392331 w 12238203"/>
              <a:gd name="connsiteY3196" fmla="*/ 8369128 h 14922648"/>
              <a:gd name="connsiteX3197" fmla="*/ 2445998 w 12238203"/>
              <a:gd name="connsiteY3197" fmla="*/ 8368262 h 14922648"/>
              <a:gd name="connsiteX3198" fmla="*/ 5096597 w 12238203"/>
              <a:gd name="connsiteY3198" fmla="*/ 2380129 h 14922648"/>
              <a:gd name="connsiteX3199" fmla="*/ 5082855 w 12238203"/>
              <a:gd name="connsiteY3199" fmla="*/ 2346651 h 14922648"/>
              <a:gd name="connsiteX3200" fmla="*/ 5025467 w 12238203"/>
              <a:gd name="connsiteY3200" fmla="*/ 2330674 h 14922648"/>
              <a:gd name="connsiteX3201" fmla="*/ 5096597 w 12238203"/>
              <a:gd name="connsiteY3201" fmla="*/ 2380129 h 14922648"/>
              <a:gd name="connsiteX3202" fmla="*/ 928222 w 12238203"/>
              <a:gd name="connsiteY3202" fmla="*/ 11821525 h 14922648"/>
              <a:gd name="connsiteX3203" fmla="*/ 920558 w 12238203"/>
              <a:gd name="connsiteY3203" fmla="*/ 11805388 h 14922648"/>
              <a:gd name="connsiteX3204" fmla="*/ 912380 w 12238203"/>
              <a:gd name="connsiteY3204" fmla="*/ 11813505 h 14922648"/>
              <a:gd name="connsiteX3205" fmla="*/ 920233 w 12238203"/>
              <a:gd name="connsiteY3205" fmla="*/ 11829216 h 14922648"/>
              <a:gd name="connsiteX3206" fmla="*/ 928222 w 12238203"/>
              <a:gd name="connsiteY3206" fmla="*/ 11821525 h 14922648"/>
              <a:gd name="connsiteX3207" fmla="*/ 1590308 w 12238203"/>
              <a:gd name="connsiteY3207" fmla="*/ 10325446 h 14922648"/>
              <a:gd name="connsiteX3208" fmla="*/ 1583379 w 12238203"/>
              <a:gd name="connsiteY3208" fmla="*/ 10320345 h 14922648"/>
              <a:gd name="connsiteX3209" fmla="*/ 1577665 w 12238203"/>
              <a:gd name="connsiteY3209" fmla="*/ 10327505 h 14922648"/>
              <a:gd name="connsiteX3210" fmla="*/ 1585209 w 12238203"/>
              <a:gd name="connsiteY3210" fmla="*/ 10332367 h 14922648"/>
              <a:gd name="connsiteX3211" fmla="*/ 1590308 w 12238203"/>
              <a:gd name="connsiteY3211" fmla="*/ 10325446 h 14922648"/>
              <a:gd name="connsiteX3212" fmla="*/ 3385923 w 12238203"/>
              <a:gd name="connsiteY3212" fmla="*/ 6262378 h 14922648"/>
              <a:gd name="connsiteX3213" fmla="*/ 3385990 w 12238203"/>
              <a:gd name="connsiteY3213" fmla="*/ 6246066 h 14922648"/>
              <a:gd name="connsiteX3214" fmla="*/ 3373720 w 12238203"/>
              <a:gd name="connsiteY3214" fmla="*/ 6247283 h 14922648"/>
              <a:gd name="connsiteX3215" fmla="*/ 3385923 w 12238203"/>
              <a:gd name="connsiteY3215" fmla="*/ 6262378 h 14922648"/>
              <a:gd name="connsiteX3216" fmla="*/ 852303 w 12238203"/>
              <a:gd name="connsiteY3216" fmla="*/ 11999123 h 14922648"/>
              <a:gd name="connsiteX3217" fmla="*/ 848488 w 12238203"/>
              <a:gd name="connsiteY3217" fmla="*/ 11884216 h 14922648"/>
              <a:gd name="connsiteX3218" fmla="*/ 852303 w 12238203"/>
              <a:gd name="connsiteY3218" fmla="*/ 11999123 h 14922648"/>
              <a:gd name="connsiteX3219" fmla="*/ 5814013 w 12238203"/>
              <a:gd name="connsiteY3219" fmla="*/ 769765 h 14922648"/>
              <a:gd name="connsiteX3220" fmla="*/ 5811462 w 12238203"/>
              <a:gd name="connsiteY3220" fmla="*/ 765133 h 14922648"/>
              <a:gd name="connsiteX3221" fmla="*/ 5809095 w 12238203"/>
              <a:gd name="connsiteY3221" fmla="*/ 760837 h 14922648"/>
              <a:gd name="connsiteX3222" fmla="*/ 5804371 w 12238203"/>
              <a:gd name="connsiteY3222" fmla="*/ 771240 h 14922648"/>
              <a:gd name="connsiteX3223" fmla="*/ 5804972 w 12238203"/>
              <a:gd name="connsiteY3223" fmla="*/ 773243 h 14922648"/>
              <a:gd name="connsiteX3224" fmla="*/ 5807105 w 12238203"/>
              <a:gd name="connsiteY3224" fmla="*/ 780349 h 14922648"/>
              <a:gd name="connsiteX3225" fmla="*/ 5814013 w 12238203"/>
              <a:gd name="connsiteY3225" fmla="*/ 769765 h 14922648"/>
              <a:gd name="connsiteX3226" fmla="*/ 1851644 w 12238203"/>
              <a:gd name="connsiteY3226" fmla="*/ 9742553 h 14922648"/>
              <a:gd name="connsiteX3227" fmla="*/ 1816733 w 12238203"/>
              <a:gd name="connsiteY3227" fmla="*/ 9741914 h 14922648"/>
              <a:gd name="connsiteX3228" fmla="*/ 1851644 w 12238203"/>
              <a:gd name="connsiteY3228" fmla="*/ 9742553 h 14922648"/>
              <a:gd name="connsiteX3229" fmla="*/ 1857300 w 12238203"/>
              <a:gd name="connsiteY3229" fmla="*/ 9729753 h 14922648"/>
              <a:gd name="connsiteX3230" fmla="*/ 1842542 w 12238203"/>
              <a:gd name="connsiteY3230" fmla="*/ 9718134 h 14922648"/>
              <a:gd name="connsiteX3231" fmla="*/ 1857300 w 12238203"/>
              <a:gd name="connsiteY3231" fmla="*/ 9729753 h 14922648"/>
              <a:gd name="connsiteX3232" fmla="*/ 5119562 w 12238203"/>
              <a:gd name="connsiteY3232" fmla="*/ 2349729 h 14922648"/>
              <a:gd name="connsiteX3233" fmla="*/ 5089248 w 12238203"/>
              <a:gd name="connsiteY3233" fmla="*/ 2333344 h 14922648"/>
              <a:gd name="connsiteX3234" fmla="*/ 5119562 w 12238203"/>
              <a:gd name="connsiteY3234" fmla="*/ 2349729 h 14922648"/>
              <a:gd name="connsiteX3235" fmla="*/ 5698207 w 12238203"/>
              <a:gd name="connsiteY3235" fmla="*/ 1040664 h 14922648"/>
              <a:gd name="connsiteX3236" fmla="*/ 5697300 w 12238203"/>
              <a:gd name="connsiteY3236" fmla="*/ 1038120 h 14922648"/>
              <a:gd name="connsiteX3237" fmla="*/ 5694106 w 12238203"/>
              <a:gd name="connsiteY3237" fmla="*/ 1029166 h 14922648"/>
              <a:gd name="connsiteX3238" fmla="*/ 5688581 w 12238203"/>
              <a:gd name="connsiteY3238" fmla="*/ 1038641 h 14922648"/>
              <a:gd name="connsiteX3239" fmla="*/ 5695813 w 12238203"/>
              <a:gd name="connsiteY3239" fmla="*/ 1040161 h 14922648"/>
              <a:gd name="connsiteX3240" fmla="*/ 5633100 w 12238203"/>
              <a:gd name="connsiteY3240" fmla="*/ 1190327 h 14922648"/>
              <a:gd name="connsiteX3241" fmla="*/ 5627253 w 12238203"/>
              <a:gd name="connsiteY3241" fmla="*/ 1181626 h 14922648"/>
              <a:gd name="connsiteX3242" fmla="*/ 5622719 w 12238203"/>
              <a:gd name="connsiteY3242" fmla="*/ 1187270 h 14922648"/>
              <a:gd name="connsiteX3243" fmla="*/ 5633100 w 12238203"/>
              <a:gd name="connsiteY3243" fmla="*/ 1190327 h 14922648"/>
              <a:gd name="connsiteX3244" fmla="*/ 5842113 w 12238203"/>
              <a:gd name="connsiteY3244" fmla="*/ 721897 h 14922648"/>
              <a:gd name="connsiteX3245" fmla="*/ 5836266 w 12238203"/>
              <a:gd name="connsiteY3245" fmla="*/ 713195 h 14922648"/>
              <a:gd name="connsiteX3246" fmla="*/ 5829986 w 12238203"/>
              <a:gd name="connsiteY3246" fmla="*/ 721636 h 14922648"/>
              <a:gd name="connsiteX3247" fmla="*/ 5842113 w 12238203"/>
              <a:gd name="connsiteY3247" fmla="*/ 721897 h 14922648"/>
              <a:gd name="connsiteX3248" fmla="*/ 2402035 w 12238203"/>
              <a:gd name="connsiteY3248" fmla="*/ 8507703 h 14922648"/>
              <a:gd name="connsiteX3249" fmla="*/ 2384015 w 12238203"/>
              <a:gd name="connsiteY3249" fmla="*/ 8490243 h 14922648"/>
              <a:gd name="connsiteX3250" fmla="*/ 2402035 w 12238203"/>
              <a:gd name="connsiteY3250" fmla="*/ 8507703 h 14922648"/>
              <a:gd name="connsiteX3251" fmla="*/ 895986 w 12238203"/>
              <a:gd name="connsiteY3251" fmla="*/ 11916422 h 14922648"/>
              <a:gd name="connsiteX3252" fmla="*/ 884574 w 12238203"/>
              <a:gd name="connsiteY3252" fmla="*/ 11856810 h 14922648"/>
              <a:gd name="connsiteX3253" fmla="*/ 895986 w 12238203"/>
              <a:gd name="connsiteY3253" fmla="*/ 11916422 h 14922648"/>
              <a:gd name="connsiteX3254" fmla="*/ 5621338 w 12238203"/>
              <a:gd name="connsiteY3254" fmla="*/ 1223875 h 14922648"/>
              <a:gd name="connsiteX3255" fmla="*/ 5615872 w 12238203"/>
              <a:gd name="connsiteY3255" fmla="*/ 1236245 h 14922648"/>
              <a:gd name="connsiteX3256" fmla="*/ 5621338 w 12238203"/>
              <a:gd name="connsiteY3256" fmla="*/ 1223875 h 14922648"/>
              <a:gd name="connsiteX3257" fmla="*/ 868043 w 12238203"/>
              <a:gd name="connsiteY3257" fmla="*/ 11983128 h 14922648"/>
              <a:gd name="connsiteX3258" fmla="*/ 872804 w 12238203"/>
              <a:gd name="connsiteY3258" fmla="*/ 11868439 h 14922648"/>
              <a:gd name="connsiteX3259" fmla="*/ 868043 w 12238203"/>
              <a:gd name="connsiteY3259" fmla="*/ 11983128 h 14922648"/>
              <a:gd name="connsiteX3260" fmla="*/ 2497640 w 12238203"/>
              <a:gd name="connsiteY3260" fmla="*/ 8299698 h 14922648"/>
              <a:gd name="connsiteX3261" fmla="*/ 2497519 w 12238203"/>
              <a:gd name="connsiteY3261" fmla="*/ 8292226 h 14922648"/>
              <a:gd name="connsiteX3262" fmla="*/ 2490519 w 12238203"/>
              <a:gd name="connsiteY3262" fmla="*/ 8292339 h 14922648"/>
              <a:gd name="connsiteX3263" fmla="*/ 2490640 w 12238203"/>
              <a:gd name="connsiteY3263" fmla="*/ 8299811 h 14922648"/>
              <a:gd name="connsiteX3264" fmla="*/ 5901124 w 12238203"/>
              <a:gd name="connsiteY3264" fmla="*/ 597578 h 14922648"/>
              <a:gd name="connsiteX3265" fmla="*/ 5898331 w 12238203"/>
              <a:gd name="connsiteY3265" fmla="*/ 578501 h 14922648"/>
              <a:gd name="connsiteX3266" fmla="*/ 5901124 w 12238203"/>
              <a:gd name="connsiteY3266" fmla="*/ 597578 h 14922648"/>
              <a:gd name="connsiteX3267" fmla="*/ 3566613 w 12238203"/>
              <a:gd name="connsiteY3267" fmla="*/ 5883726 h 14922648"/>
              <a:gd name="connsiteX3268" fmla="*/ 3538533 w 12238203"/>
              <a:gd name="connsiteY3268" fmla="*/ 5742822 h 14922648"/>
              <a:gd name="connsiteX3269" fmla="*/ 3478751 w 12238203"/>
              <a:gd name="connsiteY3269" fmla="*/ 5716407 h 14922648"/>
              <a:gd name="connsiteX3270" fmla="*/ 3326214 w 12238203"/>
              <a:gd name="connsiteY3270" fmla="*/ 5782096 h 14922648"/>
              <a:gd name="connsiteX3271" fmla="*/ 3458380 w 12238203"/>
              <a:gd name="connsiteY3271" fmla="*/ 5945020 h 14922648"/>
              <a:gd name="connsiteX3272" fmla="*/ 3566613 w 12238203"/>
              <a:gd name="connsiteY3272" fmla="*/ 5883726 h 14922648"/>
              <a:gd name="connsiteX3273" fmla="*/ 5794843 w 12238203"/>
              <a:gd name="connsiteY3273" fmla="*/ 842735 h 14922648"/>
              <a:gd name="connsiteX3274" fmla="*/ 5791685 w 12238203"/>
              <a:gd name="connsiteY3274" fmla="*/ 789850 h 14922648"/>
              <a:gd name="connsiteX3275" fmla="*/ 5776448 w 12238203"/>
              <a:gd name="connsiteY3275" fmla="*/ 816255 h 14922648"/>
              <a:gd name="connsiteX3276" fmla="*/ 5794843 w 12238203"/>
              <a:gd name="connsiteY3276" fmla="*/ 842735 h 14922648"/>
              <a:gd name="connsiteX3277" fmla="*/ 5829481 w 12238203"/>
              <a:gd name="connsiteY3277" fmla="*/ 767805 h 14922648"/>
              <a:gd name="connsiteX3278" fmla="*/ 5826009 w 12238203"/>
              <a:gd name="connsiteY3278" fmla="*/ 754737 h 14922648"/>
              <a:gd name="connsiteX3279" fmla="*/ 5823323 w 12238203"/>
              <a:gd name="connsiteY3279" fmla="*/ 750309 h 14922648"/>
              <a:gd name="connsiteX3280" fmla="*/ 5818668 w 12238203"/>
              <a:gd name="connsiteY3280" fmla="*/ 742635 h 14922648"/>
              <a:gd name="connsiteX3281" fmla="*/ 5815735 w 12238203"/>
              <a:gd name="connsiteY3281" fmla="*/ 759374 h 14922648"/>
              <a:gd name="connsiteX3282" fmla="*/ 5815960 w 12238203"/>
              <a:gd name="connsiteY3282" fmla="*/ 759511 h 14922648"/>
              <a:gd name="connsiteX3283" fmla="*/ 2893437 w 12238203"/>
              <a:gd name="connsiteY3283" fmla="*/ 7413700 h 14922648"/>
              <a:gd name="connsiteX3284" fmla="*/ 2905092 w 12238203"/>
              <a:gd name="connsiteY3284" fmla="*/ 7372549 h 14922648"/>
              <a:gd name="connsiteX3285" fmla="*/ 2813308 w 12238203"/>
              <a:gd name="connsiteY3285" fmla="*/ 7519329 h 14922648"/>
              <a:gd name="connsiteX3286" fmla="*/ 2893437 w 12238203"/>
              <a:gd name="connsiteY3286" fmla="*/ 7413700 h 14922648"/>
              <a:gd name="connsiteX3287" fmla="*/ 3895464 w 12238203"/>
              <a:gd name="connsiteY3287" fmla="*/ 5146256 h 14922648"/>
              <a:gd name="connsiteX3288" fmla="*/ 3871459 w 12238203"/>
              <a:gd name="connsiteY3288" fmla="*/ 5155856 h 14922648"/>
              <a:gd name="connsiteX3289" fmla="*/ 3895464 w 12238203"/>
              <a:gd name="connsiteY3289" fmla="*/ 5146256 h 14922648"/>
              <a:gd name="connsiteX3290" fmla="*/ 3874326 w 12238203"/>
              <a:gd name="connsiteY3290" fmla="*/ 5194465 h 14922648"/>
              <a:gd name="connsiteX3291" fmla="*/ 3869198 w 12238203"/>
              <a:gd name="connsiteY3291" fmla="*/ 5175990 h 14922648"/>
              <a:gd name="connsiteX3292" fmla="*/ 3874326 w 12238203"/>
              <a:gd name="connsiteY3292" fmla="*/ 5194465 h 14922648"/>
              <a:gd name="connsiteX3293" fmla="*/ 3255977 w 12238203"/>
              <a:gd name="connsiteY3293" fmla="*/ 6599193 h 14922648"/>
              <a:gd name="connsiteX3294" fmla="*/ 3232031 w 12238203"/>
              <a:gd name="connsiteY3294" fmla="*/ 6507928 h 14922648"/>
              <a:gd name="connsiteX3295" fmla="*/ 3234582 w 12238203"/>
              <a:gd name="connsiteY3295" fmla="*/ 6557568 h 14922648"/>
              <a:gd name="connsiteX3296" fmla="*/ 3161603 w 12238203"/>
              <a:gd name="connsiteY3296" fmla="*/ 6255182 h 14922648"/>
              <a:gd name="connsiteX3297" fmla="*/ 3198616 w 12238203"/>
              <a:gd name="connsiteY3297" fmla="*/ 6313410 h 14922648"/>
              <a:gd name="connsiteX3298" fmla="*/ 3170574 w 12238203"/>
              <a:gd name="connsiteY3298" fmla="*/ 6237188 h 14922648"/>
              <a:gd name="connsiteX3299" fmla="*/ 3150367 w 12238203"/>
              <a:gd name="connsiteY3299" fmla="*/ 6251750 h 14922648"/>
              <a:gd name="connsiteX3300" fmla="*/ 3206826 w 12238203"/>
              <a:gd name="connsiteY3300" fmla="*/ 6509558 h 14922648"/>
              <a:gd name="connsiteX3301" fmla="*/ 3188566 w 12238203"/>
              <a:gd name="connsiteY3301" fmla="*/ 6472382 h 14922648"/>
              <a:gd name="connsiteX3302" fmla="*/ 3198471 w 12238203"/>
              <a:gd name="connsiteY3302" fmla="*/ 6527314 h 14922648"/>
              <a:gd name="connsiteX3303" fmla="*/ 3162452 w 12238203"/>
              <a:gd name="connsiteY3303" fmla="*/ 6388330 h 14922648"/>
              <a:gd name="connsiteX3304" fmla="*/ 3143783 w 12238203"/>
              <a:gd name="connsiteY3304" fmla="*/ 6307056 h 14922648"/>
              <a:gd name="connsiteX3305" fmla="*/ 3119753 w 12238203"/>
              <a:gd name="connsiteY3305" fmla="*/ 6276012 h 14922648"/>
              <a:gd name="connsiteX3306" fmla="*/ 3193103 w 12238203"/>
              <a:gd name="connsiteY3306" fmla="*/ 6546390 h 14922648"/>
              <a:gd name="connsiteX3307" fmla="*/ 3206390 w 12238203"/>
              <a:gd name="connsiteY3307" fmla="*/ 6557878 h 14922648"/>
              <a:gd name="connsiteX3308" fmla="*/ 3231199 w 12238203"/>
              <a:gd name="connsiteY3308" fmla="*/ 6601012 h 14922648"/>
              <a:gd name="connsiteX3309" fmla="*/ 3230486 w 12238203"/>
              <a:gd name="connsiteY3309" fmla="*/ 6572610 h 14922648"/>
              <a:gd name="connsiteX3310" fmla="*/ 3255977 w 12238203"/>
              <a:gd name="connsiteY3310" fmla="*/ 6599193 h 14922648"/>
              <a:gd name="connsiteX3311" fmla="*/ 711400 w 12238203"/>
              <a:gd name="connsiteY3311" fmla="*/ 12359238 h 14922648"/>
              <a:gd name="connsiteX3312" fmla="*/ 691211 w 12238203"/>
              <a:gd name="connsiteY3312" fmla="*/ 12347257 h 14922648"/>
              <a:gd name="connsiteX3313" fmla="*/ 711400 w 12238203"/>
              <a:gd name="connsiteY3313" fmla="*/ 12359238 h 14922648"/>
              <a:gd name="connsiteX3314" fmla="*/ 5929894 w 12238203"/>
              <a:gd name="connsiteY3314" fmla="*/ 549257 h 14922648"/>
              <a:gd name="connsiteX3315" fmla="*/ 5931161 w 12238203"/>
              <a:gd name="connsiteY3315" fmla="*/ 539987 h 14922648"/>
              <a:gd name="connsiteX3316" fmla="*/ 5907476 w 12238203"/>
              <a:gd name="connsiteY3316" fmla="*/ 560111 h 14922648"/>
              <a:gd name="connsiteX3317" fmla="*/ 5917414 w 12238203"/>
              <a:gd name="connsiteY3317" fmla="*/ 575717 h 14922648"/>
              <a:gd name="connsiteX3318" fmla="*/ 5929894 w 12238203"/>
              <a:gd name="connsiteY3318" fmla="*/ 549257 h 14922648"/>
              <a:gd name="connsiteX3319" fmla="*/ 831813 w 12238203"/>
              <a:gd name="connsiteY3319" fmla="*/ 12088811 h 14922648"/>
              <a:gd name="connsiteX3320" fmla="*/ 824229 w 12238203"/>
              <a:gd name="connsiteY3320" fmla="*/ 12049959 h 14922648"/>
              <a:gd name="connsiteX3321" fmla="*/ 824890 w 12238203"/>
              <a:gd name="connsiteY3321" fmla="*/ 11923769 h 14922648"/>
              <a:gd name="connsiteX3322" fmla="*/ 820226 w 12238203"/>
              <a:gd name="connsiteY3322" fmla="*/ 12101741 h 14922648"/>
              <a:gd name="connsiteX3323" fmla="*/ 831813 w 12238203"/>
              <a:gd name="connsiteY3323" fmla="*/ 12088811 h 14922648"/>
              <a:gd name="connsiteX3324" fmla="*/ 4881688 w 12238203"/>
              <a:gd name="connsiteY3324" fmla="*/ 2926271 h 14922648"/>
              <a:gd name="connsiteX3325" fmla="*/ 4859376 w 12238203"/>
              <a:gd name="connsiteY3325" fmla="*/ 2898112 h 14922648"/>
              <a:gd name="connsiteX3326" fmla="*/ 4876643 w 12238203"/>
              <a:gd name="connsiteY3326" fmla="*/ 2936780 h 14922648"/>
              <a:gd name="connsiteX3327" fmla="*/ 4881688 w 12238203"/>
              <a:gd name="connsiteY3327" fmla="*/ 2926271 h 14922648"/>
              <a:gd name="connsiteX3328" fmla="*/ 3625193 w 12238203"/>
              <a:gd name="connsiteY3328" fmla="*/ 5771936 h 14922648"/>
              <a:gd name="connsiteX3329" fmla="*/ 3588186 w 12238203"/>
              <a:gd name="connsiteY3329" fmla="*/ 5736716 h 14922648"/>
              <a:gd name="connsiteX3330" fmla="*/ 3625193 w 12238203"/>
              <a:gd name="connsiteY3330" fmla="*/ 5771936 h 14922648"/>
              <a:gd name="connsiteX3331" fmla="*/ 3634313 w 12238203"/>
              <a:gd name="connsiteY3331" fmla="*/ 5761692 h 14922648"/>
              <a:gd name="connsiteX3332" fmla="*/ 3603960 w 12238203"/>
              <a:gd name="connsiteY3332" fmla="*/ 5734514 h 14922648"/>
              <a:gd name="connsiteX3333" fmla="*/ 3634313 w 12238203"/>
              <a:gd name="connsiteY3333" fmla="*/ 5761692 h 14922648"/>
              <a:gd name="connsiteX3334" fmla="*/ 2764358 w 12238203"/>
              <a:gd name="connsiteY3334" fmla="*/ 7732592 h 14922648"/>
              <a:gd name="connsiteX3335" fmla="*/ 2762057 w 12238203"/>
              <a:gd name="connsiteY3335" fmla="*/ 7724823 h 14922648"/>
              <a:gd name="connsiteX3336" fmla="*/ 2655830 w 12238203"/>
              <a:gd name="connsiteY3336" fmla="*/ 7692205 h 14922648"/>
              <a:gd name="connsiteX3337" fmla="*/ 2625080 w 12238203"/>
              <a:gd name="connsiteY3337" fmla="*/ 7723891 h 14922648"/>
              <a:gd name="connsiteX3338" fmla="*/ 2737364 w 12238203"/>
              <a:gd name="connsiteY3338" fmla="*/ 7735540 h 14922648"/>
              <a:gd name="connsiteX3339" fmla="*/ 2764358 w 12238203"/>
              <a:gd name="connsiteY3339" fmla="*/ 7732592 h 14922648"/>
              <a:gd name="connsiteX3340" fmla="*/ 5162452 w 12238203"/>
              <a:gd name="connsiteY3340" fmla="*/ 2305489 h 14922648"/>
              <a:gd name="connsiteX3341" fmla="*/ 5115241 w 12238203"/>
              <a:gd name="connsiteY3341" fmla="*/ 2285726 h 14922648"/>
              <a:gd name="connsiteX3342" fmla="*/ 5152704 w 12238203"/>
              <a:gd name="connsiteY3342" fmla="*/ 2315544 h 14922648"/>
              <a:gd name="connsiteX3343" fmla="*/ 2137020 w 12238203"/>
              <a:gd name="connsiteY3343" fmla="*/ 9153243 h 14922648"/>
              <a:gd name="connsiteX3344" fmla="*/ 2109264 w 12238203"/>
              <a:gd name="connsiteY3344" fmla="*/ 9213896 h 14922648"/>
              <a:gd name="connsiteX3345" fmla="*/ 2108987 w 12238203"/>
              <a:gd name="connsiteY3345" fmla="*/ 9214266 h 14922648"/>
              <a:gd name="connsiteX3346" fmla="*/ 2529321 w 12238203"/>
              <a:gd name="connsiteY3346" fmla="*/ 8266956 h 14922648"/>
              <a:gd name="connsiteX3347" fmla="*/ 2614365 w 12238203"/>
              <a:gd name="connsiteY3347" fmla="*/ 8040905 h 14922648"/>
              <a:gd name="connsiteX3348" fmla="*/ 2589458 w 12238203"/>
              <a:gd name="connsiteY3348" fmla="*/ 8030564 h 14922648"/>
              <a:gd name="connsiteX3349" fmla="*/ 2500741 w 12238203"/>
              <a:gd name="connsiteY3349" fmla="*/ 8260411 h 14922648"/>
              <a:gd name="connsiteX3350" fmla="*/ 2529321 w 12238203"/>
              <a:gd name="connsiteY3350" fmla="*/ 8266956 h 14922648"/>
              <a:gd name="connsiteX3351" fmla="*/ 3676610 w 12238203"/>
              <a:gd name="connsiteY3351" fmla="*/ 5676361 h 14922648"/>
              <a:gd name="connsiteX3352" fmla="*/ 3658590 w 12238203"/>
              <a:gd name="connsiteY3352" fmla="*/ 5653612 h 14922648"/>
              <a:gd name="connsiteX3353" fmla="*/ 3676610 w 12238203"/>
              <a:gd name="connsiteY3353" fmla="*/ 5676361 h 14922648"/>
              <a:gd name="connsiteX3354" fmla="*/ 5628858 w 12238203"/>
              <a:gd name="connsiteY3354" fmla="*/ 1258806 h 14922648"/>
              <a:gd name="connsiteX3355" fmla="*/ 5626565 w 12238203"/>
              <a:gd name="connsiteY3355" fmla="*/ 1210891 h 14922648"/>
              <a:gd name="connsiteX3356" fmla="*/ 5628858 w 12238203"/>
              <a:gd name="connsiteY3356" fmla="*/ 1258806 h 14922648"/>
              <a:gd name="connsiteX3357" fmla="*/ 2490834 w 12238203"/>
              <a:gd name="connsiteY3357" fmla="*/ 8362517 h 14922648"/>
              <a:gd name="connsiteX3358" fmla="*/ 2504926 w 12238203"/>
              <a:gd name="connsiteY3358" fmla="*/ 8317331 h 14922648"/>
              <a:gd name="connsiteX3359" fmla="*/ 2480546 w 12238203"/>
              <a:gd name="connsiteY3359" fmla="*/ 8310717 h 14922648"/>
              <a:gd name="connsiteX3360" fmla="*/ 2460111 w 12238203"/>
              <a:gd name="connsiteY3360" fmla="*/ 8375041 h 14922648"/>
              <a:gd name="connsiteX3361" fmla="*/ 2490834 w 12238203"/>
              <a:gd name="connsiteY3361" fmla="*/ 8362517 h 14922648"/>
              <a:gd name="connsiteX3362" fmla="*/ 5589431 w 12238203"/>
              <a:gd name="connsiteY3362" fmla="*/ 1351502 h 14922648"/>
              <a:gd name="connsiteX3363" fmla="*/ 5581666 w 12238203"/>
              <a:gd name="connsiteY3363" fmla="*/ 1333287 h 14922648"/>
              <a:gd name="connsiteX3364" fmla="*/ 5589431 w 12238203"/>
              <a:gd name="connsiteY3364" fmla="*/ 1351502 h 14922648"/>
              <a:gd name="connsiteX3365" fmla="*/ 5645404 w 12238203"/>
              <a:gd name="connsiteY3365" fmla="*/ 1224823 h 14922648"/>
              <a:gd name="connsiteX3366" fmla="*/ 5636581 w 12238203"/>
              <a:gd name="connsiteY3366" fmla="*/ 1180140 h 14922648"/>
              <a:gd name="connsiteX3367" fmla="*/ 5645404 w 12238203"/>
              <a:gd name="connsiteY3367" fmla="*/ 1224823 h 14922648"/>
              <a:gd name="connsiteX3368" fmla="*/ 5696338 w 12238203"/>
              <a:gd name="connsiteY3368" fmla="*/ 1110701 h 14922648"/>
              <a:gd name="connsiteX3369" fmla="*/ 5687327 w 12238203"/>
              <a:gd name="connsiteY3369" fmla="*/ 1066445 h 14922648"/>
              <a:gd name="connsiteX3370" fmla="*/ 5696338 w 12238203"/>
              <a:gd name="connsiteY3370" fmla="*/ 1110701 h 14922648"/>
              <a:gd name="connsiteX3371" fmla="*/ 5825245 w 12238203"/>
              <a:gd name="connsiteY3371" fmla="*/ 818953 h 14922648"/>
              <a:gd name="connsiteX3372" fmla="*/ 5818345 w 12238203"/>
              <a:gd name="connsiteY3372" fmla="*/ 805708 h 14922648"/>
              <a:gd name="connsiteX3373" fmla="*/ 5825245 w 12238203"/>
              <a:gd name="connsiteY3373" fmla="*/ 818953 h 14922648"/>
              <a:gd name="connsiteX3374" fmla="*/ 5840045 w 12238203"/>
              <a:gd name="connsiteY3374" fmla="*/ 787767 h 14922648"/>
              <a:gd name="connsiteX3375" fmla="*/ 5829049 w 12238203"/>
              <a:gd name="connsiteY3375" fmla="*/ 745693 h 14922648"/>
              <a:gd name="connsiteX3376" fmla="*/ 5840045 w 12238203"/>
              <a:gd name="connsiteY3376" fmla="*/ 787767 h 14922648"/>
              <a:gd name="connsiteX3377" fmla="*/ 5785818 w 12238203"/>
              <a:gd name="connsiteY3377" fmla="*/ 911649 h 14922648"/>
              <a:gd name="connsiteX3378" fmla="*/ 5773087 w 12238203"/>
              <a:gd name="connsiteY3378" fmla="*/ 876966 h 14922648"/>
              <a:gd name="connsiteX3379" fmla="*/ 5785818 w 12238203"/>
              <a:gd name="connsiteY3379" fmla="*/ 911649 h 14922648"/>
              <a:gd name="connsiteX3380" fmla="*/ 5805656 w 12238203"/>
              <a:gd name="connsiteY3380" fmla="*/ 867905 h 14922648"/>
              <a:gd name="connsiteX3381" fmla="*/ 5800691 w 12238203"/>
              <a:gd name="connsiteY3381" fmla="*/ 851436 h 14922648"/>
              <a:gd name="connsiteX3382" fmla="*/ 5805656 w 12238203"/>
              <a:gd name="connsiteY3382" fmla="*/ 867905 h 14922648"/>
              <a:gd name="connsiteX3383" fmla="*/ 5615549 w 12238203"/>
              <a:gd name="connsiteY3383" fmla="*/ 1299317 h 14922648"/>
              <a:gd name="connsiteX3384" fmla="*/ 5610645 w 12238203"/>
              <a:gd name="connsiteY3384" fmla="*/ 1249229 h 14922648"/>
              <a:gd name="connsiteX3385" fmla="*/ 5615549 w 12238203"/>
              <a:gd name="connsiteY3385" fmla="*/ 1299317 h 14922648"/>
              <a:gd name="connsiteX3386" fmla="*/ 5794964 w 12238203"/>
              <a:gd name="connsiteY3386" fmla="*/ 893259 h 14922648"/>
              <a:gd name="connsiteX3387" fmla="*/ 5779241 w 12238203"/>
              <a:gd name="connsiteY3387" fmla="*/ 835332 h 14922648"/>
              <a:gd name="connsiteX3388" fmla="*/ 5794964 w 12238203"/>
              <a:gd name="connsiteY3388" fmla="*/ 893259 h 14922648"/>
              <a:gd name="connsiteX3389" fmla="*/ 3689739 w 12238203"/>
              <a:gd name="connsiteY3389" fmla="*/ 5658198 h 14922648"/>
              <a:gd name="connsiteX3390" fmla="*/ 3677782 w 12238203"/>
              <a:gd name="connsiteY3390" fmla="*/ 5652915 h 14922648"/>
              <a:gd name="connsiteX3391" fmla="*/ 3689739 w 12238203"/>
              <a:gd name="connsiteY3391" fmla="*/ 5658198 h 14922648"/>
              <a:gd name="connsiteX3392" fmla="*/ 3278703 w 12238203"/>
              <a:gd name="connsiteY3392" fmla="*/ 6589318 h 14922648"/>
              <a:gd name="connsiteX3393" fmla="*/ 3269850 w 12238203"/>
              <a:gd name="connsiteY3393" fmla="*/ 6485828 h 14922648"/>
              <a:gd name="connsiteX3394" fmla="*/ 3236409 w 12238203"/>
              <a:gd name="connsiteY3394" fmla="*/ 6383728 h 14922648"/>
              <a:gd name="connsiteX3395" fmla="*/ 3258580 w 12238203"/>
              <a:gd name="connsiteY3395" fmla="*/ 6543659 h 14922648"/>
              <a:gd name="connsiteX3396" fmla="*/ 3223984 w 12238203"/>
              <a:gd name="connsiteY3396" fmla="*/ 6324109 h 14922648"/>
              <a:gd name="connsiteX3397" fmla="*/ 3195449 w 12238203"/>
              <a:gd name="connsiteY3397" fmla="*/ 6264009 h 14922648"/>
              <a:gd name="connsiteX3398" fmla="*/ 3206944 w 12238203"/>
              <a:gd name="connsiteY3398" fmla="*/ 6388072 h 14922648"/>
              <a:gd name="connsiteX3399" fmla="*/ 3278703 w 12238203"/>
              <a:gd name="connsiteY3399" fmla="*/ 6589318 h 14922648"/>
              <a:gd name="connsiteX3400" fmla="*/ 5671949 w 12238203"/>
              <a:gd name="connsiteY3400" fmla="*/ 1172826 h 14922648"/>
              <a:gd name="connsiteX3401" fmla="*/ 5666618 w 12238203"/>
              <a:gd name="connsiteY3401" fmla="*/ 1122549 h 14922648"/>
              <a:gd name="connsiteX3402" fmla="*/ 5671949 w 12238203"/>
              <a:gd name="connsiteY3402" fmla="*/ 1172826 h 14922648"/>
              <a:gd name="connsiteX3403" fmla="*/ 5709829 w 12238203"/>
              <a:gd name="connsiteY3403" fmla="*/ 1087093 h 14922648"/>
              <a:gd name="connsiteX3404" fmla="*/ 5705790 w 12238203"/>
              <a:gd name="connsiteY3404" fmla="*/ 1041975 h 14922648"/>
              <a:gd name="connsiteX3405" fmla="*/ 5709829 w 12238203"/>
              <a:gd name="connsiteY3405" fmla="*/ 1087093 h 14922648"/>
              <a:gd name="connsiteX3406" fmla="*/ 5663429 w 12238203"/>
              <a:gd name="connsiteY3406" fmla="*/ 1195572 h 14922648"/>
              <a:gd name="connsiteX3407" fmla="*/ 5650937 w 12238203"/>
              <a:gd name="connsiteY3407" fmla="*/ 1161503 h 14922648"/>
              <a:gd name="connsiteX3408" fmla="*/ 5663429 w 12238203"/>
              <a:gd name="connsiteY3408" fmla="*/ 1195572 h 14922648"/>
              <a:gd name="connsiteX3409" fmla="*/ 5688495 w 12238203"/>
              <a:gd name="connsiteY3409" fmla="*/ 1138843 h 14922648"/>
              <a:gd name="connsiteX3410" fmla="*/ 5678181 w 12238203"/>
              <a:gd name="connsiteY3410" fmla="*/ 1084835 h 14922648"/>
              <a:gd name="connsiteX3411" fmla="*/ 5688495 w 12238203"/>
              <a:gd name="connsiteY3411" fmla="*/ 1138843 h 14922648"/>
              <a:gd name="connsiteX3412" fmla="*/ 5394232 w 12238203"/>
              <a:gd name="connsiteY3412" fmla="*/ 1805080 h 14922648"/>
              <a:gd name="connsiteX3413" fmla="*/ 5309076 w 12238203"/>
              <a:gd name="connsiteY3413" fmla="*/ 1665221 h 14922648"/>
              <a:gd name="connsiteX3414" fmla="*/ 5233082 w 12238203"/>
              <a:gd name="connsiteY3414" fmla="*/ 1727844 h 14922648"/>
              <a:gd name="connsiteX3415" fmla="*/ 5342400 w 12238203"/>
              <a:gd name="connsiteY3415" fmla="*/ 1849280 h 14922648"/>
              <a:gd name="connsiteX3416" fmla="*/ 5394232 w 12238203"/>
              <a:gd name="connsiteY3416" fmla="*/ 1805080 h 14922648"/>
              <a:gd name="connsiteX3417" fmla="*/ 5782775 w 12238203"/>
              <a:gd name="connsiteY3417" fmla="*/ 926618 h 14922648"/>
              <a:gd name="connsiteX3418" fmla="*/ 5755113 w 12238203"/>
              <a:gd name="connsiteY3418" fmla="*/ 868004 h 14922648"/>
              <a:gd name="connsiteX3419" fmla="*/ 5773202 w 12238203"/>
              <a:gd name="connsiteY3419" fmla="*/ 944820 h 14922648"/>
              <a:gd name="connsiteX3420" fmla="*/ 5782775 w 12238203"/>
              <a:gd name="connsiteY3420" fmla="*/ 926618 h 14922648"/>
              <a:gd name="connsiteX3421" fmla="*/ 5734202 w 12238203"/>
              <a:gd name="connsiteY3421" fmla="*/ 1037705 h 14922648"/>
              <a:gd name="connsiteX3422" fmla="*/ 5731664 w 12238203"/>
              <a:gd name="connsiteY3422" fmla="*/ 1006506 h 14922648"/>
              <a:gd name="connsiteX3423" fmla="*/ 5729291 w 12238203"/>
              <a:gd name="connsiteY3423" fmla="*/ 994192 h 14922648"/>
              <a:gd name="connsiteX3424" fmla="*/ 5722215 w 12238203"/>
              <a:gd name="connsiteY3424" fmla="*/ 957468 h 14922648"/>
              <a:gd name="connsiteX3425" fmla="*/ 5722064 w 12238203"/>
              <a:gd name="connsiteY3425" fmla="*/ 998504 h 14922648"/>
              <a:gd name="connsiteX3426" fmla="*/ 5723283 w 12238203"/>
              <a:gd name="connsiteY3426" fmla="*/ 1002442 h 14922648"/>
              <a:gd name="connsiteX3427" fmla="*/ 5871828 w 12238203"/>
              <a:gd name="connsiteY3427" fmla="*/ 727379 h 14922648"/>
              <a:gd name="connsiteX3428" fmla="*/ 5851504 w 12238203"/>
              <a:gd name="connsiteY3428" fmla="*/ 686791 h 14922648"/>
              <a:gd name="connsiteX3429" fmla="*/ 5871828 w 12238203"/>
              <a:gd name="connsiteY3429" fmla="*/ 727379 h 14922648"/>
              <a:gd name="connsiteX3430" fmla="*/ 5877482 w 12238203"/>
              <a:gd name="connsiteY3430" fmla="*/ 714583 h 14922648"/>
              <a:gd name="connsiteX3431" fmla="*/ 5869540 w 12238203"/>
              <a:gd name="connsiteY3431" fmla="*/ 662133 h 14922648"/>
              <a:gd name="connsiteX3432" fmla="*/ 5877482 w 12238203"/>
              <a:gd name="connsiteY3432" fmla="*/ 714583 h 14922648"/>
              <a:gd name="connsiteX3433" fmla="*/ 5860629 w 12238203"/>
              <a:gd name="connsiteY3433" fmla="*/ 753066 h 14922648"/>
              <a:gd name="connsiteX3434" fmla="*/ 5848643 w 12238203"/>
              <a:gd name="connsiteY3434" fmla="*/ 718664 h 14922648"/>
              <a:gd name="connsiteX3435" fmla="*/ 5850499 w 12238203"/>
              <a:gd name="connsiteY3435" fmla="*/ 761797 h 14922648"/>
              <a:gd name="connsiteX3436" fmla="*/ 5860629 w 12238203"/>
              <a:gd name="connsiteY3436" fmla="*/ 753066 h 14922648"/>
              <a:gd name="connsiteX3437" fmla="*/ 5768839 w 12238203"/>
              <a:gd name="connsiteY3437" fmla="*/ 962775 h 14922648"/>
              <a:gd name="connsiteX3438" fmla="*/ 5762128 w 12238203"/>
              <a:gd name="connsiteY3438" fmla="*/ 949103 h 14922648"/>
              <a:gd name="connsiteX3439" fmla="*/ 5768839 w 12238203"/>
              <a:gd name="connsiteY3439" fmla="*/ 962775 h 14922648"/>
              <a:gd name="connsiteX3440" fmla="*/ 3607630 w 12238203"/>
              <a:gd name="connsiteY3440" fmla="*/ 5854426 h 14922648"/>
              <a:gd name="connsiteX3441" fmla="*/ 3578865 w 12238203"/>
              <a:gd name="connsiteY3441" fmla="*/ 5855996 h 14922648"/>
              <a:gd name="connsiteX3442" fmla="*/ 3607630 w 12238203"/>
              <a:gd name="connsiteY3442" fmla="*/ 5854426 h 14922648"/>
              <a:gd name="connsiteX3443" fmla="*/ 3704138 w 12238203"/>
              <a:gd name="connsiteY3443" fmla="*/ 5636005 h 14922648"/>
              <a:gd name="connsiteX3444" fmla="*/ 3669879 w 12238203"/>
              <a:gd name="connsiteY3444" fmla="*/ 5488294 h 14922648"/>
              <a:gd name="connsiteX3445" fmla="*/ 3591494 w 12238203"/>
              <a:gd name="connsiteY3445" fmla="*/ 5396553 h 14922648"/>
              <a:gd name="connsiteX3446" fmla="*/ 3654165 w 12238203"/>
              <a:gd name="connsiteY3446" fmla="*/ 5609337 h 14922648"/>
              <a:gd name="connsiteX3447" fmla="*/ 3695018 w 12238203"/>
              <a:gd name="connsiteY3447" fmla="*/ 5646251 h 14922648"/>
              <a:gd name="connsiteX3448" fmla="*/ 3704138 w 12238203"/>
              <a:gd name="connsiteY3448" fmla="*/ 5636005 h 14922648"/>
              <a:gd name="connsiteX3449" fmla="*/ 919681 w 12238203"/>
              <a:gd name="connsiteY3449" fmla="*/ 11940152 h 14922648"/>
              <a:gd name="connsiteX3450" fmla="*/ 912671 w 12238203"/>
              <a:gd name="connsiteY3450" fmla="*/ 11837094 h 14922648"/>
              <a:gd name="connsiteX3451" fmla="*/ 919681 w 12238203"/>
              <a:gd name="connsiteY3451" fmla="*/ 11940152 h 14922648"/>
              <a:gd name="connsiteX3452" fmla="*/ 1648672 w 12238203"/>
              <a:gd name="connsiteY3452" fmla="*/ 10291111 h 14922648"/>
              <a:gd name="connsiteX3453" fmla="*/ 1647103 w 12238203"/>
              <a:gd name="connsiteY3453" fmla="*/ 10285806 h 14922648"/>
              <a:gd name="connsiteX3454" fmla="*/ 1634655 w 12238203"/>
              <a:gd name="connsiteY3454" fmla="*/ 10309359 h 14922648"/>
              <a:gd name="connsiteX3455" fmla="*/ 1648672 w 12238203"/>
              <a:gd name="connsiteY3455" fmla="*/ 10291111 h 14922648"/>
              <a:gd name="connsiteX3456" fmla="*/ 5729412 w 12238203"/>
              <a:gd name="connsiteY3456" fmla="*/ 1055471 h 14922648"/>
              <a:gd name="connsiteX3457" fmla="*/ 5717729 w 12238203"/>
              <a:gd name="connsiteY3457" fmla="*/ 1042662 h 14922648"/>
              <a:gd name="connsiteX3458" fmla="*/ 5729412 w 12238203"/>
              <a:gd name="connsiteY3458" fmla="*/ 1055471 h 14922648"/>
              <a:gd name="connsiteX3459" fmla="*/ 5760320 w 12238203"/>
              <a:gd name="connsiteY3459" fmla="*/ 985520 h 14922648"/>
              <a:gd name="connsiteX3460" fmla="*/ 5755838 w 12238203"/>
              <a:gd name="connsiteY3460" fmla="*/ 957740 h 14922648"/>
              <a:gd name="connsiteX3461" fmla="*/ 5754231 w 12238203"/>
              <a:gd name="connsiteY3461" fmla="*/ 947781 h 14922648"/>
              <a:gd name="connsiteX3462" fmla="*/ 5744414 w 12238203"/>
              <a:gd name="connsiteY3462" fmla="*/ 910689 h 14922648"/>
              <a:gd name="connsiteX3463" fmla="*/ 5746454 w 12238203"/>
              <a:gd name="connsiteY3463" fmla="*/ 948933 h 14922648"/>
              <a:gd name="connsiteX3464" fmla="*/ 5751861 w 12238203"/>
              <a:gd name="connsiteY3464" fmla="*/ 963200 h 14922648"/>
              <a:gd name="connsiteX3465" fmla="*/ 5201547 w 12238203"/>
              <a:gd name="connsiteY3465" fmla="*/ 2251069 h 14922648"/>
              <a:gd name="connsiteX3466" fmla="*/ 5168205 w 12238203"/>
              <a:gd name="connsiteY3466" fmla="*/ 2251902 h 14922648"/>
              <a:gd name="connsiteX3467" fmla="*/ 5201547 w 12238203"/>
              <a:gd name="connsiteY3467" fmla="*/ 2251069 h 14922648"/>
              <a:gd name="connsiteX3468" fmla="*/ 5749439 w 12238203"/>
              <a:gd name="connsiteY3468" fmla="*/ 1011301 h 14922648"/>
              <a:gd name="connsiteX3469" fmla="*/ 5754666 w 12238203"/>
              <a:gd name="connsiteY3469" fmla="*/ 998316 h 14922648"/>
              <a:gd name="connsiteX3470" fmla="*/ 5745159 w 12238203"/>
              <a:gd name="connsiteY3470" fmla="*/ 972403 h 14922648"/>
              <a:gd name="connsiteX3471" fmla="*/ 5743616 w 12238203"/>
              <a:gd name="connsiteY3471" fmla="*/ 968198 h 14922648"/>
              <a:gd name="connsiteX3472" fmla="*/ 5732225 w 12238203"/>
              <a:gd name="connsiteY3472" fmla="*/ 944048 h 14922648"/>
              <a:gd name="connsiteX3473" fmla="*/ 5736702 w 12238203"/>
              <a:gd name="connsiteY3473" fmla="*/ 981394 h 14922648"/>
              <a:gd name="connsiteX3474" fmla="*/ 5737407 w 12238203"/>
              <a:gd name="connsiteY3474" fmla="*/ 983048 h 14922648"/>
              <a:gd name="connsiteX3475" fmla="*/ 2445525 w 12238203"/>
              <a:gd name="connsiteY3475" fmla="*/ 8489521 h 14922648"/>
              <a:gd name="connsiteX3476" fmla="*/ 2446804 w 12238203"/>
              <a:gd name="connsiteY3476" fmla="*/ 8418230 h 14922648"/>
              <a:gd name="connsiteX3477" fmla="*/ 2386137 w 12238203"/>
              <a:gd name="connsiteY3477" fmla="*/ 8419208 h 14922648"/>
              <a:gd name="connsiteX3478" fmla="*/ 2430389 w 12238203"/>
              <a:gd name="connsiteY3478" fmla="*/ 8500239 h 14922648"/>
              <a:gd name="connsiteX3479" fmla="*/ 2445525 w 12238203"/>
              <a:gd name="connsiteY3479" fmla="*/ 8489521 h 14922648"/>
              <a:gd name="connsiteX3480" fmla="*/ 5608332 w 12238203"/>
              <a:gd name="connsiteY3480" fmla="*/ 1331815 h 14922648"/>
              <a:gd name="connsiteX3481" fmla="*/ 5597148 w 12238203"/>
              <a:gd name="connsiteY3481" fmla="*/ 1290167 h 14922648"/>
              <a:gd name="connsiteX3482" fmla="*/ 5608332 w 12238203"/>
              <a:gd name="connsiteY3482" fmla="*/ 1331815 h 14922648"/>
              <a:gd name="connsiteX3483" fmla="*/ 5159843 w 12238203"/>
              <a:gd name="connsiteY3483" fmla="*/ 2349121 h 14922648"/>
              <a:gd name="connsiteX3484" fmla="*/ 5115567 w 12238203"/>
              <a:gd name="connsiteY3484" fmla="*/ 2306197 h 14922648"/>
              <a:gd name="connsiteX3485" fmla="*/ 5146741 w 12238203"/>
              <a:gd name="connsiteY3485" fmla="*/ 2355924 h 14922648"/>
              <a:gd name="connsiteX3486" fmla="*/ 5159843 w 12238203"/>
              <a:gd name="connsiteY3486" fmla="*/ 2349121 h 14922648"/>
              <a:gd name="connsiteX3487" fmla="*/ 875673 w 12238203"/>
              <a:gd name="connsiteY3487" fmla="*/ 12046680 h 14922648"/>
              <a:gd name="connsiteX3488" fmla="*/ 863908 w 12238203"/>
              <a:gd name="connsiteY3488" fmla="*/ 12019041 h 14922648"/>
              <a:gd name="connsiteX3489" fmla="*/ 875673 w 12238203"/>
              <a:gd name="connsiteY3489" fmla="*/ 12046680 h 14922648"/>
              <a:gd name="connsiteX3490" fmla="*/ 5964545 w 12238203"/>
              <a:gd name="connsiteY3490" fmla="*/ 534856 h 14922648"/>
              <a:gd name="connsiteX3491" fmla="*/ 5957832 w 12238203"/>
              <a:gd name="connsiteY3491" fmla="*/ 521184 h 14922648"/>
              <a:gd name="connsiteX3492" fmla="*/ 5949125 w 12238203"/>
              <a:gd name="connsiteY3492" fmla="*/ 544356 h 14922648"/>
              <a:gd name="connsiteX3493" fmla="*/ 5964545 w 12238203"/>
              <a:gd name="connsiteY3493" fmla="*/ 534856 h 14922648"/>
              <a:gd name="connsiteX3494" fmla="*/ 939658 w 12238203"/>
              <a:gd name="connsiteY3494" fmla="*/ 11912258 h 14922648"/>
              <a:gd name="connsiteX3495" fmla="*/ 927733 w 12238203"/>
              <a:gd name="connsiteY3495" fmla="*/ 11876899 h 14922648"/>
              <a:gd name="connsiteX3496" fmla="*/ 939658 w 12238203"/>
              <a:gd name="connsiteY3496" fmla="*/ 11912258 h 14922648"/>
              <a:gd name="connsiteX3497" fmla="*/ 5921637 w 12238203"/>
              <a:gd name="connsiteY3497" fmla="*/ 637740 h 14922648"/>
              <a:gd name="connsiteX3498" fmla="*/ 5910270 w 12238203"/>
              <a:gd name="connsiteY3498" fmla="*/ 579188 h 14922648"/>
              <a:gd name="connsiteX3499" fmla="*/ 5921637 w 12238203"/>
              <a:gd name="connsiteY3499" fmla="*/ 637740 h 14922648"/>
              <a:gd name="connsiteX3500" fmla="*/ 5916409 w 12238203"/>
              <a:gd name="connsiteY3500" fmla="*/ 650724 h 14922648"/>
              <a:gd name="connsiteX3501" fmla="*/ 5891557 w 12238203"/>
              <a:gd name="connsiteY3501" fmla="*/ 598449 h 14922648"/>
              <a:gd name="connsiteX3502" fmla="*/ 5893845 w 12238203"/>
              <a:gd name="connsiteY3502" fmla="*/ 663695 h 14922648"/>
              <a:gd name="connsiteX3503" fmla="*/ 5876757 w 12238203"/>
              <a:gd name="connsiteY3503" fmla="*/ 629635 h 14922648"/>
              <a:gd name="connsiteX3504" fmla="*/ 5890546 w 12238203"/>
              <a:gd name="connsiteY3504" fmla="*/ 690787 h 14922648"/>
              <a:gd name="connsiteX3505" fmla="*/ 5916409 w 12238203"/>
              <a:gd name="connsiteY3505" fmla="*/ 650724 h 14922648"/>
              <a:gd name="connsiteX3506" fmla="*/ 1686115 w 12238203"/>
              <a:gd name="connsiteY3506" fmla="*/ 10226267 h 14922648"/>
              <a:gd name="connsiteX3507" fmla="*/ 1684562 w 12238203"/>
              <a:gd name="connsiteY3507" fmla="*/ 10204491 h 14922648"/>
              <a:gd name="connsiteX3508" fmla="*/ 1663782 w 12238203"/>
              <a:gd name="connsiteY3508" fmla="*/ 10211111 h 14922648"/>
              <a:gd name="connsiteX3509" fmla="*/ 1621278 w 12238203"/>
              <a:gd name="connsiteY3509" fmla="*/ 10283061 h 14922648"/>
              <a:gd name="connsiteX3510" fmla="*/ 1686115 w 12238203"/>
              <a:gd name="connsiteY3510" fmla="*/ 10226267 h 14922648"/>
              <a:gd name="connsiteX3511" fmla="*/ 1663926 w 12238203"/>
              <a:gd name="connsiteY3511" fmla="*/ 10278903 h 14922648"/>
              <a:gd name="connsiteX3512" fmla="*/ 1666052 w 12238203"/>
              <a:gd name="connsiteY3512" fmla="*/ 10267164 h 14922648"/>
              <a:gd name="connsiteX3513" fmla="*/ 1651964 w 12238203"/>
              <a:gd name="connsiteY3513" fmla="*/ 10278268 h 14922648"/>
              <a:gd name="connsiteX3514" fmla="*/ 1663926 w 12238203"/>
              <a:gd name="connsiteY3514" fmla="*/ 10278903 h 14922648"/>
              <a:gd name="connsiteX3515" fmla="*/ 3916423 w 12238203"/>
              <a:gd name="connsiteY3515" fmla="*/ 5183828 h 14922648"/>
              <a:gd name="connsiteX3516" fmla="*/ 3899242 w 12238203"/>
              <a:gd name="connsiteY3516" fmla="*/ 5156794 h 14922648"/>
              <a:gd name="connsiteX3517" fmla="*/ 3916423 w 12238203"/>
              <a:gd name="connsiteY3517" fmla="*/ 5183828 h 14922648"/>
              <a:gd name="connsiteX3518" fmla="*/ 3673872 w 12238203"/>
              <a:gd name="connsiteY3518" fmla="*/ 5736848 h 14922648"/>
              <a:gd name="connsiteX3519" fmla="*/ 3600208 w 12238203"/>
              <a:gd name="connsiteY3519" fmla="*/ 5656371 h 14922648"/>
              <a:gd name="connsiteX3520" fmla="*/ 3589391 w 12238203"/>
              <a:gd name="connsiteY3520" fmla="*/ 5670457 h 14922648"/>
              <a:gd name="connsiteX3521" fmla="*/ 3607599 w 12238203"/>
              <a:gd name="connsiteY3521" fmla="*/ 5692779 h 14922648"/>
              <a:gd name="connsiteX3522" fmla="*/ 3608582 w 12238203"/>
              <a:gd name="connsiteY3522" fmla="*/ 5669761 h 14922648"/>
              <a:gd name="connsiteX3523" fmla="*/ 3673872 w 12238203"/>
              <a:gd name="connsiteY3523" fmla="*/ 5736848 h 14922648"/>
              <a:gd name="connsiteX3524" fmla="*/ 746866 w 12238203"/>
              <a:gd name="connsiteY3524" fmla="*/ 12363175 h 14922648"/>
              <a:gd name="connsiteX3525" fmla="*/ 723167 w 12238203"/>
              <a:gd name="connsiteY3525" fmla="*/ 12347603 h 14922648"/>
              <a:gd name="connsiteX3526" fmla="*/ 730737 w 12238203"/>
              <a:gd name="connsiteY3526" fmla="*/ 12370842 h 14922648"/>
              <a:gd name="connsiteX3527" fmla="*/ 746866 w 12238203"/>
              <a:gd name="connsiteY3527" fmla="*/ 12363175 h 14922648"/>
              <a:gd name="connsiteX3528" fmla="*/ 5949057 w 12238203"/>
              <a:gd name="connsiteY3528" fmla="*/ 595306 h 14922648"/>
              <a:gd name="connsiteX3529" fmla="*/ 5931714 w 12238203"/>
              <a:gd name="connsiteY3529" fmla="*/ 573369 h 14922648"/>
              <a:gd name="connsiteX3530" fmla="*/ 5937301 w 12238203"/>
              <a:gd name="connsiteY3530" fmla="*/ 611524 h 14922648"/>
              <a:gd name="connsiteX3531" fmla="*/ 5949057 w 12238203"/>
              <a:gd name="connsiteY3531" fmla="*/ 595306 h 14922648"/>
              <a:gd name="connsiteX3532" fmla="*/ 3630593 w 12238203"/>
              <a:gd name="connsiteY3532" fmla="*/ 5845194 h 14922648"/>
              <a:gd name="connsiteX3533" fmla="*/ 3580464 w 12238203"/>
              <a:gd name="connsiteY3533" fmla="*/ 5776139 h 14922648"/>
              <a:gd name="connsiteX3534" fmla="*/ 3599813 w 12238203"/>
              <a:gd name="connsiteY3534" fmla="*/ 5817828 h 14922648"/>
              <a:gd name="connsiteX3535" fmla="*/ 3630593 w 12238203"/>
              <a:gd name="connsiteY3535" fmla="*/ 5845194 h 14922648"/>
              <a:gd name="connsiteX3536" fmla="*/ 5957510 w 12238203"/>
              <a:gd name="connsiteY3536" fmla="*/ 584257 h 14922648"/>
              <a:gd name="connsiteX3537" fmla="*/ 5944518 w 12238203"/>
              <a:gd name="connsiteY3537" fmla="*/ 579026 h 14922648"/>
              <a:gd name="connsiteX3538" fmla="*/ 5957510 w 12238203"/>
              <a:gd name="connsiteY3538" fmla="*/ 584257 h 14922648"/>
              <a:gd name="connsiteX3539" fmla="*/ 3412226 w 12238203"/>
              <a:gd name="connsiteY3539" fmla="*/ 6346002 h 14922648"/>
              <a:gd name="connsiteX3540" fmla="*/ 3376953 w 12238203"/>
              <a:gd name="connsiteY3540" fmla="*/ 6280372 h 14922648"/>
              <a:gd name="connsiteX3541" fmla="*/ 3412226 w 12238203"/>
              <a:gd name="connsiteY3541" fmla="*/ 6346002 h 14922648"/>
              <a:gd name="connsiteX3542" fmla="*/ 1972295 w 12238203"/>
              <a:gd name="connsiteY3542" fmla="*/ 9607207 h 14922648"/>
              <a:gd name="connsiteX3543" fmla="*/ 1954606 w 12238203"/>
              <a:gd name="connsiteY3543" fmla="*/ 9622283 h 14922648"/>
              <a:gd name="connsiteX3544" fmla="*/ 1979124 w 12238203"/>
              <a:gd name="connsiteY3544" fmla="*/ 9533131 h 14922648"/>
              <a:gd name="connsiteX3545" fmla="*/ 1987792 w 12238203"/>
              <a:gd name="connsiteY3545" fmla="*/ 9497747 h 14922648"/>
              <a:gd name="connsiteX3546" fmla="*/ 1895254 w 12238203"/>
              <a:gd name="connsiteY3546" fmla="*/ 9711382 h 14922648"/>
              <a:gd name="connsiteX3547" fmla="*/ 1882451 w 12238203"/>
              <a:gd name="connsiteY3547" fmla="*/ 9707410 h 14922648"/>
              <a:gd name="connsiteX3548" fmla="*/ 1998109 w 12238203"/>
              <a:gd name="connsiteY3548" fmla="*/ 9455634 h 14922648"/>
              <a:gd name="connsiteX3549" fmla="*/ 1998351 w 12238203"/>
              <a:gd name="connsiteY3549" fmla="*/ 9454648 h 14922648"/>
              <a:gd name="connsiteX3550" fmla="*/ 2000579 w 12238203"/>
              <a:gd name="connsiteY3550" fmla="*/ 9382427 h 14922648"/>
              <a:gd name="connsiteX3551" fmla="*/ 2000668 w 12238203"/>
              <a:gd name="connsiteY3551" fmla="*/ 9312579 h 14922648"/>
              <a:gd name="connsiteX3552" fmla="*/ 2019886 w 12238203"/>
              <a:gd name="connsiteY3552" fmla="*/ 9368130 h 14922648"/>
              <a:gd name="connsiteX3553" fmla="*/ 2020107 w 12238203"/>
              <a:gd name="connsiteY3553" fmla="*/ 9407748 h 14922648"/>
              <a:gd name="connsiteX3554" fmla="*/ 2071840 w 12238203"/>
              <a:gd name="connsiteY3554" fmla="*/ 9295130 h 14922648"/>
              <a:gd name="connsiteX3555" fmla="*/ 2073836 w 12238203"/>
              <a:gd name="connsiteY3555" fmla="*/ 9299107 h 14922648"/>
              <a:gd name="connsiteX3556" fmla="*/ 2020192 w 12238203"/>
              <a:gd name="connsiteY3556" fmla="*/ 9422951 h 14922648"/>
              <a:gd name="connsiteX3557" fmla="*/ 2020247 w 12238203"/>
              <a:gd name="connsiteY3557" fmla="*/ 9432949 h 14922648"/>
              <a:gd name="connsiteX3558" fmla="*/ 1977378 w 12238203"/>
              <a:gd name="connsiteY3558" fmla="*/ 9582352 h 14922648"/>
              <a:gd name="connsiteX3559" fmla="*/ 1972295 w 12238203"/>
              <a:gd name="connsiteY3559" fmla="*/ 9607207 h 14922648"/>
              <a:gd name="connsiteX3560" fmla="*/ 5968212 w 12238203"/>
              <a:gd name="connsiteY3560" fmla="*/ 572050 h 14922648"/>
              <a:gd name="connsiteX3561" fmla="*/ 5956092 w 12238203"/>
              <a:gd name="connsiteY3561" fmla="*/ 545905 h 14922648"/>
              <a:gd name="connsiteX3562" fmla="*/ 5961002 w 12238203"/>
              <a:gd name="connsiteY3562" fmla="*/ 578663 h 14922648"/>
              <a:gd name="connsiteX3563" fmla="*/ 5968212 w 12238203"/>
              <a:gd name="connsiteY3563" fmla="*/ 572050 h 14922648"/>
              <a:gd name="connsiteX3564" fmla="*/ 5373998 w 12238203"/>
              <a:gd name="connsiteY3564" fmla="*/ 1920064 h 14922648"/>
              <a:gd name="connsiteX3565" fmla="*/ 5328875 w 12238203"/>
              <a:gd name="connsiteY3565" fmla="*/ 1880718 h 14922648"/>
              <a:gd name="connsiteX3566" fmla="*/ 5373998 w 12238203"/>
              <a:gd name="connsiteY3566" fmla="*/ 1920064 h 14922648"/>
              <a:gd name="connsiteX3567" fmla="*/ 975157 w 12238203"/>
              <a:gd name="connsiteY3567" fmla="*/ 11876944 h 14922648"/>
              <a:gd name="connsiteX3568" fmla="*/ 963523 w 12238203"/>
              <a:gd name="connsiteY3568" fmla="*/ 11865172 h 14922648"/>
              <a:gd name="connsiteX3569" fmla="*/ 975157 w 12238203"/>
              <a:gd name="connsiteY3569" fmla="*/ 11876944 h 14922648"/>
              <a:gd name="connsiteX3570" fmla="*/ 3675272 w 12238203"/>
              <a:gd name="connsiteY3570" fmla="*/ 5766023 h 14922648"/>
              <a:gd name="connsiteX3571" fmla="*/ 3608289 w 12238203"/>
              <a:gd name="connsiteY3571" fmla="*/ 5702769 h 14922648"/>
              <a:gd name="connsiteX3572" fmla="*/ 3639141 w 12238203"/>
              <a:gd name="connsiteY3572" fmla="*/ 5740370 h 14922648"/>
              <a:gd name="connsiteX3573" fmla="*/ 3675272 w 12238203"/>
              <a:gd name="connsiteY3573" fmla="*/ 5766023 h 14922648"/>
              <a:gd name="connsiteX3574" fmla="*/ 3315800 w 12238203"/>
              <a:gd name="connsiteY3574" fmla="*/ 6587326 h 14922648"/>
              <a:gd name="connsiteX3575" fmla="*/ 3295712 w 12238203"/>
              <a:gd name="connsiteY3575" fmla="*/ 6480402 h 14922648"/>
              <a:gd name="connsiteX3576" fmla="*/ 3262081 w 12238203"/>
              <a:gd name="connsiteY3576" fmla="*/ 6378731 h 14922648"/>
              <a:gd name="connsiteX3577" fmla="*/ 3259665 w 12238203"/>
              <a:gd name="connsiteY3577" fmla="*/ 6385642 h 14922648"/>
              <a:gd name="connsiteX3578" fmla="*/ 3255083 w 12238203"/>
              <a:gd name="connsiteY3578" fmla="*/ 6388865 h 14922648"/>
              <a:gd name="connsiteX3579" fmla="*/ 3255038 w 12238203"/>
              <a:gd name="connsiteY3579" fmla="*/ 6388824 h 14922648"/>
              <a:gd name="connsiteX3580" fmla="*/ 3254775 w 12238203"/>
              <a:gd name="connsiteY3580" fmla="*/ 6373332 h 14922648"/>
              <a:gd name="connsiteX3581" fmla="*/ 3246274 w 12238203"/>
              <a:gd name="connsiteY3581" fmla="*/ 6362554 h 14922648"/>
              <a:gd name="connsiteX3582" fmla="*/ 3250121 w 12238203"/>
              <a:gd name="connsiteY3582" fmla="*/ 6384297 h 14922648"/>
              <a:gd name="connsiteX3583" fmla="*/ 3255038 w 12238203"/>
              <a:gd name="connsiteY3583" fmla="*/ 6388824 h 14922648"/>
              <a:gd name="connsiteX3584" fmla="*/ 3255039 w 12238203"/>
              <a:gd name="connsiteY3584" fmla="*/ 6388896 h 14922648"/>
              <a:gd name="connsiteX3585" fmla="*/ 3255083 w 12238203"/>
              <a:gd name="connsiteY3585" fmla="*/ 6388865 h 14922648"/>
              <a:gd name="connsiteX3586" fmla="*/ 3261588 w 12238203"/>
              <a:gd name="connsiteY3586" fmla="*/ 6394854 h 14922648"/>
              <a:gd name="connsiteX3587" fmla="*/ 3315800 w 12238203"/>
              <a:gd name="connsiteY3587" fmla="*/ 6587326 h 14922648"/>
              <a:gd name="connsiteX3588" fmla="*/ 2486750 w 12238203"/>
              <a:gd name="connsiteY3588" fmla="*/ 8463829 h 14922648"/>
              <a:gd name="connsiteX3589" fmla="*/ 2471477 w 12238203"/>
              <a:gd name="connsiteY3589" fmla="*/ 8414095 h 14922648"/>
              <a:gd name="connsiteX3590" fmla="*/ 2486750 w 12238203"/>
              <a:gd name="connsiteY3590" fmla="*/ 8463829 h 14922648"/>
              <a:gd name="connsiteX3591" fmla="*/ 5196225 w 12238203"/>
              <a:gd name="connsiteY3591" fmla="*/ 2331730 h 14922648"/>
              <a:gd name="connsiteX3592" fmla="*/ 5179453 w 12238203"/>
              <a:gd name="connsiteY3592" fmla="*/ 2315470 h 14922648"/>
              <a:gd name="connsiteX3593" fmla="*/ 5179978 w 12238203"/>
              <a:gd name="connsiteY3593" fmla="*/ 2348487 h 14922648"/>
              <a:gd name="connsiteX3594" fmla="*/ 5196225 w 12238203"/>
              <a:gd name="connsiteY3594" fmla="*/ 2331730 h 14922648"/>
              <a:gd name="connsiteX3595" fmla="*/ 3936164 w 12238203"/>
              <a:gd name="connsiteY3595" fmla="*/ 5186039 h 14922648"/>
              <a:gd name="connsiteX3596" fmla="*/ 3883038 w 12238203"/>
              <a:gd name="connsiteY3596" fmla="*/ 5228502 h 14922648"/>
              <a:gd name="connsiteX3597" fmla="*/ 3937091 w 12238203"/>
              <a:gd name="connsiteY3597" fmla="*/ 5163534 h 14922648"/>
              <a:gd name="connsiteX3598" fmla="*/ 3936164 w 12238203"/>
              <a:gd name="connsiteY3598" fmla="*/ 5186039 h 14922648"/>
              <a:gd name="connsiteX3599" fmla="*/ 3705931 w 12238203"/>
              <a:gd name="connsiteY3599" fmla="*/ 5708183 h 14922648"/>
              <a:gd name="connsiteX3600" fmla="*/ 3693287 w 12238203"/>
              <a:gd name="connsiteY3600" fmla="*/ 5692906 h 14922648"/>
              <a:gd name="connsiteX3601" fmla="*/ 3705931 w 12238203"/>
              <a:gd name="connsiteY3601" fmla="*/ 5708183 h 14922648"/>
              <a:gd name="connsiteX3602" fmla="*/ 5228842 w 12238203"/>
              <a:gd name="connsiteY3602" fmla="*/ 2264527 h 14922648"/>
              <a:gd name="connsiteX3603" fmla="*/ 5221798 w 12238203"/>
              <a:gd name="connsiteY3603" fmla="*/ 2257698 h 14922648"/>
              <a:gd name="connsiteX3604" fmla="*/ 5215299 w 12238203"/>
              <a:gd name="connsiteY3604" fmla="*/ 2264401 h 14922648"/>
              <a:gd name="connsiteX3605" fmla="*/ 5222343 w 12238203"/>
              <a:gd name="connsiteY3605" fmla="*/ 2271230 h 14922648"/>
              <a:gd name="connsiteX3606" fmla="*/ 6002967 w 12238203"/>
              <a:gd name="connsiteY3606" fmla="*/ 517166 h 14922648"/>
              <a:gd name="connsiteX3607" fmla="*/ 5980835 w 12238203"/>
              <a:gd name="connsiteY3607" fmla="*/ 512995 h 14922648"/>
              <a:gd name="connsiteX3608" fmla="*/ 6002967 w 12238203"/>
              <a:gd name="connsiteY3608" fmla="*/ 517166 h 14922648"/>
              <a:gd name="connsiteX3609" fmla="*/ 5225802 w 12238203"/>
              <a:gd name="connsiteY3609" fmla="*/ 2281085 h 14922648"/>
              <a:gd name="connsiteX3610" fmla="*/ 5198843 w 12238203"/>
              <a:gd name="connsiteY3610" fmla="*/ 2267952 h 14922648"/>
              <a:gd name="connsiteX3611" fmla="*/ 5225802 w 12238203"/>
              <a:gd name="connsiteY3611" fmla="*/ 2281085 h 14922648"/>
              <a:gd name="connsiteX3612" fmla="*/ 5991404 w 12238203"/>
              <a:gd name="connsiteY3612" fmla="*/ 554880 h 14922648"/>
              <a:gd name="connsiteX3613" fmla="*/ 5971944 w 12238203"/>
              <a:gd name="connsiteY3613" fmla="*/ 519263 h 14922648"/>
              <a:gd name="connsiteX3614" fmla="*/ 5980767 w 12238203"/>
              <a:gd name="connsiteY3614" fmla="*/ 563945 h 14922648"/>
              <a:gd name="connsiteX3615" fmla="*/ 5991404 w 12238203"/>
              <a:gd name="connsiteY3615" fmla="*/ 554880 h 14922648"/>
              <a:gd name="connsiteX3616" fmla="*/ 3696277 w 12238203"/>
              <a:gd name="connsiteY3616" fmla="*/ 5750826 h 14922648"/>
              <a:gd name="connsiteX3617" fmla="*/ 3702800 w 12238203"/>
              <a:gd name="connsiteY3617" fmla="*/ 5725666 h 14922648"/>
              <a:gd name="connsiteX3618" fmla="*/ 3639209 w 12238203"/>
              <a:gd name="connsiteY3618" fmla="*/ 5654736 h 14922648"/>
              <a:gd name="connsiteX3619" fmla="*/ 3691295 w 12238203"/>
              <a:gd name="connsiteY3619" fmla="*/ 5729759 h 14922648"/>
              <a:gd name="connsiteX3620" fmla="*/ 3696277 w 12238203"/>
              <a:gd name="connsiteY3620" fmla="*/ 5750826 h 14922648"/>
              <a:gd name="connsiteX3621" fmla="*/ 3694447 w 12238203"/>
              <a:gd name="connsiteY3621" fmla="*/ 5761140 h 14922648"/>
              <a:gd name="connsiteX3622" fmla="*/ 3690548 w 12238203"/>
              <a:gd name="connsiteY3622" fmla="*/ 5753395 h 14922648"/>
              <a:gd name="connsiteX3623" fmla="*/ 3694447 w 12238203"/>
              <a:gd name="connsiteY3623" fmla="*/ 5761140 h 14922648"/>
              <a:gd name="connsiteX3624" fmla="*/ 3650924 w 12238203"/>
              <a:gd name="connsiteY3624" fmla="*/ 5863867 h 14922648"/>
              <a:gd name="connsiteX3625" fmla="*/ 3600654 w 12238203"/>
              <a:gd name="connsiteY3625" fmla="*/ 5870213 h 14922648"/>
              <a:gd name="connsiteX3626" fmla="*/ 3424327 w 12238203"/>
              <a:gd name="connsiteY3626" fmla="*/ 6010538 h 14922648"/>
              <a:gd name="connsiteX3627" fmla="*/ 3650924 w 12238203"/>
              <a:gd name="connsiteY3627" fmla="*/ 5863867 h 14922648"/>
              <a:gd name="connsiteX3628" fmla="*/ 2930718 w 12238203"/>
              <a:gd name="connsiteY3628" fmla="*/ 7495565 h 14922648"/>
              <a:gd name="connsiteX3629" fmla="*/ 2923729 w 12238203"/>
              <a:gd name="connsiteY3629" fmla="*/ 7391653 h 14922648"/>
              <a:gd name="connsiteX3630" fmla="*/ 2838001 w 12238203"/>
              <a:gd name="connsiteY3630" fmla="*/ 7527251 h 14922648"/>
              <a:gd name="connsiteX3631" fmla="*/ 2930718 w 12238203"/>
              <a:gd name="connsiteY3631" fmla="*/ 7495565 h 14922648"/>
              <a:gd name="connsiteX3632" fmla="*/ 5369004 w 12238203"/>
              <a:gd name="connsiteY3632" fmla="*/ 1979914 h 14922648"/>
              <a:gd name="connsiteX3633" fmla="*/ 5266332 w 12238203"/>
              <a:gd name="connsiteY3633" fmla="*/ 1940349 h 14922648"/>
              <a:gd name="connsiteX3634" fmla="*/ 5215514 w 12238203"/>
              <a:gd name="connsiteY3634" fmla="*/ 2029948 h 14922648"/>
              <a:gd name="connsiteX3635" fmla="*/ 5369004 w 12238203"/>
              <a:gd name="connsiteY3635" fmla="*/ 1979914 h 14922648"/>
              <a:gd name="connsiteX3636" fmla="*/ 3668449 w 12238203"/>
              <a:gd name="connsiteY3636" fmla="*/ 5835862 h 14922648"/>
              <a:gd name="connsiteX3637" fmla="*/ 3647410 w 12238203"/>
              <a:gd name="connsiteY3637" fmla="*/ 5786342 h 14922648"/>
              <a:gd name="connsiteX3638" fmla="*/ 3651908 w 12238203"/>
              <a:gd name="connsiteY3638" fmla="*/ 5840847 h 14922648"/>
              <a:gd name="connsiteX3639" fmla="*/ 3579064 w 12238203"/>
              <a:gd name="connsiteY3639" fmla="*/ 5746965 h 14922648"/>
              <a:gd name="connsiteX3640" fmla="*/ 3652170 w 12238203"/>
              <a:gd name="connsiteY3640" fmla="*/ 5850649 h 14922648"/>
              <a:gd name="connsiteX3641" fmla="*/ 3668449 w 12238203"/>
              <a:gd name="connsiteY3641" fmla="*/ 5835862 h 14922648"/>
              <a:gd name="connsiteX3642" fmla="*/ 5386030 w 12238203"/>
              <a:gd name="connsiteY3642" fmla="*/ 1950384 h 14922648"/>
              <a:gd name="connsiteX3643" fmla="*/ 5319022 w 12238203"/>
              <a:gd name="connsiteY3643" fmla="*/ 1884302 h 14922648"/>
              <a:gd name="connsiteX3644" fmla="*/ 5282194 w 12238203"/>
              <a:gd name="connsiteY3644" fmla="*/ 1922315 h 14922648"/>
              <a:gd name="connsiteX3645" fmla="*/ 5327430 w 12238203"/>
              <a:gd name="connsiteY3645" fmla="*/ 1941819 h 14922648"/>
              <a:gd name="connsiteX3646" fmla="*/ 5386030 w 12238203"/>
              <a:gd name="connsiteY3646" fmla="*/ 1950384 h 14922648"/>
              <a:gd name="connsiteX3647" fmla="*/ 4286318 w 12238203"/>
              <a:gd name="connsiteY3647" fmla="*/ 4442122 h 14922648"/>
              <a:gd name="connsiteX3648" fmla="*/ 4284428 w 12238203"/>
              <a:gd name="connsiteY3648" fmla="*/ 4439837 h 14922648"/>
              <a:gd name="connsiteX3649" fmla="*/ 4275491 w 12238203"/>
              <a:gd name="connsiteY3649" fmla="*/ 4422913 h 14922648"/>
              <a:gd name="connsiteX3650" fmla="*/ 4286318 w 12238203"/>
              <a:gd name="connsiteY3650" fmla="*/ 4442122 h 14922648"/>
              <a:gd name="connsiteX3651" fmla="*/ 6011607 w 12238203"/>
              <a:gd name="connsiteY3651" fmla="*/ 544944 h 14922648"/>
              <a:gd name="connsiteX3652" fmla="*/ 5992768 w 12238203"/>
              <a:gd name="connsiteY3652" fmla="*/ 531012 h 14922648"/>
              <a:gd name="connsiteX3653" fmla="*/ 6011607 w 12238203"/>
              <a:gd name="connsiteY3653" fmla="*/ 544944 h 14922648"/>
              <a:gd name="connsiteX3654" fmla="*/ 1028484 w 12238203"/>
              <a:gd name="connsiteY3654" fmla="*/ 11832021 h 14922648"/>
              <a:gd name="connsiteX3655" fmla="*/ 1007530 w 12238203"/>
              <a:gd name="connsiteY3655" fmla="*/ 11758646 h 14922648"/>
              <a:gd name="connsiteX3656" fmla="*/ 1018965 w 12238203"/>
              <a:gd name="connsiteY3656" fmla="*/ 11849379 h 14922648"/>
              <a:gd name="connsiteX3657" fmla="*/ 1028484 w 12238203"/>
              <a:gd name="connsiteY3657" fmla="*/ 11832021 h 14922648"/>
              <a:gd name="connsiteX3658" fmla="*/ 5236516 w 12238203"/>
              <a:gd name="connsiteY3658" fmla="*/ 2310976 h 14922648"/>
              <a:gd name="connsiteX3659" fmla="*/ 5192670 w 12238203"/>
              <a:gd name="connsiteY3659" fmla="*/ 2295125 h 14922648"/>
              <a:gd name="connsiteX3660" fmla="*/ 5236516 w 12238203"/>
              <a:gd name="connsiteY3660" fmla="*/ 2310976 h 14922648"/>
              <a:gd name="connsiteX3661" fmla="*/ 2904161 w 12238203"/>
              <a:gd name="connsiteY3661" fmla="*/ 7590623 h 14922648"/>
              <a:gd name="connsiteX3662" fmla="*/ 2914877 w 12238203"/>
              <a:gd name="connsiteY3662" fmla="*/ 7524921 h 14922648"/>
              <a:gd name="connsiteX3663" fmla="*/ 2861763 w 12238203"/>
              <a:gd name="connsiteY3663" fmla="*/ 7544492 h 14922648"/>
              <a:gd name="connsiteX3664" fmla="*/ 2904161 w 12238203"/>
              <a:gd name="connsiteY3664" fmla="*/ 7590623 h 14922648"/>
              <a:gd name="connsiteX3665" fmla="*/ 2882729 w 12238203"/>
              <a:gd name="connsiteY3665" fmla="*/ 7640948 h 14922648"/>
              <a:gd name="connsiteX3666" fmla="*/ 2877138 w 12238203"/>
              <a:gd name="connsiteY3666" fmla="*/ 7633027 h 14922648"/>
              <a:gd name="connsiteX3667" fmla="*/ 2758330 w 12238203"/>
              <a:gd name="connsiteY3667" fmla="*/ 7651199 h 14922648"/>
              <a:gd name="connsiteX3668" fmla="*/ 2831013 w 12238203"/>
              <a:gd name="connsiteY3668" fmla="*/ 7685215 h 14922648"/>
              <a:gd name="connsiteX3669" fmla="*/ 2716864 w 12238203"/>
              <a:gd name="connsiteY3669" fmla="*/ 7639084 h 14922648"/>
              <a:gd name="connsiteX3670" fmla="*/ 2663284 w 12238203"/>
              <a:gd name="connsiteY3670" fmla="*/ 7677760 h 14922648"/>
              <a:gd name="connsiteX3671" fmla="*/ 2758796 w 12238203"/>
              <a:gd name="connsiteY3671" fmla="*/ 7713640 h 14922648"/>
              <a:gd name="connsiteX3672" fmla="*/ 2783023 w 12238203"/>
              <a:gd name="connsiteY3672" fmla="*/ 7712242 h 14922648"/>
              <a:gd name="connsiteX3673" fmla="*/ 2790478 w 12238203"/>
              <a:gd name="connsiteY3673" fmla="*/ 7725755 h 14922648"/>
              <a:gd name="connsiteX3674" fmla="*/ 2882729 w 12238203"/>
              <a:gd name="connsiteY3674" fmla="*/ 7640948 h 14922648"/>
              <a:gd name="connsiteX3675" fmla="*/ 5408244 w 12238203"/>
              <a:gd name="connsiteY3675" fmla="*/ 1926857 h 14922648"/>
              <a:gd name="connsiteX3676" fmla="*/ 5395713 w 12238203"/>
              <a:gd name="connsiteY3676" fmla="*/ 1830331 h 14922648"/>
              <a:gd name="connsiteX3677" fmla="*/ 5349889 w 12238203"/>
              <a:gd name="connsiteY3677" fmla="*/ 1860081 h 14922648"/>
              <a:gd name="connsiteX3678" fmla="*/ 5408244 w 12238203"/>
              <a:gd name="connsiteY3678" fmla="*/ 1926857 h 14922648"/>
              <a:gd name="connsiteX3679" fmla="*/ 2898104 w 12238203"/>
              <a:gd name="connsiteY3679" fmla="*/ 7611126 h 14922648"/>
              <a:gd name="connsiteX3680" fmla="*/ 2807717 w 12238203"/>
              <a:gd name="connsiteY3680" fmla="*/ 7549152 h 14922648"/>
              <a:gd name="connsiteX3681" fmla="*/ 2785819 w 12238203"/>
              <a:gd name="connsiteY3681" fmla="*/ 7580372 h 14922648"/>
              <a:gd name="connsiteX3682" fmla="*/ 2730841 w 12238203"/>
              <a:gd name="connsiteY3682" fmla="*/ 7622775 h 14922648"/>
              <a:gd name="connsiteX3683" fmla="*/ 2898104 w 12238203"/>
              <a:gd name="connsiteY3683" fmla="*/ 7611126 h 14922648"/>
              <a:gd name="connsiteX3684" fmla="*/ 1755647 w 12238203"/>
              <a:gd name="connsiteY3684" fmla="*/ 10197161 h 14922648"/>
              <a:gd name="connsiteX3685" fmla="*/ 1684191 w 12238203"/>
              <a:gd name="connsiteY3685" fmla="*/ 10035611 h 14922648"/>
              <a:gd name="connsiteX3686" fmla="*/ 1675964 w 12238203"/>
              <a:gd name="connsiteY3686" fmla="*/ 10290912 h 14922648"/>
              <a:gd name="connsiteX3687" fmla="*/ 1524755 w 12238203"/>
              <a:gd name="connsiteY3687" fmla="*/ 10347962 h 14922648"/>
              <a:gd name="connsiteX3688" fmla="*/ 1573915 w 12238203"/>
              <a:gd name="connsiteY3688" fmla="*/ 10362547 h 14922648"/>
              <a:gd name="connsiteX3689" fmla="*/ 1755647 w 12238203"/>
              <a:gd name="connsiteY3689" fmla="*/ 10197161 h 14922648"/>
              <a:gd name="connsiteX3690" fmla="*/ 4027076 w 12238203"/>
              <a:gd name="connsiteY3690" fmla="*/ 5064064 h 14922648"/>
              <a:gd name="connsiteX3691" fmla="*/ 4014377 w 12238203"/>
              <a:gd name="connsiteY3691" fmla="*/ 5042338 h 14922648"/>
              <a:gd name="connsiteX3692" fmla="*/ 4027076 w 12238203"/>
              <a:gd name="connsiteY3692" fmla="*/ 5064064 h 14922648"/>
              <a:gd name="connsiteX3693" fmla="*/ 5627025 w 12238203"/>
              <a:gd name="connsiteY3693" fmla="*/ 1443054 h 14922648"/>
              <a:gd name="connsiteX3694" fmla="*/ 5610802 w 12238203"/>
              <a:gd name="connsiteY3694" fmla="*/ 1413965 h 14922648"/>
              <a:gd name="connsiteX3695" fmla="*/ 5627025 w 12238203"/>
              <a:gd name="connsiteY3695" fmla="*/ 1443054 h 14922648"/>
              <a:gd name="connsiteX3696" fmla="*/ 6027825 w 12238203"/>
              <a:gd name="connsiteY3696" fmla="*/ 552110 h 14922648"/>
              <a:gd name="connsiteX3697" fmla="*/ 6012040 w 12238203"/>
              <a:gd name="connsiteY3697" fmla="*/ 527802 h 14922648"/>
              <a:gd name="connsiteX3698" fmla="*/ 6027825 w 12238203"/>
              <a:gd name="connsiteY3698" fmla="*/ 552110 h 14922648"/>
              <a:gd name="connsiteX3699" fmla="*/ 3713183 w 12238203"/>
              <a:gd name="connsiteY3699" fmla="*/ 5819990 h 14922648"/>
              <a:gd name="connsiteX3700" fmla="*/ 3393384 w 12238203"/>
              <a:gd name="connsiteY3700" fmla="*/ 6049382 h 14922648"/>
              <a:gd name="connsiteX3701" fmla="*/ 3011105 w 12238203"/>
              <a:gd name="connsiteY3701" fmla="*/ 5861102 h 14922648"/>
              <a:gd name="connsiteX3702" fmla="*/ 2956899 w 12238203"/>
              <a:gd name="connsiteY3702" fmla="*/ 5789724 h 14922648"/>
              <a:gd name="connsiteX3703" fmla="*/ 2949802 w 12238203"/>
              <a:gd name="connsiteY3703" fmla="*/ 5720308 h 14922648"/>
              <a:gd name="connsiteX3704" fmla="*/ 2932897 w 12238203"/>
              <a:gd name="connsiteY3704" fmla="*/ 5651141 h 14922648"/>
              <a:gd name="connsiteX3705" fmla="*/ 2936062 w 12238203"/>
              <a:gd name="connsiteY3705" fmla="*/ 5590842 h 14922648"/>
              <a:gd name="connsiteX3706" fmla="*/ 3090370 w 12238203"/>
              <a:gd name="connsiteY3706" fmla="*/ 5327083 h 14922648"/>
              <a:gd name="connsiteX3707" fmla="*/ 3132262 w 12238203"/>
              <a:gd name="connsiteY3707" fmla="*/ 5307355 h 14922648"/>
              <a:gd name="connsiteX3708" fmla="*/ 3246489 w 12238203"/>
              <a:gd name="connsiteY3708" fmla="*/ 5253288 h 14922648"/>
              <a:gd name="connsiteX3709" fmla="*/ 3290602 w 12238203"/>
              <a:gd name="connsiteY3709" fmla="*/ 5249324 h 14922648"/>
              <a:gd name="connsiteX3710" fmla="*/ 3731183 w 12238203"/>
              <a:gd name="connsiteY3710" fmla="*/ 5629086 h 14922648"/>
              <a:gd name="connsiteX3711" fmla="*/ 3713183 w 12238203"/>
              <a:gd name="connsiteY3711" fmla="*/ 5819990 h 14922648"/>
              <a:gd name="connsiteX3712" fmla="*/ 3450019 w 12238203"/>
              <a:gd name="connsiteY3712" fmla="*/ 6416321 h 14922648"/>
              <a:gd name="connsiteX3713" fmla="*/ 3410143 w 12238203"/>
              <a:gd name="connsiteY3713" fmla="*/ 6292994 h 14922648"/>
              <a:gd name="connsiteX3714" fmla="*/ 3442690 w 12238203"/>
              <a:gd name="connsiteY3714" fmla="*/ 6398273 h 14922648"/>
              <a:gd name="connsiteX3715" fmla="*/ 3450019 w 12238203"/>
              <a:gd name="connsiteY3715" fmla="*/ 6416321 h 14922648"/>
              <a:gd name="connsiteX3716" fmla="*/ 5498350 w 12238203"/>
              <a:gd name="connsiteY3716" fmla="*/ 1783543 h 14922648"/>
              <a:gd name="connsiteX3717" fmla="*/ 5447061 w 12238203"/>
              <a:gd name="connsiteY3717" fmla="*/ 1555168 h 14922648"/>
              <a:gd name="connsiteX3718" fmla="*/ 5325635 w 12238203"/>
              <a:gd name="connsiteY3718" fmla="*/ 1655839 h 14922648"/>
              <a:gd name="connsiteX3719" fmla="*/ 5406080 w 12238203"/>
              <a:gd name="connsiteY3719" fmla="*/ 1805942 h 14922648"/>
              <a:gd name="connsiteX3720" fmla="*/ 5498350 w 12238203"/>
              <a:gd name="connsiteY3720" fmla="*/ 1783543 h 14922648"/>
              <a:gd name="connsiteX3721" fmla="*/ 1048739 w 12238203"/>
              <a:gd name="connsiteY3721" fmla="*/ 11873475 h 14922648"/>
              <a:gd name="connsiteX3722" fmla="*/ 1050519 w 12238203"/>
              <a:gd name="connsiteY3722" fmla="*/ 11849550 h 14922648"/>
              <a:gd name="connsiteX3723" fmla="*/ 979006 w 12238203"/>
              <a:gd name="connsiteY3723" fmla="*/ 11944435 h 14922648"/>
              <a:gd name="connsiteX3724" fmla="*/ 1048739 w 12238203"/>
              <a:gd name="connsiteY3724" fmla="*/ 11873475 h 14922648"/>
              <a:gd name="connsiteX3725" fmla="*/ 2058939 w 12238203"/>
              <a:gd name="connsiteY3725" fmla="*/ 9587907 h 14922648"/>
              <a:gd name="connsiteX3726" fmla="*/ 2088713 w 12238203"/>
              <a:gd name="connsiteY3726" fmla="*/ 9328772 h 14922648"/>
              <a:gd name="connsiteX3727" fmla="*/ 2073836 w 12238203"/>
              <a:gd name="connsiteY3727" fmla="*/ 9299107 h 14922648"/>
              <a:gd name="connsiteX3728" fmla="*/ 2137020 w 12238203"/>
              <a:gd name="connsiteY3728" fmla="*/ 9153243 h 14922648"/>
              <a:gd name="connsiteX3729" fmla="*/ 2099657 w 12238203"/>
              <a:gd name="connsiteY3729" fmla="*/ 8886880 h 14922648"/>
              <a:gd name="connsiteX3730" fmla="*/ 2022373 w 12238203"/>
              <a:gd name="connsiteY3730" fmla="*/ 8812450 h 14922648"/>
              <a:gd name="connsiteX3731" fmla="*/ 1900549 w 12238203"/>
              <a:gd name="connsiteY3731" fmla="*/ 8793806 h 14922648"/>
              <a:gd name="connsiteX3732" fmla="*/ 1507502 w 12238203"/>
              <a:gd name="connsiteY3732" fmla="*/ 8755266 h 14922648"/>
              <a:gd name="connsiteX3733" fmla="*/ 1444826 w 12238203"/>
              <a:gd name="connsiteY3733" fmla="*/ 8772445 h 14922648"/>
              <a:gd name="connsiteX3734" fmla="*/ 1449850 w 12238203"/>
              <a:gd name="connsiteY3734" fmla="*/ 8794551 h 14922648"/>
              <a:gd name="connsiteX3735" fmla="*/ 1514986 w 12238203"/>
              <a:gd name="connsiteY3735" fmla="*/ 9018929 h 14922648"/>
              <a:gd name="connsiteX3736" fmla="*/ 1514343 w 12238203"/>
              <a:gd name="connsiteY3736" fmla="*/ 9023383 h 14922648"/>
              <a:gd name="connsiteX3737" fmla="*/ 1507595 w 12238203"/>
              <a:gd name="connsiteY3737" fmla="*/ 9070176 h 14922648"/>
              <a:gd name="connsiteX3738" fmla="*/ 1460055 w 12238203"/>
              <a:gd name="connsiteY3738" fmla="*/ 9178942 h 14922648"/>
              <a:gd name="connsiteX3739" fmla="*/ 1766230 w 12238203"/>
              <a:gd name="connsiteY3739" fmla="*/ 9216703 h 14922648"/>
              <a:gd name="connsiteX3740" fmla="*/ 1996897 w 12238203"/>
              <a:gd name="connsiteY3740" fmla="*/ 9249605 h 14922648"/>
              <a:gd name="connsiteX3741" fmla="*/ 2074265 w 12238203"/>
              <a:gd name="connsiteY3741" fmla="*/ 9260641 h 14922648"/>
              <a:gd name="connsiteX3742" fmla="*/ 2108987 w 12238203"/>
              <a:gd name="connsiteY3742" fmla="*/ 9214266 h 14922648"/>
              <a:gd name="connsiteX3743" fmla="*/ 2071840 w 12238203"/>
              <a:gd name="connsiteY3743" fmla="*/ 9295130 h 14922648"/>
              <a:gd name="connsiteX3744" fmla="*/ 2065028 w 12238203"/>
              <a:gd name="connsiteY3744" fmla="*/ 9281546 h 14922648"/>
              <a:gd name="connsiteX3745" fmla="*/ 1992991 w 12238203"/>
              <a:gd name="connsiteY3745" fmla="*/ 9264504 h 14922648"/>
              <a:gd name="connsiteX3746" fmla="*/ 1700171 w 12238203"/>
              <a:gd name="connsiteY3746" fmla="*/ 9225377 h 14922648"/>
              <a:gd name="connsiteX3747" fmla="*/ 1462935 w 12238203"/>
              <a:gd name="connsiteY3747" fmla="*/ 9195511 h 14922648"/>
              <a:gd name="connsiteX3748" fmla="*/ 1472778 w 12238203"/>
              <a:gd name="connsiteY3748" fmla="*/ 9274817 h 14922648"/>
              <a:gd name="connsiteX3749" fmla="*/ 1364821 w 12238203"/>
              <a:gd name="connsiteY3749" fmla="*/ 9542239 h 14922648"/>
              <a:gd name="connsiteX3750" fmla="*/ 1701897 w 12238203"/>
              <a:gd name="connsiteY3750" fmla="*/ 9650892 h 14922648"/>
              <a:gd name="connsiteX3751" fmla="*/ 1732968 w 12238203"/>
              <a:gd name="connsiteY3751" fmla="*/ 9649833 h 14922648"/>
              <a:gd name="connsiteX3752" fmla="*/ 1829205 w 12238203"/>
              <a:gd name="connsiteY3752" fmla="*/ 9690889 h 14922648"/>
              <a:gd name="connsiteX3753" fmla="*/ 1882451 w 12238203"/>
              <a:gd name="connsiteY3753" fmla="*/ 9707410 h 14922648"/>
              <a:gd name="connsiteX3754" fmla="*/ 1869675 w 12238203"/>
              <a:gd name="connsiteY3754" fmla="*/ 9735221 h 14922648"/>
              <a:gd name="connsiteX3755" fmla="*/ 1864020 w 12238203"/>
              <a:gd name="connsiteY3755" fmla="*/ 9748021 h 14922648"/>
              <a:gd name="connsiteX3756" fmla="*/ 1882477 w 12238203"/>
              <a:gd name="connsiteY3756" fmla="*/ 9740878 h 14922648"/>
              <a:gd name="connsiteX3757" fmla="*/ 1895254 w 12238203"/>
              <a:gd name="connsiteY3757" fmla="*/ 9711382 h 14922648"/>
              <a:gd name="connsiteX3758" fmla="*/ 1930465 w 12238203"/>
              <a:gd name="connsiteY3758" fmla="*/ 9722308 h 14922648"/>
              <a:gd name="connsiteX3759" fmla="*/ 2058939 w 12238203"/>
              <a:gd name="connsiteY3759" fmla="*/ 9587907 h 14922648"/>
              <a:gd name="connsiteX3760" fmla="*/ 5649528 w 12238203"/>
              <a:gd name="connsiteY3760" fmla="*/ 1463703 h 14922648"/>
              <a:gd name="connsiteX3761" fmla="*/ 5640017 w 12238203"/>
              <a:gd name="connsiteY3761" fmla="*/ 1448285 h 14922648"/>
              <a:gd name="connsiteX3762" fmla="*/ 5649528 w 12238203"/>
              <a:gd name="connsiteY3762" fmla="*/ 1463703 h 14922648"/>
              <a:gd name="connsiteX3763" fmla="*/ 4049030 w 12238203"/>
              <a:gd name="connsiteY3763" fmla="*/ 5089252 h 14922648"/>
              <a:gd name="connsiteX3764" fmla="*/ 3983975 w 12238203"/>
              <a:gd name="connsiteY3764" fmla="*/ 5088941 h 14922648"/>
              <a:gd name="connsiteX3765" fmla="*/ 3983212 w 12238203"/>
              <a:gd name="connsiteY3765" fmla="*/ 5030703 h 14922648"/>
              <a:gd name="connsiteX3766" fmla="*/ 4059439 w 12238203"/>
              <a:gd name="connsiteY3766" fmla="*/ 5065350 h 14922648"/>
              <a:gd name="connsiteX3767" fmla="*/ 4049030 w 12238203"/>
              <a:gd name="connsiteY3767" fmla="*/ 5089252 h 14922648"/>
              <a:gd name="connsiteX3768" fmla="*/ 5470132 w 12238203"/>
              <a:gd name="connsiteY3768" fmla="*/ 1877434 h 14922648"/>
              <a:gd name="connsiteX3769" fmla="*/ 5491178 w 12238203"/>
              <a:gd name="connsiteY3769" fmla="*/ 1809489 h 14922648"/>
              <a:gd name="connsiteX3770" fmla="*/ 5415467 w 12238203"/>
              <a:gd name="connsiteY3770" fmla="*/ 1822505 h 14922648"/>
              <a:gd name="connsiteX3771" fmla="*/ 5430690 w 12238203"/>
              <a:gd name="connsiteY3771" fmla="*/ 1932130 h 14922648"/>
              <a:gd name="connsiteX3772" fmla="*/ 5470132 w 12238203"/>
              <a:gd name="connsiteY3772" fmla="*/ 1877434 h 14922648"/>
              <a:gd name="connsiteX3773" fmla="*/ 6054501 w 12238203"/>
              <a:gd name="connsiteY3773" fmla="*/ 555230 h 14922648"/>
              <a:gd name="connsiteX3774" fmla="*/ 6041072 w 12238203"/>
              <a:gd name="connsiteY3774" fmla="*/ 545218 h 14922648"/>
              <a:gd name="connsiteX3775" fmla="*/ 6054501 w 12238203"/>
              <a:gd name="connsiteY3775" fmla="*/ 555230 h 14922648"/>
              <a:gd name="connsiteX3776" fmla="*/ 1082504 w 12238203"/>
              <a:gd name="connsiteY3776" fmla="*/ 11810642 h 14922648"/>
              <a:gd name="connsiteX3777" fmla="*/ 1063235 w 12238203"/>
              <a:gd name="connsiteY3777" fmla="*/ 11774587 h 14922648"/>
              <a:gd name="connsiteX3778" fmla="*/ 1082504 w 12238203"/>
              <a:gd name="connsiteY3778" fmla="*/ 11810642 h 14922648"/>
              <a:gd name="connsiteX3779" fmla="*/ 2928410 w 12238203"/>
              <a:gd name="connsiteY3779" fmla="*/ 7633485 h 14922648"/>
              <a:gd name="connsiteX3780" fmla="*/ 2871081 w 12238203"/>
              <a:gd name="connsiteY3780" fmla="*/ 7725289 h 14922648"/>
              <a:gd name="connsiteX3781" fmla="*/ 2626477 w 12238203"/>
              <a:gd name="connsiteY3781" fmla="*/ 7748121 h 14922648"/>
              <a:gd name="connsiteX3782" fmla="*/ 2454090 w 12238203"/>
              <a:gd name="connsiteY3782" fmla="*/ 7966662 h 14922648"/>
              <a:gd name="connsiteX3783" fmla="*/ 2410294 w 12238203"/>
              <a:gd name="connsiteY3783" fmla="*/ 7914939 h 14922648"/>
              <a:gd name="connsiteX3784" fmla="*/ 2585011 w 12238203"/>
              <a:gd name="connsiteY3784" fmla="*/ 7745326 h 14922648"/>
              <a:gd name="connsiteX3785" fmla="*/ 2554727 w 12238203"/>
              <a:gd name="connsiteY3785" fmla="*/ 7667508 h 14922648"/>
              <a:gd name="connsiteX3786" fmla="*/ 2587806 w 12238203"/>
              <a:gd name="connsiteY3786" fmla="*/ 7514204 h 14922648"/>
              <a:gd name="connsiteX3787" fmla="*/ 2718262 w 12238203"/>
              <a:gd name="connsiteY3787" fmla="*/ 7402371 h 14922648"/>
              <a:gd name="connsiteX3788" fmla="*/ 2897638 w 12238203"/>
              <a:gd name="connsiteY3788" fmla="*/ 7359035 h 14922648"/>
              <a:gd name="connsiteX3789" fmla="*/ 2917672 w 12238203"/>
              <a:gd name="connsiteY3789" fmla="*/ 7331543 h 14922648"/>
              <a:gd name="connsiteX3790" fmla="*/ 2925127 w 12238203"/>
              <a:gd name="connsiteY3790" fmla="*/ 7335271 h 14922648"/>
              <a:gd name="connsiteX3791" fmla="*/ 2957274 w 12238203"/>
              <a:gd name="connsiteY3791" fmla="*/ 7409360 h 14922648"/>
              <a:gd name="connsiteX3792" fmla="*/ 2941433 w 12238203"/>
              <a:gd name="connsiteY3792" fmla="*/ 7600874 h 14922648"/>
              <a:gd name="connsiteX3793" fmla="*/ 2928410 w 12238203"/>
              <a:gd name="connsiteY3793" fmla="*/ 7633485 h 14922648"/>
              <a:gd name="connsiteX3794" fmla="*/ 6068431 w 12238203"/>
              <a:gd name="connsiteY3794" fmla="*/ 536404 h 14922648"/>
              <a:gd name="connsiteX3795" fmla="*/ 6067993 w 12238203"/>
              <a:gd name="connsiteY3795" fmla="*/ 531623 h 14922648"/>
              <a:gd name="connsiteX3796" fmla="*/ 6062583 w 12238203"/>
              <a:gd name="connsiteY3796" fmla="*/ 527703 h 14922648"/>
              <a:gd name="connsiteX3797" fmla="*/ 6068431 w 12238203"/>
              <a:gd name="connsiteY3797" fmla="*/ 536404 h 14922648"/>
              <a:gd name="connsiteX3798" fmla="*/ 5415328 w 12238203"/>
              <a:gd name="connsiteY3798" fmla="*/ 2016370 h 14922648"/>
              <a:gd name="connsiteX3799" fmla="*/ 5404339 w 12238203"/>
              <a:gd name="connsiteY3799" fmla="*/ 2003660 h 14922648"/>
              <a:gd name="connsiteX3800" fmla="*/ 5180241 w 12238203"/>
              <a:gd name="connsiteY3800" fmla="*/ 2064767 h 14922648"/>
              <a:gd name="connsiteX3801" fmla="*/ 5101495 w 12238203"/>
              <a:gd name="connsiteY3801" fmla="*/ 2055727 h 14922648"/>
              <a:gd name="connsiteX3802" fmla="*/ 4948766 w 12238203"/>
              <a:gd name="connsiteY3802" fmla="*/ 1948998 h 14922648"/>
              <a:gd name="connsiteX3803" fmla="*/ 4920825 w 12238203"/>
              <a:gd name="connsiteY3803" fmla="*/ 1937370 h 14922648"/>
              <a:gd name="connsiteX3804" fmla="*/ 4924839 w 12238203"/>
              <a:gd name="connsiteY3804" fmla="*/ 1918473 h 14922648"/>
              <a:gd name="connsiteX3805" fmla="*/ 4872353 w 12238203"/>
              <a:gd name="connsiteY3805" fmla="*/ 1615240 h 14922648"/>
              <a:gd name="connsiteX3806" fmla="*/ 4879219 w 12238203"/>
              <a:gd name="connsiteY3806" fmla="*/ 1588941 h 14922648"/>
              <a:gd name="connsiteX3807" fmla="*/ 4859930 w 12238203"/>
              <a:gd name="connsiteY3807" fmla="*/ 1576620 h 14922648"/>
              <a:gd name="connsiteX3808" fmla="*/ 4815169 w 12238203"/>
              <a:gd name="connsiteY3808" fmla="*/ 1797343 h 14922648"/>
              <a:gd name="connsiteX3809" fmla="*/ 5095373 w 12238203"/>
              <a:gd name="connsiteY3809" fmla="*/ 2090020 h 14922648"/>
              <a:gd name="connsiteX3810" fmla="*/ 5340546 w 12238203"/>
              <a:gd name="connsiteY3810" fmla="*/ 2066839 h 14922648"/>
              <a:gd name="connsiteX3811" fmla="*/ 5415328 w 12238203"/>
              <a:gd name="connsiteY3811" fmla="*/ 2016370 h 14922648"/>
              <a:gd name="connsiteX3812" fmla="*/ 5882174 w 12238203"/>
              <a:gd name="connsiteY3812" fmla="*/ 966913 h 14922648"/>
              <a:gd name="connsiteX3813" fmla="*/ 5880327 w 12238203"/>
              <a:gd name="connsiteY3813" fmla="*/ 954217 h 14922648"/>
              <a:gd name="connsiteX3814" fmla="*/ 5873257 w 12238203"/>
              <a:gd name="connsiteY3814" fmla="*/ 978351 h 14922648"/>
              <a:gd name="connsiteX3815" fmla="*/ 5882174 w 12238203"/>
              <a:gd name="connsiteY3815" fmla="*/ 966913 h 14922648"/>
              <a:gd name="connsiteX3816" fmla="*/ 926785 w 12238203"/>
              <a:gd name="connsiteY3816" fmla="*/ 12186756 h 14922648"/>
              <a:gd name="connsiteX3817" fmla="*/ 772397 w 12238203"/>
              <a:gd name="connsiteY3817" fmla="*/ 12317112 h 14922648"/>
              <a:gd name="connsiteX3818" fmla="*/ 745120 w 12238203"/>
              <a:gd name="connsiteY3818" fmla="*/ 12273329 h 14922648"/>
              <a:gd name="connsiteX3819" fmla="*/ 872314 w 12238203"/>
              <a:gd name="connsiteY3819" fmla="*/ 12139146 h 14922648"/>
              <a:gd name="connsiteX3820" fmla="*/ 926785 w 12238203"/>
              <a:gd name="connsiteY3820" fmla="*/ 12186756 h 14922648"/>
              <a:gd name="connsiteX3821" fmla="*/ 5862528 w 12238203"/>
              <a:gd name="connsiteY3821" fmla="*/ 1018084 h 14922648"/>
              <a:gd name="connsiteX3822" fmla="*/ 5862507 w 12238203"/>
              <a:gd name="connsiteY3822" fmla="*/ 987230 h 14922648"/>
              <a:gd name="connsiteX3823" fmla="*/ 5862528 w 12238203"/>
              <a:gd name="connsiteY3823" fmla="*/ 1018084 h 14922648"/>
              <a:gd name="connsiteX3824" fmla="*/ 5902968 w 12238203"/>
              <a:gd name="connsiteY3824" fmla="*/ 926560 h 14922648"/>
              <a:gd name="connsiteX3825" fmla="*/ 5887534 w 12238203"/>
              <a:gd name="connsiteY3825" fmla="*/ 954172 h 14922648"/>
              <a:gd name="connsiteX3826" fmla="*/ 5902968 w 12238203"/>
              <a:gd name="connsiteY3826" fmla="*/ 926560 h 14922648"/>
              <a:gd name="connsiteX3827" fmla="*/ 5846894 w 12238203"/>
              <a:gd name="connsiteY3827" fmla="*/ 1068921 h 14922648"/>
              <a:gd name="connsiteX3828" fmla="*/ 5845414 w 12238203"/>
              <a:gd name="connsiteY3828" fmla="*/ 1041368 h 14922648"/>
              <a:gd name="connsiteX3829" fmla="*/ 5846894 w 12238203"/>
              <a:gd name="connsiteY3829" fmla="*/ 1068921 h 14922648"/>
              <a:gd name="connsiteX3830" fmla="*/ 5280791 w 12238203"/>
              <a:gd name="connsiteY3830" fmla="*/ 2353901 h 14922648"/>
              <a:gd name="connsiteX3831" fmla="*/ 5260321 w 12238203"/>
              <a:gd name="connsiteY3831" fmla="*/ 2354210 h 14922648"/>
              <a:gd name="connsiteX3832" fmla="*/ 5280791 w 12238203"/>
              <a:gd name="connsiteY3832" fmla="*/ 2353901 h 14922648"/>
              <a:gd name="connsiteX3833" fmla="*/ 5918195 w 12238203"/>
              <a:gd name="connsiteY3833" fmla="*/ 914055 h 14922648"/>
              <a:gd name="connsiteX3834" fmla="*/ 5915750 w 12238203"/>
              <a:gd name="connsiteY3834" fmla="*/ 904950 h 14922648"/>
              <a:gd name="connsiteX3835" fmla="*/ 5908006 w 12238203"/>
              <a:gd name="connsiteY3835" fmla="*/ 915158 h 14922648"/>
              <a:gd name="connsiteX3836" fmla="*/ 5918195 w 12238203"/>
              <a:gd name="connsiteY3836" fmla="*/ 914055 h 14922648"/>
              <a:gd name="connsiteX3837" fmla="*/ 2630212 w 12238203"/>
              <a:gd name="connsiteY3837" fmla="*/ 8357817 h 14922648"/>
              <a:gd name="connsiteX3838" fmla="*/ 2522712 w 12238203"/>
              <a:gd name="connsiteY3838" fmla="*/ 8320314 h 14922648"/>
              <a:gd name="connsiteX3839" fmla="*/ 2488398 w 12238203"/>
              <a:gd name="connsiteY3839" fmla="*/ 8392335 h 14922648"/>
              <a:gd name="connsiteX3840" fmla="*/ 2445082 w 12238203"/>
              <a:gd name="connsiteY3840" fmla="*/ 8542976 h 14922648"/>
              <a:gd name="connsiteX3841" fmla="*/ 2450706 w 12238203"/>
              <a:gd name="connsiteY3841" fmla="*/ 8660130 h 14922648"/>
              <a:gd name="connsiteX3842" fmla="*/ 2386885 w 12238203"/>
              <a:gd name="connsiteY3842" fmla="*/ 8668165 h 14922648"/>
              <a:gd name="connsiteX3843" fmla="*/ 2384822 w 12238203"/>
              <a:gd name="connsiteY3843" fmla="*/ 8540211 h 14922648"/>
              <a:gd name="connsiteX3844" fmla="*/ 2334142 w 12238203"/>
              <a:gd name="connsiteY3844" fmla="*/ 8494784 h 14922648"/>
              <a:gd name="connsiteX3845" fmla="*/ 2350437 w 12238203"/>
              <a:gd name="connsiteY3845" fmla="*/ 8405303 h 14922648"/>
              <a:gd name="connsiteX3846" fmla="*/ 2324378 w 12238203"/>
              <a:gd name="connsiteY3846" fmla="*/ 8323512 h 14922648"/>
              <a:gd name="connsiteX3847" fmla="*/ 2221583 w 12238203"/>
              <a:gd name="connsiteY3847" fmla="*/ 8375151 h 14922648"/>
              <a:gd name="connsiteX3848" fmla="*/ 2188577 w 12238203"/>
              <a:gd name="connsiteY3848" fmla="*/ 8325703 h 14922648"/>
              <a:gd name="connsiteX3849" fmla="*/ 2302000 w 12238203"/>
              <a:gd name="connsiteY3849" fmla="*/ 8267353 h 14922648"/>
              <a:gd name="connsiteX3850" fmla="*/ 2237936 w 12238203"/>
              <a:gd name="connsiteY3850" fmla="*/ 8057720 h 14922648"/>
              <a:gd name="connsiteX3851" fmla="*/ 2226570 w 12238203"/>
              <a:gd name="connsiteY3851" fmla="*/ 8018666 h 14922648"/>
              <a:gd name="connsiteX3852" fmla="*/ 2251251 w 12238203"/>
              <a:gd name="connsiteY3852" fmla="*/ 8014998 h 14922648"/>
              <a:gd name="connsiteX3853" fmla="*/ 2247291 w 12238203"/>
              <a:gd name="connsiteY3853" fmla="*/ 7972088 h 14922648"/>
              <a:gd name="connsiteX3854" fmla="*/ 2276390 w 12238203"/>
              <a:gd name="connsiteY3854" fmla="*/ 8010856 h 14922648"/>
              <a:gd name="connsiteX3855" fmla="*/ 2294124 w 12238203"/>
              <a:gd name="connsiteY3855" fmla="*/ 8010570 h 14922648"/>
              <a:gd name="connsiteX3856" fmla="*/ 2358753 w 12238203"/>
              <a:gd name="connsiteY3856" fmla="*/ 8255227 h 14922648"/>
              <a:gd name="connsiteX3857" fmla="*/ 2483414 w 12238203"/>
              <a:gd name="connsiteY3857" fmla="*/ 8256953 h 14922648"/>
              <a:gd name="connsiteX3858" fmla="*/ 2582059 w 12238203"/>
              <a:gd name="connsiteY3858" fmla="*/ 8005926 h 14922648"/>
              <a:gd name="connsiteX3859" fmla="*/ 2606792 w 12238203"/>
              <a:gd name="connsiteY3859" fmla="*/ 8005527 h 14922648"/>
              <a:gd name="connsiteX3860" fmla="*/ 2623953 w 12238203"/>
              <a:gd name="connsiteY3860" fmla="*/ 7969750 h 14922648"/>
              <a:gd name="connsiteX3861" fmla="*/ 2628259 w 12238203"/>
              <a:gd name="connsiteY3861" fmla="*/ 8005181 h 14922648"/>
              <a:gd name="connsiteX3862" fmla="*/ 2643072 w 12238203"/>
              <a:gd name="connsiteY3862" fmla="*/ 8026429 h 14922648"/>
              <a:gd name="connsiteX3863" fmla="*/ 2543321 w 12238203"/>
              <a:gd name="connsiteY3863" fmla="*/ 8266731 h 14922648"/>
              <a:gd name="connsiteX3864" fmla="*/ 2647554 w 12238203"/>
              <a:gd name="connsiteY3864" fmla="*/ 8304287 h 14922648"/>
              <a:gd name="connsiteX3865" fmla="*/ 2630212 w 12238203"/>
              <a:gd name="connsiteY3865" fmla="*/ 8357817 h 14922648"/>
              <a:gd name="connsiteX3866" fmla="*/ 2085760 w 12238203"/>
              <a:gd name="connsiteY3866" fmla="*/ 9591598 h 14922648"/>
              <a:gd name="connsiteX3867" fmla="*/ 2062102 w 12238203"/>
              <a:gd name="connsiteY3867" fmla="*/ 9640247 h 14922648"/>
              <a:gd name="connsiteX3868" fmla="*/ 1950176 w 12238203"/>
              <a:gd name="connsiteY3868" fmla="*/ 9745805 h 14922648"/>
              <a:gd name="connsiteX3869" fmla="*/ 1914579 w 12238203"/>
              <a:gd name="connsiteY3869" fmla="*/ 9735176 h 14922648"/>
              <a:gd name="connsiteX3870" fmla="*/ 1881846 w 12238203"/>
              <a:gd name="connsiteY3870" fmla="*/ 9775783 h 14922648"/>
              <a:gd name="connsiteX3871" fmla="*/ 1255151 w 12238203"/>
              <a:gd name="connsiteY3871" fmla="*/ 9598824 h 14922648"/>
              <a:gd name="connsiteX3872" fmla="*/ 1312581 w 12238203"/>
              <a:gd name="connsiteY3872" fmla="*/ 9524256 h 14922648"/>
              <a:gd name="connsiteX3873" fmla="*/ 1369680 w 12238203"/>
              <a:gd name="connsiteY3873" fmla="*/ 9429657 h 14922648"/>
              <a:gd name="connsiteX3874" fmla="*/ 1377669 w 12238203"/>
              <a:gd name="connsiteY3874" fmla="*/ 9172625 h 14922648"/>
              <a:gd name="connsiteX3875" fmla="*/ 1425736 w 12238203"/>
              <a:gd name="connsiteY3875" fmla="*/ 9063837 h 14922648"/>
              <a:gd name="connsiteX3876" fmla="*/ 1385771 w 12238203"/>
              <a:gd name="connsiteY3876" fmla="*/ 8861081 h 14922648"/>
              <a:gd name="connsiteX3877" fmla="*/ 1346294 w 12238203"/>
              <a:gd name="connsiteY3877" fmla="*/ 8769193 h 14922648"/>
              <a:gd name="connsiteX3878" fmla="*/ 1318884 w 12238203"/>
              <a:gd name="connsiteY3878" fmla="*/ 8671926 h 14922648"/>
              <a:gd name="connsiteX3879" fmla="*/ 1487427 w 12238203"/>
              <a:gd name="connsiteY3879" fmla="*/ 8676029 h 14922648"/>
              <a:gd name="connsiteX3880" fmla="*/ 2008262 w 12238203"/>
              <a:gd name="connsiteY3880" fmla="*/ 8731259 h 14922648"/>
              <a:gd name="connsiteX3881" fmla="*/ 2077200 w 12238203"/>
              <a:gd name="connsiteY3881" fmla="*/ 8801491 h 14922648"/>
              <a:gd name="connsiteX3882" fmla="*/ 2091334 w 12238203"/>
              <a:gd name="connsiteY3882" fmla="*/ 9268183 h 14922648"/>
              <a:gd name="connsiteX3883" fmla="*/ 2085760 w 12238203"/>
              <a:gd name="connsiteY3883" fmla="*/ 9591598 h 14922648"/>
              <a:gd name="connsiteX3884" fmla="*/ 6077686 w 12238203"/>
              <a:gd name="connsiteY3884" fmla="*/ 563945 h 14922648"/>
              <a:gd name="connsiteX3885" fmla="*/ 6068613 w 12238203"/>
              <a:gd name="connsiteY3885" fmla="*/ 553308 h 14922648"/>
              <a:gd name="connsiteX3886" fmla="*/ 6077686 w 12238203"/>
              <a:gd name="connsiteY3886" fmla="*/ 563945 h 14922648"/>
              <a:gd name="connsiteX3887" fmla="*/ 3415970 w 12238203"/>
              <a:gd name="connsiteY3887" fmla="*/ 6589200 h 14922648"/>
              <a:gd name="connsiteX3888" fmla="*/ 3415191 w 12238203"/>
              <a:gd name="connsiteY3888" fmla="*/ 6577110 h 14922648"/>
              <a:gd name="connsiteX3889" fmla="*/ 3404973 w 12238203"/>
              <a:gd name="connsiteY3889" fmla="*/ 6586384 h 14922648"/>
              <a:gd name="connsiteX3890" fmla="*/ 3415970 w 12238203"/>
              <a:gd name="connsiteY3890" fmla="*/ 6589200 h 14922648"/>
              <a:gd name="connsiteX3891" fmla="*/ 1509608 w 12238203"/>
              <a:gd name="connsiteY3891" fmla="*/ 10909022 h 14922648"/>
              <a:gd name="connsiteX3892" fmla="*/ 1506450 w 12238203"/>
              <a:gd name="connsiteY3892" fmla="*/ 10898309 h 14922648"/>
              <a:gd name="connsiteX3893" fmla="*/ 1509608 w 12238203"/>
              <a:gd name="connsiteY3893" fmla="*/ 10909022 h 14922648"/>
              <a:gd name="connsiteX3894" fmla="*/ 5676814 w 12238203"/>
              <a:gd name="connsiteY3894" fmla="*/ 1483916 h 14922648"/>
              <a:gd name="connsiteX3895" fmla="*/ 5664265 w 12238203"/>
              <a:gd name="connsiteY3895" fmla="*/ 1466136 h 14922648"/>
              <a:gd name="connsiteX3896" fmla="*/ 5676814 w 12238203"/>
              <a:gd name="connsiteY3896" fmla="*/ 1483916 h 14922648"/>
              <a:gd name="connsiteX3897" fmla="*/ 3408205 w 12238203"/>
              <a:gd name="connsiteY3897" fmla="*/ 6619473 h 14922648"/>
              <a:gd name="connsiteX3898" fmla="*/ 3391905 w 12238203"/>
              <a:gd name="connsiteY3898" fmla="*/ 6619421 h 14922648"/>
              <a:gd name="connsiteX3899" fmla="*/ 3408205 w 12238203"/>
              <a:gd name="connsiteY3899" fmla="*/ 6619473 h 14922648"/>
              <a:gd name="connsiteX3900" fmla="*/ 3458092 w 12238203"/>
              <a:gd name="connsiteY3900" fmla="*/ 6507722 h 14922648"/>
              <a:gd name="connsiteX3901" fmla="*/ 3447160 w 12238203"/>
              <a:gd name="connsiteY3901" fmla="*/ 6488593 h 14922648"/>
              <a:gd name="connsiteX3902" fmla="*/ 3458092 w 12238203"/>
              <a:gd name="connsiteY3902" fmla="*/ 6507722 h 14922648"/>
              <a:gd name="connsiteX3903" fmla="*/ 1101962 w 12238203"/>
              <a:gd name="connsiteY3903" fmla="*/ 11846270 h 14922648"/>
              <a:gd name="connsiteX3904" fmla="*/ 899533 w 12238203"/>
              <a:gd name="connsiteY3904" fmla="*/ 12038862 h 14922648"/>
              <a:gd name="connsiteX3905" fmla="*/ 716625 w 12238203"/>
              <a:gd name="connsiteY3905" fmla="*/ 12211518 h 14922648"/>
              <a:gd name="connsiteX3906" fmla="*/ 602706 w 12238203"/>
              <a:gd name="connsiteY3906" fmla="*/ 12096413 h 14922648"/>
              <a:gd name="connsiteX3907" fmla="*/ 773257 w 12238203"/>
              <a:gd name="connsiteY3907" fmla="*/ 11927476 h 14922648"/>
              <a:gd name="connsiteX3908" fmla="*/ 1031556 w 12238203"/>
              <a:gd name="connsiteY3908" fmla="*/ 11719280 h 14922648"/>
              <a:gd name="connsiteX3909" fmla="*/ 1101962 w 12238203"/>
              <a:gd name="connsiteY3909" fmla="*/ 11846270 h 14922648"/>
              <a:gd name="connsiteX3910" fmla="*/ 5944643 w 12238203"/>
              <a:gd name="connsiteY3910" fmla="*/ 894045 h 14922648"/>
              <a:gd name="connsiteX3911" fmla="*/ 5924282 w 12238203"/>
              <a:gd name="connsiteY3911" fmla="*/ 901905 h 14922648"/>
              <a:gd name="connsiteX3912" fmla="*/ 5944643 w 12238203"/>
              <a:gd name="connsiteY3912" fmla="*/ 894045 h 14922648"/>
              <a:gd name="connsiteX3913" fmla="*/ 4335037 w 12238203"/>
              <a:gd name="connsiteY3913" fmla="*/ 4538491 h 14922648"/>
              <a:gd name="connsiteX3914" fmla="*/ 4199839 w 12238203"/>
              <a:gd name="connsiteY3914" fmla="*/ 4353149 h 14922648"/>
              <a:gd name="connsiteX3915" fmla="*/ 4066909 w 12238203"/>
              <a:gd name="connsiteY3915" fmla="*/ 4163626 h 14922648"/>
              <a:gd name="connsiteX3916" fmla="*/ 3882046 w 12238203"/>
              <a:gd name="connsiteY3916" fmla="*/ 3862342 h 14922648"/>
              <a:gd name="connsiteX3917" fmla="*/ 3810912 w 12238203"/>
              <a:gd name="connsiteY3917" fmla="*/ 3770045 h 14922648"/>
              <a:gd name="connsiteX3918" fmla="*/ 3813901 w 12238203"/>
              <a:gd name="connsiteY3918" fmla="*/ 3798316 h 14922648"/>
              <a:gd name="connsiteX3919" fmla="*/ 3793514 w 12238203"/>
              <a:gd name="connsiteY3919" fmla="*/ 3804226 h 14922648"/>
              <a:gd name="connsiteX3920" fmla="*/ 3796876 w 12238203"/>
              <a:gd name="connsiteY3920" fmla="*/ 3836031 h 14922648"/>
              <a:gd name="connsiteX3921" fmla="*/ 3828142 w 12238203"/>
              <a:gd name="connsiteY3921" fmla="*/ 3861317 h 14922648"/>
              <a:gd name="connsiteX3922" fmla="*/ 3799119 w 12238203"/>
              <a:gd name="connsiteY3922" fmla="*/ 3857234 h 14922648"/>
              <a:gd name="connsiteX3923" fmla="*/ 3833546 w 12238203"/>
              <a:gd name="connsiteY3923" fmla="*/ 3878613 h 14922648"/>
              <a:gd name="connsiteX3924" fmla="*/ 3809452 w 12238203"/>
              <a:gd name="connsiteY3924" fmla="*/ 3917074 h 14922648"/>
              <a:gd name="connsiteX3925" fmla="*/ 3847177 w 12238203"/>
              <a:gd name="connsiteY3925" fmla="*/ 3934101 h 14922648"/>
              <a:gd name="connsiteX3926" fmla="*/ 3825531 w 12238203"/>
              <a:gd name="connsiteY3926" fmla="*/ 3929855 h 14922648"/>
              <a:gd name="connsiteX3927" fmla="*/ 3806939 w 12238203"/>
              <a:gd name="connsiteY3927" fmla="*/ 3956831 h 14922648"/>
              <a:gd name="connsiteX3928" fmla="*/ 3818565 w 12238203"/>
              <a:gd name="connsiteY3928" fmla="*/ 3995095 h 14922648"/>
              <a:gd name="connsiteX3929" fmla="*/ 3813364 w 12238203"/>
              <a:gd name="connsiteY3929" fmla="*/ 4013511 h 14922648"/>
              <a:gd name="connsiteX3930" fmla="*/ 3828964 w 12238203"/>
              <a:gd name="connsiteY3930" fmla="*/ 4057886 h 14922648"/>
              <a:gd name="connsiteX3931" fmla="*/ 3820537 w 12238203"/>
              <a:gd name="connsiteY3931" fmla="*/ 4077258 h 14922648"/>
              <a:gd name="connsiteX3932" fmla="*/ 3848577 w 12238203"/>
              <a:gd name="connsiteY3932" fmla="*/ 4070294 h 14922648"/>
              <a:gd name="connsiteX3933" fmla="*/ 3841782 w 12238203"/>
              <a:gd name="connsiteY3933" fmla="*/ 4103356 h 14922648"/>
              <a:gd name="connsiteX3934" fmla="*/ 3825566 w 12238203"/>
              <a:gd name="connsiteY3934" fmla="*/ 4091021 h 14922648"/>
              <a:gd name="connsiteX3935" fmla="*/ 3830089 w 12238203"/>
              <a:gd name="connsiteY3935" fmla="*/ 4161763 h 14922648"/>
              <a:gd name="connsiteX3936" fmla="*/ 3861900 w 12238203"/>
              <a:gd name="connsiteY3936" fmla="*/ 4158405 h 14922648"/>
              <a:gd name="connsiteX3937" fmla="*/ 3857892 w 12238203"/>
              <a:gd name="connsiteY3937" fmla="*/ 4184026 h 14922648"/>
              <a:gd name="connsiteX3938" fmla="*/ 3832777 w 12238203"/>
              <a:gd name="connsiteY3938" fmla="*/ 4183105 h 14922648"/>
              <a:gd name="connsiteX3939" fmla="*/ 3847765 w 12238203"/>
              <a:gd name="connsiteY3939" fmla="*/ 4253174 h 14922648"/>
              <a:gd name="connsiteX3940" fmla="*/ 3863943 w 12238203"/>
              <a:gd name="connsiteY3940" fmla="*/ 4237173 h 14922648"/>
              <a:gd name="connsiteX3941" fmla="*/ 3874376 w 12238203"/>
              <a:gd name="connsiteY3941" fmla="*/ 4268231 h 14922648"/>
              <a:gd name="connsiteX3942" fmla="*/ 3869484 w 12238203"/>
              <a:gd name="connsiteY3942" fmla="*/ 4254023 h 14922648"/>
              <a:gd name="connsiteX3943" fmla="*/ 3834748 w 12238203"/>
              <a:gd name="connsiteY3943" fmla="*/ 4265267 h 14922648"/>
              <a:gd name="connsiteX3944" fmla="*/ 3848414 w 12238203"/>
              <a:gd name="connsiteY3944" fmla="*/ 4289023 h 14922648"/>
              <a:gd name="connsiteX3945" fmla="*/ 3850484 w 12238203"/>
              <a:gd name="connsiteY3945" fmla="*/ 4342405 h 14922648"/>
              <a:gd name="connsiteX3946" fmla="*/ 3859219 w 12238203"/>
              <a:gd name="connsiteY3946" fmla="*/ 4323616 h 14922648"/>
              <a:gd name="connsiteX3947" fmla="*/ 3884472 w 12238203"/>
              <a:gd name="connsiteY3947" fmla="*/ 4324093 h 14922648"/>
              <a:gd name="connsiteX3948" fmla="*/ 3863028 w 12238203"/>
              <a:gd name="connsiteY3948" fmla="*/ 4355559 h 14922648"/>
              <a:gd name="connsiteX3949" fmla="*/ 3844910 w 12238203"/>
              <a:gd name="connsiteY3949" fmla="*/ 4357287 h 14922648"/>
              <a:gd name="connsiteX3950" fmla="*/ 3853550 w 12238203"/>
              <a:gd name="connsiteY3950" fmla="*/ 4460555 h 14922648"/>
              <a:gd name="connsiteX3951" fmla="*/ 3873603 w 12238203"/>
              <a:gd name="connsiteY3951" fmla="*/ 4479446 h 14922648"/>
              <a:gd name="connsiteX3952" fmla="*/ 3863304 w 12238203"/>
              <a:gd name="connsiteY3952" fmla="*/ 4484322 h 14922648"/>
              <a:gd name="connsiteX3953" fmla="*/ 3853251 w 12238203"/>
              <a:gd name="connsiteY3953" fmla="*/ 4489079 h 14922648"/>
              <a:gd name="connsiteX3954" fmla="*/ 3853005 w 12238203"/>
              <a:gd name="connsiteY3954" fmla="*/ 4489199 h 14922648"/>
              <a:gd name="connsiteX3955" fmla="*/ 3854403 w 12238203"/>
              <a:gd name="connsiteY3955" fmla="*/ 4532113 h 14922648"/>
              <a:gd name="connsiteX3956" fmla="*/ 3858169 w 12238203"/>
              <a:gd name="connsiteY3956" fmla="*/ 4532319 h 14922648"/>
              <a:gd name="connsiteX3957" fmla="*/ 3868091 w 12238203"/>
              <a:gd name="connsiteY3957" fmla="*/ 4532864 h 14922648"/>
              <a:gd name="connsiteX3958" fmla="*/ 3879210 w 12238203"/>
              <a:gd name="connsiteY3958" fmla="*/ 4532451 h 14922648"/>
              <a:gd name="connsiteX3959" fmla="*/ 3884685 w 12238203"/>
              <a:gd name="connsiteY3959" fmla="*/ 4546351 h 14922648"/>
              <a:gd name="connsiteX3960" fmla="*/ 3870233 w 12238203"/>
              <a:gd name="connsiteY3960" fmla="*/ 4547871 h 14922648"/>
              <a:gd name="connsiteX3961" fmla="*/ 3860496 w 12238203"/>
              <a:gd name="connsiteY3961" fmla="*/ 4552785 h 14922648"/>
              <a:gd name="connsiteX3962" fmla="*/ 3860178 w 12238203"/>
              <a:gd name="connsiteY3962" fmla="*/ 4552944 h 14922648"/>
              <a:gd name="connsiteX3963" fmla="*/ 3864498 w 12238203"/>
              <a:gd name="connsiteY3963" fmla="*/ 4587977 h 14922648"/>
              <a:gd name="connsiteX3964" fmla="*/ 3892329 w 12238203"/>
              <a:gd name="connsiteY3964" fmla="*/ 4584854 h 14922648"/>
              <a:gd name="connsiteX3965" fmla="*/ 3897804 w 12238203"/>
              <a:gd name="connsiteY3965" fmla="*/ 4598755 h 14922648"/>
              <a:gd name="connsiteX3966" fmla="*/ 3869900 w 12238203"/>
              <a:gd name="connsiteY3966" fmla="*/ 4605276 h 14922648"/>
              <a:gd name="connsiteX3967" fmla="*/ 3872006 w 12238203"/>
              <a:gd name="connsiteY3967" fmla="*/ 4626920 h 14922648"/>
              <a:gd name="connsiteX3968" fmla="*/ 4335037 w 12238203"/>
              <a:gd name="connsiteY3968" fmla="*/ 4538491 h 14922648"/>
              <a:gd name="connsiteX3969" fmla="*/ 5873455 w 12238203"/>
              <a:gd name="connsiteY3969" fmla="*/ 1070614 h 14922648"/>
              <a:gd name="connsiteX3970" fmla="*/ 5868860 w 12238203"/>
              <a:gd name="connsiteY3970" fmla="*/ 1027338 h 14922648"/>
              <a:gd name="connsiteX3971" fmla="*/ 5873455 w 12238203"/>
              <a:gd name="connsiteY3971" fmla="*/ 1070614 h 14922648"/>
              <a:gd name="connsiteX3972" fmla="*/ 5930389 w 12238203"/>
              <a:gd name="connsiteY3972" fmla="*/ 949077 h 14922648"/>
              <a:gd name="connsiteX3973" fmla="*/ 5923816 w 12238203"/>
              <a:gd name="connsiteY3973" fmla="*/ 925730 h 14922648"/>
              <a:gd name="connsiteX3974" fmla="*/ 5930389 w 12238203"/>
              <a:gd name="connsiteY3974" fmla="*/ 949077 h 14922648"/>
              <a:gd name="connsiteX3975" fmla="*/ 6103482 w 12238203"/>
              <a:gd name="connsiteY3975" fmla="*/ 574833 h 14922648"/>
              <a:gd name="connsiteX3976" fmla="*/ 6081167 w 12238203"/>
              <a:gd name="connsiteY3976" fmla="*/ 553757 h 14922648"/>
              <a:gd name="connsiteX3977" fmla="*/ 6103482 w 12238203"/>
              <a:gd name="connsiteY3977" fmla="*/ 574833 h 14922648"/>
              <a:gd name="connsiteX3978" fmla="*/ 5311210 w 12238203"/>
              <a:gd name="connsiteY3978" fmla="*/ 2376889 h 14922648"/>
              <a:gd name="connsiteX3979" fmla="*/ 5287280 w 12238203"/>
              <a:gd name="connsiteY3979" fmla="*/ 2367343 h 14922648"/>
              <a:gd name="connsiteX3980" fmla="*/ 5311210 w 12238203"/>
              <a:gd name="connsiteY3980" fmla="*/ 2376889 h 14922648"/>
              <a:gd name="connsiteX3981" fmla="*/ 3445368 w 12238203"/>
              <a:gd name="connsiteY3981" fmla="*/ 6601169 h 14922648"/>
              <a:gd name="connsiteX3982" fmla="*/ 3455489 w 12238203"/>
              <a:gd name="connsiteY3982" fmla="*/ 6563255 h 14922648"/>
              <a:gd name="connsiteX3983" fmla="*/ 3417912 w 12238203"/>
              <a:gd name="connsiteY3983" fmla="*/ 6400092 h 14922648"/>
              <a:gd name="connsiteX3984" fmla="*/ 3402885 w 12238203"/>
              <a:gd name="connsiteY3984" fmla="*/ 6396005 h 14922648"/>
              <a:gd name="connsiteX3985" fmla="*/ 3350927 w 12238203"/>
              <a:gd name="connsiteY3985" fmla="*/ 6273469 h 14922648"/>
              <a:gd name="connsiteX3986" fmla="*/ 3385690 w 12238203"/>
              <a:gd name="connsiteY3986" fmla="*/ 6399132 h 14922648"/>
              <a:gd name="connsiteX3987" fmla="*/ 3371680 w 12238203"/>
              <a:gd name="connsiteY3987" fmla="*/ 6407751 h 14922648"/>
              <a:gd name="connsiteX3988" fmla="*/ 3352182 w 12238203"/>
              <a:gd name="connsiteY3988" fmla="*/ 6313345 h 14922648"/>
              <a:gd name="connsiteX3989" fmla="*/ 3314135 w 12238203"/>
              <a:gd name="connsiteY3989" fmla="*/ 6259766 h 14922648"/>
              <a:gd name="connsiteX3990" fmla="*/ 3358089 w 12238203"/>
              <a:gd name="connsiteY3990" fmla="*/ 6411959 h 14922648"/>
              <a:gd name="connsiteX3991" fmla="*/ 3346378 w 12238203"/>
              <a:gd name="connsiteY3991" fmla="*/ 6380741 h 14922648"/>
              <a:gd name="connsiteX3992" fmla="*/ 3342282 w 12238203"/>
              <a:gd name="connsiteY3992" fmla="*/ 6395783 h 14922648"/>
              <a:gd name="connsiteX3993" fmla="*/ 3295668 w 12238203"/>
              <a:gd name="connsiteY3993" fmla="*/ 6266927 h 14922648"/>
              <a:gd name="connsiteX3994" fmla="*/ 3308176 w 12238203"/>
              <a:gd name="connsiteY3994" fmla="*/ 6266325 h 14922648"/>
              <a:gd name="connsiteX3995" fmla="*/ 3281724 w 12238203"/>
              <a:gd name="connsiteY3995" fmla="*/ 6259233 h 14922648"/>
              <a:gd name="connsiteX3996" fmla="*/ 3352152 w 12238203"/>
              <a:gd name="connsiteY3996" fmla="*/ 6511979 h 14922648"/>
              <a:gd name="connsiteX3997" fmla="*/ 3338561 w 12238203"/>
              <a:gd name="connsiteY3997" fmla="*/ 6516187 h 14922648"/>
              <a:gd name="connsiteX3998" fmla="*/ 3290955 w 12238203"/>
              <a:gd name="connsiteY3998" fmla="*/ 6361870 h 14922648"/>
              <a:gd name="connsiteX3999" fmla="*/ 3288040 w 12238203"/>
              <a:gd name="connsiteY3999" fmla="*/ 6401945 h 14922648"/>
              <a:gd name="connsiteX4000" fmla="*/ 3300548 w 12238203"/>
              <a:gd name="connsiteY4000" fmla="*/ 6401344 h 14922648"/>
              <a:gd name="connsiteX4001" fmla="*/ 3318781 w 12238203"/>
              <a:gd name="connsiteY4001" fmla="*/ 6530938 h 14922648"/>
              <a:gd name="connsiteX4002" fmla="*/ 3336975 w 12238203"/>
              <a:gd name="connsiteY4002" fmla="*/ 6584426 h 14922648"/>
              <a:gd name="connsiteX4003" fmla="*/ 3341728 w 12238203"/>
              <a:gd name="connsiteY4003" fmla="*/ 6565588 h 14922648"/>
              <a:gd name="connsiteX4004" fmla="*/ 3350206 w 12238203"/>
              <a:gd name="connsiteY4004" fmla="*/ 6563717 h 14922648"/>
              <a:gd name="connsiteX4005" fmla="*/ 3365167 w 12238203"/>
              <a:gd name="connsiteY4005" fmla="*/ 6584116 h 14922648"/>
              <a:gd name="connsiteX4006" fmla="*/ 3361630 w 12238203"/>
              <a:gd name="connsiteY4006" fmla="*/ 6566722 h 14922648"/>
              <a:gd name="connsiteX4007" fmla="*/ 3387492 w 12238203"/>
              <a:gd name="connsiteY4007" fmla="*/ 6561297 h 14922648"/>
              <a:gd name="connsiteX4008" fmla="*/ 3385506 w 12238203"/>
              <a:gd name="connsiteY4008" fmla="*/ 6536930 h 14922648"/>
              <a:gd name="connsiteX4009" fmla="*/ 3407271 w 12238203"/>
              <a:gd name="connsiteY4009" fmla="*/ 6546547 h 14922648"/>
              <a:gd name="connsiteX4010" fmla="*/ 3413600 w 12238203"/>
              <a:gd name="connsiteY4010" fmla="*/ 6507979 h 14922648"/>
              <a:gd name="connsiteX4011" fmla="*/ 3425532 w 12238203"/>
              <a:gd name="connsiteY4011" fmla="*/ 6583722 h 14922648"/>
              <a:gd name="connsiteX4012" fmla="*/ 3445368 w 12238203"/>
              <a:gd name="connsiteY4012" fmla="*/ 6601169 h 14922648"/>
              <a:gd name="connsiteX4013" fmla="*/ 1296270 w 12238203"/>
              <a:gd name="connsiteY4013" fmla="*/ 11468953 h 14922648"/>
              <a:gd name="connsiteX4014" fmla="*/ 1259332 w 12238203"/>
              <a:gd name="connsiteY4014" fmla="*/ 11400073 h 14922648"/>
              <a:gd name="connsiteX4015" fmla="*/ 1296270 w 12238203"/>
              <a:gd name="connsiteY4015" fmla="*/ 11468953 h 14922648"/>
              <a:gd name="connsiteX4016" fmla="*/ 5703235 w 12238203"/>
              <a:gd name="connsiteY4016" fmla="*/ 1499158 h 14922648"/>
              <a:gd name="connsiteX4017" fmla="*/ 5693536 w 12238203"/>
              <a:gd name="connsiteY4017" fmla="*/ 1484167 h 14922648"/>
              <a:gd name="connsiteX4018" fmla="*/ 5703235 w 12238203"/>
              <a:gd name="connsiteY4018" fmla="*/ 1499158 h 14922648"/>
              <a:gd name="connsiteX4019" fmla="*/ 3529440 w 12238203"/>
              <a:gd name="connsiteY4019" fmla="*/ 6421284 h 14922648"/>
              <a:gd name="connsiteX4020" fmla="*/ 3511295 w 12238203"/>
              <a:gd name="connsiteY4020" fmla="*/ 6368839 h 14922648"/>
              <a:gd name="connsiteX4021" fmla="*/ 3529440 w 12238203"/>
              <a:gd name="connsiteY4021" fmla="*/ 6421284 h 14922648"/>
              <a:gd name="connsiteX4022" fmla="*/ 5912070 w 12238203"/>
              <a:gd name="connsiteY4022" fmla="*/ 1029573 h 14922648"/>
              <a:gd name="connsiteX4023" fmla="*/ 5905175 w 12238203"/>
              <a:gd name="connsiteY4023" fmla="*/ 975238 h 14922648"/>
              <a:gd name="connsiteX4024" fmla="*/ 5912070 w 12238203"/>
              <a:gd name="connsiteY4024" fmla="*/ 1029573 h 14922648"/>
              <a:gd name="connsiteX4025" fmla="*/ 5929704 w 12238203"/>
              <a:gd name="connsiteY4025" fmla="*/ 989662 h 14922648"/>
              <a:gd name="connsiteX4026" fmla="*/ 5921451 w 12238203"/>
              <a:gd name="connsiteY4026" fmla="*/ 961986 h 14922648"/>
              <a:gd name="connsiteX4027" fmla="*/ 5929704 w 12238203"/>
              <a:gd name="connsiteY4027" fmla="*/ 989662 h 14922648"/>
              <a:gd name="connsiteX4028" fmla="*/ 5959934 w 12238203"/>
              <a:gd name="connsiteY4028" fmla="*/ 921245 h 14922648"/>
              <a:gd name="connsiteX4029" fmla="*/ 5950542 w 12238203"/>
              <a:gd name="connsiteY4029" fmla="*/ 903465 h 14922648"/>
              <a:gd name="connsiteX4030" fmla="*/ 5959934 w 12238203"/>
              <a:gd name="connsiteY4030" fmla="*/ 921245 h 14922648"/>
              <a:gd name="connsiteX4031" fmla="*/ 4355162 w 12238203"/>
              <a:gd name="connsiteY4031" fmla="*/ 4553986 h 14922648"/>
              <a:gd name="connsiteX4032" fmla="*/ 3979204 w 12238203"/>
              <a:gd name="connsiteY4032" fmla="*/ 4621455 h 14922648"/>
              <a:gd name="connsiteX4033" fmla="*/ 3871298 w 12238203"/>
              <a:gd name="connsiteY4033" fmla="*/ 4648187 h 14922648"/>
              <a:gd name="connsiteX4034" fmla="*/ 3821302 w 12238203"/>
              <a:gd name="connsiteY4034" fmla="*/ 4650326 h 14922648"/>
              <a:gd name="connsiteX4035" fmla="*/ 3806038 w 12238203"/>
              <a:gd name="connsiteY4035" fmla="*/ 4547942 h 14922648"/>
              <a:gd name="connsiteX4036" fmla="*/ 3799746 w 12238203"/>
              <a:gd name="connsiteY4036" fmla="*/ 4430748 h 14922648"/>
              <a:gd name="connsiteX4037" fmla="*/ 3801411 w 12238203"/>
              <a:gd name="connsiteY4037" fmla="*/ 4412707 h 14922648"/>
              <a:gd name="connsiteX4038" fmla="*/ 3775575 w 12238203"/>
              <a:gd name="connsiteY4038" fmla="*/ 4186432 h 14922648"/>
              <a:gd name="connsiteX4039" fmla="*/ 3764490 w 12238203"/>
              <a:gd name="connsiteY4039" fmla="*/ 4026248 h 14922648"/>
              <a:gd name="connsiteX4040" fmla="*/ 3743614 w 12238203"/>
              <a:gd name="connsiteY4040" fmla="*/ 3684304 h 14922648"/>
              <a:gd name="connsiteX4041" fmla="*/ 3875621 w 12238203"/>
              <a:gd name="connsiteY4041" fmla="*/ 3805662 h 14922648"/>
              <a:gd name="connsiteX4042" fmla="*/ 4076490 w 12238203"/>
              <a:gd name="connsiteY4042" fmla="*/ 4123122 h 14922648"/>
              <a:gd name="connsiteX4043" fmla="*/ 4365117 w 12238203"/>
              <a:gd name="connsiteY4043" fmla="*/ 4517017 h 14922648"/>
              <a:gd name="connsiteX4044" fmla="*/ 4355162 w 12238203"/>
              <a:gd name="connsiteY4044" fmla="*/ 4553986 h 14922648"/>
              <a:gd name="connsiteX4045" fmla="*/ 3515717 w 12238203"/>
              <a:gd name="connsiteY4045" fmla="*/ 6458115 h 14922648"/>
              <a:gd name="connsiteX4046" fmla="*/ 3472894 w 12238203"/>
              <a:gd name="connsiteY4046" fmla="*/ 6329913 h 14922648"/>
              <a:gd name="connsiteX4047" fmla="*/ 3504662 w 12238203"/>
              <a:gd name="connsiteY4047" fmla="*/ 6423102 h 14922648"/>
              <a:gd name="connsiteX4048" fmla="*/ 3515717 w 12238203"/>
              <a:gd name="connsiteY4048" fmla="*/ 6458115 h 14922648"/>
              <a:gd name="connsiteX4049" fmla="*/ 5054243 w 12238203"/>
              <a:gd name="connsiteY4049" fmla="*/ 2980243 h 14922648"/>
              <a:gd name="connsiteX4050" fmla="*/ 4907280 w 12238203"/>
              <a:gd name="connsiteY4050" fmla="*/ 2758197 h 14922648"/>
              <a:gd name="connsiteX4051" fmla="*/ 4499484 w 12238203"/>
              <a:gd name="connsiteY4051" fmla="*/ 2718031 h 14922648"/>
              <a:gd name="connsiteX4052" fmla="*/ 4468078 w 12238203"/>
              <a:gd name="connsiteY4052" fmla="*/ 2729314 h 14922648"/>
              <a:gd name="connsiteX4053" fmla="*/ 4776053 w 12238203"/>
              <a:gd name="connsiteY4053" fmla="*/ 2785151 h 14922648"/>
              <a:gd name="connsiteX4054" fmla="*/ 4892740 w 12238203"/>
              <a:gd name="connsiteY4054" fmla="*/ 2874182 h 14922648"/>
              <a:gd name="connsiteX4055" fmla="*/ 4936670 w 12238203"/>
              <a:gd name="connsiteY4055" fmla="*/ 2929879 h 14922648"/>
              <a:gd name="connsiteX4056" fmla="*/ 5050648 w 12238203"/>
              <a:gd name="connsiteY4056" fmla="*/ 2987042 h 14922648"/>
              <a:gd name="connsiteX4057" fmla="*/ 5054243 w 12238203"/>
              <a:gd name="connsiteY4057" fmla="*/ 2980243 h 14922648"/>
              <a:gd name="connsiteX4058" fmla="*/ 3472379 w 12238203"/>
              <a:gd name="connsiteY4058" fmla="*/ 6575824 h 14922648"/>
              <a:gd name="connsiteX4059" fmla="*/ 3459462 w 12238203"/>
              <a:gd name="connsiteY4059" fmla="*/ 6532328 h 14922648"/>
              <a:gd name="connsiteX4060" fmla="*/ 3472379 w 12238203"/>
              <a:gd name="connsiteY4060" fmla="*/ 6575824 h 14922648"/>
              <a:gd name="connsiteX4061" fmla="*/ 1543519 w 12238203"/>
              <a:gd name="connsiteY4061" fmla="*/ 10943957 h 14922648"/>
              <a:gd name="connsiteX4062" fmla="*/ 1532699 w 12238203"/>
              <a:gd name="connsiteY4062" fmla="*/ 10936117 h 14922648"/>
              <a:gd name="connsiteX4063" fmla="*/ 1543519 w 12238203"/>
              <a:gd name="connsiteY4063" fmla="*/ 10943957 h 14922648"/>
              <a:gd name="connsiteX4064" fmla="*/ 3514074 w 12238203"/>
              <a:gd name="connsiteY4064" fmla="*/ 6494157 h 14922648"/>
              <a:gd name="connsiteX4065" fmla="*/ 3505662 w 12238203"/>
              <a:gd name="connsiteY4065" fmla="*/ 6479717 h 14922648"/>
              <a:gd name="connsiteX4066" fmla="*/ 3514074 w 12238203"/>
              <a:gd name="connsiteY4066" fmla="*/ 6494157 h 14922648"/>
              <a:gd name="connsiteX4067" fmla="*/ 5927694 w 12238203"/>
              <a:gd name="connsiteY4067" fmla="*/ 1033248 h 14922648"/>
              <a:gd name="connsiteX4068" fmla="*/ 5921982 w 12238203"/>
              <a:gd name="connsiteY4068" fmla="*/ 1030724 h 14922648"/>
              <a:gd name="connsiteX4069" fmla="*/ 5919595 w 12238203"/>
              <a:gd name="connsiteY4069" fmla="*/ 1036126 h 14922648"/>
              <a:gd name="connsiteX4070" fmla="*/ 5925307 w 12238203"/>
              <a:gd name="connsiteY4070" fmla="*/ 1038649 h 14922648"/>
              <a:gd name="connsiteX4071" fmla="*/ 5945556 w 12238203"/>
              <a:gd name="connsiteY4071" fmla="*/ 998146 h 14922648"/>
              <a:gd name="connsiteX4072" fmla="*/ 5937914 w 12238203"/>
              <a:gd name="connsiteY4072" fmla="*/ 955630 h 14922648"/>
              <a:gd name="connsiteX4073" fmla="*/ 5939096 w 12238203"/>
              <a:gd name="connsiteY4073" fmla="*/ 1007441 h 14922648"/>
              <a:gd name="connsiteX4074" fmla="*/ 5945556 w 12238203"/>
              <a:gd name="connsiteY4074" fmla="*/ 998146 h 14922648"/>
              <a:gd name="connsiteX4075" fmla="*/ 5882535 w 12238203"/>
              <a:gd name="connsiteY4075" fmla="*/ 1142772 h 14922648"/>
              <a:gd name="connsiteX4076" fmla="*/ 5878482 w 12238203"/>
              <a:gd name="connsiteY4076" fmla="*/ 1113723 h 14922648"/>
              <a:gd name="connsiteX4077" fmla="*/ 5882535 w 12238203"/>
              <a:gd name="connsiteY4077" fmla="*/ 1142772 h 14922648"/>
              <a:gd name="connsiteX4078" fmla="*/ 3491502 w 12238203"/>
              <a:gd name="connsiteY4078" fmla="*/ 6564869 h 14922648"/>
              <a:gd name="connsiteX4079" fmla="*/ 3475541 w 12238203"/>
              <a:gd name="connsiteY4079" fmla="*/ 6487856 h 14922648"/>
              <a:gd name="connsiteX4080" fmla="*/ 3494730 w 12238203"/>
              <a:gd name="connsiteY4080" fmla="*/ 6460588 h 14922648"/>
              <a:gd name="connsiteX4081" fmla="*/ 3438457 w 12238203"/>
              <a:gd name="connsiteY4081" fmla="*/ 6308569 h 14922648"/>
              <a:gd name="connsiteX4082" fmla="*/ 3469732 w 12238203"/>
              <a:gd name="connsiteY4082" fmla="*/ 6417882 h 14922648"/>
              <a:gd name="connsiteX4083" fmla="*/ 3454401 w 12238203"/>
              <a:gd name="connsiteY4083" fmla="*/ 6429492 h 14922648"/>
              <a:gd name="connsiteX4084" fmla="*/ 3491502 w 12238203"/>
              <a:gd name="connsiteY4084" fmla="*/ 6564869 h 14922648"/>
              <a:gd name="connsiteX4085" fmla="*/ 1521503 w 12238203"/>
              <a:gd name="connsiteY4085" fmla="*/ 11024958 h 14922648"/>
              <a:gd name="connsiteX4086" fmla="*/ 1514378 w 12238203"/>
              <a:gd name="connsiteY4086" fmla="*/ 10998364 h 14922648"/>
              <a:gd name="connsiteX4087" fmla="*/ 1521503 w 12238203"/>
              <a:gd name="connsiteY4087" fmla="*/ 11024958 h 14922648"/>
              <a:gd name="connsiteX4088" fmla="*/ 5910920 w 12238203"/>
              <a:gd name="connsiteY4088" fmla="*/ 1093982 h 14922648"/>
              <a:gd name="connsiteX4089" fmla="*/ 5907540 w 12238203"/>
              <a:gd name="connsiteY4089" fmla="*/ 1078860 h 14922648"/>
              <a:gd name="connsiteX4090" fmla="*/ 5906193 w 12238203"/>
              <a:gd name="connsiteY4090" fmla="*/ 1051006 h 14922648"/>
              <a:gd name="connsiteX4091" fmla="*/ 5882151 w 12238203"/>
              <a:gd name="connsiteY4091" fmla="*/ 1043612 h 14922648"/>
              <a:gd name="connsiteX4092" fmla="*/ 5883033 w 12238203"/>
              <a:gd name="connsiteY4092" fmla="*/ 1095290 h 14922648"/>
              <a:gd name="connsiteX4093" fmla="*/ 5894955 w 12238203"/>
              <a:gd name="connsiteY4093" fmla="*/ 1052856 h 14922648"/>
              <a:gd name="connsiteX4094" fmla="*/ 5893110 w 12238203"/>
              <a:gd name="connsiteY4094" fmla="*/ 1072484 h 14922648"/>
              <a:gd name="connsiteX4095" fmla="*/ 5901642 w 12238203"/>
              <a:gd name="connsiteY4095" fmla="*/ 1069439 h 14922648"/>
              <a:gd name="connsiteX4096" fmla="*/ 5898116 w 12238203"/>
              <a:gd name="connsiteY4096" fmla="*/ 1084739 h 14922648"/>
              <a:gd name="connsiteX4097" fmla="*/ 5910920 w 12238203"/>
              <a:gd name="connsiteY4097" fmla="*/ 1093982 h 14922648"/>
              <a:gd name="connsiteX4098" fmla="*/ 5726858 w 12238203"/>
              <a:gd name="connsiteY4098" fmla="*/ 1512655 h 14922648"/>
              <a:gd name="connsiteX4099" fmla="*/ 5718212 w 12238203"/>
              <a:gd name="connsiteY4099" fmla="*/ 1502207 h 14922648"/>
              <a:gd name="connsiteX4100" fmla="*/ 5726858 w 12238203"/>
              <a:gd name="connsiteY4100" fmla="*/ 1512655 h 14922648"/>
              <a:gd name="connsiteX4101" fmla="*/ 1543233 w 12238203"/>
              <a:gd name="connsiteY4101" fmla="*/ 10981549 h 14922648"/>
              <a:gd name="connsiteX4102" fmla="*/ 1534048 w 12238203"/>
              <a:gd name="connsiteY4102" fmla="*/ 10964238 h 14922648"/>
              <a:gd name="connsiteX4103" fmla="*/ 1543233 w 12238203"/>
              <a:gd name="connsiteY4103" fmla="*/ 10981549 h 14922648"/>
              <a:gd name="connsiteX4104" fmla="*/ 5515785 w 12238203"/>
              <a:gd name="connsiteY4104" fmla="*/ 2013425 h 14922648"/>
              <a:gd name="connsiteX4105" fmla="*/ 5427638 w 12238203"/>
              <a:gd name="connsiteY4105" fmla="*/ 2074832 h 14922648"/>
              <a:gd name="connsiteX4106" fmla="*/ 5415560 w 12238203"/>
              <a:gd name="connsiteY4106" fmla="*/ 2045170 h 14922648"/>
              <a:gd name="connsiteX4107" fmla="*/ 5341634 w 12238203"/>
              <a:gd name="connsiteY4107" fmla="*/ 2083792 h 14922648"/>
              <a:gd name="connsiteX4108" fmla="*/ 5267564 w 12238203"/>
              <a:gd name="connsiteY4108" fmla="*/ 2101560 h 14922648"/>
              <a:gd name="connsiteX4109" fmla="*/ 4984440 w 12238203"/>
              <a:gd name="connsiteY4109" fmla="*/ 2059449 h 14922648"/>
              <a:gd name="connsiteX4110" fmla="*/ 4968700 w 12238203"/>
              <a:gd name="connsiteY4110" fmla="*/ 2048378 h 14922648"/>
              <a:gd name="connsiteX4111" fmla="*/ 4802072 w 12238203"/>
              <a:gd name="connsiteY4111" fmla="*/ 1800029 h 14922648"/>
              <a:gd name="connsiteX4112" fmla="*/ 4845783 w 12238203"/>
              <a:gd name="connsiteY4112" fmla="*/ 1570958 h 14922648"/>
              <a:gd name="connsiteX4113" fmla="*/ 4670187 w 12238203"/>
              <a:gd name="connsiteY4113" fmla="*/ 1702426 h 14922648"/>
              <a:gd name="connsiteX4114" fmla="*/ 4569605 w 12238203"/>
              <a:gd name="connsiteY4114" fmla="*/ 1812224 h 14922648"/>
              <a:gd name="connsiteX4115" fmla="*/ 4569265 w 12238203"/>
              <a:gd name="connsiteY4115" fmla="*/ 1725518 h 14922648"/>
              <a:gd name="connsiteX4116" fmla="*/ 4579985 w 12238203"/>
              <a:gd name="connsiteY4116" fmla="*/ 1700823 h 14922648"/>
              <a:gd name="connsiteX4117" fmla="*/ 4598273 w 12238203"/>
              <a:gd name="connsiteY4117" fmla="*/ 1580735 h 14922648"/>
              <a:gd name="connsiteX4118" fmla="*/ 4617452 w 12238203"/>
              <a:gd name="connsiteY4118" fmla="*/ 1535151 h 14922648"/>
              <a:gd name="connsiteX4119" fmla="*/ 4697657 w 12238203"/>
              <a:gd name="connsiteY4119" fmla="*/ 1396079 h 14922648"/>
              <a:gd name="connsiteX4120" fmla="*/ 4707327 w 12238203"/>
              <a:gd name="connsiteY4120" fmla="*/ 1363037 h 14922648"/>
              <a:gd name="connsiteX4121" fmla="*/ 4839242 w 12238203"/>
              <a:gd name="connsiteY4121" fmla="*/ 1208870 h 14922648"/>
              <a:gd name="connsiteX4122" fmla="*/ 4841529 w 12238203"/>
              <a:gd name="connsiteY4122" fmla="*/ 1300680 h 14922648"/>
              <a:gd name="connsiteX4123" fmla="*/ 4810523 w 12238203"/>
              <a:gd name="connsiteY4123" fmla="*/ 1518765 h 14922648"/>
              <a:gd name="connsiteX4124" fmla="*/ 4872404 w 12238203"/>
              <a:gd name="connsiteY4124" fmla="*/ 1536834 h 14922648"/>
              <a:gd name="connsiteX4125" fmla="*/ 4926610 w 12238203"/>
              <a:gd name="connsiteY4125" fmla="*/ 1468986 h 14922648"/>
              <a:gd name="connsiteX4126" fmla="*/ 4904286 w 12238203"/>
              <a:gd name="connsiteY4126" fmla="*/ 1434608 h 14922648"/>
              <a:gd name="connsiteX4127" fmla="*/ 4936708 w 12238203"/>
              <a:gd name="connsiteY4127" fmla="*/ 1407191 h 14922648"/>
              <a:gd name="connsiteX4128" fmla="*/ 4985370 w 12238203"/>
              <a:gd name="connsiteY4128" fmla="*/ 1457051 h 14922648"/>
              <a:gd name="connsiteX4129" fmla="*/ 5089771 w 12238203"/>
              <a:gd name="connsiteY4129" fmla="*/ 1385909 h 14922648"/>
              <a:gd name="connsiteX4130" fmla="*/ 5130025 w 12238203"/>
              <a:gd name="connsiteY4130" fmla="*/ 1378251 h 14922648"/>
              <a:gd name="connsiteX4131" fmla="*/ 5333106 w 12238203"/>
              <a:gd name="connsiteY4131" fmla="*/ 1415529 h 14922648"/>
              <a:gd name="connsiteX4132" fmla="*/ 5532091 w 12238203"/>
              <a:gd name="connsiteY4132" fmla="*/ 1801879 h 14922648"/>
              <a:gd name="connsiteX4133" fmla="*/ 5504185 w 12238203"/>
              <a:gd name="connsiteY4133" fmla="*/ 1876604 h 14922648"/>
              <a:gd name="connsiteX4134" fmla="*/ 5441167 w 12238203"/>
              <a:gd name="connsiteY4134" fmla="*/ 1965646 h 14922648"/>
              <a:gd name="connsiteX4135" fmla="*/ 5515785 w 12238203"/>
              <a:gd name="connsiteY4135" fmla="*/ 2013425 h 14922648"/>
              <a:gd name="connsiteX4136" fmla="*/ 4973954 w 12238203"/>
              <a:gd name="connsiteY4136" fmla="*/ 3246436 h 14922648"/>
              <a:gd name="connsiteX4137" fmla="*/ 4974879 w 12238203"/>
              <a:gd name="connsiteY4137" fmla="*/ 3197785 h 14922648"/>
              <a:gd name="connsiteX4138" fmla="*/ 4941453 w 12238203"/>
              <a:gd name="connsiteY4138" fmla="*/ 3147127 h 14922648"/>
              <a:gd name="connsiteX4139" fmla="*/ 5054304 w 12238203"/>
              <a:gd name="connsiteY4139" fmla="*/ 3054834 h 14922648"/>
              <a:gd name="connsiteX4140" fmla="*/ 4873235 w 12238203"/>
              <a:gd name="connsiteY4140" fmla="*/ 2953137 h 14922648"/>
              <a:gd name="connsiteX4141" fmla="*/ 4842325 w 12238203"/>
              <a:gd name="connsiteY4141" fmla="*/ 2973634 h 14922648"/>
              <a:gd name="connsiteX4142" fmla="*/ 4822411 w 12238203"/>
              <a:gd name="connsiteY4142" fmla="*/ 2977689 h 14922648"/>
              <a:gd name="connsiteX4143" fmla="*/ 4736461 w 12238203"/>
              <a:gd name="connsiteY4143" fmla="*/ 3030231 h 14922648"/>
              <a:gd name="connsiteX4144" fmla="*/ 4784615 w 12238203"/>
              <a:gd name="connsiteY4144" fmla="*/ 3219371 h 14922648"/>
              <a:gd name="connsiteX4145" fmla="*/ 4943719 w 12238203"/>
              <a:gd name="connsiteY4145" fmla="*/ 3293219 h 14922648"/>
              <a:gd name="connsiteX4146" fmla="*/ 4973954 w 12238203"/>
              <a:gd name="connsiteY4146" fmla="*/ 3246436 h 14922648"/>
              <a:gd name="connsiteX4147" fmla="*/ 3545279 w 12238203"/>
              <a:gd name="connsiteY4147" fmla="*/ 6482412 h 14922648"/>
              <a:gd name="connsiteX4148" fmla="*/ 3540306 w 12238203"/>
              <a:gd name="connsiteY4148" fmla="*/ 6456724 h 14922648"/>
              <a:gd name="connsiteX4149" fmla="*/ 3530744 w 12238203"/>
              <a:gd name="connsiteY4149" fmla="*/ 6462202 h 14922648"/>
              <a:gd name="connsiteX4150" fmla="*/ 3545279 w 12238203"/>
              <a:gd name="connsiteY4150" fmla="*/ 6482412 h 14922648"/>
              <a:gd name="connsiteX4151" fmla="*/ 1570746 w 12238203"/>
              <a:gd name="connsiteY4151" fmla="*/ 10958535 h 14922648"/>
              <a:gd name="connsiteX4152" fmla="*/ 1558712 w 12238203"/>
              <a:gd name="connsiteY4152" fmla="*/ 10938436 h 14922648"/>
              <a:gd name="connsiteX4153" fmla="*/ 1570746 w 12238203"/>
              <a:gd name="connsiteY4153" fmla="*/ 10958535 h 14922648"/>
              <a:gd name="connsiteX4154" fmla="*/ 3519761 w 12238203"/>
              <a:gd name="connsiteY4154" fmla="*/ 6548247 h 14922648"/>
              <a:gd name="connsiteX4155" fmla="*/ 3506005 w 12238203"/>
              <a:gd name="connsiteY4155" fmla="*/ 6540127 h 14922648"/>
              <a:gd name="connsiteX4156" fmla="*/ 3512061 w 12238203"/>
              <a:gd name="connsiteY4156" fmla="*/ 6562208 h 14922648"/>
              <a:gd name="connsiteX4157" fmla="*/ 3519761 w 12238203"/>
              <a:gd name="connsiteY4157" fmla="*/ 6548247 h 14922648"/>
              <a:gd name="connsiteX4158" fmla="*/ 5897826 w 12238203"/>
              <a:gd name="connsiteY4158" fmla="*/ 1169972 h 14922648"/>
              <a:gd name="connsiteX4159" fmla="*/ 5890247 w 12238203"/>
              <a:gd name="connsiteY4159" fmla="*/ 1156222 h 14922648"/>
              <a:gd name="connsiteX4160" fmla="*/ 5897826 w 12238203"/>
              <a:gd name="connsiteY4160" fmla="*/ 1169972 h 14922648"/>
              <a:gd name="connsiteX4161" fmla="*/ 5948209 w 12238203"/>
              <a:gd name="connsiteY4161" fmla="*/ 1055942 h 14922648"/>
              <a:gd name="connsiteX4162" fmla="*/ 5948035 w 12238203"/>
              <a:gd name="connsiteY4162" fmla="*/ 1053897 h 14922648"/>
              <a:gd name="connsiteX4163" fmla="*/ 5945482 w 12238203"/>
              <a:gd name="connsiteY4163" fmla="*/ 1023892 h 14922648"/>
              <a:gd name="connsiteX4164" fmla="*/ 5941464 w 12238203"/>
              <a:gd name="connsiteY4164" fmla="*/ 1039288 h 14922648"/>
              <a:gd name="connsiteX4165" fmla="*/ 5947271 w 12238203"/>
              <a:gd name="connsiteY4165" fmla="*/ 1053625 h 14922648"/>
              <a:gd name="connsiteX4166" fmla="*/ 5904731 w 12238203"/>
              <a:gd name="connsiteY4166" fmla="*/ 1169795 h 14922648"/>
              <a:gd name="connsiteX4167" fmla="*/ 5897131 w 12238203"/>
              <a:gd name="connsiteY4167" fmla="*/ 1125191 h 14922648"/>
              <a:gd name="connsiteX4168" fmla="*/ 5904731 w 12238203"/>
              <a:gd name="connsiteY4168" fmla="*/ 1169795 h 14922648"/>
              <a:gd name="connsiteX4169" fmla="*/ 1397841 w 12238203"/>
              <a:gd name="connsiteY4169" fmla="*/ 11381159 h 14922648"/>
              <a:gd name="connsiteX4170" fmla="*/ 1371908 w 12238203"/>
              <a:gd name="connsiteY4170" fmla="*/ 11337042 h 14922648"/>
              <a:gd name="connsiteX4171" fmla="*/ 1397841 w 12238203"/>
              <a:gd name="connsiteY4171" fmla="*/ 11381159 h 14922648"/>
              <a:gd name="connsiteX4172" fmla="*/ 5755264 w 12238203"/>
              <a:gd name="connsiteY4172" fmla="*/ 1525716 h 14922648"/>
              <a:gd name="connsiteX4173" fmla="*/ 5754399 w 12238203"/>
              <a:gd name="connsiteY4173" fmla="*/ 1520745 h 14922648"/>
              <a:gd name="connsiteX4174" fmla="*/ 5749178 w 12238203"/>
              <a:gd name="connsiteY4174" fmla="*/ 1516399 h 14922648"/>
              <a:gd name="connsiteX4175" fmla="*/ 5755264 w 12238203"/>
              <a:gd name="connsiteY4175" fmla="*/ 1525716 h 14922648"/>
              <a:gd name="connsiteX4176" fmla="*/ 3529107 w 12238203"/>
              <a:gd name="connsiteY4176" fmla="*/ 6565335 h 14922648"/>
              <a:gd name="connsiteX4177" fmla="*/ 3480232 w 12238203"/>
              <a:gd name="connsiteY4177" fmla="*/ 6622701 h 14922648"/>
              <a:gd name="connsiteX4178" fmla="*/ 3413769 w 12238203"/>
              <a:gd name="connsiteY4178" fmla="*/ 6657678 h 14922648"/>
              <a:gd name="connsiteX4179" fmla="*/ 3292802 w 12238203"/>
              <a:gd name="connsiteY4179" fmla="*/ 6657849 h 14922648"/>
              <a:gd name="connsiteX4180" fmla="*/ 3072726 w 12238203"/>
              <a:gd name="connsiteY4180" fmla="*/ 6559078 h 14922648"/>
              <a:gd name="connsiteX4181" fmla="*/ 2983861 w 12238203"/>
              <a:gd name="connsiteY4181" fmla="*/ 6438107 h 14922648"/>
              <a:gd name="connsiteX4182" fmla="*/ 2956846 w 12238203"/>
              <a:gd name="connsiteY4182" fmla="*/ 6326081 h 14922648"/>
              <a:gd name="connsiteX4183" fmla="*/ 2876341 w 12238203"/>
              <a:gd name="connsiteY4183" fmla="*/ 6324724 h 14922648"/>
              <a:gd name="connsiteX4184" fmla="*/ 2879846 w 12238203"/>
              <a:gd name="connsiteY4184" fmla="*/ 6297166 h 14922648"/>
              <a:gd name="connsiteX4185" fmla="*/ 2765085 w 12238203"/>
              <a:gd name="connsiteY4185" fmla="*/ 6242884 h 14922648"/>
              <a:gd name="connsiteX4186" fmla="*/ 2712401 w 12238203"/>
              <a:gd name="connsiteY4186" fmla="*/ 6273226 h 14922648"/>
              <a:gd name="connsiteX4187" fmla="*/ 2479161 w 12238203"/>
              <a:gd name="connsiteY4187" fmla="*/ 6178851 h 14922648"/>
              <a:gd name="connsiteX4188" fmla="*/ 2269572 w 12238203"/>
              <a:gd name="connsiteY4188" fmla="*/ 5872789 h 14922648"/>
              <a:gd name="connsiteX4189" fmla="*/ 2219681 w 12238203"/>
              <a:gd name="connsiteY4189" fmla="*/ 5847170 h 14922648"/>
              <a:gd name="connsiteX4190" fmla="*/ 2226132 w 12238203"/>
              <a:gd name="connsiteY4190" fmla="*/ 5824487 h 14922648"/>
              <a:gd name="connsiteX4191" fmla="*/ 2314843 w 12238203"/>
              <a:gd name="connsiteY4191" fmla="*/ 5884621 h 14922648"/>
              <a:gd name="connsiteX4192" fmla="*/ 2354432 w 12238203"/>
              <a:gd name="connsiteY4192" fmla="*/ 5979734 h 14922648"/>
              <a:gd name="connsiteX4193" fmla="*/ 2462337 w 12238203"/>
              <a:gd name="connsiteY4193" fmla="*/ 6149970 h 14922648"/>
              <a:gd name="connsiteX4194" fmla="*/ 2465433 w 12238203"/>
              <a:gd name="connsiteY4194" fmla="*/ 6078313 h 14922648"/>
              <a:gd name="connsiteX4195" fmla="*/ 2516540 w 12238203"/>
              <a:gd name="connsiteY4195" fmla="*/ 6067702 h 14922648"/>
              <a:gd name="connsiteX4196" fmla="*/ 2500147 w 12238203"/>
              <a:gd name="connsiteY4196" fmla="*/ 6176379 h 14922648"/>
              <a:gd name="connsiteX4197" fmla="*/ 2736959 w 12238203"/>
              <a:gd name="connsiteY4197" fmla="*/ 6226882 h 14922648"/>
              <a:gd name="connsiteX4198" fmla="*/ 2709573 w 12238203"/>
              <a:gd name="connsiteY4198" fmla="*/ 6146864 h 14922648"/>
              <a:gd name="connsiteX4199" fmla="*/ 2778588 w 12238203"/>
              <a:gd name="connsiteY4199" fmla="*/ 6161527 h 14922648"/>
              <a:gd name="connsiteX4200" fmla="*/ 2769837 w 12238203"/>
              <a:gd name="connsiteY4200" fmla="*/ 6224047 h 14922648"/>
              <a:gd name="connsiteX4201" fmla="*/ 2893315 w 12238203"/>
              <a:gd name="connsiteY4201" fmla="*/ 6277072 h 14922648"/>
              <a:gd name="connsiteX4202" fmla="*/ 2931036 w 12238203"/>
              <a:gd name="connsiteY4202" fmla="*/ 6226332 h 14922648"/>
              <a:gd name="connsiteX4203" fmla="*/ 2972212 w 12238203"/>
              <a:gd name="connsiteY4203" fmla="*/ 6253207 h 14922648"/>
              <a:gd name="connsiteX4204" fmla="*/ 3376141 w 12238203"/>
              <a:gd name="connsiteY4204" fmla="*/ 6223330 h 14922648"/>
              <a:gd name="connsiteX4205" fmla="*/ 3552536 w 12238203"/>
              <a:gd name="connsiteY4205" fmla="*/ 6379401 h 14922648"/>
              <a:gd name="connsiteX4206" fmla="*/ 3556826 w 12238203"/>
              <a:gd name="connsiteY4206" fmla="*/ 6501302 h 14922648"/>
              <a:gd name="connsiteX4207" fmla="*/ 3529107 w 12238203"/>
              <a:gd name="connsiteY4207" fmla="*/ 6565335 h 14922648"/>
              <a:gd name="connsiteX4208" fmla="*/ 4985972 w 12238203"/>
              <a:gd name="connsiteY4208" fmla="*/ 3273729 h 14922648"/>
              <a:gd name="connsiteX4209" fmla="*/ 4956631 w 12238203"/>
              <a:gd name="connsiteY4209" fmla="*/ 3312319 h 14922648"/>
              <a:gd name="connsiteX4210" fmla="*/ 4742783 w 12238203"/>
              <a:gd name="connsiteY4210" fmla="*/ 3178082 h 14922648"/>
              <a:gd name="connsiteX4211" fmla="*/ 4701196 w 12238203"/>
              <a:gd name="connsiteY4211" fmla="*/ 3031160 h 14922648"/>
              <a:gd name="connsiteX4212" fmla="*/ 4711249 w 12238203"/>
              <a:gd name="connsiteY4212" fmla="*/ 3009489 h 14922648"/>
              <a:gd name="connsiteX4213" fmla="*/ 4459273 w 12238203"/>
              <a:gd name="connsiteY4213" fmla="*/ 2804715 h 14922648"/>
              <a:gd name="connsiteX4214" fmla="*/ 4344755 w 12238203"/>
              <a:gd name="connsiteY4214" fmla="*/ 2786529 h 14922648"/>
              <a:gd name="connsiteX4215" fmla="*/ 4235247 w 12238203"/>
              <a:gd name="connsiteY4215" fmla="*/ 2757177 h 14922648"/>
              <a:gd name="connsiteX4216" fmla="*/ 4371667 w 12238203"/>
              <a:gd name="connsiteY4216" fmla="*/ 2728623 h 14922648"/>
              <a:gd name="connsiteX4217" fmla="*/ 4787461 w 12238203"/>
              <a:gd name="connsiteY4217" fmla="*/ 2684519 h 14922648"/>
              <a:gd name="connsiteX4218" fmla="*/ 5065595 w 12238203"/>
              <a:gd name="connsiteY4218" fmla="*/ 2945962 h 14922648"/>
              <a:gd name="connsiteX4219" fmla="*/ 5057510 w 12238203"/>
              <a:gd name="connsiteY4219" fmla="*/ 3095916 h 14922648"/>
              <a:gd name="connsiteX4220" fmla="*/ 4972020 w 12238203"/>
              <a:gd name="connsiteY4220" fmla="*/ 3157013 h 14922648"/>
              <a:gd name="connsiteX4221" fmla="*/ 4985972 w 12238203"/>
              <a:gd name="connsiteY4221" fmla="*/ 3273729 h 14922648"/>
              <a:gd name="connsiteX4222" fmla="*/ 5966672 w 12238203"/>
              <a:gd name="connsiteY4222" fmla="*/ 1060513 h 14922648"/>
              <a:gd name="connsiteX4223" fmla="*/ 5953538 w 12238203"/>
              <a:gd name="connsiteY4223" fmla="*/ 959306 h 14922648"/>
              <a:gd name="connsiteX4224" fmla="*/ 5953102 w 12238203"/>
              <a:gd name="connsiteY4224" fmla="*/ 1012644 h 14922648"/>
              <a:gd name="connsiteX4225" fmla="*/ 5958038 w 12238203"/>
              <a:gd name="connsiteY4225" fmla="*/ 1057448 h 14922648"/>
              <a:gd name="connsiteX4226" fmla="*/ 5958741 w 12238203"/>
              <a:gd name="connsiteY4226" fmla="*/ 1063823 h 14922648"/>
              <a:gd name="connsiteX4227" fmla="*/ 5966672 w 12238203"/>
              <a:gd name="connsiteY4227" fmla="*/ 1060513 h 14922648"/>
              <a:gd name="connsiteX4228" fmla="*/ 5397936 w 12238203"/>
              <a:gd name="connsiteY4228" fmla="*/ 2368645 h 14922648"/>
              <a:gd name="connsiteX4229" fmla="*/ 5307215 w 12238203"/>
              <a:gd name="connsiteY4229" fmla="*/ 2333357 h 14922648"/>
              <a:gd name="connsiteX4230" fmla="*/ 5397936 w 12238203"/>
              <a:gd name="connsiteY4230" fmla="*/ 2368645 h 14922648"/>
              <a:gd name="connsiteX4231" fmla="*/ 5937470 w 12238203"/>
              <a:gd name="connsiteY4231" fmla="*/ 1150187 h 14922648"/>
              <a:gd name="connsiteX4232" fmla="*/ 5932420 w 12238203"/>
              <a:gd name="connsiteY4232" fmla="*/ 1076224 h 14922648"/>
              <a:gd name="connsiteX4233" fmla="*/ 5928708 w 12238203"/>
              <a:gd name="connsiteY4233" fmla="*/ 1084626 h 14922648"/>
              <a:gd name="connsiteX4234" fmla="*/ 5925361 w 12238203"/>
              <a:gd name="connsiteY4234" fmla="*/ 1045847 h 14922648"/>
              <a:gd name="connsiteX4235" fmla="*/ 5927371 w 12238203"/>
              <a:gd name="connsiteY4235" fmla="*/ 1142139 h 14922648"/>
              <a:gd name="connsiteX4236" fmla="*/ 5937470 w 12238203"/>
              <a:gd name="connsiteY4236" fmla="*/ 1150187 h 14922648"/>
              <a:gd name="connsiteX4237" fmla="*/ 6056136 w 12238203"/>
              <a:gd name="connsiteY4237" fmla="*/ 881617 h 14922648"/>
              <a:gd name="connsiteX4238" fmla="*/ 6042192 w 12238203"/>
              <a:gd name="connsiteY4238" fmla="*/ 882271 h 14922648"/>
              <a:gd name="connsiteX4239" fmla="*/ 6052291 w 12238203"/>
              <a:gd name="connsiteY4239" fmla="*/ 890319 h 14922648"/>
              <a:gd name="connsiteX4240" fmla="*/ 5924222 w 12238203"/>
              <a:gd name="connsiteY4240" fmla="*/ 1195622 h 14922648"/>
              <a:gd name="connsiteX4241" fmla="*/ 5902699 w 12238203"/>
              <a:gd name="connsiteY4241" fmla="*/ 1182526 h 14922648"/>
              <a:gd name="connsiteX4242" fmla="*/ 5924222 w 12238203"/>
              <a:gd name="connsiteY4242" fmla="*/ 1195622 h 14922648"/>
              <a:gd name="connsiteX4243" fmla="*/ 5385149 w 12238203"/>
              <a:gd name="connsiteY4243" fmla="*/ 2416063 h 14922648"/>
              <a:gd name="connsiteX4244" fmla="*/ 5294639 w 12238203"/>
              <a:gd name="connsiteY4244" fmla="*/ 2393982 h 14922648"/>
              <a:gd name="connsiteX4245" fmla="*/ 5385149 w 12238203"/>
              <a:gd name="connsiteY4245" fmla="*/ 2416063 h 14922648"/>
              <a:gd name="connsiteX4246" fmla="*/ 6183866 w 12238203"/>
              <a:gd name="connsiteY4246" fmla="*/ 613409 h 14922648"/>
              <a:gd name="connsiteX4247" fmla="*/ 6143833 w 12238203"/>
              <a:gd name="connsiteY4247" fmla="*/ 571250 h 14922648"/>
              <a:gd name="connsiteX4248" fmla="*/ 6183866 w 12238203"/>
              <a:gd name="connsiteY4248" fmla="*/ 613409 h 14922648"/>
              <a:gd name="connsiteX4249" fmla="*/ 5961768 w 12238203"/>
              <a:gd name="connsiteY4249" fmla="*/ 1125741 h 14922648"/>
              <a:gd name="connsiteX4250" fmla="*/ 5961135 w 12238203"/>
              <a:gd name="connsiteY4250" fmla="*/ 1119398 h 14922648"/>
              <a:gd name="connsiteX4251" fmla="*/ 5952771 w 12238203"/>
              <a:gd name="connsiteY4251" fmla="*/ 1122876 h 14922648"/>
              <a:gd name="connsiteX4252" fmla="*/ 5954584 w 12238203"/>
              <a:gd name="connsiteY4252" fmla="*/ 1126904 h 14922648"/>
              <a:gd name="connsiteX4253" fmla="*/ 5961768 w 12238203"/>
              <a:gd name="connsiteY4253" fmla="*/ 1125741 h 14922648"/>
              <a:gd name="connsiteX4254" fmla="*/ 5789268 w 12238203"/>
              <a:gd name="connsiteY4254" fmla="*/ 1542269 h 14922648"/>
              <a:gd name="connsiteX4255" fmla="*/ 5771055 w 12238203"/>
              <a:gd name="connsiteY4255" fmla="*/ 1532693 h 14922648"/>
              <a:gd name="connsiteX4256" fmla="*/ 5789268 w 12238203"/>
              <a:gd name="connsiteY4256" fmla="*/ 1542269 h 14922648"/>
              <a:gd name="connsiteX4257" fmla="*/ 5965938 w 12238203"/>
              <a:gd name="connsiteY4257" fmla="*/ 1147321 h 14922648"/>
              <a:gd name="connsiteX4258" fmla="*/ 5955745 w 12238203"/>
              <a:gd name="connsiteY4258" fmla="*/ 1147861 h 14922648"/>
              <a:gd name="connsiteX4259" fmla="*/ 5961457 w 12238203"/>
              <a:gd name="connsiteY4259" fmla="*/ 1150385 h 14922648"/>
              <a:gd name="connsiteX4260" fmla="*/ 5965938 w 12238203"/>
              <a:gd name="connsiteY4260" fmla="*/ 1147321 h 14922648"/>
              <a:gd name="connsiteX4261" fmla="*/ 5953079 w 12238203"/>
              <a:gd name="connsiteY4261" fmla="*/ 1183984 h 14922648"/>
              <a:gd name="connsiteX4262" fmla="*/ 5945833 w 12238203"/>
              <a:gd name="connsiteY4262" fmla="*/ 1146710 h 14922648"/>
              <a:gd name="connsiteX4263" fmla="*/ 5953079 w 12238203"/>
              <a:gd name="connsiteY4263" fmla="*/ 1183984 h 14922648"/>
              <a:gd name="connsiteX4264" fmla="*/ 5979464 w 12238203"/>
              <a:gd name="connsiteY4264" fmla="*/ 1124269 h 14922648"/>
              <a:gd name="connsiteX4265" fmla="*/ 5972175 w 12238203"/>
              <a:gd name="connsiteY4265" fmla="*/ 1025285 h 14922648"/>
              <a:gd name="connsiteX4266" fmla="*/ 5976737 w 12238203"/>
              <a:gd name="connsiteY4266" fmla="*/ 1092219 h 14922648"/>
              <a:gd name="connsiteX4267" fmla="*/ 5952897 w 12238203"/>
              <a:gd name="connsiteY4267" fmla="*/ 1092022 h 14922648"/>
              <a:gd name="connsiteX4268" fmla="*/ 5952750 w 12238203"/>
              <a:gd name="connsiteY4268" fmla="*/ 1092021 h 14922648"/>
              <a:gd name="connsiteX4269" fmla="*/ 5952877 w 12238203"/>
              <a:gd name="connsiteY4269" fmla="*/ 1091617 h 14922648"/>
              <a:gd name="connsiteX4270" fmla="*/ 5956543 w 12238203"/>
              <a:gd name="connsiteY4270" fmla="*/ 1079979 h 14922648"/>
              <a:gd name="connsiteX4271" fmla="*/ 5951889 w 12238203"/>
              <a:gd name="connsiteY4271" fmla="*/ 1071197 h 14922648"/>
              <a:gd name="connsiteX4272" fmla="*/ 5952750 w 12238203"/>
              <a:gd name="connsiteY4272" fmla="*/ 1092021 h 14922648"/>
              <a:gd name="connsiteX4273" fmla="*/ 5953911 w 12238203"/>
              <a:gd name="connsiteY4273" fmla="*/ 1112978 h 14922648"/>
              <a:gd name="connsiteX4274" fmla="*/ 5972892 w 12238203"/>
              <a:gd name="connsiteY4274" fmla="*/ 1100921 h 14922648"/>
              <a:gd name="connsiteX4275" fmla="*/ 5979464 w 12238203"/>
              <a:gd name="connsiteY4275" fmla="*/ 1124269 h 14922648"/>
              <a:gd name="connsiteX4276" fmla="*/ 1227700 w 12238203"/>
              <a:gd name="connsiteY4276" fmla="*/ 11887433 h 14922648"/>
              <a:gd name="connsiteX4277" fmla="*/ 1019507 w 12238203"/>
              <a:gd name="connsiteY4277" fmla="*/ 11660765 h 14922648"/>
              <a:gd name="connsiteX4278" fmla="*/ 854343 w 12238203"/>
              <a:gd name="connsiteY4278" fmla="*/ 11509735 h 14922648"/>
              <a:gd name="connsiteX4279" fmla="*/ 689179 w 12238203"/>
              <a:gd name="connsiteY4279" fmla="*/ 11358704 h 14922648"/>
              <a:gd name="connsiteX4280" fmla="*/ 583206 w 12238203"/>
              <a:gd name="connsiteY4280" fmla="*/ 11267497 h 14922648"/>
              <a:gd name="connsiteX4281" fmla="*/ 376813 w 12238203"/>
              <a:gd name="connsiteY4281" fmla="*/ 11432401 h 14922648"/>
              <a:gd name="connsiteX4282" fmla="*/ 138165 w 12238203"/>
              <a:gd name="connsiteY4282" fmla="*/ 11692224 h 14922648"/>
              <a:gd name="connsiteX4283" fmla="*/ 790130 w 12238203"/>
              <a:gd name="connsiteY4283" fmla="*/ 12359844 h 14922648"/>
              <a:gd name="connsiteX4284" fmla="*/ 1227700 w 12238203"/>
              <a:gd name="connsiteY4284" fmla="*/ 11887433 h 14922648"/>
              <a:gd name="connsiteX4285" fmla="*/ 6209661 w 12238203"/>
              <a:gd name="connsiteY4285" fmla="*/ 624296 h 14922648"/>
              <a:gd name="connsiteX4286" fmla="*/ 6184111 w 12238203"/>
              <a:gd name="connsiteY4286" fmla="*/ 596693 h 14922648"/>
              <a:gd name="connsiteX4287" fmla="*/ 6209661 w 12238203"/>
              <a:gd name="connsiteY4287" fmla="*/ 624296 h 14922648"/>
              <a:gd name="connsiteX4288" fmla="*/ 5957301 w 12238203"/>
              <a:gd name="connsiteY4288" fmla="*/ 1213466 h 14922648"/>
              <a:gd name="connsiteX4289" fmla="*/ 5953434 w 12238203"/>
              <a:gd name="connsiteY4289" fmla="*/ 1191314 h 14922648"/>
              <a:gd name="connsiteX4290" fmla="*/ 5957301 w 12238203"/>
              <a:gd name="connsiteY4290" fmla="*/ 1213466 h 14922648"/>
              <a:gd name="connsiteX4291" fmla="*/ 1361550 w 12238203"/>
              <a:gd name="connsiteY4291" fmla="*/ 11619243 h 14922648"/>
              <a:gd name="connsiteX4292" fmla="*/ 1292901 w 12238203"/>
              <a:gd name="connsiteY4292" fmla="*/ 11529718 h 14922648"/>
              <a:gd name="connsiteX4293" fmla="*/ 1361550 w 12238203"/>
              <a:gd name="connsiteY4293" fmla="*/ 11619243 h 14922648"/>
              <a:gd name="connsiteX4294" fmla="*/ 1377893 w 12238203"/>
              <a:gd name="connsiteY4294" fmla="*/ 11593806 h 14922648"/>
              <a:gd name="connsiteX4295" fmla="*/ 1317415 w 12238203"/>
              <a:gd name="connsiteY4295" fmla="*/ 11491563 h 14922648"/>
              <a:gd name="connsiteX4296" fmla="*/ 1377893 w 12238203"/>
              <a:gd name="connsiteY4296" fmla="*/ 11593806 h 14922648"/>
              <a:gd name="connsiteX4297" fmla="*/ 5445461 w 12238203"/>
              <a:gd name="connsiteY4297" fmla="*/ 2408218 h 14922648"/>
              <a:gd name="connsiteX4298" fmla="*/ 5214077 w 12238203"/>
              <a:gd name="connsiteY4298" fmla="*/ 2395198 h 14922648"/>
              <a:gd name="connsiteX4299" fmla="*/ 5208324 w 12238203"/>
              <a:gd name="connsiteY4299" fmla="*/ 2448785 h 14922648"/>
              <a:gd name="connsiteX4300" fmla="*/ 5130696 w 12238203"/>
              <a:gd name="connsiteY4300" fmla="*/ 2426839 h 14922648"/>
              <a:gd name="connsiteX4301" fmla="*/ 5077848 w 12238203"/>
              <a:gd name="connsiteY4301" fmla="*/ 2467927 h 14922648"/>
              <a:gd name="connsiteX4302" fmla="*/ 4942411 w 12238203"/>
              <a:gd name="connsiteY4302" fmla="*/ 2382786 h 14922648"/>
              <a:gd name="connsiteX4303" fmla="*/ 5001863 w 12238203"/>
              <a:gd name="connsiteY4303" fmla="*/ 2341598 h 14922648"/>
              <a:gd name="connsiteX4304" fmla="*/ 5060798 w 12238203"/>
              <a:gd name="connsiteY4304" fmla="*/ 2226443 h 14922648"/>
              <a:gd name="connsiteX4305" fmla="*/ 5124674 w 12238203"/>
              <a:gd name="connsiteY4305" fmla="*/ 2255861 h 14922648"/>
              <a:gd name="connsiteX4306" fmla="*/ 5302150 w 12238203"/>
              <a:gd name="connsiteY4306" fmla="*/ 2243275 h 14922648"/>
              <a:gd name="connsiteX4307" fmla="*/ 5296607 w 12238203"/>
              <a:gd name="connsiteY4307" fmla="*/ 2310069 h 14922648"/>
              <a:gd name="connsiteX4308" fmla="*/ 5445461 w 12238203"/>
              <a:gd name="connsiteY4308" fmla="*/ 2408218 h 14922648"/>
              <a:gd name="connsiteX4309" fmla="*/ 1487871 w 12238203"/>
              <a:gd name="connsiteY4309" fmla="*/ 11366847 h 14922648"/>
              <a:gd name="connsiteX4310" fmla="*/ 1448349 w 12238203"/>
              <a:gd name="connsiteY4310" fmla="*/ 11287641 h 14922648"/>
              <a:gd name="connsiteX4311" fmla="*/ 1487871 w 12238203"/>
              <a:gd name="connsiteY4311" fmla="*/ 11366847 h 14922648"/>
              <a:gd name="connsiteX4312" fmla="*/ 1258926 w 12238203"/>
              <a:gd name="connsiteY4312" fmla="*/ 11903271 h 14922648"/>
              <a:gd name="connsiteX4313" fmla="*/ 1107876 w 12238203"/>
              <a:gd name="connsiteY4313" fmla="*/ 12068650 h 14922648"/>
              <a:gd name="connsiteX4314" fmla="*/ 789951 w 12238203"/>
              <a:gd name="connsiteY4314" fmla="*/ 12391394 h 14922648"/>
              <a:gd name="connsiteX4315" fmla="*/ 703046 w 12238203"/>
              <a:gd name="connsiteY4315" fmla="*/ 12398909 h 14922648"/>
              <a:gd name="connsiteX4316" fmla="*/ 161081 w 12238203"/>
              <a:gd name="connsiteY4316" fmla="*/ 11850293 h 14922648"/>
              <a:gd name="connsiteX4317" fmla="*/ 102160 w 12238203"/>
              <a:gd name="connsiteY4317" fmla="*/ 11782937 h 14922648"/>
              <a:gd name="connsiteX4318" fmla="*/ 0 w 12238203"/>
              <a:gd name="connsiteY4318" fmla="*/ 11679641 h 14922648"/>
              <a:gd name="connsiteX4319" fmla="*/ 174739 w 12238203"/>
              <a:gd name="connsiteY4319" fmla="*/ 11498711 h 14922648"/>
              <a:gd name="connsiteX4320" fmla="*/ 480563 w 12238203"/>
              <a:gd name="connsiteY4320" fmla="*/ 11211432 h 14922648"/>
              <a:gd name="connsiteX4321" fmla="*/ 531855 w 12238203"/>
              <a:gd name="connsiteY4321" fmla="*/ 11223383 h 14922648"/>
              <a:gd name="connsiteX4322" fmla="*/ 575275 w 12238203"/>
              <a:gd name="connsiteY4322" fmla="*/ 11227772 h 14922648"/>
              <a:gd name="connsiteX4323" fmla="*/ 775996 w 12238203"/>
              <a:gd name="connsiteY4323" fmla="*/ 11406757 h 14922648"/>
              <a:gd name="connsiteX4324" fmla="*/ 1258926 w 12238203"/>
              <a:gd name="connsiteY4324" fmla="*/ 11903271 h 14922648"/>
              <a:gd name="connsiteX4325" fmla="*/ 5999873 w 12238203"/>
              <a:gd name="connsiteY4325" fmla="*/ 1182809 h 14922648"/>
              <a:gd name="connsiteX4326" fmla="*/ 6015363 w 12238203"/>
              <a:gd name="connsiteY4326" fmla="*/ 1136544 h 14922648"/>
              <a:gd name="connsiteX4327" fmla="*/ 6009010 w 12238203"/>
              <a:gd name="connsiteY4327" fmla="*/ 1096436 h 14922648"/>
              <a:gd name="connsiteX4328" fmla="*/ 6003265 w 12238203"/>
              <a:gd name="connsiteY4328" fmla="*/ 1117569 h 14922648"/>
              <a:gd name="connsiteX4329" fmla="*/ 5984990 w 12238203"/>
              <a:gd name="connsiteY4329" fmla="*/ 1119895 h 14922648"/>
              <a:gd name="connsiteX4330" fmla="*/ 5991863 w 12238203"/>
              <a:gd name="connsiteY4330" fmla="*/ 1143376 h 14922648"/>
              <a:gd name="connsiteX4331" fmla="*/ 5979787 w 12238203"/>
              <a:gd name="connsiteY4331" fmla="*/ 1155256 h 14922648"/>
              <a:gd name="connsiteX4332" fmla="*/ 5976934 w 12238203"/>
              <a:gd name="connsiteY4332" fmla="*/ 1184482 h 14922648"/>
              <a:gd name="connsiteX4333" fmla="*/ 5992745 w 12238203"/>
              <a:gd name="connsiteY4333" fmla="*/ 1195054 h 14922648"/>
              <a:gd name="connsiteX4334" fmla="*/ 5999873 w 12238203"/>
              <a:gd name="connsiteY4334" fmla="*/ 1182809 h 14922648"/>
              <a:gd name="connsiteX4335" fmla="*/ 6088086 w 12238203"/>
              <a:gd name="connsiteY4335" fmla="*/ 994725 h 14922648"/>
              <a:gd name="connsiteX4336" fmla="*/ 6081701 w 12238203"/>
              <a:gd name="connsiteY4336" fmla="*/ 978274 h 14922648"/>
              <a:gd name="connsiteX4337" fmla="*/ 6088086 w 12238203"/>
              <a:gd name="connsiteY4337" fmla="*/ 994725 h 14922648"/>
              <a:gd name="connsiteX4338" fmla="*/ 6127200 w 12238203"/>
              <a:gd name="connsiteY4338" fmla="*/ 906202 h 14922648"/>
              <a:gd name="connsiteX4339" fmla="*/ 6097314 w 12238203"/>
              <a:gd name="connsiteY4339" fmla="*/ 896583 h 14922648"/>
              <a:gd name="connsiteX4340" fmla="*/ 6127200 w 12238203"/>
              <a:gd name="connsiteY4340" fmla="*/ 906202 h 14922648"/>
              <a:gd name="connsiteX4341" fmla="*/ 6244530 w 12238203"/>
              <a:gd name="connsiteY4341" fmla="*/ 645821 h 14922648"/>
              <a:gd name="connsiteX4342" fmla="*/ 6215753 w 12238203"/>
              <a:gd name="connsiteY4342" fmla="*/ 616282 h 14922648"/>
              <a:gd name="connsiteX4343" fmla="*/ 6244530 w 12238203"/>
              <a:gd name="connsiteY4343" fmla="*/ 645821 h 14922648"/>
              <a:gd name="connsiteX4344" fmla="*/ 6000456 w 12238203"/>
              <a:gd name="connsiteY4344" fmla="*/ 1208504 h 14922648"/>
              <a:gd name="connsiteX4345" fmla="*/ 5993365 w 12238203"/>
              <a:gd name="connsiteY4345" fmla="*/ 1201784 h 14922648"/>
              <a:gd name="connsiteX4346" fmla="*/ 5994092 w 12238203"/>
              <a:gd name="connsiteY4346" fmla="*/ 1222908 h 14922648"/>
              <a:gd name="connsiteX4347" fmla="*/ 6080332 w 12238203"/>
              <a:gd name="connsiteY4347" fmla="*/ 1059444 h 14922648"/>
              <a:gd name="connsiteX4348" fmla="*/ 6074121 w 12238203"/>
              <a:gd name="connsiteY4348" fmla="*/ 964524 h 14922648"/>
              <a:gd name="connsiteX4349" fmla="*/ 6081027 w 12238203"/>
              <a:gd name="connsiteY4349" fmla="*/ 964347 h 14922648"/>
              <a:gd name="connsiteX4350" fmla="*/ 6068775 w 12238203"/>
              <a:gd name="connsiteY4350" fmla="*/ 914818 h 14922648"/>
              <a:gd name="connsiteX4351" fmla="*/ 6060210 w 12238203"/>
              <a:gd name="connsiteY4351" fmla="*/ 941521 h 14922648"/>
              <a:gd name="connsiteX4352" fmla="*/ 6052445 w 12238203"/>
              <a:gd name="connsiteY4352" fmla="*/ 920874 h 14922648"/>
              <a:gd name="connsiteX4353" fmla="*/ 6044049 w 12238203"/>
              <a:gd name="connsiteY4353" fmla="*/ 948009 h 14922648"/>
              <a:gd name="connsiteX4354" fmla="*/ 6035983 w 12238203"/>
              <a:gd name="connsiteY4354" fmla="*/ 927229 h 14922648"/>
              <a:gd name="connsiteX4355" fmla="*/ 6029661 w 12238203"/>
              <a:gd name="connsiteY4355" fmla="*/ 1003342 h 14922648"/>
              <a:gd name="connsiteX4356" fmla="*/ 6007455 w 12238203"/>
              <a:gd name="connsiteY4356" fmla="*/ 890953 h 14922648"/>
              <a:gd name="connsiteX4357" fmla="*/ 6011289 w 12238203"/>
              <a:gd name="connsiteY4357" fmla="*/ 936762 h 14922648"/>
              <a:gd name="connsiteX4358" fmla="*/ 5999919 w 12238203"/>
              <a:gd name="connsiteY4358" fmla="*/ 938911 h 14922648"/>
              <a:gd name="connsiteX4359" fmla="*/ 5987799 w 12238203"/>
              <a:gd name="connsiteY4359" fmla="*/ 889082 h 14922648"/>
              <a:gd name="connsiteX4360" fmla="*/ 5994174 w 12238203"/>
              <a:gd name="connsiteY4360" fmla="*/ 960045 h 14922648"/>
              <a:gd name="connsiteX4361" fmla="*/ 5985975 w 12238203"/>
              <a:gd name="connsiteY4361" fmla="*/ 939565 h 14922648"/>
              <a:gd name="connsiteX4362" fmla="*/ 5980231 w 12238203"/>
              <a:gd name="connsiteY4362" fmla="*/ 960699 h 14922648"/>
              <a:gd name="connsiteX4363" fmla="*/ 5966112 w 12238203"/>
              <a:gd name="connsiteY4363" fmla="*/ 899944 h 14922648"/>
              <a:gd name="connsiteX4364" fmla="*/ 5974207 w 12238203"/>
              <a:gd name="connsiteY4364" fmla="*/ 1012554 h 14922648"/>
              <a:gd name="connsiteX4365" fmla="*/ 5974519 w 12238203"/>
              <a:gd name="connsiteY4365" fmla="*/ 958175 h 14922648"/>
              <a:gd name="connsiteX4366" fmla="*/ 5986129 w 12238203"/>
              <a:gd name="connsiteY4366" fmla="*/ 970120 h 14922648"/>
              <a:gd name="connsiteX4367" fmla="*/ 5989366 w 12238203"/>
              <a:gd name="connsiteY4367" fmla="*/ 1040054 h 14922648"/>
              <a:gd name="connsiteX4368" fmla="*/ 5989295 w 12238203"/>
              <a:gd name="connsiteY4368" fmla="*/ 1066339 h 14922648"/>
              <a:gd name="connsiteX4369" fmla="*/ 5997917 w 12238203"/>
              <a:gd name="connsiteY4369" fmla="*/ 1081347 h 14922648"/>
              <a:gd name="connsiteX4370" fmla="*/ 5997880 w 12238203"/>
              <a:gd name="connsiteY4370" fmla="*/ 1081358 h 14922648"/>
              <a:gd name="connsiteX4371" fmla="*/ 6000238 w 12238203"/>
              <a:gd name="connsiteY4371" fmla="*/ 1085387 h 14922648"/>
              <a:gd name="connsiteX4372" fmla="*/ 5997917 w 12238203"/>
              <a:gd name="connsiteY4372" fmla="*/ 1081347 h 14922648"/>
              <a:gd name="connsiteX4373" fmla="*/ 6001120 w 12238203"/>
              <a:gd name="connsiteY4373" fmla="*/ 1080441 h 14922648"/>
              <a:gd name="connsiteX4374" fmla="*/ 6008282 w 12238203"/>
              <a:gd name="connsiteY4374" fmla="*/ 1075312 h 14922648"/>
              <a:gd name="connsiteX4375" fmla="*/ 6007175 w 12238203"/>
              <a:gd name="connsiteY4375" fmla="*/ 1061552 h 14922648"/>
              <a:gd name="connsiteX4376" fmla="*/ 5996238 w 12238203"/>
              <a:gd name="connsiteY4376" fmla="*/ 1063534 h 14922648"/>
              <a:gd name="connsiteX4377" fmla="*/ 5994360 w 12238203"/>
              <a:gd name="connsiteY4377" fmla="*/ 966942 h 14922648"/>
              <a:gd name="connsiteX4378" fmla="*/ 6006791 w 12238203"/>
              <a:gd name="connsiteY4378" fmla="*/ 962392 h 14922648"/>
              <a:gd name="connsiteX4379" fmla="*/ 6020900 w 12238203"/>
              <a:gd name="connsiteY4379" fmla="*/ 1077659 h 14922648"/>
              <a:gd name="connsiteX4380" fmla="*/ 6020402 w 12238203"/>
              <a:gd name="connsiteY4380" fmla="*/ 985263 h 14922648"/>
              <a:gd name="connsiteX4381" fmla="*/ 6034667 w 12238203"/>
              <a:gd name="connsiteY4381" fmla="*/ 1015596 h 14922648"/>
              <a:gd name="connsiteX4382" fmla="*/ 6026623 w 12238203"/>
              <a:gd name="connsiteY4382" fmla="*/ 1025671 h 14922648"/>
              <a:gd name="connsiteX4383" fmla="*/ 6035528 w 12238203"/>
              <a:gd name="connsiteY4383" fmla="*/ 1036420 h 14922648"/>
              <a:gd name="connsiteX4384" fmla="*/ 6040742 w 12238203"/>
              <a:gd name="connsiteY4384" fmla="*/ 1086426 h 14922648"/>
              <a:gd name="connsiteX4385" fmla="*/ 6060397 w 12238203"/>
              <a:gd name="connsiteY4385" fmla="*/ 1088296 h 14922648"/>
              <a:gd name="connsiteX4386" fmla="*/ 6044411 w 12238203"/>
              <a:gd name="connsiteY4386" fmla="*/ 1016315 h 14922648"/>
              <a:gd name="connsiteX4387" fmla="*/ 6034137 w 12238203"/>
              <a:gd name="connsiteY4387" fmla="*/ 946857 h 14922648"/>
              <a:gd name="connsiteX4388" fmla="*/ 6062056 w 12238203"/>
              <a:gd name="connsiteY4388" fmla="*/ 1061770 h 14922648"/>
              <a:gd name="connsiteX4389" fmla="*/ 6058179 w 12238203"/>
              <a:gd name="connsiteY4389" fmla="*/ 954252 h 14922648"/>
              <a:gd name="connsiteX4390" fmla="*/ 6080332 w 12238203"/>
              <a:gd name="connsiteY4390" fmla="*/ 1059444 h 14922648"/>
              <a:gd name="connsiteX4391" fmla="*/ 6011042 w 12238203"/>
              <a:gd name="connsiteY4391" fmla="*/ 1223582 h 14922648"/>
              <a:gd name="connsiteX4392" fmla="*/ 6001782 w 12238203"/>
              <a:gd name="connsiteY4392" fmla="*/ 1205503 h 14922648"/>
              <a:gd name="connsiteX4393" fmla="*/ 6011042 w 12238203"/>
              <a:gd name="connsiteY4393" fmla="*/ 1223582 h 14922648"/>
              <a:gd name="connsiteX4394" fmla="*/ 1781528 w 12238203"/>
              <a:gd name="connsiteY4394" fmla="*/ 10797828 h 14922648"/>
              <a:gd name="connsiteX4395" fmla="*/ 1753860 w 12238203"/>
              <a:gd name="connsiteY4395" fmla="*/ 10739220 h 14922648"/>
              <a:gd name="connsiteX4396" fmla="*/ 1781528 w 12238203"/>
              <a:gd name="connsiteY4396" fmla="*/ 10797828 h 14922648"/>
              <a:gd name="connsiteX4397" fmla="*/ 1369674 w 12238203"/>
              <a:gd name="connsiteY4397" fmla="*/ 11732544 h 14922648"/>
              <a:gd name="connsiteX4398" fmla="*/ 1302491 w 12238203"/>
              <a:gd name="connsiteY4398" fmla="*/ 11599271 h 14922648"/>
              <a:gd name="connsiteX4399" fmla="*/ 1314236 w 12238203"/>
              <a:gd name="connsiteY4399" fmla="*/ 11678963 h 14922648"/>
              <a:gd name="connsiteX4400" fmla="*/ 1369674 w 12238203"/>
              <a:gd name="connsiteY4400" fmla="*/ 11732544 h 14922648"/>
              <a:gd name="connsiteX4401" fmla="*/ 6010522 w 12238203"/>
              <a:gd name="connsiteY4401" fmla="*/ 1240210 h 14922648"/>
              <a:gd name="connsiteX4402" fmla="*/ 5986535 w 12238203"/>
              <a:gd name="connsiteY4402" fmla="*/ 1240012 h 14922648"/>
              <a:gd name="connsiteX4403" fmla="*/ 6010522 w 12238203"/>
              <a:gd name="connsiteY4403" fmla="*/ 1240210 h 14922648"/>
              <a:gd name="connsiteX4404" fmla="*/ 6091268 w 12238203"/>
              <a:gd name="connsiteY4404" fmla="*/ 1057462 h 14922648"/>
              <a:gd name="connsiteX4405" fmla="*/ 6086761 w 12238203"/>
              <a:gd name="connsiteY4405" fmla="*/ 997726 h 14922648"/>
              <a:gd name="connsiteX4406" fmla="*/ 6091268 w 12238203"/>
              <a:gd name="connsiteY4406" fmla="*/ 1057462 h 14922648"/>
              <a:gd name="connsiteX4407" fmla="*/ 6048672 w 12238203"/>
              <a:gd name="connsiteY4407" fmla="*/ 1174910 h 14922648"/>
              <a:gd name="connsiteX4408" fmla="*/ 6056054 w 12238203"/>
              <a:gd name="connsiteY4408" fmla="*/ 1144480 h 14922648"/>
              <a:gd name="connsiteX4409" fmla="*/ 6041437 w 12238203"/>
              <a:gd name="connsiteY4409" fmla="*/ 1131207 h 14922648"/>
              <a:gd name="connsiteX4410" fmla="*/ 6042619 w 12238203"/>
              <a:gd name="connsiteY4410" fmla="*/ 1183018 h 14922648"/>
              <a:gd name="connsiteX4411" fmla="*/ 6048672 w 12238203"/>
              <a:gd name="connsiteY4411" fmla="*/ 1174910 h 14922648"/>
              <a:gd name="connsiteX4412" fmla="*/ 6083245 w 12238203"/>
              <a:gd name="connsiteY4412" fmla="*/ 1098391 h 14922648"/>
              <a:gd name="connsiteX4413" fmla="*/ 6077812 w 12238203"/>
              <a:gd name="connsiteY4413" fmla="*/ 1065146 h 14922648"/>
              <a:gd name="connsiteX4414" fmla="*/ 6083245 w 12238203"/>
              <a:gd name="connsiteY4414" fmla="*/ 1098391 h 14922648"/>
              <a:gd name="connsiteX4415" fmla="*/ 1898008 w 12238203"/>
              <a:gd name="connsiteY4415" fmla="*/ 10573300 h 14922648"/>
              <a:gd name="connsiteX4416" fmla="*/ 1881620 w 12238203"/>
              <a:gd name="connsiteY4416" fmla="*/ 10528578 h 14922648"/>
              <a:gd name="connsiteX4417" fmla="*/ 1762263 w 12238203"/>
              <a:gd name="connsiteY4417" fmla="*/ 10631305 h 14922648"/>
              <a:gd name="connsiteX4418" fmla="*/ 1898008 w 12238203"/>
              <a:gd name="connsiteY4418" fmla="*/ 10573300 h 14922648"/>
              <a:gd name="connsiteX4419" fmla="*/ 6032023 w 12238203"/>
              <a:gd name="connsiteY4419" fmla="*/ 1222452 h 14922648"/>
              <a:gd name="connsiteX4420" fmla="*/ 6034854 w 12238203"/>
              <a:gd name="connsiteY4420" fmla="*/ 1162371 h 14922648"/>
              <a:gd name="connsiteX4421" fmla="*/ 6025472 w 12238203"/>
              <a:gd name="connsiteY4421" fmla="*/ 1090080 h 14922648"/>
              <a:gd name="connsiteX4422" fmla="*/ 6026498 w 12238203"/>
              <a:gd name="connsiteY4422" fmla="*/ 1226825 h 14922648"/>
              <a:gd name="connsiteX4423" fmla="*/ 6032023 w 12238203"/>
              <a:gd name="connsiteY4423" fmla="*/ 1222452 h 14922648"/>
              <a:gd name="connsiteX4424" fmla="*/ 1433758 w 12238203"/>
              <a:gd name="connsiteY4424" fmla="*/ 11647576 h 14922648"/>
              <a:gd name="connsiteX4425" fmla="*/ 1389196 w 12238203"/>
              <a:gd name="connsiteY4425" fmla="*/ 11519707 h 14922648"/>
              <a:gd name="connsiteX4426" fmla="*/ 1316235 w 12238203"/>
              <a:gd name="connsiteY4426" fmla="*/ 11409907 h 14922648"/>
              <a:gd name="connsiteX4427" fmla="*/ 1433758 w 12238203"/>
              <a:gd name="connsiteY4427" fmla="*/ 11647576 h 14922648"/>
              <a:gd name="connsiteX4428" fmla="*/ 6038409 w 12238203"/>
              <a:gd name="connsiteY4428" fmla="*/ 1238902 h 14922648"/>
              <a:gd name="connsiteX4429" fmla="*/ 6018940 w 12238203"/>
              <a:gd name="connsiteY4429" fmla="*/ 1243929 h 14922648"/>
              <a:gd name="connsiteX4430" fmla="*/ 6038409 w 12238203"/>
              <a:gd name="connsiteY4430" fmla="*/ 1238902 h 14922648"/>
              <a:gd name="connsiteX4431" fmla="*/ 6102714 w 12238203"/>
              <a:gd name="connsiteY4431" fmla="*/ 1093364 h 14922648"/>
              <a:gd name="connsiteX4432" fmla="*/ 6096328 w 12238203"/>
              <a:gd name="connsiteY4432" fmla="*/ 1076913 h 14922648"/>
              <a:gd name="connsiteX4433" fmla="*/ 6102714 w 12238203"/>
              <a:gd name="connsiteY4433" fmla="*/ 1093364 h 14922648"/>
              <a:gd name="connsiteX4434" fmla="*/ 6070343 w 12238203"/>
              <a:gd name="connsiteY4434" fmla="*/ 1170352 h 14922648"/>
              <a:gd name="connsiteX4435" fmla="*/ 6061092 w 12238203"/>
              <a:gd name="connsiteY4435" fmla="*/ 1133077 h 14922648"/>
              <a:gd name="connsiteX4436" fmla="*/ 6063601 w 12238203"/>
              <a:gd name="connsiteY4436" fmla="*/ 1181887 h 14922648"/>
              <a:gd name="connsiteX4437" fmla="*/ 6070343 w 12238203"/>
              <a:gd name="connsiteY4437" fmla="*/ 1170352 h 14922648"/>
              <a:gd name="connsiteX4438" fmla="*/ 6294812 w 12238203"/>
              <a:gd name="connsiteY4438" fmla="*/ 675175 h 14922648"/>
              <a:gd name="connsiteX4439" fmla="*/ 6256025 w 12238203"/>
              <a:gd name="connsiteY4439" fmla="*/ 659056 h 14922648"/>
              <a:gd name="connsiteX4440" fmla="*/ 6294812 w 12238203"/>
              <a:gd name="connsiteY4440" fmla="*/ 675175 h 14922648"/>
              <a:gd name="connsiteX4441" fmla="*/ 1809188 w 12238203"/>
              <a:gd name="connsiteY4441" fmla="*/ 10834517 h 14922648"/>
              <a:gd name="connsiteX4442" fmla="*/ 1791440 w 12238203"/>
              <a:gd name="connsiteY4442" fmla="*/ 10821577 h 14922648"/>
              <a:gd name="connsiteX4443" fmla="*/ 1809188 w 12238203"/>
              <a:gd name="connsiteY4443" fmla="*/ 10834517 h 14922648"/>
              <a:gd name="connsiteX4444" fmla="*/ 6059910 w 12238203"/>
              <a:gd name="connsiteY4444" fmla="*/ 1221144 h 14922648"/>
              <a:gd name="connsiteX4445" fmla="*/ 6061941 w 12238203"/>
              <a:gd name="connsiteY4445" fmla="*/ 1208413 h 14922648"/>
              <a:gd name="connsiteX4446" fmla="*/ 6052331 w 12238203"/>
              <a:gd name="connsiteY4446" fmla="*/ 1207394 h 14922648"/>
              <a:gd name="connsiteX4447" fmla="*/ 6059910 w 12238203"/>
              <a:gd name="connsiteY4447" fmla="*/ 1221144 h 14922648"/>
              <a:gd name="connsiteX4448" fmla="*/ 6133453 w 12238203"/>
              <a:gd name="connsiteY4448" fmla="*/ 1062830 h 14922648"/>
              <a:gd name="connsiteX4449" fmla="*/ 6126713 w 12238203"/>
              <a:gd name="connsiteY4449" fmla="*/ 1039050 h 14922648"/>
              <a:gd name="connsiteX4450" fmla="*/ 6118958 w 12238203"/>
              <a:gd name="connsiteY4450" fmla="*/ 963891 h 14922648"/>
              <a:gd name="connsiteX4451" fmla="*/ 6122670 w 12238203"/>
              <a:gd name="connsiteY4451" fmla="*/ 955489 h 14922648"/>
              <a:gd name="connsiteX4452" fmla="*/ 6111920 w 12238203"/>
              <a:gd name="connsiteY4452" fmla="*/ 964368 h 14922648"/>
              <a:gd name="connsiteX4453" fmla="*/ 6101180 w 12238203"/>
              <a:gd name="connsiteY4453" fmla="*/ 918735 h 14922648"/>
              <a:gd name="connsiteX4454" fmla="*/ 6099159 w 12238203"/>
              <a:gd name="connsiteY4454" fmla="*/ 1016833 h 14922648"/>
              <a:gd name="connsiteX4455" fmla="*/ 6107918 w 12238203"/>
              <a:gd name="connsiteY4455" fmla="*/ 1058004 h 14922648"/>
              <a:gd name="connsiteX4456" fmla="*/ 6107068 w 12238203"/>
              <a:gd name="connsiteY4456" fmla="*/ 982668 h 14922648"/>
              <a:gd name="connsiteX4457" fmla="*/ 6133453 w 12238203"/>
              <a:gd name="connsiteY4457" fmla="*/ 1062830 h 14922648"/>
              <a:gd name="connsiteX4458" fmla="*/ 6148700 w 12238203"/>
              <a:gd name="connsiteY4458" fmla="*/ 1028321 h 14922648"/>
              <a:gd name="connsiteX4459" fmla="*/ 6141132 w 12238203"/>
              <a:gd name="connsiteY4459" fmla="*/ 960060 h 14922648"/>
              <a:gd name="connsiteX4460" fmla="*/ 6139122 w 12238203"/>
              <a:gd name="connsiteY4460" fmla="*/ 1003645 h 14922648"/>
              <a:gd name="connsiteX4461" fmla="*/ 6125863 w 12238203"/>
              <a:gd name="connsiteY4461" fmla="*/ 963714 h 14922648"/>
              <a:gd name="connsiteX4462" fmla="*/ 6136811 w 12238203"/>
              <a:gd name="connsiteY4462" fmla="*/ 1047098 h 14922648"/>
              <a:gd name="connsiteX4463" fmla="*/ 6140502 w 12238203"/>
              <a:gd name="connsiteY4463" fmla="*/ 1007842 h 14922648"/>
              <a:gd name="connsiteX4464" fmla="*/ 6148700 w 12238203"/>
              <a:gd name="connsiteY4464" fmla="*/ 1028321 h 14922648"/>
              <a:gd name="connsiteX4465" fmla="*/ 1592765 w 12238203"/>
              <a:gd name="connsiteY4465" fmla="*/ 11344307 h 14922648"/>
              <a:gd name="connsiteX4466" fmla="*/ 1534255 w 12238203"/>
              <a:gd name="connsiteY4466" fmla="*/ 11252628 h 14922648"/>
              <a:gd name="connsiteX4467" fmla="*/ 1592765 w 12238203"/>
              <a:gd name="connsiteY4467" fmla="*/ 11344307 h 14922648"/>
              <a:gd name="connsiteX4468" fmla="*/ 6075179 w 12238203"/>
              <a:gd name="connsiteY4468" fmla="*/ 1217489 h 14922648"/>
              <a:gd name="connsiteX4469" fmla="*/ 6076351 w 12238203"/>
              <a:gd name="connsiteY4469" fmla="*/ 1183934 h 14922648"/>
              <a:gd name="connsiteX4470" fmla="*/ 6075179 w 12238203"/>
              <a:gd name="connsiteY4470" fmla="*/ 1217489 h 14922648"/>
              <a:gd name="connsiteX4471" fmla="*/ 6103076 w 12238203"/>
              <a:gd name="connsiteY4471" fmla="*/ 1161670 h 14922648"/>
              <a:gd name="connsiteX4472" fmla="*/ 6099510 w 12238203"/>
              <a:gd name="connsiteY4472" fmla="*/ 1139650 h 14922648"/>
              <a:gd name="connsiteX4473" fmla="*/ 6103076 w 12238203"/>
              <a:gd name="connsiteY4473" fmla="*/ 1161670 h 14922648"/>
              <a:gd name="connsiteX4474" fmla="*/ 6113153 w 12238203"/>
              <a:gd name="connsiteY4474" fmla="*/ 1138864 h 14922648"/>
              <a:gd name="connsiteX4475" fmla="*/ 6105907 w 12238203"/>
              <a:gd name="connsiteY4475" fmla="*/ 1101589 h 14922648"/>
              <a:gd name="connsiteX4476" fmla="*/ 6083733 w 12238203"/>
              <a:gd name="connsiteY4476" fmla="*/ 1105421 h 14922648"/>
              <a:gd name="connsiteX4477" fmla="*/ 6086219 w 12238203"/>
              <a:gd name="connsiteY4477" fmla="*/ 1123377 h 14922648"/>
              <a:gd name="connsiteX4478" fmla="*/ 6096350 w 12238203"/>
              <a:gd name="connsiteY4478" fmla="*/ 1107768 h 14922648"/>
              <a:gd name="connsiteX4479" fmla="*/ 6113153 w 12238203"/>
              <a:gd name="connsiteY4479" fmla="*/ 1138864 h 14922648"/>
              <a:gd name="connsiteX4480" fmla="*/ 6179977 w 12238203"/>
              <a:gd name="connsiteY4480" fmla="*/ 987624 h 14922648"/>
              <a:gd name="connsiteX4481" fmla="*/ 6171560 w 12238203"/>
              <a:gd name="connsiteY4481" fmla="*/ 983905 h 14922648"/>
              <a:gd name="connsiteX4482" fmla="*/ 6179977 w 12238203"/>
              <a:gd name="connsiteY4482" fmla="*/ 987624 h 14922648"/>
              <a:gd name="connsiteX4483" fmla="*/ 6090968 w 12238203"/>
              <a:gd name="connsiteY4483" fmla="*/ 1197207 h 14922648"/>
              <a:gd name="connsiteX4484" fmla="*/ 6086914 w 12238203"/>
              <a:gd name="connsiteY4484" fmla="*/ 1168158 h 14922648"/>
              <a:gd name="connsiteX4485" fmla="*/ 6090968 w 12238203"/>
              <a:gd name="connsiteY4485" fmla="*/ 1197207 h 14922648"/>
              <a:gd name="connsiteX4486" fmla="*/ 6169037 w 12238203"/>
              <a:gd name="connsiteY4486" fmla="*/ 1040849 h 14922648"/>
              <a:gd name="connsiteX4487" fmla="*/ 6171061 w 12238203"/>
              <a:gd name="connsiteY4487" fmla="*/ 1031387 h 14922648"/>
              <a:gd name="connsiteX4488" fmla="*/ 6160798 w 12238203"/>
              <a:gd name="connsiteY4488" fmla="*/ 1047296 h 14922648"/>
              <a:gd name="connsiteX4489" fmla="*/ 6169037 w 12238203"/>
              <a:gd name="connsiteY4489" fmla="*/ 1040849 h 14922648"/>
              <a:gd name="connsiteX4490" fmla="*/ 6097353 w 12238203"/>
              <a:gd name="connsiteY4490" fmla="*/ 1213658 h 14922648"/>
              <a:gd name="connsiteX4491" fmla="*/ 6085090 w 12238203"/>
              <a:gd name="connsiteY4491" fmla="*/ 1218641 h 14922648"/>
              <a:gd name="connsiteX4492" fmla="*/ 6097353 w 12238203"/>
              <a:gd name="connsiteY4492" fmla="*/ 1213658 h 14922648"/>
              <a:gd name="connsiteX4493" fmla="*/ 6328816 w 12238203"/>
              <a:gd name="connsiteY4493" fmla="*/ 691729 h 14922648"/>
              <a:gd name="connsiteX4494" fmla="*/ 6294818 w 12238203"/>
              <a:gd name="connsiteY4494" fmla="*/ 657844 h 14922648"/>
              <a:gd name="connsiteX4495" fmla="*/ 6328816 w 12238203"/>
              <a:gd name="connsiteY4495" fmla="*/ 691729 h 14922648"/>
              <a:gd name="connsiteX4496" fmla="*/ 1870362 w 12238203"/>
              <a:gd name="connsiteY4496" fmla="*/ 10803438 h 14922648"/>
              <a:gd name="connsiteX4497" fmla="*/ 1853529 w 12238203"/>
              <a:gd name="connsiteY4497" fmla="*/ 10796510 h 14922648"/>
              <a:gd name="connsiteX4498" fmla="*/ 1870362 w 12238203"/>
              <a:gd name="connsiteY4498" fmla="*/ 10803438 h 14922648"/>
              <a:gd name="connsiteX4499" fmla="*/ 6123706 w 12238203"/>
              <a:gd name="connsiteY4499" fmla="*/ 1177600 h 14922648"/>
              <a:gd name="connsiteX4500" fmla="*/ 6113009 w 12238203"/>
              <a:gd name="connsiteY4500" fmla="*/ 1193676 h 14922648"/>
              <a:gd name="connsiteX4501" fmla="*/ 6100579 w 12238203"/>
              <a:gd name="connsiteY4501" fmla="*/ 1198226 h 14922648"/>
              <a:gd name="connsiteX4502" fmla="*/ 6102746 w 12238203"/>
              <a:gd name="connsiteY4502" fmla="*/ 1209585 h 14922648"/>
              <a:gd name="connsiteX4503" fmla="*/ 6123706 w 12238203"/>
              <a:gd name="connsiteY4503" fmla="*/ 1177600 h 14922648"/>
              <a:gd name="connsiteX4504" fmla="*/ 6355238 w 12238203"/>
              <a:gd name="connsiteY4504" fmla="*/ 706971 h 14922648"/>
              <a:gd name="connsiteX4505" fmla="*/ 6329942 w 12238203"/>
              <a:gd name="connsiteY4505" fmla="*/ 667245 h 14922648"/>
              <a:gd name="connsiteX4506" fmla="*/ 6355238 w 12238203"/>
              <a:gd name="connsiteY4506" fmla="*/ 706971 h 14922648"/>
              <a:gd name="connsiteX4507" fmla="*/ 1542713 w 12238203"/>
              <a:gd name="connsiteY4507" fmla="*/ 11618154 h 14922648"/>
              <a:gd name="connsiteX4508" fmla="*/ 1407240 w 12238203"/>
              <a:gd name="connsiteY4508" fmla="*/ 11324078 h 14922648"/>
              <a:gd name="connsiteX4509" fmla="*/ 1449658 w 12238203"/>
              <a:gd name="connsiteY4509" fmla="*/ 11468348 h 14922648"/>
              <a:gd name="connsiteX4510" fmla="*/ 1521819 w 12238203"/>
              <a:gd name="connsiteY4510" fmla="*/ 11622700 h 14922648"/>
              <a:gd name="connsiteX4511" fmla="*/ 1542713 w 12238203"/>
              <a:gd name="connsiteY4511" fmla="*/ 11618154 h 14922648"/>
              <a:gd name="connsiteX4512" fmla="*/ 1579272 w 12238203"/>
              <a:gd name="connsiteY4512" fmla="*/ 11560827 h 14922648"/>
              <a:gd name="connsiteX4513" fmla="*/ 1447310 w 12238203"/>
              <a:gd name="connsiteY4513" fmla="*/ 11331577 h 14922648"/>
              <a:gd name="connsiteX4514" fmla="*/ 1556411 w 12238203"/>
              <a:gd name="connsiteY4514" fmla="*/ 11554808 h 14922648"/>
              <a:gd name="connsiteX4515" fmla="*/ 1579272 w 12238203"/>
              <a:gd name="connsiteY4515" fmla="*/ 11560827 h 14922648"/>
              <a:gd name="connsiteX4516" fmla="*/ 6381033 w 12238203"/>
              <a:gd name="connsiteY4516" fmla="*/ 717859 h 14922648"/>
              <a:gd name="connsiteX4517" fmla="*/ 6370652 w 12238203"/>
              <a:gd name="connsiteY4517" fmla="*/ 714801 h 14922648"/>
              <a:gd name="connsiteX4518" fmla="*/ 6371278 w 12238203"/>
              <a:gd name="connsiteY4518" fmla="*/ 719157 h 14922648"/>
              <a:gd name="connsiteX4519" fmla="*/ 6381033 w 12238203"/>
              <a:gd name="connsiteY4519" fmla="*/ 717859 h 14922648"/>
              <a:gd name="connsiteX4520" fmla="*/ 1237777 w 12238203"/>
              <a:gd name="connsiteY4520" fmla="*/ 12364659 h 14922648"/>
              <a:gd name="connsiteX4521" fmla="*/ 1217891 w 12238203"/>
              <a:gd name="connsiteY4521" fmla="*/ 12352516 h 14922648"/>
              <a:gd name="connsiteX4522" fmla="*/ 1237777 w 12238203"/>
              <a:gd name="connsiteY4522" fmla="*/ 12364659 h 14922648"/>
              <a:gd name="connsiteX4523" fmla="*/ 1521584 w 12238203"/>
              <a:gd name="connsiteY4523" fmla="*/ 11749146 h 14922648"/>
              <a:gd name="connsiteX4524" fmla="*/ 1491841 w 12238203"/>
              <a:gd name="connsiteY4524" fmla="*/ 11739066 h 14922648"/>
              <a:gd name="connsiteX4525" fmla="*/ 1521584 w 12238203"/>
              <a:gd name="connsiteY4525" fmla="*/ 11749146 h 14922648"/>
              <a:gd name="connsiteX4526" fmla="*/ 1493448 w 12238203"/>
              <a:gd name="connsiteY4526" fmla="*/ 11820910 h 14922648"/>
              <a:gd name="connsiteX4527" fmla="*/ 1428671 w 12238203"/>
              <a:gd name="connsiteY4527" fmla="*/ 11724932 h 14922648"/>
              <a:gd name="connsiteX4528" fmla="*/ 1472555 w 12238203"/>
              <a:gd name="connsiteY4528" fmla="*/ 11825456 h 14922648"/>
              <a:gd name="connsiteX4529" fmla="*/ 1493448 w 12238203"/>
              <a:gd name="connsiteY4529" fmla="*/ 11820910 h 14922648"/>
              <a:gd name="connsiteX4530" fmla="*/ 5992726 w 12238203"/>
              <a:gd name="connsiteY4530" fmla="*/ 1642872 h 14922648"/>
              <a:gd name="connsiteX4531" fmla="*/ 5982095 w 12238203"/>
              <a:gd name="connsiteY4531" fmla="*/ 1634606 h 14922648"/>
              <a:gd name="connsiteX4532" fmla="*/ 5992726 w 12238203"/>
              <a:gd name="connsiteY4532" fmla="*/ 1642872 h 14922648"/>
              <a:gd name="connsiteX4533" fmla="*/ 6214737 w 12238203"/>
              <a:gd name="connsiteY4533" fmla="*/ 1149675 h 14922648"/>
              <a:gd name="connsiteX4534" fmla="*/ 6141860 w 12238203"/>
              <a:gd name="connsiteY4534" fmla="*/ 1121062 h 14922648"/>
              <a:gd name="connsiteX4535" fmla="*/ 6214737 w 12238203"/>
              <a:gd name="connsiteY4535" fmla="*/ 1149675 h 14922648"/>
              <a:gd name="connsiteX4536" fmla="*/ 1955498 w 12238203"/>
              <a:gd name="connsiteY4536" fmla="*/ 10854146 h 14922648"/>
              <a:gd name="connsiteX4537" fmla="*/ 1943913 w 12238203"/>
              <a:gd name="connsiteY4537" fmla="*/ 10873655 h 14922648"/>
              <a:gd name="connsiteX4538" fmla="*/ 1812367 w 12238203"/>
              <a:gd name="connsiteY4538" fmla="*/ 10874659 h 14922648"/>
              <a:gd name="connsiteX4539" fmla="*/ 1726452 w 12238203"/>
              <a:gd name="connsiteY4539" fmla="*/ 10746988 h 14922648"/>
              <a:gd name="connsiteX4540" fmla="*/ 1747931 w 12238203"/>
              <a:gd name="connsiteY4540" fmla="*/ 10659123 h 14922648"/>
              <a:gd name="connsiteX4541" fmla="*/ 1591267 w 12238203"/>
              <a:gd name="connsiteY4541" fmla="*/ 10598057 h 14922648"/>
              <a:gd name="connsiteX4542" fmla="*/ 1424781 w 12238203"/>
              <a:gd name="connsiteY4542" fmla="*/ 10454156 h 14922648"/>
              <a:gd name="connsiteX4543" fmla="*/ 1176693 w 12238203"/>
              <a:gd name="connsiteY4543" fmla="*/ 10451070 h 14922648"/>
              <a:gd name="connsiteX4544" fmla="*/ 1371935 w 12238203"/>
              <a:gd name="connsiteY4544" fmla="*/ 10806977 h 14922648"/>
              <a:gd name="connsiteX4545" fmla="*/ 1423351 w 12238203"/>
              <a:gd name="connsiteY4545" fmla="*/ 10833772 h 14922648"/>
              <a:gd name="connsiteX4546" fmla="*/ 1614807 w 12238203"/>
              <a:gd name="connsiteY4546" fmla="*/ 10980042 h 14922648"/>
              <a:gd name="connsiteX4547" fmla="*/ 1564174 w 12238203"/>
              <a:gd name="connsiteY4547" fmla="*/ 11078473 h 14922648"/>
              <a:gd name="connsiteX4548" fmla="*/ 1484609 w 12238203"/>
              <a:gd name="connsiteY4548" fmla="*/ 11009166 h 14922648"/>
              <a:gd name="connsiteX4549" fmla="*/ 1516921 w 12238203"/>
              <a:gd name="connsiteY4549" fmla="*/ 10972981 h 14922648"/>
              <a:gd name="connsiteX4550" fmla="*/ 1412246 w 12238203"/>
              <a:gd name="connsiteY4550" fmla="*/ 10863526 h 14922648"/>
              <a:gd name="connsiteX4551" fmla="*/ 1375114 w 12238203"/>
              <a:gd name="connsiteY4551" fmla="*/ 10847119 h 14922648"/>
              <a:gd name="connsiteX4552" fmla="*/ 1326240 w 12238203"/>
              <a:gd name="connsiteY4552" fmla="*/ 10794942 h 14922648"/>
              <a:gd name="connsiteX4553" fmla="*/ 1166495 w 12238203"/>
              <a:gd name="connsiteY4553" fmla="*/ 10464914 h 14922648"/>
              <a:gd name="connsiteX4554" fmla="*/ 1070822 w 12238203"/>
              <a:gd name="connsiteY4554" fmla="*/ 10395117 h 14922648"/>
              <a:gd name="connsiteX4555" fmla="*/ 1063887 w 12238203"/>
              <a:gd name="connsiteY4555" fmla="*/ 10368096 h 14922648"/>
              <a:gd name="connsiteX4556" fmla="*/ 989135 w 12238203"/>
              <a:gd name="connsiteY4556" fmla="*/ 10329460 h 14922648"/>
              <a:gd name="connsiteX4557" fmla="*/ 913348 w 12238203"/>
              <a:gd name="connsiteY4557" fmla="*/ 10121142 h 14922648"/>
              <a:gd name="connsiteX4558" fmla="*/ 757410 w 12238203"/>
              <a:gd name="connsiteY4558" fmla="*/ 10066514 h 14922648"/>
              <a:gd name="connsiteX4559" fmla="*/ 692129 w 12238203"/>
              <a:gd name="connsiteY4559" fmla="*/ 10007597 h 14922648"/>
              <a:gd name="connsiteX4560" fmla="*/ 704981 w 12238203"/>
              <a:gd name="connsiteY4560" fmla="*/ 9783392 h 14922648"/>
              <a:gd name="connsiteX4561" fmla="*/ 794568 w 12238203"/>
              <a:gd name="connsiteY4561" fmla="*/ 9691469 h 14922648"/>
              <a:gd name="connsiteX4562" fmla="*/ 1003423 w 12238203"/>
              <a:gd name="connsiteY4562" fmla="*/ 9747561 h 14922648"/>
              <a:gd name="connsiteX4563" fmla="*/ 1031558 w 12238203"/>
              <a:gd name="connsiteY4563" fmla="*/ 9746230 h 14922648"/>
              <a:gd name="connsiteX4564" fmla="*/ 1088275 w 12238203"/>
              <a:gd name="connsiteY4564" fmla="*/ 9809519 h 14922648"/>
              <a:gd name="connsiteX4565" fmla="*/ 1311526 w 12238203"/>
              <a:gd name="connsiteY4565" fmla="*/ 9691021 h 14922648"/>
              <a:gd name="connsiteX4566" fmla="*/ 1379349 w 12238203"/>
              <a:gd name="connsiteY4566" fmla="*/ 9724557 h 14922648"/>
              <a:gd name="connsiteX4567" fmla="*/ 1542370 w 12238203"/>
              <a:gd name="connsiteY4567" fmla="*/ 9865908 h 14922648"/>
              <a:gd name="connsiteX4568" fmla="*/ 1772481 w 12238203"/>
              <a:gd name="connsiteY4568" fmla="*/ 10204089 h 14922648"/>
              <a:gd name="connsiteX4569" fmla="*/ 1700641 w 12238203"/>
              <a:gd name="connsiteY4569" fmla="*/ 10308952 h 14922648"/>
              <a:gd name="connsiteX4570" fmla="*/ 1492436 w 12238203"/>
              <a:gd name="connsiteY4570" fmla="*/ 10362226 h 14922648"/>
              <a:gd name="connsiteX4571" fmla="*/ 1188468 w 12238203"/>
              <a:gd name="connsiteY4571" fmla="*/ 10117312 h 14922648"/>
              <a:gd name="connsiteX4572" fmla="*/ 1102455 w 12238203"/>
              <a:gd name="connsiteY4572" fmla="*/ 10026807 h 14922648"/>
              <a:gd name="connsiteX4573" fmla="*/ 1050397 w 12238203"/>
              <a:gd name="connsiteY4573" fmla="*/ 9912566 h 14922648"/>
              <a:gd name="connsiteX4574" fmla="*/ 1064234 w 12238203"/>
              <a:gd name="connsiteY4574" fmla="*/ 9857003 h 14922648"/>
              <a:gd name="connsiteX4575" fmla="*/ 995489 w 12238203"/>
              <a:gd name="connsiteY4575" fmla="*/ 9795536 h 14922648"/>
              <a:gd name="connsiteX4576" fmla="*/ 993225 w 12238203"/>
              <a:gd name="connsiteY4576" fmla="*/ 9761405 h 14922648"/>
              <a:gd name="connsiteX4577" fmla="*/ 704702 w 12238203"/>
              <a:gd name="connsiteY4577" fmla="*/ 9842906 h 14922648"/>
              <a:gd name="connsiteX4578" fmla="*/ 728834 w 12238203"/>
              <a:gd name="connsiteY4578" fmla="*/ 10023814 h 14922648"/>
              <a:gd name="connsiteX4579" fmla="*/ 902520 w 12238203"/>
              <a:gd name="connsiteY4579" fmla="*/ 10091382 h 14922648"/>
              <a:gd name="connsiteX4580" fmla="*/ 984789 w 12238203"/>
              <a:gd name="connsiteY4580" fmla="*/ 10238850 h 14922648"/>
              <a:gd name="connsiteX4581" fmla="*/ 1002559 w 12238203"/>
              <a:gd name="connsiteY4581" fmla="*/ 10317552 h 14922648"/>
              <a:gd name="connsiteX4582" fmla="*/ 1104769 w 12238203"/>
              <a:gd name="connsiteY4582" fmla="*/ 10349460 h 14922648"/>
              <a:gd name="connsiteX4583" fmla="*/ 1187798 w 12238203"/>
              <a:gd name="connsiteY4583" fmla="*/ 10421316 h 14922648"/>
              <a:gd name="connsiteX4584" fmla="*/ 1320253 w 12238203"/>
              <a:gd name="connsiteY4584" fmla="*/ 10404402 h 14922648"/>
              <a:gd name="connsiteX4585" fmla="*/ 1430788 w 12238203"/>
              <a:gd name="connsiteY4585" fmla="*/ 10431324 h 14922648"/>
              <a:gd name="connsiteX4586" fmla="*/ 1539837 w 12238203"/>
              <a:gd name="connsiteY4586" fmla="*/ 10527420 h 14922648"/>
              <a:gd name="connsiteX4587" fmla="*/ 1744033 w 12238203"/>
              <a:gd name="connsiteY4587" fmla="*/ 10634463 h 14922648"/>
              <a:gd name="connsiteX4588" fmla="*/ 1820237 w 12238203"/>
              <a:gd name="connsiteY4588" fmla="*/ 10494320 h 14922648"/>
              <a:gd name="connsiteX4589" fmla="*/ 1919192 w 12238203"/>
              <a:gd name="connsiteY4589" fmla="*/ 10589015 h 14922648"/>
              <a:gd name="connsiteX4590" fmla="*/ 1762696 w 12238203"/>
              <a:gd name="connsiteY4590" fmla="*/ 10653414 h 14922648"/>
              <a:gd name="connsiteX4591" fmla="*/ 1841507 w 12238203"/>
              <a:gd name="connsiteY4591" fmla="*/ 10820253 h 14922648"/>
              <a:gd name="connsiteX4592" fmla="*/ 1831589 w 12238203"/>
              <a:gd name="connsiteY4592" fmla="*/ 10774583 h 14922648"/>
              <a:gd name="connsiteX4593" fmla="*/ 1855631 w 12238203"/>
              <a:gd name="connsiteY4593" fmla="*/ 10727098 h 14922648"/>
              <a:gd name="connsiteX4594" fmla="*/ 1955498 w 12238203"/>
              <a:gd name="connsiteY4594" fmla="*/ 10854146 h 14922648"/>
              <a:gd name="connsiteX4595" fmla="*/ 6431088 w 12238203"/>
              <a:gd name="connsiteY4595" fmla="*/ 751191 h 14922648"/>
              <a:gd name="connsiteX4596" fmla="*/ 6418767 w 12238203"/>
              <a:gd name="connsiteY4596" fmla="*/ 729434 h 14922648"/>
              <a:gd name="connsiteX4597" fmla="*/ 6431088 w 12238203"/>
              <a:gd name="connsiteY4597" fmla="*/ 751191 h 14922648"/>
              <a:gd name="connsiteX4598" fmla="*/ 1564049 w 12238203"/>
              <a:gd name="connsiteY4598" fmla="*/ 11767399 h 14922648"/>
              <a:gd name="connsiteX4599" fmla="*/ 1342655 w 12238203"/>
              <a:gd name="connsiteY4599" fmla="*/ 11354734 h 14922648"/>
              <a:gd name="connsiteX4600" fmla="*/ 1369705 w 12238203"/>
              <a:gd name="connsiteY4600" fmla="*/ 11452923 h 14922648"/>
              <a:gd name="connsiteX4601" fmla="*/ 1549611 w 12238203"/>
              <a:gd name="connsiteY4601" fmla="*/ 11775817 h 14922648"/>
              <a:gd name="connsiteX4602" fmla="*/ 1564049 w 12238203"/>
              <a:gd name="connsiteY4602" fmla="*/ 11767399 h 14922648"/>
              <a:gd name="connsiteX4603" fmla="*/ 1283620 w 12238203"/>
              <a:gd name="connsiteY4603" fmla="*/ 12410566 h 14922648"/>
              <a:gd name="connsiteX4604" fmla="*/ 1278055 w 12238203"/>
              <a:gd name="connsiteY4604" fmla="*/ 12403988 h 14922648"/>
              <a:gd name="connsiteX4605" fmla="*/ 1270136 w 12238203"/>
              <a:gd name="connsiteY4605" fmla="*/ 12425896 h 14922648"/>
              <a:gd name="connsiteX4606" fmla="*/ 1283620 w 12238203"/>
              <a:gd name="connsiteY4606" fmla="*/ 12410566 h 14922648"/>
              <a:gd name="connsiteX4607" fmla="*/ 1548384 w 12238203"/>
              <a:gd name="connsiteY4607" fmla="*/ 11820180 h 14922648"/>
              <a:gd name="connsiteX4608" fmla="*/ 1503525 w 12238203"/>
              <a:gd name="connsiteY4608" fmla="*/ 11791174 h 14922648"/>
              <a:gd name="connsiteX4609" fmla="*/ 1529458 w 12238203"/>
              <a:gd name="connsiteY4609" fmla="*/ 11835291 h 14922648"/>
              <a:gd name="connsiteX4610" fmla="*/ 1548384 w 12238203"/>
              <a:gd name="connsiteY4610" fmla="*/ 11820180 h 14922648"/>
              <a:gd name="connsiteX4611" fmla="*/ 1276036 w 12238203"/>
              <a:gd name="connsiteY4611" fmla="*/ 12436705 h 14922648"/>
              <a:gd name="connsiteX4612" fmla="*/ 1274079 w 12238203"/>
              <a:gd name="connsiteY4612" fmla="*/ 12427321 h 14922648"/>
              <a:gd name="connsiteX4613" fmla="*/ 1252028 w 12238203"/>
              <a:gd name="connsiteY4613" fmla="*/ 12448578 h 14922648"/>
              <a:gd name="connsiteX4614" fmla="*/ 1276036 w 12238203"/>
              <a:gd name="connsiteY4614" fmla="*/ 12436705 h 14922648"/>
              <a:gd name="connsiteX4615" fmla="*/ 1637104 w 12238203"/>
              <a:gd name="connsiteY4615" fmla="*/ 11625161 h 14922648"/>
              <a:gd name="connsiteX4616" fmla="*/ 1636112 w 12238203"/>
              <a:gd name="connsiteY4616" fmla="*/ 11543078 h 14922648"/>
              <a:gd name="connsiteX4617" fmla="*/ 1486879 w 12238203"/>
              <a:gd name="connsiteY4617" fmla="*/ 11284764 h 14922648"/>
              <a:gd name="connsiteX4618" fmla="*/ 1637104 w 12238203"/>
              <a:gd name="connsiteY4618" fmla="*/ 11625161 h 14922648"/>
              <a:gd name="connsiteX4619" fmla="*/ 6248543 w 12238203"/>
              <a:gd name="connsiteY4619" fmla="*/ 1188643 h 14922648"/>
              <a:gd name="connsiteX4620" fmla="*/ 6184518 w 12238203"/>
              <a:gd name="connsiteY4620" fmla="*/ 1163581 h 14922648"/>
              <a:gd name="connsiteX4621" fmla="*/ 6248543 w 12238203"/>
              <a:gd name="connsiteY4621" fmla="*/ 1188643 h 14922648"/>
              <a:gd name="connsiteX4622" fmla="*/ 1282261 w 12238203"/>
              <a:gd name="connsiteY4622" fmla="*/ 12459507 h 14922648"/>
              <a:gd name="connsiteX4623" fmla="*/ 1278091 w 12238203"/>
              <a:gd name="connsiteY4623" fmla="*/ 12443633 h 14922648"/>
              <a:gd name="connsiteX4624" fmla="*/ 1269116 w 12238203"/>
              <a:gd name="connsiteY4624" fmla="*/ 12454755 h 14922648"/>
              <a:gd name="connsiteX4625" fmla="*/ 1682450 w 12238203"/>
              <a:gd name="connsiteY4625" fmla="*/ 11554877 h 14922648"/>
              <a:gd name="connsiteX4626" fmla="*/ 1555039 w 12238203"/>
              <a:gd name="connsiteY4626" fmla="*/ 11346518 h 14922648"/>
              <a:gd name="connsiteX4627" fmla="*/ 1661556 w 12238203"/>
              <a:gd name="connsiteY4627" fmla="*/ 11559423 h 14922648"/>
              <a:gd name="connsiteX4628" fmla="*/ 1682450 w 12238203"/>
              <a:gd name="connsiteY4628" fmla="*/ 11554877 h 14922648"/>
              <a:gd name="connsiteX4629" fmla="*/ 6056017 w 12238203"/>
              <a:gd name="connsiteY4629" fmla="*/ 1664719 h 14922648"/>
              <a:gd name="connsiteX4630" fmla="*/ 6046944 w 12238203"/>
              <a:gd name="connsiteY4630" fmla="*/ 1654083 h 14922648"/>
              <a:gd name="connsiteX4631" fmla="*/ 6056017 w 12238203"/>
              <a:gd name="connsiteY4631" fmla="*/ 1664719 h 14922648"/>
              <a:gd name="connsiteX4632" fmla="*/ 1603442 w 12238203"/>
              <a:gd name="connsiteY4632" fmla="*/ 11747554 h 14922648"/>
              <a:gd name="connsiteX4633" fmla="*/ 1541486 w 12238203"/>
              <a:gd name="connsiteY4633" fmla="*/ 11662517 h 14922648"/>
              <a:gd name="connsiteX4634" fmla="*/ 1582548 w 12238203"/>
              <a:gd name="connsiteY4634" fmla="*/ 11752099 h 14922648"/>
              <a:gd name="connsiteX4635" fmla="*/ 1603442 w 12238203"/>
              <a:gd name="connsiteY4635" fmla="*/ 11747554 h 14922648"/>
              <a:gd name="connsiteX4636" fmla="*/ 6247339 w 12238203"/>
              <a:gd name="connsiteY4636" fmla="*/ 1245855 h 14922648"/>
              <a:gd name="connsiteX4637" fmla="*/ 6218811 w 12238203"/>
              <a:gd name="connsiteY4637" fmla="*/ 1209579 h 14922648"/>
              <a:gd name="connsiteX4638" fmla="*/ 6223165 w 12238203"/>
              <a:gd name="connsiteY4638" fmla="*/ 1238761 h 14922648"/>
              <a:gd name="connsiteX4639" fmla="*/ 6176473 w 12238203"/>
              <a:gd name="connsiteY4639" fmla="*/ 1173656 h 14922648"/>
              <a:gd name="connsiteX4640" fmla="*/ 6181855 w 12238203"/>
              <a:gd name="connsiteY4640" fmla="*/ 1224095 h 14922648"/>
              <a:gd name="connsiteX4641" fmla="*/ 6132134 w 12238203"/>
              <a:gd name="connsiteY4641" fmla="*/ 1126807 h 14922648"/>
              <a:gd name="connsiteX4642" fmla="*/ 6227871 w 12238203"/>
              <a:gd name="connsiteY4642" fmla="*/ 1250882 h 14922648"/>
              <a:gd name="connsiteX4643" fmla="*/ 6247339 w 12238203"/>
              <a:gd name="connsiteY4643" fmla="*/ 1245855 h 14922648"/>
              <a:gd name="connsiteX4644" fmla="*/ 6465957 w 12238203"/>
              <a:gd name="connsiteY4644" fmla="*/ 772715 h 14922648"/>
              <a:gd name="connsiteX4645" fmla="*/ 6436742 w 12238203"/>
              <a:gd name="connsiteY4645" fmla="*/ 738395 h 14922648"/>
              <a:gd name="connsiteX4646" fmla="*/ 6465957 w 12238203"/>
              <a:gd name="connsiteY4646" fmla="*/ 772715 h 14922648"/>
              <a:gd name="connsiteX4647" fmla="*/ 6273226 w 12238203"/>
              <a:gd name="connsiteY4647" fmla="*/ 1233622 h 14922648"/>
              <a:gd name="connsiteX4648" fmla="*/ 6228369 w 12238203"/>
              <a:gd name="connsiteY4648" fmla="*/ 1203400 h 14922648"/>
              <a:gd name="connsiteX4649" fmla="*/ 6273226 w 12238203"/>
              <a:gd name="connsiteY4649" fmla="*/ 1233622 h 14922648"/>
              <a:gd name="connsiteX4650" fmla="*/ 1647297 w 12238203"/>
              <a:gd name="connsiteY4650" fmla="*/ 11754428 h 14922648"/>
              <a:gd name="connsiteX4651" fmla="*/ 1661070 w 12238203"/>
              <a:gd name="connsiteY4651" fmla="*/ 11658713 h 14922648"/>
              <a:gd name="connsiteX4652" fmla="*/ 1568850 w 12238203"/>
              <a:gd name="connsiteY4652" fmla="*/ 11815445 h 14922648"/>
              <a:gd name="connsiteX4653" fmla="*/ 1647297 w 12238203"/>
              <a:gd name="connsiteY4653" fmla="*/ 11754428 h 14922648"/>
              <a:gd name="connsiteX4654" fmla="*/ 1345330 w 12238203"/>
              <a:gd name="connsiteY4654" fmla="*/ 12448123 h 14922648"/>
              <a:gd name="connsiteX4655" fmla="*/ 1345330 w 12238203"/>
              <a:gd name="connsiteY4655" fmla="*/ 12448123 h 14922648"/>
              <a:gd name="connsiteX4656" fmla="*/ 6496480 w 12238203"/>
              <a:gd name="connsiteY4656" fmla="*/ 799456 h 14922648"/>
              <a:gd name="connsiteX4657" fmla="*/ 6475285 w 12238203"/>
              <a:gd name="connsiteY4657" fmla="*/ 771229 h 14922648"/>
              <a:gd name="connsiteX4658" fmla="*/ 6496480 w 12238203"/>
              <a:gd name="connsiteY4658" fmla="*/ 799456 h 14922648"/>
              <a:gd name="connsiteX4659" fmla="*/ 1788320 w 12238203"/>
              <a:gd name="connsiteY4659" fmla="*/ 11460818 h 14922648"/>
              <a:gd name="connsiteX4660" fmla="*/ 1761709 w 12238203"/>
              <a:gd name="connsiteY4660" fmla="*/ 11389356 h 14922648"/>
              <a:gd name="connsiteX4661" fmla="*/ 1688998 w 12238203"/>
              <a:gd name="connsiteY4661" fmla="*/ 11306712 h 14922648"/>
              <a:gd name="connsiteX4662" fmla="*/ 1788320 w 12238203"/>
              <a:gd name="connsiteY4662" fmla="*/ 11460818 h 14922648"/>
              <a:gd name="connsiteX4663" fmla="*/ 6300780 w 12238203"/>
              <a:gd name="connsiteY4663" fmla="*/ 1255839 h 14922648"/>
              <a:gd name="connsiteX4664" fmla="*/ 6296935 w 12238203"/>
              <a:gd name="connsiteY4664" fmla="*/ 1264541 h 14922648"/>
              <a:gd name="connsiteX4665" fmla="*/ 6131285 w 12238203"/>
              <a:gd name="connsiteY4665" fmla="*/ 1191350 h 14922648"/>
              <a:gd name="connsiteX4666" fmla="*/ 5990215 w 12238203"/>
              <a:gd name="connsiteY4666" fmla="*/ 1255268 h 14922648"/>
              <a:gd name="connsiteX4667" fmla="*/ 5829758 w 12238203"/>
              <a:gd name="connsiteY4667" fmla="*/ 1061349 h 14922648"/>
              <a:gd name="connsiteX4668" fmla="*/ 5837348 w 12238203"/>
              <a:gd name="connsiteY4668" fmla="*/ 1020588 h 14922648"/>
              <a:gd name="connsiteX4669" fmla="*/ 5868903 w 12238203"/>
              <a:gd name="connsiteY4669" fmla="*/ 949169 h 14922648"/>
              <a:gd name="connsiteX4670" fmla="*/ 5898614 w 12238203"/>
              <a:gd name="connsiteY4670" fmla="*/ 897379 h 14922648"/>
              <a:gd name="connsiteX4671" fmla="*/ 6139143 w 12238203"/>
              <a:gd name="connsiteY4671" fmla="*/ 894622 h 14922648"/>
              <a:gd name="connsiteX4672" fmla="*/ 6192573 w 12238203"/>
              <a:gd name="connsiteY4672" fmla="*/ 959117 h 14922648"/>
              <a:gd name="connsiteX4673" fmla="*/ 6137151 w 12238203"/>
              <a:gd name="connsiteY4673" fmla="*/ 1084550 h 14922648"/>
              <a:gd name="connsiteX4674" fmla="*/ 6202617 w 12238203"/>
              <a:gd name="connsiteY4674" fmla="*/ 1099846 h 14922648"/>
              <a:gd name="connsiteX4675" fmla="*/ 6267815 w 12238203"/>
              <a:gd name="connsiteY4675" fmla="*/ 1091353 h 14922648"/>
              <a:gd name="connsiteX4676" fmla="*/ 6252700 w 12238203"/>
              <a:gd name="connsiteY4676" fmla="*/ 1125562 h 14922648"/>
              <a:gd name="connsiteX4677" fmla="*/ 6203664 w 12238203"/>
              <a:gd name="connsiteY4677" fmla="*/ 1127567 h 14922648"/>
              <a:gd name="connsiteX4678" fmla="*/ 6261107 w 12238203"/>
              <a:gd name="connsiteY4678" fmla="*/ 1183793 h 14922648"/>
              <a:gd name="connsiteX4679" fmla="*/ 6300780 w 12238203"/>
              <a:gd name="connsiteY4679" fmla="*/ 1255839 h 14922648"/>
              <a:gd name="connsiteX4680" fmla="*/ 6138913 w 12238203"/>
              <a:gd name="connsiteY4680" fmla="*/ 1634116 h 14922648"/>
              <a:gd name="connsiteX4681" fmla="*/ 6135010 w 12238203"/>
              <a:gd name="connsiteY4681" fmla="*/ 1623114 h 14922648"/>
              <a:gd name="connsiteX4682" fmla="*/ 6134597 w 12238203"/>
              <a:gd name="connsiteY4682" fmla="*/ 1621949 h 14922648"/>
              <a:gd name="connsiteX4683" fmla="*/ 6130537 w 12238203"/>
              <a:gd name="connsiteY4683" fmla="*/ 1627602 h 14922648"/>
              <a:gd name="connsiteX4684" fmla="*/ 6125980 w 12238203"/>
              <a:gd name="connsiteY4684" fmla="*/ 1633946 h 14922648"/>
              <a:gd name="connsiteX4685" fmla="*/ 6130433 w 12238203"/>
              <a:gd name="connsiteY4685" fmla="*/ 1644070 h 14922648"/>
              <a:gd name="connsiteX4686" fmla="*/ 6138913 w 12238203"/>
              <a:gd name="connsiteY4686" fmla="*/ 1634116 h 14922648"/>
              <a:gd name="connsiteX4687" fmla="*/ 6131054 w 12238203"/>
              <a:gd name="connsiteY4687" fmla="*/ 1665756 h 14922648"/>
              <a:gd name="connsiteX4688" fmla="*/ 6111350 w 12238203"/>
              <a:gd name="connsiteY4688" fmla="*/ 1646854 h 14922648"/>
              <a:gd name="connsiteX4689" fmla="*/ 6110224 w 12238203"/>
              <a:gd name="connsiteY4689" fmla="*/ 1671337 h 14922648"/>
              <a:gd name="connsiteX4690" fmla="*/ 6097232 w 12238203"/>
              <a:gd name="connsiteY4690" fmla="*/ 1666107 h 14922648"/>
              <a:gd name="connsiteX4691" fmla="*/ 6131054 w 12238203"/>
              <a:gd name="connsiteY4691" fmla="*/ 1665756 h 14922648"/>
              <a:gd name="connsiteX4692" fmla="*/ 6434774 w 12238203"/>
              <a:gd name="connsiteY4692" fmla="*/ 985290 h 14922648"/>
              <a:gd name="connsiteX4693" fmla="*/ 6458355 w 12238203"/>
              <a:gd name="connsiteY4693" fmla="*/ 901905 h 14922648"/>
              <a:gd name="connsiteX4694" fmla="*/ 6482727 w 12238203"/>
              <a:gd name="connsiteY4694" fmla="*/ 852517 h 14922648"/>
              <a:gd name="connsiteX4695" fmla="*/ 6353686 w 12238203"/>
              <a:gd name="connsiteY4695" fmla="*/ 731266 h 14922648"/>
              <a:gd name="connsiteX4696" fmla="*/ 6005260 w 12238203"/>
              <a:gd name="connsiteY4696" fmla="*/ 565081 h 14922648"/>
              <a:gd name="connsiteX4697" fmla="*/ 5888112 w 12238203"/>
              <a:gd name="connsiteY4697" fmla="*/ 722848 h 14922648"/>
              <a:gd name="connsiteX4698" fmla="*/ 5769460 w 12238203"/>
              <a:gd name="connsiteY4698" fmla="*/ 984461 h 14922648"/>
              <a:gd name="connsiteX4699" fmla="*/ 5646889 w 12238203"/>
              <a:gd name="connsiteY4699" fmla="*/ 1251478 h 14922648"/>
              <a:gd name="connsiteX4700" fmla="*/ 5648379 w 12238203"/>
              <a:gd name="connsiteY4700" fmla="*/ 1260804 h 14922648"/>
              <a:gd name="connsiteX4701" fmla="*/ 5639677 w 12238203"/>
              <a:gd name="connsiteY4701" fmla="*/ 1266645 h 14922648"/>
              <a:gd name="connsiteX4702" fmla="*/ 5637243 w 12238203"/>
              <a:gd name="connsiteY4702" fmla="*/ 1298707 h 14922648"/>
              <a:gd name="connsiteX4703" fmla="*/ 5625742 w 12238203"/>
              <a:gd name="connsiteY4703" fmla="*/ 1302801 h 14922648"/>
              <a:gd name="connsiteX4704" fmla="*/ 5620709 w 12238203"/>
              <a:gd name="connsiteY4704" fmla="*/ 1337283 h 14922648"/>
              <a:gd name="connsiteX4705" fmla="*/ 5613736 w 12238203"/>
              <a:gd name="connsiteY4705" fmla="*/ 1353065 h 14922648"/>
              <a:gd name="connsiteX4706" fmla="*/ 5660664 w 12238203"/>
              <a:gd name="connsiteY4706" fmla="*/ 1425800 h 14922648"/>
              <a:gd name="connsiteX4707" fmla="*/ 5892710 w 12238203"/>
              <a:gd name="connsiteY4707" fmla="*/ 1556367 h 14922648"/>
              <a:gd name="connsiteX4708" fmla="*/ 6091020 w 12238203"/>
              <a:gd name="connsiteY4708" fmla="*/ 1623597 h 14922648"/>
              <a:gd name="connsiteX4709" fmla="*/ 6119432 w 12238203"/>
              <a:gd name="connsiteY4709" fmla="*/ 1619327 h 14922648"/>
              <a:gd name="connsiteX4710" fmla="*/ 6193624 w 12238203"/>
              <a:gd name="connsiteY4710" fmla="*/ 1484893 h 14922648"/>
              <a:gd name="connsiteX4711" fmla="*/ 6243870 w 12238203"/>
              <a:gd name="connsiteY4711" fmla="*/ 1400036 h 14922648"/>
              <a:gd name="connsiteX4712" fmla="*/ 6321349 w 12238203"/>
              <a:gd name="connsiteY4712" fmla="*/ 1233917 h 14922648"/>
              <a:gd name="connsiteX4713" fmla="*/ 6393430 w 12238203"/>
              <a:gd name="connsiteY4713" fmla="*/ 1068472 h 14922648"/>
              <a:gd name="connsiteX4714" fmla="*/ 6434774 w 12238203"/>
              <a:gd name="connsiteY4714" fmla="*/ 985290 h 14922648"/>
              <a:gd name="connsiteX4715" fmla="*/ 6208106 w 12238203"/>
              <a:gd name="connsiteY4715" fmla="*/ 1499449 h 14922648"/>
              <a:gd name="connsiteX4716" fmla="*/ 6212269 w 12238203"/>
              <a:gd name="connsiteY4716" fmla="*/ 1477328 h 14922648"/>
              <a:gd name="connsiteX4717" fmla="*/ 6208106 w 12238203"/>
              <a:gd name="connsiteY4717" fmla="*/ 1499449 h 14922648"/>
              <a:gd name="connsiteX4718" fmla="*/ 6158845 w 12238203"/>
              <a:gd name="connsiteY4718" fmla="*/ 1639801 h 14922648"/>
              <a:gd name="connsiteX4719" fmla="*/ 6152998 w 12238203"/>
              <a:gd name="connsiteY4719" fmla="*/ 1631099 h 14922648"/>
              <a:gd name="connsiteX4720" fmla="*/ 6148647 w 12238203"/>
              <a:gd name="connsiteY4720" fmla="*/ 1653647 h 14922648"/>
              <a:gd name="connsiteX4721" fmla="*/ 6158845 w 12238203"/>
              <a:gd name="connsiteY4721" fmla="*/ 1639801 h 14922648"/>
              <a:gd name="connsiteX4722" fmla="*/ 6168856 w 12238203"/>
              <a:gd name="connsiteY4722" fmla="*/ 1626381 h 14922648"/>
              <a:gd name="connsiteX4723" fmla="*/ 6162581 w 12238203"/>
              <a:gd name="connsiteY4723" fmla="*/ 1617491 h 14922648"/>
              <a:gd name="connsiteX4724" fmla="*/ 6158663 w 12238203"/>
              <a:gd name="connsiteY4724" fmla="*/ 1622896 h 14922648"/>
              <a:gd name="connsiteX4725" fmla="*/ 6164937 w 12238203"/>
              <a:gd name="connsiteY4725" fmla="*/ 1631786 h 14922648"/>
              <a:gd name="connsiteX4726" fmla="*/ 6168856 w 12238203"/>
              <a:gd name="connsiteY4726" fmla="*/ 1626381 h 14922648"/>
              <a:gd name="connsiteX4727" fmla="*/ 6186017 w 12238203"/>
              <a:gd name="connsiteY4727" fmla="*/ 1592844 h 14922648"/>
              <a:gd name="connsiteX4728" fmla="*/ 6186530 w 12238203"/>
              <a:gd name="connsiteY4728" fmla="*/ 1578876 h 14922648"/>
              <a:gd name="connsiteX4729" fmla="*/ 6185465 w 12238203"/>
              <a:gd name="connsiteY4729" fmla="*/ 1572487 h 14922648"/>
              <a:gd name="connsiteX4730" fmla="*/ 6181988 w 12238203"/>
              <a:gd name="connsiteY4730" fmla="*/ 1551634 h 14922648"/>
              <a:gd name="connsiteX4731" fmla="*/ 6176337 w 12238203"/>
              <a:gd name="connsiteY4731" fmla="*/ 1580299 h 14922648"/>
              <a:gd name="connsiteX4732" fmla="*/ 6176413 w 12238203"/>
              <a:gd name="connsiteY4732" fmla="*/ 1581570 h 14922648"/>
              <a:gd name="connsiteX4733" fmla="*/ 6178002 w 12238203"/>
              <a:gd name="connsiteY4733" fmla="*/ 1607990 h 14922648"/>
              <a:gd name="connsiteX4734" fmla="*/ 6186017 w 12238203"/>
              <a:gd name="connsiteY4734" fmla="*/ 1592844 h 14922648"/>
              <a:gd name="connsiteX4735" fmla="*/ 6203865 w 12238203"/>
              <a:gd name="connsiteY4735" fmla="*/ 1567928 h 14922648"/>
              <a:gd name="connsiteX4736" fmla="*/ 6195656 w 12238203"/>
              <a:gd name="connsiteY4736" fmla="*/ 1562261 h 14922648"/>
              <a:gd name="connsiteX4737" fmla="*/ 6203865 w 12238203"/>
              <a:gd name="connsiteY4737" fmla="*/ 1567928 h 14922648"/>
              <a:gd name="connsiteX4738" fmla="*/ 6219352 w 12238203"/>
              <a:gd name="connsiteY4738" fmla="*/ 1536918 h 14922648"/>
              <a:gd name="connsiteX4739" fmla="*/ 6216120 w 12238203"/>
              <a:gd name="connsiteY4739" fmla="*/ 1522872 h 14922648"/>
              <a:gd name="connsiteX4740" fmla="*/ 6210211 w 12238203"/>
              <a:gd name="connsiteY4740" fmla="*/ 1547791 h 14922648"/>
              <a:gd name="connsiteX4741" fmla="*/ 6219352 w 12238203"/>
              <a:gd name="connsiteY4741" fmla="*/ 1536918 h 14922648"/>
              <a:gd name="connsiteX4742" fmla="*/ 6507158 w 12238203"/>
              <a:gd name="connsiteY4742" fmla="*/ 887272 h 14922648"/>
              <a:gd name="connsiteX4743" fmla="*/ 6502431 w 12238203"/>
              <a:gd name="connsiteY4743" fmla="*/ 871419 h 14922648"/>
              <a:gd name="connsiteX4744" fmla="*/ 6507158 w 12238203"/>
              <a:gd name="connsiteY4744" fmla="*/ 887272 h 14922648"/>
              <a:gd name="connsiteX4745" fmla="*/ 6404170 w 12238203"/>
              <a:gd name="connsiteY4745" fmla="*/ 1122669 h 14922648"/>
              <a:gd name="connsiteX4746" fmla="*/ 6395097 w 12238203"/>
              <a:gd name="connsiteY4746" fmla="*/ 1112032 h 14922648"/>
              <a:gd name="connsiteX4747" fmla="*/ 6404170 w 12238203"/>
              <a:gd name="connsiteY4747" fmla="*/ 1122669 h 14922648"/>
              <a:gd name="connsiteX4748" fmla="*/ 6368036 w 12238203"/>
              <a:gd name="connsiteY4748" fmla="*/ 1205604 h 14922648"/>
              <a:gd name="connsiteX4749" fmla="*/ 6363696 w 12238203"/>
              <a:gd name="connsiteY4749" fmla="*/ 1193491 h 14922648"/>
              <a:gd name="connsiteX4750" fmla="*/ 6368036 w 12238203"/>
              <a:gd name="connsiteY4750" fmla="*/ 1205604 h 14922648"/>
              <a:gd name="connsiteX4751" fmla="*/ 1826486 w 12238203"/>
              <a:gd name="connsiteY4751" fmla="*/ 11485335 h 14922648"/>
              <a:gd name="connsiteX4752" fmla="*/ 1786964 w 12238203"/>
              <a:gd name="connsiteY4752" fmla="*/ 11406129 h 14922648"/>
              <a:gd name="connsiteX4753" fmla="*/ 1809464 w 12238203"/>
              <a:gd name="connsiteY4753" fmla="*/ 11483428 h 14922648"/>
              <a:gd name="connsiteX4754" fmla="*/ 1763189 w 12238203"/>
              <a:gd name="connsiteY4754" fmla="*/ 11499211 h 14922648"/>
              <a:gd name="connsiteX4755" fmla="*/ 1622806 w 12238203"/>
              <a:gd name="connsiteY4755" fmla="*/ 11255524 h 14922648"/>
              <a:gd name="connsiteX4756" fmla="*/ 1738864 w 12238203"/>
              <a:gd name="connsiteY4756" fmla="*/ 11536940 h 14922648"/>
              <a:gd name="connsiteX4757" fmla="*/ 1570453 w 12238203"/>
              <a:gd name="connsiteY4757" fmla="*/ 11266581 h 14922648"/>
              <a:gd name="connsiteX4758" fmla="*/ 1718459 w 12238203"/>
              <a:gd name="connsiteY4758" fmla="*/ 11569257 h 14922648"/>
              <a:gd name="connsiteX4759" fmla="*/ 1826486 w 12238203"/>
              <a:gd name="connsiteY4759" fmla="*/ 11485335 h 14922648"/>
              <a:gd name="connsiteX4760" fmla="*/ 6233901 w 12238203"/>
              <a:gd name="connsiteY4760" fmla="*/ 1510337 h 14922648"/>
              <a:gd name="connsiteX4761" fmla="*/ 6220910 w 12238203"/>
              <a:gd name="connsiteY4761" fmla="*/ 1505106 h 14922648"/>
              <a:gd name="connsiteX4762" fmla="*/ 6226064 w 12238203"/>
              <a:gd name="connsiteY4762" fmla="*/ 1521148 h 14922648"/>
              <a:gd name="connsiteX4763" fmla="*/ 6233901 w 12238203"/>
              <a:gd name="connsiteY4763" fmla="*/ 1510337 h 14922648"/>
              <a:gd name="connsiteX4764" fmla="*/ 6255657 w 12238203"/>
              <a:gd name="connsiteY4764" fmla="*/ 1476106 h 14922648"/>
              <a:gd name="connsiteX4765" fmla="*/ 6254793 w 12238203"/>
              <a:gd name="connsiteY4765" fmla="*/ 1471136 h 14922648"/>
              <a:gd name="connsiteX4766" fmla="*/ 6249572 w 12238203"/>
              <a:gd name="connsiteY4766" fmla="*/ 1466790 h 14922648"/>
              <a:gd name="connsiteX4767" fmla="*/ 6255657 w 12238203"/>
              <a:gd name="connsiteY4767" fmla="*/ 1476106 h 14922648"/>
              <a:gd name="connsiteX4768" fmla="*/ 6264803 w 12238203"/>
              <a:gd name="connsiteY4768" fmla="*/ 1457716 h 14922648"/>
              <a:gd name="connsiteX4769" fmla="*/ 6261207 w 12238203"/>
              <a:gd name="connsiteY4769" fmla="*/ 1400049 h 14922648"/>
              <a:gd name="connsiteX4770" fmla="*/ 6264803 w 12238203"/>
              <a:gd name="connsiteY4770" fmla="*/ 1457716 h 14922648"/>
              <a:gd name="connsiteX4771" fmla="*/ 6285268 w 12238203"/>
              <a:gd name="connsiteY4771" fmla="*/ 1418327 h 14922648"/>
              <a:gd name="connsiteX4772" fmla="*/ 6280790 w 12238203"/>
              <a:gd name="connsiteY4772" fmla="*/ 1368427 h 14922648"/>
              <a:gd name="connsiteX4773" fmla="*/ 6285268 w 12238203"/>
              <a:gd name="connsiteY4773" fmla="*/ 1418327 h 14922648"/>
              <a:gd name="connsiteX4774" fmla="*/ 1386172 w 12238203"/>
              <a:gd name="connsiteY4774" fmla="*/ 12511931 h 14922648"/>
              <a:gd name="connsiteX4775" fmla="*/ 1352071 w 12238203"/>
              <a:gd name="connsiteY4775" fmla="*/ 12455514 h 14922648"/>
              <a:gd name="connsiteX4776" fmla="*/ 1281521 w 12238203"/>
              <a:gd name="connsiteY4776" fmla="*/ 12488963 h 14922648"/>
              <a:gd name="connsiteX4777" fmla="*/ 1354498 w 12238203"/>
              <a:gd name="connsiteY4777" fmla="*/ 12476208 h 14922648"/>
              <a:gd name="connsiteX4778" fmla="*/ 1282523 w 12238203"/>
              <a:gd name="connsiteY4778" fmla="*/ 12513600 h 14922648"/>
              <a:gd name="connsiteX4779" fmla="*/ 1367432 w 12238203"/>
              <a:gd name="connsiteY4779" fmla="*/ 12495249 h 14922648"/>
              <a:gd name="connsiteX4780" fmla="*/ 1296444 w 12238203"/>
              <a:gd name="connsiteY4780" fmla="*/ 12528539 h 14922648"/>
              <a:gd name="connsiteX4781" fmla="*/ 1386172 w 12238203"/>
              <a:gd name="connsiteY4781" fmla="*/ 12511931 h 14922648"/>
              <a:gd name="connsiteX4782" fmla="*/ 6500373 w 12238203"/>
              <a:gd name="connsiteY4782" fmla="*/ 941882 h 14922648"/>
              <a:gd name="connsiteX4783" fmla="*/ 6489804 w 12238203"/>
              <a:gd name="connsiteY4783" fmla="*/ 899997 h 14922648"/>
              <a:gd name="connsiteX4784" fmla="*/ 6500373 w 12238203"/>
              <a:gd name="connsiteY4784" fmla="*/ 941882 h 14922648"/>
              <a:gd name="connsiteX4785" fmla="*/ 6335773 w 12238203"/>
              <a:gd name="connsiteY4785" fmla="*/ 1315422 h 14922648"/>
              <a:gd name="connsiteX4786" fmla="*/ 6332710 w 12238203"/>
              <a:gd name="connsiteY4786" fmla="*/ 1309799 h 14922648"/>
              <a:gd name="connsiteX4787" fmla="*/ 6331839 w 12238203"/>
              <a:gd name="connsiteY4787" fmla="*/ 1322160 h 14922648"/>
              <a:gd name="connsiteX4788" fmla="*/ 6335773 w 12238203"/>
              <a:gd name="connsiteY4788" fmla="*/ 1315422 h 14922648"/>
              <a:gd name="connsiteX4789" fmla="*/ 6477053 w 12238203"/>
              <a:gd name="connsiteY4789" fmla="*/ 995813 h 14922648"/>
              <a:gd name="connsiteX4790" fmla="*/ 6471468 w 12238203"/>
              <a:gd name="connsiteY4790" fmla="*/ 957659 h 14922648"/>
              <a:gd name="connsiteX4791" fmla="*/ 6477053 w 12238203"/>
              <a:gd name="connsiteY4791" fmla="*/ 995813 h 14922648"/>
              <a:gd name="connsiteX4792" fmla="*/ 6358146 w 12238203"/>
              <a:gd name="connsiteY4792" fmla="*/ 1269548 h 14922648"/>
              <a:gd name="connsiteX4793" fmla="*/ 6354544 w 12238203"/>
              <a:gd name="connsiteY4793" fmla="*/ 1229212 h 14922648"/>
              <a:gd name="connsiteX4794" fmla="*/ 6358146 w 12238203"/>
              <a:gd name="connsiteY4794" fmla="*/ 1269548 h 14922648"/>
              <a:gd name="connsiteX4795" fmla="*/ 6463307 w 12238203"/>
              <a:gd name="connsiteY4795" fmla="*/ 1031543 h 14922648"/>
              <a:gd name="connsiteX4796" fmla="*/ 6458897 w 12238203"/>
              <a:gd name="connsiteY4796" fmla="*/ 969948 h 14922648"/>
              <a:gd name="connsiteX4797" fmla="*/ 6463307 w 12238203"/>
              <a:gd name="connsiteY4797" fmla="*/ 1031543 h 14922648"/>
              <a:gd name="connsiteX4798" fmla="*/ 6452426 w 12238203"/>
              <a:gd name="connsiteY4798" fmla="*/ 1057324 h 14922648"/>
              <a:gd name="connsiteX4799" fmla="*/ 6448563 w 12238203"/>
              <a:gd name="connsiteY4799" fmla="*/ 1046441 h 14922648"/>
              <a:gd name="connsiteX4800" fmla="*/ 6452426 w 12238203"/>
              <a:gd name="connsiteY4800" fmla="*/ 1057324 h 14922648"/>
              <a:gd name="connsiteX4801" fmla="*/ 6356411 w 12238203"/>
              <a:gd name="connsiteY4801" fmla="*/ 1276939 h 14922648"/>
              <a:gd name="connsiteX4802" fmla="*/ 6341235 w 12238203"/>
              <a:gd name="connsiteY4802" fmla="*/ 1269723 h 14922648"/>
              <a:gd name="connsiteX4803" fmla="*/ 6344655 w 12238203"/>
              <a:gd name="connsiteY4803" fmla="*/ 1293156 h 14922648"/>
              <a:gd name="connsiteX4804" fmla="*/ 6356411 w 12238203"/>
              <a:gd name="connsiteY4804" fmla="*/ 1276939 h 14922648"/>
              <a:gd name="connsiteX4805" fmla="*/ 1378024 w 12238203"/>
              <a:gd name="connsiteY4805" fmla="*/ 12546078 h 14922648"/>
              <a:gd name="connsiteX4806" fmla="*/ 1382634 w 12238203"/>
              <a:gd name="connsiteY4806" fmla="*/ 12535422 h 14922648"/>
              <a:gd name="connsiteX4807" fmla="*/ 1333486 w 12238203"/>
              <a:gd name="connsiteY4807" fmla="*/ 12561745 h 14922648"/>
              <a:gd name="connsiteX4808" fmla="*/ 1378024 w 12238203"/>
              <a:gd name="connsiteY4808" fmla="*/ 12546078 h 14922648"/>
              <a:gd name="connsiteX4809" fmla="*/ 6447672 w 12238203"/>
              <a:gd name="connsiteY4809" fmla="*/ 1072557 h 14922648"/>
              <a:gd name="connsiteX4810" fmla="*/ 6443535 w 12238203"/>
              <a:gd name="connsiteY4810" fmla="*/ 1063592 h 14922648"/>
              <a:gd name="connsiteX4811" fmla="*/ 6441545 w 12238203"/>
              <a:gd name="connsiteY4811" fmla="*/ 1083104 h 14922648"/>
              <a:gd name="connsiteX4812" fmla="*/ 6447672 w 12238203"/>
              <a:gd name="connsiteY4812" fmla="*/ 1072557 h 14922648"/>
              <a:gd name="connsiteX4813" fmla="*/ 6431718 w 12238203"/>
              <a:gd name="connsiteY4813" fmla="*/ 1113429 h 14922648"/>
              <a:gd name="connsiteX4814" fmla="*/ 6428110 w 12238203"/>
              <a:gd name="connsiteY4814" fmla="*/ 1090423 h 14922648"/>
              <a:gd name="connsiteX4815" fmla="*/ 6431718 w 12238203"/>
              <a:gd name="connsiteY4815" fmla="*/ 1113429 h 14922648"/>
              <a:gd name="connsiteX4816" fmla="*/ 6377302 w 12238203"/>
              <a:gd name="connsiteY4816" fmla="*/ 1237738 h 14922648"/>
              <a:gd name="connsiteX4817" fmla="*/ 6371455 w 12238203"/>
              <a:gd name="connsiteY4817" fmla="*/ 1229037 h 14922648"/>
              <a:gd name="connsiteX4818" fmla="*/ 6367348 w 12238203"/>
              <a:gd name="connsiteY4818" fmla="*/ 1234869 h 14922648"/>
              <a:gd name="connsiteX4819" fmla="*/ 6373383 w 12238203"/>
              <a:gd name="connsiteY4819" fmla="*/ 1243144 h 14922648"/>
              <a:gd name="connsiteX4820" fmla="*/ 6377302 w 12238203"/>
              <a:gd name="connsiteY4820" fmla="*/ 1237738 h 14922648"/>
              <a:gd name="connsiteX4821" fmla="*/ 6409211 w 12238203"/>
              <a:gd name="connsiteY4821" fmla="*/ 1167974 h 14922648"/>
              <a:gd name="connsiteX4822" fmla="*/ 6405655 w 12238203"/>
              <a:gd name="connsiteY4822" fmla="*/ 1149325 h 14922648"/>
              <a:gd name="connsiteX4823" fmla="*/ 6393909 w 12238203"/>
              <a:gd name="connsiteY4823" fmla="*/ 1170135 h 14922648"/>
              <a:gd name="connsiteX4824" fmla="*/ 6396891 w 12238203"/>
              <a:gd name="connsiteY4824" fmla="*/ 1188786 h 14922648"/>
              <a:gd name="connsiteX4825" fmla="*/ 6409211 w 12238203"/>
              <a:gd name="connsiteY4825" fmla="*/ 1167974 h 14922648"/>
              <a:gd name="connsiteX4826" fmla="*/ 6427355 w 12238203"/>
              <a:gd name="connsiteY4826" fmla="*/ 1131383 h 14922648"/>
              <a:gd name="connsiteX4827" fmla="*/ 6414285 w 12238203"/>
              <a:gd name="connsiteY4827" fmla="*/ 1084171 h 14922648"/>
              <a:gd name="connsiteX4828" fmla="*/ 6410004 w 12238203"/>
              <a:gd name="connsiteY4828" fmla="*/ 1078833 h 14922648"/>
              <a:gd name="connsiteX4829" fmla="*/ 6406233 w 12238203"/>
              <a:gd name="connsiteY4829" fmla="*/ 1074129 h 14922648"/>
              <a:gd name="connsiteX4830" fmla="*/ 6407355 w 12238203"/>
              <a:gd name="connsiteY4830" fmla="*/ 1084733 h 14922648"/>
              <a:gd name="connsiteX4831" fmla="*/ 6409856 w 12238203"/>
              <a:gd name="connsiteY4831" fmla="*/ 1108358 h 14922648"/>
              <a:gd name="connsiteX4832" fmla="*/ 6419091 w 12238203"/>
              <a:gd name="connsiteY4832" fmla="*/ 1142006 h 14922648"/>
              <a:gd name="connsiteX4833" fmla="*/ 6427355 w 12238203"/>
              <a:gd name="connsiteY4833" fmla="*/ 1131383 h 14922648"/>
              <a:gd name="connsiteX4834" fmla="*/ 6399186 w 12238203"/>
              <a:gd name="connsiteY4834" fmla="*/ 1210000 h 14922648"/>
              <a:gd name="connsiteX4835" fmla="*/ 6295211 w 12238203"/>
              <a:gd name="connsiteY4835" fmla="*/ 1416603 h 14922648"/>
              <a:gd name="connsiteX4836" fmla="*/ 6185766 w 12238203"/>
              <a:gd name="connsiteY4836" fmla="*/ 1626205 h 14922648"/>
              <a:gd name="connsiteX4837" fmla="*/ 6131674 w 12238203"/>
              <a:gd name="connsiteY4837" fmla="*/ 1687442 h 14922648"/>
              <a:gd name="connsiteX4838" fmla="*/ 6085232 w 12238203"/>
              <a:gd name="connsiteY4838" fmla="*/ 1699039 h 14922648"/>
              <a:gd name="connsiteX4839" fmla="*/ 5985326 w 12238203"/>
              <a:gd name="connsiteY4839" fmla="*/ 1658465 h 14922648"/>
              <a:gd name="connsiteX4840" fmla="*/ 5771049 w 12238203"/>
              <a:gd name="connsiteY4840" fmla="*/ 1550023 h 14922648"/>
              <a:gd name="connsiteX4841" fmla="*/ 5577424 w 12238203"/>
              <a:gd name="connsiteY4841" fmla="*/ 1401766 h 14922648"/>
              <a:gd name="connsiteX4842" fmla="*/ 5572655 w 12238203"/>
              <a:gd name="connsiteY4842" fmla="*/ 1289031 h 14922648"/>
              <a:gd name="connsiteX4843" fmla="*/ 5500453 w 12238203"/>
              <a:gd name="connsiteY4843" fmla="*/ 1403953 h 14922648"/>
              <a:gd name="connsiteX4844" fmla="*/ 5388126 w 12238203"/>
              <a:gd name="connsiteY4844" fmla="*/ 1378792 h 14922648"/>
              <a:gd name="connsiteX4845" fmla="*/ 5211042 w 12238203"/>
              <a:gd name="connsiteY4845" fmla="*/ 1213882 h 14922648"/>
              <a:gd name="connsiteX4846" fmla="*/ 5173624 w 12238203"/>
              <a:gd name="connsiteY4846" fmla="*/ 1156565 h 14922648"/>
              <a:gd name="connsiteX4847" fmla="*/ 5005498 w 12238203"/>
              <a:gd name="connsiteY4847" fmla="*/ 934437 h 14922648"/>
              <a:gd name="connsiteX4848" fmla="*/ 4988728 w 12238203"/>
              <a:gd name="connsiteY4848" fmla="*/ 854635 h 14922648"/>
              <a:gd name="connsiteX4849" fmla="*/ 5066779 w 12238203"/>
              <a:gd name="connsiteY4849" fmla="*/ 630652 h 14922648"/>
              <a:gd name="connsiteX4850" fmla="*/ 5111178 w 12238203"/>
              <a:gd name="connsiteY4850" fmla="*/ 537094 h 14922648"/>
              <a:gd name="connsiteX4851" fmla="*/ 5169262 w 12238203"/>
              <a:gd name="connsiteY4851" fmla="*/ 441425 h 14922648"/>
              <a:gd name="connsiteX4852" fmla="*/ 5219753 w 12238203"/>
              <a:gd name="connsiteY4852" fmla="*/ 339852 h 14922648"/>
              <a:gd name="connsiteX4853" fmla="*/ 5339390 w 12238203"/>
              <a:gd name="connsiteY4853" fmla="*/ 133733 h 14922648"/>
              <a:gd name="connsiteX4854" fmla="*/ 5397474 w 12238203"/>
              <a:gd name="connsiteY4854" fmla="*/ 38064 h 14922648"/>
              <a:gd name="connsiteX4855" fmla="*/ 5442858 w 12238203"/>
              <a:gd name="connsiteY4855" fmla="*/ 0 h 14922648"/>
              <a:gd name="connsiteX4856" fmla="*/ 5685845 w 12238203"/>
              <a:gd name="connsiteY4856" fmla="*/ 188930 h 14922648"/>
              <a:gd name="connsiteX4857" fmla="*/ 5928430 w 12238203"/>
              <a:gd name="connsiteY4857" fmla="*/ 487291 h 14922648"/>
              <a:gd name="connsiteX4858" fmla="*/ 5882728 w 12238203"/>
              <a:gd name="connsiteY4858" fmla="*/ 571097 h 14922648"/>
              <a:gd name="connsiteX4859" fmla="*/ 5919665 w 12238203"/>
              <a:gd name="connsiteY4859" fmla="*/ 526751 h 14922648"/>
              <a:gd name="connsiteX4860" fmla="*/ 6008438 w 12238203"/>
              <a:gd name="connsiteY4860" fmla="*/ 487466 h 14922648"/>
              <a:gd name="connsiteX4861" fmla="*/ 6050462 w 12238203"/>
              <a:gd name="connsiteY4861" fmla="*/ 510112 h 14922648"/>
              <a:gd name="connsiteX4862" fmla="*/ 6171618 w 12238203"/>
              <a:gd name="connsiteY4862" fmla="*/ 562624 h 14922648"/>
              <a:gd name="connsiteX4863" fmla="*/ 6259767 w 12238203"/>
              <a:gd name="connsiteY4863" fmla="*/ 619416 h 14922648"/>
              <a:gd name="connsiteX4864" fmla="*/ 6432447 w 12238203"/>
              <a:gd name="connsiteY4864" fmla="*/ 705400 h 14922648"/>
              <a:gd name="connsiteX4865" fmla="*/ 6515880 w 12238203"/>
              <a:gd name="connsiteY4865" fmla="*/ 750930 h 14922648"/>
              <a:gd name="connsiteX4866" fmla="*/ 6547450 w 12238203"/>
              <a:gd name="connsiteY4866" fmla="*/ 799546 h 14922648"/>
              <a:gd name="connsiteX4867" fmla="*/ 6490045 w 12238203"/>
              <a:gd name="connsiteY4867" fmla="*/ 1001044 h 14922648"/>
              <a:gd name="connsiteX4868" fmla="*/ 6399186 w 12238203"/>
              <a:gd name="connsiteY4868" fmla="*/ 1210000 h 14922648"/>
              <a:gd name="connsiteX4869" fmla="*/ 1405282 w 12238203"/>
              <a:gd name="connsiteY4869" fmla="*/ 12513885 h 14922648"/>
              <a:gd name="connsiteX4870" fmla="*/ 1398102 w 12238203"/>
              <a:gd name="connsiteY4870" fmla="*/ 12506336 h 14922648"/>
              <a:gd name="connsiteX4871" fmla="*/ 1390553 w 12238203"/>
              <a:gd name="connsiteY4871" fmla="*/ 12513515 h 14922648"/>
              <a:gd name="connsiteX4872" fmla="*/ 1397732 w 12238203"/>
              <a:gd name="connsiteY4872" fmla="*/ 12521064 h 14922648"/>
              <a:gd name="connsiteX4873" fmla="*/ 1405282 w 12238203"/>
              <a:gd name="connsiteY4873" fmla="*/ 12513885 h 14922648"/>
              <a:gd name="connsiteX4874" fmla="*/ 1878349 w 12238203"/>
              <a:gd name="connsiteY4874" fmla="*/ 11446507 h 14922648"/>
              <a:gd name="connsiteX4875" fmla="*/ 1687490 w 12238203"/>
              <a:gd name="connsiteY4875" fmla="*/ 11603539 h 14922648"/>
              <a:gd name="connsiteX4876" fmla="*/ 1636508 w 12238203"/>
              <a:gd name="connsiteY4876" fmla="*/ 11822887 h 14922648"/>
              <a:gd name="connsiteX4877" fmla="*/ 1452590 w 12238203"/>
              <a:gd name="connsiteY4877" fmla="*/ 11884503 h 14922648"/>
              <a:gd name="connsiteX4878" fmla="*/ 1366543 w 12238203"/>
              <a:gd name="connsiteY4878" fmla="*/ 11793924 h 14922648"/>
              <a:gd name="connsiteX4879" fmla="*/ 1225039 w 12238203"/>
              <a:gd name="connsiteY4879" fmla="*/ 11369102 h 14922648"/>
              <a:gd name="connsiteX4880" fmla="*/ 1274997 w 12238203"/>
              <a:gd name="connsiteY4880" fmla="*/ 11347292 h 14922648"/>
              <a:gd name="connsiteX4881" fmla="*/ 1297795 w 12238203"/>
              <a:gd name="connsiteY4881" fmla="*/ 11325727 h 14922648"/>
              <a:gd name="connsiteX4882" fmla="*/ 1303133 w 12238203"/>
              <a:gd name="connsiteY4882" fmla="*/ 11275527 h 14922648"/>
              <a:gd name="connsiteX4883" fmla="*/ 1343882 w 12238203"/>
              <a:gd name="connsiteY4883" fmla="*/ 11310371 h 14922648"/>
              <a:gd name="connsiteX4884" fmla="*/ 1379151 w 12238203"/>
              <a:gd name="connsiteY4884" fmla="*/ 11269823 h 14922648"/>
              <a:gd name="connsiteX4885" fmla="*/ 1534004 w 12238203"/>
              <a:gd name="connsiteY4885" fmla="*/ 11225471 h 14922648"/>
              <a:gd name="connsiteX4886" fmla="*/ 1543653 w 12238203"/>
              <a:gd name="connsiteY4886" fmla="*/ 11195546 h 14922648"/>
              <a:gd name="connsiteX4887" fmla="*/ 1823460 w 12238203"/>
              <a:gd name="connsiteY4887" fmla="*/ 11321218 h 14922648"/>
              <a:gd name="connsiteX4888" fmla="*/ 1878349 w 12238203"/>
              <a:gd name="connsiteY4888" fmla="*/ 11446507 h 14922648"/>
              <a:gd name="connsiteX4889" fmla="*/ 1517398 w 12238203"/>
              <a:gd name="connsiteY4889" fmla="*/ 12307082 h 14922648"/>
              <a:gd name="connsiteX4890" fmla="*/ 1517398 w 12238203"/>
              <a:gd name="connsiteY4890" fmla="*/ 12307082 h 14922648"/>
              <a:gd name="connsiteX4891" fmla="*/ 1437730 w 12238203"/>
              <a:gd name="connsiteY4891" fmla="*/ 12559798 h 14922648"/>
              <a:gd name="connsiteX4892" fmla="*/ 1380257 w 12238203"/>
              <a:gd name="connsiteY4892" fmla="*/ 12583112 h 14922648"/>
              <a:gd name="connsiteX4893" fmla="*/ 1437730 w 12238203"/>
              <a:gd name="connsiteY4893" fmla="*/ 12559798 h 14922648"/>
              <a:gd name="connsiteX4894" fmla="*/ 1574999 w 12238203"/>
              <a:gd name="connsiteY4894" fmla="*/ 12281690 h 14922648"/>
              <a:gd name="connsiteX4895" fmla="*/ 1579731 w 12238203"/>
              <a:gd name="connsiteY4895" fmla="*/ 12270422 h 14922648"/>
              <a:gd name="connsiteX4896" fmla="*/ 1548045 w 12238203"/>
              <a:gd name="connsiteY4896" fmla="*/ 12263445 h 14922648"/>
              <a:gd name="connsiteX4897" fmla="*/ 1548863 w 12238203"/>
              <a:gd name="connsiteY4897" fmla="*/ 12288611 h 14922648"/>
              <a:gd name="connsiteX4898" fmla="*/ 1574999 w 12238203"/>
              <a:gd name="connsiteY4898" fmla="*/ 12281690 h 14922648"/>
              <a:gd name="connsiteX4899" fmla="*/ 1489915 w 12238203"/>
              <a:gd name="connsiteY4899" fmla="*/ 12481767 h 14922648"/>
              <a:gd name="connsiteX4900" fmla="*/ 1490707 w 12238203"/>
              <a:gd name="connsiteY4900" fmla="*/ 12479879 h 14922648"/>
              <a:gd name="connsiteX4901" fmla="*/ 1456936 w 12238203"/>
              <a:gd name="connsiteY4901" fmla="*/ 12470106 h 14922648"/>
              <a:gd name="connsiteX4902" fmla="*/ 1481723 w 12238203"/>
              <a:gd name="connsiteY4902" fmla="*/ 12486686 h 14922648"/>
              <a:gd name="connsiteX4903" fmla="*/ 1489915 w 12238203"/>
              <a:gd name="connsiteY4903" fmla="*/ 12481767 h 14922648"/>
              <a:gd name="connsiteX4904" fmla="*/ 1475724 w 12238203"/>
              <a:gd name="connsiteY4904" fmla="*/ 12549258 h 14922648"/>
              <a:gd name="connsiteX4905" fmla="*/ 1433931 w 12238203"/>
              <a:gd name="connsiteY4905" fmla="*/ 12529196 h 14922648"/>
              <a:gd name="connsiteX4906" fmla="*/ 1403116 w 12238203"/>
              <a:gd name="connsiteY4906" fmla="*/ 12547285 h 14922648"/>
              <a:gd name="connsiteX4907" fmla="*/ 1364156 w 12238203"/>
              <a:gd name="connsiteY4907" fmla="*/ 12572833 h 14922648"/>
              <a:gd name="connsiteX4908" fmla="*/ 1436358 w 12238203"/>
              <a:gd name="connsiteY4908" fmla="*/ 12549889 h 14922648"/>
              <a:gd name="connsiteX4909" fmla="*/ 1475724 w 12238203"/>
              <a:gd name="connsiteY4909" fmla="*/ 12549258 h 14922648"/>
              <a:gd name="connsiteX4910" fmla="*/ 1599830 w 12238203"/>
              <a:gd name="connsiteY4910" fmla="*/ 12336880 h 14922648"/>
              <a:gd name="connsiteX4911" fmla="*/ 1552241 w 12238203"/>
              <a:gd name="connsiteY4911" fmla="*/ 12373896 h 14922648"/>
              <a:gd name="connsiteX4912" fmla="*/ 1599830 w 12238203"/>
              <a:gd name="connsiteY4912" fmla="*/ 12336880 h 14922648"/>
              <a:gd name="connsiteX4913" fmla="*/ 1619731 w 12238203"/>
              <a:gd name="connsiteY4913" fmla="*/ 12309255 h 14922648"/>
              <a:gd name="connsiteX4914" fmla="*/ 1614142 w 12238203"/>
              <a:gd name="connsiteY4914" fmla="*/ 12297287 h 14922648"/>
              <a:gd name="connsiteX4915" fmla="*/ 1595452 w 12238203"/>
              <a:gd name="connsiteY4915" fmla="*/ 12295504 h 14922648"/>
              <a:gd name="connsiteX4916" fmla="*/ 1589856 w 12238203"/>
              <a:gd name="connsiteY4916" fmla="*/ 12323327 h 14922648"/>
              <a:gd name="connsiteX4917" fmla="*/ 1619731 w 12238203"/>
              <a:gd name="connsiteY4917" fmla="*/ 12309255 h 14922648"/>
              <a:gd name="connsiteX4918" fmla="*/ 1585493 w 12238203"/>
              <a:gd name="connsiteY4918" fmla="*/ 12445110 h 14922648"/>
              <a:gd name="connsiteX4919" fmla="*/ 1515982 w 12238203"/>
              <a:gd name="connsiteY4919" fmla="*/ 12474200 h 14922648"/>
              <a:gd name="connsiteX4920" fmla="*/ 1585493 w 12238203"/>
              <a:gd name="connsiteY4920" fmla="*/ 12445110 h 14922648"/>
              <a:gd name="connsiteX4921" fmla="*/ 1630522 w 12238203"/>
              <a:gd name="connsiteY4921" fmla="*/ 12347975 h 14922648"/>
              <a:gd name="connsiteX4922" fmla="*/ 1578338 w 12238203"/>
              <a:gd name="connsiteY4922" fmla="*/ 12368905 h 14922648"/>
              <a:gd name="connsiteX4923" fmla="*/ 1630522 w 12238203"/>
              <a:gd name="connsiteY4923" fmla="*/ 12347975 h 14922648"/>
              <a:gd name="connsiteX4924" fmla="*/ 1551726 w 12238203"/>
              <a:gd name="connsiteY4924" fmla="*/ 12556915 h 14922648"/>
              <a:gd name="connsiteX4925" fmla="*/ 1490452 w 12238203"/>
              <a:gd name="connsiteY4925" fmla="*/ 12549628 h 14922648"/>
              <a:gd name="connsiteX4926" fmla="*/ 1408906 w 12238203"/>
              <a:gd name="connsiteY4926" fmla="*/ 12598421 h 14922648"/>
              <a:gd name="connsiteX4927" fmla="*/ 1474773 w 12238203"/>
              <a:gd name="connsiteY4927" fmla="*/ 12593003 h 14922648"/>
              <a:gd name="connsiteX4928" fmla="*/ 1551726 w 12238203"/>
              <a:gd name="connsiteY4928" fmla="*/ 12556915 h 14922648"/>
              <a:gd name="connsiteX4929" fmla="*/ 1621957 w 12238203"/>
              <a:gd name="connsiteY4929" fmla="*/ 12399097 h 14922648"/>
              <a:gd name="connsiteX4930" fmla="*/ 1454270 w 12238203"/>
              <a:gd name="connsiteY4930" fmla="*/ 12441944 h 14922648"/>
              <a:gd name="connsiteX4931" fmla="*/ 1625365 w 12238203"/>
              <a:gd name="connsiteY4931" fmla="*/ 12375956 h 14922648"/>
              <a:gd name="connsiteX4932" fmla="*/ 1459268 w 12238203"/>
              <a:gd name="connsiteY4932" fmla="*/ 12414403 h 14922648"/>
              <a:gd name="connsiteX4933" fmla="*/ 1471991 w 12238203"/>
              <a:gd name="connsiteY4933" fmla="*/ 12379209 h 14922648"/>
              <a:gd name="connsiteX4934" fmla="*/ 1438117 w 12238203"/>
              <a:gd name="connsiteY4934" fmla="*/ 12376912 h 14922648"/>
              <a:gd name="connsiteX4935" fmla="*/ 1506659 w 12238203"/>
              <a:gd name="connsiteY4935" fmla="*/ 12283304 h 14922648"/>
              <a:gd name="connsiteX4936" fmla="*/ 1438959 w 12238203"/>
              <a:gd name="connsiteY4936" fmla="*/ 12443007 h 14922648"/>
              <a:gd name="connsiteX4937" fmla="*/ 1447351 w 12238203"/>
              <a:gd name="connsiteY4937" fmla="*/ 12455951 h 14922648"/>
              <a:gd name="connsiteX4938" fmla="*/ 1491661 w 12238203"/>
              <a:gd name="connsiteY4938" fmla="*/ 12470124 h 14922648"/>
              <a:gd name="connsiteX4939" fmla="*/ 1491264 w 12238203"/>
              <a:gd name="connsiteY4939" fmla="*/ 12460291 h 14922648"/>
              <a:gd name="connsiteX4940" fmla="*/ 1468189 w 12238203"/>
              <a:gd name="connsiteY4940" fmla="*/ 12456924 h 14922648"/>
              <a:gd name="connsiteX4941" fmla="*/ 1621957 w 12238203"/>
              <a:gd name="connsiteY4941" fmla="*/ 12399097 h 14922648"/>
              <a:gd name="connsiteX4942" fmla="*/ 1912240 w 12238203"/>
              <a:gd name="connsiteY4942" fmla="*/ 11792477 h 14922648"/>
              <a:gd name="connsiteX4943" fmla="*/ 1908375 w 12238203"/>
              <a:gd name="connsiteY4943" fmla="*/ 11784082 h 14922648"/>
              <a:gd name="connsiteX4944" fmla="*/ 1912240 w 12238203"/>
              <a:gd name="connsiteY4944" fmla="*/ 11792477 h 14922648"/>
              <a:gd name="connsiteX4945" fmla="*/ 1578226 w 12238203"/>
              <a:gd name="connsiteY4945" fmla="*/ 12552129 h 14922648"/>
              <a:gd name="connsiteX4946" fmla="*/ 1556107 w 12238203"/>
              <a:gd name="connsiteY4946" fmla="*/ 12558499 h 14922648"/>
              <a:gd name="connsiteX4947" fmla="*/ 1578226 w 12238203"/>
              <a:gd name="connsiteY4947" fmla="*/ 12552129 h 14922648"/>
              <a:gd name="connsiteX4948" fmla="*/ 6673912 w 12238203"/>
              <a:gd name="connsiteY4948" fmla="*/ 1034234 h 14922648"/>
              <a:gd name="connsiteX4949" fmla="*/ 6636289 w 12238203"/>
              <a:gd name="connsiteY4949" fmla="*/ 1077848 h 14922648"/>
              <a:gd name="connsiteX4950" fmla="*/ 6673912 w 12238203"/>
              <a:gd name="connsiteY4950" fmla="*/ 1034234 h 14922648"/>
              <a:gd name="connsiteX4951" fmla="*/ 1649810 w 12238203"/>
              <a:gd name="connsiteY4951" fmla="*/ 12425418 h 14922648"/>
              <a:gd name="connsiteX4952" fmla="*/ 1579071 w 12238203"/>
              <a:gd name="connsiteY4952" fmla="*/ 12495073 h 14922648"/>
              <a:gd name="connsiteX4953" fmla="*/ 1574598 w 12238203"/>
              <a:gd name="connsiteY4953" fmla="*/ 12496653 h 14922648"/>
              <a:gd name="connsiteX4954" fmla="*/ 1609198 w 12238203"/>
              <a:gd name="connsiteY4954" fmla="*/ 12507720 h 14922648"/>
              <a:gd name="connsiteX4955" fmla="*/ 1601883 w 12238203"/>
              <a:gd name="connsiteY4955" fmla="*/ 12512049 h 14922648"/>
              <a:gd name="connsiteX4956" fmla="*/ 1562925 w 12238203"/>
              <a:gd name="connsiteY4956" fmla="*/ 12500775 h 14922648"/>
              <a:gd name="connsiteX4957" fmla="*/ 1533492 w 12238203"/>
              <a:gd name="connsiteY4957" fmla="*/ 12511171 h 14922648"/>
              <a:gd name="connsiteX4958" fmla="*/ 1488515 w 12238203"/>
              <a:gd name="connsiteY4958" fmla="*/ 12509039 h 14922648"/>
              <a:gd name="connsiteX4959" fmla="*/ 1429441 w 12238203"/>
              <a:gd name="connsiteY4959" fmla="*/ 12463808 h 14922648"/>
              <a:gd name="connsiteX4960" fmla="*/ 1428636 w 12238203"/>
              <a:gd name="connsiteY4960" fmla="*/ 12461917 h 14922648"/>
              <a:gd name="connsiteX4961" fmla="*/ 1377121 w 12238203"/>
              <a:gd name="connsiteY4961" fmla="*/ 12447011 h 14922648"/>
              <a:gd name="connsiteX4962" fmla="*/ 1367356 w 12238203"/>
              <a:gd name="connsiteY4962" fmla="*/ 12430363 h 14922648"/>
              <a:gd name="connsiteX4963" fmla="*/ 1422747 w 12238203"/>
              <a:gd name="connsiteY4963" fmla="*/ 12448081 h 14922648"/>
              <a:gd name="connsiteX4964" fmla="*/ 1414814 w 12238203"/>
              <a:gd name="connsiteY4964" fmla="*/ 12429445 h 14922648"/>
              <a:gd name="connsiteX4965" fmla="*/ 1486713 w 12238203"/>
              <a:gd name="connsiteY4965" fmla="*/ 12256196 h 14922648"/>
              <a:gd name="connsiteX4966" fmla="*/ 1588886 w 12238203"/>
              <a:gd name="connsiteY4966" fmla="*/ 12258809 h 14922648"/>
              <a:gd name="connsiteX4967" fmla="*/ 1664009 w 12238203"/>
              <a:gd name="connsiteY4967" fmla="*/ 12365055 h 14922648"/>
              <a:gd name="connsiteX4968" fmla="*/ 1649810 w 12238203"/>
              <a:gd name="connsiteY4968" fmla="*/ 12425418 h 14922648"/>
              <a:gd name="connsiteX4969" fmla="*/ 1642204 w 12238203"/>
              <a:gd name="connsiteY4969" fmla="*/ 12576735 h 14922648"/>
              <a:gd name="connsiteX4970" fmla="*/ 1640276 w 12238203"/>
              <a:gd name="connsiteY4970" fmla="*/ 12569606 h 14922648"/>
              <a:gd name="connsiteX4971" fmla="*/ 1617011 w 12238203"/>
              <a:gd name="connsiteY4971" fmla="*/ 12580516 h 14922648"/>
              <a:gd name="connsiteX4972" fmla="*/ 1642204 w 12238203"/>
              <a:gd name="connsiteY4972" fmla="*/ 12576735 h 14922648"/>
              <a:gd name="connsiteX4973" fmla="*/ 1664769 w 12238203"/>
              <a:gd name="connsiteY4973" fmla="*/ 12597780 h 14922648"/>
              <a:gd name="connsiteX4974" fmla="*/ 1645289 w 12238203"/>
              <a:gd name="connsiteY4974" fmla="*/ 12610554 h 14922648"/>
              <a:gd name="connsiteX4975" fmla="*/ 1664769 w 12238203"/>
              <a:gd name="connsiteY4975" fmla="*/ 12597780 h 14922648"/>
              <a:gd name="connsiteX4976" fmla="*/ 6705420 w 12238203"/>
              <a:gd name="connsiteY4976" fmla="*/ 1234483 h 14922648"/>
              <a:gd name="connsiteX4977" fmla="*/ 6705384 w 12238203"/>
              <a:gd name="connsiteY4977" fmla="*/ 1223746 h 14922648"/>
              <a:gd name="connsiteX4978" fmla="*/ 6696451 w 12238203"/>
              <a:gd name="connsiteY4978" fmla="*/ 1233582 h 14922648"/>
              <a:gd name="connsiteX4979" fmla="*/ 6705420 w 12238203"/>
              <a:gd name="connsiteY4979" fmla="*/ 1234483 h 14922648"/>
              <a:gd name="connsiteX4980" fmla="*/ 1979077 w 12238203"/>
              <a:gd name="connsiteY4980" fmla="*/ 11949711 h 14922648"/>
              <a:gd name="connsiteX4981" fmla="*/ 1953602 w 12238203"/>
              <a:gd name="connsiteY4981" fmla="*/ 11897329 h 14922648"/>
              <a:gd name="connsiteX4982" fmla="*/ 1957153 w 12238203"/>
              <a:gd name="connsiteY4982" fmla="*/ 11915292 h 14922648"/>
              <a:gd name="connsiteX4983" fmla="*/ 1979077 w 12238203"/>
              <a:gd name="connsiteY4983" fmla="*/ 11949711 h 14922648"/>
              <a:gd name="connsiteX4984" fmla="*/ 6841892 w 12238203"/>
              <a:gd name="connsiteY4984" fmla="*/ 956331 h 14922648"/>
              <a:gd name="connsiteX4985" fmla="*/ 6784772 w 12238203"/>
              <a:gd name="connsiteY4985" fmla="*/ 1064839 h 14922648"/>
              <a:gd name="connsiteX4986" fmla="*/ 6841892 w 12238203"/>
              <a:gd name="connsiteY4986" fmla="*/ 956331 h 14922648"/>
              <a:gd name="connsiteX4987" fmla="*/ 6893902 w 12238203"/>
              <a:gd name="connsiteY4987" fmla="*/ 850158 h 14922648"/>
              <a:gd name="connsiteX4988" fmla="*/ 6901714 w 12238203"/>
              <a:gd name="connsiteY4988" fmla="*/ 820939 h 14922648"/>
              <a:gd name="connsiteX4989" fmla="*/ 6858487 w 12238203"/>
              <a:gd name="connsiteY4989" fmla="*/ 825321 h 14922648"/>
              <a:gd name="connsiteX4990" fmla="*/ 6887055 w 12238203"/>
              <a:gd name="connsiteY4990" fmla="*/ 833349 h 14922648"/>
              <a:gd name="connsiteX4991" fmla="*/ 6893902 w 12238203"/>
              <a:gd name="connsiteY4991" fmla="*/ 850158 h 14922648"/>
              <a:gd name="connsiteX4992" fmla="*/ 6924115 w 12238203"/>
              <a:gd name="connsiteY4992" fmla="*/ 822158 h 14922648"/>
              <a:gd name="connsiteX4993" fmla="*/ 6916864 w 12238203"/>
              <a:gd name="connsiteY4993" fmla="*/ 818955 h 14922648"/>
              <a:gd name="connsiteX4994" fmla="*/ 6911769 w 12238203"/>
              <a:gd name="connsiteY4994" fmla="*/ 830487 h 14922648"/>
              <a:gd name="connsiteX4995" fmla="*/ 6919019 w 12238203"/>
              <a:gd name="connsiteY4995" fmla="*/ 833690 h 14922648"/>
              <a:gd name="connsiteX4996" fmla="*/ 6857561 w 12238203"/>
              <a:gd name="connsiteY4996" fmla="*/ 984000 h 14922648"/>
              <a:gd name="connsiteX4997" fmla="*/ 6854276 w 12238203"/>
              <a:gd name="connsiteY4997" fmla="*/ 970991 h 14922648"/>
              <a:gd name="connsiteX4998" fmla="*/ 6832197 w 12238203"/>
              <a:gd name="connsiteY4998" fmla="*/ 1020962 h 14922648"/>
              <a:gd name="connsiteX4999" fmla="*/ 6857561 w 12238203"/>
              <a:gd name="connsiteY4999" fmla="*/ 984000 h 14922648"/>
              <a:gd name="connsiteX5000" fmla="*/ 6735704 w 12238203"/>
              <a:gd name="connsiteY5000" fmla="*/ 1260115 h 14922648"/>
              <a:gd name="connsiteX5001" fmla="*/ 6699474 w 12238203"/>
              <a:gd name="connsiteY5001" fmla="*/ 1257890 h 14922648"/>
              <a:gd name="connsiteX5002" fmla="*/ 6710160 w 12238203"/>
              <a:gd name="connsiteY5002" fmla="*/ 1276394 h 14922648"/>
              <a:gd name="connsiteX5003" fmla="*/ 6735704 w 12238203"/>
              <a:gd name="connsiteY5003" fmla="*/ 1260115 h 14922648"/>
              <a:gd name="connsiteX5004" fmla="*/ 6775866 w 12238203"/>
              <a:gd name="connsiteY5004" fmla="*/ 1179440 h 14922648"/>
              <a:gd name="connsiteX5005" fmla="*/ 6774956 w 12238203"/>
              <a:gd name="connsiteY5005" fmla="*/ 1171277 h 14922648"/>
              <a:gd name="connsiteX5006" fmla="*/ 6755202 w 12238203"/>
              <a:gd name="connsiteY5006" fmla="*/ 1195220 h 14922648"/>
              <a:gd name="connsiteX5007" fmla="*/ 6775866 w 12238203"/>
              <a:gd name="connsiteY5007" fmla="*/ 1179440 h 14922648"/>
              <a:gd name="connsiteX5008" fmla="*/ 1726182 w 12238203"/>
              <a:gd name="connsiteY5008" fmla="*/ 12632009 h 14922648"/>
              <a:gd name="connsiteX5009" fmla="*/ 1724089 w 12238203"/>
              <a:gd name="connsiteY5009" fmla="*/ 12624177 h 14922648"/>
              <a:gd name="connsiteX5010" fmla="*/ 1703026 w 12238203"/>
              <a:gd name="connsiteY5010" fmla="*/ 12641333 h 14922648"/>
              <a:gd name="connsiteX5011" fmla="*/ 1726182 w 12238203"/>
              <a:gd name="connsiteY5011" fmla="*/ 12632009 h 14922648"/>
              <a:gd name="connsiteX5012" fmla="*/ 6764645 w 12238203"/>
              <a:gd name="connsiteY5012" fmla="*/ 1236148 h 14922648"/>
              <a:gd name="connsiteX5013" fmla="*/ 6765902 w 12238203"/>
              <a:gd name="connsiteY5013" fmla="*/ 1222920 h 14922648"/>
              <a:gd name="connsiteX5014" fmla="*/ 6764645 w 12238203"/>
              <a:gd name="connsiteY5014" fmla="*/ 1236148 h 14922648"/>
              <a:gd name="connsiteX5015" fmla="*/ 6932287 w 12238203"/>
              <a:gd name="connsiteY5015" fmla="*/ 867118 h 14922648"/>
              <a:gd name="connsiteX5016" fmla="*/ 6922470 w 12238203"/>
              <a:gd name="connsiteY5016" fmla="*/ 858186 h 14922648"/>
              <a:gd name="connsiteX5017" fmla="*/ 6919073 w 12238203"/>
              <a:gd name="connsiteY5017" fmla="*/ 865874 h 14922648"/>
              <a:gd name="connsiteX5018" fmla="*/ 6928890 w 12238203"/>
              <a:gd name="connsiteY5018" fmla="*/ 874806 h 14922648"/>
              <a:gd name="connsiteX5019" fmla="*/ 6726719 w 12238203"/>
              <a:gd name="connsiteY5019" fmla="*/ 1353137 h 14922648"/>
              <a:gd name="connsiteX5020" fmla="*/ 6710481 w 12238203"/>
              <a:gd name="connsiteY5020" fmla="*/ 1327585 h 14922648"/>
              <a:gd name="connsiteX5021" fmla="*/ 6726719 w 12238203"/>
              <a:gd name="connsiteY5021" fmla="*/ 1353137 h 14922648"/>
              <a:gd name="connsiteX5022" fmla="*/ 6957137 w 12238203"/>
              <a:gd name="connsiteY5022" fmla="*/ 831644 h 14922648"/>
              <a:gd name="connsiteX5023" fmla="*/ 6937944 w 12238203"/>
              <a:gd name="connsiteY5023" fmla="*/ 823164 h 14922648"/>
              <a:gd name="connsiteX5024" fmla="*/ 6952042 w 12238203"/>
              <a:gd name="connsiteY5024" fmla="*/ 843176 h 14922648"/>
              <a:gd name="connsiteX5025" fmla="*/ 6745470 w 12238203"/>
              <a:gd name="connsiteY5025" fmla="*/ 1352233 h 14922648"/>
              <a:gd name="connsiteX5026" fmla="*/ 6743892 w 12238203"/>
              <a:gd name="connsiteY5026" fmla="*/ 1314270 h 14922648"/>
              <a:gd name="connsiteX5027" fmla="*/ 6745470 w 12238203"/>
              <a:gd name="connsiteY5027" fmla="*/ 1352233 h 14922648"/>
              <a:gd name="connsiteX5028" fmla="*/ 6948525 w 12238203"/>
              <a:gd name="connsiteY5028" fmla="*/ 892670 h 14922648"/>
              <a:gd name="connsiteX5029" fmla="*/ 6945060 w 12238203"/>
              <a:gd name="connsiteY5029" fmla="*/ 858978 h 14922648"/>
              <a:gd name="connsiteX5030" fmla="*/ 6948525 w 12238203"/>
              <a:gd name="connsiteY5030" fmla="*/ 892670 h 14922648"/>
              <a:gd name="connsiteX5031" fmla="*/ 6963437 w 12238203"/>
              <a:gd name="connsiteY5031" fmla="*/ 890070 h 14922648"/>
              <a:gd name="connsiteX5032" fmla="*/ 6956133 w 12238203"/>
              <a:gd name="connsiteY5032" fmla="*/ 854683 h 14922648"/>
              <a:gd name="connsiteX5033" fmla="*/ 6963437 w 12238203"/>
              <a:gd name="connsiteY5033" fmla="*/ 890070 h 14922648"/>
              <a:gd name="connsiteX5034" fmla="*/ 1820522 w 12238203"/>
              <a:gd name="connsiteY5034" fmla="*/ 12575316 h 14922648"/>
              <a:gd name="connsiteX5035" fmla="*/ 1764534 w 12238203"/>
              <a:gd name="connsiteY5035" fmla="*/ 12559115 h 14922648"/>
              <a:gd name="connsiteX5036" fmla="*/ 1750202 w 12238203"/>
              <a:gd name="connsiteY5036" fmla="*/ 12552823 h 14922648"/>
              <a:gd name="connsiteX5037" fmla="*/ 2053705 w 12238203"/>
              <a:gd name="connsiteY5037" fmla="*/ 12062648 h 14922648"/>
              <a:gd name="connsiteX5038" fmla="*/ 2014353 w 12238203"/>
              <a:gd name="connsiteY5038" fmla="*/ 12001989 h 14922648"/>
              <a:gd name="connsiteX5039" fmla="*/ 2053705 w 12238203"/>
              <a:gd name="connsiteY5039" fmla="*/ 12062648 h 14922648"/>
              <a:gd name="connsiteX5040" fmla="*/ 6845817 w 12238203"/>
              <a:gd name="connsiteY5040" fmla="*/ 1239342 h 14922648"/>
              <a:gd name="connsiteX5041" fmla="*/ 6869700 w 12238203"/>
              <a:gd name="connsiteY5041" fmla="*/ 1134525 h 14922648"/>
              <a:gd name="connsiteX5042" fmla="*/ 6845817 w 12238203"/>
              <a:gd name="connsiteY5042" fmla="*/ 1239342 h 14922648"/>
              <a:gd name="connsiteX5043" fmla="*/ 6925831 w 12238203"/>
              <a:gd name="connsiteY5043" fmla="*/ 1058250 h 14922648"/>
              <a:gd name="connsiteX5044" fmla="*/ 6900728 w 12238203"/>
              <a:gd name="connsiteY5044" fmla="*/ 1083913 h 14922648"/>
              <a:gd name="connsiteX5045" fmla="*/ 6913942 w 12238203"/>
              <a:gd name="connsiteY5045" fmla="*/ 1085158 h 14922648"/>
              <a:gd name="connsiteX5046" fmla="*/ 6973576 w 12238203"/>
              <a:gd name="connsiteY5046" fmla="*/ 950193 h 14922648"/>
              <a:gd name="connsiteX5047" fmla="*/ 6925461 w 12238203"/>
              <a:gd name="connsiteY5047" fmla="*/ 898433 h 14922648"/>
              <a:gd name="connsiteX5048" fmla="*/ 6908815 w 12238203"/>
              <a:gd name="connsiteY5048" fmla="*/ 888421 h 14922648"/>
              <a:gd name="connsiteX5049" fmla="*/ 6854275 w 12238203"/>
              <a:gd name="connsiteY5049" fmla="*/ 855621 h 14922648"/>
              <a:gd name="connsiteX5050" fmla="*/ 6721589 w 12238203"/>
              <a:gd name="connsiteY5050" fmla="*/ 1000168 h 14922648"/>
              <a:gd name="connsiteX5051" fmla="*/ 6768535 w 12238203"/>
              <a:gd name="connsiteY5051" fmla="*/ 1039288 h 14922648"/>
              <a:gd name="connsiteX5052" fmla="*/ 6869577 w 12238203"/>
              <a:gd name="connsiteY5052" fmla="*/ 945591 h 14922648"/>
              <a:gd name="connsiteX5053" fmla="*/ 6863651 w 12238203"/>
              <a:gd name="connsiteY5053" fmla="*/ 970539 h 14922648"/>
              <a:gd name="connsiteX5054" fmla="*/ 6875852 w 12238203"/>
              <a:gd name="connsiteY5054" fmla="*/ 960232 h 14922648"/>
              <a:gd name="connsiteX5055" fmla="*/ 6876270 w 12238203"/>
              <a:gd name="connsiteY5055" fmla="*/ 960484 h 14922648"/>
              <a:gd name="connsiteX5056" fmla="*/ 6887939 w 12238203"/>
              <a:gd name="connsiteY5056" fmla="*/ 967487 h 14922648"/>
              <a:gd name="connsiteX5057" fmla="*/ 6855830 w 12238203"/>
              <a:gd name="connsiteY5057" fmla="*/ 1012325 h 14922648"/>
              <a:gd name="connsiteX5058" fmla="*/ 6849241 w 12238203"/>
              <a:gd name="connsiteY5058" fmla="*/ 1020333 h 14922648"/>
              <a:gd name="connsiteX5059" fmla="*/ 6821832 w 12238203"/>
              <a:gd name="connsiteY5059" fmla="*/ 1053648 h 14922648"/>
              <a:gd name="connsiteX5060" fmla="*/ 6745452 w 12238203"/>
              <a:gd name="connsiteY5060" fmla="*/ 1112298 h 14922648"/>
              <a:gd name="connsiteX5061" fmla="*/ 6689692 w 12238203"/>
              <a:gd name="connsiteY5061" fmla="*/ 1041206 h 14922648"/>
              <a:gd name="connsiteX5062" fmla="*/ 6643152 w 12238203"/>
              <a:gd name="connsiteY5062" fmla="*/ 1103852 h 14922648"/>
              <a:gd name="connsiteX5063" fmla="*/ 6700663 w 12238203"/>
              <a:gd name="connsiteY5063" fmla="*/ 1203283 h 14922648"/>
              <a:gd name="connsiteX5064" fmla="*/ 6772375 w 12238203"/>
              <a:gd name="connsiteY5064" fmla="*/ 1156354 h 14922648"/>
              <a:gd name="connsiteX5065" fmla="*/ 6798361 w 12238203"/>
              <a:gd name="connsiteY5065" fmla="*/ 1132996 h 14922648"/>
              <a:gd name="connsiteX5066" fmla="*/ 6873847 w 12238203"/>
              <a:gd name="connsiteY5066" fmla="*/ 1065144 h 14922648"/>
              <a:gd name="connsiteX5067" fmla="*/ 6968481 w 12238203"/>
              <a:gd name="connsiteY5067" fmla="*/ 961725 h 14922648"/>
              <a:gd name="connsiteX5068" fmla="*/ 1876701 w 12238203"/>
              <a:gd name="connsiteY5068" fmla="*/ 12486203 h 14922648"/>
              <a:gd name="connsiteX5069" fmla="*/ 1914585 w 12238203"/>
              <a:gd name="connsiteY5069" fmla="*/ 12368556 h 14922648"/>
              <a:gd name="connsiteX5070" fmla="*/ 1939944 w 12238203"/>
              <a:gd name="connsiteY5070" fmla="*/ 12244958 h 14922648"/>
              <a:gd name="connsiteX5071" fmla="*/ 1850973 w 12238203"/>
              <a:gd name="connsiteY5071" fmla="*/ 12178614 h 14922648"/>
              <a:gd name="connsiteX5072" fmla="*/ 1635164 w 12238203"/>
              <a:gd name="connsiteY5072" fmla="*/ 12080784 h 14922648"/>
              <a:gd name="connsiteX5073" fmla="*/ 1455690 w 12238203"/>
              <a:gd name="connsiteY5073" fmla="*/ 12020860 h 14922648"/>
              <a:gd name="connsiteX5074" fmla="*/ 1271482 w 12238203"/>
              <a:gd name="connsiteY5074" fmla="*/ 12067221 h 14922648"/>
              <a:gd name="connsiteX5075" fmla="*/ 1190600 w 12238203"/>
              <a:gd name="connsiteY5075" fmla="*/ 12318376 h 14922648"/>
              <a:gd name="connsiteX5076" fmla="*/ 1334315 w 12238203"/>
              <a:gd name="connsiteY5076" fmla="*/ 12370328 h 14922648"/>
              <a:gd name="connsiteX5077" fmla="*/ 1588336 w 12238203"/>
              <a:gd name="connsiteY5077" fmla="*/ 12196623 h 14922648"/>
              <a:gd name="connsiteX5078" fmla="*/ 1715717 w 12238203"/>
              <a:gd name="connsiteY5078" fmla="*/ 12429434 h 14922648"/>
              <a:gd name="connsiteX5079" fmla="*/ 1646575 w 12238203"/>
              <a:gd name="connsiteY5079" fmla="*/ 12512436 h 14922648"/>
              <a:gd name="connsiteX5080" fmla="*/ 1736406 w 12238203"/>
              <a:gd name="connsiteY5080" fmla="*/ 12546765 h 14922648"/>
              <a:gd name="connsiteX5081" fmla="*/ 1750202 w 12238203"/>
              <a:gd name="connsiteY5081" fmla="*/ 12552823 h 14922648"/>
              <a:gd name="connsiteX5082" fmla="*/ 1609198 w 12238203"/>
              <a:gd name="connsiteY5082" fmla="*/ 12507720 h 14922648"/>
              <a:gd name="connsiteX5083" fmla="*/ 1644024 w 12238203"/>
              <a:gd name="connsiteY5083" fmla="*/ 12487114 h 14922648"/>
              <a:gd name="connsiteX5084" fmla="*/ 1704738 w 12238203"/>
              <a:gd name="connsiteY5084" fmla="*/ 12391282 h 14922648"/>
              <a:gd name="connsiteX5085" fmla="*/ 1691733 w 12238203"/>
              <a:gd name="connsiteY5085" fmla="*/ 12292952 h 14922648"/>
              <a:gd name="connsiteX5086" fmla="*/ 1353727 w 12238203"/>
              <a:gd name="connsiteY5086" fmla="*/ 12342667 h 14922648"/>
              <a:gd name="connsiteX5087" fmla="*/ 1358988 w 12238203"/>
              <a:gd name="connsiteY5087" fmla="*/ 12416100 h 14922648"/>
              <a:gd name="connsiteX5088" fmla="*/ 1367356 w 12238203"/>
              <a:gd name="connsiteY5088" fmla="*/ 12430363 h 14922648"/>
              <a:gd name="connsiteX5089" fmla="*/ 1344486 w 12238203"/>
              <a:gd name="connsiteY5089" fmla="*/ 12423048 h 14922648"/>
              <a:gd name="connsiteX5090" fmla="*/ 1323792 w 12238203"/>
              <a:gd name="connsiteY5090" fmla="*/ 12425476 h 14922648"/>
              <a:gd name="connsiteX5091" fmla="*/ 1339735 w 12238203"/>
              <a:gd name="connsiteY5091" fmla="*/ 12436192 h 14922648"/>
              <a:gd name="connsiteX5092" fmla="*/ 1377121 w 12238203"/>
              <a:gd name="connsiteY5092" fmla="*/ 12447011 h 14922648"/>
              <a:gd name="connsiteX5093" fmla="*/ 1397893 w 12238203"/>
              <a:gd name="connsiteY5093" fmla="*/ 12482420 h 14922648"/>
              <a:gd name="connsiteX5094" fmla="*/ 1547556 w 12238203"/>
              <a:gd name="connsiteY5094" fmla="*/ 12541042 h 14922648"/>
              <a:gd name="connsiteX5095" fmla="*/ 1598758 w 12238203"/>
              <a:gd name="connsiteY5095" fmla="*/ 12513898 h 14922648"/>
              <a:gd name="connsiteX5096" fmla="*/ 1601883 w 12238203"/>
              <a:gd name="connsiteY5096" fmla="*/ 12512049 h 14922648"/>
              <a:gd name="connsiteX5097" fmla="*/ 1764534 w 12238203"/>
              <a:gd name="connsiteY5097" fmla="*/ 12559115 h 14922648"/>
              <a:gd name="connsiteX5098" fmla="*/ 1778940 w 12238203"/>
              <a:gd name="connsiteY5098" fmla="*/ 12565440 h 14922648"/>
              <a:gd name="connsiteX5099" fmla="*/ 1820522 w 12238203"/>
              <a:gd name="connsiteY5099" fmla="*/ 12575316 h 14922648"/>
              <a:gd name="connsiteX5100" fmla="*/ 1876701 w 12238203"/>
              <a:gd name="connsiteY5100" fmla="*/ 12486203 h 14922648"/>
              <a:gd name="connsiteX5101" fmla="*/ 6869648 w 12238203"/>
              <a:gd name="connsiteY5101" fmla="*/ 1217711 h 14922648"/>
              <a:gd name="connsiteX5102" fmla="*/ 6891421 w 12238203"/>
              <a:gd name="connsiteY5102" fmla="*/ 1125745 h 14922648"/>
              <a:gd name="connsiteX5103" fmla="*/ 6869648 w 12238203"/>
              <a:gd name="connsiteY5103" fmla="*/ 1217711 h 14922648"/>
              <a:gd name="connsiteX5104" fmla="*/ 6992500 w 12238203"/>
              <a:gd name="connsiteY5104" fmla="*/ 939666 h 14922648"/>
              <a:gd name="connsiteX5105" fmla="*/ 6976194 w 12238203"/>
              <a:gd name="connsiteY5105" fmla="*/ 872735 h 14922648"/>
              <a:gd name="connsiteX5106" fmla="*/ 6992500 w 12238203"/>
              <a:gd name="connsiteY5106" fmla="*/ 939666 h 14922648"/>
              <a:gd name="connsiteX5107" fmla="*/ 6791585 w 12238203"/>
              <a:gd name="connsiteY5107" fmla="*/ 1404769 h 14922648"/>
              <a:gd name="connsiteX5108" fmla="*/ 6796291 w 12238203"/>
              <a:gd name="connsiteY5108" fmla="*/ 1300668 h 14922648"/>
              <a:gd name="connsiteX5109" fmla="*/ 6779948 w 12238203"/>
              <a:gd name="connsiteY5109" fmla="*/ 1326118 h 14922648"/>
              <a:gd name="connsiteX5110" fmla="*/ 6803966 w 12238203"/>
              <a:gd name="connsiteY5110" fmla="*/ 1188690 h 14922648"/>
              <a:gd name="connsiteX5111" fmla="*/ 6782718 w 12238203"/>
              <a:gd name="connsiteY5111" fmla="*/ 1340615 h 14922648"/>
              <a:gd name="connsiteX5112" fmla="*/ 6791585 w 12238203"/>
              <a:gd name="connsiteY5112" fmla="*/ 1404769 h 14922648"/>
              <a:gd name="connsiteX5113" fmla="*/ 1898427 w 12238203"/>
              <a:gd name="connsiteY5113" fmla="*/ 12495481 h 14922648"/>
              <a:gd name="connsiteX5114" fmla="*/ 1799933 w 12238203"/>
              <a:gd name="connsiteY5114" fmla="*/ 12632274 h 14922648"/>
              <a:gd name="connsiteX5115" fmla="*/ 1757928 w 12238203"/>
              <a:gd name="connsiteY5115" fmla="*/ 12626501 h 14922648"/>
              <a:gd name="connsiteX5116" fmla="*/ 1715959 w 12238203"/>
              <a:gd name="connsiteY5116" fmla="*/ 12660374 h 14922648"/>
              <a:gd name="connsiteX5117" fmla="*/ 1616835 w 12238203"/>
              <a:gd name="connsiteY5117" fmla="*/ 12634450 h 14922648"/>
              <a:gd name="connsiteX5118" fmla="*/ 1630931 w 12238203"/>
              <a:gd name="connsiteY5118" fmla="*/ 12595455 h 14922648"/>
              <a:gd name="connsiteX5119" fmla="*/ 1439613 w 12238203"/>
              <a:gd name="connsiteY5119" fmla="*/ 12649153 h 14922648"/>
              <a:gd name="connsiteX5120" fmla="*/ 1352858 w 12238203"/>
              <a:gd name="connsiteY5120" fmla="*/ 12617793 h 14922648"/>
              <a:gd name="connsiteX5121" fmla="*/ 1264890 w 12238203"/>
              <a:gd name="connsiteY5121" fmla="*/ 12576085 h 14922648"/>
              <a:gd name="connsiteX5122" fmla="*/ 1236930 w 12238203"/>
              <a:gd name="connsiteY5122" fmla="*/ 12462936 h 14922648"/>
              <a:gd name="connsiteX5123" fmla="*/ 1164836 w 12238203"/>
              <a:gd name="connsiteY5123" fmla="*/ 12417058 h 14922648"/>
              <a:gd name="connsiteX5124" fmla="*/ 1162954 w 12238203"/>
              <a:gd name="connsiteY5124" fmla="*/ 12327703 h 14922648"/>
              <a:gd name="connsiteX5125" fmla="*/ 1217651 w 12238203"/>
              <a:gd name="connsiteY5125" fmla="*/ 12121575 h 14922648"/>
              <a:gd name="connsiteX5126" fmla="*/ 1351409 w 12238203"/>
              <a:gd name="connsiteY5126" fmla="*/ 11983164 h 14922648"/>
              <a:gd name="connsiteX5127" fmla="*/ 1454687 w 12238203"/>
              <a:gd name="connsiteY5127" fmla="*/ 11996224 h 14922648"/>
              <a:gd name="connsiteX5128" fmla="*/ 1599986 w 12238203"/>
              <a:gd name="connsiteY5128" fmla="*/ 12043794 h 14922648"/>
              <a:gd name="connsiteX5129" fmla="*/ 1962592 w 12238203"/>
              <a:gd name="connsiteY5129" fmla="*/ 12223421 h 14922648"/>
              <a:gd name="connsiteX5130" fmla="*/ 1898427 w 12238203"/>
              <a:gd name="connsiteY5130" fmla="*/ 12495481 h 14922648"/>
              <a:gd name="connsiteX5131" fmla="*/ 6903243 w 12238203"/>
              <a:gd name="connsiteY5131" fmla="*/ 1172828 h 14922648"/>
              <a:gd name="connsiteX5132" fmla="*/ 6924627 w 12238203"/>
              <a:gd name="connsiteY5132" fmla="*/ 1103662 h 14922648"/>
              <a:gd name="connsiteX5133" fmla="*/ 6918649 w 12238203"/>
              <a:gd name="connsiteY5133" fmla="*/ 1096426 h 14922648"/>
              <a:gd name="connsiteX5134" fmla="*/ 6903243 w 12238203"/>
              <a:gd name="connsiteY5134" fmla="*/ 1172828 h 14922648"/>
              <a:gd name="connsiteX5135" fmla="*/ 6800146 w 12238203"/>
              <a:gd name="connsiteY5135" fmla="*/ 1426930 h 14922648"/>
              <a:gd name="connsiteX5136" fmla="*/ 6772408 w 12238203"/>
              <a:gd name="connsiteY5136" fmla="*/ 1405485 h 14922648"/>
              <a:gd name="connsiteX5137" fmla="*/ 6795051 w 12238203"/>
              <a:gd name="connsiteY5137" fmla="*/ 1438461 h 14922648"/>
              <a:gd name="connsiteX5138" fmla="*/ 6928535 w 12238203"/>
              <a:gd name="connsiteY5138" fmla="*/ 1146737 h 14922648"/>
              <a:gd name="connsiteX5139" fmla="*/ 6951549 w 12238203"/>
              <a:gd name="connsiteY5139" fmla="*/ 1032348 h 14922648"/>
              <a:gd name="connsiteX5140" fmla="*/ 6929246 w 12238203"/>
              <a:gd name="connsiteY5140" fmla="*/ 1089750 h 14922648"/>
              <a:gd name="connsiteX5141" fmla="*/ 6925372 w 12238203"/>
              <a:gd name="connsiteY5141" fmla="*/ 1111876 h 14922648"/>
              <a:gd name="connsiteX5142" fmla="*/ 6923727 w 12238203"/>
              <a:gd name="connsiteY5142" fmla="*/ 1121275 h 14922648"/>
              <a:gd name="connsiteX5143" fmla="*/ 6928535 w 12238203"/>
              <a:gd name="connsiteY5143" fmla="*/ 1146737 h 14922648"/>
              <a:gd name="connsiteX5144" fmla="*/ 6960431 w 12238203"/>
              <a:gd name="connsiteY5144" fmla="*/ 1105699 h 14922648"/>
              <a:gd name="connsiteX5145" fmla="*/ 6970300 w 12238203"/>
              <a:gd name="connsiteY5145" fmla="*/ 1031445 h 14922648"/>
              <a:gd name="connsiteX5146" fmla="*/ 6960431 w 12238203"/>
              <a:gd name="connsiteY5146" fmla="*/ 1105699 h 14922648"/>
              <a:gd name="connsiteX5147" fmla="*/ 7035981 w 12238203"/>
              <a:gd name="connsiteY5147" fmla="*/ 945095 h 14922648"/>
              <a:gd name="connsiteX5148" fmla="*/ 7027420 w 12238203"/>
              <a:gd name="connsiteY5148" fmla="*/ 922935 h 14922648"/>
              <a:gd name="connsiteX5149" fmla="*/ 7035981 w 12238203"/>
              <a:gd name="connsiteY5149" fmla="*/ 945095 h 14922648"/>
              <a:gd name="connsiteX5150" fmla="*/ 6898979 w 12238203"/>
              <a:gd name="connsiteY5150" fmla="*/ 1286313 h 14922648"/>
              <a:gd name="connsiteX5151" fmla="*/ 6914506 w 12238203"/>
              <a:gd name="connsiteY5151" fmla="*/ 1168105 h 14922648"/>
              <a:gd name="connsiteX5152" fmla="*/ 6898979 w 12238203"/>
              <a:gd name="connsiteY5152" fmla="*/ 1286313 h 14922648"/>
              <a:gd name="connsiteX5153" fmla="*/ 7035419 w 12238203"/>
              <a:gd name="connsiteY5153" fmla="*/ 977518 h 14922648"/>
              <a:gd name="connsiteX5154" fmla="*/ 7023461 w 12238203"/>
              <a:gd name="connsiteY5154" fmla="*/ 963046 h 14922648"/>
              <a:gd name="connsiteX5155" fmla="*/ 7024786 w 12238203"/>
              <a:gd name="connsiteY5155" fmla="*/ 991198 h 14922648"/>
              <a:gd name="connsiteX5156" fmla="*/ 7035419 w 12238203"/>
              <a:gd name="connsiteY5156" fmla="*/ 977518 h 14922648"/>
              <a:gd name="connsiteX5157" fmla="*/ 6854700 w 12238203"/>
              <a:gd name="connsiteY5157" fmla="*/ 1428062 h 14922648"/>
              <a:gd name="connsiteX5158" fmla="*/ 6841418 w 12238203"/>
              <a:gd name="connsiteY5158" fmla="*/ 1385438 h 14922648"/>
              <a:gd name="connsiteX5159" fmla="*/ 6837206 w 12238203"/>
              <a:gd name="connsiteY5159" fmla="*/ 1415738 h 14922648"/>
              <a:gd name="connsiteX5160" fmla="*/ 6820153 w 12238203"/>
              <a:gd name="connsiteY5160" fmla="*/ 1412798 h 14922648"/>
              <a:gd name="connsiteX5161" fmla="*/ 6836306 w 12238203"/>
              <a:gd name="connsiteY5161" fmla="*/ 1272405 h 14922648"/>
              <a:gd name="connsiteX5162" fmla="*/ 6853800 w 12238203"/>
              <a:gd name="connsiteY5162" fmla="*/ 1284729 h 14922648"/>
              <a:gd name="connsiteX5163" fmla="*/ 6848653 w 12238203"/>
              <a:gd name="connsiteY5163" fmla="*/ 1379447 h 14922648"/>
              <a:gd name="connsiteX5164" fmla="*/ 6867576 w 12238203"/>
              <a:gd name="connsiteY5164" fmla="*/ 1253550 h 14922648"/>
              <a:gd name="connsiteX5165" fmla="*/ 6882300 w 12238203"/>
              <a:gd name="connsiteY5165" fmla="*/ 1251378 h 14922648"/>
              <a:gd name="connsiteX5166" fmla="*/ 6859899 w 12238203"/>
              <a:gd name="connsiteY5166" fmla="*/ 1250158 h 14922648"/>
              <a:gd name="connsiteX5167" fmla="*/ 6854630 w 12238203"/>
              <a:gd name="connsiteY5167" fmla="*/ 1271313 h 14922648"/>
              <a:gd name="connsiteX5168" fmla="*/ 6840722 w 12238203"/>
              <a:gd name="connsiteY5168" fmla="*/ 1250874 h 14922648"/>
              <a:gd name="connsiteX5169" fmla="*/ 6818012 w 12238203"/>
              <a:gd name="connsiteY5169" fmla="*/ 1291888 h 14922648"/>
              <a:gd name="connsiteX5170" fmla="*/ 6846548 w 12238203"/>
              <a:gd name="connsiteY5170" fmla="*/ 1166155 h 14922648"/>
              <a:gd name="connsiteX5171" fmla="*/ 6816177 w 12238203"/>
              <a:gd name="connsiteY5171" fmla="*/ 1212973 h 14922648"/>
              <a:gd name="connsiteX5172" fmla="*/ 6792840 w 12238203"/>
              <a:gd name="connsiteY5172" fmla="*/ 1276172 h 14922648"/>
              <a:gd name="connsiteX5173" fmla="*/ 6820152 w 12238203"/>
              <a:gd name="connsiteY5173" fmla="*/ 1297428 h 14922648"/>
              <a:gd name="connsiteX5174" fmla="*/ 6809963 w 12238203"/>
              <a:gd name="connsiteY5174" fmla="*/ 1435861 h 14922648"/>
              <a:gd name="connsiteX5175" fmla="*/ 6824433 w 12238203"/>
              <a:gd name="connsiteY5175" fmla="*/ 1423878 h 14922648"/>
              <a:gd name="connsiteX5176" fmla="*/ 6831107 w 12238203"/>
              <a:gd name="connsiteY5176" fmla="*/ 1450308 h 14922648"/>
              <a:gd name="connsiteX5177" fmla="*/ 6839346 w 12238203"/>
              <a:gd name="connsiteY5177" fmla="*/ 1421278 h 14922648"/>
              <a:gd name="connsiteX5178" fmla="*/ 6854700 w 12238203"/>
              <a:gd name="connsiteY5178" fmla="*/ 1428062 h 14922648"/>
              <a:gd name="connsiteX5179" fmla="*/ 7050269 w 12238203"/>
              <a:gd name="connsiteY5179" fmla="*/ 1022940 h 14922648"/>
              <a:gd name="connsiteX5180" fmla="*/ 7052524 w 12238203"/>
              <a:gd name="connsiteY5180" fmla="*/ 1012642 h 14922648"/>
              <a:gd name="connsiteX5181" fmla="*/ 7044032 w 12238203"/>
              <a:gd name="connsiteY5181" fmla="*/ 1031862 h 14922648"/>
              <a:gd name="connsiteX5182" fmla="*/ 7050269 w 12238203"/>
              <a:gd name="connsiteY5182" fmla="*/ 1022940 h 14922648"/>
              <a:gd name="connsiteX5183" fmla="*/ 6863687 w 12238203"/>
              <a:gd name="connsiteY5183" fmla="*/ 1450410 h 14922648"/>
              <a:gd name="connsiteX5184" fmla="*/ 6872246 w 12238203"/>
              <a:gd name="connsiteY5184" fmla="*/ 1357200 h 14922648"/>
              <a:gd name="connsiteX5185" fmla="*/ 6863687 w 12238203"/>
              <a:gd name="connsiteY5185" fmla="*/ 1450410 h 14922648"/>
              <a:gd name="connsiteX5186" fmla="*/ 6971269 w 12238203"/>
              <a:gd name="connsiteY5186" fmla="*/ 1216157 h 14922648"/>
              <a:gd name="connsiteX5187" fmla="*/ 6963508 w 12238203"/>
              <a:gd name="connsiteY5187" fmla="*/ 1162190 h 14922648"/>
              <a:gd name="connsiteX5188" fmla="*/ 6971269 w 12238203"/>
              <a:gd name="connsiteY5188" fmla="*/ 1216157 h 14922648"/>
              <a:gd name="connsiteX5189" fmla="*/ 6870429 w 12238203"/>
              <a:gd name="connsiteY5189" fmla="*/ 1518221 h 14922648"/>
              <a:gd name="connsiteX5190" fmla="*/ 6853055 w 12238203"/>
              <a:gd name="connsiteY5190" fmla="*/ 1464090 h 14922648"/>
              <a:gd name="connsiteX5191" fmla="*/ 6870429 w 12238203"/>
              <a:gd name="connsiteY5191" fmla="*/ 1518221 h 14922648"/>
              <a:gd name="connsiteX5192" fmla="*/ 6952330 w 12238203"/>
              <a:gd name="connsiteY5192" fmla="*/ 1332858 h 14922648"/>
              <a:gd name="connsiteX5193" fmla="*/ 6957493 w 12238203"/>
              <a:gd name="connsiteY5193" fmla="*/ 1247336 h 14922648"/>
              <a:gd name="connsiteX5194" fmla="*/ 6952330 w 12238203"/>
              <a:gd name="connsiteY5194" fmla="*/ 1332858 h 14922648"/>
              <a:gd name="connsiteX5195" fmla="*/ 2146466 w 12238203"/>
              <a:gd name="connsiteY5195" fmla="*/ 12232057 h 14922648"/>
              <a:gd name="connsiteX5196" fmla="*/ 2122387 w 12238203"/>
              <a:gd name="connsiteY5196" fmla="*/ 12203869 h 14922648"/>
              <a:gd name="connsiteX5197" fmla="*/ 2146466 w 12238203"/>
              <a:gd name="connsiteY5197" fmla="*/ 12232057 h 14922648"/>
              <a:gd name="connsiteX5198" fmla="*/ 7057263 w 12238203"/>
              <a:gd name="connsiteY5198" fmla="*/ 1157672 h 14922648"/>
              <a:gd name="connsiteX5199" fmla="*/ 7060270 w 12238203"/>
              <a:gd name="connsiteY5199" fmla="*/ 1057414 h 14922648"/>
              <a:gd name="connsiteX5200" fmla="*/ 7057263 w 12238203"/>
              <a:gd name="connsiteY5200" fmla="*/ 1157672 h 14922648"/>
              <a:gd name="connsiteX5201" fmla="*/ 6946930 w 12238203"/>
              <a:gd name="connsiteY5201" fmla="*/ 1417765 h 14922648"/>
              <a:gd name="connsiteX5202" fmla="*/ 6953655 w 12238203"/>
              <a:gd name="connsiteY5202" fmla="*/ 1361010 h 14922648"/>
              <a:gd name="connsiteX5203" fmla="*/ 6934463 w 12238203"/>
              <a:gd name="connsiteY5203" fmla="*/ 1352530 h 14922648"/>
              <a:gd name="connsiteX5204" fmla="*/ 6929861 w 12238203"/>
              <a:gd name="connsiteY5204" fmla="*/ 1290259 h 14922648"/>
              <a:gd name="connsiteX5205" fmla="*/ 6936906 w 12238203"/>
              <a:gd name="connsiteY5205" fmla="*/ 1169324 h 14922648"/>
              <a:gd name="connsiteX5206" fmla="*/ 6928415 w 12238203"/>
              <a:gd name="connsiteY5206" fmla="*/ 1303914 h 14922648"/>
              <a:gd name="connsiteX5207" fmla="*/ 6916154 w 12238203"/>
              <a:gd name="connsiteY5207" fmla="*/ 1362817 h 14922648"/>
              <a:gd name="connsiteX5208" fmla="*/ 6905384 w 12238203"/>
              <a:gd name="connsiteY5208" fmla="*/ 1293738 h 14922648"/>
              <a:gd name="connsiteX5209" fmla="*/ 6881928 w 12238203"/>
              <a:gd name="connsiteY5209" fmla="*/ 1398743 h 14922648"/>
              <a:gd name="connsiteX5210" fmla="*/ 6911006 w 12238203"/>
              <a:gd name="connsiteY5210" fmla="*/ 1457535 h 14922648"/>
              <a:gd name="connsiteX5211" fmla="*/ 6934904 w 12238203"/>
              <a:gd name="connsiteY5211" fmla="*/ 1361914 h 14922648"/>
              <a:gd name="connsiteX5212" fmla="*/ 6946930 w 12238203"/>
              <a:gd name="connsiteY5212" fmla="*/ 1417765 h 14922648"/>
              <a:gd name="connsiteX5213" fmla="*/ 6885851 w 12238203"/>
              <a:gd name="connsiteY5213" fmla="*/ 1566384 h 14922648"/>
              <a:gd name="connsiteX5214" fmla="*/ 6880178 w 12238203"/>
              <a:gd name="connsiteY5214" fmla="*/ 1485773 h 14922648"/>
              <a:gd name="connsiteX5215" fmla="*/ 6885851 w 12238203"/>
              <a:gd name="connsiteY5215" fmla="*/ 1566384 h 14922648"/>
              <a:gd name="connsiteX5216" fmla="*/ 6986435 w 12238203"/>
              <a:gd name="connsiteY5216" fmla="*/ 1338738 h 14922648"/>
              <a:gd name="connsiteX5217" fmla="*/ 6985162 w 12238203"/>
              <a:gd name="connsiteY5217" fmla="*/ 1227401 h 14922648"/>
              <a:gd name="connsiteX5218" fmla="*/ 6986435 w 12238203"/>
              <a:gd name="connsiteY5218" fmla="*/ 1338738 h 14922648"/>
              <a:gd name="connsiteX5219" fmla="*/ 7088718 w 12238203"/>
              <a:gd name="connsiteY5219" fmla="*/ 1107249 h 14922648"/>
              <a:gd name="connsiteX5220" fmla="*/ 7073994 w 12238203"/>
              <a:gd name="connsiteY5220" fmla="*/ 1109421 h 14922648"/>
              <a:gd name="connsiteX5221" fmla="*/ 7088718 w 12238203"/>
              <a:gd name="connsiteY5221" fmla="*/ 1107249 h 14922648"/>
              <a:gd name="connsiteX5222" fmla="*/ 7099097 w 12238203"/>
              <a:gd name="connsiteY5222" fmla="*/ 1083758 h 14922648"/>
              <a:gd name="connsiteX5223" fmla="*/ 7088838 w 12238203"/>
              <a:gd name="connsiteY5223" fmla="*/ 1065442 h 14922648"/>
              <a:gd name="connsiteX5224" fmla="*/ 7099097 w 12238203"/>
              <a:gd name="connsiteY5224" fmla="*/ 1083758 h 14922648"/>
              <a:gd name="connsiteX5225" fmla="*/ 6900307 w 12238203"/>
              <a:gd name="connsiteY5225" fmla="*/ 1545206 h 14922648"/>
              <a:gd name="connsiteX5226" fmla="*/ 6886650 w 12238203"/>
              <a:gd name="connsiteY5226" fmla="*/ 1419207 h 14922648"/>
              <a:gd name="connsiteX5227" fmla="*/ 6882065 w 12238203"/>
              <a:gd name="connsiteY5227" fmla="*/ 1481502 h 14922648"/>
              <a:gd name="connsiteX5228" fmla="*/ 6892950 w 12238203"/>
              <a:gd name="connsiteY5228" fmla="*/ 1477633 h 14922648"/>
              <a:gd name="connsiteX5229" fmla="*/ 6900307 w 12238203"/>
              <a:gd name="connsiteY5229" fmla="*/ 1545206 h 14922648"/>
              <a:gd name="connsiteX5230" fmla="*/ 6887870 w 12238203"/>
              <a:gd name="connsiteY5230" fmla="*/ 1594842 h 14922648"/>
              <a:gd name="connsiteX5231" fmla="*/ 6886735 w 12238203"/>
              <a:gd name="connsiteY5231" fmla="*/ 1585152 h 14922648"/>
              <a:gd name="connsiteX5232" fmla="*/ 6881624 w 12238203"/>
              <a:gd name="connsiteY5232" fmla="*/ 1587489 h 14922648"/>
              <a:gd name="connsiteX5233" fmla="*/ 6878228 w 12238203"/>
              <a:gd name="connsiteY5233" fmla="*/ 1595176 h 14922648"/>
              <a:gd name="connsiteX5234" fmla="*/ 6887870 w 12238203"/>
              <a:gd name="connsiteY5234" fmla="*/ 1594842 h 14922648"/>
              <a:gd name="connsiteX5235" fmla="*/ 6950701 w 12238203"/>
              <a:gd name="connsiteY5235" fmla="*/ 1493452 h 14922648"/>
              <a:gd name="connsiteX5236" fmla="*/ 6944670 w 12238203"/>
              <a:gd name="connsiteY5236" fmla="*/ 1454032 h 14922648"/>
              <a:gd name="connsiteX5237" fmla="*/ 6950701 w 12238203"/>
              <a:gd name="connsiteY5237" fmla="*/ 1493452 h 14922648"/>
              <a:gd name="connsiteX5238" fmla="*/ 2046048 w 12238203"/>
              <a:gd name="connsiteY5238" fmla="*/ 12610361 h 14922648"/>
              <a:gd name="connsiteX5239" fmla="*/ 2037636 w 12238203"/>
              <a:gd name="connsiteY5239" fmla="*/ 12605902 h 14922648"/>
              <a:gd name="connsiteX5240" fmla="*/ 2033490 w 12238203"/>
              <a:gd name="connsiteY5240" fmla="*/ 12614913 h 14922648"/>
              <a:gd name="connsiteX5241" fmla="*/ 2042035 w 12238203"/>
              <a:gd name="connsiteY5241" fmla="*/ 12618923 h 14922648"/>
              <a:gd name="connsiteX5242" fmla="*/ 2046048 w 12238203"/>
              <a:gd name="connsiteY5242" fmla="*/ 12610361 h 14922648"/>
              <a:gd name="connsiteX5243" fmla="*/ 6993672 w 12238203"/>
              <a:gd name="connsiteY5243" fmla="*/ 1448117 h 14922648"/>
              <a:gd name="connsiteX5244" fmla="*/ 6994871 w 12238203"/>
              <a:gd name="connsiteY5244" fmla="*/ 1441327 h 14922648"/>
              <a:gd name="connsiteX5245" fmla="*/ 6995836 w 12238203"/>
              <a:gd name="connsiteY5245" fmla="*/ 1435864 h 14922648"/>
              <a:gd name="connsiteX5246" fmla="*/ 6988950 w 12238203"/>
              <a:gd name="connsiteY5246" fmla="*/ 1427653 h 14922648"/>
              <a:gd name="connsiteX5247" fmla="*/ 6993672 w 12238203"/>
              <a:gd name="connsiteY5247" fmla="*/ 1448117 h 14922648"/>
              <a:gd name="connsiteX5248" fmla="*/ 6875289 w 12238203"/>
              <a:gd name="connsiteY5248" fmla="*/ 1736814 h 14922648"/>
              <a:gd name="connsiteX5249" fmla="*/ 6798022 w 12238203"/>
              <a:gd name="connsiteY5249" fmla="*/ 1545955 h 14922648"/>
              <a:gd name="connsiteX5250" fmla="*/ 6706269 w 12238203"/>
              <a:gd name="connsiteY5250" fmla="*/ 1357885 h 14922648"/>
              <a:gd name="connsiteX5251" fmla="*/ 6777573 w 12238203"/>
              <a:gd name="connsiteY5251" fmla="*/ 1550702 h 14922648"/>
              <a:gd name="connsiteX5252" fmla="*/ 6725599 w 12238203"/>
              <a:gd name="connsiteY5252" fmla="*/ 1449123 h 14922648"/>
              <a:gd name="connsiteX5253" fmla="*/ 6698913 w 12238203"/>
              <a:gd name="connsiteY5253" fmla="*/ 1405683 h 14922648"/>
              <a:gd name="connsiteX5254" fmla="*/ 6741700 w 12238203"/>
              <a:gd name="connsiteY5254" fmla="*/ 1507287 h 14922648"/>
              <a:gd name="connsiteX5255" fmla="*/ 6721183 w 12238203"/>
              <a:gd name="connsiteY5255" fmla="*/ 1470655 h 14922648"/>
              <a:gd name="connsiteX5256" fmla="*/ 6702005 w 12238203"/>
              <a:gd name="connsiteY5256" fmla="*/ 1471370 h 14922648"/>
              <a:gd name="connsiteX5257" fmla="*/ 6672606 w 12238203"/>
              <a:gd name="connsiteY5257" fmla="*/ 1361388 h 14922648"/>
              <a:gd name="connsiteX5258" fmla="*/ 6642591 w 12238203"/>
              <a:gd name="connsiteY5258" fmla="*/ 1251644 h 14922648"/>
              <a:gd name="connsiteX5259" fmla="*/ 6699849 w 12238203"/>
              <a:gd name="connsiteY5259" fmla="*/ 1341264 h 14922648"/>
              <a:gd name="connsiteX5260" fmla="*/ 6659832 w 12238203"/>
              <a:gd name="connsiteY5260" fmla="*/ 1254157 h 14922648"/>
              <a:gd name="connsiteX5261" fmla="*/ 6675559 w 12238203"/>
              <a:gd name="connsiteY5261" fmla="*/ 1228946 h 14922648"/>
              <a:gd name="connsiteX5262" fmla="*/ 6565956 w 12238203"/>
              <a:gd name="connsiteY5262" fmla="*/ 1185113 h 14922648"/>
              <a:gd name="connsiteX5263" fmla="*/ 6825215 w 12238203"/>
              <a:gd name="connsiteY5263" fmla="*/ 1724388 h 14922648"/>
              <a:gd name="connsiteX5264" fmla="*/ 6875289 w 12238203"/>
              <a:gd name="connsiteY5264" fmla="*/ 1736814 h 14922648"/>
              <a:gd name="connsiteX5265" fmla="*/ 7042742 w 12238203"/>
              <a:gd name="connsiteY5265" fmla="*/ 1368211 h 14922648"/>
              <a:gd name="connsiteX5266" fmla="*/ 7042877 w 12238203"/>
              <a:gd name="connsiteY5266" fmla="*/ 1366599 h 14922648"/>
              <a:gd name="connsiteX5267" fmla="*/ 7045318 w 12238203"/>
              <a:gd name="connsiteY5267" fmla="*/ 1337540 h 14922648"/>
              <a:gd name="connsiteX5268" fmla="*/ 7046579 w 12238203"/>
              <a:gd name="connsiteY5268" fmla="*/ 1254538 h 14922648"/>
              <a:gd name="connsiteX5269" fmla="*/ 7034317 w 12238203"/>
              <a:gd name="connsiteY5269" fmla="*/ 1313440 h 14922648"/>
              <a:gd name="connsiteX5270" fmla="*/ 7035050 w 12238203"/>
              <a:gd name="connsiteY5270" fmla="*/ 1341777 h 14922648"/>
              <a:gd name="connsiteX5271" fmla="*/ 7042542 w 12238203"/>
              <a:gd name="connsiteY5271" fmla="*/ 1367525 h 14922648"/>
              <a:gd name="connsiteX5272" fmla="*/ 2057596 w 12238203"/>
              <a:gd name="connsiteY5272" fmla="*/ 12653324 h 14922648"/>
              <a:gd name="connsiteX5273" fmla="*/ 2027247 w 12238203"/>
              <a:gd name="connsiteY5273" fmla="*/ 12627690 h 14922648"/>
              <a:gd name="connsiteX5274" fmla="*/ 2057596 w 12238203"/>
              <a:gd name="connsiteY5274" fmla="*/ 12653324 h 14922648"/>
              <a:gd name="connsiteX5275" fmla="*/ 6911839 w 12238203"/>
              <a:gd name="connsiteY5275" fmla="*/ 1674859 h 14922648"/>
              <a:gd name="connsiteX5276" fmla="*/ 6904162 w 12238203"/>
              <a:gd name="connsiteY5276" fmla="*/ 1671467 h 14922648"/>
              <a:gd name="connsiteX5277" fmla="*/ 6900765 w 12238203"/>
              <a:gd name="connsiteY5277" fmla="*/ 1679155 h 14922648"/>
              <a:gd name="connsiteX5278" fmla="*/ 6908442 w 12238203"/>
              <a:gd name="connsiteY5278" fmla="*/ 1682547 h 14922648"/>
              <a:gd name="connsiteX5279" fmla="*/ 7140065 w 12238203"/>
              <a:gd name="connsiteY5279" fmla="*/ 1231012 h 14922648"/>
              <a:gd name="connsiteX5280" fmla="*/ 7127666 w 12238203"/>
              <a:gd name="connsiteY5280" fmla="*/ 1207156 h 14922648"/>
              <a:gd name="connsiteX5281" fmla="*/ 7140065 w 12238203"/>
              <a:gd name="connsiteY5281" fmla="*/ 1231012 h 14922648"/>
              <a:gd name="connsiteX5282" fmla="*/ 6988671 w 12238203"/>
              <a:gd name="connsiteY5282" fmla="*/ 1582741 h 14922648"/>
              <a:gd name="connsiteX5283" fmla="*/ 6977893 w 12238203"/>
              <a:gd name="connsiteY5283" fmla="*/ 1556514 h 14922648"/>
              <a:gd name="connsiteX5284" fmla="*/ 6981358 w 12238203"/>
              <a:gd name="connsiteY5284" fmla="*/ 1590206 h 14922648"/>
              <a:gd name="connsiteX5285" fmla="*/ 6988671 w 12238203"/>
              <a:gd name="connsiteY5285" fmla="*/ 1582741 h 14922648"/>
              <a:gd name="connsiteX5286" fmla="*/ 7056907 w 12238203"/>
              <a:gd name="connsiteY5286" fmla="*/ 1429603 h 14922648"/>
              <a:gd name="connsiteX5287" fmla="*/ 7084081 w 12238203"/>
              <a:gd name="connsiteY5287" fmla="*/ 1252730 h 14922648"/>
              <a:gd name="connsiteX5288" fmla="*/ 7067506 w 12238203"/>
              <a:gd name="connsiteY5288" fmla="*/ 1166792 h 14922648"/>
              <a:gd name="connsiteX5289" fmla="*/ 7064791 w 12238203"/>
              <a:gd name="connsiteY5289" fmla="*/ 1296244 h 14922648"/>
              <a:gd name="connsiteX5290" fmla="*/ 7064653 w 12238203"/>
              <a:gd name="connsiteY5290" fmla="*/ 1306419 h 14922648"/>
              <a:gd name="connsiteX5291" fmla="*/ 7064195 w 12238203"/>
              <a:gd name="connsiteY5291" fmla="*/ 1340425 h 14922648"/>
              <a:gd name="connsiteX5292" fmla="*/ 7056907 w 12238203"/>
              <a:gd name="connsiteY5292" fmla="*/ 1429603 h 14922648"/>
              <a:gd name="connsiteX5293" fmla="*/ 6924118 w 12238203"/>
              <a:gd name="connsiteY5293" fmla="*/ 1740521 h 14922648"/>
              <a:gd name="connsiteX5294" fmla="*/ 6915746 w 12238203"/>
              <a:gd name="connsiteY5294" fmla="*/ 1717934 h 14922648"/>
              <a:gd name="connsiteX5295" fmla="*/ 6924118 w 12238203"/>
              <a:gd name="connsiteY5295" fmla="*/ 1740521 h 14922648"/>
              <a:gd name="connsiteX5296" fmla="*/ 7101508 w 12238203"/>
              <a:gd name="connsiteY5296" fmla="*/ 1339045 h 14922648"/>
              <a:gd name="connsiteX5297" fmla="*/ 7116914 w 12238203"/>
              <a:gd name="connsiteY5297" fmla="*/ 1262643 h 14922648"/>
              <a:gd name="connsiteX5298" fmla="*/ 7102054 w 12238203"/>
              <a:gd name="connsiteY5298" fmla="*/ 1182056 h 14922648"/>
              <a:gd name="connsiteX5299" fmla="*/ 7086378 w 12238203"/>
              <a:gd name="connsiteY5299" fmla="*/ 1124082 h 14922648"/>
              <a:gd name="connsiteX5300" fmla="*/ 7097857 w 12238203"/>
              <a:gd name="connsiteY5300" fmla="*/ 1221551 h 14922648"/>
              <a:gd name="connsiteX5301" fmla="*/ 7101508 w 12238203"/>
              <a:gd name="connsiteY5301" fmla="*/ 1339045 h 14922648"/>
              <a:gd name="connsiteX5302" fmla="*/ 7006461 w 12238203"/>
              <a:gd name="connsiteY5302" fmla="*/ 1564543 h 14922648"/>
              <a:gd name="connsiteX5303" fmla="*/ 7010793 w 12238203"/>
              <a:gd name="connsiteY5303" fmla="*/ 1492437 h 14922648"/>
              <a:gd name="connsiteX5304" fmla="*/ 7006461 w 12238203"/>
              <a:gd name="connsiteY5304" fmla="*/ 1564543 h 14922648"/>
              <a:gd name="connsiteX5305" fmla="*/ 7043049 w 12238203"/>
              <a:gd name="connsiteY5305" fmla="*/ 1513859 h 14922648"/>
              <a:gd name="connsiteX5306" fmla="*/ 7047959 w 12238203"/>
              <a:gd name="connsiteY5306" fmla="*/ 1487641 h 14922648"/>
              <a:gd name="connsiteX5307" fmla="*/ 7048428 w 12238203"/>
              <a:gd name="connsiteY5307" fmla="*/ 1485136 h 14922648"/>
              <a:gd name="connsiteX5308" fmla="*/ 7041995 w 12238203"/>
              <a:gd name="connsiteY5308" fmla="*/ 1432203 h 14922648"/>
              <a:gd name="connsiteX5309" fmla="*/ 7030359 w 12238203"/>
              <a:gd name="connsiteY5309" fmla="*/ 1468921 h 14922648"/>
              <a:gd name="connsiteX5310" fmla="*/ 7041926 w 12238203"/>
              <a:gd name="connsiteY5310" fmla="*/ 1390823 h 14922648"/>
              <a:gd name="connsiteX5311" fmla="*/ 7035583 w 12238203"/>
              <a:gd name="connsiteY5311" fmla="*/ 1386756 h 14922648"/>
              <a:gd name="connsiteX5312" fmla="*/ 7033287 w 12238203"/>
              <a:gd name="connsiteY5312" fmla="*/ 1385283 h 14922648"/>
              <a:gd name="connsiteX5313" fmla="*/ 7024432 w 12238203"/>
              <a:gd name="connsiteY5313" fmla="*/ 1378499 h 14922648"/>
              <a:gd name="connsiteX5314" fmla="*/ 7025366 w 12238203"/>
              <a:gd name="connsiteY5314" fmla="*/ 1198711 h 14922648"/>
              <a:gd name="connsiteX5315" fmla="*/ 7007872 w 12238203"/>
              <a:gd name="connsiteY5315" fmla="*/ 1186386 h 14922648"/>
              <a:gd name="connsiteX5316" fmla="*/ 7028251 w 12238203"/>
              <a:gd name="connsiteY5316" fmla="*/ 1024889 h 14922648"/>
              <a:gd name="connsiteX5317" fmla="*/ 7011267 w 12238203"/>
              <a:gd name="connsiteY5317" fmla="*/ 1063328 h 14922648"/>
              <a:gd name="connsiteX5318" fmla="*/ 7010316 w 12238203"/>
              <a:gd name="connsiteY5318" fmla="*/ 1003181 h 14922648"/>
              <a:gd name="connsiteX5319" fmla="*/ 6994657 w 12238203"/>
              <a:gd name="connsiteY5319" fmla="*/ 1069772 h 14922648"/>
              <a:gd name="connsiteX5320" fmla="*/ 6989936 w 12238203"/>
              <a:gd name="connsiteY5320" fmla="*/ 1164678 h 14922648"/>
              <a:gd name="connsiteX5321" fmla="*/ 7017673 w 12238203"/>
              <a:gd name="connsiteY5321" fmla="*/ 1070753 h 14922648"/>
              <a:gd name="connsiteX5322" fmla="*/ 7015057 w 12238203"/>
              <a:gd name="connsiteY5322" fmla="*/ 1378951 h 14922648"/>
              <a:gd name="connsiteX5323" fmla="*/ 7001858 w 12238203"/>
              <a:gd name="connsiteY5323" fmla="*/ 1386902 h 14922648"/>
              <a:gd name="connsiteX5324" fmla="*/ 6996960 w 12238203"/>
              <a:gd name="connsiteY5324" fmla="*/ 1446153 h 14922648"/>
              <a:gd name="connsiteX5325" fmla="*/ 6995289 w 12238203"/>
              <a:gd name="connsiteY5325" fmla="*/ 1466379 h 14922648"/>
              <a:gd name="connsiteX5326" fmla="*/ 6994051 w 12238203"/>
              <a:gd name="connsiteY5326" fmla="*/ 1501533 h 14922648"/>
              <a:gd name="connsiteX5327" fmla="*/ 6992552 w 12238203"/>
              <a:gd name="connsiteY5327" fmla="*/ 1544104 h 14922648"/>
              <a:gd name="connsiteX5328" fmla="*/ 7004466 w 12238203"/>
              <a:gd name="connsiteY5328" fmla="*/ 1478921 h 14922648"/>
              <a:gd name="connsiteX5329" fmla="*/ 7005627 w 12238203"/>
              <a:gd name="connsiteY5329" fmla="*/ 1469543 h 14922648"/>
              <a:gd name="connsiteX5330" fmla="*/ 7005951 w 12238203"/>
              <a:gd name="connsiteY5330" fmla="*/ 1466917 h 14922648"/>
              <a:gd name="connsiteX5331" fmla="*/ 7012370 w 12238203"/>
              <a:gd name="connsiteY5331" fmla="*/ 1415029 h 14922648"/>
              <a:gd name="connsiteX5332" fmla="*/ 7017974 w 12238203"/>
              <a:gd name="connsiteY5332" fmla="*/ 1435419 h 14922648"/>
              <a:gd name="connsiteX5333" fmla="*/ 7022732 w 12238203"/>
              <a:gd name="connsiteY5333" fmla="*/ 1452725 h 14922648"/>
              <a:gd name="connsiteX5334" fmla="*/ 7018470 w 12238203"/>
              <a:gd name="connsiteY5334" fmla="*/ 1495829 h 14922648"/>
              <a:gd name="connsiteX5335" fmla="*/ 7033383 w 12238203"/>
              <a:gd name="connsiteY5335" fmla="*/ 1493229 h 14922648"/>
              <a:gd name="connsiteX5336" fmla="*/ 7026244 w 12238203"/>
              <a:gd name="connsiteY5336" fmla="*/ 1518470 h 14922648"/>
              <a:gd name="connsiteX5337" fmla="*/ 7029414 w 12238203"/>
              <a:gd name="connsiteY5337" fmla="*/ 1530634 h 14922648"/>
              <a:gd name="connsiteX5338" fmla="*/ 7031564 w 12238203"/>
              <a:gd name="connsiteY5338" fmla="*/ 1538879 h 14922648"/>
              <a:gd name="connsiteX5339" fmla="*/ 7043049 w 12238203"/>
              <a:gd name="connsiteY5339" fmla="*/ 1513859 h 14922648"/>
              <a:gd name="connsiteX5340" fmla="*/ 7168634 w 12238203"/>
              <a:gd name="connsiteY5340" fmla="*/ 1239041 h 14922648"/>
              <a:gd name="connsiteX5341" fmla="*/ 7098267 w 12238203"/>
              <a:gd name="connsiteY5341" fmla="*/ 1097174 h 14922648"/>
              <a:gd name="connsiteX5342" fmla="*/ 7129738 w 12238203"/>
              <a:gd name="connsiteY5342" fmla="*/ 1171317 h 14922648"/>
              <a:gd name="connsiteX5343" fmla="*/ 7168634 w 12238203"/>
              <a:gd name="connsiteY5343" fmla="*/ 1239041 h 14922648"/>
              <a:gd name="connsiteX5344" fmla="*/ 2120332 w 12238203"/>
              <a:gd name="connsiteY5344" fmla="*/ 12689584 h 14922648"/>
              <a:gd name="connsiteX5345" fmla="*/ 2118356 w 12238203"/>
              <a:gd name="connsiteY5345" fmla="*/ 12683141 h 14922648"/>
              <a:gd name="connsiteX5346" fmla="*/ 2109811 w 12238203"/>
              <a:gd name="connsiteY5346" fmla="*/ 12679130 h 14922648"/>
              <a:gd name="connsiteX5347" fmla="*/ 2120332 w 12238203"/>
              <a:gd name="connsiteY5347" fmla="*/ 12689584 h 14922648"/>
              <a:gd name="connsiteX5348" fmla="*/ 6954826 w 12238203"/>
              <a:gd name="connsiteY5348" fmla="*/ 1754090 h 14922648"/>
              <a:gd name="connsiteX5349" fmla="*/ 6944177 w 12238203"/>
              <a:gd name="connsiteY5349" fmla="*/ 1643204 h 14922648"/>
              <a:gd name="connsiteX5350" fmla="*/ 6944345 w 12238203"/>
              <a:gd name="connsiteY5350" fmla="*/ 1638898 h 14922648"/>
              <a:gd name="connsiteX5351" fmla="*/ 6945324 w 12238203"/>
              <a:gd name="connsiteY5351" fmla="*/ 1613783 h 14922648"/>
              <a:gd name="connsiteX5352" fmla="*/ 6947253 w 12238203"/>
              <a:gd name="connsiteY5352" fmla="*/ 1584326 h 14922648"/>
              <a:gd name="connsiteX5353" fmla="*/ 6960025 w 12238203"/>
              <a:gd name="connsiteY5353" fmla="*/ 1576186 h 14922648"/>
              <a:gd name="connsiteX5354" fmla="*/ 6983855 w 12238203"/>
              <a:gd name="connsiteY5354" fmla="*/ 1439185 h 14922648"/>
              <a:gd name="connsiteX5355" fmla="*/ 6972406 w 12238203"/>
              <a:gd name="connsiteY5355" fmla="*/ 1360106 h 14922648"/>
              <a:gd name="connsiteX5356" fmla="*/ 6942531 w 12238203"/>
              <a:gd name="connsiteY5356" fmla="*/ 1563862 h 14922648"/>
              <a:gd name="connsiteX5357" fmla="*/ 6932219 w 12238203"/>
              <a:gd name="connsiteY5357" fmla="*/ 1513362 h 14922648"/>
              <a:gd name="connsiteX5358" fmla="*/ 6923338 w 12238203"/>
              <a:gd name="connsiteY5358" fmla="*/ 1555382 h 14922648"/>
              <a:gd name="connsiteX5359" fmla="*/ 6931082 w 12238203"/>
              <a:gd name="connsiteY5359" fmla="*/ 1484783 h 14922648"/>
              <a:gd name="connsiteX5360" fmla="*/ 6929689 w 12238203"/>
              <a:gd name="connsiteY5360" fmla="*/ 1415252 h 14922648"/>
              <a:gd name="connsiteX5361" fmla="*/ 6910581 w 12238203"/>
              <a:gd name="connsiteY5361" fmla="*/ 1572717 h 14922648"/>
              <a:gd name="connsiteX5362" fmla="*/ 6928502 w 12238203"/>
              <a:gd name="connsiteY5362" fmla="*/ 1585229 h 14922648"/>
              <a:gd name="connsiteX5363" fmla="*/ 6928158 w 12238203"/>
              <a:gd name="connsiteY5363" fmla="*/ 1628405 h 14922648"/>
              <a:gd name="connsiteX5364" fmla="*/ 6938730 w 12238203"/>
              <a:gd name="connsiteY5364" fmla="*/ 1654417 h 14922648"/>
              <a:gd name="connsiteX5365" fmla="*/ 6943362 w 12238203"/>
              <a:gd name="connsiteY5365" fmla="*/ 1665816 h 14922648"/>
              <a:gd name="connsiteX5366" fmla="*/ 6954826 w 12238203"/>
              <a:gd name="connsiteY5366" fmla="*/ 1754090 h 14922648"/>
              <a:gd name="connsiteX5367" fmla="*/ 7040124 w 12238203"/>
              <a:gd name="connsiteY5367" fmla="*/ 1561039 h 14922648"/>
              <a:gd name="connsiteX5368" fmla="*/ 7023125 w 12238203"/>
              <a:gd name="connsiteY5368" fmla="*/ 1590283 h 14922648"/>
              <a:gd name="connsiteX5369" fmla="*/ 7027352 w 12238203"/>
              <a:gd name="connsiteY5369" fmla="*/ 1569179 h 14922648"/>
              <a:gd name="connsiteX5370" fmla="*/ 7040124 w 12238203"/>
              <a:gd name="connsiteY5370" fmla="*/ 1561039 h 14922648"/>
              <a:gd name="connsiteX5371" fmla="*/ 7098248 w 12238203"/>
              <a:gd name="connsiteY5371" fmla="*/ 1429491 h 14922648"/>
              <a:gd name="connsiteX5372" fmla="*/ 7101640 w 12238203"/>
              <a:gd name="connsiteY5372" fmla="*/ 1386770 h 14922648"/>
              <a:gd name="connsiteX5373" fmla="*/ 7099914 w 12238203"/>
              <a:gd name="connsiteY5373" fmla="*/ 1367188 h 14922648"/>
              <a:gd name="connsiteX5374" fmla="*/ 7098111 w 12238203"/>
              <a:gd name="connsiteY5374" fmla="*/ 1346732 h 14922648"/>
              <a:gd name="connsiteX5375" fmla="*/ 7073450 w 12238203"/>
              <a:gd name="connsiteY5375" fmla="*/ 1381779 h 14922648"/>
              <a:gd name="connsiteX5376" fmla="*/ 7084340 w 12238203"/>
              <a:gd name="connsiteY5376" fmla="*/ 1395206 h 14922648"/>
              <a:gd name="connsiteX5377" fmla="*/ 7086561 w 12238203"/>
              <a:gd name="connsiteY5377" fmla="*/ 1398147 h 14922648"/>
              <a:gd name="connsiteX5378" fmla="*/ 7089466 w 12238203"/>
              <a:gd name="connsiteY5378" fmla="*/ 1401993 h 14922648"/>
              <a:gd name="connsiteX5379" fmla="*/ 7087989 w 12238203"/>
              <a:gd name="connsiteY5379" fmla="*/ 1411175 h 14922648"/>
              <a:gd name="connsiteX5380" fmla="*/ 7085472 w 12238203"/>
              <a:gd name="connsiteY5380" fmla="*/ 1412152 h 14922648"/>
              <a:gd name="connsiteX5381" fmla="*/ 7083135 w 12238203"/>
              <a:gd name="connsiteY5381" fmla="*/ 1408979 h 14922648"/>
              <a:gd name="connsiteX5382" fmla="*/ 7083848 w 12238203"/>
              <a:gd name="connsiteY5382" fmla="*/ 1404436 h 14922648"/>
              <a:gd name="connsiteX5383" fmla="*/ 7084139 w 12238203"/>
              <a:gd name="connsiteY5383" fmla="*/ 1402583 h 14922648"/>
              <a:gd name="connsiteX5384" fmla="*/ 7078172 w 12238203"/>
              <a:gd name="connsiteY5384" fmla="*/ 1402244 h 14922648"/>
              <a:gd name="connsiteX5385" fmla="*/ 7082349 w 12238203"/>
              <a:gd name="connsiteY5385" fmla="*/ 1407912 h 14922648"/>
              <a:gd name="connsiteX5386" fmla="*/ 7083135 w 12238203"/>
              <a:gd name="connsiteY5386" fmla="*/ 1408979 h 14922648"/>
              <a:gd name="connsiteX5387" fmla="*/ 7082452 w 12238203"/>
              <a:gd name="connsiteY5387" fmla="*/ 1413323 h 14922648"/>
              <a:gd name="connsiteX5388" fmla="*/ 7085472 w 12238203"/>
              <a:gd name="connsiteY5388" fmla="*/ 1412152 h 14922648"/>
              <a:gd name="connsiteX5389" fmla="*/ 6975837 w 12238203"/>
              <a:gd name="connsiteY5389" fmla="*/ 1716919 h 14922648"/>
              <a:gd name="connsiteX5390" fmla="*/ 6979981 w 12238203"/>
              <a:gd name="connsiteY5390" fmla="*/ 1645240 h 14922648"/>
              <a:gd name="connsiteX5391" fmla="*/ 6956508 w 12238203"/>
              <a:gd name="connsiteY5391" fmla="*/ 1625680 h 14922648"/>
              <a:gd name="connsiteX5392" fmla="*/ 6966378 w 12238203"/>
              <a:gd name="connsiteY5392" fmla="*/ 1666796 h 14922648"/>
              <a:gd name="connsiteX5393" fmla="*/ 6975837 w 12238203"/>
              <a:gd name="connsiteY5393" fmla="*/ 1716919 h 14922648"/>
              <a:gd name="connsiteX5394" fmla="*/ 7163418 w 12238203"/>
              <a:gd name="connsiteY5394" fmla="*/ 1292379 h 14922648"/>
              <a:gd name="connsiteX5395" fmla="*/ 7147354 w 12238203"/>
              <a:gd name="connsiteY5395" fmla="*/ 1257204 h 14922648"/>
              <a:gd name="connsiteX5396" fmla="*/ 7163418 w 12238203"/>
              <a:gd name="connsiteY5396" fmla="*/ 1292379 h 14922648"/>
              <a:gd name="connsiteX5397" fmla="*/ 6991991 w 12238203"/>
              <a:gd name="connsiteY5397" fmla="*/ 1691896 h 14922648"/>
              <a:gd name="connsiteX5398" fmla="*/ 7003442 w 12238203"/>
              <a:gd name="connsiteY5398" fmla="*/ 1632954 h 14922648"/>
              <a:gd name="connsiteX5399" fmla="*/ 7000870 w 12238203"/>
              <a:gd name="connsiteY5399" fmla="*/ 1596812 h 14922648"/>
              <a:gd name="connsiteX5400" fmla="*/ 6999667 w 12238203"/>
              <a:gd name="connsiteY5400" fmla="*/ 1579919 h 14922648"/>
              <a:gd name="connsiteX5401" fmla="*/ 6990590 w 12238203"/>
              <a:gd name="connsiteY5401" fmla="*/ 1620645 h 14922648"/>
              <a:gd name="connsiteX5402" fmla="*/ 6986370 w 12238203"/>
              <a:gd name="connsiteY5402" fmla="*/ 1639576 h 14922648"/>
              <a:gd name="connsiteX5403" fmla="*/ 6991991 w 12238203"/>
              <a:gd name="connsiteY5403" fmla="*/ 1691896 h 14922648"/>
              <a:gd name="connsiteX5404" fmla="*/ 7049926 w 12238203"/>
              <a:gd name="connsiteY5404" fmla="*/ 1560776 h 14922648"/>
              <a:gd name="connsiteX5405" fmla="*/ 7047922 w 12238203"/>
              <a:gd name="connsiteY5405" fmla="*/ 1522625 h 14922648"/>
              <a:gd name="connsiteX5406" fmla="*/ 7049926 w 12238203"/>
              <a:gd name="connsiteY5406" fmla="*/ 1560776 h 14922648"/>
              <a:gd name="connsiteX5407" fmla="*/ 2146283 w 12238203"/>
              <a:gd name="connsiteY5407" fmla="*/ 12702197 h 14922648"/>
              <a:gd name="connsiteX5408" fmla="*/ 2122756 w 12238203"/>
              <a:gd name="connsiteY5408" fmla="*/ 12696162 h 14922648"/>
              <a:gd name="connsiteX5409" fmla="*/ 2146283 w 12238203"/>
              <a:gd name="connsiteY5409" fmla="*/ 12702197 h 14922648"/>
              <a:gd name="connsiteX5410" fmla="*/ 7048738 w 12238203"/>
              <a:gd name="connsiteY5410" fmla="*/ 1615383 h 14922648"/>
              <a:gd name="connsiteX5411" fmla="*/ 7051251 w 12238203"/>
              <a:gd name="connsiteY5411" fmla="*/ 1588927 h 14922648"/>
              <a:gd name="connsiteX5412" fmla="*/ 7048738 w 12238203"/>
              <a:gd name="connsiteY5412" fmla="*/ 1615383 h 14922648"/>
              <a:gd name="connsiteX5413" fmla="*/ 7115353 w 12238203"/>
              <a:gd name="connsiteY5413" fmla="*/ 1464616 h 14922648"/>
              <a:gd name="connsiteX5414" fmla="*/ 7107676 w 12238203"/>
              <a:gd name="connsiteY5414" fmla="*/ 1461224 h 14922648"/>
              <a:gd name="connsiteX5415" fmla="*/ 7104091 w 12238203"/>
              <a:gd name="connsiteY5415" fmla="*/ 1469339 h 14922648"/>
              <a:gd name="connsiteX5416" fmla="*/ 7111768 w 12238203"/>
              <a:gd name="connsiteY5416" fmla="*/ 1472731 h 14922648"/>
              <a:gd name="connsiteX5417" fmla="*/ 7116863 w 12238203"/>
              <a:gd name="connsiteY5417" fmla="*/ 1461199 h 14922648"/>
              <a:gd name="connsiteX5418" fmla="*/ 7111888 w 12238203"/>
              <a:gd name="connsiteY5418" fmla="*/ 1430924 h 14922648"/>
              <a:gd name="connsiteX5419" fmla="*/ 7106793 w 12238203"/>
              <a:gd name="connsiteY5419" fmla="*/ 1442456 h 14922648"/>
              <a:gd name="connsiteX5420" fmla="*/ 7116863 w 12238203"/>
              <a:gd name="connsiteY5420" fmla="*/ 1461199 h 14922648"/>
              <a:gd name="connsiteX5421" fmla="*/ 7200090 w 12238203"/>
              <a:gd name="connsiteY5421" fmla="*/ 1303988 h 14922648"/>
              <a:gd name="connsiteX5422" fmla="*/ 7180644 w 12238203"/>
              <a:gd name="connsiteY5422" fmla="*/ 1285696 h 14922648"/>
              <a:gd name="connsiteX5423" fmla="*/ 7200090 w 12238203"/>
              <a:gd name="connsiteY5423" fmla="*/ 1303988 h 14922648"/>
              <a:gd name="connsiteX5424" fmla="*/ 7047026 w 12238203"/>
              <a:gd name="connsiteY5424" fmla="*/ 1657763 h 14922648"/>
              <a:gd name="connsiteX5425" fmla="*/ 7045341 w 12238203"/>
              <a:gd name="connsiteY5425" fmla="*/ 1623071 h 14922648"/>
              <a:gd name="connsiteX5426" fmla="*/ 7021374 w 12238203"/>
              <a:gd name="connsiteY5426" fmla="*/ 1677313 h 14922648"/>
              <a:gd name="connsiteX5427" fmla="*/ 7047026 w 12238203"/>
              <a:gd name="connsiteY5427" fmla="*/ 1657763 h 14922648"/>
              <a:gd name="connsiteX5428" fmla="*/ 7077169 w 12238203"/>
              <a:gd name="connsiteY5428" fmla="*/ 1615502 h 14922648"/>
              <a:gd name="connsiteX5429" fmla="*/ 7070002 w 12238203"/>
              <a:gd name="connsiteY5429" fmla="*/ 1588024 h 14922648"/>
              <a:gd name="connsiteX5430" fmla="*/ 7063277 w 12238203"/>
              <a:gd name="connsiteY5430" fmla="*/ 1644779 h 14922648"/>
              <a:gd name="connsiteX5431" fmla="*/ 7077169 w 12238203"/>
              <a:gd name="connsiteY5431" fmla="*/ 1615502 h 14922648"/>
              <a:gd name="connsiteX5432" fmla="*/ 7090893 w 12238203"/>
              <a:gd name="connsiteY5432" fmla="*/ 1592660 h 14922648"/>
              <a:gd name="connsiteX5433" fmla="*/ 7110700 w 12238203"/>
              <a:gd name="connsiteY5433" fmla="*/ 1485531 h 14922648"/>
              <a:gd name="connsiteX5434" fmla="*/ 7083335 w 12238203"/>
              <a:gd name="connsiteY5434" fmla="*/ 1432091 h 14922648"/>
              <a:gd name="connsiteX5435" fmla="*/ 7074843 w 12238203"/>
              <a:gd name="connsiteY5435" fmla="*/ 1451311 h 14922648"/>
              <a:gd name="connsiteX5436" fmla="*/ 7072262 w 12238203"/>
              <a:gd name="connsiteY5436" fmla="*/ 1436387 h 14922648"/>
              <a:gd name="connsiteX5437" fmla="*/ 7069681 w 12238203"/>
              <a:gd name="connsiteY5437" fmla="*/ 1536833 h 14922648"/>
              <a:gd name="connsiteX5438" fmla="*/ 7099011 w 12238203"/>
              <a:gd name="connsiteY5438" fmla="*/ 1490066 h 14922648"/>
              <a:gd name="connsiteX5439" fmla="*/ 7090893 w 12238203"/>
              <a:gd name="connsiteY5439" fmla="*/ 1592660 h 14922648"/>
              <a:gd name="connsiteX5440" fmla="*/ 7150716 w 12238203"/>
              <a:gd name="connsiteY5440" fmla="*/ 1457268 h 14922648"/>
              <a:gd name="connsiteX5441" fmla="*/ 7155300 w 12238203"/>
              <a:gd name="connsiteY5441" fmla="*/ 1394973 h 14922648"/>
              <a:gd name="connsiteX5442" fmla="*/ 7136386 w 12238203"/>
              <a:gd name="connsiteY5442" fmla="*/ 1301333 h 14922648"/>
              <a:gd name="connsiteX5443" fmla="*/ 7131864 w 12238203"/>
              <a:gd name="connsiteY5443" fmla="*/ 1293115 h 14922648"/>
              <a:gd name="connsiteX5444" fmla="*/ 7121194 w 12238203"/>
              <a:gd name="connsiteY5444" fmla="*/ 1273722 h 14922648"/>
              <a:gd name="connsiteX5445" fmla="*/ 7116520 w 12238203"/>
              <a:gd name="connsiteY5445" fmla="*/ 1328576 h 14922648"/>
              <a:gd name="connsiteX5446" fmla="*/ 7116520 w 12238203"/>
              <a:gd name="connsiteY5446" fmla="*/ 1328688 h 14922648"/>
              <a:gd name="connsiteX5447" fmla="*/ 7116915 w 12238203"/>
              <a:gd name="connsiteY5447" fmla="*/ 1378013 h 14922648"/>
              <a:gd name="connsiteX5448" fmla="*/ 7132217 w 12238203"/>
              <a:gd name="connsiteY5448" fmla="*/ 1467983 h 14922648"/>
              <a:gd name="connsiteX5449" fmla="*/ 7150716 w 12238203"/>
              <a:gd name="connsiteY5449" fmla="*/ 1457268 h 14922648"/>
              <a:gd name="connsiteX5450" fmla="*/ 7166001 w 12238203"/>
              <a:gd name="connsiteY5450" fmla="*/ 1422673 h 14922648"/>
              <a:gd name="connsiteX5451" fmla="*/ 7161026 w 12238203"/>
              <a:gd name="connsiteY5451" fmla="*/ 1392398 h 14922648"/>
              <a:gd name="connsiteX5452" fmla="*/ 7166001 w 12238203"/>
              <a:gd name="connsiteY5452" fmla="*/ 1422673 h 14922648"/>
              <a:gd name="connsiteX5453" fmla="*/ 7115743 w 12238203"/>
              <a:gd name="connsiteY5453" fmla="*/ 1557186 h 14922648"/>
              <a:gd name="connsiteX5454" fmla="*/ 7125612 w 12238203"/>
              <a:gd name="connsiteY5454" fmla="*/ 1482931 h 14922648"/>
              <a:gd name="connsiteX5455" fmla="*/ 7115743 w 12238203"/>
              <a:gd name="connsiteY5455" fmla="*/ 1557186 h 14922648"/>
              <a:gd name="connsiteX5456" fmla="*/ 2485384 w 12238203"/>
              <a:gd name="connsiteY5456" fmla="*/ 12069057 h 14922648"/>
              <a:gd name="connsiteX5457" fmla="*/ 2415534 w 12238203"/>
              <a:gd name="connsiteY5457" fmla="*/ 11843442 h 14922648"/>
              <a:gd name="connsiteX5458" fmla="*/ 2351426 w 12238203"/>
              <a:gd name="connsiteY5458" fmla="*/ 11814916 h 14922648"/>
              <a:gd name="connsiteX5459" fmla="*/ 2172713 w 12238203"/>
              <a:gd name="connsiteY5459" fmla="*/ 11806303 h 14922648"/>
              <a:gd name="connsiteX5460" fmla="*/ 2359554 w 12238203"/>
              <a:gd name="connsiteY5460" fmla="*/ 12190477 h 14922648"/>
              <a:gd name="connsiteX5461" fmla="*/ 2485384 w 12238203"/>
              <a:gd name="connsiteY5461" fmla="*/ 12069057 h 14922648"/>
              <a:gd name="connsiteX5462" fmla="*/ 2198497 w 12238203"/>
              <a:gd name="connsiteY5462" fmla="*/ 12728003 h 14922648"/>
              <a:gd name="connsiteX5463" fmla="*/ 2161905 w 12238203"/>
              <a:gd name="connsiteY5463" fmla="*/ 12715147 h 14922648"/>
              <a:gd name="connsiteX5464" fmla="*/ 2198497 w 12238203"/>
              <a:gd name="connsiteY5464" fmla="*/ 12728003 h 14922648"/>
              <a:gd name="connsiteX5465" fmla="*/ 7197136 w 12238203"/>
              <a:gd name="connsiteY5465" fmla="*/ 1436430 h 14922648"/>
              <a:gd name="connsiteX5466" fmla="*/ 7184752 w 12238203"/>
              <a:gd name="connsiteY5466" fmla="*/ 1421769 h 14922648"/>
              <a:gd name="connsiteX5467" fmla="*/ 7197136 w 12238203"/>
              <a:gd name="connsiteY5467" fmla="*/ 1436430 h 14922648"/>
              <a:gd name="connsiteX5468" fmla="*/ 2496243 w 12238203"/>
              <a:gd name="connsiteY5468" fmla="*/ 12090189 h 14922648"/>
              <a:gd name="connsiteX5469" fmla="*/ 2361398 w 12238203"/>
              <a:gd name="connsiteY5469" fmla="*/ 12214501 h 14922648"/>
              <a:gd name="connsiteX5470" fmla="*/ 2140965 w 12238203"/>
              <a:gd name="connsiteY5470" fmla="*/ 11771902 h 14922648"/>
              <a:gd name="connsiteX5471" fmla="*/ 2496679 w 12238203"/>
              <a:gd name="connsiteY5471" fmla="*/ 11918715 h 14922648"/>
              <a:gd name="connsiteX5472" fmla="*/ 2496243 w 12238203"/>
              <a:gd name="connsiteY5472" fmla="*/ 12090189 h 14922648"/>
              <a:gd name="connsiteX5473" fmla="*/ 2224448 w 12238203"/>
              <a:gd name="connsiteY5473" fmla="*/ 12740616 h 14922648"/>
              <a:gd name="connsiteX5474" fmla="*/ 2215902 w 12238203"/>
              <a:gd name="connsiteY5474" fmla="*/ 12736605 h 14922648"/>
              <a:gd name="connsiteX5475" fmla="*/ 2207236 w 12238203"/>
              <a:gd name="connsiteY5475" fmla="*/ 12742805 h 14922648"/>
              <a:gd name="connsiteX5476" fmla="*/ 2224448 w 12238203"/>
              <a:gd name="connsiteY5476" fmla="*/ 12740616 h 14922648"/>
              <a:gd name="connsiteX5477" fmla="*/ 7228659 w 12238203"/>
              <a:gd name="connsiteY5477" fmla="*/ 1427386 h 14922648"/>
              <a:gd name="connsiteX5478" fmla="*/ 7205322 w 12238203"/>
              <a:gd name="connsiteY5478" fmla="*/ 1375215 h 14922648"/>
              <a:gd name="connsiteX5479" fmla="*/ 7188269 w 12238203"/>
              <a:gd name="connsiteY5479" fmla="*/ 1372275 h 14922648"/>
              <a:gd name="connsiteX5480" fmla="*/ 7200533 w 12238203"/>
              <a:gd name="connsiteY5480" fmla="*/ 1428742 h 14922648"/>
              <a:gd name="connsiteX5481" fmla="*/ 7208345 w 12238203"/>
              <a:gd name="connsiteY5481" fmla="*/ 1399523 h 14922648"/>
              <a:gd name="connsiteX5482" fmla="*/ 7228659 w 12238203"/>
              <a:gd name="connsiteY5482" fmla="*/ 1427386 h 14922648"/>
              <a:gd name="connsiteX5483" fmla="*/ 7024365 w 12238203"/>
              <a:gd name="connsiteY5483" fmla="*/ 1923023 h 14922648"/>
              <a:gd name="connsiteX5484" fmla="*/ 7010656 w 12238203"/>
              <a:gd name="connsiteY5484" fmla="*/ 1904760 h 14922648"/>
              <a:gd name="connsiteX5485" fmla="*/ 7000293 w 12238203"/>
              <a:gd name="connsiteY5485" fmla="*/ 1915626 h 14922648"/>
              <a:gd name="connsiteX5486" fmla="*/ 7024365 w 12238203"/>
              <a:gd name="connsiteY5486" fmla="*/ 1923023 h 14922648"/>
              <a:gd name="connsiteX5487" fmla="*/ 2242045 w 12238203"/>
              <a:gd name="connsiteY5487" fmla="*/ 12760009 h 14922648"/>
              <a:gd name="connsiteX5488" fmla="*/ 2233247 w 12238203"/>
              <a:gd name="connsiteY5488" fmla="*/ 12733967 h 14922648"/>
              <a:gd name="connsiteX5489" fmla="*/ 2242045 w 12238203"/>
              <a:gd name="connsiteY5489" fmla="*/ 12760009 h 14922648"/>
              <a:gd name="connsiteX5490" fmla="*/ 7050591 w 12238203"/>
              <a:gd name="connsiteY5490" fmla="*/ 1890415 h 14922648"/>
              <a:gd name="connsiteX5491" fmla="*/ 7045032 w 12238203"/>
              <a:gd name="connsiteY5491" fmla="*/ 1879925 h 14922648"/>
              <a:gd name="connsiteX5492" fmla="*/ 7040103 w 12238203"/>
              <a:gd name="connsiteY5492" fmla="*/ 1895974 h 14922648"/>
              <a:gd name="connsiteX5493" fmla="*/ 7045410 w 12238203"/>
              <a:gd name="connsiteY5493" fmla="*/ 1895848 h 14922648"/>
              <a:gd name="connsiteX5494" fmla="*/ 7050591 w 12238203"/>
              <a:gd name="connsiteY5494" fmla="*/ 1890415 h 14922648"/>
              <a:gd name="connsiteX5495" fmla="*/ 7063544 w 12238203"/>
              <a:gd name="connsiteY5495" fmla="*/ 1876831 h 14922648"/>
              <a:gd name="connsiteX5496" fmla="*/ 7053250 w 12238203"/>
              <a:gd name="connsiteY5496" fmla="*/ 1871642 h 14922648"/>
              <a:gd name="connsiteX5497" fmla="*/ 7053376 w 12238203"/>
              <a:gd name="connsiteY5497" fmla="*/ 1876949 h 14922648"/>
              <a:gd name="connsiteX5498" fmla="*/ 7063544 w 12238203"/>
              <a:gd name="connsiteY5498" fmla="*/ 1876831 h 14922648"/>
              <a:gd name="connsiteX5499" fmla="*/ 7255971 w 12238203"/>
              <a:gd name="connsiteY5499" fmla="*/ 1448642 h 14922648"/>
              <a:gd name="connsiteX5500" fmla="*/ 7235963 w 12238203"/>
              <a:gd name="connsiteY5500" fmla="*/ 1462774 h 14922648"/>
              <a:gd name="connsiteX5501" fmla="*/ 7100322 w 12238203"/>
              <a:gd name="connsiteY5501" fmla="*/ 1624392 h 14922648"/>
              <a:gd name="connsiteX5502" fmla="*/ 6957834 w 12238203"/>
              <a:gd name="connsiteY5502" fmla="*/ 1769202 h 14922648"/>
              <a:gd name="connsiteX5503" fmla="*/ 6929791 w 12238203"/>
              <a:gd name="connsiteY5503" fmla="*/ 1821133 h 14922648"/>
              <a:gd name="connsiteX5504" fmla="*/ 6838055 w 12238203"/>
              <a:gd name="connsiteY5504" fmla="*/ 1757628 h 14922648"/>
              <a:gd name="connsiteX5505" fmla="*/ 6839807 w 12238203"/>
              <a:gd name="connsiteY5505" fmla="*/ 1785968 h 14922648"/>
              <a:gd name="connsiteX5506" fmla="*/ 6822769 w 12238203"/>
              <a:gd name="connsiteY5506" fmla="*/ 1792223 h 14922648"/>
              <a:gd name="connsiteX5507" fmla="*/ 6779594 w 12238203"/>
              <a:gd name="connsiteY5507" fmla="*/ 1713419 h 14922648"/>
              <a:gd name="connsiteX5508" fmla="*/ 6666643 w 12238203"/>
              <a:gd name="connsiteY5508" fmla="*/ 1478717 h 14922648"/>
              <a:gd name="connsiteX5509" fmla="*/ 6525004 w 12238203"/>
              <a:gd name="connsiteY5509" fmla="*/ 1162424 h 14922648"/>
              <a:gd name="connsiteX5510" fmla="*/ 6652579 w 12238203"/>
              <a:gd name="connsiteY5510" fmla="*/ 1020214 h 14922648"/>
              <a:gd name="connsiteX5511" fmla="*/ 6592434 w 12238203"/>
              <a:gd name="connsiteY5511" fmla="*/ 989045 h 14922648"/>
              <a:gd name="connsiteX5512" fmla="*/ 6631620 w 12238203"/>
              <a:gd name="connsiteY5512" fmla="*/ 974198 h 14922648"/>
              <a:gd name="connsiteX5513" fmla="*/ 6619798 w 12238203"/>
              <a:gd name="connsiteY5513" fmla="*/ 927115 h 14922648"/>
              <a:gd name="connsiteX5514" fmla="*/ 6685732 w 12238203"/>
              <a:gd name="connsiteY5514" fmla="*/ 965947 h 14922648"/>
              <a:gd name="connsiteX5515" fmla="*/ 6722098 w 12238203"/>
              <a:gd name="connsiteY5515" fmla="*/ 935561 h 14922648"/>
              <a:gd name="connsiteX5516" fmla="*/ 6873773 w 12238203"/>
              <a:gd name="connsiteY5516" fmla="*/ 790726 h 14922648"/>
              <a:gd name="connsiteX5517" fmla="*/ 6995065 w 12238203"/>
              <a:gd name="connsiteY5517" fmla="*/ 830025 h 14922648"/>
              <a:gd name="connsiteX5518" fmla="*/ 7046171 w 12238203"/>
              <a:gd name="connsiteY5518" fmla="*/ 922032 h 14922648"/>
              <a:gd name="connsiteX5519" fmla="*/ 7127277 w 12238203"/>
              <a:gd name="connsiteY5519" fmla="*/ 1114587 h 14922648"/>
              <a:gd name="connsiteX5520" fmla="*/ 7172845 w 12238203"/>
              <a:gd name="connsiteY5520" fmla="*/ 1208741 h 14922648"/>
              <a:gd name="connsiteX5521" fmla="*/ 7184856 w 12238203"/>
              <a:gd name="connsiteY5521" fmla="*/ 1255397 h 14922648"/>
              <a:gd name="connsiteX5522" fmla="*/ 7202792 w 12238203"/>
              <a:gd name="connsiteY5522" fmla="*/ 1277105 h 14922648"/>
              <a:gd name="connsiteX5523" fmla="*/ 7255971 w 12238203"/>
              <a:gd name="connsiteY5523" fmla="*/ 1448642 h 14922648"/>
              <a:gd name="connsiteX5524" fmla="*/ 7062312 w 12238203"/>
              <a:gd name="connsiteY5524" fmla="*/ 1908755 h 14922648"/>
              <a:gd name="connsiteX5525" fmla="*/ 7061332 w 12238203"/>
              <a:gd name="connsiteY5525" fmla="*/ 1895471 h 14922648"/>
              <a:gd name="connsiteX5526" fmla="*/ 7032900 w 12238203"/>
              <a:gd name="connsiteY5526" fmla="*/ 1941857 h 14922648"/>
              <a:gd name="connsiteX5527" fmla="*/ 7062312 w 12238203"/>
              <a:gd name="connsiteY5527" fmla="*/ 1908755 h 14922648"/>
              <a:gd name="connsiteX5528" fmla="*/ 7054507 w 12238203"/>
              <a:gd name="connsiteY5528" fmla="*/ 1957278 h 14922648"/>
              <a:gd name="connsiteX5529" fmla="*/ 7046357 w 12238203"/>
              <a:gd name="connsiteY5529" fmla="*/ 1949505 h 14922648"/>
              <a:gd name="connsiteX5530" fmla="*/ 7038586 w 12238203"/>
              <a:gd name="connsiteY5530" fmla="*/ 1957655 h 14922648"/>
              <a:gd name="connsiteX5531" fmla="*/ 7046735 w 12238203"/>
              <a:gd name="connsiteY5531" fmla="*/ 1965428 h 14922648"/>
              <a:gd name="connsiteX5532" fmla="*/ 7054507 w 12238203"/>
              <a:gd name="connsiteY5532" fmla="*/ 1957278 h 14922648"/>
              <a:gd name="connsiteX5533" fmla="*/ 2278771 w 12238203"/>
              <a:gd name="connsiteY5533" fmla="*/ 12772418 h 14922648"/>
              <a:gd name="connsiteX5534" fmla="*/ 2254858 w 12238203"/>
              <a:gd name="connsiteY5534" fmla="*/ 12744799 h 14922648"/>
              <a:gd name="connsiteX5535" fmla="*/ 2250591 w 12238203"/>
              <a:gd name="connsiteY5535" fmla="*/ 12764020 h 14922648"/>
              <a:gd name="connsiteX5536" fmla="*/ 2278771 w 12238203"/>
              <a:gd name="connsiteY5536" fmla="*/ 12772418 h 14922648"/>
              <a:gd name="connsiteX5537" fmla="*/ 7076230 w 12238203"/>
              <a:gd name="connsiteY5537" fmla="*/ 1931359 h 14922648"/>
              <a:gd name="connsiteX5538" fmla="*/ 7069608 w 12238203"/>
              <a:gd name="connsiteY5538" fmla="*/ 1908552 h 14922648"/>
              <a:gd name="connsiteX5539" fmla="*/ 7065189 w 12238203"/>
              <a:gd name="connsiteY5539" fmla="*/ 1940970 h 14922648"/>
              <a:gd name="connsiteX5540" fmla="*/ 7057098 w 12238203"/>
              <a:gd name="connsiteY5540" fmla="*/ 1954561 h 14922648"/>
              <a:gd name="connsiteX5541" fmla="*/ 7076230 w 12238203"/>
              <a:gd name="connsiteY5541" fmla="*/ 1931359 h 14922648"/>
              <a:gd name="connsiteX5542" fmla="*/ 7091668 w 12238203"/>
              <a:gd name="connsiteY5542" fmla="*/ 1918978 h 14922648"/>
              <a:gd name="connsiteX5543" fmla="*/ 7082628 w 12238203"/>
              <a:gd name="connsiteY5543" fmla="*/ 1878912 h 14922648"/>
              <a:gd name="connsiteX5544" fmla="*/ 7083324 w 12238203"/>
              <a:gd name="connsiteY5544" fmla="*/ 1921953 h 14922648"/>
              <a:gd name="connsiteX5545" fmla="*/ 7091668 w 12238203"/>
              <a:gd name="connsiteY5545" fmla="*/ 1918978 h 14922648"/>
              <a:gd name="connsiteX5546" fmla="*/ 7102030 w 12238203"/>
              <a:gd name="connsiteY5546" fmla="*/ 1908111 h 14922648"/>
              <a:gd name="connsiteX5547" fmla="*/ 7098424 w 12238203"/>
              <a:gd name="connsiteY5547" fmla="*/ 1873227 h 14922648"/>
              <a:gd name="connsiteX5548" fmla="*/ 7102030 w 12238203"/>
              <a:gd name="connsiteY5548" fmla="*/ 1908111 h 14922648"/>
              <a:gd name="connsiteX5549" fmla="*/ 2592869 w 12238203"/>
              <a:gd name="connsiteY5549" fmla="*/ 12146373 h 14922648"/>
              <a:gd name="connsiteX5550" fmla="*/ 2603476 w 12238203"/>
              <a:gd name="connsiteY5550" fmla="*/ 12104619 h 14922648"/>
              <a:gd name="connsiteX5551" fmla="*/ 2553441 w 12238203"/>
              <a:gd name="connsiteY5551" fmla="*/ 12104080 h 14922648"/>
              <a:gd name="connsiteX5552" fmla="*/ 2615956 w 12238203"/>
              <a:gd name="connsiteY5552" fmla="*/ 12088704 h 14922648"/>
              <a:gd name="connsiteX5553" fmla="*/ 2620407 w 12238203"/>
              <a:gd name="connsiteY5553" fmla="*/ 12026431 h 14922648"/>
              <a:gd name="connsiteX5554" fmla="*/ 2576505 w 12238203"/>
              <a:gd name="connsiteY5554" fmla="*/ 12018248 h 14922648"/>
              <a:gd name="connsiteX5555" fmla="*/ 2626860 w 12238203"/>
              <a:gd name="connsiteY5555" fmla="*/ 12008784 h 14922648"/>
              <a:gd name="connsiteX5556" fmla="*/ 2601626 w 12238203"/>
              <a:gd name="connsiteY5556" fmla="*/ 11916387 h 14922648"/>
              <a:gd name="connsiteX5557" fmla="*/ 2563528 w 12238203"/>
              <a:gd name="connsiteY5557" fmla="*/ 11929733 h 14922648"/>
              <a:gd name="connsiteX5558" fmla="*/ 2597870 w 12238203"/>
              <a:gd name="connsiteY5558" fmla="*/ 11898005 h 14922648"/>
              <a:gd name="connsiteX5559" fmla="*/ 2572395 w 12238203"/>
              <a:gd name="connsiteY5559" fmla="*/ 11845623 h 14922648"/>
              <a:gd name="connsiteX5560" fmla="*/ 2524194 w 12238203"/>
              <a:gd name="connsiteY5560" fmla="*/ 11848857 h 14922648"/>
              <a:gd name="connsiteX5561" fmla="*/ 2564446 w 12238203"/>
              <a:gd name="connsiteY5561" fmla="*/ 11829280 h 14922648"/>
              <a:gd name="connsiteX5562" fmla="*/ 2491332 w 12238203"/>
              <a:gd name="connsiteY5562" fmla="*/ 11730115 h 14922648"/>
              <a:gd name="connsiteX5563" fmla="*/ 2453117 w 12238203"/>
              <a:gd name="connsiteY5563" fmla="*/ 11753882 h 14922648"/>
              <a:gd name="connsiteX5564" fmla="*/ 2475201 w 12238203"/>
              <a:gd name="connsiteY5564" fmla="*/ 11718269 h 14922648"/>
              <a:gd name="connsiteX5565" fmla="*/ 2407756 w 12238203"/>
              <a:gd name="connsiteY5565" fmla="*/ 11671273 h 14922648"/>
              <a:gd name="connsiteX5566" fmla="*/ 2375248 w 12238203"/>
              <a:gd name="connsiteY5566" fmla="*/ 11706773 h 14922648"/>
              <a:gd name="connsiteX5567" fmla="*/ 2381621 w 12238203"/>
              <a:gd name="connsiteY5567" fmla="*/ 11659111 h 14922648"/>
              <a:gd name="connsiteX5568" fmla="*/ 2321902 w 12238203"/>
              <a:gd name="connsiteY5568" fmla="*/ 11648255 h 14922648"/>
              <a:gd name="connsiteX5569" fmla="*/ 2295206 w 12238203"/>
              <a:gd name="connsiteY5569" fmla="*/ 11686111 h 14922648"/>
              <a:gd name="connsiteX5570" fmla="*/ 2293408 w 12238203"/>
              <a:gd name="connsiteY5570" fmla="*/ 11641905 h 14922648"/>
              <a:gd name="connsiteX5571" fmla="*/ 2245208 w 12238203"/>
              <a:gd name="connsiteY5571" fmla="*/ 11645138 h 14922648"/>
              <a:gd name="connsiteX5572" fmla="*/ 2226781 w 12238203"/>
              <a:gd name="connsiteY5572" fmla="*/ 11689335 h 14922648"/>
              <a:gd name="connsiteX5573" fmla="*/ 2213564 w 12238203"/>
              <a:gd name="connsiteY5573" fmla="*/ 11640837 h 14922648"/>
              <a:gd name="connsiteX5574" fmla="*/ 2159219 w 12238203"/>
              <a:gd name="connsiteY5574" fmla="*/ 11652759 h 14922648"/>
              <a:gd name="connsiteX5575" fmla="*/ 2158454 w 12238203"/>
              <a:gd name="connsiteY5575" fmla="*/ 11702357 h 14922648"/>
              <a:gd name="connsiteX5576" fmla="*/ 2130824 w 12238203"/>
              <a:gd name="connsiteY5576" fmla="*/ 11656206 h 14922648"/>
              <a:gd name="connsiteX5577" fmla="*/ 2068629 w 12238203"/>
              <a:gd name="connsiteY5577" fmla="*/ 11661582 h 14922648"/>
              <a:gd name="connsiteX5578" fmla="*/ 2017457 w 12238203"/>
              <a:gd name="connsiteY5578" fmla="*/ 11576617 h 14922648"/>
              <a:gd name="connsiteX5579" fmla="*/ 1875717 w 12238203"/>
              <a:gd name="connsiteY5579" fmla="*/ 11665759 h 14922648"/>
              <a:gd name="connsiteX5580" fmla="*/ 1913130 w 12238203"/>
              <a:gd name="connsiteY5580" fmla="*/ 11732026 h 14922648"/>
              <a:gd name="connsiteX5581" fmla="*/ 1985667 w 12238203"/>
              <a:gd name="connsiteY5581" fmla="*/ 11696747 h 14922648"/>
              <a:gd name="connsiteX5582" fmla="*/ 1916885 w 12238203"/>
              <a:gd name="connsiteY5582" fmla="*/ 11750408 h 14922648"/>
              <a:gd name="connsiteX5583" fmla="*/ 1969873 w 12238203"/>
              <a:gd name="connsiteY5583" fmla="*/ 11859361 h 14922648"/>
              <a:gd name="connsiteX5584" fmla="*/ 2054670 w 12238203"/>
              <a:gd name="connsiteY5584" fmla="*/ 11827967 h 14922648"/>
              <a:gd name="connsiteX5585" fmla="*/ 1979656 w 12238203"/>
              <a:gd name="connsiteY5585" fmla="*/ 11879476 h 14922648"/>
              <a:gd name="connsiteX5586" fmla="*/ 2046621 w 12238203"/>
              <a:gd name="connsiteY5586" fmla="*/ 12006504 h 14922648"/>
              <a:gd name="connsiteX5587" fmla="*/ 2133035 w 12238203"/>
              <a:gd name="connsiteY5587" fmla="*/ 11979505 h 14922648"/>
              <a:gd name="connsiteX5588" fmla="*/ 2058237 w 12238203"/>
              <a:gd name="connsiteY5588" fmla="*/ 12030391 h 14922648"/>
              <a:gd name="connsiteX5589" fmla="*/ 2141098 w 12238203"/>
              <a:gd name="connsiteY5589" fmla="*/ 12190105 h 14922648"/>
              <a:gd name="connsiteX5590" fmla="*/ 2225154 w 12238203"/>
              <a:gd name="connsiteY5590" fmla="*/ 12168916 h 14922648"/>
              <a:gd name="connsiteX5591" fmla="*/ 2150880 w 12238203"/>
              <a:gd name="connsiteY5591" fmla="*/ 12210220 h 14922648"/>
              <a:gd name="connsiteX5592" fmla="*/ 2239466 w 12238203"/>
              <a:gd name="connsiteY5592" fmla="*/ 12361450 h 14922648"/>
              <a:gd name="connsiteX5593" fmla="*/ 2313721 w 12238203"/>
              <a:gd name="connsiteY5593" fmla="*/ 12340363 h 14922648"/>
              <a:gd name="connsiteX5594" fmla="*/ 2253441 w 12238203"/>
              <a:gd name="connsiteY5594" fmla="*/ 12379526 h 14922648"/>
              <a:gd name="connsiteX5595" fmla="*/ 2324303 w 12238203"/>
              <a:gd name="connsiteY5595" fmla="*/ 12475123 h 14922648"/>
              <a:gd name="connsiteX5596" fmla="*/ 2468081 w 12238203"/>
              <a:gd name="connsiteY5596" fmla="*/ 12390171 h 14922648"/>
              <a:gd name="connsiteX5597" fmla="*/ 2422837 w 12238203"/>
              <a:gd name="connsiteY5597" fmla="*/ 12297141 h 14922648"/>
              <a:gd name="connsiteX5598" fmla="*/ 2471056 w 12238203"/>
              <a:gd name="connsiteY5598" fmla="*/ 12273690 h 14922648"/>
              <a:gd name="connsiteX5599" fmla="*/ 2421563 w 12238203"/>
              <a:gd name="connsiteY5599" fmla="*/ 12243353 h 14922648"/>
              <a:gd name="connsiteX5600" fmla="*/ 2495276 w 12238203"/>
              <a:gd name="connsiteY5600" fmla="*/ 12252065 h 14922648"/>
              <a:gd name="connsiteX5601" fmla="*/ 2550484 w 12238203"/>
              <a:gd name="connsiteY5601" fmla="*/ 12200344 h 14922648"/>
              <a:gd name="connsiteX5602" fmla="*/ 2496479 w 12238203"/>
              <a:gd name="connsiteY5602" fmla="*/ 12182046 h 14922648"/>
              <a:gd name="connsiteX5603" fmla="*/ 2566534 w 12238203"/>
              <a:gd name="connsiteY5603" fmla="*/ 12182174 h 14922648"/>
              <a:gd name="connsiteX5604" fmla="*/ 2592869 w 12238203"/>
              <a:gd name="connsiteY5604" fmla="*/ 12146373 h 14922648"/>
              <a:gd name="connsiteX5605" fmla="*/ 7125472 w 12238203"/>
              <a:gd name="connsiteY5605" fmla="*/ 1888968 h 14922648"/>
              <a:gd name="connsiteX5606" fmla="*/ 7109165 w 12238203"/>
              <a:gd name="connsiteY5606" fmla="*/ 1878283 h 14922648"/>
              <a:gd name="connsiteX5607" fmla="*/ 7125472 w 12238203"/>
              <a:gd name="connsiteY5607" fmla="*/ 1888968 h 14922648"/>
              <a:gd name="connsiteX5608" fmla="*/ 2322320 w 12238203"/>
              <a:gd name="connsiteY5608" fmla="*/ 12804424 h 14922648"/>
              <a:gd name="connsiteX5609" fmla="*/ 2322320 w 12238203"/>
              <a:gd name="connsiteY5609" fmla="*/ 12804424 h 14922648"/>
              <a:gd name="connsiteX5610" fmla="*/ 7106137 w 12238203"/>
              <a:gd name="connsiteY5610" fmla="*/ 1996784 h 14922648"/>
              <a:gd name="connsiteX5611" fmla="*/ 7094694 w 12238203"/>
              <a:gd name="connsiteY5611" fmla="*/ 1953548 h 14922648"/>
              <a:gd name="connsiteX5612" fmla="*/ 7082184 w 12238203"/>
              <a:gd name="connsiteY5612" fmla="*/ 1999558 h 14922648"/>
              <a:gd name="connsiteX5613" fmla="*/ 7076247 w 12238203"/>
              <a:gd name="connsiteY5613" fmla="*/ 1973145 h 14922648"/>
              <a:gd name="connsiteX5614" fmla="*/ 7069105 w 12238203"/>
              <a:gd name="connsiteY5614" fmla="*/ 2007834 h 14922648"/>
              <a:gd name="connsiteX5615" fmla="*/ 7062909 w 12238203"/>
              <a:gd name="connsiteY5615" fmla="*/ 1975667 h 14922648"/>
              <a:gd name="connsiteX5616" fmla="*/ 7044966 w 12238203"/>
              <a:gd name="connsiteY5616" fmla="*/ 2016494 h 14922648"/>
              <a:gd name="connsiteX5617" fmla="*/ 7039342 w 12238203"/>
              <a:gd name="connsiteY5617" fmla="*/ 1989502 h 14922648"/>
              <a:gd name="connsiteX5618" fmla="*/ 7050910 w 12238203"/>
              <a:gd name="connsiteY5618" fmla="*/ 2038045 h 14922648"/>
              <a:gd name="connsiteX5619" fmla="*/ 7106137 w 12238203"/>
              <a:gd name="connsiteY5619" fmla="*/ 1996784 h 14922648"/>
              <a:gd name="connsiteX5620" fmla="*/ 2639517 w 12238203"/>
              <a:gd name="connsiteY5620" fmla="*/ 12107299 h 14922648"/>
              <a:gd name="connsiteX5621" fmla="*/ 2639954 w 12238203"/>
              <a:gd name="connsiteY5621" fmla="*/ 12086877 h 14922648"/>
              <a:gd name="connsiteX5622" fmla="*/ 2639517 w 12238203"/>
              <a:gd name="connsiteY5622" fmla="*/ 12107299 h 14922648"/>
              <a:gd name="connsiteX5623" fmla="*/ 7137857 w 12238203"/>
              <a:gd name="connsiteY5623" fmla="*/ 1958163 h 14922648"/>
              <a:gd name="connsiteX5624" fmla="*/ 7120542 w 12238203"/>
              <a:gd name="connsiteY5624" fmla="*/ 1905017 h 14922648"/>
              <a:gd name="connsiteX5625" fmla="*/ 7119345 w 12238203"/>
              <a:gd name="connsiteY5625" fmla="*/ 1961257 h 14922648"/>
              <a:gd name="connsiteX5626" fmla="*/ 7107590 w 12238203"/>
              <a:gd name="connsiteY5626" fmla="*/ 1918600 h 14922648"/>
              <a:gd name="connsiteX5627" fmla="*/ 7110749 w 12238203"/>
              <a:gd name="connsiteY5627" fmla="*/ 1953617 h 14922648"/>
              <a:gd name="connsiteX5628" fmla="*/ 7108915 w 12238203"/>
              <a:gd name="connsiteY5628" fmla="*/ 1988181 h 14922648"/>
              <a:gd name="connsiteX5629" fmla="*/ 7137857 w 12238203"/>
              <a:gd name="connsiteY5629" fmla="*/ 1958163 h 14922648"/>
              <a:gd name="connsiteX5630" fmla="*/ 7149826 w 12238203"/>
              <a:gd name="connsiteY5630" fmla="*/ 1940569 h 14922648"/>
              <a:gd name="connsiteX5631" fmla="*/ 7150122 w 12238203"/>
              <a:gd name="connsiteY5631" fmla="*/ 1896677 h 14922648"/>
              <a:gd name="connsiteX5632" fmla="*/ 7158398 w 12238203"/>
              <a:gd name="connsiteY5632" fmla="*/ 1909758 h 14922648"/>
              <a:gd name="connsiteX5633" fmla="*/ 7152328 w 12238203"/>
              <a:gd name="connsiteY5633" fmla="*/ 1882899 h 14922648"/>
              <a:gd name="connsiteX5634" fmla="*/ 7140322 w 12238203"/>
              <a:gd name="connsiteY5634" fmla="*/ 1950139 h 14922648"/>
              <a:gd name="connsiteX5635" fmla="*/ 7149826 w 12238203"/>
              <a:gd name="connsiteY5635" fmla="*/ 1940569 h 14922648"/>
              <a:gd name="connsiteX5636" fmla="*/ 2627812 w 12238203"/>
              <a:gd name="connsiteY5636" fmla="*/ 12191279 h 14922648"/>
              <a:gd name="connsiteX5637" fmla="*/ 2504818 w 12238203"/>
              <a:gd name="connsiteY5637" fmla="*/ 12312196 h 14922648"/>
              <a:gd name="connsiteX5638" fmla="*/ 2460694 w 12238203"/>
              <a:gd name="connsiteY5638" fmla="*/ 12323810 h 14922648"/>
              <a:gd name="connsiteX5639" fmla="*/ 2495613 w 12238203"/>
              <a:gd name="connsiteY5639" fmla="*/ 12426525 h 14922648"/>
              <a:gd name="connsiteX5640" fmla="*/ 2301578 w 12238203"/>
              <a:gd name="connsiteY5640" fmla="*/ 12530738 h 14922648"/>
              <a:gd name="connsiteX5641" fmla="*/ 2207063 w 12238203"/>
              <a:gd name="connsiteY5641" fmla="*/ 12387573 h 14922648"/>
              <a:gd name="connsiteX5642" fmla="*/ 2092478 w 12238203"/>
              <a:gd name="connsiteY5642" fmla="*/ 12193542 h 14922648"/>
              <a:gd name="connsiteX5643" fmla="*/ 2000119 w 12238203"/>
              <a:gd name="connsiteY5643" fmla="*/ 12044147 h 14922648"/>
              <a:gd name="connsiteX5644" fmla="*/ 1833427 w 12238203"/>
              <a:gd name="connsiteY5644" fmla="*/ 11681145 h 14922648"/>
              <a:gd name="connsiteX5645" fmla="*/ 1845925 w 12238203"/>
              <a:gd name="connsiteY5645" fmla="*/ 11645013 h 14922648"/>
              <a:gd name="connsiteX5646" fmla="*/ 2029838 w 12238203"/>
              <a:gd name="connsiteY5646" fmla="*/ 11550905 h 14922648"/>
              <a:gd name="connsiteX5647" fmla="*/ 2084883 w 12238203"/>
              <a:gd name="connsiteY5647" fmla="*/ 11643831 h 14922648"/>
              <a:gd name="connsiteX5648" fmla="*/ 2171397 w 12238203"/>
              <a:gd name="connsiteY5648" fmla="*/ 11626628 h 14922648"/>
              <a:gd name="connsiteX5649" fmla="*/ 2225625 w 12238203"/>
              <a:gd name="connsiteY5649" fmla="*/ 11625127 h 14922648"/>
              <a:gd name="connsiteX5650" fmla="*/ 2461663 w 12238203"/>
              <a:gd name="connsiteY5650" fmla="*/ 11679773 h 14922648"/>
              <a:gd name="connsiteX5651" fmla="*/ 2645947 w 12238203"/>
              <a:gd name="connsiteY5651" fmla="*/ 11924367 h 14922648"/>
              <a:gd name="connsiteX5652" fmla="*/ 2627812 w 12238203"/>
              <a:gd name="connsiteY5652" fmla="*/ 12191279 h 14922648"/>
              <a:gd name="connsiteX5653" fmla="*/ 7178272 w 12238203"/>
              <a:gd name="connsiteY5653" fmla="*/ 1894535 h 14922648"/>
              <a:gd name="connsiteX5654" fmla="*/ 7168249 w 12238203"/>
              <a:gd name="connsiteY5654" fmla="*/ 1882521 h 14922648"/>
              <a:gd name="connsiteX5655" fmla="*/ 7171603 w 12238203"/>
              <a:gd name="connsiteY5655" fmla="*/ 1906790 h 14922648"/>
              <a:gd name="connsiteX5656" fmla="*/ 7178272 w 12238203"/>
              <a:gd name="connsiteY5656" fmla="*/ 1894535 h 14922648"/>
              <a:gd name="connsiteX5657" fmla="*/ 7533321 w 12238203"/>
              <a:gd name="connsiteY5657" fmla="*/ 1290351 h 14922648"/>
              <a:gd name="connsiteX5658" fmla="*/ 7505639 w 12238203"/>
              <a:gd name="connsiteY5658" fmla="*/ 1219278 h 14922648"/>
              <a:gd name="connsiteX5659" fmla="*/ 7533321 w 12238203"/>
              <a:gd name="connsiteY5659" fmla="*/ 1290351 h 14922648"/>
              <a:gd name="connsiteX5660" fmla="*/ 2437270 w 12238203"/>
              <a:gd name="connsiteY5660" fmla="*/ 12866491 h 14922648"/>
              <a:gd name="connsiteX5661" fmla="*/ 2421709 w 12238203"/>
              <a:gd name="connsiteY5661" fmla="*/ 12832091 h 14922648"/>
              <a:gd name="connsiteX5662" fmla="*/ 2437270 w 12238203"/>
              <a:gd name="connsiteY5662" fmla="*/ 12866491 h 14922648"/>
              <a:gd name="connsiteX5663" fmla="*/ 7558124 w 12238203"/>
              <a:gd name="connsiteY5663" fmla="*/ 1278277 h 14922648"/>
              <a:gd name="connsiteX5664" fmla="*/ 7545980 w 12238203"/>
              <a:gd name="connsiteY5664" fmla="*/ 1266006 h 14922648"/>
              <a:gd name="connsiteX5665" fmla="*/ 7558124 w 12238203"/>
              <a:gd name="connsiteY5665" fmla="*/ 1278277 h 14922648"/>
              <a:gd name="connsiteX5666" fmla="*/ 7611201 w 12238203"/>
              <a:gd name="connsiteY5666" fmla="*/ 1219837 h 14922648"/>
              <a:gd name="connsiteX5667" fmla="*/ 7561513 w 12238203"/>
              <a:gd name="connsiteY5667" fmla="*/ 1194832 h 14922648"/>
              <a:gd name="connsiteX5668" fmla="*/ 7611201 w 12238203"/>
              <a:gd name="connsiteY5668" fmla="*/ 1219837 h 14922648"/>
              <a:gd name="connsiteX5669" fmla="*/ 2463220 w 12238203"/>
              <a:gd name="connsiteY5669" fmla="*/ 12879103 h 14922648"/>
              <a:gd name="connsiteX5670" fmla="*/ 2452639 w 12238203"/>
              <a:gd name="connsiteY5670" fmla="*/ 12857409 h 14922648"/>
              <a:gd name="connsiteX5671" fmla="*/ 2463220 w 12238203"/>
              <a:gd name="connsiteY5671" fmla="*/ 12879103 h 14922648"/>
              <a:gd name="connsiteX5672" fmla="*/ 7149089 w 12238203"/>
              <a:gd name="connsiteY5672" fmla="*/ 2327305 h 14922648"/>
              <a:gd name="connsiteX5673" fmla="*/ 7103192 w 12238203"/>
              <a:gd name="connsiteY5673" fmla="*/ 2370283 h 14922648"/>
              <a:gd name="connsiteX5674" fmla="*/ 7148264 w 12238203"/>
              <a:gd name="connsiteY5674" fmla="*/ 2307694 h 14922648"/>
              <a:gd name="connsiteX5675" fmla="*/ 7149089 w 12238203"/>
              <a:gd name="connsiteY5675" fmla="*/ 2327305 h 14922648"/>
              <a:gd name="connsiteX5676" fmla="*/ 2517544 w 12238203"/>
              <a:gd name="connsiteY5676" fmla="*/ 12910905 h 14922648"/>
              <a:gd name="connsiteX5677" fmla="*/ 2513206 w 12238203"/>
              <a:gd name="connsiteY5677" fmla="*/ 12876434 h 14922648"/>
              <a:gd name="connsiteX5678" fmla="*/ 2517544 w 12238203"/>
              <a:gd name="connsiteY5678" fmla="*/ 12910905 h 14922648"/>
              <a:gd name="connsiteX5679" fmla="*/ 7663262 w 12238203"/>
              <a:gd name="connsiteY5679" fmla="*/ 1297638 h 14922648"/>
              <a:gd name="connsiteX5680" fmla="*/ 7629581 w 12238203"/>
              <a:gd name="connsiteY5680" fmla="*/ 1238409 h 14922648"/>
              <a:gd name="connsiteX5681" fmla="*/ 7663262 w 12238203"/>
              <a:gd name="connsiteY5681" fmla="*/ 1297638 h 14922648"/>
              <a:gd name="connsiteX5682" fmla="*/ 7700662 w 12238203"/>
              <a:gd name="connsiteY5682" fmla="*/ 1273094 h 14922648"/>
              <a:gd name="connsiteX5683" fmla="*/ 7685236 w 12238203"/>
              <a:gd name="connsiteY5683" fmla="*/ 1257508 h 14922648"/>
              <a:gd name="connsiteX5684" fmla="*/ 7700662 w 12238203"/>
              <a:gd name="connsiteY5684" fmla="*/ 1273094 h 14922648"/>
              <a:gd name="connsiteX5685" fmla="*/ 7340264 w 12238203"/>
              <a:gd name="connsiteY5685" fmla="*/ 2105200 h 14922648"/>
              <a:gd name="connsiteX5686" fmla="*/ 7311692 w 12238203"/>
              <a:gd name="connsiteY5686" fmla="*/ 2083179 h 14922648"/>
              <a:gd name="connsiteX5687" fmla="*/ 7303164 w 12238203"/>
              <a:gd name="connsiteY5687" fmla="*/ 2059483 h 14922648"/>
              <a:gd name="connsiteX5688" fmla="*/ 7151188 w 12238203"/>
              <a:gd name="connsiteY5688" fmla="*/ 1960503 h 14922648"/>
              <a:gd name="connsiteX5689" fmla="*/ 7125096 w 12238203"/>
              <a:gd name="connsiteY5689" fmla="*/ 1993557 h 14922648"/>
              <a:gd name="connsiteX5690" fmla="*/ 7265310 w 12238203"/>
              <a:gd name="connsiteY5690" fmla="*/ 2175255 h 14922648"/>
              <a:gd name="connsiteX5691" fmla="*/ 7259120 w 12238203"/>
              <a:gd name="connsiteY5691" fmla="*/ 2138226 h 14922648"/>
              <a:gd name="connsiteX5692" fmla="*/ 7297355 w 12238203"/>
              <a:gd name="connsiteY5692" fmla="*/ 2158890 h 14922648"/>
              <a:gd name="connsiteX5693" fmla="*/ 7266835 w 12238203"/>
              <a:gd name="connsiteY5693" fmla="*/ 2108712 h 14922648"/>
              <a:gd name="connsiteX5694" fmla="*/ 7307591 w 12238203"/>
              <a:gd name="connsiteY5694" fmla="*/ 2142716 h 14922648"/>
              <a:gd name="connsiteX5695" fmla="*/ 7317820 w 12238203"/>
              <a:gd name="connsiteY5695" fmla="*/ 2131403 h 14922648"/>
              <a:gd name="connsiteX5696" fmla="*/ 7284903 w 12238203"/>
              <a:gd name="connsiteY5696" fmla="*/ 2073192 h 14922648"/>
              <a:gd name="connsiteX5697" fmla="*/ 7331219 w 12238203"/>
              <a:gd name="connsiteY5697" fmla="*/ 2117686 h 14922648"/>
              <a:gd name="connsiteX5698" fmla="*/ 7340264 w 12238203"/>
              <a:gd name="connsiteY5698" fmla="*/ 2105200 h 14922648"/>
              <a:gd name="connsiteX5699" fmla="*/ 7640818 w 12238203"/>
              <a:gd name="connsiteY5699" fmla="*/ 1430795 h 14922648"/>
              <a:gd name="connsiteX5700" fmla="*/ 7634006 w 12238203"/>
              <a:gd name="connsiteY5700" fmla="*/ 1415369 h 14922648"/>
              <a:gd name="connsiteX5701" fmla="*/ 7632623 w 12238203"/>
              <a:gd name="connsiteY5701" fmla="*/ 1412236 h 14922648"/>
              <a:gd name="connsiteX5702" fmla="*/ 7616265 w 12238203"/>
              <a:gd name="connsiteY5702" fmla="*/ 1393387 h 14922648"/>
              <a:gd name="connsiteX5703" fmla="*/ 7633170 w 12238203"/>
              <a:gd name="connsiteY5703" fmla="*/ 1426321 h 14922648"/>
              <a:gd name="connsiteX5704" fmla="*/ 7638645 w 12238203"/>
              <a:gd name="connsiteY5704" fmla="*/ 1429524 h 14922648"/>
              <a:gd name="connsiteX5705" fmla="*/ 2878926 w 12238203"/>
              <a:gd name="connsiteY5705" fmla="*/ 12212844 h 14922648"/>
              <a:gd name="connsiteX5706" fmla="*/ 2881485 w 12238203"/>
              <a:gd name="connsiteY5706" fmla="*/ 12202199 h 14922648"/>
              <a:gd name="connsiteX5707" fmla="*/ 2858003 w 12238203"/>
              <a:gd name="connsiteY5707" fmla="*/ 12243800 h 14922648"/>
              <a:gd name="connsiteX5708" fmla="*/ 2878926 w 12238203"/>
              <a:gd name="connsiteY5708" fmla="*/ 12212844 h 14922648"/>
              <a:gd name="connsiteX5709" fmla="*/ 7202041 w 12238203"/>
              <a:gd name="connsiteY5709" fmla="*/ 2439077 h 14922648"/>
              <a:gd name="connsiteX5710" fmla="*/ 7180121 w 12238203"/>
              <a:gd name="connsiteY5710" fmla="*/ 2472402 h 14922648"/>
              <a:gd name="connsiteX5711" fmla="*/ 7208959 w 12238203"/>
              <a:gd name="connsiteY5711" fmla="*/ 2359106 h 14922648"/>
              <a:gd name="connsiteX5712" fmla="*/ 7210416 w 12238203"/>
              <a:gd name="connsiteY5712" fmla="*/ 2407593 h 14922648"/>
              <a:gd name="connsiteX5713" fmla="*/ 7202041 w 12238203"/>
              <a:gd name="connsiteY5713" fmla="*/ 2439077 h 14922648"/>
              <a:gd name="connsiteX5714" fmla="*/ 7662763 w 12238203"/>
              <a:gd name="connsiteY5714" fmla="*/ 1396602 h 14922648"/>
              <a:gd name="connsiteX5715" fmla="*/ 7620142 w 12238203"/>
              <a:gd name="connsiteY5715" fmla="*/ 1278605 h 14922648"/>
              <a:gd name="connsiteX5716" fmla="*/ 7650633 w 12238203"/>
              <a:gd name="connsiteY5716" fmla="*/ 1316045 h 14922648"/>
              <a:gd name="connsiteX5717" fmla="*/ 7614121 w 12238203"/>
              <a:gd name="connsiteY5717" fmla="*/ 1229420 h 14922648"/>
              <a:gd name="connsiteX5718" fmla="*/ 7613936 w 12238203"/>
              <a:gd name="connsiteY5718" fmla="*/ 1266367 h 14922648"/>
              <a:gd name="connsiteX5719" fmla="*/ 7589352 w 12238203"/>
              <a:gd name="connsiteY5719" fmla="*/ 1234897 h 14922648"/>
              <a:gd name="connsiteX5720" fmla="*/ 7589007 w 12238203"/>
              <a:gd name="connsiteY5720" fmla="*/ 1303512 h 14922648"/>
              <a:gd name="connsiteX5721" fmla="*/ 7613656 w 12238203"/>
              <a:gd name="connsiteY5721" fmla="*/ 1321787 h 14922648"/>
              <a:gd name="connsiteX5722" fmla="*/ 7662763 w 12238203"/>
              <a:gd name="connsiteY5722" fmla="*/ 1396602 h 14922648"/>
              <a:gd name="connsiteX5723" fmla="*/ 7681329 w 12238203"/>
              <a:gd name="connsiteY5723" fmla="*/ 1378227 h 14922648"/>
              <a:gd name="connsiteX5724" fmla="*/ 7660184 w 12238203"/>
              <a:gd name="connsiteY5724" fmla="*/ 1319065 h 14922648"/>
              <a:gd name="connsiteX5725" fmla="*/ 7681329 w 12238203"/>
              <a:gd name="connsiteY5725" fmla="*/ 1378227 h 14922648"/>
              <a:gd name="connsiteX5726" fmla="*/ 2888306 w 12238203"/>
              <a:gd name="connsiteY5726" fmla="*/ 12257189 h 14922648"/>
              <a:gd name="connsiteX5727" fmla="*/ 2879458 w 12238203"/>
              <a:gd name="connsiteY5727" fmla="*/ 12242579 h 14922648"/>
              <a:gd name="connsiteX5728" fmla="*/ 2888306 w 12238203"/>
              <a:gd name="connsiteY5728" fmla="*/ 12257189 h 14922648"/>
              <a:gd name="connsiteX5729" fmla="*/ 7700462 w 12238203"/>
              <a:gd name="connsiteY5729" fmla="*/ 1378328 h 14922648"/>
              <a:gd name="connsiteX5730" fmla="*/ 7697306 w 12238203"/>
              <a:gd name="connsiteY5730" fmla="*/ 1344128 h 14922648"/>
              <a:gd name="connsiteX5731" fmla="*/ 7697336 w 12238203"/>
              <a:gd name="connsiteY5731" fmla="*/ 1344003 h 14922648"/>
              <a:gd name="connsiteX5732" fmla="*/ 7697290 w 12238203"/>
              <a:gd name="connsiteY5732" fmla="*/ 1343953 h 14922648"/>
              <a:gd name="connsiteX5733" fmla="*/ 7694245 w 12238203"/>
              <a:gd name="connsiteY5733" fmla="*/ 1310956 h 14922648"/>
              <a:gd name="connsiteX5734" fmla="*/ 7654589 w 12238203"/>
              <a:gd name="connsiteY5734" fmla="*/ 1251077 h 14922648"/>
              <a:gd name="connsiteX5735" fmla="*/ 7680379 w 12238203"/>
              <a:gd name="connsiteY5735" fmla="*/ 1325439 h 14922648"/>
              <a:gd name="connsiteX5736" fmla="*/ 7697290 w 12238203"/>
              <a:gd name="connsiteY5736" fmla="*/ 1343953 h 14922648"/>
              <a:gd name="connsiteX5737" fmla="*/ 7697306 w 12238203"/>
              <a:gd name="connsiteY5737" fmla="*/ 1344128 h 14922648"/>
              <a:gd name="connsiteX5738" fmla="*/ 7691314 w 12238203"/>
              <a:gd name="connsiteY5738" fmla="*/ 1368919 h 14922648"/>
              <a:gd name="connsiteX5739" fmla="*/ 7700462 w 12238203"/>
              <a:gd name="connsiteY5739" fmla="*/ 1378328 h 14922648"/>
              <a:gd name="connsiteX5740" fmla="*/ 2916171 w 12238203"/>
              <a:gd name="connsiteY5740" fmla="*/ 12206824 h 14922648"/>
              <a:gd name="connsiteX5741" fmla="*/ 2901057 w 12238203"/>
              <a:gd name="connsiteY5741" fmla="*/ 12205242 h 14922648"/>
              <a:gd name="connsiteX5742" fmla="*/ 2903253 w 12238203"/>
              <a:gd name="connsiteY5742" fmla="*/ 12211817 h 14922648"/>
              <a:gd name="connsiteX5743" fmla="*/ 2916171 w 12238203"/>
              <a:gd name="connsiteY5743" fmla="*/ 12206824 h 14922648"/>
              <a:gd name="connsiteX5744" fmla="*/ 7671734 w 12238203"/>
              <a:gd name="connsiteY5744" fmla="*/ 1449433 h 14922648"/>
              <a:gd name="connsiteX5745" fmla="*/ 7604403 w 12238203"/>
              <a:gd name="connsiteY5745" fmla="*/ 1325036 h 14922648"/>
              <a:gd name="connsiteX5746" fmla="*/ 7610452 w 12238203"/>
              <a:gd name="connsiteY5746" fmla="*/ 1368449 h 14922648"/>
              <a:gd name="connsiteX5747" fmla="*/ 7625694 w 12238203"/>
              <a:gd name="connsiteY5747" fmla="*/ 1390004 h 14922648"/>
              <a:gd name="connsiteX5748" fmla="*/ 7641242 w 12238203"/>
              <a:gd name="connsiteY5748" fmla="*/ 1411993 h 14922648"/>
              <a:gd name="connsiteX5749" fmla="*/ 7671734 w 12238203"/>
              <a:gd name="connsiteY5749" fmla="*/ 1449433 h 14922648"/>
              <a:gd name="connsiteX5750" fmla="*/ 7665703 w 12238203"/>
              <a:gd name="connsiteY5750" fmla="*/ 1467875 h 14922648"/>
              <a:gd name="connsiteX5751" fmla="*/ 7641116 w 12238203"/>
              <a:gd name="connsiteY5751" fmla="*/ 1437064 h 14922648"/>
              <a:gd name="connsiteX5752" fmla="*/ 7665703 w 12238203"/>
              <a:gd name="connsiteY5752" fmla="*/ 1467875 h 14922648"/>
              <a:gd name="connsiteX5753" fmla="*/ 7662500 w 12238203"/>
              <a:gd name="connsiteY5753" fmla="*/ 1514372 h 14922648"/>
              <a:gd name="connsiteX5754" fmla="*/ 7625597 w 12238203"/>
              <a:gd name="connsiteY5754" fmla="*/ 1439951 h 14922648"/>
              <a:gd name="connsiteX5755" fmla="*/ 7662500 w 12238203"/>
              <a:gd name="connsiteY5755" fmla="*/ 1514372 h 14922648"/>
              <a:gd name="connsiteX5756" fmla="*/ 2916653 w 12238203"/>
              <a:gd name="connsiteY5756" fmla="*/ 12264618 h 14922648"/>
              <a:gd name="connsiteX5757" fmla="*/ 2904681 w 12238203"/>
              <a:gd name="connsiteY5757" fmla="*/ 12232831 h 14922648"/>
              <a:gd name="connsiteX5758" fmla="*/ 2916653 w 12238203"/>
              <a:gd name="connsiteY5758" fmla="*/ 12264618 h 14922648"/>
              <a:gd name="connsiteX5759" fmla="*/ 2822317 w 12238203"/>
              <a:gd name="connsiteY5759" fmla="*/ 12489479 h 14922648"/>
              <a:gd name="connsiteX5760" fmla="*/ 2804275 w 12238203"/>
              <a:gd name="connsiteY5760" fmla="*/ 12424085 h 14922648"/>
              <a:gd name="connsiteX5761" fmla="*/ 2822317 w 12238203"/>
              <a:gd name="connsiteY5761" fmla="*/ 12489479 h 14922648"/>
              <a:gd name="connsiteX5762" fmla="*/ 7677721 w 12238203"/>
              <a:gd name="connsiteY5762" fmla="*/ 1505216 h 14922648"/>
              <a:gd name="connsiteX5763" fmla="*/ 7687585 w 12238203"/>
              <a:gd name="connsiteY5763" fmla="*/ 1446218 h 14922648"/>
              <a:gd name="connsiteX5764" fmla="*/ 7677721 w 12238203"/>
              <a:gd name="connsiteY5764" fmla="*/ 1505216 h 14922648"/>
              <a:gd name="connsiteX5765" fmla="*/ 7649682 w 12238203"/>
              <a:gd name="connsiteY5765" fmla="*/ 1570386 h 14922648"/>
              <a:gd name="connsiteX5766" fmla="*/ 7640618 w 12238203"/>
              <a:gd name="connsiteY5766" fmla="*/ 1536029 h 14922648"/>
              <a:gd name="connsiteX5767" fmla="*/ 7649682 w 12238203"/>
              <a:gd name="connsiteY5767" fmla="*/ 1570386 h 14922648"/>
              <a:gd name="connsiteX5768" fmla="*/ 2918893 w 12238203"/>
              <a:gd name="connsiteY5768" fmla="*/ 12306883 h 14922648"/>
              <a:gd name="connsiteX5769" fmla="*/ 2848396 w 12238203"/>
              <a:gd name="connsiteY5769" fmla="*/ 12265543 h 14922648"/>
              <a:gd name="connsiteX5770" fmla="*/ 2918893 w 12238203"/>
              <a:gd name="connsiteY5770" fmla="*/ 12306883 h 14922648"/>
              <a:gd name="connsiteX5771" fmla="*/ 7674517 w 12238203"/>
              <a:gd name="connsiteY5771" fmla="*/ 1551713 h 14922648"/>
              <a:gd name="connsiteX5772" fmla="*/ 7671329 w 12238203"/>
              <a:gd name="connsiteY5772" fmla="*/ 1529924 h 14922648"/>
              <a:gd name="connsiteX5773" fmla="*/ 7674517 w 12238203"/>
              <a:gd name="connsiteY5773" fmla="*/ 1551713 h 14922648"/>
              <a:gd name="connsiteX5774" fmla="*/ 7504558 w 12238203"/>
              <a:gd name="connsiteY5774" fmla="*/ 1937429 h 14922648"/>
              <a:gd name="connsiteX5775" fmla="*/ 7443363 w 12238203"/>
              <a:gd name="connsiteY5775" fmla="*/ 1977500 h 14922648"/>
              <a:gd name="connsiteX5776" fmla="*/ 7514283 w 12238203"/>
              <a:gd name="connsiteY5776" fmla="*/ 1914655 h 14922648"/>
              <a:gd name="connsiteX5777" fmla="*/ 7504558 w 12238203"/>
              <a:gd name="connsiteY5777" fmla="*/ 1937429 h 14922648"/>
              <a:gd name="connsiteX5778" fmla="*/ 2862924 w 12238203"/>
              <a:gd name="connsiteY5778" fmla="*/ 12444917 h 14922648"/>
              <a:gd name="connsiteX5779" fmla="*/ 2854064 w 12238203"/>
              <a:gd name="connsiteY5779" fmla="*/ 12430331 h 14922648"/>
              <a:gd name="connsiteX5780" fmla="*/ 2862924 w 12238203"/>
              <a:gd name="connsiteY5780" fmla="*/ 12444917 h 14922648"/>
              <a:gd name="connsiteX5781" fmla="*/ 7665108 w 12238203"/>
              <a:gd name="connsiteY5781" fmla="*/ 1585972 h 14922648"/>
              <a:gd name="connsiteX5782" fmla="*/ 7652934 w 12238203"/>
              <a:gd name="connsiteY5782" fmla="*/ 1579640 h 14922648"/>
              <a:gd name="connsiteX5783" fmla="*/ 7652572 w 12238203"/>
              <a:gd name="connsiteY5783" fmla="*/ 1585906 h 14922648"/>
              <a:gd name="connsiteX5784" fmla="*/ 7665108 w 12238203"/>
              <a:gd name="connsiteY5784" fmla="*/ 1585972 h 14922648"/>
              <a:gd name="connsiteX5785" fmla="*/ 2946644 w 12238203"/>
              <a:gd name="connsiteY5785" fmla="*/ 12267169 h 14922648"/>
              <a:gd name="connsiteX5786" fmla="*/ 2929715 w 12238203"/>
              <a:gd name="connsiteY5786" fmla="*/ 12223509 h 14922648"/>
              <a:gd name="connsiteX5787" fmla="*/ 2946644 w 12238203"/>
              <a:gd name="connsiteY5787" fmla="*/ 12267169 h 14922648"/>
              <a:gd name="connsiteX5788" fmla="*/ 2861587 w 12238203"/>
              <a:gd name="connsiteY5788" fmla="*/ 12506830 h 14922648"/>
              <a:gd name="connsiteX5789" fmla="*/ 2861587 w 12238203"/>
              <a:gd name="connsiteY5789" fmla="*/ 12506830 h 14922648"/>
              <a:gd name="connsiteX5790" fmla="*/ 7665942 w 12238203"/>
              <a:gd name="connsiteY5790" fmla="*/ 1647563 h 14922648"/>
              <a:gd name="connsiteX5791" fmla="*/ 7646087 w 12238203"/>
              <a:gd name="connsiteY5791" fmla="*/ 1629087 h 14922648"/>
              <a:gd name="connsiteX5792" fmla="*/ 7661450 w 12238203"/>
              <a:gd name="connsiteY5792" fmla="*/ 1657209 h 14922648"/>
              <a:gd name="connsiteX5793" fmla="*/ 7665942 w 12238203"/>
              <a:gd name="connsiteY5793" fmla="*/ 1647563 h 14922648"/>
              <a:gd name="connsiteX5794" fmla="*/ 3033987 w 12238203"/>
              <a:gd name="connsiteY5794" fmla="*/ 12135979 h 14922648"/>
              <a:gd name="connsiteX5795" fmla="*/ 3030415 w 12238203"/>
              <a:gd name="connsiteY5795" fmla="*/ 12112500 h 14922648"/>
              <a:gd name="connsiteX5796" fmla="*/ 3019661 w 12238203"/>
              <a:gd name="connsiteY5796" fmla="*/ 12160004 h 14922648"/>
              <a:gd name="connsiteX5797" fmla="*/ 3033987 w 12238203"/>
              <a:gd name="connsiteY5797" fmla="*/ 12135979 h 14922648"/>
              <a:gd name="connsiteX5798" fmla="*/ 2978499 w 12238203"/>
              <a:gd name="connsiteY5798" fmla="*/ 12296900 h 14922648"/>
              <a:gd name="connsiteX5799" fmla="*/ 2832468 w 12238203"/>
              <a:gd name="connsiteY5799" fmla="*/ 12242709 h 14922648"/>
              <a:gd name="connsiteX5800" fmla="*/ 2905895 w 12238203"/>
              <a:gd name="connsiteY5800" fmla="*/ 12171200 h 14922648"/>
              <a:gd name="connsiteX5801" fmla="*/ 2988865 w 12238203"/>
              <a:gd name="connsiteY5801" fmla="*/ 12254740 h 14922648"/>
              <a:gd name="connsiteX5802" fmla="*/ 2978499 w 12238203"/>
              <a:gd name="connsiteY5802" fmla="*/ 12296900 h 14922648"/>
              <a:gd name="connsiteX5803" fmla="*/ 2892026 w 12238203"/>
              <a:gd name="connsiteY5803" fmla="*/ 12498253 h 14922648"/>
              <a:gd name="connsiteX5804" fmla="*/ 2888857 w 12238203"/>
              <a:gd name="connsiteY5804" fmla="*/ 12492454 h 14922648"/>
              <a:gd name="connsiteX5805" fmla="*/ 2876886 w 12238203"/>
              <a:gd name="connsiteY5805" fmla="*/ 12508000 h 14922648"/>
              <a:gd name="connsiteX5806" fmla="*/ 2892026 w 12238203"/>
              <a:gd name="connsiteY5806" fmla="*/ 12498253 h 14922648"/>
              <a:gd name="connsiteX5807" fmla="*/ 2917136 w 12238203"/>
              <a:gd name="connsiteY5807" fmla="*/ 12485838 h 14922648"/>
              <a:gd name="connsiteX5808" fmla="*/ 2860544 w 12238203"/>
              <a:gd name="connsiteY5808" fmla="*/ 12532285 h 14922648"/>
              <a:gd name="connsiteX5809" fmla="*/ 2887585 w 12238203"/>
              <a:gd name="connsiteY5809" fmla="*/ 12377557 h 14922648"/>
              <a:gd name="connsiteX5810" fmla="*/ 2917136 w 12238203"/>
              <a:gd name="connsiteY5810" fmla="*/ 12485838 h 14922648"/>
              <a:gd name="connsiteX5811" fmla="*/ 7343043 w 12238203"/>
              <a:gd name="connsiteY5811" fmla="*/ 2471901 h 14922648"/>
              <a:gd name="connsiteX5812" fmla="*/ 7327884 w 12238203"/>
              <a:gd name="connsiteY5812" fmla="*/ 2499146 h 14922648"/>
              <a:gd name="connsiteX5813" fmla="*/ 7315230 w 12238203"/>
              <a:gd name="connsiteY5813" fmla="*/ 2387493 h 14922648"/>
              <a:gd name="connsiteX5814" fmla="*/ 7343043 w 12238203"/>
              <a:gd name="connsiteY5814" fmla="*/ 2471901 h 14922648"/>
              <a:gd name="connsiteX5815" fmla="*/ 2850154 w 12238203"/>
              <a:gd name="connsiteY5815" fmla="*/ 12662891 h 14922648"/>
              <a:gd name="connsiteX5816" fmla="*/ 2838367 w 12238203"/>
              <a:gd name="connsiteY5816" fmla="*/ 12595584 h 14922648"/>
              <a:gd name="connsiteX5817" fmla="*/ 2850154 w 12238203"/>
              <a:gd name="connsiteY5817" fmla="*/ 12662891 h 14922648"/>
              <a:gd name="connsiteX5818" fmla="*/ 2733496 w 12238203"/>
              <a:gd name="connsiteY5818" fmla="*/ 12940067 h 14922648"/>
              <a:gd name="connsiteX5819" fmla="*/ 2748652 w 12238203"/>
              <a:gd name="connsiteY5819" fmla="*/ 12900243 h 14922648"/>
              <a:gd name="connsiteX5820" fmla="*/ 2319379 w 12238203"/>
              <a:gd name="connsiteY5820" fmla="*/ 12711329 h 14922648"/>
              <a:gd name="connsiteX5821" fmla="*/ 2189506 w 12238203"/>
              <a:gd name="connsiteY5821" fmla="*/ 12658478 h 14922648"/>
              <a:gd name="connsiteX5822" fmla="*/ 2124346 w 12238203"/>
              <a:gd name="connsiteY5822" fmla="*/ 12648331 h 14922648"/>
              <a:gd name="connsiteX5823" fmla="*/ 2161325 w 12238203"/>
              <a:gd name="connsiteY5823" fmla="*/ 12682771 h 14922648"/>
              <a:gd name="connsiteX5824" fmla="*/ 2191542 w 12238203"/>
              <a:gd name="connsiteY5824" fmla="*/ 12676162 h 14922648"/>
              <a:gd name="connsiteX5825" fmla="*/ 2224508 w 12238203"/>
              <a:gd name="connsiteY5825" fmla="*/ 12719165 h 14922648"/>
              <a:gd name="connsiteX5826" fmla="*/ 2259004 w 12238203"/>
              <a:gd name="connsiteY5826" fmla="*/ 12735788 h 14922648"/>
              <a:gd name="connsiteX5827" fmla="*/ 2274240 w 12238203"/>
              <a:gd name="connsiteY5827" fmla="*/ 12727154 h 14922648"/>
              <a:gd name="connsiteX5828" fmla="*/ 2304781 w 12238203"/>
              <a:gd name="connsiteY5828" fmla="*/ 12796271 h 14922648"/>
              <a:gd name="connsiteX5829" fmla="*/ 2293814 w 12238203"/>
              <a:gd name="connsiteY5829" fmla="*/ 12752992 h 14922648"/>
              <a:gd name="connsiteX5830" fmla="*/ 2306819 w 12238203"/>
              <a:gd name="connsiteY5830" fmla="*/ 12748573 h 14922648"/>
              <a:gd name="connsiteX5831" fmla="*/ 2339399 w 12238203"/>
              <a:gd name="connsiteY5831" fmla="*/ 12769992 h 14922648"/>
              <a:gd name="connsiteX5832" fmla="*/ 2361335 w 12238203"/>
              <a:gd name="connsiteY5832" fmla="*/ 12823857 h 14922648"/>
              <a:gd name="connsiteX5833" fmla="*/ 2354514 w 12238203"/>
              <a:gd name="connsiteY5833" fmla="*/ 12771569 h 14922648"/>
              <a:gd name="connsiteX5834" fmla="*/ 2367325 w 12238203"/>
              <a:gd name="connsiteY5834" fmla="*/ 12789048 h 14922648"/>
              <a:gd name="connsiteX5835" fmla="*/ 2389190 w 12238203"/>
              <a:gd name="connsiteY5835" fmla="*/ 12789221 h 14922648"/>
              <a:gd name="connsiteX5836" fmla="*/ 2409030 w 12238203"/>
              <a:gd name="connsiteY5836" fmla="*/ 12846853 h 14922648"/>
              <a:gd name="connsiteX5837" fmla="*/ 2408704 w 12238203"/>
              <a:gd name="connsiteY5837" fmla="*/ 12803819 h 14922648"/>
              <a:gd name="connsiteX5838" fmla="*/ 2456652 w 12238203"/>
              <a:gd name="connsiteY5838" fmla="*/ 12848846 h 14922648"/>
              <a:gd name="connsiteX5839" fmla="*/ 2471440 w 12238203"/>
              <a:gd name="connsiteY5839" fmla="*/ 12840079 h 14922648"/>
              <a:gd name="connsiteX5840" fmla="*/ 2500394 w 12238203"/>
              <a:gd name="connsiteY5840" fmla="*/ 12891645 h 14922648"/>
              <a:gd name="connsiteX5841" fmla="*/ 2488785 w 12238203"/>
              <a:gd name="connsiteY5841" fmla="*/ 12837441 h 14922648"/>
              <a:gd name="connsiteX5842" fmla="*/ 2532647 w 12238203"/>
              <a:gd name="connsiteY5842" fmla="*/ 12870029 h 14922648"/>
              <a:gd name="connsiteX5843" fmla="*/ 2552354 w 12238203"/>
              <a:gd name="connsiteY5843" fmla="*/ 12928110 h 14922648"/>
              <a:gd name="connsiteX5844" fmla="*/ 2553751 w 12238203"/>
              <a:gd name="connsiteY5844" fmla="*/ 12869487 h 14922648"/>
              <a:gd name="connsiteX5845" fmla="*/ 2574098 w 12238203"/>
              <a:gd name="connsiteY5845" fmla="*/ 12938493 h 14922648"/>
              <a:gd name="connsiteX5846" fmla="*/ 2582125 w 12238203"/>
              <a:gd name="connsiteY5846" fmla="*/ 12888676 h 14922648"/>
              <a:gd name="connsiteX5847" fmla="*/ 2606485 w 12238203"/>
              <a:gd name="connsiteY5847" fmla="*/ 12949120 h 14922648"/>
              <a:gd name="connsiteX5848" fmla="*/ 2605906 w 12238203"/>
              <a:gd name="connsiteY5848" fmla="*/ 12884053 h 14922648"/>
              <a:gd name="connsiteX5849" fmla="*/ 2623889 w 12238203"/>
              <a:gd name="connsiteY5849" fmla="*/ 12957723 h 14922648"/>
              <a:gd name="connsiteX5850" fmla="*/ 2631977 w 12238203"/>
              <a:gd name="connsiteY5850" fmla="*/ 12886455 h 14922648"/>
              <a:gd name="connsiteX5851" fmla="*/ 2652070 w 12238203"/>
              <a:gd name="connsiteY5851" fmla="*/ 12966120 h 14922648"/>
              <a:gd name="connsiteX5852" fmla="*/ 2655697 w 12238203"/>
              <a:gd name="connsiteY5852" fmla="*/ 12903283 h 14922648"/>
              <a:gd name="connsiteX5853" fmla="*/ 2671257 w 12238203"/>
              <a:gd name="connsiteY5853" fmla="*/ 12970374 h 14922648"/>
              <a:gd name="connsiteX5854" fmla="*/ 2677308 w 12238203"/>
              <a:gd name="connsiteY5854" fmla="*/ 12914114 h 14922648"/>
              <a:gd name="connsiteX5855" fmla="*/ 2693256 w 12238203"/>
              <a:gd name="connsiteY5855" fmla="*/ 12970098 h 14922648"/>
              <a:gd name="connsiteX5856" fmla="*/ 2701282 w 12238203"/>
              <a:gd name="connsiteY5856" fmla="*/ 12920282 h 14922648"/>
              <a:gd name="connsiteX5857" fmla="*/ 2708237 w 12238203"/>
              <a:gd name="connsiteY5857" fmla="*/ 12972123 h 14922648"/>
              <a:gd name="connsiteX5858" fmla="*/ 2733496 w 12238203"/>
              <a:gd name="connsiteY5858" fmla="*/ 12940067 h 14922648"/>
              <a:gd name="connsiteX5859" fmla="*/ 7457732 w 12238203"/>
              <a:gd name="connsiteY5859" fmla="*/ 2276259 h 14922648"/>
              <a:gd name="connsiteX5860" fmla="*/ 7401168 w 12238203"/>
              <a:gd name="connsiteY5860" fmla="*/ 2011775 h 14922648"/>
              <a:gd name="connsiteX5861" fmla="*/ 7236943 w 12238203"/>
              <a:gd name="connsiteY5861" fmla="*/ 1964559 h 14922648"/>
              <a:gd name="connsiteX5862" fmla="*/ 7201871 w 12238203"/>
              <a:gd name="connsiteY5862" fmla="*/ 1946353 h 14922648"/>
              <a:gd name="connsiteX5863" fmla="*/ 7164461 w 12238203"/>
              <a:gd name="connsiteY5863" fmla="*/ 1941479 h 14922648"/>
              <a:gd name="connsiteX5864" fmla="*/ 7210651 w 12238203"/>
              <a:gd name="connsiteY5864" fmla="*/ 1980665 h 14922648"/>
              <a:gd name="connsiteX5865" fmla="*/ 7373493 w 12238203"/>
              <a:gd name="connsiteY5865" fmla="*/ 2090008 h 14922648"/>
              <a:gd name="connsiteX5866" fmla="*/ 7349487 w 12238203"/>
              <a:gd name="connsiteY5866" fmla="*/ 2099115 h 14922648"/>
              <a:gd name="connsiteX5867" fmla="*/ 7310427 w 12238203"/>
              <a:gd name="connsiteY5867" fmla="*/ 2155476 h 14922648"/>
              <a:gd name="connsiteX5868" fmla="*/ 7284585 w 12238203"/>
              <a:gd name="connsiteY5868" fmla="*/ 2199146 h 14922648"/>
              <a:gd name="connsiteX5869" fmla="*/ 7252674 w 12238203"/>
              <a:gd name="connsiteY5869" fmla="*/ 2215956 h 14922648"/>
              <a:gd name="connsiteX5870" fmla="*/ 7104112 w 12238203"/>
              <a:gd name="connsiteY5870" fmla="*/ 2009537 h 14922648"/>
              <a:gd name="connsiteX5871" fmla="*/ 7088122 w 12238203"/>
              <a:gd name="connsiteY5871" fmla="*/ 2025971 h 14922648"/>
              <a:gd name="connsiteX5872" fmla="*/ 7170465 w 12238203"/>
              <a:gd name="connsiteY5872" fmla="*/ 2257979 h 14922648"/>
              <a:gd name="connsiteX5873" fmla="*/ 7327683 w 12238203"/>
              <a:gd name="connsiteY5873" fmla="*/ 2340330 h 14922648"/>
              <a:gd name="connsiteX5874" fmla="*/ 7457732 w 12238203"/>
              <a:gd name="connsiteY5874" fmla="*/ 2276259 h 14922648"/>
              <a:gd name="connsiteX5875" fmla="*/ 7594027 w 12238203"/>
              <a:gd name="connsiteY5875" fmla="*/ 1980482 h 14922648"/>
              <a:gd name="connsiteX5876" fmla="*/ 7516407 w 12238203"/>
              <a:gd name="connsiteY5876" fmla="*/ 2028034 h 14922648"/>
              <a:gd name="connsiteX5877" fmla="*/ 7530215 w 12238203"/>
              <a:gd name="connsiteY5877" fmla="*/ 2020011 h 14922648"/>
              <a:gd name="connsiteX5878" fmla="*/ 7513314 w 12238203"/>
              <a:gd name="connsiteY5878" fmla="*/ 2009442 h 14922648"/>
              <a:gd name="connsiteX5879" fmla="*/ 7574854 w 12238203"/>
              <a:gd name="connsiteY5879" fmla="*/ 1962297 h 14922648"/>
              <a:gd name="connsiteX5880" fmla="*/ 7594027 w 12238203"/>
              <a:gd name="connsiteY5880" fmla="*/ 1980482 h 14922648"/>
              <a:gd name="connsiteX5881" fmla="*/ 7673377 w 12238203"/>
              <a:gd name="connsiteY5881" fmla="*/ 1843661 h 14922648"/>
              <a:gd name="connsiteX5882" fmla="*/ 7670470 w 12238203"/>
              <a:gd name="connsiteY5882" fmla="*/ 1765791 h 14922648"/>
              <a:gd name="connsiteX5883" fmla="*/ 7673377 w 12238203"/>
              <a:gd name="connsiteY5883" fmla="*/ 1843661 h 14922648"/>
              <a:gd name="connsiteX5884" fmla="*/ 3097048 w 12238203"/>
              <a:gd name="connsiteY5884" fmla="*/ 12209566 h 14922648"/>
              <a:gd name="connsiteX5885" fmla="*/ 3022049 w 12238203"/>
              <a:gd name="connsiteY5885" fmla="*/ 12166182 h 14922648"/>
              <a:gd name="connsiteX5886" fmla="*/ 3080719 w 12238203"/>
              <a:gd name="connsiteY5886" fmla="*/ 12223356 h 14922648"/>
              <a:gd name="connsiteX5887" fmla="*/ 3097048 w 12238203"/>
              <a:gd name="connsiteY5887" fmla="*/ 12209566 h 14922648"/>
              <a:gd name="connsiteX5888" fmla="*/ 7660294 w 12238203"/>
              <a:gd name="connsiteY5888" fmla="*/ 1886807 h 14922648"/>
              <a:gd name="connsiteX5889" fmla="*/ 7573189 w 12238203"/>
              <a:gd name="connsiteY5889" fmla="*/ 1300129 h 14922648"/>
              <a:gd name="connsiteX5890" fmla="*/ 7359067 w 12238203"/>
              <a:gd name="connsiteY5890" fmla="*/ 1370250 h 14922648"/>
              <a:gd name="connsiteX5891" fmla="*/ 7654356 w 12238203"/>
              <a:gd name="connsiteY5891" fmla="*/ 1886776 h 14922648"/>
              <a:gd name="connsiteX5892" fmla="*/ 7660294 w 12238203"/>
              <a:gd name="connsiteY5892" fmla="*/ 1886807 h 14922648"/>
              <a:gd name="connsiteX5893" fmla="*/ 2787667 w 12238203"/>
              <a:gd name="connsiteY5893" fmla="*/ 12919676 h 14922648"/>
              <a:gd name="connsiteX5894" fmla="*/ 2749424 w 12238203"/>
              <a:gd name="connsiteY5894" fmla="*/ 12976101 h 14922648"/>
              <a:gd name="connsiteX5895" fmla="*/ 2787667 w 12238203"/>
              <a:gd name="connsiteY5895" fmla="*/ 12919676 h 14922648"/>
              <a:gd name="connsiteX5896" fmla="*/ 3111417 w 12238203"/>
              <a:gd name="connsiteY5896" fmla="*/ 12189787 h 14922648"/>
              <a:gd name="connsiteX5897" fmla="*/ 3082777 w 12238203"/>
              <a:gd name="connsiteY5897" fmla="*/ 12124878 h 14922648"/>
              <a:gd name="connsiteX5898" fmla="*/ 3111417 w 12238203"/>
              <a:gd name="connsiteY5898" fmla="*/ 12189787 h 14922648"/>
              <a:gd name="connsiteX5899" fmla="*/ 7504543 w 12238203"/>
              <a:gd name="connsiteY5899" fmla="*/ 2252998 h 14922648"/>
              <a:gd name="connsiteX5900" fmla="*/ 7450396 w 12238203"/>
              <a:gd name="connsiteY5900" fmla="*/ 2321696 h 14922648"/>
              <a:gd name="connsiteX5901" fmla="*/ 7339060 w 12238203"/>
              <a:gd name="connsiteY5901" fmla="*/ 2367064 h 14922648"/>
              <a:gd name="connsiteX5902" fmla="*/ 7133055 w 12238203"/>
              <a:gd name="connsiteY5902" fmla="*/ 2253105 h 14922648"/>
              <a:gd name="connsiteX5903" fmla="*/ 7112455 w 12238203"/>
              <a:gd name="connsiteY5903" fmla="*/ 2159634 h 14922648"/>
              <a:gd name="connsiteX5904" fmla="*/ 7074982 w 12238203"/>
              <a:gd name="connsiteY5904" fmla="*/ 2045442 h 14922648"/>
              <a:gd name="connsiteX5905" fmla="*/ 7040674 w 12238203"/>
              <a:gd name="connsiteY5905" fmla="*/ 2054220 h 14922648"/>
              <a:gd name="connsiteX5906" fmla="*/ 7023100 w 12238203"/>
              <a:gd name="connsiteY5906" fmla="*/ 1995320 h 14922648"/>
              <a:gd name="connsiteX5907" fmla="*/ 6992958 w 12238203"/>
              <a:gd name="connsiteY5907" fmla="*/ 1961064 h 14922648"/>
              <a:gd name="connsiteX5908" fmla="*/ 7006105 w 12238203"/>
              <a:gd name="connsiteY5908" fmla="*/ 1936732 h 14922648"/>
              <a:gd name="connsiteX5909" fmla="*/ 6984246 w 12238203"/>
              <a:gd name="connsiteY5909" fmla="*/ 1910696 h 14922648"/>
              <a:gd name="connsiteX5910" fmla="*/ 7049770 w 12238203"/>
              <a:gd name="connsiteY5910" fmla="*/ 1842065 h 14922648"/>
              <a:gd name="connsiteX5911" fmla="*/ 7076943 w 12238203"/>
              <a:gd name="connsiteY5911" fmla="*/ 1863114 h 14922648"/>
              <a:gd name="connsiteX5912" fmla="*/ 7106264 w 12238203"/>
              <a:gd name="connsiteY5912" fmla="*/ 1849020 h 14922648"/>
              <a:gd name="connsiteX5913" fmla="*/ 7133563 w 12238203"/>
              <a:gd name="connsiteY5913" fmla="*/ 1875377 h 14922648"/>
              <a:gd name="connsiteX5914" fmla="*/ 7170462 w 12238203"/>
              <a:gd name="connsiteY5914" fmla="*/ 1863882 h 14922648"/>
              <a:gd name="connsiteX5915" fmla="*/ 7198208 w 12238203"/>
              <a:gd name="connsiteY5915" fmla="*/ 1890105 h 14922648"/>
              <a:gd name="connsiteX5916" fmla="*/ 7182470 w 12238203"/>
              <a:gd name="connsiteY5916" fmla="*/ 1917154 h 14922648"/>
              <a:gd name="connsiteX5917" fmla="*/ 7424930 w 12238203"/>
              <a:gd name="connsiteY5917" fmla="*/ 1987192 h 14922648"/>
              <a:gd name="connsiteX5918" fmla="*/ 7525342 w 12238203"/>
              <a:gd name="connsiteY5918" fmla="*/ 2183680 h 14922648"/>
              <a:gd name="connsiteX5919" fmla="*/ 7504543 w 12238203"/>
              <a:gd name="connsiteY5919" fmla="*/ 2252998 h 14922648"/>
              <a:gd name="connsiteX5920" fmla="*/ 3128878 w 12238203"/>
              <a:gd name="connsiteY5920" fmla="*/ 12210953 h 14922648"/>
              <a:gd name="connsiteX5921" fmla="*/ 3104945 w 12238203"/>
              <a:gd name="connsiteY5921" fmla="*/ 12239183 h 14922648"/>
              <a:gd name="connsiteX5922" fmla="*/ 3016836 w 12238203"/>
              <a:gd name="connsiteY5922" fmla="*/ 12095742 h 14922648"/>
              <a:gd name="connsiteX5923" fmla="*/ 3128878 w 12238203"/>
              <a:gd name="connsiteY5923" fmla="*/ 12210953 h 14922648"/>
              <a:gd name="connsiteX5924" fmla="*/ 2924812 w 12238203"/>
              <a:gd name="connsiteY5924" fmla="*/ 12684481 h 14922648"/>
              <a:gd name="connsiteX5925" fmla="*/ 2865270 w 12238203"/>
              <a:gd name="connsiteY5925" fmla="*/ 12700620 h 14922648"/>
              <a:gd name="connsiteX5926" fmla="*/ 2884680 w 12238203"/>
              <a:gd name="connsiteY5926" fmla="*/ 12574308 h 14922648"/>
              <a:gd name="connsiteX5927" fmla="*/ 2935741 w 12238203"/>
              <a:gd name="connsiteY5927" fmla="*/ 12659477 h 14922648"/>
              <a:gd name="connsiteX5928" fmla="*/ 2924812 w 12238203"/>
              <a:gd name="connsiteY5928" fmla="*/ 12684481 h 14922648"/>
              <a:gd name="connsiteX5929" fmla="*/ 7697320 w 12238203"/>
              <a:gd name="connsiteY5929" fmla="*/ 1936817 h 14922648"/>
              <a:gd name="connsiteX5930" fmla="*/ 7757198 w 12238203"/>
              <a:gd name="connsiteY5930" fmla="*/ 1772519 h 14922648"/>
              <a:gd name="connsiteX5931" fmla="*/ 7817042 w 12238203"/>
              <a:gd name="connsiteY5931" fmla="*/ 1614819 h 14922648"/>
              <a:gd name="connsiteX5932" fmla="*/ 7964722 w 12238203"/>
              <a:gd name="connsiteY5932" fmla="*/ 1178496 h 14922648"/>
              <a:gd name="connsiteX5933" fmla="*/ 7722515 w 12238203"/>
              <a:gd name="connsiteY5933" fmla="*/ 1257375 h 14922648"/>
              <a:gd name="connsiteX5934" fmla="*/ 7691382 w 12238203"/>
              <a:gd name="connsiteY5934" fmla="*/ 1936786 h 14922648"/>
              <a:gd name="connsiteX5935" fmla="*/ 7697320 w 12238203"/>
              <a:gd name="connsiteY5935" fmla="*/ 1936817 h 14922648"/>
              <a:gd name="connsiteX5936" fmla="*/ 7636224 w 12238203"/>
              <a:gd name="connsiteY5936" fmla="*/ 2078746 h 14922648"/>
              <a:gd name="connsiteX5937" fmla="*/ 7537820 w 12238203"/>
              <a:gd name="connsiteY5937" fmla="*/ 2099826 h 14922648"/>
              <a:gd name="connsiteX5938" fmla="*/ 7535151 w 12238203"/>
              <a:gd name="connsiteY5938" fmla="*/ 2086007 h 14922648"/>
              <a:gd name="connsiteX5939" fmla="*/ 7636224 w 12238203"/>
              <a:gd name="connsiteY5939" fmla="*/ 2078746 h 14922648"/>
              <a:gd name="connsiteX5940" fmla="*/ 7471260 w 12238203"/>
              <a:gd name="connsiteY5940" fmla="*/ 2466032 h 14922648"/>
              <a:gd name="connsiteX5941" fmla="*/ 7452938 w 12238203"/>
              <a:gd name="connsiteY5941" fmla="*/ 2477395 h 14922648"/>
              <a:gd name="connsiteX5942" fmla="*/ 7429875 w 12238203"/>
              <a:gd name="connsiteY5942" fmla="*/ 2392005 h 14922648"/>
              <a:gd name="connsiteX5943" fmla="*/ 7446019 w 12238203"/>
              <a:gd name="connsiteY5943" fmla="*/ 2386217 h 14922648"/>
              <a:gd name="connsiteX5944" fmla="*/ 7471260 w 12238203"/>
              <a:gd name="connsiteY5944" fmla="*/ 2466032 h 14922648"/>
              <a:gd name="connsiteX5945" fmla="*/ 2848835 w 12238203"/>
              <a:gd name="connsiteY5945" fmla="*/ 12986941 h 14922648"/>
              <a:gd name="connsiteX5946" fmla="*/ 2859203 w 12238203"/>
              <a:gd name="connsiteY5946" fmla="*/ 12949288 h 14922648"/>
              <a:gd name="connsiteX5947" fmla="*/ 2813617 w 12238203"/>
              <a:gd name="connsiteY5947" fmla="*/ 12932289 h 14922648"/>
              <a:gd name="connsiteX5948" fmla="*/ 2792779 w 12238203"/>
              <a:gd name="connsiteY5948" fmla="*/ 12997316 h 14922648"/>
              <a:gd name="connsiteX5949" fmla="*/ 2827721 w 12238203"/>
              <a:gd name="connsiteY5949" fmla="*/ 13014073 h 14922648"/>
              <a:gd name="connsiteX5950" fmla="*/ 2848835 w 12238203"/>
              <a:gd name="connsiteY5950" fmla="*/ 12986941 h 14922648"/>
              <a:gd name="connsiteX5951" fmla="*/ 7700260 w 12238203"/>
              <a:gd name="connsiteY5951" fmla="*/ 2008089 h 14922648"/>
              <a:gd name="connsiteX5952" fmla="*/ 7693960 w 12238203"/>
              <a:gd name="connsiteY5952" fmla="*/ 2014324 h 14922648"/>
              <a:gd name="connsiteX5953" fmla="*/ 7651090 w 12238203"/>
              <a:gd name="connsiteY5953" fmla="*/ 1945809 h 14922648"/>
              <a:gd name="connsiteX5954" fmla="*/ 7386135 w 12238203"/>
              <a:gd name="connsiteY5954" fmla="*/ 1497732 h 14922648"/>
              <a:gd name="connsiteX5955" fmla="*/ 7297048 w 12238203"/>
              <a:gd name="connsiteY5955" fmla="*/ 1369921 h 14922648"/>
              <a:gd name="connsiteX5956" fmla="*/ 7495980 w 12238203"/>
              <a:gd name="connsiteY5956" fmla="*/ 1303019 h 14922648"/>
              <a:gd name="connsiteX5957" fmla="*/ 7480899 w 12238203"/>
              <a:gd name="connsiteY5957" fmla="*/ 1218817 h 14922648"/>
              <a:gd name="connsiteX5958" fmla="*/ 7462831 w 12238203"/>
              <a:gd name="connsiteY5958" fmla="*/ 1138227 h 14922648"/>
              <a:gd name="connsiteX5959" fmla="*/ 7611294 w 12238203"/>
              <a:gd name="connsiteY5959" fmla="*/ 1201364 h 14922648"/>
              <a:gd name="connsiteX5960" fmla="*/ 7660683 w 12238203"/>
              <a:gd name="connsiteY5960" fmla="*/ 1220100 h 14922648"/>
              <a:gd name="connsiteX5961" fmla="*/ 7707088 w 12238203"/>
              <a:gd name="connsiteY5961" fmla="*/ 1241789 h 14922648"/>
              <a:gd name="connsiteX5962" fmla="*/ 7868320 w 12238203"/>
              <a:gd name="connsiteY5962" fmla="*/ 1193160 h 14922648"/>
              <a:gd name="connsiteX5963" fmla="*/ 7930431 w 12238203"/>
              <a:gd name="connsiteY5963" fmla="*/ 1175016 h 14922648"/>
              <a:gd name="connsiteX5964" fmla="*/ 7989919 w 12238203"/>
              <a:gd name="connsiteY5964" fmla="*/ 1153558 h 14922648"/>
              <a:gd name="connsiteX5965" fmla="*/ 7848271 w 12238203"/>
              <a:gd name="connsiteY5965" fmla="*/ 1571439 h 14922648"/>
              <a:gd name="connsiteX5966" fmla="*/ 7772654 w 12238203"/>
              <a:gd name="connsiteY5966" fmla="*/ 1782168 h 14922648"/>
              <a:gd name="connsiteX5967" fmla="*/ 7700260 w 12238203"/>
              <a:gd name="connsiteY5967" fmla="*/ 2008089 h 14922648"/>
              <a:gd name="connsiteX5968" fmla="*/ 7644182 w 12238203"/>
              <a:gd name="connsiteY5968" fmla="*/ 2157613 h 14922648"/>
              <a:gd name="connsiteX5969" fmla="*/ 7634888 w 12238203"/>
              <a:gd name="connsiteY5969" fmla="*/ 2167137 h 14922648"/>
              <a:gd name="connsiteX5970" fmla="*/ 7553765 w 12238203"/>
              <a:gd name="connsiteY5970" fmla="*/ 2153249 h 14922648"/>
              <a:gd name="connsiteX5971" fmla="*/ 7648352 w 12238203"/>
              <a:gd name="connsiteY5971" fmla="*/ 2148172 h 14922648"/>
              <a:gd name="connsiteX5972" fmla="*/ 7644182 w 12238203"/>
              <a:gd name="connsiteY5972" fmla="*/ 2157613 h 14922648"/>
              <a:gd name="connsiteX5973" fmla="*/ 2865956 w 12238203"/>
              <a:gd name="connsiteY5973" fmla="*/ 13000581 h 14922648"/>
              <a:gd name="connsiteX5974" fmla="*/ 2865905 w 12238203"/>
              <a:gd name="connsiteY5974" fmla="*/ 12979098 h 14922648"/>
              <a:gd name="connsiteX5975" fmla="*/ 2851115 w 12238203"/>
              <a:gd name="connsiteY5975" fmla="*/ 13020555 h 14922648"/>
              <a:gd name="connsiteX5976" fmla="*/ 2865956 w 12238203"/>
              <a:gd name="connsiteY5976" fmla="*/ 13000581 h 14922648"/>
              <a:gd name="connsiteX5977" fmla="*/ 3202535 w 12238203"/>
              <a:gd name="connsiteY5977" fmla="*/ 12292342 h 14922648"/>
              <a:gd name="connsiteX5978" fmla="*/ 3189940 w 12238203"/>
              <a:gd name="connsiteY5978" fmla="*/ 12250724 h 14922648"/>
              <a:gd name="connsiteX5979" fmla="*/ 3202535 w 12238203"/>
              <a:gd name="connsiteY5979" fmla="*/ 12292342 h 14922648"/>
              <a:gd name="connsiteX5980" fmla="*/ 7582170 w 12238203"/>
              <a:gd name="connsiteY5980" fmla="*/ 2386786 h 14922648"/>
              <a:gd name="connsiteX5981" fmla="*/ 7501931 w 12238203"/>
              <a:gd name="connsiteY5981" fmla="*/ 2299598 h 14922648"/>
              <a:gd name="connsiteX5982" fmla="*/ 7582170 w 12238203"/>
              <a:gd name="connsiteY5982" fmla="*/ 2386786 h 14922648"/>
              <a:gd name="connsiteX5983" fmla="*/ 7655111 w 12238203"/>
              <a:gd name="connsiteY5983" fmla="*/ 2228376 h 14922648"/>
              <a:gd name="connsiteX5984" fmla="*/ 7574503 w 12238203"/>
              <a:gd name="connsiteY5984" fmla="*/ 2240829 h 14922648"/>
              <a:gd name="connsiteX5985" fmla="*/ 7542125 w 12238203"/>
              <a:gd name="connsiteY5985" fmla="*/ 2220529 h 14922648"/>
              <a:gd name="connsiteX5986" fmla="*/ 7547105 w 12238203"/>
              <a:gd name="connsiteY5986" fmla="*/ 2204546 h 14922648"/>
              <a:gd name="connsiteX5987" fmla="*/ 7655111 w 12238203"/>
              <a:gd name="connsiteY5987" fmla="*/ 2228376 h 14922648"/>
              <a:gd name="connsiteX5988" fmla="*/ 2908425 w 12238203"/>
              <a:gd name="connsiteY5988" fmla="*/ 13015372 h 14922648"/>
              <a:gd name="connsiteX5989" fmla="*/ 2896122 w 12238203"/>
              <a:gd name="connsiteY5989" fmla="*/ 12972488 h 14922648"/>
              <a:gd name="connsiteX5990" fmla="*/ 2870496 w 12238203"/>
              <a:gd name="connsiteY5990" fmla="*/ 13035602 h 14922648"/>
              <a:gd name="connsiteX5991" fmla="*/ 2908425 w 12238203"/>
              <a:gd name="connsiteY5991" fmla="*/ 13015372 h 14922648"/>
              <a:gd name="connsiteX5992" fmla="*/ 3250555 w 12238203"/>
              <a:gd name="connsiteY5992" fmla="*/ 12313559 h 14922648"/>
              <a:gd name="connsiteX5993" fmla="*/ 3237382 w 12238203"/>
              <a:gd name="connsiteY5993" fmla="*/ 12307739 h 14922648"/>
              <a:gd name="connsiteX5994" fmla="*/ 3250555 w 12238203"/>
              <a:gd name="connsiteY5994" fmla="*/ 12313559 h 14922648"/>
              <a:gd name="connsiteX5995" fmla="*/ 3303851 w 12238203"/>
              <a:gd name="connsiteY5995" fmla="*/ 12314916 h 14922648"/>
              <a:gd name="connsiteX5996" fmla="*/ 3170298 w 12238203"/>
              <a:gd name="connsiteY5996" fmla="*/ 12283684 h 14922648"/>
              <a:gd name="connsiteX5997" fmla="*/ 3309260 w 12238203"/>
              <a:gd name="connsiteY5997" fmla="*/ 12262315 h 14922648"/>
              <a:gd name="connsiteX5998" fmla="*/ 3303851 w 12238203"/>
              <a:gd name="connsiteY5998" fmla="*/ 12314916 h 14922648"/>
              <a:gd name="connsiteX5999" fmla="*/ 7842363 w 12238203"/>
              <a:gd name="connsiteY5999" fmla="*/ 2053651 h 14922648"/>
              <a:gd name="connsiteX6000" fmla="*/ 7836626 w 12238203"/>
              <a:gd name="connsiteY6000" fmla="*/ 2047034 h 14922648"/>
              <a:gd name="connsiteX6001" fmla="*/ 7830009 w 12238203"/>
              <a:gd name="connsiteY6001" fmla="*/ 2052785 h 14922648"/>
              <a:gd name="connsiteX6002" fmla="*/ 7835131 w 12238203"/>
              <a:gd name="connsiteY6002" fmla="*/ 2059640 h 14922648"/>
              <a:gd name="connsiteX6003" fmla="*/ 7842363 w 12238203"/>
              <a:gd name="connsiteY6003" fmla="*/ 2053651 h 14922648"/>
              <a:gd name="connsiteX6004" fmla="*/ 3228838 w 12238203"/>
              <a:gd name="connsiteY6004" fmla="*/ 12533847 h 14922648"/>
              <a:gd name="connsiteX6005" fmla="*/ 3224123 w 12238203"/>
              <a:gd name="connsiteY6005" fmla="*/ 12531764 h 14922648"/>
              <a:gd name="connsiteX6006" fmla="*/ 3228838 w 12238203"/>
              <a:gd name="connsiteY6006" fmla="*/ 12533847 h 14922648"/>
              <a:gd name="connsiteX6007" fmla="*/ 3195473 w 12238203"/>
              <a:gd name="connsiteY6007" fmla="*/ 12644143 h 14922648"/>
              <a:gd name="connsiteX6008" fmla="*/ 3171506 w 12238203"/>
              <a:gd name="connsiteY6008" fmla="*/ 12497799 h 14922648"/>
              <a:gd name="connsiteX6009" fmla="*/ 3195473 w 12238203"/>
              <a:gd name="connsiteY6009" fmla="*/ 12644143 h 14922648"/>
              <a:gd name="connsiteX6010" fmla="*/ 7980193 w 12238203"/>
              <a:gd name="connsiteY6010" fmla="*/ 1823140 h 14922648"/>
              <a:gd name="connsiteX6011" fmla="*/ 7982179 w 12238203"/>
              <a:gd name="connsiteY6011" fmla="*/ 1796017 h 14922648"/>
              <a:gd name="connsiteX6012" fmla="*/ 7961039 w 12238203"/>
              <a:gd name="connsiteY6012" fmla="*/ 1834639 h 14922648"/>
              <a:gd name="connsiteX6013" fmla="*/ 7980193 w 12238203"/>
              <a:gd name="connsiteY6013" fmla="*/ 1823140 h 14922648"/>
              <a:gd name="connsiteX6014" fmla="*/ 7953540 w 12238203"/>
              <a:gd name="connsiteY6014" fmla="*/ 1910414 h 14922648"/>
              <a:gd name="connsiteX6015" fmla="*/ 7948856 w 12238203"/>
              <a:gd name="connsiteY6015" fmla="*/ 1881812 h 14922648"/>
              <a:gd name="connsiteX6016" fmla="*/ 7953540 w 12238203"/>
              <a:gd name="connsiteY6016" fmla="*/ 1910414 h 14922648"/>
              <a:gd name="connsiteX6017" fmla="*/ 7974869 w 12238203"/>
              <a:gd name="connsiteY6017" fmla="*/ 1871365 h 14922648"/>
              <a:gd name="connsiteX6018" fmla="*/ 7957832 w 12238203"/>
              <a:gd name="connsiteY6018" fmla="*/ 1841896 h 14922648"/>
              <a:gd name="connsiteX6019" fmla="*/ 7948227 w 12238203"/>
              <a:gd name="connsiteY6019" fmla="*/ 1872859 h 14922648"/>
              <a:gd name="connsiteX6020" fmla="*/ 7974869 w 12238203"/>
              <a:gd name="connsiteY6020" fmla="*/ 1871365 h 14922648"/>
              <a:gd name="connsiteX6021" fmla="*/ 3238139 w 12238203"/>
              <a:gd name="connsiteY6021" fmla="*/ 12595117 h 14922648"/>
              <a:gd name="connsiteX6022" fmla="*/ 3235740 w 12238203"/>
              <a:gd name="connsiteY6022" fmla="*/ 12588954 h 14922648"/>
              <a:gd name="connsiteX6023" fmla="*/ 3226739 w 12238203"/>
              <a:gd name="connsiteY6023" fmla="*/ 12584977 h 14922648"/>
              <a:gd name="connsiteX6024" fmla="*/ 3238139 w 12238203"/>
              <a:gd name="connsiteY6024" fmla="*/ 12595117 h 14922648"/>
              <a:gd name="connsiteX6025" fmla="*/ 8125155 w 12238203"/>
              <a:gd name="connsiteY6025" fmla="*/ 1561210 h 14922648"/>
              <a:gd name="connsiteX6026" fmla="*/ 8097270 w 12238203"/>
              <a:gd name="connsiteY6026" fmla="*/ 1496335 h 14922648"/>
              <a:gd name="connsiteX6027" fmla="*/ 8125155 w 12238203"/>
              <a:gd name="connsiteY6027" fmla="*/ 1561210 h 14922648"/>
              <a:gd name="connsiteX6028" fmla="*/ 8005145 w 12238203"/>
              <a:gd name="connsiteY6028" fmla="*/ 1862801 h 14922648"/>
              <a:gd name="connsiteX6029" fmla="*/ 7987884 w 12238203"/>
              <a:gd name="connsiteY6029" fmla="*/ 1841909 h 14922648"/>
              <a:gd name="connsiteX6030" fmla="*/ 8005145 w 12238203"/>
              <a:gd name="connsiteY6030" fmla="*/ 1862801 h 14922648"/>
              <a:gd name="connsiteX6031" fmla="*/ 8014765 w 12238203"/>
              <a:gd name="connsiteY6031" fmla="*/ 1841030 h 14922648"/>
              <a:gd name="connsiteX6032" fmla="*/ 7998165 w 12238203"/>
              <a:gd name="connsiteY6032" fmla="*/ 1789815 h 14922648"/>
              <a:gd name="connsiteX6033" fmla="*/ 8014765 w 12238203"/>
              <a:gd name="connsiteY6033" fmla="*/ 1841030 h 14922648"/>
              <a:gd name="connsiteX6034" fmla="*/ 3246307 w 12238203"/>
              <a:gd name="connsiteY6034" fmla="*/ 12671707 h 14922648"/>
              <a:gd name="connsiteX6035" fmla="*/ 3099245 w 12238203"/>
              <a:gd name="connsiteY6035" fmla="*/ 12554672 h 14922648"/>
              <a:gd name="connsiteX6036" fmla="*/ 3174442 w 12238203"/>
              <a:gd name="connsiteY6036" fmla="*/ 12467964 h 14922648"/>
              <a:gd name="connsiteX6037" fmla="*/ 3226735 w 12238203"/>
              <a:gd name="connsiteY6037" fmla="*/ 12491069 h 14922648"/>
              <a:gd name="connsiteX6038" fmla="*/ 3246307 w 12238203"/>
              <a:gd name="connsiteY6038" fmla="*/ 12671707 h 14922648"/>
              <a:gd name="connsiteX6039" fmla="*/ 7965189 w 12238203"/>
              <a:gd name="connsiteY6039" fmla="*/ 2002812 h 14922648"/>
              <a:gd name="connsiteX6040" fmla="*/ 7943685 w 12238203"/>
              <a:gd name="connsiteY6040" fmla="*/ 1962696 h 14922648"/>
              <a:gd name="connsiteX6041" fmla="*/ 7965189 w 12238203"/>
              <a:gd name="connsiteY6041" fmla="*/ 2002812 h 14922648"/>
              <a:gd name="connsiteX6042" fmla="*/ 7987823 w 12238203"/>
              <a:gd name="connsiteY6042" fmla="*/ 1951583 h 14922648"/>
              <a:gd name="connsiteX6043" fmla="*/ 7963349 w 12238203"/>
              <a:gd name="connsiteY6043" fmla="*/ 1888215 h 14922648"/>
              <a:gd name="connsiteX6044" fmla="*/ 7987823 w 12238203"/>
              <a:gd name="connsiteY6044" fmla="*/ 1951583 h 14922648"/>
              <a:gd name="connsiteX6045" fmla="*/ 8125959 w 12238203"/>
              <a:gd name="connsiteY6045" fmla="*/ 1649326 h 14922648"/>
              <a:gd name="connsiteX6046" fmla="*/ 8119970 w 12238203"/>
              <a:gd name="connsiteY6046" fmla="*/ 1632904 h 14922648"/>
              <a:gd name="connsiteX6047" fmla="*/ 8125959 w 12238203"/>
              <a:gd name="connsiteY6047" fmla="*/ 1649326 h 14922648"/>
              <a:gd name="connsiteX6048" fmla="*/ 3341451 w 12238203"/>
              <a:gd name="connsiteY6048" fmla="*/ 12485012 h 14922648"/>
              <a:gd name="connsiteX6049" fmla="*/ 3332818 w 12238203"/>
              <a:gd name="connsiteY6049" fmla="*/ 12444374 h 14922648"/>
              <a:gd name="connsiteX6050" fmla="*/ 3341451 w 12238203"/>
              <a:gd name="connsiteY6050" fmla="*/ 12485012 h 14922648"/>
              <a:gd name="connsiteX6051" fmla="*/ 7947914 w 12238203"/>
              <a:gd name="connsiteY6051" fmla="*/ 2061510 h 14922648"/>
              <a:gd name="connsiteX6052" fmla="*/ 7938120 w 12238203"/>
              <a:gd name="connsiteY6052" fmla="*/ 2004117 h 14922648"/>
              <a:gd name="connsiteX6053" fmla="*/ 7926001 w 12238203"/>
              <a:gd name="connsiteY6053" fmla="*/ 1972741 h 14922648"/>
              <a:gd name="connsiteX6054" fmla="*/ 7940023 w 12238203"/>
              <a:gd name="connsiteY6054" fmla="*/ 2040165 h 14922648"/>
              <a:gd name="connsiteX6055" fmla="*/ 7947914 w 12238203"/>
              <a:gd name="connsiteY6055" fmla="*/ 2061510 h 14922648"/>
              <a:gd name="connsiteX6056" fmla="*/ 3082801 w 12238203"/>
              <a:gd name="connsiteY6056" fmla="*/ 13074960 h 14922648"/>
              <a:gd name="connsiteX6057" fmla="*/ 3011013 w 12238203"/>
              <a:gd name="connsiteY6057" fmla="*/ 13023316 h 14922648"/>
              <a:gd name="connsiteX6058" fmla="*/ 2958858 w 12238203"/>
              <a:gd name="connsiteY6058" fmla="*/ 13008749 h 14922648"/>
              <a:gd name="connsiteX6059" fmla="*/ 3074135 w 12238203"/>
              <a:gd name="connsiteY6059" fmla="*/ 13081160 h 14922648"/>
              <a:gd name="connsiteX6060" fmla="*/ 3082801 w 12238203"/>
              <a:gd name="connsiteY6060" fmla="*/ 13074960 h 14922648"/>
              <a:gd name="connsiteX6061" fmla="*/ 8159235 w 12238203"/>
              <a:gd name="connsiteY6061" fmla="*/ 1593616 h 14922648"/>
              <a:gd name="connsiteX6062" fmla="*/ 8159235 w 12238203"/>
              <a:gd name="connsiteY6062" fmla="*/ 1593616 h 14922648"/>
              <a:gd name="connsiteX6063" fmla="*/ 7967107 w 12238203"/>
              <a:gd name="connsiteY6063" fmla="*/ 2048050 h 14922648"/>
              <a:gd name="connsiteX6064" fmla="*/ 7949643 w 12238203"/>
              <a:gd name="connsiteY6064" fmla="*/ 2018393 h 14922648"/>
              <a:gd name="connsiteX6065" fmla="*/ 7967107 w 12238203"/>
              <a:gd name="connsiteY6065" fmla="*/ 2048050 h 14922648"/>
              <a:gd name="connsiteX6066" fmla="*/ 8148562 w 12238203"/>
              <a:gd name="connsiteY6066" fmla="*/ 1637373 h 14922648"/>
              <a:gd name="connsiteX6067" fmla="*/ 8147918 w 12238203"/>
              <a:gd name="connsiteY6067" fmla="*/ 1619230 h 14922648"/>
              <a:gd name="connsiteX6068" fmla="*/ 8148562 w 12238203"/>
              <a:gd name="connsiteY6068" fmla="*/ 1637373 h 14922648"/>
              <a:gd name="connsiteX6069" fmla="*/ 3106582 w 12238203"/>
              <a:gd name="connsiteY6069" fmla="*/ 13070336 h 14922648"/>
              <a:gd name="connsiteX6070" fmla="*/ 2978687 w 12238203"/>
              <a:gd name="connsiteY6070" fmla="*/ 12991238 h 14922648"/>
              <a:gd name="connsiteX6071" fmla="*/ 3106582 w 12238203"/>
              <a:gd name="connsiteY6071" fmla="*/ 13070336 h 14922648"/>
              <a:gd name="connsiteX6072" fmla="*/ 3379080 w 12238203"/>
              <a:gd name="connsiteY6072" fmla="*/ 12470440 h 14922648"/>
              <a:gd name="connsiteX6073" fmla="*/ 3369481 w 12238203"/>
              <a:gd name="connsiteY6073" fmla="*/ 12444718 h 14922648"/>
              <a:gd name="connsiteX6074" fmla="*/ 3379080 w 12238203"/>
              <a:gd name="connsiteY6074" fmla="*/ 12470440 h 14922648"/>
              <a:gd name="connsiteX6075" fmla="*/ 8145750 w 12238203"/>
              <a:gd name="connsiteY6075" fmla="*/ 1684093 h 14922648"/>
              <a:gd name="connsiteX6076" fmla="*/ 8121243 w 12238203"/>
              <a:gd name="connsiteY6076" fmla="*/ 1659999 h 14922648"/>
              <a:gd name="connsiteX6077" fmla="*/ 8120582 w 12238203"/>
              <a:gd name="connsiteY6077" fmla="*/ 1690321 h 14922648"/>
              <a:gd name="connsiteX6078" fmla="*/ 8098214 w 12238203"/>
              <a:gd name="connsiteY6078" fmla="*/ 1671764 h 14922648"/>
              <a:gd name="connsiteX6079" fmla="*/ 8101627 w 12238203"/>
              <a:gd name="connsiteY6079" fmla="*/ 1704396 h 14922648"/>
              <a:gd name="connsiteX6080" fmla="*/ 8074117 w 12238203"/>
              <a:gd name="connsiteY6080" fmla="*/ 1696323 h 14922648"/>
              <a:gd name="connsiteX6081" fmla="*/ 8083266 w 12238203"/>
              <a:gd name="connsiteY6081" fmla="*/ 1735573 h 14922648"/>
              <a:gd name="connsiteX6082" fmla="*/ 8046169 w 12238203"/>
              <a:gd name="connsiteY6082" fmla="*/ 1709997 h 14922648"/>
              <a:gd name="connsiteX6083" fmla="*/ 8052112 w 12238203"/>
              <a:gd name="connsiteY6083" fmla="*/ 1756503 h 14922648"/>
              <a:gd name="connsiteX6084" fmla="*/ 8028235 w 12238203"/>
              <a:gd name="connsiteY6084" fmla="*/ 1741362 h 14922648"/>
              <a:gd name="connsiteX6085" fmla="*/ 8035261 w 12238203"/>
              <a:gd name="connsiteY6085" fmla="*/ 1784265 h 14922648"/>
              <a:gd name="connsiteX6086" fmla="*/ 8012893 w 12238203"/>
              <a:gd name="connsiteY6086" fmla="*/ 1765707 h 14922648"/>
              <a:gd name="connsiteX6087" fmla="*/ 8031189 w 12238203"/>
              <a:gd name="connsiteY6087" fmla="*/ 1813080 h 14922648"/>
              <a:gd name="connsiteX6088" fmla="*/ 8145750 w 12238203"/>
              <a:gd name="connsiteY6088" fmla="*/ 1684093 h 14922648"/>
              <a:gd name="connsiteX6089" fmla="*/ 8176495 w 12238203"/>
              <a:gd name="connsiteY6089" fmla="*/ 1614509 h 14922648"/>
              <a:gd name="connsiteX6090" fmla="*/ 8161577 w 12238203"/>
              <a:gd name="connsiteY6090" fmla="*/ 1607917 h 14922648"/>
              <a:gd name="connsiteX6091" fmla="*/ 8171591 w 12238203"/>
              <a:gd name="connsiteY6091" fmla="*/ 1625608 h 14922648"/>
              <a:gd name="connsiteX6092" fmla="*/ 8164517 w 12238203"/>
              <a:gd name="connsiteY6092" fmla="*/ 1670445 h 14922648"/>
              <a:gd name="connsiteX6093" fmla="*/ 8140010 w 12238203"/>
              <a:gd name="connsiteY6093" fmla="*/ 1646351 h 14922648"/>
              <a:gd name="connsiteX6094" fmla="*/ 8154694 w 12238203"/>
              <a:gd name="connsiteY6094" fmla="*/ 1683453 h 14922648"/>
              <a:gd name="connsiteX6095" fmla="*/ 8164517 w 12238203"/>
              <a:gd name="connsiteY6095" fmla="*/ 1670445 h 14922648"/>
              <a:gd name="connsiteX6096" fmla="*/ 7998418 w 12238203"/>
              <a:gd name="connsiteY6096" fmla="*/ 2065967 h 14922648"/>
              <a:gd name="connsiteX6097" fmla="*/ 7943088 w 12238203"/>
              <a:gd name="connsiteY6097" fmla="*/ 1914469 h 14922648"/>
              <a:gd name="connsiteX6098" fmla="*/ 7991834 w 12238203"/>
              <a:gd name="connsiteY6098" fmla="*/ 2032443 h 14922648"/>
              <a:gd name="connsiteX6099" fmla="*/ 7998418 w 12238203"/>
              <a:gd name="connsiteY6099" fmla="*/ 2065967 h 14922648"/>
              <a:gd name="connsiteX6100" fmla="*/ 3387474 w 12238203"/>
              <a:gd name="connsiteY6100" fmla="*/ 12510461 h 14922648"/>
              <a:gd name="connsiteX6101" fmla="*/ 3342623 w 12238203"/>
              <a:gd name="connsiteY6101" fmla="*/ 12386311 h 14922648"/>
              <a:gd name="connsiteX6102" fmla="*/ 3387474 w 12238203"/>
              <a:gd name="connsiteY6102" fmla="*/ 12510461 h 14922648"/>
              <a:gd name="connsiteX6103" fmla="*/ 8213387 w 12238203"/>
              <a:gd name="connsiteY6103" fmla="*/ 1600195 h 14922648"/>
              <a:gd name="connsiteX6104" fmla="*/ 8202305 w 12238203"/>
              <a:gd name="connsiteY6104" fmla="*/ 1595298 h 14922648"/>
              <a:gd name="connsiteX6105" fmla="*/ 8199098 w 12238203"/>
              <a:gd name="connsiteY6105" fmla="*/ 1602555 h 14922648"/>
              <a:gd name="connsiteX6106" fmla="*/ 8208483 w 12238203"/>
              <a:gd name="connsiteY6106" fmla="*/ 1611294 h 14922648"/>
              <a:gd name="connsiteX6107" fmla="*/ 3119852 w 12238203"/>
              <a:gd name="connsiteY6107" fmla="*/ 13130403 h 14922648"/>
              <a:gd name="connsiteX6108" fmla="*/ 2952675 w 12238203"/>
              <a:gd name="connsiteY6108" fmla="*/ 13032766 h 14922648"/>
              <a:gd name="connsiteX6109" fmla="*/ 3003179 w 12238203"/>
              <a:gd name="connsiteY6109" fmla="*/ 13083924 h 14922648"/>
              <a:gd name="connsiteX6110" fmla="*/ 3106847 w 12238203"/>
              <a:gd name="connsiteY6110" fmla="*/ 13134821 h 14922648"/>
              <a:gd name="connsiteX6111" fmla="*/ 3119852 w 12238203"/>
              <a:gd name="connsiteY6111" fmla="*/ 13130403 h 14922648"/>
              <a:gd name="connsiteX6112" fmla="*/ 8190956 w 12238203"/>
              <a:gd name="connsiteY6112" fmla="*/ 1660187 h 14922648"/>
              <a:gd name="connsiteX6113" fmla="*/ 8170097 w 12238203"/>
              <a:gd name="connsiteY6113" fmla="*/ 1638214 h 14922648"/>
              <a:gd name="connsiteX6114" fmla="*/ 8190956 w 12238203"/>
              <a:gd name="connsiteY6114" fmla="*/ 1660187 h 14922648"/>
              <a:gd name="connsiteX6115" fmla="*/ 8219171 w 12238203"/>
              <a:gd name="connsiteY6115" fmla="*/ 1650378 h 14922648"/>
              <a:gd name="connsiteX6116" fmla="*/ 8186948 w 12238203"/>
              <a:gd name="connsiteY6116" fmla="*/ 1610453 h 14922648"/>
              <a:gd name="connsiteX6117" fmla="*/ 8204819 w 12238203"/>
              <a:gd name="connsiteY6117" fmla="*/ 1657638 h 14922648"/>
              <a:gd name="connsiteX6118" fmla="*/ 8219171 w 12238203"/>
              <a:gd name="connsiteY6118" fmla="*/ 1650378 h 14922648"/>
              <a:gd name="connsiteX6119" fmla="*/ 8134199 w 12238203"/>
              <a:gd name="connsiteY6119" fmla="*/ 1844520 h 14922648"/>
              <a:gd name="connsiteX6120" fmla="*/ 8125971 w 12238203"/>
              <a:gd name="connsiteY6120" fmla="*/ 1853877 h 14922648"/>
              <a:gd name="connsiteX6121" fmla="*/ 8061091 w 12238203"/>
              <a:gd name="connsiteY6121" fmla="*/ 1821213 h 14922648"/>
              <a:gd name="connsiteX6122" fmla="*/ 8134199 w 12238203"/>
              <a:gd name="connsiteY6122" fmla="*/ 1844520 h 14922648"/>
              <a:gd name="connsiteX6123" fmla="*/ 8013683 w 12238203"/>
              <a:gd name="connsiteY6123" fmla="*/ 2199761 h 14922648"/>
              <a:gd name="connsiteX6124" fmla="*/ 7968538 w 12238203"/>
              <a:gd name="connsiteY6124" fmla="*/ 2113993 h 14922648"/>
              <a:gd name="connsiteX6125" fmla="*/ 7948732 w 12238203"/>
              <a:gd name="connsiteY6125" fmla="*/ 2070035 h 14922648"/>
              <a:gd name="connsiteX6126" fmla="*/ 8006437 w 12238203"/>
              <a:gd name="connsiteY6126" fmla="*/ 2196559 h 14922648"/>
              <a:gd name="connsiteX6127" fmla="*/ 8013683 w 12238203"/>
              <a:gd name="connsiteY6127" fmla="*/ 2199761 h 14922648"/>
              <a:gd name="connsiteX6128" fmla="*/ 8040154 w 12238203"/>
              <a:gd name="connsiteY6128" fmla="*/ 2150228 h 14922648"/>
              <a:gd name="connsiteX6129" fmla="*/ 8000746 w 12238203"/>
              <a:gd name="connsiteY6129" fmla="*/ 2071077 h 14922648"/>
              <a:gd name="connsiteX6130" fmla="*/ 7993265 w 12238203"/>
              <a:gd name="connsiteY6130" fmla="*/ 2098386 h 14922648"/>
              <a:gd name="connsiteX6131" fmla="*/ 8040154 w 12238203"/>
              <a:gd name="connsiteY6131" fmla="*/ 2150228 h 14922648"/>
              <a:gd name="connsiteX6132" fmla="*/ 8127529 w 12238203"/>
              <a:gd name="connsiteY6132" fmla="*/ 1990324 h 14922648"/>
              <a:gd name="connsiteX6133" fmla="*/ 8061241 w 12238203"/>
              <a:gd name="connsiteY6133" fmla="*/ 2012387 h 14922648"/>
              <a:gd name="connsiteX6134" fmla="*/ 8051534 w 12238203"/>
              <a:gd name="connsiteY6134" fmla="*/ 1995512 h 14922648"/>
              <a:gd name="connsiteX6135" fmla="*/ 8127529 w 12238203"/>
              <a:gd name="connsiteY6135" fmla="*/ 1990324 h 14922648"/>
              <a:gd name="connsiteX6136" fmla="*/ 3185205 w 12238203"/>
              <a:gd name="connsiteY6136" fmla="*/ 13184032 h 14922648"/>
              <a:gd name="connsiteX6137" fmla="*/ 3005348 w 12238203"/>
              <a:gd name="connsiteY6137" fmla="*/ 13101160 h 14922648"/>
              <a:gd name="connsiteX6138" fmla="*/ 2953000 w 12238203"/>
              <a:gd name="connsiteY6138" fmla="*/ 13075801 h 14922648"/>
              <a:gd name="connsiteX6139" fmla="*/ 3176405 w 12238203"/>
              <a:gd name="connsiteY6139" fmla="*/ 13190681 h 14922648"/>
              <a:gd name="connsiteX6140" fmla="*/ 3185205 w 12238203"/>
              <a:gd name="connsiteY6140" fmla="*/ 13184032 h 14922648"/>
              <a:gd name="connsiteX6141" fmla="*/ 8242186 w 12238203"/>
              <a:gd name="connsiteY6141" fmla="*/ 1761363 h 14922648"/>
              <a:gd name="connsiteX6142" fmla="*/ 8230045 w 12238203"/>
              <a:gd name="connsiteY6142" fmla="*/ 1769418 h 14922648"/>
              <a:gd name="connsiteX6143" fmla="*/ 8198647 w 12238203"/>
              <a:gd name="connsiteY6143" fmla="*/ 1693096 h 14922648"/>
              <a:gd name="connsiteX6144" fmla="*/ 8242186 w 12238203"/>
              <a:gd name="connsiteY6144" fmla="*/ 1761363 h 14922648"/>
              <a:gd name="connsiteX6145" fmla="*/ 8038189 w 12238203"/>
              <a:gd name="connsiteY6145" fmla="*/ 2223856 h 14922648"/>
              <a:gd name="connsiteX6146" fmla="*/ 8033505 w 12238203"/>
              <a:gd name="connsiteY6146" fmla="*/ 2195253 h 14922648"/>
              <a:gd name="connsiteX6147" fmla="*/ 8038189 w 12238203"/>
              <a:gd name="connsiteY6147" fmla="*/ 2223856 h 14922648"/>
              <a:gd name="connsiteX6148" fmla="*/ 8307998 w 12238203"/>
              <a:gd name="connsiteY6148" fmla="*/ 1632814 h 14922648"/>
              <a:gd name="connsiteX6149" fmla="*/ 8279893 w 12238203"/>
              <a:gd name="connsiteY6149" fmla="*/ 1607640 h 14922648"/>
              <a:gd name="connsiteX6150" fmla="*/ 8281356 w 12238203"/>
              <a:gd name="connsiteY6150" fmla="*/ 1634308 h 14922648"/>
              <a:gd name="connsiteX6151" fmla="*/ 8243440 w 12238203"/>
              <a:gd name="connsiteY6151" fmla="*/ 1600207 h 14922648"/>
              <a:gd name="connsiteX6152" fmla="*/ 8254287 w 12238203"/>
              <a:gd name="connsiteY6152" fmla="*/ 1635615 h 14922648"/>
              <a:gd name="connsiteX6153" fmla="*/ 8222549 w 12238203"/>
              <a:gd name="connsiteY6153" fmla="*/ 1617509 h 14922648"/>
              <a:gd name="connsiteX6154" fmla="*/ 8240439 w 12238203"/>
              <a:gd name="connsiteY6154" fmla="*/ 1647354 h 14922648"/>
              <a:gd name="connsiteX6155" fmla="*/ 8307998 w 12238203"/>
              <a:gd name="connsiteY6155" fmla="*/ 1632814 h 14922648"/>
              <a:gd name="connsiteX6156" fmla="*/ 8066123 w 12238203"/>
              <a:gd name="connsiteY6156" fmla="*/ 2200991 h 14922648"/>
              <a:gd name="connsiteX6157" fmla="*/ 8048862 w 12238203"/>
              <a:gd name="connsiteY6157" fmla="*/ 2180099 h 14922648"/>
              <a:gd name="connsiteX6158" fmla="*/ 8066123 w 12238203"/>
              <a:gd name="connsiteY6158" fmla="*/ 2200991 h 14922648"/>
              <a:gd name="connsiteX6159" fmla="*/ 8342125 w 12238203"/>
              <a:gd name="connsiteY6159" fmla="*/ 1635136 h 14922648"/>
              <a:gd name="connsiteX6160" fmla="*/ 8302496 w 12238203"/>
              <a:gd name="connsiteY6160" fmla="*/ 1595686 h 14922648"/>
              <a:gd name="connsiteX6161" fmla="*/ 8329737 w 12238203"/>
              <a:gd name="connsiteY6161" fmla="*/ 1642419 h 14922648"/>
              <a:gd name="connsiteX6162" fmla="*/ 8342125 w 12238203"/>
              <a:gd name="connsiteY6162" fmla="*/ 1635136 h 14922648"/>
              <a:gd name="connsiteX6163" fmla="*/ 8081463 w 12238203"/>
              <a:gd name="connsiteY6163" fmla="*/ 2234301 h 14922648"/>
              <a:gd name="connsiteX6164" fmla="*/ 8066767 w 12238203"/>
              <a:gd name="connsiteY6164" fmla="*/ 2219134 h 14922648"/>
              <a:gd name="connsiteX6165" fmla="*/ 8081463 w 12238203"/>
              <a:gd name="connsiteY6165" fmla="*/ 2234301 h 14922648"/>
              <a:gd name="connsiteX6166" fmla="*/ 3430268 w 12238203"/>
              <a:gd name="connsiteY6166" fmla="*/ 12772731 h 14922648"/>
              <a:gd name="connsiteX6167" fmla="*/ 3439526 w 12238203"/>
              <a:gd name="connsiteY6167" fmla="*/ 12741503 h 14922648"/>
              <a:gd name="connsiteX6168" fmla="*/ 3432695 w 12238203"/>
              <a:gd name="connsiteY6168" fmla="*/ 12556243 h 14922648"/>
              <a:gd name="connsiteX6169" fmla="*/ 3413986 w 12238203"/>
              <a:gd name="connsiteY6169" fmla="*/ 12375944 h 14922648"/>
              <a:gd name="connsiteX6170" fmla="*/ 3190824 w 12238203"/>
              <a:gd name="connsiteY6170" fmla="*/ 12079275 h 14922648"/>
              <a:gd name="connsiteX6171" fmla="*/ 3018417 w 12238203"/>
              <a:gd name="connsiteY6171" fmla="*/ 12044957 h 14922648"/>
              <a:gd name="connsiteX6172" fmla="*/ 2937885 w 12238203"/>
              <a:gd name="connsiteY6172" fmla="*/ 12050723 h 14922648"/>
              <a:gd name="connsiteX6173" fmla="*/ 2730455 w 12238203"/>
              <a:gd name="connsiteY6173" fmla="*/ 12261787 h 14922648"/>
              <a:gd name="connsiteX6174" fmla="*/ 2730037 w 12238203"/>
              <a:gd name="connsiteY6174" fmla="*/ 12532669 h 14922648"/>
              <a:gd name="connsiteX6175" fmla="*/ 2786885 w 12238203"/>
              <a:gd name="connsiteY6175" fmla="*/ 12698170 h 14922648"/>
              <a:gd name="connsiteX6176" fmla="*/ 2959172 w 12238203"/>
              <a:gd name="connsiteY6176" fmla="*/ 12863117 h 14922648"/>
              <a:gd name="connsiteX6177" fmla="*/ 3099827 w 12238203"/>
              <a:gd name="connsiteY6177" fmla="*/ 12732813 h 14922648"/>
              <a:gd name="connsiteX6178" fmla="*/ 3190908 w 12238203"/>
              <a:gd name="connsiteY6178" fmla="*/ 12809301 h 14922648"/>
              <a:gd name="connsiteX6179" fmla="*/ 3361730 w 12238203"/>
              <a:gd name="connsiteY6179" fmla="*/ 12858743 h 14922648"/>
              <a:gd name="connsiteX6180" fmla="*/ 3430268 w 12238203"/>
              <a:gd name="connsiteY6180" fmla="*/ 12772731 h 14922648"/>
              <a:gd name="connsiteX6181" fmla="*/ 8371109 w 12238203"/>
              <a:gd name="connsiteY6181" fmla="*/ 1647943 h 14922648"/>
              <a:gd name="connsiteX6182" fmla="*/ 8342563 w 12238203"/>
              <a:gd name="connsiteY6182" fmla="*/ 1613389 h 14922648"/>
              <a:gd name="connsiteX6183" fmla="*/ 8371109 w 12238203"/>
              <a:gd name="connsiteY6183" fmla="*/ 1647943 h 14922648"/>
              <a:gd name="connsiteX6184" fmla="*/ 3438554 w 12238203"/>
              <a:gd name="connsiteY6184" fmla="*/ 12814073 h 14922648"/>
              <a:gd name="connsiteX6185" fmla="*/ 3262919 w 12238203"/>
              <a:gd name="connsiteY6185" fmla="*/ 12893188 h 14922648"/>
              <a:gd name="connsiteX6186" fmla="*/ 3099158 w 12238203"/>
              <a:gd name="connsiteY6186" fmla="*/ 12758552 h 14922648"/>
              <a:gd name="connsiteX6187" fmla="*/ 2947660 w 12238203"/>
              <a:gd name="connsiteY6187" fmla="*/ 12889170 h 14922648"/>
              <a:gd name="connsiteX6188" fmla="*/ 2751853 w 12238203"/>
              <a:gd name="connsiteY6188" fmla="*/ 12672481 h 14922648"/>
              <a:gd name="connsiteX6189" fmla="*/ 2684220 w 12238203"/>
              <a:gd name="connsiteY6189" fmla="*/ 12366427 h 14922648"/>
              <a:gd name="connsiteX6190" fmla="*/ 2731491 w 12238203"/>
              <a:gd name="connsiteY6190" fmla="*/ 12199456 h 14922648"/>
              <a:gd name="connsiteX6191" fmla="*/ 2886462 w 12238203"/>
              <a:gd name="connsiteY6191" fmla="*/ 12049442 h 14922648"/>
              <a:gd name="connsiteX6192" fmla="*/ 3167367 w 12238203"/>
              <a:gd name="connsiteY6192" fmla="*/ 12037771 h 14922648"/>
              <a:gd name="connsiteX6193" fmla="*/ 3428544 w 12238203"/>
              <a:gd name="connsiteY6193" fmla="*/ 12330307 h 14922648"/>
              <a:gd name="connsiteX6194" fmla="*/ 3464068 w 12238203"/>
              <a:gd name="connsiteY6194" fmla="*/ 12544070 h 14922648"/>
              <a:gd name="connsiteX6195" fmla="*/ 3438554 w 12238203"/>
              <a:gd name="connsiteY6195" fmla="*/ 12814073 h 14922648"/>
              <a:gd name="connsiteX6196" fmla="*/ 8108296 w 12238203"/>
              <a:gd name="connsiteY6196" fmla="*/ 2263506 h 14922648"/>
              <a:gd name="connsiteX6197" fmla="*/ 8094243 w 12238203"/>
              <a:gd name="connsiteY6197" fmla="*/ 2235356 h 14922648"/>
              <a:gd name="connsiteX6198" fmla="*/ 8108296 w 12238203"/>
              <a:gd name="connsiteY6198" fmla="*/ 2263506 h 14922648"/>
              <a:gd name="connsiteX6199" fmla="*/ 3270328 w 12238203"/>
              <a:gd name="connsiteY6199" fmla="*/ 13213606 h 14922648"/>
              <a:gd name="connsiteX6200" fmla="*/ 3262922 w 12238203"/>
              <a:gd name="connsiteY6200" fmla="*/ 13222318 h 14922648"/>
              <a:gd name="connsiteX6201" fmla="*/ 3148805 w 12238203"/>
              <a:gd name="connsiteY6201" fmla="*/ 13214658 h 14922648"/>
              <a:gd name="connsiteX6202" fmla="*/ 2903787 w 12238203"/>
              <a:gd name="connsiteY6202" fmla="*/ 13121639 h 14922648"/>
              <a:gd name="connsiteX6203" fmla="*/ 2879875 w 12238203"/>
              <a:gd name="connsiteY6203" fmla="*/ 13061329 h 14922648"/>
              <a:gd name="connsiteX6204" fmla="*/ 2745023 w 12238203"/>
              <a:gd name="connsiteY6204" fmla="*/ 12995772 h 14922648"/>
              <a:gd name="connsiteX6205" fmla="*/ 2675984 w 12238203"/>
              <a:gd name="connsiteY6205" fmla="*/ 12993739 h 14922648"/>
              <a:gd name="connsiteX6206" fmla="*/ 2441862 w 12238203"/>
              <a:gd name="connsiteY6206" fmla="*/ 12890305 h 14922648"/>
              <a:gd name="connsiteX6207" fmla="*/ 2138124 w 12238203"/>
              <a:gd name="connsiteY6207" fmla="*/ 12719771 h 14922648"/>
              <a:gd name="connsiteX6208" fmla="*/ 1990460 w 12238203"/>
              <a:gd name="connsiteY6208" fmla="*/ 12636733 h 14922648"/>
              <a:gd name="connsiteX6209" fmla="*/ 2128420 w 12238203"/>
              <a:gd name="connsiteY6209" fmla="*/ 12618317 h 14922648"/>
              <a:gd name="connsiteX6210" fmla="*/ 2143595 w 12238203"/>
              <a:gd name="connsiteY6210" fmla="*/ 12631134 h 14922648"/>
              <a:gd name="connsiteX6211" fmla="*/ 2414175 w 12238203"/>
              <a:gd name="connsiteY6211" fmla="*/ 12715182 h 14922648"/>
              <a:gd name="connsiteX6212" fmla="*/ 2689796 w 12238203"/>
              <a:gd name="connsiteY6212" fmla="*/ 12823177 h 14922648"/>
              <a:gd name="connsiteX6213" fmla="*/ 2770010 w 12238203"/>
              <a:gd name="connsiteY6213" fmla="*/ 12889042 h 14922648"/>
              <a:gd name="connsiteX6214" fmla="*/ 2846198 w 12238203"/>
              <a:gd name="connsiteY6214" fmla="*/ 12921017 h 14922648"/>
              <a:gd name="connsiteX6215" fmla="*/ 2915504 w 12238203"/>
              <a:gd name="connsiteY6215" fmla="*/ 12954843 h 14922648"/>
              <a:gd name="connsiteX6216" fmla="*/ 2986907 w 12238203"/>
              <a:gd name="connsiteY6216" fmla="*/ 12952214 h 14922648"/>
              <a:gd name="connsiteX6217" fmla="*/ 3099761 w 12238203"/>
              <a:gd name="connsiteY6217" fmla="*/ 13018047 h 14922648"/>
              <a:gd name="connsiteX6218" fmla="*/ 3152047 w 12238203"/>
              <a:gd name="connsiteY6218" fmla="*/ 13097546 h 14922648"/>
              <a:gd name="connsiteX6219" fmla="*/ 3269106 w 12238203"/>
              <a:gd name="connsiteY6219" fmla="*/ 13198300 h 14922648"/>
              <a:gd name="connsiteX6220" fmla="*/ 3271529 w 12238203"/>
              <a:gd name="connsiteY6220" fmla="*/ 13204877 h 14922648"/>
              <a:gd name="connsiteX6221" fmla="*/ 3270328 w 12238203"/>
              <a:gd name="connsiteY6221" fmla="*/ 13213606 h 14922648"/>
              <a:gd name="connsiteX6222" fmla="*/ 8279845 w 12238203"/>
              <a:gd name="connsiteY6222" fmla="*/ 1940399 h 14922648"/>
              <a:gd name="connsiteX6223" fmla="*/ 8268743 w 12238203"/>
              <a:gd name="connsiteY6223" fmla="*/ 1935494 h 14922648"/>
              <a:gd name="connsiteX6224" fmla="*/ 8279845 w 12238203"/>
              <a:gd name="connsiteY6224" fmla="*/ 1940399 h 14922648"/>
              <a:gd name="connsiteX6225" fmla="*/ 8413096 w 12238203"/>
              <a:gd name="connsiteY6225" fmla="*/ 1653228 h 14922648"/>
              <a:gd name="connsiteX6226" fmla="*/ 8373042 w 12238203"/>
              <a:gd name="connsiteY6226" fmla="*/ 1613590 h 14922648"/>
              <a:gd name="connsiteX6227" fmla="*/ 8413096 w 12238203"/>
              <a:gd name="connsiteY6227" fmla="*/ 1653228 h 14922648"/>
              <a:gd name="connsiteX6228" fmla="*/ 8129800 w 12238203"/>
              <a:gd name="connsiteY6228" fmla="*/ 2303622 h 14922648"/>
              <a:gd name="connsiteX6229" fmla="*/ 8075679 w 12238203"/>
              <a:gd name="connsiteY6229" fmla="*/ 2257768 h 14922648"/>
              <a:gd name="connsiteX6230" fmla="*/ 8037310 w 12238203"/>
              <a:gd name="connsiteY6230" fmla="*/ 2236223 h 14922648"/>
              <a:gd name="connsiteX6231" fmla="*/ 8129800 w 12238203"/>
              <a:gd name="connsiteY6231" fmla="*/ 2303622 h 14922648"/>
              <a:gd name="connsiteX6232" fmla="*/ 8136213 w 12238203"/>
              <a:gd name="connsiteY6232" fmla="*/ 2289107 h 14922648"/>
              <a:gd name="connsiteX6233" fmla="*/ 8132614 w 12238203"/>
              <a:gd name="connsiteY6233" fmla="*/ 2289956 h 14922648"/>
              <a:gd name="connsiteX6234" fmla="*/ 8129606 w 12238203"/>
              <a:gd name="connsiteY6234" fmla="*/ 2290666 h 14922648"/>
              <a:gd name="connsiteX6235" fmla="*/ 8125415 w 12238203"/>
              <a:gd name="connsiteY6235" fmla="*/ 2291655 h 14922648"/>
              <a:gd name="connsiteX6236" fmla="*/ 8126615 w 12238203"/>
              <a:gd name="connsiteY6236" fmla="*/ 2291372 h 14922648"/>
              <a:gd name="connsiteX6237" fmla="*/ 8129606 w 12238203"/>
              <a:gd name="connsiteY6237" fmla="*/ 2290666 h 14922648"/>
              <a:gd name="connsiteX6238" fmla="*/ 8197116 w 12238203"/>
              <a:gd name="connsiteY6238" fmla="*/ 2160027 h 14922648"/>
              <a:gd name="connsiteX6239" fmla="*/ 8167571 w 12238203"/>
              <a:gd name="connsiteY6239" fmla="*/ 2196066 h 14922648"/>
              <a:gd name="connsiteX6240" fmla="*/ 8197558 w 12238203"/>
              <a:gd name="connsiteY6240" fmla="*/ 2117625 h 14922648"/>
              <a:gd name="connsiteX6241" fmla="*/ 8197116 w 12238203"/>
              <a:gd name="connsiteY6241" fmla="*/ 2160027 h 14922648"/>
              <a:gd name="connsiteX6242" fmla="*/ 8157307 w 12238203"/>
              <a:gd name="connsiteY6242" fmla="*/ 2280569 h 14922648"/>
              <a:gd name="connsiteX6243" fmla="*/ 8139654 w 12238203"/>
              <a:gd name="connsiteY6243" fmla="*/ 2251339 h 14922648"/>
              <a:gd name="connsiteX6244" fmla="*/ 8127928 w 12238203"/>
              <a:gd name="connsiteY6244" fmla="*/ 2228299 h 14922648"/>
              <a:gd name="connsiteX6245" fmla="*/ 8157307 w 12238203"/>
              <a:gd name="connsiteY6245" fmla="*/ 2280569 h 14922648"/>
              <a:gd name="connsiteX6246" fmla="*/ 8443778 w 12238203"/>
              <a:gd name="connsiteY6246" fmla="*/ 1662193 h 14922648"/>
              <a:gd name="connsiteX6247" fmla="*/ 8406289 w 12238203"/>
              <a:gd name="connsiteY6247" fmla="*/ 1628280 h 14922648"/>
              <a:gd name="connsiteX6248" fmla="*/ 8443778 w 12238203"/>
              <a:gd name="connsiteY6248" fmla="*/ 1662193 h 14922648"/>
              <a:gd name="connsiteX6249" fmla="*/ 8424558 w 12238203"/>
              <a:gd name="connsiteY6249" fmla="*/ 1717207 h 14922648"/>
              <a:gd name="connsiteX6250" fmla="*/ 8390249 w 12238203"/>
              <a:gd name="connsiteY6250" fmla="*/ 1772748 h 14922648"/>
              <a:gd name="connsiteX6251" fmla="*/ 8422482 w 12238203"/>
              <a:gd name="connsiteY6251" fmla="*/ 1699797 h 14922648"/>
              <a:gd name="connsiteX6252" fmla="*/ 8424558 w 12238203"/>
              <a:gd name="connsiteY6252" fmla="*/ 1717207 h 14922648"/>
              <a:gd name="connsiteX6253" fmla="*/ 8166456 w 12238203"/>
              <a:gd name="connsiteY6253" fmla="*/ 2319818 h 14922648"/>
              <a:gd name="connsiteX6254" fmla="*/ 8132127 w 12238203"/>
              <a:gd name="connsiteY6254" fmla="*/ 2308731 h 14922648"/>
              <a:gd name="connsiteX6255" fmla="*/ 8166456 w 12238203"/>
              <a:gd name="connsiteY6255" fmla="*/ 2319818 h 14922648"/>
              <a:gd name="connsiteX6256" fmla="*/ 8172870 w 12238203"/>
              <a:gd name="connsiteY6256" fmla="*/ 2305303 h 14922648"/>
              <a:gd name="connsiteX6257" fmla="*/ 8150705 w 12238203"/>
              <a:gd name="connsiteY6257" fmla="*/ 2295510 h 14922648"/>
              <a:gd name="connsiteX6258" fmla="*/ 8172870 w 12238203"/>
              <a:gd name="connsiteY6258" fmla="*/ 2305303 h 14922648"/>
              <a:gd name="connsiteX6259" fmla="*/ 8188430 w 12238203"/>
              <a:gd name="connsiteY6259" fmla="*/ 2298912 h 14922648"/>
              <a:gd name="connsiteX6260" fmla="*/ 8157968 w 12238203"/>
              <a:gd name="connsiteY6260" fmla="*/ 2250246 h 14922648"/>
              <a:gd name="connsiteX6261" fmla="*/ 8188430 w 12238203"/>
              <a:gd name="connsiteY6261" fmla="*/ 2298912 h 14922648"/>
              <a:gd name="connsiteX6262" fmla="*/ 8493230 w 12238203"/>
              <a:gd name="connsiteY6262" fmla="*/ 1688635 h 14922648"/>
              <a:gd name="connsiteX6263" fmla="*/ 8446355 w 12238203"/>
              <a:gd name="connsiteY6263" fmla="*/ 1645983 h 14922648"/>
              <a:gd name="connsiteX6264" fmla="*/ 8493230 w 12238203"/>
              <a:gd name="connsiteY6264" fmla="*/ 1688635 h 14922648"/>
              <a:gd name="connsiteX6265" fmla="*/ 3722025 w 12238203"/>
              <a:gd name="connsiteY6265" fmla="*/ 12494288 h 14922648"/>
              <a:gd name="connsiteX6266" fmla="*/ 3733664 w 12238203"/>
              <a:gd name="connsiteY6266" fmla="*/ 12457555 h 14922648"/>
              <a:gd name="connsiteX6267" fmla="*/ 3687882 w 12238203"/>
              <a:gd name="connsiteY6267" fmla="*/ 12505758 h 14922648"/>
              <a:gd name="connsiteX6268" fmla="*/ 3722025 w 12238203"/>
              <a:gd name="connsiteY6268" fmla="*/ 12494288 h 14922648"/>
              <a:gd name="connsiteX6269" fmla="*/ 3700051 w 12238203"/>
              <a:gd name="connsiteY6269" fmla="*/ 12555565 h 14922648"/>
              <a:gd name="connsiteX6270" fmla="*/ 3681201 w 12238203"/>
              <a:gd name="connsiteY6270" fmla="*/ 12532425 h 14922648"/>
              <a:gd name="connsiteX6271" fmla="*/ 3700051 w 12238203"/>
              <a:gd name="connsiteY6271" fmla="*/ 12555565 h 14922648"/>
              <a:gd name="connsiteX6272" fmla="*/ 8218673 w 12238203"/>
              <a:gd name="connsiteY6272" fmla="*/ 2329624 h 14922648"/>
              <a:gd name="connsiteX6273" fmla="*/ 8169866 w 12238203"/>
              <a:gd name="connsiteY6273" fmla="*/ 2321325 h 14922648"/>
              <a:gd name="connsiteX6274" fmla="*/ 8218673 w 12238203"/>
              <a:gd name="connsiteY6274" fmla="*/ 2329624 h 14922648"/>
              <a:gd name="connsiteX6275" fmla="*/ 8231265 w 12238203"/>
              <a:gd name="connsiteY6275" fmla="*/ 2331105 h 14922648"/>
              <a:gd name="connsiteX6276" fmla="*/ 8192298 w 12238203"/>
              <a:gd name="connsiteY6276" fmla="*/ 2261333 h 14922648"/>
              <a:gd name="connsiteX6277" fmla="*/ 8231265 w 12238203"/>
              <a:gd name="connsiteY6277" fmla="*/ 2331105 h 14922648"/>
              <a:gd name="connsiteX6278" fmla="*/ 3728837 w 12238203"/>
              <a:gd name="connsiteY6278" fmla="*/ 12523853 h 14922648"/>
              <a:gd name="connsiteX6279" fmla="*/ 3720744 w 12238203"/>
              <a:gd name="connsiteY6279" fmla="*/ 12520277 h 14922648"/>
              <a:gd name="connsiteX6280" fmla="*/ 3716968 w 12238203"/>
              <a:gd name="connsiteY6280" fmla="*/ 12528823 h 14922648"/>
              <a:gd name="connsiteX6281" fmla="*/ 3725061 w 12238203"/>
              <a:gd name="connsiteY6281" fmla="*/ 12532399 h 14922648"/>
              <a:gd name="connsiteX6282" fmla="*/ 3753607 w 12238203"/>
              <a:gd name="connsiteY6282" fmla="*/ 12490879 h 14922648"/>
              <a:gd name="connsiteX6283" fmla="*/ 3740074 w 12238203"/>
              <a:gd name="connsiteY6283" fmla="*/ 12464984 h 14922648"/>
              <a:gd name="connsiteX6284" fmla="*/ 3753607 w 12238203"/>
              <a:gd name="connsiteY6284" fmla="*/ 12490879 h 14922648"/>
              <a:gd name="connsiteX6285" fmla="*/ 8256180 w 12238203"/>
              <a:gd name="connsiteY6285" fmla="*/ 2324255 h 14922648"/>
              <a:gd name="connsiteX6286" fmla="*/ 8244076 w 12238203"/>
              <a:gd name="connsiteY6286" fmla="*/ 2292885 h 14922648"/>
              <a:gd name="connsiteX6287" fmla="*/ 8256180 w 12238203"/>
              <a:gd name="connsiteY6287" fmla="*/ 2324255 h 14922648"/>
              <a:gd name="connsiteX6288" fmla="*/ 3747434 w 12238203"/>
              <a:gd name="connsiteY6288" fmla="*/ 12537178 h 14922648"/>
              <a:gd name="connsiteX6289" fmla="*/ 3735961 w 12238203"/>
              <a:gd name="connsiteY6289" fmla="*/ 12497382 h 14922648"/>
              <a:gd name="connsiteX6290" fmla="*/ 3747434 w 12238203"/>
              <a:gd name="connsiteY6290" fmla="*/ 12537178 h 14922648"/>
              <a:gd name="connsiteX6291" fmla="*/ 3797198 w 12238203"/>
              <a:gd name="connsiteY6291" fmla="*/ 12436091 h 14922648"/>
              <a:gd name="connsiteX6292" fmla="*/ 3770558 w 12238203"/>
              <a:gd name="connsiteY6292" fmla="*/ 12429427 h 14922648"/>
              <a:gd name="connsiteX6293" fmla="*/ 3797198 w 12238203"/>
              <a:gd name="connsiteY6293" fmla="*/ 12436091 h 14922648"/>
              <a:gd name="connsiteX6294" fmla="*/ 8535844 w 12238203"/>
              <a:gd name="connsiteY6294" fmla="*/ 1712055 h 14922648"/>
              <a:gd name="connsiteX6295" fmla="*/ 8492397 w 12238203"/>
              <a:gd name="connsiteY6295" fmla="*/ 1670919 h 14922648"/>
              <a:gd name="connsiteX6296" fmla="*/ 8535844 w 12238203"/>
              <a:gd name="connsiteY6296" fmla="*/ 1712055 h 14922648"/>
              <a:gd name="connsiteX6297" fmla="*/ 3712548 w 12238203"/>
              <a:gd name="connsiteY6297" fmla="*/ 12639219 h 14922648"/>
              <a:gd name="connsiteX6298" fmla="*/ 3709299 w 12238203"/>
              <a:gd name="connsiteY6298" fmla="*/ 12623485 h 14922648"/>
              <a:gd name="connsiteX6299" fmla="*/ 3693762 w 12238203"/>
              <a:gd name="connsiteY6299" fmla="*/ 12626323 h 14922648"/>
              <a:gd name="connsiteX6300" fmla="*/ 3668552 w 12238203"/>
              <a:gd name="connsiteY6300" fmla="*/ 12561052 h 14922648"/>
              <a:gd name="connsiteX6301" fmla="*/ 3675435 w 12238203"/>
              <a:gd name="connsiteY6301" fmla="*/ 12622821 h 14922648"/>
              <a:gd name="connsiteX6302" fmla="*/ 8283058 w 12238203"/>
              <a:gd name="connsiteY6302" fmla="*/ 2323375 h 14922648"/>
              <a:gd name="connsiteX6303" fmla="*/ 8257091 w 12238203"/>
              <a:gd name="connsiteY6303" fmla="*/ 2263429 h 14922648"/>
              <a:gd name="connsiteX6304" fmla="*/ 8283058 w 12238203"/>
              <a:gd name="connsiteY6304" fmla="*/ 2323375 h 14922648"/>
              <a:gd name="connsiteX6305" fmla="*/ 8287097 w 12238203"/>
              <a:gd name="connsiteY6305" fmla="*/ 2333834 h 14922648"/>
              <a:gd name="connsiteX6306" fmla="*/ 8249578 w 12238203"/>
              <a:gd name="connsiteY6306" fmla="*/ 2339196 h 14922648"/>
              <a:gd name="connsiteX6307" fmla="*/ 8287097 w 12238203"/>
              <a:gd name="connsiteY6307" fmla="*/ 2333834 h 14922648"/>
              <a:gd name="connsiteX6308" fmla="*/ 8436549 w 12238203"/>
              <a:gd name="connsiteY6308" fmla="*/ 2022323 h 14922648"/>
              <a:gd name="connsiteX6309" fmla="*/ 8356088 w 12238203"/>
              <a:gd name="connsiteY6309" fmla="*/ 1995398 h 14922648"/>
              <a:gd name="connsiteX6310" fmla="*/ 8429517 w 12238203"/>
              <a:gd name="connsiteY6310" fmla="*/ 2027842 h 14922648"/>
              <a:gd name="connsiteX6311" fmla="*/ 8436549 w 12238203"/>
              <a:gd name="connsiteY6311" fmla="*/ 2022323 h 14922648"/>
              <a:gd name="connsiteX6312" fmla="*/ 3828171 w 12238203"/>
              <a:gd name="connsiteY6312" fmla="*/ 12454883 h 14922648"/>
              <a:gd name="connsiteX6313" fmla="*/ 3813907 w 12238203"/>
              <a:gd name="connsiteY6313" fmla="*/ 12453688 h 14922648"/>
              <a:gd name="connsiteX6314" fmla="*/ 3816475 w 12238203"/>
              <a:gd name="connsiteY6314" fmla="*/ 12459419 h 14922648"/>
              <a:gd name="connsiteX6315" fmla="*/ 3828171 w 12238203"/>
              <a:gd name="connsiteY6315" fmla="*/ 12454883 h 14922648"/>
              <a:gd name="connsiteX6316" fmla="*/ 8309904 w 12238203"/>
              <a:gd name="connsiteY6316" fmla="*/ 2330645 h 14922648"/>
              <a:gd name="connsiteX6317" fmla="*/ 8290507 w 12238203"/>
              <a:gd name="connsiteY6317" fmla="*/ 2335341 h 14922648"/>
              <a:gd name="connsiteX6318" fmla="*/ 8309904 w 12238203"/>
              <a:gd name="connsiteY6318" fmla="*/ 2330645 h 14922648"/>
              <a:gd name="connsiteX6319" fmla="*/ 3752503 w 12238203"/>
              <a:gd name="connsiteY6319" fmla="*/ 12649660 h 14922648"/>
              <a:gd name="connsiteX6320" fmla="*/ 3745681 w 12238203"/>
              <a:gd name="connsiteY6320" fmla="*/ 12619644 h 14922648"/>
              <a:gd name="connsiteX6321" fmla="*/ 3738572 w 12238203"/>
              <a:gd name="connsiteY6321" fmla="*/ 12646122 h 14922648"/>
              <a:gd name="connsiteX6322" fmla="*/ 3725942 w 12238203"/>
              <a:gd name="connsiteY6322" fmla="*/ 12630839 h 14922648"/>
              <a:gd name="connsiteX6323" fmla="*/ 3714500 w 12238203"/>
              <a:gd name="connsiteY6323" fmla="*/ 12645190 h 14922648"/>
              <a:gd name="connsiteX6324" fmla="*/ 3743521 w 12238203"/>
              <a:gd name="connsiteY6324" fmla="*/ 12658013 h 14922648"/>
              <a:gd name="connsiteX6325" fmla="*/ 3752503 w 12238203"/>
              <a:gd name="connsiteY6325" fmla="*/ 12649660 h 14922648"/>
              <a:gd name="connsiteX6326" fmla="*/ 8316941 w 12238203"/>
              <a:gd name="connsiteY6326" fmla="*/ 2325080 h 14922648"/>
              <a:gd name="connsiteX6327" fmla="*/ 8301825 w 12238203"/>
              <a:gd name="connsiteY6327" fmla="*/ 2309727 h 14922648"/>
              <a:gd name="connsiteX6328" fmla="*/ 8316941 w 12238203"/>
              <a:gd name="connsiteY6328" fmla="*/ 2325080 h 14922648"/>
              <a:gd name="connsiteX6329" fmla="*/ 8328259 w 12238203"/>
              <a:gd name="connsiteY6329" fmla="*/ 2299466 h 14922648"/>
              <a:gd name="connsiteX6330" fmla="*/ 8321442 w 12238203"/>
              <a:gd name="connsiteY6330" fmla="*/ 2265329 h 14922648"/>
              <a:gd name="connsiteX6331" fmla="*/ 8288182 w 12238203"/>
              <a:gd name="connsiteY6331" fmla="*/ 2272574 h 14922648"/>
              <a:gd name="connsiteX6332" fmla="*/ 8328259 w 12238203"/>
              <a:gd name="connsiteY6332" fmla="*/ 2299466 h 14922648"/>
              <a:gd name="connsiteX6333" fmla="*/ 8365847 w 12238203"/>
              <a:gd name="connsiteY6333" fmla="*/ 2214718 h 14922648"/>
              <a:gd name="connsiteX6334" fmla="*/ 8355582 w 12238203"/>
              <a:gd name="connsiteY6334" fmla="*/ 2227418 h 14922648"/>
              <a:gd name="connsiteX6335" fmla="*/ 8336274 w 12238203"/>
              <a:gd name="connsiteY6335" fmla="*/ 2131694 h 14922648"/>
              <a:gd name="connsiteX6336" fmla="*/ 8365847 w 12238203"/>
              <a:gd name="connsiteY6336" fmla="*/ 2214718 h 14922648"/>
              <a:gd name="connsiteX6337" fmla="*/ 3792392 w 12238203"/>
              <a:gd name="connsiteY6337" fmla="*/ 12591257 h 14922648"/>
              <a:gd name="connsiteX6338" fmla="*/ 3756990 w 12238203"/>
              <a:gd name="connsiteY6338" fmla="*/ 12438242 h 14922648"/>
              <a:gd name="connsiteX6339" fmla="*/ 3792392 w 12238203"/>
              <a:gd name="connsiteY6339" fmla="*/ 12591257 h 14922648"/>
              <a:gd name="connsiteX6340" fmla="*/ 8292064 w 12238203"/>
              <a:gd name="connsiteY6340" fmla="*/ 2411071 h 14922648"/>
              <a:gd name="connsiteX6341" fmla="*/ 8280990 w 12238203"/>
              <a:gd name="connsiteY6341" fmla="*/ 2406177 h 14922648"/>
              <a:gd name="connsiteX6342" fmla="*/ 8292064 w 12238203"/>
              <a:gd name="connsiteY6342" fmla="*/ 2411071 h 14922648"/>
              <a:gd name="connsiteX6343" fmla="*/ 3816735 w 12238203"/>
              <a:gd name="connsiteY6343" fmla="*/ 12558094 h 14922648"/>
              <a:gd name="connsiteX6344" fmla="*/ 3802465 w 12238203"/>
              <a:gd name="connsiteY6344" fmla="*/ 12468038 h 14922648"/>
              <a:gd name="connsiteX6345" fmla="*/ 3816735 w 12238203"/>
              <a:gd name="connsiteY6345" fmla="*/ 12558094 h 14922648"/>
              <a:gd name="connsiteX6346" fmla="*/ 8661676 w 12238203"/>
              <a:gd name="connsiteY6346" fmla="*/ 1654071 h 14922648"/>
              <a:gd name="connsiteX6347" fmla="*/ 8625881 w 12238203"/>
              <a:gd name="connsiteY6347" fmla="*/ 1664783 h 14922648"/>
              <a:gd name="connsiteX6348" fmla="*/ 8661676 w 12238203"/>
              <a:gd name="connsiteY6348" fmla="*/ 1654071 h 14922648"/>
              <a:gd name="connsiteX6349" fmla="*/ 8572828 w 12238203"/>
              <a:gd name="connsiteY6349" fmla="*/ 1862923 h 14922648"/>
              <a:gd name="connsiteX6350" fmla="*/ 8536715 w 12238203"/>
              <a:gd name="connsiteY6350" fmla="*/ 1883095 h 14922648"/>
              <a:gd name="connsiteX6351" fmla="*/ 8502685 w 12238203"/>
              <a:gd name="connsiteY6351" fmla="*/ 1887733 h 14922648"/>
              <a:gd name="connsiteX6352" fmla="*/ 8495052 w 12238203"/>
              <a:gd name="connsiteY6352" fmla="*/ 1888772 h 14922648"/>
              <a:gd name="connsiteX6353" fmla="*/ 8502917 w 12238203"/>
              <a:gd name="connsiteY6353" fmla="*/ 1875095 h 14922648"/>
              <a:gd name="connsiteX6354" fmla="*/ 8505773 w 12238203"/>
              <a:gd name="connsiteY6354" fmla="*/ 1870129 h 14922648"/>
              <a:gd name="connsiteX6355" fmla="*/ 8572828 w 12238203"/>
              <a:gd name="connsiteY6355" fmla="*/ 1862923 h 14922648"/>
              <a:gd name="connsiteX6356" fmla="*/ 8393051 w 12238203"/>
              <a:gd name="connsiteY6356" fmla="*/ 2301562 h 14922648"/>
              <a:gd name="connsiteX6357" fmla="*/ 8395356 w 12238203"/>
              <a:gd name="connsiteY6357" fmla="*/ 2273433 h 14922648"/>
              <a:gd name="connsiteX6358" fmla="*/ 8392222 w 12238203"/>
              <a:gd name="connsiteY6358" fmla="*/ 2266236 h 14922648"/>
              <a:gd name="connsiteX6359" fmla="*/ 8385208 w 12238203"/>
              <a:gd name="connsiteY6359" fmla="*/ 2250133 h 14922648"/>
              <a:gd name="connsiteX6360" fmla="*/ 8328485 w 12238203"/>
              <a:gd name="connsiteY6360" fmla="*/ 2259767 h 14922648"/>
              <a:gd name="connsiteX6361" fmla="*/ 8354462 w 12238203"/>
              <a:gd name="connsiteY6361" fmla="*/ 2319718 h 14922648"/>
              <a:gd name="connsiteX6362" fmla="*/ 8362793 w 12238203"/>
              <a:gd name="connsiteY6362" fmla="*/ 2261660 h 14922648"/>
              <a:gd name="connsiteX6363" fmla="*/ 8373388 w 12238203"/>
              <a:gd name="connsiteY6363" fmla="*/ 2286687 h 14922648"/>
              <a:gd name="connsiteX6364" fmla="*/ 8380419 w 12238203"/>
              <a:gd name="connsiteY6364" fmla="*/ 2292006 h 14922648"/>
              <a:gd name="connsiteX6365" fmla="*/ 8317980 w 12238203"/>
              <a:gd name="connsiteY6365" fmla="*/ 2501084 h 14922648"/>
              <a:gd name="connsiteX6366" fmla="*/ 8309077 w 12238203"/>
              <a:gd name="connsiteY6366" fmla="*/ 2462460 h 14922648"/>
              <a:gd name="connsiteX6367" fmla="*/ 8317980 w 12238203"/>
              <a:gd name="connsiteY6367" fmla="*/ 2501084 h 14922648"/>
              <a:gd name="connsiteX6368" fmla="*/ 8413943 w 12238203"/>
              <a:gd name="connsiteY6368" fmla="*/ 2284260 h 14922648"/>
              <a:gd name="connsiteX6369" fmla="*/ 8412571 w 12238203"/>
              <a:gd name="connsiteY6369" fmla="*/ 2262287 h 14922648"/>
              <a:gd name="connsiteX6370" fmla="*/ 8401909 w 12238203"/>
              <a:gd name="connsiteY6370" fmla="*/ 2245084 h 14922648"/>
              <a:gd name="connsiteX6371" fmla="*/ 8401194 w 12238203"/>
              <a:gd name="connsiteY6371" fmla="*/ 2243931 h 14922648"/>
              <a:gd name="connsiteX6372" fmla="*/ 8401479 w 12238203"/>
              <a:gd name="connsiteY6372" fmla="*/ 2246025 h 14922648"/>
              <a:gd name="connsiteX6373" fmla="*/ 8404111 w 12238203"/>
              <a:gd name="connsiteY6373" fmla="*/ 2265438 h 14922648"/>
              <a:gd name="connsiteX6374" fmla="*/ 8413943 w 12238203"/>
              <a:gd name="connsiteY6374" fmla="*/ 2284260 h 14922648"/>
              <a:gd name="connsiteX6375" fmla="*/ 8617844 w 12238203"/>
              <a:gd name="connsiteY6375" fmla="*/ 1822783 h 14922648"/>
              <a:gd name="connsiteX6376" fmla="*/ 8612532 w 12238203"/>
              <a:gd name="connsiteY6376" fmla="*/ 1785228 h 14922648"/>
              <a:gd name="connsiteX6377" fmla="*/ 8552238 w 12238203"/>
              <a:gd name="connsiteY6377" fmla="*/ 1723381 h 14922648"/>
              <a:gd name="connsiteX6378" fmla="*/ 8581118 w 12238203"/>
              <a:gd name="connsiteY6378" fmla="*/ 1774601 h 14922648"/>
              <a:gd name="connsiteX6379" fmla="*/ 8603780 w 12238203"/>
              <a:gd name="connsiteY6379" fmla="*/ 1804332 h 14922648"/>
              <a:gd name="connsiteX6380" fmla="*/ 8700893 w 12238203"/>
              <a:gd name="connsiteY6380" fmla="*/ 1654054 h 14922648"/>
              <a:gd name="connsiteX6381" fmla="*/ 8674263 w 12238203"/>
              <a:gd name="connsiteY6381" fmla="*/ 1655551 h 14922648"/>
              <a:gd name="connsiteX6382" fmla="*/ 8700893 w 12238203"/>
              <a:gd name="connsiteY6382" fmla="*/ 1654054 h 14922648"/>
              <a:gd name="connsiteX6383" fmla="*/ 8414588 w 12238203"/>
              <a:gd name="connsiteY6383" fmla="*/ 2302403 h 14922648"/>
              <a:gd name="connsiteX6384" fmla="*/ 8367242 w 12238203"/>
              <a:gd name="connsiteY6384" fmla="*/ 2320773 h 14922648"/>
              <a:gd name="connsiteX6385" fmla="*/ 8414588 w 12238203"/>
              <a:gd name="connsiteY6385" fmla="*/ 2302403 h 14922648"/>
              <a:gd name="connsiteX6386" fmla="*/ 8691713 w 12238203"/>
              <a:gd name="connsiteY6386" fmla="*/ 1685198 h 14922648"/>
              <a:gd name="connsiteX6387" fmla="*/ 8658910 w 12238203"/>
              <a:gd name="connsiteY6387" fmla="*/ 1670704 h 14922648"/>
              <a:gd name="connsiteX6388" fmla="*/ 8691713 w 12238203"/>
              <a:gd name="connsiteY6388" fmla="*/ 1685198 h 14922648"/>
              <a:gd name="connsiteX6389" fmla="*/ 3915116 w 12238203"/>
              <a:gd name="connsiteY6389" fmla="*/ 12513216 h 14922648"/>
              <a:gd name="connsiteX6390" fmla="*/ 3900362 w 12238203"/>
              <a:gd name="connsiteY6390" fmla="*/ 12501590 h 14922648"/>
              <a:gd name="connsiteX6391" fmla="*/ 3762365 w 12238203"/>
              <a:gd name="connsiteY6391" fmla="*/ 12681148 h 14922648"/>
              <a:gd name="connsiteX6392" fmla="*/ 3847899 w 12238203"/>
              <a:gd name="connsiteY6392" fmla="*/ 12576460 h 14922648"/>
              <a:gd name="connsiteX6393" fmla="*/ 3915116 w 12238203"/>
              <a:gd name="connsiteY6393" fmla="*/ 12513216 h 14922648"/>
              <a:gd name="connsiteX6394" fmla="*/ 8337994 w 12238203"/>
              <a:gd name="connsiteY6394" fmla="*/ 2505336 h 14922648"/>
              <a:gd name="connsiteX6395" fmla="*/ 8304211 w 12238203"/>
              <a:gd name="connsiteY6395" fmla="*/ 2403173 h 14922648"/>
              <a:gd name="connsiteX6396" fmla="*/ 8337994 w 12238203"/>
              <a:gd name="connsiteY6396" fmla="*/ 2505336 h 14922648"/>
              <a:gd name="connsiteX6397" fmla="*/ 8705554 w 12238203"/>
              <a:gd name="connsiteY6397" fmla="*/ 1673458 h 14922648"/>
              <a:gd name="connsiteX6398" fmla="*/ 8669548 w 12238203"/>
              <a:gd name="connsiteY6398" fmla="*/ 1666222 h 14922648"/>
              <a:gd name="connsiteX6399" fmla="*/ 8705554 w 12238203"/>
              <a:gd name="connsiteY6399" fmla="*/ 1673458 h 14922648"/>
              <a:gd name="connsiteX6400" fmla="*/ 8441888 w 12238203"/>
              <a:gd name="connsiteY6400" fmla="*/ 2270585 h 14922648"/>
              <a:gd name="connsiteX6401" fmla="*/ 8427003 w 12238203"/>
              <a:gd name="connsiteY6401" fmla="*/ 2224720 h 14922648"/>
              <a:gd name="connsiteX6402" fmla="*/ 8431249 w 12238203"/>
              <a:gd name="connsiteY6402" fmla="*/ 2275069 h 14922648"/>
              <a:gd name="connsiteX6403" fmla="*/ 8441888 w 12238203"/>
              <a:gd name="connsiteY6403" fmla="*/ 2270585 h 14922648"/>
              <a:gd name="connsiteX6404" fmla="*/ 8536061 w 12238203"/>
              <a:gd name="connsiteY6404" fmla="*/ 2083543 h 14922648"/>
              <a:gd name="connsiteX6405" fmla="*/ 8437470 w 12238203"/>
              <a:gd name="connsiteY6405" fmla="*/ 2049115 h 14922648"/>
              <a:gd name="connsiteX6406" fmla="*/ 8292056 w 12238203"/>
              <a:gd name="connsiteY6406" fmla="*/ 1971672 h 14922648"/>
              <a:gd name="connsiteX6407" fmla="*/ 8247041 w 12238203"/>
              <a:gd name="connsiteY6407" fmla="*/ 1964975 h 14922648"/>
              <a:gd name="connsiteX6408" fmla="*/ 8242656 w 12238203"/>
              <a:gd name="connsiteY6408" fmla="*/ 1914834 h 14922648"/>
              <a:gd name="connsiteX6409" fmla="*/ 8226831 w 12238203"/>
              <a:gd name="connsiteY6409" fmla="*/ 1782005 h 14922648"/>
              <a:gd name="connsiteX6410" fmla="*/ 8265012 w 12238203"/>
              <a:gd name="connsiteY6410" fmla="*/ 1894268 h 14922648"/>
              <a:gd name="connsiteX6411" fmla="*/ 8309536 w 12238203"/>
              <a:gd name="connsiteY6411" fmla="*/ 1962144 h 14922648"/>
              <a:gd name="connsiteX6412" fmla="*/ 8431824 w 12238203"/>
              <a:gd name="connsiteY6412" fmla="*/ 2002984 h 14922648"/>
              <a:gd name="connsiteX6413" fmla="*/ 8528575 w 12238203"/>
              <a:gd name="connsiteY6413" fmla="*/ 2071610 h 14922648"/>
              <a:gd name="connsiteX6414" fmla="*/ 8536061 w 12238203"/>
              <a:gd name="connsiteY6414" fmla="*/ 2083543 h 14922648"/>
              <a:gd name="connsiteX6415" fmla="*/ 8713436 w 12238203"/>
              <a:gd name="connsiteY6415" fmla="*/ 1694796 h 14922648"/>
              <a:gd name="connsiteX6416" fmla="*/ 8701279 w 12238203"/>
              <a:gd name="connsiteY6416" fmla="*/ 1693506 h 14922648"/>
              <a:gd name="connsiteX6417" fmla="*/ 8702989 w 12238203"/>
              <a:gd name="connsiteY6417" fmla="*/ 1698852 h 14922648"/>
              <a:gd name="connsiteX6418" fmla="*/ 8713436 w 12238203"/>
              <a:gd name="connsiteY6418" fmla="*/ 1694796 h 14922648"/>
              <a:gd name="connsiteX6419" fmla="*/ 8467697 w 12238203"/>
              <a:gd name="connsiteY6419" fmla="*/ 2251374 h 14922648"/>
              <a:gd name="connsiteX6420" fmla="*/ 8449404 w 12238203"/>
              <a:gd name="connsiteY6420" fmla="*/ 2204003 h 14922648"/>
              <a:gd name="connsiteX6421" fmla="*/ 8442788 w 12238203"/>
              <a:gd name="connsiteY6421" fmla="*/ 2209754 h 14922648"/>
              <a:gd name="connsiteX6422" fmla="*/ 8467697 w 12238203"/>
              <a:gd name="connsiteY6422" fmla="*/ 2251374 h 14922648"/>
              <a:gd name="connsiteX6423" fmla="*/ 8482221 w 12238203"/>
              <a:gd name="connsiteY6423" fmla="*/ 2218503 h 14922648"/>
              <a:gd name="connsiteX6424" fmla="*/ 8468785 w 12238203"/>
              <a:gd name="connsiteY6424" fmla="*/ 2190116 h 14922648"/>
              <a:gd name="connsiteX6425" fmla="*/ 8482221 w 12238203"/>
              <a:gd name="connsiteY6425" fmla="*/ 2218503 h 14922648"/>
              <a:gd name="connsiteX6426" fmla="*/ 8365930 w 12238203"/>
              <a:gd name="connsiteY6426" fmla="*/ 2491662 h 14922648"/>
              <a:gd name="connsiteX6427" fmla="*/ 8325736 w 12238203"/>
              <a:gd name="connsiteY6427" fmla="*/ 2404012 h 14922648"/>
              <a:gd name="connsiteX6428" fmla="*/ 8355056 w 12238203"/>
              <a:gd name="connsiteY6428" fmla="*/ 2495529 h 14922648"/>
              <a:gd name="connsiteX6429" fmla="*/ 8365930 w 12238203"/>
              <a:gd name="connsiteY6429" fmla="*/ 2491662 h 14922648"/>
              <a:gd name="connsiteX6430" fmla="*/ 8625653 w 12238203"/>
              <a:gd name="connsiteY6430" fmla="*/ 1913484 h 14922648"/>
              <a:gd name="connsiteX6431" fmla="*/ 8614402 w 12238203"/>
              <a:gd name="connsiteY6431" fmla="*/ 1860550 h 14922648"/>
              <a:gd name="connsiteX6432" fmla="*/ 8625653 w 12238203"/>
              <a:gd name="connsiteY6432" fmla="*/ 1913484 h 14922648"/>
              <a:gd name="connsiteX6433" fmla="*/ 8570401 w 12238203"/>
              <a:gd name="connsiteY6433" fmla="*/ 2045252 h 14922648"/>
              <a:gd name="connsiteX6434" fmla="*/ 8591701 w 12238203"/>
              <a:gd name="connsiteY6434" fmla="*/ 1990326 h 14922648"/>
              <a:gd name="connsiteX6435" fmla="*/ 8596796 w 12238203"/>
              <a:gd name="connsiteY6435" fmla="*/ 1912030 h 14922648"/>
              <a:gd name="connsiteX6436" fmla="*/ 8582005 w 12238203"/>
              <a:gd name="connsiteY6436" fmla="*/ 1851873 h 14922648"/>
              <a:gd name="connsiteX6437" fmla="*/ 8577336 w 12238203"/>
              <a:gd name="connsiteY6437" fmla="*/ 1832884 h 14922648"/>
              <a:gd name="connsiteX6438" fmla="*/ 8505759 w 12238203"/>
              <a:gd name="connsiteY6438" fmla="*/ 1720193 h 14922648"/>
              <a:gd name="connsiteX6439" fmla="*/ 8158544 w 12238203"/>
              <a:gd name="connsiteY6439" fmla="*/ 1694339 h 14922648"/>
              <a:gd name="connsiteX6440" fmla="*/ 8007251 w 12238203"/>
              <a:gd name="connsiteY6440" fmla="*/ 1907613 h 14922648"/>
              <a:gd name="connsiteX6441" fmla="*/ 8079341 w 12238203"/>
              <a:gd name="connsiteY6441" fmla="*/ 2180299 h 14922648"/>
              <a:gd name="connsiteX6442" fmla="*/ 8180571 w 12238203"/>
              <a:gd name="connsiteY6442" fmla="*/ 2238293 h 14922648"/>
              <a:gd name="connsiteX6443" fmla="*/ 8382865 w 12238203"/>
              <a:gd name="connsiteY6443" fmla="*/ 2235832 h 14922648"/>
              <a:gd name="connsiteX6444" fmla="*/ 8415816 w 12238203"/>
              <a:gd name="connsiteY6444" fmla="*/ 2214721 h 14922648"/>
              <a:gd name="connsiteX6445" fmla="*/ 8423106 w 12238203"/>
              <a:gd name="connsiteY6445" fmla="*/ 2210050 h 14922648"/>
              <a:gd name="connsiteX6446" fmla="*/ 8467337 w 12238203"/>
              <a:gd name="connsiteY6446" fmla="*/ 2172639 h 14922648"/>
              <a:gd name="connsiteX6447" fmla="*/ 8497993 w 12238203"/>
              <a:gd name="connsiteY6447" fmla="*/ 2143220 h 14922648"/>
              <a:gd name="connsiteX6448" fmla="*/ 8505462 w 12238203"/>
              <a:gd name="connsiteY6448" fmla="*/ 2136052 h 14922648"/>
              <a:gd name="connsiteX6449" fmla="*/ 8570401 w 12238203"/>
              <a:gd name="connsiteY6449" fmla="*/ 2045252 h 14922648"/>
              <a:gd name="connsiteX6450" fmla="*/ 3875229 w 12238203"/>
              <a:gd name="connsiteY6450" fmla="*/ 12681991 h 14922648"/>
              <a:gd name="connsiteX6451" fmla="*/ 3867647 w 12238203"/>
              <a:gd name="connsiteY6451" fmla="*/ 12654128 h 14922648"/>
              <a:gd name="connsiteX6452" fmla="*/ 3849543 w 12238203"/>
              <a:gd name="connsiteY6452" fmla="*/ 12651235 h 14922648"/>
              <a:gd name="connsiteX6453" fmla="*/ 3864080 w 12238203"/>
              <a:gd name="connsiteY6453" fmla="*/ 12618336 h 14922648"/>
              <a:gd name="connsiteX6454" fmla="*/ 3880296 w 12238203"/>
              <a:gd name="connsiteY6454" fmla="*/ 12625501 h 14922648"/>
              <a:gd name="connsiteX6455" fmla="*/ 3856753 w 12238203"/>
              <a:gd name="connsiteY6455" fmla="*/ 12600289 h 14922648"/>
              <a:gd name="connsiteX6456" fmla="*/ 3820967 w 12238203"/>
              <a:gd name="connsiteY6456" fmla="*/ 12647802 h 14922648"/>
              <a:gd name="connsiteX6457" fmla="*/ 3875229 w 12238203"/>
              <a:gd name="connsiteY6457" fmla="*/ 12681991 h 14922648"/>
              <a:gd name="connsiteX6458" fmla="*/ 8381294 w 12238203"/>
              <a:gd name="connsiteY6458" fmla="*/ 2485697 h 14922648"/>
              <a:gd name="connsiteX6459" fmla="*/ 8374052 w 12238203"/>
              <a:gd name="connsiteY6459" fmla="*/ 2482497 h 14922648"/>
              <a:gd name="connsiteX6460" fmla="*/ 8370846 w 12238203"/>
              <a:gd name="connsiteY6460" fmla="*/ 2489752 h 14922648"/>
              <a:gd name="connsiteX6461" fmla="*/ 8378088 w 12238203"/>
              <a:gd name="connsiteY6461" fmla="*/ 2492953 h 14922648"/>
              <a:gd name="connsiteX6462" fmla="*/ 8744768 w 12238203"/>
              <a:gd name="connsiteY6462" fmla="*/ 1673439 h 14922648"/>
              <a:gd name="connsiteX6463" fmla="*/ 8745837 w 12238203"/>
              <a:gd name="connsiteY6463" fmla="*/ 1660648 h 14922648"/>
              <a:gd name="connsiteX6464" fmla="*/ 8703217 w 12238203"/>
              <a:gd name="connsiteY6464" fmla="*/ 1659162 h 14922648"/>
              <a:gd name="connsiteX6465" fmla="*/ 8744768 w 12238203"/>
              <a:gd name="connsiteY6465" fmla="*/ 1673439 h 14922648"/>
              <a:gd name="connsiteX6466" fmla="*/ 8509290 w 12238203"/>
              <a:gd name="connsiteY6466" fmla="*/ 2217197 h 14922648"/>
              <a:gd name="connsiteX6467" fmla="*/ 8497610 w 12238203"/>
              <a:gd name="connsiteY6467" fmla="*/ 2164074 h 14922648"/>
              <a:gd name="connsiteX6468" fmla="*/ 8509290 w 12238203"/>
              <a:gd name="connsiteY6468" fmla="*/ 2217197 h 14922648"/>
              <a:gd name="connsiteX6469" fmla="*/ 8397274 w 12238203"/>
              <a:gd name="connsiteY6469" fmla="*/ 2479493 h 14922648"/>
              <a:gd name="connsiteX6470" fmla="*/ 8373449 w 12238203"/>
              <a:gd name="connsiteY6470" fmla="*/ 2425093 h 14922648"/>
              <a:gd name="connsiteX6471" fmla="*/ 8397274 w 12238203"/>
              <a:gd name="connsiteY6471" fmla="*/ 2479493 h 14922648"/>
              <a:gd name="connsiteX6472" fmla="*/ 8405384 w 12238203"/>
              <a:gd name="connsiteY6472" fmla="*/ 2461140 h 14922648"/>
              <a:gd name="connsiteX6473" fmla="*/ 8397702 w 12238203"/>
              <a:gd name="connsiteY6473" fmla="*/ 2448563 h 14922648"/>
              <a:gd name="connsiteX6474" fmla="*/ 8405384 w 12238203"/>
              <a:gd name="connsiteY6474" fmla="*/ 2461140 h 14922648"/>
              <a:gd name="connsiteX6475" fmla="*/ 8734283 w 12238203"/>
              <a:gd name="connsiteY6475" fmla="*/ 1716761 h 14922648"/>
              <a:gd name="connsiteX6476" fmla="*/ 8721509 w 12238203"/>
              <a:gd name="connsiteY6476" fmla="*/ 1715708 h 14922648"/>
              <a:gd name="connsiteX6477" fmla="*/ 8723646 w 12238203"/>
              <a:gd name="connsiteY6477" fmla="*/ 1721244 h 14922648"/>
              <a:gd name="connsiteX6478" fmla="*/ 8734283 w 12238203"/>
              <a:gd name="connsiteY6478" fmla="*/ 1716761 h 14922648"/>
              <a:gd name="connsiteX6479" fmla="*/ 8747735 w 12238203"/>
              <a:gd name="connsiteY6479" fmla="*/ 1696687 h 14922648"/>
              <a:gd name="connsiteX6480" fmla="*/ 8729416 w 12238203"/>
              <a:gd name="connsiteY6480" fmla="*/ 1688593 h 14922648"/>
              <a:gd name="connsiteX6481" fmla="*/ 8747735 w 12238203"/>
              <a:gd name="connsiteY6481" fmla="*/ 1696687 h 14922648"/>
              <a:gd name="connsiteX6482" fmla="*/ 8521643 w 12238203"/>
              <a:gd name="connsiteY6482" fmla="*/ 2218063 h 14922648"/>
              <a:gd name="connsiteX6483" fmla="*/ 8491794 w 12238203"/>
              <a:gd name="connsiteY6483" fmla="*/ 2226815 h 14922648"/>
              <a:gd name="connsiteX6484" fmla="*/ 8434407 w 12238203"/>
              <a:gd name="connsiteY6484" fmla="*/ 2297894 h 14922648"/>
              <a:gd name="connsiteX6485" fmla="*/ 8521643 w 12238203"/>
              <a:gd name="connsiteY6485" fmla="*/ 2218063 h 14922648"/>
              <a:gd name="connsiteX6486" fmla="*/ 8529565 w 12238203"/>
              <a:gd name="connsiteY6486" fmla="*/ 2200134 h 14922648"/>
              <a:gd name="connsiteX6487" fmla="*/ 8517006 w 12238203"/>
              <a:gd name="connsiteY6487" fmla="*/ 2159377 h 14922648"/>
              <a:gd name="connsiteX6488" fmla="*/ 8529565 w 12238203"/>
              <a:gd name="connsiteY6488" fmla="*/ 2200134 h 14922648"/>
              <a:gd name="connsiteX6489" fmla="*/ 3894081 w 12238203"/>
              <a:gd name="connsiteY6489" fmla="*/ 12705130 h 14922648"/>
              <a:gd name="connsiteX6490" fmla="*/ 3888386 w 12238203"/>
              <a:gd name="connsiteY6490" fmla="*/ 12672994 h 14922648"/>
              <a:gd name="connsiteX6491" fmla="*/ 3894081 w 12238203"/>
              <a:gd name="connsiteY6491" fmla="*/ 12705130 h 14922648"/>
              <a:gd name="connsiteX6492" fmla="*/ 8547047 w 12238203"/>
              <a:gd name="connsiteY6492" fmla="*/ 2181325 h 14922648"/>
              <a:gd name="connsiteX6493" fmla="*/ 8538965 w 12238203"/>
              <a:gd name="connsiteY6493" fmla="*/ 2129281 h 14922648"/>
              <a:gd name="connsiteX6494" fmla="*/ 8547047 w 12238203"/>
              <a:gd name="connsiteY6494" fmla="*/ 2181325 h 14922648"/>
              <a:gd name="connsiteX6495" fmla="*/ 8566476 w 12238203"/>
              <a:gd name="connsiteY6495" fmla="*/ 2137354 h 14922648"/>
              <a:gd name="connsiteX6496" fmla="*/ 8573312 w 12238203"/>
              <a:gd name="connsiteY6496" fmla="*/ 2091902 h 14922648"/>
              <a:gd name="connsiteX6497" fmla="*/ 8548585 w 12238203"/>
              <a:gd name="connsiteY6497" fmla="*/ 2107509 h 14922648"/>
              <a:gd name="connsiteX6498" fmla="*/ 8566476 w 12238203"/>
              <a:gd name="connsiteY6498" fmla="*/ 2137354 h 14922648"/>
              <a:gd name="connsiteX6499" fmla="*/ 8602125 w 12238203"/>
              <a:gd name="connsiteY6499" fmla="*/ 2056671 h 14922648"/>
              <a:gd name="connsiteX6500" fmla="*/ 8585510 w 12238203"/>
              <a:gd name="connsiteY6500" fmla="*/ 2053921 h 14922648"/>
              <a:gd name="connsiteX6501" fmla="*/ 8602125 w 12238203"/>
              <a:gd name="connsiteY6501" fmla="*/ 2056671 h 14922648"/>
              <a:gd name="connsiteX6502" fmla="*/ 8650601 w 12238203"/>
              <a:gd name="connsiteY6502" fmla="*/ 1946957 h 14922648"/>
              <a:gd name="connsiteX6503" fmla="*/ 8641451 w 12238203"/>
              <a:gd name="connsiteY6503" fmla="*/ 1907708 h 14922648"/>
              <a:gd name="connsiteX6504" fmla="*/ 8650601 w 12238203"/>
              <a:gd name="connsiteY6504" fmla="*/ 1946957 h 14922648"/>
              <a:gd name="connsiteX6505" fmla="*/ 8592518 w 12238203"/>
              <a:gd name="connsiteY6505" fmla="*/ 2087632 h 14922648"/>
              <a:gd name="connsiteX6506" fmla="*/ 8580794 w 12238203"/>
              <a:gd name="connsiteY6506" fmla="*/ 2064594 h 14922648"/>
              <a:gd name="connsiteX6507" fmla="*/ 8592518 w 12238203"/>
              <a:gd name="connsiteY6507" fmla="*/ 2087632 h 14922648"/>
              <a:gd name="connsiteX6508" fmla="*/ 8648857 w 12238203"/>
              <a:gd name="connsiteY6508" fmla="*/ 1980883 h 14922648"/>
              <a:gd name="connsiteX6509" fmla="*/ 8642047 w 12238203"/>
              <a:gd name="connsiteY6509" fmla="*/ 1955934 h 14922648"/>
              <a:gd name="connsiteX6510" fmla="*/ 8648857 w 12238203"/>
              <a:gd name="connsiteY6510" fmla="*/ 1980883 h 14922648"/>
              <a:gd name="connsiteX6511" fmla="*/ 8577355 w 12238203"/>
              <a:gd name="connsiteY6511" fmla="*/ 2163464 h 14922648"/>
              <a:gd name="connsiteX6512" fmla="*/ 8572213 w 12238203"/>
              <a:gd name="connsiteY6512" fmla="*/ 2143972 h 14922648"/>
              <a:gd name="connsiteX6513" fmla="*/ 8559198 w 12238203"/>
              <a:gd name="connsiteY6513" fmla="*/ 2173428 h 14922648"/>
              <a:gd name="connsiteX6514" fmla="*/ 8577355 w 12238203"/>
              <a:gd name="connsiteY6514" fmla="*/ 2163464 h 14922648"/>
              <a:gd name="connsiteX6515" fmla="*/ 8425804 w 12238203"/>
              <a:gd name="connsiteY6515" fmla="*/ 2514035 h 14922648"/>
              <a:gd name="connsiteX6516" fmla="*/ 8418799 w 12238203"/>
              <a:gd name="connsiteY6516" fmla="*/ 2480331 h 14922648"/>
              <a:gd name="connsiteX6517" fmla="*/ 8425804 w 12238203"/>
              <a:gd name="connsiteY6517" fmla="*/ 2514035 h 14922648"/>
              <a:gd name="connsiteX6518" fmla="*/ 8593117 w 12238203"/>
              <a:gd name="connsiteY6518" fmla="*/ 2135860 h 14922648"/>
              <a:gd name="connsiteX6519" fmla="*/ 8590775 w 12238203"/>
              <a:gd name="connsiteY6519" fmla="*/ 2121558 h 14922648"/>
              <a:gd name="connsiteX6520" fmla="*/ 8593117 w 12238203"/>
              <a:gd name="connsiteY6520" fmla="*/ 2135860 h 14922648"/>
              <a:gd name="connsiteX6521" fmla="*/ 8631077 w 12238203"/>
              <a:gd name="connsiteY6521" fmla="*/ 2060470 h 14922648"/>
              <a:gd name="connsiteX6522" fmla="*/ 8636044 w 12238203"/>
              <a:gd name="connsiteY6522" fmla="*/ 2019103 h 14922648"/>
              <a:gd name="connsiteX6523" fmla="*/ 8623661 w 12238203"/>
              <a:gd name="connsiteY6523" fmla="*/ 2057512 h 14922648"/>
              <a:gd name="connsiteX6524" fmla="*/ 8609968 w 12238203"/>
              <a:gd name="connsiteY6524" fmla="*/ 2108099 h 14922648"/>
              <a:gd name="connsiteX6525" fmla="*/ 8631077 w 12238203"/>
              <a:gd name="connsiteY6525" fmla="*/ 2060470 h 14922648"/>
              <a:gd name="connsiteX6526" fmla="*/ 3922674 w 12238203"/>
              <a:gd name="connsiteY6526" fmla="*/ 12717764 h 14922648"/>
              <a:gd name="connsiteX6527" fmla="*/ 3910044 w 12238203"/>
              <a:gd name="connsiteY6527" fmla="*/ 12702480 h 14922648"/>
              <a:gd name="connsiteX6528" fmla="*/ 3922674 w 12238203"/>
              <a:gd name="connsiteY6528" fmla="*/ 12717764 h 14922648"/>
              <a:gd name="connsiteX6529" fmla="*/ 8781368 w 12238203"/>
              <a:gd name="connsiteY6529" fmla="*/ 1728893 h 14922648"/>
              <a:gd name="connsiteX6530" fmla="*/ 8764985 w 12238203"/>
              <a:gd name="connsiteY6530" fmla="*/ 1717573 h 14922648"/>
              <a:gd name="connsiteX6531" fmla="*/ 8781368 w 12238203"/>
              <a:gd name="connsiteY6531" fmla="*/ 1728893 h 14922648"/>
              <a:gd name="connsiteX6532" fmla="*/ 8801421 w 12238203"/>
              <a:gd name="connsiteY6532" fmla="*/ 1693880 h 14922648"/>
              <a:gd name="connsiteX6533" fmla="*/ 8757542 w 12238203"/>
              <a:gd name="connsiteY6533" fmla="*/ 1674492 h 14922648"/>
              <a:gd name="connsiteX6534" fmla="*/ 8801421 w 12238203"/>
              <a:gd name="connsiteY6534" fmla="*/ 1693880 h 14922648"/>
              <a:gd name="connsiteX6535" fmla="*/ 8447753 w 12238203"/>
              <a:gd name="connsiteY6535" fmla="*/ 2515061 h 14922648"/>
              <a:gd name="connsiteX6536" fmla="*/ 8412889 w 12238203"/>
              <a:gd name="connsiteY6536" fmla="*/ 2385383 h 14922648"/>
              <a:gd name="connsiteX6537" fmla="*/ 8428404 w 12238203"/>
              <a:gd name="connsiteY6537" fmla="*/ 2449375 h 14922648"/>
              <a:gd name="connsiteX6538" fmla="*/ 8447753 w 12238203"/>
              <a:gd name="connsiteY6538" fmla="*/ 2515061 h 14922648"/>
              <a:gd name="connsiteX6539" fmla="*/ 8464161 w 12238203"/>
              <a:gd name="connsiteY6539" fmla="*/ 2477927 h 14922648"/>
              <a:gd name="connsiteX6540" fmla="*/ 8443127 w 12238203"/>
              <a:gd name="connsiteY6540" fmla="*/ 2425271 h 14922648"/>
              <a:gd name="connsiteX6541" fmla="*/ 8464161 w 12238203"/>
              <a:gd name="connsiteY6541" fmla="*/ 2477927 h 14922648"/>
              <a:gd name="connsiteX6542" fmla="*/ 8813805 w 12238203"/>
              <a:gd name="connsiteY6542" fmla="*/ 1686598 h 14922648"/>
              <a:gd name="connsiteX6543" fmla="*/ 8745635 w 12238203"/>
              <a:gd name="connsiteY6543" fmla="*/ 1651886 h 14922648"/>
              <a:gd name="connsiteX6544" fmla="*/ 8813805 w 12238203"/>
              <a:gd name="connsiteY6544" fmla="*/ 1686598 h 14922648"/>
              <a:gd name="connsiteX6545" fmla="*/ 8795411 w 12238203"/>
              <a:gd name="connsiteY6545" fmla="*/ 1757034 h 14922648"/>
              <a:gd name="connsiteX6546" fmla="*/ 8743663 w 12238203"/>
              <a:gd name="connsiteY6546" fmla="*/ 1725497 h 14922648"/>
              <a:gd name="connsiteX6547" fmla="*/ 8795411 w 12238203"/>
              <a:gd name="connsiteY6547" fmla="*/ 1757034 h 14922648"/>
              <a:gd name="connsiteX6548" fmla="*/ 8478218 w 12238203"/>
              <a:gd name="connsiteY6548" fmla="*/ 2484139 h 14922648"/>
              <a:gd name="connsiteX6549" fmla="*/ 8451474 w 12238203"/>
              <a:gd name="connsiteY6549" fmla="*/ 2376414 h 14922648"/>
              <a:gd name="connsiteX6550" fmla="*/ 8459736 w 12238203"/>
              <a:gd name="connsiteY6550" fmla="*/ 2428018 h 14922648"/>
              <a:gd name="connsiteX6551" fmla="*/ 8478218 w 12238203"/>
              <a:gd name="connsiteY6551" fmla="*/ 2484139 h 14922648"/>
              <a:gd name="connsiteX6552" fmla="*/ 3948362 w 12238203"/>
              <a:gd name="connsiteY6552" fmla="*/ 12748520 h 14922648"/>
              <a:gd name="connsiteX6553" fmla="*/ 3929103 w 12238203"/>
              <a:gd name="connsiteY6553" fmla="*/ 12681282 h 14922648"/>
              <a:gd name="connsiteX6554" fmla="*/ 3948362 w 12238203"/>
              <a:gd name="connsiteY6554" fmla="*/ 12748520 h 14922648"/>
              <a:gd name="connsiteX6555" fmla="*/ 8743311 w 12238203"/>
              <a:gd name="connsiteY6555" fmla="*/ 1904914 h 14922648"/>
              <a:gd name="connsiteX6556" fmla="*/ 8741852 w 12238203"/>
              <a:gd name="connsiteY6556" fmla="*/ 1878251 h 14922648"/>
              <a:gd name="connsiteX6557" fmla="*/ 8743311 w 12238203"/>
              <a:gd name="connsiteY6557" fmla="*/ 1904914 h 14922648"/>
              <a:gd name="connsiteX6558" fmla="*/ 8809694 w 12238203"/>
              <a:gd name="connsiteY6558" fmla="*/ 1754672 h 14922648"/>
              <a:gd name="connsiteX6559" fmla="*/ 8791377 w 12238203"/>
              <a:gd name="connsiteY6559" fmla="*/ 1746579 h 14922648"/>
              <a:gd name="connsiteX6560" fmla="*/ 8809694 w 12238203"/>
              <a:gd name="connsiteY6560" fmla="*/ 1754672 h 14922648"/>
              <a:gd name="connsiteX6561" fmla="*/ 8812900 w 12238203"/>
              <a:gd name="connsiteY6561" fmla="*/ 1747416 h 14922648"/>
              <a:gd name="connsiteX6562" fmla="*/ 8797991 w 12238203"/>
              <a:gd name="connsiteY6562" fmla="*/ 1740829 h 14922648"/>
              <a:gd name="connsiteX6563" fmla="*/ 8559714 w 12238203"/>
              <a:gd name="connsiteY6563" fmla="*/ 2349247 h 14922648"/>
              <a:gd name="connsiteX6564" fmla="*/ 8563787 w 12238203"/>
              <a:gd name="connsiteY6564" fmla="*/ 2320438 h 14922648"/>
              <a:gd name="connsiteX6565" fmla="*/ 8559714 w 12238203"/>
              <a:gd name="connsiteY6565" fmla="*/ 2349247 h 14922648"/>
              <a:gd name="connsiteX6566" fmla="*/ 8467934 w 12238203"/>
              <a:gd name="connsiteY6566" fmla="*/ 2567341 h 14922648"/>
              <a:gd name="connsiteX6567" fmla="*/ 8459233 w 12238203"/>
              <a:gd name="connsiteY6567" fmla="*/ 2537478 h 14922648"/>
              <a:gd name="connsiteX6568" fmla="*/ 8467934 w 12238203"/>
              <a:gd name="connsiteY6568" fmla="*/ 2567341 h 14922648"/>
              <a:gd name="connsiteX6569" fmla="*/ 8508481 w 12238203"/>
              <a:gd name="connsiteY6569" fmla="*/ 2475574 h 14922648"/>
              <a:gd name="connsiteX6570" fmla="*/ 8472987 w 12238203"/>
              <a:gd name="connsiteY6570" fmla="*/ 2368064 h 14922648"/>
              <a:gd name="connsiteX6571" fmla="*/ 8476595 w 12238203"/>
              <a:gd name="connsiteY6571" fmla="*/ 2409450 h 14922648"/>
              <a:gd name="connsiteX6572" fmla="*/ 8508481 w 12238203"/>
              <a:gd name="connsiteY6572" fmla="*/ 2475574 h 14922648"/>
              <a:gd name="connsiteX6573" fmla="*/ 8521305 w 12238203"/>
              <a:gd name="connsiteY6573" fmla="*/ 2446550 h 14922648"/>
              <a:gd name="connsiteX6574" fmla="*/ 8500923 w 12238203"/>
              <a:gd name="connsiteY6574" fmla="*/ 2354390 h 14922648"/>
              <a:gd name="connsiteX6575" fmla="*/ 8507021 w 12238203"/>
              <a:gd name="connsiteY6575" fmla="*/ 2448911 h 14922648"/>
              <a:gd name="connsiteX6576" fmla="*/ 8521305 w 12238203"/>
              <a:gd name="connsiteY6576" fmla="*/ 2446550 h 14922648"/>
              <a:gd name="connsiteX6577" fmla="*/ 3994824 w 12238203"/>
              <a:gd name="connsiteY6577" fmla="*/ 12710320 h 14922648"/>
              <a:gd name="connsiteX6578" fmla="*/ 3981703 w 12238203"/>
              <a:gd name="connsiteY6578" fmla="*/ 12684607 h 14922648"/>
              <a:gd name="connsiteX6579" fmla="*/ 3994824 w 12238203"/>
              <a:gd name="connsiteY6579" fmla="*/ 12710320 h 14922648"/>
              <a:gd name="connsiteX6580" fmla="*/ 8510706 w 12238203"/>
              <a:gd name="connsiteY6580" fmla="*/ 2497473 h 14922648"/>
              <a:gd name="connsiteX6581" fmla="*/ 8512327 w 12238203"/>
              <a:gd name="connsiteY6581" fmla="*/ 2486456 h 14922648"/>
              <a:gd name="connsiteX6582" fmla="*/ 8486767 w 12238203"/>
              <a:gd name="connsiteY6582" fmla="*/ 2475162 h 14922648"/>
              <a:gd name="connsiteX6583" fmla="*/ 8504218 w 12238203"/>
              <a:gd name="connsiteY6583" fmla="*/ 2504809 h 14922648"/>
              <a:gd name="connsiteX6584" fmla="*/ 8510706 w 12238203"/>
              <a:gd name="connsiteY6584" fmla="*/ 2497473 h 14922648"/>
              <a:gd name="connsiteX6585" fmla="*/ 8549018 w 12238203"/>
              <a:gd name="connsiteY6585" fmla="*/ 2413646 h 14922648"/>
              <a:gd name="connsiteX6586" fmla="*/ 8543936 w 12238203"/>
              <a:gd name="connsiteY6586" fmla="*/ 2395331 h 14922648"/>
              <a:gd name="connsiteX6587" fmla="*/ 8532621 w 12238203"/>
              <a:gd name="connsiteY6587" fmla="*/ 2420941 h 14922648"/>
              <a:gd name="connsiteX6588" fmla="*/ 8549018 w 12238203"/>
              <a:gd name="connsiteY6588" fmla="*/ 2413646 h 14922648"/>
              <a:gd name="connsiteX6589" fmla="*/ 8814132 w 12238203"/>
              <a:gd name="connsiteY6589" fmla="*/ 1813770 h 14922648"/>
              <a:gd name="connsiteX6590" fmla="*/ 8791338 w 12238203"/>
              <a:gd name="connsiteY6590" fmla="*/ 1785843 h 14922648"/>
              <a:gd name="connsiteX6591" fmla="*/ 8788811 w 12238203"/>
              <a:gd name="connsiteY6591" fmla="*/ 1771972 h 14922648"/>
              <a:gd name="connsiteX6592" fmla="*/ 8732988 w 12238203"/>
              <a:gd name="connsiteY6592" fmla="*/ 1769244 h 14922648"/>
              <a:gd name="connsiteX6593" fmla="*/ 8701882 w 12238203"/>
              <a:gd name="connsiteY6593" fmla="*/ 1750909 h 14922648"/>
              <a:gd name="connsiteX6594" fmla="*/ 8814132 w 12238203"/>
              <a:gd name="connsiteY6594" fmla="*/ 1813770 h 14922648"/>
              <a:gd name="connsiteX6595" fmla="*/ 8833557 w 12238203"/>
              <a:gd name="connsiteY6595" fmla="*/ 1769807 h 14922648"/>
              <a:gd name="connsiteX6596" fmla="*/ 8814799 w 12238203"/>
              <a:gd name="connsiteY6596" fmla="*/ 1752336 h 14922648"/>
              <a:gd name="connsiteX6597" fmla="*/ 8833557 w 12238203"/>
              <a:gd name="connsiteY6597" fmla="*/ 1769807 h 14922648"/>
              <a:gd name="connsiteX6598" fmla="*/ 8841666 w 12238203"/>
              <a:gd name="connsiteY6598" fmla="*/ 1751454 h 14922648"/>
              <a:gd name="connsiteX6599" fmla="*/ 8831660 w 12238203"/>
              <a:gd name="connsiteY6599" fmla="*/ 1733769 h 14922648"/>
              <a:gd name="connsiteX6600" fmla="*/ 8841666 w 12238203"/>
              <a:gd name="connsiteY6600" fmla="*/ 1751454 h 14922648"/>
              <a:gd name="connsiteX6601" fmla="*/ 8664291 w 12238203"/>
              <a:gd name="connsiteY6601" fmla="*/ 2162715 h 14922648"/>
              <a:gd name="connsiteX6602" fmla="*/ 8610612 w 12238203"/>
              <a:gd name="connsiteY6602" fmla="*/ 2126242 h 14922648"/>
              <a:gd name="connsiteX6603" fmla="*/ 8659387 w 12238203"/>
              <a:gd name="connsiteY6603" fmla="*/ 2173815 h 14922648"/>
              <a:gd name="connsiteX6604" fmla="*/ 8538114 w 12238203"/>
              <a:gd name="connsiteY6604" fmla="*/ 2458058 h 14922648"/>
              <a:gd name="connsiteX6605" fmla="*/ 8532380 w 12238203"/>
              <a:gd name="connsiteY6605" fmla="*/ 2451443 h 14922648"/>
              <a:gd name="connsiteX6606" fmla="*/ 8534719 w 12238203"/>
              <a:gd name="connsiteY6606" fmla="*/ 2465741 h 14922648"/>
              <a:gd name="connsiteX6607" fmla="*/ 8781030 w 12238203"/>
              <a:gd name="connsiteY6607" fmla="*/ 1917499 h 14922648"/>
              <a:gd name="connsiteX6608" fmla="*/ 8756336 w 12238203"/>
              <a:gd name="connsiteY6608" fmla="*/ 1884651 h 14922648"/>
              <a:gd name="connsiteX6609" fmla="*/ 8781030 w 12238203"/>
              <a:gd name="connsiteY6609" fmla="*/ 1917499 h 14922648"/>
              <a:gd name="connsiteX6610" fmla="*/ 8825738 w 12238203"/>
              <a:gd name="connsiteY6610" fmla="*/ 1832879 h 14922648"/>
              <a:gd name="connsiteX6611" fmla="*/ 8804956 w 12238203"/>
              <a:gd name="connsiteY6611" fmla="*/ 1813796 h 14922648"/>
              <a:gd name="connsiteX6612" fmla="*/ 8820507 w 12238203"/>
              <a:gd name="connsiteY6612" fmla="*/ 1838523 h 14922648"/>
              <a:gd name="connsiteX6613" fmla="*/ 8825738 w 12238203"/>
              <a:gd name="connsiteY6613" fmla="*/ 1832879 h 14922648"/>
              <a:gd name="connsiteX6614" fmla="*/ 8849501 w 12238203"/>
              <a:gd name="connsiteY6614" fmla="*/ 1802869 h 14922648"/>
              <a:gd name="connsiteX6615" fmla="*/ 8833759 w 12238203"/>
              <a:gd name="connsiteY6615" fmla="*/ 1778569 h 14922648"/>
              <a:gd name="connsiteX6616" fmla="*/ 8849501 w 12238203"/>
              <a:gd name="connsiteY6616" fmla="*/ 1802869 h 14922648"/>
              <a:gd name="connsiteX6617" fmla="*/ 4025797 w 12238203"/>
              <a:gd name="connsiteY6617" fmla="*/ 12729112 h 14922648"/>
              <a:gd name="connsiteX6618" fmla="*/ 4021637 w 12238203"/>
              <a:gd name="connsiteY6618" fmla="*/ 12726843 h 14922648"/>
              <a:gd name="connsiteX6619" fmla="*/ 4018394 w 12238203"/>
              <a:gd name="connsiteY6619" fmla="*/ 12725075 h 14922648"/>
              <a:gd name="connsiteX6620" fmla="*/ 4014699 w 12238203"/>
              <a:gd name="connsiteY6620" fmla="*/ 12723060 h 14922648"/>
              <a:gd name="connsiteX6621" fmla="*/ 4013312 w 12238203"/>
              <a:gd name="connsiteY6621" fmla="*/ 12722303 h 14922648"/>
              <a:gd name="connsiteX6622" fmla="*/ 4018394 w 12238203"/>
              <a:gd name="connsiteY6622" fmla="*/ 12725075 h 14922648"/>
              <a:gd name="connsiteX6623" fmla="*/ 8814484 w 12238203"/>
              <a:gd name="connsiteY6623" fmla="*/ 1892488 h 14922648"/>
              <a:gd name="connsiteX6624" fmla="*/ 8794268 w 12238203"/>
              <a:gd name="connsiteY6624" fmla="*/ 1848356 h 14922648"/>
              <a:gd name="connsiteX6625" fmla="*/ 8801308 w 12238203"/>
              <a:gd name="connsiteY6625" fmla="*/ 1842794 h 14922648"/>
              <a:gd name="connsiteX6626" fmla="*/ 8821337 w 12238203"/>
              <a:gd name="connsiteY6626" fmla="*/ 1856235 h 14922648"/>
              <a:gd name="connsiteX6627" fmla="*/ 8774289 w 12238203"/>
              <a:gd name="connsiteY6627" fmla="*/ 1804838 h 14922648"/>
              <a:gd name="connsiteX6628" fmla="*/ 8795149 w 12238203"/>
              <a:gd name="connsiteY6628" fmla="*/ 1835991 h 14922648"/>
              <a:gd name="connsiteX6629" fmla="*/ 8766180 w 12238203"/>
              <a:gd name="connsiteY6629" fmla="*/ 1823191 h 14922648"/>
              <a:gd name="connsiteX6630" fmla="*/ 8790435 w 12238203"/>
              <a:gd name="connsiteY6630" fmla="*/ 1846662 h 14922648"/>
              <a:gd name="connsiteX6631" fmla="*/ 8767010 w 12238203"/>
              <a:gd name="connsiteY6631" fmla="*/ 1840903 h 14922648"/>
              <a:gd name="connsiteX6632" fmla="*/ 8814484 w 12238203"/>
              <a:gd name="connsiteY6632" fmla="*/ 1892488 h 14922648"/>
              <a:gd name="connsiteX6633" fmla="*/ 8811919 w 12238203"/>
              <a:gd name="connsiteY6633" fmla="*/ 1917883 h 14922648"/>
              <a:gd name="connsiteX6634" fmla="*/ 8731001 w 12238203"/>
              <a:gd name="connsiteY6634" fmla="*/ 1833665 h 14922648"/>
              <a:gd name="connsiteX6635" fmla="*/ 8787429 w 12238203"/>
              <a:gd name="connsiteY6635" fmla="*/ 1893798 h 14922648"/>
              <a:gd name="connsiteX6636" fmla="*/ 8804881 w 12238203"/>
              <a:gd name="connsiteY6636" fmla="*/ 1923446 h 14922648"/>
              <a:gd name="connsiteX6637" fmla="*/ 8811919 w 12238203"/>
              <a:gd name="connsiteY6637" fmla="*/ 1917883 h 14922648"/>
              <a:gd name="connsiteX6638" fmla="*/ 8800805 w 12238203"/>
              <a:gd name="connsiteY6638" fmla="*/ 1952254 h 14922648"/>
              <a:gd name="connsiteX6639" fmla="*/ 8783984 w 12238203"/>
              <a:gd name="connsiteY6639" fmla="*/ 1931558 h 14922648"/>
              <a:gd name="connsiteX6640" fmla="*/ 8800805 w 12238203"/>
              <a:gd name="connsiteY6640" fmla="*/ 1952254 h 14922648"/>
              <a:gd name="connsiteX6641" fmla="*/ 8851974 w 12238203"/>
              <a:gd name="connsiteY6641" fmla="*/ 1838740 h 14922648"/>
              <a:gd name="connsiteX6642" fmla="*/ 8850768 w 12238203"/>
              <a:gd name="connsiteY6642" fmla="*/ 1829957 h 14922648"/>
              <a:gd name="connsiteX6643" fmla="*/ 8848633 w 12238203"/>
              <a:gd name="connsiteY6643" fmla="*/ 1824423 h 14922648"/>
              <a:gd name="connsiteX6644" fmla="*/ 8851974 w 12238203"/>
              <a:gd name="connsiteY6644" fmla="*/ 1838740 h 14922648"/>
              <a:gd name="connsiteX6645" fmla="*/ 8705427 w 12238203"/>
              <a:gd name="connsiteY6645" fmla="*/ 2198749 h 14922648"/>
              <a:gd name="connsiteX6646" fmla="*/ 8686863 w 12238203"/>
              <a:gd name="connsiteY6646" fmla="*/ 2221162 h 14922648"/>
              <a:gd name="connsiteX6647" fmla="*/ 8705427 w 12238203"/>
              <a:gd name="connsiteY6647" fmla="*/ 2198749 h 14922648"/>
              <a:gd name="connsiteX6648" fmla="*/ 4029094 w 12238203"/>
              <a:gd name="connsiteY6648" fmla="*/ 12799001 h 14922648"/>
              <a:gd name="connsiteX6649" fmla="*/ 4005312 w 12238203"/>
              <a:gd name="connsiteY6649" fmla="*/ 12720061 h 14922648"/>
              <a:gd name="connsiteX6650" fmla="*/ 3995979 w 12238203"/>
              <a:gd name="connsiteY6650" fmla="*/ 12774666 h 14922648"/>
              <a:gd name="connsiteX6651" fmla="*/ 3896447 w 12238203"/>
              <a:gd name="connsiteY6651" fmla="*/ 12622424 h 14922648"/>
              <a:gd name="connsiteX6652" fmla="*/ 3922947 w 12238203"/>
              <a:gd name="connsiteY6652" fmla="*/ 12683669 h 14922648"/>
              <a:gd name="connsiteX6653" fmla="*/ 3933897 w 12238203"/>
              <a:gd name="connsiteY6653" fmla="*/ 12658888 h 14922648"/>
              <a:gd name="connsiteX6654" fmla="*/ 3965071 w 12238203"/>
              <a:gd name="connsiteY6654" fmla="*/ 12766116 h 14922648"/>
              <a:gd name="connsiteX6655" fmla="*/ 4029094 w 12238203"/>
              <a:gd name="connsiteY6655" fmla="*/ 12799001 h 14922648"/>
              <a:gd name="connsiteX6656" fmla="*/ 8820632 w 12238203"/>
              <a:gd name="connsiteY6656" fmla="*/ 1956933 h 14922648"/>
              <a:gd name="connsiteX6657" fmla="*/ 8838146 w 12238203"/>
              <a:gd name="connsiteY6657" fmla="*/ 1867743 h 14922648"/>
              <a:gd name="connsiteX6658" fmla="*/ 8820632 w 12238203"/>
              <a:gd name="connsiteY6658" fmla="*/ 1956933 h 14922648"/>
              <a:gd name="connsiteX6659" fmla="*/ 8717288 w 12238203"/>
              <a:gd name="connsiteY6659" fmla="*/ 2203121 h 14922648"/>
              <a:gd name="connsiteX6660" fmla="*/ 8689835 w 12238203"/>
              <a:gd name="connsiteY6660" fmla="*/ 2244415 h 14922648"/>
              <a:gd name="connsiteX6661" fmla="*/ 8663601 w 12238203"/>
              <a:gd name="connsiteY6661" fmla="*/ 2263438 h 14922648"/>
              <a:gd name="connsiteX6662" fmla="*/ 8630150 w 12238203"/>
              <a:gd name="connsiteY6662" fmla="*/ 2239984 h 14922648"/>
              <a:gd name="connsiteX6663" fmla="*/ 8655113 w 12238203"/>
              <a:gd name="connsiteY6663" fmla="*/ 2193867 h 14922648"/>
              <a:gd name="connsiteX6664" fmla="*/ 8597786 w 12238203"/>
              <a:gd name="connsiteY6664" fmla="*/ 2155271 h 14922648"/>
              <a:gd name="connsiteX6665" fmla="*/ 8452308 w 12238203"/>
              <a:gd name="connsiteY6665" fmla="*/ 2305804 h 14922648"/>
              <a:gd name="connsiteX6666" fmla="*/ 8114443 w 12238203"/>
              <a:gd name="connsiteY6666" fmla="*/ 2318777 h 14922648"/>
              <a:gd name="connsiteX6667" fmla="*/ 7928909 w 12238203"/>
              <a:gd name="connsiteY6667" fmla="*/ 2074543 h 14922648"/>
              <a:gd name="connsiteX6668" fmla="*/ 7809748 w 12238203"/>
              <a:gd name="connsiteY6668" fmla="*/ 2079039 h 14922648"/>
              <a:gd name="connsiteX6669" fmla="*/ 7809983 w 12238203"/>
              <a:gd name="connsiteY6669" fmla="*/ 2048529 h 14922648"/>
              <a:gd name="connsiteX6670" fmla="*/ 7916350 w 12238203"/>
              <a:gd name="connsiteY6670" fmla="*/ 2033787 h 14922648"/>
              <a:gd name="connsiteX6671" fmla="*/ 7939707 w 12238203"/>
              <a:gd name="connsiteY6671" fmla="*/ 1842562 h 14922648"/>
              <a:gd name="connsiteX6672" fmla="*/ 8134508 w 12238203"/>
              <a:gd name="connsiteY6672" fmla="*/ 1609224 h 14922648"/>
              <a:gd name="connsiteX6673" fmla="*/ 8085341 w 12238203"/>
              <a:gd name="connsiteY6673" fmla="*/ 1464531 h 14922648"/>
              <a:gd name="connsiteX6674" fmla="*/ 8171385 w 12238203"/>
              <a:gd name="connsiteY6674" fmla="*/ 1585719 h 14922648"/>
              <a:gd name="connsiteX6675" fmla="*/ 8299525 w 12238203"/>
              <a:gd name="connsiteY6675" fmla="*/ 1572433 h 14922648"/>
              <a:gd name="connsiteX6676" fmla="*/ 8510960 w 12238203"/>
              <a:gd name="connsiteY6676" fmla="*/ 1648506 h 14922648"/>
              <a:gd name="connsiteX6677" fmla="*/ 8569968 w 12238203"/>
              <a:gd name="connsiteY6677" fmla="*/ 1683253 h 14922648"/>
              <a:gd name="connsiteX6678" fmla="*/ 8673425 w 12238203"/>
              <a:gd name="connsiteY6678" fmla="*/ 1895303 h 14922648"/>
              <a:gd name="connsiteX6679" fmla="*/ 8650097 w 12238203"/>
              <a:gd name="connsiteY6679" fmla="*/ 2047253 h 14922648"/>
              <a:gd name="connsiteX6680" fmla="*/ 8621050 w 12238203"/>
              <a:gd name="connsiteY6680" fmla="*/ 2112995 h 14922648"/>
              <a:gd name="connsiteX6681" fmla="*/ 8664088 w 12238203"/>
              <a:gd name="connsiteY6681" fmla="*/ 2153951 h 14922648"/>
              <a:gd name="connsiteX6682" fmla="*/ 8690132 w 12238203"/>
              <a:gd name="connsiteY6682" fmla="*/ 2104230 h 14922648"/>
              <a:gd name="connsiteX6683" fmla="*/ 8717288 w 12238203"/>
              <a:gd name="connsiteY6683" fmla="*/ 2203121 h 14922648"/>
              <a:gd name="connsiteX6684" fmla="*/ 4054592 w 12238203"/>
              <a:gd name="connsiteY6684" fmla="*/ 12830184 h 14922648"/>
              <a:gd name="connsiteX6685" fmla="*/ 4030999 w 12238203"/>
              <a:gd name="connsiteY6685" fmla="*/ 12750817 h 14922648"/>
              <a:gd name="connsiteX6686" fmla="*/ 4054592 w 12238203"/>
              <a:gd name="connsiteY6686" fmla="*/ 12830184 h 14922648"/>
              <a:gd name="connsiteX6687" fmla="*/ 8936666 w 12238203"/>
              <a:gd name="connsiteY6687" fmla="*/ 1793429 h 14922648"/>
              <a:gd name="connsiteX6688" fmla="*/ 8921742 w 12238203"/>
              <a:gd name="connsiteY6688" fmla="*/ 1777652 h 14922648"/>
              <a:gd name="connsiteX6689" fmla="*/ 8936666 w 12238203"/>
              <a:gd name="connsiteY6689" fmla="*/ 1793429 h 14922648"/>
              <a:gd name="connsiteX6690" fmla="*/ 8874117 w 12238203"/>
              <a:gd name="connsiteY6690" fmla="*/ 1945364 h 14922648"/>
              <a:gd name="connsiteX6691" fmla="*/ 8877561 w 12238203"/>
              <a:gd name="connsiteY6691" fmla="*/ 1907605 h 14922648"/>
              <a:gd name="connsiteX6692" fmla="*/ 8874117 w 12238203"/>
              <a:gd name="connsiteY6692" fmla="*/ 1945364 h 14922648"/>
              <a:gd name="connsiteX6693" fmla="*/ 4083868 w 12238203"/>
              <a:gd name="connsiteY6693" fmla="*/ 12852822 h 14922648"/>
              <a:gd name="connsiteX6694" fmla="*/ 4061482 w 12238203"/>
              <a:gd name="connsiteY6694" fmla="*/ 12759179 h 14922648"/>
              <a:gd name="connsiteX6695" fmla="*/ 4040061 w 12238203"/>
              <a:gd name="connsiteY6695" fmla="*/ 12730308 h 14922648"/>
              <a:gd name="connsiteX6696" fmla="*/ 4064608 w 12238203"/>
              <a:gd name="connsiteY6696" fmla="*/ 12785583 h 14922648"/>
              <a:gd name="connsiteX6697" fmla="*/ 4083868 w 12238203"/>
              <a:gd name="connsiteY6697" fmla="*/ 12852822 h 14922648"/>
              <a:gd name="connsiteX6698" fmla="*/ 9020902 w 12238203"/>
              <a:gd name="connsiteY6698" fmla="*/ 1683330 h 14922648"/>
              <a:gd name="connsiteX6699" fmla="*/ 8965193 w 12238203"/>
              <a:gd name="connsiteY6699" fmla="*/ 1734452 h 14922648"/>
              <a:gd name="connsiteX6700" fmla="*/ 9025084 w 12238203"/>
              <a:gd name="connsiteY6700" fmla="*/ 1655728 h 14922648"/>
              <a:gd name="connsiteX6701" fmla="*/ 9020902 w 12238203"/>
              <a:gd name="connsiteY6701" fmla="*/ 1683330 h 14922648"/>
              <a:gd name="connsiteX6702" fmla="*/ 8727825 w 12238203"/>
              <a:gd name="connsiteY6702" fmla="*/ 2375572 h 14922648"/>
              <a:gd name="connsiteX6703" fmla="*/ 8598650 w 12238203"/>
              <a:gd name="connsiteY6703" fmla="*/ 2450115 h 14922648"/>
              <a:gd name="connsiteX6704" fmla="*/ 8657680 w 12238203"/>
              <a:gd name="connsiteY6704" fmla="*/ 2414469 h 14922648"/>
              <a:gd name="connsiteX6705" fmla="*/ 8727825 w 12238203"/>
              <a:gd name="connsiteY6705" fmla="*/ 2375572 h 14922648"/>
              <a:gd name="connsiteX6706" fmla="*/ 4132944 w 12238203"/>
              <a:gd name="connsiteY6706" fmla="*/ 12874506 h 14922648"/>
              <a:gd name="connsiteX6707" fmla="*/ 4079145 w 12238203"/>
              <a:gd name="connsiteY6707" fmla="*/ 12752683 h 14922648"/>
              <a:gd name="connsiteX6708" fmla="*/ 4125516 w 12238203"/>
              <a:gd name="connsiteY6708" fmla="*/ 12880927 h 14922648"/>
              <a:gd name="connsiteX6709" fmla="*/ 4132944 w 12238203"/>
              <a:gd name="connsiteY6709" fmla="*/ 12874506 h 14922648"/>
              <a:gd name="connsiteX6710" fmla="*/ 4036323 w 12238203"/>
              <a:gd name="connsiteY6710" fmla="*/ 13173202 h 14922648"/>
              <a:gd name="connsiteX6711" fmla="*/ 3512849 w 12238203"/>
              <a:gd name="connsiteY6711" fmla="*/ 13080301 h 14922648"/>
              <a:gd name="connsiteX6712" fmla="*/ 3388370 w 12238203"/>
              <a:gd name="connsiteY6712" fmla="*/ 13347024 h 14922648"/>
              <a:gd name="connsiteX6713" fmla="*/ 3810350 w 12238203"/>
              <a:gd name="connsiteY6713" fmla="*/ 13684632 h 14922648"/>
              <a:gd name="connsiteX6714" fmla="*/ 4036323 w 12238203"/>
              <a:gd name="connsiteY6714" fmla="*/ 13173202 h 14922648"/>
              <a:gd name="connsiteX6715" fmla="*/ 4169056 w 12238203"/>
              <a:gd name="connsiteY6715" fmla="*/ 12904761 h 14922648"/>
              <a:gd name="connsiteX6716" fmla="*/ 4136487 w 12238203"/>
              <a:gd name="connsiteY6716" fmla="*/ 12812235 h 14922648"/>
              <a:gd name="connsiteX6717" fmla="*/ 4127205 w 12238203"/>
              <a:gd name="connsiteY6717" fmla="*/ 12788219 h 14922648"/>
              <a:gd name="connsiteX6718" fmla="*/ 4136194 w 12238203"/>
              <a:gd name="connsiteY6718" fmla="*/ 12890241 h 14922648"/>
              <a:gd name="connsiteX6719" fmla="*/ 4169056 w 12238203"/>
              <a:gd name="connsiteY6719" fmla="*/ 12904761 h 14922648"/>
              <a:gd name="connsiteX6720" fmla="*/ 9116090 w 12238203"/>
              <a:gd name="connsiteY6720" fmla="*/ 1730251 h 14922648"/>
              <a:gd name="connsiteX6721" fmla="*/ 9027688 w 12238203"/>
              <a:gd name="connsiteY6721" fmla="*/ 1758227 h 14922648"/>
              <a:gd name="connsiteX6722" fmla="*/ 9116090 w 12238203"/>
              <a:gd name="connsiteY6722" fmla="*/ 1730251 h 14922648"/>
              <a:gd name="connsiteX6723" fmla="*/ 4210571 w 12238203"/>
              <a:gd name="connsiteY6723" fmla="*/ 12854672 h 14922648"/>
              <a:gd name="connsiteX6724" fmla="*/ 4154589 w 12238203"/>
              <a:gd name="connsiteY6724" fmla="*/ 12815127 h 14922648"/>
              <a:gd name="connsiteX6725" fmla="*/ 4163634 w 12238203"/>
              <a:gd name="connsiteY6725" fmla="*/ 12838529 h 14922648"/>
              <a:gd name="connsiteX6726" fmla="*/ 4183676 w 12238203"/>
              <a:gd name="connsiteY6726" fmla="*/ 12838192 h 14922648"/>
              <a:gd name="connsiteX6727" fmla="*/ 4203208 w 12238203"/>
              <a:gd name="connsiteY6727" fmla="*/ 12871336 h 14922648"/>
              <a:gd name="connsiteX6728" fmla="*/ 4021359 w 12238203"/>
              <a:gd name="connsiteY6728" fmla="*/ 13305605 h 14922648"/>
              <a:gd name="connsiteX6729" fmla="*/ 4017566 w 12238203"/>
              <a:gd name="connsiteY6729" fmla="*/ 13289519 h 14922648"/>
              <a:gd name="connsiteX6730" fmla="*/ 3985851 w 12238203"/>
              <a:gd name="connsiteY6730" fmla="*/ 13361298 h 14922648"/>
              <a:gd name="connsiteX6731" fmla="*/ 4021359 w 12238203"/>
              <a:gd name="connsiteY6731" fmla="*/ 13305605 h 14922648"/>
              <a:gd name="connsiteX6732" fmla="*/ 8888818 w 12238203"/>
              <a:gd name="connsiteY6732" fmla="*/ 2321017 h 14922648"/>
              <a:gd name="connsiteX6733" fmla="*/ 8892817 w 12238203"/>
              <a:gd name="connsiteY6733" fmla="*/ 2308691 h 14922648"/>
              <a:gd name="connsiteX6734" fmla="*/ 8849102 w 12238203"/>
              <a:gd name="connsiteY6734" fmla="*/ 2337331 h 14922648"/>
              <a:gd name="connsiteX6735" fmla="*/ 8888818 w 12238203"/>
              <a:gd name="connsiteY6735" fmla="*/ 2321017 h 14922648"/>
              <a:gd name="connsiteX6736" fmla="*/ 3937195 w 12238203"/>
              <a:gd name="connsiteY6736" fmla="*/ 13530281 h 14922648"/>
              <a:gd name="connsiteX6737" fmla="*/ 3937195 w 12238203"/>
              <a:gd name="connsiteY6737" fmla="*/ 13530281 h 14922648"/>
              <a:gd name="connsiteX6738" fmla="*/ 4204552 w 12238203"/>
              <a:gd name="connsiteY6738" fmla="*/ 12935254 h 14922648"/>
              <a:gd name="connsiteX6739" fmla="*/ 4170347 w 12238203"/>
              <a:gd name="connsiteY6739" fmla="*/ 12856816 h 14922648"/>
              <a:gd name="connsiteX6740" fmla="*/ 4204552 w 12238203"/>
              <a:gd name="connsiteY6740" fmla="*/ 12935254 h 14922648"/>
              <a:gd name="connsiteX6741" fmla="*/ 9036546 w 12238203"/>
              <a:gd name="connsiteY6741" fmla="*/ 2004338 h 14922648"/>
              <a:gd name="connsiteX6742" fmla="*/ 8991453 w 12238203"/>
              <a:gd name="connsiteY6742" fmla="*/ 1903971 h 14922648"/>
              <a:gd name="connsiteX6743" fmla="*/ 9036546 w 12238203"/>
              <a:gd name="connsiteY6743" fmla="*/ 2004338 h 14922648"/>
              <a:gd name="connsiteX6744" fmla="*/ 8925015 w 12238203"/>
              <a:gd name="connsiteY6744" fmla="*/ 2265781 h 14922648"/>
              <a:gd name="connsiteX6745" fmla="*/ 8891694 w 12238203"/>
              <a:gd name="connsiteY6745" fmla="*/ 2093422 h 14922648"/>
              <a:gd name="connsiteX6746" fmla="*/ 8925015 w 12238203"/>
              <a:gd name="connsiteY6746" fmla="*/ 2265781 h 14922648"/>
              <a:gd name="connsiteX6747" fmla="*/ 3896788 w 12238203"/>
              <a:gd name="connsiteY6747" fmla="*/ 13652607 h 14922648"/>
              <a:gd name="connsiteX6748" fmla="*/ 3913668 w 12238203"/>
              <a:gd name="connsiteY6748" fmla="*/ 13598530 h 14922648"/>
              <a:gd name="connsiteX6749" fmla="*/ 3891908 w 12238203"/>
              <a:gd name="connsiteY6749" fmla="*/ 13588915 h 14922648"/>
              <a:gd name="connsiteX6750" fmla="*/ 3864325 w 12238203"/>
              <a:gd name="connsiteY6750" fmla="*/ 13695204 h 14922648"/>
              <a:gd name="connsiteX6751" fmla="*/ 3896788 w 12238203"/>
              <a:gd name="connsiteY6751" fmla="*/ 13652607 h 14922648"/>
              <a:gd name="connsiteX6752" fmla="*/ 3982908 w 12238203"/>
              <a:gd name="connsiteY6752" fmla="*/ 13471836 h 14922648"/>
              <a:gd name="connsiteX6753" fmla="*/ 3965629 w 12238203"/>
              <a:gd name="connsiteY6753" fmla="*/ 13450923 h 14922648"/>
              <a:gd name="connsiteX6754" fmla="*/ 3947598 w 12238203"/>
              <a:gd name="connsiteY6754" fmla="*/ 13462874 h 14922648"/>
              <a:gd name="connsiteX6755" fmla="*/ 3953813 w 12238203"/>
              <a:gd name="connsiteY6755" fmla="*/ 13470973 h 14922648"/>
              <a:gd name="connsiteX6756" fmla="*/ 3957760 w 12238203"/>
              <a:gd name="connsiteY6756" fmla="*/ 13473277 h 14922648"/>
              <a:gd name="connsiteX6757" fmla="*/ 3964221 w 12238203"/>
              <a:gd name="connsiteY6757" fmla="*/ 13477048 h 14922648"/>
              <a:gd name="connsiteX6758" fmla="*/ 3982908 w 12238203"/>
              <a:gd name="connsiteY6758" fmla="*/ 13471836 h 14922648"/>
              <a:gd name="connsiteX6759" fmla="*/ 4240781 w 12238203"/>
              <a:gd name="connsiteY6759" fmla="*/ 12897129 h 14922648"/>
              <a:gd name="connsiteX6760" fmla="*/ 4229356 w 12238203"/>
              <a:gd name="connsiteY6760" fmla="*/ 12867568 h 14922648"/>
              <a:gd name="connsiteX6761" fmla="*/ 4240781 w 12238203"/>
              <a:gd name="connsiteY6761" fmla="*/ 12897129 h 14922648"/>
              <a:gd name="connsiteX6762" fmla="*/ 4087687 w 12238203"/>
              <a:gd name="connsiteY6762" fmla="*/ 13262541 h 14922648"/>
              <a:gd name="connsiteX6763" fmla="*/ 4100213 w 12238203"/>
              <a:gd name="connsiteY6763" fmla="*/ 13221348 h 14922648"/>
              <a:gd name="connsiteX6764" fmla="*/ 4053674 w 12238203"/>
              <a:gd name="connsiteY6764" fmla="*/ 13266662 h 14922648"/>
              <a:gd name="connsiteX6765" fmla="*/ 4087687 w 12238203"/>
              <a:gd name="connsiteY6765" fmla="*/ 13262541 h 14922648"/>
              <a:gd name="connsiteX6766" fmla="*/ 4030437 w 12238203"/>
              <a:gd name="connsiteY6766" fmla="*/ 13394276 h 14922648"/>
              <a:gd name="connsiteX6767" fmla="*/ 3975044 w 12238203"/>
              <a:gd name="connsiteY6767" fmla="*/ 13415762 h 14922648"/>
              <a:gd name="connsiteX6768" fmla="*/ 4030437 w 12238203"/>
              <a:gd name="connsiteY6768" fmla="*/ 13394276 h 14922648"/>
              <a:gd name="connsiteX6769" fmla="*/ 8943993 w 12238203"/>
              <a:gd name="connsiteY6769" fmla="*/ 2275123 h 14922648"/>
              <a:gd name="connsiteX6770" fmla="*/ 8916870 w 12238203"/>
              <a:gd name="connsiteY6770" fmla="*/ 2323400 h 14922648"/>
              <a:gd name="connsiteX6771" fmla="*/ 8751059 w 12238203"/>
              <a:gd name="connsiteY6771" fmla="*/ 2381756 h 14922648"/>
              <a:gd name="connsiteX6772" fmla="*/ 8598613 w 12238203"/>
              <a:gd name="connsiteY6772" fmla="*/ 2489380 h 14922648"/>
              <a:gd name="connsiteX6773" fmla="*/ 8548096 w 12238203"/>
              <a:gd name="connsiteY6773" fmla="*/ 2524197 h 14922648"/>
              <a:gd name="connsiteX6774" fmla="*/ 8524875 w 12238203"/>
              <a:gd name="connsiteY6774" fmla="*/ 2527200 h 14922648"/>
              <a:gd name="connsiteX6775" fmla="*/ 8476924 w 12238203"/>
              <a:gd name="connsiteY6775" fmla="*/ 2536622 h 14922648"/>
              <a:gd name="connsiteX6776" fmla="*/ 8479853 w 12238203"/>
              <a:gd name="connsiteY6776" fmla="*/ 2599135 h 14922648"/>
              <a:gd name="connsiteX6777" fmla="*/ 8409973 w 12238203"/>
              <a:gd name="connsiteY6777" fmla="*/ 2590195 h 14922648"/>
              <a:gd name="connsiteX6778" fmla="*/ 8396797 w 12238203"/>
              <a:gd name="connsiteY6778" fmla="*/ 2540500 h 14922648"/>
              <a:gd name="connsiteX6779" fmla="*/ 8291552 w 12238203"/>
              <a:gd name="connsiteY6779" fmla="*/ 2511344 h 14922648"/>
              <a:gd name="connsiteX6780" fmla="*/ 8262677 w 12238203"/>
              <a:gd name="connsiteY6780" fmla="*/ 2398086 h 14922648"/>
              <a:gd name="connsiteX6781" fmla="*/ 8325723 w 12238203"/>
              <a:gd name="connsiteY6781" fmla="*/ 2394823 h 14922648"/>
              <a:gd name="connsiteX6782" fmla="*/ 8331227 w 12238203"/>
              <a:gd name="connsiteY6782" fmla="*/ 2393624 h 14922648"/>
              <a:gd name="connsiteX6783" fmla="*/ 8398405 w 12238203"/>
              <a:gd name="connsiteY6783" fmla="*/ 2378983 h 14922648"/>
              <a:gd name="connsiteX6784" fmla="*/ 8434515 w 12238203"/>
              <a:gd name="connsiteY6784" fmla="*/ 2371153 h 14922648"/>
              <a:gd name="connsiteX6785" fmla="*/ 8458725 w 12238203"/>
              <a:gd name="connsiteY6785" fmla="*/ 2363977 h 14922648"/>
              <a:gd name="connsiteX6786" fmla="*/ 8467254 w 12238203"/>
              <a:gd name="connsiteY6786" fmla="*/ 2361450 h 14922648"/>
              <a:gd name="connsiteX6787" fmla="*/ 8574900 w 12238203"/>
              <a:gd name="connsiteY6787" fmla="*/ 2286067 h 14922648"/>
              <a:gd name="connsiteX6788" fmla="*/ 8575428 w 12238203"/>
              <a:gd name="connsiteY6788" fmla="*/ 2453119 h 14922648"/>
              <a:gd name="connsiteX6789" fmla="*/ 8629591 w 12238203"/>
              <a:gd name="connsiteY6789" fmla="*/ 2389305 h 14922648"/>
              <a:gd name="connsiteX6790" fmla="*/ 8739140 w 12238203"/>
              <a:gd name="connsiteY6790" fmla="*/ 2349962 h 14922648"/>
              <a:gd name="connsiteX6791" fmla="*/ 8793905 w 12238203"/>
              <a:gd name="connsiteY6791" fmla="*/ 2343551 h 14922648"/>
              <a:gd name="connsiteX6792" fmla="*/ 8900486 w 12238203"/>
              <a:gd name="connsiteY6792" fmla="*/ 2280961 h 14922648"/>
              <a:gd name="connsiteX6793" fmla="*/ 8855726 w 12238203"/>
              <a:gd name="connsiteY6793" fmla="*/ 2015802 h 14922648"/>
              <a:gd name="connsiteX6794" fmla="*/ 8884437 w 12238203"/>
              <a:gd name="connsiteY6794" fmla="*/ 1822897 h 14922648"/>
              <a:gd name="connsiteX6795" fmla="*/ 8863504 w 12238203"/>
              <a:gd name="connsiteY6795" fmla="*/ 1870274 h 14922648"/>
              <a:gd name="connsiteX6796" fmla="*/ 8780312 w 12238203"/>
              <a:gd name="connsiteY6796" fmla="*/ 2009008 h 14922648"/>
              <a:gd name="connsiteX6797" fmla="*/ 8732361 w 12238203"/>
              <a:gd name="connsiteY6797" fmla="*/ 2018430 h 14922648"/>
              <a:gd name="connsiteX6798" fmla="*/ 8728161 w 12238203"/>
              <a:gd name="connsiteY6798" fmla="*/ 1928829 h 14922648"/>
              <a:gd name="connsiteX6799" fmla="*/ 8725484 w 12238203"/>
              <a:gd name="connsiteY6799" fmla="*/ 1906334 h 14922648"/>
              <a:gd name="connsiteX6800" fmla="*/ 8716032 w 12238203"/>
              <a:gd name="connsiteY6800" fmla="*/ 1826924 h 14922648"/>
              <a:gd name="connsiteX6801" fmla="*/ 8699102 w 12238203"/>
              <a:gd name="connsiteY6801" fmla="*/ 1781979 h 14922648"/>
              <a:gd name="connsiteX6802" fmla="*/ 8675454 w 12238203"/>
              <a:gd name="connsiteY6802" fmla="*/ 1742364 h 14922648"/>
              <a:gd name="connsiteX6803" fmla="*/ 8672914 w 12238203"/>
              <a:gd name="connsiteY6803" fmla="*/ 1738110 h 14922648"/>
              <a:gd name="connsiteX6804" fmla="*/ 8599258 w 12238203"/>
              <a:gd name="connsiteY6804" fmla="*/ 1666283 h 14922648"/>
              <a:gd name="connsiteX6805" fmla="*/ 8801459 w 12238203"/>
              <a:gd name="connsiteY6805" fmla="*/ 1654615 h 14922648"/>
              <a:gd name="connsiteX6806" fmla="*/ 8858476 w 12238203"/>
              <a:gd name="connsiteY6806" fmla="*/ 1762962 h 14922648"/>
              <a:gd name="connsiteX6807" fmla="*/ 8956683 w 12238203"/>
              <a:gd name="connsiteY6807" fmla="*/ 1797682 h 14922648"/>
              <a:gd name="connsiteX6808" fmla="*/ 8907863 w 12238203"/>
              <a:gd name="connsiteY6808" fmla="*/ 1828656 h 14922648"/>
              <a:gd name="connsiteX6809" fmla="*/ 8919596 w 12238203"/>
              <a:gd name="connsiteY6809" fmla="*/ 2119014 h 14922648"/>
              <a:gd name="connsiteX6810" fmla="*/ 8954891 w 12238203"/>
              <a:gd name="connsiteY6810" fmla="*/ 2217763 h 14922648"/>
              <a:gd name="connsiteX6811" fmla="*/ 8943993 w 12238203"/>
              <a:gd name="connsiteY6811" fmla="*/ 2275123 h 14922648"/>
              <a:gd name="connsiteX6812" fmla="*/ 9144136 w 12238203"/>
              <a:gd name="connsiteY6812" fmla="*/ 1831654 h 14922648"/>
              <a:gd name="connsiteX6813" fmla="*/ 9136788 w 12238203"/>
              <a:gd name="connsiteY6813" fmla="*/ 1844506 h 14922648"/>
              <a:gd name="connsiteX6814" fmla="*/ 9043553 w 12238203"/>
              <a:gd name="connsiteY6814" fmla="*/ 1825286 h 14922648"/>
              <a:gd name="connsiteX6815" fmla="*/ 9148828 w 12238203"/>
              <a:gd name="connsiteY6815" fmla="*/ 1816095 h 14922648"/>
              <a:gd name="connsiteX6816" fmla="*/ 9144136 w 12238203"/>
              <a:gd name="connsiteY6816" fmla="*/ 1831654 h 14922648"/>
              <a:gd name="connsiteX6817" fmla="*/ 4233638 w 12238203"/>
              <a:gd name="connsiteY6817" fmla="*/ 12958319 h 14922648"/>
              <a:gd name="connsiteX6818" fmla="*/ 4212251 w 12238203"/>
              <a:gd name="connsiteY6818" fmla="*/ 12894737 h 14922648"/>
              <a:gd name="connsiteX6819" fmla="*/ 4208885 w 12238203"/>
              <a:gd name="connsiteY6819" fmla="*/ 12947383 h 14922648"/>
              <a:gd name="connsiteX6820" fmla="*/ 4233638 w 12238203"/>
              <a:gd name="connsiteY6820" fmla="*/ 12958319 h 14922648"/>
              <a:gd name="connsiteX6821" fmla="*/ 9117073 w 12238203"/>
              <a:gd name="connsiteY6821" fmla="*/ 1944229 h 14922648"/>
              <a:gd name="connsiteX6822" fmla="*/ 9023788 w 12238203"/>
              <a:gd name="connsiteY6822" fmla="*/ 1886630 h 14922648"/>
              <a:gd name="connsiteX6823" fmla="*/ 9035385 w 12238203"/>
              <a:gd name="connsiteY6823" fmla="*/ 1861551 h 14922648"/>
              <a:gd name="connsiteX6824" fmla="*/ 9117073 w 12238203"/>
              <a:gd name="connsiteY6824" fmla="*/ 1944229 h 14922648"/>
              <a:gd name="connsiteX6825" fmla="*/ 4277039 w 12238203"/>
              <a:gd name="connsiteY6825" fmla="*/ 12903957 h 14922648"/>
              <a:gd name="connsiteX6826" fmla="*/ 4260330 w 12238203"/>
              <a:gd name="connsiteY6826" fmla="*/ 12886362 h 14922648"/>
              <a:gd name="connsiteX6827" fmla="*/ 4271753 w 12238203"/>
              <a:gd name="connsiteY6827" fmla="*/ 12915921 h 14922648"/>
              <a:gd name="connsiteX6828" fmla="*/ 4267005 w 12238203"/>
              <a:gd name="connsiteY6828" fmla="*/ 12992468 h 14922648"/>
              <a:gd name="connsiteX6829" fmla="*/ 4233165 w 12238203"/>
              <a:gd name="connsiteY6829" fmla="*/ 12903977 h 14922648"/>
              <a:gd name="connsiteX6830" fmla="*/ 4242424 w 12238203"/>
              <a:gd name="connsiteY6830" fmla="*/ 12971904 h 14922648"/>
              <a:gd name="connsiteX6831" fmla="*/ 4267005 w 12238203"/>
              <a:gd name="connsiteY6831" fmla="*/ 12992468 h 14922648"/>
              <a:gd name="connsiteX6832" fmla="*/ 4308202 w 12238203"/>
              <a:gd name="connsiteY6832" fmla="*/ 12922323 h 14922648"/>
              <a:gd name="connsiteX6833" fmla="*/ 4300840 w 12238203"/>
              <a:gd name="connsiteY6833" fmla="*/ 12938987 h 14922648"/>
              <a:gd name="connsiteX6834" fmla="*/ 4143032 w 12238203"/>
              <a:gd name="connsiteY6834" fmla="*/ 13332189 h 14922648"/>
              <a:gd name="connsiteX6835" fmla="*/ 4126040 w 12238203"/>
              <a:gd name="connsiteY6835" fmla="*/ 13324237 h 14922648"/>
              <a:gd name="connsiteX6836" fmla="*/ 4123487 w 12238203"/>
              <a:gd name="connsiteY6836" fmla="*/ 13323043 h 14922648"/>
              <a:gd name="connsiteX6837" fmla="*/ 4111006 w 12238203"/>
              <a:gd name="connsiteY6837" fmla="*/ 13330804 h 14922648"/>
              <a:gd name="connsiteX6838" fmla="*/ 4120202 w 12238203"/>
              <a:gd name="connsiteY6838" fmla="*/ 13334551 h 14922648"/>
              <a:gd name="connsiteX6839" fmla="*/ 4129534 w 12238203"/>
              <a:gd name="connsiteY6839" fmla="*/ 13338353 h 14922648"/>
              <a:gd name="connsiteX6840" fmla="*/ 4143032 w 12238203"/>
              <a:gd name="connsiteY6840" fmla="*/ 13332189 h 14922648"/>
              <a:gd name="connsiteX6841" fmla="*/ 4007747 w 12238203"/>
              <a:gd name="connsiteY6841" fmla="*/ 13653375 h 14922648"/>
              <a:gd name="connsiteX6842" fmla="*/ 3980151 w 12238203"/>
              <a:gd name="connsiteY6842" fmla="*/ 13581944 h 14922648"/>
              <a:gd name="connsiteX6843" fmla="*/ 4007747 w 12238203"/>
              <a:gd name="connsiteY6843" fmla="*/ 13653375 h 14922648"/>
              <a:gd name="connsiteX6844" fmla="*/ 4294140 w 12238203"/>
              <a:gd name="connsiteY6844" fmla="*/ 13009564 h 14922648"/>
              <a:gd name="connsiteX6845" fmla="*/ 4280354 w 12238203"/>
              <a:gd name="connsiteY6845" fmla="*/ 12929935 h 14922648"/>
              <a:gd name="connsiteX6846" fmla="*/ 4294140 w 12238203"/>
              <a:gd name="connsiteY6846" fmla="*/ 13009564 h 14922648"/>
              <a:gd name="connsiteX6847" fmla="*/ 4339429 w 12238203"/>
              <a:gd name="connsiteY6847" fmla="*/ 12950930 h 14922648"/>
              <a:gd name="connsiteX6848" fmla="*/ 4325101 w 12238203"/>
              <a:gd name="connsiteY6848" fmla="*/ 12939492 h 14922648"/>
              <a:gd name="connsiteX6849" fmla="*/ 4319626 w 12238203"/>
              <a:gd name="connsiteY6849" fmla="*/ 12951884 h 14922648"/>
              <a:gd name="connsiteX6850" fmla="*/ 4339429 w 12238203"/>
              <a:gd name="connsiteY6850" fmla="*/ 12950930 h 14922648"/>
              <a:gd name="connsiteX6851" fmla="*/ 4180793 w 12238203"/>
              <a:gd name="connsiteY6851" fmla="*/ 13335596 h 14922648"/>
              <a:gd name="connsiteX6852" fmla="*/ 4128846 w 12238203"/>
              <a:gd name="connsiteY6852" fmla="*/ 13319281 h 14922648"/>
              <a:gd name="connsiteX6853" fmla="*/ 4180793 w 12238203"/>
              <a:gd name="connsiteY6853" fmla="*/ 13335596 h 14922648"/>
              <a:gd name="connsiteX6854" fmla="*/ 4325555 w 12238203"/>
              <a:gd name="connsiteY6854" fmla="*/ 13037744 h 14922648"/>
              <a:gd name="connsiteX6855" fmla="*/ 4307929 w 12238203"/>
              <a:gd name="connsiteY6855" fmla="*/ 12956418 h 14922648"/>
              <a:gd name="connsiteX6856" fmla="*/ 4325555 w 12238203"/>
              <a:gd name="connsiteY6856" fmla="*/ 13037744 h 14922648"/>
              <a:gd name="connsiteX6857" fmla="*/ 4352740 w 12238203"/>
              <a:gd name="connsiteY6857" fmla="*/ 12976217 h 14922648"/>
              <a:gd name="connsiteX6858" fmla="*/ 4340110 w 12238203"/>
              <a:gd name="connsiteY6858" fmla="*/ 12960934 h 14922648"/>
              <a:gd name="connsiteX6859" fmla="*/ 4352740 w 12238203"/>
              <a:gd name="connsiteY6859" fmla="*/ 12976217 h 14922648"/>
              <a:gd name="connsiteX6860" fmla="*/ 4050089 w 12238203"/>
              <a:gd name="connsiteY6860" fmla="*/ 13705277 h 14922648"/>
              <a:gd name="connsiteX6861" fmla="*/ 4022283 w 12238203"/>
              <a:gd name="connsiteY6861" fmla="*/ 13620476 h 14922648"/>
              <a:gd name="connsiteX6862" fmla="*/ 4050089 w 12238203"/>
              <a:gd name="connsiteY6862" fmla="*/ 13705277 h 14922648"/>
              <a:gd name="connsiteX6863" fmla="*/ 4155312 w 12238203"/>
              <a:gd name="connsiteY6863" fmla="*/ 13482135 h 14922648"/>
              <a:gd name="connsiteX6864" fmla="*/ 4071578 w 12238203"/>
              <a:gd name="connsiteY6864" fmla="*/ 13465053 h 14922648"/>
              <a:gd name="connsiteX6865" fmla="*/ 4155312 w 12238203"/>
              <a:gd name="connsiteY6865" fmla="*/ 13482135 h 14922648"/>
              <a:gd name="connsiteX6866" fmla="*/ 4073453 w 12238203"/>
              <a:gd name="connsiteY6866" fmla="*/ 13682407 h 14922648"/>
              <a:gd name="connsiteX6867" fmla="*/ 4058229 w 12238203"/>
              <a:gd name="connsiteY6867" fmla="*/ 13642997 h 14922648"/>
              <a:gd name="connsiteX6868" fmla="*/ 4073453 w 12238203"/>
              <a:gd name="connsiteY6868" fmla="*/ 13682407 h 14922648"/>
              <a:gd name="connsiteX6869" fmla="*/ 4354577 w 12238203"/>
              <a:gd name="connsiteY6869" fmla="*/ 13050567 h 14922648"/>
              <a:gd name="connsiteX6870" fmla="*/ 4335317 w 12238203"/>
              <a:gd name="connsiteY6870" fmla="*/ 12983329 h 14922648"/>
              <a:gd name="connsiteX6871" fmla="*/ 4354577 w 12238203"/>
              <a:gd name="connsiteY6871" fmla="*/ 13050567 h 14922648"/>
              <a:gd name="connsiteX6872" fmla="*/ 4376234 w 12238203"/>
              <a:gd name="connsiteY6872" fmla="*/ 13080053 h 14922648"/>
              <a:gd name="connsiteX6873" fmla="*/ 4359643 w 12238203"/>
              <a:gd name="connsiteY6873" fmla="*/ 12994077 h 14922648"/>
              <a:gd name="connsiteX6874" fmla="*/ 4376234 w 12238203"/>
              <a:gd name="connsiteY6874" fmla="*/ 13080053 h 14922648"/>
              <a:gd name="connsiteX6875" fmla="*/ 4414676 w 12238203"/>
              <a:gd name="connsiteY6875" fmla="*/ 13159541 h 14922648"/>
              <a:gd name="connsiteX6876" fmla="*/ 4407717 w 12238203"/>
              <a:gd name="connsiteY6876" fmla="*/ 13118476 h 14922648"/>
              <a:gd name="connsiteX6877" fmla="*/ 4301294 w 12238203"/>
              <a:gd name="connsiteY6877" fmla="*/ 13037238 h 14922648"/>
              <a:gd name="connsiteX6878" fmla="*/ 4143161 w 12238203"/>
              <a:gd name="connsiteY6878" fmla="*/ 12918343 h 14922648"/>
              <a:gd name="connsiteX6879" fmla="*/ 3855933 w 12238203"/>
              <a:gd name="connsiteY6879" fmla="*/ 12702573 h 14922648"/>
              <a:gd name="connsiteX6880" fmla="*/ 3808130 w 12238203"/>
              <a:gd name="connsiteY6880" fmla="*/ 12676856 h 14922648"/>
              <a:gd name="connsiteX6881" fmla="*/ 3793086 w 12238203"/>
              <a:gd name="connsiteY6881" fmla="*/ 12690126 h 14922648"/>
              <a:gd name="connsiteX6882" fmla="*/ 3822611 w 12238203"/>
              <a:gd name="connsiteY6882" fmla="*/ 12722577 h 14922648"/>
              <a:gd name="connsiteX6883" fmla="*/ 3941409 w 12238203"/>
              <a:gd name="connsiteY6883" fmla="*/ 12809283 h 14922648"/>
              <a:gd name="connsiteX6884" fmla="*/ 4410077 w 12238203"/>
              <a:gd name="connsiteY6884" fmla="*/ 13168545 h 14922648"/>
              <a:gd name="connsiteX6885" fmla="*/ 4414676 w 12238203"/>
              <a:gd name="connsiteY6885" fmla="*/ 13159541 h 14922648"/>
              <a:gd name="connsiteX6886" fmla="*/ 4140086 w 12238203"/>
              <a:gd name="connsiteY6886" fmla="*/ 13784364 h 14922648"/>
              <a:gd name="connsiteX6887" fmla="*/ 4103503 w 12238203"/>
              <a:gd name="connsiteY6887" fmla="*/ 13748283 h 14922648"/>
              <a:gd name="connsiteX6888" fmla="*/ 4140086 w 12238203"/>
              <a:gd name="connsiteY6888" fmla="*/ 13784364 h 14922648"/>
              <a:gd name="connsiteX6889" fmla="*/ 4142541 w 12238203"/>
              <a:gd name="connsiteY6889" fmla="*/ 13778810 h 14922648"/>
              <a:gd name="connsiteX6890" fmla="*/ 4138621 w 12238203"/>
              <a:gd name="connsiteY6890" fmla="*/ 13757672 h 14922648"/>
              <a:gd name="connsiteX6891" fmla="*/ 4142541 w 12238203"/>
              <a:gd name="connsiteY6891" fmla="*/ 13778810 h 14922648"/>
              <a:gd name="connsiteX6892" fmla="*/ 9340265 w 12238203"/>
              <a:gd name="connsiteY6892" fmla="*/ 2017050 h 14922648"/>
              <a:gd name="connsiteX6893" fmla="*/ 9327063 w 12238203"/>
              <a:gd name="connsiteY6893" fmla="*/ 1890297 h 14922648"/>
              <a:gd name="connsiteX6894" fmla="*/ 9340265 w 12238203"/>
              <a:gd name="connsiteY6894" fmla="*/ 2017050 h 14922648"/>
              <a:gd name="connsiteX6895" fmla="*/ 4445797 w 12238203"/>
              <a:gd name="connsiteY6895" fmla="*/ 13110789 h 14922648"/>
              <a:gd name="connsiteX6896" fmla="*/ 4407195 w 12238203"/>
              <a:gd name="connsiteY6896" fmla="*/ 13009981 h 14922648"/>
              <a:gd name="connsiteX6897" fmla="*/ 4410557 w 12238203"/>
              <a:gd name="connsiteY6897" fmla="*/ 13090111 h 14922648"/>
              <a:gd name="connsiteX6898" fmla="*/ 4386774 w 12238203"/>
              <a:gd name="connsiteY6898" fmla="*/ 13011171 h 14922648"/>
              <a:gd name="connsiteX6899" fmla="*/ 4390564 w 12238203"/>
              <a:gd name="connsiteY6899" fmla="*/ 13091491 h 14922648"/>
              <a:gd name="connsiteX6900" fmla="*/ 4440322 w 12238203"/>
              <a:gd name="connsiteY6900" fmla="*/ 13123180 h 14922648"/>
              <a:gd name="connsiteX6901" fmla="*/ 4458174 w 12238203"/>
              <a:gd name="connsiteY6901" fmla="*/ 13116257 h 14922648"/>
              <a:gd name="connsiteX6902" fmla="*/ 4449846 w 12238203"/>
              <a:gd name="connsiteY6902" fmla="*/ 13068149 h 14922648"/>
              <a:gd name="connsiteX6903" fmla="*/ 4458174 w 12238203"/>
              <a:gd name="connsiteY6903" fmla="*/ 13116257 h 14922648"/>
              <a:gd name="connsiteX6904" fmla="*/ 9358626 w 12238203"/>
              <a:gd name="connsiteY6904" fmla="*/ 2029658 h 14922648"/>
              <a:gd name="connsiteX6905" fmla="*/ 9345487 w 12238203"/>
              <a:gd name="connsiteY6905" fmla="*/ 1909681 h 14922648"/>
              <a:gd name="connsiteX6906" fmla="*/ 9353000 w 12238203"/>
              <a:gd name="connsiteY6906" fmla="*/ 1972143 h 14922648"/>
              <a:gd name="connsiteX6907" fmla="*/ 9358626 w 12238203"/>
              <a:gd name="connsiteY6907" fmla="*/ 2029658 h 14922648"/>
              <a:gd name="connsiteX6908" fmla="*/ 9304463 w 12238203"/>
              <a:gd name="connsiteY6908" fmla="*/ 2222887 h 14922648"/>
              <a:gd name="connsiteX6909" fmla="*/ 9282648 w 12238203"/>
              <a:gd name="connsiteY6909" fmla="*/ 2137272 h 14922648"/>
              <a:gd name="connsiteX6910" fmla="*/ 9125270 w 12238203"/>
              <a:gd name="connsiteY6910" fmla="*/ 2366540 h 14922648"/>
              <a:gd name="connsiteX6911" fmla="*/ 9009394 w 12238203"/>
              <a:gd name="connsiteY6911" fmla="*/ 2629952 h 14922648"/>
              <a:gd name="connsiteX6912" fmla="*/ 8991286 w 12238203"/>
              <a:gd name="connsiteY6912" fmla="*/ 2824383 h 14922648"/>
              <a:gd name="connsiteX6913" fmla="*/ 9034052 w 12238203"/>
              <a:gd name="connsiteY6913" fmla="*/ 2784130 h 14922648"/>
              <a:gd name="connsiteX6914" fmla="*/ 9023924 w 12238203"/>
              <a:gd name="connsiteY6914" fmla="*/ 2786284 h 14922648"/>
              <a:gd name="connsiteX6915" fmla="*/ 9035366 w 12238203"/>
              <a:gd name="connsiteY6915" fmla="*/ 2574630 h 14922648"/>
              <a:gd name="connsiteX6916" fmla="*/ 9156568 w 12238203"/>
              <a:gd name="connsiteY6916" fmla="*/ 2344165 h 14922648"/>
              <a:gd name="connsiteX6917" fmla="*/ 9275193 w 12238203"/>
              <a:gd name="connsiteY6917" fmla="*/ 2195677 h 14922648"/>
              <a:gd name="connsiteX6918" fmla="*/ 9304463 w 12238203"/>
              <a:gd name="connsiteY6918" fmla="*/ 2222887 h 14922648"/>
              <a:gd name="connsiteX6919" fmla="*/ 9236794 w 12238203"/>
              <a:gd name="connsiteY6919" fmla="*/ 2389181 h 14922648"/>
              <a:gd name="connsiteX6920" fmla="*/ 9241843 w 12238203"/>
              <a:gd name="connsiteY6920" fmla="*/ 2368076 h 14922648"/>
              <a:gd name="connsiteX6921" fmla="*/ 9146247 w 12238203"/>
              <a:gd name="connsiteY6921" fmla="*/ 2526740 h 14922648"/>
              <a:gd name="connsiteX6922" fmla="*/ 9116075 w 12238203"/>
              <a:gd name="connsiteY6922" fmla="*/ 2634256 h 14922648"/>
              <a:gd name="connsiteX6923" fmla="*/ 9156812 w 12238203"/>
              <a:gd name="connsiteY6923" fmla="*/ 2529369 h 14922648"/>
              <a:gd name="connsiteX6924" fmla="*/ 9202041 w 12238203"/>
              <a:gd name="connsiteY6924" fmla="*/ 2444312 h 14922648"/>
              <a:gd name="connsiteX6925" fmla="*/ 9236794 w 12238203"/>
              <a:gd name="connsiteY6925" fmla="*/ 2389181 h 14922648"/>
              <a:gd name="connsiteX6926" fmla="*/ 4306884 w 12238203"/>
              <a:gd name="connsiteY6926" fmla="*/ 13555745 h 14922648"/>
              <a:gd name="connsiteX6927" fmla="*/ 4279790 w 12238203"/>
              <a:gd name="connsiteY6927" fmla="*/ 13557050 h 14922648"/>
              <a:gd name="connsiteX6928" fmla="*/ 4306884 w 12238203"/>
              <a:gd name="connsiteY6928" fmla="*/ 13555745 h 14922648"/>
              <a:gd name="connsiteX6929" fmla="*/ 4372391 w 12238203"/>
              <a:gd name="connsiteY6929" fmla="*/ 13407485 h 14922648"/>
              <a:gd name="connsiteX6930" fmla="*/ 4254100 w 12238203"/>
              <a:gd name="connsiteY6930" fmla="*/ 13348581 h 14922648"/>
              <a:gd name="connsiteX6931" fmla="*/ 4248392 w 12238203"/>
              <a:gd name="connsiteY6931" fmla="*/ 13391508 h 14922648"/>
              <a:gd name="connsiteX6932" fmla="*/ 4372391 w 12238203"/>
              <a:gd name="connsiteY6932" fmla="*/ 13407485 h 14922648"/>
              <a:gd name="connsiteX6933" fmla="*/ 4548035 w 12238203"/>
              <a:gd name="connsiteY6933" fmla="*/ 13025531 h 14922648"/>
              <a:gd name="connsiteX6934" fmla="*/ 4554721 w 12238203"/>
              <a:gd name="connsiteY6934" fmla="*/ 12997030 h 14922648"/>
              <a:gd name="connsiteX6935" fmla="*/ 4350605 w 12238203"/>
              <a:gd name="connsiteY6935" fmla="*/ 12837900 h 14922648"/>
              <a:gd name="connsiteX6936" fmla="*/ 4252292 w 12238203"/>
              <a:gd name="connsiteY6936" fmla="*/ 12760246 h 14922648"/>
              <a:gd name="connsiteX6937" fmla="*/ 4161074 w 12238203"/>
              <a:gd name="connsiteY6937" fmla="*/ 12700025 h 14922648"/>
              <a:gd name="connsiteX6938" fmla="*/ 4083670 w 12238203"/>
              <a:gd name="connsiteY6938" fmla="*/ 12631609 h 14922648"/>
              <a:gd name="connsiteX6939" fmla="*/ 4004639 w 12238203"/>
              <a:gd name="connsiteY6939" fmla="*/ 12577284 h 14922648"/>
              <a:gd name="connsiteX6940" fmla="*/ 3933901 w 12238203"/>
              <a:gd name="connsiteY6940" fmla="*/ 12526112 h 14922648"/>
              <a:gd name="connsiteX6941" fmla="*/ 3872652 w 12238203"/>
              <a:gd name="connsiteY6941" fmla="*/ 12587397 h 14922648"/>
              <a:gd name="connsiteX6942" fmla="*/ 4276292 w 12238203"/>
              <a:gd name="connsiteY6942" fmla="*/ 12883711 h 14922648"/>
              <a:gd name="connsiteX6943" fmla="*/ 4413687 w 12238203"/>
              <a:gd name="connsiteY6943" fmla="*/ 12983740 h 14922648"/>
              <a:gd name="connsiteX6944" fmla="*/ 4484866 w 12238203"/>
              <a:gd name="connsiteY6944" fmla="*/ 13044299 h 14922648"/>
              <a:gd name="connsiteX6945" fmla="*/ 4548035 w 12238203"/>
              <a:gd name="connsiteY6945" fmla="*/ 13025531 h 14922648"/>
              <a:gd name="connsiteX6946" fmla="*/ 9405502 w 12238203"/>
              <a:gd name="connsiteY6946" fmla="*/ 2052623 h 14922648"/>
              <a:gd name="connsiteX6947" fmla="*/ 9385235 w 12238203"/>
              <a:gd name="connsiteY6947" fmla="*/ 2028300 h 14922648"/>
              <a:gd name="connsiteX6948" fmla="*/ 9366670 w 12238203"/>
              <a:gd name="connsiteY6948" fmla="*/ 1929938 h 14922648"/>
              <a:gd name="connsiteX6949" fmla="*/ 9371097 w 12238203"/>
              <a:gd name="connsiteY6949" fmla="*/ 2033835 h 14922648"/>
              <a:gd name="connsiteX6950" fmla="*/ 9356950 w 12238203"/>
              <a:gd name="connsiteY6950" fmla="*/ 1899005 h 14922648"/>
              <a:gd name="connsiteX6951" fmla="*/ 9392432 w 12238203"/>
              <a:gd name="connsiteY6951" fmla="*/ 2012013 h 14922648"/>
              <a:gd name="connsiteX6952" fmla="*/ 9387699 w 12238203"/>
              <a:gd name="connsiteY6952" fmla="*/ 1943328 h 14922648"/>
              <a:gd name="connsiteX6953" fmla="*/ 9405502 w 12238203"/>
              <a:gd name="connsiteY6953" fmla="*/ 2052623 h 14922648"/>
              <a:gd name="connsiteX6954" fmla="*/ 9273546 w 12238203"/>
              <a:gd name="connsiteY6954" fmla="*/ 2358628 h 14922648"/>
              <a:gd name="connsiteX6955" fmla="*/ 9273853 w 12238203"/>
              <a:gd name="connsiteY6955" fmla="*/ 2211402 h 14922648"/>
              <a:gd name="connsiteX6956" fmla="*/ 9195871 w 12238203"/>
              <a:gd name="connsiteY6956" fmla="*/ 2301362 h 14922648"/>
              <a:gd name="connsiteX6957" fmla="*/ 9110457 w 12238203"/>
              <a:gd name="connsiteY6957" fmla="*/ 2436990 h 14922648"/>
              <a:gd name="connsiteX6958" fmla="*/ 9036295 w 12238203"/>
              <a:gd name="connsiteY6958" fmla="*/ 2633679 h 14922648"/>
              <a:gd name="connsiteX6959" fmla="*/ 9032357 w 12238203"/>
              <a:gd name="connsiteY6959" fmla="*/ 2766044 h 14922648"/>
              <a:gd name="connsiteX6960" fmla="*/ 9124416 w 12238203"/>
              <a:gd name="connsiteY6960" fmla="*/ 2660378 h 14922648"/>
              <a:gd name="connsiteX6961" fmla="*/ 9092755 w 12238203"/>
              <a:gd name="connsiteY6961" fmla="*/ 2644348 h 14922648"/>
              <a:gd name="connsiteX6962" fmla="*/ 9109909 w 12238203"/>
              <a:gd name="connsiteY6962" fmla="*/ 2583601 h 14922648"/>
              <a:gd name="connsiteX6963" fmla="*/ 9232619 w 12238203"/>
              <a:gd name="connsiteY6963" fmla="*/ 2349723 h 14922648"/>
              <a:gd name="connsiteX6964" fmla="*/ 9273546 w 12238203"/>
              <a:gd name="connsiteY6964" fmla="*/ 2358628 h 14922648"/>
              <a:gd name="connsiteX6965" fmla="*/ 9158978 w 12238203"/>
              <a:gd name="connsiteY6965" fmla="*/ 2631167 h 14922648"/>
              <a:gd name="connsiteX6966" fmla="*/ 9181118 w 12238203"/>
              <a:gd name="connsiteY6966" fmla="*/ 2531272 h 14922648"/>
              <a:gd name="connsiteX6967" fmla="*/ 9158978 w 12238203"/>
              <a:gd name="connsiteY6967" fmla="*/ 2631167 h 14922648"/>
              <a:gd name="connsiteX6968" fmla="*/ 9295101 w 12238203"/>
              <a:gd name="connsiteY6968" fmla="*/ 2364073 h 14922648"/>
              <a:gd name="connsiteX6969" fmla="*/ 9305870 w 12238203"/>
              <a:gd name="connsiteY6969" fmla="*/ 2261241 h 14922648"/>
              <a:gd name="connsiteX6970" fmla="*/ 9295101 w 12238203"/>
              <a:gd name="connsiteY6970" fmla="*/ 2364073 h 14922648"/>
              <a:gd name="connsiteX6971" fmla="*/ 4415702 w 12238203"/>
              <a:gd name="connsiteY6971" fmla="*/ 13413344 h 14922648"/>
              <a:gd name="connsiteX6972" fmla="*/ 4408878 w 12238203"/>
              <a:gd name="connsiteY6972" fmla="*/ 13383775 h 14922648"/>
              <a:gd name="connsiteX6973" fmla="*/ 4415702 w 12238203"/>
              <a:gd name="connsiteY6973" fmla="*/ 13413344 h 14922648"/>
              <a:gd name="connsiteX6974" fmla="*/ 9426025 w 12238203"/>
              <a:gd name="connsiteY6974" fmla="*/ 2077430 h 14922648"/>
              <a:gd name="connsiteX6975" fmla="*/ 9404906 w 12238203"/>
              <a:gd name="connsiteY6975" fmla="*/ 1958424 h 14922648"/>
              <a:gd name="connsiteX6976" fmla="*/ 9417379 w 12238203"/>
              <a:gd name="connsiteY6976" fmla="*/ 2018773 h 14922648"/>
              <a:gd name="connsiteX6977" fmla="*/ 9426025 w 12238203"/>
              <a:gd name="connsiteY6977" fmla="*/ 2077430 h 14922648"/>
              <a:gd name="connsiteX6978" fmla="*/ 9190774 w 12238203"/>
              <a:gd name="connsiteY6978" fmla="*/ 2660955 h 14922648"/>
              <a:gd name="connsiteX6979" fmla="*/ 9188460 w 12238203"/>
              <a:gd name="connsiteY6979" fmla="*/ 2638937 h 14922648"/>
              <a:gd name="connsiteX6980" fmla="*/ 9172713 w 12238203"/>
              <a:gd name="connsiteY6980" fmla="*/ 2637100 h 14922648"/>
              <a:gd name="connsiteX6981" fmla="*/ 9192152 w 12238203"/>
              <a:gd name="connsiteY6981" fmla="*/ 2560170 h 14922648"/>
              <a:gd name="connsiteX6982" fmla="*/ 9193273 w 12238203"/>
              <a:gd name="connsiteY6982" fmla="*/ 2578076 h 14922648"/>
              <a:gd name="connsiteX6983" fmla="*/ 9205035 w 12238203"/>
              <a:gd name="connsiteY6983" fmla="*/ 2573032 h 14922648"/>
              <a:gd name="connsiteX6984" fmla="*/ 9199802 w 12238203"/>
              <a:gd name="connsiteY6984" fmla="*/ 2607590 h 14922648"/>
              <a:gd name="connsiteX6985" fmla="*/ 9190774 w 12238203"/>
              <a:gd name="connsiteY6985" fmla="*/ 2660955 h 14922648"/>
              <a:gd name="connsiteX6986" fmla="*/ 9445057 w 12238203"/>
              <a:gd name="connsiteY6986" fmla="*/ 2090335 h 14922648"/>
              <a:gd name="connsiteX6987" fmla="*/ 9422607 w 12238203"/>
              <a:gd name="connsiteY6987" fmla="*/ 1974347 h 14922648"/>
              <a:gd name="connsiteX6988" fmla="*/ 9437605 w 12238203"/>
              <a:gd name="connsiteY6988" fmla="*/ 2027830 h 14922648"/>
              <a:gd name="connsiteX6989" fmla="*/ 9445057 w 12238203"/>
              <a:gd name="connsiteY6989" fmla="*/ 2090335 h 14922648"/>
              <a:gd name="connsiteX6990" fmla="*/ 4255924 w 12238203"/>
              <a:gd name="connsiteY6990" fmla="*/ 13848823 h 14922648"/>
              <a:gd name="connsiteX6991" fmla="*/ 4205932 w 12238203"/>
              <a:gd name="connsiteY6991" fmla="*/ 13754220 h 14922648"/>
              <a:gd name="connsiteX6992" fmla="*/ 4160218 w 12238203"/>
              <a:gd name="connsiteY6992" fmla="*/ 13812665 h 14922648"/>
              <a:gd name="connsiteX6993" fmla="*/ 4255924 w 12238203"/>
              <a:gd name="connsiteY6993" fmla="*/ 13848823 h 14922648"/>
              <a:gd name="connsiteX6994" fmla="*/ 9209804 w 12238203"/>
              <a:gd name="connsiteY6994" fmla="*/ 2680611 h 14922648"/>
              <a:gd name="connsiteX6995" fmla="*/ 9213329 w 12238203"/>
              <a:gd name="connsiteY6995" fmla="*/ 2628565 h 14922648"/>
              <a:gd name="connsiteX6996" fmla="*/ 9228969 w 12238203"/>
              <a:gd name="connsiteY6996" fmla="*/ 2583895 h 14922648"/>
              <a:gd name="connsiteX6997" fmla="*/ 9209804 w 12238203"/>
              <a:gd name="connsiteY6997" fmla="*/ 2680611 h 14922648"/>
              <a:gd name="connsiteX6998" fmla="*/ 4622534 w 12238203"/>
              <a:gd name="connsiteY6998" fmla="*/ 13110234 h 14922648"/>
              <a:gd name="connsiteX6999" fmla="*/ 4564192 w 12238203"/>
              <a:gd name="connsiteY6999" fmla="*/ 13020621 h 14922648"/>
              <a:gd name="connsiteX7000" fmla="*/ 4557765 w 12238203"/>
              <a:gd name="connsiteY7000" fmla="*/ 13057104 h 14922648"/>
              <a:gd name="connsiteX7001" fmla="*/ 4502256 w 12238203"/>
              <a:gd name="connsiteY7001" fmla="*/ 13071900 h 14922648"/>
              <a:gd name="connsiteX7002" fmla="*/ 4509141 w 12238203"/>
              <a:gd name="connsiteY7002" fmla="*/ 13133670 h 14922648"/>
              <a:gd name="connsiteX7003" fmla="*/ 4427927 w 12238203"/>
              <a:gd name="connsiteY7003" fmla="*/ 13161622 h 14922648"/>
              <a:gd name="connsiteX7004" fmla="*/ 4567755 w 12238203"/>
              <a:gd name="connsiteY7004" fmla="*/ 13189188 h 14922648"/>
              <a:gd name="connsiteX7005" fmla="*/ 4622534 w 12238203"/>
              <a:gd name="connsiteY7005" fmla="*/ 13110234 h 14922648"/>
              <a:gd name="connsiteX7006" fmla="*/ 9231887 w 12238203"/>
              <a:gd name="connsiteY7006" fmla="*/ 2681282 h 14922648"/>
              <a:gd name="connsiteX7007" fmla="*/ 9224811 w 12238203"/>
              <a:gd name="connsiteY7007" fmla="*/ 2691732 h 14922648"/>
              <a:gd name="connsiteX7008" fmla="*/ 9229743 w 12238203"/>
              <a:gd name="connsiteY7008" fmla="*/ 2643923 h 14922648"/>
              <a:gd name="connsiteX7009" fmla="*/ 9243842 w 12238203"/>
              <a:gd name="connsiteY7009" fmla="*/ 2601711 h 14922648"/>
              <a:gd name="connsiteX7010" fmla="*/ 9236644 w 12238203"/>
              <a:gd name="connsiteY7010" fmla="*/ 2639758 h 14922648"/>
              <a:gd name="connsiteX7011" fmla="*/ 9231887 w 12238203"/>
              <a:gd name="connsiteY7011" fmla="*/ 2681282 h 14922648"/>
              <a:gd name="connsiteX7012" fmla="*/ 9478136 w 12238203"/>
              <a:gd name="connsiteY7012" fmla="*/ 2127439 h 14922648"/>
              <a:gd name="connsiteX7013" fmla="*/ 9468295 w 12238203"/>
              <a:gd name="connsiteY7013" fmla="*/ 2088139 h 14922648"/>
              <a:gd name="connsiteX7014" fmla="*/ 9463180 w 12238203"/>
              <a:gd name="connsiteY7014" fmla="*/ 2109009 h 14922648"/>
              <a:gd name="connsiteX7015" fmla="*/ 9445907 w 12238203"/>
              <a:gd name="connsiteY7015" fmla="*/ 1987784 h 14922648"/>
              <a:gd name="connsiteX7016" fmla="*/ 9466379 w 12238203"/>
              <a:gd name="connsiteY7016" fmla="*/ 2083181 h 14922648"/>
              <a:gd name="connsiteX7017" fmla="*/ 9462812 w 12238203"/>
              <a:gd name="connsiteY7017" fmla="*/ 2002963 h 14922648"/>
              <a:gd name="connsiteX7018" fmla="*/ 9475120 w 12238203"/>
              <a:gd name="connsiteY7018" fmla="*/ 2063399 h 14922648"/>
              <a:gd name="connsiteX7019" fmla="*/ 9478136 w 12238203"/>
              <a:gd name="connsiteY7019" fmla="*/ 2127439 h 14922648"/>
              <a:gd name="connsiteX7020" fmla="*/ 4404457 w 12238203"/>
              <a:gd name="connsiteY7020" fmla="*/ 13631540 h 14922648"/>
              <a:gd name="connsiteX7021" fmla="*/ 4336647 w 12238203"/>
              <a:gd name="connsiteY7021" fmla="*/ 13562256 h 14922648"/>
              <a:gd name="connsiteX7022" fmla="*/ 4288907 w 12238203"/>
              <a:gd name="connsiteY7022" fmla="*/ 13626445 h 14922648"/>
              <a:gd name="connsiteX7023" fmla="*/ 4404457 w 12238203"/>
              <a:gd name="connsiteY7023" fmla="*/ 13631540 h 14922648"/>
              <a:gd name="connsiteX7024" fmla="*/ 9243951 w 12238203"/>
              <a:gd name="connsiteY7024" fmla="*/ 2713688 h 14922648"/>
              <a:gd name="connsiteX7025" fmla="*/ 9256310 w 12238203"/>
              <a:gd name="connsiteY7025" fmla="*/ 2620712 h 14922648"/>
              <a:gd name="connsiteX7026" fmla="*/ 9243951 w 12238203"/>
              <a:gd name="connsiteY7026" fmla="*/ 2713688 h 14922648"/>
              <a:gd name="connsiteX7027" fmla="*/ 4617788 w 12238203"/>
              <a:gd name="connsiteY7027" fmla="*/ 13186782 h 14922648"/>
              <a:gd name="connsiteX7028" fmla="*/ 4597982 w 12238203"/>
              <a:gd name="connsiteY7028" fmla="*/ 13187733 h 14922648"/>
              <a:gd name="connsiteX7029" fmla="*/ 4617788 w 12238203"/>
              <a:gd name="connsiteY7029" fmla="*/ 13186782 h 14922648"/>
              <a:gd name="connsiteX7030" fmla="*/ 9500711 w 12238203"/>
              <a:gd name="connsiteY7030" fmla="*/ 2137421 h 14922648"/>
              <a:gd name="connsiteX7031" fmla="*/ 9485829 w 12238203"/>
              <a:gd name="connsiteY7031" fmla="*/ 2072886 h 14922648"/>
              <a:gd name="connsiteX7032" fmla="*/ 9481510 w 12238203"/>
              <a:gd name="connsiteY7032" fmla="*/ 2012510 h 14922648"/>
              <a:gd name="connsiteX7033" fmla="*/ 9492745 w 12238203"/>
              <a:gd name="connsiteY7033" fmla="*/ 2075942 h 14922648"/>
              <a:gd name="connsiteX7034" fmla="*/ 9500711 w 12238203"/>
              <a:gd name="connsiteY7034" fmla="*/ 2137421 h 14922648"/>
              <a:gd name="connsiteX7035" fmla="*/ 9272225 w 12238203"/>
              <a:gd name="connsiteY7035" fmla="*/ 2715861 h 14922648"/>
              <a:gd name="connsiteX7036" fmla="*/ 9263872 w 12238203"/>
              <a:gd name="connsiteY7036" fmla="*/ 2714721 h 14922648"/>
              <a:gd name="connsiteX7037" fmla="*/ 9272032 w 12238203"/>
              <a:gd name="connsiteY7037" fmla="*/ 2647899 h 14922648"/>
              <a:gd name="connsiteX7038" fmla="*/ 9272225 w 12238203"/>
              <a:gd name="connsiteY7038" fmla="*/ 2715861 h 14922648"/>
              <a:gd name="connsiteX7039" fmla="*/ 9537965 w 12238203"/>
              <a:gd name="connsiteY7039" fmla="*/ 2149813 h 14922648"/>
              <a:gd name="connsiteX7040" fmla="*/ 9524965 w 12238203"/>
              <a:gd name="connsiteY7040" fmla="*/ 2135904 h 14922648"/>
              <a:gd name="connsiteX7041" fmla="*/ 9510388 w 12238203"/>
              <a:gd name="connsiteY7041" fmla="*/ 2133546 h 14922648"/>
              <a:gd name="connsiteX7042" fmla="*/ 9504445 w 12238203"/>
              <a:gd name="connsiteY7042" fmla="*/ 2018144 h 14922648"/>
              <a:gd name="connsiteX7043" fmla="*/ 9517082 w 12238203"/>
              <a:gd name="connsiteY7043" fmla="*/ 2101293 h 14922648"/>
              <a:gd name="connsiteX7044" fmla="*/ 9520706 w 12238203"/>
              <a:gd name="connsiteY7044" fmla="*/ 2040638 h 14922648"/>
              <a:gd name="connsiteX7045" fmla="*/ 9537965 w 12238203"/>
              <a:gd name="connsiteY7045" fmla="*/ 2149813 h 14922648"/>
              <a:gd name="connsiteX7046" fmla="*/ 4666547 w 12238203"/>
              <a:gd name="connsiteY7046" fmla="*/ 13188410 h 14922648"/>
              <a:gd name="connsiteX7047" fmla="*/ 4636321 w 12238203"/>
              <a:gd name="connsiteY7047" fmla="*/ 13189864 h 14922648"/>
              <a:gd name="connsiteX7048" fmla="*/ 4666547 w 12238203"/>
              <a:gd name="connsiteY7048" fmla="*/ 13188410 h 14922648"/>
              <a:gd name="connsiteX7049" fmla="*/ 9291765 w 12238203"/>
              <a:gd name="connsiteY7049" fmla="*/ 2732566 h 14922648"/>
              <a:gd name="connsiteX7050" fmla="*/ 9295264 w 12238203"/>
              <a:gd name="connsiteY7050" fmla="*/ 2654684 h 14922648"/>
              <a:gd name="connsiteX7051" fmla="*/ 9301587 w 12238203"/>
              <a:gd name="connsiteY7051" fmla="*/ 2683954 h 14922648"/>
              <a:gd name="connsiteX7052" fmla="*/ 9291765 w 12238203"/>
              <a:gd name="connsiteY7052" fmla="*/ 2732566 h 14922648"/>
              <a:gd name="connsiteX7053" fmla="*/ 4554903 w 12238203"/>
              <a:gd name="connsiteY7053" fmla="*/ 13454933 h 14922648"/>
              <a:gd name="connsiteX7054" fmla="*/ 4451785 w 12238203"/>
              <a:gd name="connsiteY7054" fmla="*/ 13376688 h 14922648"/>
              <a:gd name="connsiteX7055" fmla="*/ 4554903 w 12238203"/>
              <a:gd name="connsiteY7055" fmla="*/ 13454933 h 14922648"/>
              <a:gd name="connsiteX7056" fmla="*/ 4548674 w 12238203"/>
              <a:gd name="connsiteY7056" fmla="*/ 13482375 h 14922648"/>
              <a:gd name="connsiteX7057" fmla="*/ 4547540 w 12238203"/>
              <a:gd name="connsiteY7057" fmla="*/ 13471596 h 14922648"/>
              <a:gd name="connsiteX7058" fmla="*/ 4513274 w 12238203"/>
              <a:gd name="connsiteY7058" fmla="*/ 13489139 h 14922648"/>
              <a:gd name="connsiteX7059" fmla="*/ 4548674 w 12238203"/>
              <a:gd name="connsiteY7059" fmla="*/ 13482375 h 14922648"/>
              <a:gd name="connsiteX7060" fmla="*/ 9569493 w 12238203"/>
              <a:gd name="connsiteY7060" fmla="*/ 2170060 h 14922648"/>
              <a:gd name="connsiteX7061" fmla="*/ 9546507 w 12238203"/>
              <a:gd name="connsiteY7061" fmla="*/ 2152278 h 14922648"/>
              <a:gd name="connsiteX7062" fmla="*/ 9541462 w 12238203"/>
              <a:gd name="connsiteY7062" fmla="*/ 2041247 h 14922648"/>
              <a:gd name="connsiteX7063" fmla="*/ 9555295 w 12238203"/>
              <a:gd name="connsiteY7063" fmla="*/ 2140400 h 14922648"/>
              <a:gd name="connsiteX7064" fmla="*/ 9556034 w 12238203"/>
              <a:gd name="connsiteY7064" fmla="*/ 2051753 h 14922648"/>
              <a:gd name="connsiteX7065" fmla="*/ 9569493 w 12238203"/>
              <a:gd name="connsiteY7065" fmla="*/ 2170060 h 14922648"/>
              <a:gd name="connsiteX7066" fmla="*/ 9314832 w 12238203"/>
              <a:gd name="connsiteY7066" fmla="*/ 2751752 h 14922648"/>
              <a:gd name="connsiteX7067" fmla="*/ 9311231 w 12238203"/>
              <a:gd name="connsiteY7067" fmla="*/ 2703703 h 14922648"/>
              <a:gd name="connsiteX7068" fmla="*/ 9328358 w 12238203"/>
              <a:gd name="connsiteY7068" fmla="*/ 2663792 h 14922648"/>
              <a:gd name="connsiteX7069" fmla="*/ 9314832 w 12238203"/>
              <a:gd name="connsiteY7069" fmla="*/ 2751752 h 14922648"/>
              <a:gd name="connsiteX7070" fmla="*/ 4697518 w 12238203"/>
              <a:gd name="connsiteY7070" fmla="*/ 13207201 h 14922648"/>
              <a:gd name="connsiteX7071" fmla="*/ 4687777 w 12238203"/>
              <a:gd name="connsiteY7071" fmla="*/ 13217706 h 14922648"/>
              <a:gd name="connsiteX7072" fmla="*/ 4411503 w 12238203"/>
              <a:gd name="connsiteY7072" fmla="*/ 13198794 h 14922648"/>
              <a:gd name="connsiteX7073" fmla="*/ 4128351 w 12238203"/>
              <a:gd name="connsiteY7073" fmla="*/ 12985338 h 14922648"/>
              <a:gd name="connsiteX7074" fmla="*/ 4048574 w 12238203"/>
              <a:gd name="connsiteY7074" fmla="*/ 12910766 h 14922648"/>
              <a:gd name="connsiteX7075" fmla="*/ 3871844 w 12238203"/>
              <a:gd name="connsiteY7075" fmla="*/ 12778546 h 14922648"/>
              <a:gd name="connsiteX7076" fmla="*/ 3740188 w 12238203"/>
              <a:gd name="connsiteY7076" fmla="*/ 12675945 h 14922648"/>
              <a:gd name="connsiteX7077" fmla="*/ 3614744 w 12238203"/>
              <a:gd name="connsiteY7077" fmla="*/ 12572004 h 14922648"/>
              <a:gd name="connsiteX7078" fmla="*/ 3763418 w 12238203"/>
              <a:gd name="connsiteY7078" fmla="*/ 12401760 h 14922648"/>
              <a:gd name="connsiteX7079" fmla="*/ 3872722 w 12238203"/>
              <a:gd name="connsiteY7079" fmla="*/ 12464864 h 14922648"/>
              <a:gd name="connsiteX7080" fmla="*/ 4372297 w 12238203"/>
              <a:gd name="connsiteY7080" fmla="*/ 12832675 h 14922648"/>
              <a:gd name="connsiteX7081" fmla="*/ 4472308 w 12238203"/>
              <a:gd name="connsiteY7081" fmla="*/ 12906484 h 14922648"/>
              <a:gd name="connsiteX7082" fmla="*/ 4567814 w 12238203"/>
              <a:gd name="connsiteY7082" fmla="*/ 12977791 h 14922648"/>
              <a:gd name="connsiteX7083" fmla="*/ 4627328 w 12238203"/>
              <a:gd name="connsiteY7083" fmla="*/ 13087840 h 14922648"/>
              <a:gd name="connsiteX7084" fmla="*/ 4697518 w 12238203"/>
              <a:gd name="connsiteY7084" fmla="*/ 13207201 h 14922648"/>
              <a:gd name="connsiteX7085" fmla="*/ 9404300 w 12238203"/>
              <a:gd name="connsiteY7085" fmla="*/ 2580957 h 14922648"/>
              <a:gd name="connsiteX7086" fmla="*/ 9360245 w 12238203"/>
              <a:gd name="connsiteY7086" fmla="*/ 2556902 h 14922648"/>
              <a:gd name="connsiteX7087" fmla="*/ 9404300 w 12238203"/>
              <a:gd name="connsiteY7087" fmla="*/ 2580957 h 14922648"/>
              <a:gd name="connsiteX7088" fmla="*/ 9331922 w 12238203"/>
              <a:gd name="connsiteY7088" fmla="*/ 2757055 h 14922648"/>
              <a:gd name="connsiteX7089" fmla="*/ 9341234 w 12238203"/>
              <a:gd name="connsiteY7089" fmla="*/ 2682972 h 14922648"/>
              <a:gd name="connsiteX7090" fmla="*/ 9331922 w 12238203"/>
              <a:gd name="connsiteY7090" fmla="*/ 2757055 h 14922648"/>
              <a:gd name="connsiteX7091" fmla="*/ 9598739 w 12238203"/>
              <a:gd name="connsiteY7091" fmla="*/ 2164943 h 14922648"/>
              <a:gd name="connsiteX7092" fmla="*/ 9587650 w 12238203"/>
              <a:gd name="connsiteY7092" fmla="*/ 2163583 h 14922648"/>
              <a:gd name="connsiteX7093" fmla="*/ 9574280 w 12238203"/>
              <a:gd name="connsiteY7093" fmla="*/ 2053500 h 14922648"/>
              <a:gd name="connsiteX7094" fmla="*/ 9598739 w 12238203"/>
              <a:gd name="connsiteY7094" fmla="*/ 2164943 h 14922648"/>
              <a:gd name="connsiteX7095" fmla="*/ 9425495 w 12238203"/>
              <a:gd name="connsiteY7095" fmla="*/ 2560744 h 14922648"/>
              <a:gd name="connsiteX7096" fmla="*/ 9434850 w 12238203"/>
              <a:gd name="connsiteY7096" fmla="*/ 2499089 h 14922648"/>
              <a:gd name="connsiteX7097" fmla="*/ 9425495 w 12238203"/>
              <a:gd name="connsiteY7097" fmla="*/ 2560744 h 14922648"/>
              <a:gd name="connsiteX7098" fmla="*/ 9416780 w 12238203"/>
              <a:gd name="connsiteY7098" fmla="*/ 2614011 h 14922648"/>
              <a:gd name="connsiteX7099" fmla="*/ 9351308 w 12238203"/>
              <a:gd name="connsiteY7099" fmla="*/ 2631491 h 14922648"/>
              <a:gd name="connsiteX7100" fmla="*/ 9416780 w 12238203"/>
              <a:gd name="connsiteY7100" fmla="*/ 2614011 h 14922648"/>
              <a:gd name="connsiteX7101" fmla="*/ 4624686 w 12238203"/>
              <a:gd name="connsiteY7101" fmla="*/ 13459722 h 14922648"/>
              <a:gd name="connsiteX7102" fmla="*/ 4574208 w 12238203"/>
              <a:gd name="connsiteY7102" fmla="*/ 13470101 h 14922648"/>
              <a:gd name="connsiteX7103" fmla="*/ 4624686 w 12238203"/>
              <a:gd name="connsiteY7103" fmla="*/ 13459722 h 14922648"/>
              <a:gd name="connsiteX7104" fmla="*/ 9617962 w 12238203"/>
              <a:gd name="connsiteY7104" fmla="*/ 2162147 h 14922648"/>
              <a:gd name="connsiteX7105" fmla="*/ 9606619 w 12238203"/>
              <a:gd name="connsiteY7105" fmla="*/ 2161216 h 14922648"/>
              <a:gd name="connsiteX7106" fmla="*/ 9600714 w 12238203"/>
              <a:gd name="connsiteY7106" fmla="*/ 2104024 h 14922648"/>
              <a:gd name="connsiteX7107" fmla="*/ 9604645 w 12238203"/>
              <a:gd name="connsiteY7107" fmla="*/ 2051176 h 14922648"/>
              <a:gd name="connsiteX7108" fmla="*/ 9610550 w 12238203"/>
              <a:gd name="connsiteY7108" fmla="*/ 2108369 h 14922648"/>
              <a:gd name="connsiteX7109" fmla="*/ 9617962 w 12238203"/>
              <a:gd name="connsiteY7109" fmla="*/ 2162147 h 14922648"/>
              <a:gd name="connsiteX7110" fmla="*/ 9352459 w 12238203"/>
              <a:gd name="connsiteY7110" fmla="*/ 2768377 h 14922648"/>
              <a:gd name="connsiteX7111" fmla="*/ 9356305 w 12238203"/>
              <a:gd name="connsiteY7111" fmla="*/ 2703125 h 14922648"/>
              <a:gd name="connsiteX7112" fmla="*/ 9352459 w 12238203"/>
              <a:gd name="connsiteY7112" fmla="*/ 2768377 h 14922648"/>
              <a:gd name="connsiteX7113" fmla="*/ 9645359 w 12238203"/>
              <a:gd name="connsiteY7113" fmla="*/ 2145947 h 14922648"/>
              <a:gd name="connsiteX7114" fmla="*/ 9630605 w 12238203"/>
              <a:gd name="connsiteY7114" fmla="*/ 2092455 h 14922648"/>
              <a:gd name="connsiteX7115" fmla="*/ 9628467 w 12238203"/>
              <a:gd name="connsiteY7115" fmla="*/ 2157885 h 14922648"/>
              <a:gd name="connsiteX7116" fmla="*/ 9621373 w 12238203"/>
              <a:gd name="connsiteY7116" fmla="*/ 2104204 h 14922648"/>
              <a:gd name="connsiteX7117" fmla="*/ 9619170 w 12238203"/>
              <a:gd name="connsiteY7117" fmla="*/ 2048598 h 14922648"/>
              <a:gd name="connsiteX7118" fmla="*/ 9641569 w 12238203"/>
              <a:gd name="connsiteY7118" fmla="*/ 2058495 h 14922648"/>
              <a:gd name="connsiteX7119" fmla="*/ 9645359 w 12238203"/>
              <a:gd name="connsiteY7119" fmla="*/ 2145947 h 14922648"/>
              <a:gd name="connsiteX7120" fmla="*/ 9663783 w 12238203"/>
              <a:gd name="connsiteY7120" fmla="*/ 2119517 h 14922648"/>
              <a:gd name="connsiteX7121" fmla="*/ 9652201 w 12238203"/>
              <a:gd name="connsiteY7121" fmla="*/ 2047452 h 14922648"/>
              <a:gd name="connsiteX7122" fmla="*/ 9663783 w 12238203"/>
              <a:gd name="connsiteY7122" fmla="*/ 2119517 h 14922648"/>
              <a:gd name="connsiteX7123" fmla="*/ 9672675 w 12238203"/>
              <a:gd name="connsiteY7123" fmla="*/ 2131121 h 14922648"/>
              <a:gd name="connsiteX7124" fmla="*/ 9694951 w 12238203"/>
              <a:gd name="connsiteY7124" fmla="*/ 2012790 h 14922648"/>
              <a:gd name="connsiteX7125" fmla="*/ 9745830 w 12238203"/>
              <a:gd name="connsiteY7125" fmla="*/ 1906881 h 14922648"/>
              <a:gd name="connsiteX7126" fmla="*/ 9664508 w 12238203"/>
              <a:gd name="connsiteY7126" fmla="*/ 1746635 h 14922648"/>
              <a:gd name="connsiteX7127" fmla="*/ 9462734 w 12238203"/>
              <a:gd name="connsiteY7127" fmla="*/ 1727282 h 14922648"/>
              <a:gd name="connsiteX7128" fmla="*/ 9374835 w 12238203"/>
              <a:gd name="connsiteY7128" fmla="*/ 1750601 h 14922648"/>
              <a:gd name="connsiteX7129" fmla="*/ 9349191 w 12238203"/>
              <a:gd name="connsiteY7129" fmla="*/ 1782067 h 14922648"/>
              <a:gd name="connsiteX7130" fmla="*/ 9317304 w 12238203"/>
              <a:gd name="connsiteY7130" fmla="*/ 1818417 h 14922648"/>
              <a:gd name="connsiteX7131" fmla="*/ 9332865 w 12238203"/>
              <a:gd name="connsiteY7131" fmla="*/ 1872164 h 14922648"/>
              <a:gd name="connsiteX7132" fmla="*/ 9311741 w 12238203"/>
              <a:gd name="connsiteY7132" fmla="*/ 1893400 h 14922648"/>
              <a:gd name="connsiteX7133" fmla="*/ 9321041 w 12238203"/>
              <a:gd name="connsiteY7133" fmla="*/ 1994820 h 14922648"/>
              <a:gd name="connsiteX7134" fmla="*/ 9298745 w 12238203"/>
              <a:gd name="connsiteY7134" fmla="*/ 1922812 h 14922648"/>
              <a:gd name="connsiteX7135" fmla="*/ 9301230 w 12238203"/>
              <a:gd name="connsiteY7135" fmla="*/ 1978424 h 14922648"/>
              <a:gd name="connsiteX7136" fmla="*/ 9279098 w 12238203"/>
              <a:gd name="connsiteY7136" fmla="*/ 1914131 h 14922648"/>
              <a:gd name="connsiteX7137" fmla="*/ 9373394 w 12238203"/>
              <a:gd name="connsiteY7137" fmla="*/ 2053106 h 14922648"/>
              <a:gd name="connsiteX7138" fmla="*/ 9483511 w 12238203"/>
              <a:gd name="connsiteY7138" fmla="*/ 2156275 h 14922648"/>
              <a:gd name="connsiteX7139" fmla="*/ 9646581 w 12238203"/>
              <a:gd name="connsiteY7139" fmla="*/ 2166170 h 14922648"/>
              <a:gd name="connsiteX7140" fmla="*/ 9672675 w 12238203"/>
              <a:gd name="connsiteY7140" fmla="*/ 2131121 h 14922648"/>
              <a:gd name="connsiteX7141" fmla="*/ 9740409 w 12238203"/>
              <a:gd name="connsiteY7141" fmla="*/ 1997721 h 14922648"/>
              <a:gd name="connsiteX7142" fmla="*/ 9725684 w 12238203"/>
              <a:gd name="connsiteY7142" fmla="*/ 1987139 h 14922648"/>
              <a:gd name="connsiteX7143" fmla="*/ 9740409 w 12238203"/>
              <a:gd name="connsiteY7143" fmla="*/ 1997721 h 14922648"/>
              <a:gd name="connsiteX7144" fmla="*/ 9425923 w 12238203"/>
              <a:gd name="connsiteY7144" fmla="*/ 2720557 h 14922648"/>
              <a:gd name="connsiteX7145" fmla="*/ 9425589 w 12238203"/>
              <a:gd name="connsiteY7145" fmla="*/ 2640342 h 14922648"/>
              <a:gd name="connsiteX7146" fmla="*/ 9417711 w 12238203"/>
              <a:gd name="connsiteY7146" fmla="*/ 2719478 h 14922648"/>
              <a:gd name="connsiteX7147" fmla="*/ 9425923 w 12238203"/>
              <a:gd name="connsiteY7147" fmla="*/ 2720557 h 14922648"/>
              <a:gd name="connsiteX7148" fmla="*/ 9502593 w 12238203"/>
              <a:gd name="connsiteY7148" fmla="*/ 2558600 h 14922648"/>
              <a:gd name="connsiteX7149" fmla="*/ 9432557 w 12238203"/>
              <a:gd name="connsiteY7149" fmla="*/ 2589873 h 14922648"/>
              <a:gd name="connsiteX7150" fmla="*/ 9502593 w 12238203"/>
              <a:gd name="connsiteY7150" fmla="*/ 2558600 h 14922648"/>
              <a:gd name="connsiteX7151" fmla="*/ 9388077 w 12238203"/>
              <a:gd name="connsiteY7151" fmla="*/ 2820091 h 14922648"/>
              <a:gd name="connsiteX7152" fmla="*/ 9394205 w 12238203"/>
              <a:gd name="connsiteY7152" fmla="*/ 2751353 h 14922648"/>
              <a:gd name="connsiteX7153" fmla="*/ 9388077 w 12238203"/>
              <a:gd name="connsiteY7153" fmla="*/ 2820091 h 14922648"/>
              <a:gd name="connsiteX7154" fmla="*/ 9769470 w 12238203"/>
              <a:gd name="connsiteY7154" fmla="*/ 1967765 h 14922648"/>
              <a:gd name="connsiteX7155" fmla="*/ 9756229 w 12238203"/>
              <a:gd name="connsiteY7155" fmla="*/ 1961914 h 14922648"/>
              <a:gd name="connsiteX7156" fmla="*/ 9753404 w 12238203"/>
              <a:gd name="connsiteY7156" fmla="*/ 1968308 h 14922648"/>
              <a:gd name="connsiteX7157" fmla="*/ 9766644 w 12238203"/>
              <a:gd name="connsiteY7157" fmla="*/ 1974158 h 14922648"/>
              <a:gd name="connsiteX7158" fmla="*/ 4708001 w 12238203"/>
              <a:gd name="connsiteY7158" fmla="*/ 13450063 h 14922648"/>
              <a:gd name="connsiteX7159" fmla="*/ 4703093 w 12238203"/>
              <a:gd name="connsiteY7159" fmla="*/ 13461171 h 14922648"/>
              <a:gd name="connsiteX7160" fmla="*/ 4394981 w 12238203"/>
              <a:gd name="connsiteY7160" fmla="*/ 13430233 h 14922648"/>
              <a:gd name="connsiteX7161" fmla="*/ 4119506 w 12238203"/>
              <a:gd name="connsiteY7161" fmla="*/ 13400437 h 14922648"/>
              <a:gd name="connsiteX7162" fmla="*/ 4094068 w 12238203"/>
              <a:gd name="connsiteY7162" fmla="*/ 13395110 h 14922648"/>
              <a:gd name="connsiteX7163" fmla="*/ 4086477 w 12238203"/>
              <a:gd name="connsiteY7163" fmla="*/ 13394124 h 14922648"/>
              <a:gd name="connsiteX7164" fmla="*/ 4064525 w 12238203"/>
              <a:gd name="connsiteY7164" fmla="*/ 13391273 h 14922648"/>
              <a:gd name="connsiteX7165" fmla="*/ 4023900 w 12238203"/>
              <a:gd name="connsiteY7165" fmla="*/ 13424071 h 14922648"/>
              <a:gd name="connsiteX7166" fmla="*/ 4062115 w 12238203"/>
              <a:gd name="connsiteY7166" fmla="*/ 13437160 h 14922648"/>
              <a:gd name="connsiteX7167" fmla="*/ 4095481 w 12238203"/>
              <a:gd name="connsiteY7167" fmla="*/ 13448589 h 14922648"/>
              <a:gd name="connsiteX7168" fmla="*/ 4337424 w 12238203"/>
              <a:gd name="connsiteY7168" fmla="*/ 13516639 h 14922648"/>
              <a:gd name="connsiteX7169" fmla="*/ 4462588 w 12238203"/>
              <a:gd name="connsiteY7169" fmla="*/ 13663863 h 14922648"/>
              <a:gd name="connsiteX7170" fmla="*/ 4365279 w 12238203"/>
              <a:gd name="connsiteY7170" fmla="*/ 13660190 h 14922648"/>
              <a:gd name="connsiteX7171" fmla="*/ 4274581 w 12238203"/>
              <a:gd name="connsiteY7171" fmla="*/ 13672714 h 14922648"/>
              <a:gd name="connsiteX7172" fmla="*/ 4090612 w 12238203"/>
              <a:gd name="connsiteY7172" fmla="*/ 13545684 h 14922648"/>
              <a:gd name="connsiteX7173" fmla="*/ 4018768 w 12238203"/>
              <a:gd name="connsiteY7173" fmla="*/ 13513729 h 14922648"/>
              <a:gd name="connsiteX7174" fmla="*/ 4017225 w 12238203"/>
              <a:gd name="connsiteY7174" fmla="*/ 13513043 h 14922648"/>
              <a:gd name="connsiteX7175" fmla="*/ 3971464 w 12238203"/>
              <a:gd name="connsiteY7175" fmla="*/ 13512740 h 14922648"/>
              <a:gd name="connsiteX7176" fmla="*/ 3952946 w 12238203"/>
              <a:gd name="connsiteY7176" fmla="*/ 13490051 h 14922648"/>
              <a:gd name="connsiteX7177" fmla="*/ 3951763 w 12238203"/>
              <a:gd name="connsiteY7177" fmla="*/ 13490311 h 14922648"/>
              <a:gd name="connsiteX7178" fmla="*/ 3941064 w 12238203"/>
              <a:gd name="connsiteY7178" fmla="*/ 13492668 h 14922648"/>
              <a:gd name="connsiteX7179" fmla="*/ 3939955 w 12238203"/>
              <a:gd name="connsiteY7179" fmla="*/ 13505241 h 14922648"/>
              <a:gd name="connsiteX7180" fmla="*/ 3944645 w 12238203"/>
              <a:gd name="connsiteY7180" fmla="*/ 13510534 h 14922648"/>
              <a:gd name="connsiteX7181" fmla="*/ 3948729 w 12238203"/>
              <a:gd name="connsiteY7181" fmla="*/ 13515143 h 14922648"/>
              <a:gd name="connsiteX7182" fmla="*/ 3974557 w 12238203"/>
              <a:gd name="connsiteY7182" fmla="*/ 13520745 h 14922648"/>
              <a:gd name="connsiteX7183" fmla="*/ 3995209 w 12238203"/>
              <a:gd name="connsiteY7183" fmla="*/ 13553385 h 14922648"/>
              <a:gd name="connsiteX7184" fmla="*/ 3995967 w 12238203"/>
              <a:gd name="connsiteY7184" fmla="*/ 13554004 h 14922648"/>
              <a:gd name="connsiteX7185" fmla="*/ 4026678 w 12238203"/>
              <a:gd name="connsiteY7185" fmla="*/ 13579074 h 14922648"/>
              <a:gd name="connsiteX7186" fmla="*/ 4097617 w 12238203"/>
              <a:gd name="connsiteY7186" fmla="*/ 13627717 h 14922648"/>
              <a:gd name="connsiteX7187" fmla="*/ 4234654 w 12238203"/>
              <a:gd name="connsiteY7187" fmla="*/ 13734227 h 14922648"/>
              <a:gd name="connsiteX7188" fmla="*/ 4309339 w 12238203"/>
              <a:gd name="connsiteY7188" fmla="*/ 13891831 h 14922648"/>
              <a:gd name="connsiteX7189" fmla="*/ 4235841 w 12238203"/>
              <a:gd name="connsiteY7189" fmla="*/ 13879272 h 14922648"/>
              <a:gd name="connsiteX7190" fmla="*/ 4038007 w 12238203"/>
              <a:gd name="connsiteY7190" fmla="*/ 13732622 h 14922648"/>
              <a:gd name="connsiteX7191" fmla="*/ 3934039 w 12238203"/>
              <a:gd name="connsiteY7191" fmla="*/ 13627447 h 14922648"/>
              <a:gd name="connsiteX7192" fmla="*/ 3836530 w 12238203"/>
              <a:gd name="connsiteY7192" fmla="*/ 13788121 h 14922648"/>
              <a:gd name="connsiteX7193" fmla="*/ 3800722 w 12238203"/>
              <a:gd name="connsiteY7193" fmla="*/ 13706423 h 14922648"/>
              <a:gd name="connsiteX7194" fmla="*/ 3334811 w 12238203"/>
              <a:gd name="connsiteY7194" fmla="*/ 13349404 h 14922648"/>
              <a:gd name="connsiteX7195" fmla="*/ 3462521 w 12238203"/>
              <a:gd name="connsiteY7195" fmla="*/ 13031509 h 14922648"/>
              <a:gd name="connsiteX7196" fmla="*/ 3504576 w 12238203"/>
              <a:gd name="connsiteY7196" fmla="*/ 13024046 h 14922648"/>
              <a:gd name="connsiteX7197" fmla="*/ 3533121 w 12238203"/>
              <a:gd name="connsiteY7197" fmla="*/ 13049426 h 14922648"/>
              <a:gd name="connsiteX7198" fmla="*/ 4038137 w 12238203"/>
              <a:gd name="connsiteY7198" fmla="*/ 13154088 h 14922648"/>
              <a:gd name="connsiteX7199" fmla="*/ 4098886 w 12238203"/>
              <a:gd name="connsiteY7199" fmla="*/ 13135479 h 14922648"/>
              <a:gd name="connsiteX7200" fmla="*/ 4096982 w 12238203"/>
              <a:gd name="connsiteY7200" fmla="*/ 13272519 h 14922648"/>
              <a:gd name="connsiteX7201" fmla="*/ 4412748 w 12238203"/>
              <a:gd name="connsiteY7201" fmla="*/ 13346162 h 14922648"/>
              <a:gd name="connsiteX7202" fmla="*/ 4489897 w 12238203"/>
              <a:gd name="connsiteY7202" fmla="*/ 13334290 h 14922648"/>
              <a:gd name="connsiteX7203" fmla="*/ 4693625 w 12238203"/>
              <a:gd name="connsiteY7203" fmla="*/ 13437583 h 14922648"/>
              <a:gd name="connsiteX7204" fmla="*/ 4708001 w 12238203"/>
              <a:gd name="connsiteY7204" fmla="*/ 13450063 h 14922648"/>
              <a:gd name="connsiteX7205" fmla="*/ 9408892 w 12238203"/>
              <a:gd name="connsiteY7205" fmla="*/ 2827048 h 14922648"/>
              <a:gd name="connsiteX7206" fmla="*/ 9414482 w 12238203"/>
              <a:gd name="connsiteY7206" fmla="*/ 2751318 h 14922648"/>
              <a:gd name="connsiteX7207" fmla="*/ 9408892 w 12238203"/>
              <a:gd name="connsiteY7207" fmla="*/ 2827048 h 14922648"/>
              <a:gd name="connsiteX7208" fmla="*/ 9813010 w 12238203"/>
              <a:gd name="connsiteY7208" fmla="*/ 1913127 h 14922648"/>
              <a:gd name="connsiteX7209" fmla="*/ 9806603 w 12238203"/>
              <a:gd name="connsiteY7209" fmla="*/ 1910296 h 14922648"/>
              <a:gd name="connsiteX7210" fmla="*/ 9803777 w 12238203"/>
              <a:gd name="connsiteY7210" fmla="*/ 1916690 h 14922648"/>
              <a:gd name="connsiteX7211" fmla="*/ 9810185 w 12238203"/>
              <a:gd name="connsiteY7211" fmla="*/ 1919521 h 14922648"/>
              <a:gd name="connsiteX7212" fmla="*/ 9802515 w 12238203"/>
              <a:gd name="connsiteY7212" fmla="*/ 1955363 h 14922648"/>
              <a:gd name="connsiteX7213" fmla="*/ 9786450 w 12238203"/>
              <a:gd name="connsiteY7213" fmla="*/ 1955907 h 14922648"/>
              <a:gd name="connsiteX7214" fmla="*/ 9802515 w 12238203"/>
              <a:gd name="connsiteY7214" fmla="*/ 1955363 h 14922648"/>
              <a:gd name="connsiteX7215" fmla="*/ 9831332 w 12238203"/>
              <a:gd name="connsiteY7215" fmla="*/ 1890144 h 14922648"/>
              <a:gd name="connsiteX7216" fmla="*/ 9818848 w 12238203"/>
              <a:gd name="connsiteY7216" fmla="*/ 1899913 h 14922648"/>
              <a:gd name="connsiteX7217" fmla="*/ 9831332 w 12238203"/>
              <a:gd name="connsiteY7217" fmla="*/ 1890144 h 14922648"/>
              <a:gd name="connsiteX7218" fmla="*/ 9501169 w 12238203"/>
              <a:gd name="connsiteY7218" fmla="*/ 2654357 h 14922648"/>
              <a:gd name="connsiteX7219" fmla="*/ 9442685 w 12238203"/>
              <a:gd name="connsiteY7219" fmla="*/ 2613217 h 14922648"/>
              <a:gd name="connsiteX7220" fmla="*/ 9501169 w 12238203"/>
              <a:gd name="connsiteY7220" fmla="*/ 2654357 h 14922648"/>
              <a:gd name="connsiteX7221" fmla="*/ 9869545 w 12238203"/>
              <a:gd name="connsiteY7221" fmla="*/ 1829078 h 14922648"/>
              <a:gd name="connsiteX7222" fmla="*/ 9810366 w 12238203"/>
              <a:gd name="connsiteY7222" fmla="*/ 1884447 h 14922648"/>
              <a:gd name="connsiteX7223" fmla="*/ 9869545 w 12238203"/>
              <a:gd name="connsiteY7223" fmla="*/ 1829078 h 14922648"/>
              <a:gd name="connsiteX7224" fmla="*/ 9432792 w 12238203"/>
              <a:gd name="connsiteY7224" fmla="*/ 2830861 h 14922648"/>
              <a:gd name="connsiteX7225" fmla="*/ 9442468 w 12238203"/>
              <a:gd name="connsiteY7225" fmla="*/ 2756937 h 14922648"/>
              <a:gd name="connsiteX7226" fmla="*/ 9442699 w 12238203"/>
              <a:gd name="connsiteY7226" fmla="*/ 2782428 h 14922648"/>
              <a:gd name="connsiteX7227" fmla="*/ 9432792 w 12238203"/>
              <a:gd name="connsiteY7227" fmla="*/ 2830861 h 14922648"/>
              <a:gd name="connsiteX7228" fmla="*/ 9783043 w 12238203"/>
              <a:gd name="connsiteY7228" fmla="*/ 2073037 h 14922648"/>
              <a:gd name="connsiteX7229" fmla="*/ 9780244 w 12238203"/>
              <a:gd name="connsiteY7229" fmla="*/ 2076543 h 14922648"/>
              <a:gd name="connsiteX7230" fmla="*/ 9775985 w 12238203"/>
              <a:gd name="connsiteY7230" fmla="*/ 2068783 h 14922648"/>
              <a:gd name="connsiteX7231" fmla="*/ 9775796 w 12238203"/>
              <a:gd name="connsiteY7231" fmla="*/ 2069272 h 14922648"/>
              <a:gd name="connsiteX7232" fmla="*/ 9779790 w 12238203"/>
              <a:gd name="connsiteY7232" fmla="*/ 2077278 h 14922648"/>
              <a:gd name="connsiteX7233" fmla="*/ 9913170 w 12238203"/>
              <a:gd name="connsiteY7233" fmla="*/ 1791507 h 14922648"/>
              <a:gd name="connsiteX7234" fmla="*/ 9912170 w 12238203"/>
              <a:gd name="connsiteY7234" fmla="*/ 1785755 h 14922648"/>
              <a:gd name="connsiteX7235" fmla="*/ 9897100 w 12238203"/>
              <a:gd name="connsiteY7235" fmla="*/ 1802533 h 14922648"/>
              <a:gd name="connsiteX7236" fmla="*/ 9913170 w 12238203"/>
              <a:gd name="connsiteY7236" fmla="*/ 1791507 h 14922648"/>
              <a:gd name="connsiteX7237" fmla="*/ 9450992 w 12238203"/>
              <a:gd name="connsiteY7237" fmla="*/ 2845651 h 14922648"/>
              <a:gd name="connsiteX7238" fmla="*/ 9459343 w 12238203"/>
              <a:gd name="connsiteY7238" fmla="*/ 2750901 h 14922648"/>
              <a:gd name="connsiteX7239" fmla="*/ 9450992 w 12238203"/>
              <a:gd name="connsiteY7239" fmla="*/ 2845651 h 14922648"/>
              <a:gd name="connsiteX7240" fmla="*/ 9863957 w 12238203"/>
              <a:gd name="connsiteY7240" fmla="*/ 1912202 h 14922648"/>
              <a:gd name="connsiteX7241" fmla="*/ 9845652 w 12238203"/>
              <a:gd name="connsiteY7241" fmla="*/ 1892396 h 14922648"/>
              <a:gd name="connsiteX7242" fmla="*/ 9817934 w 12238203"/>
              <a:gd name="connsiteY7242" fmla="*/ 1911227 h 14922648"/>
              <a:gd name="connsiteX7243" fmla="*/ 9846813 w 12238203"/>
              <a:gd name="connsiteY7243" fmla="*/ 1916345 h 14922648"/>
              <a:gd name="connsiteX7244" fmla="*/ 9839813 w 12238203"/>
              <a:gd name="connsiteY7244" fmla="*/ 1905610 h 14922648"/>
              <a:gd name="connsiteX7245" fmla="*/ 9863957 w 12238203"/>
              <a:gd name="connsiteY7245" fmla="*/ 1912202 h 14922648"/>
              <a:gd name="connsiteX7246" fmla="*/ 9531405 w 12238203"/>
              <a:gd name="connsiteY7246" fmla="*/ 2673837 h 14922648"/>
              <a:gd name="connsiteX7247" fmla="*/ 9444809 w 12238203"/>
              <a:gd name="connsiteY7247" fmla="*/ 2656994 h 14922648"/>
              <a:gd name="connsiteX7248" fmla="*/ 9421352 w 12238203"/>
              <a:gd name="connsiteY7248" fmla="*/ 2747096 h 14922648"/>
              <a:gd name="connsiteX7249" fmla="*/ 9398271 w 12238203"/>
              <a:gd name="connsiteY7249" fmla="*/ 2724148 h 14922648"/>
              <a:gd name="connsiteX7250" fmla="*/ 9406149 w 12238203"/>
              <a:gd name="connsiteY7250" fmla="*/ 2645012 h 14922648"/>
              <a:gd name="connsiteX7251" fmla="*/ 9324723 w 12238203"/>
              <a:gd name="connsiteY7251" fmla="*/ 2626884 h 14922648"/>
              <a:gd name="connsiteX7252" fmla="*/ 9390018 w 12238203"/>
              <a:gd name="connsiteY7252" fmla="*/ 2597086 h 14922648"/>
              <a:gd name="connsiteX7253" fmla="*/ 9331307 w 12238203"/>
              <a:gd name="connsiteY7253" fmla="*/ 2542586 h 14922648"/>
              <a:gd name="connsiteX7254" fmla="*/ 9407992 w 12238203"/>
              <a:gd name="connsiteY7254" fmla="*/ 2562189 h 14922648"/>
              <a:gd name="connsiteX7255" fmla="*/ 9427109 w 12238203"/>
              <a:gd name="connsiteY7255" fmla="*/ 2464560 h 14922648"/>
              <a:gd name="connsiteX7256" fmla="*/ 9457939 w 12238203"/>
              <a:gd name="connsiteY7256" fmla="*/ 2509291 h 14922648"/>
              <a:gd name="connsiteX7257" fmla="*/ 9444484 w 12238203"/>
              <a:gd name="connsiteY7257" fmla="*/ 2564034 h 14922648"/>
              <a:gd name="connsiteX7258" fmla="*/ 9530256 w 12238203"/>
              <a:gd name="connsiteY7258" fmla="*/ 2542264 h 14922648"/>
              <a:gd name="connsiteX7259" fmla="*/ 9468411 w 12238203"/>
              <a:gd name="connsiteY7259" fmla="*/ 2600105 h 14922648"/>
              <a:gd name="connsiteX7260" fmla="*/ 9491492 w 12238203"/>
              <a:gd name="connsiteY7260" fmla="*/ 2623053 h 14922648"/>
              <a:gd name="connsiteX7261" fmla="*/ 9531405 w 12238203"/>
              <a:gd name="connsiteY7261" fmla="*/ 2673837 h 14922648"/>
              <a:gd name="connsiteX7262" fmla="*/ 9851554 w 12238203"/>
              <a:gd name="connsiteY7262" fmla="*/ 1949518 h 14922648"/>
              <a:gd name="connsiteX7263" fmla="*/ 9833225 w 12238203"/>
              <a:gd name="connsiteY7263" fmla="*/ 1937853 h 14922648"/>
              <a:gd name="connsiteX7264" fmla="*/ 9821760 w 12238203"/>
              <a:gd name="connsiteY7264" fmla="*/ 1955714 h 14922648"/>
              <a:gd name="connsiteX7265" fmla="*/ 9851554 w 12238203"/>
              <a:gd name="connsiteY7265" fmla="*/ 1949518 h 14922648"/>
              <a:gd name="connsiteX7266" fmla="*/ 9901841 w 12238203"/>
              <a:gd name="connsiteY7266" fmla="*/ 1835706 h 14922648"/>
              <a:gd name="connsiteX7267" fmla="*/ 9890535 w 12238203"/>
              <a:gd name="connsiteY7267" fmla="*/ 1826634 h 14922648"/>
              <a:gd name="connsiteX7268" fmla="*/ 9901841 w 12238203"/>
              <a:gd name="connsiteY7268" fmla="*/ 1835706 h 14922648"/>
              <a:gd name="connsiteX7269" fmla="*/ 9891512 w 12238203"/>
              <a:gd name="connsiteY7269" fmla="*/ 1885657 h 14922648"/>
              <a:gd name="connsiteX7270" fmla="*/ 9876953 w 12238203"/>
              <a:gd name="connsiteY7270" fmla="*/ 1882790 h 14922648"/>
              <a:gd name="connsiteX7271" fmla="*/ 9891512 w 12238203"/>
              <a:gd name="connsiteY7271" fmla="*/ 1885657 h 14922648"/>
              <a:gd name="connsiteX7272" fmla="*/ 4895472 w 12238203"/>
              <a:gd name="connsiteY7272" fmla="*/ 13222554 h 14922648"/>
              <a:gd name="connsiteX7273" fmla="*/ 4886937 w 12238203"/>
              <a:gd name="connsiteY7273" fmla="*/ 13218783 h 14922648"/>
              <a:gd name="connsiteX7274" fmla="*/ 4883168 w 12238203"/>
              <a:gd name="connsiteY7274" fmla="*/ 13227313 h 14922648"/>
              <a:gd name="connsiteX7275" fmla="*/ 4891703 w 12238203"/>
              <a:gd name="connsiteY7275" fmla="*/ 13231084 h 14922648"/>
              <a:gd name="connsiteX7276" fmla="*/ 9874618 w 12238203"/>
              <a:gd name="connsiteY7276" fmla="*/ 1959709 h 14922648"/>
              <a:gd name="connsiteX7277" fmla="*/ 9867784 w 12238203"/>
              <a:gd name="connsiteY7277" fmla="*/ 1956689 h 14922648"/>
              <a:gd name="connsiteX7278" fmla="*/ 9864770 w 12238203"/>
              <a:gd name="connsiteY7278" fmla="*/ 1963509 h 14922648"/>
              <a:gd name="connsiteX7279" fmla="*/ 9871605 w 12238203"/>
              <a:gd name="connsiteY7279" fmla="*/ 1966529 h 14922648"/>
              <a:gd name="connsiteX7280" fmla="*/ 4720752 w 12238203"/>
              <a:gd name="connsiteY7280" fmla="*/ 13630687 h 14922648"/>
              <a:gd name="connsiteX7281" fmla="*/ 4711789 w 12238203"/>
              <a:gd name="connsiteY7281" fmla="*/ 13626727 h 14922648"/>
              <a:gd name="connsiteX7282" fmla="*/ 4708020 w 12238203"/>
              <a:gd name="connsiteY7282" fmla="*/ 13635258 h 14922648"/>
              <a:gd name="connsiteX7283" fmla="*/ 4716982 w 12238203"/>
              <a:gd name="connsiteY7283" fmla="*/ 13639218 h 14922648"/>
              <a:gd name="connsiteX7284" fmla="*/ 9884765 w 12238203"/>
              <a:gd name="connsiteY7284" fmla="*/ 1944832 h 14922648"/>
              <a:gd name="connsiteX7285" fmla="*/ 9865868 w 12238203"/>
              <a:gd name="connsiteY7285" fmla="*/ 1917122 h 14922648"/>
              <a:gd name="connsiteX7286" fmla="*/ 9867028 w 12238203"/>
              <a:gd name="connsiteY7286" fmla="*/ 1941071 h 14922648"/>
              <a:gd name="connsiteX7287" fmla="*/ 9884765 w 12238203"/>
              <a:gd name="connsiteY7287" fmla="*/ 1944832 h 14922648"/>
              <a:gd name="connsiteX7288" fmla="*/ 9914899 w 12238203"/>
              <a:gd name="connsiteY7288" fmla="*/ 1876630 h 14922648"/>
              <a:gd name="connsiteX7289" fmla="*/ 9909243 w 12238203"/>
              <a:gd name="connsiteY7289" fmla="*/ 1854770 h 14922648"/>
              <a:gd name="connsiteX7290" fmla="*/ 9879614 w 12238203"/>
              <a:gd name="connsiteY7290" fmla="*/ 1868681 h 14922648"/>
              <a:gd name="connsiteX7291" fmla="*/ 9910568 w 12238203"/>
              <a:gd name="connsiteY7291" fmla="*/ 1886434 h 14922648"/>
              <a:gd name="connsiteX7292" fmla="*/ 9900176 w 12238203"/>
              <a:gd name="connsiteY7292" fmla="*/ 1866048 h 14922648"/>
              <a:gd name="connsiteX7293" fmla="*/ 9914899 w 12238203"/>
              <a:gd name="connsiteY7293" fmla="*/ 1876630 h 14922648"/>
              <a:gd name="connsiteX7294" fmla="*/ 9898920 w 12238203"/>
              <a:gd name="connsiteY7294" fmla="*/ 1939368 h 14922648"/>
              <a:gd name="connsiteX7295" fmla="*/ 9897760 w 12238203"/>
              <a:gd name="connsiteY7295" fmla="*/ 1915420 h 14922648"/>
              <a:gd name="connsiteX7296" fmla="*/ 9862634 w 12238203"/>
              <a:gd name="connsiteY7296" fmla="*/ 1880539 h 14922648"/>
              <a:gd name="connsiteX7297" fmla="*/ 9881096 w 12238203"/>
              <a:gd name="connsiteY7297" fmla="*/ 1873412 h 14922648"/>
              <a:gd name="connsiteX7298" fmla="*/ 9858459 w 12238203"/>
              <a:gd name="connsiteY7298" fmla="*/ 1863410 h 14922648"/>
              <a:gd name="connsiteX7299" fmla="*/ 9838489 w 12238203"/>
              <a:gd name="connsiteY7299" fmla="*/ 1873946 h 14922648"/>
              <a:gd name="connsiteX7300" fmla="*/ 9859808 w 12238203"/>
              <a:gd name="connsiteY7300" fmla="*/ 1886933 h 14922648"/>
              <a:gd name="connsiteX7301" fmla="*/ 9877790 w 12238203"/>
              <a:gd name="connsiteY7301" fmla="*/ 1925956 h 14922648"/>
              <a:gd name="connsiteX7302" fmla="*/ 9898920 w 12238203"/>
              <a:gd name="connsiteY7302" fmla="*/ 1939368 h 14922648"/>
              <a:gd name="connsiteX7303" fmla="*/ 4894121 w 12238203"/>
              <a:gd name="connsiteY7303" fmla="*/ 13272937 h 14922648"/>
              <a:gd name="connsiteX7304" fmla="*/ 4879896 w 12238203"/>
              <a:gd name="connsiteY7304" fmla="*/ 13246260 h 14922648"/>
              <a:gd name="connsiteX7305" fmla="*/ 4894121 w 12238203"/>
              <a:gd name="connsiteY7305" fmla="*/ 13272937 h 14922648"/>
              <a:gd name="connsiteX7306" fmla="*/ 9913826 w 12238203"/>
              <a:gd name="connsiteY7306" fmla="*/ 1914876 h 14922648"/>
              <a:gd name="connsiteX7307" fmla="*/ 9906993 w 12238203"/>
              <a:gd name="connsiteY7307" fmla="*/ 1911857 h 14922648"/>
              <a:gd name="connsiteX7308" fmla="*/ 9904167 w 12238203"/>
              <a:gd name="connsiteY7308" fmla="*/ 1918251 h 14922648"/>
              <a:gd name="connsiteX7309" fmla="*/ 9911000 w 12238203"/>
              <a:gd name="connsiteY7309" fmla="*/ 1921270 h 14922648"/>
              <a:gd name="connsiteX7310" fmla="*/ 9939628 w 12238203"/>
              <a:gd name="connsiteY7310" fmla="*/ 1856478 h 14922648"/>
              <a:gd name="connsiteX7311" fmla="*/ 9923399 w 12238203"/>
              <a:gd name="connsiteY7311" fmla="*/ 1849307 h 14922648"/>
              <a:gd name="connsiteX7312" fmla="*/ 9939628 w 12238203"/>
              <a:gd name="connsiteY7312" fmla="*/ 1856478 h 14922648"/>
              <a:gd name="connsiteX7313" fmla="*/ 4713320 w 12238203"/>
              <a:gd name="connsiteY7313" fmla="*/ 13693678 h 14922648"/>
              <a:gd name="connsiteX7314" fmla="*/ 4706670 w 12238203"/>
              <a:gd name="connsiteY7314" fmla="*/ 13685642 h 14922648"/>
              <a:gd name="connsiteX7315" fmla="*/ 4709551 w 12238203"/>
              <a:gd name="connsiteY7315" fmla="*/ 13702209 h 14922648"/>
              <a:gd name="connsiteX7316" fmla="*/ 4883312 w 12238203"/>
              <a:gd name="connsiteY7316" fmla="*/ 13308945 h 14922648"/>
              <a:gd name="connsiteX7317" fmla="*/ 4868589 w 12238203"/>
              <a:gd name="connsiteY7317" fmla="*/ 13271852 h 14922648"/>
              <a:gd name="connsiteX7318" fmla="*/ 4883312 w 12238203"/>
              <a:gd name="connsiteY7318" fmla="*/ 13308945 h 14922648"/>
              <a:gd name="connsiteX7319" fmla="*/ 9957525 w 12238203"/>
              <a:gd name="connsiteY7319" fmla="*/ 1833307 h 14922648"/>
              <a:gd name="connsiteX7320" fmla="*/ 9930152 w 12238203"/>
              <a:gd name="connsiteY7320" fmla="*/ 1824779 h 14922648"/>
              <a:gd name="connsiteX7321" fmla="*/ 9919413 w 12238203"/>
              <a:gd name="connsiteY7321" fmla="*/ 1831752 h 14922648"/>
              <a:gd name="connsiteX7322" fmla="*/ 9940543 w 12238203"/>
              <a:gd name="connsiteY7322" fmla="*/ 1845164 h 14922648"/>
              <a:gd name="connsiteX7323" fmla="*/ 9957525 w 12238203"/>
              <a:gd name="connsiteY7323" fmla="*/ 1833307 h 14922648"/>
              <a:gd name="connsiteX7324" fmla="*/ 9490049 w 12238203"/>
              <a:gd name="connsiteY7324" fmla="*/ 2892134 h 14922648"/>
              <a:gd name="connsiteX7325" fmla="*/ 9486413 w 12238203"/>
              <a:gd name="connsiteY7325" fmla="*/ 2864507 h 14922648"/>
              <a:gd name="connsiteX7326" fmla="*/ 9474030 w 12238203"/>
              <a:gd name="connsiteY7326" fmla="*/ 2764134 h 14922648"/>
              <a:gd name="connsiteX7327" fmla="*/ 9492140 w 12238203"/>
              <a:gd name="connsiteY7327" fmla="*/ 2775198 h 14922648"/>
              <a:gd name="connsiteX7328" fmla="*/ 9484940 w 12238203"/>
              <a:gd name="connsiteY7328" fmla="*/ 2847019 h 14922648"/>
              <a:gd name="connsiteX7329" fmla="*/ 9504026 w 12238203"/>
              <a:gd name="connsiteY7329" fmla="*/ 2783001 h 14922648"/>
              <a:gd name="connsiteX7330" fmla="*/ 9502230 w 12238203"/>
              <a:gd name="connsiteY7330" fmla="*/ 2819453 h 14922648"/>
              <a:gd name="connsiteX7331" fmla="*/ 9490049 w 12238203"/>
              <a:gd name="connsiteY7331" fmla="*/ 2892134 h 14922648"/>
              <a:gd name="connsiteX7332" fmla="*/ 9930807 w 12238203"/>
              <a:gd name="connsiteY7332" fmla="*/ 1903019 h 14922648"/>
              <a:gd name="connsiteX7333" fmla="*/ 9917566 w 12238203"/>
              <a:gd name="connsiteY7333" fmla="*/ 1897168 h 14922648"/>
              <a:gd name="connsiteX7334" fmla="*/ 9926475 w 12238203"/>
              <a:gd name="connsiteY7334" fmla="*/ 1912823 h 14922648"/>
              <a:gd name="connsiteX7335" fmla="*/ 4743980 w 12238203"/>
              <a:gd name="connsiteY7335" fmla="*/ 13642305 h 14922648"/>
              <a:gd name="connsiteX7336" fmla="*/ 4739704 w 12238203"/>
              <a:gd name="connsiteY7336" fmla="*/ 13633964 h 14922648"/>
              <a:gd name="connsiteX7337" fmla="*/ 4743980 w 12238203"/>
              <a:gd name="connsiteY7337" fmla="*/ 13642305 h 14922648"/>
              <a:gd name="connsiteX7338" fmla="*/ 9983333 w 12238203"/>
              <a:gd name="connsiteY7338" fmla="*/ 1809556 h 14922648"/>
              <a:gd name="connsiteX7339" fmla="*/ 9968610 w 12238203"/>
              <a:gd name="connsiteY7339" fmla="*/ 1798974 h 14922648"/>
              <a:gd name="connsiteX7340" fmla="*/ 9966189 w 12238203"/>
              <a:gd name="connsiteY7340" fmla="*/ 1813699 h 14922648"/>
              <a:gd name="connsiteX7341" fmla="*/ 9946541 w 12238203"/>
              <a:gd name="connsiteY7341" fmla="*/ 1805017 h 14922648"/>
              <a:gd name="connsiteX7342" fmla="*/ 9962045 w 12238203"/>
              <a:gd name="connsiteY7342" fmla="*/ 1823076 h 14922648"/>
              <a:gd name="connsiteX7343" fmla="*/ 9966189 w 12238203"/>
              <a:gd name="connsiteY7343" fmla="*/ 1813699 h 14922648"/>
              <a:gd name="connsiteX7344" fmla="*/ 9983333 w 12238203"/>
              <a:gd name="connsiteY7344" fmla="*/ 1809556 h 14922648"/>
              <a:gd name="connsiteX7345" fmla="*/ 9977567 w 12238203"/>
              <a:gd name="connsiteY7345" fmla="*/ 1839360 h 14922648"/>
              <a:gd name="connsiteX7346" fmla="*/ 9974858 w 12238203"/>
              <a:gd name="connsiteY7346" fmla="*/ 1828738 h 14922648"/>
              <a:gd name="connsiteX7347" fmla="*/ 9966030 w 12238203"/>
              <a:gd name="connsiteY7347" fmla="*/ 1840631 h 14922648"/>
              <a:gd name="connsiteX7348" fmla="*/ 9977567 w 12238203"/>
              <a:gd name="connsiteY7348" fmla="*/ 1839360 h 14922648"/>
              <a:gd name="connsiteX7349" fmla="*/ 9963614 w 12238203"/>
              <a:gd name="connsiteY7349" fmla="*/ 1890002 h 14922648"/>
              <a:gd name="connsiteX7350" fmla="*/ 9944370 w 12238203"/>
              <a:gd name="connsiteY7350" fmla="*/ 1889651 h 14922648"/>
              <a:gd name="connsiteX7351" fmla="*/ 9963614 w 12238203"/>
              <a:gd name="connsiteY7351" fmla="*/ 1890002 h 14922648"/>
              <a:gd name="connsiteX7352" fmla="*/ 4960483 w 12238203"/>
              <a:gd name="connsiteY7352" fmla="*/ 13215083 h 14922648"/>
              <a:gd name="connsiteX7353" fmla="*/ 4949566 w 12238203"/>
              <a:gd name="connsiteY7353" fmla="*/ 13205161 h 14922648"/>
              <a:gd name="connsiteX7354" fmla="*/ 4945797 w 12238203"/>
              <a:gd name="connsiteY7354" fmla="*/ 13213692 h 14922648"/>
              <a:gd name="connsiteX7355" fmla="*/ 4956714 w 12238203"/>
              <a:gd name="connsiteY7355" fmla="*/ 13223613 h 14922648"/>
              <a:gd name="connsiteX7356" fmla="*/ 9720801 w 12238203"/>
              <a:gd name="connsiteY7356" fmla="*/ 2456304 h 14922648"/>
              <a:gd name="connsiteX7357" fmla="*/ 9261651 w 12238203"/>
              <a:gd name="connsiteY7357" fmla="*/ 2376318 h 14922648"/>
              <a:gd name="connsiteX7358" fmla="*/ 9126183 w 12238203"/>
              <a:gd name="connsiteY7358" fmla="*/ 2644841 h 14922648"/>
              <a:gd name="connsiteX7359" fmla="*/ 9363589 w 12238203"/>
              <a:gd name="connsiteY7359" fmla="*/ 2807867 h 14922648"/>
              <a:gd name="connsiteX7360" fmla="*/ 9379040 w 12238203"/>
              <a:gd name="connsiteY7360" fmla="*/ 2724441 h 14922648"/>
              <a:gd name="connsiteX7361" fmla="*/ 9379281 w 12238203"/>
              <a:gd name="connsiteY7361" fmla="*/ 2817350 h 14922648"/>
              <a:gd name="connsiteX7362" fmla="*/ 9509694 w 12238203"/>
              <a:gd name="connsiteY7362" fmla="*/ 2916784 h 14922648"/>
              <a:gd name="connsiteX7363" fmla="*/ 9518533 w 12238203"/>
              <a:gd name="connsiteY7363" fmla="*/ 2909471 h 14922648"/>
              <a:gd name="connsiteX7364" fmla="*/ 9574104 w 12238203"/>
              <a:gd name="connsiteY7364" fmla="*/ 2721395 h 14922648"/>
              <a:gd name="connsiteX7365" fmla="*/ 9720801 w 12238203"/>
              <a:gd name="connsiteY7365" fmla="*/ 2456304 h 14922648"/>
              <a:gd name="connsiteX7366" fmla="*/ 9979088 w 12238203"/>
              <a:gd name="connsiteY7366" fmla="*/ 1881555 h 14922648"/>
              <a:gd name="connsiteX7367" fmla="*/ 9958849 w 12238203"/>
              <a:gd name="connsiteY7367" fmla="*/ 1864970 h 14922648"/>
              <a:gd name="connsiteX7368" fmla="*/ 9967922 w 12238203"/>
              <a:gd name="connsiteY7368" fmla="*/ 1888339 h 14922648"/>
              <a:gd name="connsiteX7369" fmla="*/ 9979088 w 12238203"/>
              <a:gd name="connsiteY7369" fmla="*/ 1881555 h 14922648"/>
              <a:gd name="connsiteX7370" fmla="*/ 9973841 w 12238203"/>
              <a:gd name="connsiteY7370" fmla="*/ 1902673 h 14922648"/>
              <a:gd name="connsiteX7371" fmla="*/ 9967007 w 12238203"/>
              <a:gd name="connsiteY7371" fmla="*/ 1899653 h 14922648"/>
              <a:gd name="connsiteX7372" fmla="*/ 9962675 w 12238203"/>
              <a:gd name="connsiteY7372" fmla="*/ 1909457 h 14922648"/>
              <a:gd name="connsiteX7373" fmla="*/ 9969509 w 12238203"/>
              <a:gd name="connsiteY7373" fmla="*/ 1912477 h 14922648"/>
              <a:gd name="connsiteX7374" fmla="*/ 9966849 w 12238203"/>
              <a:gd name="connsiteY7374" fmla="*/ 1926586 h 14922648"/>
              <a:gd name="connsiteX7375" fmla="*/ 9901991 w 12238203"/>
              <a:gd name="connsiteY7375" fmla="*/ 1968237 h 14922648"/>
              <a:gd name="connsiteX7376" fmla="*/ 9966849 w 12238203"/>
              <a:gd name="connsiteY7376" fmla="*/ 1926586 h 14922648"/>
              <a:gd name="connsiteX7377" fmla="*/ 9991333 w 12238203"/>
              <a:gd name="connsiteY7377" fmla="*/ 1871171 h 14922648"/>
              <a:gd name="connsiteX7378" fmla="*/ 9979411 w 12238203"/>
              <a:gd name="connsiteY7378" fmla="*/ 1862337 h 14922648"/>
              <a:gd name="connsiteX7379" fmla="*/ 9991333 w 12238203"/>
              <a:gd name="connsiteY7379" fmla="*/ 1871171 h 14922648"/>
              <a:gd name="connsiteX7380" fmla="*/ 9997148 w 12238203"/>
              <a:gd name="connsiteY7380" fmla="*/ 1866098 h 14922648"/>
              <a:gd name="connsiteX7381" fmla="*/ 9996182 w 12238203"/>
              <a:gd name="connsiteY7381" fmla="*/ 1852035 h 14922648"/>
              <a:gd name="connsiteX7382" fmla="*/ 9996084 w 12238203"/>
              <a:gd name="connsiteY7382" fmla="*/ 1850599 h 14922648"/>
              <a:gd name="connsiteX7383" fmla="*/ 9982095 w 12238203"/>
              <a:gd name="connsiteY7383" fmla="*/ 1840087 h 14922648"/>
              <a:gd name="connsiteX7384" fmla="*/ 9985769 w 12238203"/>
              <a:gd name="connsiteY7384" fmla="*/ 1854447 h 14922648"/>
              <a:gd name="connsiteX7385" fmla="*/ 9993971 w 12238203"/>
              <a:gd name="connsiteY7385" fmla="*/ 1862845 h 14922648"/>
              <a:gd name="connsiteX7386" fmla="*/ 9985071 w 12238203"/>
              <a:gd name="connsiteY7386" fmla="*/ 1895598 h 14922648"/>
              <a:gd name="connsiteX7387" fmla="*/ 9983988 w 12238203"/>
              <a:gd name="connsiteY7387" fmla="*/ 1887796 h 14922648"/>
              <a:gd name="connsiteX7388" fmla="*/ 9979680 w 12238203"/>
              <a:gd name="connsiteY7388" fmla="*/ 1889459 h 14922648"/>
              <a:gd name="connsiteX7389" fmla="*/ 9976854 w 12238203"/>
              <a:gd name="connsiteY7389" fmla="*/ 1895852 h 14922648"/>
              <a:gd name="connsiteX7390" fmla="*/ 9985071 w 12238203"/>
              <a:gd name="connsiteY7390" fmla="*/ 1895598 h 14922648"/>
              <a:gd name="connsiteX7391" fmla="*/ 10015127 w 12238203"/>
              <a:gd name="connsiteY7391" fmla="*/ 1842757 h 14922648"/>
              <a:gd name="connsiteX7392" fmla="*/ 10011412 w 12238203"/>
              <a:gd name="connsiteY7392" fmla="*/ 1834827 h 14922648"/>
              <a:gd name="connsiteX7393" fmla="*/ 10000388 w 12238203"/>
              <a:gd name="connsiteY7393" fmla="*/ 1831480 h 14922648"/>
              <a:gd name="connsiteX7394" fmla="*/ 9993913 w 12238203"/>
              <a:gd name="connsiteY7394" fmla="*/ 1829515 h 14922648"/>
              <a:gd name="connsiteX7395" fmla="*/ 9996010 w 12238203"/>
              <a:gd name="connsiteY7395" fmla="*/ 1843688 h 14922648"/>
              <a:gd name="connsiteX7396" fmla="*/ 9997680 w 12238203"/>
              <a:gd name="connsiteY7396" fmla="*/ 1844715 h 14922648"/>
              <a:gd name="connsiteX7397" fmla="*/ 10010712 w 12238203"/>
              <a:gd name="connsiteY7397" fmla="*/ 1852731 h 14922648"/>
              <a:gd name="connsiteX7398" fmla="*/ 10015127 w 12238203"/>
              <a:gd name="connsiteY7398" fmla="*/ 1842757 h 14922648"/>
              <a:gd name="connsiteX7399" fmla="*/ 10006971 w 12238203"/>
              <a:gd name="connsiteY7399" fmla="*/ 1870439 h 14922648"/>
              <a:gd name="connsiteX7400" fmla="*/ 9989991 w 12238203"/>
              <a:gd name="connsiteY7400" fmla="*/ 1882296 h 14922648"/>
              <a:gd name="connsiteX7401" fmla="*/ 10006971 w 12238203"/>
              <a:gd name="connsiteY7401" fmla="*/ 1870439 h 14922648"/>
              <a:gd name="connsiteX7402" fmla="*/ 10034873 w 12238203"/>
              <a:gd name="connsiteY7402" fmla="*/ 1816534 h 14922648"/>
              <a:gd name="connsiteX7403" fmla="*/ 10006721 w 12238203"/>
              <a:gd name="connsiteY7403" fmla="*/ 1800529 h 14922648"/>
              <a:gd name="connsiteX7404" fmla="*/ 10034873 w 12238203"/>
              <a:gd name="connsiteY7404" fmla="*/ 1816534 h 14922648"/>
              <a:gd name="connsiteX7405" fmla="*/ 9701007 w 12238203"/>
              <a:gd name="connsiteY7405" fmla="*/ 2583073 h 14922648"/>
              <a:gd name="connsiteX7406" fmla="*/ 9701807 w 12238203"/>
              <a:gd name="connsiteY7406" fmla="*/ 2566209 h 14922648"/>
              <a:gd name="connsiteX7407" fmla="*/ 9574346 w 12238203"/>
              <a:gd name="connsiteY7407" fmla="*/ 2814305 h 14922648"/>
              <a:gd name="connsiteX7408" fmla="*/ 9597855 w 12238203"/>
              <a:gd name="connsiteY7408" fmla="*/ 2803786 h 14922648"/>
              <a:gd name="connsiteX7409" fmla="*/ 9650081 w 12238203"/>
              <a:gd name="connsiteY7409" fmla="*/ 2668281 h 14922648"/>
              <a:gd name="connsiteX7410" fmla="*/ 9667641 w 12238203"/>
              <a:gd name="connsiteY7410" fmla="*/ 2620460 h 14922648"/>
              <a:gd name="connsiteX7411" fmla="*/ 9701007 w 12238203"/>
              <a:gd name="connsiteY7411" fmla="*/ 2583073 h 14922648"/>
              <a:gd name="connsiteX7412" fmla="*/ 4767509 w 12238203"/>
              <a:gd name="connsiteY7412" fmla="*/ 13778797 h 14922648"/>
              <a:gd name="connsiteX7413" fmla="*/ 4774550 w 12238203"/>
              <a:gd name="connsiteY7413" fmla="*/ 13751321 h 14922648"/>
              <a:gd name="connsiteX7414" fmla="*/ 4716591 w 12238203"/>
              <a:gd name="connsiteY7414" fmla="*/ 13674731 h 14922648"/>
              <a:gd name="connsiteX7415" fmla="*/ 4767509 w 12238203"/>
              <a:gd name="connsiteY7415" fmla="*/ 13778797 h 14922648"/>
              <a:gd name="connsiteX7416" fmla="*/ 9634291 w 12238203"/>
              <a:gd name="connsiteY7416" fmla="*/ 2764879 h 14922648"/>
              <a:gd name="connsiteX7417" fmla="*/ 9630950 w 12238203"/>
              <a:gd name="connsiteY7417" fmla="*/ 2757730 h 14922648"/>
              <a:gd name="connsiteX7418" fmla="*/ 9630036 w 12238203"/>
              <a:gd name="connsiteY7418" fmla="*/ 2773643 h 14922648"/>
              <a:gd name="connsiteX7419" fmla="*/ 9634291 w 12238203"/>
              <a:gd name="connsiteY7419" fmla="*/ 2764879 h 14922648"/>
              <a:gd name="connsiteX7420" fmla="*/ 9571769 w 12238203"/>
              <a:gd name="connsiteY7420" fmla="*/ 2918207 h 14922648"/>
              <a:gd name="connsiteX7421" fmla="*/ 9579223 w 12238203"/>
              <a:gd name="connsiteY7421" fmla="*/ 2859801 h 14922648"/>
              <a:gd name="connsiteX7422" fmla="*/ 9571769 w 12238203"/>
              <a:gd name="connsiteY7422" fmla="*/ 2918207 h 14922648"/>
              <a:gd name="connsiteX7423" fmla="*/ 10061354 w 12238203"/>
              <a:gd name="connsiteY7423" fmla="*/ 1828235 h 14922648"/>
              <a:gd name="connsiteX7424" fmla="*/ 10054520 w 12238203"/>
              <a:gd name="connsiteY7424" fmla="*/ 1825215 h 14922648"/>
              <a:gd name="connsiteX7425" fmla="*/ 10050188 w 12238203"/>
              <a:gd name="connsiteY7425" fmla="*/ 1835019 h 14922648"/>
              <a:gd name="connsiteX7426" fmla="*/ 10057022 w 12238203"/>
              <a:gd name="connsiteY7426" fmla="*/ 1838039 h 14922648"/>
              <a:gd name="connsiteX7427" fmla="*/ 4946842 w 12238203"/>
              <a:gd name="connsiteY7427" fmla="*/ 13419095 h 14922648"/>
              <a:gd name="connsiteX7428" fmla="*/ 4941580 w 12238203"/>
              <a:gd name="connsiteY7428" fmla="*/ 13396377 h 14922648"/>
              <a:gd name="connsiteX7429" fmla="*/ 4858705 w 12238203"/>
              <a:gd name="connsiteY7429" fmla="*/ 13318465 h 14922648"/>
              <a:gd name="connsiteX7430" fmla="*/ 4890873 w 12238203"/>
              <a:gd name="connsiteY7430" fmla="*/ 13384169 h 14922648"/>
              <a:gd name="connsiteX7431" fmla="*/ 4936922 w 12238203"/>
              <a:gd name="connsiteY7431" fmla="*/ 13430005 h 14922648"/>
              <a:gd name="connsiteX7432" fmla="*/ 4946842 w 12238203"/>
              <a:gd name="connsiteY7432" fmla="*/ 13419095 h 14922648"/>
              <a:gd name="connsiteX7433" fmla="*/ 9866347 w 12238203"/>
              <a:gd name="connsiteY7433" fmla="*/ 2289560 h 14922648"/>
              <a:gd name="connsiteX7434" fmla="*/ 9864041 w 12238203"/>
              <a:gd name="connsiteY7434" fmla="*/ 2286881 h 14922648"/>
              <a:gd name="connsiteX7435" fmla="*/ 9761087 w 12238203"/>
              <a:gd name="connsiteY7435" fmla="*/ 2239110 h 14922648"/>
              <a:gd name="connsiteX7436" fmla="*/ 9847854 w 12238203"/>
              <a:gd name="connsiteY7436" fmla="*/ 2278628 h 14922648"/>
              <a:gd name="connsiteX7437" fmla="*/ 9866347 w 12238203"/>
              <a:gd name="connsiteY7437" fmla="*/ 2289560 h 14922648"/>
              <a:gd name="connsiteX7438" fmla="*/ 9775434 w 12238203"/>
              <a:gd name="connsiteY7438" fmla="*/ 2507596 h 14922648"/>
              <a:gd name="connsiteX7439" fmla="*/ 9769879 w 12238203"/>
              <a:gd name="connsiteY7439" fmla="*/ 2491756 h 14922648"/>
              <a:gd name="connsiteX7440" fmla="*/ 9763975 w 12238203"/>
              <a:gd name="connsiteY7440" fmla="*/ 2521272 h 14922648"/>
              <a:gd name="connsiteX7441" fmla="*/ 9775434 w 12238203"/>
              <a:gd name="connsiteY7441" fmla="*/ 2507596 h 14922648"/>
              <a:gd name="connsiteX7442" fmla="*/ 4804419 w 12238203"/>
              <a:gd name="connsiteY7442" fmla="*/ 13764518 h 14922648"/>
              <a:gd name="connsiteX7443" fmla="*/ 4787351 w 12238203"/>
              <a:gd name="connsiteY7443" fmla="*/ 13756977 h 14922648"/>
              <a:gd name="connsiteX7444" fmla="*/ 4792614 w 12238203"/>
              <a:gd name="connsiteY7444" fmla="*/ 13779694 h 14922648"/>
              <a:gd name="connsiteX7445" fmla="*/ 4804419 w 12238203"/>
              <a:gd name="connsiteY7445" fmla="*/ 13764518 h 14922648"/>
              <a:gd name="connsiteX7446" fmla="*/ 9684705 w 12238203"/>
              <a:gd name="connsiteY7446" fmla="*/ 2720293 h 14922648"/>
              <a:gd name="connsiteX7447" fmla="*/ 9692419 w 12238203"/>
              <a:gd name="connsiteY7447" fmla="*/ 2627839 h 14922648"/>
              <a:gd name="connsiteX7448" fmla="*/ 9679402 w 12238203"/>
              <a:gd name="connsiteY7448" fmla="*/ 2674608 h 14922648"/>
              <a:gd name="connsiteX7449" fmla="*/ 9684705 w 12238203"/>
              <a:gd name="connsiteY7449" fmla="*/ 2720293 h 14922648"/>
              <a:gd name="connsiteX7450" fmla="*/ 9605791 w 12238203"/>
              <a:gd name="connsiteY7450" fmla="*/ 2931199 h 14922648"/>
              <a:gd name="connsiteX7451" fmla="*/ 9609450 w 12238203"/>
              <a:gd name="connsiteY7451" fmla="*/ 2914181 h 14922648"/>
              <a:gd name="connsiteX7452" fmla="*/ 9622696 w 12238203"/>
              <a:gd name="connsiteY7452" fmla="*/ 2852558 h 14922648"/>
              <a:gd name="connsiteX7453" fmla="*/ 9627675 w 12238203"/>
              <a:gd name="connsiteY7453" fmla="*/ 2776679 h 14922648"/>
              <a:gd name="connsiteX7454" fmla="*/ 9614606 w 12238203"/>
              <a:gd name="connsiteY7454" fmla="*/ 2844331 h 14922648"/>
              <a:gd name="connsiteX7455" fmla="*/ 9597213 w 12238203"/>
              <a:gd name="connsiteY7455" fmla="*/ 2904464 h 14922648"/>
              <a:gd name="connsiteX7456" fmla="*/ 9589715 w 12238203"/>
              <a:gd name="connsiteY7456" fmla="*/ 2929546 h 14922648"/>
              <a:gd name="connsiteX7457" fmla="*/ 9590216 w 12238203"/>
              <a:gd name="connsiteY7457" fmla="*/ 2930281 h 14922648"/>
              <a:gd name="connsiteX7458" fmla="*/ 9594344 w 12238203"/>
              <a:gd name="connsiteY7458" fmla="*/ 2936340 h 14922648"/>
              <a:gd name="connsiteX7459" fmla="*/ 9605791 w 12238203"/>
              <a:gd name="connsiteY7459" fmla="*/ 2931199 h 14922648"/>
              <a:gd name="connsiteX7460" fmla="*/ 5078289 w 12238203"/>
              <a:gd name="connsiteY7460" fmla="*/ 13180468 h 14922648"/>
              <a:gd name="connsiteX7461" fmla="*/ 5069328 w 12238203"/>
              <a:gd name="connsiteY7461" fmla="*/ 13176509 h 14922648"/>
              <a:gd name="connsiteX7462" fmla="*/ 5061292 w 12238203"/>
              <a:gd name="connsiteY7462" fmla="*/ 13183154 h 14922648"/>
              <a:gd name="connsiteX7463" fmla="*/ 5078289 w 12238203"/>
              <a:gd name="connsiteY7463" fmla="*/ 13180468 h 14922648"/>
              <a:gd name="connsiteX7464" fmla="*/ 10099061 w 12238203"/>
              <a:gd name="connsiteY7464" fmla="*/ 1821459 h 14922648"/>
              <a:gd name="connsiteX7465" fmla="*/ 9916902 w 12238203"/>
              <a:gd name="connsiteY7465" fmla="*/ 1978392 h 14922648"/>
              <a:gd name="connsiteX7466" fmla="*/ 9744821 w 12238203"/>
              <a:gd name="connsiteY7466" fmla="*/ 2015464 h 14922648"/>
              <a:gd name="connsiteX7467" fmla="*/ 9814073 w 12238203"/>
              <a:gd name="connsiteY7467" fmla="*/ 2034345 h 14922648"/>
              <a:gd name="connsiteX7468" fmla="*/ 9787543 w 12238203"/>
              <a:gd name="connsiteY7468" fmla="*/ 2103630 h 14922648"/>
              <a:gd name="connsiteX7469" fmla="*/ 9707442 w 12238203"/>
              <a:gd name="connsiteY7469" fmla="*/ 2037669 h 14922648"/>
              <a:gd name="connsiteX7470" fmla="*/ 9656996 w 12238203"/>
              <a:gd name="connsiteY7470" fmla="*/ 2178414 h 14922648"/>
              <a:gd name="connsiteX7471" fmla="*/ 9474255 w 12238203"/>
              <a:gd name="connsiteY7471" fmla="*/ 2167980 h 14922648"/>
              <a:gd name="connsiteX7472" fmla="*/ 9359238 w 12238203"/>
              <a:gd name="connsiteY7472" fmla="*/ 2058570 h 14922648"/>
              <a:gd name="connsiteX7473" fmla="*/ 9258188 w 12238203"/>
              <a:gd name="connsiteY7473" fmla="*/ 1944122 h 14922648"/>
              <a:gd name="connsiteX7474" fmla="*/ 9294138 w 12238203"/>
              <a:gd name="connsiteY7474" fmla="*/ 1870847 h 14922648"/>
              <a:gd name="connsiteX7475" fmla="*/ 9327042 w 12238203"/>
              <a:gd name="connsiteY7475" fmla="*/ 1760562 h 14922648"/>
              <a:gd name="connsiteX7476" fmla="*/ 9658612 w 12238203"/>
              <a:gd name="connsiteY7476" fmla="*/ 1724161 h 14922648"/>
              <a:gd name="connsiteX7477" fmla="*/ 9748497 w 12238203"/>
              <a:gd name="connsiteY7477" fmla="*/ 1927419 h 14922648"/>
              <a:gd name="connsiteX7478" fmla="*/ 9784880 w 12238203"/>
              <a:gd name="connsiteY7478" fmla="*/ 1888981 h 14922648"/>
              <a:gd name="connsiteX7479" fmla="*/ 9974607 w 12238203"/>
              <a:gd name="connsiteY7479" fmla="*/ 1758828 h 14922648"/>
              <a:gd name="connsiteX7480" fmla="*/ 10099061 w 12238203"/>
              <a:gd name="connsiteY7480" fmla="*/ 1821459 h 14922648"/>
              <a:gd name="connsiteX7481" fmla="*/ 5057867 w 12238203"/>
              <a:gd name="connsiteY7481" fmla="*/ 13238229 h 14922648"/>
              <a:gd name="connsiteX7482" fmla="*/ 5028649 w 12238203"/>
              <a:gd name="connsiteY7482" fmla="*/ 13199319 h 14922648"/>
              <a:gd name="connsiteX7483" fmla="*/ 5057867 w 12238203"/>
              <a:gd name="connsiteY7483" fmla="*/ 13238229 h 14922648"/>
              <a:gd name="connsiteX7484" fmla="*/ 9623281 w 12238203"/>
              <a:gd name="connsiteY7484" fmla="*/ 2917001 h 14922648"/>
              <a:gd name="connsiteX7485" fmla="*/ 9630064 w 12238203"/>
              <a:gd name="connsiteY7485" fmla="*/ 2896927 h 14922648"/>
              <a:gd name="connsiteX7486" fmla="*/ 9641721 w 12238203"/>
              <a:gd name="connsiteY7486" fmla="*/ 2862430 h 14922648"/>
              <a:gd name="connsiteX7487" fmla="*/ 9653026 w 12238203"/>
              <a:gd name="connsiteY7487" fmla="*/ 2809297 h 14922648"/>
              <a:gd name="connsiteX7488" fmla="*/ 9656226 w 12238203"/>
              <a:gd name="connsiteY7488" fmla="*/ 2731675 h 14922648"/>
              <a:gd name="connsiteX7489" fmla="*/ 9673402 w 12238203"/>
              <a:gd name="connsiteY7489" fmla="*/ 2658189 h 14922648"/>
              <a:gd name="connsiteX7490" fmla="*/ 9655436 w 12238203"/>
              <a:gd name="connsiteY7490" fmla="*/ 2693083 h 14922648"/>
              <a:gd name="connsiteX7491" fmla="*/ 9638782 w 12238203"/>
              <a:gd name="connsiteY7491" fmla="*/ 2812691 h 14922648"/>
              <a:gd name="connsiteX7492" fmla="*/ 9620379 w 12238203"/>
              <a:gd name="connsiteY7492" fmla="*/ 2892470 h 14922648"/>
              <a:gd name="connsiteX7493" fmla="*/ 9620477 w 12238203"/>
              <a:gd name="connsiteY7493" fmla="*/ 2893300 h 14922648"/>
              <a:gd name="connsiteX7494" fmla="*/ 9621731 w 12238203"/>
              <a:gd name="connsiteY7494" fmla="*/ 2903902 h 14922648"/>
              <a:gd name="connsiteX7495" fmla="*/ 9713352 w 12238203"/>
              <a:gd name="connsiteY7495" fmla="*/ 2721223 h 14922648"/>
              <a:gd name="connsiteX7496" fmla="*/ 9717675 w 12238203"/>
              <a:gd name="connsiteY7496" fmla="*/ 2614523 h 14922648"/>
              <a:gd name="connsiteX7497" fmla="*/ 9710221 w 12238203"/>
              <a:gd name="connsiteY7497" fmla="*/ 2672928 h 14922648"/>
              <a:gd name="connsiteX7498" fmla="*/ 9713352 w 12238203"/>
              <a:gd name="connsiteY7498" fmla="*/ 2721223 h 14922648"/>
              <a:gd name="connsiteX7499" fmla="*/ 9806242 w 12238203"/>
              <a:gd name="connsiteY7499" fmla="*/ 2514452 h 14922648"/>
              <a:gd name="connsiteX7500" fmla="*/ 9803328 w 12238203"/>
              <a:gd name="connsiteY7500" fmla="*/ 2479510 h 14922648"/>
              <a:gd name="connsiteX7501" fmla="*/ 9806242 w 12238203"/>
              <a:gd name="connsiteY7501" fmla="*/ 2514452 h 14922648"/>
              <a:gd name="connsiteX7502" fmla="*/ 9789950 w 12238203"/>
              <a:gd name="connsiteY7502" fmla="*/ 2580169 h 14922648"/>
              <a:gd name="connsiteX7503" fmla="*/ 9786819 w 12238203"/>
              <a:gd name="connsiteY7503" fmla="*/ 2531875 h 14922648"/>
              <a:gd name="connsiteX7504" fmla="*/ 9789950 w 12238203"/>
              <a:gd name="connsiteY7504" fmla="*/ 2580169 h 14922648"/>
              <a:gd name="connsiteX7505" fmla="*/ 4969280 w 12238203"/>
              <a:gd name="connsiteY7505" fmla="*/ 13495283 h 14922648"/>
              <a:gd name="connsiteX7506" fmla="*/ 4967715 w 12238203"/>
              <a:gd name="connsiteY7506" fmla="*/ 13453808 h 14922648"/>
              <a:gd name="connsiteX7507" fmla="*/ 4969280 w 12238203"/>
              <a:gd name="connsiteY7507" fmla="*/ 13495283 h 14922648"/>
              <a:gd name="connsiteX7508" fmla="*/ 9642038 w 12238203"/>
              <a:gd name="connsiteY7508" fmla="*/ 2920699 h 14922648"/>
              <a:gd name="connsiteX7509" fmla="*/ 9612696 w 12238203"/>
              <a:gd name="connsiteY7509" fmla="*/ 2927111 h 14922648"/>
              <a:gd name="connsiteX7510" fmla="*/ 9606197 w 12238203"/>
              <a:gd name="connsiteY7510" fmla="*/ 2944126 h 14922648"/>
              <a:gd name="connsiteX7511" fmla="*/ 9642038 w 12238203"/>
              <a:gd name="connsiteY7511" fmla="*/ 2920699 h 14922648"/>
              <a:gd name="connsiteX7512" fmla="*/ 9806150 w 12238203"/>
              <a:gd name="connsiteY7512" fmla="*/ 2560812 h 14922648"/>
              <a:gd name="connsiteX7513" fmla="*/ 9802947 w 12238203"/>
              <a:gd name="connsiteY7513" fmla="*/ 2546139 h 14922648"/>
              <a:gd name="connsiteX7514" fmla="*/ 9806150 w 12238203"/>
              <a:gd name="connsiteY7514" fmla="*/ 2560812 h 14922648"/>
              <a:gd name="connsiteX7515" fmla="*/ 9668416 w 12238203"/>
              <a:gd name="connsiteY7515" fmla="*/ 2878305 h 14922648"/>
              <a:gd name="connsiteX7516" fmla="*/ 9674106 w 12238203"/>
              <a:gd name="connsiteY7516" fmla="*/ 2860061 h 14922648"/>
              <a:gd name="connsiteX7517" fmla="*/ 9688299 w 12238203"/>
              <a:gd name="connsiteY7517" fmla="*/ 2814556 h 14922648"/>
              <a:gd name="connsiteX7518" fmla="*/ 9702290 w 12238203"/>
              <a:gd name="connsiteY7518" fmla="*/ 2752028 h 14922648"/>
              <a:gd name="connsiteX7519" fmla="*/ 9677512 w 12238203"/>
              <a:gd name="connsiteY7519" fmla="*/ 2744649 h 14922648"/>
              <a:gd name="connsiteX7520" fmla="*/ 9666261 w 12238203"/>
              <a:gd name="connsiteY7520" fmla="*/ 2775882 h 14922648"/>
              <a:gd name="connsiteX7521" fmla="*/ 9656343 w 12238203"/>
              <a:gd name="connsiteY7521" fmla="*/ 2764870 h 14922648"/>
              <a:gd name="connsiteX7522" fmla="*/ 9659931 w 12238203"/>
              <a:gd name="connsiteY7522" fmla="*/ 2805209 h 14922648"/>
              <a:gd name="connsiteX7523" fmla="*/ 9641547 w 12238203"/>
              <a:gd name="connsiteY7523" fmla="*/ 2884781 h 14922648"/>
              <a:gd name="connsiteX7524" fmla="*/ 9641577 w 12238203"/>
              <a:gd name="connsiteY7524" fmla="*/ 2887289 h 14922648"/>
              <a:gd name="connsiteX7525" fmla="*/ 9641820 w 12238203"/>
              <a:gd name="connsiteY7525" fmla="*/ 2907346 h 14922648"/>
              <a:gd name="connsiteX7526" fmla="*/ 9657594 w 12238203"/>
              <a:gd name="connsiteY7526" fmla="*/ 2873883 h 14922648"/>
              <a:gd name="connsiteX7527" fmla="*/ 9658098 w 12238203"/>
              <a:gd name="connsiteY7527" fmla="*/ 2872814 h 14922648"/>
              <a:gd name="connsiteX7528" fmla="*/ 9686953 w 12238203"/>
              <a:gd name="connsiteY7528" fmla="*/ 2776356 h 14922648"/>
              <a:gd name="connsiteX7529" fmla="*/ 9675821 w 12238203"/>
              <a:gd name="connsiteY7529" fmla="*/ 2827654 h 14922648"/>
              <a:gd name="connsiteX7530" fmla="*/ 9670662 w 12238203"/>
              <a:gd name="connsiteY7530" fmla="*/ 2862944 h 14922648"/>
              <a:gd name="connsiteX7531" fmla="*/ 4880437 w 12238203"/>
              <a:gd name="connsiteY7531" fmla="*/ 13721967 h 14922648"/>
              <a:gd name="connsiteX7532" fmla="*/ 4784649 w 12238203"/>
              <a:gd name="connsiteY7532" fmla="*/ 13613038 h 14922648"/>
              <a:gd name="connsiteX7533" fmla="*/ 4864051 w 12238203"/>
              <a:gd name="connsiteY7533" fmla="*/ 13744984 h 14922648"/>
              <a:gd name="connsiteX7534" fmla="*/ 4880437 w 12238203"/>
              <a:gd name="connsiteY7534" fmla="*/ 13721967 h 14922648"/>
              <a:gd name="connsiteX7535" fmla="*/ 4906508 w 12238203"/>
              <a:gd name="connsiteY7535" fmla="*/ 13671979 h 14922648"/>
              <a:gd name="connsiteX7536" fmla="*/ 4883609 w 12238203"/>
              <a:gd name="connsiteY7536" fmla="*/ 13621076 h 14922648"/>
              <a:gd name="connsiteX7537" fmla="*/ 4906508 w 12238203"/>
              <a:gd name="connsiteY7537" fmla="*/ 13671979 h 14922648"/>
              <a:gd name="connsiteX7538" fmla="*/ 9666619 w 12238203"/>
              <a:gd name="connsiteY7538" fmla="*/ 2901986 h 14922648"/>
              <a:gd name="connsiteX7539" fmla="*/ 9656512 w 12238203"/>
              <a:gd name="connsiteY7539" fmla="*/ 2891402 h 14922648"/>
              <a:gd name="connsiteX7540" fmla="*/ 9648704 w 12238203"/>
              <a:gd name="connsiteY7540" fmla="*/ 2915996 h 14922648"/>
              <a:gd name="connsiteX7541" fmla="*/ 9666619 w 12238203"/>
              <a:gd name="connsiteY7541" fmla="*/ 2901986 h 14922648"/>
              <a:gd name="connsiteX7542" fmla="*/ 9804600 w 12238203"/>
              <a:gd name="connsiteY7542" fmla="*/ 2589702 h 14922648"/>
              <a:gd name="connsiteX7543" fmla="*/ 9798788 w 12238203"/>
              <a:gd name="connsiteY7543" fmla="*/ 2572857 h 14922648"/>
              <a:gd name="connsiteX7544" fmla="*/ 9804600 w 12238203"/>
              <a:gd name="connsiteY7544" fmla="*/ 2589702 h 14922648"/>
              <a:gd name="connsiteX7545" fmla="*/ 5090164 w 12238203"/>
              <a:gd name="connsiteY7545" fmla="*/ 13268423 h 14922648"/>
              <a:gd name="connsiteX7546" fmla="*/ 5072624 w 12238203"/>
              <a:gd name="connsiteY7546" fmla="*/ 13249847 h 14922648"/>
              <a:gd name="connsiteX7547" fmla="*/ 5067657 w 12238203"/>
              <a:gd name="connsiteY7547" fmla="*/ 13272633 h 14922648"/>
              <a:gd name="connsiteX7548" fmla="*/ 5084725 w 12238203"/>
              <a:gd name="connsiteY7548" fmla="*/ 13280174 h 14922648"/>
              <a:gd name="connsiteX7549" fmla="*/ 5090164 w 12238203"/>
              <a:gd name="connsiteY7549" fmla="*/ 13268423 h 14922648"/>
              <a:gd name="connsiteX7550" fmla="*/ 9675437 w 12238203"/>
              <a:gd name="connsiteY7550" fmla="*/ 2907412 h 14922648"/>
              <a:gd name="connsiteX7551" fmla="*/ 9562184 w 12238203"/>
              <a:gd name="connsiteY7551" fmla="*/ 2953744 h 14922648"/>
              <a:gd name="connsiteX7552" fmla="*/ 9561349 w 12238203"/>
              <a:gd name="connsiteY7552" fmla="*/ 2848335 h 14922648"/>
              <a:gd name="connsiteX7553" fmla="*/ 9585501 w 12238203"/>
              <a:gd name="connsiteY7553" fmla="*/ 2737139 h 14922648"/>
              <a:gd name="connsiteX7554" fmla="*/ 9703148 w 12238203"/>
              <a:gd name="connsiteY7554" fmla="*/ 2550485 h 14922648"/>
              <a:gd name="connsiteX7555" fmla="*/ 9808538 w 12238203"/>
              <a:gd name="connsiteY7555" fmla="*/ 2457337 h 14922648"/>
              <a:gd name="connsiteX7556" fmla="*/ 9829614 w 12238203"/>
              <a:gd name="connsiteY7556" fmla="*/ 2483476 h 14922648"/>
              <a:gd name="connsiteX7557" fmla="*/ 9758119 w 12238203"/>
              <a:gd name="connsiteY7557" fmla="*/ 2437609 h 14922648"/>
              <a:gd name="connsiteX7558" fmla="*/ 9746462 w 12238203"/>
              <a:gd name="connsiteY7558" fmla="*/ 2455914 h 14922648"/>
              <a:gd name="connsiteX7559" fmla="*/ 9726176 w 12238203"/>
              <a:gd name="connsiteY7559" fmla="*/ 2468367 h 14922648"/>
              <a:gd name="connsiteX7560" fmla="*/ 9567534 w 12238203"/>
              <a:gd name="connsiteY7560" fmla="*/ 2772032 h 14922648"/>
              <a:gd name="connsiteX7561" fmla="*/ 9541135 w 12238203"/>
              <a:gd name="connsiteY7561" fmla="*/ 2827165 h 14922648"/>
              <a:gd name="connsiteX7562" fmla="*/ 9553274 w 12238203"/>
              <a:gd name="connsiteY7562" fmla="*/ 2994679 h 14922648"/>
              <a:gd name="connsiteX7563" fmla="*/ 9675437 w 12238203"/>
              <a:gd name="connsiteY7563" fmla="*/ 2907412 h 14922648"/>
              <a:gd name="connsiteX7564" fmla="*/ 9762523 w 12238203"/>
              <a:gd name="connsiteY7564" fmla="*/ 2710315 h 14922648"/>
              <a:gd name="connsiteX7565" fmla="*/ 9758817 w 12238203"/>
              <a:gd name="connsiteY7565" fmla="*/ 2522562 h 14922648"/>
              <a:gd name="connsiteX7566" fmla="*/ 9739322 w 12238203"/>
              <a:gd name="connsiteY7566" fmla="*/ 2573607 h 14922648"/>
              <a:gd name="connsiteX7567" fmla="*/ 9724246 w 12238203"/>
              <a:gd name="connsiteY7567" fmla="*/ 2563886 h 14922648"/>
              <a:gd name="connsiteX7568" fmla="*/ 9713204 w 12238203"/>
              <a:gd name="connsiteY7568" fmla="*/ 2581953 h 14922648"/>
              <a:gd name="connsiteX7569" fmla="*/ 9723459 w 12238203"/>
              <a:gd name="connsiteY7569" fmla="*/ 2731807 h 14922648"/>
              <a:gd name="connsiteX7570" fmla="*/ 9742859 w 12238203"/>
              <a:gd name="connsiteY7570" fmla="*/ 2634828 h 14922648"/>
              <a:gd name="connsiteX7571" fmla="*/ 9739274 w 12238203"/>
              <a:gd name="connsiteY7571" fmla="*/ 2686784 h 14922648"/>
              <a:gd name="connsiteX7572" fmla="*/ 9748237 w 12238203"/>
              <a:gd name="connsiteY7572" fmla="*/ 2739186 h 14922648"/>
              <a:gd name="connsiteX7573" fmla="*/ 9755378 w 12238203"/>
              <a:gd name="connsiteY7573" fmla="*/ 2621493 h 14922648"/>
              <a:gd name="connsiteX7574" fmla="*/ 9758673 w 12238203"/>
              <a:gd name="connsiteY7574" fmla="*/ 2589806 h 14922648"/>
              <a:gd name="connsiteX7575" fmla="*/ 9762523 w 12238203"/>
              <a:gd name="connsiteY7575" fmla="*/ 2710315 h 14922648"/>
              <a:gd name="connsiteX7576" fmla="*/ 9782482 w 12238203"/>
              <a:gd name="connsiteY7576" fmla="*/ 2665721 h 14922648"/>
              <a:gd name="connsiteX7577" fmla="*/ 9791552 w 12238203"/>
              <a:gd name="connsiteY7577" fmla="*/ 2644615 h 14922648"/>
              <a:gd name="connsiteX7578" fmla="*/ 9778410 w 12238203"/>
              <a:gd name="connsiteY7578" fmla="*/ 2631670 h 14922648"/>
              <a:gd name="connsiteX7579" fmla="*/ 9767565 w 12238203"/>
              <a:gd name="connsiteY7579" fmla="*/ 2675829 h 14922648"/>
              <a:gd name="connsiteX7580" fmla="*/ 9782482 w 12238203"/>
              <a:gd name="connsiteY7580" fmla="*/ 2665721 h 14922648"/>
              <a:gd name="connsiteX7581" fmla="*/ 5068570 w 12238203"/>
              <a:gd name="connsiteY7581" fmla="*/ 13339820 h 14922648"/>
              <a:gd name="connsiteX7582" fmla="*/ 5024488 w 12238203"/>
              <a:gd name="connsiteY7582" fmla="*/ 13243363 h 14922648"/>
              <a:gd name="connsiteX7583" fmla="*/ 4896111 w 12238203"/>
              <a:gd name="connsiteY7583" fmla="*/ 13314600 h 14922648"/>
              <a:gd name="connsiteX7584" fmla="*/ 5006663 w 12238203"/>
              <a:gd name="connsiteY7584" fmla="*/ 13399133 h 14922648"/>
              <a:gd name="connsiteX7585" fmla="*/ 5068570 w 12238203"/>
              <a:gd name="connsiteY7585" fmla="*/ 13339820 h 14922648"/>
              <a:gd name="connsiteX7586" fmla="*/ 9735239 w 12238203"/>
              <a:gd name="connsiteY7586" fmla="*/ 2785389 h 14922648"/>
              <a:gd name="connsiteX7587" fmla="*/ 9738058 w 12238203"/>
              <a:gd name="connsiteY7587" fmla="*/ 2762223 h 14922648"/>
              <a:gd name="connsiteX7588" fmla="*/ 9714143 w 12238203"/>
              <a:gd name="connsiteY7588" fmla="*/ 2759815 h 14922648"/>
              <a:gd name="connsiteX7589" fmla="*/ 9718824 w 12238203"/>
              <a:gd name="connsiteY7589" fmla="*/ 2779220 h 14922648"/>
              <a:gd name="connsiteX7590" fmla="*/ 9692943 w 12238203"/>
              <a:gd name="connsiteY7590" fmla="*/ 2843147 h 14922648"/>
              <a:gd name="connsiteX7591" fmla="*/ 9692824 w 12238203"/>
              <a:gd name="connsiteY7591" fmla="*/ 2844394 h 14922648"/>
              <a:gd name="connsiteX7592" fmla="*/ 9691063 w 12238203"/>
              <a:gd name="connsiteY7592" fmla="*/ 2862816 h 14922648"/>
              <a:gd name="connsiteX7593" fmla="*/ 9713138 w 12238203"/>
              <a:gd name="connsiteY7593" fmla="*/ 2827390 h 14922648"/>
              <a:gd name="connsiteX7594" fmla="*/ 9723700 w 12238203"/>
              <a:gd name="connsiteY7594" fmla="*/ 2810439 h 14922648"/>
              <a:gd name="connsiteX7595" fmla="*/ 9735239 w 12238203"/>
              <a:gd name="connsiteY7595" fmla="*/ 2785389 h 14922648"/>
              <a:gd name="connsiteX7596" fmla="*/ 4916536 w 12238203"/>
              <a:gd name="connsiteY7596" fmla="*/ 13706997 h 14922648"/>
              <a:gd name="connsiteX7597" fmla="*/ 4907693 w 12238203"/>
              <a:gd name="connsiteY7597" fmla="*/ 13692384 h 14922648"/>
              <a:gd name="connsiteX7598" fmla="*/ 4916536 w 12238203"/>
              <a:gd name="connsiteY7598" fmla="*/ 13706997 h 14922648"/>
              <a:gd name="connsiteX7599" fmla="*/ 5043181 w 12238203"/>
              <a:gd name="connsiteY7599" fmla="*/ 13420368 h 14922648"/>
              <a:gd name="connsiteX7600" fmla="*/ 5029883 w 12238203"/>
              <a:gd name="connsiteY7600" fmla="*/ 13404295 h 14922648"/>
              <a:gd name="connsiteX7601" fmla="*/ 5043181 w 12238203"/>
              <a:gd name="connsiteY7601" fmla="*/ 13420368 h 14922648"/>
              <a:gd name="connsiteX7602" fmla="*/ 9752880 w 12238203"/>
              <a:gd name="connsiteY7602" fmla="*/ 2785790 h 14922648"/>
              <a:gd name="connsiteX7603" fmla="*/ 9753324 w 12238203"/>
              <a:gd name="connsiteY7603" fmla="*/ 2771518 h 14922648"/>
              <a:gd name="connsiteX7604" fmla="*/ 9742073 w 12238203"/>
              <a:gd name="connsiteY7604" fmla="*/ 2802750 h 14922648"/>
              <a:gd name="connsiteX7605" fmla="*/ 9752880 w 12238203"/>
              <a:gd name="connsiteY7605" fmla="*/ 2785790 h 14922648"/>
              <a:gd name="connsiteX7606" fmla="*/ 9817816 w 12238203"/>
              <a:gd name="connsiteY7606" fmla="*/ 2646468 h 14922648"/>
              <a:gd name="connsiteX7607" fmla="*/ 9829659 w 12238203"/>
              <a:gd name="connsiteY7607" fmla="*/ 2550294 h 14922648"/>
              <a:gd name="connsiteX7608" fmla="*/ 9808310 w 12238203"/>
              <a:gd name="connsiteY7608" fmla="*/ 2617792 h 14922648"/>
              <a:gd name="connsiteX7609" fmla="*/ 9784345 w 12238203"/>
              <a:gd name="connsiteY7609" fmla="*/ 2681617 h 14922648"/>
              <a:gd name="connsiteX7610" fmla="*/ 9784150 w 12238203"/>
              <a:gd name="connsiteY7610" fmla="*/ 2682137 h 14922648"/>
              <a:gd name="connsiteX7611" fmla="*/ 9761921 w 12238203"/>
              <a:gd name="connsiteY7611" fmla="*/ 2731472 h 14922648"/>
              <a:gd name="connsiteX7612" fmla="*/ 9764032 w 12238203"/>
              <a:gd name="connsiteY7612" fmla="*/ 2740486 h 14922648"/>
              <a:gd name="connsiteX7613" fmla="*/ 9765249 w 12238203"/>
              <a:gd name="connsiteY7613" fmla="*/ 2745682 h 14922648"/>
              <a:gd name="connsiteX7614" fmla="*/ 9817816 w 12238203"/>
              <a:gd name="connsiteY7614" fmla="*/ 2646468 h 14922648"/>
              <a:gd name="connsiteX7615" fmla="*/ 5069993 w 12238203"/>
              <a:gd name="connsiteY7615" fmla="*/ 13406724 h 14922648"/>
              <a:gd name="connsiteX7616" fmla="*/ 5071487 w 12238203"/>
              <a:gd name="connsiteY7616" fmla="*/ 13392089 h 14922648"/>
              <a:gd name="connsiteX7617" fmla="*/ 5052107 w 12238203"/>
              <a:gd name="connsiteY7617" fmla="*/ 13388625 h 14922648"/>
              <a:gd name="connsiteX7618" fmla="*/ 5060179 w 12238203"/>
              <a:gd name="connsiteY7618" fmla="*/ 13417681 h 14922648"/>
              <a:gd name="connsiteX7619" fmla="*/ 5069993 w 12238203"/>
              <a:gd name="connsiteY7619" fmla="*/ 13406724 h 14922648"/>
              <a:gd name="connsiteX7620" fmla="*/ 5096982 w 12238203"/>
              <a:gd name="connsiteY7620" fmla="*/ 13357472 h 14922648"/>
              <a:gd name="connsiteX7621" fmla="*/ 5091719 w 12238203"/>
              <a:gd name="connsiteY7621" fmla="*/ 13334755 h 14922648"/>
              <a:gd name="connsiteX7622" fmla="*/ 5096982 w 12238203"/>
              <a:gd name="connsiteY7622" fmla="*/ 13357472 h 14922648"/>
              <a:gd name="connsiteX7623" fmla="*/ 9785463 w 12238203"/>
              <a:gd name="connsiteY7623" fmla="*/ 2766851 h 14922648"/>
              <a:gd name="connsiteX7624" fmla="*/ 9785463 w 12238203"/>
              <a:gd name="connsiteY7624" fmla="*/ 2766851 h 14922648"/>
              <a:gd name="connsiteX7625" fmla="*/ 5117321 w 12238203"/>
              <a:gd name="connsiteY7625" fmla="*/ 13346067 h 14922648"/>
              <a:gd name="connsiteX7626" fmla="*/ 5113634 w 12238203"/>
              <a:gd name="connsiteY7626" fmla="*/ 13308242 h 14922648"/>
              <a:gd name="connsiteX7627" fmla="*/ 5117321 w 12238203"/>
              <a:gd name="connsiteY7627" fmla="*/ 13346067 h 14922648"/>
              <a:gd name="connsiteX7628" fmla="*/ 5156009 w 12238203"/>
              <a:gd name="connsiteY7628" fmla="*/ 13281593 h 14922648"/>
              <a:gd name="connsiteX7629" fmla="*/ 5117261 w 12238203"/>
              <a:gd name="connsiteY7629" fmla="*/ 13218079 h 14922648"/>
              <a:gd name="connsiteX7630" fmla="*/ 5156009 w 12238203"/>
              <a:gd name="connsiteY7630" fmla="*/ 13281593 h 14922648"/>
              <a:gd name="connsiteX7631" fmla="*/ 5192823 w 12238203"/>
              <a:gd name="connsiteY7631" fmla="*/ 13348329 h 14922648"/>
              <a:gd name="connsiteX7632" fmla="*/ 5152926 w 12238203"/>
              <a:gd name="connsiteY7632" fmla="*/ 13300113 h 14922648"/>
              <a:gd name="connsiteX7633" fmla="*/ 5192823 w 12238203"/>
              <a:gd name="connsiteY7633" fmla="*/ 13348329 h 14922648"/>
              <a:gd name="connsiteX7634" fmla="*/ 10024429 w 12238203"/>
              <a:gd name="connsiteY7634" fmla="*/ 2421436 h 14922648"/>
              <a:gd name="connsiteX7635" fmla="*/ 10024504 w 12238203"/>
              <a:gd name="connsiteY7635" fmla="*/ 2390438 h 14922648"/>
              <a:gd name="connsiteX7636" fmla="*/ 9937566 w 12238203"/>
              <a:gd name="connsiteY7636" fmla="*/ 2350482 h 14922648"/>
              <a:gd name="connsiteX7637" fmla="*/ 9959882 w 12238203"/>
              <a:gd name="connsiteY7637" fmla="*/ 2507225 h 14922648"/>
              <a:gd name="connsiteX7638" fmla="*/ 10024429 w 12238203"/>
              <a:gd name="connsiteY7638" fmla="*/ 2421436 h 14922648"/>
              <a:gd name="connsiteX7639" fmla="*/ 10118957 w 12238203"/>
              <a:gd name="connsiteY7639" fmla="*/ 2279649 h 14922648"/>
              <a:gd name="connsiteX7640" fmla="*/ 10093601 w 12238203"/>
              <a:gd name="connsiteY7640" fmla="*/ 2212489 h 14922648"/>
              <a:gd name="connsiteX7641" fmla="*/ 10053336 w 12238203"/>
              <a:gd name="connsiteY7641" fmla="*/ 2240477 h 14922648"/>
              <a:gd name="connsiteX7642" fmla="*/ 10038960 w 12238203"/>
              <a:gd name="connsiteY7642" fmla="*/ 2226531 h 14922648"/>
              <a:gd name="connsiteX7643" fmla="*/ 10010016 w 12238203"/>
              <a:gd name="connsiteY7643" fmla="*/ 2289123 h 14922648"/>
              <a:gd name="connsiteX7644" fmla="*/ 9987226 w 12238203"/>
              <a:gd name="connsiteY7644" fmla="*/ 2281913 h 14922648"/>
              <a:gd name="connsiteX7645" fmla="*/ 9946148 w 12238203"/>
              <a:gd name="connsiteY7645" fmla="*/ 2344181 h 14922648"/>
              <a:gd name="connsiteX7646" fmla="*/ 9993506 w 12238203"/>
              <a:gd name="connsiteY7646" fmla="*/ 2361912 h 14922648"/>
              <a:gd name="connsiteX7647" fmla="*/ 10113390 w 12238203"/>
              <a:gd name="connsiteY7647" fmla="*/ 2287286 h 14922648"/>
              <a:gd name="connsiteX7648" fmla="*/ 10118957 w 12238203"/>
              <a:gd name="connsiteY7648" fmla="*/ 2279649 h 14922648"/>
              <a:gd name="connsiteX7649" fmla="*/ 10042816 w 12238203"/>
              <a:gd name="connsiteY7649" fmla="*/ 2531052 h 14922648"/>
              <a:gd name="connsiteX7650" fmla="*/ 10022881 w 12238203"/>
              <a:gd name="connsiteY7650" fmla="*/ 2446008 h 14922648"/>
              <a:gd name="connsiteX7651" fmla="*/ 9992864 w 12238203"/>
              <a:gd name="connsiteY7651" fmla="*/ 2511011 h 14922648"/>
              <a:gd name="connsiteX7652" fmla="*/ 10020674 w 12238203"/>
              <a:gd name="connsiteY7652" fmla="*/ 2550752 h 14922648"/>
              <a:gd name="connsiteX7653" fmla="*/ 10042816 w 12238203"/>
              <a:gd name="connsiteY7653" fmla="*/ 2531052 h 14922648"/>
              <a:gd name="connsiteX7654" fmla="*/ 10171784 w 12238203"/>
              <a:gd name="connsiteY7654" fmla="*/ 2271298 h 14922648"/>
              <a:gd name="connsiteX7655" fmla="*/ 10167973 w 12238203"/>
              <a:gd name="connsiteY7655" fmla="*/ 2232805 h 14922648"/>
              <a:gd name="connsiteX7656" fmla="*/ 10130352 w 12238203"/>
              <a:gd name="connsiteY7656" fmla="*/ 2283253 h 14922648"/>
              <a:gd name="connsiteX7657" fmla="*/ 10171784 w 12238203"/>
              <a:gd name="connsiteY7657" fmla="*/ 2271298 h 14922648"/>
              <a:gd name="connsiteX7658" fmla="*/ 10159367 w 12238203"/>
              <a:gd name="connsiteY7658" fmla="*/ 2330024 h 14922648"/>
              <a:gd name="connsiteX7659" fmla="*/ 10102653 w 12238203"/>
              <a:gd name="connsiteY7659" fmla="*/ 2332504 h 14922648"/>
              <a:gd name="connsiteX7660" fmla="*/ 10083793 w 12238203"/>
              <a:gd name="connsiteY7660" fmla="*/ 2331918 h 14922648"/>
              <a:gd name="connsiteX7661" fmla="*/ 10043525 w 12238203"/>
              <a:gd name="connsiteY7661" fmla="*/ 2330667 h 14922648"/>
              <a:gd name="connsiteX7662" fmla="*/ 10003829 w 12238203"/>
              <a:gd name="connsiteY7662" fmla="*/ 2367928 h 14922648"/>
              <a:gd name="connsiteX7663" fmla="*/ 10046594 w 12238203"/>
              <a:gd name="connsiteY7663" fmla="*/ 2388012 h 14922648"/>
              <a:gd name="connsiteX7664" fmla="*/ 10085069 w 12238203"/>
              <a:gd name="connsiteY7664" fmla="*/ 2406081 h 14922648"/>
              <a:gd name="connsiteX7665" fmla="*/ 10138540 w 12238203"/>
              <a:gd name="connsiteY7665" fmla="*/ 2376005 h 14922648"/>
              <a:gd name="connsiteX7666" fmla="*/ 10159367 w 12238203"/>
              <a:gd name="connsiteY7666" fmla="*/ 2330024 h 14922648"/>
              <a:gd name="connsiteX7667" fmla="*/ 9908037 w 12238203"/>
              <a:gd name="connsiteY7667" fmla="*/ 2899026 h 14922648"/>
              <a:gd name="connsiteX7668" fmla="*/ 9908037 w 12238203"/>
              <a:gd name="connsiteY7668" fmla="*/ 2899026 h 14922648"/>
              <a:gd name="connsiteX7669" fmla="*/ 9881159 w 12238203"/>
              <a:gd name="connsiteY7669" fmla="*/ 2974854 h 14922648"/>
              <a:gd name="connsiteX7670" fmla="*/ 9872008 w 12238203"/>
              <a:gd name="connsiteY7670" fmla="*/ 2922879 h 14922648"/>
              <a:gd name="connsiteX7671" fmla="*/ 9882998 w 12238203"/>
              <a:gd name="connsiteY7671" fmla="*/ 2899881 h 14922648"/>
              <a:gd name="connsiteX7672" fmla="*/ 9880792 w 12238203"/>
              <a:gd name="connsiteY7672" fmla="*/ 2890993 h 14922648"/>
              <a:gd name="connsiteX7673" fmla="*/ 9876832 w 12238203"/>
              <a:gd name="connsiteY7673" fmla="*/ 2875040 h 14922648"/>
              <a:gd name="connsiteX7674" fmla="*/ 9881159 w 12238203"/>
              <a:gd name="connsiteY7674" fmla="*/ 2974854 h 14922648"/>
              <a:gd name="connsiteX7675" fmla="*/ 9899126 w 12238203"/>
              <a:gd name="connsiteY7675" fmla="*/ 2939960 h 14922648"/>
              <a:gd name="connsiteX7676" fmla="*/ 9886410 w 12238203"/>
              <a:gd name="connsiteY7676" fmla="*/ 2927203 h 14922648"/>
              <a:gd name="connsiteX7677" fmla="*/ 9888541 w 12238203"/>
              <a:gd name="connsiteY7677" fmla="*/ 2950070 h 14922648"/>
              <a:gd name="connsiteX7678" fmla="*/ 9899126 w 12238203"/>
              <a:gd name="connsiteY7678" fmla="*/ 2939960 h 14922648"/>
              <a:gd name="connsiteX7679" fmla="*/ 9908848 w 12238203"/>
              <a:gd name="connsiteY7679" fmla="*/ 2924879 h 14922648"/>
              <a:gd name="connsiteX7680" fmla="*/ 9893365 w 12238203"/>
              <a:gd name="connsiteY7680" fmla="*/ 2902231 h 14922648"/>
              <a:gd name="connsiteX7681" fmla="*/ 9908848 w 12238203"/>
              <a:gd name="connsiteY7681" fmla="*/ 2924879 h 14922648"/>
              <a:gd name="connsiteX7682" fmla="*/ 10116062 w 12238203"/>
              <a:gd name="connsiteY7682" fmla="*/ 2482685 h 14922648"/>
              <a:gd name="connsiteX7683" fmla="*/ 10123405 w 12238203"/>
              <a:gd name="connsiteY7683" fmla="*/ 2443270 h 14922648"/>
              <a:gd name="connsiteX7684" fmla="*/ 10082073 w 12238203"/>
              <a:gd name="connsiteY7684" fmla="*/ 2420721 h 14922648"/>
              <a:gd name="connsiteX7685" fmla="*/ 10039718 w 12238203"/>
              <a:gd name="connsiteY7685" fmla="*/ 2398381 h 14922648"/>
              <a:gd name="connsiteX7686" fmla="*/ 10038279 w 12238203"/>
              <a:gd name="connsiteY7686" fmla="*/ 2397622 h 14922648"/>
              <a:gd name="connsiteX7687" fmla="*/ 10038204 w 12238203"/>
              <a:gd name="connsiteY7687" fmla="*/ 2400664 h 14922648"/>
              <a:gd name="connsiteX7688" fmla="*/ 10037428 w 12238203"/>
              <a:gd name="connsiteY7688" fmla="*/ 2432291 h 14922648"/>
              <a:gd name="connsiteX7689" fmla="*/ 10041882 w 12238203"/>
              <a:gd name="connsiteY7689" fmla="*/ 2464167 h 14922648"/>
              <a:gd name="connsiteX7690" fmla="*/ 10093688 w 12238203"/>
              <a:gd name="connsiteY7690" fmla="*/ 2518147 h 14922648"/>
              <a:gd name="connsiteX7691" fmla="*/ 10112760 w 12238203"/>
              <a:gd name="connsiteY7691" fmla="*/ 2487918 h 14922648"/>
              <a:gd name="connsiteX7692" fmla="*/ 5269584 w 12238203"/>
              <a:gd name="connsiteY7692" fmla="*/ 13464323 h 14922648"/>
              <a:gd name="connsiteX7693" fmla="*/ 5222540 w 12238203"/>
              <a:gd name="connsiteY7693" fmla="*/ 13397655 h 14922648"/>
              <a:gd name="connsiteX7694" fmla="*/ 5269584 w 12238203"/>
              <a:gd name="connsiteY7694" fmla="*/ 13464323 h 14922648"/>
              <a:gd name="connsiteX7695" fmla="*/ 10200668 w 12238203"/>
              <a:gd name="connsiteY7695" fmla="*/ 2308629 h 14922648"/>
              <a:gd name="connsiteX7696" fmla="*/ 10199670 w 12238203"/>
              <a:gd name="connsiteY7696" fmla="*/ 2280043 h 14922648"/>
              <a:gd name="connsiteX7697" fmla="*/ 10107938 w 12238203"/>
              <a:gd name="connsiteY7697" fmla="*/ 2299484 h 14922648"/>
              <a:gd name="connsiteX7698" fmla="*/ 10104526 w 12238203"/>
              <a:gd name="connsiteY7698" fmla="*/ 2300652 h 14922648"/>
              <a:gd name="connsiteX7699" fmla="*/ 10081978 w 12238203"/>
              <a:gd name="connsiteY7699" fmla="*/ 2308371 h 14922648"/>
              <a:gd name="connsiteX7700" fmla="*/ 10068902 w 12238203"/>
              <a:gd name="connsiteY7700" fmla="*/ 2319898 h 14922648"/>
              <a:gd name="connsiteX7701" fmla="*/ 10092010 w 12238203"/>
              <a:gd name="connsiteY7701" fmla="*/ 2319529 h 14922648"/>
              <a:gd name="connsiteX7702" fmla="*/ 10137097 w 12238203"/>
              <a:gd name="connsiteY7702" fmla="*/ 2318805 h 14922648"/>
              <a:gd name="connsiteX7703" fmla="*/ 10200668 w 12238203"/>
              <a:gd name="connsiteY7703" fmla="*/ 2308629 h 14922648"/>
              <a:gd name="connsiteX7704" fmla="*/ 9939719 w 12238203"/>
              <a:gd name="connsiteY7704" fmla="*/ 2902316 h 14922648"/>
              <a:gd name="connsiteX7705" fmla="*/ 9894798 w 12238203"/>
              <a:gd name="connsiteY7705" fmla="*/ 2840146 h 14922648"/>
              <a:gd name="connsiteX7706" fmla="*/ 9932814 w 12238203"/>
              <a:gd name="connsiteY7706" fmla="*/ 2906404 h 14922648"/>
              <a:gd name="connsiteX7707" fmla="*/ 9939719 w 12238203"/>
              <a:gd name="connsiteY7707" fmla="*/ 2902316 h 14922648"/>
              <a:gd name="connsiteX7708" fmla="*/ 10095084 w 12238203"/>
              <a:gd name="connsiteY7708" fmla="*/ 2562065 h 14922648"/>
              <a:gd name="connsiteX7709" fmla="*/ 10058332 w 12238203"/>
              <a:gd name="connsiteY7709" fmla="*/ 2491300 h 14922648"/>
              <a:gd name="connsiteX7710" fmla="*/ 10076878 w 12238203"/>
              <a:gd name="connsiteY7710" fmla="*/ 2581063 h 14922648"/>
              <a:gd name="connsiteX7711" fmla="*/ 10095084 w 12238203"/>
              <a:gd name="connsiteY7711" fmla="*/ 2562065 h 14922648"/>
              <a:gd name="connsiteX7712" fmla="*/ 9941393 w 12238203"/>
              <a:gd name="connsiteY7712" fmla="*/ 2933140 h 14922648"/>
              <a:gd name="connsiteX7713" fmla="*/ 9941176 w 12238203"/>
              <a:gd name="connsiteY7713" fmla="*/ 2919787 h 14922648"/>
              <a:gd name="connsiteX7714" fmla="*/ 9912985 w 12238203"/>
              <a:gd name="connsiteY7714" fmla="*/ 2910900 h 14922648"/>
              <a:gd name="connsiteX7715" fmla="*/ 9941393 w 12238203"/>
              <a:gd name="connsiteY7715" fmla="*/ 2933140 h 14922648"/>
              <a:gd name="connsiteX7716" fmla="*/ 9972356 w 12238203"/>
              <a:gd name="connsiteY7716" fmla="*/ 2864216 h 14922648"/>
              <a:gd name="connsiteX7717" fmla="*/ 9950853 w 12238203"/>
              <a:gd name="connsiteY7717" fmla="*/ 2837889 h 14922648"/>
              <a:gd name="connsiteX7718" fmla="*/ 9972356 w 12238203"/>
              <a:gd name="connsiteY7718" fmla="*/ 2864216 h 14922648"/>
              <a:gd name="connsiteX7719" fmla="*/ 9920152 w 12238203"/>
              <a:gd name="connsiteY7719" fmla="*/ 2986983 h 14922648"/>
              <a:gd name="connsiteX7720" fmla="*/ 9893679 w 12238203"/>
              <a:gd name="connsiteY7720" fmla="*/ 2961519 h 14922648"/>
              <a:gd name="connsiteX7721" fmla="*/ 9920152 w 12238203"/>
              <a:gd name="connsiteY7721" fmla="*/ 2986983 h 14922648"/>
              <a:gd name="connsiteX7722" fmla="*/ 9929447 w 12238203"/>
              <a:gd name="connsiteY7722" fmla="*/ 2971714 h 14922648"/>
              <a:gd name="connsiteX7723" fmla="*/ 9906436 w 12238203"/>
              <a:gd name="connsiteY7723" fmla="*/ 2948799 h 14922648"/>
              <a:gd name="connsiteX7724" fmla="*/ 9929447 w 12238203"/>
              <a:gd name="connsiteY7724" fmla="*/ 2971714 h 14922648"/>
              <a:gd name="connsiteX7725" fmla="*/ 5286759 w 12238203"/>
              <a:gd name="connsiteY7725" fmla="*/ 13517794 h 14922648"/>
              <a:gd name="connsiteX7726" fmla="*/ 5270579 w 12238203"/>
              <a:gd name="connsiteY7726" fmla="*/ 13485156 h 14922648"/>
              <a:gd name="connsiteX7727" fmla="*/ 5286759 w 12238203"/>
              <a:gd name="connsiteY7727" fmla="*/ 13517794 h 14922648"/>
              <a:gd name="connsiteX7728" fmla="*/ 5022658 w 12238203"/>
              <a:gd name="connsiteY7728" fmla="*/ 14127063 h 14922648"/>
              <a:gd name="connsiteX7729" fmla="*/ 5014124 w 12238203"/>
              <a:gd name="connsiteY7729" fmla="*/ 14123292 h 14922648"/>
              <a:gd name="connsiteX7730" fmla="*/ 5010354 w 12238203"/>
              <a:gd name="connsiteY7730" fmla="*/ 14131822 h 14922648"/>
              <a:gd name="connsiteX7731" fmla="*/ 5018889 w 12238203"/>
              <a:gd name="connsiteY7731" fmla="*/ 14135593 h 14922648"/>
              <a:gd name="connsiteX7732" fmla="*/ 10141805 w 12238203"/>
              <a:gd name="connsiteY7732" fmla="*/ 2580416 h 14922648"/>
              <a:gd name="connsiteX7733" fmla="*/ 10145327 w 12238203"/>
              <a:gd name="connsiteY7733" fmla="*/ 2571693 h 14922648"/>
              <a:gd name="connsiteX7734" fmla="*/ 10113199 w 12238203"/>
              <a:gd name="connsiteY7734" fmla="*/ 2505141 h 14922648"/>
              <a:gd name="connsiteX7735" fmla="*/ 10106088 w 12238203"/>
              <a:gd name="connsiteY7735" fmla="*/ 2523550 h 14922648"/>
              <a:gd name="connsiteX7736" fmla="*/ 10103735 w 12238203"/>
              <a:gd name="connsiteY7736" fmla="*/ 2525778 h 14922648"/>
              <a:gd name="connsiteX7737" fmla="*/ 10094857 w 12238203"/>
              <a:gd name="connsiteY7737" fmla="*/ 2534181 h 14922648"/>
              <a:gd name="connsiteX7738" fmla="*/ 10098257 w 12238203"/>
              <a:gd name="connsiteY7738" fmla="*/ 2548754 h 14922648"/>
              <a:gd name="connsiteX7739" fmla="*/ 10098707 w 12238203"/>
              <a:gd name="connsiteY7739" fmla="*/ 2550680 h 14922648"/>
              <a:gd name="connsiteX7740" fmla="*/ 10136876 w 12238203"/>
              <a:gd name="connsiteY7740" fmla="*/ 2587434 h 14922648"/>
              <a:gd name="connsiteX7741" fmla="*/ 10141805 w 12238203"/>
              <a:gd name="connsiteY7741" fmla="*/ 2580416 h 14922648"/>
              <a:gd name="connsiteX7742" fmla="*/ 10033641 w 12238203"/>
              <a:gd name="connsiteY7742" fmla="*/ 2827047 h 14922648"/>
              <a:gd name="connsiteX7743" fmla="*/ 10025468 w 12238203"/>
              <a:gd name="connsiteY7743" fmla="*/ 2813237 h 14922648"/>
              <a:gd name="connsiteX7744" fmla="*/ 10006045 w 12238203"/>
              <a:gd name="connsiteY7744" fmla="*/ 2830661 h 14922648"/>
              <a:gd name="connsiteX7745" fmla="*/ 10019375 w 12238203"/>
              <a:gd name="connsiteY7745" fmla="*/ 2843179 h 14922648"/>
              <a:gd name="connsiteX7746" fmla="*/ 10033641 w 12238203"/>
              <a:gd name="connsiteY7746" fmla="*/ 2827047 h 14922648"/>
              <a:gd name="connsiteX7747" fmla="*/ 10247985 w 12238203"/>
              <a:gd name="connsiteY7747" fmla="*/ 2354847 h 14922648"/>
              <a:gd name="connsiteX7748" fmla="*/ 10203481 w 12238203"/>
              <a:gd name="connsiteY7748" fmla="*/ 2318535 h 14922648"/>
              <a:gd name="connsiteX7749" fmla="*/ 10172574 w 12238203"/>
              <a:gd name="connsiteY7749" fmla="*/ 2327936 h 14922648"/>
              <a:gd name="connsiteX7750" fmla="*/ 10154028 w 12238203"/>
              <a:gd name="connsiteY7750" fmla="*/ 2365546 h 14922648"/>
              <a:gd name="connsiteX7751" fmla="*/ 10247985 w 12238203"/>
              <a:gd name="connsiteY7751" fmla="*/ 2354847 h 14922648"/>
              <a:gd name="connsiteX7752" fmla="*/ 10026593 w 12238203"/>
              <a:gd name="connsiteY7752" fmla="*/ 2898379 h 14922648"/>
              <a:gd name="connsiteX7753" fmla="*/ 9999069 w 12238203"/>
              <a:gd name="connsiteY7753" fmla="*/ 2868371 h 14922648"/>
              <a:gd name="connsiteX7754" fmla="*/ 10026593 w 12238203"/>
              <a:gd name="connsiteY7754" fmla="*/ 2898379 h 14922648"/>
              <a:gd name="connsiteX7755" fmla="*/ 10062983 w 12238203"/>
              <a:gd name="connsiteY7755" fmla="*/ 2820635 h 14922648"/>
              <a:gd name="connsiteX7756" fmla="*/ 10045565 w 12238203"/>
              <a:gd name="connsiteY7756" fmla="*/ 2801211 h 14922648"/>
              <a:gd name="connsiteX7757" fmla="*/ 10062983 w 12238203"/>
              <a:gd name="connsiteY7757" fmla="*/ 2820635 h 14922648"/>
              <a:gd name="connsiteX7758" fmla="*/ 5285006 w 12238203"/>
              <a:gd name="connsiteY7758" fmla="*/ 13660274 h 14922648"/>
              <a:gd name="connsiteX7759" fmla="*/ 5259404 w 12238203"/>
              <a:gd name="connsiteY7759" fmla="*/ 13648962 h 14922648"/>
              <a:gd name="connsiteX7760" fmla="*/ 5285006 w 12238203"/>
              <a:gd name="connsiteY7760" fmla="*/ 13660274 h 14922648"/>
              <a:gd name="connsiteX7761" fmla="*/ 10267249 w 12238203"/>
              <a:gd name="connsiteY7761" fmla="*/ 2391886 h 14922648"/>
              <a:gd name="connsiteX7762" fmla="*/ 10166461 w 12238203"/>
              <a:gd name="connsiteY7762" fmla="*/ 2375745 h 14922648"/>
              <a:gd name="connsiteX7763" fmla="*/ 10098408 w 12238203"/>
              <a:gd name="connsiteY7763" fmla="*/ 2413433 h 14922648"/>
              <a:gd name="connsiteX7764" fmla="*/ 10169894 w 12238203"/>
              <a:gd name="connsiteY7764" fmla="*/ 2454843 h 14922648"/>
              <a:gd name="connsiteX7765" fmla="*/ 10235194 w 12238203"/>
              <a:gd name="connsiteY7765" fmla="*/ 2434697 h 14922648"/>
              <a:gd name="connsiteX7766" fmla="*/ 10267249 w 12238203"/>
              <a:gd name="connsiteY7766" fmla="*/ 2391886 h 14922648"/>
              <a:gd name="connsiteX7767" fmla="*/ 10276438 w 12238203"/>
              <a:gd name="connsiteY7767" fmla="*/ 2372864 h 14922648"/>
              <a:gd name="connsiteX7768" fmla="*/ 10185366 w 12238203"/>
              <a:gd name="connsiteY7768" fmla="*/ 2375459 h 14922648"/>
              <a:gd name="connsiteX7769" fmla="*/ 10276438 w 12238203"/>
              <a:gd name="connsiteY7769" fmla="*/ 2372864 h 14922648"/>
              <a:gd name="connsiteX7770" fmla="*/ 10185044 w 12238203"/>
              <a:gd name="connsiteY7770" fmla="*/ 2583875 h 14922648"/>
              <a:gd name="connsiteX7771" fmla="*/ 10135348 w 12238203"/>
              <a:gd name="connsiteY7771" fmla="*/ 2534076 h 14922648"/>
              <a:gd name="connsiteX7772" fmla="*/ 10178572 w 12238203"/>
              <a:gd name="connsiteY7772" fmla="*/ 2594358 h 14922648"/>
              <a:gd name="connsiteX7773" fmla="*/ 10185044 w 12238203"/>
              <a:gd name="connsiteY7773" fmla="*/ 2583875 h 14922648"/>
              <a:gd name="connsiteX7774" fmla="*/ 10103764 w 12238203"/>
              <a:gd name="connsiteY7774" fmla="*/ 2782564 h 14922648"/>
              <a:gd name="connsiteX7775" fmla="*/ 10103764 w 12238203"/>
              <a:gd name="connsiteY7775" fmla="*/ 2782564 h 14922648"/>
              <a:gd name="connsiteX7776" fmla="*/ 10085152 w 12238203"/>
              <a:gd name="connsiteY7776" fmla="*/ 2825841 h 14922648"/>
              <a:gd name="connsiteX7777" fmla="*/ 10064532 w 12238203"/>
              <a:gd name="connsiteY7777" fmla="*/ 2791745 h 14922648"/>
              <a:gd name="connsiteX7778" fmla="*/ 10085152 w 12238203"/>
              <a:gd name="connsiteY7778" fmla="*/ 2825841 h 14922648"/>
              <a:gd name="connsiteX7779" fmla="*/ 10063818 w 12238203"/>
              <a:gd name="connsiteY7779" fmla="*/ 2926044 h 14922648"/>
              <a:gd name="connsiteX7780" fmla="*/ 10033497 w 12238203"/>
              <a:gd name="connsiteY7780" fmla="*/ 2894290 h 14922648"/>
              <a:gd name="connsiteX7781" fmla="*/ 10063818 w 12238203"/>
              <a:gd name="connsiteY7781" fmla="*/ 2926044 h 14922648"/>
              <a:gd name="connsiteX7782" fmla="*/ 5326219 w 12238203"/>
              <a:gd name="connsiteY7782" fmla="*/ 13683582 h 14922648"/>
              <a:gd name="connsiteX7783" fmla="*/ 5305879 w 12238203"/>
              <a:gd name="connsiteY7783" fmla="*/ 13694988 h 14922648"/>
              <a:gd name="connsiteX7784" fmla="*/ 5234299 w 12238203"/>
              <a:gd name="connsiteY7784" fmla="*/ 13648067 h 14922648"/>
              <a:gd name="connsiteX7785" fmla="*/ 5282517 w 12238203"/>
              <a:gd name="connsiteY7785" fmla="*/ 13608195 h 14922648"/>
              <a:gd name="connsiteX7786" fmla="*/ 5140623 w 12238203"/>
              <a:gd name="connsiteY7786" fmla="*/ 13304872 h 14922648"/>
              <a:gd name="connsiteX7787" fmla="*/ 5007079 w 12238203"/>
              <a:gd name="connsiteY7787" fmla="*/ 13455906 h 14922648"/>
              <a:gd name="connsiteX7788" fmla="*/ 4933081 w 12238203"/>
              <a:gd name="connsiteY7788" fmla="*/ 13611838 h 14922648"/>
              <a:gd name="connsiteX7789" fmla="*/ 4959028 w 12238203"/>
              <a:gd name="connsiteY7789" fmla="*/ 13669695 h 14922648"/>
              <a:gd name="connsiteX7790" fmla="*/ 4885920 w 12238203"/>
              <a:gd name="connsiteY7790" fmla="*/ 13800529 h 14922648"/>
              <a:gd name="connsiteX7791" fmla="*/ 4990665 w 12238203"/>
              <a:gd name="connsiteY7791" fmla="*/ 13933986 h 14922648"/>
              <a:gd name="connsiteX7792" fmla="*/ 5076245 w 12238203"/>
              <a:gd name="connsiteY7792" fmla="*/ 14155838 h 14922648"/>
              <a:gd name="connsiteX7793" fmla="*/ 4955463 w 12238203"/>
              <a:gd name="connsiteY7793" fmla="*/ 14071373 h 14922648"/>
              <a:gd name="connsiteX7794" fmla="*/ 5028002 w 12238203"/>
              <a:gd name="connsiteY7794" fmla="*/ 14103424 h 14922648"/>
              <a:gd name="connsiteX7795" fmla="*/ 5003182 w 12238203"/>
              <a:gd name="connsiteY7795" fmla="*/ 14021085 h 14922648"/>
              <a:gd name="connsiteX7796" fmla="*/ 4898746 w 12238203"/>
              <a:gd name="connsiteY7796" fmla="*/ 13898470 h 14922648"/>
              <a:gd name="connsiteX7797" fmla="*/ 4802062 w 12238203"/>
              <a:gd name="connsiteY7797" fmla="*/ 13850653 h 14922648"/>
              <a:gd name="connsiteX7798" fmla="*/ 4771196 w 12238203"/>
              <a:gd name="connsiteY7798" fmla="*/ 13816623 h 14922648"/>
              <a:gd name="connsiteX7799" fmla="*/ 4688995 w 12238203"/>
              <a:gd name="connsiteY7799" fmla="*/ 13621754 h 14922648"/>
              <a:gd name="connsiteX7800" fmla="*/ 4911248 w 12238203"/>
              <a:gd name="connsiteY7800" fmla="*/ 13591995 h 14922648"/>
              <a:gd name="connsiteX7801" fmla="*/ 4944069 w 12238203"/>
              <a:gd name="connsiteY7801" fmla="*/ 13448457 h 14922648"/>
              <a:gd name="connsiteX7802" fmla="*/ 5035689 w 12238203"/>
              <a:gd name="connsiteY7802" fmla="*/ 13171841 h 14922648"/>
              <a:gd name="connsiteX7803" fmla="*/ 5160856 w 12238203"/>
              <a:gd name="connsiteY7803" fmla="*/ 13247537 h 14922648"/>
              <a:gd name="connsiteX7804" fmla="*/ 5210780 w 12238203"/>
              <a:gd name="connsiteY7804" fmla="*/ 13330773 h 14922648"/>
              <a:gd name="connsiteX7805" fmla="*/ 5306601 w 12238203"/>
              <a:gd name="connsiteY7805" fmla="*/ 13495973 h 14922648"/>
              <a:gd name="connsiteX7806" fmla="*/ 5326219 w 12238203"/>
              <a:gd name="connsiteY7806" fmla="*/ 13683582 h 14922648"/>
              <a:gd name="connsiteX7807" fmla="*/ 10134302 w 12238203"/>
              <a:gd name="connsiteY7807" fmla="*/ 2827672 h 14922648"/>
              <a:gd name="connsiteX7808" fmla="*/ 10129882 w 12238203"/>
              <a:gd name="connsiteY7808" fmla="*/ 2774218 h 14922648"/>
              <a:gd name="connsiteX7809" fmla="*/ 10104647 w 12238203"/>
              <a:gd name="connsiteY7809" fmla="*/ 2774796 h 14922648"/>
              <a:gd name="connsiteX7810" fmla="*/ 10134302 w 12238203"/>
              <a:gd name="connsiteY7810" fmla="*/ 2827672 h 14922648"/>
              <a:gd name="connsiteX7811" fmla="*/ 10131673 w 12238203"/>
              <a:gd name="connsiteY7811" fmla="*/ 2838238 h 14922648"/>
              <a:gd name="connsiteX7812" fmla="*/ 10118768 w 12238203"/>
              <a:gd name="connsiteY7812" fmla="*/ 2825907 h 14922648"/>
              <a:gd name="connsiteX7813" fmla="*/ 10074567 w 12238203"/>
              <a:gd name="connsiteY7813" fmla="*/ 2835951 h 14922648"/>
              <a:gd name="connsiteX7814" fmla="*/ 10063099 w 12238203"/>
              <a:gd name="connsiteY7814" fmla="*/ 2853830 h 14922648"/>
              <a:gd name="connsiteX7815" fmla="*/ 10131673 w 12238203"/>
              <a:gd name="connsiteY7815" fmla="*/ 2838238 h 14922648"/>
              <a:gd name="connsiteX7816" fmla="*/ 10241986 w 12238203"/>
              <a:gd name="connsiteY7816" fmla="*/ 2610903 h 14922648"/>
              <a:gd name="connsiteX7817" fmla="*/ 10248796 w 12238203"/>
              <a:gd name="connsiteY7817" fmla="*/ 2588301 h 14922648"/>
              <a:gd name="connsiteX7818" fmla="*/ 10189931 w 12238203"/>
              <a:gd name="connsiteY7818" fmla="*/ 2479596 h 14922648"/>
              <a:gd name="connsiteX7819" fmla="*/ 10135838 w 12238203"/>
              <a:gd name="connsiteY7819" fmla="*/ 2453468 h 14922648"/>
              <a:gd name="connsiteX7820" fmla="*/ 10130894 w 12238203"/>
              <a:gd name="connsiteY7820" fmla="*/ 2517310 h 14922648"/>
              <a:gd name="connsiteX7821" fmla="*/ 10190610 w 12238203"/>
              <a:gd name="connsiteY7821" fmla="*/ 2576237 h 14922648"/>
              <a:gd name="connsiteX7822" fmla="*/ 10203381 w 12238203"/>
              <a:gd name="connsiteY7822" fmla="*/ 2574317 h 14922648"/>
              <a:gd name="connsiteX7823" fmla="*/ 10241986 w 12238203"/>
              <a:gd name="connsiteY7823" fmla="*/ 2610903 h 14922648"/>
              <a:gd name="connsiteX7824" fmla="*/ 10096957 w 12238203"/>
              <a:gd name="connsiteY7824" fmla="*/ 2946805 h 14922648"/>
              <a:gd name="connsiteX7825" fmla="*/ 10080403 w 12238203"/>
              <a:gd name="connsiteY7825" fmla="*/ 2932352 h 14922648"/>
              <a:gd name="connsiteX7826" fmla="*/ 10096957 w 12238203"/>
              <a:gd name="connsiteY7826" fmla="*/ 2946805 h 14922648"/>
              <a:gd name="connsiteX7827" fmla="*/ 10173572 w 12238203"/>
              <a:gd name="connsiteY7827" fmla="*/ 2791291 h 14922648"/>
              <a:gd name="connsiteX7828" fmla="*/ 10153797 w 12238203"/>
              <a:gd name="connsiteY7828" fmla="*/ 2776627 h 14922648"/>
              <a:gd name="connsiteX7829" fmla="*/ 10157406 w 12238203"/>
              <a:gd name="connsiteY7829" fmla="*/ 2804226 h 14922648"/>
              <a:gd name="connsiteX7830" fmla="*/ 10173572 w 12238203"/>
              <a:gd name="connsiteY7830" fmla="*/ 2791291 h 14922648"/>
              <a:gd name="connsiteX7831" fmla="*/ 10333907 w 12238203"/>
              <a:gd name="connsiteY7831" fmla="*/ 2437652 h 14922648"/>
              <a:gd name="connsiteX7832" fmla="*/ 10308303 w 12238203"/>
              <a:gd name="connsiteY7832" fmla="*/ 2420537 h 14922648"/>
              <a:gd name="connsiteX7833" fmla="*/ 10310625 w 12238203"/>
              <a:gd name="connsiteY7833" fmla="*/ 2383678 h 14922648"/>
              <a:gd name="connsiteX7834" fmla="*/ 10296381 w 12238203"/>
              <a:gd name="connsiteY7834" fmla="*/ 2379173 h 14922648"/>
              <a:gd name="connsiteX7835" fmla="*/ 10252155 w 12238203"/>
              <a:gd name="connsiteY7835" fmla="*/ 2430664 h 14922648"/>
              <a:gd name="connsiteX7836" fmla="*/ 10306699 w 12238203"/>
              <a:gd name="connsiteY7836" fmla="*/ 2438998 h 14922648"/>
              <a:gd name="connsiteX7837" fmla="*/ 10329247 w 12238203"/>
              <a:gd name="connsiteY7837" fmla="*/ 2442443 h 14922648"/>
              <a:gd name="connsiteX7838" fmla="*/ 10333907 w 12238203"/>
              <a:gd name="connsiteY7838" fmla="*/ 2437652 h 14922648"/>
              <a:gd name="connsiteX7839" fmla="*/ 10330077 w 12238203"/>
              <a:gd name="connsiteY7839" fmla="*/ 2470595 h 14922648"/>
              <a:gd name="connsiteX7840" fmla="*/ 10332795 w 12238203"/>
              <a:gd name="connsiteY7840" fmla="*/ 2462056 h 14922648"/>
              <a:gd name="connsiteX7841" fmla="*/ 10322775 w 12238203"/>
              <a:gd name="connsiteY7841" fmla="*/ 2452926 h 14922648"/>
              <a:gd name="connsiteX7842" fmla="*/ 10307448 w 12238203"/>
              <a:gd name="connsiteY7842" fmla="*/ 2451296 h 14922648"/>
              <a:gd name="connsiteX7843" fmla="*/ 10305664 w 12238203"/>
              <a:gd name="connsiteY7843" fmla="*/ 2450916 h 14922648"/>
              <a:gd name="connsiteX7844" fmla="*/ 10286941 w 12238203"/>
              <a:gd name="connsiteY7844" fmla="*/ 2446930 h 14922648"/>
              <a:gd name="connsiteX7845" fmla="*/ 10249571 w 12238203"/>
              <a:gd name="connsiteY7845" fmla="*/ 2448643 h 14922648"/>
              <a:gd name="connsiteX7846" fmla="*/ 10290665 w 12238203"/>
              <a:gd name="connsiteY7846" fmla="*/ 2462292 h 14922648"/>
              <a:gd name="connsiteX7847" fmla="*/ 10304423 w 12238203"/>
              <a:gd name="connsiteY7847" fmla="*/ 2465190 h 14922648"/>
              <a:gd name="connsiteX7848" fmla="*/ 10188898 w 12238203"/>
              <a:gd name="connsiteY7848" fmla="*/ 2807082 h 14922648"/>
              <a:gd name="connsiteX7849" fmla="*/ 10191043 w 12238203"/>
              <a:gd name="connsiteY7849" fmla="*/ 2791554 h 14922648"/>
              <a:gd name="connsiteX7850" fmla="*/ 10145481 w 12238203"/>
              <a:gd name="connsiteY7850" fmla="*/ 2830061 h 14922648"/>
              <a:gd name="connsiteX7851" fmla="*/ 10188898 w 12238203"/>
              <a:gd name="connsiteY7851" fmla="*/ 2807082 h 14922648"/>
              <a:gd name="connsiteX7852" fmla="*/ 10286869 w 12238203"/>
              <a:gd name="connsiteY7852" fmla="*/ 2606610 h 14922648"/>
              <a:gd name="connsiteX7853" fmla="*/ 10294115 w 12238203"/>
              <a:gd name="connsiteY7853" fmla="*/ 2583840 h 14922648"/>
              <a:gd name="connsiteX7854" fmla="*/ 10246757 w 12238203"/>
              <a:gd name="connsiteY7854" fmla="*/ 2566109 h 14922648"/>
              <a:gd name="connsiteX7855" fmla="*/ 10286869 w 12238203"/>
              <a:gd name="connsiteY7855" fmla="*/ 2606610 h 14922648"/>
              <a:gd name="connsiteX7856" fmla="*/ 10341604 w 12238203"/>
              <a:gd name="connsiteY7856" fmla="*/ 2483639 h 14922648"/>
              <a:gd name="connsiteX7857" fmla="*/ 10318888 w 12238203"/>
              <a:gd name="connsiteY7857" fmla="*/ 2481334 h 14922648"/>
              <a:gd name="connsiteX7858" fmla="*/ 10303372 w 12238203"/>
              <a:gd name="connsiteY7858" fmla="*/ 2477297 h 14922648"/>
              <a:gd name="connsiteX7859" fmla="*/ 10294211 w 12238203"/>
              <a:gd name="connsiteY7859" fmla="*/ 2474913 h 14922648"/>
              <a:gd name="connsiteX7860" fmla="*/ 10302346 w 12238203"/>
              <a:gd name="connsiteY7860" fmla="*/ 2489101 h 14922648"/>
              <a:gd name="connsiteX7861" fmla="*/ 10304681 w 12238203"/>
              <a:gd name="connsiteY7861" fmla="*/ 2493172 h 14922648"/>
              <a:gd name="connsiteX7862" fmla="*/ 10324906 w 12238203"/>
              <a:gd name="connsiteY7862" fmla="*/ 2506551 h 14922648"/>
              <a:gd name="connsiteX7863" fmla="*/ 10341604 w 12238203"/>
              <a:gd name="connsiteY7863" fmla="*/ 2483639 h 14922648"/>
              <a:gd name="connsiteX7864" fmla="*/ 10131842 w 12238203"/>
              <a:gd name="connsiteY7864" fmla="*/ 2964769 h 14922648"/>
              <a:gd name="connsiteX7865" fmla="*/ 10104724 w 12238203"/>
              <a:gd name="connsiteY7865" fmla="*/ 2947688 h 14922648"/>
              <a:gd name="connsiteX7866" fmla="*/ 10131842 w 12238203"/>
              <a:gd name="connsiteY7866" fmla="*/ 2964769 h 14922648"/>
              <a:gd name="connsiteX7867" fmla="*/ 5276929 w 12238203"/>
              <a:gd name="connsiteY7867" fmla="*/ 13954144 h 14922648"/>
              <a:gd name="connsiteX7868" fmla="*/ 5248579 w 12238203"/>
              <a:gd name="connsiteY7868" fmla="*/ 13935147 h 14922648"/>
              <a:gd name="connsiteX7869" fmla="*/ 5276929 w 12238203"/>
              <a:gd name="connsiteY7869" fmla="*/ 13954144 h 14922648"/>
              <a:gd name="connsiteX7870" fmla="*/ 10331794 w 12238203"/>
              <a:gd name="connsiteY7870" fmla="*/ 2573829 h 14922648"/>
              <a:gd name="connsiteX7871" fmla="*/ 10296781 w 12238203"/>
              <a:gd name="connsiteY7871" fmla="*/ 2553153 h 14922648"/>
              <a:gd name="connsiteX7872" fmla="*/ 10267920 w 12238203"/>
              <a:gd name="connsiteY7872" fmla="*/ 2536109 h 14922648"/>
              <a:gd name="connsiteX7873" fmla="*/ 10210006 w 12238203"/>
              <a:gd name="connsiteY7873" fmla="*/ 2495343 h 14922648"/>
              <a:gd name="connsiteX7874" fmla="*/ 10240928 w 12238203"/>
              <a:gd name="connsiteY7874" fmla="*/ 2554867 h 14922648"/>
              <a:gd name="connsiteX7875" fmla="*/ 10287341 w 12238203"/>
              <a:gd name="connsiteY7875" fmla="*/ 2563971 h 14922648"/>
              <a:gd name="connsiteX7876" fmla="*/ 10295463 w 12238203"/>
              <a:gd name="connsiteY7876" fmla="*/ 2568321 h 14922648"/>
              <a:gd name="connsiteX7877" fmla="*/ 10310232 w 12238203"/>
              <a:gd name="connsiteY7877" fmla="*/ 2576231 h 14922648"/>
              <a:gd name="connsiteX7878" fmla="*/ 10331794 w 12238203"/>
              <a:gd name="connsiteY7878" fmla="*/ 2573829 h 14922648"/>
              <a:gd name="connsiteX7879" fmla="*/ 10346377 w 12238203"/>
              <a:gd name="connsiteY7879" fmla="*/ 2566218 h 14922648"/>
              <a:gd name="connsiteX7880" fmla="*/ 10321283 w 12238203"/>
              <a:gd name="connsiteY7880" fmla="*/ 2517937 h 14922648"/>
              <a:gd name="connsiteX7881" fmla="*/ 10306742 w 12238203"/>
              <a:gd name="connsiteY7881" fmla="*/ 2507301 h 14922648"/>
              <a:gd name="connsiteX7882" fmla="*/ 10301118 w 12238203"/>
              <a:gd name="connsiteY7882" fmla="*/ 2503242 h 14922648"/>
              <a:gd name="connsiteX7883" fmla="*/ 10290719 w 12238203"/>
              <a:gd name="connsiteY7883" fmla="*/ 2495738 h 14922648"/>
              <a:gd name="connsiteX7884" fmla="*/ 10268738 w 12238203"/>
              <a:gd name="connsiteY7884" fmla="*/ 2467237 h 14922648"/>
              <a:gd name="connsiteX7885" fmla="*/ 10224967 w 12238203"/>
              <a:gd name="connsiteY7885" fmla="*/ 2447126 h 14922648"/>
              <a:gd name="connsiteX7886" fmla="*/ 10187421 w 12238203"/>
              <a:gd name="connsiteY7886" fmla="*/ 2466576 h 14922648"/>
              <a:gd name="connsiteX7887" fmla="*/ 10266760 w 12238203"/>
              <a:gd name="connsiteY7887" fmla="*/ 2519448 h 14922648"/>
              <a:gd name="connsiteX7888" fmla="*/ 10298110 w 12238203"/>
              <a:gd name="connsiteY7888" fmla="*/ 2537864 h 14922648"/>
              <a:gd name="connsiteX7889" fmla="*/ 10373185 w 12238203"/>
              <a:gd name="connsiteY7889" fmla="*/ 2590362 h 14922648"/>
              <a:gd name="connsiteX7890" fmla="*/ 10303699 w 12238203"/>
              <a:gd name="connsiteY7890" fmla="*/ 2593137 h 14922648"/>
              <a:gd name="connsiteX7891" fmla="*/ 10293736 w 12238203"/>
              <a:gd name="connsiteY7891" fmla="*/ 2624446 h 14922648"/>
              <a:gd name="connsiteX7892" fmla="*/ 10259418 w 12238203"/>
              <a:gd name="connsiteY7892" fmla="*/ 2604192 h 14922648"/>
              <a:gd name="connsiteX7893" fmla="*/ 10242417 w 12238203"/>
              <a:gd name="connsiteY7893" fmla="*/ 2630217 h 14922648"/>
              <a:gd name="connsiteX7894" fmla="*/ 10197947 w 12238203"/>
              <a:gd name="connsiteY7894" fmla="*/ 2591394 h 14922648"/>
              <a:gd name="connsiteX7895" fmla="*/ 10178835 w 12238203"/>
              <a:gd name="connsiteY7895" fmla="*/ 2613238 h 14922648"/>
              <a:gd name="connsiteX7896" fmla="*/ 10155948 w 12238203"/>
              <a:gd name="connsiteY7896" fmla="*/ 2587584 h 14922648"/>
              <a:gd name="connsiteX7897" fmla="*/ 10134457 w 12238203"/>
              <a:gd name="connsiteY7897" fmla="*/ 2605847 h 14922648"/>
              <a:gd name="connsiteX7898" fmla="*/ 10105104 w 12238203"/>
              <a:gd name="connsiteY7898" fmla="*/ 2571194 h 14922648"/>
              <a:gd name="connsiteX7899" fmla="*/ 10074293 w 12238203"/>
              <a:gd name="connsiteY7899" fmla="*/ 2599041 h 14922648"/>
              <a:gd name="connsiteX7900" fmla="*/ 10041690 w 12238203"/>
              <a:gd name="connsiteY7900" fmla="*/ 2554650 h 14922648"/>
              <a:gd name="connsiteX7901" fmla="*/ 10022010 w 12238203"/>
              <a:gd name="connsiteY7901" fmla="*/ 2567221 h 14922648"/>
              <a:gd name="connsiteX7902" fmla="*/ 9981768 w 12238203"/>
              <a:gd name="connsiteY7902" fmla="*/ 2517280 h 14922648"/>
              <a:gd name="connsiteX7903" fmla="*/ 9956695 w 12238203"/>
              <a:gd name="connsiteY7903" fmla="*/ 2518442 h 14922648"/>
              <a:gd name="connsiteX7904" fmla="*/ 9919435 w 12238203"/>
              <a:gd name="connsiteY7904" fmla="*/ 2338482 h 14922648"/>
              <a:gd name="connsiteX7905" fmla="*/ 9724313 w 12238203"/>
              <a:gd name="connsiteY7905" fmla="*/ 2246273 h 14922648"/>
              <a:gd name="connsiteX7906" fmla="*/ 9729616 w 12238203"/>
              <a:gd name="connsiteY7906" fmla="*/ 2219756 h 14922648"/>
              <a:gd name="connsiteX7907" fmla="*/ 9938077 w 12238203"/>
              <a:gd name="connsiteY7907" fmla="*/ 2319317 h 14922648"/>
              <a:gd name="connsiteX7908" fmla="*/ 9982302 w 12238203"/>
              <a:gd name="connsiteY7908" fmla="*/ 2267825 h 14922648"/>
              <a:gd name="connsiteX7909" fmla="*/ 10006000 w 12238203"/>
              <a:gd name="connsiteY7909" fmla="*/ 2272188 h 14922648"/>
              <a:gd name="connsiteX7910" fmla="*/ 10035109 w 12238203"/>
              <a:gd name="connsiteY7910" fmla="*/ 2210032 h 14922648"/>
              <a:gd name="connsiteX7911" fmla="*/ 10055921 w 12238203"/>
              <a:gd name="connsiteY7911" fmla="*/ 2222499 h 14922648"/>
              <a:gd name="connsiteX7912" fmla="*/ 10094844 w 12238203"/>
              <a:gd name="connsiteY7912" fmla="*/ 2197523 h 14922648"/>
              <a:gd name="connsiteX7913" fmla="*/ 10118466 w 12238203"/>
              <a:gd name="connsiteY7913" fmla="*/ 2232885 h 14922648"/>
              <a:gd name="connsiteX7914" fmla="*/ 10170560 w 12238203"/>
              <a:gd name="connsiteY7914" fmla="*/ 2214827 h 14922648"/>
              <a:gd name="connsiteX7915" fmla="*/ 10181238 w 12238203"/>
              <a:gd name="connsiteY7915" fmla="*/ 2271155 h 14922648"/>
              <a:gd name="connsiteX7916" fmla="*/ 10212913 w 12238203"/>
              <a:gd name="connsiteY7916" fmla="*/ 2268950 h 14922648"/>
              <a:gd name="connsiteX7917" fmla="*/ 10223292 w 12238203"/>
              <a:gd name="connsiteY7917" fmla="*/ 2315403 h 14922648"/>
              <a:gd name="connsiteX7918" fmla="*/ 10262969 w 12238203"/>
              <a:gd name="connsiteY7918" fmla="*/ 2356072 h 14922648"/>
              <a:gd name="connsiteX7919" fmla="*/ 10328493 w 12238203"/>
              <a:gd name="connsiteY7919" fmla="*/ 2376799 h 14922648"/>
              <a:gd name="connsiteX7920" fmla="*/ 10323322 w 12238203"/>
              <a:gd name="connsiteY7920" fmla="*/ 2412757 h 14922648"/>
              <a:gd name="connsiteX7921" fmla="*/ 10350869 w 12238203"/>
              <a:gd name="connsiteY7921" fmla="*/ 2433619 h 14922648"/>
              <a:gd name="connsiteX7922" fmla="*/ 10343623 w 12238203"/>
              <a:gd name="connsiteY7922" fmla="*/ 2456389 h 14922648"/>
              <a:gd name="connsiteX7923" fmla="*/ 10364567 w 12238203"/>
              <a:gd name="connsiteY7923" fmla="*/ 2478295 h 14922648"/>
              <a:gd name="connsiteX7924" fmla="*/ 10342774 w 12238203"/>
              <a:gd name="connsiteY7924" fmla="*/ 2499673 h 14922648"/>
              <a:gd name="connsiteX7925" fmla="*/ 10373185 w 12238203"/>
              <a:gd name="connsiteY7925" fmla="*/ 2590362 h 14922648"/>
              <a:gd name="connsiteX7926" fmla="*/ 5583716 w 12238203"/>
              <a:gd name="connsiteY7926" fmla="*/ 13547091 h 14922648"/>
              <a:gd name="connsiteX7927" fmla="*/ 5583629 w 12238203"/>
              <a:gd name="connsiteY7927" fmla="*/ 13537032 h 14922648"/>
              <a:gd name="connsiteX7928" fmla="*/ 5577797 w 12238203"/>
              <a:gd name="connsiteY7928" fmla="*/ 13559475 h 14922648"/>
              <a:gd name="connsiteX7929" fmla="*/ 5583716 w 12238203"/>
              <a:gd name="connsiteY7929" fmla="*/ 13547091 h 14922648"/>
              <a:gd name="connsiteX7930" fmla="*/ 10223500 w 12238203"/>
              <a:gd name="connsiteY7930" fmla="*/ 3052689 h 14922648"/>
              <a:gd name="connsiteX7931" fmla="*/ 10029174 w 12238203"/>
              <a:gd name="connsiteY7931" fmla="*/ 3000990 h 14922648"/>
              <a:gd name="connsiteX7932" fmla="*/ 10199702 w 12238203"/>
              <a:gd name="connsiteY7932" fmla="*/ 3083476 h 14922648"/>
              <a:gd name="connsiteX7933" fmla="*/ 10223500 w 12238203"/>
              <a:gd name="connsiteY7933" fmla="*/ 3052689 h 14922648"/>
              <a:gd name="connsiteX7934" fmla="*/ 5621043 w 12238203"/>
              <a:gd name="connsiteY7934" fmla="*/ 13470841 h 14922648"/>
              <a:gd name="connsiteX7935" fmla="*/ 5618740 w 12238203"/>
              <a:gd name="connsiteY7935" fmla="*/ 13457569 h 14922648"/>
              <a:gd name="connsiteX7936" fmla="*/ 5621043 w 12238203"/>
              <a:gd name="connsiteY7936" fmla="*/ 13470841 h 14922648"/>
              <a:gd name="connsiteX7937" fmla="*/ 5566789 w 12238203"/>
              <a:gd name="connsiteY7937" fmla="*/ 13601717 h 14922648"/>
              <a:gd name="connsiteX7938" fmla="*/ 5572870 w 12238203"/>
              <a:gd name="connsiteY7938" fmla="*/ 13561384 h 14922648"/>
              <a:gd name="connsiteX7939" fmla="*/ 5545914 w 12238203"/>
              <a:gd name="connsiteY7939" fmla="*/ 13640875 h 14922648"/>
              <a:gd name="connsiteX7940" fmla="*/ 5566789 w 12238203"/>
              <a:gd name="connsiteY7940" fmla="*/ 13601717 h 14922648"/>
              <a:gd name="connsiteX7941" fmla="*/ 5543544 w 12238203"/>
              <a:gd name="connsiteY7941" fmla="*/ 13658658 h 14922648"/>
              <a:gd name="connsiteX7942" fmla="*/ 5540987 w 12238203"/>
              <a:gd name="connsiteY7942" fmla="*/ 13642783 h 14922648"/>
              <a:gd name="connsiteX7943" fmla="*/ 5530228 w 12238203"/>
              <a:gd name="connsiteY7943" fmla="*/ 13667135 h 14922648"/>
              <a:gd name="connsiteX7944" fmla="*/ 5543544 w 12238203"/>
              <a:gd name="connsiteY7944" fmla="*/ 13658658 h 14922648"/>
              <a:gd name="connsiteX7945" fmla="*/ 10205868 w 12238203"/>
              <a:gd name="connsiteY7945" fmla="*/ 3134131 h 14922648"/>
              <a:gd name="connsiteX7946" fmla="*/ 10200107 w 12238203"/>
              <a:gd name="connsiteY7946" fmla="*/ 3096403 h 14922648"/>
              <a:gd name="connsiteX7947" fmla="*/ 10197929 w 12238203"/>
              <a:gd name="connsiteY7947" fmla="*/ 3096678 h 14922648"/>
              <a:gd name="connsiteX7948" fmla="*/ 10098598 w 12238203"/>
              <a:gd name="connsiteY7948" fmla="*/ 3109234 h 14922648"/>
              <a:gd name="connsiteX7949" fmla="*/ 10007270 w 12238203"/>
              <a:gd name="connsiteY7949" fmla="*/ 3168249 h 14922648"/>
              <a:gd name="connsiteX7950" fmla="*/ 10051328 w 12238203"/>
              <a:gd name="connsiteY7950" fmla="*/ 3225449 h 14922648"/>
              <a:gd name="connsiteX7951" fmla="*/ 10205868 w 12238203"/>
              <a:gd name="connsiteY7951" fmla="*/ 3134131 h 14922648"/>
              <a:gd name="connsiteX7952" fmla="*/ 5581413 w 12238203"/>
              <a:gd name="connsiteY7952" fmla="*/ 13635625 h 14922648"/>
              <a:gd name="connsiteX7953" fmla="*/ 5577204 w 12238203"/>
              <a:gd name="connsiteY7953" fmla="*/ 13617425 h 14922648"/>
              <a:gd name="connsiteX7954" fmla="*/ 5660279 w 12238203"/>
              <a:gd name="connsiteY7954" fmla="*/ 13438647 h 14922648"/>
              <a:gd name="connsiteX7955" fmla="*/ 5619053 w 12238203"/>
              <a:gd name="connsiteY7955" fmla="*/ 13494983 h 14922648"/>
              <a:gd name="connsiteX7956" fmla="*/ 5491795 w 12238203"/>
              <a:gd name="connsiteY7956" fmla="*/ 13791087 h 14922648"/>
              <a:gd name="connsiteX7957" fmla="*/ 5473995 w 12238203"/>
              <a:gd name="connsiteY7957" fmla="*/ 13803646 h 14922648"/>
              <a:gd name="connsiteX7958" fmla="*/ 5524199 w 12238203"/>
              <a:gd name="connsiteY7958" fmla="*/ 13755873 h 14922648"/>
              <a:gd name="connsiteX7959" fmla="*/ 5581413 w 12238203"/>
              <a:gd name="connsiteY7959" fmla="*/ 13635625 h 14922648"/>
              <a:gd name="connsiteX7960" fmla="*/ 10268773 w 12238203"/>
              <a:gd name="connsiteY7960" fmla="*/ 3034449 h 14922648"/>
              <a:gd name="connsiteX7961" fmla="*/ 10226698 w 12238203"/>
              <a:gd name="connsiteY7961" fmla="*/ 2860848 h 14922648"/>
              <a:gd name="connsiteX7962" fmla="*/ 10183476 w 12238203"/>
              <a:gd name="connsiteY7962" fmla="*/ 2909058 h 14922648"/>
              <a:gd name="connsiteX7963" fmla="*/ 10208994 w 12238203"/>
              <a:gd name="connsiteY7963" fmla="*/ 2975912 h 14922648"/>
              <a:gd name="connsiteX7964" fmla="*/ 10237071 w 12238203"/>
              <a:gd name="connsiteY7964" fmla="*/ 3043897 h 14922648"/>
              <a:gd name="connsiteX7965" fmla="*/ 10268773 w 12238203"/>
              <a:gd name="connsiteY7965" fmla="*/ 3034449 h 14922648"/>
              <a:gd name="connsiteX7966" fmla="*/ 5595590 w 12238203"/>
              <a:gd name="connsiteY7966" fmla="*/ 13612783 h 14922648"/>
              <a:gd name="connsiteX7967" fmla="*/ 5582923 w 12238203"/>
              <a:gd name="connsiteY7967" fmla="*/ 13632207 h 14922648"/>
              <a:gd name="connsiteX7968" fmla="*/ 5595590 w 12238203"/>
              <a:gd name="connsiteY7968" fmla="*/ 13612783 h 14922648"/>
              <a:gd name="connsiteX7969" fmla="*/ 10225220 w 12238203"/>
              <a:gd name="connsiteY7969" fmla="*/ 3150330 h 14922648"/>
              <a:gd name="connsiteX7970" fmla="*/ 10262275 w 12238203"/>
              <a:gd name="connsiteY7970" fmla="*/ 3051465 h 14922648"/>
              <a:gd name="connsiteX7971" fmla="*/ 10246929 w 12238203"/>
              <a:gd name="connsiteY7971" fmla="*/ 3053637 h 14922648"/>
              <a:gd name="connsiteX7972" fmla="*/ 10239784 w 12238203"/>
              <a:gd name="connsiteY7972" fmla="*/ 3054649 h 14922648"/>
              <a:gd name="connsiteX7973" fmla="*/ 10224372 w 12238203"/>
              <a:gd name="connsiteY7973" fmla="*/ 3070474 h 14922648"/>
              <a:gd name="connsiteX7974" fmla="*/ 10222501 w 12238203"/>
              <a:gd name="connsiteY7974" fmla="*/ 3075094 h 14922648"/>
              <a:gd name="connsiteX7975" fmla="*/ 10208280 w 12238203"/>
              <a:gd name="connsiteY7975" fmla="*/ 3110211 h 14922648"/>
              <a:gd name="connsiteX7976" fmla="*/ 10223525 w 12238203"/>
              <a:gd name="connsiteY7976" fmla="*/ 3132244 h 14922648"/>
              <a:gd name="connsiteX7977" fmla="*/ 10225220 w 12238203"/>
              <a:gd name="connsiteY7977" fmla="*/ 3150330 h 14922648"/>
              <a:gd name="connsiteX7978" fmla="*/ 5677789 w 12238203"/>
              <a:gd name="connsiteY7978" fmla="*/ 13446384 h 14922648"/>
              <a:gd name="connsiteX7979" fmla="*/ 5670529 w 12238203"/>
              <a:gd name="connsiteY7979" fmla="*/ 13443176 h 14922648"/>
              <a:gd name="connsiteX7980" fmla="*/ 5665999 w 12238203"/>
              <a:gd name="connsiteY7980" fmla="*/ 13453430 h 14922648"/>
              <a:gd name="connsiteX7981" fmla="*/ 5673259 w 12238203"/>
              <a:gd name="connsiteY7981" fmla="*/ 13456637 h 14922648"/>
              <a:gd name="connsiteX7982" fmla="*/ 5550160 w 12238203"/>
              <a:gd name="connsiteY7982" fmla="*/ 13749537 h 14922648"/>
              <a:gd name="connsiteX7983" fmla="*/ 5572081 w 12238203"/>
              <a:gd name="connsiteY7983" fmla="*/ 13685628 h 14922648"/>
              <a:gd name="connsiteX7984" fmla="*/ 5516961 w 12238203"/>
              <a:gd name="connsiteY7984" fmla="*/ 13810376 h 14922648"/>
              <a:gd name="connsiteX7985" fmla="*/ 5550160 w 12238203"/>
              <a:gd name="connsiteY7985" fmla="*/ 13749537 h 14922648"/>
              <a:gd name="connsiteX7986" fmla="*/ 10263066 w 12238203"/>
              <a:gd name="connsiteY7986" fmla="*/ 3090057 h 14922648"/>
              <a:gd name="connsiteX7987" fmla="*/ 10269564 w 12238203"/>
              <a:gd name="connsiteY7987" fmla="*/ 3073042 h 14922648"/>
              <a:gd name="connsiteX7988" fmla="*/ 10263066 w 12238203"/>
              <a:gd name="connsiteY7988" fmla="*/ 3090057 h 14922648"/>
              <a:gd name="connsiteX7989" fmla="*/ 10226949 w 12238203"/>
              <a:gd name="connsiteY7989" fmla="*/ 3196603 h 14922648"/>
              <a:gd name="connsiteX7990" fmla="*/ 10231219 w 12238203"/>
              <a:gd name="connsiteY7990" fmla="*/ 3166749 h 14922648"/>
              <a:gd name="connsiteX7991" fmla="*/ 10211868 w 12238203"/>
              <a:gd name="connsiteY7991" fmla="*/ 3150550 h 14922648"/>
              <a:gd name="connsiteX7992" fmla="*/ 10124850 w 12238203"/>
              <a:gd name="connsiteY7992" fmla="*/ 3221731 h 14922648"/>
              <a:gd name="connsiteX7993" fmla="*/ 10108217 w 12238203"/>
              <a:gd name="connsiteY7993" fmla="*/ 3328601 h 14922648"/>
              <a:gd name="connsiteX7994" fmla="*/ 10211029 w 12238203"/>
              <a:gd name="connsiteY7994" fmla="*/ 3225135 h 14922648"/>
              <a:gd name="connsiteX7995" fmla="*/ 10226949 w 12238203"/>
              <a:gd name="connsiteY7995" fmla="*/ 3196603 h 14922648"/>
              <a:gd name="connsiteX7996" fmla="*/ 5587227 w 12238203"/>
              <a:gd name="connsiteY7996" fmla="*/ 13708532 h 14922648"/>
              <a:gd name="connsiteX7997" fmla="*/ 5586143 w 12238203"/>
              <a:gd name="connsiteY7997" fmla="*/ 13700011 h 14922648"/>
              <a:gd name="connsiteX7998" fmla="*/ 5581217 w 12238203"/>
              <a:gd name="connsiteY7998" fmla="*/ 13701919 h 14922648"/>
              <a:gd name="connsiteX7999" fmla="*/ 5578196 w 12238203"/>
              <a:gd name="connsiteY7999" fmla="*/ 13708754 h 14922648"/>
              <a:gd name="connsiteX8000" fmla="*/ 5587227 w 12238203"/>
              <a:gd name="connsiteY8000" fmla="*/ 13708532 h 14922648"/>
              <a:gd name="connsiteX8001" fmla="*/ 10257956 w 12238203"/>
              <a:gd name="connsiteY8001" fmla="*/ 3145609 h 14922648"/>
              <a:gd name="connsiteX8002" fmla="*/ 10259313 w 12238203"/>
              <a:gd name="connsiteY8002" fmla="*/ 3129701 h 14922648"/>
              <a:gd name="connsiteX8003" fmla="*/ 10242687 w 12238203"/>
              <a:gd name="connsiteY8003" fmla="*/ 3148870 h 14922648"/>
              <a:gd name="connsiteX8004" fmla="*/ 10257956 w 12238203"/>
              <a:gd name="connsiteY8004" fmla="*/ 3145609 h 14922648"/>
              <a:gd name="connsiteX8005" fmla="*/ 5665079 w 12238203"/>
              <a:gd name="connsiteY8005" fmla="*/ 13545766 h 14922648"/>
              <a:gd name="connsiteX8006" fmla="*/ 5707538 w 12238203"/>
              <a:gd name="connsiteY8006" fmla="*/ 13434508 h 14922648"/>
              <a:gd name="connsiteX8007" fmla="*/ 5677675 w 12238203"/>
              <a:gd name="connsiteY8007" fmla="*/ 13483609 h 14922648"/>
              <a:gd name="connsiteX8008" fmla="*/ 5593486 w 12238203"/>
              <a:gd name="connsiteY8008" fmla="*/ 13674150 h 14922648"/>
              <a:gd name="connsiteX8009" fmla="*/ 5609569 w 12238203"/>
              <a:gd name="connsiteY8009" fmla="*/ 13656235 h 14922648"/>
              <a:gd name="connsiteX8010" fmla="*/ 5665079 w 12238203"/>
              <a:gd name="connsiteY8010" fmla="*/ 13545766 h 14922648"/>
              <a:gd name="connsiteX8011" fmla="*/ 10285047 w 12238203"/>
              <a:gd name="connsiteY8011" fmla="*/ 3095690 h 14922648"/>
              <a:gd name="connsiteX8012" fmla="*/ 10281606 w 12238203"/>
              <a:gd name="connsiteY8012" fmla="*/ 3080402 h 14922648"/>
              <a:gd name="connsiteX8013" fmla="*/ 10285047 w 12238203"/>
              <a:gd name="connsiteY8013" fmla="*/ 3095690 h 14922648"/>
              <a:gd name="connsiteX8014" fmla="*/ 10281462 w 12238203"/>
              <a:gd name="connsiteY8014" fmla="*/ 3147646 h 14922648"/>
              <a:gd name="connsiteX8015" fmla="*/ 10275898 w 12238203"/>
              <a:gd name="connsiteY8015" fmla="*/ 3136009 h 14922648"/>
              <a:gd name="connsiteX8016" fmla="*/ 10281462 w 12238203"/>
              <a:gd name="connsiteY8016" fmla="*/ 3147646 h 14922648"/>
              <a:gd name="connsiteX8017" fmla="*/ 5729069 w 12238203"/>
              <a:gd name="connsiteY8017" fmla="*/ 13460871 h 14922648"/>
              <a:gd name="connsiteX8018" fmla="*/ 5711664 w 12238203"/>
              <a:gd name="connsiteY8018" fmla="*/ 13481776 h 14922648"/>
              <a:gd name="connsiteX8019" fmla="*/ 5729069 w 12238203"/>
              <a:gd name="connsiteY8019" fmla="*/ 13460871 h 14922648"/>
              <a:gd name="connsiteX8020" fmla="*/ 10294656 w 12238203"/>
              <a:gd name="connsiteY8020" fmla="*/ 3139708 h 14922648"/>
              <a:gd name="connsiteX8021" fmla="*/ 10294342 w 12238203"/>
              <a:gd name="connsiteY8021" fmla="*/ 3080420 h 14922648"/>
              <a:gd name="connsiteX8022" fmla="*/ 10294656 w 12238203"/>
              <a:gd name="connsiteY8022" fmla="*/ 3139708 h 14922648"/>
              <a:gd name="connsiteX8023" fmla="*/ 10314556 w 12238203"/>
              <a:gd name="connsiteY8023" fmla="*/ 3101590 h 14922648"/>
              <a:gd name="connsiteX8024" fmla="*/ 10310948 w 12238203"/>
              <a:gd name="connsiteY8024" fmla="*/ 3073990 h 14922648"/>
              <a:gd name="connsiteX8025" fmla="*/ 10314556 w 12238203"/>
              <a:gd name="connsiteY8025" fmla="*/ 3101590 h 14922648"/>
              <a:gd name="connsiteX8026" fmla="*/ 5402546 w 12238203"/>
              <a:gd name="connsiteY8026" fmla="*/ 14219086 h 14922648"/>
              <a:gd name="connsiteX8027" fmla="*/ 5433003 w 12238203"/>
              <a:gd name="connsiteY8027" fmla="*/ 14112219 h 14922648"/>
              <a:gd name="connsiteX8028" fmla="*/ 5400701 w 12238203"/>
              <a:gd name="connsiteY8028" fmla="*/ 14082117 h 14922648"/>
              <a:gd name="connsiteX8029" fmla="*/ 5391330 w 12238203"/>
              <a:gd name="connsiteY8029" fmla="*/ 14194615 h 14922648"/>
              <a:gd name="connsiteX8030" fmla="*/ 5402546 w 12238203"/>
              <a:gd name="connsiteY8030" fmla="*/ 14219086 h 14922648"/>
              <a:gd name="connsiteX8031" fmla="*/ 10397195 w 12238203"/>
              <a:gd name="connsiteY8031" fmla="*/ 2951478 h 14922648"/>
              <a:gd name="connsiteX8032" fmla="*/ 10390050 w 12238203"/>
              <a:gd name="connsiteY8032" fmla="*/ 2862657 h 14922648"/>
              <a:gd name="connsiteX8033" fmla="*/ 10282561 w 12238203"/>
              <a:gd name="connsiteY8033" fmla="*/ 3039012 h 14922648"/>
              <a:gd name="connsiteX8034" fmla="*/ 10313766 w 12238203"/>
              <a:gd name="connsiteY8034" fmla="*/ 3062997 h 14922648"/>
              <a:gd name="connsiteX8035" fmla="*/ 10397195 w 12238203"/>
              <a:gd name="connsiteY8035" fmla="*/ 2951478 h 14922648"/>
              <a:gd name="connsiteX8036" fmla="*/ 5506098 w 12238203"/>
              <a:gd name="connsiteY8036" fmla="*/ 14091106 h 14922648"/>
              <a:gd name="connsiteX8037" fmla="*/ 5517422 w 12238203"/>
              <a:gd name="connsiteY8037" fmla="*/ 14046198 h 14922648"/>
              <a:gd name="connsiteX8038" fmla="*/ 5406342 w 12238203"/>
              <a:gd name="connsiteY8038" fmla="*/ 14061499 h 14922648"/>
              <a:gd name="connsiteX8039" fmla="*/ 5474048 w 12238203"/>
              <a:gd name="connsiteY8039" fmla="*/ 14113716 h 14922648"/>
              <a:gd name="connsiteX8040" fmla="*/ 5506098 w 12238203"/>
              <a:gd name="connsiteY8040" fmla="*/ 14091106 h 14922648"/>
              <a:gd name="connsiteX8041" fmla="*/ 10690961 w 12238203"/>
              <a:gd name="connsiteY8041" fmla="*/ 2397887 h 14922648"/>
              <a:gd name="connsiteX8042" fmla="*/ 10656564 w 12238203"/>
              <a:gd name="connsiteY8042" fmla="*/ 2390361 h 14922648"/>
              <a:gd name="connsiteX8043" fmla="*/ 10690961 w 12238203"/>
              <a:gd name="connsiteY8043" fmla="*/ 2397887 h 14922648"/>
              <a:gd name="connsiteX8044" fmla="*/ 10364446 w 12238203"/>
              <a:gd name="connsiteY8044" fmla="*/ 3162896 h 14922648"/>
              <a:gd name="connsiteX8045" fmla="*/ 10330633 w 12238203"/>
              <a:gd name="connsiteY8045" fmla="*/ 3136738 h 14922648"/>
              <a:gd name="connsiteX8046" fmla="*/ 10364446 w 12238203"/>
              <a:gd name="connsiteY8046" fmla="*/ 3162896 h 14922648"/>
              <a:gd name="connsiteX8047" fmla="*/ 5809837 w 12238203"/>
              <a:gd name="connsiteY8047" fmla="*/ 13475622 h 14922648"/>
              <a:gd name="connsiteX8048" fmla="*/ 5778234 w 12238203"/>
              <a:gd name="connsiteY8048" fmla="*/ 13461658 h 14922648"/>
              <a:gd name="connsiteX8049" fmla="*/ 5762264 w 12238203"/>
              <a:gd name="connsiteY8049" fmla="*/ 13442348 h 14922648"/>
              <a:gd name="connsiteX8050" fmla="*/ 5745151 w 12238203"/>
              <a:gd name="connsiteY8050" fmla="*/ 13442957 h 14922648"/>
              <a:gd name="connsiteX8051" fmla="*/ 5779057 w 12238203"/>
              <a:gd name="connsiteY8051" fmla="*/ 13470192 h 14922648"/>
              <a:gd name="connsiteX8052" fmla="*/ 5809837 w 12238203"/>
              <a:gd name="connsiteY8052" fmla="*/ 13475622 h 14922648"/>
              <a:gd name="connsiteX8053" fmla="*/ 10275374 w 12238203"/>
              <a:gd name="connsiteY8053" fmla="*/ 3384101 h 14922648"/>
              <a:gd name="connsiteX8054" fmla="*/ 10289855 w 12238203"/>
              <a:gd name="connsiteY8054" fmla="*/ 3267103 h 14922648"/>
              <a:gd name="connsiteX8055" fmla="*/ 10267197 w 12238203"/>
              <a:gd name="connsiteY8055" fmla="*/ 3163778 h 14922648"/>
              <a:gd name="connsiteX8056" fmla="*/ 10231075 w 12238203"/>
              <a:gd name="connsiteY8056" fmla="*/ 3233992 h 14922648"/>
              <a:gd name="connsiteX8057" fmla="*/ 10213443 w 12238203"/>
              <a:gd name="connsiteY8057" fmla="*/ 3315435 h 14922648"/>
              <a:gd name="connsiteX8058" fmla="*/ 10275374 w 12238203"/>
              <a:gd name="connsiteY8058" fmla="*/ 3384101 h 14922648"/>
              <a:gd name="connsiteX8059" fmla="*/ 10740333 w 12238203"/>
              <a:gd name="connsiteY8059" fmla="*/ 2363445 h 14922648"/>
              <a:gd name="connsiteX8060" fmla="*/ 10688216 w 12238203"/>
              <a:gd name="connsiteY8060" fmla="*/ 2302571 h 14922648"/>
              <a:gd name="connsiteX8061" fmla="*/ 10734085 w 12238203"/>
              <a:gd name="connsiteY8061" fmla="*/ 2368355 h 14922648"/>
              <a:gd name="connsiteX8062" fmla="*/ 10740333 w 12238203"/>
              <a:gd name="connsiteY8062" fmla="*/ 2363445 h 14922648"/>
              <a:gd name="connsiteX8063" fmla="*/ 10709740 w 12238203"/>
              <a:gd name="connsiteY8063" fmla="*/ 2450999 h 14922648"/>
              <a:gd name="connsiteX8064" fmla="*/ 10703158 w 12238203"/>
              <a:gd name="connsiteY8064" fmla="*/ 2422200 h 14922648"/>
              <a:gd name="connsiteX8065" fmla="*/ 10699873 w 12238203"/>
              <a:gd name="connsiteY8065" fmla="*/ 2455014 h 14922648"/>
              <a:gd name="connsiteX8066" fmla="*/ 10692152 w 12238203"/>
              <a:gd name="connsiteY8066" fmla="*/ 2455183 h 14922648"/>
              <a:gd name="connsiteX8067" fmla="*/ 10675607 w 12238203"/>
              <a:gd name="connsiteY8067" fmla="*/ 2440712 h 14922648"/>
              <a:gd name="connsiteX8068" fmla="*/ 10678610 w 12238203"/>
              <a:gd name="connsiteY8068" fmla="*/ 2460451 h 14922648"/>
              <a:gd name="connsiteX8069" fmla="*/ 10709740 w 12238203"/>
              <a:gd name="connsiteY8069" fmla="*/ 2450999 h 14922648"/>
              <a:gd name="connsiteX8070" fmla="*/ 10783519 w 12238203"/>
              <a:gd name="connsiteY8070" fmla="*/ 2299163 h 14922648"/>
              <a:gd name="connsiteX8071" fmla="*/ 10760853 w 12238203"/>
              <a:gd name="connsiteY8071" fmla="*/ 2274316 h 14922648"/>
              <a:gd name="connsiteX8072" fmla="*/ 10756843 w 12238203"/>
              <a:gd name="connsiteY8072" fmla="*/ 2291468 h 14922648"/>
              <a:gd name="connsiteX8073" fmla="*/ 10783519 w 12238203"/>
              <a:gd name="connsiteY8073" fmla="*/ 2299163 h 14922648"/>
              <a:gd name="connsiteX8074" fmla="*/ 10771909 w 12238203"/>
              <a:gd name="connsiteY8074" fmla="*/ 2339353 h 14922648"/>
              <a:gd name="connsiteX8075" fmla="*/ 10772034 w 12238203"/>
              <a:gd name="connsiteY8075" fmla="*/ 2338927 h 14922648"/>
              <a:gd name="connsiteX8076" fmla="*/ 10768851 w 12238203"/>
              <a:gd name="connsiteY8076" fmla="*/ 2329185 h 14922648"/>
              <a:gd name="connsiteX8077" fmla="*/ 10756818 w 12238203"/>
              <a:gd name="connsiteY8077" fmla="*/ 2321915 h 14922648"/>
              <a:gd name="connsiteX8078" fmla="*/ 10768930 w 12238203"/>
              <a:gd name="connsiteY8078" fmla="*/ 2349486 h 14922648"/>
              <a:gd name="connsiteX8079" fmla="*/ 10771695 w 12238203"/>
              <a:gd name="connsiteY8079" fmla="*/ 2340080 h 14922648"/>
              <a:gd name="connsiteX8080" fmla="*/ 10768072 w 12238203"/>
              <a:gd name="connsiteY8080" fmla="*/ 2348279 h 14922648"/>
              <a:gd name="connsiteX8081" fmla="*/ 5856585 w 12238203"/>
              <a:gd name="connsiteY8081" fmla="*/ 13500363 h 14922648"/>
              <a:gd name="connsiteX8082" fmla="*/ 5844430 w 12238203"/>
              <a:gd name="connsiteY8082" fmla="*/ 13490907 h 14922648"/>
              <a:gd name="connsiteX8083" fmla="*/ 5856585 w 12238203"/>
              <a:gd name="connsiteY8083" fmla="*/ 13500363 h 14922648"/>
              <a:gd name="connsiteX8084" fmla="*/ 5496657 w 12238203"/>
              <a:gd name="connsiteY8084" fmla="*/ 14332282 h 14922648"/>
              <a:gd name="connsiteX8085" fmla="*/ 5476079 w 12238203"/>
              <a:gd name="connsiteY8085" fmla="*/ 14213867 h 14922648"/>
              <a:gd name="connsiteX8086" fmla="*/ 5443543 w 12238203"/>
              <a:gd name="connsiteY8086" fmla="*/ 14287224 h 14922648"/>
              <a:gd name="connsiteX8087" fmla="*/ 5487351 w 12238203"/>
              <a:gd name="connsiteY8087" fmla="*/ 14172164 h 14922648"/>
              <a:gd name="connsiteX8088" fmla="*/ 5447597 w 12238203"/>
              <a:gd name="connsiteY8088" fmla="*/ 14119379 h 14922648"/>
              <a:gd name="connsiteX8089" fmla="*/ 5413661 w 12238203"/>
              <a:gd name="connsiteY8089" fmla="*/ 14215599 h 14922648"/>
              <a:gd name="connsiteX8090" fmla="*/ 5415550 w 12238203"/>
              <a:gd name="connsiteY8090" fmla="*/ 14239793 h 14922648"/>
              <a:gd name="connsiteX8091" fmla="*/ 5402190 w 12238203"/>
              <a:gd name="connsiteY8091" fmla="*/ 14247520 h 14922648"/>
              <a:gd name="connsiteX8092" fmla="*/ 5488850 w 12238203"/>
              <a:gd name="connsiteY8092" fmla="*/ 14338032 h 14922648"/>
              <a:gd name="connsiteX8093" fmla="*/ 5496657 w 12238203"/>
              <a:gd name="connsiteY8093" fmla="*/ 14332282 h 14922648"/>
              <a:gd name="connsiteX8094" fmla="*/ 5605856 w 12238203"/>
              <a:gd name="connsiteY8094" fmla="*/ 14086346 h 14922648"/>
              <a:gd name="connsiteX8095" fmla="*/ 5538053 w 12238203"/>
              <a:gd name="connsiteY8095" fmla="*/ 14052304 h 14922648"/>
              <a:gd name="connsiteX8096" fmla="*/ 5524794 w 12238203"/>
              <a:gd name="connsiteY8096" fmla="*/ 14087989 h 14922648"/>
              <a:gd name="connsiteX8097" fmla="*/ 5605856 w 12238203"/>
              <a:gd name="connsiteY8097" fmla="*/ 14086346 h 14922648"/>
              <a:gd name="connsiteX8098" fmla="*/ 10732222 w 12238203"/>
              <a:gd name="connsiteY8098" fmla="*/ 2499482 h 14922648"/>
              <a:gd name="connsiteX8099" fmla="*/ 10726739 w 12238203"/>
              <a:gd name="connsiteY8099" fmla="*/ 2511891 h 14922648"/>
              <a:gd name="connsiteX8100" fmla="*/ 5887668 w 12238203"/>
              <a:gd name="connsiteY8100" fmla="*/ 13468140 h 14922648"/>
              <a:gd name="connsiteX8101" fmla="*/ 5855189 w 12238203"/>
              <a:gd name="connsiteY8101" fmla="*/ 13466556 h 14922648"/>
              <a:gd name="connsiteX8102" fmla="*/ 5882949 w 12238203"/>
              <a:gd name="connsiteY8102" fmla="*/ 13478821 h 14922648"/>
              <a:gd name="connsiteX8103" fmla="*/ 10762780 w 12238203"/>
              <a:gd name="connsiteY8103" fmla="*/ 2455469 h 14922648"/>
              <a:gd name="connsiteX8104" fmla="*/ 10761044 w 12238203"/>
              <a:gd name="connsiteY8104" fmla="*/ 2449247 h 14922648"/>
              <a:gd name="connsiteX8105" fmla="*/ 10757367 w 12238203"/>
              <a:gd name="connsiteY8105" fmla="*/ 2442572 h 14922648"/>
              <a:gd name="connsiteX8106" fmla="*/ 10754104 w 12238203"/>
              <a:gd name="connsiteY8106" fmla="*/ 2455003 h 14922648"/>
              <a:gd name="connsiteX8107" fmla="*/ 10762162 w 12238203"/>
              <a:gd name="connsiteY8107" fmla="*/ 2456193 h 14922648"/>
              <a:gd name="connsiteX8108" fmla="*/ 5880928 w 12238203"/>
              <a:gd name="connsiteY8108" fmla="*/ 13511119 h 14922648"/>
              <a:gd name="connsiteX8109" fmla="*/ 5865356 w 12238203"/>
              <a:gd name="connsiteY8109" fmla="*/ 13500153 h 14922648"/>
              <a:gd name="connsiteX8110" fmla="*/ 5880928 w 12238203"/>
              <a:gd name="connsiteY8110" fmla="*/ 13511119 h 14922648"/>
              <a:gd name="connsiteX8111" fmla="*/ 10515110 w 12238203"/>
              <a:gd name="connsiteY8111" fmla="*/ 3051509 h 14922648"/>
              <a:gd name="connsiteX8112" fmla="*/ 10485651 w 12238203"/>
              <a:gd name="connsiteY8112" fmla="*/ 3024725 h 14922648"/>
              <a:gd name="connsiteX8113" fmla="*/ 10386903 w 12238203"/>
              <a:gd name="connsiteY8113" fmla="*/ 3033614 h 14922648"/>
              <a:gd name="connsiteX8114" fmla="*/ 10321076 w 12238203"/>
              <a:gd name="connsiteY8114" fmla="*/ 3071836 h 14922648"/>
              <a:gd name="connsiteX8115" fmla="*/ 10425991 w 12238203"/>
              <a:gd name="connsiteY8115" fmla="*/ 3091677 h 14922648"/>
              <a:gd name="connsiteX8116" fmla="*/ 10515110 w 12238203"/>
              <a:gd name="connsiteY8116" fmla="*/ 3051509 h 14922648"/>
              <a:gd name="connsiteX8117" fmla="*/ 5899125 w 12238203"/>
              <a:gd name="connsiteY8117" fmla="*/ 13506904 h 14922648"/>
              <a:gd name="connsiteX8118" fmla="*/ 5878626 w 12238203"/>
              <a:gd name="connsiteY8118" fmla="*/ 13497846 h 14922648"/>
              <a:gd name="connsiteX8119" fmla="*/ 5899125 w 12238203"/>
              <a:gd name="connsiteY8119" fmla="*/ 13506904 h 14922648"/>
              <a:gd name="connsiteX8120" fmla="*/ 10412435 w 12238203"/>
              <a:gd name="connsiteY8120" fmla="*/ 3302779 h 14922648"/>
              <a:gd name="connsiteX8121" fmla="*/ 10419569 w 12238203"/>
              <a:gd name="connsiteY8121" fmla="*/ 3281584 h 14922648"/>
              <a:gd name="connsiteX8122" fmla="*/ 10399427 w 12238203"/>
              <a:gd name="connsiteY8122" fmla="*/ 3226793 h 14922648"/>
              <a:gd name="connsiteX8123" fmla="*/ 10316419 w 12238203"/>
              <a:gd name="connsiteY8123" fmla="*/ 3131987 h 14922648"/>
              <a:gd name="connsiteX8124" fmla="*/ 10306168 w 12238203"/>
              <a:gd name="connsiteY8124" fmla="*/ 3188646 h 14922648"/>
              <a:gd name="connsiteX8125" fmla="*/ 10391039 w 12238203"/>
              <a:gd name="connsiteY8125" fmla="*/ 3313850 h 14922648"/>
              <a:gd name="connsiteX8126" fmla="*/ 10412435 w 12238203"/>
              <a:gd name="connsiteY8126" fmla="*/ 3302779 h 14922648"/>
              <a:gd name="connsiteX8127" fmla="*/ 10835784 w 12238203"/>
              <a:gd name="connsiteY8127" fmla="*/ 2367773 h 14922648"/>
              <a:gd name="connsiteX8128" fmla="*/ 10824612 w 12238203"/>
              <a:gd name="connsiteY8128" fmla="*/ 2324991 h 14922648"/>
              <a:gd name="connsiteX8129" fmla="*/ 10811796 w 12238203"/>
              <a:gd name="connsiteY8129" fmla="*/ 2345922 h 14922648"/>
              <a:gd name="connsiteX8130" fmla="*/ 10835784 w 12238203"/>
              <a:gd name="connsiteY8130" fmla="*/ 2367773 h 14922648"/>
              <a:gd name="connsiteX8131" fmla="*/ 10473337 w 12238203"/>
              <a:gd name="connsiteY8131" fmla="*/ 3198835 h 14922648"/>
              <a:gd name="connsiteX8132" fmla="*/ 10457986 w 12238203"/>
              <a:gd name="connsiteY8132" fmla="*/ 3154255 h 14922648"/>
              <a:gd name="connsiteX8133" fmla="*/ 10426774 w 12238203"/>
              <a:gd name="connsiteY8133" fmla="*/ 3134091 h 14922648"/>
              <a:gd name="connsiteX8134" fmla="*/ 10424583 w 12238203"/>
              <a:gd name="connsiteY8134" fmla="*/ 3133330 h 14922648"/>
              <a:gd name="connsiteX8135" fmla="*/ 10393108 w 12238203"/>
              <a:gd name="connsiteY8135" fmla="*/ 3122402 h 14922648"/>
              <a:gd name="connsiteX8136" fmla="*/ 10330705 w 12238203"/>
              <a:gd name="connsiteY8136" fmla="*/ 3103116 h 14922648"/>
              <a:gd name="connsiteX8137" fmla="*/ 10369199 w 12238203"/>
              <a:gd name="connsiteY8137" fmla="*/ 3148679 h 14922648"/>
              <a:gd name="connsiteX8138" fmla="*/ 10400198 w 12238203"/>
              <a:gd name="connsiteY8138" fmla="*/ 3187552 h 14922648"/>
              <a:gd name="connsiteX8139" fmla="*/ 10422160 w 12238203"/>
              <a:gd name="connsiteY8139" fmla="*/ 3204988 h 14922648"/>
              <a:gd name="connsiteX8140" fmla="*/ 10435862 w 12238203"/>
              <a:gd name="connsiteY8140" fmla="*/ 3215866 h 14922648"/>
              <a:gd name="connsiteX8141" fmla="*/ 10473337 w 12238203"/>
              <a:gd name="connsiteY8141" fmla="*/ 3198835 h 14922648"/>
              <a:gd name="connsiteX8142" fmla="*/ 10779990 w 12238203"/>
              <a:gd name="connsiteY8142" fmla="*/ 2520588 h 14922648"/>
              <a:gd name="connsiteX8143" fmla="*/ 10775555 w 12238203"/>
              <a:gd name="connsiteY8143" fmla="*/ 2503222 h 14922648"/>
              <a:gd name="connsiteX8144" fmla="*/ 10774834 w 12238203"/>
              <a:gd name="connsiteY8144" fmla="*/ 2502667 h 14922648"/>
              <a:gd name="connsiteX8145" fmla="*/ 10771616 w 12238203"/>
              <a:gd name="connsiteY8145" fmla="*/ 2514459 h 14922648"/>
              <a:gd name="connsiteX8146" fmla="*/ 10827329 w 12238203"/>
              <a:gd name="connsiteY8146" fmla="*/ 2416907 h 14922648"/>
              <a:gd name="connsiteX8147" fmla="*/ 10831604 w 12238203"/>
              <a:gd name="connsiteY8147" fmla="*/ 2403772 h 14922648"/>
              <a:gd name="connsiteX8148" fmla="*/ 10738324 w 12238203"/>
              <a:gd name="connsiteY8148" fmla="*/ 2392220 h 14922648"/>
              <a:gd name="connsiteX8149" fmla="*/ 10757644 w 12238203"/>
              <a:gd name="connsiteY8149" fmla="*/ 2435022 h 14922648"/>
              <a:gd name="connsiteX8150" fmla="*/ 10820639 w 12238203"/>
              <a:gd name="connsiteY8150" fmla="*/ 2428590 h 14922648"/>
              <a:gd name="connsiteX8151" fmla="*/ 10827329 w 12238203"/>
              <a:gd name="connsiteY8151" fmla="*/ 2416907 h 14922648"/>
              <a:gd name="connsiteX8152" fmla="*/ 10795453 w 12238203"/>
              <a:gd name="connsiteY8152" fmla="*/ 2493665 h 14922648"/>
              <a:gd name="connsiteX8153" fmla="*/ 10787692 w 12238203"/>
              <a:gd name="connsiteY8153" fmla="*/ 2452391 h 14922648"/>
              <a:gd name="connsiteX8154" fmla="*/ 10795453 w 12238203"/>
              <a:gd name="connsiteY8154" fmla="*/ 2493665 h 14922648"/>
              <a:gd name="connsiteX8155" fmla="*/ 5584718 w 12238203"/>
              <a:gd name="connsiteY8155" fmla="*/ 14288229 h 14922648"/>
              <a:gd name="connsiteX8156" fmla="*/ 5579107 w 12238203"/>
              <a:gd name="connsiteY8156" fmla="*/ 14261175 h 14922648"/>
              <a:gd name="connsiteX8157" fmla="*/ 5547449 w 12238203"/>
              <a:gd name="connsiteY8157" fmla="*/ 14239915 h 14922648"/>
              <a:gd name="connsiteX8158" fmla="*/ 5503940 w 12238203"/>
              <a:gd name="connsiteY8158" fmla="*/ 14185808 h 14922648"/>
              <a:gd name="connsiteX8159" fmla="*/ 5518978 w 12238203"/>
              <a:gd name="connsiteY8159" fmla="*/ 14352800 h 14922648"/>
              <a:gd name="connsiteX8160" fmla="*/ 5584718 w 12238203"/>
              <a:gd name="connsiteY8160" fmla="*/ 14288229 h 14922648"/>
              <a:gd name="connsiteX8161" fmla="*/ 10864480 w 12238203"/>
              <a:gd name="connsiteY8161" fmla="*/ 2346291 h 14922648"/>
              <a:gd name="connsiteX8162" fmla="*/ 10863018 w 12238203"/>
              <a:gd name="connsiteY8162" fmla="*/ 2315366 h 14922648"/>
              <a:gd name="connsiteX8163" fmla="*/ 10855426 w 12238203"/>
              <a:gd name="connsiteY8163" fmla="*/ 2349858 h 14922648"/>
              <a:gd name="connsiteX8164" fmla="*/ 10864480 w 12238203"/>
              <a:gd name="connsiteY8164" fmla="*/ 2346291 h 14922648"/>
              <a:gd name="connsiteX8165" fmla="*/ 10487373 w 12238203"/>
              <a:gd name="connsiteY8165" fmla="*/ 3214661 h 14922648"/>
              <a:gd name="connsiteX8166" fmla="*/ 10428484 w 12238203"/>
              <a:gd name="connsiteY8166" fmla="*/ 3225354 h 14922648"/>
              <a:gd name="connsiteX8167" fmla="*/ 10421642 w 12238203"/>
              <a:gd name="connsiteY8167" fmla="*/ 3220294 h 14922648"/>
              <a:gd name="connsiteX8168" fmla="*/ 10396688 w 12238203"/>
              <a:gd name="connsiteY8168" fmla="*/ 3201840 h 14922648"/>
              <a:gd name="connsiteX8169" fmla="*/ 10371518 w 12238203"/>
              <a:gd name="connsiteY8169" fmla="*/ 3171120 h 14922648"/>
              <a:gd name="connsiteX8170" fmla="*/ 10368721 w 12238203"/>
              <a:gd name="connsiteY8170" fmla="*/ 3169374 h 14922648"/>
              <a:gd name="connsiteX8171" fmla="*/ 10415942 w 12238203"/>
              <a:gd name="connsiteY8171" fmla="*/ 3236576 h 14922648"/>
              <a:gd name="connsiteX8172" fmla="*/ 10420667 w 12238203"/>
              <a:gd name="connsiteY8172" fmla="*/ 3249137 h 14922648"/>
              <a:gd name="connsiteX8173" fmla="*/ 10430845 w 12238203"/>
              <a:gd name="connsiteY8173" fmla="*/ 3276201 h 14922648"/>
              <a:gd name="connsiteX8174" fmla="*/ 10425518 w 12238203"/>
              <a:gd name="connsiteY8174" fmla="*/ 3318886 h 14922648"/>
              <a:gd name="connsiteX8175" fmla="*/ 10301416 w 12238203"/>
              <a:gd name="connsiteY8175" fmla="*/ 3202864 h 14922648"/>
              <a:gd name="connsiteX8176" fmla="*/ 10277694 w 12238203"/>
              <a:gd name="connsiteY8176" fmla="*/ 3406542 h 14922648"/>
              <a:gd name="connsiteX8177" fmla="*/ 10216810 w 12238203"/>
              <a:gd name="connsiteY8177" fmla="*/ 3250125 h 14922648"/>
              <a:gd name="connsiteX8178" fmla="*/ 10104516 w 12238203"/>
              <a:gd name="connsiteY8178" fmla="*/ 3347361 h 14922648"/>
              <a:gd name="connsiteX8179" fmla="*/ 10105210 w 12238203"/>
              <a:gd name="connsiteY8179" fmla="*/ 3225801 h 14922648"/>
              <a:gd name="connsiteX8180" fmla="*/ 9994533 w 12238203"/>
              <a:gd name="connsiteY8180" fmla="*/ 3168230 h 14922648"/>
              <a:gd name="connsiteX8181" fmla="*/ 10151414 w 12238203"/>
              <a:gd name="connsiteY8181" fmla="*/ 3086615 h 14922648"/>
              <a:gd name="connsiteX8182" fmla="*/ 10018641 w 12238203"/>
              <a:gd name="connsiteY8182" fmla="*/ 2990217 h 14922648"/>
              <a:gd name="connsiteX8183" fmla="*/ 10069361 w 12238203"/>
              <a:gd name="connsiteY8183" fmla="*/ 2950419 h 14922648"/>
              <a:gd name="connsiteX8184" fmla="*/ 9937450 w 12238203"/>
              <a:gd name="connsiteY8184" fmla="*/ 2858992 h 14922648"/>
              <a:gd name="connsiteX8185" fmla="*/ 9948706 w 12238203"/>
              <a:gd name="connsiteY8185" fmla="*/ 3034273 h 14922648"/>
              <a:gd name="connsiteX8186" fmla="*/ 9879056 w 12238203"/>
              <a:gd name="connsiteY8186" fmla="*/ 2851547 h 14922648"/>
              <a:gd name="connsiteX8187" fmla="*/ 9870041 w 12238203"/>
              <a:gd name="connsiteY8187" fmla="*/ 2820029 h 14922648"/>
              <a:gd name="connsiteX8188" fmla="*/ 9818914 w 12238203"/>
              <a:gd name="connsiteY8188" fmla="*/ 2795272 h 14922648"/>
              <a:gd name="connsiteX8189" fmla="*/ 9774709 w 12238203"/>
              <a:gd name="connsiteY8189" fmla="*/ 2775853 h 14922648"/>
              <a:gd name="connsiteX8190" fmla="*/ 9768857 w 12238203"/>
              <a:gd name="connsiteY8190" fmla="*/ 2773282 h 14922648"/>
              <a:gd name="connsiteX8191" fmla="*/ 9761399 w 12238203"/>
              <a:gd name="connsiteY8191" fmla="*/ 2786994 h 14922648"/>
              <a:gd name="connsiteX8192" fmla="*/ 9731514 w 12238203"/>
              <a:gd name="connsiteY8192" fmla="*/ 2841936 h 14922648"/>
              <a:gd name="connsiteX8193" fmla="*/ 9684899 w 12238203"/>
              <a:gd name="connsiteY8193" fmla="*/ 2926380 h 14922648"/>
              <a:gd name="connsiteX8194" fmla="*/ 9568330 w 12238203"/>
              <a:gd name="connsiteY8194" fmla="*/ 3017138 h 14922648"/>
              <a:gd name="connsiteX8195" fmla="*/ 9514186 w 12238203"/>
              <a:gd name="connsiteY8195" fmla="*/ 2936616 h 14922648"/>
              <a:gd name="connsiteX8196" fmla="*/ 9140971 w 12238203"/>
              <a:gd name="connsiteY8196" fmla="*/ 2674831 h 14922648"/>
              <a:gd name="connsiteX8197" fmla="*/ 9050636 w 12238203"/>
              <a:gd name="connsiteY8197" fmla="*/ 2790438 h 14922648"/>
              <a:gd name="connsiteX8198" fmla="*/ 8982853 w 12238203"/>
              <a:gd name="connsiteY8198" fmla="*/ 2844623 h 14922648"/>
              <a:gd name="connsiteX8199" fmla="*/ 8972505 w 12238203"/>
              <a:gd name="connsiteY8199" fmla="*/ 2741129 h 14922648"/>
              <a:gd name="connsiteX8200" fmla="*/ 9032236 w 12238203"/>
              <a:gd name="connsiteY8200" fmla="*/ 2526335 h 14922648"/>
              <a:gd name="connsiteX8201" fmla="*/ 9112534 w 12238203"/>
              <a:gd name="connsiteY8201" fmla="*/ 2366521 h 14922648"/>
              <a:gd name="connsiteX8202" fmla="*/ 9228268 w 12238203"/>
              <a:gd name="connsiteY8202" fmla="*/ 2170354 h 14922648"/>
              <a:gd name="connsiteX8203" fmla="*/ 9289573 w 12238203"/>
              <a:gd name="connsiteY8203" fmla="*/ 2120445 h 14922648"/>
              <a:gd name="connsiteX8204" fmla="*/ 9319324 w 12238203"/>
              <a:gd name="connsiteY8204" fmla="*/ 2219255 h 14922648"/>
              <a:gd name="connsiteX8205" fmla="*/ 9308888 w 12238203"/>
              <a:gd name="connsiteY8205" fmla="*/ 2368635 h 14922648"/>
              <a:gd name="connsiteX8206" fmla="*/ 9735066 w 12238203"/>
              <a:gd name="connsiteY8206" fmla="*/ 2440171 h 14922648"/>
              <a:gd name="connsiteX8207" fmla="*/ 9791619 w 12238203"/>
              <a:gd name="connsiteY8207" fmla="*/ 2404480 h 14922648"/>
              <a:gd name="connsiteX8208" fmla="*/ 9843444 w 12238203"/>
              <a:gd name="connsiteY8208" fmla="*/ 2462562 h 14922648"/>
              <a:gd name="connsiteX8209" fmla="*/ 9840742 w 12238203"/>
              <a:gd name="connsiteY8209" fmla="*/ 2506750 h 14922648"/>
              <a:gd name="connsiteX8210" fmla="*/ 9844070 w 12238203"/>
              <a:gd name="connsiteY8210" fmla="*/ 2581136 h 14922648"/>
              <a:gd name="connsiteX8211" fmla="*/ 9778174 w 12238203"/>
              <a:gd name="connsiteY8211" fmla="*/ 2745274 h 14922648"/>
              <a:gd name="connsiteX8212" fmla="*/ 9977565 w 12238203"/>
              <a:gd name="connsiteY8212" fmla="*/ 2842043 h 14922648"/>
              <a:gd name="connsiteX8213" fmla="*/ 10045586 w 12238203"/>
              <a:gd name="connsiteY8213" fmla="*/ 2788473 h 14922648"/>
              <a:gd name="connsiteX8214" fmla="*/ 10118724 w 12238203"/>
              <a:gd name="connsiteY8214" fmla="*/ 2759090 h 14922648"/>
              <a:gd name="connsiteX8215" fmla="*/ 10171692 w 12238203"/>
              <a:gd name="connsiteY8215" fmla="*/ 2775355 h 14922648"/>
              <a:gd name="connsiteX8216" fmla="*/ 10219502 w 12238203"/>
              <a:gd name="connsiteY8216" fmla="*/ 2792910 h 14922648"/>
              <a:gd name="connsiteX8217" fmla="*/ 10061144 w 12238203"/>
              <a:gd name="connsiteY8217" fmla="*/ 2869793 h 14922648"/>
              <a:gd name="connsiteX8218" fmla="*/ 10016100 w 12238203"/>
              <a:gd name="connsiteY8218" fmla="*/ 2862129 h 14922648"/>
              <a:gd name="connsiteX8219" fmla="*/ 10202018 w 12238203"/>
              <a:gd name="connsiteY8219" fmla="*/ 3013622 h 14922648"/>
              <a:gd name="connsiteX8220" fmla="*/ 10173297 w 12238203"/>
              <a:gd name="connsiteY8220" fmla="*/ 2932095 h 14922648"/>
              <a:gd name="connsiteX8221" fmla="*/ 10184452 w 12238203"/>
              <a:gd name="connsiteY8221" fmla="*/ 2854929 h 14922648"/>
              <a:gd name="connsiteX8222" fmla="*/ 10283131 w 12238203"/>
              <a:gd name="connsiteY8222" fmla="*/ 2971956 h 14922648"/>
              <a:gd name="connsiteX8223" fmla="*/ 10394614 w 12238203"/>
              <a:gd name="connsiteY8223" fmla="*/ 2848866 h 14922648"/>
              <a:gd name="connsiteX8224" fmla="*/ 10420589 w 12238203"/>
              <a:gd name="connsiteY8224" fmla="*/ 2907764 h 14922648"/>
              <a:gd name="connsiteX8225" fmla="*/ 10364060 w 12238203"/>
              <a:gd name="connsiteY8225" fmla="*/ 3023011 h 14922648"/>
              <a:gd name="connsiteX8226" fmla="*/ 10419490 w 12238203"/>
              <a:gd name="connsiteY8226" fmla="*/ 3016398 h 14922648"/>
              <a:gd name="connsiteX8227" fmla="*/ 10529354 w 12238203"/>
              <a:gd name="connsiteY8227" fmla="*/ 3048114 h 14922648"/>
              <a:gd name="connsiteX8228" fmla="*/ 10437963 w 12238203"/>
              <a:gd name="connsiteY8228" fmla="*/ 3105684 h 14922648"/>
              <a:gd name="connsiteX8229" fmla="*/ 10425460 w 12238203"/>
              <a:gd name="connsiteY8229" fmla="*/ 3107378 h 14922648"/>
              <a:gd name="connsiteX8230" fmla="*/ 10401836 w 12238203"/>
              <a:gd name="connsiteY8230" fmla="*/ 3110579 h 14922648"/>
              <a:gd name="connsiteX8231" fmla="*/ 10424955 w 12238203"/>
              <a:gd name="connsiteY8231" fmla="*/ 3122310 h 14922648"/>
              <a:gd name="connsiteX8232" fmla="*/ 10441696 w 12238203"/>
              <a:gd name="connsiteY8232" fmla="*/ 3130804 h 14922648"/>
              <a:gd name="connsiteX8233" fmla="*/ 10487373 w 12238203"/>
              <a:gd name="connsiteY8233" fmla="*/ 3214661 h 14922648"/>
              <a:gd name="connsiteX8234" fmla="*/ 10856770 w 12238203"/>
              <a:gd name="connsiteY8234" fmla="*/ 2414892 h 14922648"/>
              <a:gd name="connsiteX8235" fmla="*/ 10839663 w 12238203"/>
              <a:gd name="connsiteY8235" fmla="*/ 2410913 h 14922648"/>
              <a:gd name="connsiteX8236" fmla="*/ 10856770 w 12238203"/>
              <a:gd name="connsiteY8236" fmla="*/ 2414892 h 14922648"/>
              <a:gd name="connsiteX8237" fmla="*/ 10826291 w 12238203"/>
              <a:gd name="connsiteY8237" fmla="*/ 2491948 h 14922648"/>
              <a:gd name="connsiteX8238" fmla="*/ 10810807 w 12238203"/>
              <a:gd name="connsiteY8238" fmla="*/ 2450841 h 14922648"/>
              <a:gd name="connsiteX8239" fmla="*/ 10826291 w 12238203"/>
              <a:gd name="connsiteY8239" fmla="*/ 2491948 h 14922648"/>
              <a:gd name="connsiteX8240" fmla="*/ 10825544 w 12238203"/>
              <a:gd name="connsiteY8240" fmla="*/ 2502870 h 14922648"/>
              <a:gd name="connsiteX8241" fmla="*/ 10819146 w 12238203"/>
              <a:gd name="connsiteY8241" fmla="*/ 2500043 h 14922648"/>
              <a:gd name="connsiteX8242" fmla="*/ 10816310 w 12238203"/>
              <a:gd name="connsiteY8242" fmla="*/ 2506461 h 14922648"/>
              <a:gd name="connsiteX8243" fmla="*/ 10822708 w 12238203"/>
              <a:gd name="connsiteY8243" fmla="*/ 2509288 h 14922648"/>
              <a:gd name="connsiteX8244" fmla="*/ 5961907 w 12238203"/>
              <a:gd name="connsiteY8244" fmla="*/ 13534643 h 14922648"/>
              <a:gd name="connsiteX8245" fmla="*/ 5936051 w 12238203"/>
              <a:gd name="connsiteY8245" fmla="*/ 13527305 h 14922648"/>
              <a:gd name="connsiteX8246" fmla="*/ 5948606 w 12238203"/>
              <a:gd name="connsiteY8246" fmla="*/ 13545106 h 14922648"/>
              <a:gd name="connsiteX8247" fmla="*/ 5961907 w 12238203"/>
              <a:gd name="connsiteY8247" fmla="*/ 13534643 h 14922648"/>
              <a:gd name="connsiteX8248" fmla="*/ 5605507 w 12238203"/>
              <a:gd name="connsiteY8248" fmla="*/ 14367823 h 14922648"/>
              <a:gd name="connsiteX8249" fmla="*/ 5584861 w 12238203"/>
              <a:gd name="connsiteY8249" fmla="*/ 14315115 h 14922648"/>
              <a:gd name="connsiteX8250" fmla="*/ 5539599 w 12238203"/>
              <a:gd name="connsiteY8250" fmla="*/ 14358439 h 14922648"/>
              <a:gd name="connsiteX8251" fmla="*/ 5605507 w 12238203"/>
              <a:gd name="connsiteY8251" fmla="*/ 14367823 h 14922648"/>
              <a:gd name="connsiteX8252" fmla="*/ 10841474 w 12238203"/>
              <a:gd name="connsiteY8252" fmla="*/ 2517580 h 14922648"/>
              <a:gd name="connsiteX8253" fmla="*/ 10810828 w 12238203"/>
              <a:gd name="connsiteY8253" fmla="*/ 2518870 h 14922648"/>
              <a:gd name="connsiteX8254" fmla="*/ 10830169 w 12238203"/>
              <a:gd name="connsiteY8254" fmla="*/ 2535088 h 14922648"/>
              <a:gd name="connsiteX8255" fmla="*/ 10841474 w 12238203"/>
              <a:gd name="connsiteY8255" fmla="*/ 2517580 h 14922648"/>
              <a:gd name="connsiteX8256" fmla="*/ 5692232 w 12238203"/>
              <a:gd name="connsiteY8256" fmla="*/ 14185719 h 14922648"/>
              <a:gd name="connsiteX8257" fmla="*/ 5635707 w 12238203"/>
              <a:gd name="connsiteY8257" fmla="*/ 14110439 h 14922648"/>
              <a:gd name="connsiteX8258" fmla="*/ 5488849 w 12238203"/>
              <a:gd name="connsiteY8258" fmla="*/ 14131125 h 14922648"/>
              <a:gd name="connsiteX8259" fmla="*/ 5528594 w 12238203"/>
              <a:gd name="connsiteY8259" fmla="*/ 14183444 h 14922648"/>
              <a:gd name="connsiteX8260" fmla="*/ 5598180 w 12238203"/>
              <a:gd name="connsiteY8260" fmla="*/ 14167470 h 14922648"/>
              <a:gd name="connsiteX8261" fmla="*/ 5613630 w 12238203"/>
              <a:gd name="connsiteY8261" fmla="*/ 14169234 h 14922648"/>
              <a:gd name="connsiteX8262" fmla="*/ 5637290 w 12238203"/>
              <a:gd name="connsiteY8262" fmla="*/ 14171935 h 14922648"/>
              <a:gd name="connsiteX8263" fmla="*/ 5682637 w 12238203"/>
              <a:gd name="connsiteY8263" fmla="*/ 14195234 h 14922648"/>
              <a:gd name="connsiteX8264" fmla="*/ 5692232 w 12238203"/>
              <a:gd name="connsiteY8264" fmla="*/ 14185719 h 14922648"/>
              <a:gd name="connsiteX8265" fmla="*/ 10866171 w 12238203"/>
              <a:gd name="connsiteY8265" fmla="*/ 2487066 h 14922648"/>
              <a:gd name="connsiteX8266" fmla="*/ 10837741 w 12238203"/>
              <a:gd name="connsiteY8266" fmla="*/ 2432567 h 14922648"/>
              <a:gd name="connsiteX8267" fmla="*/ 10849067 w 12238203"/>
              <a:gd name="connsiteY8267" fmla="*/ 2483089 h 14922648"/>
              <a:gd name="connsiteX8268" fmla="*/ 10866171 w 12238203"/>
              <a:gd name="connsiteY8268" fmla="*/ 2487066 h 14922648"/>
              <a:gd name="connsiteX8269" fmla="*/ 10916429 w 12238203"/>
              <a:gd name="connsiteY8269" fmla="*/ 2406434 h 14922648"/>
              <a:gd name="connsiteX8270" fmla="*/ 10868858 w 12238203"/>
              <a:gd name="connsiteY8270" fmla="*/ 2378295 h 14922648"/>
              <a:gd name="connsiteX8271" fmla="*/ 10894899 w 12238203"/>
              <a:gd name="connsiteY8271" fmla="*/ 2412816 h 14922648"/>
              <a:gd name="connsiteX8272" fmla="*/ 10916429 w 12238203"/>
              <a:gd name="connsiteY8272" fmla="*/ 2406434 h 14922648"/>
              <a:gd name="connsiteX8273" fmla="*/ 6002728 w 12238203"/>
              <a:gd name="connsiteY8273" fmla="*/ 13535830 h 14922648"/>
              <a:gd name="connsiteX8274" fmla="*/ 5950626 w 12238203"/>
              <a:gd name="connsiteY8274" fmla="*/ 13512809 h 14922648"/>
              <a:gd name="connsiteX8275" fmla="*/ 6002728 w 12238203"/>
              <a:gd name="connsiteY8275" fmla="*/ 13535830 h 14922648"/>
              <a:gd name="connsiteX8276" fmla="*/ 10884936 w 12238203"/>
              <a:gd name="connsiteY8276" fmla="*/ 2495357 h 14922648"/>
              <a:gd name="connsiteX8277" fmla="*/ 10884062 w 12238203"/>
              <a:gd name="connsiteY8277" fmla="*/ 2471956 h 14922648"/>
              <a:gd name="connsiteX8278" fmla="*/ 10884936 w 12238203"/>
              <a:gd name="connsiteY8278" fmla="*/ 2495357 h 14922648"/>
              <a:gd name="connsiteX8279" fmla="*/ 5994272 w 12238203"/>
              <a:gd name="connsiteY8279" fmla="*/ 13573453 h 14922648"/>
              <a:gd name="connsiteX8280" fmla="*/ 5970646 w 12238203"/>
              <a:gd name="connsiteY8280" fmla="*/ 13542590 h 14922648"/>
              <a:gd name="connsiteX8281" fmla="*/ 5994272 w 12238203"/>
              <a:gd name="connsiteY8281" fmla="*/ 13573453 h 14922648"/>
              <a:gd name="connsiteX8282" fmla="*/ 10671254 w 12238203"/>
              <a:gd name="connsiteY8282" fmla="*/ 3039513 h 14922648"/>
              <a:gd name="connsiteX8283" fmla="*/ 10655547 w 12238203"/>
              <a:gd name="connsiteY8283" fmla="*/ 3011661 h 14922648"/>
              <a:gd name="connsiteX8284" fmla="*/ 10671254 w 12238203"/>
              <a:gd name="connsiteY8284" fmla="*/ 3039513 h 14922648"/>
              <a:gd name="connsiteX8285" fmla="*/ 6028468 w 12238203"/>
              <a:gd name="connsiteY8285" fmla="*/ 13580393 h 14922648"/>
              <a:gd name="connsiteX8286" fmla="*/ 6021635 w 12238203"/>
              <a:gd name="connsiteY8286" fmla="*/ 13577374 h 14922648"/>
              <a:gd name="connsiteX8287" fmla="*/ 6015198 w 12238203"/>
              <a:gd name="connsiteY8287" fmla="*/ 13582700 h 14922648"/>
              <a:gd name="connsiteX8288" fmla="*/ 6028468 w 12238203"/>
              <a:gd name="connsiteY8288" fmla="*/ 13580393 h 14922648"/>
              <a:gd name="connsiteX8289" fmla="*/ 10687670 w 12238203"/>
              <a:gd name="connsiteY8289" fmla="*/ 3038095 h 14922648"/>
              <a:gd name="connsiteX8290" fmla="*/ 10672389 w 12238203"/>
              <a:gd name="connsiteY8290" fmla="*/ 3010431 h 14922648"/>
              <a:gd name="connsiteX8291" fmla="*/ 10687670 w 12238203"/>
              <a:gd name="connsiteY8291" fmla="*/ 3038095 h 14922648"/>
              <a:gd name="connsiteX8292" fmla="*/ 10699982 w 12238203"/>
              <a:gd name="connsiteY8292" fmla="*/ 3015993 h 14922648"/>
              <a:gd name="connsiteX8293" fmla="*/ 10692470 w 12238203"/>
              <a:gd name="connsiteY8293" fmla="*/ 2993802 h 14922648"/>
              <a:gd name="connsiteX8294" fmla="*/ 10699982 w 12238203"/>
              <a:gd name="connsiteY8294" fmla="*/ 3015993 h 14922648"/>
              <a:gd name="connsiteX8295" fmla="*/ 10677454 w 12238203"/>
              <a:gd name="connsiteY8295" fmla="*/ 3069285 h 14922648"/>
              <a:gd name="connsiteX8296" fmla="*/ 10666514 w 12238203"/>
              <a:gd name="connsiteY8296" fmla="*/ 3062921 h 14922648"/>
              <a:gd name="connsiteX8297" fmla="*/ 10677454 w 12238203"/>
              <a:gd name="connsiteY8297" fmla="*/ 3069285 h 14922648"/>
              <a:gd name="connsiteX8298" fmla="*/ 5725980 w 12238203"/>
              <a:gd name="connsiteY8298" fmla="*/ 14287091 h 14922648"/>
              <a:gd name="connsiteX8299" fmla="*/ 5699871 w 12238203"/>
              <a:gd name="connsiteY8299" fmla="*/ 14217719 h 14922648"/>
              <a:gd name="connsiteX8300" fmla="*/ 5619717 w 12238203"/>
              <a:gd name="connsiteY8300" fmla="*/ 14186664 h 14922648"/>
              <a:gd name="connsiteX8301" fmla="*/ 5607177 w 12238203"/>
              <a:gd name="connsiteY8301" fmla="*/ 14186418 h 14922648"/>
              <a:gd name="connsiteX8302" fmla="*/ 5576464 w 12238203"/>
              <a:gd name="connsiteY8302" fmla="*/ 14185815 h 14922648"/>
              <a:gd name="connsiteX8303" fmla="*/ 5541597 w 12238203"/>
              <a:gd name="connsiteY8303" fmla="*/ 14204151 h 14922648"/>
              <a:gd name="connsiteX8304" fmla="*/ 5582950 w 12238203"/>
              <a:gd name="connsiteY8304" fmla="*/ 14243855 h 14922648"/>
              <a:gd name="connsiteX8305" fmla="*/ 5585619 w 12238203"/>
              <a:gd name="connsiteY8305" fmla="*/ 14243831 h 14922648"/>
              <a:gd name="connsiteX8306" fmla="*/ 5616690 w 12238203"/>
              <a:gd name="connsiteY8306" fmla="*/ 14243564 h 14922648"/>
              <a:gd name="connsiteX8307" fmla="*/ 5725980 w 12238203"/>
              <a:gd name="connsiteY8307" fmla="*/ 14287091 h 14922648"/>
              <a:gd name="connsiteX8308" fmla="*/ 6069694 w 12238203"/>
              <a:gd name="connsiteY8308" fmla="*/ 13524057 h 14922648"/>
              <a:gd name="connsiteX8309" fmla="*/ 6054725 w 12238203"/>
              <a:gd name="connsiteY8309" fmla="*/ 13530210 h 14922648"/>
              <a:gd name="connsiteX8310" fmla="*/ 6069694 w 12238203"/>
              <a:gd name="connsiteY8310" fmla="*/ 13524057 h 14922648"/>
              <a:gd name="connsiteX8311" fmla="*/ 10727278 w 12238203"/>
              <a:gd name="connsiteY8311" fmla="*/ 2984189 h 14922648"/>
              <a:gd name="connsiteX8312" fmla="*/ 10703342 w 12238203"/>
              <a:gd name="connsiteY8312" fmla="*/ 2958821 h 14922648"/>
              <a:gd name="connsiteX8313" fmla="*/ 10727278 w 12238203"/>
              <a:gd name="connsiteY8313" fmla="*/ 2984189 h 14922648"/>
              <a:gd name="connsiteX8314" fmla="*/ 10747486 w 12238203"/>
              <a:gd name="connsiteY8314" fmla="*/ 2941388 h 14922648"/>
              <a:gd name="connsiteX8315" fmla="*/ 10748961 w 12238203"/>
              <a:gd name="connsiteY8315" fmla="*/ 2935114 h 14922648"/>
              <a:gd name="connsiteX8316" fmla="*/ 10736939 w 12238203"/>
              <a:gd name="connsiteY8316" fmla="*/ 2932352 h 14922648"/>
              <a:gd name="connsiteX8317" fmla="*/ 10747486 w 12238203"/>
              <a:gd name="connsiteY8317" fmla="*/ 2941388 h 14922648"/>
              <a:gd name="connsiteX8318" fmla="*/ 10741220 w 12238203"/>
              <a:gd name="connsiteY8318" fmla="*/ 2974537 h 14922648"/>
              <a:gd name="connsiteX8319" fmla="*/ 10733281 w 12238203"/>
              <a:gd name="connsiteY8319" fmla="*/ 2952158 h 14922648"/>
              <a:gd name="connsiteX8320" fmla="*/ 10741220 w 12238203"/>
              <a:gd name="connsiteY8320" fmla="*/ 2974537 h 14922648"/>
              <a:gd name="connsiteX8321" fmla="*/ 10671052 w 12238203"/>
              <a:gd name="connsiteY8321" fmla="*/ 3146024 h 14922648"/>
              <a:gd name="connsiteX8322" fmla="*/ 10661424 w 12238203"/>
              <a:gd name="connsiteY8322" fmla="*/ 3132079 h 14922648"/>
              <a:gd name="connsiteX8323" fmla="*/ 10671052 w 12238203"/>
              <a:gd name="connsiteY8323" fmla="*/ 3146024 h 14922648"/>
              <a:gd name="connsiteX8324" fmla="*/ 10664623 w 12238203"/>
              <a:gd name="connsiteY8324" fmla="*/ 3177867 h 14922648"/>
              <a:gd name="connsiteX8325" fmla="*/ 10648428 w 12238203"/>
              <a:gd name="connsiteY8325" fmla="*/ 3113076 h 14922648"/>
              <a:gd name="connsiteX8326" fmla="*/ 10660145 w 12238203"/>
              <a:gd name="connsiteY8326" fmla="*/ 3073878 h 14922648"/>
              <a:gd name="connsiteX8327" fmla="*/ 10646602 w 12238203"/>
              <a:gd name="connsiteY8327" fmla="*/ 3038821 h 14922648"/>
              <a:gd name="connsiteX8328" fmla="*/ 10647841 w 12238203"/>
              <a:gd name="connsiteY8328" fmla="*/ 3158210 h 14922648"/>
              <a:gd name="connsiteX8329" fmla="*/ 10664623 w 12238203"/>
              <a:gd name="connsiteY8329" fmla="*/ 3177867 h 14922648"/>
              <a:gd name="connsiteX8330" fmla="*/ 6066477 w 12238203"/>
              <a:gd name="connsiteY8330" fmla="*/ 13597187 h 14922648"/>
              <a:gd name="connsiteX8331" fmla="*/ 6034508 w 12238203"/>
              <a:gd name="connsiteY8331" fmla="*/ 13566722 h 14922648"/>
              <a:gd name="connsiteX8332" fmla="*/ 6054925 w 12238203"/>
              <a:gd name="connsiteY8332" fmla="*/ 13604849 h 14922648"/>
              <a:gd name="connsiteX8333" fmla="*/ 6066477 w 12238203"/>
              <a:gd name="connsiteY8333" fmla="*/ 13597187 h 14922648"/>
              <a:gd name="connsiteX8334" fmla="*/ 10769530 w 12238203"/>
              <a:gd name="connsiteY8334" fmla="*/ 2955423 h 14922648"/>
              <a:gd name="connsiteX8335" fmla="*/ 10757805 w 12238203"/>
              <a:gd name="connsiteY8335" fmla="*/ 2932391 h 14922648"/>
              <a:gd name="connsiteX8336" fmla="*/ 10769530 w 12238203"/>
              <a:gd name="connsiteY8336" fmla="*/ 2955423 h 14922648"/>
              <a:gd name="connsiteX8337" fmla="*/ 6227372 w 12238203"/>
              <a:gd name="connsiteY8337" fmla="*/ 13242897 h 14922648"/>
              <a:gd name="connsiteX8338" fmla="*/ 6225380 w 12238203"/>
              <a:gd name="connsiteY8338" fmla="*/ 13234253 h 14922648"/>
              <a:gd name="connsiteX8339" fmla="*/ 6219784 w 12238203"/>
              <a:gd name="connsiteY8339" fmla="*/ 13248073 h 14922648"/>
              <a:gd name="connsiteX8340" fmla="*/ 6227372 w 12238203"/>
              <a:gd name="connsiteY8340" fmla="*/ 13242897 h 14922648"/>
              <a:gd name="connsiteX8341" fmla="*/ 6246779 w 12238203"/>
              <a:gd name="connsiteY8341" fmla="*/ 13210104 h 14922648"/>
              <a:gd name="connsiteX8342" fmla="*/ 6241994 w 12238203"/>
              <a:gd name="connsiteY8342" fmla="*/ 13197806 h 14922648"/>
              <a:gd name="connsiteX8343" fmla="*/ 6246779 w 12238203"/>
              <a:gd name="connsiteY8343" fmla="*/ 13210104 h 14922648"/>
              <a:gd name="connsiteX8344" fmla="*/ 5738927 w 12238203"/>
              <a:gd name="connsiteY8344" fmla="*/ 14373971 h 14922648"/>
              <a:gd name="connsiteX8345" fmla="*/ 5601617 w 12238203"/>
              <a:gd name="connsiteY8345" fmla="*/ 14291009 h 14922648"/>
              <a:gd name="connsiteX8346" fmla="*/ 5635178 w 12238203"/>
              <a:gd name="connsiteY8346" fmla="*/ 14383066 h 14922648"/>
              <a:gd name="connsiteX8347" fmla="*/ 5738927 w 12238203"/>
              <a:gd name="connsiteY8347" fmla="*/ 14373971 h 14922648"/>
              <a:gd name="connsiteX8348" fmla="*/ 6266971 w 12238203"/>
              <a:gd name="connsiteY8348" fmla="*/ 13180234 h 14922648"/>
              <a:gd name="connsiteX8349" fmla="*/ 6258165 w 12238203"/>
              <a:gd name="connsiteY8349" fmla="*/ 13156582 h 14922648"/>
              <a:gd name="connsiteX8350" fmla="*/ 6261457 w 12238203"/>
              <a:gd name="connsiteY8350" fmla="*/ 13189605 h 14922648"/>
              <a:gd name="connsiteX8351" fmla="*/ 6266971 w 12238203"/>
              <a:gd name="connsiteY8351" fmla="*/ 13180234 h 14922648"/>
              <a:gd name="connsiteX8352" fmla="*/ 10595368 w 12238203"/>
              <a:gd name="connsiteY8352" fmla="*/ 3386480 h 14922648"/>
              <a:gd name="connsiteX8353" fmla="*/ 10596255 w 12238203"/>
              <a:gd name="connsiteY8353" fmla="*/ 3378711 h 14922648"/>
              <a:gd name="connsiteX8354" fmla="*/ 10588871 w 12238203"/>
              <a:gd name="connsiteY8354" fmla="*/ 3376979 h 14922648"/>
              <a:gd name="connsiteX8355" fmla="*/ 10587370 w 12238203"/>
              <a:gd name="connsiteY8355" fmla="*/ 3384986 h 14922648"/>
              <a:gd name="connsiteX8356" fmla="*/ 10595368 w 12238203"/>
              <a:gd name="connsiteY8356" fmla="*/ 3386480 h 14922648"/>
              <a:gd name="connsiteX8357" fmla="*/ 10792553 w 12238203"/>
              <a:gd name="connsiteY8357" fmla="*/ 2943663 h 14922648"/>
              <a:gd name="connsiteX8358" fmla="*/ 10783958 w 12238203"/>
              <a:gd name="connsiteY8358" fmla="*/ 2925074 h 14922648"/>
              <a:gd name="connsiteX8359" fmla="*/ 10792553 w 12238203"/>
              <a:gd name="connsiteY8359" fmla="*/ 2943663 h 14922648"/>
              <a:gd name="connsiteX8360" fmla="*/ 6096257 w 12238203"/>
              <a:gd name="connsiteY8360" fmla="*/ 13577155 h 14922648"/>
              <a:gd name="connsiteX8361" fmla="*/ 6070725 w 12238203"/>
              <a:gd name="connsiteY8361" fmla="*/ 13541364 h 14922648"/>
              <a:gd name="connsiteX8362" fmla="*/ 6052893 w 12238203"/>
              <a:gd name="connsiteY8362" fmla="*/ 13562080 h 14922648"/>
              <a:gd name="connsiteX8363" fmla="*/ 6096257 w 12238203"/>
              <a:gd name="connsiteY8363" fmla="*/ 13577155 h 14922648"/>
              <a:gd name="connsiteX8364" fmla="*/ 9851810 w 12238203"/>
              <a:gd name="connsiteY8364" fmla="*/ 5078558 h 14922648"/>
              <a:gd name="connsiteX8365" fmla="*/ 9850858 w 12238203"/>
              <a:gd name="connsiteY8365" fmla="*/ 5058754 h 14922648"/>
              <a:gd name="connsiteX8366" fmla="*/ 9851810 w 12238203"/>
              <a:gd name="connsiteY8366" fmla="*/ 5078558 h 14922648"/>
              <a:gd name="connsiteX8367" fmla="*/ 6316865 w 12238203"/>
              <a:gd name="connsiteY8367" fmla="*/ 13079670 h 14922648"/>
              <a:gd name="connsiteX8368" fmla="*/ 6314963 w 12238203"/>
              <a:gd name="connsiteY8368" fmla="*/ 13069665 h 14922648"/>
              <a:gd name="connsiteX8369" fmla="*/ 6307622 w 12238203"/>
              <a:gd name="connsiteY8369" fmla="*/ 13086279 h 14922648"/>
              <a:gd name="connsiteX8370" fmla="*/ 6316865 w 12238203"/>
              <a:gd name="connsiteY8370" fmla="*/ 13079670 h 14922648"/>
              <a:gd name="connsiteX8371" fmla="*/ 6291260 w 12238203"/>
              <a:gd name="connsiteY8371" fmla="*/ 13140656 h 14922648"/>
              <a:gd name="connsiteX8372" fmla="*/ 6287776 w 12238203"/>
              <a:gd name="connsiteY8372" fmla="*/ 13120787 h 14922648"/>
              <a:gd name="connsiteX8373" fmla="*/ 6291260 w 12238203"/>
              <a:gd name="connsiteY8373" fmla="*/ 13140656 h 14922648"/>
              <a:gd name="connsiteX8374" fmla="*/ 5757650 w 12238203"/>
              <a:gd name="connsiteY8374" fmla="*/ 14354951 h 14922648"/>
              <a:gd name="connsiteX8375" fmla="*/ 5609036 w 12238203"/>
              <a:gd name="connsiteY8375" fmla="*/ 14266161 h 14922648"/>
              <a:gd name="connsiteX8376" fmla="*/ 5757650 w 12238203"/>
              <a:gd name="connsiteY8376" fmla="*/ 14354951 h 14922648"/>
              <a:gd name="connsiteX8377" fmla="*/ 6087800 w 12238203"/>
              <a:gd name="connsiteY8377" fmla="*/ 13614778 h 14922648"/>
              <a:gd name="connsiteX8378" fmla="*/ 6071007 w 12238203"/>
              <a:gd name="connsiteY8378" fmla="*/ 13586934 h 14922648"/>
              <a:gd name="connsiteX8379" fmla="*/ 6087800 w 12238203"/>
              <a:gd name="connsiteY8379" fmla="*/ 13614778 h 14922648"/>
              <a:gd name="connsiteX8380" fmla="*/ 10557825 w 12238203"/>
              <a:gd name="connsiteY8380" fmla="*/ 3515256 h 14922648"/>
              <a:gd name="connsiteX8381" fmla="*/ 10562199 w 12238203"/>
              <a:gd name="connsiteY8381" fmla="*/ 3470774 h 14922648"/>
              <a:gd name="connsiteX8382" fmla="*/ 10557825 w 12238203"/>
              <a:gd name="connsiteY8382" fmla="*/ 3515256 h 14922648"/>
              <a:gd name="connsiteX8383" fmla="*/ 6346313 w 12238203"/>
              <a:gd name="connsiteY8383" fmla="*/ 13056532 h 14922648"/>
              <a:gd name="connsiteX8384" fmla="*/ 6337231 w 12238203"/>
              <a:gd name="connsiteY8384" fmla="*/ 13063211 h 14922648"/>
              <a:gd name="connsiteX8385" fmla="*/ 6346313 w 12238203"/>
              <a:gd name="connsiteY8385" fmla="*/ 13056532 h 14922648"/>
              <a:gd name="connsiteX8386" fmla="*/ 9859485 w 12238203"/>
              <a:gd name="connsiteY8386" fmla="*/ 5112044 h 14922648"/>
              <a:gd name="connsiteX8387" fmla="*/ 9848729 w 12238203"/>
              <a:gd name="connsiteY8387" fmla="*/ 5097090 h 14922648"/>
              <a:gd name="connsiteX8388" fmla="*/ 9850183 w 12238203"/>
              <a:gd name="connsiteY8388" fmla="*/ 5127318 h 14922648"/>
              <a:gd name="connsiteX8389" fmla="*/ 9859485 w 12238203"/>
              <a:gd name="connsiteY8389" fmla="*/ 5112044 h 14922648"/>
              <a:gd name="connsiteX8390" fmla="*/ 10633963 w 12238203"/>
              <a:gd name="connsiteY8390" fmla="*/ 3377520 h 14922648"/>
              <a:gd name="connsiteX8391" fmla="*/ 10625179 w 12238203"/>
              <a:gd name="connsiteY8391" fmla="*/ 3359358 h 14922648"/>
              <a:gd name="connsiteX8392" fmla="*/ 10633963 w 12238203"/>
              <a:gd name="connsiteY8392" fmla="*/ 3377520 h 14922648"/>
              <a:gd name="connsiteX8393" fmla="*/ 10558082 w 12238203"/>
              <a:gd name="connsiteY8393" fmla="*/ 3556173 h 14922648"/>
              <a:gd name="connsiteX8394" fmla="*/ 10552240 w 12238203"/>
              <a:gd name="connsiteY8394" fmla="*/ 3542881 h 14922648"/>
              <a:gd name="connsiteX8395" fmla="*/ 10558082 w 12238203"/>
              <a:gd name="connsiteY8395" fmla="*/ 3556173 h 14922648"/>
              <a:gd name="connsiteX8396" fmla="*/ 9970443 w 12238203"/>
              <a:gd name="connsiteY8396" fmla="*/ 4910618 h 14922648"/>
              <a:gd name="connsiteX8397" fmla="*/ 9922334 w 12238203"/>
              <a:gd name="connsiteY8397" fmla="*/ 4918946 h 14922648"/>
              <a:gd name="connsiteX8398" fmla="*/ 9970443 w 12238203"/>
              <a:gd name="connsiteY8398" fmla="*/ 4910618 h 14922648"/>
              <a:gd name="connsiteX8399" fmla="*/ 5798902 w 12238203"/>
              <a:gd name="connsiteY8399" fmla="*/ 14366697 h 14922648"/>
              <a:gd name="connsiteX8400" fmla="*/ 5795326 w 12238203"/>
              <a:gd name="connsiteY8400" fmla="*/ 14374226 h 14922648"/>
              <a:gd name="connsiteX8401" fmla="*/ 5721904 w 12238203"/>
              <a:gd name="connsiteY8401" fmla="*/ 14407869 h 14922648"/>
              <a:gd name="connsiteX8402" fmla="*/ 5530105 w 12238203"/>
              <a:gd name="connsiteY8402" fmla="*/ 14395913 h 14922648"/>
              <a:gd name="connsiteX8403" fmla="*/ 5404290 w 12238203"/>
              <a:gd name="connsiteY8403" fmla="*/ 14328097 h 14922648"/>
              <a:gd name="connsiteX8404" fmla="*/ 5376504 w 12238203"/>
              <a:gd name="connsiteY8404" fmla="*/ 14084006 h 14922648"/>
              <a:gd name="connsiteX8405" fmla="*/ 5154513 w 12238203"/>
              <a:gd name="connsiteY8405" fmla="*/ 13916084 h 14922648"/>
              <a:gd name="connsiteX8406" fmla="*/ 5205338 w 12238203"/>
              <a:gd name="connsiteY8406" fmla="*/ 13871249 h 14922648"/>
              <a:gd name="connsiteX8407" fmla="*/ 5378458 w 12238203"/>
              <a:gd name="connsiteY8407" fmla="*/ 14042491 h 14922648"/>
              <a:gd name="connsiteX8408" fmla="*/ 5455645 w 12238203"/>
              <a:gd name="connsiteY8408" fmla="*/ 14010636 h 14922648"/>
              <a:gd name="connsiteX8409" fmla="*/ 5609590 w 12238203"/>
              <a:gd name="connsiteY8409" fmla="*/ 14040601 h 14922648"/>
              <a:gd name="connsiteX8410" fmla="*/ 5724047 w 12238203"/>
              <a:gd name="connsiteY8410" fmla="*/ 14168763 h 14922648"/>
              <a:gd name="connsiteX8411" fmla="*/ 5771009 w 12238203"/>
              <a:gd name="connsiteY8411" fmla="*/ 14347224 h 14922648"/>
              <a:gd name="connsiteX8412" fmla="*/ 5798902 w 12238203"/>
              <a:gd name="connsiteY8412" fmla="*/ 14366697 h 14922648"/>
              <a:gd name="connsiteX8413" fmla="*/ 10855799 w 12238203"/>
              <a:gd name="connsiteY8413" fmla="*/ 2935395 h 14922648"/>
              <a:gd name="connsiteX8414" fmla="*/ 10838361 w 12238203"/>
              <a:gd name="connsiteY8414" fmla="*/ 2919529 h 14922648"/>
              <a:gd name="connsiteX8415" fmla="*/ 10855799 w 12238203"/>
              <a:gd name="connsiteY8415" fmla="*/ 2935395 h 14922648"/>
              <a:gd name="connsiteX8416" fmla="*/ 6139902 w 12238203"/>
              <a:gd name="connsiteY8416" fmla="*/ 13637799 h 14922648"/>
              <a:gd name="connsiteX8417" fmla="*/ 6123110 w 12238203"/>
              <a:gd name="connsiteY8417" fmla="*/ 13609955 h 14922648"/>
              <a:gd name="connsiteX8418" fmla="*/ 6139902 w 12238203"/>
              <a:gd name="connsiteY8418" fmla="*/ 13637799 h 14922648"/>
              <a:gd name="connsiteX8419" fmla="*/ 10742434 w 12238203"/>
              <a:gd name="connsiteY8419" fmla="*/ 3221938 h 14922648"/>
              <a:gd name="connsiteX8420" fmla="*/ 10764238 w 12238203"/>
              <a:gd name="connsiteY8420" fmla="*/ 3131092 h 14922648"/>
              <a:gd name="connsiteX8421" fmla="*/ 10727893 w 12238203"/>
              <a:gd name="connsiteY8421" fmla="*/ 3041586 h 14922648"/>
              <a:gd name="connsiteX8422" fmla="*/ 10771979 w 12238203"/>
              <a:gd name="connsiteY8422" fmla="*/ 3091668 h 14922648"/>
              <a:gd name="connsiteX8423" fmla="*/ 10802181 w 12238203"/>
              <a:gd name="connsiteY8423" fmla="*/ 2957608 h 14922648"/>
              <a:gd name="connsiteX8424" fmla="*/ 10742434 w 12238203"/>
              <a:gd name="connsiteY8424" fmla="*/ 3221938 h 14922648"/>
              <a:gd name="connsiteX8425" fmla="*/ 6375166 w 12238203"/>
              <a:gd name="connsiteY8425" fmla="*/ 13116123 h 14922648"/>
              <a:gd name="connsiteX8426" fmla="*/ 6360622 w 12238203"/>
              <a:gd name="connsiteY8426" fmla="*/ 13079656 h 14922648"/>
              <a:gd name="connsiteX8427" fmla="*/ 6375166 w 12238203"/>
              <a:gd name="connsiteY8427" fmla="*/ 13116123 h 14922648"/>
              <a:gd name="connsiteX8428" fmla="*/ 10789546 w 12238203"/>
              <a:gd name="connsiteY8428" fmla="*/ 3127993 h 14922648"/>
              <a:gd name="connsiteX8429" fmla="*/ 10809822 w 12238203"/>
              <a:gd name="connsiteY8429" fmla="*/ 3000258 h 14922648"/>
              <a:gd name="connsiteX8430" fmla="*/ 10794508 w 12238203"/>
              <a:gd name="connsiteY8430" fmla="*/ 3038376 h 14922648"/>
              <a:gd name="connsiteX8431" fmla="*/ 10789546 w 12238203"/>
              <a:gd name="connsiteY8431" fmla="*/ 3127993 h 14922648"/>
              <a:gd name="connsiteX8432" fmla="*/ 10736194 w 12238203"/>
              <a:gd name="connsiteY8432" fmla="*/ 3253354 h 14922648"/>
              <a:gd name="connsiteX8433" fmla="*/ 10708342 w 12238203"/>
              <a:gd name="connsiteY8433" fmla="*/ 3206875 h 14922648"/>
              <a:gd name="connsiteX8434" fmla="*/ 10736194 w 12238203"/>
              <a:gd name="connsiteY8434" fmla="*/ 3253354 h 14922648"/>
              <a:gd name="connsiteX8435" fmla="*/ 10044514 w 12238203"/>
              <a:gd name="connsiteY8435" fmla="*/ 4820415 h 14922648"/>
              <a:gd name="connsiteX8436" fmla="*/ 9958538 w 12238203"/>
              <a:gd name="connsiteY8436" fmla="*/ 4837007 h 14922648"/>
              <a:gd name="connsiteX8437" fmla="*/ 10044514 w 12238203"/>
              <a:gd name="connsiteY8437" fmla="*/ 4820415 h 14922648"/>
              <a:gd name="connsiteX8438" fmla="*/ 10055262 w 12238203"/>
              <a:gd name="connsiteY8438" fmla="*/ 4796089 h 14922648"/>
              <a:gd name="connsiteX8439" fmla="*/ 9988024 w 12238203"/>
              <a:gd name="connsiteY8439" fmla="*/ 4815349 h 14922648"/>
              <a:gd name="connsiteX8440" fmla="*/ 10055262 w 12238203"/>
              <a:gd name="connsiteY8440" fmla="*/ 4796089 h 14922648"/>
              <a:gd name="connsiteX8441" fmla="*/ 10700680 w 12238203"/>
              <a:gd name="connsiteY8441" fmla="*/ 3343259 h 14922648"/>
              <a:gd name="connsiteX8442" fmla="*/ 10678013 w 12238203"/>
              <a:gd name="connsiteY8442" fmla="*/ 3320476 h 14922648"/>
              <a:gd name="connsiteX8443" fmla="*/ 10696424 w 12238203"/>
              <a:gd name="connsiteY8443" fmla="*/ 3352584 h 14922648"/>
              <a:gd name="connsiteX8444" fmla="*/ 10700680 w 12238203"/>
              <a:gd name="connsiteY8444" fmla="*/ 3343259 h 14922648"/>
              <a:gd name="connsiteX8445" fmla="*/ 10028610 w 12238203"/>
              <a:gd name="connsiteY8445" fmla="*/ 4867968 h 14922648"/>
              <a:gd name="connsiteX8446" fmla="*/ 9948480 w 12238203"/>
              <a:gd name="connsiteY8446" fmla="*/ 4871329 h 14922648"/>
              <a:gd name="connsiteX8447" fmla="*/ 10027419 w 12238203"/>
              <a:gd name="connsiteY8447" fmla="*/ 4847548 h 14922648"/>
              <a:gd name="connsiteX8448" fmla="*/ 9947100 w 12238203"/>
              <a:gd name="connsiteY8448" fmla="*/ 4851336 h 14922648"/>
              <a:gd name="connsiteX8449" fmla="*/ 9915411 w 12238203"/>
              <a:gd name="connsiteY8449" fmla="*/ 4901095 h 14922648"/>
              <a:gd name="connsiteX8450" fmla="*/ 9927802 w 12238203"/>
              <a:gd name="connsiteY8450" fmla="*/ 4906570 h 14922648"/>
              <a:gd name="connsiteX8451" fmla="*/ 10028610 w 12238203"/>
              <a:gd name="connsiteY8451" fmla="*/ 4867968 h 14922648"/>
              <a:gd name="connsiteX8452" fmla="*/ 10819228 w 12238203"/>
              <a:gd name="connsiteY8452" fmla="*/ 3080412 h 14922648"/>
              <a:gd name="connsiteX8453" fmla="*/ 10848773 w 12238203"/>
              <a:gd name="connsiteY8453" fmla="*/ 2950142 h 14922648"/>
              <a:gd name="connsiteX8454" fmla="*/ 10832776 w 12238203"/>
              <a:gd name="connsiteY8454" fmla="*/ 2947154 h 14922648"/>
              <a:gd name="connsiteX8455" fmla="*/ 10819228 w 12238203"/>
              <a:gd name="connsiteY8455" fmla="*/ 3080412 h 14922648"/>
              <a:gd name="connsiteX8456" fmla="*/ 10778803 w 12238203"/>
              <a:gd name="connsiteY8456" fmla="*/ 3183432 h 14922648"/>
              <a:gd name="connsiteX8457" fmla="*/ 10775307 w 12238203"/>
              <a:gd name="connsiteY8457" fmla="*/ 3157915 h 14922648"/>
              <a:gd name="connsiteX8458" fmla="*/ 10778803 w 12238203"/>
              <a:gd name="connsiteY8458" fmla="*/ 3183432 h 14922648"/>
              <a:gd name="connsiteX8459" fmla="*/ 10082173 w 12238203"/>
              <a:gd name="connsiteY8459" fmla="*/ 4768703 h 14922648"/>
              <a:gd name="connsiteX8460" fmla="*/ 10000847 w 12238203"/>
              <a:gd name="connsiteY8460" fmla="*/ 4786329 h 14922648"/>
              <a:gd name="connsiteX8461" fmla="*/ 10082173 w 12238203"/>
              <a:gd name="connsiteY8461" fmla="*/ 4768703 h 14922648"/>
              <a:gd name="connsiteX8462" fmla="*/ 10796829 w 12238203"/>
              <a:gd name="connsiteY8462" fmla="*/ 3154163 h 14922648"/>
              <a:gd name="connsiteX8463" fmla="*/ 10814589 w 12238203"/>
              <a:gd name="connsiteY8463" fmla="*/ 3021747 h 14922648"/>
              <a:gd name="connsiteX8464" fmla="*/ 10796829 w 12238203"/>
              <a:gd name="connsiteY8464" fmla="*/ 3154163 h 14922648"/>
              <a:gd name="connsiteX8465" fmla="*/ 6167265 w 12238203"/>
              <a:gd name="connsiteY8465" fmla="*/ 13641720 h 14922648"/>
              <a:gd name="connsiteX8466" fmla="*/ 6149359 w 12238203"/>
              <a:gd name="connsiteY8466" fmla="*/ 13625638 h 14922648"/>
              <a:gd name="connsiteX8467" fmla="*/ 6167265 w 12238203"/>
              <a:gd name="connsiteY8467" fmla="*/ 13641720 h 14922648"/>
              <a:gd name="connsiteX8468" fmla="*/ 10716864 w 12238203"/>
              <a:gd name="connsiteY8468" fmla="*/ 3352434 h 14922648"/>
              <a:gd name="connsiteX8469" fmla="*/ 10720942 w 12238203"/>
              <a:gd name="connsiteY8469" fmla="*/ 3339890 h 14922648"/>
              <a:gd name="connsiteX8470" fmla="*/ 10719511 w 12238203"/>
              <a:gd name="connsiteY8470" fmla="*/ 3338787 h 14922648"/>
              <a:gd name="connsiteX8471" fmla="*/ 10708737 w 12238203"/>
              <a:gd name="connsiteY8471" fmla="*/ 3330481 h 14922648"/>
              <a:gd name="connsiteX8472" fmla="*/ 10708777 w 12238203"/>
              <a:gd name="connsiteY8472" fmla="*/ 3344079 h 14922648"/>
              <a:gd name="connsiteX8473" fmla="*/ 10716839 w 12238203"/>
              <a:gd name="connsiteY8473" fmla="*/ 3352408 h 14922648"/>
              <a:gd name="connsiteX8474" fmla="*/ 6596832 w 12238203"/>
              <a:gd name="connsiteY8474" fmla="*/ 12679246 h 14922648"/>
              <a:gd name="connsiteX8475" fmla="*/ 6585166 w 12238203"/>
              <a:gd name="connsiteY8475" fmla="*/ 12671039 h 14922648"/>
              <a:gd name="connsiteX8476" fmla="*/ 6596832 w 12238203"/>
              <a:gd name="connsiteY8476" fmla="*/ 12679246 h 14922648"/>
              <a:gd name="connsiteX8477" fmla="*/ 10076344 w 12238203"/>
              <a:gd name="connsiteY8477" fmla="*/ 4813247 h 14922648"/>
              <a:gd name="connsiteX8478" fmla="*/ 10077657 w 12238203"/>
              <a:gd name="connsiteY8478" fmla="*/ 4800883 h 14922648"/>
              <a:gd name="connsiteX8479" fmla="*/ 10062373 w 12238203"/>
              <a:gd name="connsiteY8479" fmla="*/ 4813514 h 14922648"/>
              <a:gd name="connsiteX8480" fmla="*/ 10076344 w 12238203"/>
              <a:gd name="connsiteY8480" fmla="*/ 4813247 h 14922648"/>
              <a:gd name="connsiteX8481" fmla="*/ 10108656 w 12238203"/>
              <a:gd name="connsiteY8481" fmla="*/ 4741128 h 14922648"/>
              <a:gd name="connsiteX8482" fmla="*/ 10029027 w 12238203"/>
              <a:gd name="connsiteY8482" fmla="*/ 4754913 h 14922648"/>
              <a:gd name="connsiteX8483" fmla="*/ 10108656 w 12238203"/>
              <a:gd name="connsiteY8483" fmla="*/ 4741128 h 14922648"/>
              <a:gd name="connsiteX8484" fmla="*/ 6196014 w 12238203"/>
              <a:gd name="connsiteY8484" fmla="*/ 13604381 h 14922648"/>
              <a:gd name="connsiteX8485" fmla="*/ 6146452 w 12238203"/>
              <a:gd name="connsiteY8485" fmla="*/ 13595249 h 14922648"/>
              <a:gd name="connsiteX8486" fmla="*/ 6196014 w 12238203"/>
              <a:gd name="connsiteY8486" fmla="*/ 13604381 h 14922648"/>
              <a:gd name="connsiteX8487" fmla="*/ 10134614 w 12238203"/>
              <a:gd name="connsiteY8487" fmla="*/ 4693937 h 14922648"/>
              <a:gd name="connsiteX8488" fmla="*/ 10066685 w 12238203"/>
              <a:gd name="connsiteY8488" fmla="*/ 4703200 h 14922648"/>
              <a:gd name="connsiteX8489" fmla="*/ 10046122 w 12238203"/>
              <a:gd name="connsiteY8489" fmla="*/ 4727780 h 14922648"/>
              <a:gd name="connsiteX8490" fmla="*/ 10134614 w 12238203"/>
              <a:gd name="connsiteY8490" fmla="*/ 4693937 h 14922648"/>
              <a:gd name="connsiteX8491" fmla="*/ 10143853 w 12238203"/>
              <a:gd name="connsiteY8491" fmla="*/ 4673026 h 14922648"/>
              <a:gd name="connsiteX8492" fmla="*/ 10091209 w 12238203"/>
              <a:gd name="connsiteY8492" fmla="*/ 4669658 h 14922648"/>
              <a:gd name="connsiteX8493" fmla="*/ 10080272 w 12238203"/>
              <a:gd name="connsiteY8493" fmla="*/ 4694411 h 14922648"/>
              <a:gd name="connsiteX8494" fmla="*/ 10143853 w 12238203"/>
              <a:gd name="connsiteY8494" fmla="*/ 4673026 h 14922648"/>
              <a:gd name="connsiteX8495" fmla="*/ 10750103 w 12238203"/>
              <a:gd name="connsiteY8495" fmla="*/ 3309485 h 14922648"/>
              <a:gd name="connsiteX8496" fmla="*/ 10748345 w 12238203"/>
              <a:gd name="connsiteY8496" fmla="*/ 3276575 h 14922648"/>
              <a:gd name="connsiteX8497" fmla="*/ 10750103 w 12238203"/>
              <a:gd name="connsiteY8497" fmla="*/ 3309485 h 14922648"/>
              <a:gd name="connsiteX8498" fmla="*/ 10099099 w 12238203"/>
              <a:gd name="connsiteY8498" fmla="*/ 4785873 h 14922648"/>
              <a:gd name="connsiteX8499" fmla="*/ 10086708 w 12238203"/>
              <a:gd name="connsiteY8499" fmla="*/ 4780399 h 14922648"/>
              <a:gd name="connsiteX8500" fmla="*/ 10087661 w 12238203"/>
              <a:gd name="connsiteY8500" fmla="*/ 4800203 h 14922648"/>
              <a:gd name="connsiteX8501" fmla="*/ 10099099 w 12238203"/>
              <a:gd name="connsiteY8501" fmla="*/ 4785873 h 14922648"/>
              <a:gd name="connsiteX8502" fmla="*/ 10914961 w 12238203"/>
              <a:gd name="connsiteY8502" fmla="*/ 2946744 h 14922648"/>
              <a:gd name="connsiteX8503" fmla="*/ 10912075 w 12238203"/>
              <a:gd name="connsiteY8503" fmla="*/ 2940351 h 14922648"/>
              <a:gd name="connsiteX8504" fmla="*/ 10909459 w 12238203"/>
              <a:gd name="connsiteY8504" fmla="*/ 2934558 h 14922648"/>
              <a:gd name="connsiteX8505" fmla="*/ 10908771 w 12238203"/>
              <a:gd name="connsiteY8505" fmla="*/ 2933035 h 14922648"/>
              <a:gd name="connsiteX8506" fmla="*/ 10912075 w 12238203"/>
              <a:gd name="connsiteY8506" fmla="*/ 2940351 h 14922648"/>
              <a:gd name="connsiteX8507" fmla="*/ 10912898 w 12238203"/>
              <a:gd name="connsiteY8507" fmla="*/ 2942174 h 14922648"/>
              <a:gd name="connsiteX8508" fmla="*/ 10914961 w 12238203"/>
              <a:gd name="connsiteY8508" fmla="*/ 2946744 h 14922648"/>
              <a:gd name="connsiteX8509" fmla="*/ 10792416 w 12238203"/>
              <a:gd name="connsiteY8509" fmla="*/ 3230362 h 14922648"/>
              <a:gd name="connsiteX8510" fmla="*/ 10798032 w 12238203"/>
              <a:gd name="connsiteY8510" fmla="*/ 3166426 h 14922648"/>
              <a:gd name="connsiteX8511" fmla="*/ 10782718 w 12238203"/>
              <a:gd name="connsiteY8511" fmla="*/ 3204544 h 14922648"/>
              <a:gd name="connsiteX8512" fmla="*/ 10782786 w 12238203"/>
              <a:gd name="connsiteY8512" fmla="*/ 3245888 h 14922648"/>
              <a:gd name="connsiteX8513" fmla="*/ 10792416 w 12238203"/>
              <a:gd name="connsiteY8513" fmla="*/ 3230362 h 14922648"/>
              <a:gd name="connsiteX8514" fmla="*/ 10742172 w 12238203"/>
              <a:gd name="connsiteY8514" fmla="*/ 3349335 h 14922648"/>
              <a:gd name="connsiteX8515" fmla="*/ 10736331 w 12238203"/>
              <a:gd name="connsiteY8515" fmla="*/ 3336043 h 14922648"/>
              <a:gd name="connsiteX8516" fmla="*/ 10742172 w 12238203"/>
              <a:gd name="connsiteY8516" fmla="*/ 3349335 h 14922648"/>
              <a:gd name="connsiteX8517" fmla="*/ 10116268 w 12238203"/>
              <a:gd name="connsiteY8517" fmla="*/ 4768975 h 14922648"/>
              <a:gd name="connsiteX8518" fmla="*/ 10099605 w 12238203"/>
              <a:gd name="connsiteY8518" fmla="*/ 4761613 h 14922648"/>
              <a:gd name="connsiteX8519" fmla="*/ 6628126 w 12238203"/>
              <a:gd name="connsiteY8519" fmla="*/ 12666105 h 14922648"/>
              <a:gd name="connsiteX8520" fmla="*/ 6617952 w 12238203"/>
              <a:gd name="connsiteY8520" fmla="*/ 12649906 h 14922648"/>
              <a:gd name="connsiteX8521" fmla="*/ 6628126 w 12238203"/>
              <a:gd name="connsiteY8521" fmla="*/ 12666105 h 14922648"/>
              <a:gd name="connsiteX8522" fmla="*/ 6487242 w 12238203"/>
              <a:gd name="connsiteY8522" fmla="*/ 12985242 h 14922648"/>
              <a:gd name="connsiteX8523" fmla="*/ 6471573 w 12238203"/>
              <a:gd name="connsiteY8523" fmla="*/ 12951702 h 14922648"/>
              <a:gd name="connsiteX8524" fmla="*/ 6481378 w 12238203"/>
              <a:gd name="connsiteY8524" fmla="*/ 12993913 h 14922648"/>
              <a:gd name="connsiteX8525" fmla="*/ 6487242 w 12238203"/>
              <a:gd name="connsiteY8525" fmla="*/ 12985242 h 14922648"/>
              <a:gd name="connsiteX8526" fmla="*/ 10181774 w 12238203"/>
              <a:gd name="connsiteY8526" fmla="*/ 4631121 h 14922648"/>
              <a:gd name="connsiteX8527" fmla="*/ 10103337 w 12238203"/>
              <a:gd name="connsiteY8527" fmla="*/ 4665325 h 14922648"/>
              <a:gd name="connsiteX8528" fmla="*/ 10181774 w 12238203"/>
              <a:gd name="connsiteY8528" fmla="*/ 4631121 h 14922648"/>
              <a:gd name="connsiteX8529" fmla="*/ 6499365 w 12238203"/>
              <a:gd name="connsiteY8529" fmla="*/ 12973436 h 14922648"/>
              <a:gd name="connsiteX8530" fmla="*/ 6493115 w 12238203"/>
              <a:gd name="connsiteY8530" fmla="*/ 12958149 h 14922648"/>
              <a:gd name="connsiteX8531" fmla="*/ 6484158 w 12238203"/>
              <a:gd name="connsiteY8531" fmla="*/ 12920920 h 14922648"/>
              <a:gd name="connsiteX8532" fmla="*/ 6493719 w 12238203"/>
              <a:gd name="connsiteY8532" fmla="*/ 12976332 h 14922648"/>
              <a:gd name="connsiteX8533" fmla="*/ 6499365 w 12238203"/>
              <a:gd name="connsiteY8533" fmla="*/ 12973436 h 14922648"/>
              <a:gd name="connsiteX8534" fmla="*/ 6513440 w 12238203"/>
              <a:gd name="connsiteY8534" fmla="*/ 12942048 h 14922648"/>
              <a:gd name="connsiteX8535" fmla="*/ 6500613 w 12238203"/>
              <a:gd name="connsiteY8535" fmla="*/ 12897479 h 14922648"/>
              <a:gd name="connsiteX8536" fmla="*/ 6513440 w 12238203"/>
              <a:gd name="connsiteY8536" fmla="*/ 12942048 h 14922648"/>
              <a:gd name="connsiteX8537" fmla="*/ 6522759 w 12238203"/>
              <a:gd name="connsiteY8537" fmla="*/ 12922108 h 14922648"/>
              <a:gd name="connsiteX8538" fmla="*/ 6521127 w 12238203"/>
              <a:gd name="connsiteY8538" fmla="*/ 12880950 h 14922648"/>
              <a:gd name="connsiteX8539" fmla="*/ 6522759 w 12238203"/>
              <a:gd name="connsiteY8539" fmla="*/ 12922108 h 14922648"/>
              <a:gd name="connsiteX8540" fmla="*/ 10608011 w 12238203"/>
              <a:gd name="connsiteY8540" fmla="*/ 3677184 h 14922648"/>
              <a:gd name="connsiteX8541" fmla="*/ 10602526 w 12238203"/>
              <a:gd name="connsiteY8541" fmla="*/ 3622736 h 14922648"/>
              <a:gd name="connsiteX8542" fmla="*/ 10546655 w 12238203"/>
              <a:gd name="connsiteY8542" fmla="*/ 3570507 h 14922648"/>
              <a:gd name="connsiteX8543" fmla="*/ 10608011 w 12238203"/>
              <a:gd name="connsiteY8543" fmla="*/ 3677184 h 14922648"/>
              <a:gd name="connsiteX8544" fmla="*/ 10769042 w 12238203"/>
              <a:gd name="connsiteY8544" fmla="*/ 3317342 h 14922648"/>
              <a:gd name="connsiteX8545" fmla="*/ 10766857 w 12238203"/>
              <a:gd name="connsiteY8545" fmla="*/ 3284244 h 14922648"/>
              <a:gd name="connsiteX8546" fmla="*/ 10769042 w 12238203"/>
              <a:gd name="connsiteY8546" fmla="*/ 3317342 h 14922648"/>
              <a:gd name="connsiteX8547" fmla="*/ 10017971 w 12238203"/>
              <a:gd name="connsiteY8547" fmla="*/ 5024964 h 14922648"/>
              <a:gd name="connsiteX8548" fmla="*/ 9981488 w 12238203"/>
              <a:gd name="connsiteY8548" fmla="*/ 5018536 h 14922648"/>
              <a:gd name="connsiteX8549" fmla="*/ 9966691 w 12238203"/>
              <a:gd name="connsiteY8549" fmla="*/ 4963030 h 14922648"/>
              <a:gd name="connsiteX8550" fmla="*/ 9904921 w 12238203"/>
              <a:gd name="connsiteY8550" fmla="*/ 4969913 h 14922648"/>
              <a:gd name="connsiteX8551" fmla="*/ 9876969 w 12238203"/>
              <a:gd name="connsiteY8551" fmla="*/ 4888701 h 14922648"/>
              <a:gd name="connsiteX8552" fmla="*/ 9849404 w 12238203"/>
              <a:gd name="connsiteY8552" fmla="*/ 5028527 h 14922648"/>
              <a:gd name="connsiteX8553" fmla="*/ 9928358 w 12238203"/>
              <a:gd name="connsiteY8553" fmla="*/ 5083305 h 14922648"/>
              <a:gd name="connsiteX8554" fmla="*/ 10017971 w 12238203"/>
              <a:gd name="connsiteY8554" fmla="*/ 5024964 h 14922648"/>
              <a:gd name="connsiteX8555" fmla="*/ 10152230 w 12238203"/>
              <a:gd name="connsiteY8555" fmla="*/ 4721104 h 14922648"/>
              <a:gd name="connsiteX8556" fmla="*/ 10122670 w 12238203"/>
              <a:gd name="connsiteY8556" fmla="*/ 4732527 h 14922648"/>
              <a:gd name="connsiteX8557" fmla="*/ 10134633 w 12238203"/>
              <a:gd name="connsiteY8557" fmla="*/ 4737813 h 14922648"/>
              <a:gd name="connsiteX8558" fmla="*/ 10152230 w 12238203"/>
              <a:gd name="connsiteY8558" fmla="*/ 4721104 h 14922648"/>
              <a:gd name="connsiteX8559" fmla="*/ 6405586 w 12238203"/>
              <a:gd name="connsiteY8559" fmla="*/ 13203389 h 14922648"/>
              <a:gd name="connsiteX8560" fmla="*/ 6376481 w 12238203"/>
              <a:gd name="connsiteY8560" fmla="*/ 13125867 h 14922648"/>
              <a:gd name="connsiteX8561" fmla="*/ 6405586 w 12238203"/>
              <a:gd name="connsiteY8561" fmla="*/ 13203389 h 14922648"/>
              <a:gd name="connsiteX8562" fmla="*/ 10688131 w 12238203"/>
              <a:gd name="connsiteY8562" fmla="*/ 3512549 h 14922648"/>
              <a:gd name="connsiteX8563" fmla="*/ 10688292 w 12238203"/>
              <a:gd name="connsiteY8563" fmla="*/ 3498945 h 14922648"/>
              <a:gd name="connsiteX8564" fmla="*/ 10688053 w 12238203"/>
              <a:gd name="connsiteY8564" fmla="*/ 3499147 h 14922648"/>
              <a:gd name="connsiteX8565" fmla="*/ 10669405 w 12238203"/>
              <a:gd name="connsiteY8565" fmla="*/ 3514891 h 14922648"/>
              <a:gd name="connsiteX8566" fmla="*/ 10655710 w 12238203"/>
              <a:gd name="connsiteY8566" fmla="*/ 3538104 h 14922648"/>
              <a:gd name="connsiteX8567" fmla="*/ 10680440 w 12238203"/>
              <a:gd name="connsiteY8567" fmla="*/ 3524931 h 14922648"/>
              <a:gd name="connsiteX8568" fmla="*/ 10684174 w 12238203"/>
              <a:gd name="connsiteY8568" fmla="*/ 3518919 h 14922648"/>
              <a:gd name="connsiteX8569" fmla="*/ 10717481 w 12238203"/>
              <a:gd name="connsiteY8569" fmla="*/ 3449185 h 14922648"/>
              <a:gd name="connsiteX8570" fmla="*/ 10719773 w 12238203"/>
              <a:gd name="connsiteY8570" fmla="*/ 3423086 h 14922648"/>
              <a:gd name="connsiteX8571" fmla="*/ 10709976 w 12238203"/>
              <a:gd name="connsiteY8571" fmla="*/ 3449870 h 14922648"/>
              <a:gd name="connsiteX8572" fmla="*/ 10717481 w 12238203"/>
              <a:gd name="connsiteY8572" fmla="*/ 3449185 h 14922648"/>
              <a:gd name="connsiteX8573" fmla="*/ 10171022 w 12238203"/>
              <a:gd name="connsiteY8573" fmla="*/ 4690131 h 14922648"/>
              <a:gd name="connsiteX8574" fmla="*/ 10141462 w 12238203"/>
              <a:gd name="connsiteY8574" fmla="*/ 4701554 h 14922648"/>
              <a:gd name="connsiteX8575" fmla="*/ 10171022 w 12238203"/>
              <a:gd name="connsiteY8575" fmla="*/ 4690131 h 14922648"/>
              <a:gd name="connsiteX8576" fmla="*/ 11089439 w 12238203"/>
              <a:gd name="connsiteY8576" fmla="*/ 2630346 h 14922648"/>
              <a:gd name="connsiteX8577" fmla="*/ 11002020 w 12238203"/>
              <a:gd name="connsiteY8577" fmla="*/ 2657354 h 14922648"/>
              <a:gd name="connsiteX8578" fmla="*/ 10962281 w 12238203"/>
              <a:gd name="connsiteY8578" fmla="*/ 2567953 h 14922648"/>
              <a:gd name="connsiteX8579" fmla="*/ 11030450 w 12238203"/>
              <a:gd name="connsiteY8579" fmla="*/ 2575654 h 14922648"/>
              <a:gd name="connsiteX8580" fmla="*/ 11017830 w 12238203"/>
              <a:gd name="connsiteY8580" fmla="*/ 2604216 h 14922648"/>
              <a:gd name="connsiteX8581" fmla="*/ 10983738 w 12238203"/>
              <a:gd name="connsiteY8581" fmla="*/ 2570300 h 14922648"/>
              <a:gd name="connsiteX8582" fmla="*/ 11037050 w 12238203"/>
              <a:gd name="connsiteY8582" fmla="*/ 2646336 h 14922648"/>
              <a:gd name="connsiteX8583" fmla="*/ 11055333 w 12238203"/>
              <a:gd name="connsiteY8583" fmla="*/ 2511239 h 14922648"/>
              <a:gd name="connsiteX8584" fmla="*/ 11019734 w 12238203"/>
              <a:gd name="connsiteY8584" fmla="*/ 2480733 h 14922648"/>
              <a:gd name="connsiteX8585" fmla="*/ 10881318 w 12238203"/>
              <a:gd name="connsiteY8585" fmla="*/ 2427098 h 14922648"/>
              <a:gd name="connsiteX8586" fmla="*/ 10879325 w 12238203"/>
              <a:gd name="connsiteY8586" fmla="*/ 2425466 h 14922648"/>
              <a:gd name="connsiteX8587" fmla="*/ 10867815 w 12238203"/>
              <a:gd name="connsiteY8587" fmla="*/ 2423352 h 14922648"/>
              <a:gd name="connsiteX8588" fmla="*/ 10902229 w 12238203"/>
              <a:gd name="connsiteY8588" fmla="*/ 2498907 h 14922648"/>
              <a:gd name="connsiteX8589" fmla="*/ 10851455 w 12238203"/>
              <a:gd name="connsiteY8589" fmla="*/ 2503067 h 14922648"/>
              <a:gd name="connsiteX8590" fmla="*/ 10823174 w 12238203"/>
              <a:gd name="connsiteY8590" fmla="*/ 2550920 h 14922648"/>
              <a:gd name="connsiteX8591" fmla="*/ 10799354 w 12238203"/>
              <a:gd name="connsiteY8591" fmla="*/ 2510221 h 14922648"/>
              <a:gd name="connsiteX8592" fmla="*/ 10777492 w 12238203"/>
              <a:gd name="connsiteY8592" fmla="*/ 2534315 h 14922648"/>
              <a:gd name="connsiteX8593" fmla="*/ 10768094 w 12238203"/>
              <a:gd name="connsiteY8593" fmla="*/ 2527371 h 14922648"/>
              <a:gd name="connsiteX8594" fmla="*/ 10767289 w 12238203"/>
              <a:gd name="connsiteY8594" fmla="*/ 2530320 h 14922648"/>
              <a:gd name="connsiteX8595" fmla="*/ 10746593 w 12238203"/>
              <a:gd name="connsiteY8595" fmla="*/ 2568945 h 14922648"/>
              <a:gd name="connsiteX8596" fmla="*/ 10733613 w 12238203"/>
              <a:gd name="connsiteY8596" fmla="*/ 2598321 h 14922648"/>
              <a:gd name="connsiteX8597" fmla="*/ 10695960 w 12238203"/>
              <a:gd name="connsiteY8597" fmla="*/ 2635116 h 14922648"/>
              <a:gd name="connsiteX8598" fmla="*/ 10713620 w 12238203"/>
              <a:gd name="connsiteY8598" fmla="*/ 2768099 h 14922648"/>
              <a:gd name="connsiteX8599" fmla="*/ 10813858 w 12238203"/>
              <a:gd name="connsiteY8599" fmla="*/ 2714178 h 14922648"/>
              <a:gd name="connsiteX8600" fmla="*/ 10755752 w 12238203"/>
              <a:gd name="connsiteY8600" fmla="*/ 2707332 h 14922648"/>
              <a:gd name="connsiteX8601" fmla="*/ 10785414 w 12238203"/>
              <a:gd name="connsiteY8601" fmla="*/ 2708225 h 14922648"/>
              <a:gd name="connsiteX8602" fmla="*/ 10743977 w 12238203"/>
              <a:gd name="connsiteY8602" fmla="*/ 2727063 h 14922648"/>
              <a:gd name="connsiteX8603" fmla="*/ 10782500 w 12238203"/>
              <a:gd name="connsiteY8603" fmla="*/ 2660631 h 14922648"/>
              <a:gd name="connsiteX8604" fmla="*/ 10834726 w 12238203"/>
              <a:gd name="connsiteY8604" fmla="*/ 2738449 h 14922648"/>
              <a:gd name="connsiteX8605" fmla="*/ 10820382 w 12238203"/>
              <a:gd name="connsiteY8605" fmla="*/ 2767438 h 14922648"/>
              <a:gd name="connsiteX8606" fmla="*/ 10708288 w 12238203"/>
              <a:gd name="connsiteY8606" fmla="*/ 2791695 h 14922648"/>
              <a:gd name="connsiteX8607" fmla="*/ 10670937 w 12238203"/>
              <a:gd name="connsiteY8607" fmla="*/ 2635254 h 14922648"/>
              <a:gd name="connsiteX8608" fmla="*/ 10544608 w 12238203"/>
              <a:gd name="connsiteY8608" fmla="*/ 2623707 h 14922648"/>
              <a:gd name="connsiteX8609" fmla="*/ 10527792 w 12238203"/>
              <a:gd name="connsiteY8609" fmla="*/ 2486517 h 14922648"/>
              <a:gd name="connsiteX8610" fmla="*/ 10659107 w 12238203"/>
              <a:gd name="connsiteY8610" fmla="*/ 2523674 h 14922648"/>
              <a:gd name="connsiteX8611" fmla="*/ 10570124 w 12238203"/>
              <a:gd name="connsiteY8611" fmla="*/ 2594781 h 14922648"/>
              <a:gd name="connsiteX8612" fmla="*/ 10561221 w 12238203"/>
              <a:gd name="connsiteY8612" fmla="*/ 2518080 h 14922648"/>
              <a:gd name="connsiteX8613" fmla="*/ 10601951 w 12238203"/>
              <a:gd name="connsiteY8613" fmla="*/ 2536585 h 14922648"/>
              <a:gd name="connsiteX8614" fmla="*/ 10562760 w 12238203"/>
              <a:gd name="connsiteY8614" fmla="*/ 2545729 h 14922648"/>
              <a:gd name="connsiteX8615" fmla="*/ 10644163 w 12238203"/>
              <a:gd name="connsiteY8615" fmla="*/ 2525213 h 14922648"/>
              <a:gd name="connsiteX8616" fmla="*/ 10568787 w 12238203"/>
              <a:gd name="connsiteY8616" fmla="*/ 2480205 h 14922648"/>
              <a:gd name="connsiteX8617" fmla="*/ 10576914 w 12238203"/>
              <a:gd name="connsiteY8617" fmla="*/ 2623225 h 14922648"/>
              <a:gd name="connsiteX8618" fmla="*/ 10749708 w 12238203"/>
              <a:gd name="connsiteY8618" fmla="*/ 2529612 h 14922648"/>
              <a:gd name="connsiteX8619" fmla="*/ 10752004 w 12238203"/>
              <a:gd name="connsiteY8619" fmla="*/ 2484638 h 14922648"/>
              <a:gd name="connsiteX8620" fmla="*/ 10753721 w 12238203"/>
              <a:gd name="connsiteY8620" fmla="*/ 2476534 h 14922648"/>
              <a:gd name="connsiteX8621" fmla="*/ 10749378 w 12238203"/>
              <a:gd name="connsiteY8621" fmla="*/ 2484807 h 14922648"/>
              <a:gd name="connsiteX8622" fmla="*/ 10724478 w 12238203"/>
              <a:gd name="connsiteY8622" fmla="*/ 2526235 h 14922648"/>
              <a:gd name="connsiteX8623" fmla="*/ 10717316 w 12238203"/>
              <a:gd name="connsiteY8623" fmla="*/ 2466301 h 14922648"/>
              <a:gd name="connsiteX8624" fmla="*/ 10660741 w 12238203"/>
              <a:gd name="connsiteY8624" fmla="*/ 2448976 h 14922648"/>
              <a:gd name="connsiteX8625" fmla="*/ 10682453 w 12238203"/>
              <a:gd name="connsiteY8625" fmla="*/ 2417143 h 14922648"/>
              <a:gd name="connsiteX8626" fmla="*/ 10703289 w 12238203"/>
              <a:gd name="connsiteY8626" fmla="*/ 2361909 h 14922648"/>
              <a:gd name="connsiteX8627" fmla="*/ 10678257 w 12238203"/>
              <a:gd name="connsiteY8627" fmla="*/ 2290500 h 14922648"/>
              <a:gd name="connsiteX8628" fmla="*/ 10684079 w 12238203"/>
              <a:gd name="connsiteY8628" fmla="*/ 2285400 h 14922648"/>
              <a:gd name="connsiteX8629" fmla="*/ 10700981 w 12238203"/>
              <a:gd name="connsiteY8629" fmla="*/ 2291680 h 14922648"/>
              <a:gd name="connsiteX8630" fmla="*/ 10688641 w 12238203"/>
              <a:gd name="connsiteY8630" fmla="*/ 2275943 h 14922648"/>
              <a:gd name="connsiteX8631" fmla="*/ 10586707 w 12238203"/>
              <a:gd name="connsiteY8631" fmla="*/ 2205125 h 14922648"/>
              <a:gd name="connsiteX8632" fmla="*/ 10485449 w 12238203"/>
              <a:gd name="connsiteY8632" fmla="*/ 2220471 h 14922648"/>
              <a:gd name="connsiteX8633" fmla="*/ 10477006 w 12238203"/>
              <a:gd name="connsiteY8633" fmla="*/ 2291593 h 14922648"/>
              <a:gd name="connsiteX8634" fmla="*/ 10614913 w 12238203"/>
              <a:gd name="connsiteY8634" fmla="*/ 2277674 h 14922648"/>
              <a:gd name="connsiteX8635" fmla="*/ 10527418 w 12238203"/>
              <a:gd name="connsiteY8635" fmla="*/ 2253781 h 14922648"/>
              <a:gd name="connsiteX8636" fmla="*/ 10545106 w 12238203"/>
              <a:gd name="connsiteY8636" fmla="*/ 2299278 h 14922648"/>
              <a:gd name="connsiteX8637" fmla="*/ 10538563 w 12238203"/>
              <a:gd name="connsiteY8637" fmla="*/ 2255141 h 14922648"/>
              <a:gd name="connsiteX8638" fmla="*/ 10545868 w 12238203"/>
              <a:gd name="connsiteY8638" fmla="*/ 2314891 h 14922648"/>
              <a:gd name="connsiteX8639" fmla="*/ 10520486 w 12238203"/>
              <a:gd name="connsiteY8639" fmla="*/ 2235952 h 14922648"/>
              <a:gd name="connsiteX8640" fmla="*/ 10623551 w 12238203"/>
              <a:gd name="connsiteY8640" fmla="*/ 2266214 h 14922648"/>
              <a:gd name="connsiteX8641" fmla="*/ 10534173 w 12238203"/>
              <a:gd name="connsiteY8641" fmla="*/ 2392214 h 14922648"/>
              <a:gd name="connsiteX8642" fmla="*/ 10464026 w 12238203"/>
              <a:gd name="connsiteY8642" fmla="*/ 2338306 h 14922648"/>
              <a:gd name="connsiteX8643" fmla="*/ 10450841 w 12238203"/>
              <a:gd name="connsiteY8643" fmla="*/ 2205179 h 14922648"/>
              <a:gd name="connsiteX8644" fmla="*/ 10648587 w 12238203"/>
              <a:gd name="connsiteY8644" fmla="*/ 2209552 h 14922648"/>
              <a:gd name="connsiteX8645" fmla="*/ 10658402 w 12238203"/>
              <a:gd name="connsiteY8645" fmla="*/ 2093717 h 14922648"/>
              <a:gd name="connsiteX8646" fmla="*/ 10705268 w 12238203"/>
              <a:gd name="connsiteY8646" fmla="*/ 2073179 h 14922648"/>
              <a:gd name="connsiteX8647" fmla="*/ 10761156 w 12238203"/>
              <a:gd name="connsiteY8647" fmla="*/ 2203278 h 14922648"/>
              <a:gd name="connsiteX8648" fmla="*/ 10720655 w 12238203"/>
              <a:gd name="connsiteY8648" fmla="*/ 2140064 h 14922648"/>
              <a:gd name="connsiteX8649" fmla="*/ 10746291 w 12238203"/>
              <a:gd name="connsiteY8649" fmla="*/ 2151391 h 14922648"/>
              <a:gd name="connsiteX8650" fmla="*/ 10738343 w 12238203"/>
              <a:gd name="connsiteY8650" fmla="*/ 2185560 h 14922648"/>
              <a:gd name="connsiteX8651" fmla="*/ 10734584 w 12238203"/>
              <a:gd name="connsiteY8651" fmla="*/ 2108537 h 14922648"/>
              <a:gd name="connsiteX8652" fmla="*/ 10677202 w 12238203"/>
              <a:gd name="connsiteY8652" fmla="*/ 2102024 h 14922648"/>
              <a:gd name="connsiteX8653" fmla="*/ 10727365 w 12238203"/>
              <a:gd name="connsiteY8653" fmla="*/ 2287881 h 14922648"/>
              <a:gd name="connsiteX8654" fmla="*/ 10748466 w 12238203"/>
              <a:gd name="connsiteY8654" fmla="*/ 2312264 h 14922648"/>
              <a:gd name="connsiteX8655" fmla="*/ 10749067 w 12238203"/>
              <a:gd name="connsiteY8655" fmla="*/ 2304470 h 14922648"/>
              <a:gd name="connsiteX8656" fmla="*/ 10756715 w 12238203"/>
              <a:gd name="connsiteY8656" fmla="*/ 2257145 h 14922648"/>
              <a:gd name="connsiteX8657" fmla="*/ 10764436 w 12238203"/>
              <a:gd name="connsiteY8657" fmla="*/ 2256977 h 14922648"/>
              <a:gd name="connsiteX8658" fmla="*/ 10806145 w 12238203"/>
              <a:gd name="connsiteY8658" fmla="*/ 2332175 h 14922648"/>
              <a:gd name="connsiteX8659" fmla="*/ 10866413 w 12238203"/>
              <a:gd name="connsiteY8659" fmla="*/ 2298454 h 14922648"/>
              <a:gd name="connsiteX8660" fmla="*/ 10869693 w 12238203"/>
              <a:gd name="connsiteY8660" fmla="*/ 2360253 h 14922648"/>
              <a:gd name="connsiteX8661" fmla="*/ 10924153 w 12238203"/>
              <a:gd name="connsiteY8661" fmla="*/ 2413004 h 14922648"/>
              <a:gd name="connsiteX8662" fmla="*/ 10915806 w 12238203"/>
              <a:gd name="connsiteY8662" fmla="*/ 2420618 h 14922648"/>
              <a:gd name="connsiteX8663" fmla="*/ 10952070 w 12238203"/>
              <a:gd name="connsiteY8663" fmla="*/ 2430798 h 14922648"/>
              <a:gd name="connsiteX8664" fmla="*/ 11087150 w 12238203"/>
              <a:gd name="connsiteY8664" fmla="*/ 2379064 h 14922648"/>
              <a:gd name="connsiteX8665" fmla="*/ 11048176 w 12238203"/>
              <a:gd name="connsiteY8665" fmla="*/ 2305286 h 14922648"/>
              <a:gd name="connsiteX8666" fmla="*/ 10996171 w 12238203"/>
              <a:gd name="connsiteY8666" fmla="*/ 2320012 h 14922648"/>
              <a:gd name="connsiteX8667" fmla="*/ 11024232 w 12238203"/>
              <a:gd name="connsiteY8667" fmla="*/ 2324768 h 14922648"/>
              <a:gd name="connsiteX8668" fmla="*/ 10991473 w 12238203"/>
              <a:gd name="connsiteY8668" fmla="*/ 2347999 h 14922648"/>
              <a:gd name="connsiteX8669" fmla="*/ 10980007 w 12238203"/>
              <a:gd name="connsiteY8669" fmla="*/ 2297585 h 14922648"/>
              <a:gd name="connsiteX8670" fmla="*/ 11025597 w 12238203"/>
              <a:gd name="connsiteY8670" fmla="*/ 2280024 h 14922648"/>
              <a:gd name="connsiteX8671" fmla="*/ 11118036 w 12238203"/>
              <a:gd name="connsiteY8671" fmla="*/ 2377425 h 14922648"/>
              <a:gd name="connsiteX8672" fmla="*/ 11060780 w 12238203"/>
              <a:gd name="connsiteY8672" fmla="*/ 2438745 h 14922648"/>
              <a:gd name="connsiteX8673" fmla="*/ 11005780 w 12238203"/>
              <a:gd name="connsiteY8673" fmla="*/ 2452149 h 14922648"/>
              <a:gd name="connsiteX8674" fmla="*/ 11093738 w 12238203"/>
              <a:gd name="connsiteY8674" fmla="*/ 2543493 h 14922648"/>
              <a:gd name="connsiteX8675" fmla="*/ 11102209 w 12238203"/>
              <a:gd name="connsiteY8675" fmla="*/ 2592584 h 14922648"/>
              <a:gd name="connsiteX8676" fmla="*/ 11089439 w 12238203"/>
              <a:gd name="connsiteY8676" fmla="*/ 2630346 h 14922648"/>
              <a:gd name="connsiteX8677" fmla="*/ 6215524 w 12238203"/>
              <a:gd name="connsiteY8677" fmla="*/ 13663043 h 14922648"/>
              <a:gd name="connsiteX8678" fmla="*/ 6199951 w 12238203"/>
              <a:gd name="connsiteY8678" fmla="*/ 13652077 h 14922648"/>
              <a:gd name="connsiteX8679" fmla="*/ 6207388 w 12238203"/>
              <a:gd name="connsiteY8679" fmla="*/ 13672214 h 14922648"/>
              <a:gd name="connsiteX8680" fmla="*/ 6215524 w 12238203"/>
              <a:gd name="connsiteY8680" fmla="*/ 13663043 h 14922648"/>
              <a:gd name="connsiteX8681" fmla="*/ 10364272 w 12238203"/>
              <a:gd name="connsiteY8681" fmla="*/ 4281203 h 14922648"/>
              <a:gd name="connsiteX8682" fmla="*/ 10361736 w 12238203"/>
              <a:gd name="connsiteY8682" fmla="*/ 4268901 h 14922648"/>
              <a:gd name="connsiteX8683" fmla="*/ 10348466 w 12238203"/>
              <a:gd name="connsiteY8683" fmla="*/ 4253857 h 14922648"/>
              <a:gd name="connsiteX8684" fmla="*/ 10316014 w 12238203"/>
              <a:gd name="connsiteY8684" fmla="*/ 4283385 h 14922648"/>
              <a:gd name="connsiteX8685" fmla="*/ 10229308 w 12238203"/>
              <a:gd name="connsiteY8685" fmla="*/ 4402181 h 14922648"/>
              <a:gd name="connsiteX8686" fmla="*/ 9870047 w 12238203"/>
              <a:gd name="connsiteY8686" fmla="*/ 4870850 h 14922648"/>
              <a:gd name="connsiteX8687" fmla="*/ 9920116 w 12238203"/>
              <a:gd name="connsiteY8687" fmla="*/ 4868488 h 14922648"/>
              <a:gd name="connsiteX8688" fmla="*/ 10001353 w 12238203"/>
              <a:gd name="connsiteY8688" fmla="*/ 4762068 h 14922648"/>
              <a:gd name="connsiteX8689" fmla="*/ 10120248 w 12238203"/>
              <a:gd name="connsiteY8689" fmla="*/ 4603936 h 14922648"/>
              <a:gd name="connsiteX8690" fmla="*/ 10336017 w 12238203"/>
              <a:gd name="connsiteY8690" fmla="*/ 4316707 h 14922648"/>
              <a:gd name="connsiteX8691" fmla="*/ 10364272 w 12238203"/>
              <a:gd name="connsiteY8691" fmla="*/ 4281203 h 14922648"/>
              <a:gd name="connsiteX8692" fmla="*/ 10632663 w 12238203"/>
              <a:gd name="connsiteY8692" fmla="*/ 3677875 h 14922648"/>
              <a:gd name="connsiteX8693" fmla="*/ 10611498 w 12238203"/>
              <a:gd name="connsiteY8693" fmla="*/ 3640471 h 14922648"/>
              <a:gd name="connsiteX8694" fmla="*/ 10632663 w 12238203"/>
              <a:gd name="connsiteY8694" fmla="*/ 3677875 h 14922648"/>
              <a:gd name="connsiteX8695" fmla="*/ 10219005 w 12238203"/>
              <a:gd name="connsiteY8695" fmla="*/ 4629319 h 14922648"/>
              <a:gd name="connsiteX8696" fmla="*/ 10223463 w 12238203"/>
              <a:gd name="connsiteY8696" fmla="*/ 4615365 h 14922648"/>
              <a:gd name="connsiteX8697" fmla="*/ 10200061 w 12238203"/>
              <a:gd name="connsiteY8697" fmla="*/ 4624408 h 14922648"/>
              <a:gd name="connsiteX8698" fmla="*/ 10200398 w 12238203"/>
              <a:gd name="connsiteY8698" fmla="*/ 4644450 h 14922648"/>
              <a:gd name="connsiteX8699" fmla="*/ 10167255 w 12238203"/>
              <a:gd name="connsiteY8699" fmla="*/ 4663982 h 14922648"/>
              <a:gd name="connsiteX8700" fmla="*/ 10183919 w 12238203"/>
              <a:gd name="connsiteY8700" fmla="*/ 4671345 h 14922648"/>
              <a:gd name="connsiteX8701" fmla="*/ 10219005 w 12238203"/>
              <a:gd name="connsiteY8701" fmla="*/ 4629319 h 14922648"/>
              <a:gd name="connsiteX8702" fmla="*/ 6576552 w 12238203"/>
              <a:gd name="connsiteY8702" fmla="*/ 12876262 h 14922648"/>
              <a:gd name="connsiteX8703" fmla="*/ 6484769 w 12238203"/>
              <a:gd name="connsiteY8703" fmla="*/ 13013838 h 14922648"/>
              <a:gd name="connsiteX8704" fmla="*/ 6445854 w 12238203"/>
              <a:gd name="connsiteY8704" fmla="*/ 12982311 h 14922648"/>
              <a:gd name="connsiteX8705" fmla="*/ 6523421 w 12238203"/>
              <a:gd name="connsiteY8705" fmla="*/ 12834359 h 14922648"/>
              <a:gd name="connsiteX8706" fmla="*/ 6576552 w 12238203"/>
              <a:gd name="connsiteY8706" fmla="*/ 12876262 h 14922648"/>
              <a:gd name="connsiteX8707" fmla="*/ 10338204 w 12238203"/>
              <a:gd name="connsiteY8707" fmla="*/ 4375489 h 14922648"/>
              <a:gd name="connsiteX8708" fmla="*/ 10336110 w 12238203"/>
              <a:gd name="connsiteY8708" fmla="*/ 4370818 h 14922648"/>
              <a:gd name="connsiteX8709" fmla="*/ 10320827 w 12238203"/>
              <a:gd name="connsiteY8709" fmla="*/ 4383448 h 14922648"/>
              <a:gd name="connsiteX8710" fmla="*/ 10338204 w 12238203"/>
              <a:gd name="connsiteY8710" fmla="*/ 4375489 h 14922648"/>
              <a:gd name="connsiteX8711" fmla="*/ 10287773 w 12238203"/>
              <a:gd name="connsiteY8711" fmla="*/ 4491774 h 14922648"/>
              <a:gd name="connsiteX8712" fmla="*/ 10208407 w 12238203"/>
              <a:gd name="connsiteY8712" fmla="*/ 4515367 h 14922648"/>
              <a:gd name="connsiteX8713" fmla="*/ 10287773 w 12238203"/>
              <a:gd name="connsiteY8713" fmla="*/ 4491774 h 14922648"/>
              <a:gd name="connsiteX8714" fmla="*/ 6657332 w 12238203"/>
              <a:gd name="connsiteY8714" fmla="*/ 12717681 h 14922648"/>
              <a:gd name="connsiteX8715" fmla="*/ 6627927 w 12238203"/>
              <a:gd name="connsiteY8715" fmla="*/ 12679247 h 14922648"/>
              <a:gd name="connsiteX8716" fmla="*/ 6646521 w 12238203"/>
              <a:gd name="connsiteY8716" fmla="*/ 12727152 h 14922648"/>
              <a:gd name="connsiteX8717" fmla="*/ 6657332 w 12238203"/>
              <a:gd name="connsiteY8717" fmla="*/ 12717681 h 14922648"/>
              <a:gd name="connsiteX8718" fmla="*/ 10727483 w 12238203"/>
              <a:gd name="connsiteY8718" fmla="*/ 3507080 h 14922648"/>
              <a:gd name="connsiteX8719" fmla="*/ 10759739 w 12238203"/>
              <a:gd name="connsiteY8719" fmla="*/ 3385659 h 14922648"/>
              <a:gd name="connsiteX8720" fmla="*/ 10754086 w 12238203"/>
              <a:gd name="connsiteY8720" fmla="*/ 3371940 h 14922648"/>
              <a:gd name="connsiteX8721" fmla="*/ 10727483 w 12238203"/>
              <a:gd name="connsiteY8721" fmla="*/ 3507080 h 14922648"/>
              <a:gd name="connsiteX8722" fmla="*/ 10250373 w 12238203"/>
              <a:gd name="connsiteY8722" fmla="*/ 4587978 h 14922648"/>
              <a:gd name="connsiteX8723" fmla="*/ 10148350 w 12238203"/>
              <a:gd name="connsiteY8723" fmla="*/ 4596969 h 14922648"/>
              <a:gd name="connsiteX8724" fmla="*/ 10133830 w 12238203"/>
              <a:gd name="connsiteY8724" fmla="*/ 4629830 h 14922648"/>
              <a:gd name="connsiteX8725" fmla="*/ 10226355 w 12238203"/>
              <a:gd name="connsiteY8725" fmla="*/ 4597260 h 14922648"/>
              <a:gd name="connsiteX8726" fmla="*/ 10250373 w 12238203"/>
              <a:gd name="connsiteY8726" fmla="*/ 4587978 h 14922648"/>
              <a:gd name="connsiteX8727" fmla="*/ 10418951 w 12238203"/>
              <a:gd name="connsiteY8727" fmla="*/ 4206446 h 14922648"/>
              <a:gd name="connsiteX8728" fmla="*/ 10392472 w 12238203"/>
              <a:gd name="connsiteY8728" fmla="*/ 4199338 h 14922648"/>
              <a:gd name="connsiteX8729" fmla="*/ 10407756 w 12238203"/>
              <a:gd name="connsiteY8729" fmla="*/ 4186707 h 14922648"/>
              <a:gd name="connsiteX8730" fmla="*/ 10393405 w 12238203"/>
              <a:gd name="connsiteY8730" fmla="*/ 4175266 h 14922648"/>
              <a:gd name="connsiteX8731" fmla="*/ 10380583 w 12238203"/>
              <a:gd name="connsiteY8731" fmla="*/ 4204286 h 14922648"/>
              <a:gd name="connsiteX8732" fmla="*/ 10418951 w 12238203"/>
              <a:gd name="connsiteY8732" fmla="*/ 4206446 h 14922648"/>
              <a:gd name="connsiteX8733" fmla="*/ 9182654 w 12238203"/>
              <a:gd name="connsiteY8733" fmla="*/ 7009665 h 14922648"/>
              <a:gd name="connsiteX8734" fmla="*/ 9170049 w 12238203"/>
              <a:gd name="connsiteY8734" fmla="*/ 6990954 h 14922648"/>
              <a:gd name="connsiteX8735" fmla="*/ 9182654 w 12238203"/>
              <a:gd name="connsiteY8735" fmla="*/ 7009665 h 14922648"/>
              <a:gd name="connsiteX8736" fmla="*/ 10672399 w 12238203"/>
              <a:gd name="connsiteY8736" fmla="*/ 3644428 h 14922648"/>
              <a:gd name="connsiteX8737" fmla="*/ 10681018 w 12238203"/>
              <a:gd name="connsiteY8737" fmla="*/ 3535005 h 14922648"/>
              <a:gd name="connsiteX8738" fmla="*/ 10618029 w 12238203"/>
              <a:gd name="connsiteY8738" fmla="*/ 3584191 h 14922648"/>
              <a:gd name="connsiteX8739" fmla="*/ 10651795 w 12238203"/>
              <a:gd name="connsiteY8739" fmla="*/ 3516992 h 14922648"/>
              <a:gd name="connsiteX8740" fmla="*/ 10692311 w 12238203"/>
              <a:gd name="connsiteY8740" fmla="*/ 3477440 h 14922648"/>
              <a:gd name="connsiteX8741" fmla="*/ 10697475 w 12238203"/>
              <a:gd name="connsiteY8741" fmla="*/ 3472399 h 14922648"/>
              <a:gd name="connsiteX8742" fmla="*/ 10713862 w 12238203"/>
              <a:gd name="connsiteY8742" fmla="*/ 3368449 h 14922648"/>
              <a:gd name="connsiteX8743" fmla="*/ 10713690 w 12238203"/>
              <a:gd name="connsiteY8743" fmla="*/ 3368464 h 14922648"/>
              <a:gd name="connsiteX8744" fmla="*/ 10681075 w 12238203"/>
              <a:gd name="connsiteY8744" fmla="*/ 3371168 h 14922648"/>
              <a:gd name="connsiteX8745" fmla="*/ 10577805 w 12238203"/>
              <a:gd name="connsiteY8745" fmla="*/ 3580700 h 14922648"/>
              <a:gd name="connsiteX8746" fmla="*/ 10672399 w 12238203"/>
              <a:gd name="connsiteY8746" fmla="*/ 3644428 h 14922648"/>
              <a:gd name="connsiteX8747" fmla="*/ 6644818 w 12238203"/>
              <a:gd name="connsiteY8747" fmla="*/ 12761001 h 14922648"/>
              <a:gd name="connsiteX8748" fmla="*/ 6633352 w 12238203"/>
              <a:gd name="connsiteY8748" fmla="*/ 12739652 h 14922648"/>
              <a:gd name="connsiteX8749" fmla="*/ 6644818 w 12238203"/>
              <a:gd name="connsiteY8749" fmla="*/ 12761001 h 14922648"/>
              <a:gd name="connsiteX8750" fmla="*/ 6419952 w 12238203"/>
              <a:gd name="connsiteY8750" fmla="*/ 13270327 h 14922648"/>
              <a:gd name="connsiteX8751" fmla="*/ 6416277 w 12238203"/>
              <a:gd name="connsiteY8751" fmla="*/ 13263611 h 14922648"/>
              <a:gd name="connsiteX8752" fmla="*/ 6415658 w 12238203"/>
              <a:gd name="connsiteY8752" fmla="*/ 13276575 h 14922648"/>
              <a:gd name="connsiteX8753" fmla="*/ 6419952 w 12238203"/>
              <a:gd name="connsiteY8753" fmla="*/ 13270327 h 14922648"/>
              <a:gd name="connsiteX8754" fmla="*/ 10835599 w 12238203"/>
              <a:gd name="connsiteY8754" fmla="*/ 3283568 h 14922648"/>
              <a:gd name="connsiteX8755" fmla="*/ 10838291 w 12238203"/>
              <a:gd name="connsiteY8755" fmla="*/ 3277043 h 14922648"/>
              <a:gd name="connsiteX8756" fmla="*/ 10824780 w 12238203"/>
              <a:gd name="connsiteY8756" fmla="*/ 3271794 h 14922648"/>
              <a:gd name="connsiteX8757" fmla="*/ 10819164 w 12238203"/>
              <a:gd name="connsiteY8757" fmla="*/ 3269612 h 14922648"/>
              <a:gd name="connsiteX8758" fmla="*/ 10821952 w 12238203"/>
              <a:gd name="connsiteY8758" fmla="*/ 3273786 h 14922648"/>
              <a:gd name="connsiteX8759" fmla="*/ 10831733 w 12238203"/>
              <a:gd name="connsiteY8759" fmla="*/ 3288427 h 14922648"/>
              <a:gd name="connsiteX8760" fmla="*/ 10835599 w 12238203"/>
              <a:gd name="connsiteY8760" fmla="*/ 3283568 h 14922648"/>
              <a:gd name="connsiteX8761" fmla="*/ 10365596 w 12238203"/>
              <a:gd name="connsiteY8761" fmla="*/ 4349160 h 14922648"/>
              <a:gd name="connsiteX8762" fmla="*/ 10333461 w 12238203"/>
              <a:gd name="connsiteY8762" fmla="*/ 4354854 h 14922648"/>
              <a:gd name="connsiteX8763" fmla="*/ 10365596 w 12238203"/>
              <a:gd name="connsiteY8763" fmla="*/ 4349160 h 14922648"/>
              <a:gd name="connsiteX8764" fmla="*/ 10658944 w 12238203"/>
              <a:gd name="connsiteY8764" fmla="*/ 3691018 h 14922648"/>
              <a:gd name="connsiteX8765" fmla="*/ 10638247 w 12238203"/>
              <a:gd name="connsiteY8765" fmla="*/ 3650250 h 14922648"/>
              <a:gd name="connsiteX8766" fmla="*/ 10658944 w 12238203"/>
              <a:gd name="connsiteY8766" fmla="*/ 3691018 h 14922648"/>
              <a:gd name="connsiteX8767" fmla="*/ 10285907 w 12238203"/>
              <a:gd name="connsiteY8767" fmla="*/ 4539918 h 14922648"/>
              <a:gd name="connsiteX8768" fmla="*/ 10157663 w 12238203"/>
              <a:gd name="connsiteY8768" fmla="*/ 4586292 h 14922648"/>
              <a:gd name="connsiteX8769" fmla="*/ 10164084 w 12238203"/>
              <a:gd name="connsiteY8769" fmla="*/ 4593719 h 14922648"/>
              <a:gd name="connsiteX8770" fmla="*/ 10285907 w 12238203"/>
              <a:gd name="connsiteY8770" fmla="*/ 4539918 h 14922648"/>
              <a:gd name="connsiteX8771" fmla="*/ 10314585 w 12238203"/>
              <a:gd name="connsiteY8771" fmla="*/ 4477208 h 14922648"/>
              <a:gd name="connsiteX8772" fmla="*/ 10309478 w 12238203"/>
              <a:gd name="connsiteY8772" fmla="*/ 4486572 h 14922648"/>
              <a:gd name="connsiteX8773" fmla="*/ 10311747 w 12238203"/>
              <a:gd name="connsiteY8773" fmla="*/ 4482410 h 14922648"/>
              <a:gd name="connsiteX8774" fmla="*/ 9180615 w 12238203"/>
              <a:gd name="connsiteY8774" fmla="*/ 7045371 h 14922648"/>
              <a:gd name="connsiteX8775" fmla="*/ 9150743 w 12238203"/>
              <a:gd name="connsiteY8775" fmla="*/ 7014365 h 14922648"/>
              <a:gd name="connsiteX8776" fmla="*/ 9180615 w 12238203"/>
              <a:gd name="connsiteY8776" fmla="*/ 7045371 h 14922648"/>
              <a:gd name="connsiteX8777" fmla="*/ 10357309 w 12238203"/>
              <a:gd name="connsiteY8777" fmla="*/ 4389876 h 14922648"/>
              <a:gd name="connsiteX8778" fmla="*/ 10290071 w 12238203"/>
              <a:gd name="connsiteY8778" fmla="*/ 4409135 h 14922648"/>
              <a:gd name="connsiteX8779" fmla="*/ 10357309 w 12238203"/>
              <a:gd name="connsiteY8779" fmla="*/ 4389876 h 14922648"/>
              <a:gd name="connsiteX8780" fmla="*/ 6269250 w 12238203"/>
              <a:gd name="connsiteY8780" fmla="*/ 13645421 h 14922648"/>
              <a:gd name="connsiteX8781" fmla="*/ 6217148 w 12238203"/>
              <a:gd name="connsiteY8781" fmla="*/ 13622400 h 14922648"/>
              <a:gd name="connsiteX8782" fmla="*/ 6269250 w 12238203"/>
              <a:gd name="connsiteY8782" fmla="*/ 13645421 h 14922648"/>
              <a:gd name="connsiteX8783" fmla="*/ 10696923 w 12238203"/>
              <a:gd name="connsiteY8783" fmla="*/ 3624660 h 14922648"/>
              <a:gd name="connsiteX8784" fmla="*/ 10708511 w 12238203"/>
              <a:gd name="connsiteY8784" fmla="*/ 3565004 h 14922648"/>
              <a:gd name="connsiteX8785" fmla="*/ 10704886 w 12238203"/>
              <a:gd name="connsiteY8785" fmla="*/ 3519028 h 14922648"/>
              <a:gd name="connsiteX8786" fmla="*/ 10696923 w 12238203"/>
              <a:gd name="connsiteY8786" fmla="*/ 3624660 h 14922648"/>
              <a:gd name="connsiteX8787" fmla="*/ 6541340 w 12238203"/>
              <a:gd name="connsiteY8787" fmla="*/ 13037027 h 14922648"/>
              <a:gd name="connsiteX8788" fmla="*/ 6550492 w 12238203"/>
              <a:gd name="connsiteY8788" fmla="*/ 12999110 h 14922648"/>
              <a:gd name="connsiteX8789" fmla="*/ 6527584 w 12238203"/>
              <a:gd name="connsiteY8789" fmla="*/ 13031460 h 14922648"/>
              <a:gd name="connsiteX8790" fmla="*/ 6541340 w 12238203"/>
              <a:gd name="connsiteY8790" fmla="*/ 13037027 h 14922648"/>
              <a:gd name="connsiteX8791" fmla="*/ 10477550 w 12238203"/>
              <a:gd name="connsiteY8791" fmla="*/ 4129301 h 14922648"/>
              <a:gd name="connsiteX8792" fmla="*/ 10415780 w 12238203"/>
              <a:gd name="connsiteY8792" fmla="*/ 4136184 h 14922648"/>
              <a:gd name="connsiteX8793" fmla="*/ 10399375 w 12238203"/>
              <a:gd name="connsiteY8793" fmla="*/ 4173313 h 14922648"/>
              <a:gd name="connsiteX8794" fmla="*/ 10415110 w 12238203"/>
              <a:gd name="connsiteY8794" fmla="*/ 4170063 h 14922648"/>
              <a:gd name="connsiteX8795" fmla="*/ 10412271 w 12238203"/>
              <a:gd name="connsiteY8795" fmla="*/ 4154527 h 14922648"/>
              <a:gd name="connsiteX8796" fmla="*/ 10477550 w 12238203"/>
              <a:gd name="connsiteY8796" fmla="*/ 4129301 h 14922648"/>
              <a:gd name="connsiteX8797" fmla="*/ 6260397 w 12238203"/>
              <a:gd name="connsiteY8797" fmla="*/ 13674699 h 14922648"/>
              <a:gd name="connsiteX8798" fmla="*/ 6241773 w 12238203"/>
              <a:gd name="connsiteY8798" fmla="*/ 13678726 h 14922648"/>
              <a:gd name="connsiteX8799" fmla="*/ 6223471 w 12238203"/>
              <a:gd name="connsiteY8799" fmla="*/ 13654299 h 14922648"/>
              <a:gd name="connsiteX8800" fmla="*/ 6231731 w 12238203"/>
              <a:gd name="connsiteY8800" fmla="*/ 13682970 h 14922648"/>
              <a:gd name="connsiteX8801" fmla="*/ 6260397 w 12238203"/>
              <a:gd name="connsiteY8801" fmla="*/ 13674699 h 14922648"/>
              <a:gd name="connsiteX8802" fmla="*/ 10310240 w 12238203"/>
              <a:gd name="connsiteY8802" fmla="*/ 4514573 h 14922648"/>
              <a:gd name="connsiteX8803" fmla="*/ 10308282 w 12238203"/>
              <a:gd name="connsiteY8803" fmla="*/ 4500836 h 14922648"/>
              <a:gd name="connsiteX8804" fmla="*/ 10253007 w 12238203"/>
              <a:gd name="connsiteY8804" fmla="*/ 4525381 h 14922648"/>
              <a:gd name="connsiteX8805" fmla="*/ 10185769 w 12238203"/>
              <a:gd name="connsiteY8805" fmla="*/ 4544641 h 14922648"/>
              <a:gd name="connsiteX8806" fmla="*/ 10279412 w 12238203"/>
              <a:gd name="connsiteY8806" fmla="*/ 4522256 h 14922648"/>
              <a:gd name="connsiteX8807" fmla="*/ 10310240 w 12238203"/>
              <a:gd name="connsiteY8807" fmla="*/ 4514573 h 14922648"/>
              <a:gd name="connsiteX8808" fmla="*/ 10822201 w 12238203"/>
              <a:gd name="connsiteY8808" fmla="*/ 3360723 h 14922648"/>
              <a:gd name="connsiteX8809" fmla="*/ 10780767 w 12238203"/>
              <a:gd name="connsiteY8809" fmla="*/ 3340375 h 14922648"/>
              <a:gd name="connsiteX8810" fmla="*/ 10815643 w 12238203"/>
              <a:gd name="connsiteY8810" fmla="*/ 3372106 h 14922648"/>
              <a:gd name="connsiteX8811" fmla="*/ 10822201 w 12238203"/>
              <a:gd name="connsiteY8811" fmla="*/ 3360723 h 14922648"/>
              <a:gd name="connsiteX8812" fmla="*/ 9144267 w 12238203"/>
              <a:gd name="connsiteY8812" fmla="*/ 7160786 h 14922648"/>
              <a:gd name="connsiteX8813" fmla="*/ 9138132 w 12238203"/>
              <a:gd name="connsiteY8813" fmla="*/ 7144162 h 14922648"/>
              <a:gd name="connsiteX8814" fmla="*/ 9137739 w 12238203"/>
              <a:gd name="connsiteY8814" fmla="*/ 7143107 h 14922648"/>
              <a:gd name="connsiteX8815" fmla="*/ 9131993 w 12238203"/>
              <a:gd name="connsiteY8815" fmla="*/ 7127547 h 14922648"/>
              <a:gd name="connsiteX8816" fmla="*/ 9139003 w 12238203"/>
              <a:gd name="connsiteY8816" fmla="*/ 7126564 h 14922648"/>
              <a:gd name="connsiteX8817" fmla="*/ 9141711 w 12238203"/>
              <a:gd name="connsiteY8817" fmla="*/ 7126183 h 14922648"/>
              <a:gd name="connsiteX8818" fmla="*/ 9150057 w 12238203"/>
              <a:gd name="connsiteY8818" fmla="*/ 7125276 h 14922648"/>
              <a:gd name="connsiteX8819" fmla="*/ 9139860 w 12238203"/>
              <a:gd name="connsiteY8819" fmla="*/ 7115351 h 14922648"/>
              <a:gd name="connsiteX8820" fmla="*/ 9138723 w 12238203"/>
              <a:gd name="connsiteY8820" fmla="*/ 7114244 h 14922648"/>
              <a:gd name="connsiteX8821" fmla="*/ 9136712 w 12238203"/>
              <a:gd name="connsiteY8821" fmla="*/ 7106595 h 14922648"/>
              <a:gd name="connsiteX8822" fmla="*/ 9141039 w 12238203"/>
              <a:gd name="connsiteY8822" fmla="*/ 7099922 h 14922648"/>
              <a:gd name="connsiteX8823" fmla="*/ 9141157 w 12238203"/>
              <a:gd name="connsiteY8823" fmla="*/ 7099741 h 14922648"/>
              <a:gd name="connsiteX8824" fmla="*/ 9165625 w 12238203"/>
              <a:gd name="connsiteY8824" fmla="*/ 7108224 h 14922648"/>
              <a:gd name="connsiteX8825" fmla="*/ 9143244 w 12238203"/>
              <a:gd name="connsiteY8825" fmla="*/ 7071053 h 14922648"/>
              <a:gd name="connsiteX8826" fmla="*/ 9134102 w 12238203"/>
              <a:gd name="connsiteY8826" fmla="*/ 7042265 h 14922648"/>
              <a:gd name="connsiteX8827" fmla="*/ 9116201 w 12238203"/>
              <a:gd name="connsiteY8827" fmla="*/ 7147888 h 14922648"/>
              <a:gd name="connsiteX8828" fmla="*/ 9131727 w 12238203"/>
              <a:gd name="connsiteY8828" fmla="*/ 7180893 h 14922648"/>
              <a:gd name="connsiteX8829" fmla="*/ 9123934 w 12238203"/>
              <a:gd name="connsiteY8829" fmla="*/ 7144978 h 14922648"/>
              <a:gd name="connsiteX8830" fmla="*/ 9136831 w 12238203"/>
              <a:gd name="connsiteY8830" fmla="*/ 7155003 h 14922648"/>
              <a:gd name="connsiteX8831" fmla="*/ 9206742 w 12238203"/>
              <a:gd name="connsiteY8831" fmla="*/ 7025659 h 14922648"/>
              <a:gd name="connsiteX8832" fmla="*/ 9194139 w 12238203"/>
              <a:gd name="connsiteY8832" fmla="*/ 7006945 h 14922648"/>
              <a:gd name="connsiteX8833" fmla="*/ 9206742 w 12238203"/>
              <a:gd name="connsiteY8833" fmla="*/ 7025659 h 14922648"/>
              <a:gd name="connsiteX8834" fmla="*/ 11093309 w 12238203"/>
              <a:gd name="connsiteY8834" fmla="*/ 2759597 h 14922648"/>
              <a:gd name="connsiteX8835" fmla="*/ 11099927 w 12238203"/>
              <a:gd name="connsiteY8835" fmla="*/ 2700733 h 14922648"/>
              <a:gd name="connsiteX8836" fmla="*/ 11093309 w 12238203"/>
              <a:gd name="connsiteY8836" fmla="*/ 2759597 h 14922648"/>
              <a:gd name="connsiteX8837" fmla="*/ 6416614 w 12238203"/>
              <a:gd name="connsiteY8837" fmla="*/ 13353625 h 14922648"/>
              <a:gd name="connsiteX8838" fmla="*/ 6412478 w 12238203"/>
              <a:gd name="connsiteY8838" fmla="*/ 13343906 h 14922648"/>
              <a:gd name="connsiteX8839" fmla="*/ 6409926 w 12238203"/>
              <a:gd name="connsiteY8839" fmla="*/ 13360089 h 14922648"/>
              <a:gd name="connsiteX8840" fmla="*/ 6416614 w 12238203"/>
              <a:gd name="connsiteY8840" fmla="*/ 13353625 h 14922648"/>
              <a:gd name="connsiteX8841" fmla="*/ 10353985 w 12238203"/>
              <a:gd name="connsiteY8841" fmla="*/ 4442476 h 14922648"/>
              <a:gd name="connsiteX8842" fmla="*/ 10328270 w 12238203"/>
              <a:gd name="connsiteY8842" fmla="*/ 4455598 h 14922648"/>
              <a:gd name="connsiteX8843" fmla="*/ 10353985 w 12238203"/>
              <a:gd name="connsiteY8843" fmla="*/ 4442476 h 14922648"/>
              <a:gd name="connsiteX8844" fmla="*/ 9197195 w 12238203"/>
              <a:gd name="connsiteY8844" fmla="*/ 7060986 h 14922648"/>
              <a:gd name="connsiteX8845" fmla="*/ 9178345 w 12238203"/>
              <a:gd name="connsiteY8845" fmla="*/ 7027293 h 14922648"/>
              <a:gd name="connsiteX8846" fmla="*/ 9197195 w 12238203"/>
              <a:gd name="connsiteY8846" fmla="*/ 7060986 h 14922648"/>
              <a:gd name="connsiteX8847" fmla="*/ 9230594 w 12238203"/>
              <a:gd name="connsiteY8847" fmla="*/ 6987884 h 14922648"/>
              <a:gd name="connsiteX8848" fmla="*/ 9211552 w 12238203"/>
              <a:gd name="connsiteY8848" fmla="*/ 6957952 h 14922648"/>
              <a:gd name="connsiteX8849" fmla="*/ 9230594 w 12238203"/>
              <a:gd name="connsiteY8849" fmla="*/ 6987884 h 14922648"/>
              <a:gd name="connsiteX8850" fmla="*/ 10688465 w 12238203"/>
              <a:gd name="connsiteY8850" fmla="*/ 3688760 h 14922648"/>
              <a:gd name="connsiteX8851" fmla="*/ 10687254 w 12238203"/>
              <a:gd name="connsiteY8851" fmla="*/ 3671903 h 14922648"/>
              <a:gd name="connsiteX8852" fmla="*/ 10676443 w 12238203"/>
              <a:gd name="connsiteY8852" fmla="*/ 3685998 h 14922648"/>
              <a:gd name="connsiteX8853" fmla="*/ 10688465 w 12238203"/>
              <a:gd name="connsiteY8853" fmla="*/ 3688760 h 14922648"/>
              <a:gd name="connsiteX8854" fmla="*/ 6610365 w 12238203"/>
              <a:gd name="connsiteY8854" fmla="*/ 12925395 h 14922648"/>
              <a:gd name="connsiteX8855" fmla="*/ 6608215 w 12238203"/>
              <a:gd name="connsiteY8855" fmla="*/ 12916640 h 14922648"/>
              <a:gd name="connsiteX8856" fmla="*/ 6603851 w 12238203"/>
              <a:gd name="connsiteY8856" fmla="*/ 12935693 h 14922648"/>
              <a:gd name="connsiteX8857" fmla="*/ 6610365 w 12238203"/>
              <a:gd name="connsiteY8857" fmla="*/ 12925395 h 14922648"/>
              <a:gd name="connsiteX8858" fmla="*/ 6567615 w 12238203"/>
              <a:gd name="connsiteY8858" fmla="*/ 13024585 h 14922648"/>
              <a:gd name="connsiteX8859" fmla="*/ 6558809 w 12238203"/>
              <a:gd name="connsiteY8859" fmla="*/ 13018136 h 14922648"/>
              <a:gd name="connsiteX8860" fmla="*/ 6567615 w 12238203"/>
              <a:gd name="connsiteY8860" fmla="*/ 13024585 h 14922648"/>
              <a:gd name="connsiteX8861" fmla="*/ 6262190 w 12238203"/>
              <a:gd name="connsiteY8861" fmla="*/ 13716853 h 14922648"/>
              <a:gd name="connsiteX8862" fmla="*/ 6253301 w 12238203"/>
              <a:gd name="connsiteY8862" fmla="*/ 13717329 h 14922648"/>
              <a:gd name="connsiteX8863" fmla="*/ 6254576 w 12238203"/>
              <a:gd name="connsiteY8863" fmla="*/ 13725206 h 14922648"/>
              <a:gd name="connsiteX8864" fmla="*/ 6254670 w 12238203"/>
              <a:gd name="connsiteY8864" fmla="*/ 13725785 h 14922648"/>
              <a:gd name="connsiteX8865" fmla="*/ 6255531 w 12238203"/>
              <a:gd name="connsiteY8865" fmla="*/ 13724978 h 14922648"/>
              <a:gd name="connsiteX8866" fmla="*/ 6258698 w 12238203"/>
              <a:gd name="connsiteY8866" fmla="*/ 13722012 h 14922648"/>
              <a:gd name="connsiteX8867" fmla="*/ 6262190 w 12238203"/>
              <a:gd name="connsiteY8867" fmla="*/ 13716853 h 14922648"/>
              <a:gd name="connsiteX8868" fmla="*/ 6579102 w 12238203"/>
              <a:gd name="connsiteY8868" fmla="*/ 13002027 h 14922648"/>
              <a:gd name="connsiteX8869" fmla="*/ 6566676 w 12238203"/>
              <a:gd name="connsiteY8869" fmla="*/ 12988861 h 14922648"/>
              <a:gd name="connsiteX8870" fmla="*/ 6579102 w 12238203"/>
              <a:gd name="connsiteY8870" fmla="*/ 13002027 h 14922648"/>
              <a:gd name="connsiteX8871" fmla="*/ 11066795 w 12238203"/>
              <a:gd name="connsiteY8871" fmla="*/ 2848479 h 14922648"/>
              <a:gd name="connsiteX8872" fmla="*/ 11054309 w 12238203"/>
              <a:gd name="connsiteY8872" fmla="*/ 2862878 h 14922648"/>
              <a:gd name="connsiteX8873" fmla="*/ 11066795 w 12238203"/>
              <a:gd name="connsiteY8873" fmla="*/ 2848479 h 14922648"/>
              <a:gd name="connsiteX8874" fmla="*/ 11140993 w 12238203"/>
              <a:gd name="connsiteY8874" fmla="*/ 2682175 h 14922648"/>
              <a:gd name="connsiteX8875" fmla="*/ 11136772 w 12238203"/>
              <a:gd name="connsiteY8875" fmla="*/ 2683481 h 14922648"/>
              <a:gd name="connsiteX8876" fmla="*/ 11133345 w 12238203"/>
              <a:gd name="connsiteY8876" fmla="*/ 2684541 h 14922648"/>
              <a:gd name="connsiteX8877" fmla="*/ 11129522 w 12238203"/>
              <a:gd name="connsiteY8877" fmla="*/ 2685724 h 14922648"/>
              <a:gd name="connsiteX8878" fmla="*/ 11136772 w 12238203"/>
              <a:gd name="connsiteY8878" fmla="*/ 2683481 h 14922648"/>
              <a:gd name="connsiteX8879" fmla="*/ 11139718 w 12238203"/>
              <a:gd name="connsiteY8879" fmla="*/ 2682570 h 14922648"/>
              <a:gd name="connsiteX8880" fmla="*/ 11140993 w 12238203"/>
              <a:gd name="connsiteY8880" fmla="*/ 2682175 h 14922648"/>
              <a:gd name="connsiteX8881" fmla="*/ 10612559 w 12238203"/>
              <a:gd name="connsiteY8881" fmla="*/ 3880737 h 14922648"/>
              <a:gd name="connsiteX8882" fmla="*/ 10598491 w 12238203"/>
              <a:gd name="connsiteY8882" fmla="*/ 3874521 h 14922648"/>
              <a:gd name="connsiteX8883" fmla="*/ 10612559 w 12238203"/>
              <a:gd name="connsiteY8883" fmla="*/ 3880737 h 14922648"/>
              <a:gd name="connsiteX8884" fmla="*/ 6569298 w 12238203"/>
              <a:gd name="connsiteY8884" fmla="*/ 13034539 h 14922648"/>
              <a:gd name="connsiteX8885" fmla="*/ 6563505 w 12238203"/>
              <a:gd name="connsiteY8885" fmla="*/ 13030445 h 14922648"/>
              <a:gd name="connsiteX8886" fmla="*/ 6557034 w 12238203"/>
              <a:gd name="connsiteY8886" fmla="*/ 13039356 h 14922648"/>
              <a:gd name="connsiteX8887" fmla="*/ 6562827 w 12238203"/>
              <a:gd name="connsiteY8887" fmla="*/ 13043450 h 14922648"/>
              <a:gd name="connsiteX8888" fmla="*/ 6569298 w 12238203"/>
              <a:gd name="connsiteY8888" fmla="*/ 13034539 h 14922648"/>
              <a:gd name="connsiteX8889" fmla="*/ 9190491 w 12238203"/>
              <a:gd name="connsiteY8889" fmla="*/ 7103111 h 14922648"/>
              <a:gd name="connsiteX8890" fmla="*/ 9151528 w 12238203"/>
              <a:gd name="connsiteY8890" fmla="*/ 7050331 h 14922648"/>
              <a:gd name="connsiteX8891" fmla="*/ 9190491 w 12238203"/>
              <a:gd name="connsiteY8891" fmla="*/ 7103111 h 14922648"/>
              <a:gd name="connsiteX8892" fmla="*/ 10725670 w 12238203"/>
              <a:gd name="connsiteY8892" fmla="*/ 3630620 h 14922648"/>
              <a:gd name="connsiteX8893" fmla="*/ 10736821 w 12238203"/>
              <a:gd name="connsiteY8893" fmla="*/ 3545889 h 14922648"/>
              <a:gd name="connsiteX8894" fmla="*/ 10739038 w 12238203"/>
              <a:gd name="connsiteY8894" fmla="*/ 3513206 h 14922648"/>
              <a:gd name="connsiteX8895" fmla="*/ 10715496 w 12238203"/>
              <a:gd name="connsiteY8895" fmla="*/ 3611444 h 14922648"/>
              <a:gd name="connsiteX8896" fmla="*/ 10716220 w 12238203"/>
              <a:gd name="connsiteY8896" fmla="*/ 3648998 h 14922648"/>
              <a:gd name="connsiteX8897" fmla="*/ 10725670 w 12238203"/>
              <a:gd name="connsiteY8897" fmla="*/ 3630620 h 14922648"/>
              <a:gd name="connsiteX8898" fmla="*/ 11012557 w 12238203"/>
              <a:gd name="connsiteY8898" fmla="*/ 2994456 h 14922648"/>
              <a:gd name="connsiteX8899" fmla="*/ 11002461 w 12238203"/>
              <a:gd name="connsiteY8899" fmla="*/ 2983875 h 14922648"/>
              <a:gd name="connsiteX8900" fmla="*/ 11012557 w 12238203"/>
              <a:gd name="connsiteY8900" fmla="*/ 2994456 h 14922648"/>
              <a:gd name="connsiteX8901" fmla="*/ 11061919 w 12238203"/>
              <a:gd name="connsiteY8901" fmla="*/ 2885645 h 14922648"/>
              <a:gd name="connsiteX8902" fmla="*/ 11059787 w 12238203"/>
              <a:gd name="connsiteY8902" fmla="*/ 2877043 h 14922648"/>
              <a:gd name="connsiteX8903" fmla="*/ 11055553 w 12238203"/>
              <a:gd name="connsiteY8903" fmla="*/ 2893555 h 14922648"/>
              <a:gd name="connsiteX8904" fmla="*/ 11061919 w 12238203"/>
              <a:gd name="connsiteY8904" fmla="*/ 2885645 h 14922648"/>
              <a:gd name="connsiteX8905" fmla="*/ 6605631 w 12238203"/>
              <a:gd name="connsiteY8905" fmla="*/ 12976393 h 14922648"/>
              <a:gd name="connsiteX8906" fmla="*/ 6594112 w 12238203"/>
              <a:gd name="connsiteY8906" fmla="*/ 12955440 h 14922648"/>
              <a:gd name="connsiteX8907" fmla="*/ 6605631 w 12238203"/>
              <a:gd name="connsiteY8907" fmla="*/ 12976393 h 14922648"/>
              <a:gd name="connsiteX8908" fmla="*/ 8376653 w 12238203"/>
              <a:gd name="connsiteY8908" fmla="*/ 8968866 h 14922648"/>
              <a:gd name="connsiteX8909" fmla="*/ 8329657 w 12238203"/>
              <a:gd name="connsiteY8909" fmla="*/ 8931730 h 14922648"/>
              <a:gd name="connsiteX8910" fmla="*/ 8376653 w 12238203"/>
              <a:gd name="connsiteY8910" fmla="*/ 8968866 h 14922648"/>
              <a:gd name="connsiteX8911" fmla="*/ 6594796 w 12238203"/>
              <a:gd name="connsiteY8911" fmla="*/ 13004357 h 14922648"/>
              <a:gd name="connsiteX8912" fmla="*/ 6586734 w 12238203"/>
              <a:gd name="connsiteY8912" fmla="*/ 12972138 h 14922648"/>
              <a:gd name="connsiteX8913" fmla="*/ 6594796 w 12238203"/>
              <a:gd name="connsiteY8913" fmla="*/ 13004357 h 14922648"/>
              <a:gd name="connsiteX8914" fmla="*/ 6705477 w 12238203"/>
              <a:gd name="connsiteY8914" fmla="*/ 12755237 h 14922648"/>
              <a:gd name="connsiteX8915" fmla="*/ 6705481 w 12238203"/>
              <a:gd name="connsiteY8915" fmla="*/ 12754964 h 14922648"/>
              <a:gd name="connsiteX8916" fmla="*/ 6705732 w 12238203"/>
              <a:gd name="connsiteY8916" fmla="*/ 12736777 h 14922648"/>
              <a:gd name="connsiteX8917" fmla="*/ 6689282 w 12238203"/>
              <a:gd name="connsiteY8917" fmla="*/ 12735360 h 14922648"/>
              <a:gd name="connsiteX8918" fmla="*/ 6694825 w 12238203"/>
              <a:gd name="connsiteY8918" fmla="*/ 12745887 h 14922648"/>
              <a:gd name="connsiteX8919" fmla="*/ 6705112 w 12238203"/>
              <a:gd name="connsiteY8919" fmla="*/ 12754917 h 14922648"/>
              <a:gd name="connsiteX8920" fmla="*/ 10416167 w 12238203"/>
              <a:gd name="connsiteY8920" fmla="*/ 4357222 h 14922648"/>
              <a:gd name="connsiteX8921" fmla="*/ 10354922 w 12238203"/>
              <a:gd name="connsiteY8921" fmla="*/ 4383720 h 14922648"/>
              <a:gd name="connsiteX8922" fmla="*/ 10379704 w 12238203"/>
              <a:gd name="connsiteY8922" fmla="*/ 4394670 h 14922648"/>
              <a:gd name="connsiteX8923" fmla="*/ 10272475 w 12238203"/>
              <a:gd name="connsiteY8923" fmla="*/ 4425845 h 14922648"/>
              <a:gd name="connsiteX8924" fmla="*/ 10239590 w 12238203"/>
              <a:gd name="connsiteY8924" fmla="*/ 4489868 h 14922648"/>
              <a:gd name="connsiteX8925" fmla="*/ 10318529 w 12238203"/>
              <a:gd name="connsiteY8925" fmla="*/ 4466087 h 14922648"/>
              <a:gd name="connsiteX8926" fmla="*/ 10263925 w 12238203"/>
              <a:gd name="connsiteY8926" fmla="*/ 4456753 h 14922648"/>
              <a:gd name="connsiteX8927" fmla="*/ 10416167 w 12238203"/>
              <a:gd name="connsiteY8927" fmla="*/ 4357222 h 14922648"/>
              <a:gd name="connsiteX8928" fmla="*/ 10507479 w 12238203"/>
              <a:gd name="connsiteY8928" fmla="*/ 4151156 h 14922648"/>
              <a:gd name="connsiteX8929" fmla="*/ 10506177 w 12238203"/>
              <a:gd name="connsiteY8929" fmla="*/ 4141949 h 14922648"/>
              <a:gd name="connsiteX8930" fmla="*/ 10483038 w 12238203"/>
              <a:gd name="connsiteY8930" fmla="*/ 4160800 h 14922648"/>
              <a:gd name="connsiteX8931" fmla="*/ 10507479 w 12238203"/>
              <a:gd name="connsiteY8931" fmla="*/ 4151156 h 14922648"/>
              <a:gd name="connsiteX8932" fmla="*/ 9188456 w 12238203"/>
              <a:gd name="connsiteY8932" fmla="*/ 7138810 h 14922648"/>
              <a:gd name="connsiteX8933" fmla="*/ 9193228 w 12238203"/>
              <a:gd name="connsiteY8933" fmla="*/ 7121149 h 14922648"/>
              <a:gd name="connsiteX8934" fmla="*/ 9165799 w 12238203"/>
              <a:gd name="connsiteY8934" fmla="*/ 7097918 h 14922648"/>
              <a:gd name="connsiteX8935" fmla="*/ 9188456 w 12238203"/>
              <a:gd name="connsiteY8935" fmla="*/ 7138810 h 14922648"/>
              <a:gd name="connsiteX8936" fmla="*/ 10438303 w 12238203"/>
              <a:gd name="connsiteY8936" fmla="*/ 4317524 h 14922648"/>
              <a:gd name="connsiteX8937" fmla="*/ 10390790 w 12238203"/>
              <a:gd name="connsiteY8937" fmla="*/ 4281739 h 14922648"/>
              <a:gd name="connsiteX8938" fmla="*/ 10356600 w 12238203"/>
              <a:gd name="connsiteY8938" fmla="*/ 4336003 h 14922648"/>
              <a:gd name="connsiteX8939" fmla="*/ 10384463 w 12238203"/>
              <a:gd name="connsiteY8939" fmla="*/ 4328421 h 14922648"/>
              <a:gd name="connsiteX8940" fmla="*/ 10387355 w 12238203"/>
              <a:gd name="connsiteY8940" fmla="*/ 4310316 h 14922648"/>
              <a:gd name="connsiteX8941" fmla="*/ 10420255 w 12238203"/>
              <a:gd name="connsiteY8941" fmla="*/ 4324852 h 14922648"/>
              <a:gd name="connsiteX8942" fmla="*/ 10413090 w 12238203"/>
              <a:gd name="connsiteY8942" fmla="*/ 4341070 h 14922648"/>
              <a:gd name="connsiteX8943" fmla="*/ 10438303 w 12238203"/>
              <a:gd name="connsiteY8943" fmla="*/ 4317524 h 14922648"/>
              <a:gd name="connsiteX8944" fmla="*/ 10849923 w 12238203"/>
              <a:gd name="connsiteY8944" fmla="*/ 3386743 h 14922648"/>
              <a:gd name="connsiteX8945" fmla="*/ 10827617 w 12238203"/>
              <a:gd name="connsiteY8945" fmla="*/ 3373826 h 14922648"/>
              <a:gd name="connsiteX8946" fmla="*/ 10849923 w 12238203"/>
              <a:gd name="connsiteY8946" fmla="*/ 3386743 h 14922648"/>
              <a:gd name="connsiteX8947" fmla="*/ 6909939 w 12238203"/>
              <a:gd name="connsiteY8947" fmla="*/ 12309949 h 14922648"/>
              <a:gd name="connsiteX8948" fmla="*/ 6899786 w 12238203"/>
              <a:gd name="connsiteY8948" fmla="*/ 12293743 h 14922648"/>
              <a:gd name="connsiteX8949" fmla="*/ 6894184 w 12238203"/>
              <a:gd name="connsiteY8949" fmla="*/ 12307574 h 14922648"/>
              <a:gd name="connsiteX8950" fmla="*/ 6909939 w 12238203"/>
              <a:gd name="connsiteY8950" fmla="*/ 12309949 h 14922648"/>
              <a:gd name="connsiteX8951" fmla="*/ 6013736 w 12238203"/>
              <a:gd name="connsiteY8951" fmla="*/ 14345270 h 14922648"/>
              <a:gd name="connsiteX8952" fmla="*/ 5998262 w 12238203"/>
              <a:gd name="connsiteY8952" fmla="*/ 14380293 h 14922648"/>
              <a:gd name="connsiteX8953" fmla="*/ 6725971 w 12238203"/>
              <a:gd name="connsiteY8953" fmla="*/ 12738849 h 14922648"/>
              <a:gd name="connsiteX8954" fmla="*/ 6719949 w 12238203"/>
              <a:gd name="connsiteY8954" fmla="*/ 12735172 h 14922648"/>
              <a:gd name="connsiteX8955" fmla="*/ 6715849 w 12238203"/>
              <a:gd name="connsiteY8955" fmla="*/ 12740992 h 14922648"/>
              <a:gd name="connsiteX8956" fmla="*/ 6721682 w 12238203"/>
              <a:gd name="connsiteY8956" fmla="*/ 12745096 h 14922648"/>
              <a:gd name="connsiteX8957" fmla="*/ 6725971 w 12238203"/>
              <a:gd name="connsiteY8957" fmla="*/ 12738849 h 14922648"/>
              <a:gd name="connsiteX8958" fmla="*/ 11026397 w 12238203"/>
              <a:gd name="connsiteY8958" fmla="*/ 3009242 h 14922648"/>
              <a:gd name="connsiteX8959" fmla="*/ 11020981 w 12238203"/>
              <a:gd name="connsiteY8959" fmla="*/ 2996139 h 14922648"/>
              <a:gd name="connsiteX8960" fmla="*/ 11026397 w 12238203"/>
              <a:gd name="connsiteY8960" fmla="*/ 3009242 h 14922648"/>
              <a:gd name="connsiteX8961" fmla="*/ 6300709 w 12238203"/>
              <a:gd name="connsiteY8961" fmla="*/ 13704766 h 14922648"/>
              <a:gd name="connsiteX8962" fmla="*/ 6287043 w 12238203"/>
              <a:gd name="connsiteY8962" fmla="*/ 13698728 h 14922648"/>
              <a:gd name="connsiteX8963" fmla="*/ 6295989 w 12238203"/>
              <a:gd name="connsiteY8963" fmla="*/ 13715447 h 14922648"/>
              <a:gd name="connsiteX8964" fmla="*/ 10727844 w 12238203"/>
              <a:gd name="connsiteY8964" fmla="*/ 3696468 h 14922648"/>
              <a:gd name="connsiteX8965" fmla="*/ 10719905 w 12238203"/>
              <a:gd name="connsiteY8965" fmla="*/ 3674089 h 14922648"/>
              <a:gd name="connsiteX8966" fmla="*/ 10727844 w 12238203"/>
              <a:gd name="connsiteY8966" fmla="*/ 3696468 h 14922648"/>
              <a:gd name="connsiteX8967" fmla="*/ 6835160 w 12238203"/>
              <a:gd name="connsiteY8967" fmla="*/ 12508755 h 14922648"/>
              <a:gd name="connsiteX8968" fmla="*/ 6810368 w 12238203"/>
              <a:gd name="connsiteY8968" fmla="*/ 12469335 h 14922648"/>
              <a:gd name="connsiteX8969" fmla="*/ 6835160 w 12238203"/>
              <a:gd name="connsiteY8969" fmla="*/ 12508755 h 14922648"/>
              <a:gd name="connsiteX8970" fmla="*/ 7108390 w 12238203"/>
              <a:gd name="connsiteY8970" fmla="*/ 11898349 h 14922648"/>
              <a:gd name="connsiteX8971" fmla="*/ 7015567 w 12238203"/>
              <a:gd name="connsiteY8971" fmla="*/ 11822991 h 14922648"/>
              <a:gd name="connsiteX8972" fmla="*/ 7108390 w 12238203"/>
              <a:gd name="connsiteY8972" fmla="*/ 11898349 h 14922648"/>
              <a:gd name="connsiteX8973" fmla="*/ 10518324 w 12238203"/>
              <a:gd name="connsiteY8973" fmla="*/ 4181492 h 14922648"/>
              <a:gd name="connsiteX8974" fmla="*/ 10509779 w 12238203"/>
              <a:gd name="connsiteY8974" fmla="*/ 4177716 h 14922648"/>
              <a:gd name="connsiteX8975" fmla="*/ 10506196 w 12238203"/>
              <a:gd name="connsiteY8975" fmla="*/ 4185825 h 14922648"/>
              <a:gd name="connsiteX8976" fmla="*/ 10514742 w 12238203"/>
              <a:gd name="connsiteY8976" fmla="*/ 4189601 h 14922648"/>
              <a:gd name="connsiteX8977" fmla="*/ 6648154 w 12238203"/>
              <a:gd name="connsiteY8977" fmla="*/ 12940939 h 14922648"/>
              <a:gd name="connsiteX8978" fmla="*/ 6627607 w 12238203"/>
              <a:gd name="connsiteY8978" fmla="*/ 12970240 h 14922648"/>
              <a:gd name="connsiteX8979" fmla="*/ 6626928 w 12238203"/>
              <a:gd name="connsiteY8979" fmla="*/ 12983245 h 14922648"/>
              <a:gd name="connsiteX8980" fmla="*/ 6556290 w 12238203"/>
              <a:gd name="connsiteY8980" fmla="*/ 13065125 h 14922648"/>
              <a:gd name="connsiteX8981" fmla="*/ 6629376 w 12238203"/>
              <a:gd name="connsiteY8981" fmla="*/ 12887099 h 14922648"/>
              <a:gd name="connsiteX8982" fmla="*/ 6648154 w 12238203"/>
              <a:gd name="connsiteY8982" fmla="*/ 12940939 h 14922648"/>
              <a:gd name="connsiteX8983" fmla="*/ 6472196 w 12238203"/>
              <a:gd name="connsiteY8983" fmla="*/ 13346361 h 14922648"/>
              <a:gd name="connsiteX8984" fmla="*/ 6467353 w 12238203"/>
              <a:gd name="connsiteY8984" fmla="*/ 13290251 h 14922648"/>
              <a:gd name="connsiteX8985" fmla="*/ 6472196 w 12238203"/>
              <a:gd name="connsiteY8985" fmla="*/ 13346361 h 14922648"/>
              <a:gd name="connsiteX8986" fmla="*/ 6713509 w 12238203"/>
              <a:gd name="connsiteY8986" fmla="*/ 12800511 h 14922648"/>
              <a:gd name="connsiteX8987" fmla="*/ 6681945 w 12238203"/>
              <a:gd name="connsiteY8987" fmla="*/ 12751963 h 14922648"/>
              <a:gd name="connsiteX8988" fmla="*/ 6681253 w 12238203"/>
              <a:gd name="connsiteY8988" fmla="*/ 12739254 h 14922648"/>
              <a:gd name="connsiteX8989" fmla="*/ 6680290 w 12238203"/>
              <a:gd name="connsiteY8989" fmla="*/ 12736049 h 14922648"/>
              <a:gd name="connsiteX8990" fmla="*/ 6677615 w 12238203"/>
              <a:gd name="connsiteY8990" fmla="*/ 12727153 h 14922648"/>
              <a:gd name="connsiteX8991" fmla="*/ 6672381 w 12238203"/>
              <a:gd name="connsiteY8991" fmla="*/ 12732186 h 14922648"/>
              <a:gd name="connsiteX8992" fmla="*/ 6673649 w 12238203"/>
              <a:gd name="connsiteY8992" fmla="*/ 12736559 h 14922648"/>
              <a:gd name="connsiteX8993" fmla="*/ 6674634 w 12238203"/>
              <a:gd name="connsiteY8993" fmla="*/ 12739956 h 14922648"/>
              <a:gd name="connsiteX8994" fmla="*/ 6677844 w 12238203"/>
              <a:gd name="connsiteY8994" fmla="*/ 12757784 h 14922648"/>
              <a:gd name="connsiteX8995" fmla="*/ 6713509 w 12238203"/>
              <a:gd name="connsiteY8995" fmla="*/ 12800511 h 14922648"/>
              <a:gd name="connsiteX8996" fmla="*/ 6930012 w 12238203"/>
              <a:gd name="connsiteY8996" fmla="*/ 12319837 h 14922648"/>
              <a:gd name="connsiteX8997" fmla="*/ 6911437 w 12238203"/>
              <a:gd name="connsiteY8997" fmla="*/ 12301948 h 14922648"/>
              <a:gd name="connsiteX8998" fmla="*/ 6930012 w 12238203"/>
              <a:gd name="connsiteY8998" fmla="*/ 12319837 h 14922648"/>
              <a:gd name="connsiteX8999" fmla="*/ 6492436 w 12238203"/>
              <a:gd name="connsiteY8999" fmla="*/ 13311304 h 14922648"/>
              <a:gd name="connsiteX9000" fmla="*/ 6483585 w 12238203"/>
              <a:gd name="connsiteY9000" fmla="*/ 13280113 h 14922648"/>
              <a:gd name="connsiteX9001" fmla="*/ 6487748 w 12238203"/>
              <a:gd name="connsiteY9001" fmla="*/ 13318102 h 14922648"/>
              <a:gd name="connsiteX9002" fmla="*/ 6492436 w 12238203"/>
              <a:gd name="connsiteY9002" fmla="*/ 13311304 h 14922648"/>
              <a:gd name="connsiteX9003" fmla="*/ 6501555 w 12238203"/>
              <a:gd name="connsiteY9003" fmla="*/ 13292635 h 14922648"/>
              <a:gd name="connsiteX9004" fmla="*/ 6500004 w 12238203"/>
              <a:gd name="connsiteY9004" fmla="*/ 13269547 h 14922648"/>
              <a:gd name="connsiteX9005" fmla="*/ 6501555 w 12238203"/>
              <a:gd name="connsiteY9005" fmla="*/ 13292635 h 14922648"/>
              <a:gd name="connsiteX9006" fmla="*/ 9186295 w 12238203"/>
              <a:gd name="connsiteY9006" fmla="*/ 7217082 h 14922648"/>
              <a:gd name="connsiteX9007" fmla="*/ 9158353 w 12238203"/>
              <a:gd name="connsiteY9007" fmla="*/ 7161614 h 14922648"/>
              <a:gd name="connsiteX9008" fmla="*/ 9186295 w 12238203"/>
              <a:gd name="connsiteY9008" fmla="*/ 7217082 h 14922648"/>
              <a:gd name="connsiteX9009" fmla="*/ 9316377 w 12238203"/>
              <a:gd name="connsiteY9009" fmla="*/ 6940373 h 14922648"/>
              <a:gd name="connsiteX9010" fmla="*/ 9289828 w 12238203"/>
              <a:gd name="connsiteY9010" fmla="*/ 6910059 h 14922648"/>
              <a:gd name="connsiteX9011" fmla="*/ 9280249 w 12238203"/>
              <a:gd name="connsiteY9011" fmla="*/ 6944914 h 14922648"/>
              <a:gd name="connsiteX9012" fmla="*/ 9263047 w 12238203"/>
              <a:gd name="connsiteY9012" fmla="*/ 6933556 h 14922648"/>
              <a:gd name="connsiteX9013" fmla="*/ 9261577 w 12238203"/>
              <a:gd name="connsiteY9013" fmla="*/ 6957995 h 14922648"/>
              <a:gd name="connsiteX9014" fmla="*/ 9229791 w 12238203"/>
              <a:gd name="connsiteY9014" fmla="*/ 6945375 h 14922648"/>
              <a:gd name="connsiteX9015" fmla="*/ 9242442 w 12238203"/>
              <a:gd name="connsiteY9015" fmla="*/ 6971108 h 14922648"/>
              <a:gd name="connsiteX9016" fmla="*/ 9316377 w 12238203"/>
              <a:gd name="connsiteY9016" fmla="*/ 6940373 h 14922648"/>
              <a:gd name="connsiteX9017" fmla="*/ 6034528 w 12238203"/>
              <a:gd name="connsiteY9017" fmla="*/ 14368599 h 14922648"/>
              <a:gd name="connsiteX9018" fmla="*/ 6023109 w 12238203"/>
              <a:gd name="connsiteY9018" fmla="*/ 14344816 h 14922648"/>
              <a:gd name="connsiteX9019" fmla="*/ 6028078 w 12238203"/>
              <a:gd name="connsiteY9019" fmla="*/ 14375089 h 14922648"/>
              <a:gd name="connsiteX9020" fmla="*/ 6034528 w 12238203"/>
              <a:gd name="connsiteY9020" fmla="*/ 14368599 h 14922648"/>
              <a:gd name="connsiteX9021" fmla="*/ 10976544 w 12238203"/>
              <a:gd name="connsiteY9021" fmla="*/ 3186788 h 14922648"/>
              <a:gd name="connsiteX9022" fmla="*/ 10986845 w 12238203"/>
              <a:gd name="connsiteY9022" fmla="*/ 3157661 h 14922648"/>
              <a:gd name="connsiteX9023" fmla="*/ 10994957 w 12238203"/>
              <a:gd name="connsiteY9023" fmla="*/ 3134722 h 14922648"/>
              <a:gd name="connsiteX9024" fmla="*/ 10984375 w 12238203"/>
              <a:gd name="connsiteY9024" fmla="*/ 3034030 h 14922648"/>
              <a:gd name="connsiteX9025" fmla="*/ 10873000 w 12238203"/>
              <a:gd name="connsiteY9025" fmla="*/ 2950646 h 14922648"/>
              <a:gd name="connsiteX9026" fmla="*/ 10801725 w 12238203"/>
              <a:gd name="connsiteY9026" fmla="*/ 3253746 h 14922648"/>
              <a:gd name="connsiteX9027" fmla="*/ 10842509 w 12238203"/>
              <a:gd name="connsiteY9027" fmla="*/ 3259308 h 14922648"/>
              <a:gd name="connsiteX9028" fmla="*/ 10845036 w 12238203"/>
              <a:gd name="connsiteY9028" fmla="*/ 3259653 h 14922648"/>
              <a:gd name="connsiteX9029" fmla="*/ 10946373 w 12238203"/>
              <a:gd name="connsiteY9029" fmla="*/ 3228399 h 14922648"/>
              <a:gd name="connsiteX9030" fmla="*/ 10976544 w 12238203"/>
              <a:gd name="connsiteY9030" fmla="*/ 3186788 h 14922648"/>
              <a:gd name="connsiteX9031" fmla="*/ 6525759 w 12238203"/>
              <a:gd name="connsiteY9031" fmla="*/ 13270235 h 14922648"/>
              <a:gd name="connsiteX9032" fmla="*/ 6519044 w 12238203"/>
              <a:gd name="connsiteY9032" fmla="*/ 13248429 h 14922648"/>
              <a:gd name="connsiteX9033" fmla="*/ 6525759 w 12238203"/>
              <a:gd name="connsiteY9033" fmla="*/ 13270235 h 14922648"/>
              <a:gd name="connsiteX9034" fmla="*/ 10879931 w 12238203"/>
              <a:gd name="connsiteY9034" fmla="*/ 3421424 h 14922648"/>
              <a:gd name="connsiteX9035" fmla="*/ 10858707 w 12238203"/>
              <a:gd name="connsiteY9035" fmla="*/ 3404905 h 14922648"/>
              <a:gd name="connsiteX9036" fmla="*/ 10879931 w 12238203"/>
              <a:gd name="connsiteY9036" fmla="*/ 3421424 h 14922648"/>
              <a:gd name="connsiteX9037" fmla="*/ 8417430 w 12238203"/>
              <a:gd name="connsiteY9037" fmla="*/ 8997116 h 14922648"/>
              <a:gd name="connsiteX9038" fmla="*/ 8258360 w 12238203"/>
              <a:gd name="connsiteY9038" fmla="*/ 8900228 h 14922648"/>
              <a:gd name="connsiteX9039" fmla="*/ 8420941 w 12238203"/>
              <a:gd name="connsiteY9039" fmla="*/ 8977691 h 14922648"/>
              <a:gd name="connsiteX9040" fmla="*/ 8417430 w 12238203"/>
              <a:gd name="connsiteY9040" fmla="*/ 8997116 h 14922648"/>
              <a:gd name="connsiteX9041" fmla="*/ 6764715 w 12238203"/>
              <a:gd name="connsiteY9041" fmla="*/ 12738986 h 14922648"/>
              <a:gd name="connsiteX9042" fmla="*/ 6760978 w 12238203"/>
              <a:gd name="connsiteY9042" fmla="*/ 12733455 h 14922648"/>
              <a:gd name="connsiteX9043" fmla="*/ 6760541 w 12238203"/>
              <a:gd name="connsiteY9043" fmla="*/ 12745982 h 14922648"/>
              <a:gd name="connsiteX9044" fmla="*/ 6764715 w 12238203"/>
              <a:gd name="connsiteY9044" fmla="*/ 12738986 h 14922648"/>
              <a:gd name="connsiteX9045" fmla="*/ 6948560 w 12238203"/>
              <a:gd name="connsiteY9045" fmla="*/ 12323956 h 14922648"/>
              <a:gd name="connsiteX9046" fmla="*/ 6929574 w 12238203"/>
              <a:gd name="connsiteY9046" fmla="*/ 12288559 h 14922648"/>
              <a:gd name="connsiteX9047" fmla="*/ 6948560 w 12238203"/>
              <a:gd name="connsiteY9047" fmla="*/ 12323956 h 14922648"/>
              <a:gd name="connsiteX9048" fmla="*/ 9759304 w 12238203"/>
              <a:gd name="connsiteY9048" fmla="*/ 5963383 h 14922648"/>
              <a:gd name="connsiteX9049" fmla="*/ 9750119 w 12238203"/>
              <a:gd name="connsiteY9049" fmla="*/ 5958805 h 14922648"/>
              <a:gd name="connsiteX9050" fmla="*/ 9740731 w 12238203"/>
              <a:gd name="connsiteY9050" fmla="*/ 5977645 h 14922648"/>
              <a:gd name="connsiteX9051" fmla="*/ 9749916 w 12238203"/>
              <a:gd name="connsiteY9051" fmla="*/ 5982222 h 14922648"/>
              <a:gd name="connsiteX9052" fmla="*/ 10541220 w 12238203"/>
              <a:gd name="connsiteY9052" fmla="*/ 4196710 h 14922648"/>
              <a:gd name="connsiteX9053" fmla="*/ 10501418 w 12238203"/>
              <a:gd name="connsiteY9053" fmla="*/ 4208198 h 14922648"/>
              <a:gd name="connsiteX9054" fmla="*/ 10541220 w 12238203"/>
              <a:gd name="connsiteY9054" fmla="*/ 4196710 h 14922648"/>
              <a:gd name="connsiteX9055" fmla="*/ 9640942 w 12238203"/>
              <a:gd name="connsiteY9055" fmla="*/ 6235782 h 14922648"/>
              <a:gd name="connsiteX9056" fmla="*/ 9596377 w 12238203"/>
              <a:gd name="connsiteY9056" fmla="*/ 6207850 h 14922648"/>
              <a:gd name="connsiteX9057" fmla="*/ 9640942 w 12238203"/>
              <a:gd name="connsiteY9057" fmla="*/ 6235782 h 14922648"/>
              <a:gd name="connsiteX9058" fmla="*/ 9334855 w 12238203"/>
              <a:gd name="connsiteY9058" fmla="*/ 6931056 h 14922648"/>
              <a:gd name="connsiteX9059" fmla="*/ 9318445 w 12238203"/>
              <a:gd name="connsiteY9059" fmla="*/ 6905144 h 14922648"/>
              <a:gd name="connsiteX9060" fmla="*/ 9334855 w 12238203"/>
              <a:gd name="connsiteY9060" fmla="*/ 6931056 h 14922648"/>
              <a:gd name="connsiteX9061" fmla="*/ 6738333 w 12238203"/>
              <a:gd name="connsiteY9061" fmla="*/ 12808935 h 14922648"/>
              <a:gd name="connsiteX9062" fmla="*/ 6735434 w 12238203"/>
              <a:gd name="connsiteY9062" fmla="*/ 12777569 h 14922648"/>
              <a:gd name="connsiteX9063" fmla="*/ 6720769 w 12238203"/>
              <a:gd name="connsiteY9063" fmla="*/ 12756913 h 14922648"/>
              <a:gd name="connsiteX9064" fmla="*/ 6714971 w 12238203"/>
              <a:gd name="connsiteY9064" fmla="*/ 12748746 h 14922648"/>
              <a:gd name="connsiteX9065" fmla="*/ 6715599 w 12238203"/>
              <a:gd name="connsiteY9065" fmla="*/ 12756253 h 14922648"/>
              <a:gd name="connsiteX9066" fmla="*/ 6717880 w 12238203"/>
              <a:gd name="connsiteY9066" fmla="*/ 12783552 h 14922648"/>
              <a:gd name="connsiteX9067" fmla="*/ 6738333 w 12238203"/>
              <a:gd name="connsiteY9067" fmla="*/ 12808935 h 14922648"/>
              <a:gd name="connsiteX9068" fmla="*/ 7169697 w 12238203"/>
              <a:gd name="connsiteY9068" fmla="*/ 11838744 h 14922648"/>
              <a:gd name="connsiteX9069" fmla="*/ 7088004 w 12238203"/>
              <a:gd name="connsiteY9069" fmla="*/ 11754188 h 14922648"/>
              <a:gd name="connsiteX9070" fmla="*/ 7169697 w 12238203"/>
              <a:gd name="connsiteY9070" fmla="*/ 11838744 h 14922648"/>
              <a:gd name="connsiteX9071" fmla="*/ 7886165 w 12238203"/>
              <a:gd name="connsiteY9071" fmla="*/ 10218946 h 14922648"/>
              <a:gd name="connsiteX9072" fmla="*/ 7886129 w 12238203"/>
              <a:gd name="connsiteY9072" fmla="*/ 10204712 h 14922648"/>
              <a:gd name="connsiteX9073" fmla="*/ 7879192 w 12238203"/>
              <a:gd name="connsiteY9073" fmla="*/ 10204908 h 14922648"/>
              <a:gd name="connsiteX9074" fmla="*/ 7878875 w 12238203"/>
              <a:gd name="connsiteY9074" fmla="*/ 10218837 h 14922648"/>
              <a:gd name="connsiteX9075" fmla="*/ 7886165 w 12238203"/>
              <a:gd name="connsiteY9075" fmla="*/ 10218946 h 14922648"/>
              <a:gd name="connsiteX9076" fmla="*/ 6328385 w 12238203"/>
              <a:gd name="connsiteY9076" fmla="*/ 13746101 h 14922648"/>
              <a:gd name="connsiteX9077" fmla="*/ 6277793 w 12238203"/>
              <a:gd name="connsiteY9077" fmla="*/ 13719662 h 14922648"/>
              <a:gd name="connsiteX9078" fmla="*/ 6255877 w 12238203"/>
              <a:gd name="connsiteY9078" fmla="*/ 13760020 h 14922648"/>
              <a:gd name="connsiteX9079" fmla="*/ 6217358 w 12238203"/>
              <a:gd name="connsiteY9079" fmla="*/ 13751745 h 14922648"/>
              <a:gd name="connsiteX9080" fmla="*/ 6206745 w 12238203"/>
              <a:gd name="connsiteY9080" fmla="*/ 13736628 h 14922648"/>
              <a:gd name="connsiteX9081" fmla="*/ 6206193 w 12238203"/>
              <a:gd name="connsiteY9081" fmla="*/ 13735841 h 14922648"/>
              <a:gd name="connsiteX9082" fmla="*/ 6209608 w 12238203"/>
              <a:gd name="connsiteY9082" fmla="*/ 13714555 h 14922648"/>
              <a:gd name="connsiteX9083" fmla="*/ 6245107 w 12238203"/>
              <a:gd name="connsiteY9083" fmla="*/ 13709305 h 14922648"/>
              <a:gd name="connsiteX9084" fmla="*/ 6179338 w 12238203"/>
              <a:gd name="connsiteY9084" fmla="*/ 13680246 h 14922648"/>
              <a:gd name="connsiteX9085" fmla="*/ 6169182 w 12238203"/>
              <a:gd name="connsiteY9085" fmla="*/ 13721715 h 14922648"/>
              <a:gd name="connsiteX9086" fmla="*/ 6124612 w 12238203"/>
              <a:gd name="connsiteY9086" fmla="*/ 13672405 h 14922648"/>
              <a:gd name="connsiteX9087" fmla="*/ 6165245 w 12238203"/>
              <a:gd name="connsiteY9087" fmla="*/ 13674019 h 14922648"/>
              <a:gd name="connsiteX9088" fmla="*/ 6100987 w 12238203"/>
              <a:gd name="connsiteY9088" fmla="*/ 13641541 h 14922648"/>
              <a:gd name="connsiteX9089" fmla="*/ 6083073 w 12238203"/>
              <a:gd name="connsiteY9089" fmla="*/ 13691326 h 14922648"/>
              <a:gd name="connsiteX9090" fmla="*/ 6029385 w 12238203"/>
              <a:gd name="connsiteY9090" fmla="*/ 13634925 h 14922648"/>
              <a:gd name="connsiteX9091" fmla="*/ 6083477 w 12238203"/>
              <a:gd name="connsiteY9091" fmla="*/ 13633804 h 14922648"/>
              <a:gd name="connsiteX9092" fmla="*/ 6008969 w 12238203"/>
              <a:gd name="connsiteY9092" fmla="*/ 13596799 h 14922648"/>
              <a:gd name="connsiteX9093" fmla="*/ 5988959 w 12238203"/>
              <a:gd name="connsiteY9093" fmla="*/ 13642084 h 14922648"/>
              <a:gd name="connsiteX9094" fmla="*/ 5935857 w 12238203"/>
              <a:gd name="connsiteY9094" fmla="*/ 13593600 h 14922648"/>
              <a:gd name="connsiteX9095" fmla="*/ 5991459 w 12238203"/>
              <a:gd name="connsiteY9095" fmla="*/ 13589062 h 14922648"/>
              <a:gd name="connsiteX9096" fmla="*/ 5915011 w 12238203"/>
              <a:gd name="connsiteY9096" fmla="*/ 13555284 h 14922648"/>
              <a:gd name="connsiteX9097" fmla="*/ 5893681 w 12238203"/>
              <a:gd name="connsiteY9097" fmla="*/ 13603560 h 14922648"/>
              <a:gd name="connsiteX9098" fmla="*/ 5847442 w 12238203"/>
              <a:gd name="connsiteY9098" fmla="*/ 13549939 h 14922648"/>
              <a:gd name="connsiteX9099" fmla="*/ 5887678 w 12238203"/>
              <a:gd name="connsiteY9099" fmla="*/ 13543207 h 14922648"/>
              <a:gd name="connsiteX9100" fmla="*/ 5833670 w 12238203"/>
              <a:gd name="connsiteY9100" fmla="*/ 13515259 h 14922648"/>
              <a:gd name="connsiteX9101" fmla="*/ 5795226 w 12238203"/>
              <a:gd name="connsiteY9101" fmla="*/ 13564142 h 14922648"/>
              <a:gd name="connsiteX9102" fmla="*/ 5752184 w 12238203"/>
              <a:gd name="connsiteY9102" fmla="*/ 13520615 h 14922648"/>
              <a:gd name="connsiteX9103" fmla="*/ 5800474 w 12238203"/>
              <a:gd name="connsiteY9103" fmla="*/ 13533781 h 14922648"/>
              <a:gd name="connsiteX9104" fmla="*/ 5812743 w 12238203"/>
              <a:gd name="connsiteY9104" fmla="*/ 13506012 h 14922648"/>
              <a:gd name="connsiteX9105" fmla="*/ 5745464 w 12238203"/>
              <a:gd name="connsiteY9105" fmla="*/ 13480371 h 14922648"/>
              <a:gd name="connsiteX9106" fmla="*/ 5717592 w 12238203"/>
              <a:gd name="connsiteY9106" fmla="*/ 13505330 h 14922648"/>
              <a:gd name="connsiteX9107" fmla="*/ 5670929 w 12238203"/>
              <a:gd name="connsiteY9107" fmla="*/ 13592455 h 14922648"/>
              <a:gd name="connsiteX9108" fmla="*/ 5616923 w 12238203"/>
              <a:gd name="connsiteY9108" fmla="*/ 13705441 h 14922648"/>
              <a:gd name="connsiteX9109" fmla="*/ 5560294 w 12238203"/>
              <a:gd name="connsiteY9109" fmla="*/ 13833607 h 14922648"/>
              <a:gd name="connsiteX9110" fmla="*/ 5555254 w 12238203"/>
              <a:gd name="connsiteY9110" fmla="*/ 13872740 h 14922648"/>
              <a:gd name="connsiteX9111" fmla="*/ 5577471 w 12238203"/>
              <a:gd name="connsiteY9111" fmla="*/ 13886892 h 14922648"/>
              <a:gd name="connsiteX9112" fmla="*/ 5659619 w 12238203"/>
              <a:gd name="connsiteY9112" fmla="*/ 13939215 h 14922648"/>
              <a:gd name="connsiteX9113" fmla="*/ 5774915 w 12238203"/>
              <a:gd name="connsiteY9113" fmla="*/ 13994818 h 14922648"/>
              <a:gd name="connsiteX9114" fmla="*/ 5912599 w 12238203"/>
              <a:gd name="connsiteY9114" fmla="*/ 14067907 h 14922648"/>
              <a:gd name="connsiteX9115" fmla="*/ 6106999 w 12238203"/>
              <a:gd name="connsiteY9115" fmla="*/ 14124695 h 14922648"/>
              <a:gd name="connsiteX9116" fmla="*/ 6328385 w 12238203"/>
              <a:gd name="connsiteY9116" fmla="*/ 13746101 h 14922648"/>
              <a:gd name="connsiteX9117" fmla="*/ 6057642 w 12238203"/>
              <a:gd name="connsiteY9117" fmla="*/ 14360075 h 14922648"/>
              <a:gd name="connsiteX9118" fmla="*/ 6040533 w 12238203"/>
              <a:gd name="connsiteY9118" fmla="*/ 14315761 h 14922648"/>
              <a:gd name="connsiteX9119" fmla="*/ 6057642 w 12238203"/>
              <a:gd name="connsiteY9119" fmla="*/ 14360075 h 14922648"/>
              <a:gd name="connsiteX9120" fmla="*/ 9606135 w 12238203"/>
              <a:gd name="connsiteY9120" fmla="*/ 6340208 h 14922648"/>
              <a:gd name="connsiteX9121" fmla="*/ 9585413 w 12238203"/>
              <a:gd name="connsiteY9121" fmla="*/ 6324158 h 14922648"/>
              <a:gd name="connsiteX9122" fmla="*/ 9606135 w 12238203"/>
              <a:gd name="connsiteY9122" fmla="*/ 6340208 h 14922648"/>
              <a:gd name="connsiteX9123" fmla="*/ 9620053 w 12238203"/>
              <a:gd name="connsiteY9123" fmla="*/ 6312278 h 14922648"/>
              <a:gd name="connsiteX9124" fmla="*/ 9620053 w 12238203"/>
              <a:gd name="connsiteY9124" fmla="*/ 6312278 h 14922648"/>
              <a:gd name="connsiteX9125" fmla="*/ 6758639 w 12238203"/>
              <a:gd name="connsiteY9125" fmla="*/ 12792973 h 14922648"/>
              <a:gd name="connsiteX9126" fmla="*/ 6749436 w 12238203"/>
              <a:gd name="connsiteY9126" fmla="*/ 12766645 h 14922648"/>
              <a:gd name="connsiteX9127" fmla="*/ 6746468 w 12238203"/>
              <a:gd name="connsiteY9127" fmla="*/ 12760189 h 14922648"/>
              <a:gd name="connsiteX9128" fmla="*/ 6743868 w 12238203"/>
              <a:gd name="connsiteY9128" fmla="*/ 12754532 h 14922648"/>
              <a:gd name="connsiteX9129" fmla="*/ 6732482 w 12238203"/>
              <a:gd name="connsiteY9129" fmla="*/ 12748341 h 14922648"/>
              <a:gd name="connsiteX9130" fmla="*/ 6735035 w 12238203"/>
              <a:gd name="connsiteY9130" fmla="*/ 12758732 h 14922648"/>
              <a:gd name="connsiteX9131" fmla="*/ 6739724 w 12238203"/>
              <a:gd name="connsiteY9131" fmla="*/ 12777810 h 14922648"/>
              <a:gd name="connsiteX9132" fmla="*/ 6758639 w 12238203"/>
              <a:gd name="connsiteY9132" fmla="*/ 12792973 h 14922648"/>
              <a:gd name="connsiteX9133" fmla="*/ 6077632 w 12238203"/>
              <a:gd name="connsiteY9133" fmla="*/ 14336746 h 14922648"/>
              <a:gd name="connsiteX9134" fmla="*/ 6077332 w 12238203"/>
              <a:gd name="connsiteY9134" fmla="*/ 14294754 h 14922648"/>
              <a:gd name="connsiteX9135" fmla="*/ 6047327 w 12238203"/>
              <a:gd name="connsiteY9135" fmla="*/ 14300385 h 14922648"/>
              <a:gd name="connsiteX9136" fmla="*/ 6077632 w 12238203"/>
              <a:gd name="connsiteY9136" fmla="*/ 14336746 h 14922648"/>
              <a:gd name="connsiteX9137" fmla="*/ 8366853 w 12238203"/>
              <a:gd name="connsiteY9137" fmla="*/ 9157352 h 14922648"/>
              <a:gd name="connsiteX9138" fmla="*/ 8336777 w 12238203"/>
              <a:gd name="connsiteY9138" fmla="*/ 9165571 h 14922648"/>
              <a:gd name="connsiteX9139" fmla="*/ 8366853 w 12238203"/>
              <a:gd name="connsiteY9139" fmla="*/ 9157352 h 14922648"/>
              <a:gd name="connsiteX9140" fmla="*/ 6840364 w 12238203"/>
              <a:gd name="connsiteY9140" fmla="*/ 12613227 h 14922648"/>
              <a:gd name="connsiteX9141" fmla="*/ 6828914 w 12238203"/>
              <a:gd name="connsiteY9141" fmla="*/ 12604610 h 14922648"/>
              <a:gd name="connsiteX9142" fmla="*/ 6811058 w 12238203"/>
              <a:gd name="connsiteY9142" fmla="*/ 12623154 h 14922648"/>
              <a:gd name="connsiteX9143" fmla="*/ 6840364 w 12238203"/>
              <a:gd name="connsiteY9143" fmla="*/ 12613227 h 14922648"/>
              <a:gd name="connsiteX9144" fmla="*/ 9356809 w 12238203"/>
              <a:gd name="connsiteY9144" fmla="*/ 6918213 h 14922648"/>
              <a:gd name="connsiteX9145" fmla="*/ 9353054 w 12238203"/>
              <a:gd name="connsiteY9145" fmla="*/ 6918025 h 14922648"/>
              <a:gd name="connsiteX9146" fmla="*/ 9356809 w 12238203"/>
              <a:gd name="connsiteY9146" fmla="*/ 6918213 h 14922648"/>
              <a:gd name="connsiteX9147" fmla="*/ 9191450 w 12238203"/>
              <a:gd name="connsiteY9147" fmla="*/ 7299495 h 14922648"/>
              <a:gd name="connsiteX9148" fmla="*/ 9158815 w 12238203"/>
              <a:gd name="connsiteY9148" fmla="*/ 7262733 h 14922648"/>
              <a:gd name="connsiteX9149" fmla="*/ 9131333 w 12238203"/>
              <a:gd name="connsiteY9149" fmla="*/ 7226952 h 14922648"/>
              <a:gd name="connsiteX9150" fmla="*/ 9128813 w 12238203"/>
              <a:gd name="connsiteY9150" fmla="*/ 7223672 h 14922648"/>
              <a:gd name="connsiteX9151" fmla="*/ 9119690 w 12238203"/>
              <a:gd name="connsiteY9151" fmla="*/ 7201424 h 14922648"/>
              <a:gd name="connsiteX9152" fmla="*/ 9130769 w 12238203"/>
              <a:gd name="connsiteY9152" fmla="*/ 7234315 h 14922648"/>
              <a:gd name="connsiteX9153" fmla="*/ 9141697 w 12238203"/>
              <a:gd name="connsiteY9153" fmla="*/ 7266746 h 14922648"/>
              <a:gd name="connsiteX9154" fmla="*/ 9191450 w 12238203"/>
              <a:gd name="connsiteY9154" fmla="*/ 7299495 h 14922648"/>
              <a:gd name="connsiteX9155" fmla="*/ 6850482 w 12238203"/>
              <a:gd name="connsiteY9155" fmla="*/ 12598382 h 14922648"/>
              <a:gd name="connsiteX9156" fmla="*/ 6850252 w 12238203"/>
              <a:gd name="connsiteY9156" fmla="*/ 12580488 h 14922648"/>
              <a:gd name="connsiteX9157" fmla="*/ 6850482 w 12238203"/>
              <a:gd name="connsiteY9157" fmla="*/ 12598382 h 14922648"/>
              <a:gd name="connsiteX9158" fmla="*/ 8509497 w 12238203"/>
              <a:gd name="connsiteY9158" fmla="*/ 8844730 h 14922648"/>
              <a:gd name="connsiteX9159" fmla="*/ 8473614 w 12238203"/>
              <a:gd name="connsiteY9159" fmla="*/ 8866100 h 14922648"/>
              <a:gd name="connsiteX9160" fmla="*/ 8405937 w 12238203"/>
              <a:gd name="connsiteY9160" fmla="*/ 8718912 h 14922648"/>
              <a:gd name="connsiteX9161" fmla="*/ 8460131 w 12238203"/>
              <a:gd name="connsiteY9161" fmla="*/ 8764275 h 14922648"/>
              <a:gd name="connsiteX9162" fmla="*/ 8509497 w 12238203"/>
              <a:gd name="connsiteY9162" fmla="*/ 8844730 h 14922648"/>
              <a:gd name="connsiteX9163" fmla="*/ 6334312 w 12238203"/>
              <a:gd name="connsiteY9163" fmla="*/ 13769655 h 14922648"/>
              <a:gd name="connsiteX9164" fmla="*/ 6228207 w 12238203"/>
              <a:gd name="connsiteY9164" fmla="*/ 14000554 h 14922648"/>
              <a:gd name="connsiteX9165" fmla="*/ 6109936 w 12238203"/>
              <a:gd name="connsiteY9165" fmla="*/ 14146929 h 14922648"/>
              <a:gd name="connsiteX9166" fmla="*/ 5949702 w 12238203"/>
              <a:gd name="connsiteY9166" fmla="*/ 14105237 h 14922648"/>
              <a:gd name="connsiteX9167" fmla="*/ 5720583 w 12238203"/>
              <a:gd name="connsiteY9167" fmla="*/ 13995322 h 14922648"/>
              <a:gd name="connsiteX9168" fmla="*/ 5541077 w 12238203"/>
              <a:gd name="connsiteY9168" fmla="*/ 13895582 h 14922648"/>
              <a:gd name="connsiteX9169" fmla="*/ 5541191 w 12238203"/>
              <a:gd name="connsiteY9169" fmla="*/ 13858357 h 14922648"/>
              <a:gd name="connsiteX9170" fmla="*/ 5456006 w 12238203"/>
              <a:gd name="connsiteY9170" fmla="*/ 13816634 h 14922648"/>
              <a:gd name="connsiteX9171" fmla="*/ 5478431 w 12238203"/>
              <a:gd name="connsiteY9171" fmla="*/ 13747395 h 14922648"/>
              <a:gd name="connsiteX9172" fmla="*/ 5617740 w 12238203"/>
              <a:gd name="connsiteY9172" fmla="*/ 13432107 h 14922648"/>
              <a:gd name="connsiteX9173" fmla="*/ 5697798 w 12238203"/>
              <a:gd name="connsiteY9173" fmla="*/ 13401098 h 14922648"/>
              <a:gd name="connsiteX9174" fmla="*/ 5732391 w 12238203"/>
              <a:gd name="connsiteY9174" fmla="*/ 13416383 h 14922648"/>
              <a:gd name="connsiteX9175" fmla="*/ 5792127 w 12238203"/>
              <a:gd name="connsiteY9175" fmla="*/ 13393246 h 14922648"/>
              <a:gd name="connsiteX9176" fmla="*/ 5841813 w 12238203"/>
              <a:gd name="connsiteY9176" fmla="*/ 13440220 h 14922648"/>
              <a:gd name="connsiteX9177" fmla="*/ 5930811 w 12238203"/>
              <a:gd name="connsiteY9177" fmla="*/ 13491799 h 14922648"/>
              <a:gd name="connsiteX9178" fmla="*/ 5960591 w 12238203"/>
              <a:gd name="connsiteY9178" fmla="*/ 13471765 h 14922648"/>
              <a:gd name="connsiteX9179" fmla="*/ 6028872 w 12238203"/>
              <a:gd name="connsiteY9179" fmla="*/ 13522871 h 14922648"/>
              <a:gd name="connsiteX9180" fmla="*/ 6126244 w 12238203"/>
              <a:gd name="connsiteY9180" fmla="*/ 13565894 h 14922648"/>
              <a:gd name="connsiteX9181" fmla="*/ 6210398 w 12238203"/>
              <a:gd name="connsiteY9181" fmla="*/ 13590311 h 14922648"/>
              <a:gd name="connsiteX9182" fmla="*/ 6293989 w 12238203"/>
              <a:gd name="connsiteY9182" fmla="*/ 13664522 h 14922648"/>
              <a:gd name="connsiteX9183" fmla="*/ 6339228 w 12238203"/>
              <a:gd name="connsiteY9183" fmla="*/ 13692680 h 14922648"/>
              <a:gd name="connsiteX9184" fmla="*/ 6334312 w 12238203"/>
              <a:gd name="connsiteY9184" fmla="*/ 13769655 h 14922648"/>
              <a:gd name="connsiteX9185" fmla="*/ 11028658 w 12238203"/>
              <a:gd name="connsiteY9185" fmla="*/ 3145915 h 14922648"/>
              <a:gd name="connsiteX9186" fmla="*/ 11029733 w 12238203"/>
              <a:gd name="connsiteY9186" fmla="*/ 3137719 h 14922648"/>
              <a:gd name="connsiteX9187" fmla="*/ 11023005 w 12238203"/>
              <a:gd name="connsiteY9187" fmla="*/ 3132196 h 14922648"/>
              <a:gd name="connsiteX9188" fmla="*/ 11028658 w 12238203"/>
              <a:gd name="connsiteY9188" fmla="*/ 3145915 h 14922648"/>
              <a:gd name="connsiteX9189" fmla="*/ 6770504 w 12238203"/>
              <a:gd name="connsiteY9189" fmla="*/ 12788040 h 14922648"/>
              <a:gd name="connsiteX9190" fmla="*/ 6768571 w 12238203"/>
              <a:gd name="connsiteY9190" fmla="*/ 12771793 h 14922648"/>
              <a:gd name="connsiteX9191" fmla="*/ 6761288 w 12238203"/>
              <a:gd name="connsiteY9191" fmla="*/ 12762079 h 14922648"/>
              <a:gd name="connsiteX9192" fmla="*/ 6757305 w 12238203"/>
              <a:gd name="connsiteY9192" fmla="*/ 12756766 h 14922648"/>
              <a:gd name="connsiteX9193" fmla="*/ 6757646 w 12238203"/>
              <a:gd name="connsiteY9193" fmla="*/ 12761614 h 14922648"/>
              <a:gd name="connsiteX9194" fmla="*/ 6758477 w 12238203"/>
              <a:gd name="connsiteY9194" fmla="*/ 12773438 h 14922648"/>
              <a:gd name="connsiteX9195" fmla="*/ 6770504 w 12238203"/>
              <a:gd name="connsiteY9195" fmla="*/ 12788040 h 14922648"/>
              <a:gd name="connsiteX9196" fmla="*/ 6575274 w 12238203"/>
              <a:gd name="connsiteY9196" fmla="*/ 13243744 h 14922648"/>
              <a:gd name="connsiteX9197" fmla="*/ 6523204 w 12238203"/>
              <a:gd name="connsiteY9197" fmla="*/ 13299146 h 14922648"/>
              <a:gd name="connsiteX9198" fmla="*/ 6439844 w 12238203"/>
              <a:gd name="connsiteY9198" fmla="*/ 13398766 h 14922648"/>
              <a:gd name="connsiteX9199" fmla="*/ 6370187 w 12238203"/>
              <a:gd name="connsiteY9199" fmla="*/ 13266159 h 14922648"/>
              <a:gd name="connsiteX9200" fmla="*/ 6334054 w 12238203"/>
              <a:gd name="connsiteY9200" fmla="*/ 13117813 h 14922648"/>
              <a:gd name="connsiteX9201" fmla="*/ 6228672 w 12238203"/>
              <a:gd name="connsiteY9201" fmla="*/ 13267275 h 14922648"/>
              <a:gd name="connsiteX9202" fmla="*/ 6188181 w 12238203"/>
              <a:gd name="connsiteY9202" fmla="*/ 13243274 h 14922648"/>
              <a:gd name="connsiteX9203" fmla="*/ 6345190 w 12238203"/>
              <a:gd name="connsiteY9203" fmla="*/ 13033633 h 14922648"/>
              <a:gd name="connsiteX9204" fmla="*/ 6432330 w 12238203"/>
              <a:gd name="connsiteY9204" fmla="*/ 13283942 h 14922648"/>
              <a:gd name="connsiteX9205" fmla="*/ 6523519 w 12238203"/>
              <a:gd name="connsiteY9205" fmla="*/ 13198982 h 14922648"/>
              <a:gd name="connsiteX9206" fmla="*/ 6575274 w 12238203"/>
              <a:gd name="connsiteY9206" fmla="*/ 13243744 h 14922648"/>
              <a:gd name="connsiteX9207" fmla="*/ 10901054 w 12238203"/>
              <a:gd name="connsiteY9207" fmla="*/ 3462380 h 14922648"/>
              <a:gd name="connsiteX9208" fmla="*/ 10876274 w 12238203"/>
              <a:gd name="connsiteY9208" fmla="*/ 3441230 h 14922648"/>
              <a:gd name="connsiteX9209" fmla="*/ 10901054 w 12238203"/>
              <a:gd name="connsiteY9209" fmla="*/ 3462380 h 14922648"/>
              <a:gd name="connsiteX9210" fmla="*/ 8171273 w 12238203"/>
              <a:gd name="connsiteY9210" fmla="*/ 9642371 h 14922648"/>
              <a:gd name="connsiteX9211" fmla="*/ 8163684 w 12238203"/>
              <a:gd name="connsiteY9211" fmla="*/ 9623823 h 14922648"/>
              <a:gd name="connsiteX9212" fmla="*/ 8155572 w 12238203"/>
              <a:gd name="connsiteY9212" fmla="*/ 9638412 h 14922648"/>
              <a:gd name="connsiteX9213" fmla="*/ 8171273 w 12238203"/>
              <a:gd name="connsiteY9213" fmla="*/ 9642371 h 14922648"/>
              <a:gd name="connsiteX9214" fmla="*/ 7059304 w 12238203"/>
              <a:gd name="connsiteY9214" fmla="*/ 12160901 h 14922648"/>
              <a:gd name="connsiteX9215" fmla="*/ 7048914 w 12238203"/>
              <a:gd name="connsiteY9215" fmla="*/ 12144080 h 14922648"/>
              <a:gd name="connsiteX9216" fmla="*/ 7059304 w 12238203"/>
              <a:gd name="connsiteY9216" fmla="*/ 12160901 h 14922648"/>
              <a:gd name="connsiteX9217" fmla="*/ 10573966 w 12238203"/>
              <a:gd name="connsiteY9217" fmla="*/ 4208110 h 14922648"/>
              <a:gd name="connsiteX9218" fmla="*/ 10573619 w 12238203"/>
              <a:gd name="connsiteY9218" fmla="*/ 4200823 h 14922648"/>
              <a:gd name="connsiteX9219" fmla="*/ 10547715 w 12238203"/>
              <a:gd name="connsiteY9219" fmla="*/ 4214372 h 14922648"/>
              <a:gd name="connsiteX9220" fmla="*/ 10573966 w 12238203"/>
              <a:gd name="connsiteY9220" fmla="*/ 4208110 h 14922648"/>
              <a:gd name="connsiteX9221" fmla="*/ 10581047 w 12238203"/>
              <a:gd name="connsiteY9221" fmla="*/ 4194413 h 14922648"/>
              <a:gd name="connsiteX9222" fmla="*/ 10532844 w 12238203"/>
              <a:gd name="connsiteY9222" fmla="*/ 4148631 h 14922648"/>
              <a:gd name="connsiteX9223" fmla="*/ 10581047 w 12238203"/>
              <a:gd name="connsiteY9223" fmla="*/ 4194413 h 14922648"/>
              <a:gd name="connsiteX9224" fmla="*/ 7889569 w 12238203"/>
              <a:gd name="connsiteY9224" fmla="*/ 10293514 h 14922648"/>
              <a:gd name="connsiteX9225" fmla="*/ 7886138 w 12238203"/>
              <a:gd name="connsiteY9225" fmla="*/ 10268943 h 14922648"/>
              <a:gd name="connsiteX9226" fmla="*/ 7889569 w 12238203"/>
              <a:gd name="connsiteY9226" fmla="*/ 10293514 h 14922648"/>
              <a:gd name="connsiteX9227" fmla="*/ 6995151 w 12238203"/>
              <a:gd name="connsiteY9227" fmla="*/ 12325687 h 14922648"/>
              <a:gd name="connsiteX9228" fmla="*/ 6966685 w 12238203"/>
              <a:gd name="connsiteY9228" fmla="*/ 12279477 h 14922648"/>
              <a:gd name="connsiteX9229" fmla="*/ 6982427 w 12238203"/>
              <a:gd name="connsiteY9229" fmla="*/ 12325671 h 14922648"/>
              <a:gd name="connsiteX9230" fmla="*/ 6942723 w 12238203"/>
              <a:gd name="connsiteY9230" fmla="*/ 12288763 h 14922648"/>
              <a:gd name="connsiteX9231" fmla="*/ 6995151 w 12238203"/>
              <a:gd name="connsiteY9231" fmla="*/ 12325687 h 14922648"/>
              <a:gd name="connsiteX9232" fmla="*/ 10840616 w 12238203"/>
              <a:gd name="connsiteY9232" fmla="*/ 3623374 h 14922648"/>
              <a:gd name="connsiteX9233" fmla="*/ 10729405 w 12238203"/>
              <a:gd name="connsiteY9233" fmla="*/ 3667575 h 14922648"/>
              <a:gd name="connsiteX9234" fmla="*/ 10758628 w 12238203"/>
              <a:gd name="connsiteY9234" fmla="*/ 3685587 h 14922648"/>
              <a:gd name="connsiteX9235" fmla="*/ 10782435 w 12238203"/>
              <a:gd name="connsiteY9235" fmla="*/ 3690496 h 14922648"/>
              <a:gd name="connsiteX9236" fmla="*/ 10782496 w 12238203"/>
              <a:gd name="connsiteY9236" fmla="*/ 3669611 h 14922648"/>
              <a:gd name="connsiteX9237" fmla="*/ 10798304 w 12238203"/>
              <a:gd name="connsiteY9237" fmla="*/ 3673025 h 14922648"/>
              <a:gd name="connsiteX9238" fmla="*/ 10840616 w 12238203"/>
              <a:gd name="connsiteY9238" fmla="*/ 3623374 h 14922648"/>
              <a:gd name="connsiteX9239" fmla="*/ 6920902 w 12238203"/>
              <a:gd name="connsiteY9239" fmla="*/ 12498857 h 14922648"/>
              <a:gd name="connsiteX9240" fmla="*/ 6918522 w 12238203"/>
              <a:gd name="connsiteY9240" fmla="*/ 12470865 h 14922648"/>
              <a:gd name="connsiteX9241" fmla="*/ 6920902 w 12238203"/>
              <a:gd name="connsiteY9241" fmla="*/ 12498857 h 14922648"/>
              <a:gd name="connsiteX9242" fmla="*/ 8155419 w 12238203"/>
              <a:gd name="connsiteY9242" fmla="*/ 9705659 h 14922648"/>
              <a:gd name="connsiteX9243" fmla="*/ 8152080 w 12238203"/>
              <a:gd name="connsiteY9243" fmla="*/ 9654138 h 14922648"/>
              <a:gd name="connsiteX9244" fmla="*/ 8155419 w 12238203"/>
              <a:gd name="connsiteY9244" fmla="*/ 9705659 h 14922648"/>
              <a:gd name="connsiteX9245" fmla="*/ 10866512 w 12238203"/>
              <a:gd name="connsiteY9245" fmla="*/ 3575140 h 14922648"/>
              <a:gd name="connsiteX9246" fmla="*/ 10863116 w 12238203"/>
              <a:gd name="connsiteY9246" fmla="*/ 3467549 h 14922648"/>
              <a:gd name="connsiteX9247" fmla="*/ 10776393 w 12238203"/>
              <a:gd name="connsiteY9247" fmla="*/ 3384857 h 14922648"/>
              <a:gd name="connsiteX9248" fmla="*/ 10733489 w 12238203"/>
              <a:gd name="connsiteY9248" fmla="*/ 3647957 h 14922648"/>
              <a:gd name="connsiteX9249" fmla="*/ 10866512 w 12238203"/>
              <a:gd name="connsiteY9249" fmla="*/ 3575140 h 14922648"/>
              <a:gd name="connsiteX9250" fmla="*/ 6798563 w 12238203"/>
              <a:gd name="connsiteY9250" fmla="*/ 12785681 h 14922648"/>
              <a:gd name="connsiteX9251" fmla="*/ 6792335 w 12238203"/>
              <a:gd name="connsiteY9251" fmla="*/ 12766037 h 14922648"/>
              <a:gd name="connsiteX9252" fmla="*/ 6791668 w 12238203"/>
              <a:gd name="connsiteY9252" fmla="*/ 12763934 h 14922648"/>
              <a:gd name="connsiteX9253" fmla="*/ 6775441 w 12238203"/>
              <a:gd name="connsiteY9253" fmla="*/ 12743408 h 14922648"/>
              <a:gd name="connsiteX9254" fmla="*/ 6774961 w 12238203"/>
              <a:gd name="connsiteY9254" fmla="*/ 12763822 h 14922648"/>
              <a:gd name="connsiteX9255" fmla="*/ 6774861 w 12238203"/>
              <a:gd name="connsiteY9255" fmla="*/ 12768084 h 14922648"/>
              <a:gd name="connsiteX9256" fmla="*/ 6786698 w 12238203"/>
              <a:gd name="connsiteY9256" fmla="*/ 12790615 h 14922648"/>
              <a:gd name="connsiteX9257" fmla="*/ 6798563 w 12238203"/>
              <a:gd name="connsiteY9257" fmla="*/ 12785681 h 14922648"/>
              <a:gd name="connsiteX9258" fmla="*/ 8140974 w 12238203"/>
              <a:gd name="connsiteY9258" fmla="*/ 9747525 h 14922648"/>
              <a:gd name="connsiteX9259" fmla="*/ 8143186 w 12238203"/>
              <a:gd name="connsiteY9259" fmla="*/ 9739683 h 14922648"/>
              <a:gd name="connsiteX9260" fmla="*/ 8132268 w 12238203"/>
              <a:gd name="connsiteY9260" fmla="*/ 9733132 h 14922648"/>
              <a:gd name="connsiteX9261" fmla="*/ 8129426 w 12238203"/>
              <a:gd name="connsiteY9261" fmla="*/ 9744683 h 14922648"/>
              <a:gd name="connsiteX9262" fmla="*/ 8140974 w 12238203"/>
              <a:gd name="connsiteY9262" fmla="*/ 9747525 h 14922648"/>
              <a:gd name="connsiteX9263" fmla="*/ 6046807 w 12238203"/>
              <a:gd name="connsiteY9263" fmla="*/ 14489547 h 14922648"/>
              <a:gd name="connsiteX9264" fmla="*/ 6021597 w 12238203"/>
              <a:gd name="connsiteY9264" fmla="*/ 14441653 h 14922648"/>
              <a:gd name="connsiteX9265" fmla="*/ 6046807 w 12238203"/>
              <a:gd name="connsiteY9265" fmla="*/ 14489547 h 14922648"/>
              <a:gd name="connsiteX9266" fmla="*/ 9058431 w 12238203"/>
              <a:gd name="connsiteY9266" fmla="*/ 7675581 h 14922648"/>
              <a:gd name="connsiteX9267" fmla="*/ 9048893 w 12238203"/>
              <a:gd name="connsiteY9267" fmla="*/ 7660384 h 14922648"/>
              <a:gd name="connsiteX9268" fmla="*/ 9058431 w 12238203"/>
              <a:gd name="connsiteY9268" fmla="*/ 7675581 h 14922648"/>
              <a:gd name="connsiteX9269" fmla="*/ 9622589 w 12238203"/>
              <a:gd name="connsiteY9269" fmla="*/ 6400448 h 14922648"/>
              <a:gd name="connsiteX9270" fmla="*/ 9587615 w 12238203"/>
              <a:gd name="connsiteY9270" fmla="*/ 6365846 h 14922648"/>
              <a:gd name="connsiteX9271" fmla="*/ 9622589 w 12238203"/>
              <a:gd name="connsiteY9271" fmla="*/ 6400448 h 14922648"/>
              <a:gd name="connsiteX9272" fmla="*/ 8804413 w 12238203"/>
              <a:gd name="connsiteY9272" fmla="*/ 8253229 h 14922648"/>
              <a:gd name="connsiteX9273" fmla="*/ 8798022 w 12238203"/>
              <a:gd name="connsiteY9273" fmla="*/ 8250405 h 14922648"/>
              <a:gd name="connsiteX9274" fmla="*/ 8795200 w 12238203"/>
              <a:gd name="connsiteY9274" fmla="*/ 8256793 h 14922648"/>
              <a:gd name="connsiteX9275" fmla="*/ 8801591 w 12238203"/>
              <a:gd name="connsiteY9275" fmla="*/ 8259617 h 14922648"/>
              <a:gd name="connsiteX9276" fmla="*/ 10190200 w 12238203"/>
              <a:gd name="connsiteY9276" fmla="*/ 5117747 h 14922648"/>
              <a:gd name="connsiteX9277" fmla="*/ 10169134 w 12238203"/>
              <a:gd name="connsiteY9277" fmla="*/ 5096387 h 14922648"/>
              <a:gd name="connsiteX9278" fmla="*/ 10168343 w 12238203"/>
              <a:gd name="connsiteY9278" fmla="*/ 5134267 h 14922648"/>
              <a:gd name="connsiteX9279" fmla="*/ 10190200 w 12238203"/>
              <a:gd name="connsiteY9279" fmla="*/ 5117747 h 14922648"/>
              <a:gd name="connsiteX9280" fmla="*/ 9716323 w 12238203"/>
              <a:gd name="connsiteY9280" fmla="*/ 6191937 h 14922648"/>
              <a:gd name="connsiteX9281" fmla="*/ 9671836 w 12238203"/>
              <a:gd name="connsiteY9281" fmla="*/ 6129488 h 14922648"/>
              <a:gd name="connsiteX9282" fmla="*/ 9716323 w 12238203"/>
              <a:gd name="connsiteY9282" fmla="*/ 6191937 h 14922648"/>
              <a:gd name="connsiteX9283" fmla="*/ 6915985 w 12238203"/>
              <a:gd name="connsiteY9283" fmla="*/ 12530361 h 14922648"/>
              <a:gd name="connsiteX9284" fmla="*/ 6905417 w 12238203"/>
              <a:gd name="connsiteY9284" fmla="*/ 12501674 h 14922648"/>
              <a:gd name="connsiteX9285" fmla="*/ 6906918 w 12238203"/>
              <a:gd name="connsiteY9285" fmla="*/ 12537411 h 14922648"/>
              <a:gd name="connsiteX9286" fmla="*/ 6915985 w 12238203"/>
              <a:gd name="connsiteY9286" fmla="*/ 12530361 h 14922648"/>
              <a:gd name="connsiteX9287" fmla="*/ 10893445 w 12238203"/>
              <a:gd name="connsiteY9287" fmla="*/ 3529819 h 14922648"/>
              <a:gd name="connsiteX9288" fmla="*/ 10901779 w 12238203"/>
              <a:gd name="connsiteY9288" fmla="*/ 3499934 h 14922648"/>
              <a:gd name="connsiteX9289" fmla="*/ 10881399 w 12238203"/>
              <a:gd name="connsiteY9289" fmla="*/ 3479198 h 14922648"/>
              <a:gd name="connsiteX9290" fmla="*/ 10891096 w 12238203"/>
              <a:gd name="connsiteY9290" fmla="*/ 3534487 h 14922648"/>
              <a:gd name="connsiteX9291" fmla="*/ 10893445 w 12238203"/>
              <a:gd name="connsiteY9291" fmla="*/ 3529819 h 14922648"/>
              <a:gd name="connsiteX9292" fmla="*/ 6079706 w 12238203"/>
              <a:gd name="connsiteY9292" fmla="*/ 14425467 h 14922648"/>
              <a:gd name="connsiteX9293" fmla="*/ 6069845 w 12238203"/>
              <a:gd name="connsiteY9293" fmla="*/ 14384355 h 14922648"/>
              <a:gd name="connsiteX9294" fmla="*/ 6043474 w 12238203"/>
              <a:gd name="connsiteY9294" fmla="*/ 14414054 h 14922648"/>
              <a:gd name="connsiteX9295" fmla="*/ 6063051 w 12238203"/>
              <a:gd name="connsiteY9295" fmla="*/ 14399731 h 14922648"/>
              <a:gd name="connsiteX9296" fmla="*/ 6079706 w 12238203"/>
              <a:gd name="connsiteY9296" fmla="*/ 14425467 h 14922648"/>
              <a:gd name="connsiteX9297" fmla="*/ 7006178 w 12238203"/>
              <a:gd name="connsiteY9297" fmla="*/ 12329540 h 14922648"/>
              <a:gd name="connsiteX9298" fmla="*/ 6978359 w 12238203"/>
              <a:gd name="connsiteY9298" fmla="*/ 12274953 h 14922648"/>
              <a:gd name="connsiteX9299" fmla="*/ 7006178 w 12238203"/>
              <a:gd name="connsiteY9299" fmla="*/ 12329540 h 14922648"/>
              <a:gd name="connsiteX9300" fmla="*/ 10512478 w 12238203"/>
              <a:gd name="connsiteY9300" fmla="*/ 4394676 h 14922648"/>
              <a:gd name="connsiteX9301" fmla="*/ 10451195 w 12238203"/>
              <a:gd name="connsiteY9301" fmla="*/ 4333422 h 14922648"/>
              <a:gd name="connsiteX9302" fmla="*/ 10154879 w 12238203"/>
              <a:gd name="connsiteY9302" fmla="*/ 4737067 h 14922648"/>
              <a:gd name="connsiteX9303" fmla="*/ 10054850 w 12238203"/>
              <a:gd name="connsiteY9303" fmla="*/ 4874461 h 14922648"/>
              <a:gd name="connsiteX9304" fmla="*/ 9994291 w 12238203"/>
              <a:gd name="connsiteY9304" fmla="*/ 4945640 h 14922648"/>
              <a:gd name="connsiteX9305" fmla="*/ 10041561 w 12238203"/>
              <a:gd name="connsiteY9305" fmla="*/ 5015494 h 14922648"/>
              <a:gd name="connsiteX9306" fmla="*/ 10200691 w 12238203"/>
              <a:gd name="connsiteY9306" fmla="*/ 4811378 h 14922648"/>
              <a:gd name="connsiteX9307" fmla="*/ 10278345 w 12238203"/>
              <a:gd name="connsiteY9307" fmla="*/ 4713066 h 14922648"/>
              <a:gd name="connsiteX9308" fmla="*/ 10338567 w 12238203"/>
              <a:gd name="connsiteY9308" fmla="*/ 4621845 h 14922648"/>
              <a:gd name="connsiteX9309" fmla="*/ 10406981 w 12238203"/>
              <a:gd name="connsiteY9309" fmla="*/ 4544446 h 14922648"/>
              <a:gd name="connsiteX9310" fmla="*/ 10461308 w 12238203"/>
              <a:gd name="connsiteY9310" fmla="*/ 4465412 h 14922648"/>
              <a:gd name="connsiteX9311" fmla="*/ 10512478 w 12238203"/>
              <a:gd name="connsiteY9311" fmla="*/ 4394676 h 14922648"/>
              <a:gd name="connsiteX9312" fmla="*/ 10570557 w 12238203"/>
              <a:gd name="connsiteY9312" fmla="*/ 4263231 h 14922648"/>
              <a:gd name="connsiteX9313" fmla="*/ 10480497 w 12238203"/>
              <a:gd name="connsiteY9313" fmla="*/ 4277507 h 14922648"/>
              <a:gd name="connsiteX9314" fmla="*/ 10570557 w 12238203"/>
              <a:gd name="connsiteY9314" fmla="*/ 4263231 h 14922648"/>
              <a:gd name="connsiteX9315" fmla="*/ 7082145 w 12238203"/>
              <a:gd name="connsiteY9315" fmla="*/ 12158762 h 14922648"/>
              <a:gd name="connsiteX9316" fmla="*/ 7059504 w 12238203"/>
              <a:gd name="connsiteY9316" fmla="*/ 12116655 h 14922648"/>
              <a:gd name="connsiteX9317" fmla="*/ 7051296 w 12238203"/>
              <a:gd name="connsiteY9317" fmla="*/ 12128317 h 14922648"/>
              <a:gd name="connsiteX9318" fmla="*/ 7082145 w 12238203"/>
              <a:gd name="connsiteY9318" fmla="*/ 12158762 h 14922648"/>
              <a:gd name="connsiteX9319" fmla="*/ 8859390 w 12238203"/>
              <a:gd name="connsiteY9319" fmla="*/ 8138022 h 14922648"/>
              <a:gd name="connsiteX9320" fmla="*/ 8848830 w 12238203"/>
              <a:gd name="connsiteY9320" fmla="*/ 8152701 h 14922648"/>
              <a:gd name="connsiteX9321" fmla="*/ 8859390 w 12238203"/>
              <a:gd name="connsiteY9321" fmla="*/ 8138022 h 14922648"/>
              <a:gd name="connsiteX9322" fmla="*/ 10859853 w 12238203"/>
              <a:gd name="connsiteY9322" fmla="*/ 3610962 h 14922648"/>
              <a:gd name="connsiteX9323" fmla="*/ 10851854 w 12238203"/>
              <a:gd name="connsiteY9323" fmla="*/ 3609467 h 14922648"/>
              <a:gd name="connsiteX9324" fmla="*/ 10846141 w 12238203"/>
              <a:gd name="connsiteY9324" fmla="*/ 3616634 h 14922648"/>
              <a:gd name="connsiteX9325" fmla="*/ 10859853 w 12238203"/>
              <a:gd name="connsiteY9325" fmla="*/ 3610962 h 14922648"/>
              <a:gd name="connsiteX9326" fmla="*/ 10212097 w 12238203"/>
              <a:gd name="connsiteY9326" fmla="*/ 5077557 h 14922648"/>
              <a:gd name="connsiteX9327" fmla="*/ 10217803 w 12238203"/>
              <a:gd name="connsiteY9327" fmla="*/ 5063165 h 14922648"/>
              <a:gd name="connsiteX9328" fmla="*/ 10189886 w 12238203"/>
              <a:gd name="connsiteY9328" fmla="*/ 5065724 h 14922648"/>
              <a:gd name="connsiteX9329" fmla="*/ 10196412 w 12238203"/>
              <a:gd name="connsiteY9329" fmla="*/ 5084279 h 14922648"/>
              <a:gd name="connsiteX9330" fmla="*/ 10212097 w 12238203"/>
              <a:gd name="connsiteY9330" fmla="*/ 5077557 h 14922648"/>
              <a:gd name="connsiteX9331" fmla="*/ 6126382 w 12238203"/>
              <a:gd name="connsiteY9331" fmla="*/ 14330209 h 14922648"/>
              <a:gd name="connsiteX9332" fmla="*/ 6110985 w 12238203"/>
              <a:gd name="connsiteY9332" fmla="*/ 14291246 h 14922648"/>
              <a:gd name="connsiteX9333" fmla="*/ 6126382 w 12238203"/>
              <a:gd name="connsiteY9333" fmla="*/ 14330209 h 14922648"/>
              <a:gd name="connsiteX9334" fmla="*/ 7139410 w 12238203"/>
              <a:gd name="connsiteY9334" fmla="*/ 12038221 h 14922648"/>
              <a:gd name="connsiteX9335" fmla="*/ 7076898 w 12238203"/>
              <a:gd name="connsiteY9335" fmla="*/ 11964966 h 14922648"/>
              <a:gd name="connsiteX9336" fmla="*/ 7139410 w 12238203"/>
              <a:gd name="connsiteY9336" fmla="*/ 12038221 h 14922648"/>
              <a:gd name="connsiteX9337" fmla="*/ 8822886 w 12238203"/>
              <a:gd name="connsiteY9337" fmla="*/ 8228131 h 14922648"/>
              <a:gd name="connsiteX9338" fmla="*/ 8842597 w 12238203"/>
              <a:gd name="connsiteY9338" fmla="*/ 8157588 h 14922648"/>
              <a:gd name="connsiteX9339" fmla="*/ 8808554 w 12238203"/>
              <a:gd name="connsiteY9339" fmla="*/ 8243856 h 14922648"/>
              <a:gd name="connsiteX9340" fmla="*/ 8822886 w 12238203"/>
              <a:gd name="connsiteY9340" fmla="*/ 8228131 h 14922648"/>
              <a:gd name="connsiteX9341" fmla="*/ 9606240 w 12238203"/>
              <a:gd name="connsiteY9341" fmla="*/ 6456309 h 14922648"/>
              <a:gd name="connsiteX9342" fmla="*/ 9578778 w 12238203"/>
              <a:gd name="connsiteY9342" fmla="*/ 6419206 h 14922648"/>
              <a:gd name="connsiteX9343" fmla="*/ 9606240 w 12238203"/>
              <a:gd name="connsiteY9343" fmla="*/ 6456309 h 14922648"/>
              <a:gd name="connsiteX9344" fmla="*/ 9078168 w 12238203"/>
              <a:gd name="connsiteY9344" fmla="*/ 7651670 h 14922648"/>
              <a:gd name="connsiteX9345" fmla="*/ 9073387 w 12238203"/>
              <a:gd name="connsiteY9345" fmla="*/ 7612262 h 14922648"/>
              <a:gd name="connsiteX9346" fmla="*/ 9094980 w 12238203"/>
              <a:gd name="connsiteY9346" fmla="*/ 7613474 h 14922648"/>
              <a:gd name="connsiteX9347" fmla="*/ 9075093 w 12238203"/>
              <a:gd name="connsiteY9347" fmla="*/ 7591088 h 14922648"/>
              <a:gd name="connsiteX9348" fmla="*/ 9054303 w 12238203"/>
              <a:gd name="connsiteY9348" fmla="*/ 7632387 h 14922648"/>
              <a:gd name="connsiteX9349" fmla="*/ 9078168 w 12238203"/>
              <a:gd name="connsiteY9349" fmla="*/ 7651670 h 14922648"/>
              <a:gd name="connsiteX9350" fmla="*/ 10176565 w 12238203"/>
              <a:gd name="connsiteY9350" fmla="*/ 5166241 h 14922648"/>
              <a:gd name="connsiteX9351" fmla="*/ 10179756 w 12238203"/>
              <a:gd name="connsiteY9351" fmla="*/ 5151985 h 14922648"/>
              <a:gd name="connsiteX9352" fmla="*/ 10170210 w 12238203"/>
              <a:gd name="connsiteY9352" fmla="*/ 5152641 h 14922648"/>
              <a:gd name="connsiteX9353" fmla="*/ 10167084 w 12238203"/>
              <a:gd name="connsiteY9353" fmla="*/ 5167554 h 14922648"/>
              <a:gd name="connsiteX9354" fmla="*/ 10176565 w 12238203"/>
              <a:gd name="connsiteY9354" fmla="*/ 5166241 h 14922648"/>
              <a:gd name="connsiteX9355" fmla="*/ 6764970 w 12238203"/>
              <a:gd name="connsiteY9355" fmla="*/ 12889398 h 14922648"/>
              <a:gd name="connsiteX9356" fmla="*/ 6751771 w 12238203"/>
              <a:gd name="connsiteY9356" fmla="*/ 12858125 h 14922648"/>
              <a:gd name="connsiteX9357" fmla="*/ 6764970 w 12238203"/>
              <a:gd name="connsiteY9357" fmla="*/ 12889398 h 14922648"/>
              <a:gd name="connsiteX9358" fmla="*/ 6943962 w 12238203"/>
              <a:gd name="connsiteY9358" fmla="*/ 12484646 h 14922648"/>
              <a:gd name="connsiteX9359" fmla="*/ 6943306 w 12238203"/>
              <a:gd name="connsiteY9359" fmla="*/ 12466566 h 14922648"/>
              <a:gd name="connsiteX9360" fmla="*/ 6943962 w 12238203"/>
              <a:gd name="connsiteY9360" fmla="*/ 12484646 h 14922648"/>
              <a:gd name="connsiteX9361" fmla="*/ 9775617 w 12238203"/>
              <a:gd name="connsiteY9361" fmla="*/ 6082305 h 14922648"/>
              <a:gd name="connsiteX9362" fmla="*/ 9761832 w 12238203"/>
              <a:gd name="connsiteY9362" fmla="*/ 6052442 h 14922648"/>
              <a:gd name="connsiteX9363" fmla="*/ 9775617 w 12238203"/>
              <a:gd name="connsiteY9363" fmla="*/ 6082305 h 14922648"/>
              <a:gd name="connsiteX9364" fmla="*/ 10537002 w 12238203"/>
              <a:gd name="connsiteY9364" fmla="*/ 4361134 h 14922648"/>
              <a:gd name="connsiteX9365" fmla="*/ 10357444 w 12238203"/>
              <a:gd name="connsiteY9365" fmla="*/ 4223137 h 14922648"/>
              <a:gd name="connsiteX9366" fmla="*/ 10462132 w 12238203"/>
              <a:gd name="connsiteY9366" fmla="*/ 4308670 h 14922648"/>
              <a:gd name="connsiteX9367" fmla="*/ 10525375 w 12238203"/>
              <a:gd name="connsiteY9367" fmla="*/ 4375890 h 14922648"/>
              <a:gd name="connsiteX9368" fmla="*/ 10537002 w 12238203"/>
              <a:gd name="connsiteY9368" fmla="*/ 4361134 h 14922648"/>
              <a:gd name="connsiteX9369" fmla="*/ 10600360 w 12238203"/>
              <a:gd name="connsiteY9369" fmla="*/ 4217739 h 14922648"/>
              <a:gd name="connsiteX9370" fmla="*/ 10447334 w 12238203"/>
              <a:gd name="connsiteY9370" fmla="*/ 4253163 h 14922648"/>
              <a:gd name="connsiteX9371" fmla="*/ 10600360 w 12238203"/>
              <a:gd name="connsiteY9371" fmla="*/ 4217739 h 14922648"/>
              <a:gd name="connsiteX9372" fmla="*/ 9055101 w 12238203"/>
              <a:gd name="connsiteY9372" fmla="*/ 7725410 h 14922648"/>
              <a:gd name="connsiteX9373" fmla="*/ 9041999 w 12238203"/>
              <a:gd name="connsiteY9373" fmla="*/ 7706265 h 14922648"/>
              <a:gd name="connsiteX9374" fmla="*/ 9055101 w 12238203"/>
              <a:gd name="connsiteY9374" fmla="*/ 7725410 h 14922648"/>
              <a:gd name="connsiteX9375" fmla="*/ 9126516 w 12238203"/>
              <a:gd name="connsiteY9375" fmla="*/ 7565770 h 14922648"/>
              <a:gd name="connsiteX9376" fmla="*/ 9109745 w 12238203"/>
              <a:gd name="connsiteY9376" fmla="*/ 7553912 h 14922648"/>
              <a:gd name="connsiteX9377" fmla="*/ 9126516 w 12238203"/>
              <a:gd name="connsiteY9377" fmla="*/ 7565770 h 14922648"/>
              <a:gd name="connsiteX9378" fmla="*/ 8936915 w 12238203"/>
              <a:gd name="connsiteY9378" fmla="*/ 7997141 h 14922648"/>
              <a:gd name="connsiteX9379" fmla="*/ 8927542 w 12238203"/>
              <a:gd name="connsiteY9379" fmla="*/ 7993000 h 14922648"/>
              <a:gd name="connsiteX9380" fmla="*/ 8936915 w 12238203"/>
              <a:gd name="connsiteY9380" fmla="*/ 7997141 h 14922648"/>
              <a:gd name="connsiteX9381" fmla="*/ 8427710 w 12238203"/>
              <a:gd name="connsiteY9381" fmla="*/ 9151980 h 14922648"/>
              <a:gd name="connsiteX9382" fmla="*/ 8423545 w 12238203"/>
              <a:gd name="connsiteY9382" fmla="*/ 9161406 h 14922648"/>
              <a:gd name="connsiteX9383" fmla="*/ 8278002 w 12238203"/>
              <a:gd name="connsiteY9383" fmla="*/ 9166231 h 14922648"/>
              <a:gd name="connsiteX9384" fmla="*/ 8418496 w 12238203"/>
              <a:gd name="connsiteY9384" fmla="*/ 9137155 h 14922648"/>
              <a:gd name="connsiteX9385" fmla="*/ 8427710 w 12238203"/>
              <a:gd name="connsiteY9385" fmla="*/ 9151980 h 14922648"/>
              <a:gd name="connsiteX9386" fmla="*/ 7030328 w 12238203"/>
              <a:gd name="connsiteY9386" fmla="*/ 12319828 h 14922648"/>
              <a:gd name="connsiteX9387" fmla="*/ 6997110 w 12238203"/>
              <a:gd name="connsiteY9387" fmla="*/ 12261326 h 14922648"/>
              <a:gd name="connsiteX9388" fmla="*/ 7023005 w 12238203"/>
              <a:gd name="connsiteY9388" fmla="*/ 12323726 h 14922648"/>
              <a:gd name="connsiteX9389" fmla="*/ 7030328 w 12238203"/>
              <a:gd name="connsiteY9389" fmla="*/ 12319828 h 14922648"/>
              <a:gd name="connsiteX9390" fmla="*/ 7900227 w 12238203"/>
              <a:gd name="connsiteY9390" fmla="*/ 10353957 h 14922648"/>
              <a:gd name="connsiteX9391" fmla="*/ 7885825 w 12238203"/>
              <a:gd name="connsiteY9391" fmla="*/ 10314988 h 14922648"/>
              <a:gd name="connsiteX9392" fmla="*/ 7900227 w 12238203"/>
              <a:gd name="connsiteY9392" fmla="*/ 10353957 h 14922648"/>
              <a:gd name="connsiteX9393" fmla="*/ 7925177 w 12238203"/>
              <a:gd name="connsiteY9393" fmla="*/ 10300743 h 14922648"/>
              <a:gd name="connsiteX9394" fmla="*/ 7928787 w 12238203"/>
              <a:gd name="connsiteY9394" fmla="*/ 10286563 h 14922648"/>
              <a:gd name="connsiteX9395" fmla="*/ 7925177 w 12238203"/>
              <a:gd name="connsiteY9395" fmla="*/ 10300743 h 14922648"/>
              <a:gd name="connsiteX9396" fmla="*/ 10583711 w 12238203"/>
              <a:gd name="connsiteY9396" fmla="*/ 4288937 h 14922648"/>
              <a:gd name="connsiteX9397" fmla="*/ 10584907 w 12238203"/>
              <a:gd name="connsiteY9397" fmla="*/ 4274672 h 14922648"/>
              <a:gd name="connsiteX9398" fmla="*/ 10579176 w 12238203"/>
              <a:gd name="connsiteY9398" fmla="*/ 4277241 h 14922648"/>
              <a:gd name="connsiteX9399" fmla="*/ 10583711 w 12238203"/>
              <a:gd name="connsiteY9399" fmla="*/ 4288937 h 14922648"/>
              <a:gd name="connsiteX9400" fmla="*/ 10851569 w 12238203"/>
              <a:gd name="connsiteY9400" fmla="*/ 3683259 h 14922648"/>
              <a:gd name="connsiteX9401" fmla="*/ 10847183 w 12238203"/>
              <a:gd name="connsiteY9401" fmla="*/ 3674220 h 14922648"/>
              <a:gd name="connsiteX9402" fmla="*/ 10851569 w 12238203"/>
              <a:gd name="connsiteY9402" fmla="*/ 3683259 h 14922648"/>
              <a:gd name="connsiteX9403" fmla="*/ 10191448 w 12238203"/>
              <a:gd name="connsiteY9403" fmla="*/ 5178957 h 14922648"/>
              <a:gd name="connsiteX9404" fmla="*/ 10162273 w 12238203"/>
              <a:gd name="connsiteY9404" fmla="*/ 5214802 h 14922648"/>
              <a:gd name="connsiteX9405" fmla="*/ 10191448 w 12238203"/>
              <a:gd name="connsiteY9405" fmla="*/ 5178957 h 14922648"/>
              <a:gd name="connsiteX9406" fmla="*/ 9095162 w 12238203"/>
              <a:gd name="connsiteY9406" fmla="*/ 7660239 h 14922648"/>
              <a:gd name="connsiteX9407" fmla="*/ 9079600 w 12238203"/>
              <a:gd name="connsiteY9407" fmla="*/ 7626775 h 14922648"/>
              <a:gd name="connsiteX9408" fmla="*/ 9095162 w 12238203"/>
              <a:gd name="connsiteY9408" fmla="*/ 7660239 h 14922648"/>
              <a:gd name="connsiteX9409" fmla="*/ 6916396 w 12238203"/>
              <a:gd name="connsiteY9409" fmla="*/ 12591923 h 14922648"/>
              <a:gd name="connsiteX9410" fmla="*/ 6888175 w 12238203"/>
              <a:gd name="connsiteY9410" fmla="*/ 12519980 h 14922648"/>
              <a:gd name="connsiteX9411" fmla="*/ 6876333 w 12238203"/>
              <a:gd name="connsiteY9411" fmla="*/ 12524914 h 14922648"/>
              <a:gd name="connsiteX9412" fmla="*/ 6858221 w 12238203"/>
              <a:gd name="connsiteY9412" fmla="*/ 12494545 h 14922648"/>
              <a:gd name="connsiteX9413" fmla="*/ 6883013 w 12238203"/>
              <a:gd name="connsiteY9413" fmla="*/ 12533965 h 14922648"/>
              <a:gd name="connsiteX9414" fmla="*/ 6916396 w 12238203"/>
              <a:gd name="connsiteY9414" fmla="*/ 12591923 h 14922648"/>
              <a:gd name="connsiteX9415" fmla="*/ 10875364 w 12238203"/>
              <a:gd name="connsiteY9415" fmla="*/ 3634647 h 14922648"/>
              <a:gd name="connsiteX9416" fmla="*/ 10878136 w 12238203"/>
              <a:gd name="connsiteY9416" fmla="*/ 3622610 h 14922648"/>
              <a:gd name="connsiteX9417" fmla="*/ 10870137 w 12238203"/>
              <a:gd name="connsiteY9417" fmla="*/ 3621116 h 14922648"/>
              <a:gd name="connsiteX9418" fmla="*/ 10867554 w 12238203"/>
              <a:gd name="connsiteY9418" fmla="*/ 3632726 h 14922648"/>
              <a:gd name="connsiteX9419" fmla="*/ 10875364 w 12238203"/>
              <a:gd name="connsiteY9419" fmla="*/ 3634647 h 14922648"/>
              <a:gd name="connsiteX9420" fmla="*/ 9114329 w 12238203"/>
              <a:gd name="connsiteY9420" fmla="*/ 7620786 h 14922648"/>
              <a:gd name="connsiteX9421" fmla="*/ 9089369 w 12238203"/>
              <a:gd name="connsiteY9421" fmla="*/ 7588162 h 14922648"/>
              <a:gd name="connsiteX9422" fmla="*/ 9104517 w 12238203"/>
              <a:gd name="connsiteY9422" fmla="*/ 7628674 h 14922648"/>
              <a:gd name="connsiteX9423" fmla="*/ 9114329 w 12238203"/>
              <a:gd name="connsiteY9423" fmla="*/ 7620786 h 14922648"/>
              <a:gd name="connsiteX9424" fmla="*/ 8928082 w 12238203"/>
              <a:gd name="connsiteY9424" fmla="*/ 8043640 h 14922648"/>
              <a:gd name="connsiteX9425" fmla="*/ 8917696 w 12238203"/>
              <a:gd name="connsiteY9425" fmla="*/ 8031419 h 14922648"/>
              <a:gd name="connsiteX9426" fmla="*/ 8928082 w 12238203"/>
              <a:gd name="connsiteY9426" fmla="*/ 8043640 h 14922648"/>
              <a:gd name="connsiteX9427" fmla="*/ 9812552 w 12238203"/>
              <a:gd name="connsiteY9427" fmla="*/ 6042702 h 14922648"/>
              <a:gd name="connsiteX9428" fmla="*/ 9784775 w 12238203"/>
              <a:gd name="connsiteY9428" fmla="*/ 5982347 h 14922648"/>
              <a:gd name="connsiteX9429" fmla="*/ 9812552 w 12238203"/>
              <a:gd name="connsiteY9429" fmla="*/ 6042702 h 14922648"/>
              <a:gd name="connsiteX9430" fmla="*/ 10903794 w 12238203"/>
              <a:gd name="connsiteY9430" fmla="*/ 3573761 h 14922648"/>
              <a:gd name="connsiteX9431" fmla="*/ 10905106 w 12238203"/>
              <a:gd name="connsiteY9431" fmla="*/ 3566180 h 14922648"/>
              <a:gd name="connsiteX9432" fmla="*/ 10897534 w 12238203"/>
              <a:gd name="connsiteY9432" fmla="*/ 3564875 h 14922648"/>
              <a:gd name="connsiteX9433" fmla="*/ 10895607 w 12238203"/>
              <a:gd name="connsiteY9433" fmla="*/ 3572694 h 14922648"/>
              <a:gd name="connsiteX9434" fmla="*/ 10903794 w 12238203"/>
              <a:gd name="connsiteY9434" fmla="*/ 3573761 h 14922648"/>
              <a:gd name="connsiteX9435" fmla="*/ 10609370 w 12238203"/>
              <a:gd name="connsiteY9435" fmla="*/ 4243144 h 14922648"/>
              <a:gd name="connsiteX9436" fmla="*/ 10609168 w 12238203"/>
              <a:gd name="connsiteY9436" fmla="*/ 4231323 h 14922648"/>
              <a:gd name="connsiteX9437" fmla="*/ 10602504 w 12238203"/>
              <a:gd name="connsiteY9437" fmla="*/ 4257963 h 14922648"/>
              <a:gd name="connsiteX9438" fmla="*/ 10609370 w 12238203"/>
              <a:gd name="connsiteY9438" fmla="*/ 4243144 h 14922648"/>
              <a:gd name="connsiteX9439" fmla="*/ 9652901 w 12238203"/>
              <a:gd name="connsiteY9439" fmla="*/ 6409828 h 14922648"/>
              <a:gd name="connsiteX9440" fmla="*/ 9618103 w 12238203"/>
              <a:gd name="connsiteY9440" fmla="*/ 6363346 h 14922648"/>
              <a:gd name="connsiteX9441" fmla="*/ 9652901 w 12238203"/>
              <a:gd name="connsiteY9441" fmla="*/ 6409828 h 14922648"/>
              <a:gd name="connsiteX9442" fmla="*/ 8226487 w 12238203"/>
              <a:gd name="connsiteY9442" fmla="*/ 9639659 h 14922648"/>
              <a:gd name="connsiteX9443" fmla="*/ 8210842 w 12238203"/>
              <a:gd name="connsiteY9443" fmla="*/ 9602542 h 14922648"/>
              <a:gd name="connsiteX9444" fmla="*/ 8226487 w 12238203"/>
              <a:gd name="connsiteY9444" fmla="*/ 9639659 h 14922648"/>
              <a:gd name="connsiteX9445" fmla="*/ 6154926 w 12238203"/>
              <a:gd name="connsiteY9445" fmla="*/ 14329038 h 14922648"/>
              <a:gd name="connsiteX9446" fmla="*/ 6142108 w 12238203"/>
              <a:gd name="connsiteY9446" fmla="*/ 14304997 h 14922648"/>
              <a:gd name="connsiteX9447" fmla="*/ 6154926 w 12238203"/>
              <a:gd name="connsiteY9447" fmla="*/ 14329038 h 14922648"/>
              <a:gd name="connsiteX9448" fmla="*/ 9248548 w 12238203"/>
              <a:gd name="connsiteY9448" fmla="*/ 7330415 h 14922648"/>
              <a:gd name="connsiteX9449" fmla="*/ 9250340 w 12238203"/>
              <a:gd name="connsiteY9449" fmla="*/ 7324610 h 14922648"/>
              <a:gd name="connsiteX9450" fmla="*/ 9173652 w 12238203"/>
              <a:gd name="connsiteY9450" fmla="*/ 7248421 h 14922648"/>
              <a:gd name="connsiteX9451" fmla="*/ 9242883 w 12238203"/>
              <a:gd name="connsiteY9451" fmla="*/ 7331244 h 14922648"/>
              <a:gd name="connsiteX9452" fmla="*/ 9248548 w 12238203"/>
              <a:gd name="connsiteY9452" fmla="*/ 7330415 h 14922648"/>
              <a:gd name="connsiteX9453" fmla="*/ 9088684 w 12238203"/>
              <a:gd name="connsiteY9453" fmla="*/ 7699072 h 14922648"/>
              <a:gd name="connsiteX9454" fmla="*/ 9066768 w 12238203"/>
              <a:gd name="connsiteY9454" fmla="*/ 7661866 h 14922648"/>
              <a:gd name="connsiteX9455" fmla="*/ 9088684 w 12238203"/>
              <a:gd name="connsiteY9455" fmla="*/ 7699072 h 14922648"/>
              <a:gd name="connsiteX9456" fmla="*/ 7064881 w 12238203"/>
              <a:gd name="connsiteY9456" fmla="*/ 12283117 h 14922648"/>
              <a:gd name="connsiteX9457" fmla="*/ 7042240 w 12238203"/>
              <a:gd name="connsiteY9457" fmla="*/ 12241009 h 14922648"/>
              <a:gd name="connsiteX9458" fmla="*/ 7064881 w 12238203"/>
              <a:gd name="connsiteY9458" fmla="*/ 12283117 h 14922648"/>
              <a:gd name="connsiteX9459" fmla="*/ 11198339 w 12238203"/>
              <a:gd name="connsiteY9459" fmla="*/ 2929580 h 14922648"/>
              <a:gd name="connsiteX9460" fmla="*/ 11185036 w 12238203"/>
              <a:gd name="connsiteY9460" fmla="*/ 2913490 h 14922648"/>
              <a:gd name="connsiteX9461" fmla="*/ 11164488 w 12238203"/>
              <a:gd name="connsiteY9461" fmla="*/ 2925347 h 14922648"/>
              <a:gd name="connsiteX9462" fmla="*/ 11156251 w 12238203"/>
              <a:gd name="connsiteY9462" fmla="*/ 2905877 h 14922648"/>
              <a:gd name="connsiteX9463" fmla="*/ 11075849 w 12238203"/>
              <a:gd name="connsiteY9463" fmla="*/ 2898438 h 14922648"/>
              <a:gd name="connsiteX9464" fmla="*/ 11198339 w 12238203"/>
              <a:gd name="connsiteY9464" fmla="*/ 2929580 h 14922648"/>
              <a:gd name="connsiteX9465" fmla="*/ 8208063 w 12238203"/>
              <a:gd name="connsiteY9465" fmla="*/ 9697697 h 14922648"/>
              <a:gd name="connsiteX9466" fmla="*/ 8179384 w 12238203"/>
              <a:gd name="connsiteY9466" fmla="*/ 9627782 h 14922648"/>
              <a:gd name="connsiteX9467" fmla="*/ 8208063 w 12238203"/>
              <a:gd name="connsiteY9467" fmla="*/ 9697697 h 14922648"/>
              <a:gd name="connsiteX9468" fmla="*/ 8119284 w 12238203"/>
              <a:gd name="connsiteY9468" fmla="*/ 9901164 h 14922648"/>
              <a:gd name="connsiteX9469" fmla="*/ 8107541 w 12238203"/>
              <a:gd name="connsiteY9469" fmla="*/ 9881499 h 14922648"/>
              <a:gd name="connsiteX9470" fmla="*/ 8112205 w 12238203"/>
              <a:gd name="connsiteY9470" fmla="*/ 9828461 h 14922648"/>
              <a:gd name="connsiteX9471" fmla="*/ 8092901 w 12238203"/>
              <a:gd name="connsiteY9471" fmla="*/ 9906543 h 14922648"/>
              <a:gd name="connsiteX9472" fmla="*/ 8119284 w 12238203"/>
              <a:gd name="connsiteY9472" fmla="*/ 9901164 h 14922648"/>
              <a:gd name="connsiteX9473" fmla="*/ 6776666 w 12238203"/>
              <a:gd name="connsiteY9473" fmla="*/ 12941379 h 14922648"/>
              <a:gd name="connsiteX9474" fmla="*/ 6745331 w 12238203"/>
              <a:gd name="connsiteY9474" fmla="*/ 12923464 h 14922648"/>
              <a:gd name="connsiteX9475" fmla="*/ 6776666 w 12238203"/>
              <a:gd name="connsiteY9475" fmla="*/ 12941379 h 14922648"/>
              <a:gd name="connsiteX9476" fmla="*/ 6082207 w 12238203"/>
              <a:gd name="connsiteY9476" fmla="*/ 14514377 h 14922648"/>
              <a:gd name="connsiteX9477" fmla="*/ 6060394 w 12238203"/>
              <a:gd name="connsiteY9477" fmla="*/ 14458796 h 14922648"/>
              <a:gd name="connsiteX9478" fmla="*/ 6082207 w 12238203"/>
              <a:gd name="connsiteY9478" fmla="*/ 14514377 h 14922648"/>
              <a:gd name="connsiteX9479" fmla="*/ 8222278 w 12238203"/>
              <a:gd name="connsiteY9479" fmla="*/ 9671700 h 14922648"/>
              <a:gd name="connsiteX9480" fmla="*/ 8185089 w 12238203"/>
              <a:gd name="connsiteY9480" fmla="*/ 9604213 h 14922648"/>
              <a:gd name="connsiteX9481" fmla="*/ 8222278 w 12238203"/>
              <a:gd name="connsiteY9481" fmla="*/ 9671700 h 14922648"/>
              <a:gd name="connsiteX9482" fmla="*/ 7053218 w 12238203"/>
              <a:gd name="connsiteY9482" fmla="*/ 12318730 h 14922648"/>
              <a:gd name="connsiteX9483" fmla="*/ 7019761 w 12238203"/>
              <a:gd name="connsiteY9483" fmla="*/ 12259615 h 14922648"/>
              <a:gd name="connsiteX9484" fmla="*/ 7046944 w 12238203"/>
              <a:gd name="connsiteY9484" fmla="*/ 12327169 h 14922648"/>
              <a:gd name="connsiteX9485" fmla="*/ 7053218 w 12238203"/>
              <a:gd name="connsiteY9485" fmla="*/ 12318730 h 14922648"/>
              <a:gd name="connsiteX9486" fmla="*/ 9138100 w 12238203"/>
              <a:gd name="connsiteY9486" fmla="*/ 7602335 h 14922648"/>
              <a:gd name="connsiteX9487" fmla="*/ 9104748 w 12238203"/>
              <a:gd name="connsiteY9487" fmla="*/ 7574864 h 14922648"/>
              <a:gd name="connsiteX9488" fmla="*/ 9120311 w 12238203"/>
              <a:gd name="connsiteY9488" fmla="*/ 7608328 h 14922648"/>
              <a:gd name="connsiteX9489" fmla="*/ 9138100 w 12238203"/>
              <a:gd name="connsiteY9489" fmla="*/ 7602335 h 14922648"/>
              <a:gd name="connsiteX9490" fmla="*/ 7287461 w 12238203"/>
              <a:gd name="connsiteY9490" fmla="*/ 11790951 h 14922648"/>
              <a:gd name="connsiteX9491" fmla="*/ 7263989 w 12238203"/>
              <a:gd name="connsiteY9491" fmla="*/ 11773467 h 14922648"/>
              <a:gd name="connsiteX9492" fmla="*/ 7186008 w 12238203"/>
              <a:gd name="connsiteY9492" fmla="*/ 11699620 h 14922648"/>
              <a:gd name="connsiteX9493" fmla="*/ 7287461 w 12238203"/>
              <a:gd name="connsiteY9493" fmla="*/ 11790951 h 14922648"/>
              <a:gd name="connsiteX9494" fmla="*/ 8893437 w 12238203"/>
              <a:gd name="connsiteY9494" fmla="*/ 8156629 h 14922648"/>
              <a:gd name="connsiteX9495" fmla="*/ 8892851 w 12238203"/>
              <a:gd name="connsiteY9495" fmla="*/ 8148733 h 14922648"/>
              <a:gd name="connsiteX9496" fmla="*/ 8883478 w 12238203"/>
              <a:gd name="connsiteY9496" fmla="*/ 8144592 h 14922648"/>
              <a:gd name="connsiteX9497" fmla="*/ 8882716 w 12238203"/>
              <a:gd name="connsiteY9497" fmla="*/ 8163604 h 14922648"/>
              <a:gd name="connsiteX9498" fmla="*/ 8893437 w 12238203"/>
              <a:gd name="connsiteY9498" fmla="*/ 8156629 h 14922648"/>
              <a:gd name="connsiteX9499" fmla="*/ 10195077 w 12238203"/>
              <a:gd name="connsiteY9499" fmla="*/ 5211407 h 14922648"/>
              <a:gd name="connsiteX9500" fmla="*/ 10162884 w 12238203"/>
              <a:gd name="connsiteY9500" fmla="*/ 5266459 h 14922648"/>
              <a:gd name="connsiteX9501" fmla="*/ 10195077 w 12238203"/>
              <a:gd name="connsiteY9501" fmla="*/ 5211407 h 14922648"/>
              <a:gd name="connsiteX9502" fmla="*/ 7973719 w 12238203"/>
              <a:gd name="connsiteY9502" fmla="*/ 10239611 h 14922648"/>
              <a:gd name="connsiteX9503" fmla="*/ 7971696 w 12238203"/>
              <a:gd name="connsiteY9503" fmla="*/ 10225363 h 14922648"/>
              <a:gd name="connsiteX9504" fmla="*/ 7964593 w 12238203"/>
              <a:gd name="connsiteY9504" fmla="*/ 10250734 h 14922648"/>
              <a:gd name="connsiteX9505" fmla="*/ 7973719 w 12238203"/>
              <a:gd name="connsiteY9505" fmla="*/ 10239611 h 14922648"/>
              <a:gd name="connsiteX9506" fmla="*/ 8200147 w 12238203"/>
              <a:gd name="connsiteY9506" fmla="*/ 9729108 h 14922648"/>
              <a:gd name="connsiteX9507" fmla="*/ 8167781 w 12238203"/>
              <a:gd name="connsiteY9507" fmla="*/ 9658097 h 14922648"/>
              <a:gd name="connsiteX9508" fmla="*/ 8200147 w 12238203"/>
              <a:gd name="connsiteY9508" fmla="*/ 9729108 h 14922648"/>
              <a:gd name="connsiteX9509" fmla="*/ 10909337 w 12238203"/>
              <a:gd name="connsiteY9509" fmla="*/ 3598844 h 14922648"/>
              <a:gd name="connsiteX9510" fmla="*/ 10837096 w 12238203"/>
              <a:gd name="connsiteY9510" fmla="*/ 3725868 h 14922648"/>
              <a:gd name="connsiteX9511" fmla="*/ 10802159 w 12238203"/>
              <a:gd name="connsiteY9511" fmla="*/ 3715023 h 14922648"/>
              <a:gd name="connsiteX9512" fmla="*/ 10570917 w 12238203"/>
              <a:gd name="connsiteY9512" fmla="*/ 3678136 h 14922648"/>
              <a:gd name="connsiteX9513" fmla="*/ 10523214 w 12238203"/>
              <a:gd name="connsiteY9513" fmla="*/ 3586672 h 14922648"/>
              <a:gd name="connsiteX9514" fmla="*/ 10632495 w 12238203"/>
              <a:gd name="connsiteY9514" fmla="*/ 3319746 h 14922648"/>
              <a:gd name="connsiteX9515" fmla="*/ 10676266 w 12238203"/>
              <a:gd name="connsiteY9515" fmla="*/ 3304977 h 14922648"/>
              <a:gd name="connsiteX9516" fmla="*/ 10726788 w 12238203"/>
              <a:gd name="connsiteY9516" fmla="*/ 3301695 h 14922648"/>
              <a:gd name="connsiteX9517" fmla="*/ 10730737 w 12238203"/>
              <a:gd name="connsiteY9517" fmla="*/ 3301438 h 14922648"/>
              <a:gd name="connsiteX9518" fmla="*/ 10734636 w 12238203"/>
              <a:gd name="connsiteY9518" fmla="*/ 3275108 h 14922648"/>
              <a:gd name="connsiteX9519" fmla="*/ 10732462 w 12238203"/>
              <a:gd name="connsiteY9519" fmla="*/ 3272771 h 14922648"/>
              <a:gd name="connsiteX9520" fmla="*/ 10718126 w 12238203"/>
              <a:gd name="connsiteY9520" fmla="*/ 3257357 h 14922648"/>
              <a:gd name="connsiteX9521" fmla="*/ 10671189 w 12238203"/>
              <a:gd name="connsiteY9521" fmla="*/ 3228713 h 14922648"/>
              <a:gd name="connsiteX9522" fmla="*/ 10681929 w 12238203"/>
              <a:gd name="connsiteY9522" fmla="*/ 2942729 h 14922648"/>
              <a:gd name="connsiteX9523" fmla="*/ 10726654 w 12238203"/>
              <a:gd name="connsiteY9523" fmla="*/ 2922197 h 14922648"/>
              <a:gd name="connsiteX9524" fmla="*/ 10836791 w 12238203"/>
              <a:gd name="connsiteY9524" fmla="*/ 2886192 h 14922648"/>
              <a:gd name="connsiteX9525" fmla="*/ 11001359 w 12238203"/>
              <a:gd name="connsiteY9525" fmla="*/ 2947175 h 14922648"/>
              <a:gd name="connsiteX9526" fmla="*/ 11039852 w 12238203"/>
              <a:gd name="connsiteY9526" fmla="*/ 2962652 h 14922648"/>
              <a:gd name="connsiteX9527" fmla="*/ 11002175 w 12238203"/>
              <a:gd name="connsiteY9527" fmla="*/ 3239283 h 14922648"/>
              <a:gd name="connsiteX9528" fmla="*/ 10926915 w 12238203"/>
              <a:gd name="connsiteY9528" fmla="*/ 3307020 h 14922648"/>
              <a:gd name="connsiteX9529" fmla="*/ 10784910 w 12238203"/>
              <a:gd name="connsiteY9529" fmla="*/ 3299872 h 14922648"/>
              <a:gd name="connsiteX9530" fmla="*/ 10836143 w 12238203"/>
              <a:gd name="connsiteY9530" fmla="*/ 3351071 h 14922648"/>
              <a:gd name="connsiteX9531" fmla="*/ 10924531 w 12238203"/>
              <a:gd name="connsiteY9531" fmla="*/ 3553341 h 14922648"/>
              <a:gd name="connsiteX9532" fmla="*/ 10909337 w 12238203"/>
              <a:gd name="connsiteY9532" fmla="*/ 3598844 h 14922648"/>
              <a:gd name="connsiteX9533" fmla="*/ 6120202 w 12238203"/>
              <a:gd name="connsiteY9533" fmla="*/ 14438766 h 14922648"/>
              <a:gd name="connsiteX9534" fmla="*/ 6096377 w 12238203"/>
              <a:gd name="connsiteY9534" fmla="*/ 14335840 h 14922648"/>
              <a:gd name="connsiteX9535" fmla="*/ 6120202 w 12238203"/>
              <a:gd name="connsiteY9535" fmla="*/ 14438766 h 14922648"/>
              <a:gd name="connsiteX9536" fmla="*/ 9078502 w 12238203"/>
              <a:gd name="connsiteY9536" fmla="*/ 7744728 h 14922648"/>
              <a:gd name="connsiteX9537" fmla="*/ 9046995 w 12238203"/>
              <a:gd name="connsiteY9537" fmla="*/ 7685316 h 14922648"/>
              <a:gd name="connsiteX9538" fmla="*/ 9078502 w 12238203"/>
              <a:gd name="connsiteY9538" fmla="*/ 7744728 h 14922648"/>
              <a:gd name="connsiteX9539" fmla="*/ 8186960 w 12238203"/>
              <a:gd name="connsiteY9539" fmla="*/ 9763557 h 14922648"/>
              <a:gd name="connsiteX9540" fmla="*/ 8164396 w 12238203"/>
              <a:gd name="connsiteY9540" fmla="*/ 9703251 h 14922648"/>
              <a:gd name="connsiteX9541" fmla="*/ 8186960 w 12238203"/>
              <a:gd name="connsiteY9541" fmla="*/ 9763557 h 14922648"/>
              <a:gd name="connsiteX9542" fmla="*/ 7068323 w 12238203"/>
              <a:gd name="connsiteY9542" fmla="*/ 12302983 h 14922648"/>
              <a:gd name="connsiteX9543" fmla="*/ 7039834 w 12238203"/>
              <a:gd name="connsiteY9543" fmla="*/ 12269503 h 14922648"/>
              <a:gd name="connsiteX9544" fmla="*/ 7068323 w 12238203"/>
              <a:gd name="connsiteY9544" fmla="*/ 12302983 h 14922648"/>
              <a:gd name="connsiteX9545" fmla="*/ 7105246 w 12238203"/>
              <a:gd name="connsiteY9545" fmla="*/ 12219418 h 14922648"/>
              <a:gd name="connsiteX9546" fmla="*/ 7101991 w 12238203"/>
              <a:gd name="connsiteY9546" fmla="*/ 12199126 h 14922648"/>
              <a:gd name="connsiteX9547" fmla="*/ 7105246 w 12238203"/>
              <a:gd name="connsiteY9547" fmla="*/ 12219418 h 14922648"/>
              <a:gd name="connsiteX9548" fmla="*/ 10630824 w 12238203"/>
              <a:gd name="connsiteY9548" fmla="*/ 4247179 h 14922648"/>
              <a:gd name="connsiteX9549" fmla="*/ 10573727 w 12238203"/>
              <a:gd name="connsiteY9549" fmla="*/ 4333493 h 14922648"/>
              <a:gd name="connsiteX9550" fmla="*/ 10205916 w 12238203"/>
              <a:gd name="connsiteY9550" fmla="*/ 4833070 h 14922648"/>
              <a:gd name="connsiteX9551" fmla="*/ 10132107 w 12238203"/>
              <a:gd name="connsiteY9551" fmla="*/ 4933080 h 14922648"/>
              <a:gd name="connsiteX9552" fmla="*/ 10060800 w 12238203"/>
              <a:gd name="connsiteY9552" fmla="*/ 5028585 h 14922648"/>
              <a:gd name="connsiteX9553" fmla="*/ 9950752 w 12238203"/>
              <a:gd name="connsiteY9553" fmla="*/ 5088099 h 14922648"/>
              <a:gd name="connsiteX9554" fmla="*/ 9831391 w 12238203"/>
              <a:gd name="connsiteY9554" fmla="*/ 5158291 h 14922648"/>
              <a:gd name="connsiteX9555" fmla="*/ 9820885 w 12238203"/>
              <a:gd name="connsiteY9555" fmla="*/ 5148549 h 14922648"/>
              <a:gd name="connsiteX9556" fmla="*/ 9839797 w 12238203"/>
              <a:gd name="connsiteY9556" fmla="*/ 4872276 h 14922648"/>
              <a:gd name="connsiteX9557" fmla="*/ 10053253 w 12238203"/>
              <a:gd name="connsiteY9557" fmla="*/ 4589127 h 14922648"/>
              <a:gd name="connsiteX9558" fmla="*/ 10127826 w 12238203"/>
              <a:gd name="connsiteY9558" fmla="*/ 4509347 h 14922648"/>
              <a:gd name="connsiteX9559" fmla="*/ 10260045 w 12238203"/>
              <a:gd name="connsiteY9559" fmla="*/ 4332618 h 14922648"/>
              <a:gd name="connsiteX9560" fmla="*/ 10362649 w 12238203"/>
              <a:gd name="connsiteY9560" fmla="*/ 4200953 h 14922648"/>
              <a:gd name="connsiteX9561" fmla="*/ 10466598 w 12238203"/>
              <a:gd name="connsiteY9561" fmla="*/ 4075493 h 14922648"/>
              <a:gd name="connsiteX9562" fmla="*/ 10636842 w 12238203"/>
              <a:gd name="connsiteY9562" fmla="*/ 4224167 h 14922648"/>
              <a:gd name="connsiteX9563" fmla="*/ 10630824 w 12238203"/>
              <a:gd name="connsiteY9563" fmla="*/ 4247179 h 14922648"/>
              <a:gd name="connsiteX9564" fmla="*/ 7932258 w 12238203"/>
              <a:gd name="connsiteY9564" fmla="*/ 10357484 h 14922648"/>
              <a:gd name="connsiteX9565" fmla="*/ 7946377 w 12238203"/>
              <a:gd name="connsiteY9565" fmla="*/ 10314694 h 14922648"/>
              <a:gd name="connsiteX9566" fmla="*/ 7932258 w 12238203"/>
              <a:gd name="connsiteY9566" fmla="*/ 10357484 h 14922648"/>
              <a:gd name="connsiteX9567" fmla="*/ 7718729 w 12238203"/>
              <a:gd name="connsiteY9567" fmla="*/ 10843979 h 14922648"/>
              <a:gd name="connsiteX9568" fmla="*/ 7700663 w 12238203"/>
              <a:gd name="connsiteY9568" fmla="*/ 10819173 h 14922648"/>
              <a:gd name="connsiteX9569" fmla="*/ 7718729 w 12238203"/>
              <a:gd name="connsiteY9569" fmla="*/ 10843979 h 14922648"/>
              <a:gd name="connsiteX9570" fmla="*/ 10224252 w 12238203"/>
              <a:gd name="connsiteY9570" fmla="*/ 5175560 h 14922648"/>
              <a:gd name="connsiteX9571" fmla="*/ 10228064 w 12238203"/>
              <a:gd name="connsiteY9571" fmla="*/ 5118469 h 14922648"/>
              <a:gd name="connsiteX9572" fmla="*/ 10210474 w 12238203"/>
              <a:gd name="connsiteY9572" fmla="*/ 5176988 h 14922648"/>
              <a:gd name="connsiteX9573" fmla="*/ 10224252 w 12238203"/>
              <a:gd name="connsiteY9573" fmla="*/ 5175560 h 14922648"/>
              <a:gd name="connsiteX9574" fmla="*/ 8182567 w 12238203"/>
              <a:gd name="connsiteY9574" fmla="*/ 9799793 h 14922648"/>
              <a:gd name="connsiteX9575" fmla="*/ 8142991 w 12238203"/>
              <a:gd name="connsiteY9575" fmla="*/ 9722861 h 14922648"/>
              <a:gd name="connsiteX9576" fmla="*/ 8182567 w 12238203"/>
              <a:gd name="connsiteY9576" fmla="*/ 9799793 h 14922648"/>
              <a:gd name="connsiteX9577" fmla="*/ 7083855 w 12238203"/>
              <a:gd name="connsiteY9577" fmla="*/ 12287423 h 14922648"/>
              <a:gd name="connsiteX9578" fmla="*/ 7073076 w 12238203"/>
              <a:gd name="connsiteY9578" fmla="*/ 12240366 h 14922648"/>
              <a:gd name="connsiteX9579" fmla="*/ 7047404 w 12238203"/>
              <a:gd name="connsiteY9579" fmla="*/ 12195900 h 14922648"/>
              <a:gd name="connsiteX9580" fmla="*/ 7083855 w 12238203"/>
              <a:gd name="connsiteY9580" fmla="*/ 12287423 h 14922648"/>
              <a:gd name="connsiteX9581" fmla="*/ 6141903 w 12238203"/>
              <a:gd name="connsiteY9581" fmla="*/ 14420788 h 14922648"/>
              <a:gd name="connsiteX9582" fmla="*/ 6111034 w 12238203"/>
              <a:gd name="connsiteY9582" fmla="*/ 14323428 h 14922648"/>
              <a:gd name="connsiteX9583" fmla="*/ 6141903 w 12238203"/>
              <a:gd name="connsiteY9583" fmla="*/ 14420788 h 14922648"/>
              <a:gd name="connsiteX9584" fmla="*/ 9161384 w 12238203"/>
              <a:gd name="connsiteY9584" fmla="*/ 7587790 h 14922648"/>
              <a:gd name="connsiteX9585" fmla="*/ 9128032 w 12238203"/>
              <a:gd name="connsiteY9585" fmla="*/ 7548353 h 14922648"/>
              <a:gd name="connsiteX9586" fmla="*/ 9146057 w 12238203"/>
              <a:gd name="connsiteY9586" fmla="*/ 7596134 h 14922648"/>
              <a:gd name="connsiteX9587" fmla="*/ 9161384 w 12238203"/>
              <a:gd name="connsiteY9587" fmla="*/ 7587790 h 14922648"/>
              <a:gd name="connsiteX9588" fmla="*/ 9050212 w 12238203"/>
              <a:gd name="connsiteY9588" fmla="*/ 7842715 h 14922648"/>
              <a:gd name="connsiteX9589" fmla="*/ 9025337 w 12238203"/>
              <a:gd name="connsiteY9589" fmla="*/ 7790758 h 14922648"/>
              <a:gd name="connsiteX9590" fmla="*/ 9051738 w 12238203"/>
              <a:gd name="connsiteY9590" fmla="*/ 7774771 h 14922648"/>
              <a:gd name="connsiteX9591" fmla="*/ 9032230 w 12238203"/>
              <a:gd name="connsiteY9591" fmla="*/ 7744876 h 14922648"/>
              <a:gd name="connsiteX9592" fmla="*/ 9022421 w 12238203"/>
              <a:gd name="connsiteY9592" fmla="*/ 7833541 h 14922648"/>
              <a:gd name="connsiteX9593" fmla="*/ 9050212 w 12238203"/>
              <a:gd name="connsiteY9593" fmla="*/ 7842715 h 14922648"/>
              <a:gd name="connsiteX9594" fmla="*/ 9278546 w 12238203"/>
              <a:gd name="connsiteY9594" fmla="*/ 7326736 h 14922648"/>
              <a:gd name="connsiteX9595" fmla="*/ 9226741 w 12238203"/>
              <a:gd name="connsiteY9595" fmla="*/ 7251979 h 14922648"/>
              <a:gd name="connsiteX9596" fmla="*/ 9178614 w 12238203"/>
              <a:gd name="connsiteY9596" fmla="*/ 7227005 h 14922648"/>
              <a:gd name="connsiteX9597" fmla="*/ 9142752 w 12238203"/>
              <a:gd name="connsiteY9597" fmla="*/ 7178198 h 14922648"/>
              <a:gd name="connsiteX9598" fmla="*/ 9177594 w 12238203"/>
              <a:gd name="connsiteY9598" fmla="*/ 7244858 h 14922648"/>
              <a:gd name="connsiteX9599" fmla="*/ 9191681 w 12238203"/>
              <a:gd name="connsiteY9599" fmla="*/ 7245687 h 14922648"/>
              <a:gd name="connsiteX9600" fmla="*/ 9267559 w 12238203"/>
              <a:gd name="connsiteY9600" fmla="*/ 7329887 h 14922648"/>
              <a:gd name="connsiteX9601" fmla="*/ 9278546 w 12238203"/>
              <a:gd name="connsiteY9601" fmla="*/ 7326736 h 14922648"/>
              <a:gd name="connsiteX9602" fmla="*/ 7055140 w 12238203"/>
              <a:gd name="connsiteY9602" fmla="*/ 12359327 h 14922648"/>
              <a:gd name="connsiteX9603" fmla="*/ 7049314 w 12238203"/>
              <a:gd name="connsiteY9603" fmla="*/ 12355225 h 14922648"/>
              <a:gd name="connsiteX9604" fmla="*/ 7045211 w 12238203"/>
              <a:gd name="connsiteY9604" fmla="*/ 12361055 h 14922648"/>
              <a:gd name="connsiteX9605" fmla="*/ 7051036 w 12238203"/>
              <a:gd name="connsiteY9605" fmla="*/ 12365158 h 14922648"/>
              <a:gd name="connsiteX9606" fmla="*/ 7055140 w 12238203"/>
              <a:gd name="connsiteY9606" fmla="*/ 12359327 h 14922648"/>
              <a:gd name="connsiteX9607" fmla="*/ 7968346 w 12238203"/>
              <a:gd name="connsiteY9607" fmla="*/ 10293491 h 14922648"/>
              <a:gd name="connsiteX9608" fmla="*/ 7971919 w 12238203"/>
              <a:gd name="connsiteY9608" fmla="*/ 10265077 h 14922648"/>
              <a:gd name="connsiteX9609" fmla="*/ 7968346 w 12238203"/>
              <a:gd name="connsiteY9609" fmla="*/ 10293491 h 14922648"/>
              <a:gd name="connsiteX9610" fmla="*/ 9075361 w 12238203"/>
              <a:gd name="connsiteY9610" fmla="*/ 7790803 h 14922648"/>
              <a:gd name="connsiteX9611" fmla="*/ 9040153 w 12238203"/>
              <a:gd name="connsiteY9611" fmla="*/ 7738209 h 14922648"/>
              <a:gd name="connsiteX9612" fmla="*/ 9075361 w 12238203"/>
              <a:gd name="connsiteY9612" fmla="*/ 7790803 h 14922648"/>
              <a:gd name="connsiteX9613" fmla="*/ 9041514 w 12238203"/>
              <a:gd name="connsiteY9613" fmla="*/ 7870484 h 14922648"/>
              <a:gd name="connsiteX9614" fmla="*/ 9031131 w 12238203"/>
              <a:gd name="connsiteY9614" fmla="*/ 7862833 h 14922648"/>
              <a:gd name="connsiteX9615" fmla="*/ 9041514 w 12238203"/>
              <a:gd name="connsiteY9615" fmla="*/ 7870484 h 14922648"/>
              <a:gd name="connsiteX9616" fmla="*/ 7344020 w 12238203"/>
              <a:gd name="connsiteY9616" fmla="*/ 11716749 h 14922648"/>
              <a:gd name="connsiteX9617" fmla="*/ 7264756 w 12238203"/>
              <a:gd name="connsiteY9617" fmla="*/ 11617701 h 14922648"/>
              <a:gd name="connsiteX9618" fmla="*/ 7344020 w 12238203"/>
              <a:gd name="connsiteY9618" fmla="*/ 11716749 h 14922648"/>
              <a:gd name="connsiteX9619" fmla="*/ 8170692 w 12238203"/>
              <a:gd name="connsiteY9619" fmla="*/ 9846910 h 14922648"/>
              <a:gd name="connsiteX9620" fmla="*/ 8133328 w 12238203"/>
              <a:gd name="connsiteY9620" fmla="*/ 9762135 h 14922648"/>
              <a:gd name="connsiteX9621" fmla="*/ 8143054 w 12238203"/>
              <a:gd name="connsiteY9621" fmla="*/ 9806464 h 14922648"/>
              <a:gd name="connsiteX9622" fmla="*/ 8120393 w 12238203"/>
              <a:gd name="connsiteY9622" fmla="*/ 9780249 h 14922648"/>
              <a:gd name="connsiteX9623" fmla="*/ 8149798 w 12238203"/>
              <a:gd name="connsiteY9623" fmla="*/ 9812365 h 14922648"/>
              <a:gd name="connsiteX9624" fmla="*/ 8170692 w 12238203"/>
              <a:gd name="connsiteY9624" fmla="*/ 9846910 h 14922648"/>
              <a:gd name="connsiteX9625" fmla="*/ 8150957 w 12238203"/>
              <a:gd name="connsiteY9625" fmla="*/ 9892279 h 14922648"/>
              <a:gd name="connsiteX9626" fmla="*/ 8128317 w 12238203"/>
              <a:gd name="connsiteY9626" fmla="*/ 9865598 h 14922648"/>
              <a:gd name="connsiteX9627" fmla="*/ 8150957 w 12238203"/>
              <a:gd name="connsiteY9627" fmla="*/ 9892279 h 14922648"/>
              <a:gd name="connsiteX9628" fmla="*/ 9842824 w 12238203"/>
              <a:gd name="connsiteY9628" fmla="*/ 6063536 h 14922648"/>
              <a:gd name="connsiteX9629" fmla="*/ 9806064 w 12238203"/>
              <a:gd name="connsiteY9629" fmla="*/ 5975187 h 14922648"/>
              <a:gd name="connsiteX9630" fmla="*/ 9842824 w 12238203"/>
              <a:gd name="connsiteY9630" fmla="*/ 6063536 h 14922648"/>
              <a:gd name="connsiteX9631" fmla="*/ 10189648 w 12238203"/>
              <a:gd name="connsiteY9631" fmla="*/ 5282226 h 14922648"/>
              <a:gd name="connsiteX9632" fmla="*/ 10195393 w 12238203"/>
              <a:gd name="connsiteY9632" fmla="*/ 5263426 h 14922648"/>
              <a:gd name="connsiteX9633" fmla="*/ 10149887 w 12238203"/>
              <a:gd name="connsiteY9633" fmla="*/ 5324501 h 14922648"/>
              <a:gd name="connsiteX9634" fmla="*/ 10159540 w 12238203"/>
              <a:gd name="connsiteY9634" fmla="*/ 5328143 h 14922648"/>
              <a:gd name="connsiteX9635" fmla="*/ 10189648 w 12238203"/>
              <a:gd name="connsiteY9635" fmla="*/ 5282226 h 14922648"/>
              <a:gd name="connsiteX9636" fmla="*/ 9480106 w 12238203"/>
              <a:gd name="connsiteY9636" fmla="*/ 6891329 h 14922648"/>
              <a:gd name="connsiteX9637" fmla="*/ 9439436 w 12238203"/>
              <a:gd name="connsiteY9637" fmla="*/ 6859721 h 14922648"/>
              <a:gd name="connsiteX9638" fmla="*/ 9458976 w 12238203"/>
              <a:gd name="connsiteY9638" fmla="*/ 6890086 h 14922648"/>
              <a:gd name="connsiteX9639" fmla="*/ 9457683 w 12238203"/>
              <a:gd name="connsiteY9639" fmla="*/ 6904214 h 14922648"/>
              <a:gd name="connsiteX9640" fmla="*/ 9480106 w 12238203"/>
              <a:gd name="connsiteY9640" fmla="*/ 6891329 h 14922648"/>
              <a:gd name="connsiteX9641" fmla="*/ 10221216 w 12238203"/>
              <a:gd name="connsiteY9641" fmla="*/ 5219082 h 14922648"/>
              <a:gd name="connsiteX9642" fmla="*/ 10222528 w 12238203"/>
              <a:gd name="connsiteY9642" fmla="*/ 5204253 h 14922648"/>
              <a:gd name="connsiteX9643" fmla="*/ 10198879 w 12238203"/>
              <a:gd name="connsiteY9643" fmla="*/ 5248809 h 14922648"/>
              <a:gd name="connsiteX9644" fmla="*/ 10221216 w 12238203"/>
              <a:gd name="connsiteY9644" fmla="*/ 5219082 h 14922648"/>
              <a:gd name="connsiteX9645" fmla="*/ 6107179 w 12238203"/>
              <a:gd name="connsiteY9645" fmla="*/ 14530516 h 14922648"/>
              <a:gd name="connsiteX9646" fmla="*/ 6093656 w 12238203"/>
              <a:gd name="connsiteY9646" fmla="*/ 14478086 h 14922648"/>
              <a:gd name="connsiteX9647" fmla="*/ 6107179 w 12238203"/>
              <a:gd name="connsiteY9647" fmla="*/ 14530516 h 14922648"/>
              <a:gd name="connsiteX9648" fmla="*/ 7233818 w 12238203"/>
              <a:gd name="connsiteY9648" fmla="*/ 11980922 h 14922648"/>
              <a:gd name="connsiteX9649" fmla="*/ 7219049 w 12238203"/>
              <a:gd name="connsiteY9649" fmla="*/ 11990906 h 14922648"/>
              <a:gd name="connsiteX9650" fmla="*/ 7155277 w 12238203"/>
              <a:gd name="connsiteY9650" fmla="*/ 11928487 h 14922648"/>
              <a:gd name="connsiteX9651" fmla="*/ 7233818 w 12238203"/>
              <a:gd name="connsiteY9651" fmla="*/ 11980922 h 14922648"/>
              <a:gd name="connsiteX9652" fmla="*/ 8161660 w 12238203"/>
              <a:gd name="connsiteY9652" fmla="*/ 9882475 h 14922648"/>
              <a:gd name="connsiteX9653" fmla="*/ 8124491 w 12238203"/>
              <a:gd name="connsiteY9653" fmla="*/ 9814522 h 14922648"/>
              <a:gd name="connsiteX9654" fmla="*/ 8161660 w 12238203"/>
              <a:gd name="connsiteY9654" fmla="*/ 9882475 h 14922648"/>
              <a:gd name="connsiteX9655" fmla="*/ 8844708 w 12238203"/>
              <a:gd name="connsiteY9655" fmla="*/ 8337218 h 14922648"/>
              <a:gd name="connsiteX9656" fmla="*/ 8825695 w 12238203"/>
              <a:gd name="connsiteY9656" fmla="*/ 8336453 h 14922648"/>
              <a:gd name="connsiteX9657" fmla="*/ 8844708 w 12238203"/>
              <a:gd name="connsiteY9657" fmla="*/ 8337218 h 14922648"/>
              <a:gd name="connsiteX9658" fmla="*/ 9699271 w 12238203"/>
              <a:gd name="connsiteY9658" fmla="*/ 6410038 h 14922648"/>
              <a:gd name="connsiteX9659" fmla="*/ 9659567 w 12238203"/>
              <a:gd name="connsiteY9659" fmla="*/ 6326245 h 14922648"/>
              <a:gd name="connsiteX9660" fmla="*/ 9699271 w 12238203"/>
              <a:gd name="connsiteY9660" fmla="*/ 6410038 h 14922648"/>
              <a:gd name="connsiteX9661" fmla="*/ 9474230 w 12238203"/>
              <a:gd name="connsiteY9661" fmla="*/ 6919362 h 14922648"/>
              <a:gd name="connsiteX9662" fmla="*/ 9475109 w 12238203"/>
              <a:gd name="connsiteY9662" fmla="*/ 6912282 h 14922648"/>
              <a:gd name="connsiteX9663" fmla="*/ 9468066 w 12238203"/>
              <a:gd name="connsiteY9663" fmla="*/ 6911866 h 14922648"/>
              <a:gd name="connsiteX9664" fmla="*/ 9467652 w 12238203"/>
              <a:gd name="connsiteY9664" fmla="*/ 6918912 h 14922648"/>
              <a:gd name="connsiteX9665" fmla="*/ 9474230 w 12238203"/>
              <a:gd name="connsiteY9665" fmla="*/ 6919362 h 14922648"/>
              <a:gd name="connsiteX9666" fmla="*/ 9184508 w 12238203"/>
              <a:gd name="connsiteY9666" fmla="*/ 7575488 h 14922648"/>
              <a:gd name="connsiteX9667" fmla="*/ 9159959 w 12238203"/>
              <a:gd name="connsiteY9667" fmla="*/ 7550202 h 14922648"/>
              <a:gd name="connsiteX9668" fmla="*/ 9178811 w 12238203"/>
              <a:gd name="connsiteY9668" fmla="*/ 7583889 h 14922648"/>
              <a:gd name="connsiteX9669" fmla="*/ 9184508 w 12238203"/>
              <a:gd name="connsiteY9669" fmla="*/ 7575488 h 14922648"/>
              <a:gd name="connsiteX9670" fmla="*/ 8651000 w 12238203"/>
              <a:gd name="connsiteY9670" fmla="*/ 8783429 h 14922648"/>
              <a:gd name="connsiteX9671" fmla="*/ 8625781 w 12238203"/>
              <a:gd name="connsiteY9671" fmla="*/ 8811903 h 14922648"/>
              <a:gd name="connsiteX9672" fmla="*/ 8647001 w 12238203"/>
              <a:gd name="connsiteY9672" fmla="*/ 8666625 h 14922648"/>
              <a:gd name="connsiteX9673" fmla="*/ 8651000 w 12238203"/>
              <a:gd name="connsiteY9673" fmla="*/ 8783429 h 14922648"/>
              <a:gd name="connsiteX9674" fmla="*/ 6188201 w 12238203"/>
              <a:gd name="connsiteY9674" fmla="*/ 14357524 h 14922648"/>
              <a:gd name="connsiteX9675" fmla="*/ 6171532 w 12238203"/>
              <a:gd name="connsiteY9675" fmla="*/ 14322592 h 14922648"/>
              <a:gd name="connsiteX9676" fmla="*/ 6188201 w 12238203"/>
              <a:gd name="connsiteY9676" fmla="*/ 14357524 h 14922648"/>
              <a:gd name="connsiteX9677" fmla="*/ 7113419 w 12238203"/>
              <a:gd name="connsiteY9677" fmla="*/ 12264306 h 14922648"/>
              <a:gd name="connsiteX9678" fmla="*/ 7112581 w 12238203"/>
              <a:gd name="connsiteY9678" fmla="*/ 12246610 h 14922648"/>
              <a:gd name="connsiteX9679" fmla="*/ 7113419 w 12238203"/>
              <a:gd name="connsiteY9679" fmla="*/ 12264306 h 14922648"/>
              <a:gd name="connsiteX9680" fmla="*/ 7983545 w 12238203"/>
              <a:gd name="connsiteY9680" fmla="*/ 10296558 h 14922648"/>
              <a:gd name="connsiteX9681" fmla="*/ 7986047 w 12238203"/>
              <a:gd name="connsiteY9681" fmla="*/ 10286518 h 14922648"/>
              <a:gd name="connsiteX9682" fmla="*/ 7975148 w 12238203"/>
              <a:gd name="connsiteY9682" fmla="*/ 10300590 h 14922648"/>
              <a:gd name="connsiteX9683" fmla="*/ 7983545 w 12238203"/>
              <a:gd name="connsiteY9683" fmla="*/ 10296558 h 14922648"/>
              <a:gd name="connsiteX9684" fmla="*/ 9991088 w 12238203"/>
              <a:gd name="connsiteY9684" fmla="*/ 5764669 h 14922648"/>
              <a:gd name="connsiteX9685" fmla="*/ 10013955 w 12238203"/>
              <a:gd name="connsiteY9685" fmla="*/ 5663498 h 14922648"/>
              <a:gd name="connsiteX9686" fmla="*/ 9954692 w 12238203"/>
              <a:gd name="connsiteY9686" fmla="*/ 5778384 h 14922648"/>
              <a:gd name="connsiteX9687" fmla="*/ 9991088 w 12238203"/>
              <a:gd name="connsiteY9687" fmla="*/ 5764669 h 14922648"/>
              <a:gd name="connsiteX9688" fmla="*/ 10179921 w 12238203"/>
              <a:gd name="connsiteY9688" fmla="*/ 5337519 h 14922648"/>
              <a:gd name="connsiteX9689" fmla="*/ 10182397 w 12238203"/>
              <a:gd name="connsiteY9689" fmla="*/ 5321467 h 14922648"/>
              <a:gd name="connsiteX9690" fmla="*/ 10154328 w 12238203"/>
              <a:gd name="connsiteY9690" fmla="*/ 5371454 h 14922648"/>
              <a:gd name="connsiteX9691" fmla="*/ 10179921 w 12238203"/>
              <a:gd name="connsiteY9691" fmla="*/ 5337519 h 14922648"/>
              <a:gd name="connsiteX9692" fmla="*/ 8876153 w 12238203"/>
              <a:gd name="connsiteY9692" fmla="*/ 8292561 h 14922648"/>
              <a:gd name="connsiteX9693" fmla="*/ 8866193 w 12238203"/>
              <a:gd name="connsiteY9693" fmla="*/ 8280526 h 14922648"/>
              <a:gd name="connsiteX9694" fmla="*/ 8861865 w 12238203"/>
              <a:gd name="connsiteY9694" fmla="*/ 8290321 h 14922648"/>
              <a:gd name="connsiteX9695" fmla="*/ 8876153 w 12238203"/>
              <a:gd name="connsiteY9695" fmla="*/ 8292561 h 14922648"/>
              <a:gd name="connsiteX9696" fmla="*/ 6961702 w 12238203"/>
              <a:gd name="connsiteY9696" fmla="*/ 12628096 h 14922648"/>
              <a:gd name="connsiteX9697" fmla="*/ 6931267 w 12238203"/>
              <a:gd name="connsiteY9697" fmla="*/ 12589344 h 14922648"/>
              <a:gd name="connsiteX9698" fmla="*/ 6947007 w 12238203"/>
              <a:gd name="connsiteY9698" fmla="*/ 12635439 h 14922648"/>
              <a:gd name="connsiteX9699" fmla="*/ 6952638 w 12238203"/>
              <a:gd name="connsiteY9699" fmla="*/ 12639960 h 14922648"/>
              <a:gd name="connsiteX9700" fmla="*/ 6961702 w 12238203"/>
              <a:gd name="connsiteY9700" fmla="*/ 12628096 h 14922648"/>
              <a:gd name="connsiteX9701" fmla="*/ 9509471 w 12238203"/>
              <a:gd name="connsiteY9701" fmla="*/ 6865654 h 14922648"/>
              <a:gd name="connsiteX9702" fmla="*/ 9510814 w 12238203"/>
              <a:gd name="connsiteY9702" fmla="*/ 6857719 h 14922648"/>
              <a:gd name="connsiteX9703" fmla="*/ 9496917 w 12238203"/>
              <a:gd name="connsiteY9703" fmla="*/ 6853134 h 14922648"/>
              <a:gd name="connsiteX9704" fmla="*/ 9506231 w 12238203"/>
              <a:gd name="connsiteY9704" fmla="*/ 6871623 h 14922648"/>
              <a:gd name="connsiteX9705" fmla="*/ 9509471 w 12238203"/>
              <a:gd name="connsiteY9705" fmla="*/ 6865654 h 14922648"/>
              <a:gd name="connsiteX9706" fmla="*/ 9074716 w 12238203"/>
              <a:gd name="connsiteY9706" fmla="*/ 7851660 h 14922648"/>
              <a:gd name="connsiteX9707" fmla="*/ 9048407 w 12238203"/>
              <a:gd name="connsiteY9707" fmla="*/ 7824603 h 14922648"/>
              <a:gd name="connsiteX9708" fmla="*/ 9074716 w 12238203"/>
              <a:gd name="connsiteY9708" fmla="*/ 7851660 h 14922648"/>
              <a:gd name="connsiteX9709" fmla="*/ 9497291 w 12238203"/>
              <a:gd name="connsiteY9709" fmla="*/ 6896140 h 14922648"/>
              <a:gd name="connsiteX9710" fmla="*/ 9479268 w 12238203"/>
              <a:gd name="connsiteY9710" fmla="*/ 6848357 h 14922648"/>
              <a:gd name="connsiteX9711" fmla="*/ 9460790 w 12238203"/>
              <a:gd name="connsiteY9711" fmla="*/ 6857674 h 14922648"/>
              <a:gd name="connsiteX9712" fmla="*/ 9497291 w 12238203"/>
              <a:gd name="connsiteY9712" fmla="*/ 6896140 h 14922648"/>
              <a:gd name="connsiteX9713" fmla="*/ 7985211 w 12238203"/>
              <a:gd name="connsiteY9713" fmla="*/ 10319608 h 14922648"/>
              <a:gd name="connsiteX9714" fmla="*/ 7989307 w 12238203"/>
              <a:gd name="connsiteY9714" fmla="*/ 10304149 h 14922648"/>
              <a:gd name="connsiteX9715" fmla="*/ 7975219 w 12238203"/>
              <a:gd name="connsiteY9715" fmla="*/ 10329058 h 14922648"/>
              <a:gd name="connsiteX9716" fmla="*/ 7985211 w 12238203"/>
              <a:gd name="connsiteY9716" fmla="*/ 10319608 h 14922648"/>
              <a:gd name="connsiteX9717" fmla="*/ 6150080 w 12238203"/>
              <a:gd name="connsiteY9717" fmla="*/ 14474939 h 14922648"/>
              <a:gd name="connsiteX9718" fmla="*/ 6136808 w 12238203"/>
              <a:gd name="connsiteY9718" fmla="*/ 14432320 h 14922648"/>
              <a:gd name="connsiteX9719" fmla="*/ 6138569 w 12238203"/>
              <a:gd name="connsiteY9719" fmla="*/ 14469853 h 14922648"/>
              <a:gd name="connsiteX9720" fmla="*/ 6107432 w 12238203"/>
              <a:gd name="connsiteY9720" fmla="*/ 14446907 h 14922648"/>
              <a:gd name="connsiteX9721" fmla="*/ 6097571 w 12238203"/>
              <a:gd name="connsiteY9721" fmla="*/ 14405794 h 14922648"/>
              <a:gd name="connsiteX9722" fmla="*/ 6073242 w 12238203"/>
              <a:gd name="connsiteY9722" fmla="*/ 14376667 h 14922648"/>
              <a:gd name="connsiteX9723" fmla="*/ 6150080 w 12238203"/>
              <a:gd name="connsiteY9723" fmla="*/ 14474939 h 14922648"/>
              <a:gd name="connsiteX9724" fmla="*/ 7951339 w 12238203"/>
              <a:gd name="connsiteY9724" fmla="*/ 10399946 h 14922648"/>
              <a:gd name="connsiteX9725" fmla="*/ 7953743 w 12238203"/>
              <a:gd name="connsiteY9725" fmla="*/ 10375386 h 14922648"/>
              <a:gd name="connsiteX9726" fmla="*/ 7939033 w 12238203"/>
              <a:gd name="connsiteY9726" fmla="*/ 10414579 h 14922648"/>
              <a:gd name="connsiteX9727" fmla="*/ 7951339 w 12238203"/>
              <a:gd name="connsiteY9727" fmla="*/ 10399946 h 14922648"/>
              <a:gd name="connsiteX9728" fmla="*/ 8201899 w 12238203"/>
              <a:gd name="connsiteY9728" fmla="*/ 9838006 h 14922648"/>
              <a:gd name="connsiteX9729" fmla="*/ 8205207 w 12238203"/>
              <a:gd name="connsiteY9729" fmla="*/ 9826475 h 14922648"/>
              <a:gd name="connsiteX9730" fmla="*/ 8188411 w 12238203"/>
              <a:gd name="connsiteY9730" fmla="*/ 9826204 h 14922648"/>
              <a:gd name="connsiteX9731" fmla="*/ 8201899 w 12238203"/>
              <a:gd name="connsiteY9731" fmla="*/ 9838006 h 14922648"/>
              <a:gd name="connsiteX9732" fmla="*/ 9204332 w 12238203"/>
              <a:gd name="connsiteY9732" fmla="*/ 7574987 h 14922648"/>
              <a:gd name="connsiteX9733" fmla="*/ 9181536 w 12238203"/>
              <a:gd name="connsiteY9733" fmla="*/ 7544865 h 14922648"/>
              <a:gd name="connsiteX9734" fmla="*/ 9204332 w 12238203"/>
              <a:gd name="connsiteY9734" fmla="*/ 7574987 h 14922648"/>
              <a:gd name="connsiteX9735" fmla="*/ 9689922 w 12238203"/>
              <a:gd name="connsiteY9735" fmla="*/ 6476869 h 14922648"/>
              <a:gd name="connsiteX9736" fmla="*/ 9690434 w 12238203"/>
              <a:gd name="connsiteY9736" fmla="*/ 6463398 h 14922648"/>
              <a:gd name="connsiteX9737" fmla="*/ 9681116 w 12238203"/>
              <a:gd name="connsiteY9737" fmla="*/ 6493622 h 14922648"/>
              <a:gd name="connsiteX9738" fmla="*/ 9689922 w 12238203"/>
              <a:gd name="connsiteY9738" fmla="*/ 6476869 h 14922648"/>
              <a:gd name="connsiteX9739" fmla="*/ 8871646 w 12238203"/>
              <a:gd name="connsiteY9739" fmla="*/ 8329269 h 14922648"/>
              <a:gd name="connsiteX9740" fmla="*/ 8846213 w 12238203"/>
              <a:gd name="connsiteY9740" fmla="*/ 8333812 h 14922648"/>
              <a:gd name="connsiteX9741" fmla="*/ 8871646 w 12238203"/>
              <a:gd name="connsiteY9741" fmla="*/ 8329269 h 14922648"/>
              <a:gd name="connsiteX9742" fmla="*/ 7729354 w 12238203"/>
              <a:gd name="connsiteY9742" fmla="*/ 10915316 h 14922648"/>
              <a:gd name="connsiteX9743" fmla="*/ 7722183 w 12238203"/>
              <a:gd name="connsiteY9743" fmla="*/ 10907904 h 14922648"/>
              <a:gd name="connsiteX9744" fmla="*/ 7729354 w 12238203"/>
              <a:gd name="connsiteY9744" fmla="*/ 10915316 h 14922648"/>
              <a:gd name="connsiteX9745" fmla="*/ 7089680 w 12238203"/>
              <a:gd name="connsiteY9745" fmla="*/ 12366435 h 14922648"/>
              <a:gd name="connsiteX9746" fmla="*/ 7063124 w 12238203"/>
              <a:gd name="connsiteY9746" fmla="*/ 12329732 h 14922648"/>
              <a:gd name="connsiteX9747" fmla="*/ 7089680 w 12238203"/>
              <a:gd name="connsiteY9747" fmla="*/ 12366435 h 14922648"/>
              <a:gd name="connsiteX9748" fmla="*/ 7062037 w 12238203"/>
              <a:gd name="connsiteY9748" fmla="*/ 12430150 h 14922648"/>
              <a:gd name="connsiteX9749" fmla="*/ 7046295 w 12238203"/>
              <a:gd name="connsiteY9749" fmla="*/ 12383955 h 14922648"/>
              <a:gd name="connsiteX9750" fmla="*/ 7062037 w 12238203"/>
              <a:gd name="connsiteY9750" fmla="*/ 12430150 h 14922648"/>
              <a:gd name="connsiteX9751" fmla="*/ 10182540 w 12238203"/>
              <a:gd name="connsiteY9751" fmla="*/ 5368532 h 14922648"/>
              <a:gd name="connsiteX9752" fmla="*/ 10149050 w 12238203"/>
              <a:gd name="connsiteY9752" fmla="*/ 5414107 h 14922648"/>
              <a:gd name="connsiteX9753" fmla="*/ 10182540 w 12238203"/>
              <a:gd name="connsiteY9753" fmla="*/ 5368532 h 14922648"/>
              <a:gd name="connsiteX9754" fmla="*/ 7088212 w 12238203"/>
              <a:gd name="connsiteY9754" fmla="*/ 12371973 h 14922648"/>
              <a:gd name="connsiteX9755" fmla="*/ 7080612 w 12238203"/>
              <a:gd name="connsiteY9755" fmla="*/ 12373129 h 14922648"/>
              <a:gd name="connsiteX9756" fmla="*/ 7088212 w 12238203"/>
              <a:gd name="connsiteY9756" fmla="*/ 12371973 h 14922648"/>
              <a:gd name="connsiteX9757" fmla="*/ 8184125 w 12238203"/>
              <a:gd name="connsiteY9757" fmla="*/ 9891869 h 14922648"/>
              <a:gd name="connsiteX9758" fmla="*/ 8187433 w 12238203"/>
              <a:gd name="connsiteY9758" fmla="*/ 9880338 h 14922648"/>
              <a:gd name="connsiteX9759" fmla="*/ 8175420 w 12238203"/>
              <a:gd name="connsiteY9759" fmla="*/ 9877475 h 14922648"/>
              <a:gd name="connsiteX9760" fmla="*/ 8172578 w 12238203"/>
              <a:gd name="connsiteY9760" fmla="*/ 9889026 h 14922648"/>
              <a:gd name="connsiteX9761" fmla="*/ 8184125 w 12238203"/>
              <a:gd name="connsiteY9761" fmla="*/ 9891869 h 14922648"/>
              <a:gd name="connsiteX9762" fmla="*/ 9224897 w 12238203"/>
              <a:gd name="connsiteY9762" fmla="*/ 7536983 h 14922648"/>
              <a:gd name="connsiteX9763" fmla="*/ 9201033 w 12238203"/>
              <a:gd name="connsiteY9763" fmla="*/ 7517697 h 14922648"/>
              <a:gd name="connsiteX9764" fmla="*/ 9224897 w 12238203"/>
              <a:gd name="connsiteY9764" fmla="*/ 7536983 h 14922648"/>
              <a:gd name="connsiteX9765" fmla="*/ 6902660 w 12238203"/>
              <a:gd name="connsiteY9765" fmla="*/ 12793512 h 14922648"/>
              <a:gd name="connsiteX9766" fmla="*/ 6887519 w 12238203"/>
              <a:gd name="connsiteY9766" fmla="*/ 12778172 h 14922648"/>
              <a:gd name="connsiteX9767" fmla="*/ 6892746 w 12238203"/>
              <a:gd name="connsiteY9767" fmla="*/ 12787541 h 14922648"/>
              <a:gd name="connsiteX9768" fmla="*/ 6891054 w 12238203"/>
              <a:gd name="connsiteY9768" fmla="*/ 12797597 h 14922648"/>
              <a:gd name="connsiteX9769" fmla="*/ 6890774 w 12238203"/>
              <a:gd name="connsiteY9769" fmla="*/ 12797696 h 14922648"/>
              <a:gd name="connsiteX9770" fmla="*/ 6878825 w 12238203"/>
              <a:gd name="connsiteY9770" fmla="*/ 12779101 h 14922648"/>
              <a:gd name="connsiteX9771" fmla="*/ 6876136 w 12238203"/>
              <a:gd name="connsiteY9771" fmla="*/ 12776721 h 14922648"/>
              <a:gd name="connsiteX9772" fmla="*/ 6864626 w 12238203"/>
              <a:gd name="connsiteY9772" fmla="*/ 12766531 h 14922648"/>
              <a:gd name="connsiteX9773" fmla="*/ 6868188 w 12238203"/>
              <a:gd name="connsiteY9773" fmla="*/ 12775707 h 14922648"/>
              <a:gd name="connsiteX9774" fmla="*/ 6870049 w 12238203"/>
              <a:gd name="connsiteY9774" fmla="*/ 12780503 h 14922648"/>
              <a:gd name="connsiteX9775" fmla="*/ 6866159 w 12238203"/>
              <a:gd name="connsiteY9775" fmla="*/ 12789597 h 14922648"/>
              <a:gd name="connsiteX9776" fmla="*/ 6857798 w 12238203"/>
              <a:gd name="connsiteY9776" fmla="*/ 12774383 h 14922648"/>
              <a:gd name="connsiteX9777" fmla="*/ 6856233 w 12238203"/>
              <a:gd name="connsiteY9777" fmla="*/ 12771537 h 14922648"/>
              <a:gd name="connsiteX9778" fmla="*/ 6843026 w 12238203"/>
              <a:gd name="connsiteY9778" fmla="*/ 12760039 h 14922648"/>
              <a:gd name="connsiteX9779" fmla="*/ 6846978 w 12238203"/>
              <a:gd name="connsiteY9779" fmla="*/ 12773003 h 14922648"/>
              <a:gd name="connsiteX9780" fmla="*/ 6847553 w 12238203"/>
              <a:gd name="connsiteY9780" fmla="*/ 12774887 h 14922648"/>
              <a:gd name="connsiteX9781" fmla="*/ 6848034 w 12238203"/>
              <a:gd name="connsiteY9781" fmla="*/ 12790238 h 14922648"/>
              <a:gd name="connsiteX9782" fmla="*/ 6836167 w 12238203"/>
              <a:gd name="connsiteY9782" fmla="*/ 12771625 h 14922648"/>
              <a:gd name="connsiteX9783" fmla="*/ 6833243 w 12238203"/>
              <a:gd name="connsiteY9783" fmla="*/ 12767039 h 14922648"/>
              <a:gd name="connsiteX9784" fmla="*/ 6819694 w 12238203"/>
              <a:gd name="connsiteY9784" fmla="*/ 12743624 h 14922648"/>
              <a:gd name="connsiteX9785" fmla="*/ 6818788 w 12238203"/>
              <a:gd name="connsiteY9785" fmla="*/ 12764278 h 14922648"/>
              <a:gd name="connsiteX9786" fmla="*/ 6821469 w 12238203"/>
              <a:gd name="connsiteY9786" fmla="*/ 12769751 h 14922648"/>
              <a:gd name="connsiteX9787" fmla="*/ 6823473 w 12238203"/>
              <a:gd name="connsiteY9787" fmla="*/ 12773846 h 14922648"/>
              <a:gd name="connsiteX9788" fmla="*/ 6821467 w 12238203"/>
              <a:gd name="connsiteY9788" fmla="*/ 12784607 h 14922648"/>
              <a:gd name="connsiteX9789" fmla="*/ 6812582 w 12238203"/>
              <a:gd name="connsiteY9789" fmla="*/ 12776395 h 14922648"/>
              <a:gd name="connsiteX9790" fmla="*/ 6810024 w 12238203"/>
              <a:gd name="connsiteY9790" fmla="*/ 12768292 h 14922648"/>
              <a:gd name="connsiteX9791" fmla="*/ 6809698 w 12238203"/>
              <a:gd name="connsiteY9791" fmla="*/ 12767257 h 14922648"/>
              <a:gd name="connsiteX9792" fmla="*/ 6802435 w 12238203"/>
              <a:gd name="connsiteY9792" fmla="*/ 12749228 h 14922648"/>
              <a:gd name="connsiteX9793" fmla="*/ 6805022 w 12238203"/>
              <a:gd name="connsiteY9793" fmla="*/ 12767654 h 14922648"/>
              <a:gd name="connsiteX9794" fmla="*/ 6806966 w 12238203"/>
              <a:gd name="connsiteY9794" fmla="*/ 12781498 h 14922648"/>
              <a:gd name="connsiteX9795" fmla="*/ 6871922 w 12238203"/>
              <a:gd name="connsiteY9795" fmla="*/ 12804331 h 14922648"/>
              <a:gd name="connsiteX9796" fmla="*/ 6890774 w 12238203"/>
              <a:gd name="connsiteY9796" fmla="*/ 12797696 h 14922648"/>
              <a:gd name="connsiteX9797" fmla="*/ 6890983 w 12238203"/>
              <a:gd name="connsiteY9797" fmla="*/ 12798021 h 14922648"/>
              <a:gd name="connsiteX9798" fmla="*/ 6891054 w 12238203"/>
              <a:gd name="connsiteY9798" fmla="*/ 12797597 h 14922648"/>
              <a:gd name="connsiteX9799" fmla="*/ 8164856 w 12238203"/>
              <a:gd name="connsiteY9799" fmla="*/ 9937259 h 14922648"/>
              <a:gd name="connsiteX9800" fmla="*/ 8121496 w 12238203"/>
              <a:gd name="connsiteY9800" fmla="*/ 9893321 h 14922648"/>
              <a:gd name="connsiteX9801" fmla="*/ 8142139 w 12238203"/>
              <a:gd name="connsiteY9801" fmla="*/ 9944201 h 14922648"/>
              <a:gd name="connsiteX9802" fmla="*/ 8110522 w 12238203"/>
              <a:gd name="connsiteY9802" fmla="*/ 9919927 h 14922648"/>
              <a:gd name="connsiteX9803" fmla="*/ 8142985 w 12238203"/>
              <a:gd name="connsiteY9803" fmla="*/ 9956848 h 14922648"/>
              <a:gd name="connsiteX9804" fmla="*/ 8164856 w 12238203"/>
              <a:gd name="connsiteY9804" fmla="*/ 9937259 h 14922648"/>
              <a:gd name="connsiteX9805" fmla="*/ 9499404 w 12238203"/>
              <a:gd name="connsiteY9805" fmla="*/ 6919197 h 14922648"/>
              <a:gd name="connsiteX9806" fmla="*/ 9499940 w 12238203"/>
              <a:gd name="connsiteY9806" fmla="*/ 6906705 h 14922648"/>
              <a:gd name="connsiteX9807" fmla="*/ 9485855 w 12238203"/>
              <a:gd name="connsiteY9807" fmla="*/ 6905873 h 14922648"/>
              <a:gd name="connsiteX9808" fmla="*/ 9495444 w 12238203"/>
              <a:gd name="connsiteY9808" fmla="*/ 6928085 h 14922648"/>
              <a:gd name="connsiteX9809" fmla="*/ 9499404 w 12238203"/>
              <a:gd name="connsiteY9809" fmla="*/ 6919197 h 14922648"/>
              <a:gd name="connsiteX9810" fmla="*/ 8246348 w 12238203"/>
              <a:gd name="connsiteY9810" fmla="*/ 9761495 h 14922648"/>
              <a:gd name="connsiteX9811" fmla="*/ 8221747 w 12238203"/>
              <a:gd name="connsiteY9811" fmla="*/ 9726320 h 14922648"/>
              <a:gd name="connsiteX9812" fmla="*/ 8246348 w 12238203"/>
              <a:gd name="connsiteY9812" fmla="*/ 9761495 h 14922648"/>
              <a:gd name="connsiteX9813" fmla="*/ 6132956 w 12238203"/>
              <a:gd name="connsiteY9813" fmla="*/ 14545989 h 14922648"/>
              <a:gd name="connsiteX9814" fmla="*/ 6118817 w 12238203"/>
              <a:gd name="connsiteY9814" fmla="*/ 14493797 h 14922648"/>
              <a:gd name="connsiteX9815" fmla="*/ 6132956 w 12238203"/>
              <a:gd name="connsiteY9815" fmla="*/ 14545989 h 14922648"/>
              <a:gd name="connsiteX9816" fmla="*/ 9987744 w 12238203"/>
              <a:gd name="connsiteY9816" fmla="*/ 5826353 h 14922648"/>
              <a:gd name="connsiteX9817" fmla="*/ 9988429 w 12238203"/>
              <a:gd name="connsiteY9817" fmla="*/ 5784175 h 14922648"/>
              <a:gd name="connsiteX9818" fmla="*/ 9964486 w 12238203"/>
              <a:gd name="connsiteY9818" fmla="*/ 5829093 h 14922648"/>
              <a:gd name="connsiteX9819" fmla="*/ 9987744 w 12238203"/>
              <a:gd name="connsiteY9819" fmla="*/ 5826353 h 14922648"/>
              <a:gd name="connsiteX9820" fmla="*/ 7101968 w 12238203"/>
              <a:gd name="connsiteY9820" fmla="*/ 12361673 h 14922648"/>
              <a:gd name="connsiteX9821" fmla="*/ 7091167 w 12238203"/>
              <a:gd name="connsiteY9821" fmla="*/ 12327344 h 14922648"/>
              <a:gd name="connsiteX9822" fmla="*/ 7101968 w 12238203"/>
              <a:gd name="connsiteY9822" fmla="*/ 12361673 h 14922648"/>
              <a:gd name="connsiteX9823" fmla="*/ 7965713 w 12238203"/>
              <a:gd name="connsiteY9823" fmla="*/ 10408264 h 14922648"/>
              <a:gd name="connsiteX9824" fmla="*/ 7967633 w 12238203"/>
              <a:gd name="connsiteY9824" fmla="*/ 10393535 h 14922648"/>
              <a:gd name="connsiteX9825" fmla="*/ 7939104 w 12238203"/>
              <a:gd name="connsiteY9825" fmla="*/ 10443047 h 14922648"/>
              <a:gd name="connsiteX9826" fmla="*/ 7950039 w 12238203"/>
              <a:gd name="connsiteY9826" fmla="*/ 10443210 h 14922648"/>
              <a:gd name="connsiteX9827" fmla="*/ 7965713 w 12238203"/>
              <a:gd name="connsiteY9827" fmla="*/ 10408264 h 14922648"/>
              <a:gd name="connsiteX9828" fmla="*/ 6980348 w 12238203"/>
              <a:gd name="connsiteY9828" fmla="*/ 12638449 h 14922648"/>
              <a:gd name="connsiteX9829" fmla="*/ 6973309 w 12238203"/>
              <a:gd name="connsiteY9829" fmla="*/ 12654177 h 14922648"/>
              <a:gd name="connsiteX9830" fmla="*/ 6879362 w 12238203"/>
              <a:gd name="connsiteY9830" fmla="*/ 12588268 h 14922648"/>
              <a:gd name="connsiteX9831" fmla="*/ 6870933 w 12238203"/>
              <a:gd name="connsiteY9831" fmla="*/ 12538285 h 14922648"/>
              <a:gd name="connsiteX9832" fmla="*/ 6877202 w 12238203"/>
              <a:gd name="connsiteY9832" fmla="*/ 12573589 h 14922648"/>
              <a:gd name="connsiteX9833" fmla="*/ 6858647 w 12238203"/>
              <a:gd name="connsiteY9833" fmla="*/ 12555732 h 14922648"/>
              <a:gd name="connsiteX9834" fmla="*/ 6870310 w 12238203"/>
              <a:gd name="connsiteY9834" fmla="*/ 12594943 h 14922648"/>
              <a:gd name="connsiteX9835" fmla="*/ 6786274 w 12238203"/>
              <a:gd name="connsiteY9835" fmla="*/ 12627452 h 14922648"/>
              <a:gd name="connsiteX9836" fmla="*/ 6837114 w 12238203"/>
              <a:gd name="connsiteY9836" fmla="*/ 12536559 h 14922648"/>
              <a:gd name="connsiteX9837" fmla="*/ 6806921 w 12238203"/>
              <a:gd name="connsiteY9837" fmla="*/ 12449512 h 14922648"/>
              <a:gd name="connsiteX9838" fmla="*/ 6894830 w 12238203"/>
              <a:gd name="connsiteY9838" fmla="*/ 12498013 h 14922648"/>
              <a:gd name="connsiteX9839" fmla="*/ 6952145 w 12238203"/>
              <a:gd name="connsiteY9839" fmla="*/ 12429297 h 14922648"/>
              <a:gd name="connsiteX9840" fmla="*/ 6916201 w 12238203"/>
              <a:gd name="connsiteY9840" fmla="*/ 12548629 h 14922648"/>
              <a:gd name="connsiteX9841" fmla="*/ 6980348 w 12238203"/>
              <a:gd name="connsiteY9841" fmla="*/ 12638449 h 14922648"/>
              <a:gd name="connsiteX9842" fmla="*/ 9463786 w 12238203"/>
              <a:gd name="connsiteY9842" fmla="*/ 7018355 h 14922648"/>
              <a:gd name="connsiteX9843" fmla="*/ 9423038 w 12238203"/>
              <a:gd name="connsiteY9843" fmla="*/ 6890871 h 14922648"/>
              <a:gd name="connsiteX9844" fmla="*/ 9448298 w 12238203"/>
              <a:gd name="connsiteY9844" fmla="*/ 6935305 h 14922648"/>
              <a:gd name="connsiteX9845" fmla="*/ 9407850 w 12238203"/>
              <a:gd name="connsiteY9845" fmla="*/ 6900411 h 14922648"/>
              <a:gd name="connsiteX9846" fmla="*/ 9445607 w 12238203"/>
              <a:gd name="connsiteY9846" fmla="*/ 6974795 h 14922648"/>
              <a:gd name="connsiteX9847" fmla="*/ 9463786 w 12238203"/>
              <a:gd name="connsiteY9847" fmla="*/ 7018355 h 14922648"/>
              <a:gd name="connsiteX9848" fmla="*/ 10213354 w 12238203"/>
              <a:gd name="connsiteY9848" fmla="*/ 5323903 h 14922648"/>
              <a:gd name="connsiteX9849" fmla="*/ 10214419 w 12238203"/>
              <a:gd name="connsiteY9849" fmla="*/ 5261456 h 14922648"/>
              <a:gd name="connsiteX9850" fmla="*/ 10197936 w 12238203"/>
              <a:gd name="connsiteY9850" fmla="*/ 5334115 h 14922648"/>
              <a:gd name="connsiteX9851" fmla="*/ 10213354 w 12238203"/>
              <a:gd name="connsiteY9851" fmla="*/ 5323903 h 14922648"/>
              <a:gd name="connsiteX9852" fmla="*/ 10173136 w 12238203"/>
              <a:gd name="connsiteY9852" fmla="*/ 5416256 h 14922648"/>
              <a:gd name="connsiteX9853" fmla="*/ 10139541 w 12238203"/>
              <a:gd name="connsiteY9853" fmla="*/ 5457531 h 14922648"/>
              <a:gd name="connsiteX9854" fmla="*/ 10173136 w 12238203"/>
              <a:gd name="connsiteY9854" fmla="*/ 5416256 h 14922648"/>
              <a:gd name="connsiteX9855" fmla="*/ 8887535 w 12238203"/>
              <a:gd name="connsiteY9855" fmla="*/ 8328461 h 14922648"/>
              <a:gd name="connsiteX9856" fmla="*/ 8889917 w 12238203"/>
              <a:gd name="connsiteY9856" fmla="*/ 8314426 h 14922648"/>
              <a:gd name="connsiteX9857" fmla="*/ 8878799 w 12238203"/>
              <a:gd name="connsiteY9857" fmla="*/ 8313080 h 14922648"/>
              <a:gd name="connsiteX9858" fmla="*/ 8875055 w 12238203"/>
              <a:gd name="connsiteY9858" fmla="*/ 8330775 h 14922648"/>
              <a:gd name="connsiteX9859" fmla="*/ 8887535 w 12238203"/>
              <a:gd name="connsiteY9859" fmla="*/ 8328461 h 14922648"/>
              <a:gd name="connsiteX9860" fmla="*/ 7732785 w 12238203"/>
              <a:gd name="connsiteY9860" fmla="*/ 10943514 h 14922648"/>
              <a:gd name="connsiteX9861" fmla="*/ 7722019 w 12238203"/>
              <a:gd name="connsiteY9861" fmla="*/ 10936697 h 14922648"/>
              <a:gd name="connsiteX9862" fmla="*/ 7732785 w 12238203"/>
              <a:gd name="connsiteY9862" fmla="*/ 10943514 h 14922648"/>
              <a:gd name="connsiteX9863" fmla="*/ 6923154 w 12238203"/>
              <a:gd name="connsiteY9863" fmla="*/ 12777125 h 14922648"/>
              <a:gd name="connsiteX9864" fmla="*/ 6763168 w 12238203"/>
              <a:gd name="connsiteY9864" fmla="*/ 12804643 h 14922648"/>
              <a:gd name="connsiteX9865" fmla="*/ 6801460 w 12238203"/>
              <a:gd name="connsiteY9865" fmla="*/ 12906030 h 14922648"/>
              <a:gd name="connsiteX9866" fmla="*/ 6780995 w 12238203"/>
              <a:gd name="connsiteY9866" fmla="*/ 12966191 h 14922648"/>
              <a:gd name="connsiteX9867" fmla="*/ 6718775 w 12238203"/>
              <a:gd name="connsiteY9867" fmla="*/ 12905115 h 14922648"/>
              <a:gd name="connsiteX9868" fmla="*/ 6674879 w 12238203"/>
              <a:gd name="connsiteY9868" fmla="*/ 12830256 h 14922648"/>
              <a:gd name="connsiteX9869" fmla="*/ 6576964 w 12238203"/>
              <a:gd name="connsiteY9869" fmla="*/ 12682680 h 14922648"/>
              <a:gd name="connsiteX9870" fmla="*/ 6576695 w 12238203"/>
              <a:gd name="connsiteY9870" fmla="*/ 12620991 h 14922648"/>
              <a:gd name="connsiteX9871" fmla="*/ 6670379 w 12238203"/>
              <a:gd name="connsiteY9871" fmla="*/ 12612009 h 14922648"/>
              <a:gd name="connsiteX9872" fmla="*/ 6642162 w 12238203"/>
              <a:gd name="connsiteY9872" fmla="*/ 12658567 h 14922648"/>
              <a:gd name="connsiteX9873" fmla="*/ 6674779 w 12238203"/>
              <a:gd name="connsiteY9873" fmla="*/ 12711652 h 14922648"/>
              <a:gd name="connsiteX9874" fmla="*/ 6753601 w 12238203"/>
              <a:gd name="connsiteY9874" fmla="*/ 12719001 h 14922648"/>
              <a:gd name="connsiteX9875" fmla="*/ 6777811 w 12238203"/>
              <a:gd name="connsiteY9875" fmla="*/ 12727662 h 14922648"/>
              <a:gd name="connsiteX9876" fmla="*/ 6824672 w 12238203"/>
              <a:gd name="connsiteY9876" fmla="*/ 12730050 h 14922648"/>
              <a:gd name="connsiteX9877" fmla="*/ 6923154 w 12238203"/>
              <a:gd name="connsiteY9877" fmla="*/ 12777125 h 14922648"/>
              <a:gd name="connsiteX9878" fmla="*/ 8916822 w 12238203"/>
              <a:gd name="connsiteY9878" fmla="*/ 8265564 h 14922648"/>
              <a:gd name="connsiteX9879" fmla="*/ 8905518 w 12238203"/>
              <a:gd name="connsiteY9879" fmla="*/ 8208811 h 14922648"/>
              <a:gd name="connsiteX9880" fmla="*/ 8899686 w 12238203"/>
              <a:gd name="connsiteY9880" fmla="*/ 8222011 h 14922648"/>
              <a:gd name="connsiteX9881" fmla="*/ 8888774 w 12238203"/>
              <a:gd name="connsiteY9881" fmla="*/ 8185623 h 14922648"/>
              <a:gd name="connsiteX9882" fmla="*/ 8873709 w 12238203"/>
              <a:gd name="connsiteY9882" fmla="*/ 8237006 h 14922648"/>
              <a:gd name="connsiteX9883" fmla="*/ 8848275 w 12238203"/>
              <a:gd name="connsiteY9883" fmla="*/ 8241553 h 14922648"/>
              <a:gd name="connsiteX9884" fmla="*/ 8869016 w 12238203"/>
              <a:gd name="connsiteY9884" fmla="*/ 8274136 h 14922648"/>
              <a:gd name="connsiteX9885" fmla="*/ 8873681 w 12238203"/>
              <a:gd name="connsiteY9885" fmla="*/ 8245138 h 14922648"/>
              <a:gd name="connsiteX9886" fmla="*/ 8884810 w 12238203"/>
              <a:gd name="connsiteY9886" fmla="*/ 8272968 h 14922648"/>
              <a:gd name="connsiteX9887" fmla="*/ 8886331 w 12238203"/>
              <a:gd name="connsiteY9887" fmla="*/ 8234949 h 14922648"/>
              <a:gd name="connsiteX9888" fmla="*/ 8902317 w 12238203"/>
              <a:gd name="connsiteY9888" fmla="*/ 8277141 h 14922648"/>
              <a:gd name="connsiteX9889" fmla="*/ 8916822 w 12238203"/>
              <a:gd name="connsiteY9889" fmla="*/ 8265564 h 14922648"/>
              <a:gd name="connsiteX9890" fmla="*/ 9230922 w 12238203"/>
              <a:gd name="connsiteY9890" fmla="*/ 7555248 h 14922648"/>
              <a:gd name="connsiteX9891" fmla="*/ 9202889 w 12238203"/>
              <a:gd name="connsiteY9891" fmla="*/ 7542820 h 14922648"/>
              <a:gd name="connsiteX9892" fmla="*/ 9222810 w 12238203"/>
              <a:gd name="connsiteY9892" fmla="*/ 7565670 h 14922648"/>
              <a:gd name="connsiteX9893" fmla="*/ 9230922 w 12238203"/>
              <a:gd name="connsiteY9893" fmla="*/ 7555248 h 14922648"/>
              <a:gd name="connsiteX9894" fmla="*/ 8046057 w 12238203"/>
              <a:gd name="connsiteY9894" fmla="*/ 10243880 h 14922648"/>
              <a:gd name="connsiteX9895" fmla="*/ 8046523 w 12238203"/>
              <a:gd name="connsiteY9895" fmla="*/ 10225640 h 14922648"/>
              <a:gd name="connsiteX9896" fmla="*/ 8010788 w 12238203"/>
              <a:gd name="connsiteY9896" fmla="*/ 10289937 h 14922648"/>
              <a:gd name="connsiteX9897" fmla="*/ 8017657 w 12238203"/>
              <a:gd name="connsiteY9897" fmla="*/ 10293388 h 14922648"/>
              <a:gd name="connsiteX9898" fmla="*/ 8046057 w 12238203"/>
              <a:gd name="connsiteY9898" fmla="*/ 10243880 h 14922648"/>
              <a:gd name="connsiteX9899" fmla="*/ 7998708 w 12238203"/>
              <a:gd name="connsiteY9899" fmla="*/ 10352934 h 14922648"/>
              <a:gd name="connsiteX9900" fmla="*/ 8007111 w 12238203"/>
              <a:gd name="connsiteY9900" fmla="*/ 10307764 h 14922648"/>
              <a:gd name="connsiteX9901" fmla="*/ 7967732 w 12238203"/>
              <a:gd name="connsiteY9901" fmla="*/ 10372006 h 14922648"/>
              <a:gd name="connsiteX9902" fmla="*/ 7974772 w 12238203"/>
              <a:gd name="connsiteY9902" fmla="*/ 10382397 h 14922648"/>
              <a:gd name="connsiteX9903" fmla="*/ 7998708 w 12238203"/>
              <a:gd name="connsiteY9903" fmla="*/ 10352934 h 14922648"/>
              <a:gd name="connsiteX9904" fmla="*/ 7120105 w 12238203"/>
              <a:gd name="connsiteY9904" fmla="*/ 12348284 h 14922648"/>
              <a:gd name="connsiteX9905" fmla="*/ 7111497 w 12238203"/>
              <a:gd name="connsiteY9905" fmla="*/ 12298618 h 14922648"/>
              <a:gd name="connsiteX9906" fmla="*/ 7122475 w 12238203"/>
              <a:gd name="connsiteY9906" fmla="*/ 12301431 h 14922648"/>
              <a:gd name="connsiteX9907" fmla="*/ 7113642 w 12238203"/>
              <a:gd name="connsiteY9907" fmla="*/ 12282240 h 14922648"/>
              <a:gd name="connsiteX9908" fmla="*/ 7120105 w 12238203"/>
              <a:gd name="connsiteY9908" fmla="*/ 12348284 h 14922648"/>
              <a:gd name="connsiteX9909" fmla="*/ 10205502 w 12238203"/>
              <a:gd name="connsiteY9909" fmla="*/ 5366157 h 14922648"/>
              <a:gd name="connsiteX9910" fmla="*/ 10204397 w 12238203"/>
              <a:gd name="connsiteY9910" fmla="*/ 5352013 h 14922648"/>
              <a:gd name="connsiteX9911" fmla="*/ 10205502 w 12238203"/>
              <a:gd name="connsiteY9911" fmla="*/ 5366157 h 14922648"/>
              <a:gd name="connsiteX9912" fmla="*/ 9326913 w 12238203"/>
              <a:gd name="connsiteY9912" fmla="*/ 7354969 h 14922648"/>
              <a:gd name="connsiteX9913" fmla="*/ 9247266 w 12238203"/>
              <a:gd name="connsiteY9913" fmla="*/ 7264028 h 14922648"/>
              <a:gd name="connsiteX9914" fmla="*/ 9326913 w 12238203"/>
              <a:gd name="connsiteY9914" fmla="*/ 7354969 h 14922648"/>
              <a:gd name="connsiteX9915" fmla="*/ 8270811 w 12238203"/>
              <a:gd name="connsiteY9915" fmla="*/ 9746690 h 14922648"/>
              <a:gd name="connsiteX9916" fmla="*/ 8248422 w 12238203"/>
              <a:gd name="connsiteY9916" fmla="*/ 9703673 h 14922648"/>
              <a:gd name="connsiteX9917" fmla="*/ 8270811 w 12238203"/>
              <a:gd name="connsiteY9917" fmla="*/ 9746690 h 14922648"/>
              <a:gd name="connsiteX9918" fmla="*/ 9489826 w 12238203"/>
              <a:gd name="connsiteY9918" fmla="*/ 6989363 h 14922648"/>
              <a:gd name="connsiteX9919" fmla="*/ 9494341 w 12238203"/>
              <a:gd name="connsiteY9919" fmla="*/ 6938456 h 14922648"/>
              <a:gd name="connsiteX9920" fmla="*/ 9479578 w 12238203"/>
              <a:gd name="connsiteY9920" fmla="*/ 6998012 h 14922648"/>
              <a:gd name="connsiteX9921" fmla="*/ 9489826 w 12238203"/>
              <a:gd name="connsiteY9921" fmla="*/ 6989363 h 14922648"/>
              <a:gd name="connsiteX9922" fmla="*/ 7089031 w 12238203"/>
              <a:gd name="connsiteY9922" fmla="*/ 12423222 h 14922648"/>
              <a:gd name="connsiteX9923" fmla="*/ 7055789 w 12238203"/>
              <a:gd name="connsiteY9923" fmla="*/ 12377450 h 14922648"/>
              <a:gd name="connsiteX9924" fmla="*/ 7089031 w 12238203"/>
              <a:gd name="connsiteY9924" fmla="*/ 12423222 h 14922648"/>
              <a:gd name="connsiteX9925" fmla="*/ 6232093 w 12238203"/>
              <a:gd name="connsiteY9925" fmla="*/ 14363134 h 14922648"/>
              <a:gd name="connsiteX9926" fmla="*/ 6221854 w 12238203"/>
              <a:gd name="connsiteY9926" fmla="*/ 14354015 h 14922648"/>
              <a:gd name="connsiteX9927" fmla="*/ 6216759 w 12238203"/>
              <a:gd name="connsiteY9927" fmla="*/ 14365548 h 14922648"/>
              <a:gd name="connsiteX9928" fmla="*/ 6228696 w 12238203"/>
              <a:gd name="connsiteY9928" fmla="*/ 14370822 h 14922648"/>
              <a:gd name="connsiteX9929" fmla="*/ 8267503 w 12238203"/>
              <a:gd name="connsiteY9929" fmla="*/ 9758221 h 14922648"/>
              <a:gd name="connsiteX9930" fmla="*/ 8225239 w 12238203"/>
              <a:gd name="connsiteY9930" fmla="*/ 9710594 h 14922648"/>
              <a:gd name="connsiteX9931" fmla="*/ 8262049 w 12238203"/>
              <a:gd name="connsiteY9931" fmla="*/ 9765454 h 14922648"/>
              <a:gd name="connsiteX9932" fmla="*/ 8267503 w 12238203"/>
              <a:gd name="connsiteY9932" fmla="*/ 9758221 h 14922648"/>
              <a:gd name="connsiteX9933" fmla="*/ 9795273 w 12238203"/>
              <a:gd name="connsiteY9933" fmla="*/ 6301376 h 14922648"/>
              <a:gd name="connsiteX9934" fmla="*/ 9727603 w 12238203"/>
              <a:gd name="connsiteY9934" fmla="*/ 6226851 h 14922648"/>
              <a:gd name="connsiteX9935" fmla="*/ 9795273 w 12238203"/>
              <a:gd name="connsiteY9935" fmla="*/ 6301376 h 14922648"/>
              <a:gd name="connsiteX9936" fmla="*/ 8234418 w 12238203"/>
              <a:gd name="connsiteY9936" fmla="*/ 9841769 h 14922648"/>
              <a:gd name="connsiteX9937" fmla="*/ 8197423 w 12238203"/>
              <a:gd name="connsiteY9937" fmla="*/ 9791105 h 14922648"/>
              <a:gd name="connsiteX9938" fmla="*/ 8213698 w 12238203"/>
              <a:gd name="connsiteY9938" fmla="*/ 9824512 h 14922648"/>
              <a:gd name="connsiteX9939" fmla="*/ 8234418 w 12238203"/>
              <a:gd name="connsiteY9939" fmla="*/ 9841769 h 14922648"/>
              <a:gd name="connsiteX9940" fmla="*/ 9329598 w 12238203"/>
              <a:gd name="connsiteY9940" fmla="*/ 7365997 h 14922648"/>
              <a:gd name="connsiteX9941" fmla="*/ 9291837 w 12238203"/>
              <a:gd name="connsiteY9941" fmla="*/ 7342127 h 14922648"/>
              <a:gd name="connsiteX9942" fmla="*/ 9280403 w 12238203"/>
              <a:gd name="connsiteY9942" fmla="*/ 7351857 h 14922648"/>
              <a:gd name="connsiteX9943" fmla="*/ 9329598 w 12238203"/>
              <a:gd name="connsiteY9943" fmla="*/ 7365997 h 14922648"/>
              <a:gd name="connsiteX9944" fmla="*/ 10176643 w 12238203"/>
              <a:gd name="connsiteY9944" fmla="*/ 5454021 h 14922648"/>
              <a:gd name="connsiteX9945" fmla="*/ 10143809 w 12238203"/>
              <a:gd name="connsiteY9945" fmla="*/ 5499528 h 14922648"/>
              <a:gd name="connsiteX9946" fmla="*/ 10176643 w 12238203"/>
              <a:gd name="connsiteY9946" fmla="*/ 5454021 h 14922648"/>
              <a:gd name="connsiteX9947" fmla="*/ 8249058 w 12238203"/>
              <a:gd name="connsiteY9947" fmla="*/ 9816725 h 14922648"/>
              <a:gd name="connsiteX9948" fmla="*/ 8215597 w 12238203"/>
              <a:gd name="connsiteY9948" fmla="*/ 9749402 h 14922648"/>
              <a:gd name="connsiteX9949" fmla="*/ 8249058 w 12238203"/>
              <a:gd name="connsiteY9949" fmla="*/ 9816725 h 14922648"/>
              <a:gd name="connsiteX9950" fmla="*/ 7956845 w 12238203"/>
              <a:gd name="connsiteY9950" fmla="*/ 10482424 h 14922648"/>
              <a:gd name="connsiteX9951" fmla="*/ 7953232 w 12238203"/>
              <a:gd name="connsiteY9951" fmla="*/ 10464489 h 14922648"/>
              <a:gd name="connsiteX9952" fmla="*/ 7956845 w 12238203"/>
              <a:gd name="connsiteY9952" fmla="*/ 10482424 h 14922648"/>
              <a:gd name="connsiteX9953" fmla="*/ 9842866 w 12238203"/>
              <a:gd name="connsiteY9953" fmla="*/ 6215110 h 14922648"/>
              <a:gd name="connsiteX9954" fmla="*/ 9831591 w 12238203"/>
              <a:gd name="connsiteY9954" fmla="*/ 6203220 h 14922648"/>
              <a:gd name="connsiteX9955" fmla="*/ 9817819 w 12238203"/>
              <a:gd name="connsiteY9955" fmla="*/ 6219351 h 14922648"/>
              <a:gd name="connsiteX9956" fmla="*/ 9836190 w 12238203"/>
              <a:gd name="connsiteY9956" fmla="*/ 6228506 h 14922648"/>
              <a:gd name="connsiteX9957" fmla="*/ 9744184 w 12238203"/>
              <a:gd name="connsiteY9957" fmla="*/ 6441592 h 14922648"/>
              <a:gd name="connsiteX9958" fmla="*/ 9634632 w 12238203"/>
              <a:gd name="connsiteY9958" fmla="*/ 6528221 h 14922648"/>
              <a:gd name="connsiteX9959" fmla="*/ 9531624 w 12238203"/>
              <a:gd name="connsiteY9959" fmla="*/ 6360841 h 14922648"/>
              <a:gd name="connsiteX9960" fmla="*/ 9603902 w 12238203"/>
              <a:gd name="connsiteY9960" fmla="*/ 6287056 h 14922648"/>
              <a:gd name="connsiteX9961" fmla="*/ 9548026 w 12238203"/>
              <a:gd name="connsiteY9961" fmla="*/ 6247243 h 14922648"/>
              <a:gd name="connsiteX9962" fmla="*/ 9486830 w 12238203"/>
              <a:gd name="connsiteY9962" fmla="*/ 6170952 h 14922648"/>
              <a:gd name="connsiteX9963" fmla="*/ 9512412 w 12238203"/>
              <a:gd name="connsiteY9963" fmla="*/ 6131142 h 14922648"/>
              <a:gd name="connsiteX9964" fmla="*/ 9722171 w 12238203"/>
              <a:gd name="connsiteY9964" fmla="*/ 6305403 h 14922648"/>
              <a:gd name="connsiteX9965" fmla="*/ 9744184 w 12238203"/>
              <a:gd name="connsiteY9965" fmla="*/ 6441592 h 14922648"/>
              <a:gd name="connsiteX9966" fmla="*/ 8965573 w 12238203"/>
              <a:gd name="connsiteY9966" fmla="*/ 8204283 h 14922648"/>
              <a:gd name="connsiteX9967" fmla="*/ 8949760 w 12238203"/>
              <a:gd name="connsiteY9967" fmla="*/ 8135190 h 14922648"/>
              <a:gd name="connsiteX9968" fmla="*/ 8941468 w 12238203"/>
              <a:gd name="connsiteY9968" fmla="*/ 8127448 h 14922648"/>
              <a:gd name="connsiteX9969" fmla="*/ 8968042 w 12238203"/>
              <a:gd name="connsiteY9969" fmla="*/ 8146832 h 14922648"/>
              <a:gd name="connsiteX9970" fmla="*/ 8932589 w 12238203"/>
              <a:gd name="connsiteY9970" fmla="*/ 8111815 h 14922648"/>
              <a:gd name="connsiteX9971" fmla="*/ 8945210 w 12238203"/>
              <a:gd name="connsiteY9971" fmla="*/ 8109758 h 14922648"/>
              <a:gd name="connsiteX9972" fmla="*/ 8941086 w 12238203"/>
              <a:gd name="connsiteY9972" fmla="*/ 8084517 h 14922648"/>
              <a:gd name="connsiteX9973" fmla="*/ 8926372 w 12238203"/>
              <a:gd name="connsiteY9973" fmla="*/ 8082088 h 14922648"/>
              <a:gd name="connsiteX9974" fmla="*/ 8928639 w 12238203"/>
              <a:gd name="connsiteY9974" fmla="*/ 8059669 h 14922648"/>
              <a:gd name="connsiteX9975" fmla="*/ 8914335 w 12238203"/>
              <a:gd name="connsiteY9975" fmla="*/ 8092041 h 14922648"/>
              <a:gd name="connsiteX9976" fmla="*/ 8914891 w 12238203"/>
              <a:gd name="connsiteY9976" fmla="*/ 8108073 h 14922648"/>
              <a:gd name="connsiteX9977" fmla="*/ 8916620 w 12238203"/>
              <a:gd name="connsiteY9977" fmla="*/ 8139889 h 14922648"/>
              <a:gd name="connsiteX9978" fmla="*/ 8935633 w 12238203"/>
              <a:gd name="connsiteY9978" fmla="*/ 8140655 h 14922648"/>
              <a:gd name="connsiteX9979" fmla="*/ 8940184 w 12238203"/>
              <a:gd name="connsiteY9979" fmla="*/ 8166084 h 14922648"/>
              <a:gd name="connsiteX9980" fmla="*/ 8965573 w 12238203"/>
              <a:gd name="connsiteY9980" fmla="*/ 8204283 h 14922648"/>
              <a:gd name="connsiteX9981" fmla="*/ 7764969 w 12238203"/>
              <a:gd name="connsiteY9981" fmla="*/ 10922624 h 14922648"/>
              <a:gd name="connsiteX9982" fmla="*/ 7739850 w 12238203"/>
              <a:gd name="connsiteY9982" fmla="*/ 10883118 h 14922648"/>
              <a:gd name="connsiteX9983" fmla="*/ 7764969 w 12238203"/>
              <a:gd name="connsiteY9983" fmla="*/ 10922624 h 14922648"/>
              <a:gd name="connsiteX9984" fmla="*/ 8006103 w 12238203"/>
              <a:gd name="connsiteY9984" fmla="*/ 10377313 h 14922648"/>
              <a:gd name="connsiteX9985" fmla="*/ 8010796 w 12238203"/>
              <a:gd name="connsiteY9985" fmla="*/ 10354168 h 14922648"/>
              <a:gd name="connsiteX9986" fmla="*/ 7967875 w 12238203"/>
              <a:gd name="connsiteY9986" fmla="*/ 10428943 h 14922648"/>
              <a:gd name="connsiteX9987" fmla="*/ 7978389 w 12238203"/>
              <a:gd name="connsiteY9987" fmla="*/ 10432449 h 14922648"/>
              <a:gd name="connsiteX9988" fmla="*/ 8006103 w 12238203"/>
              <a:gd name="connsiteY9988" fmla="*/ 10377313 h 14922648"/>
              <a:gd name="connsiteX9989" fmla="*/ 6156418 w 12238203"/>
              <a:gd name="connsiteY9989" fmla="*/ 14565544 h 14922648"/>
              <a:gd name="connsiteX9990" fmla="*/ 6136744 w 12238203"/>
              <a:gd name="connsiteY9990" fmla="*/ 14515502 h 14922648"/>
              <a:gd name="connsiteX9991" fmla="*/ 6156418 w 12238203"/>
              <a:gd name="connsiteY9991" fmla="*/ 14565544 h 14922648"/>
              <a:gd name="connsiteX9992" fmla="*/ 6190387 w 12238203"/>
              <a:gd name="connsiteY9992" fmla="*/ 14488665 h 14922648"/>
              <a:gd name="connsiteX9993" fmla="*/ 6139843 w 12238203"/>
              <a:gd name="connsiteY9993" fmla="*/ 14341262 h 14922648"/>
              <a:gd name="connsiteX9994" fmla="*/ 6177366 w 12238203"/>
              <a:gd name="connsiteY9994" fmla="*/ 14486995 h 14922648"/>
              <a:gd name="connsiteX9995" fmla="*/ 6190387 w 12238203"/>
              <a:gd name="connsiteY9995" fmla="*/ 14488665 h 14922648"/>
              <a:gd name="connsiteX9996" fmla="*/ 8202807 w 12238203"/>
              <a:gd name="connsiteY9996" fmla="*/ 9934256 h 14922648"/>
              <a:gd name="connsiteX9997" fmla="*/ 8165757 w 12238203"/>
              <a:gd name="connsiteY9997" fmla="*/ 9916749 h 14922648"/>
              <a:gd name="connsiteX9998" fmla="*/ 8202807 w 12238203"/>
              <a:gd name="connsiteY9998" fmla="*/ 9934256 h 14922648"/>
              <a:gd name="connsiteX9999" fmla="*/ 9993479 w 12238203"/>
              <a:gd name="connsiteY9999" fmla="*/ 5882787 h 14922648"/>
              <a:gd name="connsiteX10000" fmla="*/ 9993164 w 12238203"/>
              <a:gd name="connsiteY10000" fmla="*/ 5830766 h 14922648"/>
              <a:gd name="connsiteX10001" fmla="*/ 9993479 w 12238203"/>
              <a:gd name="connsiteY10001" fmla="*/ 5882787 h 14922648"/>
              <a:gd name="connsiteX10002" fmla="*/ 8227326 w 12238203"/>
              <a:gd name="connsiteY10002" fmla="*/ 9886293 h 14922648"/>
              <a:gd name="connsiteX10003" fmla="*/ 8211051 w 12238203"/>
              <a:gd name="connsiteY10003" fmla="*/ 9852886 h 14922648"/>
              <a:gd name="connsiteX10004" fmla="*/ 8188334 w 12238203"/>
              <a:gd name="connsiteY10004" fmla="*/ 9859828 h 14922648"/>
              <a:gd name="connsiteX10005" fmla="*/ 8227326 w 12238203"/>
              <a:gd name="connsiteY10005" fmla="*/ 9886293 h 14922648"/>
              <a:gd name="connsiteX10006" fmla="*/ 8057145 w 12238203"/>
              <a:gd name="connsiteY10006" fmla="*/ 10271848 h 14922648"/>
              <a:gd name="connsiteX10007" fmla="*/ 8013913 w 12238203"/>
              <a:gd name="connsiteY10007" fmla="*/ 10314862 h 14922648"/>
              <a:gd name="connsiteX10008" fmla="*/ 8017765 w 12238203"/>
              <a:gd name="connsiteY10008" fmla="*/ 10336090 h 14922648"/>
              <a:gd name="connsiteX10009" fmla="*/ 8057145 w 12238203"/>
              <a:gd name="connsiteY10009" fmla="*/ 10271848 h 14922648"/>
              <a:gd name="connsiteX10010" fmla="*/ 9259318 w 12238203"/>
              <a:gd name="connsiteY10010" fmla="*/ 7553617 h 14922648"/>
              <a:gd name="connsiteX10011" fmla="*/ 9235453 w 12238203"/>
              <a:gd name="connsiteY10011" fmla="*/ 7534333 h 14922648"/>
              <a:gd name="connsiteX10012" fmla="*/ 9259318 w 12238203"/>
              <a:gd name="connsiteY10012" fmla="*/ 7553617 h 14922648"/>
              <a:gd name="connsiteX10013" fmla="*/ 7141013 w 12238203"/>
              <a:gd name="connsiteY10013" fmla="*/ 12349368 h 14922648"/>
              <a:gd name="connsiteX10014" fmla="*/ 7126579 w 12238203"/>
              <a:gd name="connsiteY10014" fmla="*/ 12295600 h 14922648"/>
              <a:gd name="connsiteX10015" fmla="*/ 7141013 w 12238203"/>
              <a:gd name="connsiteY10015" fmla="*/ 12349368 h 14922648"/>
              <a:gd name="connsiteX10016" fmla="*/ 7440846 w 12238203"/>
              <a:gd name="connsiteY10016" fmla="*/ 11672280 h 14922648"/>
              <a:gd name="connsiteX10017" fmla="*/ 7414187 w 12238203"/>
              <a:gd name="connsiteY10017" fmla="*/ 11689744 h 14922648"/>
              <a:gd name="connsiteX10018" fmla="*/ 7387334 w 12238203"/>
              <a:gd name="connsiteY10018" fmla="*/ 11656624 h 14922648"/>
              <a:gd name="connsiteX10019" fmla="*/ 7358649 w 12238203"/>
              <a:gd name="connsiteY10019" fmla="*/ 11592592 h 14922648"/>
              <a:gd name="connsiteX10020" fmla="*/ 7440846 w 12238203"/>
              <a:gd name="connsiteY10020" fmla="*/ 11672280 h 14922648"/>
              <a:gd name="connsiteX10021" fmla="*/ 8966744 w 12238203"/>
              <a:gd name="connsiteY10021" fmla="*/ 8220074 h 14922648"/>
              <a:gd name="connsiteX10022" fmla="*/ 8961244 w 12238203"/>
              <a:gd name="connsiteY10022" fmla="*/ 8214082 h 14922648"/>
              <a:gd name="connsiteX10023" fmla="*/ 8963732 w 12238203"/>
              <a:gd name="connsiteY10023" fmla="*/ 8226891 h 14922648"/>
              <a:gd name="connsiteX10024" fmla="*/ 9479174 w 12238203"/>
              <a:gd name="connsiteY10024" fmla="*/ 7062127 h 14922648"/>
              <a:gd name="connsiteX10025" fmla="*/ 9479158 w 12238203"/>
              <a:gd name="connsiteY10025" fmla="*/ 7055577 h 14922648"/>
              <a:gd name="connsiteX10026" fmla="*/ 9472079 w 12238203"/>
              <a:gd name="connsiteY10026" fmla="*/ 7054700 h 14922648"/>
              <a:gd name="connsiteX10027" fmla="*/ 9471665 w 12238203"/>
              <a:gd name="connsiteY10027" fmla="*/ 7061747 h 14922648"/>
              <a:gd name="connsiteX10028" fmla="*/ 9479174 w 12238203"/>
              <a:gd name="connsiteY10028" fmla="*/ 7062127 h 14922648"/>
              <a:gd name="connsiteX10029" fmla="*/ 9364283 w 12238203"/>
              <a:gd name="connsiteY10029" fmla="*/ 7329290 h 14922648"/>
              <a:gd name="connsiteX10030" fmla="*/ 9354970 w 12238203"/>
              <a:gd name="connsiteY10030" fmla="*/ 7310797 h 14922648"/>
              <a:gd name="connsiteX10031" fmla="*/ 9364283 w 12238203"/>
              <a:gd name="connsiteY10031" fmla="*/ 7329290 h 14922648"/>
              <a:gd name="connsiteX10032" fmla="*/ 8224679 w 12238203"/>
              <a:gd name="connsiteY10032" fmla="*/ 9914667 h 14922648"/>
              <a:gd name="connsiteX10033" fmla="*/ 8221621 w 12238203"/>
              <a:gd name="connsiteY10033" fmla="*/ 9909862 h 14922648"/>
              <a:gd name="connsiteX10034" fmla="*/ 8213781 w 12238203"/>
              <a:gd name="connsiteY10034" fmla="*/ 9907650 h 14922648"/>
              <a:gd name="connsiteX10035" fmla="*/ 8224679 w 12238203"/>
              <a:gd name="connsiteY10035" fmla="*/ 9914667 h 14922648"/>
              <a:gd name="connsiteX10036" fmla="*/ 8515590 w 12238203"/>
              <a:gd name="connsiteY10036" fmla="*/ 9258450 h 14922648"/>
              <a:gd name="connsiteX10037" fmla="*/ 8420648 w 12238203"/>
              <a:gd name="connsiteY10037" fmla="*/ 9364409 h 14922648"/>
              <a:gd name="connsiteX10038" fmla="*/ 8515590 w 12238203"/>
              <a:gd name="connsiteY10038" fmla="*/ 9258450 h 14922648"/>
              <a:gd name="connsiteX10039" fmla="*/ 8937772 w 12238203"/>
              <a:gd name="connsiteY10039" fmla="*/ 8312153 h 14922648"/>
              <a:gd name="connsiteX10040" fmla="*/ 8925150 w 12238203"/>
              <a:gd name="connsiteY10040" fmla="*/ 8314211 h 14922648"/>
              <a:gd name="connsiteX10041" fmla="*/ 8937772 w 12238203"/>
              <a:gd name="connsiteY10041" fmla="*/ 8312153 h 14922648"/>
              <a:gd name="connsiteX10042" fmla="*/ 6233287 w 12238203"/>
              <a:gd name="connsiteY10042" fmla="*/ 14433089 h 14922648"/>
              <a:gd name="connsiteX10043" fmla="*/ 6217877 w 12238203"/>
              <a:gd name="connsiteY10043" fmla="*/ 14384930 h 14922648"/>
              <a:gd name="connsiteX10044" fmla="*/ 6233287 w 12238203"/>
              <a:gd name="connsiteY10044" fmla="*/ 14433089 h 14922648"/>
              <a:gd name="connsiteX10045" fmla="*/ 9472298 w 12238203"/>
              <a:gd name="connsiteY10045" fmla="*/ 7103161 h 14922648"/>
              <a:gd name="connsiteX10046" fmla="*/ 9462124 w 12238203"/>
              <a:gd name="connsiteY10046" fmla="*/ 7097061 h 14922648"/>
              <a:gd name="connsiteX10047" fmla="*/ 9468560 w 12238203"/>
              <a:gd name="connsiteY10047" fmla="*/ 7108284 h 14922648"/>
              <a:gd name="connsiteX10048" fmla="*/ 9472298 w 12238203"/>
              <a:gd name="connsiteY10048" fmla="*/ 7103161 h 14922648"/>
              <a:gd name="connsiteX10049" fmla="*/ 7790183 w 12238203"/>
              <a:gd name="connsiteY10049" fmla="*/ 10919116 h 14922648"/>
              <a:gd name="connsiteX10050" fmla="*/ 7775478 w 12238203"/>
              <a:gd name="connsiteY10050" fmla="*/ 10908288 h 14922648"/>
              <a:gd name="connsiteX10051" fmla="*/ 7790183 w 12238203"/>
              <a:gd name="connsiteY10051" fmla="*/ 10919116 h 14922648"/>
              <a:gd name="connsiteX10052" fmla="*/ 6221650 w 12238203"/>
              <a:gd name="connsiteY10052" fmla="*/ 14469807 h 14922648"/>
              <a:gd name="connsiteX10053" fmla="*/ 6197007 w 12238203"/>
              <a:gd name="connsiteY10053" fmla="*/ 14389492 h 14922648"/>
              <a:gd name="connsiteX10054" fmla="*/ 6221650 w 12238203"/>
              <a:gd name="connsiteY10054" fmla="*/ 14469807 h 14922648"/>
              <a:gd name="connsiteX10055" fmla="*/ 10132588 w 12238203"/>
              <a:gd name="connsiteY10055" fmla="*/ 5619273 h 14922648"/>
              <a:gd name="connsiteX10056" fmla="*/ 10131128 w 12238203"/>
              <a:gd name="connsiteY10056" fmla="*/ 5609591 h 14922648"/>
              <a:gd name="connsiteX10057" fmla="*/ 10119390 w 12238203"/>
              <a:gd name="connsiteY10057" fmla="*/ 5634347 h 14922648"/>
              <a:gd name="connsiteX10058" fmla="*/ 10132588 w 12238203"/>
              <a:gd name="connsiteY10058" fmla="*/ 5619273 h 14922648"/>
              <a:gd name="connsiteX10059" fmla="*/ 9398175 w 12238203"/>
              <a:gd name="connsiteY10059" fmla="*/ 7281818 h 14922648"/>
              <a:gd name="connsiteX10060" fmla="*/ 9400734 w 12238203"/>
              <a:gd name="connsiteY10060" fmla="*/ 7271052 h 14922648"/>
              <a:gd name="connsiteX10061" fmla="*/ 9404950 w 12238203"/>
              <a:gd name="connsiteY10061" fmla="*/ 7253309 h 14922648"/>
              <a:gd name="connsiteX10062" fmla="*/ 9398510 w 12238203"/>
              <a:gd name="connsiteY10062" fmla="*/ 7242095 h 14922648"/>
              <a:gd name="connsiteX10063" fmla="*/ 9414716 w 12238203"/>
              <a:gd name="connsiteY10063" fmla="*/ 7214705 h 14922648"/>
              <a:gd name="connsiteX10064" fmla="*/ 9434290 w 12238203"/>
              <a:gd name="connsiteY10064" fmla="*/ 7137943 h 14922648"/>
              <a:gd name="connsiteX10065" fmla="*/ 9444245 w 12238203"/>
              <a:gd name="connsiteY10065" fmla="*/ 7095586 h 14922648"/>
              <a:gd name="connsiteX10066" fmla="*/ 9398963 w 12238203"/>
              <a:gd name="connsiteY10066" fmla="*/ 6931936 h 14922648"/>
              <a:gd name="connsiteX10067" fmla="*/ 9333372 w 12238203"/>
              <a:gd name="connsiteY10067" fmla="*/ 6948941 h 14922648"/>
              <a:gd name="connsiteX10068" fmla="*/ 9206283 w 12238203"/>
              <a:gd name="connsiteY10068" fmla="*/ 7082770 h 14922648"/>
              <a:gd name="connsiteX10069" fmla="*/ 9207474 w 12238203"/>
              <a:gd name="connsiteY10069" fmla="*/ 7225341 h 14922648"/>
              <a:gd name="connsiteX10070" fmla="*/ 9290212 w 12238203"/>
              <a:gd name="connsiteY10070" fmla="*/ 7263194 h 14922648"/>
              <a:gd name="connsiteX10071" fmla="*/ 9376703 w 12238203"/>
              <a:gd name="connsiteY10071" fmla="*/ 7301238 h 14922648"/>
              <a:gd name="connsiteX10072" fmla="*/ 9398175 w 12238203"/>
              <a:gd name="connsiteY10072" fmla="*/ 7281818 h 14922648"/>
              <a:gd name="connsiteX10073" fmla="*/ 11306429 w 12238203"/>
              <a:gd name="connsiteY10073" fmla="*/ 2965594 h 14922648"/>
              <a:gd name="connsiteX10074" fmla="*/ 11297346 w 12238203"/>
              <a:gd name="connsiteY10074" fmla="*/ 2950347 h 14922648"/>
              <a:gd name="connsiteX10075" fmla="*/ 11209538 w 12238203"/>
              <a:gd name="connsiteY10075" fmla="*/ 2936571 h 14922648"/>
              <a:gd name="connsiteX10076" fmla="*/ 11306429 w 12238203"/>
              <a:gd name="connsiteY10076" fmla="*/ 2965594 h 14922648"/>
              <a:gd name="connsiteX10077" fmla="*/ 8968442 w 12238203"/>
              <a:gd name="connsiteY10077" fmla="*/ 8260028 h 14922648"/>
              <a:gd name="connsiteX10078" fmla="*/ 8957326 w 12238203"/>
              <a:gd name="connsiteY10078" fmla="*/ 8258679 h 14922648"/>
              <a:gd name="connsiteX10079" fmla="*/ 8940343 w 12238203"/>
              <a:gd name="connsiteY10079" fmla="*/ 8173791 h 14922648"/>
              <a:gd name="connsiteX10080" fmla="*/ 8931130 w 12238203"/>
              <a:gd name="connsiteY10080" fmla="*/ 8177355 h 14922648"/>
              <a:gd name="connsiteX10081" fmla="*/ 8920188 w 12238203"/>
              <a:gd name="connsiteY10081" fmla="*/ 8149102 h 14922648"/>
              <a:gd name="connsiteX10082" fmla="*/ 8933032 w 12238203"/>
              <a:gd name="connsiteY10082" fmla="*/ 8182269 h 14922648"/>
              <a:gd name="connsiteX10083" fmla="*/ 8934902 w 12238203"/>
              <a:gd name="connsiteY10083" fmla="*/ 8256411 h 14922648"/>
              <a:gd name="connsiteX10084" fmla="*/ 8968442 w 12238203"/>
              <a:gd name="connsiteY10084" fmla="*/ 8260028 h 14922648"/>
              <a:gd name="connsiteX10085" fmla="*/ 9280481 w 12238203"/>
              <a:gd name="connsiteY10085" fmla="*/ 7555326 h 14922648"/>
              <a:gd name="connsiteX10086" fmla="*/ 9257460 w 12238203"/>
              <a:gd name="connsiteY10086" fmla="*/ 7528496 h 14922648"/>
              <a:gd name="connsiteX10087" fmla="*/ 9280481 w 12238203"/>
              <a:gd name="connsiteY10087" fmla="*/ 7555326 h 14922648"/>
              <a:gd name="connsiteX10088" fmla="*/ 7775454 w 12238203"/>
              <a:gd name="connsiteY10088" fmla="*/ 10965520 h 14922648"/>
              <a:gd name="connsiteX10089" fmla="*/ 7747103 w 12238203"/>
              <a:gd name="connsiteY10089" fmla="*/ 10922613 h 14922648"/>
              <a:gd name="connsiteX10090" fmla="*/ 7775454 w 12238203"/>
              <a:gd name="connsiteY10090" fmla="*/ 10965520 h 14922648"/>
              <a:gd name="connsiteX10091" fmla="*/ 8281576 w 12238203"/>
              <a:gd name="connsiteY10091" fmla="*/ 9820488 h 14922648"/>
              <a:gd name="connsiteX10092" fmla="*/ 8257114 w 12238203"/>
              <a:gd name="connsiteY10092" fmla="*/ 9835293 h 14922648"/>
              <a:gd name="connsiteX10093" fmla="*/ 8281576 w 12238203"/>
              <a:gd name="connsiteY10093" fmla="*/ 9820488 h 14922648"/>
              <a:gd name="connsiteX10094" fmla="*/ 9115087 w 12238203"/>
              <a:gd name="connsiteY10094" fmla="*/ 7936146 h 14922648"/>
              <a:gd name="connsiteX10095" fmla="*/ 9045441 w 12238203"/>
              <a:gd name="connsiteY10095" fmla="*/ 7860371 h 14922648"/>
              <a:gd name="connsiteX10096" fmla="*/ 9115087 w 12238203"/>
              <a:gd name="connsiteY10096" fmla="*/ 7936146 h 14922648"/>
              <a:gd name="connsiteX10097" fmla="*/ 7164763 w 12238203"/>
              <a:gd name="connsiteY10097" fmla="*/ 12353238 h 14922648"/>
              <a:gd name="connsiteX10098" fmla="*/ 7138441 w 12238203"/>
              <a:gd name="connsiteY10098" fmla="*/ 12290650 h 14922648"/>
              <a:gd name="connsiteX10099" fmla="*/ 7164763 w 12238203"/>
              <a:gd name="connsiteY10099" fmla="*/ 12353238 h 14922648"/>
              <a:gd name="connsiteX10100" fmla="*/ 9870840 w 12238203"/>
              <a:gd name="connsiteY10100" fmla="*/ 6229051 h 14922648"/>
              <a:gd name="connsiteX10101" fmla="*/ 9845568 w 12238203"/>
              <a:gd name="connsiteY10101" fmla="*/ 6175171 h 14922648"/>
              <a:gd name="connsiteX10102" fmla="*/ 9870840 w 12238203"/>
              <a:gd name="connsiteY10102" fmla="*/ 6229051 h 14922648"/>
              <a:gd name="connsiteX10103" fmla="*/ 7100435 w 12238203"/>
              <a:gd name="connsiteY10103" fmla="*/ 12501131 h 14922648"/>
              <a:gd name="connsiteX10104" fmla="*/ 7056862 w 12238203"/>
              <a:gd name="connsiteY10104" fmla="*/ 12444169 h 14922648"/>
              <a:gd name="connsiteX10105" fmla="*/ 7100435 w 12238203"/>
              <a:gd name="connsiteY10105" fmla="*/ 12501131 h 14922648"/>
              <a:gd name="connsiteX10106" fmla="*/ 8248025 w 12238203"/>
              <a:gd name="connsiteY10106" fmla="*/ 9904016 h 14922648"/>
              <a:gd name="connsiteX10107" fmla="*/ 8225775 w 12238203"/>
              <a:gd name="connsiteY10107" fmla="*/ 9910978 h 14922648"/>
              <a:gd name="connsiteX10108" fmla="*/ 8239284 w 12238203"/>
              <a:gd name="connsiteY10108" fmla="*/ 9922314 h 14922648"/>
              <a:gd name="connsiteX10109" fmla="*/ 8248025 w 12238203"/>
              <a:gd name="connsiteY10109" fmla="*/ 9904016 h 14922648"/>
              <a:gd name="connsiteX10110" fmla="*/ 6175023 w 12238203"/>
              <a:gd name="connsiteY10110" fmla="*/ 14597248 h 14922648"/>
              <a:gd name="connsiteX10111" fmla="*/ 6096548 w 12238203"/>
              <a:gd name="connsiteY10111" fmla="*/ 14544197 h 14922648"/>
              <a:gd name="connsiteX10112" fmla="*/ 6167362 w 12238203"/>
              <a:gd name="connsiteY10112" fmla="*/ 14603052 h 14922648"/>
              <a:gd name="connsiteX10113" fmla="*/ 6175023 w 12238203"/>
              <a:gd name="connsiteY10113" fmla="*/ 14597248 h 14922648"/>
              <a:gd name="connsiteX10114" fmla="*/ 8048035 w 12238203"/>
              <a:gd name="connsiteY10114" fmla="*/ 10359327 h 14922648"/>
              <a:gd name="connsiteX10115" fmla="*/ 8053374 w 12238203"/>
              <a:gd name="connsiteY10115" fmla="*/ 10343319 h 14922648"/>
              <a:gd name="connsiteX10116" fmla="*/ 8039218 w 12238203"/>
              <a:gd name="connsiteY10116" fmla="*/ 10371874 h 14922648"/>
              <a:gd name="connsiteX10117" fmla="*/ 8048035 w 12238203"/>
              <a:gd name="connsiteY10117" fmla="*/ 10359327 h 14922648"/>
              <a:gd name="connsiteX10118" fmla="*/ 7371375 w 12238203"/>
              <a:gd name="connsiteY10118" fmla="*/ 11895906 h 14922648"/>
              <a:gd name="connsiteX10119" fmla="*/ 7342119 w 12238203"/>
              <a:gd name="connsiteY10119" fmla="*/ 11937896 h 14922648"/>
              <a:gd name="connsiteX10120" fmla="*/ 7261002 w 12238203"/>
              <a:gd name="connsiteY10120" fmla="*/ 11849190 h 14922648"/>
              <a:gd name="connsiteX10121" fmla="*/ 7371375 w 12238203"/>
              <a:gd name="connsiteY10121" fmla="*/ 11895906 h 14922648"/>
              <a:gd name="connsiteX10122" fmla="*/ 10157577 w 12238203"/>
              <a:gd name="connsiteY10122" fmla="*/ 5592596 h 14922648"/>
              <a:gd name="connsiteX10123" fmla="*/ 10175166 w 12238203"/>
              <a:gd name="connsiteY10123" fmla="*/ 5534079 h 14922648"/>
              <a:gd name="connsiteX10124" fmla="*/ 10144591 w 12238203"/>
              <a:gd name="connsiteY10124" fmla="*/ 5556143 h 14922648"/>
              <a:gd name="connsiteX10125" fmla="*/ 10147611 w 12238203"/>
              <a:gd name="connsiteY10125" fmla="*/ 5536932 h 14922648"/>
              <a:gd name="connsiteX10126" fmla="*/ 10134148 w 12238203"/>
              <a:gd name="connsiteY10126" fmla="*/ 5590380 h 14922648"/>
              <a:gd name="connsiteX10127" fmla="*/ 10157577 w 12238203"/>
              <a:gd name="connsiteY10127" fmla="*/ 5592596 h 14922648"/>
              <a:gd name="connsiteX10128" fmla="*/ 6216177 w 12238203"/>
              <a:gd name="connsiteY10128" fmla="*/ 14513333 h 14922648"/>
              <a:gd name="connsiteX10129" fmla="*/ 6167129 w 12238203"/>
              <a:gd name="connsiteY10129" fmla="*/ 14353318 h 14922648"/>
              <a:gd name="connsiteX10130" fmla="*/ 6216177 w 12238203"/>
              <a:gd name="connsiteY10130" fmla="*/ 14513333 h 14922648"/>
              <a:gd name="connsiteX10131" fmla="*/ 7999641 w 12238203"/>
              <a:gd name="connsiteY10131" fmla="*/ 10479174 h 14922648"/>
              <a:gd name="connsiteX10132" fmla="*/ 8010456 w 12238203"/>
              <a:gd name="connsiteY10132" fmla="*/ 10450210 h 14922648"/>
              <a:gd name="connsiteX10133" fmla="*/ 7981868 w 12238203"/>
              <a:gd name="connsiteY10133" fmla="*/ 10457678 h 14922648"/>
              <a:gd name="connsiteX10134" fmla="*/ 7999641 w 12238203"/>
              <a:gd name="connsiteY10134" fmla="*/ 10479174 h 14922648"/>
              <a:gd name="connsiteX10135" fmla="*/ 7118784 w 12238203"/>
              <a:gd name="connsiteY10135" fmla="*/ 12474586 h 14922648"/>
              <a:gd name="connsiteX10136" fmla="*/ 7058383 w 12238203"/>
              <a:gd name="connsiteY10136" fmla="*/ 12348530 h 14922648"/>
              <a:gd name="connsiteX10137" fmla="*/ 7113619 w 12238203"/>
              <a:gd name="connsiteY10137" fmla="*/ 12444787 h 14922648"/>
              <a:gd name="connsiteX10138" fmla="*/ 7118784 w 12238203"/>
              <a:gd name="connsiteY10138" fmla="*/ 12474586 h 14922648"/>
              <a:gd name="connsiteX10139" fmla="*/ 9369685 w 12238203"/>
              <a:gd name="connsiteY10139" fmla="*/ 7381802 h 14922648"/>
              <a:gd name="connsiteX10140" fmla="*/ 9371476 w 12238203"/>
              <a:gd name="connsiteY10140" fmla="*/ 7375999 h 14922648"/>
              <a:gd name="connsiteX10141" fmla="*/ 9351141 w 12238203"/>
              <a:gd name="connsiteY10141" fmla="*/ 7360196 h 14922648"/>
              <a:gd name="connsiteX10142" fmla="*/ 9358599 w 12238203"/>
              <a:gd name="connsiteY10142" fmla="*/ 7353561 h 14922648"/>
              <a:gd name="connsiteX10143" fmla="*/ 9312818 w 12238203"/>
              <a:gd name="connsiteY10143" fmla="*/ 7297072 h 14922648"/>
              <a:gd name="connsiteX10144" fmla="*/ 9348077 w 12238203"/>
              <a:gd name="connsiteY10144" fmla="*/ 7356679 h 14922648"/>
              <a:gd name="connsiteX10145" fmla="*/ 9332664 w 12238203"/>
              <a:gd name="connsiteY10145" fmla="*/ 7369510 h 14922648"/>
              <a:gd name="connsiteX10146" fmla="*/ 9367118 w 12238203"/>
              <a:gd name="connsiteY10146" fmla="*/ 7386612 h 14922648"/>
              <a:gd name="connsiteX10147" fmla="*/ 9369685 w 12238203"/>
              <a:gd name="connsiteY10147" fmla="*/ 7381802 h 14922648"/>
              <a:gd name="connsiteX10148" fmla="*/ 9467794 w 12238203"/>
              <a:gd name="connsiteY10148" fmla="*/ 7162170 h 14922648"/>
              <a:gd name="connsiteX10149" fmla="*/ 9452545 w 12238203"/>
              <a:gd name="connsiteY10149" fmla="*/ 7131914 h 14922648"/>
              <a:gd name="connsiteX10150" fmla="*/ 9457548 w 12238203"/>
              <a:gd name="connsiteY10150" fmla="*/ 7168037 h 14922648"/>
              <a:gd name="connsiteX10151" fmla="*/ 9467794 w 12238203"/>
              <a:gd name="connsiteY10151" fmla="*/ 7162170 h 14922648"/>
              <a:gd name="connsiteX10152" fmla="*/ 9004186 w 12238203"/>
              <a:gd name="connsiteY10152" fmla="*/ 8213708 h 14922648"/>
              <a:gd name="connsiteX10153" fmla="*/ 8969343 w 12238203"/>
              <a:gd name="connsiteY10153" fmla="*/ 8073580 h 14922648"/>
              <a:gd name="connsiteX10154" fmla="*/ 8973104 w 12238203"/>
              <a:gd name="connsiteY10154" fmla="*/ 8126153 h 14922648"/>
              <a:gd name="connsiteX10155" fmla="*/ 8980065 w 12238203"/>
              <a:gd name="connsiteY10155" fmla="*/ 8171486 h 14922648"/>
              <a:gd name="connsiteX10156" fmla="*/ 9004186 w 12238203"/>
              <a:gd name="connsiteY10156" fmla="*/ 8213708 h 14922648"/>
              <a:gd name="connsiteX10157" fmla="*/ 6172506 w 12238203"/>
              <a:gd name="connsiteY10157" fmla="*/ 14623702 h 14922648"/>
              <a:gd name="connsiteX10158" fmla="*/ 6099127 w 12238203"/>
              <a:gd name="connsiteY10158" fmla="*/ 14559119 h 14922648"/>
              <a:gd name="connsiteX10159" fmla="*/ 6037686 w 12238203"/>
              <a:gd name="connsiteY10159" fmla="*/ 14499811 h 14922648"/>
              <a:gd name="connsiteX10160" fmla="*/ 5985428 w 12238203"/>
              <a:gd name="connsiteY10160" fmla="*/ 14471616 h 14922648"/>
              <a:gd name="connsiteX10161" fmla="*/ 5969200 w 12238203"/>
              <a:gd name="connsiteY10161" fmla="*/ 14446067 h 14922648"/>
              <a:gd name="connsiteX10162" fmla="*/ 5937637 w 12238203"/>
              <a:gd name="connsiteY10162" fmla="*/ 14422933 h 14922648"/>
              <a:gd name="connsiteX10163" fmla="*/ 6019821 w 12238203"/>
              <a:gd name="connsiteY10163" fmla="*/ 14519484 h 14922648"/>
              <a:gd name="connsiteX10164" fmla="*/ 6164846 w 12238203"/>
              <a:gd name="connsiteY10164" fmla="*/ 14629506 h 14922648"/>
              <a:gd name="connsiteX10165" fmla="*/ 6172506 w 12238203"/>
              <a:gd name="connsiteY10165" fmla="*/ 14623702 h 14922648"/>
              <a:gd name="connsiteX10166" fmla="*/ 9311653 w 12238203"/>
              <a:gd name="connsiteY10166" fmla="*/ 7521683 h 14922648"/>
              <a:gd name="connsiteX10167" fmla="*/ 9281815 w 12238203"/>
              <a:gd name="connsiteY10167" fmla="*/ 7491144 h 14922648"/>
              <a:gd name="connsiteX10168" fmla="*/ 9311653 w 12238203"/>
              <a:gd name="connsiteY10168" fmla="*/ 7521683 h 14922648"/>
              <a:gd name="connsiteX10169" fmla="*/ 9429867 w 12238203"/>
              <a:gd name="connsiteY10169" fmla="*/ 7255211 h 14922648"/>
              <a:gd name="connsiteX10170" fmla="*/ 9424496 w 12238203"/>
              <a:gd name="connsiteY10170" fmla="*/ 7233159 h 14922648"/>
              <a:gd name="connsiteX10171" fmla="*/ 9419725 w 12238203"/>
              <a:gd name="connsiteY10171" fmla="*/ 7250815 h 14922648"/>
              <a:gd name="connsiteX10172" fmla="*/ 9429867 w 12238203"/>
              <a:gd name="connsiteY10172" fmla="*/ 7255211 h 14922648"/>
              <a:gd name="connsiteX10173" fmla="*/ 11422324 w 12238203"/>
              <a:gd name="connsiteY10173" fmla="*/ 2747182 h 14922648"/>
              <a:gd name="connsiteX10174" fmla="*/ 11377449 w 12238203"/>
              <a:gd name="connsiteY10174" fmla="*/ 2752886 h 14922648"/>
              <a:gd name="connsiteX10175" fmla="*/ 11422324 w 12238203"/>
              <a:gd name="connsiteY10175" fmla="*/ 2747182 h 14922648"/>
              <a:gd name="connsiteX10176" fmla="*/ 7768505 w 12238203"/>
              <a:gd name="connsiteY10176" fmla="*/ 11018631 h 14922648"/>
              <a:gd name="connsiteX10177" fmla="*/ 7739908 w 12238203"/>
              <a:gd name="connsiteY10177" fmla="*/ 10972433 h 14922648"/>
              <a:gd name="connsiteX10178" fmla="*/ 7768505 w 12238203"/>
              <a:gd name="connsiteY10178" fmla="*/ 11018631 h 14922648"/>
              <a:gd name="connsiteX10179" fmla="*/ 7117262 w 12238203"/>
              <a:gd name="connsiteY10179" fmla="*/ 12495317 h 14922648"/>
              <a:gd name="connsiteX10180" fmla="*/ 7109716 w 12238203"/>
              <a:gd name="connsiteY10180" fmla="*/ 12481281 h 14922648"/>
              <a:gd name="connsiteX10181" fmla="*/ 7064208 w 12238203"/>
              <a:gd name="connsiteY10181" fmla="*/ 12427541 h 14922648"/>
              <a:gd name="connsiteX10182" fmla="*/ 7117262 w 12238203"/>
              <a:gd name="connsiteY10182" fmla="*/ 12495317 h 14922648"/>
              <a:gd name="connsiteX10183" fmla="*/ 7992593 w 12238203"/>
              <a:gd name="connsiteY10183" fmla="*/ 10514474 h 14922648"/>
              <a:gd name="connsiteX10184" fmla="*/ 7996051 w 12238203"/>
              <a:gd name="connsiteY10184" fmla="*/ 10489048 h 14922648"/>
              <a:gd name="connsiteX10185" fmla="*/ 7978501 w 12238203"/>
              <a:gd name="connsiteY10185" fmla="*/ 10507267 h 14922648"/>
              <a:gd name="connsiteX10186" fmla="*/ 7992593 w 12238203"/>
              <a:gd name="connsiteY10186" fmla="*/ 10514474 h 14922648"/>
              <a:gd name="connsiteX10187" fmla="*/ 8973677 w 12238203"/>
              <a:gd name="connsiteY10187" fmla="*/ 8298966 h 14922648"/>
              <a:gd name="connsiteX10188" fmla="*/ 8976163 w 12238203"/>
              <a:gd name="connsiteY10188" fmla="*/ 8286350 h 14922648"/>
              <a:gd name="connsiteX10189" fmla="*/ 8956406 w 12238203"/>
              <a:gd name="connsiteY10189" fmla="*/ 8269981 h 14922648"/>
              <a:gd name="connsiteX10190" fmla="*/ 8949413 w 12238203"/>
              <a:gd name="connsiteY10190" fmla="*/ 8293875 h 14922648"/>
              <a:gd name="connsiteX10191" fmla="*/ 8943782 w 12238203"/>
              <a:gd name="connsiteY10191" fmla="*/ 8272043 h 14922648"/>
              <a:gd name="connsiteX10192" fmla="*/ 8939090 w 12238203"/>
              <a:gd name="connsiteY10192" fmla="*/ 8309171 h 14922648"/>
              <a:gd name="connsiteX10193" fmla="*/ 8973677 w 12238203"/>
              <a:gd name="connsiteY10193" fmla="*/ 8298966 h 14922648"/>
              <a:gd name="connsiteX10194" fmla="*/ 7814513 w 12238203"/>
              <a:gd name="connsiteY10194" fmla="*/ 10925930 h 14922648"/>
              <a:gd name="connsiteX10195" fmla="*/ 7768590 w 12238203"/>
              <a:gd name="connsiteY10195" fmla="*/ 10886961 h 14922648"/>
              <a:gd name="connsiteX10196" fmla="*/ 7814513 w 12238203"/>
              <a:gd name="connsiteY10196" fmla="*/ 10925930 h 14922648"/>
              <a:gd name="connsiteX10197" fmla="*/ 7286906 w 12238203"/>
              <a:gd name="connsiteY10197" fmla="*/ 12124370 h 14922648"/>
              <a:gd name="connsiteX10198" fmla="*/ 7205875 w 12238203"/>
              <a:gd name="connsiteY10198" fmla="*/ 12035474 h 14922648"/>
              <a:gd name="connsiteX10199" fmla="*/ 7286906 w 12238203"/>
              <a:gd name="connsiteY10199" fmla="*/ 12124370 h 14922648"/>
              <a:gd name="connsiteX10200" fmla="*/ 9877736 w 12238203"/>
              <a:gd name="connsiteY10200" fmla="*/ 6261231 h 14922648"/>
              <a:gd name="connsiteX10201" fmla="*/ 9871051 w 12238203"/>
              <a:gd name="connsiteY10201" fmla="*/ 6240130 h 14922648"/>
              <a:gd name="connsiteX10202" fmla="*/ 9877736 w 12238203"/>
              <a:gd name="connsiteY10202" fmla="*/ 6261231 h 14922648"/>
              <a:gd name="connsiteX10203" fmla="*/ 8051379 w 12238203"/>
              <a:gd name="connsiteY10203" fmla="*/ 10395865 h 14922648"/>
              <a:gd name="connsiteX10204" fmla="*/ 8056701 w 12238203"/>
              <a:gd name="connsiteY10204" fmla="*/ 10357303 h 14922648"/>
              <a:gd name="connsiteX10205" fmla="*/ 8031767 w 12238203"/>
              <a:gd name="connsiteY10205" fmla="*/ 10429057 h 14922648"/>
              <a:gd name="connsiteX10206" fmla="*/ 8051379 w 12238203"/>
              <a:gd name="connsiteY10206" fmla="*/ 10395865 h 14922648"/>
              <a:gd name="connsiteX10207" fmla="*/ 9457697 w 12238203"/>
              <a:gd name="connsiteY10207" fmla="*/ 7214337 h 14922648"/>
              <a:gd name="connsiteX10208" fmla="*/ 9455427 w 12238203"/>
              <a:gd name="connsiteY10208" fmla="*/ 7196260 h 14922648"/>
              <a:gd name="connsiteX10209" fmla="*/ 9457697 w 12238203"/>
              <a:gd name="connsiteY10209" fmla="*/ 7214337 h 14922648"/>
              <a:gd name="connsiteX10210" fmla="*/ 7807777 w 12238203"/>
              <a:gd name="connsiteY10210" fmla="*/ 10950905 h 14922648"/>
              <a:gd name="connsiteX10211" fmla="*/ 7789899 w 12238203"/>
              <a:gd name="connsiteY10211" fmla="*/ 10933032 h 14922648"/>
              <a:gd name="connsiteX10212" fmla="*/ 7807777 w 12238203"/>
              <a:gd name="connsiteY10212" fmla="*/ 10950905 h 14922648"/>
              <a:gd name="connsiteX10213" fmla="*/ 10166670 w 12238203"/>
              <a:gd name="connsiteY10213" fmla="*/ 5622945 h 14922648"/>
              <a:gd name="connsiteX10214" fmla="*/ 10164399 w 12238203"/>
              <a:gd name="connsiteY10214" fmla="*/ 5610789 h 14922648"/>
              <a:gd name="connsiteX10215" fmla="*/ 10157253 w 12238203"/>
              <a:gd name="connsiteY10215" fmla="*/ 5635069 h 14922648"/>
              <a:gd name="connsiteX10216" fmla="*/ 10166670 w 12238203"/>
              <a:gd name="connsiteY10216" fmla="*/ 5622945 h 14922648"/>
              <a:gd name="connsiteX10217" fmla="*/ 7410626 w 12238203"/>
              <a:gd name="connsiteY10217" fmla="*/ 11864551 h 14922648"/>
              <a:gd name="connsiteX10218" fmla="*/ 7346776 w 12238203"/>
              <a:gd name="connsiteY10218" fmla="*/ 11801621 h 14922648"/>
              <a:gd name="connsiteX10219" fmla="*/ 7410626 w 12238203"/>
              <a:gd name="connsiteY10219" fmla="*/ 11864551 h 14922648"/>
              <a:gd name="connsiteX10220" fmla="*/ 11339434 w 12238203"/>
              <a:gd name="connsiteY10220" fmla="*/ 2974050 h 14922648"/>
              <a:gd name="connsiteX10221" fmla="*/ 11318711 w 12238203"/>
              <a:gd name="connsiteY10221" fmla="*/ 2968979 h 14922648"/>
              <a:gd name="connsiteX10222" fmla="*/ 11339434 w 12238203"/>
              <a:gd name="connsiteY10222" fmla="*/ 2974050 h 14922648"/>
              <a:gd name="connsiteX10223" fmla="*/ 6676717 w 12238203"/>
              <a:gd name="connsiteY10223" fmla="*/ 13540586 h 14922648"/>
              <a:gd name="connsiteX10224" fmla="*/ 6644468 w 12238203"/>
              <a:gd name="connsiteY10224" fmla="*/ 13538569 h 14922648"/>
              <a:gd name="connsiteX10225" fmla="*/ 6676717 w 12238203"/>
              <a:gd name="connsiteY10225" fmla="*/ 13540586 h 14922648"/>
              <a:gd name="connsiteX10226" fmla="*/ 9007055 w 12238203"/>
              <a:gd name="connsiteY10226" fmla="*/ 8269452 h 14922648"/>
              <a:gd name="connsiteX10227" fmla="*/ 8996875 w 12238203"/>
              <a:gd name="connsiteY10227" fmla="*/ 8222186 h 14922648"/>
              <a:gd name="connsiteX10228" fmla="*/ 8975373 w 12238203"/>
              <a:gd name="connsiteY10228" fmla="*/ 8208613 h 14922648"/>
              <a:gd name="connsiteX10229" fmla="*/ 8970123 w 12238203"/>
              <a:gd name="connsiteY10229" fmla="*/ 8229715 h 14922648"/>
              <a:gd name="connsiteX10230" fmla="*/ 8993700 w 12238203"/>
              <a:gd name="connsiteY10230" fmla="*/ 8282390 h 14922648"/>
              <a:gd name="connsiteX10231" fmla="*/ 9007055 w 12238203"/>
              <a:gd name="connsiteY10231" fmla="*/ 8269452 h 14922648"/>
              <a:gd name="connsiteX10232" fmla="*/ 6202322 w 12238203"/>
              <a:gd name="connsiteY10232" fmla="*/ 14618499 h 14922648"/>
              <a:gd name="connsiteX10233" fmla="*/ 6192510 w 12238203"/>
              <a:gd name="connsiteY10233" fmla="*/ 14609568 h 14922648"/>
              <a:gd name="connsiteX10234" fmla="*/ 6187414 w 12238203"/>
              <a:gd name="connsiteY10234" fmla="*/ 14621101 h 14922648"/>
              <a:gd name="connsiteX10235" fmla="*/ 6202322 w 12238203"/>
              <a:gd name="connsiteY10235" fmla="*/ 14618499 h 14922648"/>
              <a:gd name="connsiteX10236" fmla="*/ 6274223 w 12238203"/>
              <a:gd name="connsiteY10236" fmla="*/ 14455770 h 14922648"/>
              <a:gd name="connsiteX10237" fmla="*/ 6252851 w 12238203"/>
              <a:gd name="connsiteY10237" fmla="*/ 14409572 h 14922648"/>
              <a:gd name="connsiteX10238" fmla="*/ 6274223 w 12238203"/>
              <a:gd name="connsiteY10238" fmla="*/ 14455770 h 14922648"/>
              <a:gd name="connsiteX10239" fmla="*/ 10799062 w 12238203"/>
              <a:gd name="connsiteY10239" fmla="*/ 4216288 h 14922648"/>
              <a:gd name="connsiteX10240" fmla="*/ 10793344 w 12238203"/>
              <a:gd name="connsiteY10240" fmla="*/ 4192326 h 14922648"/>
              <a:gd name="connsiteX10241" fmla="*/ 10781583 w 12238203"/>
              <a:gd name="connsiteY10241" fmla="*/ 4208566 h 14922648"/>
              <a:gd name="connsiteX10242" fmla="*/ 10792177 w 12238203"/>
              <a:gd name="connsiteY10242" fmla="*/ 4213246 h 14922648"/>
              <a:gd name="connsiteX10243" fmla="*/ 9444081 w 12238203"/>
              <a:gd name="connsiteY10243" fmla="*/ 7283177 h 14922648"/>
              <a:gd name="connsiteX10244" fmla="*/ 9446637 w 12238203"/>
              <a:gd name="connsiteY10244" fmla="*/ 7267070 h 14922648"/>
              <a:gd name="connsiteX10245" fmla="*/ 9432137 w 12238203"/>
              <a:gd name="connsiteY10245" fmla="*/ 7273287 h 14922648"/>
              <a:gd name="connsiteX10246" fmla="*/ 9425243 w 12238203"/>
              <a:gd name="connsiteY10246" fmla="*/ 7319169 h 14922648"/>
              <a:gd name="connsiteX10247" fmla="*/ 9444081 w 12238203"/>
              <a:gd name="connsiteY10247" fmla="*/ 7283177 h 14922648"/>
              <a:gd name="connsiteX10248" fmla="*/ 8052770 w 12238203"/>
              <a:gd name="connsiteY10248" fmla="*/ 10432863 h 14922648"/>
              <a:gd name="connsiteX10249" fmla="*/ 8060319 w 12238203"/>
              <a:gd name="connsiteY10249" fmla="*/ 10407354 h 14922648"/>
              <a:gd name="connsiteX10250" fmla="*/ 8006816 w 12238203"/>
              <a:gd name="connsiteY10250" fmla="*/ 10482271 h 14922648"/>
              <a:gd name="connsiteX10251" fmla="*/ 8013550 w 12238203"/>
              <a:gd name="connsiteY10251" fmla="*/ 10493017 h 14922648"/>
              <a:gd name="connsiteX10252" fmla="*/ 8052770 w 12238203"/>
              <a:gd name="connsiteY10252" fmla="*/ 10432863 h 14922648"/>
              <a:gd name="connsiteX10253" fmla="*/ 9157879 w 12238203"/>
              <a:gd name="connsiteY10253" fmla="*/ 7939529 h 14922648"/>
              <a:gd name="connsiteX10254" fmla="*/ 9096119 w 12238203"/>
              <a:gd name="connsiteY10254" fmla="*/ 7856629 h 14922648"/>
              <a:gd name="connsiteX10255" fmla="*/ 9096913 w 12238203"/>
              <a:gd name="connsiteY10255" fmla="*/ 7842068 h 14922648"/>
              <a:gd name="connsiteX10256" fmla="*/ 9050065 w 12238203"/>
              <a:gd name="connsiteY10256" fmla="*/ 7796412 h 14922648"/>
              <a:gd name="connsiteX10257" fmla="*/ 9085477 w 12238203"/>
              <a:gd name="connsiteY10257" fmla="*/ 7851802 h 14922648"/>
              <a:gd name="connsiteX10258" fmla="*/ 9074077 w 12238203"/>
              <a:gd name="connsiteY10258" fmla="*/ 7861998 h 14922648"/>
              <a:gd name="connsiteX10259" fmla="*/ 9153676 w 12238203"/>
              <a:gd name="connsiteY10259" fmla="*/ 7945922 h 14922648"/>
              <a:gd name="connsiteX10260" fmla="*/ 9157879 w 12238203"/>
              <a:gd name="connsiteY10260" fmla="*/ 7939529 h 14922648"/>
              <a:gd name="connsiteX10261" fmla="*/ 9859636 w 12238203"/>
              <a:gd name="connsiteY10261" fmla="*/ 6354513 h 14922648"/>
              <a:gd name="connsiteX10262" fmla="*/ 9837255 w 12238203"/>
              <a:gd name="connsiteY10262" fmla="*/ 6368852 h 14922648"/>
              <a:gd name="connsiteX10263" fmla="*/ 9713819 w 12238203"/>
              <a:gd name="connsiteY10263" fmla="*/ 6231491 h 14922648"/>
              <a:gd name="connsiteX10264" fmla="*/ 9653454 w 12238203"/>
              <a:gd name="connsiteY10264" fmla="*/ 6073249 h 14922648"/>
              <a:gd name="connsiteX10265" fmla="*/ 9820543 w 12238203"/>
              <a:gd name="connsiteY10265" fmla="*/ 6296706 h 14922648"/>
              <a:gd name="connsiteX10266" fmla="*/ 9859636 w 12238203"/>
              <a:gd name="connsiteY10266" fmla="*/ 6354513 h 14922648"/>
              <a:gd name="connsiteX10267" fmla="*/ 9407001 w 12238203"/>
              <a:gd name="connsiteY10267" fmla="*/ 7382260 h 14922648"/>
              <a:gd name="connsiteX10268" fmla="*/ 9376097 w 12238203"/>
              <a:gd name="connsiteY10268" fmla="*/ 7312046 h 14922648"/>
              <a:gd name="connsiteX10269" fmla="*/ 9407001 w 12238203"/>
              <a:gd name="connsiteY10269" fmla="*/ 7382260 h 14922648"/>
              <a:gd name="connsiteX10270" fmla="*/ 11415830 w 12238203"/>
              <a:gd name="connsiteY10270" fmla="*/ 2839667 h 14922648"/>
              <a:gd name="connsiteX10271" fmla="*/ 11418132 w 12238203"/>
              <a:gd name="connsiteY10271" fmla="*/ 2833105 h 14922648"/>
              <a:gd name="connsiteX10272" fmla="*/ 11395461 w 12238203"/>
              <a:gd name="connsiteY10272" fmla="*/ 2835947 h 14922648"/>
              <a:gd name="connsiteX10273" fmla="*/ 11415830 w 12238203"/>
              <a:gd name="connsiteY10273" fmla="*/ 2839667 h 14922648"/>
              <a:gd name="connsiteX10274" fmla="*/ 9360471 w 12238203"/>
              <a:gd name="connsiteY10274" fmla="*/ 7492757 h 14922648"/>
              <a:gd name="connsiteX10275" fmla="*/ 9356671 w 12238203"/>
              <a:gd name="connsiteY10275" fmla="*/ 7485612 h 14922648"/>
              <a:gd name="connsiteX10276" fmla="*/ 9353159 w 12238203"/>
              <a:gd name="connsiteY10276" fmla="*/ 7488675 h 14922648"/>
              <a:gd name="connsiteX10277" fmla="*/ 9352778 w 12238203"/>
              <a:gd name="connsiteY10277" fmla="*/ 7496189 h 14922648"/>
              <a:gd name="connsiteX10278" fmla="*/ 9360471 w 12238203"/>
              <a:gd name="connsiteY10278" fmla="*/ 7492757 h 14922648"/>
              <a:gd name="connsiteX10279" fmla="*/ 9376135 w 12238203"/>
              <a:gd name="connsiteY10279" fmla="*/ 7460375 h 14922648"/>
              <a:gd name="connsiteX10280" fmla="*/ 9365421 w 12238203"/>
              <a:gd name="connsiteY10280" fmla="*/ 7464851 h 14922648"/>
              <a:gd name="connsiteX10281" fmla="*/ 9372464 w 12238203"/>
              <a:gd name="connsiteY10281" fmla="*/ 7465267 h 14922648"/>
              <a:gd name="connsiteX10282" fmla="*/ 9376135 w 12238203"/>
              <a:gd name="connsiteY10282" fmla="*/ 7460375 h 14922648"/>
              <a:gd name="connsiteX10283" fmla="*/ 7814559 w 12238203"/>
              <a:gd name="connsiteY10283" fmla="*/ 10997383 h 14922648"/>
              <a:gd name="connsiteX10284" fmla="*/ 7782848 w 12238203"/>
              <a:gd name="connsiteY10284" fmla="*/ 10940497 h 14922648"/>
              <a:gd name="connsiteX10285" fmla="*/ 7804285 w 12238203"/>
              <a:gd name="connsiteY10285" fmla="*/ 10997145 h 14922648"/>
              <a:gd name="connsiteX10286" fmla="*/ 7814559 w 12238203"/>
              <a:gd name="connsiteY10286" fmla="*/ 10997383 h 14922648"/>
              <a:gd name="connsiteX10287" fmla="*/ 9333381 w 12238203"/>
              <a:gd name="connsiteY10287" fmla="*/ 7562640 h 14922648"/>
              <a:gd name="connsiteX10288" fmla="*/ 9277233 w 12238203"/>
              <a:gd name="connsiteY10288" fmla="*/ 7505047 h 14922648"/>
              <a:gd name="connsiteX10289" fmla="*/ 9275749 w 12238203"/>
              <a:gd name="connsiteY10289" fmla="*/ 7522934 h 14922648"/>
              <a:gd name="connsiteX10290" fmla="*/ 9245273 w 12238203"/>
              <a:gd name="connsiteY10290" fmla="*/ 7502732 h 14922648"/>
              <a:gd name="connsiteX10291" fmla="*/ 9299010 w 12238203"/>
              <a:gd name="connsiteY10291" fmla="*/ 7553022 h 14922648"/>
              <a:gd name="connsiteX10292" fmla="*/ 9333381 w 12238203"/>
              <a:gd name="connsiteY10292" fmla="*/ 7562640 h 14922648"/>
              <a:gd name="connsiteX10293" fmla="*/ 7216556 w 12238203"/>
              <a:gd name="connsiteY10293" fmla="*/ 12354720 h 14922648"/>
              <a:gd name="connsiteX10294" fmla="*/ 7183099 w 12238203"/>
              <a:gd name="connsiteY10294" fmla="*/ 12295604 h 14922648"/>
              <a:gd name="connsiteX10295" fmla="*/ 7197770 w 12238203"/>
              <a:gd name="connsiteY10295" fmla="*/ 12349987 h 14922648"/>
              <a:gd name="connsiteX10296" fmla="*/ 7158972 w 12238203"/>
              <a:gd name="connsiteY10296" fmla="*/ 12292587 h 14922648"/>
              <a:gd name="connsiteX10297" fmla="*/ 7183737 w 12238203"/>
              <a:gd name="connsiteY10297" fmla="*/ 12357545 h 14922648"/>
              <a:gd name="connsiteX10298" fmla="*/ 7216556 w 12238203"/>
              <a:gd name="connsiteY10298" fmla="*/ 12354720 h 14922648"/>
              <a:gd name="connsiteX10299" fmla="*/ 8060188 w 12238203"/>
              <a:gd name="connsiteY10299" fmla="*/ 10446764 h 14922648"/>
              <a:gd name="connsiteX10300" fmla="*/ 8028063 w 12238203"/>
              <a:gd name="connsiteY10300" fmla="*/ 10496881 h 14922648"/>
              <a:gd name="connsiteX10301" fmla="*/ 7999566 w 12238203"/>
              <a:gd name="connsiteY10301" fmla="*/ 10528512 h 14922648"/>
              <a:gd name="connsiteX10302" fmla="*/ 8013487 w 12238203"/>
              <a:gd name="connsiteY10302" fmla="*/ 10528779 h 14922648"/>
              <a:gd name="connsiteX10303" fmla="*/ 8060188 w 12238203"/>
              <a:gd name="connsiteY10303" fmla="*/ 10446764 h 14922648"/>
              <a:gd name="connsiteX10304" fmla="*/ 9037579 w 12238203"/>
              <a:gd name="connsiteY10304" fmla="*/ 8236099 h 14922648"/>
              <a:gd name="connsiteX10305" fmla="*/ 9029619 w 12238203"/>
              <a:gd name="connsiteY10305" fmla="*/ 8209164 h 14922648"/>
              <a:gd name="connsiteX10306" fmla="*/ 9037579 w 12238203"/>
              <a:gd name="connsiteY10306" fmla="*/ 8236099 h 14922648"/>
              <a:gd name="connsiteX10307" fmla="*/ 10795326 w 12238203"/>
              <a:gd name="connsiteY10307" fmla="*/ 4260061 h 14922648"/>
              <a:gd name="connsiteX10308" fmla="*/ 10793177 w 12238203"/>
              <a:gd name="connsiteY10308" fmla="*/ 4253549 h 14922648"/>
              <a:gd name="connsiteX10309" fmla="*/ 10790397 w 12238203"/>
              <a:gd name="connsiteY10309" fmla="*/ 4245124 h 14922648"/>
              <a:gd name="connsiteX10310" fmla="*/ 10779251 w 12238203"/>
              <a:gd name="connsiteY10310" fmla="*/ 4261125 h 14922648"/>
              <a:gd name="connsiteX10311" fmla="*/ 10779895 w 12238203"/>
              <a:gd name="connsiteY10311" fmla="*/ 4261332 h 14922648"/>
              <a:gd name="connsiteX10312" fmla="*/ 10789782 w 12238203"/>
              <a:gd name="connsiteY10312" fmla="*/ 4264518 h 14922648"/>
              <a:gd name="connsiteX10313" fmla="*/ 10795326 w 12238203"/>
              <a:gd name="connsiteY10313" fmla="*/ 4260061 h 14922648"/>
              <a:gd name="connsiteX10314" fmla="*/ 6238241 w 12238203"/>
              <a:gd name="connsiteY10314" fmla="*/ 14578725 h 14922648"/>
              <a:gd name="connsiteX10315" fmla="*/ 6208816 w 12238203"/>
              <a:gd name="connsiteY10315" fmla="*/ 14561129 h 14922648"/>
              <a:gd name="connsiteX10316" fmla="*/ 6207418 w 12238203"/>
              <a:gd name="connsiteY10316" fmla="*/ 14606966 h 14922648"/>
              <a:gd name="connsiteX10317" fmla="*/ 6238241 w 12238203"/>
              <a:gd name="connsiteY10317" fmla="*/ 14578725 h 14922648"/>
              <a:gd name="connsiteX10318" fmla="*/ 10824465 w 12238203"/>
              <a:gd name="connsiteY10318" fmla="*/ 4206077 h 14922648"/>
              <a:gd name="connsiteX10319" fmla="*/ 10823290 w 12238203"/>
              <a:gd name="connsiteY10319" fmla="*/ 4181060 h 14922648"/>
              <a:gd name="connsiteX10320" fmla="*/ 10799585 w 12238203"/>
              <a:gd name="connsiteY10320" fmla="*/ 4187428 h 14922648"/>
              <a:gd name="connsiteX10321" fmla="*/ 10824465 w 12238203"/>
              <a:gd name="connsiteY10321" fmla="*/ 4206077 h 14922648"/>
              <a:gd name="connsiteX10322" fmla="*/ 8341323 w 12238203"/>
              <a:gd name="connsiteY10322" fmla="*/ 9831519 h 14922648"/>
              <a:gd name="connsiteX10323" fmla="*/ 8365017 w 12238203"/>
              <a:gd name="connsiteY10323" fmla="*/ 9770444 h 14922648"/>
              <a:gd name="connsiteX10324" fmla="*/ 8290199 w 12238203"/>
              <a:gd name="connsiteY10324" fmla="*/ 9751745 h 14922648"/>
              <a:gd name="connsiteX10325" fmla="*/ 8265680 w 12238203"/>
              <a:gd name="connsiteY10325" fmla="*/ 9799708 h 14922648"/>
              <a:gd name="connsiteX10326" fmla="*/ 8341323 w 12238203"/>
              <a:gd name="connsiteY10326" fmla="*/ 9831519 h 14922648"/>
              <a:gd name="connsiteX10327" fmla="*/ 10199242 w 12238203"/>
              <a:gd name="connsiteY10327" fmla="*/ 5630723 h 14922648"/>
              <a:gd name="connsiteX10328" fmla="*/ 10198309 w 12238203"/>
              <a:gd name="connsiteY10328" fmla="*/ 5621535 h 14922648"/>
              <a:gd name="connsiteX10329" fmla="*/ 10188762 w 12238203"/>
              <a:gd name="connsiteY10329" fmla="*/ 5622192 h 14922648"/>
              <a:gd name="connsiteX10330" fmla="*/ 10190057 w 12238203"/>
              <a:gd name="connsiteY10330" fmla="*/ 5631673 h 14922648"/>
              <a:gd name="connsiteX10331" fmla="*/ 10199242 w 12238203"/>
              <a:gd name="connsiteY10331" fmla="*/ 5630723 h 14922648"/>
              <a:gd name="connsiteX10332" fmla="*/ 9399279 w 12238203"/>
              <a:gd name="connsiteY10332" fmla="*/ 7442234 h 14922648"/>
              <a:gd name="connsiteX10333" fmla="*/ 9380186 w 12238203"/>
              <a:gd name="connsiteY10333" fmla="*/ 7405291 h 14922648"/>
              <a:gd name="connsiteX10334" fmla="*/ 9399279 w 12238203"/>
              <a:gd name="connsiteY10334" fmla="*/ 7442234 h 14922648"/>
              <a:gd name="connsiteX10335" fmla="*/ 7943355 w 12238203"/>
              <a:gd name="connsiteY10335" fmla="*/ 10739724 h 14922648"/>
              <a:gd name="connsiteX10336" fmla="*/ 7950243 w 12238203"/>
              <a:gd name="connsiteY10336" fmla="*/ 10723421 h 14922648"/>
              <a:gd name="connsiteX10337" fmla="*/ 7928931 w 12238203"/>
              <a:gd name="connsiteY10337" fmla="*/ 10748145 h 14922648"/>
              <a:gd name="connsiteX10338" fmla="*/ 7943355 w 12238203"/>
              <a:gd name="connsiteY10338" fmla="*/ 10739724 h 14922648"/>
              <a:gd name="connsiteX10339" fmla="*/ 9178781 w 12238203"/>
              <a:gd name="connsiteY10339" fmla="*/ 7944072 h 14922648"/>
              <a:gd name="connsiteX10340" fmla="*/ 9162234 w 12238203"/>
              <a:gd name="connsiteY10340" fmla="*/ 7928924 h 14922648"/>
              <a:gd name="connsiteX10341" fmla="*/ 9178781 w 12238203"/>
              <a:gd name="connsiteY10341" fmla="*/ 7944072 h 14922648"/>
              <a:gd name="connsiteX10342" fmla="*/ 6312531 w 12238203"/>
              <a:gd name="connsiteY10342" fmla="*/ 14431346 h 14922648"/>
              <a:gd name="connsiteX10343" fmla="*/ 6291207 w 12238203"/>
              <a:gd name="connsiteY10343" fmla="*/ 14417331 h 14922648"/>
              <a:gd name="connsiteX10344" fmla="*/ 6299285 w 12238203"/>
              <a:gd name="connsiteY10344" fmla="*/ 14429322 h 14922648"/>
              <a:gd name="connsiteX10345" fmla="*/ 6302512 w 12238203"/>
              <a:gd name="connsiteY10345" fmla="*/ 14429816 h 14922648"/>
              <a:gd name="connsiteX10346" fmla="*/ 8160407 w 12238203"/>
              <a:gd name="connsiteY10346" fmla="*/ 10253443 h 14922648"/>
              <a:gd name="connsiteX10347" fmla="*/ 8142635 w 12238203"/>
              <a:gd name="connsiteY10347" fmla="*/ 10228292 h 14922648"/>
              <a:gd name="connsiteX10348" fmla="*/ 8160407 w 12238203"/>
              <a:gd name="connsiteY10348" fmla="*/ 10253443 h 14922648"/>
              <a:gd name="connsiteX10349" fmla="*/ 9389460 w 12238203"/>
              <a:gd name="connsiteY10349" fmla="*/ 7473832 h 14922648"/>
              <a:gd name="connsiteX10350" fmla="*/ 9380146 w 12238203"/>
              <a:gd name="connsiteY10350" fmla="*/ 7455343 h 14922648"/>
              <a:gd name="connsiteX10351" fmla="*/ 9389460 w 12238203"/>
              <a:gd name="connsiteY10351" fmla="*/ 7473832 h 14922648"/>
              <a:gd name="connsiteX10352" fmla="*/ 7232310 w 12238203"/>
              <a:gd name="connsiteY10352" fmla="*/ 12357094 h 14922648"/>
              <a:gd name="connsiteX10353" fmla="*/ 7211815 w 12238203"/>
              <a:gd name="connsiteY10353" fmla="*/ 12298609 h 14922648"/>
              <a:gd name="connsiteX10354" fmla="*/ 7232310 w 12238203"/>
              <a:gd name="connsiteY10354" fmla="*/ 12357094 h 14922648"/>
              <a:gd name="connsiteX10355" fmla="*/ 11431382 w 12238203"/>
              <a:gd name="connsiteY10355" fmla="*/ 2859573 h 14922648"/>
              <a:gd name="connsiteX10356" fmla="*/ 11377974 w 12238203"/>
              <a:gd name="connsiteY10356" fmla="*/ 2870910 h 14922648"/>
              <a:gd name="connsiteX10357" fmla="*/ 11406580 w 12238203"/>
              <a:gd name="connsiteY10357" fmla="*/ 2860404 h 14922648"/>
              <a:gd name="connsiteX10358" fmla="*/ 11371998 w 12238203"/>
              <a:gd name="connsiteY10358" fmla="*/ 2825580 h 14922648"/>
              <a:gd name="connsiteX10359" fmla="*/ 11439282 w 12238203"/>
              <a:gd name="connsiteY10359" fmla="*/ 2833707 h 14922648"/>
              <a:gd name="connsiteX10360" fmla="*/ 11431382 w 12238203"/>
              <a:gd name="connsiteY10360" fmla="*/ 2859573 h 14922648"/>
              <a:gd name="connsiteX10361" fmla="*/ 8817814 w 12238203"/>
              <a:gd name="connsiteY10361" fmla="*/ 8775332 h 14922648"/>
              <a:gd name="connsiteX10362" fmla="*/ 8775451 w 12238203"/>
              <a:gd name="connsiteY10362" fmla="*/ 8834182 h 14922648"/>
              <a:gd name="connsiteX10363" fmla="*/ 8724529 w 12238203"/>
              <a:gd name="connsiteY10363" fmla="*/ 8827451 h 14922648"/>
              <a:gd name="connsiteX10364" fmla="*/ 8821523 w 12238203"/>
              <a:gd name="connsiteY10364" fmla="*/ 8705513 h 14922648"/>
              <a:gd name="connsiteX10365" fmla="*/ 8817814 w 12238203"/>
              <a:gd name="connsiteY10365" fmla="*/ 8775332 h 14922648"/>
              <a:gd name="connsiteX10366" fmla="*/ 7832554 w 12238203"/>
              <a:gd name="connsiteY10366" fmla="*/ 11007970 h 14922648"/>
              <a:gd name="connsiteX10367" fmla="*/ 7821964 w 12238203"/>
              <a:gd name="connsiteY10367" fmla="*/ 10990222 h 14922648"/>
              <a:gd name="connsiteX10368" fmla="*/ 7832554 w 12238203"/>
              <a:gd name="connsiteY10368" fmla="*/ 11007970 h 14922648"/>
              <a:gd name="connsiteX10369" fmla="*/ 10799618 w 12238203"/>
              <a:gd name="connsiteY10369" fmla="*/ 4299215 h 14922648"/>
              <a:gd name="connsiteX10370" fmla="*/ 10767902 w 12238203"/>
              <a:gd name="connsiteY10370" fmla="*/ 4268359 h 14922648"/>
              <a:gd name="connsiteX10371" fmla="*/ 10799618 w 12238203"/>
              <a:gd name="connsiteY10371" fmla="*/ 4299215 h 14922648"/>
              <a:gd name="connsiteX10372" fmla="*/ 8059105 w 12238203"/>
              <a:gd name="connsiteY10372" fmla="*/ 10502180 h 14922648"/>
              <a:gd name="connsiteX10373" fmla="*/ 8052939 w 12238203"/>
              <a:gd name="connsiteY10373" fmla="*/ 10493005 h 14922648"/>
              <a:gd name="connsiteX10374" fmla="*/ 8052840 w 12238203"/>
              <a:gd name="connsiteY10374" fmla="*/ 10514533 h 14922648"/>
              <a:gd name="connsiteX10375" fmla="*/ 8059105 w 12238203"/>
              <a:gd name="connsiteY10375" fmla="*/ 10502180 h 14922648"/>
              <a:gd name="connsiteX10376" fmla="*/ 7255188 w 12238203"/>
              <a:gd name="connsiteY10376" fmla="*/ 12324908 h 14922648"/>
              <a:gd name="connsiteX10377" fmla="*/ 7243112 w 12238203"/>
              <a:gd name="connsiteY10377" fmla="*/ 12316514 h 14922648"/>
              <a:gd name="connsiteX10378" fmla="*/ 7255188 w 12238203"/>
              <a:gd name="connsiteY10378" fmla="*/ 12324908 h 14922648"/>
              <a:gd name="connsiteX10379" fmla="*/ 7854041 w 12238203"/>
              <a:gd name="connsiteY10379" fmla="*/ 10972316 h 14922648"/>
              <a:gd name="connsiteX10380" fmla="*/ 7829041 w 12238203"/>
              <a:gd name="connsiteY10380" fmla="*/ 10947689 h 14922648"/>
              <a:gd name="connsiteX10381" fmla="*/ 7828758 w 12238203"/>
              <a:gd name="connsiteY10381" fmla="*/ 10961603 h 14922648"/>
              <a:gd name="connsiteX10382" fmla="*/ 7854041 w 12238203"/>
              <a:gd name="connsiteY10382" fmla="*/ 10972316 h 14922648"/>
              <a:gd name="connsiteX10383" fmla="*/ 10071388 w 12238203"/>
              <a:gd name="connsiteY10383" fmla="*/ 5954627 h 14922648"/>
              <a:gd name="connsiteX10384" fmla="*/ 10069988 w 12238203"/>
              <a:gd name="connsiteY10384" fmla="*/ 5940847 h 14922648"/>
              <a:gd name="connsiteX10385" fmla="*/ 10056210 w 12238203"/>
              <a:gd name="connsiteY10385" fmla="*/ 5942273 h 14922648"/>
              <a:gd name="connsiteX10386" fmla="*/ 10057316 w 12238203"/>
              <a:gd name="connsiteY10386" fmla="*/ 5956415 h 14922648"/>
              <a:gd name="connsiteX10387" fmla="*/ 10071388 w 12238203"/>
              <a:gd name="connsiteY10387" fmla="*/ 5954627 h 14922648"/>
              <a:gd name="connsiteX10388" fmla="*/ 10818310 w 12238203"/>
              <a:gd name="connsiteY10388" fmla="*/ 4266134 h 14922648"/>
              <a:gd name="connsiteX10389" fmla="*/ 10812593 w 12238203"/>
              <a:gd name="connsiteY10389" fmla="*/ 4242172 h 14922648"/>
              <a:gd name="connsiteX10390" fmla="*/ 10818310 w 12238203"/>
              <a:gd name="connsiteY10390" fmla="*/ 4266134 h 14922648"/>
              <a:gd name="connsiteX10391" fmla="*/ 7485774 w 12238203"/>
              <a:gd name="connsiteY10391" fmla="*/ 11812858 h 14922648"/>
              <a:gd name="connsiteX10392" fmla="*/ 7415996 w 12238203"/>
              <a:gd name="connsiteY10392" fmla="*/ 11754153 h 14922648"/>
              <a:gd name="connsiteX10393" fmla="*/ 7485774 w 12238203"/>
              <a:gd name="connsiteY10393" fmla="*/ 11812858 h 14922648"/>
              <a:gd name="connsiteX10394" fmla="*/ 7384481 w 12238203"/>
              <a:gd name="connsiteY10394" fmla="*/ 12056530 h 14922648"/>
              <a:gd name="connsiteX10395" fmla="*/ 7377025 w 12238203"/>
              <a:gd name="connsiteY10395" fmla="*/ 12066644 h 14922648"/>
              <a:gd name="connsiteX10396" fmla="*/ 7299244 w 12238203"/>
              <a:gd name="connsiteY10396" fmla="*/ 11993761 h 14922648"/>
              <a:gd name="connsiteX10397" fmla="*/ 7389804 w 12238203"/>
              <a:gd name="connsiteY10397" fmla="*/ 12043401 h 14922648"/>
              <a:gd name="connsiteX10398" fmla="*/ 7384481 w 12238203"/>
              <a:gd name="connsiteY10398" fmla="*/ 12056530 h 14922648"/>
              <a:gd name="connsiteX10399" fmla="*/ 10874613 w 12238203"/>
              <a:gd name="connsiteY10399" fmla="*/ 4158313 h 14922648"/>
              <a:gd name="connsiteX10400" fmla="*/ 10867365 w 12238203"/>
              <a:gd name="connsiteY10400" fmla="*/ 4155111 h 14922648"/>
              <a:gd name="connsiteX10401" fmla="*/ 10864347 w 12238203"/>
              <a:gd name="connsiteY10401" fmla="*/ 4161943 h 14922648"/>
              <a:gd name="connsiteX10402" fmla="*/ 10871594 w 12238203"/>
              <a:gd name="connsiteY10402" fmla="*/ 4165145 h 14922648"/>
              <a:gd name="connsiteX10403" fmla="*/ 9935980 w 12238203"/>
              <a:gd name="connsiteY10403" fmla="*/ 6284506 h 14922648"/>
              <a:gd name="connsiteX10404" fmla="*/ 9894227 w 12238203"/>
              <a:gd name="connsiteY10404" fmla="*/ 6263700 h 14922648"/>
              <a:gd name="connsiteX10405" fmla="*/ 9878160 w 12238203"/>
              <a:gd name="connsiteY10405" fmla="*/ 6284436 h 14922648"/>
              <a:gd name="connsiteX10406" fmla="*/ 9935980 w 12238203"/>
              <a:gd name="connsiteY10406" fmla="*/ 6284506 h 14922648"/>
              <a:gd name="connsiteX10407" fmla="*/ 7850421 w 12238203"/>
              <a:gd name="connsiteY10407" fmla="*/ 11007979 h 14922648"/>
              <a:gd name="connsiteX10408" fmla="*/ 7832355 w 12238203"/>
              <a:gd name="connsiteY10408" fmla="*/ 10983173 h 14922648"/>
              <a:gd name="connsiteX10409" fmla="*/ 7850421 w 12238203"/>
              <a:gd name="connsiteY10409" fmla="*/ 11007979 h 14922648"/>
              <a:gd name="connsiteX10410" fmla="*/ 8153242 w 12238203"/>
              <a:gd name="connsiteY10410" fmla="*/ 10324688 h 14922648"/>
              <a:gd name="connsiteX10411" fmla="*/ 8171146 w 12238203"/>
              <a:gd name="connsiteY10411" fmla="*/ 10281748 h 14922648"/>
              <a:gd name="connsiteX10412" fmla="*/ 8153242 w 12238203"/>
              <a:gd name="connsiteY10412" fmla="*/ 10324688 h 14922648"/>
              <a:gd name="connsiteX10413" fmla="*/ 7978746 w 12238203"/>
              <a:gd name="connsiteY10413" fmla="*/ 10719673 h 14922648"/>
              <a:gd name="connsiteX10414" fmla="*/ 7978559 w 12238203"/>
              <a:gd name="connsiteY10414" fmla="*/ 10712740 h 14922648"/>
              <a:gd name="connsiteX10415" fmla="*/ 7971271 w 12238203"/>
              <a:gd name="connsiteY10415" fmla="*/ 10712614 h 14922648"/>
              <a:gd name="connsiteX10416" fmla="*/ 7971458 w 12238203"/>
              <a:gd name="connsiteY10416" fmla="*/ 10719547 h 14922648"/>
              <a:gd name="connsiteX10417" fmla="*/ 7978746 w 12238203"/>
              <a:gd name="connsiteY10417" fmla="*/ 10719673 h 14922648"/>
              <a:gd name="connsiteX10418" fmla="*/ 10856703 w 12238203"/>
              <a:gd name="connsiteY10418" fmla="*/ 4208072 h 14922648"/>
              <a:gd name="connsiteX10419" fmla="*/ 10840342 w 12238203"/>
              <a:gd name="connsiteY10419" fmla="*/ 4188594 h 14922648"/>
              <a:gd name="connsiteX10420" fmla="*/ 10836017 w 12238203"/>
              <a:gd name="connsiteY10420" fmla="*/ 4207608 h 14922648"/>
              <a:gd name="connsiteX10421" fmla="*/ 10856703 w 12238203"/>
              <a:gd name="connsiteY10421" fmla="*/ 4208072 h 14922648"/>
              <a:gd name="connsiteX10422" fmla="*/ 8339465 w 12238203"/>
              <a:gd name="connsiteY10422" fmla="*/ 9905698 h 14922648"/>
              <a:gd name="connsiteX10423" fmla="*/ 8251159 w 12238203"/>
              <a:gd name="connsiteY10423" fmla="*/ 9875197 h 14922648"/>
              <a:gd name="connsiteX10424" fmla="*/ 8333566 w 12238203"/>
              <a:gd name="connsiteY10424" fmla="*/ 9912444 h 14922648"/>
              <a:gd name="connsiteX10425" fmla="*/ 8339465 w 12238203"/>
              <a:gd name="connsiteY10425" fmla="*/ 9905698 h 14922648"/>
              <a:gd name="connsiteX10426" fmla="*/ 9393828 w 12238203"/>
              <a:gd name="connsiteY10426" fmla="*/ 7520286 h 14922648"/>
              <a:gd name="connsiteX10427" fmla="*/ 9367691 w 12238203"/>
              <a:gd name="connsiteY10427" fmla="*/ 7482928 h 14922648"/>
              <a:gd name="connsiteX10428" fmla="*/ 9393828 w 12238203"/>
              <a:gd name="connsiteY10428" fmla="*/ 7520286 h 14922648"/>
              <a:gd name="connsiteX10429" fmla="*/ 9982505 w 12238203"/>
              <a:gd name="connsiteY10429" fmla="*/ 6202649 h 14922648"/>
              <a:gd name="connsiteX10430" fmla="*/ 9928839 w 12238203"/>
              <a:gd name="connsiteY10430" fmla="*/ 6124168 h 14922648"/>
              <a:gd name="connsiteX10431" fmla="*/ 9936156 w 12238203"/>
              <a:gd name="connsiteY10431" fmla="*/ 6168055 h 14922648"/>
              <a:gd name="connsiteX10432" fmla="*/ 9917365 w 12238203"/>
              <a:gd name="connsiteY10432" fmla="*/ 6147193 h 14922648"/>
              <a:gd name="connsiteX10433" fmla="*/ 9957041 w 12238203"/>
              <a:gd name="connsiteY10433" fmla="*/ 6207728 h 14922648"/>
              <a:gd name="connsiteX10434" fmla="*/ 9949935 w 12238203"/>
              <a:gd name="connsiteY10434" fmla="*/ 6174921 h 14922648"/>
              <a:gd name="connsiteX10435" fmla="*/ 9982505 w 12238203"/>
              <a:gd name="connsiteY10435" fmla="*/ 6202649 h 14922648"/>
              <a:gd name="connsiteX10436" fmla="*/ 9735210 w 12238203"/>
              <a:gd name="connsiteY10436" fmla="*/ 6763891 h 14922648"/>
              <a:gd name="connsiteX10437" fmla="*/ 9727819 w 12238203"/>
              <a:gd name="connsiteY10437" fmla="*/ 6741736 h 14922648"/>
              <a:gd name="connsiteX10438" fmla="*/ 9735210 w 12238203"/>
              <a:gd name="connsiteY10438" fmla="*/ 6763891 h 14922648"/>
              <a:gd name="connsiteX10439" fmla="*/ 7273525 w 12238203"/>
              <a:gd name="connsiteY10439" fmla="*/ 12342182 h 14922648"/>
              <a:gd name="connsiteX10440" fmla="*/ 7114503 w 12238203"/>
              <a:gd name="connsiteY10440" fmla="*/ 12362116 h 14922648"/>
              <a:gd name="connsiteX10441" fmla="*/ 7114669 w 12238203"/>
              <a:gd name="connsiteY10441" fmla="*/ 12524236 h 14922648"/>
              <a:gd name="connsiteX10442" fmla="*/ 7030117 w 12238203"/>
              <a:gd name="connsiteY10442" fmla="*/ 12407892 h 14922648"/>
              <a:gd name="connsiteX10443" fmla="*/ 7036803 w 12238203"/>
              <a:gd name="connsiteY10443" fmla="*/ 12342053 h 14922648"/>
              <a:gd name="connsiteX10444" fmla="*/ 6883618 w 12238203"/>
              <a:gd name="connsiteY10444" fmla="*/ 12322269 h 14922648"/>
              <a:gd name="connsiteX10445" fmla="*/ 6879291 w 12238203"/>
              <a:gd name="connsiteY10445" fmla="*/ 12310166 h 14922648"/>
              <a:gd name="connsiteX10446" fmla="*/ 6986084 w 12238203"/>
              <a:gd name="connsiteY10446" fmla="*/ 12244631 h 14922648"/>
              <a:gd name="connsiteX10447" fmla="*/ 7027936 w 12238203"/>
              <a:gd name="connsiteY10447" fmla="*/ 12252848 h 14922648"/>
              <a:gd name="connsiteX10448" fmla="*/ 7029256 w 12238203"/>
              <a:gd name="connsiteY10448" fmla="*/ 12253108 h 14922648"/>
              <a:gd name="connsiteX10449" fmla="*/ 7029516 w 12238203"/>
              <a:gd name="connsiteY10449" fmla="*/ 12251541 h 14922648"/>
              <a:gd name="connsiteX10450" fmla="*/ 7035700 w 12238203"/>
              <a:gd name="connsiteY10450" fmla="*/ 12214177 h 14922648"/>
              <a:gd name="connsiteX10451" fmla="*/ 7051096 w 12238203"/>
              <a:gd name="connsiteY10451" fmla="*/ 12097653 h 14922648"/>
              <a:gd name="connsiteX10452" fmla="*/ 7126379 w 12238203"/>
              <a:gd name="connsiteY10452" fmla="*/ 12264936 h 14922648"/>
              <a:gd name="connsiteX10453" fmla="*/ 7273525 w 12238203"/>
              <a:gd name="connsiteY10453" fmla="*/ 12342182 h 14922648"/>
              <a:gd name="connsiteX10454" fmla="*/ 8070850 w 12238203"/>
              <a:gd name="connsiteY10454" fmla="*/ 10539322 h 14922648"/>
              <a:gd name="connsiteX10455" fmla="*/ 7928396 w 12238203"/>
              <a:gd name="connsiteY10455" fmla="*/ 10514714 h 14922648"/>
              <a:gd name="connsiteX10456" fmla="*/ 7878924 w 12238203"/>
              <a:gd name="connsiteY10456" fmla="*/ 10329418 h 14922648"/>
              <a:gd name="connsiteX10457" fmla="*/ 7871966 w 12238203"/>
              <a:gd name="connsiteY10457" fmla="*/ 10169036 h 14922648"/>
              <a:gd name="connsiteX10458" fmla="*/ 7928953 w 12238203"/>
              <a:gd name="connsiteY10458" fmla="*/ 10261387 h 14922648"/>
              <a:gd name="connsiteX10459" fmla="*/ 7964688 w 12238203"/>
              <a:gd name="connsiteY10459" fmla="*/ 10197090 h 14922648"/>
              <a:gd name="connsiteX10460" fmla="*/ 8000170 w 12238203"/>
              <a:gd name="connsiteY10460" fmla="*/ 10275844 h 14922648"/>
              <a:gd name="connsiteX10461" fmla="*/ 8053943 w 12238203"/>
              <a:gd name="connsiteY10461" fmla="*/ 10186338 h 14922648"/>
              <a:gd name="connsiteX10462" fmla="*/ 8063659 w 12238203"/>
              <a:gd name="connsiteY10462" fmla="*/ 10517685 h 14922648"/>
              <a:gd name="connsiteX10463" fmla="*/ 8070850 w 12238203"/>
              <a:gd name="connsiteY10463" fmla="*/ 10539322 h 14922648"/>
              <a:gd name="connsiteX10464" fmla="*/ 7953708 w 12238203"/>
              <a:gd name="connsiteY10464" fmla="*/ 10805209 h 14922648"/>
              <a:gd name="connsiteX10465" fmla="*/ 7932400 w 12238203"/>
              <a:gd name="connsiteY10465" fmla="*/ 10759138 h 14922648"/>
              <a:gd name="connsiteX10466" fmla="*/ 7953708 w 12238203"/>
              <a:gd name="connsiteY10466" fmla="*/ 10805209 h 14922648"/>
              <a:gd name="connsiteX10467" fmla="*/ 7903657 w 12238203"/>
              <a:gd name="connsiteY10467" fmla="*/ 10919048 h 14922648"/>
              <a:gd name="connsiteX10468" fmla="*/ 7910892 w 12238203"/>
              <a:gd name="connsiteY10468" fmla="*/ 10595310 h 14922648"/>
              <a:gd name="connsiteX10469" fmla="*/ 7900170 w 12238203"/>
              <a:gd name="connsiteY10469" fmla="*/ 10637781 h 14922648"/>
              <a:gd name="connsiteX10470" fmla="*/ 7903657 w 12238203"/>
              <a:gd name="connsiteY10470" fmla="*/ 10919048 h 14922648"/>
              <a:gd name="connsiteX10471" fmla="*/ 9214080 w 12238203"/>
              <a:gd name="connsiteY10471" fmla="*/ 7953626 h 14922648"/>
              <a:gd name="connsiteX10472" fmla="*/ 9170296 w 12238203"/>
              <a:gd name="connsiteY10472" fmla="*/ 7911487 h 14922648"/>
              <a:gd name="connsiteX10473" fmla="*/ 9214080 w 12238203"/>
              <a:gd name="connsiteY10473" fmla="*/ 7953626 h 14922648"/>
              <a:gd name="connsiteX10474" fmla="*/ 7886002 w 12238203"/>
              <a:gd name="connsiteY10474" fmla="*/ 10961697 h 14922648"/>
              <a:gd name="connsiteX10475" fmla="*/ 7861306 w 12238203"/>
              <a:gd name="connsiteY10475" fmla="*/ 10936716 h 14922648"/>
              <a:gd name="connsiteX10476" fmla="*/ 7886002 w 12238203"/>
              <a:gd name="connsiteY10476" fmla="*/ 10961697 h 14922648"/>
              <a:gd name="connsiteX10477" fmla="*/ 7532580 w 12238203"/>
              <a:gd name="connsiteY10477" fmla="*/ 11761773 h 14922648"/>
              <a:gd name="connsiteX10478" fmla="*/ 7476074 w 12238203"/>
              <a:gd name="connsiteY10478" fmla="*/ 11679646 h 14922648"/>
              <a:gd name="connsiteX10479" fmla="*/ 7532580 w 12238203"/>
              <a:gd name="connsiteY10479" fmla="*/ 11761773 h 14922648"/>
              <a:gd name="connsiteX10480" fmla="*/ 6340697 w 12238203"/>
              <a:gd name="connsiteY10480" fmla="*/ 14462169 h 14922648"/>
              <a:gd name="connsiteX10481" fmla="*/ 6318947 w 12238203"/>
              <a:gd name="connsiteY10481" fmla="*/ 14447965 h 14922648"/>
              <a:gd name="connsiteX10482" fmla="*/ 6229246 w 12238203"/>
              <a:gd name="connsiteY10482" fmla="*/ 14547184 h 14922648"/>
              <a:gd name="connsiteX10483" fmla="*/ 6254407 w 12238203"/>
              <a:gd name="connsiteY10483" fmla="*/ 14562896 h 14922648"/>
              <a:gd name="connsiteX10484" fmla="*/ 6340697 w 12238203"/>
              <a:gd name="connsiteY10484" fmla="*/ 14462169 h 14922648"/>
              <a:gd name="connsiteX10485" fmla="*/ 7882311 w 12238203"/>
              <a:gd name="connsiteY10485" fmla="*/ 10983141 h 14922648"/>
              <a:gd name="connsiteX10486" fmla="*/ 7874952 w 12238203"/>
              <a:gd name="connsiteY10486" fmla="*/ 10968795 h 14922648"/>
              <a:gd name="connsiteX10487" fmla="*/ 7882311 w 12238203"/>
              <a:gd name="connsiteY10487" fmla="*/ 10983141 h 14922648"/>
              <a:gd name="connsiteX10488" fmla="*/ 10661874 w 12238203"/>
              <a:gd name="connsiteY10488" fmla="*/ 4692959 h 14922648"/>
              <a:gd name="connsiteX10489" fmla="*/ 10649303 w 12238203"/>
              <a:gd name="connsiteY10489" fmla="*/ 4683323 h 14922648"/>
              <a:gd name="connsiteX10490" fmla="*/ 10644297 w 12238203"/>
              <a:gd name="connsiteY10490" fmla="*/ 4714274 h 14922648"/>
              <a:gd name="connsiteX10491" fmla="*/ 10661874 w 12238203"/>
              <a:gd name="connsiteY10491" fmla="*/ 4692959 h 14922648"/>
              <a:gd name="connsiteX10492" fmla="*/ 10220156 w 12238203"/>
              <a:gd name="connsiteY10492" fmla="*/ 5699510 h 14922648"/>
              <a:gd name="connsiteX10493" fmla="*/ 10014403 w 12238203"/>
              <a:gd name="connsiteY10493" fmla="*/ 5857081 h 14922648"/>
              <a:gd name="connsiteX10494" fmla="*/ 10174975 w 12238203"/>
              <a:gd name="connsiteY10494" fmla="*/ 5718113 h 14922648"/>
              <a:gd name="connsiteX10495" fmla="*/ 10136426 w 12238203"/>
              <a:gd name="connsiteY10495" fmla="*/ 5759570 h 14922648"/>
              <a:gd name="connsiteX10496" fmla="*/ 10098238 w 12238203"/>
              <a:gd name="connsiteY10496" fmla="*/ 5801320 h 14922648"/>
              <a:gd name="connsiteX10497" fmla="*/ 10022158 w 12238203"/>
              <a:gd name="connsiteY10497" fmla="*/ 5884460 h 14922648"/>
              <a:gd name="connsiteX10498" fmla="*/ 10031810 w 12238203"/>
              <a:gd name="connsiteY10498" fmla="*/ 5888103 h 14922648"/>
              <a:gd name="connsiteX10499" fmla="*/ 10220156 w 12238203"/>
              <a:gd name="connsiteY10499" fmla="*/ 5699510 h 14922648"/>
              <a:gd name="connsiteX10500" fmla="*/ 9986895 w 12238203"/>
              <a:gd name="connsiteY10500" fmla="*/ 6228353 h 14922648"/>
              <a:gd name="connsiteX10501" fmla="*/ 9961633 w 12238203"/>
              <a:gd name="connsiteY10501" fmla="*/ 6210017 h 14922648"/>
              <a:gd name="connsiteX10502" fmla="*/ 9986895 w 12238203"/>
              <a:gd name="connsiteY10502" fmla="*/ 6228353 h 14922648"/>
              <a:gd name="connsiteX10503" fmla="*/ 6569037 w 12238203"/>
              <a:gd name="connsiteY10503" fmla="*/ 13970071 h 14922648"/>
              <a:gd name="connsiteX10504" fmla="*/ 6549258 w 12238203"/>
              <a:gd name="connsiteY10504" fmla="*/ 13975602 h 14922648"/>
              <a:gd name="connsiteX10505" fmla="*/ 6569037 w 12238203"/>
              <a:gd name="connsiteY10505" fmla="*/ 13970071 h 14922648"/>
              <a:gd name="connsiteX10506" fmla="*/ 10851850 w 12238203"/>
              <a:gd name="connsiteY10506" fmla="*/ 4278409 h 14922648"/>
              <a:gd name="connsiteX10507" fmla="*/ 10838213 w 12238203"/>
              <a:gd name="connsiteY10507" fmla="*/ 4249919 h 14922648"/>
              <a:gd name="connsiteX10508" fmla="*/ 10846601 w 12238203"/>
              <a:gd name="connsiteY10508" fmla="*/ 4286289 h 14922648"/>
              <a:gd name="connsiteX10509" fmla="*/ 10851850 w 12238203"/>
              <a:gd name="connsiteY10509" fmla="*/ 4278409 h 14922648"/>
              <a:gd name="connsiteX10510" fmla="*/ 8176582 w 12238203"/>
              <a:gd name="connsiteY10510" fmla="*/ 10335514 h 14922648"/>
              <a:gd name="connsiteX10511" fmla="*/ 8188974 w 12238203"/>
              <a:gd name="connsiteY10511" fmla="*/ 10303260 h 14922648"/>
              <a:gd name="connsiteX10512" fmla="*/ 8153659 w 12238203"/>
              <a:gd name="connsiteY10512" fmla="*/ 10356385 h 14922648"/>
              <a:gd name="connsiteX10513" fmla="*/ 8176582 w 12238203"/>
              <a:gd name="connsiteY10513" fmla="*/ 10335514 h 14922648"/>
              <a:gd name="connsiteX10514" fmla="*/ 10676434 w 12238203"/>
              <a:gd name="connsiteY10514" fmla="*/ 4678474 h 14922648"/>
              <a:gd name="connsiteX10515" fmla="*/ 10666194 w 12238203"/>
              <a:gd name="connsiteY10515" fmla="*/ 4673950 h 14922648"/>
              <a:gd name="connsiteX10516" fmla="*/ 10662987 w 12238203"/>
              <a:gd name="connsiteY10516" fmla="*/ 4681206 h 14922648"/>
              <a:gd name="connsiteX10517" fmla="*/ 10671719 w 12238203"/>
              <a:gd name="connsiteY10517" fmla="*/ 4689146 h 14922648"/>
              <a:gd name="connsiteX10518" fmla="*/ 9761012 w 12238203"/>
              <a:gd name="connsiteY10518" fmla="*/ 6750767 h 14922648"/>
              <a:gd name="connsiteX10519" fmla="*/ 9755913 w 12238203"/>
              <a:gd name="connsiteY10519" fmla="*/ 6736322 h 14922648"/>
              <a:gd name="connsiteX10520" fmla="*/ 9749257 w 12238203"/>
              <a:gd name="connsiteY10520" fmla="*/ 6761183 h 14922648"/>
              <a:gd name="connsiteX10521" fmla="*/ 9761012 w 12238203"/>
              <a:gd name="connsiteY10521" fmla="*/ 6750767 h 14922648"/>
              <a:gd name="connsiteX10522" fmla="*/ 7882264 w 12238203"/>
              <a:gd name="connsiteY10522" fmla="*/ 11004647 h 14922648"/>
              <a:gd name="connsiteX10523" fmla="*/ 7882381 w 12238203"/>
              <a:gd name="connsiteY10523" fmla="*/ 10997361 h 14922648"/>
              <a:gd name="connsiteX10524" fmla="*/ 7879149 w 12238203"/>
              <a:gd name="connsiteY10524" fmla="*/ 10993959 h 14922648"/>
              <a:gd name="connsiteX10525" fmla="*/ 7871861 w 12238203"/>
              <a:gd name="connsiteY10525" fmla="*/ 10993834 h 14922648"/>
              <a:gd name="connsiteX10526" fmla="*/ 7868158 w 12238203"/>
              <a:gd name="connsiteY10526" fmla="*/ 10997414 h 14922648"/>
              <a:gd name="connsiteX10527" fmla="*/ 7868041 w 12238203"/>
              <a:gd name="connsiteY10527" fmla="*/ 11004700 h 14922648"/>
              <a:gd name="connsiteX10528" fmla="*/ 7871931 w 12238203"/>
              <a:gd name="connsiteY10528" fmla="*/ 11008053 h 14922648"/>
              <a:gd name="connsiteX10529" fmla="*/ 7878866 w 12238203"/>
              <a:gd name="connsiteY10529" fmla="*/ 11007874 h 14922648"/>
              <a:gd name="connsiteX10530" fmla="*/ 7882264 w 12238203"/>
              <a:gd name="connsiteY10530" fmla="*/ 11004647 h 14922648"/>
              <a:gd name="connsiteX10531" fmla="*/ 7983131 w 12238203"/>
              <a:gd name="connsiteY10531" fmla="*/ 10780551 h 14922648"/>
              <a:gd name="connsiteX10532" fmla="*/ 7985587 w 12238203"/>
              <a:gd name="connsiteY10532" fmla="*/ 10762507 h 14922648"/>
              <a:gd name="connsiteX10533" fmla="*/ 7964217 w 12238203"/>
              <a:gd name="connsiteY10533" fmla="*/ 10790873 h 14922648"/>
              <a:gd name="connsiteX10534" fmla="*/ 7983131 w 12238203"/>
              <a:gd name="connsiteY10534" fmla="*/ 10780551 h 14922648"/>
              <a:gd name="connsiteX10535" fmla="*/ 10492539 w 12238203"/>
              <a:gd name="connsiteY10535" fmla="*/ 5103292 h 14922648"/>
              <a:gd name="connsiteX10536" fmla="*/ 10502519 w 12238203"/>
              <a:gd name="connsiteY10536" fmla="*/ 5062850 h 14922648"/>
              <a:gd name="connsiteX10537" fmla="*/ 10514383 w 12238203"/>
              <a:gd name="connsiteY10537" fmla="*/ 5026767 h 14922648"/>
              <a:gd name="connsiteX10538" fmla="*/ 10529132 w 12238203"/>
              <a:gd name="connsiteY10538" fmla="*/ 5011855 h 14922648"/>
              <a:gd name="connsiteX10539" fmla="*/ 10527944 w 12238203"/>
              <a:gd name="connsiteY10539" fmla="*/ 4986841 h 14922648"/>
              <a:gd name="connsiteX10540" fmla="*/ 10542504 w 12238203"/>
              <a:gd name="connsiteY10540" fmla="*/ 4972356 h 14922648"/>
              <a:gd name="connsiteX10541" fmla="*/ 10553850 w 12238203"/>
              <a:gd name="connsiteY10541" fmla="*/ 4890124 h 14922648"/>
              <a:gd name="connsiteX10542" fmla="*/ 10573446 w 12238203"/>
              <a:gd name="connsiteY10542" fmla="*/ 4836539 h 14922648"/>
              <a:gd name="connsiteX10543" fmla="*/ 10482712 w 12238203"/>
              <a:gd name="connsiteY10543" fmla="*/ 5107678 h 14922648"/>
              <a:gd name="connsiteX10544" fmla="*/ 10492539 w 12238203"/>
              <a:gd name="connsiteY10544" fmla="*/ 5103292 h 14922648"/>
              <a:gd name="connsiteX10545" fmla="*/ 9729459 w 12238203"/>
              <a:gd name="connsiteY10545" fmla="*/ 6835133 h 14922648"/>
              <a:gd name="connsiteX10546" fmla="*/ 9723888 w 12238203"/>
              <a:gd name="connsiteY10546" fmla="*/ 6780661 h 14922648"/>
              <a:gd name="connsiteX10547" fmla="*/ 9729459 w 12238203"/>
              <a:gd name="connsiteY10547" fmla="*/ 6835133 h 14922648"/>
              <a:gd name="connsiteX10548" fmla="*/ 10033629 w 12238203"/>
              <a:gd name="connsiteY10548" fmla="*/ 6147123 h 14922648"/>
              <a:gd name="connsiteX10549" fmla="*/ 9998553 w 12238203"/>
              <a:gd name="connsiteY10549" fmla="*/ 6111874 h 14922648"/>
              <a:gd name="connsiteX10550" fmla="*/ 10033629 w 12238203"/>
              <a:gd name="connsiteY10550" fmla="*/ 6147123 h 14922648"/>
              <a:gd name="connsiteX10551" fmla="*/ 9363610 w 12238203"/>
              <a:gd name="connsiteY10551" fmla="*/ 7671391 h 14922648"/>
              <a:gd name="connsiteX10552" fmla="*/ 9358374 w 12238203"/>
              <a:gd name="connsiteY10552" fmla="*/ 7616985 h 14922648"/>
              <a:gd name="connsiteX10553" fmla="*/ 9322409 w 12238203"/>
              <a:gd name="connsiteY10553" fmla="*/ 7572342 h 14922648"/>
              <a:gd name="connsiteX10554" fmla="*/ 9314298 w 12238203"/>
              <a:gd name="connsiteY10554" fmla="*/ 7582764 h 14922648"/>
              <a:gd name="connsiteX10555" fmla="*/ 9293962 w 12238203"/>
              <a:gd name="connsiteY10555" fmla="*/ 7566960 h 14922648"/>
              <a:gd name="connsiteX10556" fmla="*/ 9154165 w 12238203"/>
              <a:gd name="connsiteY10556" fmla="*/ 7612746 h 14922648"/>
              <a:gd name="connsiteX10557" fmla="*/ 9134449 w 12238203"/>
              <a:gd name="connsiteY10557" fmla="*/ 7627772 h 14922648"/>
              <a:gd name="connsiteX10558" fmla="*/ 6752291 w 12238203"/>
              <a:gd name="connsiteY10558" fmla="*/ 13584171 h 14922648"/>
              <a:gd name="connsiteX10559" fmla="*/ 6719989 w 12238203"/>
              <a:gd name="connsiteY10559" fmla="*/ 13559196 h 14922648"/>
              <a:gd name="connsiteX10560" fmla="*/ 6752291 w 12238203"/>
              <a:gd name="connsiteY10560" fmla="*/ 13584171 h 14922648"/>
              <a:gd name="connsiteX10561" fmla="*/ 10485165 w 12238203"/>
              <a:gd name="connsiteY10561" fmla="*/ 5141874 h 14922648"/>
              <a:gd name="connsiteX10562" fmla="*/ 10484138 w 12238203"/>
              <a:gd name="connsiteY10562" fmla="*/ 5133307 h 14922648"/>
              <a:gd name="connsiteX10563" fmla="*/ 10482233 w 12238203"/>
              <a:gd name="connsiteY10563" fmla="*/ 5128385 h 14922648"/>
              <a:gd name="connsiteX10564" fmla="*/ 10485165 w 12238203"/>
              <a:gd name="connsiteY10564" fmla="*/ 5141874 h 14922648"/>
              <a:gd name="connsiteX10565" fmla="*/ 10944817 w 12238203"/>
              <a:gd name="connsiteY10565" fmla="*/ 4102058 h 14922648"/>
              <a:gd name="connsiteX10566" fmla="*/ 10939994 w 12238203"/>
              <a:gd name="connsiteY10566" fmla="*/ 4074918 h 14922648"/>
              <a:gd name="connsiteX10567" fmla="*/ 10933076 w 12238203"/>
              <a:gd name="connsiteY10567" fmla="*/ 4100953 h 14922648"/>
              <a:gd name="connsiteX10568" fmla="*/ 10944817 w 12238203"/>
              <a:gd name="connsiteY10568" fmla="*/ 4102058 h 14922648"/>
              <a:gd name="connsiteX10569" fmla="*/ 10017363 w 12238203"/>
              <a:gd name="connsiteY10569" fmla="*/ 6202774 h 14922648"/>
              <a:gd name="connsiteX10570" fmla="*/ 9970797 w 12238203"/>
              <a:gd name="connsiteY10570" fmla="*/ 6133057 h 14922648"/>
              <a:gd name="connsiteX10571" fmla="*/ 10017363 w 12238203"/>
              <a:gd name="connsiteY10571" fmla="*/ 6202774 h 14922648"/>
              <a:gd name="connsiteX10572" fmla="*/ 9361344 w 12238203"/>
              <a:gd name="connsiteY10572" fmla="*/ 7689075 h 14922648"/>
              <a:gd name="connsiteX10573" fmla="*/ 9238939 w 12238203"/>
              <a:gd name="connsiteY10573" fmla="*/ 7669310 h 14922648"/>
              <a:gd name="connsiteX10574" fmla="*/ 9185605 w 12238203"/>
              <a:gd name="connsiteY10574" fmla="*/ 7651844 h 14922648"/>
              <a:gd name="connsiteX10575" fmla="*/ 9146857 w 12238203"/>
              <a:gd name="connsiteY10575" fmla="*/ 7652244 h 14922648"/>
              <a:gd name="connsiteX10576" fmla="*/ 9140362 w 12238203"/>
              <a:gd name="connsiteY10576" fmla="*/ 7658278 h 14922648"/>
              <a:gd name="connsiteX10577" fmla="*/ 9137541 w 12238203"/>
              <a:gd name="connsiteY10577" fmla="*/ 7660900 h 14922648"/>
              <a:gd name="connsiteX10578" fmla="*/ 9157074 w 12238203"/>
              <a:gd name="connsiteY10578" fmla="*/ 7676261 h 14922648"/>
              <a:gd name="connsiteX10579" fmla="*/ 9164501 w 12238203"/>
              <a:gd name="connsiteY10579" fmla="*/ 7677683 h 14922648"/>
              <a:gd name="connsiteX10580" fmla="*/ 9182559 w 12238203"/>
              <a:gd name="connsiteY10580" fmla="*/ 7681133 h 14922648"/>
              <a:gd name="connsiteX10581" fmla="*/ 9352080 w 12238203"/>
              <a:gd name="connsiteY10581" fmla="*/ 7709846 h 14922648"/>
              <a:gd name="connsiteX10582" fmla="*/ 9353046 w 12238203"/>
              <a:gd name="connsiteY10582" fmla="*/ 7695904 h 14922648"/>
              <a:gd name="connsiteX10583" fmla="*/ 9360394 w 12238203"/>
              <a:gd name="connsiteY10583" fmla="*/ 7690977 h 14922648"/>
              <a:gd name="connsiteX10584" fmla="*/ 9778443 w 12238203"/>
              <a:gd name="connsiteY10584" fmla="*/ 6745309 h 14922648"/>
              <a:gd name="connsiteX10585" fmla="*/ 9765294 w 12238203"/>
              <a:gd name="connsiteY10585" fmla="*/ 6725522 h 14922648"/>
              <a:gd name="connsiteX10586" fmla="*/ 9771149 w 12238203"/>
              <a:gd name="connsiteY10586" fmla="*/ 6753414 h 14922648"/>
              <a:gd name="connsiteX10587" fmla="*/ 9778443 w 12238203"/>
              <a:gd name="connsiteY10587" fmla="*/ 6745309 h 14922648"/>
              <a:gd name="connsiteX10588" fmla="*/ 8213671 w 12238203"/>
              <a:gd name="connsiteY10588" fmla="*/ 10288911 h 14922648"/>
              <a:gd name="connsiteX10589" fmla="*/ 8196012 w 12238203"/>
              <a:gd name="connsiteY10589" fmla="*/ 10295809 h 14922648"/>
              <a:gd name="connsiteX10590" fmla="*/ 8199434 w 12238203"/>
              <a:gd name="connsiteY10590" fmla="*/ 10310433 h 14922648"/>
              <a:gd name="connsiteX10591" fmla="*/ 8213671 w 12238203"/>
              <a:gd name="connsiteY10591" fmla="*/ 10288911 h 14922648"/>
              <a:gd name="connsiteX10592" fmla="*/ 8193391 w 12238203"/>
              <a:gd name="connsiteY10592" fmla="*/ 10336485 h 14922648"/>
              <a:gd name="connsiteX10593" fmla="*/ 8196175 w 12238203"/>
              <a:gd name="connsiteY10593" fmla="*/ 10328517 h 14922648"/>
              <a:gd name="connsiteX10594" fmla="*/ 8188977 w 12238203"/>
              <a:gd name="connsiteY10594" fmla="*/ 10342588 h 14922648"/>
              <a:gd name="connsiteX10595" fmla="*/ 8193391 w 12238203"/>
              <a:gd name="connsiteY10595" fmla="*/ 10336485 h 14922648"/>
              <a:gd name="connsiteX10596" fmla="*/ 10892946 w 12238203"/>
              <a:gd name="connsiteY10596" fmla="*/ 4228679 h 14922648"/>
              <a:gd name="connsiteX10597" fmla="*/ 10897272 w 12238203"/>
              <a:gd name="connsiteY10597" fmla="*/ 4209665 h 14922648"/>
              <a:gd name="connsiteX10598" fmla="*/ 10887040 w 12238203"/>
              <a:gd name="connsiteY10598" fmla="*/ 4205144 h 14922648"/>
              <a:gd name="connsiteX10599" fmla="*/ 10892946 w 12238203"/>
              <a:gd name="connsiteY10599" fmla="*/ 4228679 h 14922648"/>
              <a:gd name="connsiteX10600" fmla="*/ 11006339 w 12238203"/>
              <a:gd name="connsiteY10600" fmla="*/ 3972045 h 14922648"/>
              <a:gd name="connsiteX10601" fmla="*/ 11003451 w 12238203"/>
              <a:gd name="connsiteY10601" fmla="*/ 3941678 h 14922648"/>
              <a:gd name="connsiteX10602" fmla="*/ 11006339 w 12238203"/>
              <a:gd name="connsiteY10602" fmla="*/ 3972045 h 14922648"/>
              <a:gd name="connsiteX10603" fmla="*/ 9401857 w 12238203"/>
              <a:gd name="connsiteY10603" fmla="*/ 7609972 h 14922648"/>
              <a:gd name="connsiteX10604" fmla="*/ 9399163 w 12238203"/>
              <a:gd name="connsiteY10604" fmla="*/ 7541877 h 14922648"/>
              <a:gd name="connsiteX10605" fmla="*/ 9323503 w 12238203"/>
              <a:gd name="connsiteY10605" fmla="*/ 7504903 h 14922648"/>
              <a:gd name="connsiteX10606" fmla="*/ 9389998 w 12238203"/>
              <a:gd name="connsiteY10606" fmla="*/ 7569684 h 14922648"/>
              <a:gd name="connsiteX10607" fmla="*/ 9312862 w 12238203"/>
              <a:gd name="connsiteY10607" fmla="*/ 7500076 h 14922648"/>
              <a:gd name="connsiteX10608" fmla="*/ 9361222 w 12238203"/>
              <a:gd name="connsiteY10608" fmla="*/ 7578828 h 14922648"/>
              <a:gd name="connsiteX10609" fmla="*/ 9379626 w 12238203"/>
              <a:gd name="connsiteY10609" fmla="*/ 7619098 h 14922648"/>
              <a:gd name="connsiteX10610" fmla="*/ 9375533 w 12238203"/>
              <a:gd name="connsiteY10610" fmla="*/ 7576366 h 14922648"/>
              <a:gd name="connsiteX10611" fmla="*/ 9401857 w 12238203"/>
              <a:gd name="connsiteY10611" fmla="*/ 7609972 h 14922648"/>
              <a:gd name="connsiteX10612" fmla="*/ 7027103 w 12238203"/>
              <a:gd name="connsiteY10612" fmla="*/ 12986251 h 14922648"/>
              <a:gd name="connsiteX10613" fmla="*/ 7008426 w 12238203"/>
              <a:gd name="connsiteY10613" fmla="*/ 12984623 h 14922648"/>
              <a:gd name="connsiteX10614" fmla="*/ 7027103 w 12238203"/>
              <a:gd name="connsiteY10614" fmla="*/ 12986251 h 14922648"/>
              <a:gd name="connsiteX10615" fmla="*/ 7860999 w 12238203"/>
              <a:gd name="connsiteY10615" fmla="*/ 11100823 h 14922648"/>
              <a:gd name="connsiteX10616" fmla="*/ 7836386 w 12238203"/>
              <a:gd name="connsiteY10616" fmla="*/ 11014966 h 14922648"/>
              <a:gd name="connsiteX10617" fmla="*/ 7850126 w 12238203"/>
              <a:gd name="connsiteY10617" fmla="*/ 11096990 h 14922648"/>
              <a:gd name="connsiteX10618" fmla="*/ 7860999 w 12238203"/>
              <a:gd name="connsiteY10618" fmla="*/ 11100823 h 14922648"/>
              <a:gd name="connsiteX10619" fmla="*/ 11542900 w 12238203"/>
              <a:gd name="connsiteY10619" fmla="*/ 2768797 h 14922648"/>
              <a:gd name="connsiteX10620" fmla="*/ 11528500 w 12238203"/>
              <a:gd name="connsiteY10620" fmla="*/ 2773669 h 14922648"/>
              <a:gd name="connsiteX10621" fmla="*/ 11542900 w 12238203"/>
              <a:gd name="connsiteY10621" fmla="*/ 2768797 h 14922648"/>
              <a:gd name="connsiteX10622" fmla="*/ 10869202 w 12238203"/>
              <a:gd name="connsiteY10622" fmla="*/ 4300869 h 14922648"/>
              <a:gd name="connsiteX10623" fmla="*/ 10856572 w 12238203"/>
              <a:gd name="connsiteY10623" fmla="*/ 4245271 h 14922648"/>
              <a:gd name="connsiteX10624" fmla="*/ 10869202 w 12238203"/>
              <a:gd name="connsiteY10624" fmla="*/ 4300869 h 14922648"/>
              <a:gd name="connsiteX10625" fmla="*/ 7025496 w 12238203"/>
              <a:gd name="connsiteY10625" fmla="*/ 13004905 h 14922648"/>
              <a:gd name="connsiteX10626" fmla="*/ 7014820 w 12238203"/>
              <a:gd name="connsiteY10626" fmla="*/ 13000188 h 14922648"/>
              <a:gd name="connsiteX10627" fmla="*/ 7010110 w 12238203"/>
              <a:gd name="connsiteY10627" fmla="*/ 13010847 h 14922648"/>
              <a:gd name="connsiteX10628" fmla="*/ 7020786 w 12238203"/>
              <a:gd name="connsiteY10628" fmla="*/ 13015564 h 14922648"/>
              <a:gd name="connsiteX10629" fmla="*/ 10591738 w 12238203"/>
              <a:gd name="connsiteY10629" fmla="*/ 4935947 h 14922648"/>
              <a:gd name="connsiteX10630" fmla="*/ 10580396 w 12238203"/>
              <a:gd name="connsiteY10630" fmla="*/ 4877364 h 14922648"/>
              <a:gd name="connsiteX10631" fmla="*/ 10591738 w 12238203"/>
              <a:gd name="connsiteY10631" fmla="*/ 4935947 h 14922648"/>
              <a:gd name="connsiteX10632" fmla="*/ 10671519 w 12238203"/>
              <a:gd name="connsiteY10632" fmla="*/ 4755384 h 14922648"/>
              <a:gd name="connsiteX10633" fmla="*/ 10660281 w 12238203"/>
              <a:gd name="connsiteY10633" fmla="*/ 4725419 h 14922648"/>
              <a:gd name="connsiteX10634" fmla="*/ 10671519 w 12238203"/>
              <a:gd name="connsiteY10634" fmla="*/ 4755384 h 14922648"/>
              <a:gd name="connsiteX10635" fmla="*/ 9403904 w 12238203"/>
              <a:gd name="connsiteY10635" fmla="*/ 7631338 h 14922648"/>
              <a:gd name="connsiteX10636" fmla="*/ 9404319 w 12238203"/>
              <a:gd name="connsiteY10636" fmla="*/ 7624289 h 14922648"/>
              <a:gd name="connsiteX10637" fmla="*/ 9397276 w 12238203"/>
              <a:gd name="connsiteY10637" fmla="*/ 7623874 h 14922648"/>
              <a:gd name="connsiteX10638" fmla="*/ 9396430 w 12238203"/>
              <a:gd name="connsiteY10638" fmla="*/ 7631422 h 14922648"/>
              <a:gd name="connsiteX10639" fmla="*/ 9403904 w 12238203"/>
              <a:gd name="connsiteY10639" fmla="*/ 7631338 h 14922648"/>
              <a:gd name="connsiteX10640" fmla="*/ 10516876 w 12238203"/>
              <a:gd name="connsiteY10640" fmla="*/ 5114611 h 14922648"/>
              <a:gd name="connsiteX10641" fmla="*/ 10508659 w 12238203"/>
              <a:gd name="connsiteY10641" fmla="*/ 5077808 h 14922648"/>
              <a:gd name="connsiteX10642" fmla="*/ 10516876 w 12238203"/>
              <a:gd name="connsiteY10642" fmla="*/ 5114611 h 14922648"/>
              <a:gd name="connsiteX10643" fmla="*/ 8228127 w 12238203"/>
              <a:gd name="connsiteY10643" fmla="*/ 10296456 h 14922648"/>
              <a:gd name="connsiteX10644" fmla="*/ 8213840 w 12238203"/>
              <a:gd name="connsiteY10644" fmla="*/ 10317321 h 14922648"/>
              <a:gd name="connsiteX10645" fmla="*/ 8228127 w 12238203"/>
              <a:gd name="connsiteY10645" fmla="*/ 10296456 h 14922648"/>
              <a:gd name="connsiteX10646" fmla="*/ 8245921 w 12238203"/>
              <a:gd name="connsiteY10646" fmla="*/ 10260795 h 14922648"/>
              <a:gd name="connsiteX10647" fmla="*/ 8228010 w 12238203"/>
              <a:gd name="connsiteY10647" fmla="*/ 10225078 h 14922648"/>
              <a:gd name="connsiteX10648" fmla="*/ 8224372 w 12238203"/>
              <a:gd name="connsiteY10648" fmla="*/ 10264340 h 14922648"/>
              <a:gd name="connsiteX10649" fmla="*/ 8245921 w 12238203"/>
              <a:gd name="connsiteY10649" fmla="*/ 10260795 h 14922648"/>
              <a:gd name="connsiteX10650" fmla="*/ 9398318 w 12238203"/>
              <a:gd name="connsiteY10650" fmla="*/ 7653793 h 14922648"/>
              <a:gd name="connsiteX10651" fmla="*/ 9399546 w 12238203"/>
              <a:gd name="connsiteY10651" fmla="*/ 7641949 h 14922648"/>
              <a:gd name="connsiteX10652" fmla="*/ 9387922 w 12238203"/>
              <a:gd name="connsiteY10652" fmla="*/ 7655437 h 14922648"/>
              <a:gd name="connsiteX10653" fmla="*/ 9398318 w 12238203"/>
              <a:gd name="connsiteY10653" fmla="*/ 7653793 h 14922648"/>
              <a:gd name="connsiteX10654" fmla="*/ 10688450 w 12238203"/>
              <a:gd name="connsiteY10654" fmla="*/ 4737227 h 14922648"/>
              <a:gd name="connsiteX10655" fmla="*/ 10675443 w 12238203"/>
              <a:gd name="connsiteY10655" fmla="*/ 4728036 h 14922648"/>
              <a:gd name="connsiteX10656" fmla="*/ 10684996 w 12238203"/>
              <a:gd name="connsiteY10656" fmla="*/ 4744502 h 14922648"/>
              <a:gd name="connsiteX10657" fmla="*/ 10688450 w 12238203"/>
              <a:gd name="connsiteY10657" fmla="*/ 4737227 h 14922648"/>
              <a:gd name="connsiteX10658" fmla="*/ 8196104 w 12238203"/>
              <a:gd name="connsiteY10658" fmla="*/ 10388672 h 14922648"/>
              <a:gd name="connsiteX10659" fmla="*/ 8171111 w 12238203"/>
              <a:gd name="connsiteY10659" fmla="*/ 10438405 h 14922648"/>
              <a:gd name="connsiteX10660" fmla="*/ 8196104 w 12238203"/>
              <a:gd name="connsiteY10660" fmla="*/ 10388672 h 14922648"/>
              <a:gd name="connsiteX10661" fmla="*/ 8221115 w 12238203"/>
              <a:gd name="connsiteY10661" fmla="*/ 10339185 h 14922648"/>
              <a:gd name="connsiteX10662" fmla="*/ 8231444 w 12238203"/>
              <a:gd name="connsiteY10662" fmla="*/ 10314062 h 14922648"/>
              <a:gd name="connsiteX10663" fmla="*/ 8206506 w 12238203"/>
              <a:gd name="connsiteY10663" fmla="*/ 10360156 h 14922648"/>
              <a:gd name="connsiteX10664" fmla="*/ 8221115 w 12238203"/>
              <a:gd name="connsiteY10664" fmla="*/ 10339185 h 14922648"/>
              <a:gd name="connsiteX10665" fmla="*/ 9877576 w 12238203"/>
              <a:gd name="connsiteY10665" fmla="*/ 6598051 h 14922648"/>
              <a:gd name="connsiteX10666" fmla="*/ 9826533 w 12238203"/>
              <a:gd name="connsiteY10666" fmla="*/ 6549075 h 14922648"/>
              <a:gd name="connsiteX10667" fmla="*/ 9824787 w 12238203"/>
              <a:gd name="connsiteY10667" fmla="*/ 6379249 h 14922648"/>
              <a:gd name="connsiteX10668" fmla="*/ 9856767 w 12238203"/>
              <a:gd name="connsiteY10668" fmla="*/ 6546880 h 14922648"/>
              <a:gd name="connsiteX10669" fmla="*/ 9877576 w 12238203"/>
              <a:gd name="connsiteY10669" fmla="*/ 6598051 h 14922648"/>
              <a:gd name="connsiteX10670" fmla="*/ 9264856 w 12238203"/>
              <a:gd name="connsiteY10670" fmla="*/ 7989166 h 14922648"/>
              <a:gd name="connsiteX10671" fmla="*/ 9238345 w 12238203"/>
              <a:gd name="connsiteY10671" fmla="*/ 7959311 h 14922648"/>
              <a:gd name="connsiteX10672" fmla="*/ 9230471 w 12238203"/>
              <a:gd name="connsiteY10672" fmla="*/ 7972995 h 14922648"/>
              <a:gd name="connsiteX10673" fmla="*/ 9171326 w 12238203"/>
              <a:gd name="connsiteY10673" fmla="*/ 7950699 h 14922648"/>
              <a:gd name="connsiteX10674" fmla="*/ 9198321 w 12238203"/>
              <a:gd name="connsiteY10674" fmla="*/ 7974436 h 14922648"/>
              <a:gd name="connsiteX10675" fmla="*/ 9247707 w 12238203"/>
              <a:gd name="connsiteY10675" fmla="*/ 7984818 h 14922648"/>
              <a:gd name="connsiteX10676" fmla="*/ 9264856 w 12238203"/>
              <a:gd name="connsiteY10676" fmla="*/ 7989166 h 14922648"/>
              <a:gd name="connsiteX10677" fmla="*/ 8627637 w 12238203"/>
              <a:gd name="connsiteY10677" fmla="*/ 9432285 h 14922648"/>
              <a:gd name="connsiteX10678" fmla="*/ 8603946 w 12238203"/>
              <a:gd name="connsiteY10678" fmla="*/ 9467884 h 14922648"/>
              <a:gd name="connsiteX10679" fmla="*/ 8635580 w 12238203"/>
              <a:gd name="connsiteY10679" fmla="*/ 9311467 h 14922648"/>
              <a:gd name="connsiteX10680" fmla="*/ 8627637 w 12238203"/>
              <a:gd name="connsiteY10680" fmla="*/ 9432285 h 14922648"/>
              <a:gd name="connsiteX10681" fmla="*/ 7073035 w 12238203"/>
              <a:gd name="connsiteY10681" fmla="*/ 12955074 h 14922648"/>
              <a:gd name="connsiteX10682" fmla="*/ 7046784 w 12238203"/>
              <a:gd name="connsiteY10682" fmla="*/ 12956726 h 14922648"/>
              <a:gd name="connsiteX10683" fmla="*/ 7073035 w 12238203"/>
              <a:gd name="connsiteY10683" fmla="*/ 12955074 h 14922648"/>
              <a:gd name="connsiteX10684" fmla="*/ 10589635 w 12238203"/>
              <a:gd name="connsiteY10684" fmla="*/ 4997262 h 14922648"/>
              <a:gd name="connsiteX10685" fmla="*/ 10564723 w 12238203"/>
              <a:gd name="connsiteY10685" fmla="*/ 4903602 h 14922648"/>
              <a:gd name="connsiteX10686" fmla="*/ 10589635 w 12238203"/>
              <a:gd name="connsiteY10686" fmla="*/ 4997262 h 14922648"/>
              <a:gd name="connsiteX10687" fmla="*/ 10916118 w 12238203"/>
              <a:gd name="connsiteY10687" fmla="*/ 4261657 h 14922648"/>
              <a:gd name="connsiteX10688" fmla="*/ 10916038 w 12238203"/>
              <a:gd name="connsiteY10688" fmla="*/ 4261466 h 14922648"/>
              <a:gd name="connsiteX10689" fmla="*/ 10915982 w 12238203"/>
              <a:gd name="connsiteY10689" fmla="*/ 4259352 h 14922648"/>
              <a:gd name="connsiteX10690" fmla="*/ 10916520 w 12238203"/>
              <a:gd name="connsiteY10690" fmla="*/ 4259510 h 14922648"/>
              <a:gd name="connsiteX10691" fmla="*/ 11474814 w 12238203"/>
              <a:gd name="connsiteY10691" fmla="*/ 3003738 h 14922648"/>
              <a:gd name="connsiteX10692" fmla="*/ 11357627 w 12238203"/>
              <a:gd name="connsiteY10692" fmla="*/ 2969833 h 14922648"/>
              <a:gd name="connsiteX10693" fmla="*/ 11383212 w 12238203"/>
              <a:gd name="connsiteY10693" fmla="*/ 2989308 h 14922648"/>
              <a:gd name="connsiteX10694" fmla="*/ 11474814 w 12238203"/>
              <a:gd name="connsiteY10694" fmla="*/ 3003738 h 14922648"/>
              <a:gd name="connsiteX10695" fmla="*/ 10045135 w 12238203"/>
              <a:gd name="connsiteY10695" fmla="*/ 6240131 h 14922648"/>
              <a:gd name="connsiteX10696" fmla="*/ 10022178 w 12238203"/>
              <a:gd name="connsiteY10696" fmla="*/ 6251684 h 14922648"/>
              <a:gd name="connsiteX10697" fmla="*/ 10045135 w 12238203"/>
              <a:gd name="connsiteY10697" fmla="*/ 6240131 h 14922648"/>
              <a:gd name="connsiteX10698" fmla="*/ 7561692 w 12238203"/>
              <a:gd name="connsiteY10698" fmla="*/ 11861263 h 14922648"/>
              <a:gd name="connsiteX10699" fmla="*/ 7498059 w 12238203"/>
              <a:gd name="connsiteY10699" fmla="*/ 11890103 h 14922648"/>
              <a:gd name="connsiteX10700" fmla="*/ 7561692 w 12238203"/>
              <a:gd name="connsiteY10700" fmla="*/ 11861263 h 14922648"/>
              <a:gd name="connsiteX10701" fmla="*/ 10866347 w 12238203"/>
              <a:gd name="connsiteY10701" fmla="*/ 4382288 h 14922648"/>
              <a:gd name="connsiteX10702" fmla="*/ 10825648 w 12238203"/>
              <a:gd name="connsiteY10702" fmla="*/ 4417895 h 14922648"/>
              <a:gd name="connsiteX10703" fmla="*/ 10866347 w 12238203"/>
              <a:gd name="connsiteY10703" fmla="*/ 4382288 h 14922648"/>
              <a:gd name="connsiteX10704" fmla="*/ 9321343 w 12238203"/>
              <a:gd name="connsiteY10704" fmla="*/ 7880496 h 14922648"/>
              <a:gd name="connsiteX10705" fmla="*/ 9343049 w 12238203"/>
              <a:gd name="connsiteY10705" fmla="*/ 7821189 h 14922648"/>
              <a:gd name="connsiteX10706" fmla="*/ 9344678 w 12238203"/>
              <a:gd name="connsiteY10706" fmla="*/ 7816739 h 14922648"/>
              <a:gd name="connsiteX10707" fmla="*/ 9351033 w 12238203"/>
              <a:gd name="connsiteY10707" fmla="*/ 7724980 h 14922648"/>
              <a:gd name="connsiteX10708" fmla="*/ 9192711 w 12238203"/>
              <a:gd name="connsiteY10708" fmla="*/ 7697217 h 14922648"/>
              <a:gd name="connsiteX10709" fmla="*/ 9195998 w 12238203"/>
              <a:gd name="connsiteY10709" fmla="*/ 7702695 h 14922648"/>
              <a:gd name="connsiteX10710" fmla="*/ 9203171 w 12238203"/>
              <a:gd name="connsiteY10710" fmla="*/ 7708760 h 14922648"/>
              <a:gd name="connsiteX10711" fmla="*/ 9205891 w 12238203"/>
              <a:gd name="connsiteY10711" fmla="*/ 7711060 h 14922648"/>
              <a:gd name="connsiteX10712" fmla="*/ 9117674 w 12238203"/>
              <a:gd name="connsiteY10712" fmla="*/ 7690106 h 14922648"/>
              <a:gd name="connsiteX10713" fmla="*/ 9119057 w 12238203"/>
              <a:gd name="connsiteY10713" fmla="*/ 7657977 h 14922648"/>
              <a:gd name="connsiteX10714" fmla="*/ 9121731 w 12238203"/>
              <a:gd name="connsiteY10714" fmla="*/ 7643307 h 14922648"/>
              <a:gd name="connsiteX10715" fmla="*/ 9122967 w 12238203"/>
              <a:gd name="connsiteY10715" fmla="*/ 7636521 h 14922648"/>
              <a:gd name="connsiteX10716" fmla="*/ 9118000 w 12238203"/>
              <a:gd name="connsiteY10716" fmla="*/ 7640306 h 14922648"/>
              <a:gd name="connsiteX10717" fmla="*/ 9104857 w 12238203"/>
              <a:gd name="connsiteY10717" fmla="*/ 7671214 h 14922648"/>
              <a:gd name="connsiteX10718" fmla="*/ 9087591 w 12238203"/>
              <a:gd name="connsiteY10718" fmla="*/ 7766509 h 14922648"/>
              <a:gd name="connsiteX10719" fmla="*/ 9093616 w 12238203"/>
              <a:gd name="connsiteY10719" fmla="*/ 7784774 h 14922648"/>
              <a:gd name="connsiteX10720" fmla="*/ 9227173 w 12238203"/>
              <a:gd name="connsiteY10720" fmla="*/ 7915702 h 14922648"/>
              <a:gd name="connsiteX10721" fmla="*/ 9276749 w 12238203"/>
              <a:gd name="connsiteY10721" fmla="*/ 7922328 h 14922648"/>
              <a:gd name="connsiteX10722" fmla="*/ 9321343 w 12238203"/>
              <a:gd name="connsiteY10722" fmla="*/ 7880496 h 14922648"/>
              <a:gd name="connsiteX10723" fmla="*/ 8178153 w 12238203"/>
              <a:gd name="connsiteY10723" fmla="*/ 10470283 h 14922648"/>
              <a:gd name="connsiteX10724" fmla="*/ 8178179 w 12238203"/>
              <a:gd name="connsiteY10724" fmla="*/ 10448799 h 14922648"/>
              <a:gd name="connsiteX10725" fmla="*/ 8178153 w 12238203"/>
              <a:gd name="connsiteY10725" fmla="*/ 10470283 h 14922648"/>
              <a:gd name="connsiteX10726" fmla="*/ 8135422 w 12238203"/>
              <a:gd name="connsiteY10726" fmla="*/ 10567232 h 14922648"/>
              <a:gd name="connsiteX10727" fmla="*/ 8017950 w 12238203"/>
              <a:gd name="connsiteY10727" fmla="*/ 10566933 h 14922648"/>
              <a:gd name="connsiteX10728" fmla="*/ 7932203 w 12238203"/>
              <a:gd name="connsiteY10728" fmla="*/ 10570587 h 14922648"/>
              <a:gd name="connsiteX10729" fmla="*/ 8135422 w 12238203"/>
              <a:gd name="connsiteY10729" fmla="*/ 10567232 h 14922648"/>
              <a:gd name="connsiteX10730" fmla="*/ 8192605 w 12238203"/>
              <a:gd name="connsiteY10730" fmla="*/ 10438499 h 14922648"/>
              <a:gd name="connsiteX10731" fmla="*/ 8196217 w 12238203"/>
              <a:gd name="connsiteY10731" fmla="*/ 10420721 h 14922648"/>
              <a:gd name="connsiteX10732" fmla="*/ 8192605 w 12238203"/>
              <a:gd name="connsiteY10732" fmla="*/ 10438499 h 14922648"/>
              <a:gd name="connsiteX10733" fmla="*/ 10705476 w 12238203"/>
              <a:gd name="connsiteY10733" fmla="*/ 4753551 h 14922648"/>
              <a:gd name="connsiteX10734" fmla="*/ 10695954 w 12238203"/>
              <a:gd name="connsiteY10734" fmla="*/ 4728935 h 14922648"/>
              <a:gd name="connsiteX10735" fmla="*/ 10705476 w 12238203"/>
              <a:gd name="connsiteY10735" fmla="*/ 4753551 h 14922648"/>
              <a:gd name="connsiteX10736" fmla="*/ 9763676 w 12238203"/>
              <a:gd name="connsiteY10736" fmla="*/ 6889465 h 14922648"/>
              <a:gd name="connsiteX10737" fmla="*/ 9758054 w 12238203"/>
              <a:gd name="connsiteY10737" fmla="*/ 6876332 h 14922648"/>
              <a:gd name="connsiteX10738" fmla="*/ 9755438 w 12238203"/>
              <a:gd name="connsiteY10738" fmla="*/ 6898863 h 14922648"/>
              <a:gd name="connsiteX10739" fmla="*/ 9763676 w 12238203"/>
              <a:gd name="connsiteY10739" fmla="*/ 6889465 h 14922648"/>
              <a:gd name="connsiteX10740" fmla="*/ 7121577 w 12238203"/>
              <a:gd name="connsiteY10740" fmla="*/ 12874091 h 14922648"/>
              <a:gd name="connsiteX10741" fmla="*/ 7108037 w 12238203"/>
              <a:gd name="connsiteY10741" fmla="*/ 12861993 h 14922648"/>
              <a:gd name="connsiteX10742" fmla="*/ 7111743 w 12238203"/>
              <a:gd name="connsiteY10742" fmla="*/ 12882486 h 14922648"/>
              <a:gd name="connsiteX10743" fmla="*/ 7121577 w 12238203"/>
              <a:gd name="connsiteY10743" fmla="*/ 12874091 h 14922648"/>
              <a:gd name="connsiteX10744" fmla="*/ 8249381 w 12238203"/>
              <a:gd name="connsiteY10744" fmla="*/ 10328295 h 14922648"/>
              <a:gd name="connsiteX10745" fmla="*/ 8207082 w 12238203"/>
              <a:gd name="connsiteY10745" fmla="*/ 10385232 h 14922648"/>
              <a:gd name="connsiteX10746" fmla="*/ 8249381 w 12238203"/>
              <a:gd name="connsiteY10746" fmla="*/ 10328295 h 14922648"/>
              <a:gd name="connsiteX10747" fmla="*/ 7412866 w 12238203"/>
              <a:gd name="connsiteY10747" fmla="*/ 12223039 h 14922648"/>
              <a:gd name="connsiteX10748" fmla="*/ 7326764 w 12238203"/>
              <a:gd name="connsiteY10748" fmla="*/ 12173672 h 14922648"/>
              <a:gd name="connsiteX10749" fmla="*/ 7412866 w 12238203"/>
              <a:gd name="connsiteY10749" fmla="*/ 12223039 h 14922648"/>
              <a:gd name="connsiteX10750" fmla="*/ 7058367 w 12238203"/>
              <a:gd name="connsiteY10750" fmla="*/ 13032169 h 14922648"/>
              <a:gd name="connsiteX10751" fmla="*/ 7000917 w 12238203"/>
              <a:gd name="connsiteY10751" fmla="*/ 13045516 h 14922648"/>
              <a:gd name="connsiteX10752" fmla="*/ 7058367 w 12238203"/>
              <a:gd name="connsiteY10752" fmla="*/ 13032169 h 14922648"/>
              <a:gd name="connsiteX10753" fmla="*/ 10239589 w 12238203"/>
              <a:gd name="connsiteY10753" fmla="*/ 5834740 h 14922648"/>
              <a:gd name="connsiteX10754" fmla="*/ 10232037 w 12238203"/>
              <a:gd name="connsiteY10754" fmla="*/ 5721821 h 14922648"/>
              <a:gd name="connsiteX10755" fmla="*/ 10037975 w 12238203"/>
              <a:gd name="connsiteY10755" fmla="*/ 5906364 h 14922648"/>
              <a:gd name="connsiteX10756" fmla="*/ 10079414 w 12238203"/>
              <a:gd name="connsiteY10756" fmla="*/ 5928066 h 14922648"/>
              <a:gd name="connsiteX10757" fmla="*/ 10106585 w 12238203"/>
              <a:gd name="connsiteY10757" fmla="*/ 5931054 h 14922648"/>
              <a:gd name="connsiteX10758" fmla="*/ 10121876 w 12238203"/>
              <a:gd name="connsiteY10758" fmla="*/ 5932735 h 14922648"/>
              <a:gd name="connsiteX10759" fmla="*/ 10162395 w 12238203"/>
              <a:gd name="connsiteY10759" fmla="*/ 5922489 h 14922648"/>
              <a:gd name="connsiteX10760" fmla="*/ 10179189 w 12238203"/>
              <a:gd name="connsiteY10760" fmla="*/ 5911625 h 14922648"/>
              <a:gd name="connsiteX10761" fmla="*/ 10198005 w 12238203"/>
              <a:gd name="connsiteY10761" fmla="*/ 5899452 h 14922648"/>
              <a:gd name="connsiteX10762" fmla="*/ 10225740 w 12238203"/>
              <a:gd name="connsiteY10762" fmla="*/ 5865746 h 14922648"/>
              <a:gd name="connsiteX10763" fmla="*/ 10239589 w 12238203"/>
              <a:gd name="connsiteY10763" fmla="*/ 5834740 h 14922648"/>
              <a:gd name="connsiteX10764" fmla="*/ 7480221 w 12238203"/>
              <a:gd name="connsiteY10764" fmla="*/ 12081785 h 14922648"/>
              <a:gd name="connsiteX10765" fmla="*/ 7479323 w 12238203"/>
              <a:gd name="connsiteY10765" fmla="*/ 12064974 h 14922648"/>
              <a:gd name="connsiteX10766" fmla="*/ 7470492 w 12238203"/>
              <a:gd name="connsiteY10766" fmla="*/ 12099216 h 14922648"/>
              <a:gd name="connsiteX10767" fmla="*/ 7480221 w 12238203"/>
              <a:gd name="connsiteY10767" fmla="*/ 12081785 h 14922648"/>
              <a:gd name="connsiteX10768" fmla="*/ 10459632 w 12238203"/>
              <a:gd name="connsiteY10768" fmla="*/ 5338811 h 14922648"/>
              <a:gd name="connsiteX10769" fmla="*/ 10507948 w 12238203"/>
              <a:gd name="connsiteY10769" fmla="*/ 5172906 h 14922648"/>
              <a:gd name="connsiteX10770" fmla="*/ 10466957 w 12238203"/>
              <a:gd name="connsiteY10770" fmla="*/ 5162958 h 14922648"/>
              <a:gd name="connsiteX10771" fmla="*/ 10407579 w 12238203"/>
              <a:gd name="connsiteY10771" fmla="*/ 5315811 h 14922648"/>
              <a:gd name="connsiteX10772" fmla="*/ 10459632 w 12238203"/>
              <a:gd name="connsiteY10772" fmla="*/ 5338811 h 14922648"/>
              <a:gd name="connsiteX10773" fmla="*/ 10856971 w 12238203"/>
              <a:gd name="connsiteY10773" fmla="*/ 4440411 h 14922648"/>
              <a:gd name="connsiteX10774" fmla="*/ 10840311 w 12238203"/>
              <a:gd name="connsiteY10774" fmla="*/ 4441216 h 14922648"/>
              <a:gd name="connsiteX10775" fmla="*/ 10852443 w 12238203"/>
              <a:gd name="connsiteY10775" fmla="*/ 4450660 h 14922648"/>
              <a:gd name="connsiteX10776" fmla="*/ 7896589 w 12238203"/>
              <a:gd name="connsiteY10776" fmla="*/ 11143199 h 14922648"/>
              <a:gd name="connsiteX10777" fmla="*/ 7895764 w 12238203"/>
              <a:gd name="connsiteY10777" fmla="*/ 11135861 h 14922648"/>
              <a:gd name="connsiteX10778" fmla="*/ 7895726 w 12238203"/>
              <a:gd name="connsiteY10778" fmla="*/ 11135529 h 14922648"/>
              <a:gd name="connsiteX10779" fmla="*/ 7892757 w 12238203"/>
              <a:gd name="connsiteY10779" fmla="*/ 11136202 h 14922648"/>
              <a:gd name="connsiteX10780" fmla="*/ 7896589 w 12238203"/>
              <a:gd name="connsiteY10780" fmla="*/ 11143199 h 14922648"/>
              <a:gd name="connsiteX10781" fmla="*/ 8082424 w 12238203"/>
              <a:gd name="connsiteY10781" fmla="*/ 10724333 h 14922648"/>
              <a:gd name="connsiteX10782" fmla="*/ 8081656 w 12238203"/>
              <a:gd name="connsiteY10782" fmla="*/ 10715950 h 14922648"/>
              <a:gd name="connsiteX10783" fmla="*/ 8054635 w 12238203"/>
              <a:gd name="connsiteY10783" fmla="*/ 10738840 h 14922648"/>
              <a:gd name="connsiteX10784" fmla="*/ 8057303 w 12238203"/>
              <a:gd name="connsiteY10784" fmla="*/ 10743217 h 14922648"/>
              <a:gd name="connsiteX10785" fmla="*/ 8060211 w 12238203"/>
              <a:gd name="connsiteY10785" fmla="*/ 10747989 h 14922648"/>
              <a:gd name="connsiteX10786" fmla="*/ 8065046 w 12238203"/>
              <a:gd name="connsiteY10786" fmla="*/ 10741135 h 14922648"/>
              <a:gd name="connsiteX10787" fmla="*/ 8069742 w 12238203"/>
              <a:gd name="connsiteY10787" fmla="*/ 10734477 h 14922648"/>
              <a:gd name="connsiteX10788" fmla="*/ 8082424 w 12238203"/>
              <a:gd name="connsiteY10788" fmla="*/ 10724333 h 14922648"/>
              <a:gd name="connsiteX10789" fmla="*/ 10745395 w 12238203"/>
              <a:gd name="connsiteY10789" fmla="*/ 4701291 h 14922648"/>
              <a:gd name="connsiteX10790" fmla="*/ 10736030 w 12238203"/>
              <a:gd name="connsiteY10790" fmla="*/ 4684399 h 14922648"/>
              <a:gd name="connsiteX10791" fmla="*/ 10745395 w 12238203"/>
              <a:gd name="connsiteY10791" fmla="*/ 4701291 h 14922648"/>
              <a:gd name="connsiteX10792" fmla="*/ 7046913 w 12238203"/>
              <a:gd name="connsiteY10792" fmla="*/ 13071954 h 14922648"/>
              <a:gd name="connsiteX10793" fmla="*/ 6999725 w 12238203"/>
              <a:gd name="connsiteY10793" fmla="*/ 13077094 h 14922648"/>
              <a:gd name="connsiteX10794" fmla="*/ 7046913 w 12238203"/>
              <a:gd name="connsiteY10794" fmla="*/ 13071954 h 14922648"/>
              <a:gd name="connsiteX10795" fmla="*/ 9361036 w 12238203"/>
              <a:gd name="connsiteY10795" fmla="*/ 7835642 h 14922648"/>
              <a:gd name="connsiteX10796" fmla="*/ 9356693 w 12238203"/>
              <a:gd name="connsiteY10796" fmla="*/ 7829387 h 14922648"/>
              <a:gd name="connsiteX10797" fmla="*/ 9355627 w 12238203"/>
              <a:gd name="connsiteY10797" fmla="*/ 7831296 h 14922648"/>
              <a:gd name="connsiteX10798" fmla="*/ 9354701 w 12238203"/>
              <a:gd name="connsiteY10798" fmla="*/ 7832953 h 14922648"/>
              <a:gd name="connsiteX10799" fmla="*/ 9361036 w 12238203"/>
              <a:gd name="connsiteY10799" fmla="*/ 7835642 h 14922648"/>
              <a:gd name="connsiteX10800" fmla="*/ 10753963 w 12238203"/>
              <a:gd name="connsiteY10800" fmla="*/ 4683577 h 14922648"/>
              <a:gd name="connsiteX10801" fmla="*/ 10751224 w 12238203"/>
              <a:gd name="connsiteY10801" fmla="*/ 4678867 h 14922648"/>
              <a:gd name="connsiteX10802" fmla="*/ 10743077 w 12238203"/>
              <a:gd name="connsiteY10802" fmla="*/ 4678839 h 14922648"/>
              <a:gd name="connsiteX10803" fmla="*/ 10753963 w 12238203"/>
              <a:gd name="connsiteY10803" fmla="*/ 4683577 h 14922648"/>
              <a:gd name="connsiteX10804" fmla="*/ 11043066 w 12238203"/>
              <a:gd name="connsiteY10804" fmla="*/ 4029613 h 14922648"/>
              <a:gd name="connsiteX10805" fmla="*/ 11042248 w 12238203"/>
              <a:gd name="connsiteY10805" fmla="*/ 4021086 h 14922648"/>
              <a:gd name="connsiteX10806" fmla="*/ 11040570 w 12238203"/>
              <a:gd name="connsiteY10806" fmla="*/ 4007585 h 14922648"/>
              <a:gd name="connsiteX10807" fmla="*/ 11029912 w 12238203"/>
              <a:gd name="connsiteY10807" fmla="*/ 4002876 h 14922648"/>
              <a:gd name="connsiteX10808" fmla="*/ 11043066 w 12238203"/>
              <a:gd name="connsiteY10808" fmla="*/ 4029613 h 14922648"/>
              <a:gd name="connsiteX10809" fmla="*/ 10951574 w 12238203"/>
              <a:gd name="connsiteY10809" fmla="*/ 4245907 h 14922648"/>
              <a:gd name="connsiteX10810" fmla="*/ 10952650 w 12238203"/>
              <a:gd name="connsiteY10810" fmla="*/ 4238655 h 14922648"/>
              <a:gd name="connsiteX10811" fmla="*/ 10953377 w 12238203"/>
              <a:gd name="connsiteY10811" fmla="*/ 4233753 h 14922648"/>
              <a:gd name="connsiteX10812" fmla="*/ 10943970 w 12238203"/>
              <a:gd name="connsiteY10812" fmla="*/ 4226215 h 14922648"/>
              <a:gd name="connsiteX10813" fmla="*/ 10943070 w 12238203"/>
              <a:gd name="connsiteY10813" fmla="*/ 4237620 h 14922648"/>
              <a:gd name="connsiteX10814" fmla="*/ 10950861 w 12238203"/>
              <a:gd name="connsiteY10814" fmla="*/ 4245212 h 14922648"/>
              <a:gd name="connsiteX10815" fmla="*/ 11023647 w 12238203"/>
              <a:gd name="connsiteY10815" fmla="*/ 4082789 h 14922648"/>
              <a:gd name="connsiteX10816" fmla="*/ 11018375 w 12238203"/>
              <a:gd name="connsiteY10816" fmla="*/ 4010537 h 14922648"/>
              <a:gd name="connsiteX10817" fmla="*/ 10994467 w 12238203"/>
              <a:gd name="connsiteY10817" fmla="*/ 4008140 h 14922648"/>
              <a:gd name="connsiteX10818" fmla="*/ 10979871 w 12238203"/>
              <a:gd name="connsiteY10818" fmla="*/ 4088455 h 14922648"/>
              <a:gd name="connsiteX10819" fmla="*/ 10995414 w 12238203"/>
              <a:gd name="connsiteY10819" fmla="*/ 4099405 h 14922648"/>
              <a:gd name="connsiteX10820" fmla="*/ 10991840 w 12238203"/>
              <a:gd name="connsiteY10820" fmla="*/ 4023311 h 14922648"/>
              <a:gd name="connsiteX10821" fmla="*/ 11017552 w 12238203"/>
              <a:gd name="connsiteY10821" fmla="*/ 4059680 h 14922648"/>
              <a:gd name="connsiteX10822" fmla="*/ 11023647 w 12238203"/>
              <a:gd name="connsiteY10822" fmla="*/ 4082789 h 14922648"/>
              <a:gd name="connsiteX10823" fmla="*/ 8285530 w 12238203"/>
              <a:gd name="connsiteY10823" fmla="*/ 10280191 h 14922648"/>
              <a:gd name="connsiteX10824" fmla="*/ 8284860 w 12238203"/>
              <a:gd name="connsiteY10824" fmla="*/ 10264252 h 14922648"/>
              <a:gd name="connsiteX10825" fmla="*/ 8263694 w 12238203"/>
              <a:gd name="connsiteY10825" fmla="*/ 10285946 h 14922648"/>
              <a:gd name="connsiteX10826" fmla="*/ 8249453 w 12238203"/>
              <a:gd name="connsiteY10826" fmla="*/ 10268140 h 14922648"/>
              <a:gd name="connsiteX10827" fmla="*/ 8242153 w 12238203"/>
              <a:gd name="connsiteY10827" fmla="*/ 10324523 h 14922648"/>
              <a:gd name="connsiteX10828" fmla="*/ 8278045 w 12238203"/>
              <a:gd name="connsiteY10828" fmla="*/ 10296473 h 14922648"/>
              <a:gd name="connsiteX10829" fmla="*/ 8285530 w 12238203"/>
              <a:gd name="connsiteY10829" fmla="*/ 10280191 h 14922648"/>
              <a:gd name="connsiteX10830" fmla="*/ 8263242 w 12238203"/>
              <a:gd name="connsiteY10830" fmla="*/ 10330720 h 14922648"/>
              <a:gd name="connsiteX10831" fmla="*/ 8260111 w 12238203"/>
              <a:gd name="connsiteY10831" fmla="*/ 10321569 h 14922648"/>
              <a:gd name="connsiteX10832" fmla="*/ 8252912 w 12238203"/>
              <a:gd name="connsiteY10832" fmla="*/ 10335641 h 14922648"/>
              <a:gd name="connsiteX10833" fmla="*/ 8263242 w 12238203"/>
              <a:gd name="connsiteY10833" fmla="*/ 10330720 h 14922648"/>
              <a:gd name="connsiteX10834" fmla="*/ 10903882 w 12238203"/>
              <a:gd name="connsiteY10834" fmla="*/ 4356639 h 14922648"/>
              <a:gd name="connsiteX10835" fmla="*/ 10881858 w 12238203"/>
              <a:gd name="connsiteY10835" fmla="*/ 4281452 h 14922648"/>
              <a:gd name="connsiteX10836" fmla="*/ 10893274 w 12238203"/>
              <a:gd name="connsiteY10836" fmla="*/ 4377854 h 14922648"/>
              <a:gd name="connsiteX10837" fmla="*/ 10903882 w 12238203"/>
              <a:gd name="connsiteY10837" fmla="*/ 4356639 h 14922648"/>
              <a:gd name="connsiteX10838" fmla="*/ 10075609 w 12238203"/>
              <a:gd name="connsiteY10838" fmla="*/ 6237549 h 14922648"/>
              <a:gd name="connsiteX10839" fmla="*/ 10021978 w 12238203"/>
              <a:gd name="connsiteY10839" fmla="*/ 6286599 h 14922648"/>
              <a:gd name="connsiteX10840" fmla="*/ 9815322 w 12238203"/>
              <a:gd name="connsiteY10840" fmla="*/ 6247373 h 14922648"/>
              <a:gd name="connsiteX10841" fmla="*/ 9794431 w 12238203"/>
              <a:gd name="connsiteY10841" fmla="*/ 6184703 h 14922648"/>
              <a:gd name="connsiteX10842" fmla="*/ 9724455 w 12238203"/>
              <a:gd name="connsiteY10842" fmla="*/ 5998800 h 14922648"/>
              <a:gd name="connsiteX10843" fmla="*/ 9777869 w 12238203"/>
              <a:gd name="connsiteY10843" fmla="*/ 5914624 h 14922648"/>
              <a:gd name="connsiteX10844" fmla="*/ 9842800 w 12238203"/>
              <a:gd name="connsiteY10844" fmla="*/ 5970498 h 14922648"/>
              <a:gd name="connsiteX10845" fmla="*/ 9854744 w 12238203"/>
              <a:gd name="connsiteY10845" fmla="*/ 6145254 h 14922648"/>
              <a:gd name="connsiteX10846" fmla="*/ 9943016 w 12238203"/>
              <a:gd name="connsiteY10846" fmla="*/ 6061203 h 14922648"/>
              <a:gd name="connsiteX10847" fmla="*/ 10075609 w 12238203"/>
              <a:gd name="connsiteY10847" fmla="*/ 6237549 h 14922648"/>
              <a:gd name="connsiteX10848" fmla="*/ 10931966 w 12238203"/>
              <a:gd name="connsiteY10848" fmla="*/ 4299509 h 14922648"/>
              <a:gd name="connsiteX10849" fmla="*/ 10926883 w 12238203"/>
              <a:gd name="connsiteY10849" fmla="*/ 4226831 h 14922648"/>
              <a:gd name="connsiteX10850" fmla="*/ 10915514 w 12238203"/>
              <a:gd name="connsiteY10850" fmla="*/ 4241713 h 14922648"/>
              <a:gd name="connsiteX10851" fmla="*/ 10915982 w 12238203"/>
              <a:gd name="connsiteY10851" fmla="*/ 4259352 h 14922648"/>
              <a:gd name="connsiteX10852" fmla="*/ 10909129 w 12238203"/>
              <a:gd name="connsiteY10852" fmla="*/ 4257337 h 14922648"/>
              <a:gd name="connsiteX10853" fmla="*/ 10907595 w 12238203"/>
              <a:gd name="connsiteY10853" fmla="*/ 4242807 h 14922648"/>
              <a:gd name="connsiteX10854" fmla="*/ 10896937 w 12238203"/>
              <a:gd name="connsiteY10854" fmla="*/ 4238098 h 14922648"/>
              <a:gd name="connsiteX10855" fmla="*/ 10916389 w 12238203"/>
              <a:gd name="connsiteY10855" fmla="*/ 4296710 h 14922648"/>
              <a:gd name="connsiteX10856" fmla="*/ 10912765 w 12238203"/>
              <a:gd name="connsiteY10856" fmla="*/ 4279542 h 14922648"/>
              <a:gd name="connsiteX10857" fmla="*/ 10916118 w 12238203"/>
              <a:gd name="connsiteY10857" fmla="*/ 4261657 h 14922648"/>
              <a:gd name="connsiteX10858" fmla="*/ 10964229 w 12238203"/>
              <a:gd name="connsiteY10858" fmla="*/ 4226490 h 14922648"/>
              <a:gd name="connsiteX10859" fmla="*/ 10966218 w 12238203"/>
              <a:gd name="connsiteY10859" fmla="*/ 4188940 h 14922648"/>
              <a:gd name="connsiteX10860" fmla="*/ 10967092 w 12238203"/>
              <a:gd name="connsiteY10860" fmla="*/ 4172443 h 14922648"/>
              <a:gd name="connsiteX10861" fmla="*/ 10952421 w 12238203"/>
              <a:gd name="connsiteY10861" fmla="*/ 4121750 h 14922648"/>
              <a:gd name="connsiteX10862" fmla="*/ 10956233 w 12238203"/>
              <a:gd name="connsiteY10862" fmla="*/ 4198459 h 14922648"/>
              <a:gd name="connsiteX10863" fmla="*/ 10955459 w 12238203"/>
              <a:gd name="connsiteY10863" fmla="*/ 4214194 h 14922648"/>
              <a:gd name="connsiteX10864" fmla="*/ 10958256 w 12238203"/>
              <a:gd name="connsiteY10864" fmla="*/ 4218115 h 14922648"/>
              <a:gd name="connsiteX10865" fmla="*/ 9761008 w 12238203"/>
              <a:gd name="connsiteY10865" fmla="*/ 6953337 h 14922648"/>
              <a:gd name="connsiteX10866" fmla="*/ 9751115 w 12238203"/>
              <a:gd name="connsiteY10866" fmla="*/ 6927771 h 14922648"/>
              <a:gd name="connsiteX10867" fmla="*/ 9761008 w 12238203"/>
              <a:gd name="connsiteY10867" fmla="*/ 6953337 h 14922648"/>
              <a:gd name="connsiteX10868" fmla="*/ 8185523 w 12238203"/>
              <a:gd name="connsiteY10868" fmla="*/ 10523949 h 14922648"/>
              <a:gd name="connsiteX10869" fmla="*/ 8192663 w 12238203"/>
              <a:gd name="connsiteY10869" fmla="*/ 10474189 h 14922648"/>
              <a:gd name="connsiteX10870" fmla="*/ 8199618 w 12238203"/>
              <a:gd name="connsiteY10870" fmla="*/ 10452533 h 14922648"/>
              <a:gd name="connsiteX10871" fmla="*/ 8185523 w 12238203"/>
              <a:gd name="connsiteY10871" fmla="*/ 10523949 h 14922648"/>
              <a:gd name="connsiteX10872" fmla="*/ 10953678 w 12238203"/>
              <a:gd name="connsiteY10872" fmla="*/ 4259596 h 14922648"/>
              <a:gd name="connsiteX10873" fmla="*/ 10949052 w 12238203"/>
              <a:gd name="connsiteY10873" fmla="*/ 4251838 h 14922648"/>
              <a:gd name="connsiteX10874" fmla="*/ 10946654 w 12238203"/>
              <a:gd name="connsiteY10874" fmla="*/ 4247816 h 14922648"/>
              <a:gd name="connsiteX10875" fmla="*/ 10945950 w 12238203"/>
              <a:gd name="connsiteY10875" fmla="*/ 4258925 h 14922648"/>
              <a:gd name="connsiteX10876" fmla="*/ 10947091 w 12238203"/>
              <a:gd name="connsiteY10876" fmla="*/ 4259024 h 14922648"/>
              <a:gd name="connsiteX10877" fmla="*/ 8270766 w 12238203"/>
              <a:gd name="connsiteY10877" fmla="*/ 10335668 h 14922648"/>
              <a:gd name="connsiteX10878" fmla="*/ 8253052 w 12238203"/>
              <a:gd name="connsiteY10878" fmla="*/ 10346206 h 14922648"/>
              <a:gd name="connsiteX10879" fmla="*/ 8210345 w 12238203"/>
              <a:gd name="connsiteY10879" fmla="*/ 10406477 h 14922648"/>
              <a:gd name="connsiteX10880" fmla="*/ 8270766 w 12238203"/>
              <a:gd name="connsiteY10880" fmla="*/ 10335668 h 14922648"/>
              <a:gd name="connsiteX10881" fmla="*/ 9345666 w 12238203"/>
              <a:gd name="connsiteY10881" fmla="*/ 7906007 h 14922648"/>
              <a:gd name="connsiteX10882" fmla="*/ 9343810 w 12238203"/>
              <a:gd name="connsiteY10882" fmla="*/ 7880884 h 14922648"/>
              <a:gd name="connsiteX10883" fmla="*/ 9345666 w 12238203"/>
              <a:gd name="connsiteY10883" fmla="*/ 7906007 h 14922648"/>
              <a:gd name="connsiteX10884" fmla="*/ 11084254 w 12238203"/>
              <a:gd name="connsiteY10884" fmla="*/ 3973297 h 14922648"/>
              <a:gd name="connsiteX10885" fmla="*/ 11073631 w 12238203"/>
              <a:gd name="connsiteY10885" fmla="*/ 3960437 h 14922648"/>
              <a:gd name="connsiteX10886" fmla="*/ 11084254 w 12238203"/>
              <a:gd name="connsiteY10886" fmla="*/ 3973297 h 14922648"/>
              <a:gd name="connsiteX10887" fmla="*/ 10453002 w 12238203"/>
              <a:gd name="connsiteY10887" fmla="*/ 5410368 h 14922648"/>
              <a:gd name="connsiteX10888" fmla="*/ 10421222 w 12238203"/>
              <a:gd name="connsiteY10888" fmla="*/ 5387653 h 14922648"/>
              <a:gd name="connsiteX10889" fmla="*/ 10453002 w 12238203"/>
              <a:gd name="connsiteY10889" fmla="*/ 5410368 h 14922648"/>
              <a:gd name="connsiteX10890" fmla="*/ 8291015 w 12238203"/>
              <a:gd name="connsiteY10890" fmla="*/ 10303506 h 14922648"/>
              <a:gd name="connsiteX10891" fmla="*/ 8288615 w 12238203"/>
              <a:gd name="connsiteY10891" fmla="*/ 10296368 h 14922648"/>
              <a:gd name="connsiteX10892" fmla="*/ 8281471 w 12238203"/>
              <a:gd name="connsiteY10892" fmla="*/ 10306801 h 14922648"/>
              <a:gd name="connsiteX10893" fmla="*/ 8291015 w 12238203"/>
              <a:gd name="connsiteY10893" fmla="*/ 10303506 h 14922648"/>
              <a:gd name="connsiteX10894" fmla="*/ 10881068 w 12238203"/>
              <a:gd name="connsiteY10894" fmla="*/ 4442382 h 14922648"/>
              <a:gd name="connsiteX10895" fmla="*/ 10871954 w 12238203"/>
              <a:gd name="connsiteY10895" fmla="*/ 4426106 h 14922648"/>
              <a:gd name="connsiteX10896" fmla="*/ 10867629 w 12238203"/>
              <a:gd name="connsiteY10896" fmla="*/ 4445121 h 14922648"/>
              <a:gd name="connsiteX10897" fmla="*/ 10881068 w 12238203"/>
              <a:gd name="connsiteY10897" fmla="*/ 4442382 h 14922648"/>
              <a:gd name="connsiteX10898" fmla="*/ 11058609 w 12238203"/>
              <a:gd name="connsiteY10898" fmla="*/ 4040564 h 14922648"/>
              <a:gd name="connsiteX10899" fmla="*/ 11057719 w 12238203"/>
              <a:gd name="connsiteY10899" fmla="*/ 3986071 h 14922648"/>
              <a:gd name="connsiteX10900" fmla="*/ 11058609 w 12238203"/>
              <a:gd name="connsiteY10900" fmla="*/ 4040564 h 14922648"/>
              <a:gd name="connsiteX10901" fmla="*/ 10507476 w 12238203"/>
              <a:gd name="connsiteY10901" fmla="*/ 5290687 h 14922648"/>
              <a:gd name="connsiteX10902" fmla="*/ 10507236 w 12238203"/>
              <a:gd name="connsiteY10902" fmla="*/ 5268004 h 14922648"/>
              <a:gd name="connsiteX10903" fmla="*/ 10526749 w 12238203"/>
              <a:gd name="connsiteY10903" fmla="*/ 5243460 h 14922648"/>
              <a:gd name="connsiteX10904" fmla="*/ 10523932 w 12238203"/>
              <a:gd name="connsiteY10904" fmla="*/ 5184050 h 14922648"/>
              <a:gd name="connsiteX10905" fmla="*/ 10512274 w 12238203"/>
              <a:gd name="connsiteY10905" fmla="*/ 5228900 h 14922648"/>
              <a:gd name="connsiteX10906" fmla="*/ 10493673 w 12238203"/>
              <a:gd name="connsiteY10906" fmla="*/ 5307932 h 14922648"/>
              <a:gd name="connsiteX10907" fmla="*/ 10507476 w 12238203"/>
              <a:gd name="connsiteY10907" fmla="*/ 5290687 h 14922648"/>
              <a:gd name="connsiteX10908" fmla="*/ 9340066 w 12238203"/>
              <a:gd name="connsiteY10908" fmla="*/ 7937760 h 14922648"/>
              <a:gd name="connsiteX10909" fmla="*/ 9320939 w 12238203"/>
              <a:gd name="connsiteY10909" fmla="*/ 7900350 h 14922648"/>
              <a:gd name="connsiteX10910" fmla="*/ 9340066 w 12238203"/>
              <a:gd name="connsiteY10910" fmla="*/ 7937760 h 14922648"/>
              <a:gd name="connsiteX10911" fmla="*/ 8319753 w 12238203"/>
              <a:gd name="connsiteY10911" fmla="*/ 10251931 h 14922648"/>
              <a:gd name="connsiteX10912" fmla="*/ 8316812 w 12238203"/>
              <a:gd name="connsiteY10912" fmla="*/ 10232191 h 14922648"/>
              <a:gd name="connsiteX10913" fmla="*/ 8299072 w 12238203"/>
              <a:gd name="connsiteY10913" fmla="*/ 10264213 h 14922648"/>
              <a:gd name="connsiteX10914" fmla="*/ 8319753 w 12238203"/>
              <a:gd name="connsiteY10914" fmla="*/ 10251931 h 14922648"/>
              <a:gd name="connsiteX10915" fmla="*/ 7918111 w 12238203"/>
              <a:gd name="connsiteY10915" fmla="*/ 11161135 h 14922648"/>
              <a:gd name="connsiteX10916" fmla="*/ 7914788 w 12238203"/>
              <a:gd name="connsiteY10916" fmla="*/ 11133700 h 14922648"/>
              <a:gd name="connsiteX10917" fmla="*/ 7914656 w 12238203"/>
              <a:gd name="connsiteY10917" fmla="*/ 11132608 h 14922648"/>
              <a:gd name="connsiteX10918" fmla="*/ 7911200 w 12238203"/>
              <a:gd name="connsiteY10918" fmla="*/ 11104081 h 14922648"/>
              <a:gd name="connsiteX10919" fmla="*/ 7910443 w 12238203"/>
              <a:gd name="connsiteY10919" fmla="*/ 11116434 h 14922648"/>
              <a:gd name="connsiteX10920" fmla="*/ 7909996 w 12238203"/>
              <a:gd name="connsiteY10920" fmla="*/ 11134245 h 14922648"/>
              <a:gd name="connsiteX10921" fmla="*/ 7909919 w 12238203"/>
              <a:gd name="connsiteY10921" fmla="*/ 11137298 h 14922648"/>
              <a:gd name="connsiteX10922" fmla="*/ 7918111 w 12238203"/>
              <a:gd name="connsiteY10922" fmla="*/ 11161135 h 14922648"/>
              <a:gd name="connsiteX10923" fmla="*/ 10238140 w 12238203"/>
              <a:gd name="connsiteY10923" fmla="*/ 5910602 h 14922648"/>
              <a:gd name="connsiteX10924" fmla="*/ 10239736 w 12238203"/>
              <a:gd name="connsiteY10924" fmla="*/ 5895423 h 14922648"/>
              <a:gd name="connsiteX10925" fmla="*/ 10150479 w 12238203"/>
              <a:gd name="connsiteY10925" fmla="*/ 5946771 h 14922648"/>
              <a:gd name="connsiteX10926" fmla="*/ 10156834 w 12238203"/>
              <a:gd name="connsiteY10926" fmla="*/ 5960370 h 14922648"/>
              <a:gd name="connsiteX10927" fmla="*/ 10238140 w 12238203"/>
              <a:gd name="connsiteY10927" fmla="*/ 5910602 h 14922648"/>
              <a:gd name="connsiteX10928" fmla="*/ 6851953 w 12238203"/>
              <a:gd name="connsiteY10928" fmla="*/ 13581316 h 14922648"/>
              <a:gd name="connsiteX10929" fmla="*/ 6825794 w 12238203"/>
              <a:gd name="connsiteY10929" fmla="*/ 13571286 h 14922648"/>
              <a:gd name="connsiteX10930" fmla="*/ 6831747 w 12238203"/>
              <a:gd name="connsiteY10930" fmla="*/ 13586659 h 14922648"/>
              <a:gd name="connsiteX10931" fmla="*/ 6804141 w 12238203"/>
              <a:gd name="connsiteY10931" fmla="*/ 13585675 h 14922648"/>
              <a:gd name="connsiteX10932" fmla="*/ 6844832 w 12238203"/>
              <a:gd name="connsiteY10932" fmla="*/ 13593970 h 14922648"/>
              <a:gd name="connsiteX10933" fmla="*/ 6851953 w 12238203"/>
              <a:gd name="connsiteY10933" fmla="*/ 13581316 h 14922648"/>
              <a:gd name="connsiteX10934" fmla="*/ 11516901 w 12238203"/>
              <a:gd name="connsiteY10934" fmla="*/ 3027441 h 14922648"/>
              <a:gd name="connsiteX10935" fmla="*/ 11490044 w 12238203"/>
              <a:gd name="connsiteY10935" fmla="*/ 3012000 h 14922648"/>
              <a:gd name="connsiteX10936" fmla="*/ 11516901 w 12238203"/>
              <a:gd name="connsiteY10936" fmla="*/ 3027441 h 14922648"/>
              <a:gd name="connsiteX10937" fmla="*/ 8088965 w 12238203"/>
              <a:gd name="connsiteY10937" fmla="*/ 10786946 h 14922648"/>
              <a:gd name="connsiteX10938" fmla="*/ 8092482 w 12238203"/>
              <a:gd name="connsiteY10938" fmla="*/ 10776423 h 14922648"/>
              <a:gd name="connsiteX10939" fmla="*/ 8085186 w 12238203"/>
              <a:gd name="connsiteY10939" fmla="*/ 10776295 h 14922648"/>
              <a:gd name="connsiteX10940" fmla="*/ 8081669 w 12238203"/>
              <a:gd name="connsiteY10940" fmla="*/ 10786818 h 14922648"/>
              <a:gd name="connsiteX10941" fmla="*/ 8088965 w 12238203"/>
              <a:gd name="connsiteY10941" fmla="*/ 10786946 h 14922648"/>
              <a:gd name="connsiteX10942" fmla="*/ 8121028 w 12238203"/>
              <a:gd name="connsiteY10942" fmla="*/ 10715383 h 14922648"/>
              <a:gd name="connsiteX10943" fmla="*/ 8099921 w 12238203"/>
              <a:gd name="connsiteY10943" fmla="*/ 10729845 h 14922648"/>
              <a:gd name="connsiteX10944" fmla="*/ 8121028 w 12238203"/>
              <a:gd name="connsiteY10944" fmla="*/ 10715383 h 14922648"/>
              <a:gd name="connsiteX10945" fmla="*/ 10638274 w 12238203"/>
              <a:gd name="connsiteY10945" fmla="*/ 5018753 h 14922648"/>
              <a:gd name="connsiteX10946" fmla="*/ 10591657 w 12238203"/>
              <a:gd name="connsiteY10946" fmla="*/ 4824177 h 14922648"/>
              <a:gd name="connsiteX10947" fmla="*/ 10600189 w 12238203"/>
              <a:gd name="connsiteY10947" fmla="*/ 4898355 h 14922648"/>
              <a:gd name="connsiteX10948" fmla="*/ 10618085 w 12238203"/>
              <a:gd name="connsiteY10948" fmla="*/ 4989424 h 14922648"/>
              <a:gd name="connsiteX10949" fmla="*/ 10632050 w 12238203"/>
              <a:gd name="connsiteY10949" fmla="*/ 5032839 h 14922648"/>
              <a:gd name="connsiteX10950" fmla="*/ 9316964 w 12238203"/>
              <a:gd name="connsiteY10950" fmla="*/ 8011037 h 14922648"/>
              <a:gd name="connsiteX10951" fmla="*/ 9288937 w 12238203"/>
              <a:gd name="connsiteY10951" fmla="*/ 7948090 h 14922648"/>
              <a:gd name="connsiteX10952" fmla="*/ 9304540 w 12238203"/>
              <a:gd name="connsiteY10952" fmla="*/ 7931501 h 14922648"/>
              <a:gd name="connsiteX10953" fmla="*/ 9333775 w 12238203"/>
              <a:gd name="connsiteY10953" fmla="*/ 7972842 h 14922648"/>
              <a:gd name="connsiteX10954" fmla="*/ 9309124 w 12238203"/>
              <a:gd name="connsiteY10954" fmla="*/ 7917594 h 14922648"/>
              <a:gd name="connsiteX10955" fmla="*/ 9251038 w 12238203"/>
              <a:gd name="connsiteY10955" fmla="*/ 7934986 h 14922648"/>
              <a:gd name="connsiteX10956" fmla="*/ 9281480 w 12238203"/>
              <a:gd name="connsiteY10956" fmla="*/ 7954722 h 14922648"/>
              <a:gd name="connsiteX10957" fmla="*/ 9316964 w 12238203"/>
              <a:gd name="connsiteY10957" fmla="*/ 8011037 h 14922648"/>
              <a:gd name="connsiteX10958" fmla="*/ 11347983 w 12238203"/>
              <a:gd name="connsiteY10958" fmla="*/ 3416737 h 14922648"/>
              <a:gd name="connsiteX10959" fmla="*/ 11327913 w 12238203"/>
              <a:gd name="connsiteY10959" fmla="*/ 3403280 h 14922648"/>
              <a:gd name="connsiteX10960" fmla="*/ 11347983 w 12238203"/>
              <a:gd name="connsiteY10960" fmla="*/ 3416737 h 14922648"/>
              <a:gd name="connsiteX10961" fmla="*/ 8299160 w 12238203"/>
              <a:gd name="connsiteY10961" fmla="*/ 10317747 h 14922648"/>
              <a:gd name="connsiteX10962" fmla="*/ 8306329 w 12238203"/>
              <a:gd name="connsiteY10962" fmla="*/ 10285830 h 14922648"/>
              <a:gd name="connsiteX10963" fmla="*/ 8299160 w 12238203"/>
              <a:gd name="connsiteY10963" fmla="*/ 10317747 h 14922648"/>
              <a:gd name="connsiteX10964" fmla="*/ 8114043 w 12238203"/>
              <a:gd name="connsiteY10964" fmla="*/ 10737090 h 14922648"/>
              <a:gd name="connsiteX10965" fmla="*/ 8088819 w 12238203"/>
              <a:gd name="connsiteY10965" fmla="*/ 10758477 h 14922648"/>
              <a:gd name="connsiteX10966" fmla="*/ 8114043 w 12238203"/>
              <a:gd name="connsiteY10966" fmla="*/ 10737090 h 14922648"/>
              <a:gd name="connsiteX10967" fmla="*/ 8272897 w 12238203"/>
              <a:gd name="connsiteY10967" fmla="*/ 10377657 h 14922648"/>
              <a:gd name="connsiteX10968" fmla="*/ 8285061 w 12238203"/>
              <a:gd name="connsiteY10968" fmla="*/ 10349835 h 14922648"/>
              <a:gd name="connsiteX10969" fmla="*/ 8228143 w 12238203"/>
              <a:gd name="connsiteY10969" fmla="*/ 10410145 h 14922648"/>
              <a:gd name="connsiteX10970" fmla="*/ 8210403 w 12238203"/>
              <a:gd name="connsiteY10970" fmla="*/ 10442166 h 14922648"/>
              <a:gd name="connsiteX10971" fmla="*/ 8220918 w 12238203"/>
              <a:gd name="connsiteY10971" fmla="*/ 10445701 h 14922648"/>
              <a:gd name="connsiteX10972" fmla="*/ 8272897 w 12238203"/>
              <a:gd name="connsiteY10972" fmla="*/ 10377657 h 14922648"/>
              <a:gd name="connsiteX10973" fmla="*/ 8248804 w 12238203"/>
              <a:gd name="connsiteY10973" fmla="*/ 10435252 h 14922648"/>
              <a:gd name="connsiteX10974" fmla="*/ 8252760 w 12238203"/>
              <a:gd name="connsiteY10974" fmla="*/ 10420919 h 14922648"/>
              <a:gd name="connsiteX10975" fmla="*/ 8214103 w 12238203"/>
              <a:gd name="connsiteY10975" fmla="*/ 10477922 h 14922648"/>
              <a:gd name="connsiteX10976" fmla="*/ 8248804 w 12238203"/>
              <a:gd name="connsiteY10976" fmla="*/ 10435252 h 14922648"/>
              <a:gd name="connsiteX10977" fmla="*/ 10481932 w 12238203"/>
              <a:gd name="connsiteY10977" fmla="*/ 5381826 h 14922648"/>
              <a:gd name="connsiteX10978" fmla="*/ 10465741 w 12238203"/>
              <a:gd name="connsiteY10978" fmla="*/ 5361917 h 14922648"/>
              <a:gd name="connsiteX10979" fmla="*/ 10481932 w 12238203"/>
              <a:gd name="connsiteY10979" fmla="*/ 5381826 h 14922648"/>
              <a:gd name="connsiteX10980" fmla="*/ 10753720 w 12238203"/>
              <a:gd name="connsiteY10980" fmla="*/ 4766704 h 14922648"/>
              <a:gd name="connsiteX10981" fmla="*/ 10748486 w 12238203"/>
              <a:gd name="connsiteY10981" fmla="*/ 4731228 h 14922648"/>
              <a:gd name="connsiteX10982" fmla="*/ 10753720 w 12238203"/>
              <a:gd name="connsiteY10982" fmla="*/ 4766704 h 14922648"/>
              <a:gd name="connsiteX10983" fmla="*/ 10565318 w 12238203"/>
              <a:gd name="connsiteY10983" fmla="*/ 5202336 h 14922648"/>
              <a:gd name="connsiteX10984" fmla="*/ 10535167 w 12238203"/>
              <a:gd name="connsiteY10984" fmla="*/ 4998195 h 14922648"/>
              <a:gd name="connsiteX10985" fmla="*/ 10546544 w 12238203"/>
              <a:gd name="connsiteY10985" fmla="*/ 5123639 h 14922648"/>
              <a:gd name="connsiteX10986" fmla="*/ 10522221 w 12238203"/>
              <a:gd name="connsiteY10986" fmla="*/ 5037883 h 14922648"/>
              <a:gd name="connsiteX10987" fmla="*/ 10546430 w 12238203"/>
              <a:gd name="connsiteY10987" fmla="*/ 5160830 h 14922648"/>
              <a:gd name="connsiteX10988" fmla="*/ 10556982 w 12238203"/>
              <a:gd name="connsiteY10988" fmla="*/ 5202735 h 14922648"/>
              <a:gd name="connsiteX10989" fmla="*/ 10565318 w 12238203"/>
              <a:gd name="connsiteY10989" fmla="*/ 5202336 h 14922648"/>
              <a:gd name="connsiteX10990" fmla="*/ 10586818 w 12238203"/>
              <a:gd name="connsiteY10990" fmla="*/ 5153677 h 14922648"/>
              <a:gd name="connsiteX10991" fmla="*/ 10586625 w 12238203"/>
              <a:gd name="connsiteY10991" fmla="*/ 5079094 h 14922648"/>
              <a:gd name="connsiteX10992" fmla="*/ 10550048 w 12238203"/>
              <a:gd name="connsiteY10992" fmla="*/ 4955281 h 14922648"/>
              <a:gd name="connsiteX10993" fmla="*/ 10559402 w 12238203"/>
              <a:gd name="connsiteY10993" fmla="*/ 5037985 h 14922648"/>
              <a:gd name="connsiteX10994" fmla="*/ 10566632 w 12238203"/>
              <a:gd name="connsiteY10994" fmla="*/ 5124342 h 14922648"/>
              <a:gd name="connsiteX10995" fmla="*/ 10586818 w 12238203"/>
              <a:gd name="connsiteY10995" fmla="*/ 5153677 h 14922648"/>
              <a:gd name="connsiteX10996" fmla="*/ 8454780 w 12238203"/>
              <a:gd name="connsiteY10996" fmla="*/ 9980352 h 14922648"/>
              <a:gd name="connsiteX10997" fmla="*/ 8441456 w 12238203"/>
              <a:gd name="connsiteY10997" fmla="*/ 9964821 h 14922648"/>
              <a:gd name="connsiteX10998" fmla="*/ 8454780 w 12238203"/>
              <a:gd name="connsiteY10998" fmla="*/ 9980352 h 14922648"/>
              <a:gd name="connsiteX10999" fmla="*/ 10967412 w 12238203"/>
              <a:gd name="connsiteY10999" fmla="*/ 4294245 h 14922648"/>
              <a:gd name="connsiteX11000" fmla="*/ 10966185 w 12238203"/>
              <a:gd name="connsiteY11000" fmla="*/ 4289574 h 14922648"/>
              <a:gd name="connsiteX11001" fmla="*/ 10962614 w 12238203"/>
              <a:gd name="connsiteY11001" fmla="*/ 4275985 h 14922648"/>
              <a:gd name="connsiteX11002" fmla="*/ 10958598 w 12238203"/>
              <a:gd name="connsiteY11002" fmla="*/ 4257687 h 14922648"/>
              <a:gd name="connsiteX11003" fmla="*/ 10949150 w 12238203"/>
              <a:gd name="connsiteY11003" fmla="*/ 4269845 h 14922648"/>
              <a:gd name="connsiteX11004" fmla="*/ 10958605 w 12238203"/>
              <a:gd name="connsiteY11004" fmla="*/ 4297420 h 14922648"/>
              <a:gd name="connsiteX11005" fmla="*/ 10965529 w 12238203"/>
              <a:gd name="connsiteY11005" fmla="*/ 4294924 h 14922648"/>
              <a:gd name="connsiteX11006" fmla="*/ 7918134 w 12238203"/>
              <a:gd name="connsiteY11006" fmla="*/ 11196861 h 14922648"/>
              <a:gd name="connsiteX11007" fmla="*/ 7914537 w 12238203"/>
              <a:gd name="connsiteY11007" fmla="*/ 11175292 h 14922648"/>
              <a:gd name="connsiteX11008" fmla="*/ 7918134 w 12238203"/>
              <a:gd name="connsiteY11008" fmla="*/ 11196861 h 14922648"/>
              <a:gd name="connsiteX11009" fmla="*/ 8821633 w 12238203"/>
              <a:gd name="connsiteY11009" fmla="*/ 9155485 h 14922648"/>
              <a:gd name="connsiteX11010" fmla="*/ 8623593 w 12238203"/>
              <a:gd name="connsiteY11010" fmla="*/ 8902834 h 14922648"/>
              <a:gd name="connsiteX11011" fmla="*/ 8507509 w 12238203"/>
              <a:gd name="connsiteY11011" fmla="*/ 8984579 h 14922648"/>
              <a:gd name="connsiteX11012" fmla="*/ 8538017 w 12238203"/>
              <a:gd name="connsiteY11012" fmla="*/ 9206023 h 14922648"/>
              <a:gd name="connsiteX11013" fmla="*/ 8821633 w 12238203"/>
              <a:gd name="connsiteY11013" fmla="*/ 9155485 h 14922648"/>
              <a:gd name="connsiteX11014" fmla="*/ 11001387 w 12238203"/>
              <a:gd name="connsiteY11014" fmla="*/ 4226577 h 14922648"/>
              <a:gd name="connsiteX11015" fmla="*/ 10995634 w 12238203"/>
              <a:gd name="connsiteY11015" fmla="*/ 4175740 h 14922648"/>
              <a:gd name="connsiteX11016" fmla="*/ 10985066 w 12238203"/>
              <a:gd name="connsiteY11016" fmla="*/ 4135583 h 14922648"/>
              <a:gd name="connsiteX11017" fmla="*/ 10982962 w 12238203"/>
              <a:gd name="connsiteY11017" fmla="*/ 4127588 h 14922648"/>
              <a:gd name="connsiteX11018" fmla="*/ 10962595 w 12238203"/>
              <a:gd name="connsiteY11018" fmla="*/ 4089498 h 14922648"/>
              <a:gd name="connsiteX11019" fmla="*/ 10964352 w 12238203"/>
              <a:gd name="connsiteY11019" fmla="*/ 4123002 h 14922648"/>
              <a:gd name="connsiteX11020" fmla="*/ 10977879 w 12238203"/>
              <a:gd name="connsiteY11020" fmla="*/ 4146213 h 14922648"/>
              <a:gd name="connsiteX11021" fmla="*/ 10980726 w 12238203"/>
              <a:gd name="connsiteY11021" fmla="*/ 4151099 h 14922648"/>
              <a:gd name="connsiteX11022" fmla="*/ 10981873 w 12238203"/>
              <a:gd name="connsiteY11022" fmla="*/ 4161619 h 14922648"/>
              <a:gd name="connsiteX11023" fmla="*/ 10983752 w 12238203"/>
              <a:gd name="connsiteY11023" fmla="*/ 4178847 h 14922648"/>
              <a:gd name="connsiteX11024" fmla="*/ 10983517 w 12238203"/>
              <a:gd name="connsiteY11024" fmla="*/ 4210515 h 14922648"/>
              <a:gd name="connsiteX11025" fmla="*/ 11001387 w 12238203"/>
              <a:gd name="connsiteY11025" fmla="*/ 4226577 h 14922648"/>
              <a:gd name="connsiteX11026" fmla="*/ 10911294 w 12238203"/>
              <a:gd name="connsiteY11026" fmla="*/ 4432643 h 14922648"/>
              <a:gd name="connsiteX11027" fmla="*/ 10902291 w 12238203"/>
              <a:gd name="connsiteY11027" fmla="*/ 4423178 h 14922648"/>
              <a:gd name="connsiteX11028" fmla="*/ 10906485 w 12238203"/>
              <a:gd name="connsiteY11028" fmla="*/ 4441364 h 14922648"/>
              <a:gd name="connsiteX11029" fmla="*/ 10911294 w 12238203"/>
              <a:gd name="connsiteY11029" fmla="*/ 4432643 h 14922648"/>
              <a:gd name="connsiteX11030" fmla="*/ 8227067 w 12238203"/>
              <a:gd name="connsiteY11030" fmla="*/ 10511880 h 14922648"/>
              <a:gd name="connsiteX11031" fmla="*/ 8224842 w 12238203"/>
              <a:gd name="connsiteY11031" fmla="*/ 10506227 h 14922648"/>
              <a:gd name="connsiteX11032" fmla="*/ 8203431 w 12238203"/>
              <a:gd name="connsiteY11032" fmla="*/ 10520338 h 14922648"/>
              <a:gd name="connsiteX11033" fmla="*/ 8239105 w 12238203"/>
              <a:gd name="connsiteY11033" fmla="*/ 10463221 h 14922648"/>
              <a:gd name="connsiteX11034" fmla="*/ 8196094 w 12238203"/>
              <a:gd name="connsiteY11034" fmla="*/ 10523845 h 14922648"/>
              <a:gd name="connsiteX11035" fmla="*/ 8213837 w 12238203"/>
              <a:gd name="connsiteY11035" fmla="*/ 10531151 h 14922648"/>
              <a:gd name="connsiteX11036" fmla="*/ 8227067 w 12238203"/>
              <a:gd name="connsiteY11036" fmla="*/ 10511880 h 14922648"/>
              <a:gd name="connsiteX11037" fmla="*/ 10612369 w 12238203"/>
              <a:gd name="connsiteY11037" fmla="*/ 5115469 h 14922648"/>
              <a:gd name="connsiteX11038" fmla="*/ 10603319 w 12238203"/>
              <a:gd name="connsiteY11038" fmla="*/ 4995145 h 14922648"/>
              <a:gd name="connsiteX11039" fmla="*/ 10588333 w 12238203"/>
              <a:gd name="connsiteY11039" fmla="*/ 5009441 h 14922648"/>
              <a:gd name="connsiteX11040" fmla="*/ 10591340 w 12238203"/>
              <a:gd name="connsiteY11040" fmla="*/ 5068423 h 14922648"/>
              <a:gd name="connsiteX11041" fmla="*/ 10612369 w 12238203"/>
              <a:gd name="connsiteY11041" fmla="*/ 5115469 h 14922648"/>
              <a:gd name="connsiteX11042" fmla="*/ 10747412 w 12238203"/>
              <a:gd name="connsiteY11042" fmla="*/ 4809835 h 14922648"/>
              <a:gd name="connsiteX11043" fmla="*/ 10725591 w 12238203"/>
              <a:gd name="connsiteY11043" fmla="*/ 4746112 h 14922648"/>
              <a:gd name="connsiteX11044" fmla="*/ 10747412 w 12238203"/>
              <a:gd name="connsiteY11044" fmla="*/ 4809835 h 14922648"/>
              <a:gd name="connsiteX11045" fmla="*/ 9319616 w 12238203"/>
              <a:gd name="connsiteY11045" fmla="*/ 8046221 h 14922648"/>
              <a:gd name="connsiteX11046" fmla="*/ 9322351 w 12238203"/>
              <a:gd name="connsiteY11046" fmla="*/ 8039638 h 14922648"/>
              <a:gd name="connsiteX11047" fmla="*/ 9297242 w 12238203"/>
              <a:gd name="connsiteY11047" fmla="*/ 8041497 h 14922648"/>
              <a:gd name="connsiteX11048" fmla="*/ 9319616 w 12238203"/>
              <a:gd name="connsiteY11048" fmla="*/ 8046221 h 14922648"/>
              <a:gd name="connsiteX11049" fmla="*/ 10659607 w 12238203"/>
              <a:gd name="connsiteY11049" fmla="*/ 5025293 h 14922648"/>
              <a:gd name="connsiteX11050" fmla="*/ 10657360 w 12238203"/>
              <a:gd name="connsiteY11050" fmla="*/ 4994023 h 14922648"/>
              <a:gd name="connsiteX11051" fmla="*/ 10650337 w 12238203"/>
              <a:gd name="connsiteY11051" fmla="*/ 4916431 h 14922648"/>
              <a:gd name="connsiteX11052" fmla="*/ 10641088 w 12238203"/>
              <a:gd name="connsiteY11052" fmla="*/ 4862345 h 14922648"/>
              <a:gd name="connsiteX11053" fmla="*/ 10615147 w 12238203"/>
              <a:gd name="connsiteY11053" fmla="*/ 4751394 h 14922648"/>
              <a:gd name="connsiteX11054" fmla="*/ 10636257 w 12238203"/>
              <a:gd name="connsiteY11054" fmla="*/ 4910210 h 14922648"/>
              <a:gd name="connsiteX11055" fmla="*/ 10626413 w 12238203"/>
              <a:gd name="connsiteY11055" fmla="*/ 4914023 h 14922648"/>
              <a:gd name="connsiteX11056" fmla="*/ 10652749 w 12238203"/>
              <a:gd name="connsiteY11056" fmla="*/ 5033312 h 14922648"/>
              <a:gd name="connsiteX11057" fmla="*/ 10659607 w 12238203"/>
              <a:gd name="connsiteY11057" fmla="*/ 5025293 h 14922648"/>
              <a:gd name="connsiteX11058" fmla="*/ 10792714 w 12238203"/>
              <a:gd name="connsiteY11058" fmla="*/ 4725771 h 14922648"/>
              <a:gd name="connsiteX11059" fmla="*/ 10796450 w 12238203"/>
              <a:gd name="connsiteY11059" fmla="*/ 4698850 h 14922648"/>
              <a:gd name="connsiteX11060" fmla="*/ 10764877 w 12238203"/>
              <a:gd name="connsiteY11060" fmla="*/ 4684899 h 14922648"/>
              <a:gd name="connsiteX11061" fmla="*/ 10792714 w 12238203"/>
              <a:gd name="connsiteY11061" fmla="*/ 4725771 h 14922648"/>
              <a:gd name="connsiteX11062" fmla="*/ 11041101 w 12238203"/>
              <a:gd name="connsiteY11062" fmla="*/ 4165526 h 14922648"/>
              <a:gd name="connsiteX11063" fmla="*/ 11033878 w 12238203"/>
              <a:gd name="connsiteY11063" fmla="*/ 4087309 h 14922648"/>
              <a:gd name="connsiteX11064" fmla="*/ 11029065 w 12238203"/>
              <a:gd name="connsiteY11064" fmla="*/ 4127033 h 14922648"/>
              <a:gd name="connsiteX11065" fmla="*/ 11041101 w 12238203"/>
              <a:gd name="connsiteY11065" fmla="*/ 4165526 h 14922648"/>
              <a:gd name="connsiteX11066" fmla="*/ 10967749 w 12238203"/>
              <a:gd name="connsiteY11066" fmla="*/ 4331971 h 14922648"/>
              <a:gd name="connsiteX11067" fmla="*/ 10961858 w 12238203"/>
              <a:gd name="connsiteY11067" fmla="*/ 4324861 h 14922648"/>
              <a:gd name="connsiteX11068" fmla="*/ 10956658 w 12238203"/>
              <a:gd name="connsiteY11068" fmla="*/ 4318585 h 14922648"/>
              <a:gd name="connsiteX11069" fmla="*/ 10953765 w 12238203"/>
              <a:gd name="connsiteY11069" fmla="*/ 4334213 h 14922648"/>
              <a:gd name="connsiteX11070" fmla="*/ 10959637 w 12238203"/>
              <a:gd name="connsiteY11070" fmla="*/ 4342974 h 14922648"/>
              <a:gd name="connsiteX11071" fmla="*/ 10961481 w 12238203"/>
              <a:gd name="connsiteY11071" fmla="*/ 4345725 h 14922648"/>
              <a:gd name="connsiteX11072" fmla="*/ 10967749 w 12238203"/>
              <a:gd name="connsiteY11072" fmla="*/ 4331971 h 14922648"/>
              <a:gd name="connsiteX11073" fmla="*/ 11065832 w 12238203"/>
              <a:gd name="connsiteY11073" fmla="*/ 4111444 h 14922648"/>
              <a:gd name="connsiteX11074" fmla="*/ 11052083 w 12238203"/>
              <a:gd name="connsiteY11074" fmla="*/ 4074938 h 14922648"/>
              <a:gd name="connsiteX11075" fmla="*/ 11054081 w 12238203"/>
              <a:gd name="connsiteY11075" fmla="*/ 4050812 h 14922648"/>
              <a:gd name="connsiteX11076" fmla="*/ 11056611 w 12238203"/>
              <a:gd name="connsiteY11076" fmla="*/ 4064690 h 14922648"/>
              <a:gd name="connsiteX11077" fmla="*/ 11037623 w 12238203"/>
              <a:gd name="connsiteY11077" fmla="*/ 4060383 h 14922648"/>
              <a:gd name="connsiteX11078" fmla="*/ 11040119 w 12238203"/>
              <a:gd name="connsiteY11078" fmla="*/ 4082411 h 14922648"/>
              <a:gd name="connsiteX11079" fmla="*/ 11052475 w 12238203"/>
              <a:gd name="connsiteY11079" fmla="*/ 4083277 h 14922648"/>
              <a:gd name="connsiteX11080" fmla="*/ 11059591 w 12238203"/>
              <a:gd name="connsiteY11080" fmla="*/ 4123679 h 14922648"/>
              <a:gd name="connsiteX11081" fmla="*/ 11065832 w 12238203"/>
              <a:gd name="connsiteY11081" fmla="*/ 4111444 h 14922648"/>
              <a:gd name="connsiteX11082" fmla="*/ 6367651 w 12238203"/>
              <a:gd name="connsiteY11082" fmla="*/ 14756380 h 14922648"/>
              <a:gd name="connsiteX11083" fmla="*/ 6215972 w 12238203"/>
              <a:gd name="connsiteY11083" fmla="*/ 14629124 h 14922648"/>
              <a:gd name="connsiteX11084" fmla="*/ 6198107 w 12238203"/>
              <a:gd name="connsiteY11084" fmla="*/ 14648797 h 14922648"/>
              <a:gd name="connsiteX11085" fmla="*/ 6362555 w 12238203"/>
              <a:gd name="connsiteY11085" fmla="*/ 14767912 h 14922648"/>
              <a:gd name="connsiteX11086" fmla="*/ 8848903 w 12238203"/>
              <a:gd name="connsiteY11086" fmla="*/ 9141029 h 14922648"/>
              <a:gd name="connsiteX11087" fmla="*/ 8641325 w 12238203"/>
              <a:gd name="connsiteY11087" fmla="*/ 9273077 h 14922648"/>
              <a:gd name="connsiteX11088" fmla="*/ 8490353 w 12238203"/>
              <a:gd name="connsiteY11088" fmla="*/ 9168652 h 14922648"/>
              <a:gd name="connsiteX11089" fmla="*/ 8466600 w 12238203"/>
              <a:gd name="connsiteY11089" fmla="*/ 9041432 h 14922648"/>
              <a:gd name="connsiteX11090" fmla="*/ 8757829 w 12238203"/>
              <a:gd name="connsiteY11090" fmla="*/ 8913723 h 14922648"/>
              <a:gd name="connsiteX11091" fmla="*/ 8819195 w 12238203"/>
              <a:gd name="connsiteY11091" fmla="*/ 8967342 h 14922648"/>
              <a:gd name="connsiteX11092" fmla="*/ 8848903 w 12238203"/>
              <a:gd name="connsiteY11092" fmla="*/ 9141029 h 14922648"/>
              <a:gd name="connsiteX11093" fmla="*/ 8125069 w 12238203"/>
              <a:gd name="connsiteY11093" fmla="*/ 10780109 h 14922648"/>
              <a:gd name="connsiteX11094" fmla="*/ 8131475 w 12238203"/>
              <a:gd name="connsiteY11094" fmla="*/ 10761975 h 14922648"/>
              <a:gd name="connsiteX11095" fmla="*/ 8078448 w 12238203"/>
              <a:gd name="connsiteY11095" fmla="*/ 10801295 h 14922648"/>
              <a:gd name="connsiteX11096" fmla="*/ 8067431 w 12238203"/>
              <a:gd name="connsiteY11096" fmla="*/ 10786868 h 14922648"/>
              <a:gd name="connsiteX11097" fmla="*/ 8078286 w 12238203"/>
              <a:gd name="connsiteY11097" fmla="*/ 10754943 h 14922648"/>
              <a:gd name="connsiteX11098" fmla="*/ 8042571 w 12238203"/>
              <a:gd name="connsiteY11098" fmla="*/ 10751268 h 14922648"/>
              <a:gd name="connsiteX11099" fmla="*/ 8125069 w 12238203"/>
              <a:gd name="connsiteY11099" fmla="*/ 10780109 h 14922648"/>
              <a:gd name="connsiteX11100" fmla="*/ 8294672 w 12238203"/>
              <a:gd name="connsiteY11100" fmla="*/ 10400200 h 14922648"/>
              <a:gd name="connsiteX11101" fmla="*/ 8299387 w 12238203"/>
              <a:gd name="connsiteY11101" fmla="*/ 10381846 h 14922648"/>
              <a:gd name="connsiteX11102" fmla="*/ 8252928 w 12238203"/>
              <a:gd name="connsiteY11102" fmla="*/ 10449330 h 14922648"/>
              <a:gd name="connsiteX11103" fmla="*/ 8294672 w 12238203"/>
              <a:gd name="connsiteY11103" fmla="*/ 10400200 h 14922648"/>
              <a:gd name="connsiteX11104" fmla="*/ 8273796 w 12238203"/>
              <a:gd name="connsiteY11104" fmla="*/ 10459157 h 14922648"/>
              <a:gd name="connsiteX11105" fmla="*/ 8274423 w 12238203"/>
              <a:gd name="connsiteY11105" fmla="*/ 10449424 h 14922648"/>
              <a:gd name="connsiteX11106" fmla="*/ 8249594 w 12238203"/>
              <a:gd name="connsiteY11106" fmla="*/ 10488239 h 14922648"/>
              <a:gd name="connsiteX11107" fmla="*/ 8273796 w 12238203"/>
              <a:gd name="connsiteY11107" fmla="*/ 10459157 h 14922648"/>
              <a:gd name="connsiteX11108" fmla="*/ 6391803 w 12238203"/>
              <a:gd name="connsiteY11108" fmla="*/ 14723341 h 14922648"/>
              <a:gd name="connsiteX11109" fmla="*/ 6400990 w 12238203"/>
              <a:gd name="connsiteY11109" fmla="*/ 14701684 h 14922648"/>
              <a:gd name="connsiteX11110" fmla="*/ 6252317 w 12238203"/>
              <a:gd name="connsiteY11110" fmla="*/ 14589539 h 14922648"/>
              <a:gd name="connsiteX11111" fmla="*/ 6224904 w 12238203"/>
              <a:gd name="connsiteY11111" fmla="*/ 14619288 h 14922648"/>
              <a:gd name="connsiteX11112" fmla="*/ 6379980 w 12238203"/>
              <a:gd name="connsiteY11112" fmla="*/ 14738856 h 14922648"/>
              <a:gd name="connsiteX11113" fmla="*/ 6391803 w 12238203"/>
              <a:gd name="connsiteY11113" fmla="*/ 14723341 h 14922648"/>
              <a:gd name="connsiteX11114" fmla="*/ 10564242 w 12238203"/>
              <a:gd name="connsiteY11114" fmla="*/ 5280946 h 14922648"/>
              <a:gd name="connsiteX11115" fmla="*/ 10540914 w 12238203"/>
              <a:gd name="connsiteY11115" fmla="*/ 5220635 h 14922648"/>
              <a:gd name="connsiteX11116" fmla="*/ 10564242 w 12238203"/>
              <a:gd name="connsiteY11116" fmla="*/ 5280946 h 14922648"/>
              <a:gd name="connsiteX11117" fmla="*/ 10599513 w 12238203"/>
              <a:gd name="connsiteY11117" fmla="*/ 5201119 h 14922648"/>
              <a:gd name="connsiteX11118" fmla="*/ 10592373 w 12238203"/>
              <a:gd name="connsiteY11118" fmla="*/ 5160724 h 14922648"/>
              <a:gd name="connsiteX11119" fmla="*/ 10599513 w 12238203"/>
              <a:gd name="connsiteY11119" fmla="*/ 5201119 h 14922648"/>
              <a:gd name="connsiteX11120" fmla="*/ 10683585 w 12238203"/>
              <a:gd name="connsiteY11120" fmla="*/ 5012538 h 14922648"/>
              <a:gd name="connsiteX11121" fmla="*/ 10675571 w 12238203"/>
              <a:gd name="connsiteY11121" fmla="*/ 4981661 h 14922648"/>
              <a:gd name="connsiteX11122" fmla="*/ 10689017 w 12238203"/>
              <a:gd name="connsiteY11122" fmla="*/ 4978929 h 14922648"/>
              <a:gd name="connsiteX11123" fmla="*/ 10683775 w 12238203"/>
              <a:gd name="connsiteY11123" fmla="*/ 4942872 h 14922648"/>
              <a:gd name="connsiteX11124" fmla="*/ 10674640 w 12238203"/>
              <a:gd name="connsiteY11124" fmla="*/ 4880039 h 14922648"/>
              <a:gd name="connsiteX11125" fmla="*/ 10654337 w 12238203"/>
              <a:gd name="connsiteY11125" fmla="*/ 4785036 h 14922648"/>
              <a:gd name="connsiteX11126" fmla="*/ 10632517 w 12238203"/>
              <a:gd name="connsiteY11126" fmla="*/ 4721314 h 14922648"/>
              <a:gd name="connsiteX11127" fmla="*/ 10653743 w 12238203"/>
              <a:gd name="connsiteY11127" fmla="*/ 4842936 h 14922648"/>
              <a:gd name="connsiteX11128" fmla="*/ 10672544 w 12238203"/>
              <a:gd name="connsiteY11128" fmla="*/ 4964620 h 14922648"/>
              <a:gd name="connsiteX11129" fmla="*/ 10673032 w 12238203"/>
              <a:gd name="connsiteY11129" fmla="*/ 4967785 h 14922648"/>
              <a:gd name="connsiteX11130" fmla="*/ 10671251 w 12238203"/>
              <a:gd name="connsiteY11130" fmla="*/ 4967123 h 14922648"/>
              <a:gd name="connsiteX11131" fmla="*/ 10667126 w 12238203"/>
              <a:gd name="connsiteY11131" fmla="*/ 4965590 h 14922648"/>
              <a:gd name="connsiteX11132" fmla="*/ 10664904 w 12238203"/>
              <a:gd name="connsiteY11132" fmla="*/ 4976948 h 14922648"/>
              <a:gd name="connsiteX11133" fmla="*/ 10665320 w 12238203"/>
              <a:gd name="connsiteY11133" fmla="*/ 4978608 h 14922648"/>
              <a:gd name="connsiteX11134" fmla="*/ 10670508 w 12238203"/>
              <a:gd name="connsiteY11134" fmla="*/ 4999322 h 14922648"/>
              <a:gd name="connsiteX11135" fmla="*/ 10679484 w 12238203"/>
              <a:gd name="connsiteY11135" fmla="*/ 5020125 h 14922648"/>
              <a:gd name="connsiteX11136" fmla="*/ 10683585 w 12238203"/>
              <a:gd name="connsiteY11136" fmla="*/ 5012538 h 14922648"/>
              <a:gd name="connsiteX11137" fmla="*/ 10291844 w 12238203"/>
              <a:gd name="connsiteY11137" fmla="*/ 5899311 h 14922648"/>
              <a:gd name="connsiteX11138" fmla="*/ 10075190 w 12238203"/>
              <a:gd name="connsiteY11138" fmla="*/ 5992031 h 14922648"/>
              <a:gd name="connsiteX11139" fmla="*/ 9951042 w 12238203"/>
              <a:gd name="connsiteY11139" fmla="*/ 5693552 h 14922648"/>
              <a:gd name="connsiteX11140" fmla="*/ 10110529 w 12238203"/>
              <a:gd name="connsiteY11140" fmla="*/ 5592825 h 14922648"/>
              <a:gd name="connsiteX11141" fmla="*/ 10154671 w 12238203"/>
              <a:gd name="connsiteY11141" fmla="*/ 5139993 h 14922648"/>
              <a:gd name="connsiteX11142" fmla="*/ 10177366 w 12238203"/>
              <a:gd name="connsiteY11142" fmla="*/ 5033864 h 14922648"/>
              <a:gd name="connsiteX11143" fmla="*/ 10250607 w 12238203"/>
              <a:gd name="connsiteY11143" fmla="*/ 5059769 h 14922648"/>
              <a:gd name="connsiteX11144" fmla="*/ 10186256 w 12238203"/>
              <a:gd name="connsiteY11144" fmla="*/ 5594269 h 14922648"/>
              <a:gd name="connsiteX11145" fmla="*/ 10251350 w 12238203"/>
              <a:gd name="connsiteY11145" fmla="*/ 5634611 h 14922648"/>
              <a:gd name="connsiteX11146" fmla="*/ 10291844 w 12238203"/>
              <a:gd name="connsiteY11146" fmla="*/ 5899311 h 14922648"/>
              <a:gd name="connsiteX11147" fmla="*/ 8483970 w 12238203"/>
              <a:gd name="connsiteY11147" fmla="*/ 9996113 h 14922648"/>
              <a:gd name="connsiteX11148" fmla="*/ 8468249 w 12238203"/>
              <a:gd name="connsiteY11148" fmla="*/ 9992620 h 14922648"/>
              <a:gd name="connsiteX11149" fmla="*/ 8483970 w 12238203"/>
              <a:gd name="connsiteY11149" fmla="*/ 9996113 h 14922648"/>
              <a:gd name="connsiteX11150" fmla="*/ 10946459 w 12238203"/>
              <a:gd name="connsiteY11150" fmla="*/ 4425851 h 14922648"/>
              <a:gd name="connsiteX11151" fmla="*/ 10940461 w 12238203"/>
              <a:gd name="connsiteY11151" fmla="*/ 4373695 h 14922648"/>
              <a:gd name="connsiteX11152" fmla="*/ 10926307 w 12238203"/>
              <a:gd name="connsiteY11152" fmla="*/ 4366229 h 14922648"/>
              <a:gd name="connsiteX11153" fmla="*/ 10919564 w 12238203"/>
              <a:gd name="connsiteY11153" fmla="*/ 4359887 h 14922648"/>
              <a:gd name="connsiteX11154" fmla="*/ 10912359 w 12238203"/>
              <a:gd name="connsiteY11154" fmla="*/ 4353112 h 14922648"/>
              <a:gd name="connsiteX11155" fmla="*/ 10910451 w 12238203"/>
              <a:gd name="connsiteY11155" fmla="*/ 4375395 h 14922648"/>
              <a:gd name="connsiteX11156" fmla="*/ 10912625 w 12238203"/>
              <a:gd name="connsiteY11156" fmla="*/ 4385314 h 14922648"/>
              <a:gd name="connsiteX11157" fmla="*/ 10914809 w 12238203"/>
              <a:gd name="connsiteY11157" fmla="*/ 4395280 h 14922648"/>
              <a:gd name="connsiteX11158" fmla="*/ 10926165 w 12238203"/>
              <a:gd name="connsiteY11158" fmla="*/ 4433727 h 14922648"/>
              <a:gd name="connsiteX11159" fmla="*/ 10946459 w 12238203"/>
              <a:gd name="connsiteY11159" fmla="*/ 4425851 h 14922648"/>
              <a:gd name="connsiteX11160" fmla="*/ 11033626 w 12238203"/>
              <a:gd name="connsiteY11160" fmla="*/ 4228572 h 14922648"/>
              <a:gd name="connsiteX11161" fmla="*/ 11023491 w 12238203"/>
              <a:gd name="connsiteY11161" fmla="*/ 4195002 h 14922648"/>
              <a:gd name="connsiteX11162" fmla="*/ 11011194 w 12238203"/>
              <a:gd name="connsiteY11162" fmla="*/ 4110971 h 14922648"/>
              <a:gd name="connsiteX11163" fmla="*/ 10988796 w 12238203"/>
              <a:gd name="connsiteY11163" fmla="*/ 4105158 h 14922648"/>
              <a:gd name="connsiteX11164" fmla="*/ 11007261 w 12238203"/>
              <a:gd name="connsiteY11164" fmla="*/ 4138325 h 14922648"/>
              <a:gd name="connsiteX11165" fmla="*/ 11033626 w 12238203"/>
              <a:gd name="connsiteY11165" fmla="*/ 4228572 h 14922648"/>
              <a:gd name="connsiteX11166" fmla="*/ 8462023 w 12238203"/>
              <a:gd name="connsiteY11166" fmla="*/ 10049325 h 14922648"/>
              <a:gd name="connsiteX11167" fmla="*/ 8450336 w 12238203"/>
              <a:gd name="connsiteY11167" fmla="*/ 9996503 h 14922648"/>
              <a:gd name="connsiteX11168" fmla="*/ 8449630 w 12238203"/>
              <a:gd name="connsiteY11168" fmla="*/ 10033836 h 14922648"/>
              <a:gd name="connsiteX11169" fmla="*/ 8419855 w 12238203"/>
              <a:gd name="connsiteY11169" fmla="*/ 9967609 h 14922648"/>
              <a:gd name="connsiteX11170" fmla="*/ 8421090 w 12238203"/>
              <a:gd name="connsiteY11170" fmla="*/ 10013900 h 14922648"/>
              <a:gd name="connsiteX11171" fmla="*/ 8462023 w 12238203"/>
              <a:gd name="connsiteY11171" fmla="*/ 10049325 h 14922648"/>
              <a:gd name="connsiteX11172" fmla="*/ 9000255 w 12238203"/>
              <a:gd name="connsiteY11172" fmla="*/ 8833342 h 14922648"/>
              <a:gd name="connsiteX11173" fmla="*/ 8871239 w 12238203"/>
              <a:gd name="connsiteY11173" fmla="*/ 8909811 h 14922648"/>
              <a:gd name="connsiteX11174" fmla="*/ 8823004 w 12238203"/>
              <a:gd name="connsiteY11174" fmla="*/ 8899750 h 14922648"/>
              <a:gd name="connsiteX11175" fmla="*/ 8984770 w 12238203"/>
              <a:gd name="connsiteY11175" fmla="*/ 8821386 h 14922648"/>
              <a:gd name="connsiteX11176" fmla="*/ 9000255 w 12238203"/>
              <a:gd name="connsiteY11176" fmla="*/ 8833342 h 14922648"/>
              <a:gd name="connsiteX11177" fmla="*/ 11562796 w 12238203"/>
              <a:gd name="connsiteY11177" fmla="*/ 3034443 h 14922648"/>
              <a:gd name="connsiteX11178" fmla="*/ 11539971 w 12238203"/>
              <a:gd name="connsiteY11178" fmla="*/ 3020272 h 14922648"/>
              <a:gd name="connsiteX11179" fmla="*/ 11562796 w 12238203"/>
              <a:gd name="connsiteY11179" fmla="*/ 3034443 h 14922648"/>
              <a:gd name="connsiteX11180" fmla="*/ 6894798 w 12238203"/>
              <a:gd name="connsiteY11180" fmla="*/ 13599738 h 14922648"/>
              <a:gd name="connsiteX11181" fmla="*/ 6898129 w 12238203"/>
              <a:gd name="connsiteY11181" fmla="*/ 13586429 h 14922648"/>
              <a:gd name="connsiteX11182" fmla="*/ 6888844 w 12238203"/>
              <a:gd name="connsiteY11182" fmla="*/ 13584365 h 14922648"/>
              <a:gd name="connsiteX11183" fmla="*/ 6885940 w 12238203"/>
              <a:gd name="connsiteY11183" fmla="*/ 13597861 h 14922648"/>
              <a:gd name="connsiteX11184" fmla="*/ 6894798 w 12238203"/>
              <a:gd name="connsiteY11184" fmla="*/ 13599738 h 14922648"/>
              <a:gd name="connsiteX11185" fmla="*/ 8624649 w 12238203"/>
              <a:gd name="connsiteY11185" fmla="*/ 9684703 h 14922648"/>
              <a:gd name="connsiteX11186" fmla="*/ 8626395 w 12238203"/>
              <a:gd name="connsiteY11186" fmla="*/ 9676841 h 14922648"/>
              <a:gd name="connsiteX11187" fmla="*/ 8618555 w 12238203"/>
              <a:gd name="connsiteY11187" fmla="*/ 9674628 h 14922648"/>
              <a:gd name="connsiteX11188" fmla="*/ 8616808 w 12238203"/>
              <a:gd name="connsiteY11188" fmla="*/ 9682491 h 14922648"/>
              <a:gd name="connsiteX11189" fmla="*/ 8624649 w 12238203"/>
              <a:gd name="connsiteY11189" fmla="*/ 9684703 h 14922648"/>
              <a:gd name="connsiteX11190" fmla="*/ 10969721 w 12238203"/>
              <a:gd name="connsiteY11190" fmla="*/ 4379781 h 14922648"/>
              <a:gd name="connsiteX11191" fmla="*/ 10958462 w 12238203"/>
              <a:gd name="connsiteY11191" fmla="*/ 4352557 h 14922648"/>
              <a:gd name="connsiteX11192" fmla="*/ 10963251 w 12238203"/>
              <a:gd name="connsiteY11192" fmla="*/ 4387847 h 14922648"/>
              <a:gd name="connsiteX11193" fmla="*/ 10969721 w 12238203"/>
              <a:gd name="connsiteY11193" fmla="*/ 4379781 h 14922648"/>
              <a:gd name="connsiteX11194" fmla="*/ 11047790 w 12238203"/>
              <a:gd name="connsiteY11194" fmla="*/ 4205739 h 14922648"/>
              <a:gd name="connsiteX11195" fmla="*/ 11038082 w 12238203"/>
              <a:gd name="connsiteY11195" fmla="*/ 4172358 h 14922648"/>
              <a:gd name="connsiteX11196" fmla="*/ 11047790 w 12238203"/>
              <a:gd name="connsiteY11196" fmla="*/ 4205739 h 14922648"/>
              <a:gd name="connsiteX11197" fmla="*/ 8338073 w 12238203"/>
              <a:gd name="connsiteY11197" fmla="*/ 10342688 h 14922648"/>
              <a:gd name="connsiteX11198" fmla="*/ 8327739 w 12238203"/>
              <a:gd name="connsiteY11198" fmla="*/ 10271720 h 14922648"/>
              <a:gd name="connsiteX11199" fmla="*/ 8338073 w 12238203"/>
              <a:gd name="connsiteY11199" fmla="*/ 10342688 h 14922648"/>
              <a:gd name="connsiteX11200" fmla="*/ 6909050 w 12238203"/>
              <a:gd name="connsiteY11200" fmla="*/ 13579021 h 14922648"/>
              <a:gd name="connsiteX11201" fmla="*/ 6905386 w 12238203"/>
              <a:gd name="connsiteY11201" fmla="*/ 13550389 h 14922648"/>
              <a:gd name="connsiteX11202" fmla="*/ 6909050 w 12238203"/>
              <a:gd name="connsiteY11202" fmla="*/ 13579021 h 14922648"/>
              <a:gd name="connsiteX11203" fmla="*/ 10617485 w 12238203"/>
              <a:gd name="connsiteY11203" fmla="*/ 5188145 h 14922648"/>
              <a:gd name="connsiteX11204" fmla="*/ 10603519 w 12238203"/>
              <a:gd name="connsiteY11204" fmla="*/ 5144732 h 14922648"/>
              <a:gd name="connsiteX11205" fmla="*/ 10605736 w 12238203"/>
              <a:gd name="connsiteY11205" fmla="*/ 5187034 h 14922648"/>
              <a:gd name="connsiteX11206" fmla="*/ 10617485 w 12238203"/>
              <a:gd name="connsiteY11206" fmla="*/ 5188145 h 14922648"/>
              <a:gd name="connsiteX11207" fmla="*/ 10712546 w 12238203"/>
              <a:gd name="connsiteY11207" fmla="*/ 4972998 h 14922648"/>
              <a:gd name="connsiteX11208" fmla="*/ 10705991 w 12238203"/>
              <a:gd name="connsiteY11208" fmla="*/ 4899851 h 14922648"/>
              <a:gd name="connsiteX11209" fmla="*/ 10705055 w 12238203"/>
              <a:gd name="connsiteY11209" fmla="*/ 4889396 h 14922648"/>
              <a:gd name="connsiteX11210" fmla="*/ 10688022 w 12238203"/>
              <a:gd name="connsiteY11210" fmla="*/ 4812674 h 14922648"/>
              <a:gd name="connsiteX11211" fmla="*/ 10668501 w 12238203"/>
              <a:gd name="connsiteY11211" fmla="*/ 4762213 h 14922648"/>
              <a:gd name="connsiteX11212" fmla="*/ 10677667 w 12238203"/>
              <a:gd name="connsiteY11212" fmla="*/ 4845344 h 14922648"/>
              <a:gd name="connsiteX11213" fmla="*/ 10691134 w 12238203"/>
              <a:gd name="connsiteY11213" fmla="*/ 4928622 h 14922648"/>
              <a:gd name="connsiteX11214" fmla="*/ 10692150 w 12238203"/>
              <a:gd name="connsiteY11214" fmla="*/ 4934906 h 14922648"/>
              <a:gd name="connsiteX11215" fmla="*/ 10712546 w 12238203"/>
              <a:gd name="connsiteY11215" fmla="*/ 4972998 h 14922648"/>
              <a:gd name="connsiteX11216" fmla="*/ 10812319 w 12238203"/>
              <a:gd name="connsiteY11216" fmla="*/ 4747188 h 14922648"/>
              <a:gd name="connsiteX11217" fmla="*/ 10802163 w 12238203"/>
              <a:gd name="connsiteY11217" fmla="*/ 4713619 h 14922648"/>
              <a:gd name="connsiteX11218" fmla="*/ 10798239 w 12238203"/>
              <a:gd name="connsiteY11218" fmla="*/ 4740967 h 14922648"/>
              <a:gd name="connsiteX11219" fmla="*/ 6889202 w 12238203"/>
              <a:gd name="connsiteY11219" fmla="*/ 13626826 h 14922648"/>
              <a:gd name="connsiteX11220" fmla="*/ 6877788 w 12238203"/>
              <a:gd name="connsiteY11220" fmla="*/ 13615157 h 14922648"/>
              <a:gd name="connsiteX11221" fmla="*/ 6874041 w 12238203"/>
              <a:gd name="connsiteY11221" fmla="*/ 13632869 h 14922648"/>
              <a:gd name="connsiteX11222" fmla="*/ 6889202 w 12238203"/>
              <a:gd name="connsiteY11222" fmla="*/ 13626826 h 14922648"/>
              <a:gd name="connsiteX11223" fmla="*/ 10512331 w 12238203"/>
              <a:gd name="connsiteY11223" fmla="*/ 5428531 h 14922648"/>
              <a:gd name="connsiteX11224" fmla="*/ 10492994 w 12238203"/>
              <a:gd name="connsiteY11224" fmla="*/ 5394875 h 14922648"/>
              <a:gd name="connsiteX11225" fmla="*/ 10488676 w 12238203"/>
              <a:gd name="connsiteY11225" fmla="*/ 5413884 h 14922648"/>
              <a:gd name="connsiteX11226" fmla="*/ 10506960 w 12238203"/>
              <a:gd name="connsiteY11226" fmla="*/ 5438289 h 14922648"/>
              <a:gd name="connsiteX11227" fmla="*/ 10512331 w 12238203"/>
              <a:gd name="connsiteY11227" fmla="*/ 5428531 h 14922648"/>
              <a:gd name="connsiteX11228" fmla="*/ 8282157 w 12238203"/>
              <a:gd name="connsiteY11228" fmla="*/ 10478499 h 14922648"/>
              <a:gd name="connsiteX11229" fmla="*/ 8291812 w 12238203"/>
              <a:gd name="connsiteY11229" fmla="*/ 10456426 h 14922648"/>
              <a:gd name="connsiteX11230" fmla="*/ 8228049 w 12238203"/>
              <a:gd name="connsiteY11230" fmla="*/ 10531112 h 14922648"/>
              <a:gd name="connsiteX11231" fmla="*/ 8238973 w 12238203"/>
              <a:gd name="connsiteY11231" fmla="*/ 10531312 h 14922648"/>
              <a:gd name="connsiteX11232" fmla="*/ 8282157 w 12238203"/>
              <a:gd name="connsiteY11232" fmla="*/ 10478499 h 14922648"/>
              <a:gd name="connsiteX11233" fmla="*/ 8152836 w 12238203"/>
              <a:gd name="connsiteY11233" fmla="*/ 10772994 h 14922648"/>
              <a:gd name="connsiteX11234" fmla="*/ 8067462 w 12238203"/>
              <a:gd name="connsiteY11234" fmla="*/ 10822632 h 14922648"/>
              <a:gd name="connsiteX11235" fmla="*/ 8028333 w 12238203"/>
              <a:gd name="connsiteY11235" fmla="*/ 10751318 h 14922648"/>
              <a:gd name="connsiteX11236" fmla="*/ 8028505 w 12238203"/>
              <a:gd name="connsiteY11236" fmla="*/ 10750963 h 14922648"/>
              <a:gd name="connsiteX11237" fmla="*/ 8039354 w 12238203"/>
              <a:gd name="connsiteY11237" fmla="*/ 10728565 h 14922648"/>
              <a:gd name="connsiteX11238" fmla="*/ 8113881 w 12238203"/>
              <a:gd name="connsiteY11238" fmla="*/ 10690738 h 14922648"/>
              <a:gd name="connsiteX11239" fmla="*/ 8133099 w 12238203"/>
              <a:gd name="connsiteY11239" fmla="*/ 10700440 h 14922648"/>
              <a:gd name="connsiteX11240" fmla="*/ 8145975 w 12238203"/>
              <a:gd name="connsiteY11240" fmla="*/ 10719367 h 14922648"/>
              <a:gd name="connsiteX11241" fmla="*/ 8146796 w 12238203"/>
              <a:gd name="connsiteY11241" fmla="*/ 10720574 h 14922648"/>
              <a:gd name="connsiteX11242" fmla="*/ 8152836 w 12238203"/>
              <a:gd name="connsiteY11242" fmla="*/ 10772994 h 14922648"/>
              <a:gd name="connsiteX11243" fmla="*/ 11132722 w 12238203"/>
              <a:gd name="connsiteY11243" fmla="*/ 4031970 h 14922648"/>
              <a:gd name="connsiteX11244" fmla="*/ 11123797 w 12238203"/>
              <a:gd name="connsiteY11244" fmla="*/ 4015267 h 14922648"/>
              <a:gd name="connsiteX11245" fmla="*/ 11132722 w 12238203"/>
              <a:gd name="connsiteY11245" fmla="*/ 4031970 h 14922648"/>
              <a:gd name="connsiteX11246" fmla="*/ 8653249 w 12238203"/>
              <a:gd name="connsiteY11246" fmla="*/ 9648772 h 14922648"/>
              <a:gd name="connsiteX11247" fmla="*/ 8653971 w 12238203"/>
              <a:gd name="connsiteY11247" fmla="*/ 9633683 h 14922648"/>
              <a:gd name="connsiteX11248" fmla="*/ 8637369 w 12238203"/>
              <a:gd name="connsiteY11248" fmla="*/ 9650234 h 14922648"/>
              <a:gd name="connsiteX11249" fmla="*/ 8653249 w 12238203"/>
              <a:gd name="connsiteY11249" fmla="*/ 9648772 h 14922648"/>
              <a:gd name="connsiteX11250" fmla="*/ 10524537 w 12238203"/>
              <a:gd name="connsiteY11250" fmla="*/ 5416973 h 14922648"/>
              <a:gd name="connsiteX11251" fmla="*/ 10507159 w 12238203"/>
              <a:gd name="connsiteY11251" fmla="*/ 5372051 h 14922648"/>
              <a:gd name="connsiteX11252" fmla="*/ 10524537 w 12238203"/>
              <a:gd name="connsiteY11252" fmla="*/ 5416973 h 14922648"/>
              <a:gd name="connsiteX11253" fmla="*/ 10826878 w 12238203"/>
              <a:gd name="connsiteY11253" fmla="*/ 4732703 h 14922648"/>
              <a:gd name="connsiteX11254" fmla="*/ 10817356 w 12238203"/>
              <a:gd name="connsiteY11254" fmla="*/ 4708087 h 14922648"/>
              <a:gd name="connsiteX11255" fmla="*/ 10826878 w 12238203"/>
              <a:gd name="connsiteY11255" fmla="*/ 4732703 h 14922648"/>
              <a:gd name="connsiteX11256" fmla="*/ 10066821 w 12238203"/>
              <a:gd name="connsiteY11256" fmla="*/ 6455440 h 14922648"/>
              <a:gd name="connsiteX11257" fmla="*/ 10057931 w 12238203"/>
              <a:gd name="connsiteY11257" fmla="*/ 6473672 h 14922648"/>
              <a:gd name="connsiteX11258" fmla="*/ 9958012 w 12238203"/>
              <a:gd name="connsiteY11258" fmla="*/ 6429667 h 14922648"/>
              <a:gd name="connsiteX11259" fmla="*/ 9884069 w 12238203"/>
              <a:gd name="connsiteY11259" fmla="*/ 6357571 h 14922648"/>
              <a:gd name="connsiteX11260" fmla="*/ 9941857 w 12238203"/>
              <a:gd name="connsiteY11260" fmla="*/ 6380582 h 14922648"/>
              <a:gd name="connsiteX11261" fmla="*/ 9993132 w 12238203"/>
              <a:gd name="connsiteY11261" fmla="*/ 6417707 h 14922648"/>
              <a:gd name="connsiteX11262" fmla="*/ 10029935 w 12238203"/>
              <a:gd name="connsiteY11262" fmla="*/ 6401326 h 14922648"/>
              <a:gd name="connsiteX11263" fmla="*/ 10066821 w 12238203"/>
              <a:gd name="connsiteY11263" fmla="*/ 6455440 h 14922648"/>
              <a:gd name="connsiteX11264" fmla="*/ 8324503 w 12238203"/>
              <a:gd name="connsiteY11264" fmla="*/ 10400578 h 14922648"/>
              <a:gd name="connsiteX11265" fmla="*/ 8320658 w 12238203"/>
              <a:gd name="connsiteY11265" fmla="*/ 10357170 h 14922648"/>
              <a:gd name="connsiteX11266" fmla="*/ 8327671 w 12238203"/>
              <a:gd name="connsiteY11266" fmla="*/ 10371203 h 14922648"/>
              <a:gd name="connsiteX11267" fmla="*/ 8317353 w 12238203"/>
              <a:gd name="connsiteY11267" fmla="*/ 10413924 h 14922648"/>
              <a:gd name="connsiteX11268" fmla="*/ 8324503 w 12238203"/>
              <a:gd name="connsiteY11268" fmla="*/ 10400578 h 14922648"/>
              <a:gd name="connsiteX11269" fmla="*/ 8666635 w 12238203"/>
              <a:gd name="connsiteY11269" fmla="*/ 9632371 h 14922648"/>
              <a:gd name="connsiteX11270" fmla="*/ 8656813 w 12238203"/>
              <a:gd name="connsiteY11270" fmla="*/ 9622132 h 14922648"/>
              <a:gd name="connsiteX11271" fmla="*/ 8666635 w 12238203"/>
              <a:gd name="connsiteY11271" fmla="*/ 9632371 h 14922648"/>
              <a:gd name="connsiteX11272" fmla="*/ 11072613 w 12238203"/>
              <a:gd name="connsiteY11272" fmla="*/ 4187615 h 14922648"/>
              <a:gd name="connsiteX11273" fmla="*/ 11059759 w 12238203"/>
              <a:gd name="connsiteY11273" fmla="*/ 4140595 h 14922648"/>
              <a:gd name="connsiteX11274" fmla="*/ 11072613 w 12238203"/>
              <a:gd name="connsiteY11274" fmla="*/ 4187615 h 14922648"/>
              <a:gd name="connsiteX11275" fmla="*/ 11169256 w 12238203"/>
              <a:gd name="connsiteY11275" fmla="*/ 3973789 h 14922648"/>
              <a:gd name="connsiteX11276" fmla="*/ 11161966 w 12238203"/>
              <a:gd name="connsiteY11276" fmla="*/ 3965783 h 14922648"/>
              <a:gd name="connsiteX11277" fmla="*/ 11162987 w 12238203"/>
              <a:gd name="connsiteY11277" fmla="*/ 3983077 h 14922648"/>
              <a:gd name="connsiteX11278" fmla="*/ 11169256 w 12238203"/>
              <a:gd name="connsiteY11278" fmla="*/ 3973789 h 14922648"/>
              <a:gd name="connsiteX11279" fmla="*/ 8288466 w 12238203"/>
              <a:gd name="connsiteY11279" fmla="*/ 10497830 h 14922648"/>
              <a:gd name="connsiteX11280" fmla="*/ 8288693 w 12238203"/>
              <a:gd name="connsiteY11280" fmla="*/ 10485074 h 14922648"/>
              <a:gd name="connsiteX11281" fmla="*/ 8253184 w 12238203"/>
              <a:gd name="connsiteY11281" fmla="*/ 10531274 h 14922648"/>
              <a:gd name="connsiteX11282" fmla="*/ 8263700 w 12238203"/>
              <a:gd name="connsiteY11282" fmla="*/ 10534807 h 14922648"/>
              <a:gd name="connsiteX11283" fmla="*/ 8288466 w 12238203"/>
              <a:gd name="connsiteY11283" fmla="*/ 10497830 h 14922648"/>
              <a:gd name="connsiteX11284" fmla="*/ 11023387 w 12238203"/>
              <a:gd name="connsiteY11284" fmla="*/ 4308409 h 14922648"/>
              <a:gd name="connsiteX11285" fmla="*/ 11009724 w 12238203"/>
              <a:gd name="connsiteY11285" fmla="*/ 4332261 h 14922648"/>
              <a:gd name="connsiteX11286" fmla="*/ 11009613 w 12238203"/>
              <a:gd name="connsiteY11286" fmla="*/ 4331665 h 14922648"/>
              <a:gd name="connsiteX11287" fmla="*/ 11023026 w 12238203"/>
              <a:gd name="connsiteY11287" fmla="*/ 4305818 h 14922648"/>
              <a:gd name="connsiteX11288" fmla="*/ 8687195 w 12238203"/>
              <a:gd name="connsiteY11288" fmla="*/ 9600114 h 14922648"/>
              <a:gd name="connsiteX11289" fmla="*/ 8687195 w 12238203"/>
              <a:gd name="connsiteY11289" fmla="*/ 9600114 h 14922648"/>
              <a:gd name="connsiteX11290" fmla="*/ 10637995 w 12238203"/>
              <a:gd name="connsiteY11290" fmla="*/ 5189043 h 14922648"/>
              <a:gd name="connsiteX11291" fmla="*/ 10626326 w 12238203"/>
              <a:gd name="connsiteY11291" fmla="*/ 5083881 h 14922648"/>
              <a:gd name="connsiteX11292" fmla="*/ 10637995 w 12238203"/>
              <a:gd name="connsiteY11292" fmla="*/ 5189043 h 14922648"/>
              <a:gd name="connsiteX11293" fmla="*/ 11053286 w 12238203"/>
              <a:gd name="connsiteY11293" fmla="*/ 4256215 h 14922648"/>
              <a:gd name="connsiteX11294" fmla="*/ 11041740 w 12238203"/>
              <a:gd name="connsiteY11294" fmla="*/ 4276370 h 14922648"/>
              <a:gd name="connsiteX11295" fmla="*/ 11042208 w 12238203"/>
              <a:gd name="connsiteY11295" fmla="*/ 4268855 h 14922648"/>
              <a:gd name="connsiteX11296" fmla="*/ 11051308 w 12238203"/>
              <a:gd name="connsiteY11296" fmla="*/ 4251319 h 14922648"/>
              <a:gd name="connsiteX11297" fmla="*/ 7719565 w 12238203"/>
              <a:gd name="connsiteY11297" fmla="*/ 11802641 h 14922648"/>
              <a:gd name="connsiteX11298" fmla="*/ 7700159 w 12238203"/>
              <a:gd name="connsiteY11298" fmla="*/ 11795401 h 14922648"/>
              <a:gd name="connsiteX11299" fmla="*/ 7719565 w 12238203"/>
              <a:gd name="connsiteY11299" fmla="*/ 11802641 h 14922648"/>
              <a:gd name="connsiteX11300" fmla="*/ 11389583 w 12238203"/>
              <a:gd name="connsiteY11300" fmla="*/ 3500380 h 14922648"/>
              <a:gd name="connsiteX11301" fmla="*/ 11193713 w 12238203"/>
              <a:gd name="connsiteY11301" fmla="*/ 3244051 h 14922648"/>
              <a:gd name="connsiteX11302" fmla="*/ 11097000 w 12238203"/>
              <a:gd name="connsiteY11302" fmla="*/ 3453702 h 14922648"/>
              <a:gd name="connsiteX11303" fmla="*/ 11389583 w 12238203"/>
              <a:gd name="connsiteY11303" fmla="*/ 3500380 h 14922648"/>
              <a:gd name="connsiteX11304" fmla="*/ 11070231 w 12238203"/>
              <a:gd name="connsiteY11304" fmla="*/ 4226634 h 14922648"/>
              <a:gd name="connsiteX11305" fmla="*/ 11066473 w 12238203"/>
              <a:gd name="connsiteY11305" fmla="*/ 4233195 h 14922648"/>
              <a:gd name="connsiteX11306" fmla="*/ 11066681 w 12238203"/>
              <a:gd name="connsiteY11306" fmla="*/ 4221697 h 14922648"/>
              <a:gd name="connsiteX11307" fmla="*/ 11067521 w 12238203"/>
              <a:gd name="connsiteY11307" fmla="*/ 4220077 h 14922648"/>
              <a:gd name="connsiteX11308" fmla="*/ 10620303 w 12238203"/>
              <a:gd name="connsiteY11308" fmla="*/ 5247552 h 14922648"/>
              <a:gd name="connsiteX11309" fmla="*/ 10613957 w 12238203"/>
              <a:gd name="connsiteY11309" fmla="*/ 5223827 h 14922648"/>
              <a:gd name="connsiteX11310" fmla="*/ 10620303 w 12238203"/>
              <a:gd name="connsiteY11310" fmla="*/ 5247552 h 14922648"/>
              <a:gd name="connsiteX11311" fmla="*/ 10686318 w 12238203"/>
              <a:gd name="connsiteY11311" fmla="*/ 5098144 h 14922648"/>
              <a:gd name="connsiteX11312" fmla="*/ 10682678 w 12238203"/>
              <a:gd name="connsiteY11312" fmla="*/ 5030209 h 14922648"/>
              <a:gd name="connsiteX11313" fmla="*/ 10684498 w 12238203"/>
              <a:gd name="connsiteY11313" fmla="*/ 5064176 h 14922648"/>
              <a:gd name="connsiteX11314" fmla="*/ 10686318 w 12238203"/>
              <a:gd name="connsiteY11314" fmla="*/ 5098144 h 14922648"/>
              <a:gd name="connsiteX11315" fmla="*/ 10726114 w 12238203"/>
              <a:gd name="connsiteY11315" fmla="*/ 5008075 h 14922648"/>
              <a:gd name="connsiteX11316" fmla="*/ 10717771 w 12238203"/>
              <a:gd name="connsiteY11316" fmla="*/ 4933471 h 14922648"/>
              <a:gd name="connsiteX11317" fmla="*/ 10726114 w 12238203"/>
              <a:gd name="connsiteY11317" fmla="*/ 5008075 h 14922648"/>
              <a:gd name="connsiteX11318" fmla="*/ 6606523 w 12238203"/>
              <a:gd name="connsiteY11318" fmla="*/ 14335256 h 14922648"/>
              <a:gd name="connsiteX11319" fmla="*/ 6527149 w 12238203"/>
              <a:gd name="connsiteY11319" fmla="*/ 14286424 h 14922648"/>
              <a:gd name="connsiteX11320" fmla="*/ 6573378 w 12238203"/>
              <a:gd name="connsiteY11320" fmla="*/ 14314496 h 14922648"/>
              <a:gd name="connsiteX11321" fmla="*/ 6606523 w 12238203"/>
              <a:gd name="connsiteY11321" fmla="*/ 14335256 h 14922648"/>
              <a:gd name="connsiteX11322" fmla="*/ 9820283 w 12238203"/>
              <a:gd name="connsiteY11322" fmla="*/ 7066542 h 14922648"/>
              <a:gd name="connsiteX11323" fmla="*/ 9810927 w 12238203"/>
              <a:gd name="connsiteY11323" fmla="*/ 7039925 h 14922648"/>
              <a:gd name="connsiteX11324" fmla="*/ 9806090 w 12238203"/>
              <a:gd name="connsiteY11324" fmla="*/ 7094999 h 14922648"/>
              <a:gd name="connsiteX11325" fmla="*/ 9820283 w 12238203"/>
              <a:gd name="connsiteY11325" fmla="*/ 7066542 h 14922648"/>
              <a:gd name="connsiteX11326" fmla="*/ 6929400 w 12238203"/>
              <a:gd name="connsiteY11326" fmla="*/ 13616045 h 14922648"/>
              <a:gd name="connsiteX11327" fmla="*/ 6911630 w 12238203"/>
              <a:gd name="connsiteY11327" fmla="*/ 13589336 h 14922648"/>
              <a:gd name="connsiteX11328" fmla="*/ 6929400 w 12238203"/>
              <a:gd name="connsiteY11328" fmla="*/ 13616045 h 14922648"/>
              <a:gd name="connsiteX11329" fmla="*/ 8303128 w 12238203"/>
              <a:gd name="connsiteY11329" fmla="*/ 10509807 h 14922648"/>
              <a:gd name="connsiteX11330" fmla="*/ 8274624 w 12238203"/>
              <a:gd name="connsiteY11330" fmla="*/ 10535007 h 14922648"/>
              <a:gd name="connsiteX11331" fmla="*/ 8288427 w 12238203"/>
              <a:gd name="connsiteY11331" fmla="*/ 10538303 h 14922648"/>
              <a:gd name="connsiteX11332" fmla="*/ 8303128 w 12238203"/>
              <a:gd name="connsiteY11332" fmla="*/ 10509807 h 14922648"/>
              <a:gd name="connsiteX11333" fmla="*/ 10548857 w 12238203"/>
              <a:gd name="connsiteY11333" fmla="*/ 5427719 h 14922648"/>
              <a:gd name="connsiteX11334" fmla="*/ 10533862 w 12238203"/>
              <a:gd name="connsiteY11334" fmla="*/ 5367014 h 14922648"/>
              <a:gd name="connsiteX11335" fmla="*/ 10548857 w 12238203"/>
              <a:gd name="connsiteY11335" fmla="*/ 5427719 h 14922648"/>
              <a:gd name="connsiteX11336" fmla="*/ 10673152 w 12238203"/>
              <a:gd name="connsiteY11336" fmla="*/ 5146407 h 14922648"/>
              <a:gd name="connsiteX11337" fmla="*/ 10659699 w 12238203"/>
              <a:gd name="connsiteY11337" fmla="*/ 5074137 h 14922648"/>
              <a:gd name="connsiteX11338" fmla="*/ 10653352 w 12238203"/>
              <a:gd name="connsiteY11338" fmla="*/ 5050415 h 14922648"/>
              <a:gd name="connsiteX11339" fmla="*/ 10673152 w 12238203"/>
              <a:gd name="connsiteY11339" fmla="*/ 5146407 h 14922648"/>
              <a:gd name="connsiteX11340" fmla="*/ 8003576 w 12238203"/>
              <a:gd name="connsiteY11340" fmla="*/ 11193560 h 14922648"/>
              <a:gd name="connsiteX11341" fmla="*/ 7964528 w 12238203"/>
              <a:gd name="connsiteY11341" fmla="*/ 11228849 h 14922648"/>
              <a:gd name="connsiteX11342" fmla="*/ 7975047 w 12238203"/>
              <a:gd name="connsiteY11342" fmla="*/ 11232376 h 14922648"/>
              <a:gd name="connsiteX11343" fmla="*/ 8003576 w 12238203"/>
              <a:gd name="connsiteY11343" fmla="*/ 11193560 h 14922648"/>
              <a:gd name="connsiteX11344" fmla="*/ 7013727 w 12238203"/>
              <a:gd name="connsiteY11344" fmla="*/ 13437629 h 14922648"/>
              <a:gd name="connsiteX11345" fmla="*/ 6968108 w 12238203"/>
              <a:gd name="connsiteY11345" fmla="*/ 13479397 h 14922648"/>
              <a:gd name="connsiteX11346" fmla="*/ 6996657 w 12238203"/>
              <a:gd name="connsiteY11346" fmla="*/ 13429584 h 14922648"/>
              <a:gd name="connsiteX11347" fmla="*/ 7013727 w 12238203"/>
              <a:gd name="connsiteY11347" fmla="*/ 13437629 h 14922648"/>
              <a:gd name="connsiteX11348" fmla="*/ 6529552 w 12238203"/>
              <a:gd name="connsiteY11348" fmla="*/ 14536425 h 14922648"/>
              <a:gd name="connsiteX11349" fmla="*/ 6322030 w 12238203"/>
              <a:gd name="connsiteY11349" fmla="*/ 14389089 h 14922648"/>
              <a:gd name="connsiteX11350" fmla="*/ 6115186 w 12238203"/>
              <a:gd name="connsiteY11350" fmla="*/ 14251752 h 14922648"/>
              <a:gd name="connsiteX11351" fmla="*/ 5995761 w 12238203"/>
              <a:gd name="connsiteY11351" fmla="*/ 14291383 h 14922648"/>
              <a:gd name="connsiteX11352" fmla="*/ 5948267 w 12238203"/>
              <a:gd name="connsiteY11352" fmla="*/ 14409253 h 14922648"/>
              <a:gd name="connsiteX11353" fmla="*/ 5953929 w 12238203"/>
              <a:gd name="connsiteY11353" fmla="*/ 14365300 h 14922648"/>
              <a:gd name="connsiteX11354" fmla="*/ 5978210 w 12238203"/>
              <a:gd name="connsiteY11354" fmla="*/ 14362244 h 14922648"/>
              <a:gd name="connsiteX11355" fmla="*/ 6086642 w 12238203"/>
              <a:gd name="connsiteY11355" fmla="*/ 14252923 h 14922648"/>
              <a:gd name="connsiteX11356" fmla="*/ 6099900 w 12238203"/>
              <a:gd name="connsiteY11356" fmla="*/ 14286348 h 14922648"/>
              <a:gd name="connsiteX11357" fmla="*/ 6114368 w 12238203"/>
              <a:gd name="connsiteY11357" fmla="*/ 14274363 h 14922648"/>
              <a:gd name="connsiteX11358" fmla="*/ 6285812 w 12238203"/>
              <a:gd name="connsiteY11358" fmla="*/ 14386870 h 14922648"/>
              <a:gd name="connsiteX11359" fmla="*/ 6364978 w 12238203"/>
              <a:gd name="connsiteY11359" fmla="*/ 14459115 h 14922648"/>
              <a:gd name="connsiteX11360" fmla="*/ 6268057 w 12238203"/>
              <a:gd name="connsiteY11360" fmla="*/ 14573522 h 14922648"/>
              <a:gd name="connsiteX11361" fmla="*/ 6416716 w 12238203"/>
              <a:gd name="connsiteY11361" fmla="*/ 14676472 h 14922648"/>
              <a:gd name="connsiteX11362" fmla="*/ 6529552 w 12238203"/>
              <a:gd name="connsiteY11362" fmla="*/ 14536425 h 14922648"/>
              <a:gd name="connsiteX11363" fmla="*/ 8805241 w 12238203"/>
              <a:gd name="connsiteY11363" fmla="*/ 9387929 h 14922648"/>
              <a:gd name="connsiteX11364" fmla="*/ 8776471 w 12238203"/>
              <a:gd name="connsiteY11364" fmla="*/ 9342994 h 14922648"/>
              <a:gd name="connsiteX11365" fmla="*/ 8805241 w 12238203"/>
              <a:gd name="connsiteY11365" fmla="*/ 9387929 h 14922648"/>
              <a:gd name="connsiteX11366" fmla="*/ 10624715 w 12238203"/>
              <a:gd name="connsiteY11366" fmla="*/ 5274499 h 14922648"/>
              <a:gd name="connsiteX11367" fmla="*/ 10613446 w 12238203"/>
              <a:gd name="connsiteY11367" fmla="*/ 5252683 h 14922648"/>
              <a:gd name="connsiteX11368" fmla="*/ 10624715 w 12238203"/>
              <a:gd name="connsiteY11368" fmla="*/ 5274499 h 14922648"/>
              <a:gd name="connsiteX11369" fmla="*/ 10640181 w 12238203"/>
              <a:gd name="connsiteY11369" fmla="*/ 5239496 h 14922648"/>
              <a:gd name="connsiteX11370" fmla="*/ 10626216 w 12238203"/>
              <a:gd name="connsiteY11370" fmla="*/ 5196083 h 14922648"/>
              <a:gd name="connsiteX11371" fmla="*/ 10640181 w 12238203"/>
              <a:gd name="connsiteY11371" fmla="*/ 5239496 h 14922648"/>
              <a:gd name="connsiteX11372" fmla="*/ 8507379 w 12238203"/>
              <a:gd name="connsiteY11372" fmla="*/ 10069065 h 14922648"/>
              <a:gd name="connsiteX11373" fmla="*/ 8471055 w 12238203"/>
              <a:gd name="connsiteY11373" fmla="*/ 10013760 h 14922648"/>
              <a:gd name="connsiteX11374" fmla="*/ 8507379 w 12238203"/>
              <a:gd name="connsiteY11374" fmla="*/ 10069065 h 14922648"/>
              <a:gd name="connsiteX11375" fmla="*/ 11388447 w 12238203"/>
              <a:gd name="connsiteY11375" fmla="*/ 3548698 h 14922648"/>
              <a:gd name="connsiteX11376" fmla="*/ 11388073 w 12238203"/>
              <a:gd name="connsiteY11376" fmla="*/ 3543051 h 14922648"/>
              <a:gd name="connsiteX11377" fmla="*/ 11109153 w 12238203"/>
              <a:gd name="connsiteY11377" fmla="*/ 3485075 h 14922648"/>
              <a:gd name="connsiteX11378" fmla="*/ 11094005 w 12238203"/>
              <a:gd name="connsiteY11378" fmla="*/ 3469714 h 14922648"/>
              <a:gd name="connsiteX11379" fmla="*/ 11057883 w 12238203"/>
              <a:gd name="connsiteY11379" fmla="*/ 3640364 h 14922648"/>
              <a:gd name="connsiteX11380" fmla="*/ 11060851 w 12238203"/>
              <a:gd name="connsiteY11380" fmla="*/ 3693682 h 14922648"/>
              <a:gd name="connsiteX11381" fmla="*/ 11261071 w 12238203"/>
              <a:gd name="connsiteY11381" fmla="*/ 3604205 h 14922648"/>
              <a:gd name="connsiteX11382" fmla="*/ 11384869 w 12238203"/>
              <a:gd name="connsiteY11382" fmla="*/ 3550303 h 14922648"/>
              <a:gd name="connsiteX11383" fmla="*/ 11388447 w 12238203"/>
              <a:gd name="connsiteY11383" fmla="*/ 3548698 h 14922648"/>
              <a:gd name="connsiteX11384" fmla="*/ 7996312 w 12238203"/>
              <a:gd name="connsiteY11384" fmla="*/ 11229160 h 14922648"/>
              <a:gd name="connsiteX11385" fmla="*/ 7971239 w 12238203"/>
              <a:gd name="connsiteY11385" fmla="*/ 11261106 h 14922648"/>
              <a:gd name="connsiteX11386" fmla="*/ 7996312 w 12238203"/>
              <a:gd name="connsiteY11386" fmla="*/ 11229160 h 14922648"/>
              <a:gd name="connsiteX11387" fmla="*/ 10454054 w 12238203"/>
              <a:gd name="connsiteY11387" fmla="*/ 5670383 h 14922648"/>
              <a:gd name="connsiteX11388" fmla="*/ 10441408 w 12238203"/>
              <a:gd name="connsiteY11388" fmla="*/ 5689752 h 14922648"/>
              <a:gd name="connsiteX11389" fmla="*/ 10454054 w 12238203"/>
              <a:gd name="connsiteY11389" fmla="*/ 5670383 h 14922648"/>
              <a:gd name="connsiteX11390" fmla="*/ 10848096 w 12238203"/>
              <a:gd name="connsiteY11390" fmla="*/ 4779322 h 14922648"/>
              <a:gd name="connsiteX11391" fmla="*/ 10839845 w 12238203"/>
              <a:gd name="connsiteY11391" fmla="*/ 4750677 h 14922648"/>
              <a:gd name="connsiteX11392" fmla="*/ 10848096 w 12238203"/>
              <a:gd name="connsiteY11392" fmla="*/ 4779322 h 14922648"/>
              <a:gd name="connsiteX11393" fmla="*/ 10711325 w 12238203"/>
              <a:gd name="connsiteY11393" fmla="*/ 5096948 h 14922648"/>
              <a:gd name="connsiteX11394" fmla="*/ 10699173 w 12238203"/>
              <a:gd name="connsiteY11394" fmla="*/ 5012498 h 14922648"/>
              <a:gd name="connsiteX11395" fmla="*/ 10711325 w 12238203"/>
              <a:gd name="connsiteY11395" fmla="*/ 5096948 h 14922648"/>
              <a:gd name="connsiteX11396" fmla="*/ 10798838 w 12238203"/>
              <a:gd name="connsiteY11396" fmla="*/ 4898883 h 14922648"/>
              <a:gd name="connsiteX11397" fmla="*/ 10797840 w 12238203"/>
              <a:gd name="connsiteY11397" fmla="*/ 4873442 h 14922648"/>
              <a:gd name="connsiteX11398" fmla="*/ 10788286 w 12238203"/>
              <a:gd name="connsiteY11398" fmla="*/ 4856402 h 14922648"/>
              <a:gd name="connsiteX11399" fmla="*/ 10786025 w 12238203"/>
              <a:gd name="connsiteY11399" fmla="*/ 4855479 h 14922648"/>
              <a:gd name="connsiteX11400" fmla="*/ 10771221 w 12238203"/>
              <a:gd name="connsiteY11400" fmla="*/ 4849435 h 14922648"/>
              <a:gd name="connsiteX11401" fmla="*/ 10778731 w 12238203"/>
              <a:gd name="connsiteY11401" fmla="*/ 4886683 h 14922648"/>
              <a:gd name="connsiteX11402" fmla="*/ 10779158 w 12238203"/>
              <a:gd name="connsiteY11402" fmla="*/ 4888061 h 14922648"/>
              <a:gd name="connsiteX11403" fmla="*/ 10783327 w 12238203"/>
              <a:gd name="connsiteY11403" fmla="*/ 4901564 h 14922648"/>
              <a:gd name="connsiteX11404" fmla="*/ 10798838 w 12238203"/>
              <a:gd name="connsiteY11404" fmla="*/ 4898883 h 14922648"/>
              <a:gd name="connsiteX11405" fmla="*/ 7165207 w 12238203"/>
              <a:gd name="connsiteY11405" fmla="*/ 13124221 h 14922648"/>
              <a:gd name="connsiteX11406" fmla="*/ 7133831 w 12238203"/>
              <a:gd name="connsiteY11406" fmla="*/ 13123609 h 14922648"/>
              <a:gd name="connsiteX11407" fmla="*/ 7165207 w 12238203"/>
              <a:gd name="connsiteY11407" fmla="*/ 13124221 h 14922648"/>
              <a:gd name="connsiteX11408" fmla="*/ 7295761 w 12238203"/>
              <a:gd name="connsiteY11408" fmla="*/ 12828747 h 14922648"/>
              <a:gd name="connsiteX11409" fmla="*/ 7210226 w 12238203"/>
              <a:gd name="connsiteY11409" fmla="*/ 12849050 h 14922648"/>
              <a:gd name="connsiteX11410" fmla="*/ 7295761 w 12238203"/>
              <a:gd name="connsiteY11410" fmla="*/ 12828747 h 14922648"/>
              <a:gd name="connsiteX11411" fmla="*/ 11574866 w 12238203"/>
              <a:gd name="connsiteY11411" fmla="*/ 3145547 h 14922648"/>
              <a:gd name="connsiteX11412" fmla="*/ 11577027 w 12238203"/>
              <a:gd name="connsiteY11412" fmla="*/ 3135030 h 14922648"/>
              <a:gd name="connsiteX11413" fmla="*/ 11567414 w 12238203"/>
              <a:gd name="connsiteY11413" fmla="*/ 3156785 h 14922648"/>
              <a:gd name="connsiteX11414" fmla="*/ 11574866 w 12238203"/>
              <a:gd name="connsiteY11414" fmla="*/ 3145547 h 14922648"/>
              <a:gd name="connsiteX11415" fmla="*/ 8309921 w 12238203"/>
              <a:gd name="connsiteY11415" fmla="*/ 10538398 h 14922648"/>
              <a:gd name="connsiteX11416" fmla="*/ 8317146 w 12238203"/>
              <a:gd name="connsiteY11416" fmla="*/ 10502842 h 14922648"/>
              <a:gd name="connsiteX11417" fmla="*/ 8295710 w 12238203"/>
              <a:gd name="connsiteY11417" fmla="*/ 10538436 h 14922648"/>
              <a:gd name="connsiteX11418" fmla="*/ 8309921 w 12238203"/>
              <a:gd name="connsiteY11418" fmla="*/ 10538398 h 14922648"/>
              <a:gd name="connsiteX11419" fmla="*/ 6854807 w 12238203"/>
              <a:gd name="connsiteY11419" fmla="*/ 13834099 h 14922648"/>
              <a:gd name="connsiteX11420" fmla="*/ 6863346 w 12238203"/>
              <a:gd name="connsiteY11420" fmla="*/ 13750307 h 14922648"/>
              <a:gd name="connsiteX11421" fmla="*/ 6881175 w 12238203"/>
              <a:gd name="connsiteY11421" fmla="*/ 13754064 h 14922648"/>
              <a:gd name="connsiteX11422" fmla="*/ 6854807 w 12238203"/>
              <a:gd name="connsiteY11422" fmla="*/ 13834099 h 14922648"/>
              <a:gd name="connsiteX11423" fmla="*/ 6449536 w 12238203"/>
              <a:gd name="connsiteY11423" fmla="*/ 14751562 h 14922648"/>
              <a:gd name="connsiteX11424" fmla="*/ 6410802 w 12238203"/>
              <a:gd name="connsiteY11424" fmla="*/ 14710615 h 14922648"/>
              <a:gd name="connsiteX11425" fmla="*/ 6393818 w 12238203"/>
              <a:gd name="connsiteY11425" fmla="*/ 14749054 h 14922648"/>
              <a:gd name="connsiteX11426" fmla="*/ 6434565 w 12238203"/>
              <a:gd name="connsiteY11426" fmla="*/ 14772163 h 14922648"/>
              <a:gd name="connsiteX11427" fmla="*/ 6449536 w 12238203"/>
              <a:gd name="connsiteY11427" fmla="*/ 14751562 h 14922648"/>
              <a:gd name="connsiteX11428" fmla="*/ 6636856 w 12238203"/>
              <a:gd name="connsiteY11428" fmla="*/ 14327762 h 14922648"/>
              <a:gd name="connsiteX11429" fmla="*/ 6575387 w 12238203"/>
              <a:gd name="connsiteY11429" fmla="*/ 14282254 h 14922648"/>
              <a:gd name="connsiteX11430" fmla="*/ 6636856 w 12238203"/>
              <a:gd name="connsiteY11430" fmla="*/ 14327762 h 14922648"/>
              <a:gd name="connsiteX11431" fmla="*/ 10992634 w 12238203"/>
              <a:gd name="connsiteY11431" fmla="*/ 4471262 h 14922648"/>
              <a:gd name="connsiteX11432" fmla="*/ 10970072 w 12238203"/>
              <a:gd name="connsiteY11432" fmla="*/ 4390861 h 14922648"/>
              <a:gd name="connsiteX11433" fmla="*/ 10970961 w 12238203"/>
              <a:gd name="connsiteY11433" fmla="*/ 4445354 h 14922648"/>
              <a:gd name="connsiteX11434" fmla="*/ 10954693 w 12238203"/>
              <a:gd name="connsiteY11434" fmla="*/ 4454498 h 14922648"/>
              <a:gd name="connsiteX11435" fmla="*/ 10992634 w 12238203"/>
              <a:gd name="connsiteY11435" fmla="*/ 4471262 h 14922648"/>
              <a:gd name="connsiteX11436" fmla="*/ 10733879 w 12238203"/>
              <a:gd name="connsiteY11436" fmla="*/ 5059624 h 14922648"/>
              <a:gd name="connsiteX11437" fmla="*/ 10725001 w 12238203"/>
              <a:gd name="connsiteY11437" fmla="*/ 5019828 h 14922648"/>
              <a:gd name="connsiteX11438" fmla="*/ 10723584 w 12238203"/>
              <a:gd name="connsiteY11438" fmla="*/ 5069202 h 14922648"/>
              <a:gd name="connsiteX11439" fmla="*/ 10733879 w 12238203"/>
              <a:gd name="connsiteY11439" fmla="*/ 5059624 h 14922648"/>
              <a:gd name="connsiteX11440" fmla="*/ 11412197 w 12238203"/>
              <a:gd name="connsiteY11440" fmla="*/ 3527707 h 14922648"/>
              <a:gd name="connsiteX11441" fmla="*/ 11295022 w 12238203"/>
              <a:gd name="connsiteY11441" fmla="*/ 3497348 h 14922648"/>
              <a:gd name="connsiteX11442" fmla="*/ 11403643 w 12238203"/>
              <a:gd name="connsiteY11442" fmla="*/ 3536674 h 14922648"/>
              <a:gd name="connsiteX11443" fmla="*/ 11412197 w 12238203"/>
              <a:gd name="connsiteY11443" fmla="*/ 3527707 h 14922648"/>
              <a:gd name="connsiteX11444" fmla="*/ 7325288 w 12238203"/>
              <a:gd name="connsiteY11444" fmla="*/ 12778092 h 14922648"/>
              <a:gd name="connsiteX11445" fmla="*/ 7208127 w 12238203"/>
              <a:gd name="connsiteY11445" fmla="*/ 12809902 h 14922648"/>
              <a:gd name="connsiteX11446" fmla="*/ 7325288 w 12238203"/>
              <a:gd name="connsiteY11446" fmla="*/ 12778092 h 14922648"/>
              <a:gd name="connsiteX11447" fmla="*/ 8726797 w 12238203"/>
              <a:gd name="connsiteY11447" fmla="*/ 9608524 h 14922648"/>
              <a:gd name="connsiteX11448" fmla="*/ 8719713 w 12238203"/>
              <a:gd name="connsiteY11448" fmla="*/ 9603878 h 14922648"/>
              <a:gd name="connsiteX11449" fmla="*/ 8726797 w 12238203"/>
              <a:gd name="connsiteY11449" fmla="*/ 9608524 h 14922648"/>
              <a:gd name="connsiteX11450" fmla="*/ 11051326 w 12238203"/>
              <a:gd name="connsiteY11450" fmla="*/ 4347654 h 14922648"/>
              <a:gd name="connsiteX11451" fmla="*/ 11043295 w 12238203"/>
              <a:gd name="connsiteY11451" fmla="*/ 4327774 h 14922648"/>
              <a:gd name="connsiteX11452" fmla="*/ 11051326 w 12238203"/>
              <a:gd name="connsiteY11452" fmla="*/ 4347654 h 14922648"/>
              <a:gd name="connsiteX11453" fmla="*/ 9763301 w 12238203"/>
              <a:gd name="connsiteY11453" fmla="*/ 7266308 h 14922648"/>
              <a:gd name="connsiteX11454" fmla="*/ 9756536 w 12238203"/>
              <a:gd name="connsiteY11454" fmla="*/ 7254574 h 14922648"/>
              <a:gd name="connsiteX11455" fmla="*/ 9763301 w 12238203"/>
              <a:gd name="connsiteY11455" fmla="*/ 7266308 h 14922648"/>
              <a:gd name="connsiteX11456" fmla="*/ 11428428 w 12238203"/>
              <a:gd name="connsiteY11456" fmla="*/ 3500208 h 14922648"/>
              <a:gd name="connsiteX11457" fmla="*/ 11565083 w 12238203"/>
              <a:gd name="connsiteY11457" fmla="*/ 3112417 h 14922648"/>
              <a:gd name="connsiteX11458" fmla="*/ 11426588 w 12238203"/>
              <a:gd name="connsiteY11458" fmla="*/ 3121075 h 14922648"/>
              <a:gd name="connsiteX11459" fmla="*/ 11207167 w 12238203"/>
              <a:gd name="connsiteY11459" fmla="*/ 3223992 h 14922648"/>
              <a:gd name="connsiteX11460" fmla="*/ 11331967 w 12238203"/>
              <a:gd name="connsiteY11460" fmla="*/ 3374479 h 14922648"/>
              <a:gd name="connsiteX11461" fmla="*/ 11428428 w 12238203"/>
              <a:gd name="connsiteY11461" fmla="*/ 3500208 h 14922648"/>
              <a:gd name="connsiteX11462" fmla="*/ 8541070 w 12238203"/>
              <a:gd name="connsiteY11462" fmla="*/ 10035517 h 14922648"/>
              <a:gd name="connsiteX11463" fmla="*/ 8543912 w 12238203"/>
              <a:gd name="connsiteY11463" fmla="*/ 10023966 h 14922648"/>
              <a:gd name="connsiteX11464" fmla="*/ 8528231 w 12238203"/>
              <a:gd name="connsiteY11464" fmla="*/ 10019541 h 14922648"/>
              <a:gd name="connsiteX11465" fmla="*/ 8541070 w 12238203"/>
              <a:gd name="connsiteY11465" fmla="*/ 10035517 h 14922648"/>
              <a:gd name="connsiteX11466" fmla="*/ 6629173 w 12238203"/>
              <a:gd name="connsiteY11466" fmla="*/ 14363612 h 14922648"/>
              <a:gd name="connsiteX11467" fmla="*/ 6567860 w 12238203"/>
              <a:gd name="connsiteY11467" fmla="*/ 14365064 h 14922648"/>
              <a:gd name="connsiteX11468" fmla="*/ 6629173 w 12238203"/>
              <a:gd name="connsiteY11468" fmla="*/ 14363612 h 14922648"/>
              <a:gd name="connsiteX11469" fmla="*/ 11076056 w 12238203"/>
              <a:gd name="connsiteY11469" fmla="*/ 4300909 h 14922648"/>
              <a:gd name="connsiteX11470" fmla="*/ 11082257 w 12238203"/>
              <a:gd name="connsiteY11470" fmla="*/ 4255737 h 14922648"/>
              <a:gd name="connsiteX11471" fmla="*/ 11070231 w 12238203"/>
              <a:gd name="connsiteY11471" fmla="*/ 4226634 h 14922648"/>
              <a:gd name="connsiteX11472" fmla="*/ 11090416 w 12238203"/>
              <a:gd name="connsiteY11472" fmla="*/ 4191398 h 14922648"/>
              <a:gd name="connsiteX11473" fmla="*/ 11091175 w 12238203"/>
              <a:gd name="connsiteY11473" fmla="*/ 4191734 h 14922648"/>
              <a:gd name="connsiteX11474" fmla="*/ 11094382 w 12238203"/>
              <a:gd name="connsiteY11474" fmla="*/ 4184474 h 14922648"/>
              <a:gd name="connsiteX11475" fmla="*/ 11090416 w 12238203"/>
              <a:gd name="connsiteY11475" fmla="*/ 4191398 h 14922648"/>
              <a:gd name="connsiteX11476" fmla="*/ 11086175 w 12238203"/>
              <a:gd name="connsiteY11476" fmla="*/ 4189525 h 14922648"/>
              <a:gd name="connsiteX11477" fmla="*/ 11084354 w 12238203"/>
              <a:gd name="connsiteY11477" fmla="*/ 4188720 h 14922648"/>
              <a:gd name="connsiteX11478" fmla="*/ 11087561 w 12238203"/>
              <a:gd name="connsiteY11478" fmla="*/ 4181461 h 14922648"/>
              <a:gd name="connsiteX11479" fmla="*/ 11074228 w 12238203"/>
              <a:gd name="connsiteY11479" fmla="*/ 4207153 h 14922648"/>
              <a:gd name="connsiteX11480" fmla="*/ 11067521 w 12238203"/>
              <a:gd name="connsiteY11480" fmla="*/ 4220077 h 14922648"/>
              <a:gd name="connsiteX11481" fmla="*/ 11066744 w 12238203"/>
              <a:gd name="connsiteY11481" fmla="*/ 4218196 h 14922648"/>
              <a:gd name="connsiteX11482" fmla="*/ 11066681 w 12238203"/>
              <a:gd name="connsiteY11482" fmla="*/ 4221697 h 14922648"/>
              <a:gd name="connsiteX11483" fmla="*/ 11051308 w 12238203"/>
              <a:gd name="connsiteY11483" fmla="*/ 4251319 h 14922648"/>
              <a:gd name="connsiteX11484" fmla="*/ 11041956 w 12238203"/>
              <a:gd name="connsiteY11484" fmla="*/ 4228169 h 14922648"/>
              <a:gd name="connsiteX11485" fmla="*/ 11042440 w 12238203"/>
              <a:gd name="connsiteY11485" fmla="*/ 4265130 h 14922648"/>
              <a:gd name="connsiteX11486" fmla="*/ 11042208 w 12238203"/>
              <a:gd name="connsiteY11486" fmla="*/ 4268855 h 14922648"/>
              <a:gd name="connsiteX11487" fmla="*/ 11023026 w 12238203"/>
              <a:gd name="connsiteY11487" fmla="*/ 4305818 h 14922648"/>
              <a:gd name="connsiteX11488" fmla="*/ 11021898 w 12238203"/>
              <a:gd name="connsiteY11488" fmla="*/ 4297729 h 14922648"/>
              <a:gd name="connsiteX11489" fmla="*/ 11010608 w 12238203"/>
              <a:gd name="connsiteY11489" fmla="*/ 4280667 h 14922648"/>
              <a:gd name="connsiteX11490" fmla="*/ 11008286 w 12238203"/>
              <a:gd name="connsiteY11490" fmla="*/ 4324554 h 14922648"/>
              <a:gd name="connsiteX11491" fmla="*/ 11009613 w 12238203"/>
              <a:gd name="connsiteY11491" fmla="*/ 4331665 h 14922648"/>
              <a:gd name="connsiteX11492" fmla="*/ 11005257 w 12238203"/>
              <a:gd name="connsiteY11492" fmla="*/ 4340058 h 14922648"/>
              <a:gd name="connsiteX11493" fmla="*/ 10977291 w 12238203"/>
              <a:gd name="connsiteY11493" fmla="*/ 4224606 h 14922648"/>
              <a:gd name="connsiteX11494" fmla="*/ 10979971 w 12238203"/>
              <a:gd name="connsiteY11494" fmla="*/ 4303877 h 14922648"/>
              <a:gd name="connsiteX11495" fmla="*/ 10983711 w 12238203"/>
              <a:gd name="connsiteY11495" fmla="*/ 4362875 h 14922648"/>
              <a:gd name="connsiteX11496" fmla="*/ 10991769 w 12238203"/>
              <a:gd name="connsiteY11496" fmla="*/ 4372167 h 14922648"/>
              <a:gd name="connsiteX11497" fmla="*/ 10996369 w 12238203"/>
              <a:gd name="connsiteY11497" fmla="*/ 4377472 h 14922648"/>
              <a:gd name="connsiteX11498" fmla="*/ 10996954 w 12238203"/>
              <a:gd name="connsiteY11498" fmla="*/ 4367700 h 14922648"/>
              <a:gd name="connsiteX11499" fmla="*/ 10997597 w 12238203"/>
              <a:gd name="connsiteY11499" fmla="*/ 4356961 h 14922648"/>
              <a:gd name="connsiteX11500" fmla="*/ 11005257 w 12238203"/>
              <a:gd name="connsiteY11500" fmla="*/ 4340058 h 14922648"/>
              <a:gd name="connsiteX11501" fmla="*/ 11009724 w 12238203"/>
              <a:gd name="connsiteY11501" fmla="*/ 4332261 h 14922648"/>
              <a:gd name="connsiteX11502" fmla="*/ 11012025 w 12238203"/>
              <a:gd name="connsiteY11502" fmla="*/ 4344596 h 14922648"/>
              <a:gd name="connsiteX11503" fmla="*/ 11016607 w 12238203"/>
              <a:gd name="connsiteY11503" fmla="*/ 4350767 h 14922648"/>
              <a:gd name="connsiteX11504" fmla="*/ 11024413 w 12238203"/>
              <a:gd name="connsiteY11504" fmla="*/ 4361282 h 14922648"/>
              <a:gd name="connsiteX11505" fmla="*/ 11024541 w 12238203"/>
              <a:gd name="connsiteY11505" fmla="*/ 4343932 h 14922648"/>
              <a:gd name="connsiteX11506" fmla="*/ 11024730 w 12238203"/>
              <a:gd name="connsiteY11506" fmla="*/ 4318040 h 14922648"/>
              <a:gd name="connsiteX11507" fmla="*/ 11023387 w 12238203"/>
              <a:gd name="connsiteY11507" fmla="*/ 4308409 h 14922648"/>
              <a:gd name="connsiteX11508" fmla="*/ 11041740 w 12238203"/>
              <a:gd name="connsiteY11508" fmla="*/ 4276370 h 14922648"/>
              <a:gd name="connsiteX11509" fmla="*/ 11041072 w 12238203"/>
              <a:gd name="connsiteY11509" fmla="*/ 4287110 h 14922648"/>
              <a:gd name="connsiteX11510" fmla="*/ 11053861 w 12238203"/>
              <a:gd name="connsiteY11510" fmla="*/ 4303861 h 14922648"/>
              <a:gd name="connsiteX11511" fmla="*/ 11055980 w 12238203"/>
              <a:gd name="connsiteY11511" fmla="*/ 4262883 h 14922648"/>
              <a:gd name="connsiteX11512" fmla="*/ 11053286 w 12238203"/>
              <a:gd name="connsiteY11512" fmla="*/ 4256215 h 14922648"/>
              <a:gd name="connsiteX11513" fmla="*/ 11066473 w 12238203"/>
              <a:gd name="connsiteY11513" fmla="*/ 4233195 h 14922648"/>
              <a:gd name="connsiteX11514" fmla="*/ 11065954 w 12238203"/>
              <a:gd name="connsiteY11514" fmla="*/ 4261931 h 14922648"/>
              <a:gd name="connsiteX11515" fmla="*/ 11076056 w 12238203"/>
              <a:gd name="connsiteY11515" fmla="*/ 4300909 h 14922648"/>
              <a:gd name="connsiteX11516" fmla="*/ 9792197 w 12238203"/>
              <a:gd name="connsiteY11516" fmla="*/ 7208137 h 14922648"/>
              <a:gd name="connsiteX11517" fmla="*/ 9779463 w 12238203"/>
              <a:gd name="connsiteY11517" fmla="*/ 7194454 h 14922648"/>
              <a:gd name="connsiteX11518" fmla="*/ 9780478 w 12238203"/>
              <a:gd name="connsiteY11518" fmla="*/ 7214900 h 14922648"/>
              <a:gd name="connsiteX11519" fmla="*/ 11538574 w 12238203"/>
              <a:gd name="connsiteY11519" fmla="*/ 3261311 h 14922648"/>
              <a:gd name="connsiteX11520" fmla="*/ 11523426 w 12238203"/>
              <a:gd name="connsiteY11520" fmla="*/ 3245951 h 14922648"/>
              <a:gd name="connsiteX11521" fmla="*/ 11529832 w 12238203"/>
              <a:gd name="connsiteY11521" fmla="*/ 3270705 h 14922648"/>
              <a:gd name="connsiteX11522" fmla="*/ 11538574 w 12238203"/>
              <a:gd name="connsiteY11522" fmla="*/ 3261311 h 14922648"/>
              <a:gd name="connsiteX11523" fmla="*/ 10578099 w 12238203"/>
              <a:gd name="connsiteY11523" fmla="*/ 5436558 h 14922648"/>
              <a:gd name="connsiteX11524" fmla="*/ 10565725 w 12238203"/>
              <a:gd name="connsiteY11524" fmla="*/ 5360688 h 14922648"/>
              <a:gd name="connsiteX11525" fmla="*/ 10565390 w 12238203"/>
              <a:gd name="connsiteY11525" fmla="*/ 5359714 h 14922648"/>
              <a:gd name="connsiteX11526" fmla="*/ 10557609 w 12238203"/>
              <a:gd name="connsiteY11526" fmla="*/ 5337075 h 14922648"/>
              <a:gd name="connsiteX11527" fmla="*/ 10538899 w 12238203"/>
              <a:gd name="connsiteY11527" fmla="*/ 5327915 h 14922648"/>
              <a:gd name="connsiteX11528" fmla="*/ 10549361 w 12238203"/>
              <a:gd name="connsiteY11528" fmla="*/ 5358978 h 14922648"/>
              <a:gd name="connsiteX11529" fmla="*/ 10557345 w 12238203"/>
              <a:gd name="connsiteY11529" fmla="*/ 5382683 h 14922648"/>
              <a:gd name="connsiteX11530" fmla="*/ 10578099 w 12238203"/>
              <a:gd name="connsiteY11530" fmla="*/ 5436558 h 14922648"/>
              <a:gd name="connsiteX11531" fmla="*/ 11030412 w 12238203"/>
              <a:gd name="connsiteY11531" fmla="*/ 4413439 h 14922648"/>
              <a:gd name="connsiteX11532" fmla="*/ 11023199 w 12238203"/>
              <a:gd name="connsiteY11532" fmla="*/ 4402086 h 14922648"/>
              <a:gd name="connsiteX11533" fmla="*/ 11030412 w 12238203"/>
              <a:gd name="connsiteY11533" fmla="*/ 4413439 h 14922648"/>
              <a:gd name="connsiteX11534" fmla="*/ 9315714 w 12238203"/>
              <a:gd name="connsiteY11534" fmla="*/ 8300448 h 14922648"/>
              <a:gd name="connsiteX11535" fmla="*/ 9168068 w 12238203"/>
              <a:gd name="connsiteY11535" fmla="*/ 8239281 h 14922648"/>
              <a:gd name="connsiteX11536" fmla="*/ 9120574 w 12238203"/>
              <a:gd name="connsiteY11536" fmla="*/ 8214227 h 14922648"/>
              <a:gd name="connsiteX11537" fmla="*/ 8996792 w 12238203"/>
              <a:gd name="connsiteY11537" fmla="*/ 8019524 h 14922648"/>
              <a:gd name="connsiteX11538" fmla="*/ 8913953 w 12238203"/>
              <a:gd name="connsiteY11538" fmla="*/ 7944229 h 14922648"/>
              <a:gd name="connsiteX11539" fmla="*/ 8764880 w 12238203"/>
              <a:gd name="connsiteY11539" fmla="*/ 8255107 h 14922648"/>
              <a:gd name="connsiteX11540" fmla="*/ 8735881 w 12238203"/>
              <a:gd name="connsiteY11540" fmla="*/ 8355315 h 14922648"/>
              <a:gd name="connsiteX11541" fmla="*/ 8795201 w 12238203"/>
              <a:gd name="connsiteY11541" fmla="*/ 8361672 h 14922648"/>
              <a:gd name="connsiteX11542" fmla="*/ 8752275 w 12238203"/>
              <a:gd name="connsiteY11542" fmla="*/ 8327432 h 14922648"/>
              <a:gd name="connsiteX11543" fmla="*/ 8881209 w 12238203"/>
              <a:gd name="connsiteY11543" fmla="*/ 8062133 h 14922648"/>
              <a:gd name="connsiteX11544" fmla="*/ 8932791 w 12238203"/>
              <a:gd name="connsiteY11544" fmla="*/ 7971898 h 14922648"/>
              <a:gd name="connsiteX11545" fmla="*/ 9030333 w 12238203"/>
              <a:gd name="connsiteY11545" fmla="*/ 8128022 h 14922648"/>
              <a:gd name="connsiteX11546" fmla="*/ 9067675 w 12238203"/>
              <a:gd name="connsiteY11546" fmla="*/ 8202561 h 14922648"/>
              <a:gd name="connsiteX11547" fmla="*/ 9029490 w 12238203"/>
              <a:gd name="connsiteY11547" fmla="*/ 8298203 h 14922648"/>
              <a:gd name="connsiteX11548" fmla="*/ 8798183 w 12238203"/>
              <a:gd name="connsiteY11548" fmla="*/ 8362990 h 14922648"/>
              <a:gd name="connsiteX11549" fmla="*/ 9069421 w 12238203"/>
              <a:gd name="connsiteY11549" fmla="*/ 8304645 h 14922648"/>
              <a:gd name="connsiteX11550" fmla="*/ 9085945 w 12238203"/>
              <a:gd name="connsiteY11550" fmla="*/ 8292601 h 14922648"/>
              <a:gd name="connsiteX11551" fmla="*/ 9282589 w 12238203"/>
              <a:gd name="connsiteY11551" fmla="*/ 8375417 h 14922648"/>
              <a:gd name="connsiteX11552" fmla="*/ 9315714 w 12238203"/>
              <a:gd name="connsiteY11552" fmla="*/ 8300448 h 14922648"/>
              <a:gd name="connsiteX11553" fmla="*/ 6817205 w 12238203"/>
              <a:gd name="connsiteY11553" fmla="*/ 13955359 h 14922648"/>
              <a:gd name="connsiteX11554" fmla="*/ 6808626 w 12238203"/>
              <a:gd name="connsiteY11554" fmla="*/ 13972467 h 14922648"/>
              <a:gd name="connsiteX11555" fmla="*/ 6817205 w 12238203"/>
              <a:gd name="connsiteY11555" fmla="*/ 13955359 h 14922648"/>
              <a:gd name="connsiteX11556" fmla="*/ 10672045 w 12238203"/>
              <a:gd name="connsiteY11556" fmla="*/ 5233167 h 14922648"/>
              <a:gd name="connsiteX11557" fmla="*/ 10651851 w 12238203"/>
              <a:gd name="connsiteY11557" fmla="*/ 5128832 h 14922648"/>
              <a:gd name="connsiteX11558" fmla="*/ 10672045 w 12238203"/>
              <a:gd name="connsiteY11558" fmla="*/ 5233167 h 14922648"/>
              <a:gd name="connsiteX11559" fmla="*/ 10416634 w 12238203"/>
              <a:gd name="connsiteY11559" fmla="*/ 5811738 h 14922648"/>
              <a:gd name="connsiteX11560" fmla="*/ 10409366 w 12238203"/>
              <a:gd name="connsiteY11560" fmla="*/ 5808527 h 14922648"/>
              <a:gd name="connsiteX11561" fmla="*/ 10406354 w 12238203"/>
              <a:gd name="connsiteY11561" fmla="*/ 5815345 h 14922648"/>
              <a:gd name="connsiteX11562" fmla="*/ 10413621 w 12238203"/>
              <a:gd name="connsiteY11562" fmla="*/ 5818556 h 14922648"/>
              <a:gd name="connsiteX11563" fmla="*/ 9561536 w 12238203"/>
              <a:gd name="connsiteY11563" fmla="*/ 7749758 h 14922648"/>
              <a:gd name="connsiteX11564" fmla="*/ 9506177 w 12238203"/>
              <a:gd name="connsiteY11564" fmla="*/ 7707830 h 14922648"/>
              <a:gd name="connsiteX11565" fmla="*/ 9404575 w 12238203"/>
              <a:gd name="connsiteY11565" fmla="*/ 7694837 h 14922648"/>
              <a:gd name="connsiteX11566" fmla="*/ 9401999 w 12238203"/>
              <a:gd name="connsiteY11566" fmla="*/ 7719768 h 14922648"/>
              <a:gd name="connsiteX11567" fmla="*/ 9553558 w 12238203"/>
              <a:gd name="connsiteY11567" fmla="*/ 7752201 h 14922648"/>
              <a:gd name="connsiteX11568" fmla="*/ 9561536 w 12238203"/>
              <a:gd name="connsiteY11568" fmla="*/ 7749758 h 14922648"/>
              <a:gd name="connsiteX11569" fmla="*/ 11642353 w 12238203"/>
              <a:gd name="connsiteY11569" fmla="*/ 3046105 h 14922648"/>
              <a:gd name="connsiteX11570" fmla="*/ 11594544 w 12238203"/>
              <a:gd name="connsiteY11570" fmla="*/ 3029576 h 14922648"/>
              <a:gd name="connsiteX11571" fmla="*/ 11590310 w 12238203"/>
              <a:gd name="connsiteY11571" fmla="*/ 3046089 h 14922648"/>
              <a:gd name="connsiteX11572" fmla="*/ 11642353 w 12238203"/>
              <a:gd name="connsiteY11572" fmla="*/ 3046105 h 14922648"/>
              <a:gd name="connsiteX11573" fmla="*/ 10592658 w 12238203"/>
              <a:gd name="connsiteY11573" fmla="*/ 5422072 h 14922648"/>
              <a:gd name="connsiteX11574" fmla="*/ 10584186 w 12238203"/>
              <a:gd name="connsiteY11574" fmla="*/ 5360575 h 14922648"/>
              <a:gd name="connsiteX11575" fmla="*/ 10583099 w 12238203"/>
              <a:gd name="connsiteY11575" fmla="*/ 5352672 h 14922648"/>
              <a:gd name="connsiteX11576" fmla="*/ 10561224 w 12238203"/>
              <a:gd name="connsiteY11576" fmla="*/ 5287775 h 14922648"/>
              <a:gd name="connsiteX11577" fmla="*/ 10569008 w 12238203"/>
              <a:gd name="connsiteY11577" fmla="*/ 5359462 h 14922648"/>
              <a:gd name="connsiteX11578" fmla="*/ 10569170 w 12238203"/>
              <a:gd name="connsiteY11578" fmla="*/ 5359887 h 14922648"/>
              <a:gd name="connsiteX11579" fmla="*/ 10790511 w 12238203"/>
              <a:gd name="connsiteY11579" fmla="*/ 4974284 h 14922648"/>
              <a:gd name="connsiteX11580" fmla="*/ 10782259 w 12238203"/>
              <a:gd name="connsiteY11580" fmla="*/ 4945638 h 14922648"/>
              <a:gd name="connsiteX11581" fmla="*/ 10790511 w 12238203"/>
              <a:gd name="connsiteY11581" fmla="*/ 4974284 h 14922648"/>
              <a:gd name="connsiteX11582" fmla="*/ 6853054 w 12238203"/>
              <a:gd name="connsiteY11582" fmla="*/ 13888679 h 14922648"/>
              <a:gd name="connsiteX11583" fmla="*/ 6839104 w 12238203"/>
              <a:gd name="connsiteY11583" fmla="*/ 13912618 h 14922648"/>
              <a:gd name="connsiteX11584" fmla="*/ 6841226 w 12238203"/>
              <a:gd name="connsiteY11584" fmla="*/ 13856920 h 14922648"/>
              <a:gd name="connsiteX11585" fmla="*/ 6855089 w 12238203"/>
              <a:gd name="connsiteY11585" fmla="*/ 13859474 h 14922648"/>
              <a:gd name="connsiteX11586" fmla="*/ 6853054 w 12238203"/>
              <a:gd name="connsiteY11586" fmla="*/ 13888679 h 14922648"/>
              <a:gd name="connsiteX11587" fmla="*/ 8838582 w 12238203"/>
              <a:gd name="connsiteY11587" fmla="*/ 9397034 h 14922648"/>
              <a:gd name="connsiteX11588" fmla="*/ 8818417 w 12238203"/>
              <a:gd name="connsiteY11588" fmla="*/ 9431089 h 14922648"/>
              <a:gd name="connsiteX11589" fmla="*/ 8768529 w 12238203"/>
              <a:gd name="connsiteY11589" fmla="*/ 9360967 h 14922648"/>
              <a:gd name="connsiteX11590" fmla="*/ 8756070 w 12238203"/>
              <a:gd name="connsiteY11590" fmla="*/ 9280275 h 14922648"/>
              <a:gd name="connsiteX11591" fmla="*/ 8838582 w 12238203"/>
              <a:gd name="connsiteY11591" fmla="*/ 9397034 h 14922648"/>
              <a:gd name="connsiteX11592" fmla="*/ 11206923 w 12238203"/>
              <a:gd name="connsiteY11592" fmla="*/ 4038024 h 14922648"/>
              <a:gd name="connsiteX11593" fmla="*/ 11198504 w 12238203"/>
              <a:gd name="connsiteY11593" fmla="*/ 4023778 h 14922648"/>
              <a:gd name="connsiteX11594" fmla="*/ 11191895 w 12238203"/>
              <a:gd name="connsiteY11594" fmla="*/ 4029925 h 14922648"/>
              <a:gd name="connsiteX11595" fmla="*/ 11191372 w 12238203"/>
              <a:gd name="connsiteY11595" fmla="*/ 4034303 h 14922648"/>
              <a:gd name="connsiteX11596" fmla="*/ 11190947 w 12238203"/>
              <a:gd name="connsiteY11596" fmla="*/ 4037855 h 14922648"/>
              <a:gd name="connsiteX11597" fmla="*/ 11197981 w 12238203"/>
              <a:gd name="connsiteY11597" fmla="*/ 4052638 h 14922648"/>
              <a:gd name="connsiteX11598" fmla="*/ 11206923 w 12238203"/>
              <a:gd name="connsiteY11598" fmla="*/ 4038024 h 14922648"/>
              <a:gd name="connsiteX11599" fmla="*/ 11134462 w 12238203"/>
              <a:gd name="connsiteY11599" fmla="*/ 4206777 h 14922648"/>
              <a:gd name="connsiteX11600" fmla="*/ 11132405 w 12238203"/>
              <a:gd name="connsiteY11600" fmla="*/ 4177414 h 14922648"/>
              <a:gd name="connsiteX11601" fmla="*/ 11130476 w 12238203"/>
              <a:gd name="connsiteY11601" fmla="*/ 4166485 h 14922648"/>
              <a:gd name="connsiteX11602" fmla="*/ 11125933 w 12238203"/>
              <a:gd name="connsiteY11602" fmla="*/ 4140743 h 14922648"/>
              <a:gd name="connsiteX11603" fmla="*/ 11125337 w 12238203"/>
              <a:gd name="connsiteY11603" fmla="*/ 4131740 h 14922648"/>
              <a:gd name="connsiteX11604" fmla="*/ 11122885 w 12238203"/>
              <a:gd name="connsiteY11604" fmla="*/ 4094738 h 14922648"/>
              <a:gd name="connsiteX11605" fmla="*/ 11094349 w 12238203"/>
              <a:gd name="connsiteY11605" fmla="*/ 4072688 h 14922648"/>
              <a:gd name="connsiteX11606" fmla="*/ 11093730 w 12238203"/>
              <a:gd name="connsiteY11606" fmla="*/ 4130597 h 14922648"/>
              <a:gd name="connsiteX11607" fmla="*/ 11096086 w 12238203"/>
              <a:gd name="connsiteY11607" fmla="*/ 4174901 h 14922648"/>
              <a:gd name="connsiteX11608" fmla="*/ 11096187 w 12238203"/>
              <a:gd name="connsiteY11608" fmla="*/ 4176787 h 14922648"/>
              <a:gd name="connsiteX11609" fmla="*/ 11110780 w 12238203"/>
              <a:gd name="connsiteY11609" fmla="*/ 4206857 h 14922648"/>
              <a:gd name="connsiteX11610" fmla="*/ 11114356 w 12238203"/>
              <a:gd name="connsiteY11610" fmla="*/ 4214225 h 14922648"/>
              <a:gd name="connsiteX11611" fmla="*/ 11116145 w 12238203"/>
              <a:gd name="connsiteY11611" fmla="*/ 4196969 h 14922648"/>
              <a:gd name="connsiteX11612" fmla="*/ 11115988 w 12238203"/>
              <a:gd name="connsiteY11612" fmla="*/ 4196181 h 14922648"/>
              <a:gd name="connsiteX11613" fmla="*/ 11112711 w 12238203"/>
              <a:gd name="connsiteY11613" fmla="*/ 4179750 h 14922648"/>
              <a:gd name="connsiteX11614" fmla="*/ 11117995 w 12238203"/>
              <a:gd name="connsiteY11614" fmla="*/ 4149484 h 14922648"/>
              <a:gd name="connsiteX11615" fmla="*/ 11119305 w 12238203"/>
              <a:gd name="connsiteY11615" fmla="*/ 4177943 h 14922648"/>
              <a:gd name="connsiteX11616" fmla="*/ 11121468 w 12238203"/>
              <a:gd name="connsiteY11616" fmla="*/ 4184950 h 14922648"/>
              <a:gd name="connsiteX11617" fmla="*/ 11127215 w 12238203"/>
              <a:gd name="connsiteY11617" fmla="*/ 4203575 h 14922648"/>
              <a:gd name="connsiteX11618" fmla="*/ 11175970 w 12238203"/>
              <a:gd name="connsiteY11618" fmla="*/ 4112834 h 14922648"/>
              <a:gd name="connsiteX11619" fmla="*/ 11174474 w 12238203"/>
              <a:gd name="connsiteY11619" fmla="*/ 4087157 h 14922648"/>
              <a:gd name="connsiteX11620" fmla="*/ 11171741 w 12238203"/>
              <a:gd name="connsiteY11620" fmla="*/ 4063269 h 14922648"/>
              <a:gd name="connsiteX11621" fmla="*/ 11170761 w 12238203"/>
              <a:gd name="connsiteY11621" fmla="*/ 4054711 h 14922648"/>
              <a:gd name="connsiteX11622" fmla="*/ 11150332 w 12238203"/>
              <a:gd name="connsiteY11622" fmla="*/ 4002493 h 14922648"/>
              <a:gd name="connsiteX11623" fmla="*/ 11158826 w 12238203"/>
              <a:gd name="connsiteY11623" fmla="*/ 4076678 h 14922648"/>
              <a:gd name="connsiteX11624" fmla="*/ 11139577 w 12238203"/>
              <a:gd name="connsiteY11624" fmla="*/ 4026833 h 14922648"/>
              <a:gd name="connsiteX11625" fmla="*/ 11141739 w 12238203"/>
              <a:gd name="connsiteY11625" fmla="*/ 4077294 h 14922648"/>
              <a:gd name="connsiteX11626" fmla="*/ 11125175 w 12238203"/>
              <a:gd name="connsiteY11626" fmla="*/ 4049050 h 14922648"/>
              <a:gd name="connsiteX11627" fmla="*/ 11125900 w 12238203"/>
              <a:gd name="connsiteY11627" fmla="*/ 4100600 h 14922648"/>
              <a:gd name="connsiteX11628" fmla="*/ 11132264 w 12238203"/>
              <a:gd name="connsiteY11628" fmla="*/ 4121519 h 14922648"/>
              <a:gd name="connsiteX11629" fmla="*/ 11140002 w 12238203"/>
              <a:gd name="connsiteY11629" fmla="*/ 4146959 h 14922648"/>
              <a:gd name="connsiteX11630" fmla="*/ 11160204 w 12238203"/>
              <a:gd name="connsiteY11630" fmla="*/ 4110461 h 14922648"/>
              <a:gd name="connsiteX11631" fmla="*/ 11160727 w 12238203"/>
              <a:gd name="connsiteY11631" fmla="*/ 4081601 h 14922648"/>
              <a:gd name="connsiteX11632" fmla="*/ 11175970 w 12238203"/>
              <a:gd name="connsiteY11632" fmla="*/ 4112834 h 14922648"/>
              <a:gd name="connsiteX11633" fmla="*/ 8331146 w 12238203"/>
              <a:gd name="connsiteY11633" fmla="*/ 10552392 h 14922648"/>
              <a:gd name="connsiteX11634" fmla="*/ 8167699 w 12238203"/>
              <a:gd name="connsiteY11634" fmla="*/ 10541766 h 14922648"/>
              <a:gd name="connsiteX11635" fmla="*/ 8135460 w 12238203"/>
              <a:gd name="connsiteY11635" fmla="*/ 10264505 h 14922648"/>
              <a:gd name="connsiteX11636" fmla="*/ 8131812 w 12238203"/>
              <a:gd name="connsiteY11636" fmla="*/ 10185782 h 14922648"/>
              <a:gd name="connsiteX11637" fmla="*/ 8192446 w 12238203"/>
              <a:gd name="connsiteY11637" fmla="*/ 10274916 h 14922648"/>
              <a:gd name="connsiteX11638" fmla="*/ 8224145 w 12238203"/>
              <a:gd name="connsiteY11638" fmla="*/ 10200240 h 14922648"/>
              <a:gd name="connsiteX11639" fmla="*/ 8266952 w 12238203"/>
              <a:gd name="connsiteY11639" fmla="*/ 10267863 h 14922648"/>
              <a:gd name="connsiteX11640" fmla="*/ 8320638 w 12238203"/>
              <a:gd name="connsiteY11640" fmla="*/ 10204152 h 14922648"/>
              <a:gd name="connsiteX11641" fmla="*/ 8341812 w 12238203"/>
              <a:gd name="connsiteY11641" fmla="*/ 10261115 h 14922648"/>
              <a:gd name="connsiteX11642" fmla="*/ 8324243 w 12238203"/>
              <a:gd name="connsiteY11642" fmla="*/ 10531080 h 14922648"/>
              <a:gd name="connsiteX11643" fmla="*/ 8331146 w 12238203"/>
              <a:gd name="connsiteY11643" fmla="*/ 10552392 h 14922648"/>
              <a:gd name="connsiteX11644" fmla="*/ 7227528 w 12238203"/>
              <a:gd name="connsiteY11644" fmla="*/ 13055952 h 14922648"/>
              <a:gd name="connsiteX11645" fmla="*/ 7186080 w 12238203"/>
              <a:gd name="connsiteY11645" fmla="*/ 13063119 h 14922648"/>
              <a:gd name="connsiteX11646" fmla="*/ 7217279 w 12238203"/>
              <a:gd name="connsiteY11646" fmla="*/ 13051423 h 14922648"/>
              <a:gd name="connsiteX11647" fmla="*/ 7112176 w 12238203"/>
              <a:gd name="connsiteY11647" fmla="*/ 13055944 h 14922648"/>
              <a:gd name="connsiteX11648" fmla="*/ 7079369 w 12238203"/>
              <a:gd name="connsiteY11648" fmla="*/ 13086294 h 14922648"/>
              <a:gd name="connsiteX11649" fmla="*/ 7181370 w 12238203"/>
              <a:gd name="connsiteY11649" fmla="*/ 13073778 h 14922648"/>
              <a:gd name="connsiteX11650" fmla="*/ 7137473 w 12238203"/>
              <a:gd name="connsiteY11650" fmla="*/ 13086487 h 14922648"/>
              <a:gd name="connsiteX11651" fmla="*/ 7163668 w 12238203"/>
              <a:gd name="connsiteY11651" fmla="*/ 13084492 h 14922648"/>
              <a:gd name="connsiteX11652" fmla="*/ 7178645 w 12238203"/>
              <a:gd name="connsiteY11652" fmla="*/ 13082282 h 14922648"/>
              <a:gd name="connsiteX11653" fmla="*/ 7191874 w 12238203"/>
              <a:gd name="connsiteY11653" fmla="*/ 13080330 h 14922648"/>
              <a:gd name="connsiteX11654" fmla="*/ 7227528 w 12238203"/>
              <a:gd name="connsiteY11654" fmla="*/ 13055952 h 14922648"/>
              <a:gd name="connsiteX11655" fmla="*/ 9846399 w 12238203"/>
              <a:gd name="connsiteY11655" fmla="*/ 7129445 h 14922648"/>
              <a:gd name="connsiteX11656" fmla="*/ 9834575 w 12238203"/>
              <a:gd name="connsiteY11656" fmla="*/ 7099606 h 14922648"/>
              <a:gd name="connsiteX11657" fmla="*/ 9824678 w 12238203"/>
              <a:gd name="connsiteY11657" fmla="*/ 7136576 h 14922648"/>
              <a:gd name="connsiteX11658" fmla="*/ 9846399 w 12238203"/>
              <a:gd name="connsiteY11658" fmla="*/ 7129445 h 14922648"/>
              <a:gd name="connsiteX11659" fmla="*/ 10722698 w 12238203"/>
              <a:gd name="connsiteY11659" fmla="*/ 5147381 h 14922648"/>
              <a:gd name="connsiteX11660" fmla="*/ 10708514 w 12238203"/>
              <a:gd name="connsiteY11660" fmla="*/ 5112542 h 14922648"/>
              <a:gd name="connsiteX11661" fmla="*/ 10722698 w 12238203"/>
              <a:gd name="connsiteY11661" fmla="*/ 5147381 h 14922648"/>
              <a:gd name="connsiteX11662" fmla="*/ 6689155 w 12238203"/>
              <a:gd name="connsiteY11662" fmla="*/ 14277476 h 14922648"/>
              <a:gd name="connsiteX11663" fmla="*/ 6665058 w 12238203"/>
              <a:gd name="connsiteY11663" fmla="*/ 14258164 h 14922648"/>
              <a:gd name="connsiteX11664" fmla="*/ 6689155 w 12238203"/>
              <a:gd name="connsiteY11664" fmla="*/ 14277476 h 14922648"/>
              <a:gd name="connsiteX11665" fmla="*/ 10684770 w 12238203"/>
              <a:gd name="connsiteY11665" fmla="*/ 5236406 h 14922648"/>
              <a:gd name="connsiteX11666" fmla="*/ 10674800 w 12238203"/>
              <a:gd name="connsiteY11666" fmla="*/ 5250842 h 14922648"/>
              <a:gd name="connsiteX11667" fmla="*/ 10674816 w 12238203"/>
              <a:gd name="connsiteY11667" fmla="*/ 5249664 h 14922648"/>
              <a:gd name="connsiteX11668" fmla="*/ 10684062 w 12238203"/>
              <a:gd name="connsiteY11668" fmla="*/ 5234680 h 14922648"/>
              <a:gd name="connsiteX11669" fmla="*/ 10684220 w 12238203"/>
              <a:gd name="connsiteY11669" fmla="*/ 5234466 h 14922648"/>
              <a:gd name="connsiteX11670" fmla="*/ 10778167 w 12238203"/>
              <a:gd name="connsiteY11670" fmla="*/ 5031074 h 14922648"/>
              <a:gd name="connsiteX11671" fmla="*/ 10764287 w 12238203"/>
              <a:gd name="connsiteY11671" fmla="*/ 4958615 h 14922648"/>
              <a:gd name="connsiteX11672" fmla="*/ 10757764 w 12238203"/>
              <a:gd name="connsiteY11672" fmla="*/ 4917979 h 14922648"/>
              <a:gd name="connsiteX11673" fmla="*/ 10767608 w 12238203"/>
              <a:gd name="connsiteY11673" fmla="*/ 4914165 h 14922648"/>
              <a:gd name="connsiteX11674" fmla="*/ 10753217 w 12238203"/>
              <a:gd name="connsiteY11674" fmla="*/ 4870562 h 14922648"/>
              <a:gd name="connsiteX11675" fmla="*/ 10746901 w 12238203"/>
              <a:gd name="connsiteY11675" fmla="*/ 4838690 h 14922648"/>
              <a:gd name="connsiteX11676" fmla="*/ 10749002 w 12238203"/>
              <a:gd name="connsiteY11676" fmla="*/ 4918189 h 14922648"/>
              <a:gd name="connsiteX11677" fmla="*/ 10736561 w 12238203"/>
              <a:gd name="connsiteY11677" fmla="*/ 4863968 h 14922648"/>
              <a:gd name="connsiteX11678" fmla="*/ 10733058 w 12238203"/>
              <a:gd name="connsiteY11678" fmla="*/ 4847438 h 14922648"/>
              <a:gd name="connsiteX11679" fmla="*/ 10730808 w 12238203"/>
              <a:gd name="connsiteY11679" fmla="*/ 4836825 h 14922648"/>
              <a:gd name="connsiteX11680" fmla="*/ 10717057 w 12238203"/>
              <a:gd name="connsiteY11680" fmla="*/ 4812749 h 14922648"/>
              <a:gd name="connsiteX11681" fmla="*/ 10698262 w 12238203"/>
              <a:gd name="connsiteY11681" fmla="*/ 4817199 h 14922648"/>
              <a:gd name="connsiteX11682" fmla="*/ 10713371 w 12238203"/>
              <a:gd name="connsiteY11682" fmla="*/ 4870431 h 14922648"/>
              <a:gd name="connsiteX11683" fmla="*/ 10715758 w 12238203"/>
              <a:gd name="connsiteY11683" fmla="*/ 4880937 h 14922648"/>
              <a:gd name="connsiteX11684" fmla="*/ 10725711 w 12238203"/>
              <a:gd name="connsiteY11684" fmla="*/ 4924735 h 14922648"/>
              <a:gd name="connsiteX11685" fmla="*/ 10735556 w 12238203"/>
              <a:gd name="connsiteY11685" fmla="*/ 4920921 h 14922648"/>
              <a:gd name="connsiteX11686" fmla="*/ 10754442 w 12238203"/>
              <a:gd name="connsiteY11686" fmla="*/ 4962429 h 14922648"/>
              <a:gd name="connsiteX11687" fmla="*/ 10778167 w 12238203"/>
              <a:gd name="connsiteY11687" fmla="*/ 5031074 h 14922648"/>
              <a:gd name="connsiteX11688" fmla="*/ 10827394 w 12238203"/>
              <a:gd name="connsiteY11688" fmla="*/ 4919663 h 14922648"/>
              <a:gd name="connsiteX11689" fmla="*/ 10801964 w 12238203"/>
              <a:gd name="connsiteY11689" fmla="*/ 4779856 h 14922648"/>
              <a:gd name="connsiteX11690" fmla="*/ 10783267 w 12238203"/>
              <a:gd name="connsiteY11690" fmla="*/ 4764014 h 14922648"/>
              <a:gd name="connsiteX11691" fmla="*/ 10780118 w 12238203"/>
              <a:gd name="connsiteY11691" fmla="*/ 4756307 h 14922648"/>
              <a:gd name="connsiteX11692" fmla="*/ 10775125 w 12238203"/>
              <a:gd name="connsiteY11692" fmla="*/ 4744083 h 14922648"/>
              <a:gd name="connsiteX11693" fmla="*/ 10760746 w 12238203"/>
              <a:gd name="connsiteY11693" fmla="*/ 4703482 h 14922648"/>
              <a:gd name="connsiteX11694" fmla="*/ 10763979 w 12238203"/>
              <a:gd name="connsiteY11694" fmla="*/ 4751275 h 14922648"/>
              <a:gd name="connsiteX11695" fmla="*/ 10771512 w 12238203"/>
              <a:gd name="connsiteY11695" fmla="*/ 4772973 h 14922648"/>
              <a:gd name="connsiteX11696" fmla="*/ 10779069 w 12238203"/>
              <a:gd name="connsiteY11696" fmla="*/ 4794741 h 14922648"/>
              <a:gd name="connsiteX11697" fmla="*/ 10787197 w 12238203"/>
              <a:gd name="connsiteY11697" fmla="*/ 4785578 h 14922648"/>
              <a:gd name="connsiteX11698" fmla="*/ 10794998 w 12238203"/>
              <a:gd name="connsiteY11698" fmla="*/ 4812905 h 14922648"/>
              <a:gd name="connsiteX11699" fmla="*/ 10796814 w 12238203"/>
              <a:gd name="connsiteY11699" fmla="*/ 4819266 h 14922648"/>
              <a:gd name="connsiteX11700" fmla="*/ 10827394 w 12238203"/>
              <a:gd name="connsiteY11700" fmla="*/ 4919663 h 14922648"/>
              <a:gd name="connsiteX11701" fmla="*/ 10881147 w 12238203"/>
              <a:gd name="connsiteY11701" fmla="*/ 4798007 h 14922648"/>
              <a:gd name="connsiteX11702" fmla="*/ 10862863 w 12238203"/>
              <a:gd name="connsiteY11702" fmla="*/ 4773601 h 14922648"/>
              <a:gd name="connsiteX11703" fmla="*/ 10881147 w 12238203"/>
              <a:gd name="connsiteY11703" fmla="*/ 4798007 h 14922648"/>
              <a:gd name="connsiteX11704" fmla="*/ 11106190 w 12238203"/>
              <a:gd name="connsiteY11704" fmla="*/ 4289215 h 14922648"/>
              <a:gd name="connsiteX11705" fmla="*/ 11096781 w 12238203"/>
              <a:gd name="connsiteY11705" fmla="*/ 4235551 h 14922648"/>
              <a:gd name="connsiteX11706" fmla="*/ 11094023 w 12238203"/>
              <a:gd name="connsiteY11706" fmla="*/ 4287922 h 14922648"/>
              <a:gd name="connsiteX11707" fmla="*/ 11106190 w 12238203"/>
              <a:gd name="connsiteY11707" fmla="*/ 4289215 h 14922648"/>
              <a:gd name="connsiteX11708" fmla="*/ 7207083 w 12238203"/>
              <a:gd name="connsiteY11708" fmla="*/ 13117243 h 14922648"/>
              <a:gd name="connsiteX11709" fmla="*/ 7196406 w 12238203"/>
              <a:gd name="connsiteY11709" fmla="*/ 13112526 h 14922648"/>
              <a:gd name="connsiteX11710" fmla="*/ 7184122 w 12238203"/>
              <a:gd name="connsiteY11710" fmla="*/ 13126464 h 14922648"/>
              <a:gd name="connsiteX11711" fmla="*/ 7194372 w 12238203"/>
              <a:gd name="connsiteY11711" fmla="*/ 13130993 h 14922648"/>
              <a:gd name="connsiteX11712" fmla="*/ 7207083 w 12238203"/>
              <a:gd name="connsiteY11712" fmla="*/ 13117243 h 14922648"/>
              <a:gd name="connsiteX11713" fmla="*/ 7278294 w 12238203"/>
              <a:gd name="connsiteY11713" fmla="*/ 12956075 h 14922648"/>
              <a:gd name="connsiteX11714" fmla="*/ 7126843 w 12238203"/>
              <a:gd name="connsiteY11714" fmla="*/ 12978849 h 14922648"/>
              <a:gd name="connsiteX11715" fmla="*/ 7184947 w 12238203"/>
              <a:gd name="connsiteY11715" fmla="*/ 12979041 h 14922648"/>
              <a:gd name="connsiteX11716" fmla="*/ 7099589 w 12238203"/>
              <a:gd name="connsiteY11716" fmla="*/ 13011653 h 14922648"/>
              <a:gd name="connsiteX11717" fmla="*/ 7278294 w 12238203"/>
              <a:gd name="connsiteY11717" fmla="*/ 12956075 h 14922648"/>
              <a:gd name="connsiteX11718" fmla="*/ 6674352 w 12238203"/>
              <a:gd name="connsiteY11718" fmla="*/ 14325981 h 14922648"/>
              <a:gd name="connsiteX11719" fmla="*/ 6605056 w 12238203"/>
              <a:gd name="connsiteY11719" fmla="*/ 14273956 h 14922648"/>
              <a:gd name="connsiteX11720" fmla="*/ 6635534 w 12238203"/>
              <a:gd name="connsiteY11720" fmla="*/ 14308830 h 14922648"/>
              <a:gd name="connsiteX11721" fmla="*/ 6674352 w 12238203"/>
              <a:gd name="connsiteY11721" fmla="*/ 14325981 h 14922648"/>
              <a:gd name="connsiteX11722" fmla="*/ 11040546 w 12238203"/>
              <a:gd name="connsiteY11722" fmla="*/ 4447008 h 14922648"/>
              <a:gd name="connsiteX11723" fmla="*/ 11033725 w 12238203"/>
              <a:gd name="connsiteY11723" fmla="*/ 4443994 h 14922648"/>
              <a:gd name="connsiteX11724" fmla="*/ 11030707 w 12238203"/>
              <a:gd name="connsiteY11724" fmla="*/ 4450827 h 14922648"/>
              <a:gd name="connsiteX11725" fmla="*/ 11037528 w 12238203"/>
              <a:gd name="connsiteY11725" fmla="*/ 4453840 h 14922648"/>
              <a:gd name="connsiteX11726" fmla="*/ 8067742 w 12238203"/>
              <a:gd name="connsiteY11726" fmla="*/ 11175612 h 14922648"/>
              <a:gd name="connsiteX11727" fmla="*/ 8021136 w 12238203"/>
              <a:gd name="connsiteY11727" fmla="*/ 11171759 h 14922648"/>
              <a:gd name="connsiteX11728" fmla="*/ 7974708 w 12238203"/>
              <a:gd name="connsiteY11728" fmla="*/ 11179141 h 14922648"/>
              <a:gd name="connsiteX11729" fmla="*/ 7989284 w 12238203"/>
              <a:gd name="connsiteY11729" fmla="*/ 11179393 h 14922648"/>
              <a:gd name="connsiteX11730" fmla="*/ 7985710 w 12238203"/>
              <a:gd name="connsiteY11730" fmla="*/ 11193549 h 14922648"/>
              <a:gd name="connsiteX11731" fmla="*/ 8010441 w 12238203"/>
              <a:gd name="connsiteY11731" fmla="*/ 11179161 h 14922648"/>
              <a:gd name="connsiteX11732" fmla="*/ 8042658 w 12238203"/>
              <a:gd name="connsiteY11732" fmla="*/ 11189695 h 14922648"/>
              <a:gd name="connsiteX11733" fmla="*/ 8017527 w 12238203"/>
              <a:gd name="connsiteY11733" fmla="*/ 11225286 h 14922648"/>
              <a:gd name="connsiteX11734" fmla="*/ 7977169 w 12238203"/>
              <a:gd name="connsiteY11734" fmla="*/ 11268585 h 14922648"/>
              <a:gd name="connsiteX11735" fmla="*/ 7973549 w 12238203"/>
              <a:gd name="connsiteY11735" fmla="*/ 11281691 h 14922648"/>
              <a:gd name="connsiteX11736" fmla="*/ 7971380 w 12238203"/>
              <a:gd name="connsiteY11736" fmla="*/ 11289546 h 14922648"/>
              <a:gd name="connsiteX11737" fmla="*/ 7981958 w 12238203"/>
              <a:gd name="connsiteY11737" fmla="*/ 11289430 h 14922648"/>
              <a:gd name="connsiteX11738" fmla="*/ 7982067 w 12238203"/>
              <a:gd name="connsiteY11738" fmla="*/ 11289301 h 14922648"/>
              <a:gd name="connsiteX11739" fmla="*/ 8027672 w 12238203"/>
              <a:gd name="connsiteY11739" fmla="*/ 11235416 h 14922648"/>
              <a:gd name="connsiteX11740" fmla="*/ 8067742 w 12238203"/>
              <a:gd name="connsiteY11740" fmla="*/ 11175612 h 14922648"/>
              <a:gd name="connsiteX11741" fmla="*/ 8757860 w 12238203"/>
              <a:gd name="connsiteY11741" fmla="*/ 9617696 h 14922648"/>
              <a:gd name="connsiteX11742" fmla="*/ 8737160 w 12238203"/>
              <a:gd name="connsiteY11742" fmla="*/ 9599974 h 14922648"/>
              <a:gd name="connsiteX11743" fmla="*/ 8757860 w 12238203"/>
              <a:gd name="connsiteY11743" fmla="*/ 9617696 h 14922648"/>
              <a:gd name="connsiteX11744" fmla="*/ 8270999 w 12238203"/>
              <a:gd name="connsiteY11744" fmla="*/ 10720234 h 14922648"/>
              <a:gd name="connsiteX11745" fmla="*/ 8189068 w 12238203"/>
              <a:gd name="connsiteY11745" fmla="*/ 10742011 h 14922648"/>
              <a:gd name="connsiteX11746" fmla="*/ 8231914 w 12238203"/>
              <a:gd name="connsiteY11746" fmla="*/ 10713647 h 14922648"/>
              <a:gd name="connsiteX11747" fmla="*/ 8270999 w 12238203"/>
              <a:gd name="connsiteY11747" fmla="*/ 10720234 h 14922648"/>
              <a:gd name="connsiteX11748" fmla="*/ 9787474 w 12238203"/>
              <a:gd name="connsiteY11748" fmla="*/ 7289571 h 14922648"/>
              <a:gd name="connsiteX11749" fmla="*/ 9780480 w 12238203"/>
              <a:gd name="connsiteY11749" fmla="*/ 7277423 h 14922648"/>
              <a:gd name="connsiteX11750" fmla="*/ 9787474 w 12238203"/>
              <a:gd name="connsiteY11750" fmla="*/ 7289571 h 14922648"/>
              <a:gd name="connsiteX11751" fmla="*/ 10713320 w 12238203"/>
              <a:gd name="connsiteY11751" fmla="*/ 5195065 h 14922648"/>
              <a:gd name="connsiteX11752" fmla="*/ 10697982 w 12238203"/>
              <a:gd name="connsiteY11752" fmla="*/ 5217276 h 14922648"/>
              <a:gd name="connsiteX11753" fmla="*/ 10697658 w 12238203"/>
              <a:gd name="connsiteY11753" fmla="*/ 5212644 h 14922648"/>
              <a:gd name="connsiteX11754" fmla="*/ 10712223 w 12238203"/>
              <a:gd name="connsiteY11754" fmla="*/ 5189037 h 14922648"/>
              <a:gd name="connsiteX11755" fmla="*/ 10646929 w 12238203"/>
              <a:gd name="connsiteY11755" fmla="*/ 5346564 h 14922648"/>
              <a:gd name="connsiteX11756" fmla="*/ 10627015 w 12238203"/>
              <a:gd name="connsiteY11756" fmla="*/ 5287761 h 14922648"/>
              <a:gd name="connsiteX11757" fmla="*/ 10646929 w 12238203"/>
              <a:gd name="connsiteY11757" fmla="*/ 5346564 h 14922648"/>
              <a:gd name="connsiteX11758" fmla="*/ 11581283 w 12238203"/>
              <a:gd name="connsiteY11758" fmla="*/ 3232765 h 14922648"/>
              <a:gd name="connsiteX11759" fmla="*/ 11569977 w 12238203"/>
              <a:gd name="connsiteY11759" fmla="*/ 3219102 h 14922648"/>
              <a:gd name="connsiteX11760" fmla="*/ 11581283 w 12238203"/>
              <a:gd name="connsiteY11760" fmla="*/ 3232765 h 14922648"/>
              <a:gd name="connsiteX11761" fmla="*/ 11125267 w 12238203"/>
              <a:gd name="connsiteY11761" fmla="*/ 4265698 h 14922648"/>
              <a:gd name="connsiteX11762" fmla="*/ 11111444 w 12238203"/>
              <a:gd name="connsiteY11762" fmla="*/ 4258872 h 14922648"/>
              <a:gd name="connsiteX11763" fmla="*/ 11120558 w 12238203"/>
              <a:gd name="connsiteY11763" fmla="*/ 4275148 h 14922648"/>
              <a:gd name="connsiteX11764" fmla="*/ 11125267 w 12238203"/>
              <a:gd name="connsiteY11764" fmla="*/ 4265698 h 14922648"/>
              <a:gd name="connsiteX11765" fmla="*/ 8923872 w 12238203"/>
              <a:gd name="connsiteY11765" fmla="*/ 9251692 h 14922648"/>
              <a:gd name="connsiteX11766" fmla="*/ 8898945 w 12238203"/>
              <a:gd name="connsiteY11766" fmla="*/ 9235594 h 14922648"/>
              <a:gd name="connsiteX11767" fmla="*/ 8923872 w 12238203"/>
              <a:gd name="connsiteY11767" fmla="*/ 9251692 h 14922648"/>
              <a:gd name="connsiteX11768" fmla="*/ 11029066 w 12238203"/>
              <a:gd name="connsiteY11768" fmla="*/ 4491442 h 14922648"/>
              <a:gd name="connsiteX11769" fmla="*/ 11017422 w 12238203"/>
              <a:gd name="connsiteY11769" fmla="*/ 4461289 h 14922648"/>
              <a:gd name="connsiteX11770" fmla="*/ 11029066 w 12238203"/>
              <a:gd name="connsiteY11770" fmla="*/ 4491442 h 14922648"/>
              <a:gd name="connsiteX11771" fmla="*/ 11728532 w 12238203"/>
              <a:gd name="connsiteY11771" fmla="*/ 2913246 h 14922648"/>
              <a:gd name="connsiteX11772" fmla="*/ 11695376 w 12238203"/>
              <a:gd name="connsiteY11772" fmla="*/ 2960325 h 14922648"/>
              <a:gd name="connsiteX11773" fmla="*/ 11682812 w 12238203"/>
              <a:gd name="connsiteY11773" fmla="*/ 2957303 h 14922648"/>
              <a:gd name="connsiteX11774" fmla="*/ 11693735 w 12238203"/>
              <a:gd name="connsiteY11774" fmla="*/ 2930253 h 14922648"/>
              <a:gd name="connsiteX11775" fmla="*/ 11634614 w 12238203"/>
              <a:gd name="connsiteY11775" fmla="*/ 2940561 h 14922648"/>
              <a:gd name="connsiteX11776" fmla="*/ 11669946 w 12238203"/>
              <a:gd name="connsiteY11776" fmla="*/ 2902539 h 14922648"/>
              <a:gd name="connsiteX11777" fmla="*/ 11682409 w 12238203"/>
              <a:gd name="connsiteY11777" fmla="*/ 2888313 h 14922648"/>
              <a:gd name="connsiteX11778" fmla="*/ 11684685 w 12238203"/>
              <a:gd name="connsiteY11778" fmla="*/ 2914618 h 14922648"/>
              <a:gd name="connsiteX11779" fmla="*/ 11728532 w 12238203"/>
              <a:gd name="connsiteY11779" fmla="*/ 2913246 h 14922648"/>
              <a:gd name="connsiteX11780" fmla="*/ 10736284 w 12238203"/>
              <a:gd name="connsiteY11780" fmla="*/ 5161811 h 14922648"/>
              <a:gd name="connsiteX11781" fmla="*/ 10734404 w 12238203"/>
              <a:gd name="connsiteY11781" fmla="*/ 5164532 h 14922648"/>
              <a:gd name="connsiteX11782" fmla="*/ 10734843 w 12238203"/>
              <a:gd name="connsiteY11782" fmla="*/ 5156828 h 14922648"/>
              <a:gd name="connsiteX11783" fmla="*/ 10635697 w 12238203"/>
              <a:gd name="connsiteY11783" fmla="*/ 5391604 h 14922648"/>
              <a:gd name="connsiteX11784" fmla="*/ 10637815 w 12238203"/>
              <a:gd name="connsiteY11784" fmla="*/ 5363033 h 14922648"/>
              <a:gd name="connsiteX11785" fmla="*/ 10638629 w 12238203"/>
              <a:gd name="connsiteY11785" fmla="*/ 5352058 h 14922648"/>
              <a:gd name="connsiteX11786" fmla="*/ 10596587 w 12238203"/>
              <a:gd name="connsiteY11786" fmla="*/ 5253908 h 14922648"/>
              <a:gd name="connsiteX11787" fmla="*/ 10600003 w 12238203"/>
              <a:gd name="connsiteY11787" fmla="*/ 5232560 h 14922648"/>
              <a:gd name="connsiteX11788" fmla="*/ 10599715 w 12238203"/>
              <a:gd name="connsiteY11788" fmla="*/ 5231044 h 14922648"/>
              <a:gd name="connsiteX11789" fmla="*/ 10596430 w 12238203"/>
              <a:gd name="connsiteY11789" fmla="*/ 5213722 h 14922648"/>
              <a:gd name="connsiteX11790" fmla="*/ 10579481 w 12238203"/>
              <a:gd name="connsiteY11790" fmla="*/ 5179515 h 14922648"/>
              <a:gd name="connsiteX11791" fmla="*/ 10574993 w 12238203"/>
              <a:gd name="connsiteY11791" fmla="*/ 5256612 h 14922648"/>
              <a:gd name="connsiteX11792" fmla="*/ 10590156 w 12238203"/>
              <a:gd name="connsiteY11792" fmla="*/ 5259229 h 14922648"/>
              <a:gd name="connsiteX11793" fmla="*/ 10610690 w 12238203"/>
              <a:gd name="connsiteY11793" fmla="*/ 5326152 h 14922648"/>
              <a:gd name="connsiteX11794" fmla="*/ 10624549 w 12238203"/>
              <a:gd name="connsiteY11794" fmla="*/ 5362424 h 14922648"/>
              <a:gd name="connsiteX11795" fmla="*/ 11579353 w 12238203"/>
              <a:gd name="connsiteY11795" fmla="*/ 3257915 h 14922648"/>
              <a:gd name="connsiteX11796" fmla="*/ 11569953 w 12238203"/>
              <a:gd name="connsiteY11796" fmla="*/ 3249173 h 14922648"/>
              <a:gd name="connsiteX11797" fmla="*/ 11565052 w 12238203"/>
              <a:gd name="connsiteY11797" fmla="*/ 3260264 h 14922648"/>
              <a:gd name="connsiteX11798" fmla="*/ 11576149 w 12238203"/>
              <a:gd name="connsiteY11798" fmla="*/ 3265167 h 14922648"/>
              <a:gd name="connsiteX11799" fmla="*/ 7101534 w 12238203"/>
              <a:gd name="connsiteY11799" fmla="*/ 13393320 h 14922648"/>
              <a:gd name="connsiteX11800" fmla="*/ 7029908 w 12238203"/>
              <a:gd name="connsiteY11800" fmla="*/ 13421239 h 14922648"/>
              <a:gd name="connsiteX11801" fmla="*/ 7101534 w 12238203"/>
              <a:gd name="connsiteY11801" fmla="*/ 13393320 h 14922648"/>
              <a:gd name="connsiteX11802" fmla="*/ 10267477 w 12238203"/>
              <a:gd name="connsiteY11802" fmla="*/ 6228248 h 14922648"/>
              <a:gd name="connsiteX11803" fmla="*/ 10260228 w 12238203"/>
              <a:gd name="connsiteY11803" fmla="*/ 6225045 h 14922648"/>
              <a:gd name="connsiteX11804" fmla="*/ 10255499 w 12238203"/>
              <a:gd name="connsiteY11804" fmla="*/ 6235746 h 14922648"/>
              <a:gd name="connsiteX11805" fmla="*/ 10262749 w 12238203"/>
              <a:gd name="connsiteY11805" fmla="*/ 6238949 h 14922648"/>
              <a:gd name="connsiteX11806" fmla="*/ 8557734 w 12238203"/>
              <a:gd name="connsiteY11806" fmla="*/ 10102569 h 14922648"/>
              <a:gd name="connsiteX11807" fmla="*/ 8546068 w 12238203"/>
              <a:gd name="connsiteY11807" fmla="*/ 10049281 h 14922648"/>
              <a:gd name="connsiteX11808" fmla="*/ 8527038 w 12238203"/>
              <a:gd name="connsiteY11808" fmla="*/ 10057318 h 14922648"/>
              <a:gd name="connsiteX11809" fmla="*/ 8511143 w 12238203"/>
              <a:gd name="connsiteY11809" fmla="*/ 10036537 h 14922648"/>
              <a:gd name="connsiteX11810" fmla="*/ 8512378 w 12238203"/>
              <a:gd name="connsiteY11810" fmla="*/ 10082829 h 14922648"/>
              <a:gd name="connsiteX11811" fmla="*/ 8528079 w 12238203"/>
              <a:gd name="connsiteY11811" fmla="*/ 10086788 h 14922648"/>
              <a:gd name="connsiteX11812" fmla="*/ 8534249 w 12238203"/>
              <a:gd name="connsiteY11812" fmla="*/ 10063240 h 14922648"/>
              <a:gd name="connsiteX11813" fmla="*/ 8557734 w 12238203"/>
              <a:gd name="connsiteY11813" fmla="*/ 10102569 h 14922648"/>
              <a:gd name="connsiteX11814" fmla="*/ 10627933 w 12238203"/>
              <a:gd name="connsiteY11814" fmla="*/ 5417257 h 14922648"/>
              <a:gd name="connsiteX11815" fmla="*/ 10613302 w 12238203"/>
              <a:gd name="connsiteY11815" fmla="*/ 5361910 h 14922648"/>
              <a:gd name="connsiteX11816" fmla="*/ 10608939 w 12238203"/>
              <a:gd name="connsiteY11816" fmla="*/ 5345406 h 14922648"/>
              <a:gd name="connsiteX11817" fmla="*/ 10582422 w 12238203"/>
              <a:gd name="connsiteY11817" fmla="*/ 5276734 h 14922648"/>
              <a:gd name="connsiteX11818" fmla="*/ 10592649 w 12238203"/>
              <a:gd name="connsiteY11818" fmla="*/ 5347073 h 14922648"/>
              <a:gd name="connsiteX11819" fmla="*/ 10594676 w 12238203"/>
              <a:gd name="connsiteY11819" fmla="*/ 5361055 h 14922648"/>
              <a:gd name="connsiteX11820" fmla="*/ 10599169 w 12238203"/>
              <a:gd name="connsiteY11820" fmla="*/ 5392045 h 14922648"/>
              <a:gd name="connsiteX11821" fmla="*/ 10617404 w 12238203"/>
              <a:gd name="connsiteY11821" fmla="*/ 5433006 h 14922648"/>
              <a:gd name="connsiteX11822" fmla="*/ 10627933 w 12238203"/>
              <a:gd name="connsiteY11822" fmla="*/ 5417257 h 14922648"/>
              <a:gd name="connsiteX11823" fmla="*/ 11186070 w 12238203"/>
              <a:gd name="connsiteY11823" fmla="*/ 4154554 h 14922648"/>
              <a:gd name="connsiteX11824" fmla="*/ 11180987 w 12238203"/>
              <a:gd name="connsiteY11824" fmla="*/ 4152309 h 14922648"/>
              <a:gd name="connsiteX11825" fmla="*/ 11172429 w 12238203"/>
              <a:gd name="connsiteY11825" fmla="*/ 4148527 h 14922648"/>
              <a:gd name="connsiteX11826" fmla="*/ 11169613 w 12238203"/>
              <a:gd name="connsiteY11826" fmla="*/ 4164125 h 14922648"/>
              <a:gd name="connsiteX11827" fmla="*/ 11175856 w 12238203"/>
              <a:gd name="connsiteY11827" fmla="*/ 4164644 h 14922648"/>
              <a:gd name="connsiteX11828" fmla="*/ 11179750 w 12238203"/>
              <a:gd name="connsiteY11828" fmla="*/ 4164968 h 14922648"/>
              <a:gd name="connsiteX11829" fmla="*/ 11186070 w 12238203"/>
              <a:gd name="connsiteY11829" fmla="*/ 4154554 h 14922648"/>
              <a:gd name="connsiteX11830" fmla="*/ 9306315 w 12238203"/>
              <a:gd name="connsiteY11830" fmla="*/ 8409315 h 14922648"/>
              <a:gd name="connsiteX11831" fmla="*/ 9302747 w 12238203"/>
              <a:gd name="connsiteY11831" fmla="*/ 8400101 h 14922648"/>
              <a:gd name="connsiteX11832" fmla="*/ 9294117 w 12238203"/>
              <a:gd name="connsiteY11832" fmla="*/ 8411565 h 14922648"/>
              <a:gd name="connsiteX11833" fmla="*/ 9300508 w 12238203"/>
              <a:gd name="connsiteY11833" fmla="*/ 8414389 h 14922648"/>
              <a:gd name="connsiteX11834" fmla="*/ 9306315 w 12238203"/>
              <a:gd name="connsiteY11834" fmla="*/ 8409315 h 14922648"/>
              <a:gd name="connsiteX11835" fmla="*/ 10775107 w 12238203"/>
              <a:gd name="connsiteY11835" fmla="*/ 5086474 h 14922648"/>
              <a:gd name="connsiteX11836" fmla="*/ 10753848 w 12238203"/>
              <a:gd name="connsiteY11836" fmla="*/ 5020329 h 14922648"/>
              <a:gd name="connsiteX11837" fmla="*/ 10754128 w 12238203"/>
              <a:gd name="connsiteY11837" fmla="*/ 5065860 h 14922648"/>
              <a:gd name="connsiteX11838" fmla="*/ 10737664 w 12238203"/>
              <a:gd name="connsiteY11838" fmla="*/ 5075423 h 14922648"/>
              <a:gd name="connsiteX11839" fmla="*/ 10734136 w 12238203"/>
              <a:gd name="connsiteY11839" fmla="*/ 5111108 h 14922648"/>
              <a:gd name="connsiteX11840" fmla="*/ 10757457 w 12238203"/>
              <a:gd name="connsiteY11840" fmla="*/ 5096413 h 14922648"/>
              <a:gd name="connsiteX11841" fmla="*/ 10775107 w 12238203"/>
              <a:gd name="connsiteY11841" fmla="*/ 5086474 h 14922648"/>
              <a:gd name="connsiteX11842" fmla="*/ 9067066 w 12238203"/>
              <a:gd name="connsiteY11842" fmla="*/ 8952793 h 14922648"/>
              <a:gd name="connsiteX11843" fmla="*/ 8996805 w 12238203"/>
              <a:gd name="connsiteY11843" fmla="*/ 9001793 h 14922648"/>
              <a:gd name="connsiteX11844" fmla="*/ 8886465 w 12238203"/>
              <a:gd name="connsiteY11844" fmla="*/ 8985160 h 14922648"/>
              <a:gd name="connsiteX11845" fmla="*/ 9060149 w 12238203"/>
              <a:gd name="connsiteY11845" fmla="*/ 8944128 h 14922648"/>
              <a:gd name="connsiteX11846" fmla="*/ 9067066 w 12238203"/>
              <a:gd name="connsiteY11846" fmla="*/ 8952793 h 14922648"/>
              <a:gd name="connsiteX11847" fmla="*/ 11574851 w 12238203"/>
              <a:gd name="connsiteY11847" fmla="*/ 3277340 h 14922648"/>
              <a:gd name="connsiteX11848" fmla="*/ 11569103 w 12238203"/>
              <a:gd name="connsiteY11848" fmla="*/ 3270722 h 14922648"/>
              <a:gd name="connsiteX11849" fmla="*/ 11562058 w 12238203"/>
              <a:gd name="connsiteY11849" fmla="*/ 3276277 h 14922648"/>
              <a:gd name="connsiteX11850" fmla="*/ 11568044 w 12238203"/>
              <a:gd name="connsiteY11850" fmla="*/ 3283510 h 14922648"/>
              <a:gd name="connsiteX11851" fmla="*/ 11574851 w 12238203"/>
              <a:gd name="connsiteY11851" fmla="*/ 3277340 h 14922648"/>
              <a:gd name="connsiteX11852" fmla="*/ 10754599 w 12238203"/>
              <a:gd name="connsiteY11852" fmla="*/ 5135289 h 14922648"/>
              <a:gd name="connsiteX11853" fmla="*/ 10744543 w 12238203"/>
              <a:gd name="connsiteY11853" fmla="*/ 5149850 h 14922648"/>
              <a:gd name="connsiteX11854" fmla="*/ 10740260 w 12238203"/>
              <a:gd name="connsiteY11854" fmla="*/ 5143598 h 14922648"/>
              <a:gd name="connsiteX11855" fmla="*/ 10748609 w 12238203"/>
              <a:gd name="connsiteY11855" fmla="*/ 5130067 h 14922648"/>
              <a:gd name="connsiteX11856" fmla="*/ 9332415 w 12238203"/>
              <a:gd name="connsiteY11856" fmla="*/ 8354854 h 14922648"/>
              <a:gd name="connsiteX11857" fmla="*/ 9334951 w 12238203"/>
              <a:gd name="connsiteY11857" fmla="*/ 8336437 h 14922648"/>
              <a:gd name="connsiteX11858" fmla="*/ 9323629 w 12238203"/>
              <a:gd name="connsiteY11858" fmla="*/ 8370129 h 14922648"/>
              <a:gd name="connsiteX11859" fmla="*/ 9332415 w 12238203"/>
              <a:gd name="connsiteY11859" fmla="*/ 8354854 h 14922648"/>
              <a:gd name="connsiteX11860" fmla="*/ 8281626 w 12238203"/>
              <a:gd name="connsiteY11860" fmla="*/ 10734939 h 14922648"/>
              <a:gd name="connsiteX11861" fmla="*/ 8199637 w 12238203"/>
              <a:gd name="connsiteY11861" fmla="*/ 10788082 h 14922648"/>
              <a:gd name="connsiteX11862" fmla="*/ 8217416 w 12238203"/>
              <a:gd name="connsiteY11862" fmla="*/ 10805872 h 14922648"/>
              <a:gd name="connsiteX11863" fmla="*/ 8281626 w 12238203"/>
              <a:gd name="connsiteY11863" fmla="*/ 10734939 h 14922648"/>
              <a:gd name="connsiteX11864" fmla="*/ 11100616 w 12238203"/>
              <a:gd name="connsiteY11864" fmla="*/ 4357184 h 14922648"/>
              <a:gd name="connsiteX11865" fmla="*/ 11086394 w 12238203"/>
              <a:gd name="connsiteY11865" fmla="*/ 4343244 h 14922648"/>
              <a:gd name="connsiteX11866" fmla="*/ 11100616 w 12238203"/>
              <a:gd name="connsiteY11866" fmla="*/ 4357184 h 14922648"/>
              <a:gd name="connsiteX11867" fmla="*/ 11563752 w 12238203"/>
              <a:gd name="connsiteY11867" fmla="*/ 3311696 h 14922648"/>
              <a:gd name="connsiteX11868" fmla="*/ 11549031 w 12238203"/>
              <a:gd name="connsiteY11868" fmla="*/ 3296524 h 14922648"/>
              <a:gd name="connsiteX11869" fmla="*/ 11563752 w 12238203"/>
              <a:gd name="connsiteY11869" fmla="*/ 3311696 h 14922648"/>
              <a:gd name="connsiteX11870" fmla="*/ 10764467 w 12238203"/>
              <a:gd name="connsiteY11870" fmla="*/ 5120999 h 14922648"/>
              <a:gd name="connsiteX11871" fmla="*/ 10762718 w 12238203"/>
              <a:gd name="connsiteY11871" fmla="*/ 5123531 h 14922648"/>
              <a:gd name="connsiteX11872" fmla="*/ 10761662 w 12238203"/>
              <a:gd name="connsiteY11872" fmla="*/ 5114597 h 14922648"/>
              <a:gd name="connsiteX11873" fmla="*/ 8267247 w 12238203"/>
              <a:gd name="connsiteY11873" fmla="*/ 10773673 h 14922648"/>
              <a:gd name="connsiteX11874" fmla="*/ 8231531 w 12238203"/>
              <a:gd name="connsiteY11874" fmla="*/ 10809415 h 14922648"/>
              <a:gd name="connsiteX11875" fmla="*/ 8267247 w 12238203"/>
              <a:gd name="connsiteY11875" fmla="*/ 10773673 h 14922648"/>
              <a:gd name="connsiteX11876" fmla="*/ 6804386 w 12238203"/>
              <a:gd name="connsiteY11876" fmla="*/ 14084762 h 14922648"/>
              <a:gd name="connsiteX11877" fmla="*/ 6788252 w 12238203"/>
              <a:gd name="connsiteY11877" fmla="*/ 14048582 h 14922648"/>
              <a:gd name="connsiteX11878" fmla="*/ 6804386 w 12238203"/>
              <a:gd name="connsiteY11878" fmla="*/ 14084762 h 14922648"/>
              <a:gd name="connsiteX11879" fmla="*/ 8778830 w 12238203"/>
              <a:gd name="connsiteY11879" fmla="*/ 9618618 h 14922648"/>
              <a:gd name="connsiteX11880" fmla="*/ 8764225 w 12238203"/>
              <a:gd name="connsiteY11880" fmla="*/ 9610970 h 14922648"/>
              <a:gd name="connsiteX11881" fmla="*/ 8778830 w 12238203"/>
              <a:gd name="connsiteY11881" fmla="*/ 9618618 h 14922648"/>
              <a:gd name="connsiteX11882" fmla="*/ 10902260 w 12238203"/>
              <a:gd name="connsiteY11882" fmla="*/ 4816009 h 14922648"/>
              <a:gd name="connsiteX11883" fmla="*/ 10893406 w 12238203"/>
              <a:gd name="connsiteY11883" fmla="*/ 4770261 h 14922648"/>
              <a:gd name="connsiteX11884" fmla="*/ 10902260 w 12238203"/>
              <a:gd name="connsiteY11884" fmla="*/ 4816009 h 14922648"/>
              <a:gd name="connsiteX11885" fmla="*/ 11681255 w 12238203"/>
              <a:gd name="connsiteY11885" fmla="*/ 3064314 h 14922648"/>
              <a:gd name="connsiteX11886" fmla="*/ 11684455 w 12238203"/>
              <a:gd name="connsiteY11886" fmla="*/ 3052452 h 14922648"/>
              <a:gd name="connsiteX11887" fmla="*/ 11656739 w 12238203"/>
              <a:gd name="connsiteY11887" fmla="*/ 3058589 h 14922648"/>
              <a:gd name="connsiteX11888" fmla="*/ 11681255 w 12238203"/>
              <a:gd name="connsiteY11888" fmla="*/ 3064314 h 14922648"/>
              <a:gd name="connsiteX11889" fmla="*/ 7286738 w 12238203"/>
              <a:gd name="connsiteY11889" fmla="*/ 13014017 h 14922648"/>
              <a:gd name="connsiteX11890" fmla="*/ 7288620 w 12238203"/>
              <a:gd name="connsiteY11890" fmla="*/ 13005483 h 14922648"/>
              <a:gd name="connsiteX11891" fmla="*/ 7218660 w 12238203"/>
              <a:gd name="connsiteY11891" fmla="*/ 13019418 h 14922648"/>
              <a:gd name="connsiteX11892" fmla="*/ 7061884 w 12238203"/>
              <a:gd name="connsiteY11892" fmla="*/ 13053088 h 14922648"/>
              <a:gd name="connsiteX11893" fmla="*/ 7221989 w 12238203"/>
              <a:gd name="connsiteY11893" fmla="*/ 13040763 h 14922648"/>
              <a:gd name="connsiteX11894" fmla="*/ 7286738 w 12238203"/>
              <a:gd name="connsiteY11894" fmla="*/ 13014017 h 14922648"/>
              <a:gd name="connsiteX11895" fmla="*/ 8096502 w 12238203"/>
              <a:gd name="connsiteY11895" fmla="*/ 11181642 h 14922648"/>
              <a:gd name="connsiteX11896" fmla="*/ 8073659 w 12238203"/>
              <a:gd name="connsiteY11896" fmla="*/ 11217664 h 14922648"/>
              <a:gd name="connsiteX11897" fmla="*/ 8061441 w 12238203"/>
              <a:gd name="connsiteY11897" fmla="*/ 11236931 h 14922648"/>
              <a:gd name="connsiteX11898" fmla="*/ 8025082 w 12238203"/>
              <a:gd name="connsiteY11898" fmla="*/ 11291099 h 14922648"/>
              <a:gd name="connsiteX11899" fmla="*/ 8008323 w 12238203"/>
              <a:gd name="connsiteY11899" fmla="*/ 11308528 h 14922648"/>
              <a:gd name="connsiteX11900" fmla="*/ 8005318 w 12238203"/>
              <a:gd name="connsiteY11900" fmla="*/ 11310074 h 14922648"/>
              <a:gd name="connsiteX11901" fmla="*/ 7986502 w 12238203"/>
              <a:gd name="connsiteY11901" fmla="*/ 11319753 h 14922648"/>
              <a:gd name="connsiteX11902" fmla="*/ 7998690 w 12238203"/>
              <a:gd name="connsiteY11902" fmla="*/ 11304152 h 14922648"/>
              <a:gd name="connsiteX11903" fmla="*/ 8033934 w 12238203"/>
              <a:gd name="connsiteY11903" fmla="*/ 11259040 h 14922648"/>
              <a:gd name="connsiteX11904" fmla="*/ 8056454 w 12238203"/>
              <a:gd name="connsiteY11904" fmla="*/ 11227479 h 14922648"/>
              <a:gd name="connsiteX11905" fmla="*/ 8065191 w 12238203"/>
              <a:gd name="connsiteY11905" fmla="*/ 11211149 h 14922648"/>
              <a:gd name="connsiteX11906" fmla="*/ 8075330 w 12238203"/>
              <a:gd name="connsiteY11906" fmla="*/ 11192202 h 14922648"/>
              <a:gd name="connsiteX11907" fmla="*/ 8096502 w 12238203"/>
              <a:gd name="connsiteY11907" fmla="*/ 11181642 h 14922648"/>
              <a:gd name="connsiteX11908" fmla="*/ 9352647 w 12238203"/>
              <a:gd name="connsiteY11908" fmla="*/ 8340182 h 14922648"/>
              <a:gd name="connsiteX11909" fmla="*/ 9298243 w 12238203"/>
              <a:gd name="connsiteY11909" fmla="*/ 8436805 h 14922648"/>
              <a:gd name="connsiteX11910" fmla="*/ 9269048 w 12238203"/>
              <a:gd name="connsiteY11910" fmla="*/ 8388777 h 14922648"/>
              <a:gd name="connsiteX11911" fmla="*/ 9094094 w 12238203"/>
              <a:gd name="connsiteY11911" fmla="*/ 8319109 h 14922648"/>
              <a:gd name="connsiteX11912" fmla="*/ 8834399 w 12238203"/>
              <a:gd name="connsiteY11912" fmla="*/ 8378991 h 14922648"/>
              <a:gd name="connsiteX11913" fmla="*/ 8712902 w 12238203"/>
              <a:gd name="connsiteY11913" fmla="*/ 8337018 h 14922648"/>
              <a:gd name="connsiteX11914" fmla="*/ 8791600 w 12238203"/>
              <a:gd name="connsiteY11914" fmla="*/ 8150836 h 14922648"/>
              <a:gd name="connsiteX11915" fmla="*/ 8912810 w 12238203"/>
              <a:gd name="connsiteY11915" fmla="*/ 7920305 h 14922648"/>
              <a:gd name="connsiteX11916" fmla="*/ 9002279 w 12238203"/>
              <a:gd name="connsiteY11916" fmla="*/ 7999039 h 14922648"/>
              <a:gd name="connsiteX11917" fmla="*/ 9132454 w 12238203"/>
              <a:gd name="connsiteY11917" fmla="*/ 8196561 h 14922648"/>
              <a:gd name="connsiteX11918" fmla="*/ 9319459 w 12238203"/>
              <a:gd name="connsiteY11918" fmla="*/ 8282751 h 14922648"/>
              <a:gd name="connsiteX11919" fmla="*/ 9363921 w 12238203"/>
              <a:gd name="connsiteY11919" fmla="*/ 8244361 h 14922648"/>
              <a:gd name="connsiteX11920" fmla="*/ 9352647 w 12238203"/>
              <a:gd name="connsiteY11920" fmla="*/ 8340182 h 14922648"/>
              <a:gd name="connsiteX11921" fmla="*/ 6697002 w 12238203"/>
              <a:gd name="connsiteY11921" fmla="*/ 14354337 h 14922648"/>
              <a:gd name="connsiteX11922" fmla="*/ 6639062 w 12238203"/>
              <a:gd name="connsiteY11922" fmla="*/ 14360847 h 14922648"/>
              <a:gd name="connsiteX11923" fmla="*/ 6697002 w 12238203"/>
              <a:gd name="connsiteY11923" fmla="*/ 14354337 h 14922648"/>
              <a:gd name="connsiteX11924" fmla="*/ 6712701 w 12238203"/>
              <a:gd name="connsiteY11924" fmla="*/ 14324576 h 14922648"/>
              <a:gd name="connsiteX11925" fmla="*/ 6629478 w 12238203"/>
              <a:gd name="connsiteY11925" fmla="*/ 14269456 h 14922648"/>
              <a:gd name="connsiteX11926" fmla="*/ 6705996 w 12238203"/>
              <a:gd name="connsiteY11926" fmla="*/ 14332827 h 14922648"/>
              <a:gd name="connsiteX11927" fmla="*/ 6712701 w 12238203"/>
              <a:gd name="connsiteY11927" fmla="*/ 14324576 h 14922648"/>
              <a:gd name="connsiteX11928" fmla="*/ 9655022 w 12238203"/>
              <a:gd name="connsiteY11928" fmla="*/ 7665936 h 14922648"/>
              <a:gd name="connsiteX11929" fmla="*/ 9652394 w 12238203"/>
              <a:gd name="connsiteY11929" fmla="*/ 7652347 h 14922648"/>
              <a:gd name="connsiteX11930" fmla="*/ 9566773 w 12238203"/>
              <a:gd name="connsiteY11930" fmla="*/ 7330923 h 14922648"/>
              <a:gd name="connsiteX11931" fmla="*/ 9526458 w 12238203"/>
              <a:gd name="connsiteY11931" fmla="*/ 7228343 h 14922648"/>
              <a:gd name="connsiteX11932" fmla="*/ 9532967 w 12238203"/>
              <a:gd name="connsiteY11932" fmla="*/ 7284575 h 14922648"/>
              <a:gd name="connsiteX11933" fmla="*/ 9611428 w 12238203"/>
              <a:gd name="connsiteY11933" fmla="*/ 7681034 h 14922648"/>
              <a:gd name="connsiteX11934" fmla="*/ 9655022 w 12238203"/>
              <a:gd name="connsiteY11934" fmla="*/ 7665936 h 14922648"/>
              <a:gd name="connsiteX11935" fmla="*/ 10493046 w 12238203"/>
              <a:gd name="connsiteY11935" fmla="*/ 5770630 h 14922648"/>
              <a:gd name="connsiteX11936" fmla="*/ 10459607 w 12238203"/>
              <a:gd name="connsiteY11936" fmla="*/ 5685570 h 14922648"/>
              <a:gd name="connsiteX11937" fmla="*/ 10493046 w 12238203"/>
              <a:gd name="connsiteY11937" fmla="*/ 5770630 h 14922648"/>
              <a:gd name="connsiteX11938" fmla="*/ 7901577 w 12238203"/>
              <a:gd name="connsiteY11938" fmla="*/ 11638468 h 14922648"/>
              <a:gd name="connsiteX11939" fmla="*/ 7835657 w 12238203"/>
              <a:gd name="connsiteY11939" fmla="*/ 11706779 h 14922648"/>
              <a:gd name="connsiteX11940" fmla="*/ 7594747 w 12238203"/>
              <a:gd name="connsiteY11940" fmla="*/ 11608551 h 14922648"/>
              <a:gd name="connsiteX11941" fmla="*/ 7510549 w 12238203"/>
              <a:gd name="connsiteY11941" fmla="*/ 11501751 h 14922648"/>
              <a:gd name="connsiteX11942" fmla="*/ 7647901 w 12238203"/>
              <a:gd name="connsiteY11942" fmla="*/ 11625304 h 14922648"/>
              <a:gd name="connsiteX11943" fmla="*/ 7755773 w 12238203"/>
              <a:gd name="connsiteY11943" fmla="*/ 11678851 h 14922648"/>
              <a:gd name="connsiteX11944" fmla="*/ 7863206 w 12238203"/>
              <a:gd name="connsiteY11944" fmla="*/ 11613528 h 14922648"/>
              <a:gd name="connsiteX11945" fmla="*/ 7735658 w 12238203"/>
              <a:gd name="connsiteY11945" fmla="*/ 11430460 h 14922648"/>
              <a:gd name="connsiteX11946" fmla="*/ 7671955 w 12238203"/>
              <a:gd name="connsiteY11946" fmla="*/ 11348753 h 14922648"/>
              <a:gd name="connsiteX11947" fmla="*/ 7565289 w 12238203"/>
              <a:gd name="connsiteY11947" fmla="*/ 11308714 h 14922648"/>
              <a:gd name="connsiteX11948" fmla="*/ 7508840 w 12238203"/>
              <a:gd name="connsiteY11948" fmla="*/ 11351121 h 14922648"/>
              <a:gd name="connsiteX11949" fmla="*/ 7532302 w 12238203"/>
              <a:gd name="connsiteY11949" fmla="*/ 11421923 h 14922648"/>
              <a:gd name="connsiteX11950" fmla="*/ 7635674 w 12238203"/>
              <a:gd name="connsiteY11950" fmla="*/ 11521121 h 14922648"/>
              <a:gd name="connsiteX11951" fmla="*/ 7745664 w 12238203"/>
              <a:gd name="connsiteY11951" fmla="*/ 11613403 h 14922648"/>
              <a:gd name="connsiteX11952" fmla="*/ 7783321 w 12238203"/>
              <a:gd name="connsiteY11952" fmla="*/ 11585599 h 14922648"/>
              <a:gd name="connsiteX11953" fmla="*/ 7685719 w 12238203"/>
              <a:gd name="connsiteY11953" fmla="*/ 11472511 h 14922648"/>
              <a:gd name="connsiteX11954" fmla="*/ 7658249 w 12238203"/>
              <a:gd name="connsiteY11954" fmla="*/ 11447800 h 14922648"/>
              <a:gd name="connsiteX11955" fmla="*/ 7656820 w 12238203"/>
              <a:gd name="connsiteY11955" fmla="*/ 11421666 h 14922648"/>
              <a:gd name="connsiteX11956" fmla="*/ 7634680 w 12238203"/>
              <a:gd name="connsiteY11956" fmla="*/ 11383557 h 14922648"/>
              <a:gd name="connsiteX11957" fmla="*/ 7750465 w 12238203"/>
              <a:gd name="connsiteY11957" fmla="*/ 11462416 h 14922648"/>
              <a:gd name="connsiteX11958" fmla="*/ 7810766 w 12238203"/>
              <a:gd name="connsiteY11958" fmla="*/ 11609843 h 14922648"/>
              <a:gd name="connsiteX11959" fmla="*/ 7611777 w 12238203"/>
              <a:gd name="connsiteY11959" fmla="*/ 11561747 h 14922648"/>
              <a:gd name="connsiteX11960" fmla="*/ 7596969 w 12238203"/>
              <a:gd name="connsiteY11960" fmla="*/ 11529791 h 14922648"/>
              <a:gd name="connsiteX11961" fmla="*/ 7465055 w 12238203"/>
              <a:gd name="connsiteY11961" fmla="*/ 11386282 h 14922648"/>
              <a:gd name="connsiteX11962" fmla="*/ 7536746 w 12238203"/>
              <a:gd name="connsiteY11962" fmla="*/ 11264402 h 14922648"/>
              <a:gd name="connsiteX11963" fmla="*/ 7682939 w 12238203"/>
              <a:gd name="connsiteY11963" fmla="*/ 11302280 h 14922648"/>
              <a:gd name="connsiteX11964" fmla="*/ 7787025 w 12238203"/>
              <a:gd name="connsiteY11964" fmla="*/ 11414544 h 14922648"/>
              <a:gd name="connsiteX11965" fmla="*/ 7902267 w 12238203"/>
              <a:gd name="connsiteY11965" fmla="*/ 11611391 h 14922648"/>
              <a:gd name="connsiteX11966" fmla="*/ 7901577 w 12238203"/>
              <a:gd name="connsiteY11966" fmla="*/ 11638468 h 14922648"/>
              <a:gd name="connsiteX11967" fmla="*/ 10269837 w 12238203"/>
              <a:gd name="connsiteY11967" fmla="*/ 6279429 h 14922648"/>
              <a:gd name="connsiteX11968" fmla="*/ 10256507 w 12238203"/>
              <a:gd name="connsiteY11968" fmla="*/ 6253075 h 14922648"/>
              <a:gd name="connsiteX11969" fmla="*/ 10269837 w 12238203"/>
              <a:gd name="connsiteY11969" fmla="*/ 6279429 h 14922648"/>
              <a:gd name="connsiteX11970" fmla="*/ 11243562 w 12238203"/>
              <a:gd name="connsiteY11970" fmla="*/ 4080944 h 14922648"/>
              <a:gd name="connsiteX11971" fmla="*/ 11223064 w 12238203"/>
              <a:gd name="connsiteY11971" fmla="*/ 4080053 h 14922648"/>
              <a:gd name="connsiteX11972" fmla="*/ 11214342 w 12238203"/>
              <a:gd name="connsiteY11972" fmla="*/ 4072117 h 14922648"/>
              <a:gd name="connsiteX11973" fmla="*/ 11243562 w 12238203"/>
              <a:gd name="connsiteY11973" fmla="*/ 4080944 h 14922648"/>
              <a:gd name="connsiteX11974" fmla="*/ 8581296 w 12238203"/>
              <a:gd name="connsiteY11974" fmla="*/ 10108274 h 14922648"/>
              <a:gd name="connsiteX11975" fmla="*/ 8567397 w 12238203"/>
              <a:gd name="connsiteY11975" fmla="*/ 10063295 h 14922648"/>
              <a:gd name="connsiteX11976" fmla="*/ 8581296 w 12238203"/>
              <a:gd name="connsiteY11976" fmla="*/ 10108274 h 14922648"/>
              <a:gd name="connsiteX11977" fmla="*/ 7463006 w 12238203"/>
              <a:gd name="connsiteY11977" fmla="*/ 12639685 h 14922648"/>
              <a:gd name="connsiteX11978" fmla="*/ 7364108 w 12238203"/>
              <a:gd name="connsiteY11978" fmla="*/ 12660198 h 14922648"/>
              <a:gd name="connsiteX11979" fmla="*/ 7463006 w 12238203"/>
              <a:gd name="connsiteY11979" fmla="*/ 12639685 h 14922648"/>
              <a:gd name="connsiteX11980" fmla="*/ 7489192 w 12238203"/>
              <a:gd name="connsiteY11980" fmla="*/ 12580420 h 14922648"/>
              <a:gd name="connsiteX11981" fmla="*/ 7456321 w 12238203"/>
              <a:gd name="connsiteY11981" fmla="*/ 12553155 h 14922648"/>
              <a:gd name="connsiteX11982" fmla="*/ 7463783 w 12238203"/>
              <a:gd name="connsiteY11982" fmla="*/ 12595182 h 14922648"/>
              <a:gd name="connsiteX11983" fmla="*/ 7489192 w 12238203"/>
              <a:gd name="connsiteY11983" fmla="*/ 12580420 h 14922648"/>
              <a:gd name="connsiteX11984" fmla="*/ 6838833 w 12238203"/>
              <a:gd name="connsiteY11984" fmla="*/ 14054111 h 14922648"/>
              <a:gd name="connsiteX11985" fmla="*/ 6819513 w 12238203"/>
              <a:gd name="connsiteY11985" fmla="*/ 14012445 h 14922648"/>
              <a:gd name="connsiteX11986" fmla="*/ 6838833 w 12238203"/>
              <a:gd name="connsiteY11986" fmla="*/ 14054111 h 14922648"/>
              <a:gd name="connsiteX11987" fmla="*/ 6518275 w 12238203"/>
              <a:gd name="connsiteY11987" fmla="*/ 14781072 h 14922648"/>
              <a:gd name="connsiteX11988" fmla="*/ 6469225 w 12238203"/>
              <a:gd name="connsiteY11988" fmla="*/ 14745617 h 14922648"/>
              <a:gd name="connsiteX11989" fmla="*/ 6449913 w 12238203"/>
              <a:gd name="connsiteY11989" fmla="*/ 14778944 h 14922648"/>
              <a:gd name="connsiteX11990" fmla="*/ 6518275 w 12238203"/>
              <a:gd name="connsiteY11990" fmla="*/ 14781072 h 14922648"/>
              <a:gd name="connsiteX11991" fmla="*/ 8110047 w 12238203"/>
              <a:gd name="connsiteY11991" fmla="*/ 11179450 h 14922648"/>
              <a:gd name="connsiteX11992" fmla="*/ 8060536 w 12238203"/>
              <a:gd name="connsiteY11992" fmla="*/ 11207568 h 14922648"/>
              <a:gd name="connsiteX11993" fmla="*/ 8017414 w 12238203"/>
              <a:gd name="connsiteY11993" fmla="*/ 11259739 h 14922648"/>
              <a:gd name="connsiteX11994" fmla="*/ 7986894 w 12238203"/>
              <a:gd name="connsiteY11994" fmla="*/ 11293614 h 14922648"/>
              <a:gd name="connsiteX11995" fmla="*/ 7974682 w 12238203"/>
              <a:gd name="connsiteY11995" fmla="*/ 11307168 h 14922648"/>
              <a:gd name="connsiteX11996" fmla="*/ 7999705 w 12238203"/>
              <a:gd name="connsiteY11996" fmla="*/ 11367522 h 14922648"/>
              <a:gd name="connsiteX11997" fmla="*/ 7992759 w 12238203"/>
              <a:gd name="connsiteY11997" fmla="*/ 11349838 h 14922648"/>
              <a:gd name="connsiteX11998" fmla="*/ 8015697 w 12238203"/>
              <a:gd name="connsiteY11998" fmla="*/ 11319348 h 14922648"/>
              <a:gd name="connsiteX11999" fmla="*/ 8054604 w 12238203"/>
              <a:gd name="connsiteY11999" fmla="*/ 11267634 h 14922648"/>
              <a:gd name="connsiteX12000" fmla="*/ 8081991 w 12238203"/>
              <a:gd name="connsiteY12000" fmla="*/ 11224074 h 14922648"/>
              <a:gd name="connsiteX12001" fmla="*/ 7996049 w 12238203"/>
              <a:gd name="connsiteY12001" fmla="*/ 11442555 h 14922648"/>
              <a:gd name="connsiteX12002" fmla="*/ 7950033 w 12238203"/>
              <a:gd name="connsiteY12002" fmla="*/ 11260680 h 14922648"/>
              <a:gd name="connsiteX12003" fmla="*/ 7946474 w 12238203"/>
              <a:gd name="connsiteY12003" fmla="*/ 11221906 h 14922648"/>
              <a:gd name="connsiteX12004" fmla="*/ 7935823 w 12238203"/>
              <a:gd name="connsiteY12004" fmla="*/ 11278595 h 14922648"/>
              <a:gd name="connsiteX12005" fmla="*/ 7985471 w 12238203"/>
              <a:gd name="connsiteY12005" fmla="*/ 11442671 h 14922648"/>
              <a:gd name="connsiteX12006" fmla="*/ 7996049 w 12238203"/>
              <a:gd name="connsiteY12006" fmla="*/ 11442555 h 14922648"/>
              <a:gd name="connsiteX12007" fmla="*/ 8594211 w 12238203"/>
              <a:gd name="connsiteY12007" fmla="*/ 10090627 h 14922648"/>
              <a:gd name="connsiteX12008" fmla="*/ 8587271 w 12238203"/>
              <a:gd name="connsiteY12008" fmla="*/ 10067904 h 14922648"/>
              <a:gd name="connsiteX12009" fmla="*/ 8594211 w 12238203"/>
              <a:gd name="connsiteY12009" fmla="*/ 10090627 h 14922648"/>
              <a:gd name="connsiteX12010" fmla="*/ 7390188 w 12238203"/>
              <a:gd name="connsiteY12010" fmla="*/ 12819508 h 14922648"/>
              <a:gd name="connsiteX12011" fmla="*/ 7320216 w 12238203"/>
              <a:gd name="connsiteY12011" fmla="*/ 12846177 h 14922648"/>
              <a:gd name="connsiteX12012" fmla="*/ 7390188 w 12238203"/>
              <a:gd name="connsiteY12012" fmla="*/ 12819508 h 14922648"/>
              <a:gd name="connsiteX12013" fmla="*/ 8290869 w 12238203"/>
              <a:gd name="connsiteY12013" fmla="*/ 10784950 h 14922648"/>
              <a:gd name="connsiteX12014" fmla="*/ 8256509 w 12238203"/>
              <a:gd name="connsiteY12014" fmla="*/ 10830946 h 14922648"/>
              <a:gd name="connsiteX12015" fmla="*/ 8217307 w 12238203"/>
              <a:gd name="connsiteY12015" fmla="*/ 10827339 h 14922648"/>
              <a:gd name="connsiteX12016" fmla="*/ 8174884 w 12238203"/>
              <a:gd name="connsiteY12016" fmla="*/ 10742104 h 14922648"/>
              <a:gd name="connsiteX12017" fmla="*/ 8267659 w 12238203"/>
              <a:gd name="connsiteY12017" fmla="*/ 10692098 h 14922648"/>
              <a:gd name="connsiteX12018" fmla="*/ 8303118 w 12238203"/>
              <a:gd name="connsiteY12018" fmla="*/ 10717120 h 14922648"/>
              <a:gd name="connsiteX12019" fmla="*/ 8290869 w 12238203"/>
              <a:gd name="connsiteY12019" fmla="*/ 10784950 h 14922648"/>
              <a:gd name="connsiteX12020" fmla="*/ 6858183 w 12238203"/>
              <a:gd name="connsiteY12020" fmla="*/ 14027660 h 14922648"/>
              <a:gd name="connsiteX12021" fmla="*/ 6843611 w 12238203"/>
              <a:gd name="connsiteY12021" fmla="*/ 14031757 h 14922648"/>
              <a:gd name="connsiteX12022" fmla="*/ 6852658 w 12238203"/>
              <a:gd name="connsiteY12022" fmla="*/ 14033206 h 14922648"/>
              <a:gd name="connsiteX12023" fmla="*/ 6858183 w 12238203"/>
              <a:gd name="connsiteY12023" fmla="*/ 14027660 h 14922648"/>
              <a:gd name="connsiteX12024" fmla="*/ 10269291 w 12238203"/>
              <a:gd name="connsiteY12024" fmla="*/ 6308350 h 14922648"/>
              <a:gd name="connsiteX12025" fmla="*/ 10263784 w 12238203"/>
              <a:gd name="connsiteY12025" fmla="*/ 6293127 h 14922648"/>
              <a:gd name="connsiteX12026" fmla="*/ 10269291 w 12238203"/>
              <a:gd name="connsiteY12026" fmla="*/ 6308350 h 14922648"/>
              <a:gd name="connsiteX12027" fmla="*/ 10402066 w 12238203"/>
              <a:gd name="connsiteY12027" fmla="*/ 6008900 h 14922648"/>
              <a:gd name="connsiteX12028" fmla="*/ 10384516 w 12238203"/>
              <a:gd name="connsiteY12028" fmla="*/ 6001146 h 14922648"/>
              <a:gd name="connsiteX12029" fmla="*/ 10402066 w 12238203"/>
              <a:gd name="connsiteY12029" fmla="*/ 6008900 h 14922648"/>
              <a:gd name="connsiteX12030" fmla="*/ 11700517 w 12238203"/>
              <a:gd name="connsiteY12030" fmla="*/ 3073847 h 14922648"/>
              <a:gd name="connsiteX12031" fmla="*/ 11703479 w 12238203"/>
              <a:gd name="connsiteY12031" fmla="*/ 3061368 h 14922648"/>
              <a:gd name="connsiteX12032" fmla="*/ 11700517 w 12238203"/>
              <a:gd name="connsiteY12032" fmla="*/ 3073847 h 14922648"/>
              <a:gd name="connsiteX12033" fmla="*/ 9161187 w 12238203"/>
              <a:gd name="connsiteY12033" fmla="*/ 8822206 h 14922648"/>
              <a:gd name="connsiteX12034" fmla="*/ 9144131 w 12238203"/>
              <a:gd name="connsiteY12034" fmla="*/ 8789170 h 14922648"/>
              <a:gd name="connsiteX12035" fmla="*/ 9161187 w 12238203"/>
              <a:gd name="connsiteY12035" fmla="*/ 8822206 h 14922648"/>
              <a:gd name="connsiteX12036" fmla="*/ 10856041 w 12238203"/>
              <a:gd name="connsiteY12036" fmla="*/ 4986401 h 14922648"/>
              <a:gd name="connsiteX12037" fmla="*/ 10829298 w 12238203"/>
              <a:gd name="connsiteY12037" fmla="*/ 4924586 h 14922648"/>
              <a:gd name="connsiteX12038" fmla="*/ 10837945 w 12238203"/>
              <a:gd name="connsiteY12038" fmla="*/ 4961570 h 14922648"/>
              <a:gd name="connsiteX12039" fmla="*/ 10856041 w 12238203"/>
              <a:gd name="connsiteY12039" fmla="*/ 4986401 h 14922648"/>
              <a:gd name="connsiteX12040" fmla="*/ 6767198 w 12238203"/>
              <a:gd name="connsiteY12040" fmla="*/ 14241623 h 14922648"/>
              <a:gd name="connsiteX12041" fmla="*/ 6751524 w 12238203"/>
              <a:gd name="connsiteY12041" fmla="*/ 14158245 h 14922648"/>
              <a:gd name="connsiteX12042" fmla="*/ 6776624 w 12238203"/>
              <a:gd name="connsiteY12042" fmla="*/ 14036818 h 14922648"/>
              <a:gd name="connsiteX12043" fmla="*/ 6525732 w 12238203"/>
              <a:gd name="connsiteY12043" fmla="*/ 13998847 h 14922648"/>
              <a:gd name="connsiteX12044" fmla="*/ 6545782 w 12238203"/>
              <a:gd name="connsiteY12044" fmla="*/ 13946545 h 14922648"/>
              <a:gd name="connsiteX12045" fmla="*/ 6785943 w 12238203"/>
              <a:gd name="connsiteY12045" fmla="*/ 13991496 h 14922648"/>
              <a:gd name="connsiteX12046" fmla="*/ 6865318 w 12238203"/>
              <a:gd name="connsiteY12046" fmla="*/ 13607609 h 14922648"/>
              <a:gd name="connsiteX12047" fmla="*/ 6612499 w 12238203"/>
              <a:gd name="connsiteY12047" fmla="*/ 13555535 h 14922648"/>
              <a:gd name="connsiteX12048" fmla="*/ 6646051 w 12238203"/>
              <a:gd name="connsiteY12048" fmla="*/ 13506139 h 14922648"/>
              <a:gd name="connsiteX12049" fmla="*/ 6881995 w 12238203"/>
              <a:gd name="connsiteY12049" fmla="*/ 13550247 h 14922648"/>
              <a:gd name="connsiteX12050" fmla="*/ 6976042 w 12238203"/>
              <a:gd name="connsiteY12050" fmla="*/ 13390477 h 14922648"/>
              <a:gd name="connsiteX12051" fmla="*/ 6773615 w 12238203"/>
              <a:gd name="connsiteY12051" fmla="*/ 13344360 h 14922648"/>
              <a:gd name="connsiteX12052" fmla="*/ 6668135 w 12238203"/>
              <a:gd name="connsiteY12052" fmla="*/ 13308457 h 14922648"/>
              <a:gd name="connsiteX12053" fmla="*/ 6560485 w 12238203"/>
              <a:gd name="connsiteY12053" fmla="*/ 13441319 h 14922648"/>
              <a:gd name="connsiteX12054" fmla="*/ 6487107 w 12238203"/>
              <a:gd name="connsiteY12054" fmla="*/ 13797786 h 14922648"/>
              <a:gd name="connsiteX12055" fmla="*/ 6430851 w 12238203"/>
              <a:gd name="connsiteY12055" fmla="*/ 14228585 h 14922648"/>
              <a:gd name="connsiteX12056" fmla="*/ 6459175 w 12238203"/>
              <a:gd name="connsiteY12056" fmla="*/ 14253332 h 14922648"/>
              <a:gd name="connsiteX12057" fmla="*/ 6655909 w 12238203"/>
              <a:gd name="connsiteY12057" fmla="*/ 14232715 h 14922648"/>
              <a:gd name="connsiteX12058" fmla="*/ 6767198 w 12238203"/>
              <a:gd name="connsiteY12058" fmla="*/ 14241623 h 14922648"/>
              <a:gd name="connsiteX12059" fmla="*/ 10286894 w 12238203"/>
              <a:gd name="connsiteY12059" fmla="*/ 6286966 h 14922648"/>
              <a:gd name="connsiteX12060" fmla="*/ 10272983 w 12238203"/>
              <a:gd name="connsiteY12060" fmla="*/ 6243471 h 14922648"/>
              <a:gd name="connsiteX12061" fmla="*/ 10286894 w 12238203"/>
              <a:gd name="connsiteY12061" fmla="*/ 6286966 h 14922648"/>
              <a:gd name="connsiteX12062" fmla="*/ 11234659 w 12238203"/>
              <a:gd name="connsiteY12062" fmla="*/ 4145185 h 14922648"/>
              <a:gd name="connsiteX12063" fmla="*/ 11230964 w 12238203"/>
              <a:gd name="connsiteY12063" fmla="*/ 4137133 h 14922648"/>
              <a:gd name="connsiteX12064" fmla="*/ 11213200 w 12238203"/>
              <a:gd name="connsiteY12064" fmla="*/ 4158886 h 14922648"/>
              <a:gd name="connsiteX12065" fmla="*/ 11234659 w 12238203"/>
              <a:gd name="connsiteY12065" fmla="*/ 4145185 h 14922648"/>
              <a:gd name="connsiteX12066" fmla="*/ 8806274 w 12238203"/>
              <a:gd name="connsiteY12066" fmla="*/ 9642241 h 14922648"/>
              <a:gd name="connsiteX12067" fmla="*/ 8787300 w 12238203"/>
              <a:gd name="connsiteY12067" fmla="*/ 9617121 h 14922648"/>
              <a:gd name="connsiteX12068" fmla="*/ 8806274 w 12238203"/>
              <a:gd name="connsiteY12068" fmla="*/ 9642241 h 14922648"/>
              <a:gd name="connsiteX12069" fmla="*/ 11498842 w 12238203"/>
              <a:gd name="connsiteY12069" fmla="*/ 3548655 h 14922648"/>
              <a:gd name="connsiteX12070" fmla="*/ 11473444 w 12238203"/>
              <a:gd name="connsiteY12070" fmla="*/ 3546101 h 14922648"/>
              <a:gd name="connsiteX12071" fmla="*/ 11498842 w 12238203"/>
              <a:gd name="connsiteY12071" fmla="*/ 3548655 h 14922648"/>
              <a:gd name="connsiteX12072" fmla="*/ 8118133 w 12238203"/>
              <a:gd name="connsiteY12072" fmla="*/ 11200225 h 14922648"/>
              <a:gd name="connsiteX12073" fmla="*/ 8124210 w 12238203"/>
              <a:gd name="connsiteY12073" fmla="*/ 11183041 h 14922648"/>
              <a:gd name="connsiteX12074" fmla="*/ 8096600 w 12238203"/>
              <a:gd name="connsiteY12074" fmla="*/ 11218110 h 14922648"/>
              <a:gd name="connsiteX12075" fmla="*/ 8090317 w 12238203"/>
              <a:gd name="connsiteY12075" fmla="*/ 11230481 h 14922648"/>
              <a:gd name="connsiteX12076" fmla="*/ 8078250 w 12238203"/>
              <a:gd name="connsiteY12076" fmla="*/ 11254236 h 14922648"/>
              <a:gd name="connsiteX12077" fmla="*/ 8090167 w 12238203"/>
              <a:gd name="connsiteY12077" fmla="*/ 11235506 h 14922648"/>
              <a:gd name="connsiteX12078" fmla="*/ 8092782 w 12238203"/>
              <a:gd name="connsiteY12078" fmla="*/ 11232377 h 14922648"/>
              <a:gd name="connsiteX12079" fmla="*/ 8105123 w 12238203"/>
              <a:gd name="connsiteY12079" fmla="*/ 11217608 h 14922648"/>
              <a:gd name="connsiteX12080" fmla="*/ 8118133 w 12238203"/>
              <a:gd name="connsiteY12080" fmla="*/ 11200225 h 14922648"/>
              <a:gd name="connsiteX12081" fmla="*/ 7289338 w 12238203"/>
              <a:gd name="connsiteY12081" fmla="*/ 13076637 h 14922648"/>
              <a:gd name="connsiteX12082" fmla="*/ 7239889 w 12238203"/>
              <a:gd name="connsiteY12082" fmla="*/ 13086894 h 14922648"/>
              <a:gd name="connsiteX12083" fmla="*/ 7289338 w 12238203"/>
              <a:gd name="connsiteY12083" fmla="*/ 13076637 h 14922648"/>
              <a:gd name="connsiteX12084" fmla="*/ 11126328 w 12238203"/>
              <a:gd name="connsiteY12084" fmla="*/ 4393553 h 14922648"/>
              <a:gd name="connsiteX12085" fmla="*/ 11106785 w 12238203"/>
              <a:gd name="connsiteY12085" fmla="*/ 4306320 h 14922648"/>
              <a:gd name="connsiteX12086" fmla="*/ 11126328 w 12238203"/>
              <a:gd name="connsiteY12086" fmla="*/ 4393553 h 14922648"/>
              <a:gd name="connsiteX12087" fmla="*/ 11195194 w 12238203"/>
              <a:gd name="connsiteY12087" fmla="*/ 4237694 h 14922648"/>
              <a:gd name="connsiteX12088" fmla="*/ 11148887 w 12238203"/>
              <a:gd name="connsiteY12088" fmla="*/ 4229483 h 14922648"/>
              <a:gd name="connsiteX12089" fmla="*/ 11184236 w 12238203"/>
              <a:gd name="connsiteY12089" fmla="*/ 4253267 h 14922648"/>
              <a:gd name="connsiteX12090" fmla="*/ 11195194 w 12238203"/>
              <a:gd name="connsiteY12090" fmla="*/ 4237694 h 14922648"/>
              <a:gd name="connsiteX12091" fmla="*/ 11402737 w 12238203"/>
              <a:gd name="connsiteY12091" fmla="*/ 3775400 h 14922648"/>
              <a:gd name="connsiteX12092" fmla="*/ 11389521 w 12238203"/>
              <a:gd name="connsiteY12092" fmla="*/ 3796074 h 14922648"/>
              <a:gd name="connsiteX12093" fmla="*/ 11402737 w 12238203"/>
              <a:gd name="connsiteY12093" fmla="*/ 3775400 h 14922648"/>
              <a:gd name="connsiteX12094" fmla="*/ 9561082 w 12238203"/>
              <a:gd name="connsiteY12094" fmla="*/ 7943521 h 14922648"/>
              <a:gd name="connsiteX12095" fmla="*/ 9551220 w 12238203"/>
              <a:gd name="connsiteY12095" fmla="*/ 7937219 h 14922648"/>
              <a:gd name="connsiteX12096" fmla="*/ 9553715 w 12238203"/>
              <a:gd name="connsiteY12096" fmla="*/ 7956084 h 14922648"/>
              <a:gd name="connsiteX12097" fmla="*/ 9561082 w 12238203"/>
              <a:gd name="connsiteY12097" fmla="*/ 7943521 h 14922648"/>
              <a:gd name="connsiteX12098" fmla="*/ 10943044 w 12238203"/>
              <a:gd name="connsiteY12098" fmla="*/ 4817192 h 14922648"/>
              <a:gd name="connsiteX12099" fmla="*/ 10939028 w 12238203"/>
              <a:gd name="connsiteY12099" fmla="*/ 4798581 h 14922648"/>
              <a:gd name="connsiteX12100" fmla="*/ 10943044 w 12238203"/>
              <a:gd name="connsiteY12100" fmla="*/ 4817192 h 14922648"/>
              <a:gd name="connsiteX12101" fmla="*/ 10688626 w 12238203"/>
              <a:gd name="connsiteY12101" fmla="*/ 5402235 h 14922648"/>
              <a:gd name="connsiteX12102" fmla="*/ 10697109 w 12238203"/>
              <a:gd name="connsiteY12102" fmla="*/ 5374668 h 14922648"/>
              <a:gd name="connsiteX12103" fmla="*/ 10695068 w 12238203"/>
              <a:gd name="connsiteY12103" fmla="*/ 5365655 h 14922648"/>
              <a:gd name="connsiteX12104" fmla="*/ 10694570 w 12238203"/>
              <a:gd name="connsiteY12104" fmla="*/ 5363461 h 14922648"/>
              <a:gd name="connsiteX12105" fmla="*/ 10686363 w 12238203"/>
              <a:gd name="connsiteY12105" fmla="*/ 5356564 h 14922648"/>
              <a:gd name="connsiteX12106" fmla="*/ 10684507 w 12238203"/>
              <a:gd name="connsiteY12106" fmla="*/ 5355004 h 14922648"/>
              <a:gd name="connsiteX12107" fmla="*/ 10683895 w 12238203"/>
              <a:gd name="connsiteY12107" fmla="*/ 5359270 h 14922648"/>
              <a:gd name="connsiteX12108" fmla="*/ 10683057 w 12238203"/>
              <a:gd name="connsiteY12108" fmla="*/ 5365106 h 14922648"/>
              <a:gd name="connsiteX12109" fmla="*/ 10680797 w 12238203"/>
              <a:gd name="connsiteY12109" fmla="*/ 5380855 h 14922648"/>
              <a:gd name="connsiteX12110" fmla="*/ 10688626 w 12238203"/>
              <a:gd name="connsiteY12110" fmla="*/ 5402235 h 14922648"/>
              <a:gd name="connsiteX12111" fmla="*/ 10877427 w 12238203"/>
              <a:gd name="connsiteY12111" fmla="*/ 4974933 h 14922648"/>
              <a:gd name="connsiteX12112" fmla="*/ 10866791 w 12238203"/>
              <a:gd name="connsiteY12112" fmla="*/ 4962071 h 14922648"/>
              <a:gd name="connsiteX12113" fmla="*/ 10877427 w 12238203"/>
              <a:gd name="connsiteY12113" fmla="*/ 4974933 h 14922648"/>
              <a:gd name="connsiteX12114" fmla="*/ 7985351 w 12238203"/>
              <a:gd name="connsiteY12114" fmla="*/ 11520751 h 14922648"/>
              <a:gd name="connsiteX12115" fmla="*/ 7964089 w 12238203"/>
              <a:gd name="connsiteY12115" fmla="*/ 11453173 h 14922648"/>
              <a:gd name="connsiteX12116" fmla="*/ 7939429 w 12238203"/>
              <a:gd name="connsiteY12116" fmla="*/ 11388823 h 14922648"/>
              <a:gd name="connsiteX12117" fmla="*/ 7985351 w 12238203"/>
              <a:gd name="connsiteY12117" fmla="*/ 11520751 h 14922648"/>
              <a:gd name="connsiteX12118" fmla="*/ 10319116 w 12238203"/>
              <a:gd name="connsiteY12118" fmla="*/ 6242878 h 14922648"/>
              <a:gd name="connsiteX12119" fmla="*/ 10278839 w 12238203"/>
              <a:gd name="connsiteY12119" fmla="*/ 6220989 h 14922648"/>
              <a:gd name="connsiteX12120" fmla="*/ 10319116 w 12238203"/>
              <a:gd name="connsiteY12120" fmla="*/ 6242878 h 14922648"/>
              <a:gd name="connsiteX12121" fmla="*/ 11169431 w 12238203"/>
              <a:gd name="connsiteY12121" fmla="*/ 4320703 h 14922648"/>
              <a:gd name="connsiteX12122" fmla="*/ 11153701 w 12238203"/>
              <a:gd name="connsiteY12122" fmla="*/ 4295944 h 14922648"/>
              <a:gd name="connsiteX12123" fmla="*/ 11148268 w 12238203"/>
              <a:gd name="connsiteY12123" fmla="*/ 4287392 h 14922648"/>
              <a:gd name="connsiteX12124" fmla="*/ 11159293 w 12238203"/>
              <a:gd name="connsiteY12124" fmla="*/ 4294707 h 14922648"/>
              <a:gd name="connsiteX12125" fmla="*/ 11166499 w 12238203"/>
              <a:gd name="connsiteY12125" fmla="*/ 4299488 h 14922648"/>
              <a:gd name="connsiteX12126" fmla="*/ 9147068 w 12238203"/>
              <a:gd name="connsiteY12126" fmla="*/ 8898069 h 14922648"/>
              <a:gd name="connsiteX12127" fmla="*/ 9137397 w 12238203"/>
              <a:gd name="connsiteY12127" fmla="*/ 8862183 h 14922648"/>
              <a:gd name="connsiteX12128" fmla="*/ 9147068 w 12238203"/>
              <a:gd name="connsiteY12128" fmla="*/ 8898069 h 14922648"/>
              <a:gd name="connsiteX12129" fmla="*/ 8331304 w 12238203"/>
              <a:gd name="connsiteY12129" fmla="*/ 10749011 h 14922648"/>
              <a:gd name="connsiteX12130" fmla="*/ 8327425 w 12238203"/>
              <a:gd name="connsiteY12130" fmla="*/ 10670562 h 14922648"/>
              <a:gd name="connsiteX12131" fmla="*/ 8331304 w 12238203"/>
              <a:gd name="connsiteY12131" fmla="*/ 10749011 h 14922648"/>
              <a:gd name="connsiteX12132" fmla="*/ 11728233 w 12238203"/>
              <a:gd name="connsiteY12132" fmla="*/ 3067710 h 14922648"/>
              <a:gd name="connsiteX12133" fmla="*/ 11715950 w 12238203"/>
              <a:gd name="connsiteY12133" fmla="*/ 3064325 h 14922648"/>
              <a:gd name="connsiteX12134" fmla="*/ 11712988 w 12238203"/>
              <a:gd name="connsiteY12134" fmla="*/ 3076804 h 14922648"/>
              <a:gd name="connsiteX12135" fmla="*/ 11720624 w 12238203"/>
              <a:gd name="connsiteY12135" fmla="*/ 3079156 h 14922648"/>
              <a:gd name="connsiteX12136" fmla="*/ 11728233 w 12238203"/>
              <a:gd name="connsiteY12136" fmla="*/ 3067710 h 14922648"/>
              <a:gd name="connsiteX12137" fmla="*/ 11144687 w 12238203"/>
              <a:gd name="connsiteY12137" fmla="*/ 4388905 h 14922648"/>
              <a:gd name="connsiteX12138" fmla="*/ 11147569 w 12238203"/>
              <a:gd name="connsiteY12138" fmla="*/ 4332506 h 14922648"/>
              <a:gd name="connsiteX12139" fmla="*/ 11135482 w 12238203"/>
              <a:gd name="connsiteY12139" fmla="*/ 4299973 h 14922648"/>
              <a:gd name="connsiteX12140" fmla="*/ 11127379 w 12238203"/>
              <a:gd name="connsiteY12140" fmla="*/ 4278162 h 14922648"/>
              <a:gd name="connsiteX12141" fmla="*/ 11122355 w 12238203"/>
              <a:gd name="connsiteY12141" fmla="*/ 4302877 h 14922648"/>
              <a:gd name="connsiteX12142" fmla="*/ 11120880 w 12238203"/>
              <a:gd name="connsiteY12142" fmla="*/ 4310132 h 14922648"/>
              <a:gd name="connsiteX12143" fmla="*/ 11144687 w 12238203"/>
              <a:gd name="connsiteY12143" fmla="*/ 4388905 h 14922648"/>
              <a:gd name="connsiteX12144" fmla="*/ 10731151 w 12238203"/>
              <a:gd name="connsiteY12144" fmla="*/ 5325610 h 14922648"/>
              <a:gd name="connsiteX12145" fmla="*/ 10713140 w 12238203"/>
              <a:gd name="connsiteY12145" fmla="*/ 5271732 h 14922648"/>
              <a:gd name="connsiteX12146" fmla="*/ 10731151 w 12238203"/>
              <a:gd name="connsiteY12146" fmla="*/ 5325610 h 14922648"/>
              <a:gd name="connsiteX12147" fmla="*/ 10780380 w 12238203"/>
              <a:gd name="connsiteY12147" fmla="*/ 5214193 h 14922648"/>
              <a:gd name="connsiteX12148" fmla="*/ 10781277 w 12238203"/>
              <a:gd name="connsiteY12148" fmla="*/ 5159360 h 14922648"/>
              <a:gd name="connsiteX12149" fmla="*/ 10766096 w 12238203"/>
              <a:gd name="connsiteY12149" fmla="*/ 5124717 h 14922648"/>
              <a:gd name="connsiteX12150" fmla="*/ 10764467 w 12238203"/>
              <a:gd name="connsiteY12150" fmla="*/ 5120999 h 14922648"/>
              <a:gd name="connsiteX12151" fmla="*/ 10769632 w 12238203"/>
              <a:gd name="connsiteY12151" fmla="*/ 5113520 h 14922648"/>
              <a:gd name="connsiteX12152" fmla="*/ 10789536 w 12238203"/>
              <a:gd name="connsiteY12152" fmla="*/ 5084699 h 14922648"/>
              <a:gd name="connsiteX12153" fmla="*/ 10791018 w 12238203"/>
              <a:gd name="connsiteY12153" fmla="*/ 5086242 h 14922648"/>
              <a:gd name="connsiteX12154" fmla="*/ 10795545 w 12238203"/>
              <a:gd name="connsiteY12154" fmla="*/ 5075997 h 14922648"/>
              <a:gd name="connsiteX12155" fmla="*/ 10789536 w 12238203"/>
              <a:gd name="connsiteY12155" fmla="*/ 5084699 h 14922648"/>
              <a:gd name="connsiteX12156" fmla="*/ 10784949 w 12238203"/>
              <a:gd name="connsiteY12156" fmla="*/ 5079925 h 14922648"/>
              <a:gd name="connsiteX12157" fmla="*/ 10784879 w 12238203"/>
              <a:gd name="connsiteY12157" fmla="*/ 5071284 h 14922648"/>
              <a:gd name="connsiteX12158" fmla="*/ 10780970 w 12238203"/>
              <a:gd name="connsiteY12158" fmla="*/ 5077619 h 14922648"/>
              <a:gd name="connsiteX12159" fmla="*/ 10748609 w 12238203"/>
              <a:gd name="connsiteY12159" fmla="*/ 5130067 h 14922648"/>
              <a:gd name="connsiteX12160" fmla="*/ 10738371 w 12238203"/>
              <a:gd name="connsiteY12160" fmla="*/ 5121143 h 14922648"/>
              <a:gd name="connsiteX12161" fmla="*/ 10735560 w 12238203"/>
              <a:gd name="connsiteY12161" fmla="*/ 5136737 h 14922648"/>
              <a:gd name="connsiteX12162" fmla="*/ 10740260 w 12238203"/>
              <a:gd name="connsiteY12162" fmla="*/ 5143598 h 14922648"/>
              <a:gd name="connsiteX12163" fmla="*/ 10712223 w 12238203"/>
              <a:gd name="connsiteY12163" fmla="*/ 5189037 h 14922648"/>
              <a:gd name="connsiteX12164" fmla="*/ 10710705 w 12238203"/>
              <a:gd name="connsiteY12164" fmla="*/ 5180729 h 14922648"/>
              <a:gd name="connsiteX12165" fmla="*/ 10685205 w 12238203"/>
              <a:gd name="connsiteY12165" fmla="*/ 5109897 h 14922648"/>
              <a:gd name="connsiteX12166" fmla="*/ 10694850 w 12238203"/>
              <a:gd name="connsiteY12166" fmla="*/ 5172321 h 14922648"/>
              <a:gd name="connsiteX12167" fmla="*/ 10697658 w 12238203"/>
              <a:gd name="connsiteY12167" fmla="*/ 5212644 h 14922648"/>
              <a:gd name="connsiteX12168" fmla="*/ 10684062 w 12238203"/>
              <a:gd name="connsiteY12168" fmla="*/ 5234680 h 14922648"/>
              <a:gd name="connsiteX12169" fmla="*/ 10674850 w 12238203"/>
              <a:gd name="connsiteY12169" fmla="*/ 5247106 h 14922648"/>
              <a:gd name="connsiteX12170" fmla="*/ 10674816 w 12238203"/>
              <a:gd name="connsiteY12170" fmla="*/ 5249664 h 14922648"/>
              <a:gd name="connsiteX12171" fmla="*/ 10668122 w 12238203"/>
              <a:gd name="connsiteY12171" fmla="*/ 5260513 h 14922648"/>
              <a:gd name="connsiteX12172" fmla="*/ 10648724 w 12238203"/>
              <a:gd name="connsiteY12172" fmla="*/ 5247862 h 14922648"/>
              <a:gd name="connsiteX12173" fmla="*/ 10663600 w 12238203"/>
              <a:gd name="connsiteY12173" fmla="*/ 5345767 h 14922648"/>
              <a:gd name="connsiteX12174" fmla="*/ 10677473 w 12238203"/>
              <a:gd name="connsiteY12174" fmla="*/ 5343222 h 14922648"/>
              <a:gd name="connsiteX12175" fmla="*/ 10668122 w 12238203"/>
              <a:gd name="connsiteY12175" fmla="*/ 5260513 h 14922648"/>
              <a:gd name="connsiteX12176" fmla="*/ 10674800 w 12238203"/>
              <a:gd name="connsiteY12176" fmla="*/ 5250842 h 14922648"/>
              <a:gd name="connsiteX12177" fmla="*/ 10674624 w 12238203"/>
              <a:gd name="connsiteY12177" fmla="*/ 5263832 h 14922648"/>
              <a:gd name="connsiteX12178" fmla="*/ 10691327 w 12238203"/>
              <a:gd name="connsiteY12178" fmla="*/ 5283013 h 14922648"/>
              <a:gd name="connsiteX12179" fmla="*/ 10690774 w 12238203"/>
              <a:gd name="connsiteY12179" fmla="*/ 5257577 h 14922648"/>
              <a:gd name="connsiteX12180" fmla="*/ 10684770 w 12238203"/>
              <a:gd name="connsiteY12180" fmla="*/ 5236406 h 14922648"/>
              <a:gd name="connsiteX12181" fmla="*/ 10697982 w 12238203"/>
              <a:gd name="connsiteY12181" fmla="*/ 5217276 h 14922648"/>
              <a:gd name="connsiteX12182" fmla="*/ 10698279 w 12238203"/>
              <a:gd name="connsiteY12182" fmla="*/ 5221547 h 14922648"/>
              <a:gd name="connsiteX12183" fmla="*/ 10716158 w 12238203"/>
              <a:gd name="connsiteY12183" fmla="*/ 5264902 h 14922648"/>
              <a:gd name="connsiteX12184" fmla="*/ 10724524 w 12238203"/>
              <a:gd name="connsiteY12184" fmla="*/ 5256355 h 14922648"/>
              <a:gd name="connsiteX12185" fmla="*/ 10713320 w 12238203"/>
              <a:gd name="connsiteY12185" fmla="*/ 5195065 h 14922648"/>
              <a:gd name="connsiteX12186" fmla="*/ 10734404 w 12238203"/>
              <a:gd name="connsiteY12186" fmla="*/ 5164532 h 14922648"/>
              <a:gd name="connsiteX12187" fmla="*/ 10731808 w 12238203"/>
              <a:gd name="connsiteY12187" fmla="*/ 5210152 h 14922648"/>
              <a:gd name="connsiteX12188" fmla="*/ 10733328 w 12238203"/>
              <a:gd name="connsiteY12188" fmla="*/ 5228478 h 14922648"/>
              <a:gd name="connsiteX12189" fmla="*/ 10733891 w 12238203"/>
              <a:gd name="connsiteY12189" fmla="*/ 5235265 h 14922648"/>
              <a:gd name="connsiteX12190" fmla="*/ 10740366 w 12238203"/>
              <a:gd name="connsiteY12190" fmla="*/ 5248436 h 14922648"/>
              <a:gd name="connsiteX12191" fmla="*/ 10744608 w 12238203"/>
              <a:gd name="connsiteY12191" fmla="*/ 5257067 h 14922648"/>
              <a:gd name="connsiteX12192" fmla="*/ 10747913 w 12238203"/>
              <a:gd name="connsiteY12192" fmla="*/ 5241979 h 14922648"/>
              <a:gd name="connsiteX12193" fmla="*/ 10750869 w 12238203"/>
              <a:gd name="connsiteY12193" fmla="*/ 5228489 h 14922648"/>
              <a:gd name="connsiteX12194" fmla="*/ 10748334 w 12238203"/>
              <a:gd name="connsiteY12194" fmla="*/ 5203477 h 14922648"/>
              <a:gd name="connsiteX12195" fmla="*/ 10744935 w 12238203"/>
              <a:gd name="connsiteY12195" fmla="*/ 5191725 h 14922648"/>
              <a:gd name="connsiteX12196" fmla="*/ 10736284 w 12238203"/>
              <a:gd name="connsiteY12196" fmla="*/ 5161811 h 14922648"/>
              <a:gd name="connsiteX12197" fmla="*/ 10744543 w 12238203"/>
              <a:gd name="connsiteY12197" fmla="*/ 5149850 h 14922648"/>
              <a:gd name="connsiteX12198" fmla="*/ 10748004 w 12238203"/>
              <a:gd name="connsiteY12198" fmla="*/ 5154903 h 14922648"/>
              <a:gd name="connsiteX12199" fmla="*/ 10751244 w 12238203"/>
              <a:gd name="connsiteY12199" fmla="*/ 5171747 h 14922648"/>
              <a:gd name="connsiteX12200" fmla="*/ 10752487 w 12238203"/>
              <a:gd name="connsiteY12200" fmla="*/ 5178209 h 14922648"/>
              <a:gd name="connsiteX12201" fmla="*/ 10768016 w 12238203"/>
              <a:gd name="connsiteY12201" fmla="*/ 5213322 h 14922648"/>
              <a:gd name="connsiteX12202" fmla="*/ 10764172 w 12238203"/>
              <a:gd name="connsiteY12202" fmla="*/ 5159264 h 14922648"/>
              <a:gd name="connsiteX12203" fmla="*/ 10759261 w 12238203"/>
              <a:gd name="connsiteY12203" fmla="*/ 5146363 h 14922648"/>
              <a:gd name="connsiteX12204" fmla="*/ 10755266 w 12238203"/>
              <a:gd name="connsiteY12204" fmla="*/ 5135870 h 14922648"/>
              <a:gd name="connsiteX12205" fmla="*/ 10754599 w 12238203"/>
              <a:gd name="connsiteY12205" fmla="*/ 5135289 h 14922648"/>
              <a:gd name="connsiteX12206" fmla="*/ 10762718 w 12238203"/>
              <a:gd name="connsiteY12206" fmla="*/ 5123531 h 14922648"/>
              <a:gd name="connsiteX12207" fmla="*/ 10763741 w 12238203"/>
              <a:gd name="connsiteY12207" fmla="*/ 5132175 h 14922648"/>
              <a:gd name="connsiteX12208" fmla="*/ 10767720 w 12238203"/>
              <a:gd name="connsiteY12208" fmla="*/ 5165807 h 14922648"/>
              <a:gd name="connsiteX12209" fmla="*/ 10780380 w 12238203"/>
              <a:gd name="connsiteY12209" fmla="*/ 5214193 h 14922648"/>
              <a:gd name="connsiteX12210" fmla="*/ 10531094 w 12238203"/>
              <a:gd name="connsiteY12210" fmla="*/ 5787442 h 14922648"/>
              <a:gd name="connsiteX12211" fmla="*/ 10495069 w 12238203"/>
              <a:gd name="connsiteY12211" fmla="*/ 5709388 h 14922648"/>
              <a:gd name="connsiteX12212" fmla="*/ 10521241 w 12238203"/>
              <a:gd name="connsiteY12212" fmla="*/ 5791237 h 14922648"/>
              <a:gd name="connsiteX12213" fmla="*/ 10531094 w 12238203"/>
              <a:gd name="connsiteY12213" fmla="*/ 5787442 h 14922648"/>
              <a:gd name="connsiteX12214" fmla="*/ 10662327 w 12238203"/>
              <a:gd name="connsiteY12214" fmla="*/ 5490610 h 14922648"/>
              <a:gd name="connsiteX12215" fmla="*/ 10647644 w 12238203"/>
              <a:gd name="connsiteY12215" fmla="*/ 5467286 h 14922648"/>
              <a:gd name="connsiteX12216" fmla="*/ 10662327 w 12238203"/>
              <a:gd name="connsiteY12216" fmla="*/ 5490610 h 14922648"/>
              <a:gd name="connsiteX12217" fmla="*/ 9047149 w 12238203"/>
              <a:gd name="connsiteY12217" fmla="*/ 9152427 h 14922648"/>
              <a:gd name="connsiteX12218" fmla="*/ 9032340 w 12238203"/>
              <a:gd name="connsiteY12218" fmla="*/ 9161829 h 14922648"/>
              <a:gd name="connsiteX12219" fmla="*/ 8897928 w 12238203"/>
              <a:gd name="connsiteY12219" fmla="*/ 9081352 h 14922648"/>
              <a:gd name="connsiteX12220" fmla="*/ 9045969 w 12238203"/>
              <a:gd name="connsiteY12220" fmla="*/ 9119502 h 14922648"/>
              <a:gd name="connsiteX12221" fmla="*/ 9047149 w 12238203"/>
              <a:gd name="connsiteY12221" fmla="*/ 9152427 h 14922648"/>
              <a:gd name="connsiteX12222" fmla="*/ 8628204 w 12238203"/>
              <a:gd name="connsiteY12222" fmla="*/ 10103329 h 14922648"/>
              <a:gd name="connsiteX12223" fmla="*/ 8610813 w 12238203"/>
              <a:gd name="connsiteY12223" fmla="*/ 10074076 h 14922648"/>
              <a:gd name="connsiteX12224" fmla="*/ 8611873 w 12238203"/>
              <a:gd name="connsiteY12224" fmla="*/ 10103079 h 14922648"/>
              <a:gd name="connsiteX12225" fmla="*/ 8628204 w 12238203"/>
              <a:gd name="connsiteY12225" fmla="*/ 10103329 h 14922648"/>
              <a:gd name="connsiteX12226" fmla="*/ 7327269 w 12238203"/>
              <a:gd name="connsiteY12226" fmla="*/ 13048551 h 14922648"/>
              <a:gd name="connsiteX12227" fmla="*/ 7305916 w 12238203"/>
              <a:gd name="connsiteY12227" fmla="*/ 13039116 h 14922648"/>
              <a:gd name="connsiteX12228" fmla="*/ 7327269 w 12238203"/>
              <a:gd name="connsiteY12228" fmla="*/ 13048551 h 14922648"/>
              <a:gd name="connsiteX12229" fmla="*/ 11337402 w 12238203"/>
              <a:gd name="connsiteY12229" fmla="*/ 3972912 h 14922648"/>
              <a:gd name="connsiteX12230" fmla="*/ 11413890 w 12238203"/>
              <a:gd name="connsiteY12230" fmla="*/ 3563126 h 14922648"/>
              <a:gd name="connsiteX12231" fmla="*/ 11246768 w 12238203"/>
              <a:gd name="connsiteY12231" fmla="*/ 3645812 h 14922648"/>
              <a:gd name="connsiteX12232" fmla="*/ 11076231 w 12238203"/>
              <a:gd name="connsiteY12232" fmla="*/ 3726990 h 14922648"/>
              <a:gd name="connsiteX12233" fmla="*/ 11337402 w 12238203"/>
              <a:gd name="connsiteY12233" fmla="*/ 3972912 h 14922648"/>
              <a:gd name="connsiteX12234" fmla="*/ 9588937 w 12238203"/>
              <a:gd name="connsiteY12234" fmla="*/ 7932861 h 14922648"/>
              <a:gd name="connsiteX12235" fmla="*/ 9587101 w 12238203"/>
              <a:gd name="connsiteY12235" fmla="*/ 7914013 h 14922648"/>
              <a:gd name="connsiteX12236" fmla="*/ 9588937 w 12238203"/>
              <a:gd name="connsiteY12236" fmla="*/ 7932861 h 14922648"/>
              <a:gd name="connsiteX12237" fmla="*/ 6780239 w 12238203"/>
              <a:gd name="connsiteY12237" fmla="*/ 14291728 h 14922648"/>
              <a:gd name="connsiteX12238" fmla="*/ 6727402 w 12238203"/>
              <a:gd name="connsiteY12238" fmla="*/ 14252071 h 14922648"/>
              <a:gd name="connsiteX12239" fmla="*/ 6780239 w 12238203"/>
              <a:gd name="connsiteY12239" fmla="*/ 14291728 h 14922648"/>
              <a:gd name="connsiteX12240" fmla="*/ 6553675 w 12238203"/>
              <a:gd name="connsiteY12240" fmla="*/ 14805903 h 14922648"/>
              <a:gd name="connsiteX12241" fmla="*/ 6489590 w 12238203"/>
              <a:gd name="connsiteY12241" fmla="*/ 14814853 h 14922648"/>
              <a:gd name="connsiteX12242" fmla="*/ 6553675 w 12238203"/>
              <a:gd name="connsiteY12242" fmla="*/ 14805903 h 14922648"/>
              <a:gd name="connsiteX12243" fmla="*/ 10524189 w 12238203"/>
              <a:gd name="connsiteY12243" fmla="*/ 5821571 h 14922648"/>
              <a:gd name="connsiteX12244" fmla="*/ 10513114 w 12238203"/>
              <a:gd name="connsiteY12244" fmla="*/ 5800380 h 14922648"/>
              <a:gd name="connsiteX12245" fmla="*/ 10524189 w 12238203"/>
              <a:gd name="connsiteY12245" fmla="*/ 5821571 h 14922648"/>
              <a:gd name="connsiteX12246" fmla="*/ 8984969 w 12238203"/>
              <a:gd name="connsiteY12246" fmla="*/ 9305634 h 14922648"/>
              <a:gd name="connsiteX12247" fmla="*/ 8979143 w 12238203"/>
              <a:gd name="connsiteY12247" fmla="*/ 9318820 h 14922648"/>
              <a:gd name="connsiteX12248" fmla="*/ 8848971 w 12238203"/>
              <a:gd name="connsiteY12248" fmla="*/ 9192160 h 14922648"/>
              <a:gd name="connsiteX12249" fmla="*/ 8984969 w 12238203"/>
              <a:gd name="connsiteY12249" fmla="*/ 9305634 h 14922648"/>
              <a:gd name="connsiteX12250" fmla="*/ 10421304 w 12238203"/>
              <a:gd name="connsiteY12250" fmla="*/ 6059151 h 14922648"/>
              <a:gd name="connsiteX12251" fmla="*/ 10409328 w 12238203"/>
              <a:gd name="connsiteY12251" fmla="*/ 6020255 h 14922648"/>
              <a:gd name="connsiteX12252" fmla="*/ 10421304 w 12238203"/>
              <a:gd name="connsiteY12252" fmla="*/ 6059151 h 14922648"/>
              <a:gd name="connsiteX12253" fmla="*/ 11141348 w 12238203"/>
              <a:gd name="connsiteY12253" fmla="*/ 4433364 h 14922648"/>
              <a:gd name="connsiteX12254" fmla="*/ 11116880 w 12238203"/>
              <a:gd name="connsiteY12254" fmla="*/ 4405711 h 14922648"/>
              <a:gd name="connsiteX12255" fmla="*/ 11141348 w 12238203"/>
              <a:gd name="connsiteY12255" fmla="*/ 4433364 h 14922648"/>
              <a:gd name="connsiteX12256" fmla="*/ 10726319 w 12238203"/>
              <a:gd name="connsiteY12256" fmla="*/ 5373479 h 14922648"/>
              <a:gd name="connsiteX12257" fmla="*/ 10725593 w 12238203"/>
              <a:gd name="connsiteY12257" fmla="*/ 5367053 h 14922648"/>
              <a:gd name="connsiteX12258" fmla="*/ 10723487 w 12238203"/>
              <a:gd name="connsiteY12258" fmla="*/ 5348438 h 14922648"/>
              <a:gd name="connsiteX12259" fmla="*/ 10714054 w 12238203"/>
              <a:gd name="connsiteY12259" fmla="*/ 5326219 h 14922648"/>
              <a:gd name="connsiteX12260" fmla="*/ 10703023 w 12238203"/>
              <a:gd name="connsiteY12260" fmla="*/ 5335386 h 14922648"/>
              <a:gd name="connsiteX12261" fmla="*/ 10702830 w 12238203"/>
              <a:gd name="connsiteY12261" fmla="*/ 5338519 h 14922648"/>
              <a:gd name="connsiteX12262" fmla="*/ 10702197 w 12238203"/>
              <a:gd name="connsiteY12262" fmla="*/ 5348726 h 14922648"/>
              <a:gd name="connsiteX12263" fmla="*/ 10704483 w 12238203"/>
              <a:gd name="connsiteY12263" fmla="*/ 5364110 h 14922648"/>
              <a:gd name="connsiteX12264" fmla="*/ 10704265 w 12238203"/>
              <a:gd name="connsiteY12264" fmla="*/ 5366077 h 14922648"/>
              <a:gd name="connsiteX12265" fmla="*/ 10702790 w 12238203"/>
              <a:gd name="connsiteY12265" fmla="*/ 5379410 h 14922648"/>
              <a:gd name="connsiteX12266" fmla="*/ 10726319 w 12238203"/>
              <a:gd name="connsiteY12266" fmla="*/ 5373479 h 14922648"/>
              <a:gd name="connsiteX12267" fmla="*/ 9189350 w 12238203"/>
              <a:gd name="connsiteY12267" fmla="*/ 8860149 h 14922648"/>
              <a:gd name="connsiteX12268" fmla="*/ 9170201 w 12238203"/>
              <a:gd name="connsiteY12268" fmla="*/ 8787941 h 14922648"/>
              <a:gd name="connsiteX12269" fmla="*/ 9189350 w 12238203"/>
              <a:gd name="connsiteY12269" fmla="*/ 8860149 h 14922648"/>
              <a:gd name="connsiteX12270" fmla="*/ 9551564 w 12238203"/>
              <a:gd name="connsiteY12270" fmla="*/ 8041801 h 14922648"/>
              <a:gd name="connsiteX12271" fmla="*/ 9543928 w 12238203"/>
              <a:gd name="connsiteY12271" fmla="*/ 8017528 h 14922648"/>
              <a:gd name="connsiteX12272" fmla="*/ 9551564 w 12238203"/>
              <a:gd name="connsiteY12272" fmla="*/ 8041801 h 14922648"/>
              <a:gd name="connsiteX12273" fmla="*/ 10681122 w 12238203"/>
              <a:gd name="connsiteY12273" fmla="*/ 5486159 h 14922648"/>
              <a:gd name="connsiteX12274" fmla="*/ 10665608 w 12238203"/>
              <a:gd name="connsiteY12274" fmla="*/ 5379310 h 14922648"/>
              <a:gd name="connsiteX12275" fmla="*/ 10681122 w 12238203"/>
              <a:gd name="connsiteY12275" fmla="*/ 5486159 h 14922648"/>
              <a:gd name="connsiteX12276" fmla="*/ 6777249 w 12238203"/>
              <a:gd name="connsiteY12276" fmla="*/ 14322006 h 14922648"/>
              <a:gd name="connsiteX12277" fmla="*/ 6780292 w 12238203"/>
              <a:gd name="connsiteY12277" fmla="*/ 14314686 h 14922648"/>
              <a:gd name="connsiteX12278" fmla="*/ 6750759 w 12238203"/>
              <a:gd name="connsiteY12278" fmla="*/ 14299599 h 14922648"/>
              <a:gd name="connsiteX12279" fmla="*/ 6773171 w 12238203"/>
              <a:gd name="connsiteY12279" fmla="*/ 14327340 h 14922648"/>
              <a:gd name="connsiteX12280" fmla="*/ 6777249 w 12238203"/>
              <a:gd name="connsiteY12280" fmla="*/ 14322006 h 14922648"/>
              <a:gd name="connsiteX12281" fmla="*/ 7466477 w 12238203"/>
              <a:gd name="connsiteY12281" fmla="*/ 12763525 h 14922648"/>
              <a:gd name="connsiteX12282" fmla="*/ 7195191 w 12238203"/>
              <a:gd name="connsiteY12282" fmla="*/ 12810300 h 14922648"/>
              <a:gd name="connsiteX12283" fmla="*/ 7132254 w 12238203"/>
              <a:gd name="connsiteY12283" fmla="*/ 12878809 h 14922648"/>
              <a:gd name="connsiteX12284" fmla="*/ 7253774 w 12238203"/>
              <a:gd name="connsiteY12284" fmla="*/ 12881031 h 14922648"/>
              <a:gd name="connsiteX12285" fmla="*/ 7152614 w 12238203"/>
              <a:gd name="connsiteY12285" fmla="*/ 12906660 h 14922648"/>
              <a:gd name="connsiteX12286" fmla="*/ 7247029 w 12238203"/>
              <a:gd name="connsiteY12286" fmla="*/ 12910157 h 14922648"/>
              <a:gd name="connsiteX12287" fmla="*/ 7172172 w 12238203"/>
              <a:gd name="connsiteY12287" fmla="*/ 12935176 h 14922648"/>
              <a:gd name="connsiteX12288" fmla="*/ 7284467 w 12238203"/>
              <a:gd name="connsiteY12288" fmla="*/ 12907970 h 14922648"/>
              <a:gd name="connsiteX12289" fmla="*/ 7305711 w 12238203"/>
              <a:gd name="connsiteY12289" fmla="*/ 12897416 h 14922648"/>
              <a:gd name="connsiteX12290" fmla="*/ 7307857 w 12238203"/>
              <a:gd name="connsiteY12290" fmla="*/ 12897920 h 14922648"/>
              <a:gd name="connsiteX12291" fmla="*/ 7312292 w 12238203"/>
              <a:gd name="connsiteY12291" fmla="*/ 12894147 h 14922648"/>
              <a:gd name="connsiteX12292" fmla="*/ 7305711 w 12238203"/>
              <a:gd name="connsiteY12292" fmla="*/ 12897416 h 14922648"/>
              <a:gd name="connsiteX12293" fmla="*/ 7298630 w 12238203"/>
              <a:gd name="connsiteY12293" fmla="*/ 12895754 h 14922648"/>
              <a:gd name="connsiteX12294" fmla="*/ 7290939 w 12238203"/>
              <a:gd name="connsiteY12294" fmla="*/ 12884712 h 14922648"/>
              <a:gd name="connsiteX12295" fmla="*/ 7357381 w 12238203"/>
              <a:gd name="connsiteY12295" fmla="*/ 12849859 h 14922648"/>
              <a:gd name="connsiteX12296" fmla="*/ 7171454 w 12238203"/>
              <a:gd name="connsiteY12296" fmla="*/ 12864023 h 14922648"/>
              <a:gd name="connsiteX12297" fmla="*/ 7198708 w 12238203"/>
              <a:gd name="connsiteY12297" fmla="*/ 12831220 h 14922648"/>
              <a:gd name="connsiteX12298" fmla="*/ 7343953 w 12238203"/>
              <a:gd name="connsiteY12298" fmla="*/ 12792455 h 14922648"/>
              <a:gd name="connsiteX12299" fmla="*/ 7466477 w 12238203"/>
              <a:gd name="connsiteY12299" fmla="*/ 12763525 h 14922648"/>
              <a:gd name="connsiteX12300" fmla="*/ 10331129 w 12238203"/>
              <a:gd name="connsiteY12300" fmla="*/ 6281441 h 14922648"/>
              <a:gd name="connsiteX12301" fmla="*/ 10320083 w 12238203"/>
              <a:gd name="connsiteY12301" fmla="*/ 6268375 h 14922648"/>
              <a:gd name="connsiteX12302" fmla="*/ 10331129 w 12238203"/>
              <a:gd name="connsiteY12302" fmla="*/ 6281441 h 14922648"/>
              <a:gd name="connsiteX12303" fmla="*/ 10963439 w 12238203"/>
              <a:gd name="connsiteY12303" fmla="*/ 4855286 h 14922648"/>
              <a:gd name="connsiteX12304" fmla="*/ 10956217 w 12238203"/>
              <a:gd name="connsiteY12304" fmla="*/ 4843931 h 14922648"/>
              <a:gd name="connsiteX12305" fmla="*/ 10963439 w 12238203"/>
              <a:gd name="connsiteY12305" fmla="*/ 4855286 h 14922648"/>
              <a:gd name="connsiteX12306" fmla="*/ 11156143 w 12238203"/>
              <a:gd name="connsiteY12306" fmla="*/ 4419486 h 14922648"/>
              <a:gd name="connsiteX12307" fmla="*/ 11145316 w 12238203"/>
              <a:gd name="connsiteY12307" fmla="*/ 4397860 h 14922648"/>
              <a:gd name="connsiteX12308" fmla="*/ 11156143 w 12238203"/>
              <a:gd name="connsiteY12308" fmla="*/ 4419486 h 14922648"/>
              <a:gd name="connsiteX12309" fmla="*/ 9855405 w 12238203"/>
              <a:gd name="connsiteY12309" fmla="*/ 7365979 h 14922648"/>
              <a:gd name="connsiteX12310" fmla="*/ 9849783 w 12238203"/>
              <a:gd name="connsiteY12310" fmla="*/ 7352846 h 14922648"/>
              <a:gd name="connsiteX12311" fmla="*/ 9847166 w 12238203"/>
              <a:gd name="connsiteY12311" fmla="*/ 7375379 h 14922648"/>
              <a:gd name="connsiteX12312" fmla="*/ 9855405 w 12238203"/>
              <a:gd name="connsiteY12312" fmla="*/ 7365979 h 14922648"/>
              <a:gd name="connsiteX12313" fmla="*/ 11374584 w 12238203"/>
              <a:gd name="connsiteY12313" fmla="*/ 3928157 h 14922648"/>
              <a:gd name="connsiteX12314" fmla="*/ 11368783 w 12238203"/>
              <a:gd name="connsiteY12314" fmla="*/ 3921515 h 14922648"/>
              <a:gd name="connsiteX12315" fmla="*/ 11369630 w 12238203"/>
              <a:gd name="connsiteY12315" fmla="*/ 3939225 h 14922648"/>
              <a:gd name="connsiteX12316" fmla="*/ 11374584 w 12238203"/>
              <a:gd name="connsiteY12316" fmla="*/ 3928157 h 14922648"/>
              <a:gd name="connsiteX12317" fmla="*/ 8586301 w 12238203"/>
              <a:gd name="connsiteY12317" fmla="*/ 10238799 h 14922648"/>
              <a:gd name="connsiteX12318" fmla="*/ 8563641 w 12238203"/>
              <a:gd name="connsiteY12318" fmla="*/ 10212583 h 14922648"/>
              <a:gd name="connsiteX12319" fmla="*/ 8586301 w 12238203"/>
              <a:gd name="connsiteY12319" fmla="*/ 10238799 h 14922648"/>
              <a:gd name="connsiteX12320" fmla="*/ 9615632 w 12238203"/>
              <a:gd name="connsiteY12320" fmla="*/ 7915902 h 14922648"/>
              <a:gd name="connsiteX12321" fmla="*/ 9611510 w 12238203"/>
              <a:gd name="connsiteY12321" fmla="*/ 7901077 h 14922648"/>
              <a:gd name="connsiteX12322" fmla="*/ 9608126 w 12238203"/>
              <a:gd name="connsiteY12322" fmla="*/ 7930689 h 14922648"/>
              <a:gd name="connsiteX12323" fmla="*/ 9615632 w 12238203"/>
              <a:gd name="connsiteY12323" fmla="*/ 7915902 h 14922648"/>
              <a:gd name="connsiteX12324" fmla="*/ 8850319 w 12238203"/>
              <a:gd name="connsiteY12324" fmla="*/ 9649313 h 14922648"/>
              <a:gd name="connsiteX12325" fmla="*/ 8817877 w 12238203"/>
              <a:gd name="connsiteY12325" fmla="*/ 9611926 h 14922648"/>
              <a:gd name="connsiteX12326" fmla="*/ 8850319 w 12238203"/>
              <a:gd name="connsiteY12326" fmla="*/ 9649313 h 14922648"/>
              <a:gd name="connsiteX12327" fmla="*/ 11448626 w 12238203"/>
              <a:gd name="connsiteY12327" fmla="*/ 3769673 h 14922648"/>
              <a:gd name="connsiteX12328" fmla="*/ 11454825 w 12238203"/>
              <a:gd name="connsiteY12328" fmla="*/ 3746409 h 14922648"/>
              <a:gd name="connsiteX12329" fmla="*/ 11432398 w 12238203"/>
              <a:gd name="connsiteY12329" fmla="*/ 3757914 h 14922648"/>
              <a:gd name="connsiteX12330" fmla="*/ 11448626 w 12238203"/>
              <a:gd name="connsiteY12330" fmla="*/ 3769673 h 14922648"/>
              <a:gd name="connsiteX12331" fmla="*/ 9675862 w 12238203"/>
              <a:gd name="connsiteY12331" fmla="*/ 7781908 h 14922648"/>
              <a:gd name="connsiteX12332" fmla="*/ 9671322 w 12238203"/>
              <a:gd name="connsiteY12332" fmla="*/ 7765634 h 14922648"/>
              <a:gd name="connsiteX12333" fmla="*/ 9675862 w 12238203"/>
              <a:gd name="connsiteY12333" fmla="*/ 7781908 h 14922648"/>
              <a:gd name="connsiteX12334" fmla="*/ 10441641 w 12238203"/>
              <a:gd name="connsiteY12334" fmla="*/ 6051335 h 14922648"/>
              <a:gd name="connsiteX12335" fmla="*/ 10425184 w 12238203"/>
              <a:gd name="connsiteY12335" fmla="*/ 6031844 h 14922648"/>
              <a:gd name="connsiteX12336" fmla="*/ 10441641 w 12238203"/>
              <a:gd name="connsiteY12336" fmla="*/ 6051335 h 14922648"/>
              <a:gd name="connsiteX12337" fmla="*/ 6833566 w 12238203"/>
              <a:gd name="connsiteY12337" fmla="*/ 14218646 h 14922648"/>
              <a:gd name="connsiteX12338" fmla="*/ 6812643 w 12238203"/>
              <a:gd name="connsiteY12338" fmla="*/ 14162291 h 14922648"/>
              <a:gd name="connsiteX12339" fmla="*/ 6833566 w 12238203"/>
              <a:gd name="connsiteY12339" fmla="*/ 14218646 h 14922648"/>
              <a:gd name="connsiteX12340" fmla="*/ 8017256 w 12238203"/>
              <a:gd name="connsiteY12340" fmla="*/ 11539693 h 14922648"/>
              <a:gd name="connsiteX12341" fmla="*/ 8014220 w 12238203"/>
              <a:gd name="connsiteY12341" fmla="*/ 11535171 h 14922648"/>
              <a:gd name="connsiteX12342" fmla="*/ 8003475 w 12238203"/>
              <a:gd name="connsiteY12342" fmla="*/ 11541915 h 14922648"/>
              <a:gd name="connsiteX12343" fmla="*/ 8006885 w 12238203"/>
              <a:gd name="connsiteY12343" fmla="*/ 11556551 h 14922648"/>
              <a:gd name="connsiteX12344" fmla="*/ 8017256 w 12238203"/>
              <a:gd name="connsiteY12344" fmla="*/ 11539693 h 14922648"/>
              <a:gd name="connsiteX12345" fmla="*/ 11409022 w 12238203"/>
              <a:gd name="connsiteY12345" fmla="*/ 3869698 h 14922648"/>
              <a:gd name="connsiteX12346" fmla="*/ 11409987 w 12238203"/>
              <a:gd name="connsiteY12346" fmla="*/ 3857123 h 14922648"/>
              <a:gd name="connsiteX12347" fmla="*/ 11393780 w 12238203"/>
              <a:gd name="connsiteY12347" fmla="*/ 3854551 h 14922648"/>
              <a:gd name="connsiteX12348" fmla="*/ 11400375 w 12238203"/>
              <a:gd name="connsiteY12348" fmla="*/ 3878879 h 14922648"/>
              <a:gd name="connsiteX12349" fmla="*/ 11409022 w 12238203"/>
              <a:gd name="connsiteY12349" fmla="*/ 3869698 h 14922648"/>
              <a:gd name="connsiteX12350" fmla="*/ 11428342 w 12238203"/>
              <a:gd name="connsiteY12350" fmla="*/ 3825973 h 14922648"/>
              <a:gd name="connsiteX12351" fmla="*/ 11421957 w 12238203"/>
              <a:gd name="connsiteY12351" fmla="*/ 3810406 h 14922648"/>
              <a:gd name="connsiteX12352" fmla="*/ 11428342 w 12238203"/>
              <a:gd name="connsiteY12352" fmla="*/ 3825973 h 14922648"/>
              <a:gd name="connsiteX12353" fmla="*/ 10770031 w 12238203"/>
              <a:gd name="connsiteY12353" fmla="*/ 5321869 h 14922648"/>
              <a:gd name="connsiteX12354" fmla="*/ 10763403 w 12238203"/>
              <a:gd name="connsiteY12354" fmla="*/ 5252618 h 14922648"/>
              <a:gd name="connsiteX12355" fmla="*/ 10759875 w 12238203"/>
              <a:gd name="connsiteY12355" fmla="*/ 5288300 h 14922648"/>
              <a:gd name="connsiteX12356" fmla="*/ 10746908 w 12238203"/>
              <a:gd name="connsiteY12356" fmla="*/ 5270328 h 14922648"/>
              <a:gd name="connsiteX12357" fmla="*/ 10758062 w 12238203"/>
              <a:gd name="connsiteY12357" fmla="*/ 5329337 h 14922648"/>
              <a:gd name="connsiteX12358" fmla="*/ 10770031 w 12238203"/>
              <a:gd name="connsiteY12358" fmla="*/ 5321869 h 14922648"/>
              <a:gd name="connsiteX12359" fmla="*/ 10103654 w 12238203"/>
              <a:gd name="connsiteY12359" fmla="*/ 6831554 h 14922648"/>
              <a:gd name="connsiteX12360" fmla="*/ 10071394 w 12238203"/>
              <a:gd name="connsiteY12360" fmla="*/ 6792339 h 14922648"/>
              <a:gd name="connsiteX12361" fmla="*/ 10103654 w 12238203"/>
              <a:gd name="connsiteY12361" fmla="*/ 6831554 h 14922648"/>
              <a:gd name="connsiteX12362" fmla="*/ 8829683 w 12238203"/>
              <a:gd name="connsiteY12362" fmla="*/ 9715194 h 14922648"/>
              <a:gd name="connsiteX12363" fmla="*/ 8683912 w 12238203"/>
              <a:gd name="connsiteY12363" fmla="*/ 9642128 h 14922648"/>
              <a:gd name="connsiteX12364" fmla="*/ 8671339 w 12238203"/>
              <a:gd name="connsiteY12364" fmla="*/ 9650579 h 14922648"/>
              <a:gd name="connsiteX12365" fmla="*/ 8660701 w 12238203"/>
              <a:gd name="connsiteY12365" fmla="*/ 9657729 h 14922648"/>
              <a:gd name="connsiteX12366" fmla="*/ 8645153 w 12238203"/>
              <a:gd name="connsiteY12366" fmla="*/ 9685604 h 14922648"/>
              <a:gd name="connsiteX12367" fmla="*/ 8659500 w 12238203"/>
              <a:gd name="connsiteY12367" fmla="*/ 9688260 h 14922648"/>
              <a:gd name="connsiteX12368" fmla="*/ 8726608 w 12238203"/>
              <a:gd name="connsiteY12368" fmla="*/ 9700683 h 14922648"/>
              <a:gd name="connsiteX12369" fmla="*/ 8820096 w 12238203"/>
              <a:gd name="connsiteY12369" fmla="*/ 9720844 h 14922648"/>
              <a:gd name="connsiteX12370" fmla="*/ 8829683 w 12238203"/>
              <a:gd name="connsiteY12370" fmla="*/ 9715194 h 14922648"/>
              <a:gd name="connsiteX12371" fmla="*/ 9256369 w 12238203"/>
              <a:gd name="connsiteY12371" fmla="*/ 8750064 h 14922648"/>
              <a:gd name="connsiteX12372" fmla="*/ 9252681 w 12238203"/>
              <a:gd name="connsiteY12372" fmla="*/ 8716814 h 14922648"/>
              <a:gd name="connsiteX12373" fmla="*/ 9256369 w 12238203"/>
              <a:gd name="connsiteY12373" fmla="*/ 8750064 h 14922648"/>
              <a:gd name="connsiteX12374" fmla="*/ 10466747 w 12238203"/>
              <a:gd name="connsiteY12374" fmla="*/ 6013040 h 14922648"/>
              <a:gd name="connsiteX12375" fmla="*/ 10451984 w 12238203"/>
              <a:gd name="connsiteY12375" fmla="*/ 5989715 h 14922648"/>
              <a:gd name="connsiteX12376" fmla="*/ 10466747 w 12238203"/>
              <a:gd name="connsiteY12376" fmla="*/ 6013040 h 14922648"/>
              <a:gd name="connsiteX12377" fmla="*/ 11151483 w 12238203"/>
              <a:gd name="connsiteY12377" fmla="*/ 4466934 h 14922648"/>
              <a:gd name="connsiteX12378" fmla="*/ 11137450 w 12238203"/>
              <a:gd name="connsiteY12378" fmla="*/ 4452567 h 14922648"/>
              <a:gd name="connsiteX12379" fmla="*/ 11151483 w 12238203"/>
              <a:gd name="connsiteY12379" fmla="*/ 4466934 h 14922648"/>
              <a:gd name="connsiteX12380" fmla="*/ 10553075 w 12238203"/>
              <a:gd name="connsiteY12380" fmla="*/ 5822111 h 14922648"/>
              <a:gd name="connsiteX12381" fmla="*/ 10543695 w 12238203"/>
              <a:gd name="connsiteY12381" fmla="*/ 5797084 h 14922648"/>
              <a:gd name="connsiteX12382" fmla="*/ 10553075 w 12238203"/>
              <a:gd name="connsiteY12382" fmla="*/ 5822111 h 14922648"/>
              <a:gd name="connsiteX12383" fmla="*/ 10785704 w 12238203"/>
              <a:gd name="connsiteY12383" fmla="*/ 5295630 h 14922648"/>
              <a:gd name="connsiteX12384" fmla="*/ 10771135 w 12238203"/>
              <a:gd name="connsiteY12384" fmla="*/ 5235116 h 14922648"/>
              <a:gd name="connsiteX12385" fmla="*/ 10785704 w 12238203"/>
              <a:gd name="connsiteY12385" fmla="*/ 5295630 h 14922648"/>
              <a:gd name="connsiteX12386" fmla="*/ 10860960 w 12238203"/>
              <a:gd name="connsiteY12386" fmla="*/ 5125308 h 14922648"/>
              <a:gd name="connsiteX12387" fmla="*/ 10855027 w 12238203"/>
              <a:gd name="connsiteY12387" fmla="*/ 5119116 h 14922648"/>
              <a:gd name="connsiteX12388" fmla="*/ 10857753 w 12238203"/>
              <a:gd name="connsiteY12388" fmla="*/ 5132565 h 14922648"/>
              <a:gd name="connsiteX12389" fmla="*/ 10920748 w 12238203"/>
              <a:gd name="connsiteY12389" fmla="*/ 4989993 h 14922648"/>
              <a:gd name="connsiteX12390" fmla="*/ 10891905 w 12238203"/>
              <a:gd name="connsiteY12390" fmla="*/ 4848678 h 14922648"/>
              <a:gd name="connsiteX12391" fmla="*/ 10876431 w 12238203"/>
              <a:gd name="connsiteY12391" fmla="*/ 4808678 h 14922648"/>
              <a:gd name="connsiteX12392" fmla="*/ 10884057 w 12238203"/>
              <a:gd name="connsiteY12392" fmla="*/ 4903373 h 14922648"/>
              <a:gd name="connsiteX12393" fmla="*/ 10920748 w 12238203"/>
              <a:gd name="connsiteY12393" fmla="*/ 4989993 h 14922648"/>
              <a:gd name="connsiteX12394" fmla="*/ 10121295 w 12238203"/>
              <a:gd name="connsiteY12394" fmla="*/ 6800650 h 14922648"/>
              <a:gd name="connsiteX12395" fmla="*/ 10118908 w 12238203"/>
              <a:gd name="connsiteY12395" fmla="*/ 6797032 h 14922648"/>
              <a:gd name="connsiteX12396" fmla="*/ 10103903 w 12238203"/>
              <a:gd name="connsiteY12396" fmla="*/ 6793968 h 14922648"/>
              <a:gd name="connsiteX12397" fmla="*/ 10121295 w 12238203"/>
              <a:gd name="connsiteY12397" fmla="*/ 6800650 h 14922648"/>
              <a:gd name="connsiteX12398" fmla="*/ 10484100 w 12238203"/>
              <a:gd name="connsiteY12398" fmla="*/ 5983029 h 14922648"/>
              <a:gd name="connsiteX12399" fmla="*/ 10469990 w 12238203"/>
              <a:gd name="connsiteY12399" fmla="*/ 5968648 h 14922648"/>
              <a:gd name="connsiteX12400" fmla="*/ 10484100 w 12238203"/>
              <a:gd name="connsiteY12400" fmla="*/ 5983029 h 14922648"/>
              <a:gd name="connsiteX12401" fmla="*/ 10420894 w 12238203"/>
              <a:gd name="connsiteY12401" fmla="*/ 6126641 h 14922648"/>
              <a:gd name="connsiteX12402" fmla="*/ 10418265 w 12238203"/>
              <a:gd name="connsiteY12402" fmla="*/ 6094977 h 14922648"/>
              <a:gd name="connsiteX12403" fmla="*/ 10411787 w 12238203"/>
              <a:gd name="connsiteY12403" fmla="*/ 6137430 h 14922648"/>
              <a:gd name="connsiteX12404" fmla="*/ 10420894 w 12238203"/>
              <a:gd name="connsiteY12404" fmla="*/ 6126641 h 14922648"/>
              <a:gd name="connsiteX12405" fmla="*/ 10700092 w 12238203"/>
              <a:gd name="connsiteY12405" fmla="*/ 5498625 h 14922648"/>
              <a:gd name="connsiteX12406" fmla="*/ 10691050 w 12238203"/>
              <a:gd name="connsiteY12406" fmla="*/ 5453302 h 14922648"/>
              <a:gd name="connsiteX12407" fmla="*/ 10700092 w 12238203"/>
              <a:gd name="connsiteY12407" fmla="*/ 5498625 h 14922648"/>
              <a:gd name="connsiteX12408" fmla="*/ 10910205 w 12238203"/>
              <a:gd name="connsiteY12408" fmla="*/ 5023089 h 14922648"/>
              <a:gd name="connsiteX12409" fmla="*/ 10896939 w 12238203"/>
              <a:gd name="connsiteY12409" fmla="*/ 4950391 h 14922648"/>
              <a:gd name="connsiteX12410" fmla="*/ 10886273 w 12238203"/>
              <a:gd name="connsiteY12410" fmla="*/ 4945678 h 14922648"/>
              <a:gd name="connsiteX12411" fmla="*/ 10857230 w 12238203"/>
              <a:gd name="connsiteY12411" fmla="*/ 4870602 h 14922648"/>
              <a:gd name="connsiteX12412" fmla="*/ 10829094 w 12238203"/>
              <a:gd name="connsiteY12412" fmla="*/ 4775008 h 14922648"/>
              <a:gd name="connsiteX12413" fmla="*/ 10859258 w 12238203"/>
              <a:gd name="connsiteY12413" fmla="*/ 4913334 h 14922648"/>
              <a:gd name="connsiteX12414" fmla="*/ 10871713 w 12238203"/>
              <a:gd name="connsiteY12414" fmla="*/ 4960163 h 14922648"/>
              <a:gd name="connsiteX12415" fmla="*/ 10878936 w 12238203"/>
              <a:gd name="connsiteY12415" fmla="*/ 4971518 h 14922648"/>
              <a:gd name="connsiteX12416" fmla="*/ 10891111 w 12238203"/>
              <a:gd name="connsiteY12416" fmla="*/ 4972816 h 14922648"/>
              <a:gd name="connsiteX12417" fmla="*/ 10892109 w 12238203"/>
              <a:gd name="connsiteY12417" fmla="*/ 4998257 h 14922648"/>
              <a:gd name="connsiteX12418" fmla="*/ 10874220 w 12238203"/>
              <a:gd name="connsiteY12418" fmla="*/ 4982190 h 14922648"/>
              <a:gd name="connsiteX12419" fmla="*/ 10874136 w 12238203"/>
              <a:gd name="connsiteY12419" fmla="*/ 5011234 h 14922648"/>
              <a:gd name="connsiteX12420" fmla="*/ 10858548 w 12238203"/>
              <a:gd name="connsiteY12420" fmla="*/ 5008428 h 14922648"/>
              <a:gd name="connsiteX12421" fmla="*/ 10843271 w 12238203"/>
              <a:gd name="connsiteY12421" fmla="*/ 5043003 h 14922648"/>
              <a:gd name="connsiteX12422" fmla="*/ 10864895 w 12238203"/>
              <a:gd name="connsiteY12422" fmla="*/ 5032150 h 14922648"/>
              <a:gd name="connsiteX12423" fmla="*/ 10875664 w 12238203"/>
              <a:gd name="connsiteY12423" fmla="*/ 5068477 h 14922648"/>
              <a:gd name="connsiteX12424" fmla="*/ 10878298 w 12238203"/>
              <a:gd name="connsiteY12424" fmla="*/ 5069044 h 14922648"/>
              <a:gd name="connsiteX12425" fmla="*/ 10888892 w 12238203"/>
              <a:gd name="connsiteY12425" fmla="*/ 5071324 h 14922648"/>
              <a:gd name="connsiteX12426" fmla="*/ 10887724 w 12238203"/>
              <a:gd name="connsiteY12426" fmla="*/ 5062925 h 14922648"/>
              <a:gd name="connsiteX12427" fmla="*/ 10886435 w 12238203"/>
              <a:gd name="connsiteY12427" fmla="*/ 5053657 h 14922648"/>
              <a:gd name="connsiteX12428" fmla="*/ 10883659 w 12238203"/>
              <a:gd name="connsiteY12428" fmla="*/ 5035849 h 14922648"/>
              <a:gd name="connsiteX12429" fmla="*/ 10910205 w 12238203"/>
              <a:gd name="connsiteY12429" fmla="*/ 5023089 h 14922648"/>
              <a:gd name="connsiteX12430" fmla="*/ 11244185 w 12238203"/>
              <a:gd name="connsiteY12430" fmla="*/ 4267506 h 14922648"/>
              <a:gd name="connsiteX12431" fmla="*/ 11225197 w 12238203"/>
              <a:gd name="connsiteY12431" fmla="*/ 4263200 h 14922648"/>
              <a:gd name="connsiteX12432" fmla="*/ 11230466 w 12238203"/>
              <a:gd name="connsiteY12432" fmla="*/ 4278518 h 14922648"/>
              <a:gd name="connsiteX12433" fmla="*/ 11231174 w 12238203"/>
              <a:gd name="connsiteY12433" fmla="*/ 4278809 h 14922648"/>
              <a:gd name="connsiteX12434" fmla="*/ 11237959 w 12238203"/>
              <a:gd name="connsiteY12434" fmla="*/ 4281598 h 14922648"/>
              <a:gd name="connsiteX12435" fmla="*/ 11240059 w 12238203"/>
              <a:gd name="connsiteY12435" fmla="*/ 4276844 h 14922648"/>
              <a:gd name="connsiteX12436" fmla="*/ 8656114 w 12238203"/>
              <a:gd name="connsiteY12436" fmla="*/ 10126973 h 14922648"/>
              <a:gd name="connsiteX12437" fmla="*/ 8654879 w 12238203"/>
              <a:gd name="connsiteY12437" fmla="*/ 10080682 h 14922648"/>
              <a:gd name="connsiteX12438" fmla="*/ 8635025 w 12238203"/>
              <a:gd name="connsiteY12438" fmla="*/ 10075606 h 14922648"/>
              <a:gd name="connsiteX12439" fmla="*/ 8656114 w 12238203"/>
              <a:gd name="connsiteY12439" fmla="*/ 10126973 h 14922648"/>
              <a:gd name="connsiteX12440" fmla="*/ 8188634 w 12238203"/>
              <a:gd name="connsiteY12440" fmla="*/ 11186246 h 14922648"/>
              <a:gd name="connsiteX12441" fmla="*/ 8163833 w 12238203"/>
              <a:gd name="connsiteY12441" fmla="*/ 11186414 h 14922648"/>
              <a:gd name="connsiteX12442" fmla="*/ 8114997 w 12238203"/>
              <a:gd name="connsiteY12442" fmla="*/ 11249469 h 14922648"/>
              <a:gd name="connsiteX12443" fmla="*/ 8112690 w 12238203"/>
              <a:gd name="connsiteY12443" fmla="*/ 11252449 h 14922648"/>
              <a:gd name="connsiteX12444" fmla="*/ 8067728 w 12238203"/>
              <a:gd name="connsiteY12444" fmla="*/ 11321502 h 14922648"/>
              <a:gd name="connsiteX12445" fmla="*/ 8050849 w 12238203"/>
              <a:gd name="connsiteY12445" fmla="*/ 11350755 h 14922648"/>
              <a:gd name="connsiteX12446" fmla="*/ 8039023 w 12238203"/>
              <a:gd name="connsiteY12446" fmla="*/ 11371249 h 14922648"/>
              <a:gd name="connsiteX12447" fmla="*/ 8006888 w 12238203"/>
              <a:gd name="connsiteY12447" fmla="*/ 11392798 h 14922648"/>
              <a:gd name="connsiteX12448" fmla="*/ 8041965 w 12238203"/>
              <a:gd name="connsiteY12448" fmla="*/ 11342818 h 14922648"/>
              <a:gd name="connsiteX12449" fmla="*/ 8078798 w 12238203"/>
              <a:gd name="connsiteY12449" fmla="*/ 11290337 h 14922648"/>
              <a:gd name="connsiteX12450" fmla="*/ 8109528 w 12238203"/>
              <a:gd name="connsiteY12450" fmla="*/ 11245261 h 14922648"/>
              <a:gd name="connsiteX12451" fmla="*/ 8149611 w 12238203"/>
              <a:gd name="connsiteY12451" fmla="*/ 11186467 h 14922648"/>
              <a:gd name="connsiteX12452" fmla="*/ 8117914 w 12238203"/>
              <a:gd name="connsiteY12452" fmla="*/ 11215753 h 14922648"/>
              <a:gd name="connsiteX12453" fmla="*/ 8100604 w 12238203"/>
              <a:gd name="connsiteY12453" fmla="*/ 11238395 h 14922648"/>
              <a:gd name="connsiteX12454" fmla="*/ 8087865 w 12238203"/>
              <a:gd name="connsiteY12454" fmla="*/ 11255059 h 14922648"/>
              <a:gd name="connsiteX12455" fmla="*/ 8034265 w 12238203"/>
              <a:gd name="connsiteY12455" fmla="*/ 11335938 h 14922648"/>
              <a:gd name="connsiteX12456" fmla="*/ 8032007 w 12238203"/>
              <a:gd name="connsiteY12456" fmla="*/ 11339345 h 14922648"/>
              <a:gd name="connsiteX12457" fmla="*/ 8006616 w 12238203"/>
              <a:gd name="connsiteY12457" fmla="*/ 11424576 h 14922648"/>
              <a:gd name="connsiteX12458" fmla="*/ 8042832 w 12238203"/>
              <a:gd name="connsiteY12458" fmla="*/ 11382920 h 14922648"/>
              <a:gd name="connsiteX12459" fmla="*/ 8059344 w 12238203"/>
              <a:gd name="connsiteY12459" fmla="*/ 11358345 h 14922648"/>
              <a:gd name="connsiteX12460" fmla="*/ 8074428 w 12238203"/>
              <a:gd name="connsiteY12460" fmla="*/ 11335896 h 14922648"/>
              <a:gd name="connsiteX12461" fmla="*/ 8117642 w 12238203"/>
              <a:gd name="connsiteY12461" fmla="*/ 11273877 h 14922648"/>
              <a:gd name="connsiteX12462" fmla="*/ 8126091 w 12238203"/>
              <a:gd name="connsiteY12462" fmla="*/ 11258005 h 14922648"/>
              <a:gd name="connsiteX12463" fmla="*/ 8152854 w 12238203"/>
              <a:gd name="connsiteY12463" fmla="*/ 11207732 h 14922648"/>
              <a:gd name="connsiteX12464" fmla="*/ 8156369 w 12238203"/>
              <a:gd name="connsiteY12464" fmla="*/ 11197219 h 14922648"/>
              <a:gd name="connsiteX12465" fmla="*/ 8170887 w 12238203"/>
              <a:gd name="connsiteY12465" fmla="*/ 11201113 h 14922648"/>
              <a:gd name="connsiteX12466" fmla="*/ 8133642 w 12238203"/>
              <a:gd name="connsiteY12466" fmla="*/ 11263814 h 14922648"/>
              <a:gd name="connsiteX12467" fmla="*/ 8122215 w 12238203"/>
              <a:gd name="connsiteY12467" fmla="*/ 11283052 h 14922648"/>
              <a:gd name="connsiteX12468" fmla="*/ 8067751 w 12238203"/>
              <a:gd name="connsiteY12468" fmla="*/ 11357229 h 14922648"/>
              <a:gd name="connsiteX12469" fmla="*/ 8064133 w 12238203"/>
              <a:gd name="connsiteY12469" fmla="*/ 11362623 h 14922648"/>
              <a:gd name="connsiteX12470" fmla="*/ 8050449 w 12238203"/>
              <a:gd name="connsiteY12470" fmla="*/ 11383021 h 14922648"/>
              <a:gd name="connsiteX12471" fmla="*/ 8038988 w 12238203"/>
              <a:gd name="connsiteY12471" fmla="*/ 11410618 h 14922648"/>
              <a:gd name="connsiteX12472" fmla="*/ 8071768 w 12238203"/>
              <a:gd name="connsiteY12472" fmla="*/ 11369445 h 14922648"/>
              <a:gd name="connsiteX12473" fmla="*/ 8120952 w 12238203"/>
              <a:gd name="connsiteY12473" fmla="*/ 11307667 h 14922648"/>
              <a:gd name="connsiteX12474" fmla="*/ 8144244 w 12238203"/>
              <a:gd name="connsiteY12474" fmla="*/ 11271971 h 14922648"/>
              <a:gd name="connsiteX12475" fmla="*/ 8158392 w 12238203"/>
              <a:gd name="connsiteY12475" fmla="*/ 11250289 h 14922648"/>
              <a:gd name="connsiteX12476" fmla="*/ 8188634 w 12238203"/>
              <a:gd name="connsiteY12476" fmla="*/ 11186246 h 14922648"/>
              <a:gd name="connsiteX12477" fmla="*/ 9654631 w 12238203"/>
              <a:gd name="connsiteY12477" fmla="*/ 7875247 h 14922648"/>
              <a:gd name="connsiteX12478" fmla="*/ 9650037 w 12238203"/>
              <a:gd name="connsiteY12478" fmla="*/ 7864413 h 14922648"/>
              <a:gd name="connsiteX12479" fmla="*/ 9636650 w 12238203"/>
              <a:gd name="connsiteY12479" fmla="*/ 7872005 h 14922648"/>
              <a:gd name="connsiteX12480" fmla="*/ 9649828 w 12238203"/>
              <a:gd name="connsiteY12480" fmla="*/ 7885853 h 14922648"/>
              <a:gd name="connsiteX12481" fmla="*/ 9654631 w 12238203"/>
              <a:gd name="connsiteY12481" fmla="*/ 7875247 h 14922648"/>
              <a:gd name="connsiteX12482" fmla="*/ 9639859 w 12238203"/>
              <a:gd name="connsiteY12482" fmla="*/ 7910457 h 14922648"/>
              <a:gd name="connsiteX12483" fmla="*/ 9630039 w 12238203"/>
              <a:gd name="connsiteY12483" fmla="*/ 7898892 h 14922648"/>
              <a:gd name="connsiteX12484" fmla="*/ 9635236 w 12238203"/>
              <a:gd name="connsiteY12484" fmla="*/ 7915186 h 14922648"/>
              <a:gd name="connsiteX12485" fmla="*/ 9639859 w 12238203"/>
              <a:gd name="connsiteY12485" fmla="*/ 7910457 h 14922648"/>
              <a:gd name="connsiteX12486" fmla="*/ 6585407 w 12238203"/>
              <a:gd name="connsiteY12486" fmla="*/ 14828474 h 14922648"/>
              <a:gd name="connsiteX12487" fmla="*/ 6582484 w 12238203"/>
              <a:gd name="connsiteY12487" fmla="*/ 14823736 h 14922648"/>
              <a:gd name="connsiteX12488" fmla="*/ 6488773 w 12238203"/>
              <a:gd name="connsiteY12488" fmla="*/ 14837464 h 14922648"/>
              <a:gd name="connsiteX12489" fmla="*/ 6381300 w 12238203"/>
              <a:gd name="connsiteY12489" fmla="*/ 14767006 h 14922648"/>
              <a:gd name="connsiteX12490" fmla="*/ 6359598 w 12238203"/>
              <a:gd name="connsiteY12490" fmla="*/ 14784984 h 14922648"/>
              <a:gd name="connsiteX12491" fmla="*/ 6417140 w 12238203"/>
              <a:gd name="connsiteY12491" fmla="*/ 14801219 h 14922648"/>
              <a:gd name="connsiteX12492" fmla="*/ 6573992 w 12238203"/>
              <a:gd name="connsiteY12492" fmla="*/ 14842957 h 14922648"/>
              <a:gd name="connsiteX12493" fmla="*/ 6585407 w 12238203"/>
              <a:gd name="connsiteY12493" fmla="*/ 14828474 h 14922648"/>
              <a:gd name="connsiteX12494" fmla="*/ 11221950 w 12238203"/>
              <a:gd name="connsiteY12494" fmla="*/ 4336280 h 14922648"/>
              <a:gd name="connsiteX12495" fmla="*/ 11220231 w 12238203"/>
              <a:gd name="connsiteY12495" fmla="*/ 4335586 h 14922648"/>
              <a:gd name="connsiteX12496" fmla="*/ 11213057 w 12238203"/>
              <a:gd name="connsiteY12496" fmla="*/ 4332693 h 14922648"/>
              <a:gd name="connsiteX12497" fmla="*/ 11212289 w 12238203"/>
              <a:gd name="connsiteY12497" fmla="*/ 4329869 h 14922648"/>
              <a:gd name="connsiteX12498" fmla="*/ 11220323 w 12238203"/>
              <a:gd name="connsiteY12498" fmla="*/ 4335200 h 14922648"/>
              <a:gd name="connsiteX12499" fmla="*/ 9451225 w 12238203"/>
              <a:gd name="connsiteY12499" fmla="*/ 8343982 h 14922648"/>
              <a:gd name="connsiteX12500" fmla="*/ 9435255 w 12238203"/>
              <a:gd name="connsiteY12500" fmla="*/ 8308873 h 14922648"/>
              <a:gd name="connsiteX12501" fmla="*/ 9414565 w 12238203"/>
              <a:gd name="connsiteY12501" fmla="*/ 8338321 h 14922648"/>
              <a:gd name="connsiteX12502" fmla="*/ 9451225 w 12238203"/>
              <a:gd name="connsiteY12502" fmla="*/ 8343982 h 14922648"/>
              <a:gd name="connsiteX12503" fmla="*/ 7528987 w 12238203"/>
              <a:gd name="connsiteY12503" fmla="*/ 12694828 h 14922648"/>
              <a:gd name="connsiteX12504" fmla="*/ 7290079 w 12238203"/>
              <a:gd name="connsiteY12504" fmla="*/ 12711065 h 14922648"/>
              <a:gd name="connsiteX12505" fmla="*/ 7250541 w 12238203"/>
              <a:gd name="connsiteY12505" fmla="*/ 12757806 h 14922648"/>
              <a:gd name="connsiteX12506" fmla="*/ 7493920 w 12238203"/>
              <a:gd name="connsiteY12506" fmla="*/ 12730295 h 14922648"/>
              <a:gd name="connsiteX12507" fmla="*/ 7283763 w 12238203"/>
              <a:gd name="connsiteY12507" fmla="*/ 12740379 h 14922648"/>
              <a:gd name="connsiteX12508" fmla="*/ 7528987 w 12238203"/>
              <a:gd name="connsiteY12508" fmla="*/ 12694828 h 14922648"/>
              <a:gd name="connsiteX12509" fmla="*/ 10418195 w 12238203"/>
              <a:gd name="connsiteY12509" fmla="*/ 6161136 h 14922648"/>
              <a:gd name="connsiteX12510" fmla="*/ 10410281 w 12238203"/>
              <a:gd name="connsiteY12510" fmla="*/ 6140838 h 14922648"/>
              <a:gd name="connsiteX12511" fmla="*/ 10418195 w 12238203"/>
              <a:gd name="connsiteY12511" fmla="*/ 6161136 h 14922648"/>
              <a:gd name="connsiteX12512" fmla="*/ 6613042 w 12238203"/>
              <a:gd name="connsiteY12512" fmla="*/ 14776490 h 14922648"/>
              <a:gd name="connsiteX12513" fmla="*/ 6511419 w 12238203"/>
              <a:gd name="connsiteY12513" fmla="*/ 14755071 h 14922648"/>
              <a:gd name="connsiteX12514" fmla="*/ 6605619 w 12238203"/>
              <a:gd name="connsiteY12514" fmla="*/ 14782909 h 14922648"/>
              <a:gd name="connsiteX12515" fmla="*/ 6613042 w 12238203"/>
              <a:gd name="connsiteY12515" fmla="*/ 14776490 h 14922648"/>
              <a:gd name="connsiteX12516" fmla="*/ 11780263 w 12238203"/>
              <a:gd name="connsiteY12516" fmla="*/ 3085081 h 14922648"/>
              <a:gd name="connsiteX12517" fmla="*/ 11738588 w 12238203"/>
              <a:gd name="connsiteY12517" fmla="*/ 3078923 h 14922648"/>
              <a:gd name="connsiteX12518" fmla="*/ 11780263 w 12238203"/>
              <a:gd name="connsiteY12518" fmla="*/ 3085081 h 14922648"/>
              <a:gd name="connsiteX12519" fmla="*/ 10927611 w 12238203"/>
              <a:gd name="connsiteY12519" fmla="*/ 5016877 h 14922648"/>
              <a:gd name="connsiteX12520" fmla="*/ 10921351 w 12238203"/>
              <a:gd name="connsiteY12520" fmla="*/ 5007095 h 14922648"/>
              <a:gd name="connsiteX12521" fmla="*/ 10920445 w 12238203"/>
              <a:gd name="connsiteY12521" fmla="*/ 5027613 h 14922648"/>
              <a:gd name="connsiteX12522" fmla="*/ 10927611 w 12238203"/>
              <a:gd name="connsiteY12522" fmla="*/ 5016877 h 14922648"/>
              <a:gd name="connsiteX12523" fmla="*/ 10735461 w 12238203"/>
              <a:gd name="connsiteY12523" fmla="*/ 5452011 h 14922648"/>
              <a:gd name="connsiteX12524" fmla="*/ 10726790 w 12238203"/>
              <a:gd name="connsiteY12524" fmla="*/ 5448180 h 14922648"/>
              <a:gd name="connsiteX12525" fmla="*/ 10726276 w 12238203"/>
              <a:gd name="connsiteY12525" fmla="*/ 5446867 h 14922648"/>
              <a:gd name="connsiteX12526" fmla="*/ 10725516 w 12238203"/>
              <a:gd name="connsiteY12526" fmla="*/ 5422616 h 14922648"/>
              <a:gd name="connsiteX12527" fmla="*/ 10735891 w 12238203"/>
              <a:gd name="connsiteY12527" fmla="*/ 5444408 h 14922648"/>
              <a:gd name="connsiteX12528" fmla="*/ 9878784 w 12238203"/>
              <a:gd name="connsiteY12528" fmla="*/ 7393808 h 14922648"/>
              <a:gd name="connsiteX12529" fmla="*/ 9872927 w 12238203"/>
              <a:gd name="connsiteY12529" fmla="*/ 7365920 h 14922648"/>
              <a:gd name="connsiteX12530" fmla="*/ 9855467 w 12238203"/>
              <a:gd name="connsiteY12530" fmla="*/ 7381376 h 14922648"/>
              <a:gd name="connsiteX12531" fmla="*/ 9878784 w 12238203"/>
              <a:gd name="connsiteY12531" fmla="*/ 7393808 h 14922648"/>
              <a:gd name="connsiteX12532" fmla="*/ 11173490 w 12238203"/>
              <a:gd name="connsiteY12532" fmla="*/ 4464408 h 14922648"/>
              <a:gd name="connsiteX12533" fmla="*/ 11155417 w 12238203"/>
              <a:gd name="connsiteY12533" fmla="*/ 4439580 h 14922648"/>
              <a:gd name="connsiteX12534" fmla="*/ 11173490 w 12238203"/>
              <a:gd name="connsiteY12534" fmla="*/ 4464408 h 14922648"/>
              <a:gd name="connsiteX12535" fmla="*/ 11185942 w 12238203"/>
              <a:gd name="connsiteY12535" fmla="*/ 4436225 h 14922648"/>
              <a:gd name="connsiteX12536" fmla="*/ 11179121 w 12238203"/>
              <a:gd name="connsiteY12536" fmla="*/ 4433211 h 14922648"/>
              <a:gd name="connsiteX12537" fmla="*/ 11175914 w 12238203"/>
              <a:gd name="connsiteY12537" fmla="*/ 4440471 h 14922648"/>
              <a:gd name="connsiteX12538" fmla="*/ 11182735 w 12238203"/>
              <a:gd name="connsiteY12538" fmla="*/ 4443484 h 14922648"/>
              <a:gd name="connsiteX12539" fmla="*/ 11256317 w 12238203"/>
              <a:gd name="connsiteY12539" fmla="*/ 4276950 h 14922648"/>
              <a:gd name="connsiteX12540" fmla="*/ 11244576 w 12238203"/>
              <a:gd name="connsiteY12540" fmla="*/ 4275845 h 14922648"/>
              <a:gd name="connsiteX12541" fmla="*/ 11246477 w 12238203"/>
              <a:gd name="connsiteY12541" fmla="*/ 4280768 h 14922648"/>
              <a:gd name="connsiteX12542" fmla="*/ 11256317 w 12238203"/>
              <a:gd name="connsiteY12542" fmla="*/ 4276950 h 14922648"/>
              <a:gd name="connsiteX12543" fmla="*/ 6606500 w 12238203"/>
              <a:gd name="connsiteY12543" fmla="*/ 14801676 h 14922648"/>
              <a:gd name="connsiteX12544" fmla="*/ 6552795 w 12238203"/>
              <a:gd name="connsiteY12544" fmla="*/ 14787136 h 14922648"/>
              <a:gd name="connsiteX12545" fmla="*/ 6606500 w 12238203"/>
              <a:gd name="connsiteY12545" fmla="*/ 14801676 h 14922648"/>
              <a:gd name="connsiteX12546" fmla="*/ 10470970 w 12238203"/>
              <a:gd name="connsiteY12546" fmla="*/ 6060221 h 14922648"/>
              <a:gd name="connsiteX12547" fmla="*/ 10456887 w 12238203"/>
              <a:gd name="connsiteY12547" fmla="*/ 6016829 h 14922648"/>
              <a:gd name="connsiteX12548" fmla="*/ 10470970 w 12238203"/>
              <a:gd name="connsiteY12548" fmla="*/ 6060221 h 14922648"/>
              <a:gd name="connsiteX12549" fmla="*/ 7226443 w 12238203"/>
              <a:gd name="connsiteY12549" fmla="*/ 13403960 h 14922648"/>
              <a:gd name="connsiteX12550" fmla="*/ 7219369 w 12238203"/>
              <a:gd name="connsiteY12550" fmla="*/ 13416500 h 14922648"/>
              <a:gd name="connsiteX12551" fmla="*/ 7141504 w 12238203"/>
              <a:gd name="connsiteY12551" fmla="*/ 13405342 h 14922648"/>
              <a:gd name="connsiteX12552" fmla="*/ 7226443 w 12238203"/>
              <a:gd name="connsiteY12552" fmla="*/ 13403960 h 14922648"/>
              <a:gd name="connsiteX12553" fmla="*/ 10844899 w 12238203"/>
              <a:gd name="connsiteY12553" fmla="*/ 5218211 h 14922648"/>
              <a:gd name="connsiteX12554" fmla="*/ 10830927 w 12238203"/>
              <a:gd name="connsiteY12554" fmla="*/ 5099794 h 14922648"/>
              <a:gd name="connsiteX12555" fmla="*/ 10836962 w 12238203"/>
              <a:gd name="connsiteY12555" fmla="*/ 5086134 h 14922648"/>
              <a:gd name="connsiteX12556" fmla="*/ 10831011 w 12238203"/>
              <a:gd name="connsiteY12556" fmla="*/ 5070750 h 14922648"/>
              <a:gd name="connsiteX12557" fmla="*/ 10841969 w 12238203"/>
              <a:gd name="connsiteY12557" fmla="*/ 5055183 h 14922648"/>
              <a:gd name="connsiteX12558" fmla="*/ 10835538 w 12238203"/>
              <a:gd name="connsiteY12558" fmla="*/ 5060505 h 14922648"/>
              <a:gd name="connsiteX12559" fmla="*/ 10839857 w 12238203"/>
              <a:gd name="connsiteY12559" fmla="*/ 5041495 h 14922648"/>
              <a:gd name="connsiteX12560" fmla="*/ 10816866 w 12238203"/>
              <a:gd name="connsiteY12560" fmla="*/ 4987204 h 14922648"/>
              <a:gd name="connsiteX12561" fmla="*/ 10815399 w 12238203"/>
              <a:gd name="connsiteY12561" fmla="*/ 4968598 h 14922648"/>
              <a:gd name="connsiteX12562" fmla="*/ 10812012 w 12238203"/>
              <a:gd name="connsiteY12562" fmla="*/ 4925621 h 14922648"/>
              <a:gd name="connsiteX12563" fmla="*/ 10796966 w 12238203"/>
              <a:gd name="connsiteY12563" fmla="*/ 4972226 h 14922648"/>
              <a:gd name="connsiteX12564" fmla="*/ 10805631 w 12238203"/>
              <a:gd name="connsiteY12564" fmla="*/ 4999529 h 14922648"/>
              <a:gd name="connsiteX12565" fmla="*/ 10806309 w 12238203"/>
              <a:gd name="connsiteY12565" fmla="*/ 5001664 h 14922648"/>
              <a:gd name="connsiteX12566" fmla="*/ 10815142 w 12238203"/>
              <a:gd name="connsiteY12566" fmla="*/ 5022412 h 14922648"/>
              <a:gd name="connsiteX12567" fmla="*/ 10793725 w 12238203"/>
              <a:gd name="connsiteY12567" fmla="*/ 5042030 h 14922648"/>
              <a:gd name="connsiteX12568" fmla="*/ 10820978 w 12238203"/>
              <a:gd name="connsiteY12568" fmla="*/ 5074990 h 14922648"/>
              <a:gd name="connsiteX12569" fmla="*/ 10810021 w 12238203"/>
              <a:gd name="connsiteY12569" fmla="*/ 5090556 h 14922648"/>
              <a:gd name="connsiteX12570" fmla="*/ 10844899 w 12238203"/>
              <a:gd name="connsiteY12570" fmla="*/ 5218211 h 14922648"/>
              <a:gd name="connsiteX12571" fmla="*/ 6649589 w 12238203"/>
              <a:gd name="connsiteY12571" fmla="*/ 14714533 h 14922648"/>
              <a:gd name="connsiteX12572" fmla="*/ 6582879 w 12238203"/>
              <a:gd name="connsiteY12572" fmla="*/ 14582959 h 14922648"/>
              <a:gd name="connsiteX12573" fmla="*/ 6550862 w 12238203"/>
              <a:gd name="connsiteY12573" fmla="*/ 14541246 h 14922648"/>
              <a:gd name="connsiteX12574" fmla="*/ 6430555 w 12238203"/>
              <a:gd name="connsiteY12574" fmla="*/ 14686670 h 14922648"/>
              <a:gd name="connsiteX12575" fmla="*/ 6469792 w 12238203"/>
              <a:gd name="connsiteY12575" fmla="*/ 14713195 h 14922648"/>
              <a:gd name="connsiteX12576" fmla="*/ 6539301 w 12238203"/>
              <a:gd name="connsiteY12576" fmla="*/ 14628537 h 14922648"/>
              <a:gd name="connsiteX12577" fmla="*/ 6587157 w 12238203"/>
              <a:gd name="connsiteY12577" fmla="*/ 14594037 h 14922648"/>
              <a:gd name="connsiteX12578" fmla="*/ 6488977 w 12238203"/>
              <a:gd name="connsiteY12578" fmla="*/ 14721672 h 14922648"/>
              <a:gd name="connsiteX12579" fmla="*/ 6614111 w 12238203"/>
              <a:gd name="connsiteY12579" fmla="*/ 14763690 h 14922648"/>
              <a:gd name="connsiteX12580" fmla="*/ 6649589 w 12238203"/>
              <a:gd name="connsiteY12580" fmla="*/ 14714533 h 14922648"/>
              <a:gd name="connsiteX12581" fmla="*/ 8676618 w 12238203"/>
              <a:gd name="connsiteY12581" fmla="*/ 10127874 h 14922648"/>
              <a:gd name="connsiteX12582" fmla="*/ 8662719 w 12238203"/>
              <a:gd name="connsiteY12582" fmla="*/ 10082894 h 14922648"/>
              <a:gd name="connsiteX12583" fmla="*/ 8676618 w 12238203"/>
              <a:gd name="connsiteY12583" fmla="*/ 10127874 h 14922648"/>
              <a:gd name="connsiteX12584" fmla="*/ 9413953 w 12238203"/>
              <a:gd name="connsiteY12584" fmla="*/ 8460215 h 14922648"/>
              <a:gd name="connsiteX12585" fmla="*/ 9414445 w 12238203"/>
              <a:gd name="connsiteY12585" fmla="*/ 8446338 h 14922648"/>
              <a:gd name="connsiteX12586" fmla="*/ 9360681 w 12238203"/>
              <a:gd name="connsiteY12586" fmla="*/ 8434240 h 14922648"/>
              <a:gd name="connsiteX12587" fmla="*/ 9413953 w 12238203"/>
              <a:gd name="connsiteY12587" fmla="*/ 8460215 h 14922648"/>
              <a:gd name="connsiteX12588" fmla="*/ 9676601 w 12238203"/>
              <a:gd name="connsiteY12588" fmla="*/ 7870670 h 14922648"/>
              <a:gd name="connsiteX12589" fmla="*/ 9671459 w 12238203"/>
              <a:gd name="connsiteY12589" fmla="*/ 7865266 h 14922648"/>
              <a:gd name="connsiteX12590" fmla="*/ 9663347 w 12238203"/>
              <a:gd name="connsiteY12590" fmla="*/ 7872986 h 14922648"/>
              <a:gd name="connsiteX12591" fmla="*/ 9668491 w 12238203"/>
              <a:gd name="connsiteY12591" fmla="*/ 7878388 h 14922648"/>
              <a:gd name="connsiteX12592" fmla="*/ 11214083 w 12238203"/>
              <a:gd name="connsiteY12592" fmla="*/ 4390987 h 14922648"/>
              <a:gd name="connsiteX12593" fmla="*/ 11208958 w 12238203"/>
              <a:gd name="connsiteY12593" fmla="*/ 4382920 h 14922648"/>
              <a:gd name="connsiteX12594" fmla="*/ 11200934 w 12238203"/>
              <a:gd name="connsiteY12594" fmla="*/ 4370290 h 14922648"/>
              <a:gd name="connsiteX12595" fmla="*/ 11199029 w 12238203"/>
              <a:gd name="connsiteY12595" fmla="*/ 4359326 h 14922648"/>
              <a:gd name="connsiteX12596" fmla="*/ 11197175 w 12238203"/>
              <a:gd name="connsiteY12596" fmla="*/ 4364372 h 14922648"/>
              <a:gd name="connsiteX12597" fmla="*/ 11176198 w 12238203"/>
              <a:gd name="connsiteY12597" fmla="*/ 4331354 h 14922648"/>
              <a:gd name="connsiteX12598" fmla="*/ 11175881 w 12238203"/>
              <a:gd name="connsiteY12598" fmla="*/ 4328684 h 14922648"/>
              <a:gd name="connsiteX12599" fmla="*/ 11172851 w 12238203"/>
              <a:gd name="connsiteY12599" fmla="*/ 4303703 h 14922648"/>
              <a:gd name="connsiteX12600" fmla="*/ 11188929 w 12238203"/>
              <a:gd name="connsiteY12600" fmla="*/ 4314370 h 14922648"/>
              <a:gd name="connsiteX12601" fmla="*/ 11193717 w 12238203"/>
              <a:gd name="connsiteY12601" fmla="*/ 4352897 h 14922648"/>
              <a:gd name="connsiteX12602" fmla="*/ 11197524 w 12238203"/>
              <a:gd name="connsiteY12602" fmla="*/ 4320639 h 14922648"/>
              <a:gd name="connsiteX12603" fmla="*/ 11197396 w 12238203"/>
              <a:gd name="connsiteY12603" fmla="*/ 4319988 h 14922648"/>
              <a:gd name="connsiteX12604" fmla="*/ 11207331 w 12238203"/>
              <a:gd name="connsiteY12604" fmla="*/ 4326580 h 14922648"/>
              <a:gd name="connsiteX12605" fmla="*/ 11208903 w 12238203"/>
              <a:gd name="connsiteY12605" fmla="*/ 4347357 h 14922648"/>
              <a:gd name="connsiteX12606" fmla="*/ 11212591 w 12238203"/>
              <a:gd name="connsiteY12606" fmla="*/ 4367668 h 14922648"/>
              <a:gd name="connsiteX12607" fmla="*/ 11213021 w 12238203"/>
              <a:gd name="connsiteY12607" fmla="*/ 4370039 h 14922648"/>
              <a:gd name="connsiteX12608" fmla="*/ 11214083 w 12238203"/>
              <a:gd name="connsiteY12608" fmla="*/ 4390987 h 14922648"/>
              <a:gd name="connsiteX12609" fmla="*/ 11214083 w 12238203"/>
              <a:gd name="connsiteY12609" fmla="*/ 4390987 h 14922648"/>
              <a:gd name="connsiteX12610" fmla="*/ 11221950 w 12238203"/>
              <a:gd name="connsiteY12610" fmla="*/ 4336280 h 14922648"/>
              <a:gd name="connsiteX12611" fmla="*/ 11221465 w 12238203"/>
              <a:gd name="connsiteY12611" fmla="*/ 4330401 h 14922648"/>
              <a:gd name="connsiteX12612" fmla="*/ 11219827 w 12238203"/>
              <a:gd name="connsiteY12612" fmla="*/ 4310525 h 14922648"/>
              <a:gd name="connsiteX12613" fmla="*/ 11206504 w 12238203"/>
              <a:gd name="connsiteY12613" fmla="*/ 4296281 h 14922648"/>
              <a:gd name="connsiteX12614" fmla="*/ 11210010 w 12238203"/>
              <a:gd name="connsiteY12614" fmla="*/ 4321499 h 14922648"/>
              <a:gd name="connsiteX12615" fmla="*/ 11212289 w 12238203"/>
              <a:gd name="connsiteY12615" fmla="*/ 4329869 h 14922648"/>
              <a:gd name="connsiteX12616" fmla="*/ 11207331 w 12238203"/>
              <a:gd name="connsiteY12616" fmla="*/ 4326580 h 14922648"/>
              <a:gd name="connsiteX12617" fmla="*/ 11206082 w 12238203"/>
              <a:gd name="connsiteY12617" fmla="*/ 4310065 h 14922648"/>
              <a:gd name="connsiteX12618" fmla="*/ 11201557 w 12238203"/>
              <a:gd name="connsiteY12618" fmla="*/ 4294087 h 14922648"/>
              <a:gd name="connsiteX12619" fmla="*/ 11193106 w 12238203"/>
              <a:gd name="connsiteY12619" fmla="*/ 4287229 h 14922648"/>
              <a:gd name="connsiteX12620" fmla="*/ 11190534 w 12238203"/>
              <a:gd name="connsiteY12620" fmla="*/ 4285142 h 14922648"/>
              <a:gd name="connsiteX12621" fmla="*/ 11191036 w 12238203"/>
              <a:gd name="connsiteY12621" fmla="*/ 4287687 h 14922648"/>
              <a:gd name="connsiteX12622" fmla="*/ 11197396 w 12238203"/>
              <a:gd name="connsiteY12622" fmla="*/ 4319988 h 14922648"/>
              <a:gd name="connsiteX12623" fmla="*/ 11188929 w 12238203"/>
              <a:gd name="connsiteY12623" fmla="*/ 4314370 h 14922648"/>
              <a:gd name="connsiteX12624" fmla="*/ 11188096 w 12238203"/>
              <a:gd name="connsiteY12624" fmla="*/ 4307669 h 14922648"/>
              <a:gd name="connsiteX12625" fmla="*/ 11182126 w 12238203"/>
              <a:gd name="connsiteY12625" fmla="*/ 4289657 h 14922648"/>
              <a:gd name="connsiteX12626" fmla="*/ 11174174 w 12238203"/>
              <a:gd name="connsiteY12626" fmla="*/ 4265663 h 14922648"/>
              <a:gd name="connsiteX12627" fmla="*/ 11172044 w 12238203"/>
              <a:gd name="connsiteY12627" fmla="*/ 4291887 h 14922648"/>
              <a:gd name="connsiteX12628" fmla="*/ 11171793 w 12238203"/>
              <a:gd name="connsiteY12628" fmla="*/ 4294979 h 14922648"/>
              <a:gd name="connsiteX12629" fmla="*/ 11172851 w 12238203"/>
              <a:gd name="connsiteY12629" fmla="*/ 4303703 h 14922648"/>
              <a:gd name="connsiteX12630" fmla="*/ 11166499 w 12238203"/>
              <a:gd name="connsiteY12630" fmla="*/ 4299488 h 14922648"/>
              <a:gd name="connsiteX12631" fmla="*/ 11165644 w 12238203"/>
              <a:gd name="connsiteY12631" fmla="*/ 4293302 h 14922648"/>
              <a:gd name="connsiteX12632" fmla="*/ 11162824 w 12238203"/>
              <a:gd name="connsiteY12632" fmla="*/ 4272898 h 14922648"/>
              <a:gd name="connsiteX12633" fmla="*/ 11131704 w 12238203"/>
              <a:gd name="connsiteY12633" fmla="*/ 4259148 h 14922648"/>
              <a:gd name="connsiteX12634" fmla="*/ 11148268 w 12238203"/>
              <a:gd name="connsiteY12634" fmla="*/ 4287392 h 14922648"/>
              <a:gd name="connsiteX12635" fmla="*/ 11150149 w 12238203"/>
              <a:gd name="connsiteY12635" fmla="*/ 4296729 h 14922648"/>
              <a:gd name="connsiteX12636" fmla="*/ 11154970 w 12238203"/>
              <a:gd name="connsiteY12636" fmla="*/ 4320657 h 14922648"/>
              <a:gd name="connsiteX12637" fmla="*/ 11158272 w 12238203"/>
              <a:gd name="connsiteY12637" fmla="*/ 4358161 h 14922648"/>
              <a:gd name="connsiteX12638" fmla="*/ 11178541 w 12238203"/>
              <a:gd name="connsiteY12638" fmla="*/ 4425299 h 14922648"/>
              <a:gd name="connsiteX12639" fmla="*/ 11173220 w 12238203"/>
              <a:gd name="connsiteY12639" fmla="*/ 4348114 h 14922648"/>
              <a:gd name="connsiteX12640" fmla="*/ 11169431 w 12238203"/>
              <a:gd name="connsiteY12640" fmla="*/ 4320703 h 14922648"/>
              <a:gd name="connsiteX12641" fmla="*/ 11176198 w 12238203"/>
              <a:gd name="connsiteY12641" fmla="*/ 4331354 h 14922648"/>
              <a:gd name="connsiteX12642" fmla="*/ 11179988 w 12238203"/>
              <a:gd name="connsiteY12642" fmla="*/ 4363354 h 14922648"/>
              <a:gd name="connsiteX12643" fmla="*/ 11192503 w 12238203"/>
              <a:gd name="connsiteY12643" fmla="*/ 4393700 h 14922648"/>
              <a:gd name="connsiteX12644" fmla="*/ 11193685 w 12238203"/>
              <a:gd name="connsiteY12644" fmla="*/ 4373871 h 14922648"/>
              <a:gd name="connsiteX12645" fmla="*/ 11197175 w 12238203"/>
              <a:gd name="connsiteY12645" fmla="*/ 4364372 h 14922648"/>
              <a:gd name="connsiteX12646" fmla="*/ 11200934 w 12238203"/>
              <a:gd name="connsiteY12646" fmla="*/ 4370290 h 14922648"/>
              <a:gd name="connsiteX12647" fmla="*/ 11202103 w 12238203"/>
              <a:gd name="connsiteY12647" fmla="*/ 4377017 h 14922648"/>
              <a:gd name="connsiteX12648" fmla="*/ 11208569 w 12238203"/>
              <a:gd name="connsiteY12648" fmla="*/ 4384556 h 14922648"/>
              <a:gd name="connsiteX12649" fmla="*/ 9238802 w 12238203"/>
              <a:gd name="connsiteY12649" fmla="*/ 8862617 h 14922648"/>
              <a:gd name="connsiteX12650" fmla="*/ 9250235 w 12238203"/>
              <a:gd name="connsiteY12650" fmla="*/ 8778969 h 14922648"/>
              <a:gd name="connsiteX12651" fmla="*/ 9219202 w 12238203"/>
              <a:gd name="connsiteY12651" fmla="*/ 8677038 h 14922648"/>
              <a:gd name="connsiteX12652" fmla="*/ 9230128 w 12238203"/>
              <a:gd name="connsiteY12652" fmla="*/ 8795589 h 14922648"/>
              <a:gd name="connsiteX12653" fmla="*/ 9198448 w 12238203"/>
              <a:gd name="connsiteY12653" fmla="*/ 8680104 h 14922648"/>
              <a:gd name="connsiteX12654" fmla="*/ 9190292 w 12238203"/>
              <a:gd name="connsiteY12654" fmla="*/ 8771356 h 14922648"/>
              <a:gd name="connsiteX12655" fmla="*/ 9203491 w 12238203"/>
              <a:gd name="connsiteY12655" fmla="*/ 8828145 h 14922648"/>
              <a:gd name="connsiteX12656" fmla="*/ 9215591 w 12238203"/>
              <a:gd name="connsiteY12656" fmla="*/ 8814625 h 14922648"/>
              <a:gd name="connsiteX12657" fmla="*/ 9238802 w 12238203"/>
              <a:gd name="connsiteY12657" fmla="*/ 8862617 h 14922648"/>
              <a:gd name="connsiteX12658" fmla="*/ 8048764 w 12238203"/>
              <a:gd name="connsiteY12658" fmla="*/ 11562302 h 14922648"/>
              <a:gd name="connsiteX12659" fmla="*/ 8049611 w 12238203"/>
              <a:gd name="connsiteY12659" fmla="*/ 11552749 h 14922648"/>
              <a:gd name="connsiteX12660" fmla="*/ 8017604 w 12238203"/>
              <a:gd name="connsiteY12660" fmla="*/ 11584875 h 14922648"/>
              <a:gd name="connsiteX12661" fmla="*/ 8048764 w 12238203"/>
              <a:gd name="connsiteY12661" fmla="*/ 11562302 h 14922648"/>
              <a:gd name="connsiteX12662" fmla="*/ 7564242 w 12238203"/>
              <a:gd name="connsiteY12662" fmla="*/ 12658935 h 14922648"/>
              <a:gd name="connsiteX12663" fmla="*/ 7547360 w 12238203"/>
              <a:gd name="connsiteY12663" fmla="*/ 12638226 h 14922648"/>
              <a:gd name="connsiteX12664" fmla="*/ 7462656 w 12238203"/>
              <a:gd name="connsiteY12664" fmla="*/ 12684375 h 14922648"/>
              <a:gd name="connsiteX12665" fmla="*/ 7564242 w 12238203"/>
              <a:gd name="connsiteY12665" fmla="*/ 12658935 h 14922648"/>
              <a:gd name="connsiteX12666" fmla="*/ 9667623 w 12238203"/>
              <a:gd name="connsiteY12666" fmla="*/ 7899810 h 14922648"/>
              <a:gd name="connsiteX12667" fmla="*/ 9662949 w 12238203"/>
              <a:gd name="connsiteY12667" fmla="*/ 7888813 h 14922648"/>
              <a:gd name="connsiteX12668" fmla="*/ 9657543 w 12238203"/>
              <a:gd name="connsiteY12668" fmla="*/ 7893958 h 14922648"/>
              <a:gd name="connsiteX12669" fmla="*/ 9662214 w 12238203"/>
              <a:gd name="connsiteY12669" fmla="*/ 7904959 h 14922648"/>
              <a:gd name="connsiteX12670" fmla="*/ 9588204 w 12238203"/>
              <a:gd name="connsiteY12670" fmla="*/ 8080305 h 14922648"/>
              <a:gd name="connsiteX12671" fmla="*/ 9574343 w 12238203"/>
              <a:gd name="connsiteY12671" fmla="*/ 7988586 h 14922648"/>
              <a:gd name="connsiteX12672" fmla="*/ 9578599 w 12238203"/>
              <a:gd name="connsiteY12672" fmla="*/ 8042461 h 14922648"/>
              <a:gd name="connsiteX12673" fmla="*/ 9588204 w 12238203"/>
              <a:gd name="connsiteY12673" fmla="*/ 8080305 h 14922648"/>
              <a:gd name="connsiteX12674" fmla="*/ 11840638 w 12238203"/>
              <a:gd name="connsiteY12674" fmla="*/ 2983362 h 14922648"/>
              <a:gd name="connsiteX12675" fmla="*/ 11800832 w 12238203"/>
              <a:gd name="connsiteY12675" fmla="*/ 2968836 h 14922648"/>
              <a:gd name="connsiteX12676" fmla="*/ 11809942 w 12238203"/>
              <a:gd name="connsiteY12676" fmla="*/ 2949381 h 14922648"/>
              <a:gd name="connsiteX12677" fmla="*/ 11788846 w 12238203"/>
              <a:gd name="connsiteY12677" fmla="*/ 2930871 h 14922648"/>
              <a:gd name="connsiteX12678" fmla="*/ 11863314 w 12238203"/>
              <a:gd name="connsiteY12678" fmla="*/ 2928553 h 14922648"/>
              <a:gd name="connsiteX12679" fmla="*/ 11819052 w 12238203"/>
              <a:gd name="connsiteY12679" fmla="*/ 2929925 h 14922648"/>
              <a:gd name="connsiteX12680" fmla="*/ 11850987 w 12238203"/>
              <a:gd name="connsiteY12680" fmla="*/ 2942503 h 14922648"/>
              <a:gd name="connsiteX12681" fmla="*/ 11823168 w 12238203"/>
              <a:gd name="connsiteY12681" fmla="*/ 2965944 h 14922648"/>
              <a:gd name="connsiteX12682" fmla="*/ 11844014 w 12238203"/>
              <a:gd name="connsiteY12682" fmla="*/ 2971071 h 14922648"/>
              <a:gd name="connsiteX12683" fmla="*/ 11840638 w 12238203"/>
              <a:gd name="connsiteY12683" fmla="*/ 2983362 h 14922648"/>
              <a:gd name="connsiteX12684" fmla="*/ 10559826 w 12238203"/>
              <a:gd name="connsiteY12684" fmla="*/ 5883156 h 14922648"/>
              <a:gd name="connsiteX12685" fmla="*/ 10548304 w 12238203"/>
              <a:gd name="connsiteY12685" fmla="*/ 5869916 h 14922648"/>
              <a:gd name="connsiteX12686" fmla="*/ 10559826 w 12238203"/>
              <a:gd name="connsiteY12686" fmla="*/ 5883156 h 14922648"/>
              <a:gd name="connsiteX12687" fmla="*/ 10135305 w 12238203"/>
              <a:gd name="connsiteY12687" fmla="*/ 6845539 h 14922648"/>
              <a:gd name="connsiteX12688" fmla="*/ 10122476 w 12238203"/>
              <a:gd name="connsiteY12688" fmla="*/ 6827136 h 14922648"/>
              <a:gd name="connsiteX12689" fmla="*/ 10135305 w 12238203"/>
              <a:gd name="connsiteY12689" fmla="*/ 6845539 h 14922648"/>
              <a:gd name="connsiteX12690" fmla="*/ 9470917 w 12238203"/>
              <a:gd name="connsiteY12690" fmla="*/ 8350969 h 14922648"/>
              <a:gd name="connsiteX12691" fmla="*/ 9451145 w 12238203"/>
              <a:gd name="connsiteY12691" fmla="*/ 8370229 h 14922648"/>
              <a:gd name="connsiteX12692" fmla="*/ 9450743 w 12238203"/>
              <a:gd name="connsiteY12692" fmla="*/ 8292357 h 14922648"/>
              <a:gd name="connsiteX12693" fmla="*/ 9470917 w 12238203"/>
              <a:gd name="connsiteY12693" fmla="*/ 8350969 h 14922648"/>
              <a:gd name="connsiteX12694" fmla="*/ 8827537 w 12238203"/>
              <a:gd name="connsiteY12694" fmla="*/ 9814807 h 14922648"/>
              <a:gd name="connsiteX12695" fmla="*/ 8832269 w 12238203"/>
              <a:gd name="connsiteY12695" fmla="*/ 9794757 h 14922648"/>
              <a:gd name="connsiteX12696" fmla="*/ 8737794 w 12238203"/>
              <a:gd name="connsiteY12696" fmla="*/ 9787789 h 14922648"/>
              <a:gd name="connsiteX12697" fmla="*/ 8819540 w 12238203"/>
              <a:gd name="connsiteY12697" fmla="*/ 9829429 h 14922648"/>
              <a:gd name="connsiteX12698" fmla="*/ 8827537 w 12238203"/>
              <a:gd name="connsiteY12698" fmla="*/ 9814807 h 14922648"/>
              <a:gd name="connsiteX12699" fmla="*/ 8637557 w 12238203"/>
              <a:gd name="connsiteY12699" fmla="*/ 10251792 h 14922648"/>
              <a:gd name="connsiteX12700" fmla="*/ 8616663 w 12238203"/>
              <a:gd name="connsiteY12700" fmla="*/ 10217248 h 14922648"/>
              <a:gd name="connsiteX12701" fmla="*/ 8637557 w 12238203"/>
              <a:gd name="connsiteY12701" fmla="*/ 10251792 h 14922648"/>
              <a:gd name="connsiteX12702" fmla="*/ 9430993 w 12238203"/>
              <a:gd name="connsiteY12702" fmla="*/ 8462835 h 14922648"/>
              <a:gd name="connsiteX12703" fmla="*/ 9391148 w 12238203"/>
              <a:gd name="connsiteY12703" fmla="*/ 8489758 h 14922648"/>
              <a:gd name="connsiteX12704" fmla="*/ 9362205 w 12238203"/>
              <a:gd name="connsiteY12704" fmla="*/ 8395890 h 14922648"/>
              <a:gd name="connsiteX12705" fmla="*/ 9420291 w 12238203"/>
              <a:gd name="connsiteY12705" fmla="*/ 8406351 h 14922648"/>
              <a:gd name="connsiteX12706" fmla="*/ 9430993 w 12238203"/>
              <a:gd name="connsiteY12706" fmla="*/ 8462835 h 14922648"/>
              <a:gd name="connsiteX12707" fmla="*/ 10935711 w 12238203"/>
              <a:gd name="connsiteY12707" fmla="*/ 5058848 h 14922648"/>
              <a:gd name="connsiteX12708" fmla="*/ 10929602 w 12238203"/>
              <a:gd name="connsiteY12708" fmla="*/ 5035741 h 14922648"/>
              <a:gd name="connsiteX12709" fmla="*/ 10935711 w 12238203"/>
              <a:gd name="connsiteY12709" fmla="*/ 5058848 h 14922648"/>
              <a:gd name="connsiteX12710" fmla="*/ 11231170 w 12238203"/>
              <a:gd name="connsiteY12710" fmla="*/ 4390370 h 14922648"/>
              <a:gd name="connsiteX12711" fmla="*/ 11220121 w 12238203"/>
              <a:gd name="connsiteY12711" fmla="*/ 4377322 h 14922648"/>
              <a:gd name="connsiteX12712" fmla="*/ 11231170 w 12238203"/>
              <a:gd name="connsiteY12712" fmla="*/ 4390370 h 14922648"/>
              <a:gd name="connsiteX12713" fmla="*/ 9898257 w 12238203"/>
              <a:gd name="connsiteY12713" fmla="*/ 7409943 h 14922648"/>
              <a:gd name="connsiteX12714" fmla="*/ 9897779 w 12238203"/>
              <a:gd name="connsiteY12714" fmla="*/ 7372615 h 14922648"/>
              <a:gd name="connsiteX12715" fmla="*/ 9888274 w 12238203"/>
              <a:gd name="connsiteY12715" fmla="*/ 7419603 h 14922648"/>
              <a:gd name="connsiteX12716" fmla="*/ 9898257 w 12238203"/>
              <a:gd name="connsiteY12716" fmla="*/ 7409943 h 14922648"/>
              <a:gd name="connsiteX12717" fmla="*/ 11208544 w 12238203"/>
              <a:gd name="connsiteY12717" fmla="*/ 4450805 h 14922648"/>
              <a:gd name="connsiteX12718" fmla="*/ 11198801 w 12238203"/>
              <a:gd name="connsiteY12718" fmla="*/ 4425575 h 14922648"/>
              <a:gd name="connsiteX12719" fmla="*/ 11208544 w 12238203"/>
              <a:gd name="connsiteY12719" fmla="*/ 4450805 h 14922648"/>
              <a:gd name="connsiteX12720" fmla="*/ 10252550 w 12238203"/>
              <a:gd name="connsiteY12720" fmla="*/ 6617875 h 14922648"/>
              <a:gd name="connsiteX12721" fmla="*/ 10241648 w 12238203"/>
              <a:gd name="connsiteY12721" fmla="*/ 6567293 h 14922648"/>
              <a:gd name="connsiteX12722" fmla="*/ 10252550 w 12238203"/>
              <a:gd name="connsiteY12722" fmla="*/ 6617875 h 14922648"/>
              <a:gd name="connsiteX12723" fmla="*/ 9737778 w 12238203"/>
              <a:gd name="connsiteY12723" fmla="*/ 7786059 h 14922648"/>
              <a:gd name="connsiteX12724" fmla="*/ 9713918 w 12238203"/>
              <a:gd name="connsiteY12724" fmla="*/ 7777228 h 14922648"/>
              <a:gd name="connsiteX12725" fmla="*/ 9737778 w 12238203"/>
              <a:gd name="connsiteY12725" fmla="*/ 7786059 h 14922648"/>
              <a:gd name="connsiteX12726" fmla="*/ 11247236 w 12238203"/>
              <a:gd name="connsiteY12726" fmla="*/ 4372461 h 14922648"/>
              <a:gd name="connsiteX12727" fmla="*/ 11227393 w 12238203"/>
              <a:gd name="connsiteY12727" fmla="*/ 4305510 h 14922648"/>
              <a:gd name="connsiteX12728" fmla="*/ 11233560 w 12238203"/>
              <a:gd name="connsiteY12728" fmla="*/ 4374584 h 14922648"/>
              <a:gd name="connsiteX12729" fmla="*/ 11247236 w 12238203"/>
              <a:gd name="connsiteY12729" fmla="*/ 4372461 h 14922648"/>
              <a:gd name="connsiteX12730" fmla="*/ 9687934 w 12238203"/>
              <a:gd name="connsiteY12730" fmla="*/ 7901570 h 14922648"/>
              <a:gd name="connsiteX12731" fmla="*/ 9676072 w 12238203"/>
              <a:gd name="connsiteY12731" fmla="*/ 7891770 h 14922648"/>
              <a:gd name="connsiteX12732" fmla="*/ 9681271 w 12238203"/>
              <a:gd name="connsiteY12732" fmla="*/ 7908062 h 14922648"/>
              <a:gd name="connsiteX12733" fmla="*/ 9687934 w 12238203"/>
              <a:gd name="connsiteY12733" fmla="*/ 7901570 h 14922648"/>
              <a:gd name="connsiteX12734" fmla="*/ 11027272 w 12238203"/>
              <a:gd name="connsiteY12734" fmla="*/ 4871245 h 14922648"/>
              <a:gd name="connsiteX12735" fmla="*/ 11029220 w 12238203"/>
              <a:gd name="connsiteY12735" fmla="*/ 4842884 h 14922648"/>
              <a:gd name="connsiteX12736" fmla="*/ 11029619 w 12238203"/>
              <a:gd name="connsiteY12736" fmla="*/ 4837078 h 14922648"/>
              <a:gd name="connsiteX12737" fmla="*/ 11017200 w 12238203"/>
              <a:gd name="connsiteY12737" fmla="*/ 4808632 h 14922648"/>
              <a:gd name="connsiteX12738" fmla="*/ 11016539 w 12238203"/>
              <a:gd name="connsiteY12738" fmla="*/ 4842013 h 14922648"/>
              <a:gd name="connsiteX12739" fmla="*/ 11022016 w 12238203"/>
              <a:gd name="connsiteY12739" fmla="*/ 4856930 h 14922648"/>
              <a:gd name="connsiteX12740" fmla="*/ 11197063 w 12238203"/>
              <a:gd name="connsiteY12740" fmla="*/ 4495239 h 14922648"/>
              <a:gd name="connsiteX12741" fmla="*/ 11177684 w 12238203"/>
              <a:gd name="connsiteY12741" fmla="*/ 4482593 h 14922648"/>
              <a:gd name="connsiteX12742" fmla="*/ 11197063 w 12238203"/>
              <a:gd name="connsiteY12742" fmla="*/ 4495239 h 14922648"/>
              <a:gd name="connsiteX12743" fmla="*/ 10745318 w 12238203"/>
              <a:gd name="connsiteY12743" fmla="*/ 5518608 h 14922648"/>
              <a:gd name="connsiteX12744" fmla="*/ 10739887 w 12238203"/>
              <a:gd name="connsiteY12744" fmla="*/ 5408558 h 14922648"/>
              <a:gd name="connsiteX12745" fmla="*/ 10740594 w 12238203"/>
              <a:gd name="connsiteY12745" fmla="*/ 5454279 h 14922648"/>
              <a:gd name="connsiteX12746" fmla="*/ 10735891 w 12238203"/>
              <a:gd name="connsiteY12746" fmla="*/ 5444408 h 14922648"/>
              <a:gd name="connsiteX12747" fmla="*/ 10735966 w 12238203"/>
              <a:gd name="connsiteY12747" fmla="*/ 5443113 h 14922648"/>
              <a:gd name="connsiteX12748" fmla="*/ 10725516 w 12238203"/>
              <a:gd name="connsiteY12748" fmla="*/ 5422616 h 14922648"/>
              <a:gd name="connsiteX12749" fmla="*/ 10712434 w 12238203"/>
              <a:gd name="connsiteY12749" fmla="*/ 5441837 h 14922648"/>
              <a:gd name="connsiteX12750" fmla="*/ 10719490 w 12238203"/>
              <a:gd name="connsiteY12750" fmla="*/ 5511277 h 14922648"/>
              <a:gd name="connsiteX12751" fmla="*/ 10729335 w 12238203"/>
              <a:gd name="connsiteY12751" fmla="*/ 5507462 h 14922648"/>
              <a:gd name="connsiteX12752" fmla="*/ 10712434 w 12238203"/>
              <a:gd name="connsiteY12752" fmla="*/ 5441837 h 14922648"/>
              <a:gd name="connsiteX12753" fmla="*/ 10726790 w 12238203"/>
              <a:gd name="connsiteY12753" fmla="*/ 5448180 h 14922648"/>
              <a:gd name="connsiteX12754" fmla="*/ 10734558 w 12238203"/>
              <a:gd name="connsiteY12754" fmla="*/ 5467939 h 14922648"/>
              <a:gd name="connsiteX12755" fmla="*/ 10735461 w 12238203"/>
              <a:gd name="connsiteY12755" fmla="*/ 5452011 h 14922648"/>
              <a:gd name="connsiteX12756" fmla="*/ 10740594 w 12238203"/>
              <a:gd name="connsiteY12756" fmla="*/ 5454279 h 14922648"/>
              <a:gd name="connsiteX12757" fmla="*/ 10745318 w 12238203"/>
              <a:gd name="connsiteY12757" fmla="*/ 5518608 h 14922648"/>
              <a:gd name="connsiteX12758" fmla="*/ 10568108 w 12238203"/>
              <a:gd name="connsiteY12758" fmla="*/ 5919921 h 14922648"/>
              <a:gd name="connsiteX12759" fmla="*/ 10553613 w 12238203"/>
              <a:gd name="connsiteY12759" fmla="*/ 5897218 h 14922648"/>
              <a:gd name="connsiteX12760" fmla="*/ 10568108 w 12238203"/>
              <a:gd name="connsiteY12760" fmla="*/ 5919921 h 14922648"/>
              <a:gd name="connsiteX12761" fmla="*/ 10194250 w 12238203"/>
              <a:gd name="connsiteY12761" fmla="*/ 6767665 h 14922648"/>
              <a:gd name="connsiteX12762" fmla="*/ 10187407 w 12238203"/>
              <a:gd name="connsiteY12762" fmla="*/ 6764642 h 14922648"/>
              <a:gd name="connsiteX12763" fmla="*/ 10182699 w 12238203"/>
              <a:gd name="connsiteY12763" fmla="*/ 6775296 h 14922648"/>
              <a:gd name="connsiteX12764" fmla="*/ 10189543 w 12238203"/>
              <a:gd name="connsiteY12764" fmla="*/ 6778320 h 14922648"/>
              <a:gd name="connsiteX12765" fmla="*/ 8709116 w 12238203"/>
              <a:gd name="connsiteY12765" fmla="*/ 10132104 h 14922648"/>
              <a:gd name="connsiteX12766" fmla="*/ 8686281 w 12238203"/>
              <a:gd name="connsiteY12766" fmla="*/ 10088599 h 14922648"/>
              <a:gd name="connsiteX12767" fmla="*/ 8699064 w 12238203"/>
              <a:gd name="connsiteY12767" fmla="*/ 10137734 h 14922648"/>
              <a:gd name="connsiteX12768" fmla="*/ 8709116 w 12238203"/>
              <a:gd name="connsiteY12768" fmla="*/ 10132104 h 14922648"/>
              <a:gd name="connsiteX12769" fmla="*/ 9262834 w 12238203"/>
              <a:gd name="connsiteY12769" fmla="*/ 8879865 h 14922648"/>
              <a:gd name="connsiteX12770" fmla="*/ 9249050 w 12238203"/>
              <a:gd name="connsiteY12770" fmla="*/ 8810538 h 14922648"/>
              <a:gd name="connsiteX12771" fmla="*/ 9262834 w 12238203"/>
              <a:gd name="connsiteY12771" fmla="*/ 8879865 h 14922648"/>
              <a:gd name="connsiteX12772" fmla="*/ 11260283 w 12238203"/>
              <a:gd name="connsiteY12772" fmla="*/ 4361383 h 14922648"/>
              <a:gd name="connsiteX12773" fmla="*/ 11249960 w 12238203"/>
              <a:gd name="connsiteY12773" fmla="*/ 4328241 h 14922648"/>
              <a:gd name="connsiteX12774" fmla="*/ 11260283 w 12238203"/>
              <a:gd name="connsiteY12774" fmla="*/ 4361383 h 14922648"/>
              <a:gd name="connsiteX12775" fmla="*/ 8833868 w 12238203"/>
              <a:gd name="connsiteY12775" fmla="*/ 9854016 h 14922648"/>
              <a:gd name="connsiteX12776" fmla="*/ 8756740 w 12238203"/>
              <a:gd name="connsiteY12776" fmla="*/ 9813518 h 14922648"/>
              <a:gd name="connsiteX12777" fmla="*/ 8686520 w 12238203"/>
              <a:gd name="connsiteY12777" fmla="*/ 9775202 h 14922648"/>
              <a:gd name="connsiteX12778" fmla="*/ 8856736 w 12238203"/>
              <a:gd name="connsiteY12778" fmla="*/ 9779860 h 14922648"/>
              <a:gd name="connsiteX12779" fmla="*/ 8833868 w 12238203"/>
              <a:gd name="connsiteY12779" fmla="*/ 9854016 h 14922648"/>
              <a:gd name="connsiteX12780" fmla="*/ 8082325 w 12238203"/>
              <a:gd name="connsiteY12780" fmla="*/ 11562317 h 14922648"/>
              <a:gd name="connsiteX12781" fmla="*/ 8088800 w 12238203"/>
              <a:gd name="connsiteY12781" fmla="*/ 11545900 h 14922648"/>
              <a:gd name="connsiteX12782" fmla="*/ 8060367 w 12238203"/>
              <a:gd name="connsiteY12782" fmla="*/ 11563868 h 14922648"/>
              <a:gd name="connsiteX12783" fmla="*/ 8031838 w 12238203"/>
              <a:gd name="connsiteY12783" fmla="*/ 11602685 h 14922648"/>
              <a:gd name="connsiteX12784" fmla="*/ 8082325 w 12238203"/>
              <a:gd name="connsiteY12784" fmla="*/ 11562317 h 14922648"/>
              <a:gd name="connsiteX12785" fmla="*/ 8099779 w 12238203"/>
              <a:gd name="connsiteY12785" fmla="*/ 11524583 h 14922648"/>
              <a:gd name="connsiteX12786" fmla="*/ 8046367 w 12238203"/>
              <a:gd name="connsiteY12786" fmla="*/ 11531486 h 14922648"/>
              <a:gd name="connsiteX12787" fmla="*/ 8065259 w 12238203"/>
              <a:gd name="connsiteY12787" fmla="*/ 11535155 h 14922648"/>
              <a:gd name="connsiteX12788" fmla="*/ 8068147 w 12238203"/>
              <a:gd name="connsiteY12788" fmla="*/ 11535715 h 14922648"/>
              <a:gd name="connsiteX12789" fmla="*/ 8088859 w 12238203"/>
              <a:gd name="connsiteY12789" fmla="*/ 11542257 h 14922648"/>
              <a:gd name="connsiteX12790" fmla="*/ 8094708 w 12238203"/>
              <a:gd name="connsiteY12790" fmla="*/ 11535145 h 14922648"/>
              <a:gd name="connsiteX12791" fmla="*/ 8095266 w 12238203"/>
              <a:gd name="connsiteY12791" fmla="*/ 11534466 h 14922648"/>
              <a:gd name="connsiteX12792" fmla="*/ 8099779 w 12238203"/>
              <a:gd name="connsiteY12792" fmla="*/ 11524583 h 14922648"/>
              <a:gd name="connsiteX12793" fmla="*/ 8661749 w 12238203"/>
              <a:gd name="connsiteY12793" fmla="*/ 10253789 h 14922648"/>
              <a:gd name="connsiteX12794" fmla="*/ 8653063 w 12238203"/>
              <a:gd name="connsiteY12794" fmla="*/ 10238929 h 14922648"/>
              <a:gd name="connsiteX12795" fmla="*/ 8661749 w 12238203"/>
              <a:gd name="connsiteY12795" fmla="*/ 10253789 h 14922648"/>
              <a:gd name="connsiteX12796" fmla="*/ 11062426 w 12238203"/>
              <a:gd name="connsiteY12796" fmla="*/ 4828615 h 14922648"/>
              <a:gd name="connsiteX12797" fmla="*/ 11061650 w 12238203"/>
              <a:gd name="connsiteY12797" fmla="*/ 4824797 h 14922648"/>
              <a:gd name="connsiteX12798" fmla="*/ 11058509 w 12238203"/>
              <a:gd name="connsiteY12798" fmla="*/ 4809346 h 14922648"/>
              <a:gd name="connsiteX12799" fmla="*/ 11045839 w 12238203"/>
              <a:gd name="connsiteY12799" fmla="*/ 4800368 h 14922648"/>
              <a:gd name="connsiteX12800" fmla="*/ 11051069 w 12238203"/>
              <a:gd name="connsiteY12800" fmla="*/ 4819260 h 14922648"/>
              <a:gd name="connsiteX12801" fmla="*/ 11056739 w 12238203"/>
              <a:gd name="connsiteY12801" fmla="*/ 4823931 h 14922648"/>
              <a:gd name="connsiteX12802" fmla="*/ 6859008 w 12238203"/>
              <a:gd name="connsiteY12802" fmla="*/ 14345389 h 14922648"/>
              <a:gd name="connsiteX12803" fmla="*/ 6767600 w 12238203"/>
              <a:gd name="connsiteY12803" fmla="*/ 14354950 h 14922648"/>
              <a:gd name="connsiteX12804" fmla="*/ 6859008 w 12238203"/>
              <a:gd name="connsiteY12804" fmla="*/ 14345389 h 14922648"/>
              <a:gd name="connsiteX12805" fmla="*/ 6900620 w 12238203"/>
              <a:gd name="connsiteY12805" fmla="*/ 14255640 h 14922648"/>
              <a:gd name="connsiteX12806" fmla="*/ 6894533 w 12238203"/>
              <a:gd name="connsiteY12806" fmla="*/ 14263614 h 14922648"/>
              <a:gd name="connsiteX12807" fmla="*/ 6824695 w 12238203"/>
              <a:gd name="connsiteY12807" fmla="*/ 14234788 h 14922648"/>
              <a:gd name="connsiteX12808" fmla="*/ 6900620 w 12238203"/>
              <a:gd name="connsiteY12808" fmla="*/ 14255640 h 14922648"/>
              <a:gd name="connsiteX12809" fmla="*/ 11235233 w 12238203"/>
              <a:gd name="connsiteY12809" fmla="*/ 4445755 h 14922648"/>
              <a:gd name="connsiteX12810" fmla="*/ 11225001 w 12238203"/>
              <a:gd name="connsiteY12810" fmla="*/ 4441234 h 14922648"/>
              <a:gd name="connsiteX12811" fmla="*/ 11235233 w 12238203"/>
              <a:gd name="connsiteY12811" fmla="*/ 4445755 h 14922648"/>
              <a:gd name="connsiteX12812" fmla="*/ 8348919 w 12238203"/>
              <a:gd name="connsiteY12812" fmla="*/ 10980279 h 14922648"/>
              <a:gd name="connsiteX12813" fmla="*/ 8370336 w 12238203"/>
              <a:gd name="connsiteY12813" fmla="*/ 10930406 h 14922648"/>
              <a:gd name="connsiteX12814" fmla="*/ 8348919 w 12238203"/>
              <a:gd name="connsiteY12814" fmla="*/ 10980279 h 14922648"/>
              <a:gd name="connsiteX12815" fmla="*/ 10168443 w 12238203"/>
              <a:gd name="connsiteY12815" fmla="*/ 6864255 h 14922648"/>
              <a:gd name="connsiteX12816" fmla="*/ 10138768 w 12238203"/>
              <a:gd name="connsiteY12816" fmla="*/ 6818032 h 14922648"/>
              <a:gd name="connsiteX12817" fmla="*/ 10168443 w 12238203"/>
              <a:gd name="connsiteY12817" fmla="*/ 6864255 h 14922648"/>
              <a:gd name="connsiteX12818" fmla="*/ 10235858 w 12238203"/>
              <a:gd name="connsiteY12818" fmla="*/ 6711677 h 14922648"/>
              <a:gd name="connsiteX12819" fmla="*/ 10229015 w 12238203"/>
              <a:gd name="connsiteY12819" fmla="*/ 6708653 h 14922648"/>
              <a:gd name="connsiteX12820" fmla="*/ 10226002 w 12238203"/>
              <a:gd name="connsiteY12820" fmla="*/ 6715472 h 14922648"/>
              <a:gd name="connsiteX12821" fmla="*/ 10232846 w 12238203"/>
              <a:gd name="connsiteY12821" fmla="*/ 6718496 h 14922648"/>
              <a:gd name="connsiteX12822" fmla="*/ 7407216 w 12238203"/>
              <a:gd name="connsiteY12822" fmla="*/ 13115981 h 14922648"/>
              <a:gd name="connsiteX12823" fmla="*/ 6977672 w 12238203"/>
              <a:gd name="connsiteY12823" fmla="*/ 13157042 h 14922648"/>
              <a:gd name="connsiteX12824" fmla="*/ 6963704 w 12238203"/>
              <a:gd name="connsiteY12824" fmla="*/ 13144754 h 14922648"/>
              <a:gd name="connsiteX12825" fmla="*/ 7010378 w 12238203"/>
              <a:gd name="connsiteY12825" fmla="*/ 12748007 h 14922648"/>
              <a:gd name="connsiteX12826" fmla="*/ 7036440 w 12238203"/>
              <a:gd name="connsiteY12826" fmla="*/ 12746783 h 14922648"/>
              <a:gd name="connsiteX12827" fmla="*/ 7120509 w 12238203"/>
              <a:gd name="connsiteY12827" fmla="*/ 12847629 h 14922648"/>
              <a:gd name="connsiteX12828" fmla="*/ 7462638 w 12238203"/>
              <a:gd name="connsiteY12828" fmla="*/ 12523841 h 14922648"/>
              <a:gd name="connsiteX12829" fmla="*/ 7603430 w 12238203"/>
              <a:gd name="connsiteY12829" fmla="*/ 12656884 h 14922648"/>
              <a:gd name="connsiteX12830" fmla="*/ 7314617 w 12238203"/>
              <a:gd name="connsiteY12830" fmla="*/ 12946644 h 14922648"/>
              <a:gd name="connsiteX12831" fmla="*/ 7308716 w 12238203"/>
              <a:gd name="connsiteY12831" fmla="*/ 12988882 h 14922648"/>
              <a:gd name="connsiteX12832" fmla="*/ 7407216 w 12238203"/>
              <a:gd name="connsiteY12832" fmla="*/ 13115981 h 14922648"/>
              <a:gd name="connsiteX12833" fmla="*/ 9923538 w 12238203"/>
              <a:gd name="connsiteY12833" fmla="*/ 7420939 h 14922648"/>
              <a:gd name="connsiteX12834" fmla="*/ 9923810 w 12238203"/>
              <a:gd name="connsiteY12834" fmla="*/ 7409359 h 14922648"/>
              <a:gd name="connsiteX12835" fmla="*/ 9923205 w 12238203"/>
              <a:gd name="connsiteY12835" fmla="*/ 7404695 h 14922648"/>
              <a:gd name="connsiteX12836" fmla="*/ 9920689 w 12238203"/>
              <a:gd name="connsiteY12836" fmla="*/ 7385285 h 14922648"/>
              <a:gd name="connsiteX12837" fmla="*/ 9909145 w 12238203"/>
              <a:gd name="connsiteY12837" fmla="*/ 7405281 h 14922648"/>
              <a:gd name="connsiteX12838" fmla="*/ 9913907 w 12238203"/>
              <a:gd name="connsiteY12838" fmla="*/ 7424185 h 14922648"/>
              <a:gd name="connsiteX12839" fmla="*/ 9915458 w 12238203"/>
              <a:gd name="connsiteY12839" fmla="*/ 7430347 h 14922648"/>
              <a:gd name="connsiteX12840" fmla="*/ 9923538 w 12238203"/>
              <a:gd name="connsiteY12840" fmla="*/ 7420939 h 14922648"/>
              <a:gd name="connsiteX12841" fmla="*/ 10280226 w 12238203"/>
              <a:gd name="connsiteY12841" fmla="*/ 6614530 h 14922648"/>
              <a:gd name="connsiteX12842" fmla="*/ 10251775 w 12238203"/>
              <a:gd name="connsiteY12842" fmla="*/ 6637873 h 14922648"/>
              <a:gd name="connsiteX12843" fmla="*/ 10248086 w 12238203"/>
              <a:gd name="connsiteY12843" fmla="*/ 6516235 h 14922648"/>
              <a:gd name="connsiteX12844" fmla="*/ 10280828 w 12238203"/>
              <a:gd name="connsiteY12844" fmla="*/ 6452393 h 14922648"/>
              <a:gd name="connsiteX12845" fmla="*/ 10296326 w 12238203"/>
              <a:gd name="connsiteY12845" fmla="*/ 6574671 h 14922648"/>
              <a:gd name="connsiteX12846" fmla="*/ 10280226 w 12238203"/>
              <a:gd name="connsiteY12846" fmla="*/ 6614530 h 14922648"/>
              <a:gd name="connsiteX12847" fmla="*/ 10961747 w 12238203"/>
              <a:gd name="connsiteY12847" fmla="*/ 5074943 h 14922648"/>
              <a:gd name="connsiteX12848" fmla="*/ 10935119 w 12238203"/>
              <a:gd name="connsiteY12848" fmla="*/ 4975934 h 14922648"/>
              <a:gd name="connsiteX12849" fmla="*/ 10961747 w 12238203"/>
              <a:gd name="connsiteY12849" fmla="*/ 5074943 h 14922648"/>
              <a:gd name="connsiteX12850" fmla="*/ 11837168 w 12238203"/>
              <a:gd name="connsiteY12850" fmla="*/ 3099501 h 14922648"/>
              <a:gd name="connsiteX12851" fmla="*/ 11799524 w 12238203"/>
              <a:gd name="connsiteY12851" fmla="*/ 3094613 h 14922648"/>
              <a:gd name="connsiteX12852" fmla="*/ 11837168 w 12238203"/>
              <a:gd name="connsiteY12852" fmla="*/ 3099501 h 14922648"/>
              <a:gd name="connsiteX12853" fmla="*/ 11278845 w 12238203"/>
              <a:gd name="connsiteY12853" fmla="*/ 4365501 h 14922648"/>
              <a:gd name="connsiteX12854" fmla="*/ 11272024 w 12238203"/>
              <a:gd name="connsiteY12854" fmla="*/ 4362488 h 14922648"/>
              <a:gd name="connsiteX12855" fmla="*/ 11268816 w 12238203"/>
              <a:gd name="connsiteY12855" fmla="*/ 4369747 h 14922648"/>
              <a:gd name="connsiteX12856" fmla="*/ 11275637 w 12238203"/>
              <a:gd name="connsiteY12856" fmla="*/ 4372761 h 14922648"/>
              <a:gd name="connsiteX12857" fmla="*/ 9710407 w 12238203"/>
              <a:gd name="connsiteY12857" fmla="*/ 7917020 h 14922648"/>
              <a:gd name="connsiteX12858" fmla="*/ 9705396 w 12238203"/>
              <a:gd name="connsiteY12858" fmla="*/ 7906343 h 14922648"/>
              <a:gd name="connsiteX12859" fmla="*/ 9699989 w 12238203"/>
              <a:gd name="connsiteY12859" fmla="*/ 7911487 h 14922648"/>
              <a:gd name="connsiteX12860" fmla="*/ 9704999 w 12238203"/>
              <a:gd name="connsiteY12860" fmla="*/ 7922167 h 14922648"/>
              <a:gd name="connsiteX12861" fmla="*/ 8688423 w 12238203"/>
              <a:gd name="connsiteY12861" fmla="*/ 10231141 h 14922648"/>
              <a:gd name="connsiteX12862" fmla="*/ 8670782 w 12238203"/>
              <a:gd name="connsiteY12862" fmla="*/ 10218223 h 14922648"/>
              <a:gd name="connsiteX12863" fmla="*/ 8688423 w 12238203"/>
              <a:gd name="connsiteY12863" fmla="*/ 10231141 h 14922648"/>
              <a:gd name="connsiteX12864" fmla="*/ 8726778 w 12238203"/>
              <a:gd name="connsiteY12864" fmla="*/ 10144556 h 14922648"/>
              <a:gd name="connsiteX12865" fmla="*/ 8729696 w 12238203"/>
              <a:gd name="connsiteY12865" fmla="*/ 10099381 h 14922648"/>
              <a:gd name="connsiteX12866" fmla="*/ 8713996 w 12238203"/>
              <a:gd name="connsiteY12866" fmla="*/ 10095421 h 14922648"/>
              <a:gd name="connsiteX12867" fmla="*/ 8726778 w 12238203"/>
              <a:gd name="connsiteY12867" fmla="*/ 10144556 h 14922648"/>
              <a:gd name="connsiteX12868" fmla="*/ 6874145 w 12238203"/>
              <a:gd name="connsiteY12868" fmla="*/ 14338826 h 14922648"/>
              <a:gd name="connsiteX12869" fmla="*/ 6875830 w 12238203"/>
              <a:gd name="connsiteY12869" fmla="*/ 14330396 h 14922648"/>
              <a:gd name="connsiteX12870" fmla="*/ 6866972 w 12238203"/>
              <a:gd name="connsiteY12870" fmla="*/ 14328520 h 14922648"/>
              <a:gd name="connsiteX12871" fmla="*/ 6865287 w 12238203"/>
              <a:gd name="connsiteY12871" fmla="*/ 14336949 h 14922648"/>
              <a:gd name="connsiteX12872" fmla="*/ 6874145 w 12238203"/>
              <a:gd name="connsiteY12872" fmla="*/ 14338826 h 14922648"/>
              <a:gd name="connsiteX12873" fmla="*/ 8715804 w 12238203"/>
              <a:gd name="connsiteY12873" fmla="*/ 10171162 h 14922648"/>
              <a:gd name="connsiteX12874" fmla="*/ 8538075 w 12238203"/>
              <a:gd name="connsiteY12874" fmla="*/ 10114316 h 14922648"/>
              <a:gd name="connsiteX12875" fmla="*/ 8715804 w 12238203"/>
              <a:gd name="connsiteY12875" fmla="*/ 10171162 h 14922648"/>
              <a:gd name="connsiteX12876" fmla="*/ 8175520 w 12238203"/>
              <a:gd name="connsiteY12876" fmla="*/ 11400337 h 14922648"/>
              <a:gd name="connsiteX12877" fmla="*/ 8192029 w 12238203"/>
              <a:gd name="connsiteY12877" fmla="*/ 11346773 h 14922648"/>
              <a:gd name="connsiteX12878" fmla="*/ 8200469 w 12238203"/>
              <a:gd name="connsiteY12878" fmla="*/ 11315230 h 14922648"/>
              <a:gd name="connsiteX12879" fmla="*/ 8212492 w 12238203"/>
              <a:gd name="connsiteY12879" fmla="*/ 11270298 h 14922648"/>
              <a:gd name="connsiteX12880" fmla="*/ 8217020 w 12238203"/>
              <a:gd name="connsiteY12880" fmla="*/ 11189784 h 14922648"/>
              <a:gd name="connsiteX12881" fmla="*/ 8170686 w 12238203"/>
              <a:gd name="connsiteY12881" fmla="*/ 11247112 h 14922648"/>
              <a:gd name="connsiteX12882" fmla="*/ 8150094 w 12238203"/>
              <a:gd name="connsiteY12882" fmla="*/ 11276472 h 14922648"/>
              <a:gd name="connsiteX12883" fmla="*/ 8079833 w 12238203"/>
              <a:gd name="connsiteY12883" fmla="*/ 11376651 h 14922648"/>
              <a:gd name="connsiteX12884" fmla="*/ 8038833 w 12238203"/>
              <a:gd name="connsiteY12884" fmla="*/ 11435110 h 14922648"/>
              <a:gd name="connsiteX12885" fmla="*/ 8145728 w 12238203"/>
              <a:gd name="connsiteY12885" fmla="*/ 11435525 h 14922648"/>
              <a:gd name="connsiteX12886" fmla="*/ 8175520 w 12238203"/>
              <a:gd name="connsiteY12886" fmla="*/ 11400337 h 14922648"/>
              <a:gd name="connsiteX12887" fmla="*/ 8106796 w 12238203"/>
              <a:gd name="connsiteY12887" fmla="*/ 11556487 h 14922648"/>
              <a:gd name="connsiteX12888" fmla="*/ 8035365 w 12238203"/>
              <a:gd name="connsiteY12888" fmla="*/ 11610035 h 14922648"/>
              <a:gd name="connsiteX12889" fmla="*/ 8039138 w 12238203"/>
              <a:gd name="connsiteY12889" fmla="*/ 11620674 h 14922648"/>
              <a:gd name="connsiteX12890" fmla="*/ 8106796 w 12238203"/>
              <a:gd name="connsiteY12890" fmla="*/ 11556487 h 14922648"/>
              <a:gd name="connsiteX12891" fmla="*/ 11260055 w 12238203"/>
              <a:gd name="connsiteY12891" fmla="*/ 4427631 h 14922648"/>
              <a:gd name="connsiteX12892" fmla="*/ 11257944 w 12238203"/>
              <a:gd name="connsiteY12892" fmla="*/ 4416120 h 14922648"/>
              <a:gd name="connsiteX12893" fmla="*/ 11255776 w 12238203"/>
              <a:gd name="connsiteY12893" fmla="*/ 4404305 h 14922648"/>
              <a:gd name="connsiteX12894" fmla="*/ 11237991 w 12238203"/>
              <a:gd name="connsiteY12894" fmla="*/ 4393384 h 14922648"/>
              <a:gd name="connsiteX12895" fmla="*/ 11243790 w 12238203"/>
              <a:gd name="connsiteY12895" fmla="*/ 4412406 h 14922648"/>
              <a:gd name="connsiteX12896" fmla="*/ 11254532 w 12238203"/>
              <a:gd name="connsiteY12896" fmla="*/ 4422461 h 14922648"/>
              <a:gd name="connsiteX12897" fmla="*/ 10914322 w 12238203"/>
              <a:gd name="connsiteY12897" fmla="*/ 5211131 h 14922648"/>
              <a:gd name="connsiteX12898" fmla="*/ 10915635 w 12238203"/>
              <a:gd name="connsiteY12898" fmla="*/ 5133140 h 14922648"/>
              <a:gd name="connsiteX12899" fmla="*/ 10889099 w 12238203"/>
              <a:gd name="connsiteY12899" fmla="*/ 5080089 h 14922648"/>
              <a:gd name="connsiteX12900" fmla="*/ 10893822 w 12238203"/>
              <a:gd name="connsiteY12900" fmla="*/ 5144420 h 14922648"/>
              <a:gd name="connsiteX12901" fmla="*/ 10914322 w 12238203"/>
              <a:gd name="connsiteY12901" fmla="*/ 5211131 h 14922648"/>
              <a:gd name="connsiteX12902" fmla="*/ 8099343 w 12238203"/>
              <a:gd name="connsiteY12902" fmla="*/ 11585154 h 14922648"/>
              <a:gd name="connsiteX12903" fmla="*/ 8078149 w 12238203"/>
              <a:gd name="connsiteY12903" fmla="*/ 11602590 h 14922648"/>
              <a:gd name="connsiteX12904" fmla="*/ 8099343 w 12238203"/>
              <a:gd name="connsiteY12904" fmla="*/ 11585154 h 14922648"/>
              <a:gd name="connsiteX12905" fmla="*/ 10398843 w 12238203"/>
              <a:gd name="connsiteY12905" fmla="*/ 6381964 h 14922648"/>
              <a:gd name="connsiteX12906" fmla="*/ 10389506 w 12238203"/>
              <a:gd name="connsiteY12906" fmla="*/ 6374257 h 14922648"/>
              <a:gd name="connsiteX12907" fmla="*/ 10386480 w 12238203"/>
              <a:gd name="connsiteY12907" fmla="*/ 6381106 h 14922648"/>
              <a:gd name="connsiteX12908" fmla="*/ 10395628 w 12238203"/>
              <a:gd name="connsiteY12908" fmla="*/ 6389240 h 14922648"/>
              <a:gd name="connsiteX12909" fmla="*/ 11078617 w 12238203"/>
              <a:gd name="connsiteY12909" fmla="*/ 4848524 h 14922648"/>
              <a:gd name="connsiteX12910" fmla="*/ 11078919 w 12238203"/>
              <a:gd name="connsiteY12910" fmla="*/ 4827930 h 14922648"/>
              <a:gd name="connsiteX12911" fmla="*/ 11078823 w 12238203"/>
              <a:gd name="connsiteY12911" fmla="*/ 4827826 h 14922648"/>
              <a:gd name="connsiteX12912" fmla="*/ 11065237 w 12238203"/>
              <a:gd name="connsiteY12912" fmla="*/ 4813020 h 14922648"/>
              <a:gd name="connsiteX12913" fmla="*/ 11065423 w 12238203"/>
              <a:gd name="connsiteY12913" fmla="*/ 4825462 h 14922648"/>
              <a:gd name="connsiteX12914" fmla="*/ 11065538 w 12238203"/>
              <a:gd name="connsiteY12914" fmla="*/ 4833115 h 14922648"/>
              <a:gd name="connsiteX12915" fmla="*/ 11078617 w 12238203"/>
              <a:gd name="connsiteY12915" fmla="*/ 4848524 h 14922648"/>
              <a:gd name="connsiteX12916" fmla="*/ 11939922 w 12238203"/>
              <a:gd name="connsiteY12916" fmla="*/ 2899282 h 14922648"/>
              <a:gd name="connsiteX12917" fmla="*/ 11920898 w 12238203"/>
              <a:gd name="connsiteY12917" fmla="*/ 2890366 h 14922648"/>
              <a:gd name="connsiteX12918" fmla="*/ 11939922 w 12238203"/>
              <a:gd name="connsiteY12918" fmla="*/ 2899282 h 14922648"/>
              <a:gd name="connsiteX12919" fmla="*/ 9646813 w 12238203"/>
              <a:gd name="connsiteY12919" fmla="*/ 8097902 h 14922648"/>
              <a:gd name="connsiteX12920" fmla="*/ 9633823 w 12238203"/>
              <a:gd name="connsiteY12920" fmla="*/ 8089669 h 14922648"/>
              <a:gd name="connsiteX12921" fmla="*/ 9646813 w 12238203"/>
              <a:gd name="connsiteY12921" fmla="*/ 8097902 h 14922648"/>
              <a:gd name="connsiteX12922" fmla="*/ 10786101 w 12238203"/>
              <a:gd name="connsiteY12922" fmla="*/ 5519793 h 14922648"/>
              <a:gd name="connsiteX12923" fmla="*/ 10767209 w 12238203"/>
              <a:gd name="connsiteY12923" fmla="*/ 5374116 h 14922648"/>
              <a:gd name="connsiteX12924" fmla="*/ 10764421 w 12238203"/>
              <a:gd name="connsiteY12924" fmla="*/ 5368832 h 14922648"/>
              <a:gd name="connsiteX12925" fmla="*/ 10744805 w 12238203"/>
              <a:gd name="connsiteY12925" fmla="*/ 5331642 h 14922648"/>
              <a:gd name="connsiteX12926" fmla="*/ 10736469 w 12238203"/>
              <a:gd name="connsiteY12926" fmla="*/ 5332042 h 14922648"/>
              <a:gd name="connsiteX12927" fmla="*/ 10734124 w 12238203"/>
              <a:gd name="connsiteY12927" fmla="*/ 5353073 h 14922648"/>
              <a:gd name="connsiteX12928" fmla="*/ 10738780 w 12238203"/>
              <a:gd name="connsiteY12928" fmla="*/ 5367657 h 14922648"/>
              <a:gd name="connsiteX12929" fmla="*/ 10739766 w 12238203"/>
              <a:gd name="connsiteY12929" fmla="*/ 5370746 h 14922648"/>
              <a:gd name="connsiteX12930" fmla="*/ 10744495 w 12238203"/>
              <a:gd name="connsiteY12930" fmla="*/ 5367919 h 14922648"/>
              <a:gd name="connsiteX12931" fmla="*/ 10751546 w 12238203"/>
              <a:gd name="connsiteY12931" fmla="*/ 5363705 h 14922648"/>
              <a:gd name="connsiteX12932" fmla="*/ 10752005 w 12238203"/>
              <a:gd name="connsiteY12932" fmla="*/ 5368263 h 14922648"/>
              <a:gd name="connsiteX12933" fmla="*/ 10767734 w 12238203"/>
              <a:gd name="connsiteY12933" fmla="*/ 5524428 h 14922648"/>
              <a:gd name="connsiteX12934" fmla="*/ 10786101 w 12238203"/>
              <a:gd name="connsiteY12934" fmla="*/ 5519793 h 14922648"/>
              <a:gd name="connsiteX12935" fmla="*/ 9514085 w 12238203"/>
              <a:gd name="connsiteY12935" fmla="*/ 8405001 h 14922648"/>
              <a:gd name="connsiteX12936" fmla="*/ 9502790 w 12238203"/>
              <a:gd name="connsiteY12936" fmla="*/ 8395947 h 14922648"/>
              <a:gd name="connsiteX12937" fmla="*/ 9514085 w 12238203"/>
              <a:gd name="connsiteY12937" fmla="*/ 8405001 h 14922648"/>
              <a:gd name="connsiteX12938" fmla="*/ 10406949 w 12238203"/>
              <a:gd name="connsiteY12938" fmla="*/ 6390150 h 14922648"/>
              <a:gd name="connsiteX12939" fmla="*/ 10400167 w 12238203"/>
              <a:gd name="connsiteY12939" fmla="*/ 6378967 h 14922648"/>
              <a:gd name="connsiteX12940" fmla="*/ 10406949 w 12238203"/>
              <a:gd name="connsiteY12940" fmla="*/ 6390150 h 14922648"/>
              <a:gd name="connsiteX12941" fmla="*/ 10799390 w 12238203"/>
              <a:gd name="connsiteY12941" fmla="*/ 5509337 h 14922648"/>
              <a:gd name="connsiteX12942" fmla="*/ 10789519 w 12238203"/>
              <a:gd name="connsiteY12942" fmla="*/ 5380483 h 14922648"/>
              <a:gd name="connsiteX12943" fmla="*/ 10800983 w 12238203"/>
              <a:gd name="connsiteY12943" fmla="*/ 5476877 h 14922648"/>
              <a:gd name="connsiteX12944" fmla="*/ 10799390 w 12238203"/>
              <a:gd name="connsiteY12944" fmla="*/ 5509337 h 14922648"/>
              <a:gd name="connsiteX12945" fmla="*/ 11003468 w 12238203"/>
              <a:gd name="connsiteY12945" fmla="*/ 5047460 h 14922648"/>
              <a:gd name="connsiteX12946" fmla="*/ 10984147 w 12238203"/>
              <a:gd name="connsiteY12946" fmla="*/ 4930761 h 14922648"/>
              <a:gd name="connsiteX12947" fmla="*/ 10961024 w 12238203"/>
              <a:gd name="connsiteY12947" fmla="*/ 4879218 h 14922648"/>
              <a:gd name="connsiteX12948" fmla="*/ 10965778 w 12238203"/>
              <a:gd name="connsiteY12948" fmla="*/ 4935399 h 14922648"/>
              <a:gd name="connsiteX12949" fmla="*/ 10923251 w 12238203"/>
              <a:gd name="connsiteY12949" fmla="*/ 4796202 h 14922648"/>
              <a:gd name="connsiteX12950" fmla="*/ 10937223 w 12238203"/>
              <a:gd name="connsiteY12950" fmla="*/ 4914620 h 14922648"/>
              <a:gd name="connsiteX12951" fmla="*/ 10906464 w 12238203"/>
              <a:gd name="connsiteY12951" fmla="*/ 4834193 h 14922648"/>
              <a:gd name="connsiteX12952" fmla="*/ 10916026 w 12238203"/>
              <a:gd name="connsiteY12952" fmla="*/ 4925661 h 14922648"/>
              <a:gd name="connsiteX12953" fmla="*/ 10929710 w 12238203"/>
              <a:gd name="connsiteY12953" fmla="*/ 4923545 h 14922648"/>
              <a:gd name="connsiteX12954" fmla="*/ 10953914 w 12238203"/>
              <a:gd name="connsiteY12954" fmla="*/ 4971484 h 14922648"/>
              <a:gd name="connsiteX12955" fmla="*/ 10948681 w 12238203"/>
              <a:gd name="connsiteY12955" fmla="*/ 4936008 h 14922648"/>
              <a:gd name="connsiteX12956" fmla="*/ 10963758 w 12238203"/>
              <a:gd name="connsiteY12956" fmla="*/ 4967670 h 14922648"/>
              <a:gd name="connsiteX12957" fmla="*/ 10971887 w 12238203"/>
              <a:gd name="connsiteY12957" fmla="*/ 4958507 h 14922648"/>
              <a:gd name="connsiteX12958" fmla="*/ 11003468 w 12238203"/>
              <a:gd name="connsiteY12958" fmla="*/ 5047460 h 14922648"/>
              <a:gd name="connsiteX12959" fmla="*/ 10830928 w 12238203"/>
              <a:gd name="connsiteY12959" fmla="*/ 5439815 h 14922648"/>
              <a:gd name="connsiteX12960" fmla="*/ 10826410 w 12238203"/>
              <a:gd name="connsiteY12960" fmla="*/ 5400865 h 14922648"/>
              <a:gd name="connsiteX12961" fmla="*/ 10821492 w 12238203"/>
              <a:gd name="connsiteY12961" fmla="*/ 5371447 h 14922648"/>
              <a:gd name="connsiteX12962" fmla="*/ 10816314 w 12238203"/>
              <a:gd name="connsiteY12962" fmla="*/ 5340470 h 14922648"/>
              <a:gd name="connsiteX12963" fmla="*/ 10812438 w 12238203"/>
              <a:gd name="connsiteY12963" fmla="*/ 5282446 h 14922648"/>
              <a:gd name="connsiteX12964" fmla="*/ 10793154 w 12238203"/>
              <a:gd name="connsiteY12964" fmla="*/ 5232602 h 14922648"/>
              <a:gd name="connsiteX12965" fmla="*/ 10805084 w 12238203"/>
              <a:gd name="connsiteY12965" fmla="*/ 5341503 h 14922648"/>
              <a:gd name="connsiteX12966" fmla="*/ 10809677 w 12238203"/>
              <a:gd name="connsiteY12966" fmla="*/ 5370906 h 14922648"/>
              <a:gd name="connsiteX12967" fmla="*/ 10821766 w 12238203"/>
              <a:gd name="connsiteY12967" fmla="*/ 5448307 h 14922648"/>
              <a:gd name="connsiteX12968" fmla="*/ 10830928 w 12238203"/>
              <a:gd name="connsiteY12968" fmla="*/ 5439815 h 14922648"/>
              <a:gd name="connsiteX12969" fmla="*/ 9509032 w 12238203"/>
              <a:gd name="connsiteY12969" fmla="*/ 8433745 h 14922648"/>
              <a:gd name="connsiteX12970" fmla="*/ 9480932 w 12238203"/>
              <a:gd name="connsiteY12970" fmla="*/ 8409648 h 14922648"/>
              <a:gd name="connsiteX12971" fmla="*/ 9509032 w 12238203"/>
              <a:gd name="connsiteY12971" fmla="*/ 8433745 h 14922648"/>
              <a:gd name="connsiteX12972" fmla="*/ 8074435 w 12238203"/>
              <a:gd name="connsiteY12972" fmla="*/ 11681267 h 14922648"/>
              <a:gd name="connsiteX12973" fmla="*/ 8074423 w 12238203"/>
              <a:gd name="connsiteY12973" fmla="*/ 11663403 h 14922648"/>
              <a:gd name="connsiteX12974" fmla="*/ 8067735 w 12238203"/>
              <a:gd name="connsiteY12974" fmla="*/ 11666872 h 14922648"/>
              <a:gd name="connsiteX12975" fmla="*/ 8074435 w 12238203"/>
              <a:gd name="connsiteY12975" fmla="*/ 11681267 h 14922648"/>
              <a:gd name="connsiteX12976" fmla="*/ 8749224 w 12238203"/>
              <a:gd name="connsiteY12976" fmla="*/ 10154415 h 14922648"/>
              <a:gd name="connsiteX12977" fmla="*/ 8741244 w 12238203"/>
              <a:gd name="connsiteY12977" fmla="*/ 10102223 h 14922648"/>
              <a:gd name="connsiteX12978" fmla="*/ 8749224 w 12238203"/>
              <a:gd name="connsiteY12978" fmla="*/ 10154415 h 14922648"/>
              <a:gd name="connsiteX12979" fmla="*/ 8117210 w 12238203"/>
              <a:gd name="connsiteY12979" fmla="*/ 11585164 h 14922648"/>
              <a:gd name="connsiteX12980" fmla="*/ 8064067 w 12238203"/>
              <a:gd name="connsiteY12980" fmla="*/ 11631083 h 14922648"/>
              <a:gd name="connsiteX12981" fmla="*/ 8117210 w 12238203"/>
              <a:gd name="connsiteY12981" fmla="*/ 11585164 h 14922648"/>
              <a:gd name="connsiteX12982" fmla="*/ 11065161 w 12238203"/>
              <a:gd name="connsiteY12982" fmla="*/ 4917067 h 14922648"/>
              <a:gd name="connsiteX12983" fmla="*/ 11059011 w 12238203"/>
              <a:gd name="connsiteY12983" fmla="*/ 4864478 h 14922648"/>
              <a:gd name="connsiteX12984" fmla="*/ 11044969 w 12238203"/>
              <a:gd name="connsiteY12984" fmla="*/ 4821855 h 14922648"/>
              <a:gd name="connsiteX12985" fmla="*/ 11043028 w 12238203"/>
              <a:gd name="connsiteY12985" fmla="*/ 4815963 h 14922648"/>
              <a:gd name="connsiteX12986" fmla="*/ 11043596 w 12238203"/>
              <a:gd name="connsiteY12986" fmla="*/ 4821612 h 14922648"/>
              <a:gd name="connsiteX12987" fmla="*/ 11048326 w 12238203"/>
              <a:gd name="connsiteY12987" fmla="*/ 4868749 h 14922648"/>
              <a:gd name="connsiteX12988" fmla="*/ 11065161 w 12238203"/>
              <a:gd name="connsiteY12988" fmla="*/ 4917067 h 14922648"/>
              <a:gd name="connsiteX12989" fmla="*/ 8450932 w 12238203"/>
              <a:gd name="connsiteY12989" fmla="*/ 10834047 h 14922648"/>
              <a:gd name="connsiteX12990" fmla="*/ 8451701 w 12238203"/>
              <a:gd name="connsiteY12990" fmla="*/ 10823860 h 14922648"/>
              <a:gd name="connsiteX12991" fmla="*/ 8437795 w 12238203"/>
              <a:gd name="connsiteY12991" fmla="*/ 10841422 h 14922648"/>
              <a:gd name="connsiteX12992" fmla="*/ 8450932 w 12238203"/>
              <a:gd name="connsiteY12992" fmla="*/ 10834047 h 14922648"/>
              <a:gd name="connsiteX12993" fmla="*/ 10198159 w 12238203"/>
              <a:gd name="connsiteY12993" fmla="*/ 6881461 h 14922648"/>
              <a:gd name="connsiteX12994" fmla="*/ 10163147 w 12238203"/>
              <a:gd name="connsiteY12994" fmla="*/ 6828804 h 14922648"/>
              <a:gd name="connsiteX12995" fmla="*/ 10198159 w 12238203"/>
              <a:gd name="connsiteY12995" fmla="*/ 6881461 h 14922648"/>
              <a:gd name="connsiteX12996" fmla="*/ 11647581 w 12238203"/>
              <a:gd name="connsiteY12996" fmla="*/ 3605707 h 14922648"/>
              <a:gd name="connsiteX12997" fmla="*/ 11430759 w 12238203"/>
              <a:gd name="connsiteY12997" fmla="*/ 3544576 h 14922648"/>
              <a:gd name="connsiteX12998" fmla="*/ 11392489 w 12238203"/>
              <a:gd name="connsiteY12998" fmla="*/ 3748948 h 14922648"/>
              <a:gd name="connsiteX12999" fmla="*/ 11513744 w 12238203"/>
              <a:gd name="connsiteY12999" fmla="*/ 3681176 h 14922648"/>
              <a:gd name="connsiteX13000" fmla="*/ 11639028 w 12238203"/>
              <a:gd name="connsiteY13000" fmla="*/ 3614675 h 14922648"/>
              <a:gd name="connsiteX13001" fmla="*/ 11647581 w 12238203"/>
              <a:gd name="connsiteY13001" fmla="*/ 3605707 h 14922648"/>
              <a:gd name="connsiteX13002" fmla="*/ 11317121 w 12238203"/>
              <a:gd name="connsiteY13002" fmla="*/ 4353832 h 14922648"/>
              <a:gd name="connsiteX13003" fmla="*/ 11298167 w 12238203"/>
              <a:gd name="connsiteY13003" fmla="*/ 4341375 h 14922648"/>
              <a:gd name="connsiteX13004" fmla="*/ 11284191 w 12238203"/>
              <a:gd name="connsiteY13004" fmla="*/ 4363781 h 14922648"/>
              <a:gd name="connsiteX13005" fmla="*/ 11286055 w 12238203"/>
              <a:gd name="connsiteY13005" fmla="*/ 4363882 h 14922648"/>
              <a:gd name="connsiteX13006" fmla="*/ 11302973 w 12238203"/>
              <a:gd name="connsiteY13006" fmla="*/ 4364806 h 14922648"/>
              <a:gd name="connsiteX13007" fmla="*/ 11317121 w 12238203"/>
              <a:gd name="connsiteY13007" fmla="*/ 4353832 h 14922648"/>
              <a:gd name="connsiteX13008" fmla="*/ 9856334 w 12238203"/>
              <a:gd name="connsiteY13008" fmla="*/ 7662929 h 14922648"/>
              <a:gd name="connsiteX13009" fmla="*/ 9845650 w 12238203"/>
              <a:gd name="connsiteY13009" fmla="*/ 7667950 h 14922648"/>
              <a:gd name="connsiteX13010" fmla="*/ 9856334 w 12238203"/>
              <a:gd name="connsiteY13010" fmla="*/ 7662929 h 14922648"/>
              <a:gd name="connsiteX13011" fmla="*/ 10244516 w 12238203"/>
              <a:gd name="connsiteY13011" fmla="*/ 6785800 h 14922648"/>
              <a:gd name="connsiteX13012" fmla="*/ 10224288 w 12238203"/>
              <a:gd name="connsiteY13012" fmla="*/ 6727450 h 14922648"/>
              <a:gd name="connsiteX13013" fmla="*/ 10244516 w 12238203"/>
              <a:gd name="connsiteY13013" fmla="*/ 6785800 h 14922648"/>
              <a:gd name="connsiteX13014" fmla="*/ 10544993 w 12238203"/>
              <a:gd name="connsiteY13014" fmla="*/ 6109220 h 14922648"/>
              <a:gd name="connsiteX13015" fmla="*/ 10535384 w 12238203"/>
              <a:gd name="connsiteY13015" fmla="*/ 6092755 h 14922648"/>
              <a:gd name="connsiteX13016" fmla="*/ 10544993 w 12238203"/>
              <a:gd name="connsiteY13016" fmla="*/ 6109220 h 14922648"/>
              <a:gd name="connsiteX13017" fmla="*/ 10990697 w 12238203"/>
              <a:gd name="connsiteY13017" fmla="*/ 5104061 h 14922648"/>
              <a:gd name="connsiteX13018" fmla="*/ 10974310 w 12238203"/>
              <a:gd name="connsiteY13018" fmla="*/ 5009577 h 14922648"/>
              <a:gd name="connsiteX13019" fmla="*/ 10990697 w 12238203"/>
              <a:gd name="connsiteY13019" fmla="*/ 5104061 h 14922648"/>
              <a:gd name="connsiteX13020" fmla="*/ 11030682 w 12238203"/>
              <a:gd name="connsiteY13020" fmla="*/ 5013566 h 14922648"/>
              <a:gd name="connsiteX13021" fmla="*/ 11033899 w 12238203"/>
              <a:gd name="connsiteY13021" fmla="*/ 4940499 h 14922648"/>
              <a:gd name="connsiteX13022" fmla="*/ 11016406 w 12238203"/>
              <a:gd name="connsiteY13022" fmla="*/ 4932769 h 14922648"/>
              <a:gd name="connsiteX13023" fmla="*/ 11015786 w 12238203"/>
              <a:gd name="connsiteY13023" fmla="*/ 4898249 h 14922648"/>
              <a:gd name="connsiteX13024" fmla="*/ 11011596 w 12238203"/>
              <a:gd name="connsiteY13024" fmla="*/ 4877245 h 14922648"/>
              <a:gd name="connsiteX13025" fmla="*/ 11007874 w 12238203"/>
              <a:gd name="connsiteY13025" fmla="*/ 4858593 h 14922648"/>
              <a:gd name="connsiteX13026" fmla="*/ 10994098 w 12238203"/>
              <a:gd name="connsiteY13026" fmla="*/ 4814751 h 14922648"/>
              <a:gd name="connsiteX13027" fmla="*/ 10985543 w 12238203"/>
              <a:gd name="connsiteY13027" fmla="*/ 4823726 h 14922648"/>
              <a:gd name="connsiteX13028" fmla="*/ 10989687 w 12238203"/>
              <a:gd name="connsiteY13028" fmla="*/ 4787802 h 14922648"/>
              <a:gd name="connsiteX13029" fmla="*/ 11007752 w 12238203"/>
              <a:gd name="connsiteY13029" fmla="*/ 4820783 h 14922648"/>
              <a:gd name="connsiteX13030" fmla="*/ 11013184 w 12238203"/>
              <a:gd name="connsiteY13030" fmla="*/ 4790021 h 14922648"/>
              <a:gd name="connsiteX13031" fmla="*/ 11033184 w 12238203"/>
              <a:gd name="connsiteY13031" fmla="*/ 4819776 h 14922648"/>
              <a:gd name="connsiteX13032" fmla="*/ 11028773 w 12238203"/>
              <a:gd name="connsiteY13032" fmla="*/ 4792827 h 14922648"/>
              <a:gd name="connsiteX13033" fmla="*/ 10836515 w 12238203"/>
              <a:gd name="connsiteY13033" fmla="*/ 4720124 h 14922648"/>
              <a:gd name="connsiteX13034" fmla="*/ 10877817 w 12238203"/>
              <a:gd name="connsiteY13034" fmla="*/ 4767455 h 14922648"/>
              <a:gd name="connsiteX13035" fmla="*/ 10881949 w 12238203"/>
              <a:gd name="connsiteY13035" fmla="*/ 4748872 h 14922648"/>
              <a:gd name="connsiteX13036" fmla="*/ 10919715 w 12238203"/>
              <a:gd name="connsiteY13036" fmla="*/ 4756885 h 14922648"/>
              <a:gd name="connsiteX13037" fmla="*/ 10959830 w 12238203"/>
              <a:gd name="connsiteY13037" fmla="*/ 4779202 h 14922648"/>
              <a:gd name="connsiteX13038" fmla="*/ 10975730 w 12238203"/>
              <a:gd name="connsiteY13038" fmla="*/ 4819390 h 14922648"/>
              <a:gd name="connsiteX13039" fmla="*/ 10962046 w 12238203"/>
              <a:gd name="connsiteY13039" fmla="*/ 4821507 h 14922648"/>
              <a:gd name="connsiteX13040" fmla="*/ 10976406 w 12238203"/>
              <a:gd name="connsiteY13040" fmla="*/ 4873259 h 14922648"/>
              <a:gd name="connsiteX13041" fmla="*/ 10981409 w 12238203"/>
              <a:gd name="connsiteY13041" fmla="*/ 4900023 h 14922648"/>
              <a:gd name="connsiteX13042" fmla="*/ 10991380 w 12238203"/>
              <a:gd name="connsiteY13042" fmla="*/ 4916658 h 14922648"/>
              <a:gd name="connsiteX13043" fmla="*/ 10995500 w 12238203"/>
              <a:gd name="connsiteY13043" fmla="*/ 4923532 h 14922648"/>
              <a:gd name="connsiteX13044" fmla="*/ 10995773 w 12238203"/>
              <a:gd name="connsiteY13044" fmla="*/ 4908093 h 14922648"/>
              <a:gd name="connsiteX13045" fmla="*/ 10995912 w 12238203"/>
              <a:gd name="connsiteY13045" fmla="*/ 4900237 h 14922648"/>
              <a:gd name="connsiteX13046" fmla="*/ 10983347 w 12238203"/>
              <a:gd name="connsiteY13046" fmla="*/ 4839082 h 14922648"/>
              <a:gd name="connsiteX13047" fmla="*/ 11001932 w 12238203"/>
              <a:gd name="connsiteY13047" fmla="*/ 4883582 h 14922648"/>
              <a:gd name="connsiteX13048" fmla="*/ 11003929 w 12238203"/>
              <a:gd name="connsiteY13048" fmla="*/ 4892191 h 14922648"/>
              <a:gd name="connsiteX13049" fmla="*/ 11012993 w 12238203"/>
              <a:gd name="connsiteY13049" fmla="*/ 4931261 h 14922648"/>
              <a:gd name="connsiteX13050" fmla="*/ 10999735 w 12238203"/>
              <a:gd name="connsiteY13050" fmla="*/ 4933567 h 14922648"/>
              <a:gd name="connsiteX13051" fmla="*/ 11030682 w 12238203"/>
              <a:gd name="connsiteY13051" fmla="*/ 5013566 h 14922648"/>
              <a:gd name="connsiteX13052" fmla="*/ 11099524 w 12238203"/>
              <a:gd name="connsiteY13052" fmla="*/ 4857761 h 14922648"/>
              <a:gd name="connsiteX13053" fmla="*/ 11094686 w 12238203"/>
              <a:gd name="connsiteY13053" fmla="*/ 4830624 h 14922648"/>
              <a:gd name="connsiteX13054" fmla="*/ 11099524 w 12238203"/>
              <a:gd name="connsiteY13054" fmla="*/ 4857761 h 14922648"/>
              <a:gd name="connsiteX13055" fmla="*/ 10621957 w 12238203"/>
              <a:gd name="connsiteY13055" fmla="*/ 5939130 h 14922648"/>
              <a:gd name="connsiteX13056" fmla="*/ 10560750 w 12238203"/>
              <a:gd name="connsiteY13056" fmla="*/ 5833651 h 14922648"/>
              <a:gd name="connsiteX13057" fmla="*/ 10570856 w 12238203"/>
              <a:gd name="connsiteY13057" fmla="*/ 5933359 h 14922648"/>
              <a:gd name="connsiteX13058" fmla="*/ 10617250 w 12238203"/>
              <a:gd name="connsiteY13058" fmla="*/ 5949783 h 14922648"/>
              <a:gd name="connsiteX13059" fmla="*/ 10229483 w 12238203"/>
              <a:gd name="connsiteY13059" fmla="*/ 6829079 h 14922648"/>
              <a:gd name="connsiteX13060" fmla="*/ 10195288 w 12238203"/>
              <a:gd name="connsiteY13060" fmla="*/ 6793085 h 14922648"/>
              <a:gd name="connsiteX13061" fmla="*/ 10229483 w 12238203"/>
              <a:gd name="connsiteY13061" fmla="*/ 6829079 h 14922648"/>
              <a:gd name="connsiteX13062" fmla="*/ 6677565 w 12238203"/>
              <a:gd name="connsiteY13062" fmla="*/ 14870342 h 14922648"/>
              <a:gd name="connsiteX13063" fmla="*/ 6641787 w 12238203"/>
              <a:gd name="connsiteY13063" fmla="*/ 14877505 h 14922648"/>
              <a:gd name="connsiteX13064" fmla="*/ 6599328 w 12238203"/>
              <a:gd name="connsiteY13064" fmla="*/ 14849046 h 14922648"/>
              <a:gd name="connsiteX13065" fmla="*/ 6660140 w 12238203"/>
              <a:gd name="connsiteY13065" fmla="*/ 14899399 h 14922648"/>
              <a:gd name="connsiteX13066" fmla="*/ 6677565 w 12238203"/>
              <a:gd name="connsiteY13066" fmla="*/ 14870342 h 14922648"/>
              <a:gd name="connsiteX13067" fmla="*/ 6684547 w 12238203"/>
              <a:gd name="connsiteY13067" fmla="*/ 14854539 h 14922648"/>
              <a:gd name="connsiteX13068" fmla="*/ 6659960 w 12238203"/>
              <a:gd name="connsiteY13068" fmla="*/ 14830466 h 14922648"/>
              <a:gd name="connsiteX13069" fmla="*/ 6644808 w 12238203"/>
              <a:gd name="connsiteY13069" fmla="*/ 14814397 h 14922648"/>
              <a:gd name="connsiteX13070" fmla="*/ 6636756 w 12238203"/>
              <a:gd name="connsiteY13070" fmla="*/ 14805856 h 14922648"/>
              <a:gd name="connsiteX13071" fmla="*/ 6640543 w 12238203"/>
              <a:gd name="connsiteY13071" fmla="*/ 14823250 h 14922648"/>
              <a:gd name="connsiteX13072" fmla="*/ 6644163 w 12238203"/>
              <a:gd name="connsiteY13072" fmla="*/ 14827879 h 14922648"/>
              <a:gd name="connsiteX13073" fmla="*/ 6654010 w 12238203"/>
              <a:gd name="connsiteY13073" fmla="*/ 14840472 h 14922648"/>
              <a:gd name="connsiteX13074" fmla="*/ 6684547 w 12238203"/>
              <a:gd name="connsiteY13074" fmla="*/ 14854539 h 14922648"/>
              <a:gd name="connsiteX13075" fmla="*/ 6693039 w 12238203"/>
              <a:gd name="connsiteY13075" fmla="*/ 14835319 h 14922648"/>
              <a:gd name="connsiteX13076" fmla="*/ 6651413 w 12238203"/>
              <a:gd name="connsiteY13076" fmla="*/ 14793443 h 14922648"/>
              <a:gd name="connsiteX13077" fmla="*/ 6693039 w 12238203"/>
              <a:gd name="connsiteY13077" fmla="*/ 14835319 h 14922648"/>
              <a:gd name="connsiteX13078" fmla="*/ 11672554 w 12238203"/>
              <a:gd name="connsiteY13078" fmla="*/ 3568814 h 14922648"/>
              <a:gd name="connsiteX13079" fmla="*/ 11511058 w 12238203"/>
              <a:gd name="connsiteY13079" fmla="*/ 3284334 h 14922648"/>
              <a:gd name="connsiteX13080" fmla="*/ 11438226 w 12238203"/>
              <a:gd name="connsiteY13080" fmla="*/ 3517284 h 14922648"/>
              <a:gd name="connsiteX13081" fmla="*/ 11662095 w 12238203"/>
              <a:gd name="connsiteY13081" fmla="*/ 3572860 h 14922648"/>
              <a:gd name="connsiteX13082" fmla="*/ 11672554 w 12238203"/>
              <a:gd name="connsiteY13082" fmla="*/ 3568814 h 14922648"/>
              <a:gd name="connsiteX13083" fmla="*/ 9830318 w 12238203"/>
              <a:gd name="connsiteY13083" fmla="*/ 7739825 h 14922648"/>
              <a:gd name="connsiteX13084" fmla="*/ 9842816 w 12238203"/>
              <a:gd name="connsiteY13084" fmla="*/ 7675792 h 14922648"/>
              <a:gd name="connsiteX13085" fmla="*/ 9830318 w 12238203"/>
              <a:gd name="connsiteY13085" fmla="*/ 7739825 h 14922648"/>
              <a:gd name="connsiteX13086" fmla="*/ 8747612 w 12238203"/>
              <a:gd name="connsiteY13086" fmla="*/ 10190445 h 14922648"/>
              <a:gd name="connsiteX13087" fmla="*/ 8750264 w 12238203"/>
              <a:gd name="connsiteY13087" fmla="*/ 10183884 h 14922648"/>
              <a:gd name="connsiteX13088" fmla="*/ 8724976 w 12238203"/>
              <a:gd name="connsiteY13088" fmla="*/ 10185576 h 14922648"/>
              <a:gd name="connsiteX13089" fmla="*/ 8747612 w 12238203"/>
              <a:gd name="connsiteY13089" fmla="*/ 10190445 h 14922648"/>
              <a:gd name="connsiteX13090" fmla="*/ 9970110 w 12238203"/>
              <a:gd name="connsiteY13090" fmla="*/ 7425254 h 14922648"/>
              <a:gd name="connsiteX13091" fmla="*/ 9963343 w 12238203"/>
              <a:gd name="connsiteY13091" fmla="*/ 7413525 h 14922648"/>
              <a:gd name="connsiteX13092" fmla="*/ 9955670 w 12238203"/>
              <a:gd name="connsiteY13092" fmla="*/ 7417946 h 14922648"/>
              <a:gd name="connsiteX13093" fmla="*/ 9958395 w 12238203"/>
              <a:gd name="connsiteY13093" fmla="*/ 7432009 h 14922648"/>
              <a:gd name="connsiteX13094" fmla="*/ 11878425 w 12238203"/>
              <a:gd name="connsiteY13094" fmla="*/ 3110071 h 14922648"/>
              <a:gd name="connsiteX13095" fmla="*/ 11855788 w 12238203"/>
              <a:gd name="connsiteY13095" fmla="*/ 3095473 h 14922648"/>
              <a:gd name="connsiteX13096" fmla="*/ 11847523 w 12238203"/>
              <a:gd name="connsiteY13096" fmla="*/ 3110715 h 14922648"/>
              <a:gd name="connsiteX13097" fmla="*/ 11878425 w 12238203"/>
              <a:gd name="connsiteY13097" fmla="*/ 3110071 h 14922648"/>
              <a:gd name="connsiteX13098" fmla="*/ 8466406 w 12238203"/>
              <a:gd name="connsiteY13098" fmla="*/ 10834688 h 14922648"/>
              <a:gd name="connsiteX13099" fmla="*/ 8398640 w 12238203"/>
              <a:gd name="connsiteY13099" fmla="*/ 10901861 h 14922648"/>
              <a:gd name="connsiteX13100" fmla="*/ 8395008 w 12238203"/>
              <a:gd name="connsiteY13100" fmla="*/ 10919661 h 14922648"/>
              <a:gd name="connsiteX13101" fmla="*/ 8466406 w 12238203"/>
              <a:gd name="connsiteY13101" fmla="*/ 10834688 h 14922648"/>
              <a:gd name="connsiteX13102" fmla="*/ 8426979 w 12238203"/>
              <a:gd name="connsiteY13102" fmla="*/ 10926906 h 14922648"/>
              <a:gd name="connsiteX13103" fmla="*/ 8380996 w 12238203"/>
              <a:gd name="connsiteY13103" fmla="*/ 10962374 h 14922648"/>
              <a:gd name="connsiteX13104" fmla="*/ 8352163 w 12238203"/>
              <a:gd name="connsiteY13104" fmla="*/ 11001543 h 14922648"/>
              <a:gd name="connsiteX13105" fmla="*/ 8395160 w 12238203"/>
              <a:gd name="connsiteY13105" fmla="*/ 10965964 h 14922648"/>
              <a:gd name="connsiteX13106" fmla="*/ 8426979 w 12238203"/>
              <a:gd name="connsiteY13106" fmla="*/ 10926906 h 14922648"/>
              <a:gd name="connsiteX13107" fmla="*/ 8121065 w 12238203"/>
              <a:gd name="connsiteY13107" fmla="*/ 11627886 h 14922648"/>
              <a:gd name="connsiteX13108" fmla="*/ 8099566 w 12238203"/>
              <a:gd name="connsiteY13108" fmla="*/ 11645676 h 14922648"/>
              <a:gd name="connsiteX13109" fmla="*/ 8121065 w 12238203"/>
              <a:gd name="connsiteY13109" fmla="*/ 11627886 h 14922648"/>
              <a:gd name="connsiteX13110" fmla="*/ 10357211 w 12238203"/>
              <a:gd name="connsiteY13110" fmla="*/ 6568475 h 14922648"/>
              <a:gd name="connsiteX13111" fmla="*/ 10352453 w 12238203"/>
              <a:gd name="connsiteY13111" fmla="*/ 6550124 h 14922648"/>
              <a:gd name="connsiteX13112" fmla="*/ 10357211 w 12238203"/>
              <a:gd name="connsiteY13112" fmla="*/ 6568475 h 14922648"/>
              <a:gd name="connsiteX13113" fmla="*/ 8163427 w 12238203"/>
              <a:gd name="connsiteY13113" fmla="*/ 11535123 h 14922648"/>
              <a:gd name="connsiteX13114" fmla="*/ 8120877 w 12238203"/>
              <a:gd name="connsiteY13114" fmla="*/ 11527994 h 14922648"/>
              <a:gd name="connsiteX13115" fmla="*/ 8126025 w 12238203"/>
              <a:gd name="connsiteY13115" fmla="*/ 11535135 h 14922648"/>
              <a:gd name="connsiteX13116" fmla="*/ 8129229 w 12238203"/>
              <a:gd name="connsiteY13116" fmla="*/ 11539580 h 14922648"/>
              <a:gd name="connsiteX13117" fmla="*/ 8124062 w 12238203"/>
              <a:gd name="connsiteY13117" fmla="*/ 11552902 h 14922648"/>
              <a:gd name="connsiteX13118" fmla="*/ 8163427 w 12238203"/>
              <a:gd name="connsiteY13118" fmla="*/ 11535123 h 14922648"/>
              <a:gd name="connsiteX13119" fmla="*/ 8774531 w 12238203"/>
              <a:gd name="connsiteY13119" fmla="*/ 10152258 h 14922648"/>
              <a:gd name="connsiteX13120" fmla="*/ 8780487 w 12238203"/>
              <a:gd name="connsiteY13120" fmla="*/ 10112353 h 14922648"/>
              <a:gd name="connsiteX13121" fmla="*/ 8774531 w 12238203"/>
              <a:gd name="connsiteY13121" fmla="*/ 10152258 h 14922648"/>
              <a:gd name="connsiteX13122" fmla="*/ 10846293 w 12238203"/>
              <a:gd name="connsiteY13122" fmla="*/ 5467817 h 14922648"/>
              <a:gd name="connsiteX13123" fmla="*/ 10853747 w 12238203"/>
              <a:gd name="connsiteY13123" fmla="*/ 5404780 h 14922648"/>
              <a:gd name="connsiteX13124" fmla="*/ 10849004 w 12238203"/>
              <a:gd name="connsiteY13124" fmla="*/ 5372707 h 14922648"/>
              <a:gd name="connsiteX13125" fmla="*/ 10843180 w 12238203"/>
              <a:gd name="connsiteY13125" fmla="*/ 5333335 h 14922648"/>
              <a:gd name="connsiteX13126" fmla="*/ 10833428 w 12238203"/>
              <a:gd name="connsiteY13126" fmla="*/ 5262640 h 14922648"/>
              <a:gd name="connsiteX13127" fmla="*/ 10839462 w 12238203"/>
              <a:gd name="connsiteY13127" fmla="*/ 5248982 h 14922648"/>
              <a:gd name="connsiteX13128" fmla="*/ 10813630 w 12238203"/>
              <a:gd name="connsiteY13128" fmla="*/ 5166640 h 14922648"/>
              <a:gd name="connsiteX13129" fmla="*/ 10803390 w 12238203"/>
              <a:gd name="connsiteY13129" fmla="*/ 5162116 h 14922648"/>
              <a:gd name="connsiteX13130" fmla="*/ 10814633 w 12238203"/>
              <a:gd name="connsiteY13130" fmla="*/ 5267090 h 14922648"/>
              <a:gd name="connsiteX13131" fmla="*/ 10821766 w 12238203"/>
              <a:gd name="connsiteY13131" fmla="*/ 5232479 h 14922648"/>
              <a:gd name="connsiteX13132" fmla="*/ 10825353 w 12238203"/>
              <a:gd name="connsiteY13132" fmla="*/ 5315828 h 14922648"/>
              <a:gd name="connsiteX13133" fmla="*/ 10830617 w 12238203"/>
              <a:gd name="connsiteY13133" fmla="*/ 5371865 h 14922648"/>
              <a:gd name="connsiteX13134" fmla="*/ 10832841 w 12238203"/>
              <a:gd name="connsiteY13134" fmla="*/ 5395543 h 14922648"/>
              <a:gd name="connsiteX13135" fmla="*/ 10846293 w 12238203"/>
              <a:gd name="connsiteY13135" fmla="*/ 5467817 h 14922648"/>
              <a:gd name="connsiteX13136" fmla="*/ 8102540 w 12238203"/>
              <a:gd name="connsiteY13136" fmla="*/ 11679946 h 14922648"/>
              <a:gd name="connsiteX13137" fmla="*/ 8102809 w 12238203"/>
              <a:gd name="connsiteY13137" fmla="*/ 11666941 h 14922648"/>
              <a:gd name="connsiteX13138" fmla="*/ 8088540 w 12238203"/>
              <a:gd name="connsiteY13138" fmla="*/ 11688500 h 14922648"/>
              <a:gd name="connsiteX13139" fmla="*/ 8102540 w 12238203"/>
              <a:gd name="connsiteY13139" fmla="*/ 11679946 h 14922648"/>
              <a:gd name="connsiteX13140" fmla="*/ 10352959 w 12238203"/>
              <a:gd name="connsiteY13140" fmla="*/ 6587415 h 14922648"/>
              <a:gd name="connsiteX13141" fmla="*/ 10344127 w 12238203"/>
              <a:gd name="connsiteY13141" fmla="*/ 6579451 h 14922648"/>
              <a:gd name="connsiteX13142" fmla="*/ 10341124 w 12238203"/>
              <a:gd name="connsiteY13142" fmla="*/ 6586248 h 14922648"/>
              <a:gd name="connsiteX13143" fmla="*/ 10349956 w 12238203"/>
              <a:gd name="connsiteY13143" fmla="*/ 6594213 h 14922648"/>
              <a:gd name="connsiteX13144" fmla="*/ 9541472 w 12238203"/>
              <a:gd name="connsiteY13144" fmla="*/ 8428283 h 14922648"/>
              <a:gd name="connsiteX13145" fmla="*/ 9525839 w 12238203"/>
              <a:gd name="connsiteY13145" fmla="*/ 8448786 h 14922648"/>
              <a:gd name="connsiteX13146" fmla="*/ 9466037 w 12238203"/>
              <a:gd name="connsiteY13146" fmla="*/ 8399511 h 14922648"/>
              <a:gd name="connsiteX13147" fmla="*/ 9541472 w 12238203"/>
              <a:gd name="connsiteY13147" fmla="*/ 8428283 h 14922648"/>
              <a:gd name="connsiteX13148" fmla="*/ 10873144 w 12238203"/>
              <a:gd name="connsiteY13148" fmla="*/ 5417433 h 14922648"/>
              <a:gd name="connsiteX13149" fmla="*/ 10874971 w 12238203"/>
              <a:gd name="connsiteY13149" fmla="*/ 5382714 h 14922648"/>
              <a:gd name="connsiteX13150" fmla="*/ 10868520 w 12238203"/>
              <a:gd name="connsiteY13150" fmla="*/ 5373601 h 14922648"/>
              <a:gd name="connsiteX13151" fmla="*/ 10860056 w 12238203"/>
              <a:gd name="connsiteY13151" fmla="*/ 5361646 h 14922648"/>
              <a:gd name="connsiteX13152" fmla="*/ 10863620 w 12238203"/>
              <a:gd name="connsiteY13152" fmla="*/ 5373377 h 14922648"/>
              <a:gd name="connsiteX13153" fmla="*/ 10864183 w 12238203"/>
              <a:gd name="connsiteY13153" fmla="*/ 5375229 h 14922648"/>
              <a:gd name="connsiteX13154" fmla="*/ 10873144 w 12238203"/>
              <a:gd name="connsiteY13154" fmla="*/ 5417433 h 14922648"/>
              <a:gd name="connsiteX13155" fmla="*/ 10222538 w 12238203"/>
              <a:gd name="connsiteY13155" fmla="*/ 6892232 h 14922648"/>
              <a:gd name="connsiteX13156" fmla="*/ 10207386 w 12238203"/>
              <a:gd name="connsiteY13156" fmla="*/ 6860577 h 14922648"/>
              <a:gd name="connsiteX13157" fmla="*/ 10222538 w 12238203"/>
              <a:gd name="connsiteY13157" fmla="*/ 6892232 h 14922648"/>
              <a:gd name="connsiteX13158" fmla="*/ 9993537 w 12238203"/>
              <a:gd name="connsiteY13158" fmla="*/ 7411750 h 14922648"/>
              <a:gd name="connsiteX13159" fmla="*/ 10050440 w 12238203"/>
              <a:gd name="connsiteY13159" fmla="*/ 7137964 h 14922648"/>
              <a:gd name="connsiteX13160" fmla="*/ 9966896 w 12238203"/>
              <a:gd name="connsiteY13160" fmla="*/ 7138690 h 14922648"/>
              <a:gd name="connsiteX13161" fmla="*/ 9813683 w 12238203"/>
              <a:gd name="connsiteY13161" fmla="*/ 6755308 h 14922648"/>
              <a:gd name="connsiteX13162" fmla="*/ 9750446 w 12238203"/>
              <a:gd name="connsiteY13162" fmla="*/ 6780983 h 14922648"/>
              <a:gd name="connsiteX13163" fmla="*/ 9832023 w 12238203"/>
              <a:gd name="connsiteY13163" fmla="*/ 7022371 h 14922648"/>
              <a:gd name="connsiteX13164" fmla="*/ 9875793 w 12238203"/>
              <a:gd name="connsiteY13164" fmla="*/ 7180421 h 14922648"/>
              <a:gd name="connsiteX13165" fmla="*/ 9777629 w 12238203"/>
              <a:gd name="connsiteY13165" fmla="*/ 7237027 h 14922648"/>
              <a:gd name="connsiteX13166" fmla="*/ 9884817 w 12238203"/>
              <a:gd name="connsiteY13166" fmla="*/ 7327253 h 14922648"/>
              <a:gd name="connsiteX13167" fmla="*/ 9939775 w 12238203"/>
              <a:gd name="connsiteY13167" fmla="*/ 7369958 h 14922648"/>
              <a:gd name="connsiteX13168" fmla="*/ 9332032 w 12238203"/>
              <a:gd name="connsiteY13168" fmla="*/ 8910440 h 14922648"/>
              <a:gd name="connsiteX13169" fmla="*/ 9319844 w 12238203"/>
              <a:gd name="connsiteY13169" fmla="*/ 8822478 h 14922648"/>
              <a:gd name="connsiteX13170" fmla="*/ 9308582 w 12238203"/>
              <a:gd name="connsiteY13170" fmla="*/ 8861832 h 14922648"/>
              <a:gd name="connsiteX13171" fmla="*/ 9278324 w 12238203"/>
              <a:gd name="connsiteY13171" fmla="*/ 8715397 h 14922648"/>
              <a:gd name="connsiteX13172" fmla="*/ 9283950 w 12238203"/>
              <a:gd name="connsiteY13172" fmla="*/ 8832076 h 14922648"/>
              <a:gd name="connsiteX13173" fmla="*/ 9302447 w 12238203"/>
              <a:gd name="connsiteY13173" fmla="*/ 8890738 h 14922648"/>
              <a:gd name="connsiteX13174" fmla="*/ 9316811 w 12238203"/>
              <a:gd name="connsiteY13174" fmla="*/ 8872096 h 14922648"/>
              <a:gd name="connsiteX13175" fmla="*/ 9332032 w 12238203"/>
              <a:gd name="connsiteY13175" fmla="*/ 8910440 h 14922648"/>
              <a:gd name="connsiteX13176" fmla="*/ 8177875 w 12238203"/>
              <a:gd name="connsiteY13176" fmla="*/ 11524798 h 14922648"/>
              <a:gd name="connsiteX13177" fmla="*/ 8245816 w 12238203"/>
              <a:gd name="connsiteY13177" fmla="*/ 11353737 h 14922648"/>
              <a:gd name="connsiteX13178" fmla="*/ 8246906 w 12238203"/>
              <a:gd name="connsiteY13178" fmla="*/ 11350957 h 14922648"/>
              <a:gd name="connsiteX13179" fmla="*/ 8273605 w 12238203"/>
              <a:gd name="connsiteY13179" fmla="*/ 11282885 h 14922648"/>
              <a:gd name="connsiteX13180" fmla="*/ 8305443 w 12238203"/>
              <a:gd name="connsiteY13180" fmla="*/ 11123931 h 14922648"/>
              <a:gd name="connsiteX13181" fmla="*/ 8307783 w 12238203"/>
              <a:gd name="connsiteY13181" fmla="*/ 11089074 h 14922648"/>
              <a:gd name="connsiteX13182" fmla="*/ 8316752 w 12238203"/>
              <a:gd name="connsiteY13182" fmla="*/ 10955475 h 14922648"/>
              <a:gd name="connsiteX13183" fmla="*/ 8317285 w 12238203"/>
              <a:gd name="connsiteY13183" fmla="*/ 10779809 h 14922648"/>
              <a:gd name="connsiteX13184" fmla="*/ 8316999 w 12238203"/>
              <a:gd name="connsiteY13184" fmla="*/ 10673366 h 14922648"/>
              <a:gd name="connsiteX13185" fmla="*/ 8316800 w 12238203"/>
              <a:gd name="connsiteY13185" fmla="*/ 10599225 h 14922648"/>
              <a:gd name="connsiteX13186" fmla="*/ 7932166 w 12238203"/>
              <a:gd name="connsiteY13186" fmla="*/ 10587793 h 14922648"/>
              <a:gd name="connsiteX13187" fmla="*/ 7932306 w 12238203"/>
              <a:gd name="connsiteY13187" fmla="*/ 10709191 h 14922648"/>
              <a:gd name="connsiteX13188" fmla="*/ 7999882 w 12238203"/>
              <a:gd name="connsiteY13188" fmla="*/ 10705880 h 14922648"/>
              <a:gd name="connsiteX13189" fmla="*/ 8011242 w 12238203"/>
              <a:gd name="connsiteY13189" fmla="*/ 10742644 h 14922648"/>
              <a:gd name="connsiteX13190" fmla="*/ 8009875 w 12238203"/>
              <a:gd name="connsiteY13190" fmla="*/ 10755974 h 14922648"/>
              <a:gd name="connsiteX13191" fmla="*/ 8007504 w 12238203"/>
              <a:gd name="connsiteY13191" fmla="*/ 10779091 h 14922648"/>
              <a:gd name="connsiteX13192" fmla="*/ 7961067 w 12238203"/>
              <a:gd name="connsiteY13192" fmla="*/ 10819555 h 14922648"/>
              <a:gd name="connsiteX13193" fmla="*/ 7921561 w 12238203"/>
              <a:gd name="connsiteY13193" fmla="*/ 10808894 h 14922648"/>
              <a:gd name="connsiteX13194" fmla="*/ 7921091 w 12238203"/>
              <a:gd name="connsiteY13194" fmla="*/ 11018955 h 14922648"/>
              <a:gd name="connsiteX13195" fmla="*/ 7927276 w 12238203"/>
              <a:gd name="connsiteY13195" fmla="*/ 11132283 h 14922648"/>
              <a:gd name="connsiteX13196" fmla="*/ 7931956 w 12238203"/>
              <a:gd name="connsiteY13196" fmla="*/ 11218010 h 14922648"/>
              <a:gd name="connsiteX13197" fmla="*/ 7967879 w 12238203"/>
              <a:gd name="connsiteY13197" fmla="*/ 11154169 h 14922648"/>
              <a:gd name="connsiteX13198" fmla="*/ 8213531 w 12238203"/>
              <a:gd name="connsiteY13198" fmla="*/ 11165229 h 14922648"/>
              <a:gd name="connsiteX13199" fmla="*/ 8241987 w 12238203"/>
              <a:gd name="connsiteY13199" fmla="*/ 11182987 h 14922648"/>
              <a:gd name="connsiteX13200" fmla="*/ 8232143 w 12238203"/>
              <a:gd name="connsiteY13200" fmla="*/ 11264305 h 14922648"/>
              <a:gd name="connsiteX13201" fmla="*/ 8216587 w 12238203"/>
              <a:gd name="connsiteY13201" fmla="*/ 11327630 h 14922648"/>
              <a:gd name="connsiteX13202" fmla="*/ 8213657 w 12238203"/>
              <a:gd name="connsiteY13202" fmla="*/ 11339559 h 14922648"/>
              <a:gd name="connsiteX13203" fmla="*/ 8173997 w 12238203"/>
              <a:gd name="connsiteY13203" fmla="*/ 11446349 h 14922648"/>
              <a:gd name="connsiteX13204" fmla="*/ 8049777 w 12238203"/>
              <a:gd name="connsiteY13204" fmla="*/ 11453162 h 14922648"/>
              <a:gd name="connsiteX13205" fmla="*/ 7996178 w 12238203"/>
              <a:gd name="connsiteY13205" fmla="*/ 11453131 h 14922648"/>
              <a:gd name="connsiteX13206" fmla="*/ 8006920 w 12238203"/>
              <a:gd name="connsiteY13206" fmla="*/ 11517182 h 14922648"/>
              <a:gd name="connsiteX13207" fmla="*/ 8177875 w 12238203"/>
              <a:gd name="connsiteY13207" fmla="*/ 11524798 h 14922648"/>
              <a:gd name="connsiteX13208" fmla="*/ 10568397 w 12238203"/>
              <a:gd name="connsiteY13208" fmla="*/ 6116768 h 14922648"/>
              <a:gd name="connsiteX13209" fmla="*/ 10556744 w 12238203"/>
              <a:gd name="connsiteY13209" fmla="*/ 6139361 h 14922648"/>
              <a:gd name="connsiteX13210" fmla="*/ 10463639 w 12238203"/>
              <a:gd name="connsiteY13210" fmla="*/ 6115025 h 14922648"/>
              <a:gd name="connsiteX13211" fmla="*/ 10413474 w 12238203"/>
              <a:gd name="connsiteY13211" fmla="*/ 6179926 h 14922648"/>
              <a:gd name="connsiteX13212" fmla="*/ 10405421 w 12238203"/>
              <a:gd name="connsiteY13212" fmla="*/ 6076573 h 14922648"/>
              <a:gd name="connsiteX13213" fmla="*/ 10356693 w 12238203"/>
              <a:gd name="connsiteY13213" fmla="*/ 5988853 h 14922648"/>
              <a:gd name="connsiteX13214" fmla="*/ 10430983 w 12238203"/>
              <a:gd name="connsiteY13214" fmla="*/ 6009457 h 14922648"/>
              <a:gd name="connsiteX13215" fmla="*/ 10478372 w 12238203"/>
              <a:gd name="connsiteY13215" fmla="*/ 5939257 h 14922648"/>
              <a:gd name="connsiteX13216" fmla="*/ 10497771 w 12238203"/>
              <a:gd name="connsiteY13216" fmla="*/ 6018092 h 14922648"/>
              <a:gd name="connsiteX13217" fmla="*/ 10485096 w 12238203"/>
              <a:gd name="connsiteY13217" fmla="*/ 6066462 h 14922648"/>
              <a:gd name="connsiteX13218" fmla="*/ 10501168 w 12238203"/>
              <a:gd name="connsiteY13218" fmla="*/ 6048614 h 14922648"/>
              <a:gd name="connsiteX13219" fmla="*/ 10568397 w 12238203"/>
              <a:gd name="connsiteY13219" fmla="*/ 6116768 h 14922648"/>
              <a:gd name="connsiteX13220" fmla="*/ 8473539 w 12238203"/>
              <a:gd name="connsiteY13220" fmla="*/ 10859306 h 14922648"/>
              <a:gd name="connsiteX13221" fmla="*/ 8366715 w 12238203"/>
              <a:gd name="connsiteY13221" fmla="*/ 10966070 h 14922648"/>
              <a:gd name="connsiteX13222" fmla="*/ 8473539 w 12238203"/>
              <a:gd name="connsiteY13222" fmla="*/ 10859306 h 14922648"/>
              <a:gd name="connsiteX13223" fmla="*/ 10333757 w 12238203"/>
              <a:gd name="connsiteY13223" fmla="*/ 6649512 h 14922648"/>
              <a:gd name="connsiteX13224" fmla="*/ 10330247 w 12238203"/>
              <a:gd name="connsiteY13224" fmla="*/ 6619017 h 14922648"/>
              <a:gd name="connsiteX13225" fmla="*/ 10333757 w 12238203"/>
              <a:gd name="connsiteY13225" fmla="*/ 6649512 h 14922648"/>
              <a:gd name="connsiteX13226" fmla="*/ 10893741 w 12238203"/>
              <a:gd name="connsiteY13226" fmla="*/ 5389285 h 14922648"/>
              <a:gd name="connsiteX13227" fmla="*/ 10899719 w 12238203"/>
              <a:gd name="connsiteY13227" fmla="*/ 5375031 h 14922648"/>
              <a:gd name="connsiteX13228" fmla="*/ 10902381 w 12238203"/>
              <a:gd name="connsiteY13228" fmla="*/ 5368683 h 14922648"/>
              <a:gd name="connsiteX13229" fmla="*/ 10900559 w 12238203"/>
              <a:gd name="connsiteY13229" fmla="*/ 5317300 h 14922648"/>
              <a:gd name="connsiteX13230" fmla="*/ 10855650 w 12238203"/>
              <a:gd name="connsiteY13230" fmla="*/ 5193880 h 14922648"/>
              <a:gd name="connsiteX13231" fmla="*/ 10883585 w 12238203"/>
              <a:gd name="connsiteY13231" fmla="*/ 5355715 h 14922648"/>
              <a:gd name="connsiteX13232" fmla="*/ 10868111 w 12238203"/>
              <a:gd name="connsiteY13232" fmla="*/ 5315717 h 14922648"/>
              <a:gd name="connsiteX13233" fmla="*/ 10869680 w 12238203"/>
              <a:gd name="connsiteY13233" fmla="*/ 5359776 h 14922648"/>
              <a:gd name="connsiteX13234" fmla="*/ 10881435 w 12238203"/>
              <a:gd name="connsiteY13234" fmla="*/ 5374193 h 14922648"/>
              <a:gd name="connsiteX13235" fmla="*/ 10241622 w 12238203"/>
              <a:gd name="connsiteY13235" fmla="*/ 6867553 h 14922648"/>
              <a:gd name="connsiteX13236" fmla="*/ 10228794 w 12238203"/>
              <a:gd name="connsiteY13236" fmla="*/ 6849150 h 14922648"/>
              <a:gd name="connsiteX13237" fmla="*/ 10241622 w 12238203"/>
              <a:gd name="connsiteY13237" fmla="*/ 6867553 h 14922648"/>
              <a:gd name="connsiteX13238" fmla="*/ 7052225 w 12238203"/>
              <a:gd name="connsiteY13238" fmla="*/ 14091185 h 14922648"/>
              <a:gd name="connsiteX13239" fmla="*/ 7053158 w 12238203"/>
              <a:gd name="connsiteY13239" fmla="*/ 14065221 h 14922648"/>
              <a:gd name="connsiteX13240" fmla="*/ 7042944 w 12238203"/>
              <a:gd name="connsiteY13240" fmla="*/ 14091799 h 14922648"/>
              <a:gd name="connsiteX13241" fmla="*/ 7052225 w 12238203"/>
              <a:gd name="connsiteY13241" fmla="*/ 14091185 h 14922648"/>
              <a:gd name="connsiteX13242" fmla="*/ 8798974 w 12238203"/>
              <a:gd name="connsiteY13242" fmla="*/ 10137919 h 14922648"/>
              <a:gd name="connsiteX13243" fmla="*/ 8888744 w 12238203"/>
              <a:gd name="connsiteY13243" fmla="*/ 9763091 h 14922648"/>
              <a:gd name="connsiteX13244" fmla="*/ 8864086 w 12238203"/>
              <a:gd name="connsiteY13244" fmla="*/ 9761074 h 14922648"/>
              <a:gd name="connsiteX13245" fmla="*/ 8710743 w 12238203"/>
              <a:gd name="connsiteY13245" fmla="*/ 9723046 h 14922648"/>
              <a:gd name="connsiteX13246" fmla="*/ 8650230 w 12238203"/>
              <a:gd name="connsiteY13246" fmla="*/ 9717762 h 14922648"/>
              <a:gd name="connsiteX13247" fmla="*/ 8594731 w 12238203"/>
              <a:gd name="connsiteY13247" fmla="*/ 9712915 h 14922648"/>
              <a:gd name="connsiteX13248" fmla="*/ 8356968 w 12238203"/>
              <a:gd name="connsiteY13248" fmla="*/ 9868636 h 14922648"/>
              <a:gd name="connsiteX13249" fmla="*/ 8369177 w 12238203"/>
              <a:gd name="connsiteY13249" fmla="*/ 9888321 h 14922648"/>
              <a:gd name="connsiteX13250" fmla="*/ 8374686 w 12238203"/>
              <a:gd name="connsiteY13250" fmla="*/ 9847930 h 14922648"/>
              <a:gd name="connsiteX13251" fmla="*/ 8387879 w 12238203"/>
              <a:gd name="connsiteY13251" fmla="*/ 9930242 h 14922648"/>
              <a:gd name="connsiteX13252" fmla="*/ 8417208 w 12238203"/>
              <a:gd name="connsiteY13252" fmla="*/ 9995982 h 14922648"/>
              <a:gd name="connsiteX13253" fmla="*/ 8396481 w 12238203"/>
              <a:gd name="connsiteY13253" fmla="*/ 9861965 h 14922648"/>
              <a:gd name="connsiteX13254" fmla="*/ 8419066 w 12238203"/>
              <a:gd name="connsiteY13254" fmla="*/ 9921804 h 14922648"/>
              <a:gd name="connsiteX13255" fmla="*/ 8433942 w 12238203"/>
              <a:gd name="connsiteY13255" fmla="*/ 9912650 h 14922648"/>
              <a:gd name="connsiteX13256" fmla="*/ 8446530 w 12238203"/>
              <a:gd name="connsiteY13256" fmla="*/ 9944961 h 14922648"/>
              <a:gd name="connsiteX13257" fmla="*/ 8463132 w 12238203"/>
              <a:gd name="connsiteY13257" fmla="*/ 9928410 h 14922648"/>
              <a:gd name="connsiteX13258" fmla="*/ 8481814 w 12238203"/>
              <a:gd name="connsiteY13258" fmla="*/ 9970797 h 14922648"/>
              <a:gd name="connsiteX13259" fmla="*/ 8498687 w 12238203"/>
              <a:gd name="connsiteY13259" fmla="*/ 9937445 h 14922648"/>
              <a:gd name="connsiteX13260" fmla="*/ 8508433 w 12238203"/>
              <a:gd name="connsiteY13260" fmla="*/ 9981308 h 14922648"/>
              <a:gd name="connsiteX13261" fmla="*/ 8523289 w 12238203"/>
              <a:gd name="connsiteY13261" fmla="*/ 9972619 h 14922648"/>
              <a:gd name="connsiteX13262" fmla="*/ 8533915 w 12238203"/>
              <a:gd name="connsiteY13262" fmla="*/ 9996438 h 14922648"/>
              <a:gd name="connsiteX13263" fmla="*/ 8551003 w 12238203"/>
              <a:gd name="connsiteY13263" fmla="*/ 9979441 h 14922648"/>
              <a:gd name="connsiteX13264" fmla="*/ 8553827 w 12238203"/>
              <a:gd name="connsiteY13264" fmla="*/ 9996204 h 14922648"/>
              <a:gd name="connsiteX13265" fmla="*/ 8560394 w 12238203"/>
              <a:gd name="connsiteY13265" fmla="*/ 10003685 h 14922648"/>
              <a:gd name="connsiteX13266" fmla="*/ 8564221 w 12238203"/>
              <a:gd name="connsiteY13266" fmla="*/ 10008044 h 14922648"/>
              <a:gd name="connsiteX13267" fmla="*/ 8571703 w 12238203"/>
              <a:gd name="connsiteY13267" fmla="*/ 9997164 h 14922648"/>
              <a:gd name="connsiteX13268" fmla="*/ 8587133 w 12238203"/>
              <a:gd name="connsiteY13268" fmla="*/ 10017924 h 14922648"/>
              <a:gd name="connsiteX13269" fmla="*/ 8598952 w 12238203"/>
              <a:gd name="connsiteY13269" fmla="*/ 10003965 h 14922648"/>
              <a:gd name="connsiteX13270" fmla="*/ 8613731 w 12238203"/>
              <a:gd name="connsiteY13270" fmla="*/ 10028901 h 14922648"/>
              <a:gd name="connsiteX13271" fmla="*/ 8632566 w 12238203"/>
              <a:gd name="connsiteY13271" fmla="*/ 10004041 h 14922648"/>
              <a:gd name="connsiteX13272" fmla="*/ 8637313 w 12238203"/>
              <a:gd name="connsiteY13272" fmla="*/ 10034140 h 14922648"/>
              <a:gd name="connsiteX13273" fmla="*/ 8655856 w 12238203"/>
              <a:gd name="connsiteY13273" fmla="*/ 10026548 h 14922648"/>
              <a:gd name="connsiteX13274" fmla="*/ 8668065 w 12238203"/>
              <a:gd name="connsiteY13274" fmla="*/ 10046233 h 14922648"/>
              <a:gd name="connsiteX13275" fmla="*/ 8680514 w 12238203"/>
              <a:gd name="connsiteY13275" fmla="*/ 10028565 h 14922648"/>
              <a:gd name="connsiteX13276" fmla="*/ 8691160 w 12238203"/>
              <a:gd name="connsiteY13276" fmla="*/ 10051918 h 14922648"/>
              <a:gd name="connsiteX13277" fmla="*/ 8708208 w 12238203"/>
              <a:gd name="connsiteY13277" fmla="*/ 10035853 h 14922648"/>
              <a:gd name="connsiteX13278" fmla="*/ 8739630 w 12238203"/>
              <a:gd name="connsiteY13278" fmla="*/ 10043305 h 14922648"/>
              <a:gd name="connsiteX13279" fmla="*/ 8739359 w 12238203"/>
              <a:gd name="connsiteY13279" fmla="*/ 10060106 h 14922648"/>
              <a:gd name="connsiteX13280" fmla="*/ 8773818 w 12238203"/>
              <a:gd name="connsiteY13280" fmla="*/ 10072829 h 14922648"/>
              <a:gd name="connsiteX13281" fmla="*/ 8789324 w 12238203"/>
              <a:gd name="connsiteY13281" fmla="*/ 10059966 h 14922648"/>
              <a:gd name="connsiteX13282" fmla="*/ 8798974 w 12238203"/>
              <a:gd name="connsiteY13282" fmla="*/ 10137919 h 14922648"/>
              <a:gd name="connsiteX13283" fmla="*/ 10930914 w 12238203"/>
              <a:gd name="connsiteY13283" fmla="*/ 5314386 h 14922648"/>
              <a:gd name="connsiteX13284" fmla="*/ 10928406 w 12238203"/>
              <a:gd name="connsiteY13284" fmla="*/ 5292362 h 14922648"/>
              <a:gd name="connsiteX13285" fmla="*/ 10930914 w 12238203"/>
              <a:gd name="connsiteY13285" fmla="*/ 5314386 h 14922648"/>
              <a:gd name="connsiteX13286" fmla="*/ 11038423 w 12238203"/>
              <a:gd name="connsiteY13286" fmla="*/ 5071068 h 14922648"/>
              <a:gd name="connsiteX13287" fmla="*/ 11022553 w 12238203"/>
              <a:gd name="connsiteY13287" fmla="*/ 5022730 h 14922648"/>
              <a:gd name="connsiteX13288" fmla="*/ 11038423 w 12238203"/>
              <a:gd name="connsiteY13288" fmla="*/ 5071068 h 14922648"/>
              <a:gd name="connsiteX13289" fmla="*/ 9738611 w 12238203"/>
              <a:gd name="connsiteY13289" fmla="*/ 8014409 h 14922648"/>
              <a:gd name="connsiteX13290" fmla="*/ 9730825 w 12238203"/>
              <a:gd name="connsiteY13290" fmla="*/ 7970963 h 14922648"/>
              <a:gd name="connsiteX13291" fmla="*/ 9662140 w 12238203"/>
              <a:gd name="connsiteY13291" fmla="*/ 7921119 h 14922648"/>
              <a:gd name="connsiteX13292" fmla="*/ 9590904 w 12238203"/>
              <a:gd name="connsiteY13292" fmla="*/ 7972823 h 14922648"/>
              <a:gd name="connsiteX13293" fmla="*/ 9631330 w 12238203"/>
              <a:gd name="connsiteY13293" fmla="*/ 8070799 h 14922648"/>
              <a:gd name="connsiteX13294" fmla="*/ 9738611 w 12238203"/>
              <a:gd name="connsiteY13294" fmla="*/ 8014409 h 14922648"/>
              <a:gd name="connsiteX13295" fmla="*/ 10285205 w 12238203"/>
              <a:gd name="connsiteY13295" fmla="*/ 6779327 h 14922648"/>
              <a:gd name="connsiteX13296" fmla="*/ 10260647 w 12238203"/>
              <a:gd name="connsiteY13296" fmla="*/ 6730780 h 14922648"/>
              <a:gd name="connsiteX13297" fmla="*/ 10285205 w 12238203"/>
              <a:gd name="connsiteY13297" fmla="*/ 6779327 h 14922648"/>
              <a:gd name="connsiteX13298" fmla="*/ 11900824 w 12238203"/>
              <a:gd name="connsiteY13298" fmla="*/ 3124053 h 14922648"/>
              <a:gd name="connsiteX13299" fmla="*/ 11903597 w 12238203"/>
              <a:gd name="connsiteY13299" fmla="*/ 3112001 h 14922648"/>
              <a:gd name="connsiteX13300" fmla="*/ 11891553 w 12238203"/>
              <a:gd name="connsiteY13300" fmla="*/ 3109233 h 14922648"/>
              <a:gd name="connsiteX13301" fmla="*/ 11888353 w 12238203"/>
              <a:gd name="connsiteY13301" fmla="*/ 3121095 h 14922648"/>
              <a:gd name="connsiteX13302" fmla="*/ 11900824 w 12238203"/>
              <a:gd name="connsiteY13302" fmla="*/ 3124053 h 14922648"/>
              <a:gd name="connsiteX13303" fmla="*/ 9837147 w 12238203"/>
              <a:gd name="connsiteY13303" fmla="*/ 7796399 h 14922648"/>
              <a:gd name="connsiteX13304" fmla="*/ 9743921 w 12238203"/>
              <a:gd name="connsiteY13304" fmla="*/ 7764765 h 14922648"/>
              <a:gd name="connsiteX13305" fmla="*/ 9837147 w 12238203"/>
              <a:gd name="connsiteY13305" fmla="*/ 7796399 h 14922648"/>
              <a:gd name="connsiteX13306" fmla="*/ 11301087 w 12238203"/>
              <a:gd name="connsiteY13306" fmla="*/ 4483529 h 14922648"/>
              <a:gd name="connsiteX13307" fmla="*/ 11229825 w 12238203"/>
              <a:gd name="connsiteY13307" fmla="*/ 4468374 h 14922648"/>
              <a:gd name="connsiteX13308" fmla="*/ 11199951 w 12238203"/>
              <a:gd name="connsiteY13308" fmla="*/ 4525606 h 14922648"/>
              <a:gd name="connsiteX13309" fmla="*/ 11063173 w 12238203"/>
              <a:gd name="connsiteY13309" fmla="*/ 4386574 h 14922648"/>
              <a:gd name="connsiteX13310" fmla="*/ 11034281 w 12238203"/>
              <a:gd name="connsiteY13310" fmla="*/ 4526921 h 14922648"/>
              <a:gd name="connsiteX13311" fmla="*/ 10975939 w 12238203"/>
              <a:gd name="connsiteY13311" fmla="*/ 4480217 h 14922648"/>
              <a:gd name="connsiteX13312" fmla="*/ 10922095 w 12238203"/>
              <a:gd name="connsiteY13312" fmla="*/ 4555950 h 14922648"/>
              <a:gd name="connsiteX13313" fmla="*/ 10893830 w 12238203"/>
              <a:gd name="connsiteY13313" fmla="*/ 4460780 h 14922648"/>
              <a:gd name="connsiteX13314" fmla="*/ 10798436 w 12238203"/>
              <a:gd name="connsiteY13314" fmla="*/ 4451806 h 14922648"/>
              <a:gd name="connsiteX13315" fmla="*/ 10864969 w 12238203"/>
              <a:gd name="connsiteY13315" fmla="*/ 4348505 h 14922648"/>
              <a:gd name="connsiteX13316" fmla="*/ 10736651 w 12238203"/>
              <a:gd name="connsiteY13316" fmla="*/ 4291808 h 14922648"/>
              <a:gd name="connsiteX13317" fmla="*/ 10788293 w 12238203"/>
              <a:gd name="connsiteY13317" fmla="*/ 4231435 h 14922648"/>
              <a:gd name="connsiteX13318" fmla="*/ 10756592 w 12238203"/>
              <a:gd name="connsiteY13318" fmla="*/ 4209773 h 14922648"/>
              <a:gd name="connsiteX13319" fmla="*/ 10872082 w 12238203"/>
              <a:gd name="connsiteY13319" fmla="*/ 4144435 h 14922648"/>
              <a:gd name="connsiteX13320" fmla="*/ 10833062 w 12238203"/>
              <a:gd name="connsiteY13320" fmla="*/ 4073605 h 14922648"/>
              <a:gd name="connsiteX13321" fmla="*/ 10678471 w 12238203"/>
              <a:gd name="connsiteY13321" fmla="*/ 3955283 h 14922648"/>
              <a:gd name="connsiteX13322" fmla="*/ 10631416 w 12238203"/>
              <a:gd name="connsiteY13322" fmla="*/ 3922243 h 14922648"/>
              <a:gd name="connsiteX13323" fmla="*/ 10562131 w 12238203"/>
              <a:gd name="connsiteY13323" fmla="*/ 3900306 h 14922648"/>
              <a:gd name="connsiteX13324" fmla="*/ 10592585 w 12238203"/>
              <a:gd name="connsiteY13324" fmla="*/ 3850986 h 14922648"/>
              <a:gd name="connsiteX13325" fmla="*/ 10909371 w 12238203"/>
              <a:gd name="connsiteY13325" fmla="*/ 4107322 h 14922648"/>
              <a:gd name="connsiteX13326" fmla="*/ 10949409 w 12238203"/>
              <a:gd name="connsiteY13326" fmla="*/ 3950974 h 14922648"/>
              <a:gd name="connsiteX13327" fmla="*/ 10982823 w 12238203"/>
              <a:gd name="connsiteY13327" fmla="*/ 3977987 h 14922648"/>
              <a:gd name="connsiteX13328" fmla="*/ 10994231 w 12238203"/>
              <a:gd name="connsiteY13328" fmla="*/ 3887587 h 14922648"/>
              <a:gd name="connsiteX13329" fmla="*/ 11053133 w 12238203"/>
              <a:gd name="connsiteY13329" fmla="*/ 3959547 h 14922648"/>
              <a:gd name="connsiteX13330" fmla="*/ 11081889 w 12238203"/>
              <a:gd name="connsiteY13330" fmla="*/ 3914070 h 14922648"/>
              <a:gd name="connsiteX13331" fmla="*/ 11097073 w 12238203"/>
              <a:gd name="connsiteY13331" fmla="*/ 4028468 h 14922648"/>
              <a:gd name="connsiteX13332" fmla="*/ 11170631 w 12238203"/>
              <a:gd name="connsiteY13332" fmla="*/ 3936947 h 14922648"/>
              <a:gd name="connsiteX13333" fmla="*/ 11192801 w 12238203"/>
              <a:gd name="connsiteY13333" fmla="*/ 4009009 h 14922648"/>
              <a:gd name="connsiteX13334" fmla="*/ 11240999 w 12238203"/>
              <a:gd name="connsiteY13334" fmla="*/ 3955280 h 14922648"/>
              <a:gd name="connsiteX13335" fmla="*/ 11234211 w 12238203"/>
              <a:gd name="connsiteY13335" fmla="*/ 4064053 h 14922648"/>
              <a:gd name="connsiteX13336" fmla="*/ 11309736 w 12238203"/>
              <a:gd name="connsiteY13336" fmla="*/ 4081091 h 14922648"/>
              <a:gd name="connsiteX13337" fmla="*/ 11173521 w 12238203"/>
              <a:gd name="connsiteY13337" fmla="*/ 4211786 h 14922648"/>
              <a:gd name="connsiteX13338" fmla="*/ 11348073 w 12238203"/>
              <a:gd name="connsiteY13338" fmla="*/ 4350666 h 14922648"/>
              <a:gd name="connsiteX13339" fmla="*/ 11273437 w 12238203"/>
              <a:gd name="connsiteY13339" fmla="*/ 4388120 h 14922648"/>
              <a:gd name="connsiteX13340" fmla="*/ 11301087 w 12238203"/>
              <a:gd name="connsiteY13340" fmla="*/ 4483529 h 14922648"/>
              <a:gd name="connsiteX13341" fmla="*/ 10916033 w 12238203"/>
              <a:gd name="connsiteY13341" fmla="*/ 5357298 h 14922648"/>
              <a:gd name="connsiteX13342" fmla="*/ 10903656 w 12238203"/>
              <a:gd name="connsiteY13342" fmla="*/ 5206418 h 14922648"/>
              <a:gd name="connsiteX13343" fmla="*/ 10873615 w 12238203"/>
              <a:gd name="connsiteY13343" fmla="*/ 5105900 h 14922648"/>
              <a:gd name="connsiteX13344" fmla="*/ 10878461 w 12238203"/>
              <a:gd name="connsiteY13344" fmla="*/ 5208040 h 14922648"/>
              <a:gd name="connsiteX13345" fmla="*/ 10894018 w 12238203"/>
              <a:gd name="connsiteY13345" fmla="*/ 5218996 h 14922648"/>
              <a:gd name="connsiteX13346" fmla="*/ 10916033 w 12238203"/>
              <a:gd name="connsiteY13346" fmla="*/ 5357298 h 14922648"/>
              <a:gd name="connsiteX13347" fmla="*/ 10373186 w 12238203"/>
              <a:gd name="connsiteY13347" fmla="*/ 6588227 h 14922648"/>
              <a:gd name="connsiteX13348" fmla="*/ 10360844 w 12238203"/>
              <a:gd name="connsiteY13348" fmla="*/ 6549769 h 14922648"/>
              <a:gd name="connsiteX13349" fmla="*/ 10373186 w 12238203"/>
              <a:gd name="connsiteY13349" fmla="*/ 6588227 h 14922648"/>
              <a:gd name="connsiteX13350" fmla="*/ 8816062 w 12238203"/>
              <a:gd name="connsiteY13350" fmla="*/ 10120922 h 14922648"/>
              <a:gd name="connsiteX13351" fmla="*/ 8866153 w 12238203"/>
              <a:gd name="connsiteY13351" fmla="*/ 9937239 h 14922648"/>
              <a:gd name="connsiteX13352" fmla="*/ 8861999 w 12238203"/>
              <a:gd name="connsiteY13352" fmla="*/ 9936123 h 14922648"/>
              <a:gd name="connsiteX13353" fmla="*/ 8816062 w 12238203"/>
              <a:gd name="connsiteY13353" fmla="*/ 10120922 h 14922648"/>
              <a:gd name="connsiteX13354" fmla="*/ 11700705 w 12238203"/>
              <a:gd name="connsiteY13354" fmla="*/ 3593999 h 14922648"/>
              <a:gd name="connsiteX13355" fmla="*/ 11699009 w 12238203"/>
              <a:gd name="connsiteY13355" fmla="*/ 3597838 h 14922648"/>
              <a:gd name="connsiteX13356" fmla="*/ 11643716 w 12238203"/>
              <a:gd name="connsiteY13356" fmla="*/ 3634081 h 14922648"/>
              <a:gd name="connsiteX13357" fmla="*/ 11477230 w 12238203"/>
              <a:gd name="connsiteY13357" fmla="*/ 3725717 h 14922648"/>
              <a:gd name="connsiteX13358" fmla="*/ 11393754 w 12238203"/>
              <a:gd name="connsiteY13358" fmla="*/ 3923881 h 14922648"/>
              <a:gd name="connsiteX13359" fmla="*/ 11358507 w 12238203"/>
              <a:gd name="connsiteY13359" fmla="*/ 4003652 h 14922648"/>
              <a:gd name="connsiteX13360" fmla="*/ 11033968 w 12238203"/>
              <a:gd name="connsiteY13360" fmla="*/ 3703728 h 14922648"/>
              <a:gd name="connsiteX13361" fmla="*/ 11144617 w 12238203"/>
              <a:gd name="connsiteY13361" fmla="*/ 3296288 h 14922648"/>
              <a:gd name="connsiteX13362" fmla="*/ 11192019 w 12238203"/>
              <a:gd name="connsiteY13362" fmla="*/ 3208632 h 14922648"/>
              <a:gd name="connsiteX13363" fmla="*/ 11380062 w 12238203"/>
              <a:gd name="connsiteY13363" fmla="*/ 3117853 h 14922648"/>
              <a:gd name="connsiteX13364" fmla="*/ 11585792 w 12238203"/>
              <a:gd name="connsiteY13364" fmla="*/ 3095564 h 14922648"/>
              <a:gd name="connsiteX13365" fmla="*/ 11595589 w 12238203"/>
              <a:gd name="connsiteY13365" fmla="*/ 3151899 h 14922648"/>
              <a:gd name="connsiteX13366" fmla="*/ 11573999 w 12238203"/>
              <a:gd name="connsiteY13366" fmla="*/ 3338148 h 14922648"/>
              <a:gd name="connsiteX13367" fmla="*/ 11700705 w 12238203"/>
              <a:gd name="connsiteY13367" fmla="*/ 3593999 h 14922648"/>
              <a:gd name="connsiteX13368" fmla="*/ 8255623 w 12238203"/>
              <a:gd name="connsiteY13368" fmla="*/ 11391432 h 14922648"/>
              <a:gd name="connsiteX13369" fmla="*/ 8259921 w 12238203"/>
              <a:gd name="connsiteY13369" fmla="*/ 11360970 h 14922648"/>
              <a:gd name="connsiteX13370" fmla="*/ 8238387 w 12238203"/>
              <a:gd name="connsiteY13370" fmla="*/ 11418130 h 14922648"/>
              <a:gd name="connsiteX13371" fmla="*/ 8255623 w 12238203"/>
              <a:gd name="connsiteY13371" fmla="*/ 11391432 h 14922648"/>
              <a:gd name="connsiteX13372" fmla="*/ 10944360 w 12238203"/>
              <a:gd name="connsiteY13372" fmla="*/ 5311655 h 14922648"/>
              <a:gd name="connsiteX13373" fmla="*/ 10940151 w 12238203"/>
              <a:gd name="connsiteY13373" fmla="*/ 5218461 h 14922648"/>
              <a:gd name="connsiteX13374" fmla="*/ 10921159 w 12238203"/>
              <a:gd name="connsiteY13374" fmla="*/ 5148336 h 14922648"/>
              <a:gd name="connsiteX13375" fmla="*/ 10919244 w 12238203"/>
              <a:gd name="connsiteY13375" fmla="*/ 5209223 h 14922648"/>
              <a:gd name="connsiteX13376" fmla="*/ 10944360 w 12238203"/>
              <a:gd name="connsiteY13376" fmla="*/ 5311655 h 14922648"/>
              <a:gd name="connsiteX13377" fmla="*/ 11145418 w 12238203"/>
              <a:gd name="connsiteY13377" fmla="*/ 4856611 h 14922648"/>
              <a:gd name="connsiteX13378" fmla="*/ 11118798 w 12238203"/>
              <a:gd name="connsiteY13378" fmla="*/ 4832604 h 14922648"/>
              <a:gd name="connsiteX13379" fmla="*/ 11145418 w 12238203"/>
              <a:gd name="connsiteY13379" fmla="*/ 4856611 h 14922648"/>
              <a:gd name="connsiteX13380" fmla="*/ 10666457 w 12238203"/>
              <a:gd name="connsiteY13380" fmla="*/ 5942494 h 14922648"/>
              <a:gd name="connsiteX13381" fmla="*/ 10653041 w 12238203"/>
              <a:gd name="connsiteY13381" fmla="*/ 5916193 h 14922648"/>
              <a:gd name="connsiteX13382" fmla="*/ 10666457 w 12238203"/>
              <a:gd name="connsiteY13382" fmla="*/ 5942494 h 14922648"/>
              <a:gd name="connsiteX13383" fmla="*/ 8462654 w 12238203"/>
              <a:gd name="connsiteY13383" fmla="*/ 10930569 h 14922648"/>
              <a:gd name="connsiteX13384" fmla="*/ 8395230 w 12238203"/>
              <a:gd name="connsiteY13384" fmla="*/ 10980184 h 14922648"/>
              <a:gd name="connsiteX13385" fmla="*/ 8338151 w 12238203"/>
              <a:gd name="connsiteY13385" fmla="*/ 11044256 h 14922648"/>
              <a:gd name="connsiteX13386" fmla="*/ 8345380 w 12238203"/>
              <a:gd name="connsiteY13386" fmla="*/ 11048025 h 14922648"/>
              <a:gd name="connsiteX13387" fmla="*/ 8462654 w 12238203"/>
              <a:gd name="connsiteY13387" fmla="*/ 10930569 h 14922648"/>
              <a:gd name="connsiteX13388" fmla="*/ 9841685 w 12238203"/>
              <a:gd name="connsiteY13388" fmla="*/ 7812679 h 14922648"/>
              <a:gd name="connsiteX13389" fmla="*/ 9740614 w 12238203"/>
              <a:gd name="connsiteY13389" fmla="*/ 7778211 h 14922648"/>
              <a:gd name="connsiteX13390" fmla="*/ 9841685 w 12238203"/>
              <a:gd name="connsiteY13390" fmla="*/ 7812679 h 14922648"/>
              <a:gd name="connsiteX13391" fmla="*/ 9611238 w 12238203"/>
              <a:gd name="connsiteY13391" fmla="*/ 8336141 h 14922648"/>
              <a:gd name="connsiteX13392" fmla="*/ 9574650 w 12238203"/>
              <a:gd name="connsiteY13392" fmla="*/ 8304146 h 14922648"/>
              <a:gd name="connsiteX13393" fmla="*/ 9607086 w 12238203"/>
              <a:gd name="connsiteY13393" fmla="*/ 8345539 h 14922648"/>
              <a:gd name="connsiteX13394" fmla="*/ 10009401 w 12238203"/>
              <a:gd name="connsiteY13394" fmla="*/ 7439260 h 14922648"/>
              <a:gd name="connsiteX13395" fmla="*/ 9898625 w 12238203"/>
              <a:gd name="connsiteY13395" fmla="*/ 7456221 h 14922648"/>
              <a:gd name="connsiteX13396" fmla="*/ 9673118 w 12238203"/>
              <a:gd name="connsiteY13396" fmla="*/ 7219105 h 14922648"/>
              <a:gd name="connsiteX13397" fmla="*/ 9801250 w 12238203"/>
              <a:gd name="connsiteY13397" fmla="*/ 7150081 h 14922648"/>
              <a:gd name="connsiteX13398" fmla="*/ 9660656 w 12238203"/>
              <a:gd name="connsiteY13398" fmla="*/ 6743798 h 14922648"/>
              <a:gd name="connsiteX13399" fmla="*/ 9772234 w 12238203"/>
              <a:gd name="connsiteY13399" fmla="*/ 6674080 h 14922648"/>
              <a:gd name="connsiteX13400" fmla="*/ 9867016 w 12238203"/>
              <a:gd name="connsiteY13400" fmla="*/ 6829144 h 14922648"/>
              <a:gd name="connsiteX13401" fmla="*/ 9975652 w 12238203"/>
              <a:gd name="connsiteY13401" fmla="*/ 7117469 h 14922648"/>
              <a:gd name="connsiteX13402" fmla="*/ 10073868 w 12238203"/>
              <a:gd name="connsiteY13402" fmla="*/ 7124458 h 14922648"/>
              <a:gd name="connsiteX13403" fmla="*/ 10032613 w 12238203"/>
              <a:gd name="connsiteY13403" fmla="*/ 7352561 h 14922648"/>
              <a:gd name="connsiteX13404" fmla="*/ 10009401 w 12238203"/>
              <a:gd name="connsiteY13404" fmla="*/ 7439260 h 14922648"/>
              <a:gd name="connsiteX13405" fmla="*/ 8448642 w 12238203"/>
              <a:gd name="connsiteY13405" fmla="*/ 10973282 h 14922648"/>
              <a:gd name="connsiteX13406" fmla="*/ 8391551 w 12238203"/>
              <a:gd name="connsiteY13406" fmla="*/ 11019490 h 14922648"/>
              <a:gd name="connsiteX13407" fmla="*/ 8338045 w 12238203"/>
              <a:gd name="connsiteY13407" fmla="*/ 11069406 h 14922648"/>
              <a:gd name="connsiteX13408" fmla="*/ 8448642 w 12238203"/>
              <a:gd name="connsiteY13408" fmla="*/ 10973282 h 14922648"/>
              <a:gd name="connsiteX13409" fmla="*/ 9867359 w 12238203"/>
              <a:gd name="connsiteY13409" fmla="*/ 7762498 h 14922648"/>
              <a:gd name="connsiteX13410" fmla="*/ 9859589 w 12238203"/>
              <a:gd name="connsiteY13410" fmla="*/ 7743502 h 14922648"/>
              <a:gd name="connsiteX13411" fmla="*/ 9867359 w 12238203"/>
              <a:gd name="connsiteY13411" fmla="*/ 7762498 h 14922648"/>
              <a:gd name="connsiteX13412" fmla="*/ 8410446 w 12238203"/>
              <a:gd name="connsiteY13412" fmla="*/ 11062307 h 14922648"/>
              <a:gd name="connsiteX13413" fmla="*/ 8409441 w 12238203"/>
              <a:gd name="connsiteY13413" fmla="*/ 11055227 h 14922648"/>
              <a:gd name="connsiteX13414" fmla="*/ 8389842 w 12238203"/>
              <a:gd name="connsiteY13414" fmla="*/ 11073885 h 14922648"/>
              <a:gd name="connsiteX13415" fmla="*/ 8380153 w 12238203"/>
              <a:gd name="connsiteY13415" fmla="*/ 11080856 h 14922648"/>
              <a:gd name="connsiteX13416" fmla="*/ 8367654 w 12238203"/>
              <a:gd name="connsiteY13416" fmla="*/ 11089849 h 14922648"/>
              <a:gd name="connsiteX13417" fmla="*/ 8330980 w 12238203"/>
              <a:gd name="connsiteY13417" fmla="*/ 11129802 h 14922648"/>
              <a:gd name="connsiteX13418" fmla="*/ 8388129 w 12238203"/>
              <a:gd name="connsiteY13418" fmla="*/ 11079951 h 14922648"/>
              <a:gd name="connsiteX13419" fmla="*/ 8410446 w 12238203"/>
              <a:gd name="connsiteY13419" fmla="*/ 11062307 h 14922648"/>
              <a:gd name="connsiteX13420" fmla="*/ 9927039 w 12238203"/>
              <a:gd name="connsiteY13420" fmla="*/ 7632327 h 14922648"/>
              <a:gd name="connsiteX13421" fmla="*/ 9921707 w 12238203"/>
              <a:gd name="connsiteY13421" fmla="*/ 7621311 h 14922648"/>
              <a:gd name="connsiteX13422" fmla="*/ 9916300 w 12238203"/>
              <a:gd name="connsiteY13422" fmla="*/ 7626457 h 14922648"/>
              <a:gd name="connsiteX13423" fmla="*/ 9921294 w 12238203"/>
              <a:gd name="connsiteY13423" fmla="*/ 7637794 h 14922648"/>
              <a:gd name="connsiteX13424" fmla="*/ 9716107 w 12238203"/>
              <a:gd name="connsiteY13424" fmla="*/ 8110475 h 14922648"/>
              <a:gd name="connsiteX13425" fmla="*/ 9678576 w 12238203"/>
              <a:gd name="connsiteY13425" fmla="*/ 8120452 h 14922648"/>
              <a:gd name="connsiteX13426" fmla="*/ 9716107 w 12238203"/>
              <a:gd name="connsiteY13426" fmla="*/ 8110475 h 14922648"/>
              <a:gd name="connsiteX13427" fmla="*/ 8810087 w 12238203"/>
              <a:gd name="connsiteY13427" fmla="*/ 10161292 h 14922648"/>
              <a:gd name="connsiteX13428" fmla="*/ 8810087 w 12238203"/>
              <a:gd name="connsiteY13428" fmla="*/ 10161292 h 14922648"/>
              <a:gd name="connsiteX13429" fmla="*/ 11098918 w 12238203"/>
              <a:gd name="connsiteY13429" fmla="*/ 4981472 h 14922648"/>
              <a:gd name="connsiteX13430" fmla="*/ 11100710 w 12238203"/>
              <a:gd name="connsiteY13430" fmla="*/ 4882775 h 14922648"/>
              <a:gd name="connsiteX13431" fmla="*/ 11112886 w 12238203"/>
              <a:gd name="connsiteY13431" fmla="*/ 4884073 h 14922648"/>
              <a:gd name="connsiteX13432" fmla="*/ 11103521 w 12238203"/>
              <a:gd name="connsiteY13432" fmla="*/ 4867180 h 14922648"/>
              <a:gd name="connsiteX13433" fmla="*/ 11091979 w 12238203"/>
              <a:gd name="connsiteY13433" fmla="*/ 4874835 h 14922648"/>
              <a:gd name="connsiteX13434" fmla="*/ 11073884 w 12238203"/>
              <a:gd name="connsiteY13434" fmla="*/ 4850004 h 14922648"/>
              <a:gd name="connsiteX13435" fmla="*/ 11082531 w 12238203"/>
              <a:gd name="connsiteY13435" fmla="*/ 4886987 h 14922648"/>
              <a:gd name="connsiteX13436" fmla="*/ 11083840 w 12238203"/>
              <a:gd name="connsiteY13436" fmla="*/ 4949810 h 14922648"/>
              <a:gd name="connsiteX13437" fmla="*/ 11070478 w 12238203"/>
              <a:gd name="connsiteY13437" fmla="*/ 4923498 h 14922648"/>
              <a:gd name="connsiteX13438" fmla="*/ 11069967 w 12238203"/>
              <a:gd name="connsiteY13438" fmla="*/ 4952354 h 14922648"/>
              <a:gd name="connsiteX13439" fmla="*/ 11058219 w 12238203"/>
              <a:gd name="connsiteY13439" fmla="*/ 4951244 h 14922648"/>
              <a:gd name="connsiteX13440" fmla="*/ 11047460 w 12238203"/>
              <a:gd name="connsiteY13440" fmla="*/ 4900573 h 14922648"/>
              <a:gd name="connsiteX13441" fmla="*/ 11024254 w 12238203"/>
              <a:gd name="connsiteY13441" fmla="*/ 4878074 h 14922648"/>
              <a:gd name="connsiteX13442" fmla="*/ 11062036 w 12238203"/>
              <a:gd name="connsiteY13442" fmla="*/ 5036093 h 14922648"/>
              <a:gd name="connsiteX13443" fmla="*/ 11062027 w 12238203"/>
              <a:gd name="connsiteY13443" fmla="*/ 4961090 h 14922648"/>
              <a:gd name="connsiteX13444" fmla="*/ 11080519 w 12238203"/>
              <a:gd name="connsiteY13444" fmla="*/ 4994261 h 14922648"/>
              <a:gd name="connsiteX13445" fmla="*/ 11087461 w 12238203"/>
              <a:gd name="connsiteY13445" fmla="*/ 4960083 h 14922648"/>
              <a:gd name="connsiteX13446" fmla="*/ 11098918 w 12238203"/>
              <a:gd name="connsiteY13446" fmla="*/ 4981472 h 14922648"/>
              <a:gd name="connsiteX13447" fmla="*/ 6988633 w 12238203"/>
              <a:gd name="connsiteY13447" fmla="*/ 14285026 h 14922648"/>
              <a:gd name="connsiteX13448" fmla="*/ 6917510 w 12238203"/>
              <a:gd name="connsiteY13448" fmla="*/ 14284568 h 14922648"/>
              <a:gd name="connsiteX13449" fmla="*/ 6988633 w 12238203"/>
              <a:gd name="connsiteY13449" fmla="*/ 14285026 h 14922648"/>
              <a:gd name="connsiteX13450" fmla="*/ 6738178 w 12238203"/>
              <a:gd name="connsiteY13450" fmla="*/ 14854688 h 14922648"/>
              <a:gd name="connsiteX13451" fmla="*/ 6734053 w 12238203"/>
              <a:gd name="connsiteY13451" fmla="*/ 14784013 h 14922648"/>
              <a:gd name="connsiteX13452" fmla="*/ 6684421 w 12238203"/>
              <a:gd name="connsiteY13452" fmla="*/ 14896343 h 14922648"/>
              <a:gd name="connsiteX13453" fmla="*/ 6738178 w 12238203"/>
              <a:gd name="connsiteY13453" fmla="*/ 14854688 h 14922648"/>
              <a:gd name="connsiteX13454" fmla="*/ 8436519 w 12238203"/>
              <a:gd name="connsiteY13454" fmla="*/ 11014641 h 14922648"/>
              <a:gd name="connsiteX13455" fmla="*/ 8441249 w 12238203"/>
              <a:gd name="connsiteY13455" fmla="*/ 10998305 h 14922648"/>
              <a:gd name="connsiteX13456" fmla="*/ 8388047 w 12238203"/>
              <a:gd name="connsiteY13456" fmla="*/ 11047868 h 14922648"/>
              <a:gd name="connsiteX13457" fmla="*/ 8343668 w 12238203"/>
              <a:gd name="connsiteY13457" fmla="*/ 11081553 h 14922648"/>
              <a:gd name="connsiteX13458" fmla="*/ 8341598 w 12238203"/>
              <a:gd name="connsiteY13458" fmla="*/ 11085235 h 14922648"/>
              <a:gd name="connsiteX13459" fmla="*/ 8334542 w 12238203"/>
              <a:gd name="connsiteY13459" fmla="*/ 11097782 h 14922648"/>
              <a:gd name="connsiteX13460" fmla="*/ 8341418 w 12238203"/>
              <a:gd name="connsiteY13460" fmla="*/ 11101247 h 14922648"/>
              <a:gd name="connsiteX13461" fmla="*/ 8362929 w 12238203"/>
              <a:gd name="connsiteY13461" fmla="*/ 11082812 h 14922648"/>
              <a:gd name="connsiteX13462" fmla="*/ 8368546 w 12238203"/>
              <a:gd name="connsiteY13462" fmla="*/ 11077999 h 14922648"/>
              <a:gd name="connsiteX13463" fmla="*/ 8394923 w 12238203"/>
              <a:gd name="connsiteY13463" fmla="*/ 11051332 h 14922648"/>
              <a:gd name="connsiteX13464" fmla="*/ 8436519 w 12238203"/>
              <a:gd name="connsiteY13464" fmla="*/ 11014641 h 14922648"/>
              <a:gd name="connsiteX13465" fmla="*/ 7915558 w 12238203"/>
              <a:gd name="connsiteY13465" fmla="*/ 12198266 h 14922648"/>
              <a:gd name="connsiteX13466" fmla="*/ 7913047 w 12238203"/>
              <a:gd name="connsiteY13466" fmla="*/ 12121295 h 14922648"/>
              <a:gd name="connsiteX13467" fmla="*/ 7876406 w 12238203"/>
              <a:gd name="connsiteY13467" fmla="*/ 12082181 h 14922648"/>
              <a:gd name="connsiteX13468" fmla="*/ 7878543 w 12238203"/>
              <a:gd name="connsiteY13468" fmla="*/ 12062236 h 14922648"/>
              <a:gd name="connsiteX13469" fmla="*/ 7942640 w 12238203"/>
              <a:gd name="connsiteY13469" fmla="*/ 12033446 h 14922648"/>
              <a:gd name="connsiteX13470" fmla="*/ 7810694 w 12238203"/>
              <a:gd name="connsiteY13470" fmla="*/ 11898263 h 14922648"/>
              <a:gd name="connsiteX13471" fmla="*/ 7788141 w 12238203"/>
              <a:gd name="connsiteY13471" fmla="*/ 11916021 h 14922648"/>
              <a:gd name="connsiteX13472" fmla="*/ 7763915 w 12238203"/>
              <a:gd name="connsiteY13472" fmla="*/ 11953775 h 14922648"/>
              <a:gd name="connsiteX13473" fmla="*/ 7774337 w 12238203"/>
              <a:gd name="connsiteY13473" fmla="*/ 11904689 h 14922648"/>
              <a:gd name="connsiteX13474" fmla="*/ 7755742 w 12238203"/>
              <a:gd name="connsiteY13474" fmla="*/ 11841705 h 14922648"/>
              <a:gd name="connsiteX13475" fmla="*/ 7640587 w 12238203"/>
              <a:gd name="connsiteY13475" fmla="*/ 11834528 h 14922648"/>
              <a:gd name="connsiteX13476" fmla="*/ 7641236 w 12238203"/>
              <a:gd name="connsiteY13476" fmla="*/ 11920457 h 14922648"/>
              <a:gd name="connsiteX13477" fmla="*/ 7657958 w 12238203"/>
              <a:gd name="connsiteY13477" fmla="*/ 11952744 h 14922648"/>
              <a:gd name="connsiteX13478" fmla="*/ 7606519 w 12238203"/>
              <a:gd name="connsiteY13478" fmla="*/ 11911576 h 14922648"/>
              <a:gd name="connsiteX13479" fmla="*/ 7482007 w 12238203"/>
              <a:gd name="connsiteY13479" fmla="*/ 12039926 h 14922648"/>
              <a:gd name="connsiteX13480" fmla="*/ 7543786 w 12238203"/>
              <a:gd name="connsiteY13480" fmla="*/ 12076572 h 14922648"/>
              <a:gd name="connsiteX13481" fmla="*/ 7490444 w 12238203"/>
              <a:gd name="connsiteY13481" fmla="*/ 12101354 h 14922648"/>
              <a:gd name="connsiteX13482" fmla="*/ 7522367 w 12238203"/>
              <a:gd name="connsiteY13482" fmla="*/ 12276491 h 14922648"/>
              <a:gd name="connsiteX13483" fmla="*/ 7577119 w 12238203"/>
              <a:gd name="connsiteY13483" fmla="*/ 12282356 h 14922648"/>
              <a:gd name="connsiteX13484" fmla="*/ 7537498 w 12238203"/>
              <a:gd name="connsiteY13484" fmla="*/ 12323622 h 14922648"/>
              <a:gd name="connsiteX13485" fmla="*/ 7588473 w 12238203"/>
              <a:gd name="connsiteY13485" fmla="*/ 12364740 h 14922648"/>
              <a:gd name="connsiteX13486" fmla="*/ 7661220 w 12238203"/>
              <a:gd name="connsiteY13486" fmla="*/ 12347199 h 14922648"/>
              <a:gd name="connsiteX13487" fmla="*/ 7654810 w 12238203"/>
              <a:gd name="connsiteY13487" fmla="*/ 12407035 h 14922648"/>
              <a:gd name="connsiteX13488" fmla="*/ 7759834 w 12238203"/>
              <a:gd name="connsiteY13488" fmla="*/ 12276598 h 14922648"/>
              <a:gd name="connsiteX13489" fmla="*/ 7728014 w 12238203"/>
              <a:gd name="connsiteY13489" fmla="*/ 12192491 h 14922648"/>
              <a:gd name="connsiteX13490" fmla="*/ 7915558 w 12238203"/>
              <a:gd name="connsiteY13490" fmla="*/ 12198266 h 14922648"/>
              <a:gd name="connsiteX13491" fmla="*/ 11976570 w 12238203"/>
              <a:gd name="connsiteY13491" fmla="*/ 3008417 h 14922648"/>
              <a:gd name="connsiteX13492" fmla="*/ 11908051 w 12238203"/>
              <a:gd name="connsiteY13492" fmla="*/ 3004064 h 14922648"/>
              <a:gd name="connsiteX13493" fmla="*/ 11944812 w 12238203"/>
              <a:gd name="connsiteY13493" fmla="*/ 2978628 h 14922648"/>
              <a:gd name="connsiteX13494" fmla="*/ 11914148 w 12238203"/>
              <a:gd name="connsiteY13494" fmla="*/ 2962538 h 14922648"/>
              <a:gd name="connsiteX13495" fmla="*/ 11970402 w 12238203"/>
              <a:gd name="connsiteY13495" fmla="*/ 2980786 h 14922648"/>
              <a:gd name="connsiteX13496" fmla="*/ 11939773 w 12238203"/>
              <a:gd name="connsiteY13496" fmla="*/ 2999274 h 14922648"/>
              <a:gd name="connsiteX13497" fmla="*/ 11976570 w 12238203"/>
              <a:gd name="connsiteY13497" fmla="*/ 3008417 h 14922648"/>
              <a:gd name="connsiteX13498" fmla="*/ 8512375 w 12238203"/>
              <a:gd name="connsiteY13498" fmla="*/ 10852151 h 14922648"/>
              <a:gd name="connsiteX13499" fmla="*/ 8505466 w 12238203"/>
              <a:gd name="connsiteY13499" fmla="*/ 10724303 h 14922648"/>
              <a:gd name="connsiteX13500" fmla="*/ 8487682 w 12238203"/>
              <a:gd name="connsiteY13500" fmla="*/ 10756376 h 14922648"/>
              <a:gd name="connsiteX13501" fmla="*/ 8502033 w 12238203"/>
              <a:gd name="connsiteY13501" fmla="*/ 10766899 h 14922648"/>
              <a:gd name="connsiteX13502" fmla="*/ 8484249 w 12238203"/>
              <a:gd name="connsiteY13502" fmla="*/ 10798972 h 14922648"/>
              <a:gd name="connsiteX13503" fmla="*/ 8476808 w 12238203"/>
              <a:gd name="connsiteY13503" fmla="*/ 10845502 h 14922648"/>
              <a:gd name="connsiteX13504" fmla="*/ 8502139 w 12238203"/>
              <a:gd name="connsiteY13504" fmla="*/ 10834709 h 14922648"/>
              <a:gd name="connsiteX13505" fmla="*/ 8462855 w 12238203"/>
              <a:gd name="connsiteY13505" fmla="*/ 10884571 h 14922648"/>
              <a:gd name="connsiteX13506" fmla="*/ 8512375 w 12238203"/>
              <a:gd name="connsiteY13506" fmla="*/ 10852151 h 14922648"/>
              <a:gd name="connsiteX13507" fmla="*/ 10873942 w 12238203"/>
              <a:gd name="connsiteY13507" fmla="*/ 5509113 h 14922648"/>
              <a:gd name="connsiteX13508" fmla="*/ 10871435 w 12238203"/>
              <a:gd name="connsiteY13508" fmla="*/ 5487090 h 14922648"/>
              <a:gd name="connsiteX13509" fmla="*/ 10873942 w 12238203"/>
              <a:gd name="connsiteY13509" fmla="*/ 5509113 h 14922648"/>
              <a:gd name="connsiteX13510" fmla="*/ 10692803 w 12238203"/>
              <a:gd name="connsiteY13510" fmla="*/ 5921029 h 14922648"/>
              <a:gd name="connsiteX13511" fmla="*/ 10685128 w 12238203"/>
              <a:gd name="connsiteY13511" fmla="*/ 5909489 h 14922648"/>
              <a:gd name="connsiteX13512" fmla="*/ 10692803 w 12238203"/>
              <a:gd name="connsiteY13512" fmla="*/ 5921029 h 14922648"/>
              <a:gd name="connsiteX13513" fmla="*/ 10382920 w 12238203"/>
              <a:gd name="connsiteY13513" fmla="*/ 6627819 h 14922648"/>
              <a:gd name="connsiteX13514" fmla="*/ 10355737 w 12238203"/>
              <a:gd name="connsiteY13514" fmla="*/ 6675473 h 14922648"/>
              <a:gd name="connsiteX13515" fmla="*/ 10330359 w 12238203"/>
              <a:gd name="connsiteY13515" fmla="*/ 6581492 h 14922648"/>
              <a:gd name="connsiteX13516" fmla="*/ 10329046 w 12238203"/>
              <a:gd name="connsiteY13516" fmla="*/ 6564663 h 14922648"/>
              <a:gd name="connsiteX13517" fmla="*/ 10339116 w 12238203"/>
              <a:gd name="connsiteY13517" fmla="*/ 6552355 h 14922648"/>
              <a:gd name="connsiteX13518" fmla="*/ 10339294 w 12238203"/>
              <a:gd name="connsiteY13518" fmla="*/ 6523998 h 14922648"/>
              <a:gd name="connsiteX13519" fmla="*/ 10368212 w 12238203"/>
              <a:gd name="connsiteY13519" fmla="*/ 6486505 h 14922648"/>
              <a:gd name="connsiteX13520" fmla="*/ 10382920 w 12238203"/>
              <a:gd name="connsiteY13520" fmla="*/ 6627819 h 14922648"/>
              <a:gd name="connsiteX13521" fmla="*/ 9760852 w 12238203"/>
              <a:gd name="connsiteY13521" fmla="*/ 8036356 h 14922648"/>
              <a:gd name="connsiteX13522" fmla="*/ 9753741 w 12238203"/>
              <a:gd name="connsiteY13522" fmla="*/ 8017378 h 14922648"/>
              <a:gd name="connsiteX13523" fmla="*/ 9747599 w 12238203"/>
              <a:gd name="connsiteY13523" fmla="*/ 8038670 h 14922648"/>
              <a:gd name="connsiteX13524" fmla="*/ 9760852 w 12238203"/>
              <a:gd name="connsiteY13524" fmla="*/ 8036356 h 14922648"/>
              <a:gd name="connsiteX13525" fmla="*/ 9627425 w 12238203"/>
              <a:gd name="connsiteY13525" fmla="*/ 8339080 h 14922648"/>
              <a:gd name="connsiteX13526" fmla="*/ 9615604 w 12238203"/>
              <a:gd name="connsiteY13526" fmla="*/ 8361049 h 14922648"/>
              <a:gd name="connsiteX13527" fmla="*/ 9565125 w 12238203"/>
              <a:gd name="connsiteY13527" fmla="*/ 8272361 h 14922648"/>
              <a:gd name="connsiteX13528" fmla="*/ 9637123 w 12238203"/>
              <a:gd name="connsiteY13528" fmla="*/ 8312345 h 14922648"/>
              <a:gd name="connsiteX13529" fmla="*/ 9627425 w 12238203"/>
              <a:gd name="connsiteY13529" fmla="*/ 8339080 h 14922648"/>
              <a:gd name="connsiteX13530" fmla="*/ 8509096 w 12238203"/>
              <a:gd name="connsiteY13530" fmla="*/ 10870257 h 14922648"/>
              <a:gd name="connsiteX13531" fmla="*/ 8469801 w 12238203"/>
              <a:gd name="connsiteY13531" fmla="*/ 10902256 h 14922648"/>
              <a:gd name="connsiteX13532" fmla="*/ 8444729 w 12238203"/>
              <a:gd name="connsiteY13532" fmla="*/ 10934202 h 14922648"/>
              <a:gd name="connsiteX13533" fmla="*/ 8509096 w 12238203"/>
              <a:gd name="connsiteY13533" fmla="*/ 10870257 h 14922648"/>
              <a:gd name="connsiteX13534" fmla="*/ 11073888 w 12238203"/>
              <a:gd name="connsiteY13534" fmla="*/ 5065820 h 14922648"/>
              <a:gd name="connsiteX13535" fmla="*/ 11067780 w 12238203"/>
              <a:gd name="connsiteY13535" fmla="*/ 5042713 h 14922648"/>
              <a:gd name="connsiteX13536" fmla="*/ 11073888 w 12238203"/>
              <a:gd name="connsiteY13536" fmla="*/ 5065820 h 14922648"/>
              <a:gd name="connsiteX13537" fmla="*/ 10265312 w 12238203"/>
              <a:gd name="connsiteY13537" fmla="*/ 6898397 h 14922648"/>
              <a:gd name="connsiteX13538" fmla="*/ 10250179 w 12238203"/>
              <a:gd name="connsiteY13538" fmla="*/ 6858599 h 14922648"/>
              <a:gd name="connsiteX13539" fmla="*/ 10265312 w 12238203"/>
              <a:gd name="connsiteY13539" fmla="*/ 6898397 h 14922648"/>
              <a:gd name="connsiteX13540" fmla="*/ 10966775 w 12238203"/>
              <a:gd name="connsiteY13540" fmla="*/ 5317478 h 14922648"/>
              <a:gd name="connsiteX13541" fmla="*/ 10967687 w 12238203"/>
              <a:gd name="connsiteY13541" fmla="*/ 5156139 h 14922648"/>
              <a:gd name="connsiteX13542" fmla="*/ 10955116 w 12238203"/>
              <a:gd name="connsiteY13542" fmla="*/ 5146503 h 14922648"/>
              <a:gd name="connsiteX13543" fmla="*/ 10935627 w 12238203"/>
              <a:gd name="connsiteY13543" fmla="*/ 5087892 h 14922648"/>
              <a:gd name="connsiteX13544" fmla="*/ 10927499 w 12238203"/>
              <a:gd name="connsiteY13544" fmla="*/ 5097056 h 14922648"/>
              <a:gd name="connsiteX13545" fmla="*/ 10920077 w 12238203"/>
              <a:gd name="connsiteY13545" fmla="*/ 5041924 h 14922648"/>
              <a:gd name="connsiteX13546" fmla="*/ 10919758 w 12238203"/>
              <a:gd name="connsiteY13546" fmla="*/ 5039554 h 14922648"/>
              <a:gd name="connsiteX13547" fmla="*/ 10919610 w 12238203"/>
              <a:gd name="connsiteY13547" fmla="*/ 5042227 h 14922648"/>
              <a:gd name="connsiteX13548" fmla="*/ 10917158 w 12238203"/>
              <a:gd name="connsiteY13548" fmla="*/ 5086555 h 14922648"/>
              <a:gd name="connsiteX13549" fmla="*/ 10935323 w 12238203"/>
              <a:gd name="connsiteY13549" fmla="*/ 5125513 h 14922648"/>
              <a:gd name="connsiteX13550" fmla="*/ 10925668 w 12238203"/>
              <a:gd name="connsiteY13550" fmla="*/ 5128899 h 14922648"/>
              <a:gd name="connsiteX13551" fmla="*/ 10962377 w 12238203"/>
              <a:gd name="connsiteY13551" fmla="*/ 5224710 h 14922648"/>
              <a:gd name="connsiteX13552" fmla="*/ 10965353 w 12238203"/>
              <a:gd name="connsiteY13552" fmla="*/ 5291841 h 14922648"/>
              <a:gd name="connsiteX13553" fmla="*/ 10966775 w 12238203"/>
              <a:gd name="connsiteY13553" fmla="*/ 5317478 h 14922648"/>
              <a:gd name="connsiteX13554" fmla="*/ 10999030 w 12238203"/>
              <a:gd name="connsiteY13554" fmla="*/ 5244476 h 14922648"/>
              <a:gd name="connsiteX13555" fmla="*/ 10989707 w 12238203"/>
              <a:gd name="connsiteY13555" fmla="*/ 5153623 h 14922648"/>
              <a:gd name="connsiteX13556" fmla="*/ 11003153 w 12238203"/>
              <a:gd name="connsiteY13556" fmla="*/ 5150891 h 14922648"/>
              <a:gd name="connsiteX13557" fmla="*/ 10995109 w 12238203"/>
              <a:gd name="connsiteY13557" fmla="*/ 5131011 h 14922648"/>
              <a:gd name="connsiteX13558" fmla="*/ 11007284 w 12238203"/>
              <a:gd name="connsiteY13558" fmla="*/ 5132308 h 14922648"/>
              <a:gd name="connsiteX13559" fmla="*/ 11007077 w 12238203"/>
              <a:gd name="connsiteY13559" fmla="*/ 5123544 h 14922648"/>
              <a:gd name="connsiteX13560" fmla="*/ 10985264 w 12238203"/>
              <a:gd name="connsiteY13560" fmla="*/ 5134824 h 14922648"/>
              <a:gd name="connsiteX13561" fmla="*/ 10989073 w 12238203"/>
              <a:gd name="connsiteY13561" fmla="*/ 5144670 h 14922648"/>
              <a:gd name="connsiteX13562" fmla="*/ 10986574 w 12238203"/>
              <a:gd name="connsiteY13562" fmla="*/ 5197647 h 14922648"/>
              <a:gd name="connsiteX13563" fmla="*/ 10999030 w 12238203"/>
              <a:gd name="connsiteY13563" fmla="*/ 5244476 h 14922648"/>
              <a:gd name="connsiteX13564" fmla="*/ 10867207 w 12238203"/>
              <a:gd name="connsiteY13564" fmla="*/ 5552057 h 14922648"/>
              <a:gd name="connsiteX13565" fmla="*/ 10814042 w 12238203"/>
              <a:gd name="connsiteY13565" fmla="*/ 5540808 h 14922648"/>
              <a:gd name="connsiteX13566" fmla="*/ 10867207 w 12238203"/>
              <a:gd name="connsiteY13566" fmla="*/ 5552057 h 14922648"/>
              <a:gd name="connsiteX13567" fmla="*/ 11151254 w 12238203"/>
              <a:gd name="connsiteY13567" fmla="*/ 4909189 h 14922648"/>
              <a:gd name="connsiteX13568" fmla="*/ 11147238 w 12238203"/>
              <a:gd name="connsiteY13568" fmla="*/ 4890578 h 14922648"/>
              <a:gd name="connsiteX13569" fmla="*/ 11151254 w 12238203"/>
              <a:gd name="connsiteY13569" fmla="*/ 4909189 h 14922648"/>
              <a:gd name="connsiteX13570" fmla="*/ 6758256 w 12238203"/>
              <a:gd name="connsiteY13570" fmla="*/ 14854946 h 14922648"/>
              <a:gd name="connsiteX13571" fmla="*/ 6691277 w 12238203"/>
              <a:gd name="connsiteY13571" fmla="*/ 14922345 h 14922648"/>
              <a:gd name="connsiteX13572" fmla="*/ 6582533 w 12238203"/>
              <a:gd name="connsiteY13572" fmla="*/ 14855919 h 14922648"/>
              <a:gd name="connsiteX13573" fmla="*/ 6403113 w 12238203"/>
              <a:gd name="connsiteY13573" fmla="*/ 14822588 h 14922648"/>
              <a:gd name="connsiteX13574" fmla="*/ 6343432 w 12238203"/>
              <a:gd name="connsiteY13574" fmla="*/ 14800812 h 14922648"/>
              <a:gd name="connsiteX13575" fmla="*/ 6339546 w 12238203"/>
              <a:gd name="connsiteY13575" fmla="*/ 14766935 h 14922648"/>
              <a:gd name="connsiteX13576" fmla="*/ 6004927 w 12238203"/>
              <a:gd name="connsiteY13576" fmla="*/ 14531281 h 14922648"/>
              <a:gd name="connsiteX13577" fmla="*/ 5910917 w 12238203"/>
              <a:gd name="connsiteY13577" fmla="*/ 14378456 h 14922648"/>
              <a:gd name="connsiteX13578" fmla="*/ 6054828 w 12238203"/>
              <a:gd name="connsiteY13578" fmla="*/ 14219978 h 14922648"/>
              <a:gd name="connsiteX13579" fmla="*/ 6149028 w 12238203"/>
              <a:gd name="connsiteY13579" fmla="*/ 14247817 h 14922648"/>
              <a:gd name="connsiteX13580" fmla="*/ 6528861 w 12238203"/>
              <a:gd name="connsiteY13580" fmla="*/ 14517231 h 14922648"/>
              <a:gd name="connsiteX13581" fmla="*/ 6647215 w 12238203"/>
              <a:gd name="connsiteY13581" fmla="*/ 14583819 h 14922648"/>
              <a:gd name="connsiteX13582" fmla="*/ 6662988 w 12238203"/>
              <a:gd name="connsiteY13582" fmla="*/ 14715348 h 14922648"/>
              <a:gd name="connsiteX13583" fmla="*/ 6746382 w 12238203"/>
              <a:gd name="connsiteY13583" fmla="*/ 14766489 h 14922648"/>
              <a:gd name="connsiteX13584" fmla="*/ 6758256 w 12238203"/>
              <a:gd name="connsiteY13584" fmla="*/ 14854946 h 14922648"/>
              <a:gd name="connsiteX13585" fmla="*/ 8454544 w 12238203"/>
              <a:gd name="connsiteY13585" fmla="*/ 11017384 h 14922648"/>
              <a:gd name="connsiteX13586" fmla="*/ 8459115 w 12238203"/>
              <a:gd name="connsiteY13586" fmla="*/ 10998316 h 14922648"/>
              <a:gd name="connsiteX13587" fmla="*/ 8434347 w 12238203"/>
              <a:gd name="connsiteY13587" fmla="*/ 11029909 h 14922648"/>
              <a:gd name="connsiteX13588" fmla="*/ 8454544 w 12238203"/>
              <a:gd name="connsiteY13588" fmla="*/ 11017384 h 14922648"/>
              <a:gd name="connsiteX13589" fmla="*/ 11936589 w 12238203"/>
              <a:gd name="connsiteY13589" fmla="*/ 3137812 h 14922648"/>
              <a:gd name="connsiteX13590" fmla="*/ 11923475 w 12238203"/>
              <a:gd name="connsiteY13590" fmla="*/ 3121295 h 14922648"/>
              <a:gd name="connsiteX13591" fmla="*/ 11936589 w 12238203"/>
              <a:gd name="connsiteY13591" fmla="*/ 3137812 h 14922648"/>
              <a:gd name="connsiteX13592" fmla="*/ 8824887 w 12238203"/>
              <a:gd name="connsiteY13592" fmla="*/ 10185761 h 14922648"/>
              <a:gd name="connsiteX13593" fmla="*/ 8765965 w 12238203"/>
              <a:gd name="connsiteY13593" fmla="*/ 10187844 h 14922648"/>
              <a:gd name="connsiteX13594" fmla="*/ 8522576 w 12238203"/>
              <a:gd name="connsiteY13594" fmla="*/ 10243939 h 14922648"/>
              <a:gd name="connsiteX13595" fmla="*/ 8484878 w 12238203"/>
              <a:gd name="connsiteY13595" fmla="*/ 10092363 h 14922648"/>
              <a:gd name="connsiteX13596" fmla="*/ 8341601 w 12238203"/>
              <a:gd name="connsiteY13596" fmla="*/ 9931479 h 14922648"/>
              <a:gd name="connsiteX13597" fmla="*/ 8263726 w 12238203"/>
              <a:gd name="connsiteY13597" fmla="*/ 9907975 h 14922648"/>
              <a:gd name="connsiteX13598" fmla="*/ 8174171 w 12238203"/>
              <a:gd name="connsiteY13598" fmla="*/ 9948411 h 14922648"/>
              <a:gd name="connsiteX13599" fmla="*/ 8079120 w 12238203"/>
              <a:gd name="connsiteY13599" fmla="*/ 9912009 h 14922648"/>
              <a:gd name="connsiteX13600" fmla="*/ 8100028 w 12238203"/>
              <a:gd name="connsiteY13600" fmla="*/ 9829327 h 14922648"/>
              <a:gd name="connsiteX13601" fmla="*/ 8143809 w 12238203"/>
              <a:gd name="connsiteY13601" fmla="*/ 9619214 h 14922648"/>
              <a:gd name="connsiteX13602" fmla="*/ 8243033 w 12238203"/>
              <a:gd name="connsiteY13602" fmla="*/ 9656265 h 14922648"/>
              <a:gd name="connsiteX13603" fmla="*/ 8287413 w 12238203"/>
              <a:gd name="connsiteY13603" fmla="*/ 9730139 h 14922648"/>
              <a:gd name="connsiteX13604" fmla="*/ 8377931 w 12238203"/>
              <a:gd name="connsiteY13604" fmla="*/ 9752797 h 14922648"/>
              <a:gd name="connsiteX13605" fmla="*/ 8476878 w 12238203"/>
              <a:gd name="connsiteY13605" fmla="*/ 9689889 h 14922648"/>
              <a:gd name="connsiteX13606" fmla="*/ 8591035 w 12238203"/>
              <a:gd name="connsiteY13606" fmla="*/ 9684628 h 14922648"/>
              <a:gd name="connsiteX13607" fmla="*/ 8786552 w 12238203"/>
              <a:gd name="connsiteY13607" fmla="*/ 9570384 h 14922648"/>
              <a:gd name="connsiteX13608" fmla="*/ 8885957 w 12238203"/>
              <a:gd name="connsiteY13608" fmla="*/ 9741485 h 14922648"/>
              <a:gd name="connsiteX13609" fmla="*/ 8937593 w 12238203"/>
              <a:gd name="connsiteY13609" fmla="*/ 9767105 h 14922648"/>
              <a:gd name="connsiteX13610" fmla="*/ 8824887 w 12238203"/>
              <a:gd name="connsiteY13610" fmla="*/ 10185761 h 14922648"/>
              <a:gd name="connsiteX13611" fmla="*/ 8489477 w 12238203"/>
              <a:gd name="connsiteY13611" fmla="*/ 10948612 h 14922648"/>
              <a:gd name="connsiteX13612" fmla="*/ 8498129 w 12238203"/>
              <a:gd name="connsiteY13612" fmla="*/ 10909437 h 14922648"/>
              <a:gd name="connsiteX13613" fmla="*/ 8462841 w 12238203"/>
              <a:gd name="connsiteY13613" fmla="*/ 10937503 h 14922648"/>
              <a:gd name="connsiteX13614" fmla="*/ 8459170 w 12238203"/>
              <a:gd name="connsiteY13614" fmla="*/ 10941189 h 14922648"/>
              <a:gd name="connsiteX13615" fmla="*/ 8445646 w 12238203"/>
              <a:gd name="connsiteY13615" fmla="*/ 10954770 h 14922648"/>
              <a:gd name="connsiteX13616" fmla="*/ 8437710 w 12238203"/>
              <a:gd name="connsiteY13616" fmla="*/ 10973092 h 14922648"/>
              <a:gd name="connsiteX13617" fmla="*/ 8453228 w 12238203"/>
              <a:gd name="connsiteY13617" fmla="*/ 10959303 h 14922648"/>
              <a:gd name="connsiteX13618" fmla="*/ 8456480 w 12238203"/>
              <a:gd name="connsiteY13618" fmla="*/ 10956413 h 14922648"/>
              <a:gd name="connsiteX13619" fmla="*/ 8480590 w 12238203"/>
              <a:gd name="connsiteY13619" fmla="*/ 10944800 h 14922648"/>
              <a:gd name="connsiteX13620" fmla="*/ 8473326 w 12238203"/>
              <a:gd name="connsiteY13620" fmla="*/ 10980400 h 14922648"/>
              <a:gd name="connsiteX13621" fmla="*/ 8489477 w 12238203"/>
              <a:gd name="connsiteY13621" fmla="*/ 10948612 h 14922648"/>
              <a:gd name="connsiteX13622" fmla="*/ 9867546 w 12238203"/>
              <a:gd name="connsiteY13622" fmla="*/ 7833462 h 14922648"/>
              <a:gd name="connsiteX13623" fmla="*/ 9852160 w 12238203"/>
              <a:gd name="connsiteY13623" fmla="*/ 7829098 h 14922648"/>
              <a:gd name="connsiteX13624" fmla="*/ 9862765 w 12238203"/>
              <a:gd name="connsiteY13624" fmla="*/ 7840246 h 14922648"/>
              <a:gd name="connsiteX13625" fmla="*/ 9867546 w 12238203"/>
              <a:gd name="connsiteY13625" fmla="*/ 7833462 h 14922648"/>
              <a:gd name="connsiteX13626" fmla="*/ 10949718 w 12238203"/>
              <a:gd name="connsiteY13626" fmla="*/ 5384935 h 14922648"/>
              <a:gd name="connsiteX13627" fmla="*/ 10952304 w 12238203"/>
              <a:gd name="connsiteY13627" fmla="*/ 5378362 h 14922648"/>
              <a:gd name="connsiteX13628" fmla="*/ 10952091 w 12238203"/>
              <a:gd name="connsiteY13628" fmla="*/ 5377431 h 14922648"/>
              <a:gd name="connsiteX13629" fmla="*/ 10951019 w 12238203"/>
              <a:gd name="connsiteY13629" fmla="*/ 5372756 h 14922648"/>
              <a:gd name="connsiteX13630" fmla="*/ 10942726 w 12238203"/>
              <a:gd name="connsiteY13630" fmla="*/ 5376233 h 14922648"/>
              <a:gd name="connsiteX13631" fmla="*/ 10943367 w 12238203"/>
              <a:gd name="connsiteY13631" fmla="*/ 5377030 h 14922648"/>
              <a:gd name="connsiteX13632" fmla="*/ 11058734 w 12238203"/>
              <a:gd name="connsiteY13632" fmla="*/ 5138205 h 14922648"/>
              <a:gd name="connsiteX13633" fmla="*/ 11045456 w 12238203"/>
              <a:gd name="connsiteY13633" fmla="*/ 5082849 h 14922648"/>
              <a:gd name="connsiteX13634" fmla="*/ 11050606 w 12238203"/>
              <a:gd name="connsiteY13634" fmla="*/ 5147368 h 14922648"/>
              <a:gd name="connsiteX13635" fmla="*/ 11058734 w 12238203"/>
              <a:gd name="connsiteY13635" fmla="*/ 5138205 h 14922648"/>
              <a:gd name="connsiteX13636" fmla="*/ 10724890 w 12238203"/>
              <a:gd name="connsiteY13636" fmla="*/ 5899220 h 14922648"/>
              <a:gd name="connsiteX13637" fmla="*/ 10651878 w 12238203"/>
              <a:gd name="connsiteY13637" fmla="*/ 5965083 h 14922648"/>
              <a:gd name="connsiteX13638" fmla="*/ 10576409 w 12238203"/>
              <a:gd name="connsiteY13638" fmla="*/ 5948546 h 14922648"/>
              <a:gd name="connsiteX13639" fmla="*/ 10456485 w 12238203"/>
              <a:gd name="connsiteY13639" fmla="*/ 5758551 h 14922648"/>
              <a:gd name="connsiteX13640" fmla="*/ 10441861 w 12238203"/>
              <a:gd name="connsiteY13640" fmla="*/ 5810151 h 14922648"/>
              <a:gd name="connsiteX13641" fmla="*/ 10404396 w 12238203"/>
              <a:gd name="connsiteY13641" fmla="*/ 5839437 h 14922648"/>
              <a:gd name="connsiteX13642" fmla="*/ 10391620 w 12238203"/>
              <a:gd name="connsiteY13642" fmla="*/ 5792027 h 14922648"/>
              <a:gd name="connsiteX13643" fmla="*/ 10418547 w 12238203"/>
              <a:gd name="connsiteY13643" fmla="*/ 5675577 h 14922648"/>
              <a:gd name="connsiteX13644" fmla="*/ 10457518 w 12238203"/>
              <a:gd name="connsiteY13644" fmla="*/ 5642883 h 14922648"/>
              <a:gd name="connsiteX13645" fmla="*/ 10570603 w 12238203"/>
              <a:gd name="connsiteY13645" fmla="*/ 5829855 h 14922648"/>
              <a:gd name="connsiteX13646" fmla="*/ 10591958 w 12238203"/>
              <a:gd name="connsiteY13646" fmla="*/ 5847440 h 14922648"/>
              <a:gd name="connsiteX13647" fmla="*/ 10653920 w 12238203"/>
              <a:gd name="connsiteY13647" fmla="*/ 5895700 h 14922648"/>
              <a:gd name="connsiteX13648" fmla="*/ 10685282 w 12238203"/>
              <a:gd name="connsiteY13648" fmla="*/ 5814314 h 14922648"/>
              <a:gd name="connsiteX13649" fmla="*/ 10654327 w 12238203"/>
              <a:gd name="connsiteY13649" fmla="*/ 5762947 h 14922648"/>
              <a:gd name="connsiteX13650" fmla="*/ 10696079 w 12238203"/>
              <a:gd name="connsiteY13650" fmla="*/ 5752872 h 14922648"/>
              <a:gd name="connsiteX13651" fmla="*/ 10724890 w 12238203"/>
              <a:gd name="connsiteY13651" fmla="*/ 5899220 h 14922648"/>
              <a:gd name="connsiteX13652" fmla="*/ 10487699 w 12238203"/>
              <a:gd name="connsiteY13652" fmla="*/ 6442712 h 14922648"/>
              <a:gd name="connsiteX13653" fmla="*/ 10428852 w 12238203"/>
              <a:gd name="connsiteY13653" fmla="*/ 6416711 h 14922648"/>
              <a:gd name="connsiteX13654" fmla="*/ 10487699 w 12238203"/>
              <a:gd name="connsiteY13654" fmla="*/ 6442712 h 14922648"/>
              <a:gd name="connsiteX13655" fmla="*/ 12042305 w 12238203"/>
              <a:gd name="connsiteY13655" fmla="*/ 2925115 h 14922648"/>
              <a:gd name="connsiteX13656" fmla="*/ 12044233 w 12238203"/>
              <a:gd name="connsiteY13656" fmla="*/ 2917286 h 14922648"/>
              <a:gd name="connsiteX13657" fmla="*/ 12035982 w 12238203"/>
              <a:gd name="connsiteY13657" fmla="*/ 2915172 h 14922648"/>
              <a:gd name="connsiteX13658" fmla="*/ 12034053 w 12238203"/>
              <a:gd name="connsiteY13658" fmla="*/ 2923001 h 14922648"/>
              <a:gd name="connsiteX13659" fmla="*/ 12042305 w 12238203"/>
              <a:gd name="connsiteY13659" fmla="*/ 2925115 h 14922648"/>
              <a:gd name="connsiteX13660" fmla="*/ 10912218 w 12238203"/>
              <a:gd name="connsiteY13660" fmla="*/ 5488273 h 14922648"/>
              <a:gd name="connsiteX13661" fmla="*/ 10901991 w 12238203"/>
              <a:gd name="connsiteY13661" fmla="*/ 5417933 h 14922648"/>
              <a:gd name="connsiteX13662" fmla="*/ 10912218 w 12238203"/>
              <a:gd name="connsiteY13662" fmla="*/ 5488273 h 14922648"/>
              <a:gd name="connsiteX13663" fmla="*/ 11136100 w 12238203"/>
              <a:gd name="connsiteY13663" fmla="*/ 4981574 h 14922648"/>
              <a:gd name="connsiteX13664" fmla="*/ 11126735 w 12238203"/>
              <a:gd name="connsiteY13664" fmla="*/ 4964681 h 14922648"/>
              <a:gd name="connsiteX13665" fmla="*/ 11125860 w 12238203"/>
              <a:gd name="connsiteY13665" fmla="*/ 4977050 h 14922648"/>
              <a:gd name="connsiteX13666" fmla="*/ 11127327 w 12238203"/>
              <a:gd name="connsiteY13666" fmla="*/ 5005758 h 14922648"/>
              <a:gd name="connsiteX13667" fmla="*/ 11130064 w 12238203"/>
              <a:gd name="connsiteY13667" fmla="*/ 4995234 h 14922648"/>
              <a:gd name="connsiteX13668" fmla="*/ 11107764 w 12238203"/>
              <a:gd name="connsiteY13668" fmla="*/ 4952218 h 14922648"/>
              <a:gd name="connsiteX13669" fmla="*/ 11120823 w 12238203"/>
              <a:gd name="connsiteY13669" fmla="*/ 5016150 h 14922648"/>
              <a:gd name="connsiteX13670" fmla="*/ 11127327 w 12238203"/>
              <a:gd name="connsiteY13670" fmla="*/ 5005758 h 14922648"/>
              <a:gd name="connsiteX13671" fmla="*/ 8496281 w 12238203"/>
              <a:gd name="connsiteY13671" fmla="*/ 10960932 h 14922648"/>
              <a:gd name="connsiteX13672" fmla="*/ 8455740 w 12238203"/>
              <a:gd name="connsiteY13672" fmla="*/ 11037269 h 14922648"/>
              <a:gd name="connsiteX13673" fmla="*/ 8387741 w 12238203"/>
              <a:gd name="connsiteY13673" fmla="*/ 11119015 h 14922648"/>
              <a:gd name="connsiteX13674" fmla="*/ 8320153 w 12238203"/>
              <a:gd name="connsiteY13674" fmla="*/ 11197422 h 14922648"/>
              <a:gd name="connsiteX13675" fmla="*/ 8302579 w 12238203"/>
              <a:gd name="connsiteY13675" fmla="*/ 11272155 h 14922648"/>
              <a:gd name="connsiteX13676" fmla="*/ 8167235 w 12238203"/>
              <a:gd name="connsiteY13676" fmla="*/ 11599352 h 14922648"/>
              <a:gd name="connsiteX13677" fmla="*/ 8092512 w 12238203"/>
              <a:gd name="connsiteY13677" fmla="*/ 11723937 h 14922648"/>
              <a:gd name="connsiteX13678" fmla="*/ 8085282 w 12238203"/>
              <a:gd name="connsiteY13678" fmla="*/ 11720167 h 14922648"/>
              <a:gd name="connsiteX13679" fmla="*/ 8003323 w 12238203"/>
              <a:gd name="connsiteY13679" fmla="*/ 11588571 h 14922648"/>
              <a:gd name="connsiteX13680" fmla="*/ 7974972 w 12238203"/>
              <a:gd name="connsiteY13680" fmla="*/ 11545664 h 14922648"/>
              <a:gd name="connsiteX13681" fmla="*/ 7900268 w 12238203"/>
              <a:gd name="connsiteY13681" fmla="*/ 11196850 h 14922648"/>
              <a:gd name="connsiteX13682" fmla="*/ 7839699 w 12238203"/>
              <a:gd name="connsiteY13682" fmla="*/ 11143409 h 14922648"/>
              <a:gd name="connsiteX13683" fmla="*/ 7789885 w 12238203"/>
              <a:gd name="connsiteY13683" fmla="*/ 11078922 h 14922648"/>
              <a:gd name="connsiteX13684" fmla="*/ 7743468 w 12238203"/>
              <a:gd name="connsiteY13684" fmla="*/ 11011208 h 14922648"/>
              <a:gd name="connsiteX13685" fmla="*/ 7686640 w 12238203"/>
              <a:gd name="connsiteY13685" fmla="*/ 10844022 h 14922648"/>
              <a:gd name="connsiteX13686" fmla="*/ 7686876 w 12238203"/>
              <a:gd name="connsiteY13686" fmla="*/ 10758654 h 14922648"/>
              <a:gd name="connsiteX13687" fmla="*/ 7704167 w 12238203"/>
              <a:gd name="connsiteY13687" fmla="*/ 10790796 h 14922648"/>
              <a:gd name="connsiteX13688" fmla="*/ 7882276 w 12238203"/>
              <a:gd name="connsiteY13688" fmla="*/ 10929551 h 14922648"/>
              <a:gd name="connsiteX13689" fmla="*/ 7889358 w 12238203"/>
              <a:gd name="connsiteY13689" fmla="*/ 10559511 h 14922648"/>
              <a:gd name="connsiteX13690" fmla="*/ 8010591 w 12238203"/>
              <a:gd name="connsiteY13690" fmla="*/ 10552587 h 14922648"/>
              <a:gd name="connsiteX13691" fmla="*/ 8114205 w 12238203"/>
              <a:gd name="connsiteY13691" fmla="*/ 10548943 h 14922648"/>
              <a:gd name="connsiteX13692" fmla="*/ 8349161 w 12238203"/>
              <a:gd name="connsiteY13692" fmla="*/ 10567404 h 14922648"/>
              <a:gd name="connsiteX13693" fmla="*/ 8337894 w 12238203"/>
              <a:gd name="connsiteY13693" fmla="*/ 10930144 h 14922648"/>
              <a:gd name="connsiteX13694" fmla="*/ 8377355 w 12238203"/>
              <a:gd name="connsiteY13694" fmla="*/ 10891516 h 14922648"/>
              <a:gd name="connsiteX13695" fmla="*/ 8412935 w 12238203"/>
              <a:gd name="connsiteY13695" fmla="*/ 10845234 h 14922648"/>
              <a:gd name="connsiteX13696" fmla="*/ 8476975 w 12238203"/>
              <a:gd name="connsiteY13696" fmla="*/ 10745915 h 14922648"/>
              <a:gd name="connsiteX13697" fmla="*/ 8512790 w 12238203"/>
              <a:gd name="connsiteY13697" fmla="*/ 10685060 h 14922648"/>
              <a:gd name="connsiteX13698" fmla="*/ 8496281 w 12238203"/>
              <a:gd name="connsiteY13698" fmla="*/ 10960932 h 14922648"/>
              <a:gd name="connsiteX13699" fmla="*/ 9964153 w 12238203"/>
              <a:gd name="connsiteY13699" fmla="*/ 7638843 h 14922648"/>
              <a:gd name="connsiteX13700" fmla="*/ 9959291 w 12238203"/>
              <a:gd name="connsiteY13700" fmla="*/ 7622231 h 14922648"/>
              <a:gd name="connsiteX13701" fmla="*/ 9964153 w 12238203"/>
              <a:gd name="connsiteY13701" fmla="*/ 7638843 h 14922648"/>
              <a:gd name="connsiteX13702" fmla="*/ 11110675 w 12238203"/>
              <a:gd name="connsiteY13702" fmla="*/ 5057584 h 14922648"/>
              <a:gd name="connsiteX13703" fmla="*/ 11107741 w 12238203"/>
              <a:gd name="connsiteY13703" fmla="*/ 5035370 h 14922648"/>
              <a:gd name="connsiteX13704" fmla="*/ 11110675 w 12238203"/>
              <a:gd name="connsiteY13704" fmla="*/ 5057584 h 14922648"/>
              <a:gd name="connsiteX13705" fmla="*/ 7939310 w 12238203"/>
              <a:gd name="connsiteY13705" fmla="*/ 12235361 h 14922648"/>
              <a:gd name="connsiteX13706" fmla="*/ 7824247 w 12238203"/>
              <a:gd name="connsiteY13706" fmla="*/ 12288659 h 14922648"/>
              <a:gd name="connsiteX13707" fmla="*/ 7726250 w 12238203"/>
              <a:gd name="connsiteY13707" fmla="*/ 12449878 h 14922648"/>
              <a:gd name="connsiteX13708" fmla="*/ 7632721 w 12238203"/>
              <a:gd name="connsiteY13708" fmla="*/ 12424843 h 14922648"/>
              <a:gd name="connsiteX13709" fmla="*/ 7522753 w 12238203"/>
              <a:gd name="connsiteY13709" fmla="*/ 12413062 h 14922648"/>
              <a:gd name="connsiteX13710" fmla="*/ 7499234 w 12238203"/>
              <a:gd name="connsiteY13710" fmla="*/ 12304040 h 14922648"/>
              <a:gd name="connsiteX13711" fmla="*/ 7475222 w 12238203"/>
              <a:gd name="connsiteY13711" fmla="*/ 12291614 h 14922648"/>
              <a:gd name="connsiteX13712" fmla="*/ 7453770 w 12238203"/>
              <a:gd name="connsiteY13712" fmla="*/ 12066928 h 14922648"/>
              <a:gd name="connsiteX13713" fmla="*/ 7430518 w 12238203"/>
              <a:gd name="connsiteY13713" fmla="*/ 11999222 h 14922648"/>
              <a:gd name="connsiteX13714" fmla="*/ 7563282 w 12238203"/>
              <a:gd name="connsiteY13714" fmla="*/ 11846421 h 14922648"/>
              <a:gd name="connsiteX13715" fmla="*/ 7616341 w 12238203"/>
              <a:gd name="connsiteY13715" fmla="*/ 11776099 h 14922648"/>
              <a:gd name="connsiteX13716" fmla="*/ 7804810 w 12238203"/>
              <a:gd name="connsiteY13716" fmla="*/ 11856815 h 14922648"/>
              <a:gd name="connsiteX13717" fmla="*/ 7949984 w 12238203"/>
              <a:gd name="connsiteY13717" fmla="*/ 12105078 h 14922648"/>
              <a:gd name="connsiteX13718" fmla="*/ 7939310 w 12238203"/>
              <a:gd name="connsiteY13718" fmla="*/ 12235361 h 14922648"/>
              <a:gd name="connsiteX13719" fmla="*/ 10544697 w 12238203"/>
              <a:gd name="connsiteY13719" fmla="*/ 6342550 h 14922648"/>
              <a:gd name="connsiteX13720" fmla="*/ 10522990 w 12238203"/>
              <a:gd name="connsiteY13720" fmla="*/ 6324773 h 14922648"/>
              <a:gd name="connsiteX13721" fmla="*/ 10544697 w 12238203"/>
              <a:gd name="connsiteY13721" fmla="*/ 6342550 h 14922648"/>
              <a:gd name="connsiteX13722" fmla="*/ 11090821 w 12238203"/>
              <a:gd name="connsiteY13722" fmla="*/ 5110163 h 14922648"/>
              <a:gd name="connsiteX13723" fmla="*/ 11081714 w 12238203"/>
              <a:gd name="connsiteY13723" fmla="*/ 5094277 h 14922648"/>
              <a:gd name="connsiteX13724" fmla="*/ 11079932 w 12238203"/>
              <a:gd name="connsiteY13724" fmla="*/ 5127163 h 14922648"/>
              <a:gd name="connsiteX13725" fmla="*/ 11090821 w 12238203"/>
              <a:gd name="connsiteY13725" fmla="*/ 5110163 h 14922648"/>
              <a:gd name="connsiteX13726" fmla="*/ 10902276 w 12238203"/>
              <a:gd name="connsiteY13726" fmla="*/ 5538474 h 14922648"/>
              <a:gd name="connsiteX13727" fmla="*/ 10885891 w 12238203"/>
              <a:gd name="connsiteY13727" fmla="*/ 5443985 h 14922648"/>
              <a:gd name="connsiteX13728" fmla="*/ 10887510 w 12238203"/>
              <a:gd name="connsiteY13728" fmla="*/ 5544192 h 14922648"/>
              <a:gd name="connsiteX13729" fmla="*/ 10873223 w 12238203"/>
              <a:gd name="connsiteY13729" fmla="*/ 5529207 h 14922648"/>
              <a:gd name="connsiteX13730" fmla="*/ 10881287 w 12238203"/>
              <a:gd name="connsiteY13730" fmla="*/ 5558278 h 14922648"/>
              <a:gd name="connsiteX13731" fmla="*/ 10902276 w 12238203"/>
              <a:gd name="connsiteY13731" fmla="*/ 5538474 h 14922648"/>
              <a:gd name="connsiteX13732" fmla="*/ 10988284 w 12238203"/>
              <a:gd name="connsiteY13732" fmla="*/ 5343816 h 14922648"/>
              <a:gd name="connsiteX13733" fmla="*/ 10981967 w 12238203"/>
              <a:gd name="connsiteY13733" fmla="*/ 5311947 h 14922648"/>
              <a:gd name="connsiteX13734" fmla="*/ 10988284 w 12238203"/>
              <a:gd name="connsiteY13734" fmla="*/ 5343816 h 14922648"/>
              <a:gd name="connsiteX13735" fmla="*/ 11071086 w 12238203"/>
              <a:gd name="connsiteY13735" fmla="*/ 5156417 h 14922648"/>
              <a:gd name="connsiteX13736" fmla="*/ 11068579 w 12238203"/>
              <a:gd name="connsiteY13736" fmla="*/ 5134391 h 14922648"/>
              <a:gd name="connsiteX13737" fmla="*/ 11071086 w 12238203"/>
              <a:gd name="connsiteY13737" fmla="*/ 5156417 h 14922648"/>
              <a:gd name="connsiteX13738" fmla="*/ 10518793 w 12238203"/>
              <a:gd name="connsiteY13738" fmla="*/ 6410405 h 14922648"/>
              <a:gd name="connsiteX13739" fmla="*/ 10510962 w 12238203"/>
              <a:gd name="connsiteY13739" fmla="*/ 6390062 h 14922648"/>
              <a:gd name="connsiteX13740" fmla="*/ 10518793 w 12238203"/>
              <a:gd name="connsiteY13740" fmla="*/ 6410405 h 14922648"/>
              <a:gd name="connsiteX13741" fmla="*/ 11967064 w 12238203"/>
              <a:gd name="connsiteY13741" fmla="*/ 3136980 h 14922648"/>
              <a:gd name="connsiteX13742" fmla="*/ 11967064 w 12238203"/>
              <a:gd name="connsiteY13742" fmla="*/ 3136980 h 14922648"/>
              <a:gd name="connsiteX13743" fmla="*/ 11036638 w 12238203"/>
              <a:gd name="connsiteY13743" fmla="*/ 5244767 h 14922648"/>
              <a:gd name="connsiteX13744" fmla="*/ 11026286 w 12238203"/>
              <a:gd name="connsiteY13744" fmla="*/ 5136622 h 14922648"/>
              <a:gd name="connsiteX13745" fmla="*/ 11027984 w 12238203"/>
              <a:gd name="connsiteY13745" fmla="*/ 5132781 h 14922648"/>
              <a:gd name="connsiteX13746" fmla="*/ 11014622 w 12238203"/>
              <a:gd name="connsiteY13746" fmla="*/ 5106469 h 14922648"/>
              <a:gd name="connsiteX13747" fmla="*/ 11020447 w 12238203"/>
              <a:gd name="connsiteY13747" fmla="*/ 5224858 h 14922648"/>
              <a:gd name="connsiteX13748" fmla="*/ 11013628 w 12238203"/>
              <a:gd name="connsiteY13748" fmla="*/ 5296844 h 14922648"/>
              <a:gd name="connsiteX13749" fmla="*/ 11045880 w 12238203"/>
              <a:gd name="connsiteY13749" fmla="*/ 5223851 h 14922648"/>
              <a:gd name="connsiteX13750" fmla="*/ 11037317 w 12238203"/>
              <a:gd name="connsiteY13750" fmla="*/ 5157823 h 14922648"/>
              <a:gd name="connsiteX13751" fmla="*/ 11045880 w 12238203"/>
              <a:gd name="connsiteY13751" fmla="*/ 5223851 h 14922648"/>
              <a:gd name="connsiteX13752" fmla="*/ 11061346 w 12238203"/>
              <a:gd name="connsiteY13752" fmla="*/ 5188848 h 14922648"/>
              <a:gd name="connsiteX13753" fmla="*/ 11053301 w 12238203"/>
              <a:gd name="connsiteY13753" fmla="*/ 5168967 h 14922648"/>
              <a:gd name="connsiteX13754" fmla="*/ 11061346 w 12238203"/>
              <a:gd name="connsiteY13754" fmla="*/ 5188848 h 14922648"/>
              <a:gd name="connsiteX13755" fmla="*/ 10912738 w 12238203"/>
              <a:gd name="connsiteY13755" fmla="*/ 5534418 h 14922648"/>
              <a:gd name="connsiteX13756" fmla="*/ 10907503 w 12238203"/>
              <a:gd name="connsiteY13756" fmla="*/ 5498945 h 14922648"/>
              <a:gd name="connsiteX13757" fmla="*/ 10912738 w 12238203"/>
              <a:gd name="connsiteY13757" fmla="*/ 5534418 h 14922648"/>
              <a:gd name="connsiteX13758" fmla="*/ 10926901 w 12238203"/>
              <a:gd name="connsiteY13758" fmla="*/ 5511597 h 14922648"/>
              <a:gd name="connsiteX13759" fmla="*/ 10929212 w 12238203"/>
              <a:gd name="connsiteY13759" fmla="*/ 5459044 h 14922648"/>
              <a:gd name="connsiteX13760" fmla="*/ 10921473 w 12238203"/>
              <a:gd name="connsiteY13760" fmla="*/ 5401539 h 14922648"/>
              <a:gd name="connsiteX13761" fmla="*/ 10916175 w 12238203"/>
              <a:gd name="connsiteY13761" fmla="*/ 5456090 h 14922648"/>
              <a:gd name="connsiteX13762" fmla="*/ 10920013 w 12238203"/>
              <a:gd name="connsiteY13762" fmla="*/ 5475951 h 14922648"/>
              <a:gd name="connsiteX13763" fmla="*/ 10944083 w 12238203"/>
              <a:gd name="connsiteY13763" fmla="*/ 5481942 h 14922648"/>
              <a:gd name="connsiteX13764" fmla="*/ 10939446 w 12238203"/>
              <a:gd name="connsiteY13764" fmla="*/ 5388563 h 14922648"/>
              <a:gd name="connsiteX13765" fmla="*/ 10944083 w 12238203"/>
              <a:gd name="connsiteY13765" fmla="*/ 5481942 h 14922648"/>
              <a:gd name="connsiteX13766" fmla="*/ 10980864 w 12238203"/>
              <a:gd name="connsiteY13766" fmla="*/ 5398697 h 14922648"/>
              <a:gd name="connsiteX13767" fmla="*/ 10973008 w 12238203"/>
              <a:gd name="connsiteY13767" fmla="*/ 5378390 h 14922648"/>
              <a:gd name="connsiteX13768" fmla="*/ 10980864 w 12238203"/>
              <a:gd name="connsiteY13768" fmla="*/ 5398697 h 14922648"/>
              <a:gd name="connsiteX13769" fmla="*/ 9988351 w 12238203"/>
              <a:gd name="connsiteY13769" fmla="*/ 7647351 h 14922648"/>
              <a:gd name="connsiteX13770" fmla="*/ 9986458 w 12238203"/>
              <a:gd name="connsiteY13770" fmla="*/ 7617617 h 14922648"/>
              <a:gd name="connsiteX13771" fmla="*/ 9988351 w 12238203"/>
              <a:gd name="connsiteY13771" fmla="*/ 7647351 h 14922648"/>
              <a:gd name="connsiteX13772" fmla="*/ 10969261 w 12238203"/>
              <a:gd name="connsiteY13772" fmla="*/ 5427501 h 14922648"/>
              <a:gd name="connsiteX13773" fmla="*/ 10951196 w 12238203"/>
              <a:gd name="connsiteY13773" fmla="*/ 5389670 h 14922648"/>
              <a:gd name="connsiteX13774" fmla="*/ 10959361 w 12238203"/>
              <a:gd name="connsiteY13774" fmla="*/ 5447364 h 14922648"/>
              <a:gd name="connsiteX13775" fmla="*/ 10969261 w 12238203"/>
              <a:gd name="connsiteY13775" fmla="*/ 5427501 h 14922648"/>
              <a:gd name="connsiteX13776" fmla="*/ 10976742 w 12238203"/>
              <a:gd name="connsiteY13776" fmla="*/ 5444798 h 14922648"/>
              <a:gd name="connsiteX13777" fmla="*/ 10878666 w 12238203"/>
              <a:gd name="connsiteY13777" fmla="*/ 5573443 h 14922648"/>
              <a:gd name="connsiteX13778" fmla="*/ 10798369 w 12238203"/>
              <a:gd name="connsiteY13778" fmla="*/ 5567047 h 14922648"/>
              <a:gd name="connsiteX13779" fmla="*/ 10664336 w 12238203"/>
              <a:gd name="connsiteY13779" fmla="*/ 5524150 h 14922648"/>
              <a:gd name="connsiteX13780" fmla="*/ 10542738 w 12238203"/>
              <a:gd name="connsiteY13780" fmla="*/ 5470422 h 14922648"/>
              <a:gd name="connsiteX13781" fmla="*/ 10375206 w 12238203"/>
              <a:gd name="connsiteY13781" fmla="*/ 5350992 h 14922648"/>
              <a:gd name="connsiteX13782" fmla="*/ 10507038 w 12238203"/>
              <a:gd name="connsiteY13782" fmla="*/ 4977604 h 14922648"/>
              <a:gd name="connsiteX13783" fmla="*/ 10617167 w 12238203"/>
              <a:gd name="connsiteY13783" fmla="*/ 4719123 h 14922648"/>
              <a:gd name="connsiteX13784" fmla="*/ 10697060 w 12238203"/>
              <a:gd name="connsiteY13784" fmla="*/ 4642180 h 14922648"/>
              <a:gd name="connsiteX13785" fmla="*/ 10823580 w 12238203"/>
              <a:gd name="connsiteY13785" fmla="*/ 4694001 h 14922648"/>
              <a:gd name="connsiteX13786" fmla="*/ 10939434 w 12238203"/>
              <a:gd name="connsiteY13786" fmla="*/ 4741109 h 14922648"/>
              <a:gd name="connsiteX13787" fmla="*/ 11158676 w 12238203"/>
              <a:gd name="connsiteY13787" fmla="*/ 4854306 h 14922648"/>
              <a:gd name="connsiteX13788" fmla="*/ 11112288 w 12238203"/>
              <a:gd name="connsiteY13788" fmla="*/ 5082787 h 14922648"/>
              <a:gd name="connsiteX13789" fmla="*/ 11017833 w 12238203"/>
              <a:gd name="connsiteY13789" fmla="*/ 5315029 h 14922648"/>
              <a:gd name="connsiteX13790" fmla="*/ 10997328 w 12238203"/>
              <a:gd name="connsiteY13790" fmla="*/ 5389135 h 14922648"/>
              <a:gd name="connsiteX13791" fmla="*/ 10976742 w 12238203"/>
              <a:gd name="connsiteY13791" fmla="*/ 5444798 h 14922648"/>
              <a:gd name="connsiteX13792" fmla="*/ 11994340 w 12238203"/>
              <a:gd name="connsiteY13792" fmla="*/ 3148010 h 14922648"/>
              <a:gd name="connsiteX13793" fmla="*/ 11979109 w 12238203"/>
              <a:gd name="connsiteY13793" fmla="*/ 3139748 h 14922648"/>
              <a:gd name="connsiteX13794" fmla="*/ 11994340 w 12238203"/>
              <a:gd name="connsiteY13794" fmla="*/ 3148010 h 14922648"/>
              <a:gd name="connsiteX13795" fmla="*/ 7307362 w 12238203"/>
              <a:gd name="connsiteY13795" fmla="*/ 13768456 h 14922648"/>
              <a:gd name="connsiteX13796" fmla="*/ 7316678 w 12238203"/>
              <a:gd name="connsiteY13796" fmla="*/ 13724980 h 14922648"/>
              <a:gd name="connsiteX13797" fmla="*/ 7297231 w 12238203"/>
              <a:gd name="connsiteY13797" fmla="*/ 13772453 h 14922648"/>
              <a:gd name="connsiteX13798" fmla="*/ 7307362 w 12238203"/>
              <a:gd name="connsiteY13798" fmla="*/ 13768456 h 14922648"/>
              <a:gd name="connsiteX13799" fmla="*/ 10014502 w 12238203"/>
              <a:gd name="connsiteY13799" fmla="*/ 7643863 h 14922648"/>
              <a:gd name="connsiteX13800" fmla="*/ 10012757 w 12238203"/>
              <a:gd name="connsiteY13800" fmla="*/ 7634423 h 14922648"/>
              <a:gd name="connsiteX13801" fmla="*/ 10009319 w 12238203"/>
              <a:gd name="connsiteY13801" fmla="*/ 7653141 h 14922648"/>
              <a:gd name="connsiteX13802" fmla="*/ 10014502 w 12238203"/>
              <a:gd name="connsiteY13802" fmla="*/ 7643863 h 14922648"/>
              <a:gd name="connsiteX13803" fmla="*/ 10561088 w 12238203"/>
              <a:gd name="connsiteY13803" fmla="*/ 6408117 h 14922648"/>
              <a:gd name="connsiteX13804" fmla="*/ 10419773 w 12238203"/>
              <a:gd name="connsiteY13804" fmla="*/ 6437257 h 14922648"/>
              <a:gd name="connsiteX13805" fmla="*/ 10360079 w 12238203"/>
              <a:gd name="connsiteY13805" fmla="*/ 6356650 h 14922648"/>
              <a:gd name="connsiteX13806" fmla="*/ 10294339 w 12238203"/>
              <a:gd name="connsiteY13806" fmla="*/ 6298953 h 14922648"/>
              <a:gd name="connsiteX13807" fmla="*/ 10238924 w 12238203"/>
              <a:gd name="connsiteY13807" fmla="*/ 6424371 h 14922648"/>
              <a:gd name="connsiteX13808" fmla="*/ 10223970 w 12238203"/>
              <a:gd name="connsiteY13808" fmla="*/ 6317487 h 14922648"/>
              <a:gd name="connsiteX13809" fmla="*/ 10262483 w 12238203"/>
              <a:gd name="connsiteY13809" fmla="*/ 6201483 h 14922648"/>
              <a:gd name="connsiteX13810" fmla="*/ 10375518 w 12238203"/>
              <a:gd name="connsiteY13810" fmla="*/ 6292869 h 14922648"/>
              <a:gd name="connsiteX13811" fmla="*/ 10484757 w 12238203"/>
              <a:gd name="connsiteY13811" fmla="*/ 6374391 h 14922648"/>
              <a:gd name="connsiteX13812" fmla="*/ 10490894 w 12238203"/>
              <a:gd name="connsiteY13812" fmla="*/ 6285522 h 14922648"/>
              <a:gd name="connsiteX13813" fmla="*/ 10561088 w 12238203"/>
              <a:gd name="connsiteY13813" fmla="*/ 6408117 h 14922648"/>
              <a:gd name="connsiteX13814" fmla="*/ 12076293 w 12238203"/>
              <a:gd name="connsiteY13814" fmla="*/ 3015817 h 14922648"/>
              <a:gd name="connsiteX13815" fmla="*/ 12036770 w 12238203"/>
              <a:gd name="connsiteY13815" fmla="*/ 3049427 h 14922648"/>
              <a:gd name="connsiteX13816" fmla="*/ 12021431 w 12238203"/>
              <a:gd name="connsiteY13816" fmla="*/ 3041101 h 14922648"/>
              <a:gd name="connsiteX13817" fmla="*/ 12045217 w 12238203"/>
              <a:gd name="connsiteY13817" fmla="*/ 2981451 h 14922648"/>
              <a:gd name="connsiteX13818" fmla="*/ 12053463 w 12238203"/>
              <a:gd name="connsiteY13818" fmla="*/ 3018627 h 14922648"/>
              <a:gd name="connsiteX13819" fmla="*/ 12076293 w 12238203"/>
              <a:gd name="connsiteY13819" fmla="*/ 3015817 h 14922648"/>
              <a:gd name="connsiteX13820" fmla="*/ 10992051 w 12238203"/>
              <a:gd name="connsiteY13820" fmla="*/ 5482970 h 14922648"/>
              <a:gd name="connsiteX13821" fmla="*/ 11016509 w 12238203"/>
              <a:gd name="connsiteY13821" fmla="*/ 5422861 h 14922648"/>
              <a:gd name="connsiteX13822" fmla="*/ 11083429 w 12238203"/>
              <a:gd name="connsiteY13822" fmla="*/ 5252961 h 14922648"/>
              <a:gd name="connsiteX13823" fmla="*/ 11196696 w 12238203"/>
              <a:gd name="connsiteY13823" fmla="*/ 4950504 h 14922648"/>
              <a:gd name="connsiteX13824" fmla="*/ 11209668 w 12238203"/>
              <a:gd name="connsiteY13824" fmla="*/ 4835843 h 14922648"/>
              <a:gd name="connsiteX13825" fmla="*/ 11092547 w 12238203"/>
              <a:gd name="connsiteY13825" fmla="*/ 4763178 h 14922648"/>
              <a:gd name="connsiteX13826" fmla="*/ 10815141 w 12238203"/>
              <a:gd name="connsiteY13826" fmla="*/ 4640608 h 14922648"/>
              <a:gd name="connsiteX13827" fmla="*/ 10682352 w 12238203"/>
              <a:gd name="connsiteY13827" fmla="*/ 4594179 h 14922648"/>
              <a:gd name="connsiteX13828" fmla="*/ 10552698 w 12238203"/>
              <a:gd name="connsiteY13828" fmla="*/ 4765433 h 14922648"/>
              <a:gd name="connsiteX13829" fmla="*/ 10397452 w 12238203"/>
              <a:gd name="connsiteY13829" fmla="*/ 5182497 h 14922648"/>
              <a:gd name="connsiteX13830" fmla="*/ 10328951 w 12238203"/>
              <a:gd name="connsiteY13830" fmla="*/ 5309865 h 14922648"/>
              <a:gd name="connsiteX13831" fmla="*/ 10561067 w 12238203"/>
              <a:gd name="connsiteY13831" fmla="*/ 5516493 h 14922648"/>
              <a:gd name="connsiteX13832" fmla="*/ 10675065 w 12238203"/>
              <a:gd name="connsiteY13832" fmla="*/ 5558189 h 14922648"/>
              <a:gd name="connsiteX13833" fmla="*/ 10789789 w 12238203"/>
              <a:gd name="connsiteY13833" fmla="*/ 5579799 h 14922648"/>
              <a:gd name="connsiteX13834" fmla="*/ 10882752 w 12238203"/>
              <a:gd name="connsiteY13834" fmla="*/ 5604553 h 14922648"/>
              <a:gd name="connsiteX13835" fmla="*/ 10992051 w 12238203"/>
              <a:gd name="connsiteY13835" fmla="*/ 5482970 h 14922648"/>
              <a:gd name="connsiteX13836" fmla="*/ 12030293 w 12238203"/>
              <a:gd name="connsiteY13836" fmla="*/ 3161343 h 14922648"/>
              <a:gd name="connsiteX13837" fmla="*/ 12008083 w 12238203"/>
              <a:gd name="connsiteY13837" fmla="*/ 3146933 h 14922648"/>
              <a:gd name="connsiteX13838" fmla="*/ 12030293 w 12238203"/>
              <a:gd name="connsiteY13838" fmla="*/ 3161343 h 14922648"/>
              <a:gd name="connsiteX13839" fmla="*/ 11007953 w 12238203"/>
              <a:gd name="connsiteY13839" fmla="*/ 5489486 h 14922648"/>
              <a:gd name="connsiteX13840" fmla="*/ 10878429 w 12238203"/>
              <a:gd name="connsiteY13840" fmla="*/ 5623558 h 14922648"/>
              <a:gd name="connsiteX13841" fmla="*/ 10785466 w 12238203"/>
              <a:gd name="connsiteY13841" fmla="*/ 5598806 h 14922648"/>
              <a:gd name="connsiteX13842" fmla="*/ 10618754 w 12238203"/>
              <a:gd name="connsiteY13842" fmla="*/ 5554227 h 14922648"/>
              <a:gd name="connsiteX13843" fmla="*/ 10340175 w 12238203"/>
              <a:gd name="connsiteY13843" fmla="*/ 5406650 h 14922648"/>
              <a:gd name="connsiteX13844" fmla="*/ 10310174 w 12238203"/>
              <a:gd name="connsiteY13844" fmla="*/ 5314323 h 14922648"/>
              <a:gd name="connsiteX13845" fmla="*/ 10396075 w 12238203"/>
              <a:gd name="connsiteY13845" fmla="*/ 5148726 h 14922648"/>
              <a:gd name="connsiteX13846" fmla="*/ 10429442 w 12238203"/>
              <a:gd name="connsiteY13846" fmla="*/ 5063988 h 14922648"/>
              <a:gd name="connsiteX13847" fmla="*/ 10585671 w 12238203"/>
              <a:gd name="connsiteY13847" fmla="*/ 4672364 h 14922648"/>
              <a:gd name="connsiteX13848" fmla="*/ 10684586 w 12238203"/>
              <a:gd name="connsiteY13848" fmla="*/ 4570680 h 14922648"/>
              <a:gd name="connsiteX13849" fmla="*/ 10826094 w 12238203"/>
              <a:gd name="connsiteY13849" fmla="*/ 4625042 h 14922648"/>
              <a:gd name="connsiteX13850" fmla="*/ 11116052 w 12238203"/>
              <a:gd name="connsiteY13850" fmla="*/ 4757240 h 14922648"/>
              <a:gd name="connsiteX13851" fmla="*/ 11226356 w 12238203"/>
              <a:gd name="connsiteY13851" fmla="*/ 4826892 h 14922648"/>
              <a:gd name="connsiteX13852" fmla="*/ 11201874 w 12238203"/>
              <a:gd name="connsiteY13852" fmla="*/ 4994113 h 14922648"/>
              <a:gd name="connsiteX13853" fmla="*/ 11064851 w 12238203"/>
              <a:gd name="connsiteY13853" fmla="*/ 5323824 h 14922648"/>
              <a:gd name="connsiteX13854" fmla="*/ 11038302 w 12238203"/>
              <a:gd name="connsiteY13854" fmla="*/ 5411575 h 14922648"/>
              <a:gd name="connsiteX13855" fmla="*/ 11007953 w 12238203"/>
              <a:gd name="connsiteY13855" fmla="*/ 5489486 h 14922648"/>
              <a:gd name="connsiteX13856" fmla="*/ 9456049 w 12238203"/>
              <a:gd name="connsiteY13856" fmla="*/ 9002978 h 14922648"/>
              <a:gd name="connsiteX13857" fmla="*/ 9384400 w 12238203"/>
              <a:gd name="connsiteY13857" fmla="*/ 8977950 h 14922648"/>
              <a:gd name="connsiteX13858" fmla="*/ 9249107 w 12238203"/>
              <a:gd name="connsiteY13858" fmla="*/ 8924800 h 14922648"/>
              <a:gd name="connsiteX13859" fmla="*/ 9140799 w 12238203"/>
              <a:gd name="connsiteY13859" fmla="*/ 9041670 h 14922648"/>
              <a:gd name="connsiteX13860" fmla="*/ 9128214 w 12238203"/>
              <a:gd name="connsiteY13860" fmla="*/ 8940740 h 14922648"/>
              <a:gd name="connsiteX13861" fmla="*/ 9113176 w 12238203"/>
              <a:gd name="connsiteY13861" fmla="*/ 8845363 h 14922648"/>
              <a:gd name="connsiteX13862" fmla="*/ 8986898 w 12238203"/>
              <a:gd name="connsiteY13862" fmla="*/ 8757944 h 14922648"/>
              <a:gd name="connsiteX13863" fmla="*/ 9150267 w 12238203"/>
              <a:gd name="connsiteY13863" fmla="*/ 8747551 h 14922648"/>
              <a:gd name="connsiteX13864" fmla="*/ 9151391 w 12238203"/>
              <a:gd name="connsiteY13864" fmla="*/ 8557821 h 14922648"/>
              <a:gd name="connsiteX13865" fmla="*/ 9286721 w 12238203"/>
              <a:gd name="connsiteY13865" fmla="*/ 8681372 h 14922648"/>
              <a:gd name="connsiteX13866" fmla="*/ 9438414 w 12238203"/>
              <a:gd name="connsiteY13866" fmla="*/ 8640787 h 14922648"/>
              <a:gd name="connsiteX13867" fmla="*/ 9375257 w 12238203"/>
              <a:gd name="connsiteY13867" fmla="*/ 8783726 h 14922648"/>
              <a:gd name="connsiteX13868" fmla="*/ 9405685 w 12238203"/>
              <a:gd name="connsiteY13868" fmla="*/ 8873158 h 14922648"/>
              <a:gd name="connsiteX13869" fmla="*/ 9456049 w 12238203"/>
              <a:gd name="connsiteY13869" fmla="*/ 9002978 h 14922648"/>
              <a:gd name="connsiteX13870" fmla="*/ 10407491 w 12238203"/>
              <a:gd name="connsiteY13870" fmla="*/ 6849659 h 14922648"/>
              <a:gd name="connsiteX13871" fmla="*/ 10396537 w 12238203"/>
              <a:gd name="connsiteY13871" fmla="*/ 6865195 h 14922648"/>
              <a:gd name="connsiteX13872" fmla="*/ 10247267 w 12238203"/>
              <a:gd name="connsiteY13872" fmla="*/ 6799241 h 14922648"/>
              <a:gd name="connsiteX13873" fmla="*/ 10275228 w 12238203"/>
              <a:gd name="connsiteY13873" fmla="*/ 6857442 h 14922648"/>
              <a:gd name="connsiteX13874" fmla="*/ 10343557 w 12238203"/>
              <a:gd name="connsiteY13874" fmla="*/ 6966589 h 14922648"/>
              <a:gd name="connsiteX13875" fmla="*/ 10152372 w 12238203"/>
              <a:gd name="connsiteY13875" fmla="*/ 6882115 h 14922648"/>
              <a:gd name="connsiteX13876" fmla="*/ 10050477 w 12238203"/>
              <a:gd name="connsiteY13876" fmla="*/ 6754062 h 14922648"/>
              <a:gd name="connsiteX13877" fmla="*/ 10151416 w 12238203"/>
              <a:gd name="connsiteY13877" fmla="*/ 6798661 h 14922648"/>
              <a:gd name="connsiteX13878" fmla="*/ 10224537 w 12238203"/>
              <a:gd name="connsiteY13878" fmla="*/ 6689864 h 14922648"/>
              <a:gd name="connsiteX13879" fmla="*/ 10291461 w 12238203"/>
              <a:gd name="connsiteY13879" fmla="*/ 6736244 h 14922648"/>
              <a:gd name="connsiteX13880" fmla="*/ 10403849 w 12238203"/>
              <a:gd name="connsiteY13880" fmla="*/ 6839390 h 14922648"/>
              <a:gd name="connsiteX13881" fmla="*/ 10407491 w 12238203"/>
              <a:gd name="connsiteY13881" fmla="*/ 6849659 h 14922648"/>
              <a:gd name="connsiteX13882" fmla="*/ 9982427 w 12238203"/>
              <a:gd name="connsiteY13882" fmla="*/ 7825038 h 14922648"/>
              <a:gd name="connsiteX13883" fmla="*/ 9981344 w 12238203"/>
              <a:gd name="connsiteY13883" fmla="*/ 7821361 h 14922648"/>
              <a:gd name="connsiteX13884" fmla="*/ 9970192 w 12238203"/>
              <a:gd name="connsiteY13884" fmla="*/ 7831974 h 14922648"/>
              <a:gd name="connsiteX13885" fmla="*/ 9982427 w 12238203"/>
              <a:gd name="connsiteY13885" fmla="*/ 7825038 h 14922648"/>
              <a:gd name="connsiteX13886" fmla="*/ 10051426 w 12238203"/>
              <a:gd name="connsiteY13886" fmla="*/ 7697382 h 14922648"/>
              <a:gd name="connsiteX13887" fmla="*/ 10049945 w 12238203"/>
              <a:gd name="connsiteY13887" fmla="*/ 7651167 h 14922648"/>
              <a:gd name="connsiteX13888" fmla="*/ 10051426 w 12238203"/>
              <a:gd name="connsiteY13888" fmla="*/ 7697382 h 14922648"/>
              <a:gd name="connsiteX13889" fmla="*/ 10008041 w 12238203"/>
              <a:gd name="connsiteY13889" fmla="*/ 7822343 h 14922648"/>
              <a:gd name="connsiteX13890" fmla="*/ 9992216 w 12238203"/>
              <a:gd name="connsiteY13890" fmla="*/ 7821955 h 14922648"/>
              <a:gd name="connsiteX13891" fmla="*/ 9999932 w 12238203"/>
              <a:gd name="connsiteY13891" fmla="*/ 7830058 h 14922648"/>
              <a:gd name="connsiteX13892" fmla="*/ 7212798 w 12238203"/>
              <a:gd name="connsiteY13892" fmla="*/ 14159712 h 14922648"/>
              <a:gd name="connsiteX13893" fmla="*/ 7212798 w 12238203"/>
              <a:gd name="connsiteY13893" fmla="*/ 14159712 h 14922648"/>
              <a:gd name="connsiteX13894" fmla="*/ 7203479 w 12238203"/>
              <a:gd name="connsiteY13894" fmla="*/ 14205034 h 14922648"/>
              <a:gd name="connsiteX13895" fmla="*/ 7204219 w 12238203"/>
              <a:gd name="connsiteY13895" fmla="*/ 14176819 h 14922648"/>
              <a:gd name="connsiteX13896" fmla="*/ 7203479 w 12238203"/>
              <a:gd name="connsiteY13896" fmla="*/ 14205034 h 14922648"/>
              <a:gd name="connsiteX13897" fmla="*/ 10044130 w 12238203"/>
              <a:gd name="connsiteY13897" fmla="*/ 7777700 h 14922648"/>
              <a:gd name="connsiteX13898" fmla="*/ 10044264 w 12238203"/>
              <a:gd name="connsiteY13898" fmla="*/ 7772421 h 14922648"/>
              <a:gd name="connsiteX13899" fmla="*/ 9902103 w 12238203"/>
              <a:gd name="connsiteY13899" fmla="*/ 7666355 h 14922648"/>
              <a:gd name="connsiteX13900" fmla="*/ 9919693 w 12238203"/>
              <a:gd name="connsiteY13900" fmla="*/ 7806661 h 14922648"/>
              <a:gd name="connsiteX13901" fmla="*/ 9981925 w 12238203"/>
              <a:gd name="connsiteY13901" fmla="*/ 7806408 h 14922648"/>
              <a:gd name="connsiteX13902" fmla="*/ 9982938 w 12238203"/>
              <a:gd name="connsiteY13902" fmla="*/ 7805941 h 14922648"/>
              <a:gd name="connsiteX13903" fmla="*/ 7260736 w 12238203"/>
              <a:gd name="connsiteY13903" fmla="*/ 14081561 h 14922648"/>
              <a:gd name="connsiteX13904" fmla="*/ 7263495 w 12238203"/>
              <a:gd name="connsiteY13904" fmla="*/ 14071511 h 14922648"/>
              <a:gd name="connsiteX13905" fmla="*/ 7226603 w 12238203"/>
              <a:gd name="connsiteY13905" fmla="*/ 14068463 h 14922648"/>
              <a:gd name="connsiteX13906" fmla="*/ 7221221 w 12238203"/>
              <a:gd name="connsiteY13906" fmla="*/ 14095646 h 14922648"/>
              <a:gd name="connsiteX13907" fmla="*/ 7243580 w 12238203"/>
              <a:gd name="connsiteY13907" fmla="*/ 14100428 h 14922648"/>
              <a:gd name="connsiteX13908" fmla="*/ 7260736 w 12238203"/>
              <a:gd name="connsiteY13908" fmla="*/ 14081561 h 14922648"/>
              <a:gd name="connsiteX13909" fmla="*/ 7155404 w 12238203"/>
              <a:gd name="connsiteY13909" fmla="*/ 14321916 h 14922648"/>
              <a:gd name="connsiteX13910" fmla="*/ 6997470 w 12238203"/>
              <a:gd name="connsiteY13910" fmla="*/ 14289340 h 14922648"/>
              <a:gd name="connsiteX13911" fmla="*/ 7166461 w 12238203"/>
              <a:gd name="connsiteY13911" fmla="*/ 14291124 h 14922648"/>
              <a:gd name="connsiteX13912" fmla="*/ 7179662 w 12238203"/>
              <a:gd name="connsiteY13912" fmla="*/ 14204704 h 14922648"/>
              <a:gd name="connsiteX13913" fmla="*/ 7193487 w 12238203"/>
              <a:gd name="connsiteY13913" fmla="*/ 14183799 h 14922648"/>
              <a:gd name="connsiteX13914" fmla="*/ 7238391 w 12238203"/>
              <a:gd name="connsiteY13914" fmla="*/ 13943702 h 14922648"/>
              <a:gd name="connsiteX13915" fmla="*/ 7347978 w 12238203"/>
              <a:gd name="connsiteY13915" fmla="*/ 13457975 h 14922648"/>
              <a:gd name="connsiteX13916" fmla="*/ 7265284 w 12238203"/>
              <a:gd name="connsiteY13916" fmla="*/ 13427044 h 14922648"/>
              <a:gd name="connsiteX13917" fmla="*/ 7340098 w 12238203"/>
              <a:gd name="connsiteY13917" fmla="*/ 13428500 h 14922648"/>
              <a:gd name="connsiteX13918" fmla="*/ 7066555 w 12238203"/>
              <a:gd name="connsiteY13918" fmla="*/ 13362172 h 14922648"/>
              <a:gd name="connsiteX13919" fmla="*/ 6920658 w 12238203"/>
              <a:gd name="connsiteY13919" fmla="*/ 13520440 h 14922648"/>
              <a:gd name="connsiteX13920" fmla="*/ 6972237 w 12238203"/>
              <a:gd name="connsiteY13920" fmla="*/ 13568714 h 14922648"/>
              <a:gd name="connsiteX13921" fmla="*/ 7053620 w 12238203"/>
              <a:gd name="connsiteY13921" fmla="*/ 13585304 h 14922648"/>
              <a:gd name="connsiteX13922" fmla="*/ 7181886 w 12238203"/>
              <a:gd name="connsiteY13922" fmla="*/ 13626178 h 14922648"/>
              <a:gd name="connsiteX13923" fmla="*/ 7167925 w 12238203"/>
              <a:gd name="connsiteY13923" fmla="*/ 13670468 h 14922648"/>
              <a:gd name="connsiteX13924" fmla="*/ 6962076 w 12238203"/>
              <a:gd name="connsiteY13924" fmla="*/ 13618250 h 14922648"/>
              <a:gd name="connsiteX13925" fmla="*/ 6953788 w 12238203"/>
              <a:gd name="connsiteY13925" fmla="*/ 13658931 h 14922648"/>
              <a:gd name="connsiteX13926" fmla="*/ 6905549 w 12238203"/>
              <a:gd name="connsiteY13926" fmla="*/ 13663101 h 14922648"/>
              <a:gd name="connsiteX13927" fmla="*/ 6877057 w 12238203"/>
              <a:gd name="connsiteY13927" fmla="*/ 13709125 h 14922648"/>
              <a:gd name="connsiteX13928" fmla="*/ 6872874 w 12238203"/>
              <a:gd name="connsiteY13928" fmla="*/ 13660896 h 14922648"/>
              <a:gd name="connsiteX13929" fmla="*/ 6809793 w 12238203"/>
              <a:gd name="connsiteY13929" fmla="*/ 13944440 h 14922648"/>
              <a:gd name="connsiteX13930" fmla="*/ 6874718 w 12238203"/>
              <a:gd name="connsiteY13930" fmla="*/ 13948662 h 14922648"/>
              <a:gd name="connsiteX13931" fmla="*/ 6886312 w 12238203"/>
              <a:gd name="connsiteY13931" fmla="*/ 14007811 h 14922648"/>
              <a:gd name="connsiteX13932" fmla="*/ 7082034 w 12238203"/>
              <a:gd name="connsiteY13932" fmla="*/ 14062179 h 14922648"/>
              <a:gd name="connsiteX13933" fmla="*/ 7065357 w 12238203"/>
              <a:gd name="connsiteY13933" fmla="*/ 14119540 h 14922648"/>
              <a:gd name="connsiteX13934" fmla="*/ 6875308 w 12238203"/>
              <a:gd name="connsiteY13934" fmla="*/ 14061562 h 14922648"/>
              <a:gd name="connsiteX13935" fmla="*/ 6855674 w 12238203"/>
              <a:gd name="connsiteY13935" fmla="*/ 14109462 h 14922648"/>
              <a:gd name="connsiteX13936" fmla="*/ 6823425 w 12238203"/>
              <a:gd name="connsiteY13936" fmla="*/ 14107445 h 14922648"/>
              <a:gd name="connsiteX13937" fmla="*/ 6822965 w 12238203"/>
              <a:gd name="connsiteY13937" fmla="*/ 14154643 h 14922648"/>
              <a:gd name="connsiteX13938" fmla="*/ 6783764 w 12238203"/>
              <a:gd name="connsiteY13938" fmla="*/ 14094509 h 14922648"/>
              <a:gd name="connsiteX13939" fmla="*/ 6862653 w 12238203"/>
              <a:gd name="connsiteY13939" fmla="*/ 14303677 h 14922648"/>
              <a:gd name="connsiteX13940" fmla="*/ 7000102 w 12238203"/>
              <a:gd name="connsiteY13940" fmla="*/ 14322613 h 14922648"/>
              <a:gd name="connsiteX13941" fmla="*/ 7155404 w 12238203"/>
              <a:gd name="connsiteY13941" fmla="*/ 14321916 h 14922648"/>
              <a:gd name="connsiteX13942" fmla="*/ 10069083 w 12238203"/>
              <a:gd name="connsiteY13942" fmla="*/ 7743010 h 14922648"/>
              <a:gd name="connsiteX13943" fmla="*/ 10067250 w 12238203"/>
              <a:gd name="connsiteY13943" fmla="*/ 7724155 h 14922648"/>
              <a:gd name="connsiteX13944" fmla="*/ 10069083 w 12238203"/>
              <a:gd name="connsiteY13944" fmla="*/ 7743010 h 14922648"/>
              <a:gd name="connsiteX13945" fmla="*/ 12087626 w 12238203"/>
              <a:gd name="connsiteY13945" fmla="*/ 3175951 h 14922648"/>
              <a:gd name="connsiteX13946" fmla="*/ 12050827 w 12238203"/>
              <a:gd name="connsiteY13946" fmla="*/ 3166841 h 14922648"/>
              <a:gd name="connsiteX13947" fmla="*/ 12087626 w 12238203"/>
              <a:gd name="connsiteY13947" fmla="*/ 3175951 h 14922648"/>
              <a:gd name="connsiteX13948" fmla="*/ 7436878 w 12238203"/>
              <a:gd name="connsiteY13948" fmla="*/ 13758723 h 14922648"/>
              <a:gd name="connsiteX13949" fmla="*/ 7380053 w 12238203"/>
              <a:gd name="connsiteY13949" fmla="*/ 13714246 h 14922648"/>
              <a:gd name="connsiteX13950" fmla="*/ 7436878 w 12238203"/>
              <a:gd name="connsiteY13950" fmla="*/ 13758723 h 14922648"/>
              <a:gd name="connsiteX13951" fmla="*/ 10102384 w 12238203"/>
              <a:gd name="connsiteY13951" fmla="*/ 7773797 h 14922648"/>
              <a:gd name="connsiteX13952" fmla="*/ 10083609 w 12238203"/>
              <a:gd name="connsiteY13952" fmla="*/ 7808349 h 14922648"/>
              <a:gd name="connsiteX13953" fmla="*/ 9913133 w 12238203"/>
              <a:gd name="connsiteY13953" fmla="*/ 7870831 h 14922648"/>
              <a:gd name="connsiteX13954" fmla="*/ 9726549 w 12238203"/>
              <a:gd name="connsiteY13954" fmla="*/ 7812836 h 14922648"/>
              <a:gd name="connsiteX13955" fmla="*/ 9743736 w 12238203"/>
              <a:gd name="connsiteY13955" fmla="*/ 7864061 h 14922648"/>
              <a:gd name="connsiteX13956" fmla="*/ 9755972 w 12238203"/>
              <a:gd name="connsiteY13956" fmla="*/ 7915490 h 14922648"/>
              <a:gd name="connsiteX13957" fmla="*/ 9805261 w 12238203"/>
              <a:gd name="connsiteY13957" fmla="*/ 7988940 h 14922648"/>
              <a:gd name="connsiteX13958" fmla="*/ 9723476 w 12238203"/>
              <a:gd name="connsiteY13958" fmla="*/ 8145302 h 14922648"/>
              <a:gd name="connsiteX13959" fmla="*/ 9530329 w 12238203"/>
              <a:gd name="connsiteY13959" fmla="*/ 8046566 h 14922648"/>
              <a:gd name="connsiteX13960" fmla="*/ 9538568 w 12238203"/>
              <a:gd name="connsiteY13960" fmla="*/ 7928664 h 14922648"/>
              <a:gd name="connsiteX13961" fmla="*/ 9639430 w 12238203"/>
              <a:gd name="connsiteY13961" fmla="*/ 7853269 h 14922648"/>
              <a:gd name="connsiteX13962" fmla="*/ 9633057 w 12238203"/>
              <a:gd name="connsiteY13962" fmla="*/ 7791753 h 14922648"/>
              <a:gd name="connsiteX13963" fmla="*/ 9412854 w 12238203"/>
              <a:gd name="connsiteY13963" fmla="*/ 7735824 h 14922648"/>
              <a:gd name="connsiteX13964" fmla="*/ 9400563 w 12238203"/>
              <a:gd name="connsiteY13964" fmla="*/ 7733668 h 14922648"/>
              <a:gd name="connsiteX13965" fmla="*/ 9399016 w 12238203"/>
              <a:gd name="connsiteY13965" fmla="*/ 7748638 h 14922648"/>
              <a:gd name="connsiteX13966" fmla="*/ 9377592 w 12238203"/>
              <a:gd name="connsiteY13966" fmla="*/ 7907857 h 14922648"/>
              <a:gd name="connsiteX13967" fmla="*/ 9351839 w 12238203"/>
              <a:gd name="connsiteY13967" fmla="*/ 7970570 h 14922648"/>
              <a:gd name="connsiteX13968" fmla="*/ 9327304 w 12238203"/>
              <a:gd name="connsiteY13968" fmla="*/ 8068747 h 14922648"/>
              <a:gd name="connsiteX13969" fmla="*/ 9281864 w 12238203"/>
              <a:gd name="connsiteY13969" fmla="*/ 8054794 h 14922648"/>
              <a:gd name="connsiteX13970" fmla="*/ 9207827 w 12238203"/>
              <a:gd name="connsiteY13970" fmla="*/ 7989164 h 14922648"/>
              <a:gd name="connsiteX13971" fmla="*/ 9092938 w 12238203"/>
              <a:gd name="connsiteY13971" fmla="*/ 7952754 h 14922648"/>
              <a:gd name="connsiteX13972" fmla="*/ 9051804 w 12238203"/>
              <a:gd name="connsiteY13972" fmla="*/ 7921180 h 14922648"/>
              <a:gd name="connsiteX13973" fmla="*/ 9016183 w 12238203"/>
              <a:gd name="connsiteY13973" fmla="*/ 7875631 h 14922648"/>
              <a:gd name="connsiteX13974" fmla="*/ 9033737 w 12238203"/>
              <a:gd name="connsiteY13974" fmla="*/ 7670392 h 14922648"/>
              <a:gd name="connsiteX13975" fmla="*/ 9061801 w 12238203"/>
              <a:gd name="connsiteY13975" fmla="*/ 7575700 h 14922648"/>
              <a:gd name="connsiteX13976" fmla="*/ 9103755 w 12238203"/>
              <a:gd name="connsiteY13976" fmla="*/ 7536113 h 14922648"/>
              <a:gd name="connsiteX13977" fmla="*/ 9107827 w 12238203"/>
              <a:gd name="connsiteY13977" fmla="*/ 7534580 h 14922648"/>
              <a:gd name="connsiteX13978" fmla="*/ 9152194 w 12238203"/>
              <a:gd name="connsiteY13978" fmla="*/ 7517878 h 14922648"/>
              <a:gd name="connsiteX13979" fmla="*/ 9297558 w 12238203"/>
              <a:gd name="connsiteY13979" fmla="*/ 7463787 h 14922648"/>
              <a:gd name="connsiteX13980" fmla="*/ 9339675 w 12238203"/>
              <a:gd name="connsiteY13980" fmla="*/ 7477047 h 14922648"/>
              <a:gd name="connsiteX13981" fmla="*/ 9338912 w 12238203"/>
              <a:gd name="connsiteY13981" fmla="*/ 7384487 h 14922648"/>
              <a:gd name="connsiteX13982" fmla="*/ 9309224 w 12238203"/>
              <a:gd name="connsiteY13982" fmla="*/ 7400242 h 14922648"/>
              <a:gd name="connsiteX13983" fmla="*/ 9204105 w 12238203"/>
              <a:gd name="connsiteY13983" fmla="*/ 7325220 h 14922648"/>
              <a:gd name="connsiteX13984" fmla="*/ 9175433 w 12238203"/>
              <a:gd name="connsiteY13984" fmla="*/ 7323130 h 14922648"/>
              <a:gd name="connsiteX13985" fmla="*/ 9147315 w 12238203"/>
              <a:gd name="connsiteY13985" fmla="*/ 7296089 h 14922648"/>
              <a:gd name="connsiteX13986" fmla="*/ 9127652 w 12238203"/>
              <a:gd name="connsiteY13986" fmla="*/ 7275129 h 14922648"/>
              <a:gd name="connsiteX13987" fmla="*/ 9122386 w 12238203"/>
              <a:gd name="connsiteY13987" fmla="*/ 7269515 h 14922648"/>
              <a:gd name="connsiteX13988" fmla="*/ 9102568 w 12238203"/>
              <a:gd name="connsiteY13988" fmla="*/ 7089962 h 14922648"/>
              <a:gd name="connsiteX13989" fmla="*/ 9167121 w 12238203"/>
              <a:gd name="connsiteY13989" fmla="*/ 6976676 h 14922648"/>
              <a:gd name="connsiteX13990" fmla="*/ 9214281 w 12238203"/>
              <a:gd name="connsiteY13990" fmla="*/ 6918920 h 14922648"/>
              <a:gd name="connsiteX13991" fmla="*/ 9261794 w 12238203"/>
              <a:gd name="connsiteY13991" fmla="*/ 6897634 h 14922648"/>
              <a:gd name="connsiteX13992" fmla="*/ 9302280 w 12238203"/>
              <a:gd name="connsiteY13992" fmla="*/ 6882479 h 14922648"/>
              <a:gd name="connsiteX13993" fmla="*/ 9374257 w 12238203"/>
              <a:gd name="connsiteY13993" fmla="*/ 6869684 h 14922648"/>
              <a:gd name="connsiteX13994" fmla="*/ 9451476 w 12238203"/>
              <a:gd name="connsiteY13994" fmla="*/ 6839185 h 14922648"/>
              <a:gd name="connsiteX13995" fmla="*/ 9465413 w 12238203"/>
              <a:gd name="connsiteY13995" fmla="*/ 6793717 h 14922648"/>
              <a:gd name="connsiteX13996" fmla="*/ 9532621 w 12238203"/>
              <a:gd name="connsiteY13996" fmla="*/ 6798573 h 14922648"/>
              <a:gd name="connsiteX13997" fmla="*/ 9525089 w 12238203"/>
              <a:gd name="connsiteY13997" fmla="*/ 6854793 h 14922648"/>
              <a:gd name="connsiteX13998" fmla="*/ 9511186 w 12238203"/>
              <a:gd name="connsiteY13998" fmla="*/ 6900727 h 14922648"/>
              <a:gd name="connsiteX13999" fmla="*/ 9508427 w 12238203"/>
              <a:gd name="connsiteY13999" fmla="*/ 6939286 h 14922648"/>
              <a:gd name="connsiteX14000" fmla="*/ 9485372 w 12238203"/>
              <a:gd name="connsiteY14000" fmla="*/ 7070088 h 14922648"/>
              <a:gd name="connsiteX14001" fmla="*/ 9474469 w 12238203"/>
              <a:gd name="connsiteY14001" fmla="*/ 7226191 h 14922648"/>
              <a:gd name="connsiteX14002" fmla="*/ 9462016 w 12238203"/>
              <a:gd name="connsiteY14002" fmla="*/ 7253773 h 14922648"/>
              <a:gd name="connsiteX14003" fmla="*/ 9455347 w 12238203"/>
              <a:gd name="connsiteY14003" fmla="*/ 7296361 h 14922648"/>
              <a:gd name="connsiteX14004" fmla="*/ 9426461 w 12238203"/>
              <a:gd name="connsiteY14004" fmla="*/ 7354630 h 14922648"/>
              <a:gd name="connsiteX14005" fmla="*/ 9414831 w 12238203"/>
              <a:gd name="connsiteY14005" fmla="*/ 7418635 h 14922648"/>
              <a:gd name="connsiteX14006" fmla="*/ 9403596 w 12238203"/>
              <a:gd name="connsiteY14006" fmla="*/ 7481677 h 14922648"/>
              <a:gd name="connsiteX14007" fmla="*/ 9423211 w 12238203"/>
              <a:gd name="connsiteY14007" fmla="*/ 7607925 h 14922648"/>
              <a:gd name="connsiteX14008" fmla="*/ 9414925 w 12238203"/>
              <a:gd name="connsiteY14008" fmla="*/ 7628653 h 14922648"/>
              <a:gd name="connsiteX14009" fmla="*/ 9406697 w 12238203"/>
              <a:gd name="connsiteY14009" fmla="*/ 7678868 h 14922648"/>
              <a:gd name="connsiteX14010" fmla="*/ 9605340 w 12238203"/>
              <a:gd name="connsiteY14010" fmla="*/ 7713217 h 14922648"/>
              <a:gd name="connsiteX14011" fmla="*/ 9586070 w 12238203"/>
              <a:gd name="connsiteY14011" fmla="*/ 7626647 h 14922648"/>
              <a:gd name="connsiteX14012" fmla="*/ 9561791 w 12238203"/>
              <a:gd name="connsiteY14012" fmla="*/ 7529395 h 14922648"/>
              <a:gd name="connsiteX14013" fmla="*/ 9542993 w 12238203"/>
              <a:gd name="connsiteY14013" fmla="*/ 7410838 h 14922648"/>
              <a:gd name="connsiteX14014" fmla="*/ 9523857 w 12238203"/>
              <a:gd name="connsiteY14014" fmla="*/ 7318988 h 14922648"/>
              <a:gd name="connsiteX14015" fmla="*/ 9494148 w 12238203"/>
              <a:gd name="connsiteY14015" fmla="*/ 7227554 h 14922648"/>
              <a:gd name="connsiteX14016" fmla="*/ 9553382 w 12238203"/>
              <a:gd name="connsiteY14016" fmla="*/ 7207222 h 14922648"/>
              <a:gd name="connsiteX14017" fmla="*/ 9550468 w 12238203"/>
              <a:gd name="connsiteY14017" fmla="*/ 7231236 h 14922648"/>
              <a:gd name="connsiteX14018" fmla="*/ 9691400 w 12238203"/>
              <a:gd name="connsiteY14018" fmla="*/ 7714984 h 14922648"/>
              <a:gd name="connsiteX14019" fmla="*/ 9816728 w 12238203"/>
              <a:gd name="connsiteY14019" fmla="*/ 7742460 h 14922648"/>
              <a:gd name="connsiteX14020" fmla="*/ 10084488 w 12238203"/>
              <a:gd name="connsiteY14020" fmla="*/ 7654978 h 14922648"/>
              <a:gd name="connsiteX14021" fmla="*/ 10102384 w 12238203"/>
              <a:gd name="connsiteY14021" fmla="*/ 7773797 h 14922648"/>
              <a:gd name="connsiteX14022" fmla="*/ 12176482 w 12238203"/>
              <a:gd name="connsiteY14022" fmla="*/ 3167722 h 14922648"/>
              <a:gd name="connsiteX14023" fmla="*/ 12212590 w 12238203"/>
              <a:gd name="connsiteY14023" fmla="*/ 2990141 h 14922648"/>
              <a:gd name="connsiteX14024" fmla="*/ 11424413 w 12238203"/>
              <a:gd name="connsiteY14024" fmla="*/ 2773637 h 14922648"/>
              <a:gd name="connsiteX14025" fmla="*/ 11123170 w 12238203"/>
              <a:gd name="connsiteY14025" fmla="*/ 2710493 h 14922648"/>
              <a:gd name="connsiteX14026" fmla="*/ 11085400 w 12238203"/>
              <a:gd name="connsiteY14026" fmla="*/ 2861807 h 14922648"/>
              <a:gd name="connsiteX14027" fmla="*/ 11119466 w 12238203"/>
              <a:gd name="connsiteY14027" fmla="*/ 2879411 h 14922648"/>
              <a:gd name="connsiteX14028" fmla="*/ 11130038 w 12238203"/>
              <a:gd name="connsiteY14028" fmla="*/ 2855486 h 14922648"/>
              <a:gd name="connsiteX14029" fmla="*/ 11139344 w 12238203"/>
              <a:gd name="connsiteY14029" fmla="*/ 2888705 h 14922648"/>
              <a:gd name="connsiteX14030" fmla="*/ 11158823 w 12238203"/>
              <a:gd name="connsiteY14030" fmla="*/ 2863098 h 14922648"/>
              <a:gd name="connsiteX14031" fmla="*/ 11163671 w 12238203"/>
              <a:gd name="connsiteY14031" fmla="*/ 2894858 h 14922648"/>
              <a:gd name="connsiteX14032" fmla="*/ 11179119 w 12238203"/>
              <a:gd name="connsiteY14032" fmla="*/ 2867981 h 14922648"/>
              <a:gd name="connsiteX14033" fmla="*/ 11195594 w 12238203"/>
              <a:gd name="connsiteY14033" fmla="*/ 2906920 h 14922648"/>
              <a:gd name="connsiteX14034" fmla="*/ 11221249 w 12238203"/>
              <a:gd name="connsiteY14034" fmla="*/ 2839616 h 14922648"/>
              <a:gd name="connsiteX14035" fmla="*/ 11220577 w 12238203"/>
              <a:gd name="connsiteY14035" fmla="*/ 2909278 h 14922648"/>
              <a:gd name="connsiteX14036" fmla="*/ 11252499 w 12238203"/>
              <a:gd name="connsiteY14036" fmla="*/ 2921340 h 14922648"/>
              <a:gd name="connsiteX14037" fmla="*/ 11260779 w 12238203"/>
              <a:gd name="connsiteY14037" fmla="*/ 2888742 h 14922648"/>
              <a:gd name="connsiteX14038" fmla="*/ 11275981 w 12238203"/>
              <a:gd name="connsiteY14038" fmla="*/ 2931715 h 14922648"/>
              <a:gd name="connsiteX14039" fmla="*/ 11293357 w 12238203"/>
              <a:gd name="connsiteY14039" fmla="*/ 2897009 h 14922648"/>
              <a:gd name="connsiteX14040" fmla="*/ 11291212 w 12238203"/>
              <a:gd name="connsiteY14040" fmla="*/ 2939977 h 14922648"/>
              <a:gd name="connsiteX14041" fmla="*/ 11311319 w 12238203"/>
              <a:gd name="connsiteY14041" fmla="*/ 2945287 h 14922648"/>
              <a:gd name="connsiteX14042" fmla="*/ 11325936 w 12238203"/>
              <a:gd name="connsiteY14042" fmla="*/ 2905276 h 14922648"/>
              <a:gd name="connsiteX14043" fmla="*/ 11336262 w 12238203"/>
              <a:gd name="connsiteY14043" fmla="*/ 2951201 h 14922648"/>
              <a:gd name="connsiteX14044" fmla="*/ 11350718 w 12238203"/>
              <a:gd name="connsiteY14044" fmla="*/ 2876906 h 14922648"/>
              <a:gd name="connsiteX14045" fmla="*/ 11361861 w 12238203"/>
              <a:gd name="connsiteY14045" fmla="*/ 2953320 h 14922648"/>
              <a:gd name="connsiteX14046" fmla="*/ 11393595 w 12238203"/>
              <a:gd name="connsiteY14046" fmla="*/ 2965809 h 14922648"/>
              <a:gd name="connsiteX14047" fmla="*/ 11406751 w 12238203"/>
              <a:gd name="connsiteY14047" fmla="*/ 2930260 h 14922648"/>
              <a:gd name="connsiteX14048" fmla="*/ 11417922 w 12238203"/>
              <a:gd name="connsiteY14048" fmla="*/ 2971963 h 14922648"/>
              <a:gd name="connsiteX14049" fmla="*/ 11437401 w 12238203"/>
              <a:gd name="connsiteY14049" fmla="*/ 2946356 h 14922648"/>
              <a:gd name="connsiteX14050" fmla="*/ 11446280 w 12238203"/>
              <a:gd name="connsiteY14050" fmla="*/ 2979386 h 14922648"/>
              <a:gd name="connsiteX14051" fmla="*/ 11464928 w 12238203"/>
              <a:gd name="connsiteY14051" fmla="*/ 2940646 h 14922648"/>
              <a:gd name="connsiteX14052" fmla="*/ 11470796 w 12238203"/>
              <a:gd name="connsiteY14052" fmla="*/ 2985112 h 14922648"/>
              <a:gd name="connsiteX14053" fmla="*/ 11495579 w 12238203"/>
              <a:gd name="connsiteY14053" fmla="*/ 2956742 h 14922648"/>
              <a:gd name="connsiteX14054" fmla="*/ 11495550 w 12238203"/>
              <a:gd name="connsiteY14054" fmla="*/ 2991453 h 14922648"/>
              <a:gd name="connsiteX14055" fmla="*/ 11519878 w 12238203"/>
              <a:gd name="connsiteY14055" fmla="*/ 2997607 h 14922648"/>
              <a:gd name="connsiteX14056" fmla="*/ 11548922 w 12238203"/>
              <a:gd name="connsiteY14056" fmla="*/ 2918013 h 14922648"/>
              <a:gd name="connsiteX14057" fmla="*/ 11512137 w 12238203"/>
              <a:gd name="connsiteY14057" fmla="*/ 2891547 h 14922648"/>
              <a:gd name="connsiteX14058" fmla="*/ 11556760 w 12238203"/>
              <a:gd name="connsiteY14058" fmla="*/ 2902583 h 14922648"/>
              <a:gd name="connsiteX14059" fmla="*/ 11535221 w 12238203"/>
              <a:gd name="connsiteY14059" fmla="*/ 2867022 h 14922648"/>
              <a:gd name="connsiteX14060" fmla="*/ 11590639 w 12238203"/>
              <a:gd name="connsiteY14060" fmla="*/ 2872104 h 14922648"/>
              <a:gd name="connsiteX14061" fmla="*/ 11559975 w 12238203"/>
              <a:gd name="connsiteY14061" fmla="*/ 2873364 h 14922648"/>
              <a:gd name="connsiteX14062" fmla="*/ 11578567 w 12238203"/>
              <a:gd name="connsiteY14062" fmla="*/ 2904047 h 14922648"/>
              <a:gd name="connsiteX14063" fmla="*/ 11559862 w 12238203"/>
              <a:gd name="connsiteY14063" fmla="*/ 3012210 h 14922648"/>
              <a:gd name="connsiteX14064" fmla="*/ 11568973 w 12238203"/>
              <a:gd name="connsiteY14064" fmla="*/ 2992746 h 14922648"/>
              <a:gd name="connsiteX14065" fmla="*/ 11599448 w 12238203"/>
              <a:gd name="connsiteY14065" fmla="*/ 2991913 h 14922648"/>
              <a:gd name="connsiteX14066" fmla="*/ 11597506 w 12238203"/>
              <a:gd name="connsiteY14066" fmla="*/ 3017098 h 14922648"/>
              <a:gd name="connsiteX14067" fmla="*/ 11646587 w 12238203"/>
              <a:gd name="connsiteY14067" fmla="*/ 3029592 h 14922648"/>
              <a:gd name="connsiteX14068" fmla="*/ 11660387 w 12238203"/>
              <a:gd name="connsiteY14068" fmla="*/ 2959093 h 14922648"/>
              <a:gd name="connsiteX14069" fmla="*/ 11680494 w 12238203"/>
              <a:gd name="connsiteY14069" fmla="*/ 2964402 h 14922648"/>
              <a:gd name="connsiteX14070" fmla="*/ 11686145 w 12238203"/>
              <a:gd name="connsiteY14070" fmla="*/ 3044007 h 14922648"/>
              <a:gd name="connsiteX14071" fmla="*/ 11696528 w 12238203"/>
              <a:gd name="connsiteY14071" fmla="*/ 3020509 h 14922648"/>
              <a:gd name="connsiteX14072" fmla="*/ 11707951 w 12238203"/>
              <a:gd name="connsiteY14072" fmla="*/ 3045471 h 14922648"/>
              <a:gd name="connsiteX14073" fmla="*/ 11720010 w 12238203"/>
              <a:gd name="connsiteY14073" fmla="*/ 3030884 h 14922648"/>
              <a:gd name="connsiteX14074" fmla="*/ 11731195 w 12238203"/>
              <a:gd name="connsiteY14074" fmla="*/ 3055231 h 14922648"/>
              <a:gd name="connsiteX14075" fmla="*/ 11750912 w 12238203"/>
              <a:gd name="connsiteY14075" fmla="*/ 3030240 h 14922648"/>
              <a:gd name="connsiteX14076" fmla="*/ 11747698 w 12238203"/>
              <a:gd name="connsiteY14076" fmla="*/ 3059459 h 14922648"/>
              <a:gd name="connsiteX14077" fmla="*/ 11784308 w 12238203"/>
              <a:gd name="connsiteY14077" fmla="*/ 3068996 h 14922648"/>
              <a:gd name="connsiteX14078" fmla="*/ 11795577 w 12238203"/>
              <a:gd name="connsiteY14078" fmla="*/ 2989209 h 14922648"/>
              <a:gd name="connsiteX14079" fmla="*/ 11819060 w 12238203"/>
              <a:gd name="connsiteY14079" fmla="*/ 2999584 h 14922648"/>
              <a:gd name="connsiteX14080" fmla="*/ 11805876 w 12238203"/>
              <a:gd name="connsiteY14080" fmla="*/ 3069845 h 14922648"/>
              <a:gd name="connsiteX14081" fmla="*/ 11841214 w 12238203"/>
              <a:gd name="connsiteY14081" fmla="*/ 3083416 h 14922648"/>
              <a:gd name="connsiteX14082" fmla="*/ 11861964 w 12238203"/>
              <a:gd name="connsiteY14082" fmla="*/ 3053776 h 14922648"/>
              <a:gd name="connsiteX14083" fmla="*/ 11857905 w 12238203"/>
              <a:gd name="connsiteY14083" fmla="*/ 3087217 h 14922648"/>
              <a:gd name="connsiteX14084" fmla="*/ 11882232 w 12238203"/>
              <a:gd name="connsiteY14084" fmla="*/ 3093370 h 14922648"/>
              <a:gd name="connsiteX14085" fmla="*/ 11898763 w 12238203"/>
              <a:gd name="connsiteY14085" fmla="*/ 3062886 h 14922648"/>
              <a:gd name="connsiteX14086" fmla="*/ 11902766 w 12238203"/>
              <a:gd name="connsiteY14086" fmla="*/ 3098868 h 14922648"/>
              <a:gd name="connsiteX14087" fmla="*/ 11934570 w 12238203"/>
              <a:gd name="connsiteY14087" fmla="*/ 3024579 h 14922648"/>
              <a:gd name="connsiteX14088" fmla="*/ 11934500 w 12238203"/>
              <a:gd name="connsiteY14088" fmla="*/ 3111357 h 14922648"/>
              <a:gd name="connsiteX14089" fmla="*/ 11954838 w 12238203"/>
              <a:gd name="connsiteY14089" fmla="*/ 3064173 h 14922648"/>
              <a:gd name="connsiteX14090" fmla="*/ 11959016 w 12238203"/>
              <a:gd name="connsiteY14090" fmla="*/ 3117083 h 14922648"/>
              <a:gd name="connsiteX14091" fmla="*/ 11977650 w 12238203"/>
              <a:gd name="connsiteY14091" fmla="*/ 3095699 h 14922648"/>
              <a:gd name="connsiteX14092" fmla="*/ 11990560 w 12238203"/>
              <a:gd name="connsiteY14092" fmla="*/ 3130000 h 14922648"/>
              <a:gd name="connsiteX14093" fmla="*/ 12010884 w 12238203"/>
              <a:gd name="connsiteY14093" fmla="*/ 3100171 h 14922648"/>
              <a:gd name="connsiteX14094" fmla="*/ 12010856 w 12238203"/>
              <a:gd name="connsiteY14094" fmla="*/ 3134882 h 14922648"/>
              <a:gd name="connsiteX14095" fmla="*/ 12035184 w 12238203"/>
              <a:gd name="connsiteY14095" fmla="*/ 3141035 h 14922648"/>
              <a:gd name="connsiteX14096" fmla="*/ 12048997 w 12238203"/>
              <a:gd name="connsiteY14096" fmla="*/ 3053180 h 14922648"/>
              <a:gd name="connsiteX14097" fmla="*/ 12066345 w 12238203"/>
              <a:gd name="connsiteY14097" fmla="*/ 3053185 h 14922648"/>
              <a:gd name="connsiteX14098" fmla="*/ 12051875 w 12238203"/>
              <a:gd name="connsiteY14098" fmla="*/ 3144836 h 14922648"/>
              <a:gd name="connsiteX14099" fmla="*/ 12093788 w 12238203"/>
              <a:gd name="connsiteY14099" fmla="*/ 3151610 h 14922648"/>
              <a:gd name="connsiteX14100" fmla="*/ 12105218 w 12238203"/>
              <a:gd name="connsiteY14100" fmla="*/ 3106106 h 14922648"/>
              <a:gd name="connsiteX14101" fmla="*/ 12114084 w 12238203"/>
              <a:gd name="connsiteY14101" fmla="*/ 3156492 h 14922648"/>
              <a:gd name="connsiteX14102" fmla="*/ 12123209 w 12238203"/>
              <a:gd name="connsiteY14102" fmla="*/ 3119672 h 14922648"/>
              <a:gd name="connsiteX14103" fmla="*/ 12133535 w 12238203"/>
              <a:gd name="connsiteY14103" fmla="*/ 3165597 h 14922648"/>
              <a:gd name="connsiteX14104" fmla="*/ 12161279 w 12238203"/>
              <a:gd name="connsiteY14104" fmla="*/ 3124749 h 14922648"/>
              <a:gd name="connsiteX14105" fmla="*/ 12163165 w 12238203"/>
              <a:gd name="connsiteY14105" fmla="*/ 3168987 h 14922648"/>
              <a:gd name="connsiteX14106" fmla="*/ 12176482 w 12238203"/>
              <a:gd name="connsiteY14106" fmla="*/ 3167722 h 14922648"/>
              <a:gd name="connsiteX14107" fmla="*/ 12179213 w 12238203"/>
              <a:gd name="connsiteY14107" fmla="*/ 3207737 h 14922648"/>
              <a:gd name="connsiteX14108" fmla="*/ 11193021 w 12238203"/>
              <a:gd name="connsiteY14108" fmla="*/ 2949699 h 14922648"/>
              <a:gd name="connsiteX14109" fmla="*/ 11021703 w 12238203"/>
              <a:gd name="connsiteY14109" fmla="*/ 2889322 h 14922648"/>
              <a:gd name="connsiteX14110" fmla="*/ 11089775 w 12238203"/>
              <a:gd name="connsiteY14110" fmla="*/ 2671737 h 14922648"/>
              <a:gd name="connsiteX14111" fmla="*/ 11127244 w 12238203"/>
              <a:gd name="connsiteY14111" fmla="*/ 2659696 h 14922648"/>
              <a:gd name="connsiteX14112" fmla="*/ 11133567 w 12238203"/>
              <a:gd name="connsiteY14112" fmla="*/ 2669639 h 14922648"/>
              <a:gd name="connsiteX14113" fmla="*/ 11413431 w 12238203"/>
              <a:gd name="connsiteY14113" fmla="*/ 2731507 h 14922648"/>
              <a:gd name="connsiteX14114" fmla="*/ 11672383 w 12238203"/>
              <a:gd name="connsiteY14114" fmla="*/ 2788731 h 14922648"/>
              <a:gd name="connsiteX14115" fmla="*/ 11755490 w 12238203"/>
              <a:gd name="connsiteY14115" fmla="*/ 2822388 h 14922648"/>
              <a:gd name="connsiteX14116" fmla="*/ 11817887 w 12238203"/>
              <a:gd name="connsiteY14116" fmla="*/ 2833617 h 14922648"/>
              <a:gd name="connsiteX14117" fmla="*/ 12119947 w 12238203"/>
              <a:gd name="connsiteY14117" fmla="*/ 2927250 h 14922648"/>
              <a:gd name="connsiteX14118" fmla="*/ 12238203 w 12238203"/>
              <a:gd name="connsiteY14118" fmla="*/ 2974905 h 14922648"/>
              <a:gd name="connsiteX14119" fmla="*/ 12179213 w 12238203"/>
              <a:gd name="connsiteY14119" fmla="*/ 3207737 h 14922648"/>
              <a:gd name="connsiteX14120" fmla="*/ 7471152 w 12238203"/>
              <a:gd name="connsiteY14120" fmla="*/ 14055505 h 14922648"/>
              <a:gd name="connsiteX14121" fmla="*/ 7472467 w 12238203"/>
              <a:gd name="connsiteY14121" fmla="*/ 13813183 h 14922648"/>
              <a:gd name="connsiteX14122" fmla="*/ 7365385 w 12238203"/>
              <a:gd name="connsiteY14122" fmla="*/ 13739366 h 14922648"/>
              <a:gd name="connsiteX14123" fmla="*/ 7353162 w 12238203"/>
              <a:gd name="connsiteY14123" fmla="*/ 13798185 h 14922648"/>
              <a:gd name="connsiteX14124" fmla="*/ 7294754 w 12238203"/>
              <a:gd name="connsiteY14124" fmla="*/ 13786139 h 14922648"/>
              <a:gd name="connsiteX14125" fmla="*/ 7231570 w 12238203"/>
              <a:gd name="connsiteY14125" fmla="*/ 14045683 h 14922648"/>
              <a:gd name="connsiteX14126" fmla="*/ 7289374 w 12238203"/>
              <a:gd name="connsiteY14126" fmla="*/ 14062558 h 14922648"/>
              <a:gd name="connsiteX14127" fmla="*/ 7269468 w 12238203"/>
              <a:gd name="connsiteY14127" fmla="*/ 14157228 h 14922648"/>
              <a:gd name="connsiteX14128" fmla="*/ 7341233 w 12238203"/>
              <a:gd name="connsiteY14128" fmla="*/ 14129815 h 14922648"/>
              <a:gd name="connsiteX14129" fmla="*/ 7419983 w 12238203"/>
              <a:gd name="connsiteY14129" fmla="*/ 14113131 h 14922648"/>
              <a:gd name="connsiteX14130" fmla="*/ 7471152 w 12238203"/>
              <a:gd name="connsiteY14130" fmla="*/ 14055505 h 14922648"/>
              <a:gd name="connsiteX14131" fmla="*/ 7528809 w 12238203"/>
              <a:gd name="connsiteY14131" fmla="*/ 14017994 h 14922648"/>
              <a:gd name="connsiteX14132" fmla="*/ 7263054 w 12238203"/>
              <a:gd name="connsiteY14132" fmla="*/ 14189053 h 14922648"/>
              <a:gd name="connsiteX14133" fmla="*/ 7249989 w 12238203"/>
              <a:gd name="connsiteY14133" fmla="*/ 14252087 h 14922648"/>
              <a:gd name="connsiteX14134" fmla="*/ 7193027 w 12238203"/>
              <a:gd name="connsiteY14134" fmla="*/ 14230997 h 14922648"/>
              <a:gd name="connsiteX14135" fmla="*/ 7164554 w 12238203"/>
              <a:gd name="connsiteY14135" fmla="*/ 14347365 h 14922648"/>
              <a:gd name="connsiteX14136" fmla="*/ 7125464 w 12238203"/>
              <a:gd name="connsiteY14136" fmla="*/ 14376985 h 14922648"/>
              <a:gd name="connsiteX14137" fmla="*/ 6686977 w 12238203"/>
              <a:gd name="connsiteY14137" fmla="*/ 14380489 h 14922648"/>
              <a:gd name="connsiteX14138" fmla="*/ 6576394 w 12238203"/>
              <a:gd name="connsiteY14138" fmla="*/ 14390751 h 14922648"/>
              <a:gd name="connsiteX14139" fmla="*/ 6443050 w 12238203"/>
              <a:gd name="connsiteY14139" fmla="*/ 14282904 h 14922648"/>
              <a:gd name="connsiteX14140" fmla="*/ 6406754 w 12238203"/>
              <a:gd name="connsiteY14140" fmla="*/ 14209273 h 14922648"/>
              <a:gd name="connsiteX14141" fmla="*/ 6431588 w 12238203"/>
              <a:gd name="connsiteY14141" fmla="*/ 13951133 h 14922648"/>
              <a:gd name="connsiteX14142" fmla="*/ 6492055 w 12238203"/>
              <a:gd name="connsiteY14142" fmla="*/ 13704661 h 14922648"/>
              <a:gd name="connsiteX14143" fmla="*/ 6561081 w 12238203"/>
              <a:gd name="connsiteY14143" fmla="*/ 13370737 h 14922648"/>
              <a:gd name="connsiteX14144" fmla="*/ 6713367 w 12238203"/>
              <a:gd name="connsiteY14144" fmla="*/ 13293784 h 14922648"/>
              <a:gd name="connsiteX14145" fmla="*/ 6867793 w 12238203"/>
              <a:gd name="connsiteY14145" fmla="*/ 13344686 h 14922648"/>
              <a:gd name="connsiteX14146" fmla="*/ 6989678 w 12238203"/>
              <a:gd name="connsiteY14146" fmla="*/ 13369999 h 14922648"/>
              <a:gd name="connsiteX14147" fmla="*/ 7104613 w 12238203"/>
              <a:gd name="connsiteY14147" fmla="*/ 13337195 h 14922648"/>
              <a:gd name="connsiteX14148" fmla="*/ 7361751 w 12238203"/>
              <a:gd name="connsiteY14148" fmla="*/ 13414112 h 14922648"/>
              <a:gd name="connsiteX14149" fmla="*/ 7333576 w 12238203"/>
              <a:gd name="connsiteY14149" fmla="*/ 13619807 h 14922648"/>
              <a:gd name="connsiteX14150" fmla="*/ 7378484 w 12238203"/>
              <a:gd name="connsiteY14150" fmla="*/ 13628946 h 14922648"/>
              <a:gd name="connsiteX14151" fmla="*/ 7462142 w 12238203"/>
              <a:gd name="connsiteY14151" fmla="*/ 13750008 h 14922648"/>
              <a:gd name="connsiteX14152" fmla="*/ 7528809 w 12238203"/>
              <a:gd name="connsiteY14152" fmla="*/ 14017994 h 1492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  <a:cxn ang="0">
                <a:pos x="connsiteX13198" y="connsiteY13198"/>
              </a:cxn>
              <a:cxn ang="0">
                <a:pos x="connsiteX13199" y="connsiteY13199"/>
              </a:cxn>
              <a:cxn ang="0">
                <a:pos x="connsiteX13200" y="connsiteY13200"/>
              </a:cxn>
              <a:cxn ang="0">
                <a:pos x="connsiteX13201" y="connsiteY13201"/>
              </a:cxn>
              <a:cxn ang="0">
                <a:pos x="connsiteX13202" y="connsiteY13202"/>
              </a:cxn>
              <a:cxn ang="0">
                <a:pos x="connsiteX13203" y="connsiteY13203"/>
              </a:cxn>
              <a:cxn ang="0">
                <a:pos x="connsiteX13204" y="connsiteY13204"/>
              </a:cxn>
              <a:cxn ang="0">
                <a:pos x="connsiteX13205" y="connsiteY13205"/>
              </a:cxn>
              <a:cxn ang="0">
                <a:pos x="connsiteX13206" y="connsiteY13206"/>
              </a:cxn>
              <a:cxn ang="0">
                <a:pos x="connsiteX13207" y="connsiteY13207"/>
              </a:cxn>
              <a:cxn ang="0">
                <a:pos x="connsiteX13208" y="connsiteY13208"/>
              </a:cxn>
              <a:cxn ang="0">
                <a:pos x="connsiteX13209" y="connsiteY13209"/>
              </a:cxn>
              <a:cxn ang="0">
                <a:pos x="connsiteX13210" y="connsiteY13210"/>
              </a:cxn>
              <a:cxn ang="0">
                <a:pos x="connsiteX13211" y="connsiteY13211"/>
              </a:cxn>
              <a:cxn ang="0">
                <a:pos x="connsiteX13212" y="connsiteY13212"/>
              </a:cxn>
              <a:cxn ang="0">
                <a:pos x="connsiteX13213" y="connsiteY13213"/>
              </a:cxn>
              <a:cxn ang="0">
                <a:pos x="connsiteX13214" y="connsiteY13214"/>
              </a:cxn>
              <a:cxn ang="0">
                <a:pos x="connsiteX13215" y="connsiteY13215"/>
              </a:cxn>
              <a:cxn ang="0">
                <a:pos x="connsiteX13216" y="connsiteY13216"/>
              </a:cxn>
              <a:cxn ang="0">
                <a:pos x="connsiteX13217" y="connsiteY13217"/>
              </a:cxn>
              <a:cxn ang="0">
                <a:pos x="connsiteX13218" y="connsiteY13218"/>
              </a:cxn>
              <a:cxn ang="0">
                <a:pos x="connsiteX13219" y="connsiteY13219"/>
              </a:cxn>
              <a:cxn ang="0">
                <a:pos x="connsiteX13220" y="connsiteY13220"/>
              </a:cxn>
              <a:cxn ang="0">
                <a:pos x="connsiteX13221" y="connsiteY13221"/>
              </a:cxn>
              <a:cxn ang="0">
                <a:pos x="connsiteX13222" y="connsiteY13222"/>
              </a:cxn>
              <a:cxn ang="0">
                <a:pos x="connsiteX13223" y="connsiteY13223"/>
              </a:cxn>
              <a:cxn ang="0">
                <a:pos x="connsiteX13224" y="connsiteY13224"/>
              </a:cxn>
              <a:cxn ang="0">
                <a:pos x="connsiteX13225" y="connsiteY13225"/>
              </a:cxn>
              <a:cxn ang="0">
                <a:pos x="connsiteX13226" y="connsiteY13226"/>
              </a:cxn>
              <a:cxn ang="0">
                <a:pos x="connsiteX13227" y="connsiteY13227"/>
              </a:cxn>
              <a:cxn ang="0">
                <a:pos x="connsiteX13228" y="connsiteY13228"/>
              </a:cxn>
              <a:cxn ang="0">
                <a:pos x="connsiteX13229" y="connsiteY13229"/>
              </a:cxn>
              <a:cxn ang="0">
                <a:pos x="connsiteX13230" y="connsiteY13230"/>
              </a:cxn>
              <a:cxn ang="0">
                <a:pos x="connsiteX13231" y="connsiteY13231"/>
              </a:cxn>
              <a:cxn ang="0">
                <a:pos x="connsiteX13232" y="connsiteY13232"/>
              </a:cxn>
              <a:cxn ang="0">
                <a:pos x="connsiteX13233" y="connsiteY13233"/>
              </a:cxn>
              <a:cxn ang="0">
                <a:pos x="connsiteX13234" y="connsiteY13234"/>
              </a:cxn>
              <a:cxn ang="0">
                <a:pos x="connsiteX13235" y="connsiteY13235"/>
              </a:cxn>
              <a:cxn ang="0">
                <a:pos x="connsiteX13236" y="connsiteY13236"/>
              </a:cxn>
              <a:cxn ang="0">
                <a:pos x="connsiteX13237" y="connsiteY13237"/>
              </a:cxn>
              <a:cxn ang="0">
                <a:pos x="connsiteX13238" y="connsiteY13238"/>
              </a:cxn>
              <a:cxn ang="0">
                <a:pos x="connsiteX13239" y="connsiteY13239"/>
              </a:cxn>
              <a:cxn ang="0">
                <a:pos x="connsiteX13240" y="connsiteY13240"/>
              </a:cxn>
              <a:cxn ang="0">
                <a:pos x="connsiteX13241" y="connsiteY13241"/>
              </a:cxn>
              <a:cxn ang="0">
                <a:pos x="connsiteX13242" y="connsiteY13242"/>
              </a:cxn>
              <a:cxn ang="0">
                <a:pos x="connsiteX13243" y="connsiteY13243"/>
              </a:cxn>
              <a:cxn ang="0">
                <a:pos x="connsiteX13244" y="connsiteY13244"/>
              </a:cxn>
              <a:cxn ang="0">
                <a:pos x="connsiteX13245" y="connsiteY13245"/>
              </a:cxn>
              <a:cxn ang="0">
                <a:pos x="connsiteX13246" y="connsiteY13246"/>
              </a:cxn>
              <a:cxn ang="0">
                <a:pos x="connsiteX13247" y="connsiteY13247"/>
              </a:cxn>
              <a:cxn ang="0">
                <a:pos x="connsiteX13248" y="connsiteY13248"/>
              </a:cxn>
              <a:cxn ang="0">
                <a:pos x="connsiteX13249" y="connsiteY13249"/>
              </a:cxn>
              <a:cxn ang="0">
                <a:pos x="connsiteX13250" y="connsiteY13250"/>
              </a:cxn>
              <a:cxn ang="0">
                <a:pos x="connsiteX13251" y="connsiteY13251"/>
              </a:cxn>
              <a:cxn ang="0">
                <a:pos x="connsiteX13252" y="connsiteY13252"/>
              </a:cxn>
              <a:cxn ang="0">
                <a:pos x="connsiteX13253" y="connsiteY13253"/>
              </a:cxn>
              <a:cxn ang="0">
                <a:pos x="connsiteX13254" y="connsiteY13254"/>
              </a:cxn>
              <a:cxn ang="0">
                <a:pos x="connsiteX13255" y="connsiteY13255"/>
              </a:cxn>
              <a:cxn ang="0">
                <a:pos x="connsiteX13256" y="connsiteY13256"/>
              </a:cxn>
              <a:cxn ang="0">
                <a:pos x="connsiteX13257" y="connsiteY13257"/>
              </a:cxn>
              <a:cxn ang="0">
                <a:pos x="connsiteX13258" y="connsiteY13258"/>
              </a:cxn>
              <a:cxn ang="0">
                <a:pos x="connsiteX13259" y="connsiteY13259"/>
              </a:cxn>
              <a:cxn ang="0">
                <a:pos x="connsiteX13260" y="connsiteY13260"/>
              </a:cxn>
              <a:cxn ang="0">
                <a:pos x="connsiteX13261" y="connsiteY13261"/>
              </a:cxn>
              <a:cxn ang="0">
                <a:pos x="connsiteX13262" y="connsiteY13262"/>
              </a:cxn>
              <a:cxn ang="0">
                <a:pos x="connsiteX13263" y="connsiteY13263"/>
              </a:cxn>
              <a:cxn ang="0">
                <a:pos x="connsiteX13264" y="connsiteY13264"/>
              </a:cxn>
              <a:cxn ang="0">
                <a:pos x="connsiteX13265" y="connsiteY13265"/>
              </a:cxn>
              <a:cxn ang="0">
                <a:pos x="connsiteX13266" y="connsiteY13266"/>
              </a:cxn>
              <a:cxn ang="0">
                <a:pos x="connsiteX13267" y="connsiteY13267"/>
              </a:cxn>
              <a:cxn ang="0">
                <a:pos x="connsiteX13268" y="connsiteY13268"/>
              </a:cxn>
              <a:cxn ang="0">
                <a:pos x="connsiteX13269" y="connsiteY13269"/>
              </a:cxn>
              <a:cxn ang="0">
                <a:pos x="connsiteX13270" y="connsiteY13270"/>
              </a:cxn>
              <a:cxn ang="0">
                <a:pos x="connsiteX13271" y="connsiteY13271"/>
              </a:cxn>
              <a:cxn ang="0">
                <a:pos x="connsiteX13272" y="connsiteY13272"/>
              </a:cxn>
              <a:cxn ang="0">
                <a:pos x="connsiteX13273" y="connsiteY13273"/>
              </a:cxn>
              <a:cxn ang="0">
                <a:pos x="connsiteX13274" y="connsiteY13274"/>
              </a:cxn>
              <a:cxn ang="0">
                <a:pos x="connsiteX13275" y="connsiteY13275"/>
              </a:cxn>
              <a:cxn ang="0">
                <a:pos x="connsiteX13276" y="connsiteY13276"/>
              </a:cxn>
              <a:cxn ang="0">
                <a:pos x="connsiteX13277" y="connsiteY13277"/>
              </a:cxn>
              <a:cxn ang="0">
                <a:pos x="connsiteX13278" y="connsiteY13278"/>
              </a:cxn>
              <a:cxn ang="0">
                <a:pos x="connsiteX13279" y="connsiteY13279"/>
              </a:cxn>
              <a:cxn ang="0">
                <a:pos x="connsiteX13280" y="connsiteY13280"/>
              </a:cxn>
              <a:cxn ang="0">
                <a:pos x="connsiteX13281" y="connsiteY13281"/>
              </a:cxn>
              <a:cxn ang="0">
                <a:pos x="connsiteX13282" y="connsiteY13282"/>
              </a:cxn>
              <a:cxn ang="0">
                <a:pos x="connsiteX13283" y="connsiteY13283"/>
              </a:cxn>
              <a:cxn ang="0">
                <a:pos x="connsiteX13284" y="connsiteY13284"/>
              </a:cxn>
              <a:cxn ang="0">
                <a:pos x="connsiteX13285" y="connsiteY13285"/>
              </a:cxn>
              <a:cxn ang="0">
                <a:pos x="connsiteX13286" y="connsiteY13286"/>
              </a:cxn>
              <a:cxn ang="0">
                <a:pos x="connsiteX13287" y="connsiteY13287"/>
              </a:cxn>
              <a:cxn ang="0">
                <a:pos x="connsiteX13288" y="connsiteY13288"/>
              </a:cxn>
              <a:cxn ang="0">
                <a:pos x="connsiteX13289" y="connsiteY13289"/>
              </a:cxn>
              <a:cxn ang="0">
                <a:pos x="connsiteX13290" y="connsiteY13290"/>
              </a:cxn>
              <a:cxn ang="0">
                <a:pos x="connsiteX13291" y="connsiteY13291"/>
              </a:cxn>
              <a:cxn ang="0">
                <a:pos x="connsiteX13292" y="connsiteY13292"/>
              </a:cxn>
              <a:cxn ang="0">
                <a:pos x="connsiteX13293" y="connsiteY13293"/>
              </a:cxn>
              <a:cxn ang="0">
                <a:pos x="connsiteX13294" y="connsiteY13294"/>
              </a:cxn>
              <a:cxn ang="0">
                <a:pos x="connsiteX13295" y="connsiteY13295"/>
              </a:cxn>
              <a:cxn ang="0">
                <a:pos x="connsiteX13296" y="connsiteY13296"/>
              </a:cxn>
              <a:cxn ang="0">
                <a:pos x="connsiteX13297" y="connsiteY13297"/>
              </a:cxn>
              <a:cxn ang="0">
                <a:pos x="connsiteX13298" y="connsiteY13298"/>
              </a:cxn>
              <a:cxn ang="0">
                <a:pos x="connsiteX13299" y="connsiteY13299"/>
              </a:cxn>
              <a:cxn ang="0">
                <a:pos x="connsiteX13300" y="connsiteY13300"/>
              </a:cxn>
              <a:cxn ang="0">
                <a:pos x="connsiteX13301" y="connsiteY13301"/>
              </a:cxn>
              <a:cxn ang="0">
                <a:pos x="connsiteX13302" y="connsiteY13302"/>
              </a:cxn>
              <a:cxn ang="0">
                <a:pos x="connsiteX13303" y="connsiteY13303"/>
              </a:cxn>
              <a:cxn ang="0">
                <a:pos x="connsiteX13304" y="connsiteY13304"/>
              </a:cxn>
              <a:cxn ang="0">
                <a:pos x="connsiteX13305" y="connsiteY13305"/>
              </a:cxn>
              <a:cxn ang="0">
                <a:pos x="connsiteX13306" y="connsiteY13306"/>
              </a:cxn>
              <a:cxn ang="0">
                <a:pos x="connsiteX13307" y="connsiteY13307"/>
              </a:cxn>
              <a:cxn ang="0">
                <a:pos x="connsiteX13308" y="connsiteY13308"/>
              </a:cxn>
              <a:cxn ang="0">
                <a:pos x="connsiteX13309" y="connsiteY13309"/>
              </a:cxn>
              <a:cxn ang="0">
                <a:pos x="connsiteX13310" y="connsiteY13310"/>
              </a:cxn>
              <a:cxn ang="0">
                <a:pos x="connsiteX13311" y="connsiteY13311"/>
              </a:cxn>
              <a:cxn ang="0">
                <a:pos x="connsiteX13312" y="connsiteY13312"/>
              </a:cxn>
              <a:cxn ang="0">
                <a:pos x="connsiteX13313" y="connsiteY13313"/>
              </a:cxn>
              <a:cxn ang="0">
                <a:pos x="connsiteX13314" y="connsiteY13314"/>
              </a:cxn>
              <a:cxn ang="0">
                <a:pos x="connsiteX13315" y="connsiteY13315"/>
              </a:cxn>
              <a:cxn ang="0">
                <a:pos x="connsiteX13316" y="connsiteY13316"/>
              </a:cxn>
              <a:cxn ang="0">
                <a:pos x="connsiteX13317" y="connsiteY13317"/>
              </a:cxn>
              <a:cxn ang="0">
                <a:pos x="connsiteX13318" y="connsiteY13318"/>
              </a:cxn>
              <a:cxn ang="0">
                <a:pos x="connsiteX13319" y="connsiteY13319"/>
              </a:cxn>
              <a:cxn ang="0">
                <a:pos x="connsiteX13320" y="connsiteY13320"/>
              </a:cxn>
              <a:cxn ang="0">
                <a:pos x="connsiteX13321" y="connsiteY13321"/>
              </a:cxn>
              <a:cxn ang="0">
                <a:pos x="connsiteX13322" y="connsiteY13322"/>
              </a:cxn>
              <a:cxn ang="0">
                <a:pos x="connsiteX13323" y="connsiteY13323"/>
              </a:cxn>
              <a:cxn ang="0">
                <a:pos x="connsiteX13324" y="connsiteY13324"/>
              </a:cxn>
              <a:cxn ang="0">
                <a:pos x="connsiteX13325" y="connsiteY13325"/>
              </a:cxn>
              <a:cxn ang="0">
                <a:pos x="connsiteX13326" y="connsiteY13326"/>
              </a:cxn>
              <a:cxn ang="0">
                <a:pos x="connsiteX13327" y="connsiteY13327"/>
              </a:cxn>
              <a:cxn ang="0">
                <a:pos x="connsiteX13328" y="connsiteY13328"/>
              </a:cxn>
              <a:cxn ang="0">
                <a:pos x="connsiteX13329" y="connsiteY13329"/>
              </a:cxn>
              <a:cxn ang="0">
                <a:pos x="connsiteX13330" y="connsiteY13330"/>
              </a:cxn>
              <a:cxn ang="0">
                <a:pos x="connsiteX13331" y="connsiteY13331"/>
              </a:cxn>
              <a:cxn ang="0">
                <a:pos x="connsiteX13332" y="connsiteY13332"/>
              </a:cxn>
              <a:cxn ang="0">
                <a:pos x="connsiteX13333" y="connsiteY13333"/>
              </a:cxn>
              <a:cxn ang="0">
                <a:pos x="connsiteX13334" y="connsiteY13334"/>
              </a:cxn>
              <a:cxn ang="0">
                <a:pos x="connsiteX13335" y="connsiteY13335"/>
              </a:cxn>
              <a:cxn ang="0">
                <a:pos x="connsiteX13336" y="connsiteY13336"/>
              </a:cxn>
              <a:cxn ang="0">
                <a:pos x="connsiteX13337" y="connsiteY13337"/>
              </a:cxn>
              <a:cxn ang="0">
                <a:pos x="connsiteX13338" y="connsiteY13338"/>
              </a:cxn>
              <a:cxn ang="0">
                <a:pos x="connsiteX13339" y="connsiteY13339"/>
              </a:cxn>
              <a:cxn ang="0">
                <a:pos x="connsiteX13340" y="connsiteY13340"/>
              </a:cxn>
              <a:cxn ang="0">
                <a:pos x="connsiteX13341" y="connsiteY13341"/>
              </a:cxn>
              <a:cxn ang="0">
                <a:pos x="connsiteX13342" y="connsiteY13342"/>
              </a:cxn>
              <a:cxn ang="0">
                <a:pos x="connsiteX13343" y="connsiteY13343"/>
              </a:cxn>
              <a:cxn ang="0">
                <a:pos x="connsiteX13344" y="connsiteY13344"/>
              </a:cxn>
              <a:cxn ang="0">
                <a:pos x="connsiteX13345" y="connsiteY13345"/>
              </a:cxn>
              <a:cxn ang="0">
                <a:pos x="connsiteX13346" y="connsiteY13346"/>
              </a:cxn>
              <a:cxn ang="0">
                <a:pos x="connsiteX13347" y="connsiteY13347"/>
              </a:cxn>
              <a:cxn ang="0">
                <a:pos x="connsiteX13348" y="connsiteY13348"/>
              </a:cxn>
              <a:cxn ang="0">
                <a:pos x="connsiteX13349" y="connsiteY13349"/>
              </a:cxn>
              <a:cxn ang="0">
                <a:pos x="connsiteX13350" y="connsiteY13350"/>
              </a:cxn>
              <a:cxn ang="0">
                <a:pos x="connsiteX13351" y="connsiteY13351"/>
              </a:cxn>
              <a:cxn ang="0">
                <a:pos x="connsiteX13352" y="connsiteY13352"/>
              </a:cxn>
              <a:cxn ang="0">
                <a:pos x="connsiteX13353" y="connsiteY13353"/>
              </a:cxn>
              <a:cxn ang="0">
                <a:pos x="connsiteX13354" y="connsiteY13354"/>
              </a:cxn>
              <a:cxn ang="0">
                <a:pos x="connsiteX13355" y="connsiteY13355"/>
              </a:cxn>
              <a:cxn ang="0">
                <a:pos x="connsiteX13356" y="connsiteY13356"/>
              </a:cxn>
              <a:cxn ang="0">
                <a:pos x="connsiteX13357" y="connsiteY13357"/>
              </a:cxn>
              <a:cxn ang="0">
                <a:pos x="connsiteX13358" y="connsiteY13358"/>
              </a:cxn>
              <a:cxn ang="0">
                <a:pos x="connsiteX13359" y="connsiteY13359"/>
              </a:cxn>
              <a:cxn ang="0">
                <a:pos x="connsiteX13360" y="connsiteY13360"/>
              </a:cxn>
              <a:cxn ang="0">
                <a:pos x="connsiteX13361" y="connsiteY13361"/>
              </a:cxn>
              <a:cxn ang="0">
                <a:pos x="connsiteX13362" y="connsiteY13362"/>
              </a:cxn>
              <a:cxn ang="0">
                <a:pos x="connsiteX13363" y="connsiteY13363"/>
              </a:cxn>
              <a:cxn ang="0">
                <a:pos x="connsiteX13364" y="connsiteY13364"/>
              </a:cxn>
              <a:cxn ang="0">
                <a:pos x="connsiteX13365" y="connsiteY13365"/>
              </a:cxn>
              <a:cxn ang="0">
                <a:pos x="connsiteX13366" y="connsiteY13366"/>
              </a:cxn>
              <a:cxn ang="0">
                <a:pos x="connsiteX13367" y="connsiteY13367"/>
              </a:cxn>
              <a:cxn ang="0">
                <a:pos x="connsiteX13368" y="connsiteY13368"/>
              </a:cxn>
              <a:cxn ang="0">
                <a:pos x="connsiteX13369" y="connsiteY13369"/>
              </a:cxn>
              <a:cxn ang="0">
                <a:pos x="connsiteX13370" y="connsiteY13370"/>
              </a:cxn>
              <a:cxn ang="0">
                <a:pos x="connsiteX13371" y="connsiteY13371"/>
              </a:cxn>
              <a:cxn ang="0">
                <a:pos x="connsiteX13372" y="connsiteY13372"/>
              </a:cxn>
              <a:cxn ang="0">
                <a:pos x="connsiteX13373" y="connsiteY13373"/>
              </a:cxn>
              <a:cxn ang="0">
                <a:pos x="connsiteX13374" y="connsiteY13374"/>
              </a:cxn>
              <a:cxn ang="0">
                <a:pos x="connsiteX13375" y="connsiteY13375"/>
              </a:cxn>
              <a:cxn ang="0">
                <a:pos x="connsiteX13376" y="connsiteY13376"/>
              </a:cxn>
              <a:cxn ang="0">
                <a:pos x="connsiteX13377" y="connsiteY13377"/>
              </a:cxn>
              <a:cxn ang="0">
                <a:pos x="connsiteX13378" y="connsiteY13378"/>
              </a:cxn>
              <a:cxn ang="0">
                <a:pos x="connsiteX13379" y="connsiteY13379"/>
              </a:cxn>
              <a:cxn ang="0">
                <a:pos x="connsiteX13380" y="connsiteY13380"/>
              </a:cxn>
              <a:cxn ang="0">
                <a:pos x="connsiteX13381" y="connsiteY13381"/>
              </a:cxn>
              <a:cxn ang="0">
                <a:pos x="connsiteX13382" y="connsiteY13382"/>
              </a:cxn>
              <a:cxn ang="0">
                <a:pos x="connsiteX13383" y="connsiteY13383"/>
              </a:cxn>
              <a:cxn ang="0">
                <a:pos x="connsiteX13384" y="connsiteY13384"/>
              </a:cxn>
              <a:cxn ang="0">
                <a:pos x="connsiteX13385" y="connsiteY13385"/>
              </a:cxn>
              <a:cxn ang="0">
                <a:pos x="connsiteX13386" y="connsiteY13386"/>
              </a:cxn>
              <a:cxn ang="0">
                <a:pos x="connsiteX13387" y="connsiteY13387"/>
              </a:cxn>
              <a:cxn ang="0">
                <a:pos x="connsiteX13388" y="connsiteY13388"/>
              </a:cxn>
              <a:cxn ang="0">
                <a:pos x="connsiteX13389" y="connsiteY13389"/>
              </a:cxn>
              <a:cxn ang="0">
                <a:pos x="connsiteX13390" y="connsiteY13390"/>
              </a:cxn>
              <a:cxn ang="0">
                <a:pos x="connsiteX13391" y="connsiteY13391"/>
              </a:cxn>
              <a:cxn ang="0">
                <a:pos x="connsiteX13392" y="connsiteY13392"/>
              </a:cxn>
              <a:cxn ang="0">
                <a:pos x="connsiteX13393" y="connsiteY13393"/>
              </a:cxn>
              <a:cxn ang="0">
                <a:pos x="connsiteX13394" y="connsiteY13394"/>
              </a:cxn>
              <a:cxn ang="0">
                <a:pos x="connsiteX13395" y="connsiteY13395"/>
              </a:cxn>
              <a:cxn ang="0">
                <a:pos x="connsiteX13396" y="connsiteY13396"/>
              </a:cxn>
              <a:cxn ang="0">
                <a:pos x="connsiteX13397" y="connsiteY13397"/>
              </a:cxn>
              <a:cxn ang="0">
                <a:pos x="connsiteX13398" y="connsiteY13398"/>
              </a:cxn>
              <a:cxn ang="0">
                <a:pos x="connsiteX13399" y="connsiteY13399"/>
              </a:cxn>
              <a:cxn ang="0">
                <a:pos x="connsiteX13400" y="connsiteY13400"/>
              </a:cxn>
              <a:cxn ang="0">
                <a:pos x="connsiteX13401" y="connsiteY13401"/>
              </a:cxn>
              <a:cxn ang="0">
                <a:pos x="connsiteX13402" y="connsiteY13402"/>
              </a:cxn>
              <a:cxn ang="0">
                <a:pos x="connsiteX13403" y="connsiteY13403"/>
              </a:cxn>
              <a:cxn ang="0">
                <a:pos x="connsiteX13404" y="connsiteY13404"/>
              </a:cxn>
              <a:cxn ang="0">
                <a:pos x="connsiteX13405" y="connsiteY13405"/>
              </a:cxn>
              <a:cxn ang="0">
                <a:pos x="connsiteX13406" y="connsiteY13406"/>
              </a:cxn>
              <a:cxn ang="0">
                <a:pos x="connsiteX13407" y="connsiteY13407"/>
              </a:cxn>
              <a:cxn ang="0">
                <a:pos x="connsiteX13408" y="connsiteY13408"/>
              </a:cxn>
              <a:cxn ang="0">
                <a:pos x="connsiteX13409" y="connsiteY13409"/>
              </a:cxn>
              <a:cxn ang="0">
                <a:pos x="connsiteX13410" y="connsiteY13410"/>
              </a:cxn>
              <a:cxn ang="0">
                <a:pos x="connsiteX13411" y="connsiteY13411"/>
              </a:cxn>
              <a:cxn ang="0">
                <a:pos x="connsiteX13412" y="connsiteY13412"/>
              </a:cxn>
              <a:cxn ang="0">
                <a:pos x="connsiteX13413" y="connsiteY13413"/>
              </a:cxn>
              <a:cxn ang="0">
                <a:pos x="connsiteX13414" y="connsiteY13414"/>
              </a:cxn>
              <a:cxn ang="0">
                <a:pos x="connsiteX13415" y="connsiteY13415"/>
              </a:cxn>
              <a:cxn ang="0">
                <a:pos x="connsiteX13416" y="connsiteY13416"/>
              </a:cxn>
              <a:cxn ang="0">
                <a:pos x="connsiteX13417" y="connsiteY13417"/>
              </a:cxn>
              <a:cxn ang="0">
                <a:pos x="connsiteX13418" y="connsiteY13418"/>
              </a:cxn>
              <a:cxn ang="0">
                <a:pos x="connsiteX13419" y="connsiteY13419"/>
              </a:cxn>
              <a:cxn ang="0">
                <a:pos x="connsiteX13420" y="connsiteY13420"/>
              </a:cxn>
              <a:cxn ang="0">
                <a:pos x="connsiteX13421" y="connsiteY13421"/>
              </a:cxn>
              <a:cxn ang="0">
                <a:pos x="connsiteX13422" y="connsiteY13422"/>
              </a:cxn>
              <a:cxn ang="0">
                <a:pos x="connsiteX13423" y="connsiteY13423"/>
              </a:cxn>
              <a:cxn ang="0">
                <a:pos x="connsiteX13424" y="connsiteY13424"/>
              </a:cxn>
              <a:cxn ang="0">
                <a:pos x="connsiteX13425" y="connsiteY13425"/>
              </a:cxn>
              <a:cxn ang="0">
                <a:pos x="connsiteX13426" y="connsiteY13426"/>
              </a:cxn>
              <a:cxn ang="0">
                <a:pos x="connsiteX13427" y="connsiteY13427"/>
              </a:cxn>
              <a:cxn ang="0">
                <a:pos x="connsiteX13428" y="connsiteY13428"/>
              </a:cxn>
              <a:cxn ang="0">
                <a:pos x="connsiteX13429" y="connsiteY13429"/>
              </a:cxn>
              <a:cxn ang="0">
                <a:pos x="connsiteX13430" y="connsiteY13430"/>
              </a:cxn>
              <a:cxn ang="0">
                <a:pos x="connsiteX13431" y="connsiteY13431"/>
              </a:cxn>
              <a:cxn ang="0">
                <a:pos x="connsiteX13432" y="connsiteY13432"/>
              </a:cxn>
              <a:cxn ang="0">
                <a:pos x="connsiteX13433" y="connsiteY13433"/>
              </a:cxn>
              <a:cxn ang="0">
                <a:pos x="connsiteX13434" y="connsiteY13434"/>
              </a:cxn>
              <a:cxn ang="0">
                <a:pos x="connsiteX13435" y="connsiteY13435"/>
              </a:cxn>
              <a:cxn ang="0">
                <a:pos x="connsiteX13436" y="connsiteY13436"/>
              </a:cxn>
              <a:cxn ang="0">
                <a:pos x="connsiteX13437" y="connsiteY13437"/>
              </a:cxn>
              <a:cxn ang="0">
                <a:pos x="connsiteX13438" y="connsiteY13438"/>
              </a:cxn>
              <a:cxn ang="0">
                <a:pos x="connsiteX13439" y="connsiteY13439"/>
              </a:cxn>
              <a:cxn ang="0">
                <a:pos x="connsiteX13440" y="connsiteY13440"/>
              </a:cxn>
              <a:cxn ang="0">
                <a:pos x="connsiteX13441" y="connsiteY13441"/>
              </a:cxn>
              <a:cxn ang="0">
                <a:pos x="connsiteX13442" y="connsiteY13442"/>
              </a:cxn>
              <a:cxn ang="0">
                <a:pos x="connsiteX13443" y="connsiteY13443"/>
              </a:cxn>
              <a:cxn ang="0">
                <a:pos x="connsiteX13444" y="connsiteY13444"/>
              </a:cxn>
              <a:cxn ang="0">
                <a:pos x="connsiteX13445" y="connsiteY13445"/>
              </a:cxn>
              <a:cxn ang="0">
                <a:pos x="connsiteX13446" y="connsiteY13446"/>
              </a:cxn>
              <a:cxn ang="0">
                <a:pos x="connsiteX13447" y="connsiteY13447"/>
              </a:cxn>
              <a:cxn ang="0">
                <a:pos x="connsiteX13448" y="connsiteY13448"/>
              </a:cxn>
              <a:cxn ang="0">
                <a:pos x="connsiteX13449" y="connsiteY13449"/>
              </a:cxn>
              <a:cxn ang="0">
                <a:pos x="connsiteX13450" y="connsiteY13450"/>
              </a:cxn>
              <a:cxn ang="0">
                <a:pos x="connsiteX13451" y="connsiteY13451"/>
              </a:cxn>
              <a:cxn ang="0">
                <a:pos x="connsiteX13452" y="connsiteY13452"/>
              </a:cxn>
              <a:cxn ang="0">
                <a:pos x="connsiteX13453" y="connsiteY13453"/>
              </a:cxn>
              <a:cxn ang="0">
                <a:pos x="connsiteX13454" y="connsiteY13454"/>
              </a:cxn>
              <a:cxn ang="0">
                <a:pos x="connsiteX13455" y="connsiteY13455"/>
              </a:cxn>
              <a:cxn ang="0">
                <a:pos x="connsiteX13456" y="connsiteY13456"/>
              </a:cxn>
              <a:cxn ang="0">
                <a:pos x="connsiteX13457" y="connsiteY13457"/>
              </a:cxn>
              <a:cxn ang="0">
                <a:pos x="connsiteX13458" y="connsiteY13458"/>
              </a:cxn>
              <a:cxn ang="0">
                <a:pos x="connsiteX13459" y="connsiteY13459"/>
              </a:cxn>
              <a:cxn ang="0">
                <a:pos x="connsiteX13460" y="connsiteY13460"/>
              </a:cxn>
              <a:cxn ang="0">
                <a:pos x="connsiteX13461" y="connsiteY13461"/>
              </a:cxn>
              <a:cxn ang="0">
                <a:pos x="connsiteX13462" y="connsiteY13462"/>
              </a:cxn>
              <a:cxn ang="0">
                <a:pos x="connsiteX13463" y="connsiteY13463"/>
              </a:cxn>
              <a:cxn ang="0">
                <a:pos x="connsiteX13464" y="connsiteY13464"/>
              </a:cxn>
              <a:cxn ang="0">
                <a:pos x="connsiteX13465" y="connsiteY13465"/>
              </a:cxn>
              <a:cxn ang="0">
                <a:pos x="connsiteX13466" y="connsiteY13466"/>
              </a:cxn>
              <a:cxn ang="0">
                <a:pos x="connsiteX13467" y="connsiteY13467"/>
              </a:cxn>
              <a:cxn ang="0">
                <a:pos x="connsiteX13468" y="connsiteY13468"/>
              </a:cxn>
              <a:cxn ang="0">
                <a:pos x="connsiteX13469" y="connsiteY13469"/>
              </a:cxn>
              <a:cxn ang="0">
                <a:pos x="connsiteX13470" y="connsiteY13470"/>
              </a:cxn>
              <a:cxn ang="0">
                <a:pos x="connsiteX13471" y="connsiteY13471"/>
              </a:cxn>
              <a:cxn ang="0">
                <a:pos x="connsiteX13472" y="connsiteY13472"/>
              </a:cxn>
              <a:cxn ang="0">
                <a:pos x="connsiteX13473" y="connsiteY13473"/>
              </a:cxn>
              <a:cxn ang="0">
                <a:pos x="connsiteX13474" y="connsiteY13474"/>
              </a:cxn>
              <a:cxn ang="0">
                <a:pos x="connsiteX13475" y="connsiteY13475"/>
              </a:cxn>
              <a:cxn ang="0">
                <a:pos x="connsiteX13476" y="connsiteY13476"/>
              </a:cxn>
              <a:cxn ang="0">
                <a:pos x="connsiteX13477" y="connsiteY13477"/>
              </a:cxn>
              <a:cxn ang="0">
                <a:pos x="connsiteX13478" y="connsiteY13478"/>
              </a:cxn>
              <a:cxn ang="0">
                <a:pos x="connsiteX13479" y="connsiteY13479"/>
              </a:cxn>
              <a:cxn ang="0">
                <a:pos x="connsiteX13480" y="connsiteY13480"/>
              </a:cxn>
              <a:cxn ang="0">
                <a:pos x="connsiteX13481" y="connsiteY13481"/>
              </a:cxn>
              <a:cxn ang="0">
                <a:pos x="connsiteX13482" y="connsiteY13482"/>
              </a:cxn>
              <a:cxn ang="0">
                <a:pos x="connsiteX13483" y="connsiteY13483"/>
              </a:cxn>
              <a:cxn ang="0">
                <a:pos x="connsiteX13484" y="connsiteY13484"/>
              </a:cxn>
              <a:cxn ang="0">
                <a:pos x="connsiteX13485" y="connsiteY13485"/>
              </a:cxn>
              <a:cxn ang="0">
                <a:pos x="connsiteX13486" y="connsiteY13486"/>
              </a:cxn>
              <a:cxn ang="0">
                <a:pos x="connsiteX13487" y="connsiteY13487"/>
              </a:cxn>
              <a:cxn ang="0">
                <a:pos x="connsiteX13488" y="connsiteY13488"/>
              </a:cxn>
              <a:cxn ang="0">
                <a:pos x="connsiteX13489" y="connsiteY13489"/>
              </a:cxn>
              <a:cxn ang="0">
                <a:pos x="connsiteX13490" y="connsiteY13490"/>
              </a:cxn>
              <a:cxn ang="0">
                <a:pos x="connsiteX13491" y="connsiteY13491"/>
              </a:cxn>
              <a:cxn ang="0">
                <a:pos x="connsiteX13492" y="connsiteY13492"/>
              </a:cxn>
              <a:cxn ang="0">
                <a:pos x="connsiteX13493" y="connsiteY13493"/>
              </a:cxn>
              <a:cxn ang="0">
                <a:pos x="connsiteX13494" y="connsiteY13494"/>
              </a:cxn>
              <a:cxn ang="0">
                <a:pos x="connsiteX13495" y="connsiteY13495"/>
              </a:cxn>
              <a:cxn ang="0">
                <a:pos x="connsiteX13496" y="connsiteY13496"/>
              </a:cxn>
              <a:cxn ang="0">
                <a:pos x="connsiteX13497" y="connsiteY13497"/>
              </a:cxn>
              <a:cxn ang="0">
                <a:pos x="connsiteX13498" y="connsiteY13498"/>
              </a:cxn>
              <a:cxn ang="0">
                <a:pos x="connsiteX13499" y="connsiteY13499"/>
              </a:cxn>
              <a:cxn ang="0">
                <a:pos x="connsiteX13500" y="connsiteY13500"/>
              </a:cxn>
              <a:cxn ang="0">
                <a:pos x="connsiteX13501" y="connsiteY13501"/>
              </a:cxn>
              <a:cxn ang="0">
                <a:pos x="connsiteX13502" y="connsiteY13502"/>
              </a:cxn>
              <a:cxn ang="0">
                <a:pos x="connsiteX13503" y="connsiteY13503"/>
              </a:cxn>
              <a:cxn ang="0">
                <a:pos x="connsiteX13504" y="connsiteY13504"/>
              </a:cxn>
              <a:cxn ang="0">
                <a:pos x="connsiteX13505" y="connsiteY13505"/>
              </a:cxn>
              <a:cxn ang="0">
                <a:pos x="connsiteX13506" y="connsiteY13506"/>
              </a:cxn>
              <a:cxn ang="0">
                <a:pos x="connsiteX13507" y="connsiteY13507"/>
              </a:cxn>
              <a:cxn ang="0">
                <a:pos x="connsiteX13508" y="connsiteY13508"/>
              </a:cxn>
              <a:cxn ang="0">
                <a:pos x="connsiteX13509" y="connsiteY13509"/>
              </a:cxn>
              <a:cxn ang="0">
                <a:pos x="connsiteX13510" y="connsiteY13510"/>
              </a:cxn>
              <a:cxn ang="0">
                <a:pos x="connsiteX13511" y="connsiteY13511"/>
              </a:cxn>
              <a:cxn ang="0">
                <a:pos x="connsiteX13512" y="connsiteY13512"/>
              </a:cxn>
              <a:cxn ang="0">
                <a:pos x="connsiteX13513" y="connsiteY13513"/>
              </a:cxn>
              <a:cxn ang="0">
                <a:pos x="connsiteX13514" y="connsiteY13514"/>
              </a:cxn>
              <a:cxn ang="0">
                <a:pos x="connsiteX13515" y="connsiteY13515"/>
              </a:cxn>
              <a:cxn ang="0">
                <a:pos x="connsiteX13516" y="connsiteY13516"/>
              </a:cxn>
              <a:cxn ang="0">
                <a:pos x="connsiteX13517" y="connsiteY13517"/>
              </a:cxn>
              <a:cxn ang="0">
                <a:pos x="connsiteX13518" y="connsiteY13518"/>
              </a:cxn>
              <a:cxn ang="0">
                <a:pos x="connsiteX13519" y="connsiteY13519"/>
              </a:cxn>
              <a:cxn ang="0">
                <a:pos x="connsiteX13520" y="connsiteY13520"/>
              </a:cxn>
              <a:cxn ang="0">
                <a:pos x="connsiteX13521" y="connsiteY13521"/>
              </a:cxn>
              <a:cxn ang="0">
                <a:pos x="connsiteX13522" y="connsiteY13522"/>
              </a:cxn>
              <a:cxn ang="0">
                <a:pos x="connsiteX13523" y="connsiteY13523"/>
              </a:cxn>
              <a:cxn ang="0">
                <a:pos x="connsiteX13524" y="connsiteY13524"/>
              </a:cxn>
              <a:cxn ang="0">
                <a:pos x="connsiteX13525" y="connsiteY13525"/>
              </a:cxn>
              <a:cxn ang="0">
                <a:pos x="connsiteX13526" y="connsiteY13526"/>
              </a:cxn>
              <a:cxn ang="0">
                <a:pos x="connsiteX13527" y="connsiteY13527"/>
              </a:cxn>
              <a:cxn ang="0">
                <a:pos x="connsiteX13528" y="connsiteY13528"/>
              </a:cxn>
              <a:cxn ang="0">
                <a:pos x="connsiteX13529" y="connsiteY13529"/>
              </a:cxn>
              <a:cxn ang="0">
                <a:pos x="connsiteX13530" y="connsiteY13530"/>
              </a:cxn>
              <a:cxn ang="0">
                <a:pos x="connsiteX13531" y="connsiteY13531"/>
              </a:cxn>
              <a:cxn ang="0">
                <a:pos x="connsiteX13532" y="connsiteY13532"/>
              </a:cxn>
              <a:cxn ang="0">
                <a:pos x="connsiteX13533" y="connsiteY13533"/>
              </a:cxn>
              <a:cxn ang="0">
                <a:pos x="connsiteX13534" y="connsiteY13534"/>
              </a:cxn>
              <a:cxn ang="0">
                <a:pos x="connsiteX13535" y="connsiteY13535"/>
              </a:cxn>
              <a:cxn ang="0">
                <a:pos x="connsiteX13536" y="connsiteY13536"/>
              </a:cxn>
              <a:cxn ang="0">
                <a:pos x="connsiteX13537" y="connsiteY13537"/>
              </a:cxn>
              <a:cxn ang="0">
                <a:pos x="connsiteX13538" y="connsiteY13538"/>
              </a:cxn>
              <a:cxn ang="0">
                <a:pos x="connsiteX13539" y="connsiteY13539"/>
              </a:cxn>
              <a:cxn ang="0">
                <a:pos x="connsiteX13540" y="connsiteY13540"/>
              </a:cxn>
              <a:cxn ang="0">
                <a:pos x="connsiteX13541" y="connsiteY13541"/>
              </a:cxn>
              <a:cxn ang="0">
                <a:pos x="connsiteX13542" y="connsiteY13542"/>
              </a:cxn>
              <a:cxn ang="0">
                <a:pos x="connsiteX13543" y="connsiteY13543"/>
              </a:cxn>
              <a:cxn ang="0">
                <a:pos x="connsiteX13544" y="connsiteY13544"/>
              </a:cxn>
              <a:cxn ang="0">
                <a:pos x="connsiteX13545" y="connsiteY13545"/>
              </a:cxn>
              <a:cxn ang="0">
                <a:pos x="connsiteX13546" y="connsiteY13546"/>
              </a:cxn>
              <a:cxn ang="0">
                <a:pos x="connsiteX13547" y="connsiteY13547"/>
              </a:cxn>
              <a:cxn ang="0">
                <a:pos x="connsiteX13548" y="connsiteY13548"/>
              </a:cxn>
              <a:cxn ang="0">
                <a:pos x="connsiteX13549" y="connsiteY13549"/>
              </a:cxn>
              <a:cxn ang="0">
                <a:pos x="connsiteX13550" y="connsiteY13550"/>
              </a:cxn>
              <a:cxn ang="0">
                <a:pos x="connsiteX13551" y="connsiteY13551"/>
              </a:cxn>
              <a:cxn ang="0">
                <a:pos x="connsiteX13552" y="connsiteY13552"/>
              </a:cxn>
              <a:cxn ang="0">
                <a:pos x="connsiteX13553" y="connsiteY13553"/>
              </a:cxn>
              <a:cxn ang="0">
                <a:pos x="connsiteX13554" y="connsiteY13554"/>
              </a:cxn>
              <a:cxn ang="0">
                <a:pos x="connsiteX13555" y="connsiteY13555"/>
              </a:cxn>
              <a:cxn ang="0">
                <a:pos x="connsiteX13556" y="connsiteY13556"/>
              </a:cxn>
              <a:cxn ang="0">
                <a:pos x="connsiteX13557" y="connsiteY13557"/>
              </a:cxn>
              <a:cxn ang="0">
                <a:pos x="connsiteX13558" y="connsiteY13558"/>
              </a:cxn>
              <a:cxn ang="0">
                <a:pos x="connsiteX13559" y="connsiteY13559"/>
              </a:cxn>
              <a:cxn ang="0">
                <a:pos x="connsiteX13560" y="connsiteY13560"/>
              </a:cxn>
              <a:cxn ang="0">
                <a:pos x="connsiteX13561" y="connsiteY13561"/>
              </a:cxn>
              <a:cxn ang="0">
                <a:pos x="connsiteX13562" y="connsiteY13562"/>
              </a:cxn>
              <a:cxn ang="0">
                <a:pos x="connsiteX13563" y="connsiteY13563"/>
              </a:cxn>
              <a:cxn ang="0">
                <a:pos x="connsiteX13564" y="connsiteY13564"/>
              </a:cxn>
              <a:cxn ang="0">
                <a:pos x="connsiteX13565" y="connsiteY13565"/>
              </a:cxn>
              <a:cxn ang="0">
                <a:pos x="connsiteX13566" y="connsiteY13566"/>
              </a:cxn>
              <a:cxn ang="0">
                <a:pos x="connsiteX13567" y="connsiteY13567"/>
              </a:cxn>
              <a:cxn ang="0">
                <a:pos x="connsiteX13568" y="connsiteY13568"/>
              </a:cxn>
              <a:cxn ang="0">
                <a:pos x="connsiteX13569" y="connsiteY13569"/>
              </a:cxn>
              <a:cxn ang="0">
                <a:pos x="connsiteX13570" y="connsiteY13570"/>
              </a:cxn>
              <a:cxn ang="0">
                <a:pos x="connsiteX13571" y="connsiteY13571"/>
              </a:cxn>
              <a:cxn ang="0">
                <a:pos x="connsiteX13572" y="connsiteY13572"/>
              </a:cxn>
              <a:cxn ang="0">
                <a:pos x="connsiteX13573" y="connsiteY13573"/>
              </a:cxn>
              <a:cxn ang="0">
                <a:pos x="connsiteX13574" y="connsiteY13574"/>
              </a:cxn>
              <a:cxn ang="0">
                <a:pos x="connsiteX13575" y="connsiteY13575"/>
              </a:cxn>
              <a:cxn ang="0">
                <a:pos x="connsiteX13576" y="connsiteY13576"/>
              </a:cxn>
              <a:cxn ang="0">
                <a:pos x="connsiteX13577" y="connsiteY13577"/>
              </a:cxn>
              <a:cxn ang="0">
                <a:pos x="connsiteX13578" y="connsiteY13578"/>
              </a:cxn>
              <a:cxn ang="0">
                <a:pos x="connsiteX13579" y="connsiteY13579"/>
              </a:cxn>
              <a:cxn ang="0">
                <a:pos x="connsiteX13580" y="connsiteY13580"/>
              </a:cxn>
              <a:cxn ang="0">
                <a:pos x="connsiteX13581" y="connsiteY13581"/>
              </a:cxn>
              <a:cxn ang="0">
                <a:pos x="connsiteX13582" y="connsiteY13582"/>
              </a:cxn>
              <a:cxn ang="0">
                <a:pos x="connsiteX13583" y="connsiteY13583"/>
              </a:cxn>
              <a:cxn ang="0">
                <a:pos x="connsiteX13584" y="connsiteY13584"/>
              </a:cxn>
              <a:cxn ang="0">
                <a:pos x="connsiteX13585" y="connsiteY13585"/>
              </a:cxn>
              <a:cxn ang="0">
                <a:pos x="connsiteX13586" y="connsiteY13586"/>
              </a:cxn>
              <a:cxn ang="0">
                <a:pos x="connsiteX13587" y="connsiteY13587"/>
              </a:cxn>
              <a:cxn ang="0">
                <a:pos x="connsiteX13588" y="connsiteY13588"/>
              </a:cxn>
              <a:cxn ang="0">
                <a:pos x="connsiteX13589" y="connsiteY13589"/>
              </a:cxn>
              <a:cxn ang="0">
                <a:pos x="connsiteX13590" y="connsiteY13590"/>
              </a:cxn>
              <a:cxn ang="0">
                <a:pos x="connsiteX13591" y="connsiteY13591"/>
              </a:cxn>
              <a:cxn ang="0">
                <a:pos x="connsiteX13592" y="connsiteY13592"/>
              </a:cxn>
              <a:cxn ang="0">
                <a:pos x="connsiteX13593" y="connsiteY13593"/>
              </a:cxn>
              <a:cxn ang="0">
                <a:pos x="connsiteX13594" y="connsiteY13594"/>
              </a:cxn>
              <a:cxn ang="0">
                <a:pos x="connsiteX13595" y="connsiteY13595"/>
              </a:cxn>
              <a:cxn ang="0">
                <a:pos x="connsiteX13596" y="connsiteY13596"/>
              </a:cxn>
              <a:cxn ang="0">
                <a:pos x="connsiteX13597" y="connsiteY13597"/>
              </a:cxn>
              <a:cxn ang="0">
                <a:pos x="connsiteX13598" y="connsiteY13598"/>
              </a:cxn>
              <a:cxn ang="0">
                <a:pos x="connsiteX13599" y="connsiteY13599"/>
              </a:cxn>
              <a:cxn ang="0">
                <a:pos x="connsiteX13600" y="connsiteY13600"/>
              </a:cxn>
              <a:cxn ang="0">
                <a:pos x="connsiteX13601" y="connsiteY13601"/>
              </a:cxn>
              <a:cxn ang="0">
                <a:pos x="connsiteX13602" y="connsiteY13602"/>
              </a:cxn>
              <a:cxn ang="0">
                <a:pos x="connsiteX13603" y="connsiteY13603"/>
              </a:cxn>
              <a:cxn ang="0">
                <a:pos x="connsiteX13604" y="connsiteY13604"/>
              </a:cxn>
              <a:cxn ang="0">
                <a:pos x="connsiteX13605" y="connsiteY13605"/>
              </a:cxn>
              <a:cxn ang="0">
                <a:pos x="connsiteX13606" y="connsiteY13606"/>
              </a:cxn>
              <a:cxn ang="0">
                <a:pos x="connsiteX13607" y="connsiteY13607"/>
              </a:cxn>
              <a:cxn ang="0">
                <a:pos x="connsiteX13608" y="connsiteY13608"/>
              </a:cxn>
              <a:cxn ang="0">
                <a:pos x="connsiteX13609" y="connsiteY13609"/>
              </a:cxn>
              <a:cxn ang="0">
                <a:pos x="connsiteX13610" y="connsiteY13610"/>
              </a:cxn>
              <a:cxn ang="0">
                <a:pos x="connsiteX13611" y="connsiteY13611"/>
              </a:cxn>
              <a:cxn ang="0">
                <a:pos x="connsiteX13612" y="connsiteY13612"/>
              </a:cxn>
              <a:cxn ang="0">
                <a:pos x="connsiteX13613" y="connsiteY13613"/>
              </a:cxn>
              <a:cxn ang="0">
                <a:pos x="connsiteX13614" y="connsiteY13614"/>
              </a:cxn>
              <a:cxn ang="0">
                <a:pos x="connsiteX13615" y="connsiteY13615"/>
              </a:cxn>
              <a:cxn ang="0">
                <a:pos x="connsiteX13616" y="connsiteY13616"/>
              </a:cxn>
              <a:cxn ang="0">
                <a:pos x="connsiteX13617" y="connsiteY13617"/>
              </a:cxn>
              <a:cxn ang="0">
                <a:pos x="connsiteX13618" y="connsiteY13618"/>
              </a:cxn>
              <a:cxn ang="0">
                <a:pos x="connsiteX13619" y="connsiteY13619"/>
              </a:cxn>
              <a:cxn ang="0">
                <a:pos x="connsiteX13620" y="connsiteY13620"/>
              </a:cxn>
              <a:cxn ang="0">
                <a:pos x="connsiteX13621" y="connsiteY13621"/>
              </a:cxn>
              <a:cxn ang="0">
                <a:pos x="connsiteX13622" y="connsiteY13622"/>
              </a:cxn>
              <a:cxn ang="0">
                <a:pos x="connsiteX13623" y="connsiteY13623"/>
              </a:cxn>
              <a:cxn ang="0">
                <a:pos x="connsiteX13624" y="connsiteY13624"/>
              </a:cxn>
              <a:cxn ang="0">
                <a:pos x="connsiteX13625" y="connsiteY13625"/>
              </a:cxn>
              <a:cxn ang="0">
                <a:pos x="connsiteX13626" y="connsiteY13626"/>
              </a:cxn>
              <a:cxn ang="0">
                <a:pos x="connsiteX13627" y="connsiteY13627"/>
              </a:cxn>
              <a:cxn ang="0">
                <a:pos x="connsiteX13628" y="connsiteY13628"/>
              </a:cxn>
              <a:cxn ang="0">
                <a:pos x="connsiteX13629" y="connsiteY13629"/>
              </a:cxn>
              <a:cxn ang="0">
                <a:pos x="connsiteX13630" y="connsiteY13630"/>
              </a:cxn>
              <a:cxn ang="0">
                <a:pos x="connsiteX13631" y="connsiteY13631"/>
              </a:cxn>
              <a:cxn ang="0">
                <a:pos x="connsiteX13632" y="connsiteY13632"/>
              </a:cxn>
              <a:cxn ang="0">
                <a:pos x="connsiteX13633" y="connsiteY13633"/>
              </a:cxn>
              <a:cxn ang="0">
                <a:pos x="connsiteX13634" y="connsiteY13634"/>
              </a:cxn>
              <a:cxn ang="0">
                <a:pos x="connsiteX13635" y="connsiteY13635"/>
              </a:cxn>
              <a:cxn ang="0">
                <a:pos x="connsiteX13636" y="connsiteY13636"/>
              </a:cxn>
              <a:cxn ang="0">
                <a:pos x="connsiteX13637" y="connsiteY13637"/>
              </a:cxn>
              <a:cxn ang="0">
                <a:pos x="connsiteX13638" y="connsiteY13638"/>
              </a:cxn>
              <a:cxn ang="0">
                <a:pos x="connsiteX13639" y="connsiteY13639"/>
              </a:cxn>
              <a:cxn ang="0">
                <a:pos x="connsiteX13640" y="connsiteY13640"/>
              </a:cxn>
              <a:cxn ang="0">
                <a:pos x="connsiteX13641" y="connsiteY13641"/>
              </a:cxn>
              <a:cxn ang="0">
                <a:pos x="connsiteX13642" y="connsiteY13642"/>
              </a:cxn>
              <a:cxn ang="0">
                <a:pos x="connsiteX13643" y="connsiteY13643"/>
              </a:cxn>
              <a:cxn ang="0">
                <a:pos x="connsiteX13644" y="connsiteY13644"/>
              </a:cxn>
              <a:cxn ang="0">
                <a:pos x="connsiteX13645" y="connsiteY13645"/>
              </a:cxn>
              <a:cxn ang="0">
                <a:pos x="connsiteX13646" y="connsiteY13646"/>
              </a:cxn>
              <a:cxn ang="0">
                <a:pos x="connsiteX13647" y="connsiteY13647"/>
              </a:cxn>
              <a:cxn ang="0">
                <a:pos x="connsiteX13648" y="connsiteY13648"/>
              </a:cxn>
              <a:cxn ang="0">
                <a:pos x="connsiteX13649" y="connsiteY13649"/>
              </a:cxn>
              <a:cxn ang="0">
                <a:pos x="connsiteX13650" y="connsiteY13650"/>
              </a:cxn>
              <a:cxn ang="0">
                <a:pos x="connsiteX13651" y="connsiteY13651"/>
              </a:cxn>
              <a:cxn ang="0">
                <a:pos x="connsiteX13652" y="connsiteY13652"/>
              </a:cxn>
              <a:cxn ang="0">
                <a:pos x="connsiteX13653" y="connsiteY13653"/>
              </a:cxn>
              <a:cxn ang="0">
                <a:pos x="connsiteX13654" y="connsiteY13654"/>
              </a:cxn>
              <a:cxn ang="0">
                <a:pos x="connsiteX13655" y="connsiteY13655"/>
              </a:cxn>
              <a:cxn ang="0">
                <a:pos x="connsiteX13656" y="connsiteY13656"/>
              </a:cxn>
              <a:cxn ang="0">
                <a:pos x="connsiteX13657" y="connsiteY13657"/>
              </a:cxn>
              <a:cxn ang="0">
                <a:pos x="connsiteX13658" y="connsiteY13658"/>
              </a:cxn>
              <a:cxn ang="0">
                <a:pos x="connsiteX13659" y="connsiteY13659"/>
              </a:cxn>
              <a:cxn ang="0">
                <a:pos x="connsiteX13660" y="connsiteY13660"/>
              </a:cxn>
              <a:cxn ang="0">
                <a:pos x="connsiteX13661" y="connsiteY13661"/>
              </a:cxn>
              <a:cxn ang="0">
                <a:pos x="connsiteX13662" y="connsiteY13662"/>
              </a:cxn>
              <a:cxn ang="0">
                <a:pos x="connsiteX13663" y="connsiteY13663"/>
              </a:cxn>
              <a:cxn ang="0">
                <a:pos x="connsiteX13664" y="connsiteY13664"/>
              </a:cxn>
              <a:cxn ang="0">
                <a:pos x="connsiteX13665" y="connsiteY13665"/>
              </a:cxn>
              <a:cxn ang="0">
                <a:pos x="connsiteX13666" y="connsiteY13666"/>
              </a:cxn>
              <a:cxn ang="0">
                <a:pos x="connsiteX13667" y="connsiteY13667"/>
              </a:cxn>
              <a:cxn ang="0">
                <a:pos x="connsiteX13668" y="connsiteY13668"/>
              </a:cxn>
              <a:cxn ang="0">
                <a:pos x="connsiteX13669" y="connsiteY13669"/>
              </a:cxn>
              <a:cxn ang="0">
                <a:pos x="connsiteX13670" y="connsiteY13670"/>
              </a:cxn>
              <a:cxn ang="0">
                <a:pos x="connsiteX13671" y="connsiteY13671"/>
              </a:cxn>
              <a:cxn ang="0">
                <a:pos x="connsiteX13672" y="connsiteY13672"/>
              </a:cxn>
              <a:cxn ang="0">
                <a:pos x="connsiteX13673" y="connsiteY13673"/>
              </a:cxn>
              <a:cxn ang="0">
                <a:pos x="connsiteX13674" y="connsiteY13674"/>
              </a:cxn>
              <a:cxn ang="0">
                <a:pos x="connsiteX13675" y="connsiteY13675"/>
              </a:cxn>
              <a:cxn ang="0">
                <a:pos x="connsiteX13676" y="connsiteY13676"/>
              </a:cxn>
              <a:cxn ang="0">
                <a:pos x="connsiteX13677" y="connsiteY13677"/>
              </a:cxn>
              <a:cxn ang="0">
                <a:pos x="connsiteX13678" y="connsiteY13678"/>
              </a:cxn>
              <a:cxn ang="0">
                <a:pos x="connsiteX13679" y="connsiteY13679"/>
              </a:cxn>
              <a:cxn ang="0">
                <a:pos x="connsiteX13680" y="connsiteY13680"/>
              </a:cxn>
              <a:cxn ang="0">
                <a:pos x="connsiteX13681" y="connsiteY13681"/>
              </a:cxn>
              <a:cxn ang="0">
                <a:pos x="connsiteX13682" y="connsiteY13682"/>
              </a:cxn>
              <a:cxn ang="0">
                <a:pos x="connsiteX13683" y="connsiteY13683"/>
              </a:cxn>
              <a:cxn ang="0">
                <a:pos x="connsiteX13684" y="connsiteY13684"/>
              </a:cxn>
              <a:cxn ang="0">
                <a:pos x="connsiteX13685" y="connsiteY13685"/>
              </a:cxn>
              <a:cxn ang="0">
                <a:pos x="connsiteX13686" y="connsiteY13686"/>
              </a:cxn>
              <a:cxn ang="0">
                <a:pos x="connsiteX13687" y="connsiteY13687"/>
              </a:cxn>
              <a:cxn ang="0">
                <a:pos x="connsiteX13688" y="connsiteY13688"/>
              </a:cxn>
              <a:cxn ang="0">
                <a:pos x="connsiteX13689" y="connsiteY13689"/>
              </a:cxn>
              <a:cxn ang="0">
                <a:pos x="connsiteX13690" y="connsiteY13690"/>
              </a:cxn>
              <a:cxn ang="0">
                <a:pos x="connsiteX13691" y="connsiteY13691"/>
              </a:cxn>
              <a:cxn ang="0">
                <a:pos x="connsiteX13692" y="connsiteY13692"/>
              </a:cxn>
              <a:cxn ang="0">
                <a:pos x="connsiteX13693" y="connsiteY13693"/>
              </a:cxn>
              <a:cxn ang="0">
                <a:pos x="connsiteX13694" y="connsiteY13694"/>
              </a:cxn>
              <a:cxn ang="0">
                <a:pos x="connsiteX13695" y="connsiteY13695"/>
              </a:cxn>
              <a:cxn ang="0">
                <a:pos x="connsiteX13696" y="connsiteY13696"/>
              </a:cxn>
              <a:cxn ang="0">
                <a:pos x="connsiteX13697" y="connsiteY13697"/>
              </a:cxn>
              <a:cxn ang="0">
                <a:pos x="connsiteX13698" y="connsiteY13698"/>
              </a:cxn>
              <a:cxn ang="0">
                <a:pos x="connsiteX13699" y="connsiteY13699"/>
              </a:cxn>
              <a:cxn ang="0">
                <a:pos x="connsiteX13700" y="connsiteY13700"/>
              </a:cxn>
              <a:cxn ang="0">
                <a:pos x="connsiteX13701" y="connsiteY13701"/>
              </a:cxn>
              <a:cxn ang="0">
                <a:pos x="connsiteX13702" y="connsiteY13702"/>
              </a:cxn>
              <a:cxn ang="0">
                <a:pos x="connsiteX13703" y="connsiteY13703"/>
              </a:cxn>
              <a:cxn ang="0">
                <a:pos x="connsiteX13704" y="connsiteY13704"/>
              </a:cxn>
              <a:cxn ang="0">
                <a:pos x="connsiteX13705" y="connsiteY13705"/>
              </a:cxn>
              <a:cxn ang="0">
                <a:pos x="connsiteX13706" y="connsiteY13706"/>
              </a:cxn>
              <a:cxn ang="0">
                <a:pos x="connsiteX13707" y="connsiteY13707"/>
              </a:cxn>
              <a:cxn ang="0">
                <a:pos x="connsiteX13708" y="connsiteY13708"/>
              </a:cxn>
              <a:cxn ang="0">
                <a:pos x="connsiteX13709" y="connsiteY13709"/>
              </a:cxn>
              <a:cxn ang="0">
                <a:pos x="connsiteX13710" y="connsiteY13710"/>
              </a:cxn>
              <a:cxn ang="0">
                <a:pos x="connsiteX13711" y="connsiteY13711"/>
              </a:cxn>
              <a:cxn ang="0">
                <a:pos x="connsiteX13712" y="connsiteY13712"/>
              </a:cxn>
              <a:cxn ang="0">
                <a:pos x="connsiteX13713" y="connsiteY13713"/>
              </a:cxn>
              <a:cxn ang="0">
                <a:pos x="connsiteX13714" y="connsiteY13714"/>
              </a:cxn>
              <a:cxn ang="0">
                <a:pos x="connsiteX13715" y="connsiteY13715"/>
              </a:cxn>
              <a:cxn ang="0">
                <a:pos x="connsiteX13716" y="connsiteY13716"/>
              </a:cxn>
              <a:cxn ang="0">
                <a:pos x="connsiteX13717" y="connsiteY13717"/>
              </a:cxn>
              <a:cxn ang="0">
                <a:pos x="connsiteX13718" y="connsiteY13718"/>
              </a:cxn>
              <a:cxn ang="0">
                <a:pos x="connsiteX13719" y="connsiteY13719"/>
              </a:cxn>
              <a:cxn ang="0">
                <a:pos x="connsiteX13720" y="connsiteY13720"/>
              </a:cxn>
              <a:cxn ang="0">
                <a:pos x="connsiteX13721" y="connsiteY13721"/>
              </a:cxn>
              <a:cxn ang="0">
                <a:pos x="connsiteX13722" y="connsiteY13722"/>
              </a:cxn>
              <a:cxn ang="0">
                <a:pos x="connsiteX13723" y="connsiteY13723"/>
              </a:cxn>
              <a:cxn ang="0">
                <a:pos x="connsiteX13724" y="connsiteY13724"/>
              </a:cxn>
              <a:cxn ang="0">
                <a:pos x="connsiteX13725" y="connsiteY13725"/>
              </a:cxn>
              <a:cxn ang="0">
                <a:pos x="connsiteX13726" y="connsiteY13726"/>
              </a:cxn>
              <a:cxn ang="0">
                <a:pos x="connsiteX13727" y="connsiteY13727"/>
              </a:cxn>
              <a:cxn ang="0">
                <a:pos x="connsiteX13728" y="connsiteY13728"/>
              </a:cxn>
              <a:cxn ang="0">
                <a:pos x="connsiteX13729" y="connsiteY13729"/>
              </a:cxn>
              <a:cxn ang="0">
                <a:pos x="connsiteX13730" y="connsiteY13730"/>
              </a:cxn>
              <a:cxn ang="0">
                <a:pos x="connsiteX13731" y="connsiteY13731"/>
              </a:cxn>
              <a:cxn ang="0">
                <a:pos x="connsiteX13732" y="connsiteY13732"/>
              </a:cxn>
              <a:cxn ang="0">
                <a:pos x="connsiteX13733" y="connsiteY13733"/>
              </a:cxn>
              <a:cxn ang="0">
                <a:pos x="connsiteX13734" y="connsiteY13734"/>
              </a:cxn>
              <a:cxn ang="0">
                <a:pos x="connsiteX13735" y="connsiteY13735"/>
              </a:cxn>
              <a:cxn ang="0">
                <a:pos x="connsiteX13736" y="connsiteY13736"/>
              </a:cxn>
              <a:cxn ang="0">
                <a:pos x="connsiteX13737" y="connsiteY13737"/>
              </a:cxn>
              <a:cxn ang="0">
                <a:pos x="connsiteX13738" y="connsiteY13738"/>
              </a:cxn>
              <a:cxn ang="0">
                <a:pos x="connsiteX13739" y="connsiteY13739"/>
              </a:cxn>
              <a:cxn ang="0">
                <a:pos x="connsiteX13740" y="connsiteY13740"/>
              </a:cxn>
              <a:cxn ang="0">
                <a:pos x="connsiteX13741" y="connsiteY13741"/>
              </a:cxn>
              <a:cxn ang="0">
                <a:pos x="connsiteX13742" y="connsiteY13742"/>
              </a:cxn>
              <a:cxn ang="0">
                <a:pos x="connsiteX13743" y="connsiteY13743"/>
              </a:cxn>
              <a:cxn ang="0">
                <a:pos x="connsiteX13744" y="connsiteY13744"/>
              </a:cxn>
              <a:cxn ang="0">
                <a:pos x="connsiteX13745" y="connsiteY13745"/>
              </a:cxn>
              <a:cxn ang="0">
                <a:pos x="connsiteX13746" y="connsiteY13746"/>
              </a:cxn>
              <a:cxn ang="0">
                <a:pos x="connsiteX13747" y="connsiteY13747"/>
              </a:cxn>
              <a:cxn ang="0">
                <a:pos x="connsiteX13748" y="connsiteY13748"/>
              </a:cxn>
              <a:cxn ang="0">
                <a:pos x="connsiteX13749" y="connsiteY13749"/>
              </a:cxn>
              <a:cxn ang="0">
                <a:pos x="connsiteX13750" y="connsiteY13750"/>
              </a:cxn>
              <a:cxn ang="0">
                <a:pos x="connsiteX13751" y="connsiteY13751"/>
              </a:cxn>
              <a:cxn ang="0">
                <a:pos x="connsiteX13752" y="connsiteY13752"/>
              </a:cxn>
              <a:cxn ang="0">
                <a:pos x="connsiteX13753" y="connsiteY13753"/>
              </a:cxn>
              <a:cxn ang="0">
                <a:pos x="connsiteX13754" y="connsiteY13754"/>
              </a:cxn>
              <a:cxn ang="0">
                <a:pos x="connsiteX13755" y="connsiteY13755"/>
              </a:cxn>
              <a:cxn ang="0">
                <a:pos x="connsiteX13756" y="connsiteY13756"/>
              </a:cxn>
              <a:cxn ang="0">
                <a:pos x="connsiteX13757" y="connsiteY13757"/>
              </a:cxn>
              <a:cxn ang="0">
                <a:pos x="connsiteX13758" y="connsiteY13758"/>
              </a:cxn>
              <a:cxn ang="0">
                <a:pos x="connsiteX13759" y="connsiteY13759"/>
              </a:cxn>
              <a:cxn ang="0">
                <a:pos x="connsiteX13760" y="connsiteY13760"/>
              </a:cxn>
              <a:cxn ang="0">
                <a:pos x="connsiteX13761" y="connsiteY13761"/>
              </a:cxn>
              <a:cxn ang="0">
                <a:pos x="connsiteX13762" y="connsiteY13762"/>
              </a:cxn>
              <a:cxn ang="0">
                <a:pos x="connsiteX13763" y="connsiteY13763"/>
              </a:cxn>
              <a:cxn ang="0">
                <a:pos x="connsiteX13764" y="connsiteY13764"/>
              </a:cxn>
              <a:cxn ang="0">
                <a:pos x="connsiteX13765" y="connsiteY13765"/>
              </a:cxn>
              <a:cxn ang="0">
                <a:pos x="connsiteX13766" y="connsiteY13766"/>
              </a:cxn>
              <a:cxn ang="0">
                <a:pos x="connsiteX13767" y="connsiteY13767"/>
              </a:cxn>
              <a:cxn ang="0">
                <a:pos x="connsiteX13768" y="connsiteY13768"/>
              </a:cxn>
              <a:cxn ang="0">
                <a:pos x="connsiteX13769" y="connsiteY13769"/>
              </a:cxn>
              <a:cxn ang="0">
                <a:pos x="connsiteX13770" y="connsiteY13770"/>
              </a:cxn>
              <a:cxn ang="0">
                <a:pos x="connsiteX13771" y="connsiteY13771"/>
              </a:cxn>
              <a:cxn ang="0">
                <a:pos x="connsiteX13772" y="connsiteY13772"/>
              </a:cxn>
              <a:cxn ang="0">
                <a:pos x="connsiteX13773" y="connsiteY13773"/>
              </a:cxn>
              <a:cxn ang="0">
                <a:pos x="connsiteX13774" y="connsiteY13774"/>
              </a:cxn>
              <a:cxn ang="0">
                <a:pos x="connsiteX13775" y="connsiteY13775"/>
              </a:cxn>
              <a:cxn ang="0">
                <a:pos x="connsiteX13776" y="connsiteY13776"/>
              </a:cxn>
              <a:cxn ang="0">
                <a:pos x="connsiteX13777" y="connsiteY13777"/>
              </a:cxn>
              <a:cxn ang="0">
                <a:pos x="connsiteX13778" y="connsiteY13778"/>
              </a:cxn>
              <a:cxn ang="0">
                <a:pos x="connsiteX13779" y="connsiteY13779"/>
              </a:cxn>
              <a:cxn ang="0">
                <a:pos x="connsiteX13780" y="connsiteY13780"/>
              </a:cxn>
              <a:cxn ang="0">
                <a:pos x="connsiteX13781" y="connsiteY13781"/>
              </a:cxn>
              <a:cxn ang="0">
                <a:pos x="connsiteX13782" y="connsiteY13782"/>
              </a:cxn>
              <a:cxn ang="0">
                <a:pos x="connsiteX13783" y="connsiteY13783"/>
              </a:cxn>
              <a:cxn ang="0">
                <a:pos x="connsiteX13784" y="connsiteY13784"/>
              </a:cxn>
              <a:cxn ang="0">
                <a:pos x="connsiteX13785" y="connsiteY13785"/>
              </a:cxn>
              <a:cxn ang="0">
                <a:pos x="connsiteX13786" y="connsiteY13786"/>
              </a:cxn>
              <a:cxn ang="0">
                <a:pos x="connsiteX13787" y="connsiteY13787"/>
              </a:cxn>
              <a:cxn ang="0">
                <a:pos x="connsiteX13788" y="connsiteY13788"/>
              </a:cxn>
              <a:cxn ang="0">
                <a:pos x="connsiteX13789" y="connsiteY13789"/>
              </a:cxn>
              <a:cxn ang="0">
                <a:pos x="connsiteX13790" y="connsiteY13790"/>
              </a:cxn>
              <a:cxn ang="0">
                <a:pos x="connsiteX13791" y="connsiteY13791"/>
              </a:cxn>
              <a:cxn ang="0">
                <a:pos x="connsiteX13792" y="connsiteY13792"/>
              </a:cxn>
              <a:cxn ang="0">
                <a:pos x="connsiteX13793" y="connsiteY13793"/>
              </a:cxn>
              <a:cxn ang="0">
                <a:pos x="connsiteX13794" y="connsiteY13794"/>
              </a:cxn>
              <a:cxn ang="0">
                <a:pos x="connsiteX13795" y="connsiteY13795"/>
              </a:cxn>
              <a:cxn ang="0">
                <a:pos x="connsiteX13796" y="connsiteY13796"/>
              </a:cxn>
              <a:cxn ang="0">
                <a:pos x="connsiteX13797" y="connsiteY13797"/>
              </a:cxn>
              <a:cxn ang="0">
                <a:pos x="connsiteX13798" y="connsiteY13798"/>
              </a:cxn>
              <a:cxn ang="0">
                <a:pos x="connsiteX13799" y="connsiteY13799"/>
              </a:cxn>
              <a:cxn ang="0">
                <a:pos x="connsiteX13800" y="connsiteY13800"/>
              </a:cxn>
              <a:cxn ang="0">
                <a:pos x="connsiteX13801" y="connsiteY13801"/>
              </a:cxn>
              <a:cxn ang="0">
                <a:pos x="connsiteX13802" y="connsiteY13802"/>
              </a:cxn>
              <a:cxn ang="0">
                <a:pos x="connsiteX13803" y="connsiteY13803"/>
              </a:cxn>
              <a:cxn ang="0">
                <a:pos x="connsiteX13804" y="connsiteY13804"/>
              </a:cxn>
              <a:cxn ang="0">
                <a:pos x="connsiteX13805" y="connsiteY13805"/>
              </a:cxn>
              <a:cxn ang="0">
                <a:pos x="connsiteX13806" y="connsiteY13806"/>
              </a:cxn>
              <a:cxn ang="0">
                <a:pos x="connsiteX13807" y="connsiteY13807"/>
              </a:cxn>
              <a:cxn ang="0">
                <a:pos x="connsiteX13808" y="connsiteY13808"/>
              </a:cxn>
              <a:cxn ang="0">
                <a:pos x="connsiteX13809" y="connsiteY13809"/>
              </a:cxn>
              <a:cxn ang="0">
                <a:pos x="connsiteX13810" y="connsiteY13810"/>
              </a:cxn>
              <a:cxn ang="0">
                <a:pos x="connsiteX13811" y="connsiteY13811"/>
              </a:cxn>
              <a:cxn ang="0">
                <a:pos x="connsiteX13812" y="connsiteY13812"/>
              </a:cxn>
              <a:cxn ang="0">
                <a:pos x="connsiteX13813" y="connsiteY13813"/>
              </a:cxn>
              <a:cxn ang="0">
                <a:pos x="connsiteX13814" y="connsiteY13814"/>
              </a:cxn>
              <a:cxn ang="0">
                <a:pos x="connsiteX13815" y="connsiteY13815"/>
              </a:cxn>
              <a:cxn ang="0">
                <a:pos x="connsiteX13816" y="connsiteY13816"/>
              </a:cxn>
              <a:cxn ang="0">
                <a:pos x="connsiteX13817" y="connsiteY13817"/>
              </a:cxn>
              <a:cxn ang="0">
                <a:pos x="connsiteX13818" y="connsiteY13818"/>
              </a:cxn>
              <a:cxn ang="0">
                <a:pos x="connsiteX13819" y="connsiteY13819"/>
              </a:cxn>
              <a:cxn ang="0">
                <a:pos x="connsiteX13820" y="connsiteY13820"/>
              </a:cxn>
              <a:cxn ang="0">
                <a:pos x="connsiteX13821" y="connsiteY13821"/>
              </a:cxn>
              <a:cxn ang="0">
                <a:pos x="connsiteX13822" y="connsiteY13822"/>
              </a:cxn>
              <a:cxn ang="0">
                <a:pos x="connsiteX13823" y="connsiteY13823"/>
              </a:cxn>
              <a:cxn ang="0">
                <a:pos x="connsiteX13824" y="connsiteY13824"/>
              </a:cxn>
              <a:cxn ang="0">
                <a:pos x="connsiteX13825" y="connsiteY13825"/>
              </a:cxn>
              <a:cxn ang="0">
                <a:pos x="connsiteX13826" y="connsiteY13826"/>
              </a:cxn>
              <a:cxn ang="0">
                <a:pos x="connsiteX13827" y="connsiteY13827"/>
              </a:cxn>
              <a:cxn ang="0">
                <a:pos x="connsiteX13828" y="connsiteY13828"/>
              </a:cxn>
              <a:cxn ang="0">
                <a:pos x="connsiteX13829" y="connsiteY13829"/>
              </a:cxn>
              <a:cxn ang="0">
                <a:pos x="connsiteX13830" y="connsiteY13830"/>
              </a:cxn>
              <a:cxn ang="0">
                <a:pos x="connsiteX13831" y="connsiteY13831"/>
              </a:cxn>
              <a:cxn ang="0">
                <a:pos x="connsiteX13832" y="connsiteY13832"/>
              </a:cxn>
              <a:cxn ang="0">
                <a:pos x="connsiteX13833" y="connsiteY13833"/>
              </a:cxn>
              <a:cxn ang="0">
                <a:pos x="connsiteX13834" y="connsiteY13834"/>
              </a:cxn>
              <a:cxn ang="0">
                <a:pos x="connsiteX13835" y="connsiteY13835"/>
              </a:cxn>
              <a:cxn ang="0">
                <a:pos x="connsiteX13836" y="connsiteY13836"/>
              </a:cxn>
              <a:cxn ang="0">
                <a:pos x="connsiteX13837" y="connsiteY13837"/>
              </a:cxn>
              <a:cxn ang="0">
                <a:pos x="connsiteX13838" y="connsiteY13838"/>
              </a:cxn>
              <a:cxn ang="0">
                <a:pos x="connsiteX13839" y="connsiteY13839"/>
              </a:cxn>
              <a:cxn ang="0">
                <a:pos x="connsiteX13840" y="connsiteY13840"/>
              </a:cxn>
              <a:cxn ang="0">
                <a:pos x="connsiteX13841" y="connsiteY13841"/>
              </a:cxn>
              <a:cxn ang="0">
                <a:pos x="connsiteX13842" y="connsiteY13842"/>
              </a:cxn>
              <a:cxn ang="0">
                <a:pos x="connsiteX13843" y="connsiteY13843"/>
              </a:cxn>
              <a:cxn ang="0">
                <a:pos x="connsiteX13844" y="connsiteY13844"/>
              </a:cxn>
              <a:cxn ang="0">
                <a:pos x="connsiteX13845" y="connsiteY13845"/>
              </a:cxn>
              <a:cxn ang="0">
                <a:pos x="connsiteX13846" y="connsiteY13846"/>
              </a:cxn>
              <a:cxn ang="0">
                <a:pos x="connsiteX13847" y="connsiteY13847"/>
              </a:cxn>
              <a:cxn ang="0">
                <a:pos x="connsiteX13848" y="connsiteY13848"/>
              </a:cxn>
              <a:cxn ang="0">
                <a:pos x="connsiteX13849" y="connsiteY13849"/>
              </a:cxn>
              <a:cxn ang="0">
                <a:pos x="connsiteX13850" y="connsiteY13850"/>
              </a:cxn>
              <a:cxn ang="0">
                <a:pos x="connsiteX13851" y="connsiteY13851"/>
              </a:cxn>
              <a:cxn ang="0">
                <a:pos x="connsiteX13852" y="connsiteY13852"/>
              </a:cxn>
              <a:cxn ang="0">
                <a:pos x="connsiteX13853" y="connsiteY13853"/>
              </a:cxn>
              <a:cxn ang="0">
                <a:pos x="connsiteX13854" y="connsiteY13854"/>
              </a:cxn>
              <a:cxn ang="0">
                <a:pos x="connsiteX13855" y="connsiteY13855"/>
              </a:cxn>
              <a:cxn ang="0">
                <a:pos x="connsiteX13856" y="connsiteY13856"/>
              </a:cxn>
              <a:cxn ang="0">
                <a:pos x="connsiteX13857" y="connsiteY13857"/>
              </a:cxn>
              <a:cxn ang="0">
                <a:pos x="connsiteX13858" y="connsiteY13858"/>
              </a:cxn>
              <a:cxn ang="0">
                <a:pos x="connsiteX13859" y="connsiteY13859"/>
              </a:cxn>
              <a:cxn ang="0">
                <a:pos x="connsiteX13860" y="connsiteY13860"/>
              </a:cxn>
              <a:cxn ang="0">
                <a:pos x="connsiteX13861" y="connsiteY13861"/>
              </a:cxn>
              <a:cxn ang="0">
                <a:pos x="connsiteX13862" y="connsiteY13862"/>
              </a:cxn>
              <a:cxn ang="0">
                <a:pos x="connsiteX13863" y="connsiteY13863"/>
              </a:cxn>
              <a:cxn ang="0">
                <a:pos x="connsiteX13864" y="connsiteY13864"/>
              </a:cxn>
              <a:cxn ang="0">
                <a:pos x="connsiteX13865" y="connsiteY13865"/>
              </a:cxn>
              <a:cxn ang="0">
                <a:pos x="connsiteX13866" y="connsiteY13866"/>
              </a:cxn>
              <a:cxn ang="0">
                <a:pos x="connsiteX13867" y="connsiteY13867"/>
              </a:cxn>
              <a:cxn ang="0">
                <a:pos x="connsiteX13868" y="connsiteY13868"/>
              </a:cxn>
              <a:cxn ang="0">
                <a:pos x="connsiteX13869" y="connsiteY13869"/>
              </a:cxn>
              <a:cxn ang="0">
                <a:pos x="connsiteX13870" y="connsiteY13870"/>
              </a:cxn>
              <a:cxn ang="0">
                <a:pos x="connsiteX13871" y="connsiteY13871"/>
              </a:cxn>
              <a:cxn ang="0">
                <a:pos x="connsiteX13872" y="connsiteY13872"/>
              </a:cxn>
              <a:cxn ang="0">
                <a:pos x="connsiteX13873" y="connsiteY13873"/>
              </a:cxn>
              <a:cxn ang="0">
                <a:pos x="connsiteX13874" y="connsiteY13874"/>
              </a:cxn>
              <a:cxn ang="0">
                <a:pos x="connsiteX13875" y="connsiteY13875"/>
              </a:cxn>
              <a:cxn ang="0">
                <a:pos x="connsiteX13876" y="connsiteY13876"/>
              </a:cxn>
              <a:cxn ang="0">
                <a:pos x="connsiteX13877" y="connsiteY13877"/>
              </a:cxn>
              <a:cxn ang="0">
                <a:pos x="connsiteX13878" y="connsiteY13878"/>
              </a:cxn>
              <a:cxn ang="0">
                <a:pos x="connsiteX13879" y="connsiteY13879"/>
              </a:cxn>
              <a:cxn ang="0">
                <a:pos x="connsiteX13880" y="connsiteY13880"/>
              </a:cxn>
              <a:cxn ang="0">
                <a:pos x="connsiteX13881" y="connsiteY13881"/>
              </a:cxn>
              <a:cxn ang="0">
                <a:pos x="connsiteX13882" y="connsiteY13882"/>
              </a:cxn>
              <a:cxn ang="0">
                <a:pos x="connsiteX13883" y="connsiteY13883"/>
              </a:cxn>
              <a:cxn ang="0">
                <a:pos x="connsiteX13884" y="connsiteY13884"/>
              </a:cxn>
              <a:cxn ang="0">
                <a:pos x="connsiteX13885" y="connsiteY13885"/>
              </a:cxn>
              <a:cxn ang="0">
                <a:pos x="connsiteX13886" y="connsiteY13886"/>
              </a:cxn>
              <a:cxn ang="0">
                <a:pos x="connsiteX13887" y="connsiteY13887"/>
              </a:cxn>
              <a:cxn ang="0">
                <a:pos x="connsiteX13888" y="connsiteY13888"/>
              </a:cxn>
              <a:cxn ang="0">
                <a:pos x="connsiteX13889" y="connsiteY13889"/>
              </a:cxn>
              <a:cxn ang="0">
                <a:pos x="connsiteX13890" y="connsiteY13890"/>
              </a:cxn>
              <a:cxn ang="0">
                <a:pos x="connsiteX13891" y="connsiteY13891"/>
              </a:cxn>
              <a:cxn ang="0">
                <a:pos x="connsiteX13892" y="connsiteY13892"/>
              </a:cxn>
              <a:cxn ang="0">
                <a:pos x="connsiteX13893" y="connsiteY13893"/>
              </a:cxn>
              <a:cxn ang="0">
                <a:pos x="connsiteX13894" y="connsiteY13894"/>
              </a:cxn>
              <a:cxn ang="0">
                <a:pos x="connsiteX13895" y="connsiteY13895"/>
              </a:cxn>
              <a:cxn ang="0">
                <a:pos x="connsiteX13896" y="connsiteY13896"/>
              </a:cxn>
              <a:cxn ang="0">
                <a:pos x="connsiteX13897" y="connsiteY13897"/>
              </a:cxn>
              <a:cxn ang="0">
                <a:pos x="connsiteX13898" y="connsiteY13898"/>
              </a:cxn>
              <a:cxn ang="0">
                <a:pos x="connsiteX13899" y="connsiteY13899"/>
              </a:cxn>
              <a:cxn ang="0">
                <a:pos x="connsiteX13900" y="connsiteY13900"/>
              </a:cxn>
              <a:cxn ang="0">
                <a:pos x="connsiteX13901" y="connsiteY13901"/>
              </a:cxn>
              <a:cxn ang="0">
                <a:pos x="connsiteX13902" y="connsiteY13902"/>
              </a:cxn>
              <a:cxn ang="0">
                <a:pos x="connsiteX13903" y="connsiteY13903"/>
              </a:cxn>
              <a:cxn ang="0">
                <a:pos x="connsiteX13904" y="connsiteY13904"/>
              </a:cxn>
              <a:cxn ang="0">
                <a:pos x="connsiteX13905" y="connsiteY13905"/>
              </a:cxn>
              <a:cxn ang="0">
                <a:pos x="connsiteX13906" y="connsiteY13906"/>
              </a:cxn>
              <a:cxn ang="0">
                <a:pos x="connsiteX13907" y="connsiteY13907"/>
              </a:cxn>
              <a:cxn ang="0">
                <a:pos x="connsiteX13908" y="connsiteY13908"/>
              </a:cxn>
              <a:cxn ang="0">
                <a:pos x="connsiteX13909" y="connsiteY13909"/>
              </a:cxn>
              <a:cxn ang="0">
                <a:pos x="connsiteX13910" y="connsiteY13910"/>
              </a:cxn>
              <a:cxn ang="0">
                <a:pos x="connsiteX13911" y="connsiteY13911"/>
              </a:cxn>
              <a:cxn ang="0">
                <a:pos x="connsiteX13912" y="connsiteY13912"/>
              </a:cxn>
              <a:cxn ang="0">
                <a:pos x="connsiteX13913" y="connsiteY13913"/>
              </a:cxn>
              <a:cxn ang="0">
                <a:pos x="connsiteX13914" y="connsiteY13914"/>
              </a:cxn>
              <a:cxn ang="0">
                <a:pos x="connsiteX13915" y="connsiteY13915"/>
              </a:cxn>
              <a:cxn ang="0">
                <a:pos x="connsiteX13916" y="connsiteY13916"/>
              </a:cxn>
              <a:cxn ang="0">
                <a:pos x="connsiteX13917" y="connsiteY13917"/>
              </a:cxn>
              <a:cxn ang="0">
                <a:pos x="connsiteX13918" y="connsiteY13918"/>
              </a:cxn>
              <a:cxn ang="0">
                <a:pos x="connsiteX13919" y="connsiteY13919"/>
              </a:cxn>
              <a:cxn ang="0">
                <a:pos x="connsiteX13920" y="connsiteY13920"/>
              </a:cxn>
              <a:cxn ang="0">
                <a:pos x="connsiteX13921" y="connsiteY13921"/>
              </a:cxn>
              <a:cxn ang="0">
                <a:pos x="connsiteX13922" y="connsiteY13922"/>
              </a:cxn>
              <a:cxn ang="0">
                <a:pos x="connsiteX13923" y="connsiteY13923"/>
              </a:cxn>
              <a:cxn ang="0">
                <a:pos x="connsiteX13924" y="connsiteY13924"/>
              </a:cxn>
              <a:cxn ang="0">
                <a:pos x="connsiteX13925" y="connsiteY13925"/>
              </a:cxn>
              <a:cxn ang="0">
                <a:pos x="connsiteX13926" y="connsiteY13926"/>
              </a:cxn>
              <a:cxn ang="0">
                <a:pos x="connsiteX13927" y="connsiteY13927"/>
              </a:cxn>
              <a:cxn ang="0">
                <a:pos x="connsiteX13928" y="connsiteY13928"/>
              </a:cxn>
              <a:cxn ang="0">
                <a:pos x="connsiteX13929" y="connsiteY13929"/>
              </a:cxn>
              <a:cxn ang="0">
                <a:pos x="connsiteX13930" y="connsiteY13930"/>
              </a:cxn>
              <a:cxn ang="0">
                <a:pos x="connsiteX13931" y="connsiteY13931"/>
              </a:cxn>
              <a:cxn ang="0">
                <a:pos x="connsiteX13932" y="connsiteY13932"/>
              </a:cxn>
              <a:cxn ang="0">
                <a:pos x="connsiteX13933" y="connsiteY13933"/>
              </a:cxn>
              <a:cxn ang="0">
                <a:pos x="connsiteX13934" y="connsiteY13934"/>
              </a:cxn>
              <a:cxn ang="0">
                <a:pos x="connsiteX13935" y="connsiteY13935"/>
              </a:cxn>
              <a:cxn ang="0">
                <a:pos x="connsiteX13936" y="connsiteY13936"/>
              </a:cxn>
              <a:cxn ang="0">
                <a:pos x="connsiteX13937" y="connsiteY13937"/>
              </a:cxn>
              <a:cxn ang="0">
                <a:pos x="connsiteX13938" y="connsiteY13938"/>
              </a:cxn>
              <a:cxn ang="0">
                <a:pos x="connsiteX13939" y="connsiteY13939"/>
              </a:cxn>
              <a:cxn ang="0">
                <a:pos x="connsiteX13940" y="connsiteY13940"/>
              </a:cxn>
              <a:cxn ang="0">
                <a:pos x="connsiteX13941" y="connsiteY13941"/>
              </a:cxn>
              <a:cxn ang="0">
                <a:pos x="connsiteX13942" y="connsiteY13942"/>
              </a:cxn>
              <a:cxn ang="0">
                <a:pos x="connsiteX13943" y="connsiteY13943"/>
              </a:cxn>
              <a:cxn ang="0">
                <a:pos x="connsiteX13944" y="connsiteY13944"/>
              </a:cxn>
              <a:cxn ang="0">
                <a:pos x="connsiteX13945" y="connsiteY13945"/>
              </a:cxn>
              <a:cxn ang="0">
                <a:pos x="connsiteX13946" y="connsiteY13946"/>
              </a:cxn>
              <a:cxn ang="0">
                <a:pos x="connsiteX13947" y="connsiteY13947"/>
              </a:cxn>
              <a:cxn ang="0">
                <a:pos x="connsiteX13948" y="connsiteY13948"/>
              </a:cxn>
              <a:cxn ang="0">
                <a:pos x="connsiteX13949" y="connsiteY13949"/>
              </a:cxn>
              <a:cxn ang="0">
                <a:pos x="connsiteX13950" y="connsiteY13950"/>
              </a:cxn>
              <a:cxn ang="0">
                <a:pos x="connsiteX13951" y="connsiteY13951"/>
              </a:cxn>
              <a:cxn ang="0">
                <a:pos x="connsiteX13952" y="connsiteY13952"/>
              </a:cxn>
              <a:cxn ang="0">
                <a:pos x="connsiteX13953" y="connsiteY13953"/>
              </a:cxn>
              <a:cxn ang="0">
                <a:pos x="connsiteX13954" y="connsiteY13954"/>
              </a:cxn>
              <a:cxn ang="0">
                <a:pos x="connsiteX13955" y="connsiteY13955"/>
              </a:cxn>
              <a:cxn ang="0">
                <a:pos x="connsiteX13956" y="connsiteY13956"/>
              </a:cxn>
              <a:cxn ang="0">
                <a:pos x="connsiteX13957" y="connsiteY13957"/>
              </a:cxn>
              <a:cxn ang="0">
                <a:pos x="connsiteX13958" y="connsiteY13958"/>
              </a:cxn>
              <a:cxn ang="0">
                <a:pos x="connsiteX13959" y="connsiteY13959"/>
              </a:cxn>
              <a:cxn ang="0">
                <a:pos x="connsiteX13960" y="connsiteY13960"/>
              </a:cxn>
              <a:cxn ang="0">
                <a:pos x="connsiteX13961" y="connsiteY13961"/>
              </a:cxn>
              <a:cxn ang="0">
                <a:pos x="connsiteX13962" y="connsiteY13962"/>
              </a:cxn>
              <a:cxn ang="0">
                <a:pos x="connsiteX13963" y="connsiteY13963"/>
              </a:cxn>
              <a:cxn ang="0">
                <a:pos x="connsiteX13964" y="connsiteY13964"/>
              </a:cxn>
              <a:cxn ang="0">
                <a:pos x="connsiteX13965" y="connsiteY13965"/>
              </a:cxn>
              <a:cxn ang="0">
                <a:pos x="connsiteX13966" y="connsiteY13966"/>
              </a:cxn>
              <a:cxn ang="0">
                <a:pos x="connsiteX13967" y="connsiteY13967"/>
              </a:cxn>
              <a:cxn ang="0">
                <a:pos x="connsiteX13968" y="connsiteY13968"/>
              </a:cxn>
              <a:cxn ang="0">
                <a:pos x="connsiteX13969" y="connsiteY13969"/>
              </a:cxn>
              <a:cxn ang="0">
                <a:pos x="connsiteX13970" y="connsiteY13970"/>
              </a:cxn>
              <a:cxn ang="0">
                <a:pos x="connsiteX13971" y="connsiteY13971"/>
              </a:cxn>
              <a:cxn ang="0">
                <a:pos x="connsiteX13972" y="connsiteY13972"/>
              </a:cxn>
              <a:cxn ang="0">
                <a:pos x="connsiteX13973" y="connsiteY13973"/>
              </a:cxn>
              <a:cxn ang="0">
                <a:pos x="connsiteX13974" y="connsiteY13974"/>
              </a:cxn>
              <a:cxn ang="0">
                <a:pos x="connsiteX13975" y="connsiteY13975"/>
              </a:cxn>
              <a:cxn ang="0">
                <a:pos x="connsiteX13976" y="connsiteY13976"/>
              </a:cxn>
              <a:cxn ang="0">
                <a:pos x="connsiteX13977" y="connsiteY13977"/>
              </a:cxn>
              <a:cxn ang="0">
                <a:pos x="connsiteX13978" y="connsiteY13978"/>
              </a:cxn>
              <a:cxn ang="0">
                <a:pos x="connsiteX13979" y="connsiteY13979"/>
              </a:cxn>
              <a:cxn ang="0">
                <a:pos x="connsiteX13980" y="connsiteY13980"/>
              </a:cxn>
              <a:cxn ang="0">
                <a:pos x="connsiteX13981" y="connsiteY13981"/>
              </a:cxn>
              <a:cxn ang="0">
                <a:pos x="connsiteX13982" y="connsiteY13982"/>
              </a:cxn>
              <a:cxn ang="0">
                <a:pos x="connsiteX13983" y="connsiteY13983"/>
              </a:cxn>
              <a:cxn ang="0">
                <a:pos x="connsiteX13984" y="connsiteY13984"/>
              </a:cxn>
              <a:cxn ang="0">
                <a:pos x="connsiteX13985" y="connsiteY13985"/>
              </a:cxn>
              <a:cxn ang="0">
                <a:pos x="connsiteX13986" y="connsiteY13986"/>
              </a:cxn>
              <a:cxn ang="0">
                <a:pos x="connsiteX13987" y="connsiteY13987"/>
              </a:cxn>
              <a:cxn ang="0">
                <a:pos x="connsiteX13988" y="connsiteY13988"/>
              </a:cxn>
              <a:cxn ang="0">
                <a:pos x="connsiteX13989" y="connsiteY13989"/>
              </a:cxn>
              <a:cxn ang="0">
                <a:pos x="connsiteX13990" y="connsiteY13990"/>
              </a:cxn>
              <a:cxn ang="0">
                <a:pos x="connsiteX13991" y="connsiteY13991"/>
              </a:cxn>
              <a:cxn ang="0">
                <a:pos x="connsiteX13992" y="connsiteY13992"/>
              </a:cxn>
              <a:cxn ang="0">
                <a:pos x="connsiteX13993" y="connsiteY13993"/>
              </a:cxn>
              <a:cxn ang="0">
                <a:pos x="connsiteX13994" y="connsiteY13994"/>
              </a:cxn>
              <a:cxn ang="0">
                <a:pos x="connsiteX13995" y="connsiteY13995"/>
              </a:cxn>
              <a:cxn ang="0">
                <a:pos x="connsiteX13996" y="connsiteY13996"/>
              </a:cxn>
              <a:cxn ang="0">
                <a:pos x="connsiteX13997" y="connsiteY13997"/>
              </a:cxn>
              <a:cxn ang="0">
                <a:pos x="connsiteX13998" y="connsiteY13998"/>
              </a:cxn>
              <a:cxn ang="0">
                <a:pos x="connsiteX13999" y="connsiteY13999"/>
              </a:cxn>
              <a:cxn ang="0">
                <a:pos x="connsiteX14000" y="connsiteY14000"/>
              </a:cxn>
              <a:cxn ang="0">
                <a:pos x="connsiteX14001" y="connsiteY14001"/>
              </a:cxn>
              <a:cxn ang="0">
                <a:pos x="connsiteX14002" y="connsiteY14002"/>
              </a:cxn>
              <a:cxn ang="0">
                <a:pos x="connsiteX14003" y="connsiteY14003"/>
              </a:cxn>
              <a:cxn ang="0">
                <a:pos x="connsiteX14004" y="connsiteY14004"/>
              </a:cxn>
              <a:cxn ang="0">
                <a:pos x="connsiteX14005" y="connsiteY14005"/>
              </a:cxn>
              <a:cxn ang="0">
                <a:pos x="connsiteX14006" y="connsiteY14006"/>
              </a:cxn>
              <a:cxn ang="0">
                <a:pos x="connsiteX14007" y="connsiteY14007"/>
              </a:cxn>
              <a:cxn ang="0">
                <a:pos x="connsiteX14008" y="connsiteY14008"/>
              </a:cxn>
              <a:cxn ang="0">
                <a:pos x="connsiteX14009" y="connsiteY14009"/>
              </a:cxn>
              <a:cxn ang="0">
                <a:pos x="connsiteX14010" y="connsiteY14010"/>
              </a:cxn>
              <a:cxn ang="0">
                <a:pos x="connsiteX14011" y="connsiteY14011"/>
              </a:cxn>
              <a:cxn ang="0">
                <a:pos x="connsiteX14012" y="connsiteY14012"/>
              </a:cxn>
              <a:cxn ang="0">
                <a:pos x="connsiteX14013" y="connsiteY14013"/>
              </a:cxn>
              <a:cxn ang="0">
                <a:pos x="connsiteX14014" y="connsiteY14014"/>
              </a:cxn>
              <a:cxn ang="0">
                <a:pos x="connsiteX14015" y="connsiteY14015"/>
              </a:cxn>
              <a:cxn ang="0">
                <a:pos x="connsiteX14016" y="connsiteY14016"/>
              </a:cxn>
              <a:cxn ang="0">
                <a:pos x="connsiteX14017" y="connsiteY14017"/>
              </a:cxn>
              <a:cxn ang="0">
                <a:pos x="connsiteX14018" y="connsiteY14018"/>
              </a:cxn>
              <a:cxn ang="0">
                <a:pos x="connsiteX14019" y="connsiteY14019"/>
              </a:cxn>
              <a:cxn ang="0">
                <a:pos x="connsiteX14020" y="connsiteY14020"/>
              </a:cxn>
              <a:cxn ang="0">
                <a:pos x="connsiteX14021" y="connsiteY14021"/>
              </a:cxn>
              <a:cxn ang="0">
                <a:pos x="connsiteX14022" y="connsiteY14022"/>
              </a:cxn>
              <a:cxn ang="0">
                <a:pos x="connsiteX14023" y="connsiteY14023"/>
              </a:cxn>
              <a:cxn ang="0">
                <a:pos x="connsiteX14024" y="connsiteY14024"/>
              </a:cxn>
              <a:cxn ang="0">
                <a:pos x="connsiteX14025" y="connsiteY14025"/>
              </a:cxn>
              <a:cxn ang="0">
                <a:pos x="connsiteX14026" y="connsiteY14026"/>
              </a:cxn>
              <a:cxn ang="0">
                <a:pos x="connsiteX14027" y="connsiteY14027"/>
              </a:cxn>
              <a:cxn ang="0">
                <a:pos x="connsiteX14028" y="connsiteY14028"/>
              </a:cxn>
              <a:cxn ang="0">
                <a:pos x="connsiteX14029" y="connsiteY14029"/>
              </a:cxn>
              <a:cxn ang="0">
                <a:pos x="connsiteX14030" y="connsiteY14030"/>
              </a:cxn>
              <a:cxn ang="0">
                <a:pos x="connsiteX14031" y="connsiteY14031"/>
              </a:cxn>
              <a:cxn ang="0">
                <a:pos x="connsiteX14032" y="connsiteY14032"/>
              </a:cxn>
              <a:cxn ang="0">
                <a:pos x="connsiteX14033" y="connsiteY14033"/>
              </a:cxn>
              <a:cxn ang="0">
                <a:pos x="connsiteX14034" y="connsiteY14034"/>
              </a:cxn>
              <a:cxn ang="0">
                <a:pos x="connsiteX14035" y="connsiteY14035"/>
              </a:cxn>
              <a:cxn ang="0">
                <a:pos x="connsiteX14036" y="connsiteY14036"/>
              </a:cxn>
              <a:cxn ang="0">
                <a:pos x="connsiteX14037" y="connsiteY14037"/>
              </a:cxn>
              <a:cxn ang="0">
                <a:pos x="connsiteX14038" y="connsiteY14038"/>
              </a:cxn>
              <a:cxn ang="0">
                <a:pos x="connsiteX14039" y="connsiteY14039"/>
              </a:cxn>
              <a:cxn ang="0">
                <a:pos x="connsiteX14040" y="connsiteY14040"/>
              </a:cxn>
              <a:cxn ang="0">
                <a:pos x="connsiteX14041" y="connsiteY14041"/>
              </a:cxn>
              <a:cxn ang="0">
                <a:pos x="connsiteX14042" y="connsiteY14042"/>
              </a:cxn>
              <a:cxn ang="0">
                <a:pos x="connsiteX14043" y="connsiteY14043"/>
              </a:cxn>
              <a:cxn ang="0">
                <a:pos x="connsiteX14044" y="connsiteY14044"/>
              </a:cxn>
              <a:cxn ang="0">
                <a:pos x="connsiteX14045" y="connsiteY14045"/>
              </a:cxn>
              <a:cxn ang="0">
                <a:pos x="connsiteX14046" y="connsiteY14046"/>
              </a:cxn>
              <a:cxn ang="0">
                <a:pos x="connsiteX14047" y="connsiteY14047"/>
              </a:cxn>
              <a:cxn ang="0">
                <a:pos x="connsiteX14048" y="connsiteY14048"/>
              </a:cxn>
              <a:cxn ang="0">
                <a:pos x="connsiteX14049" y="connsiteY14049"/>
              </a:cxn>
              <a:cxn ang="0">
                <a:pos x="connsiteX14050" y="connsiteY14050"/>
              </a:cxn>
              <a:cxn ang="0">
                <a:pos x="connsiteX14051" y="connsiteY14051"/>
              </a:cxn>
              <a:cxn ang="0">
                <a:pos x="connsiteX14052" y="connsiteY14052"/>
              </a:cxn>
              <a:cxn ang="0">
                <a:pos x="connsiteX14053" y="connsiteY14053"/>
              </a:cxn>
              <a:cxn ang="0">
                <a:pos x="connsiteX14054" y="connsiteY14054"/>
              </a:cxn>
              <a:cxn ang="0">
                <a:pos x="connsiteX14055" y="connsiteY14055"/>
              </a:cxn>
              <a:cxn ang="0">
                <a:pos x="connsiteX14056" y="connsiteY14056"/>
              </a:cxn>
              <a:cxn ang="0">
                <a:pos x="connsiteX14057" y="connsiteY14057"/>
              </a:cxn>
              <a:cxn ang="0">
                <a:pos x="connsiteX14058" y="connsiteY14058"/>
              </a:cxn>
              <a:cxn ang="0">
                <a:pos x="connsiteX14059" y="connsiteY14059"/>
              </a:cxn>
              <a:cxn ang="0">
                <a:pos x="connsiteX14060" y="connsiteY14060"/>
              </a:cxn>
              <a:cxn ang="0">
                <a:pos x="connsiteX14061" y="connsiteY14061"/>
              </a:cxn>
              <a:cxn ang="0">
                <a:pos x="connsiteX14062" y="connsiteY14062"/>
              </a:cxn>
              <a:cxn ang="0">
                <a:pos x="connsiteX14063" y="connsiteY14063"/>
              </a:cxn>
              <a:cxn ang="0">
                <a:pos x="connsiteX14064" y="connsiteY14064"/>
              </a:cxn>
              <a:cxn ang="0">
                <a:pos x="connsiteX14065" y="connsiteY14065"/>
              </a:cxn>
              <a:cxn ang="0">
                <a:pos x="connsiteX14066" y="connsiteY14066"/>
              </a:cxn>
              <a:cxn ang="0">
                <a:pos x="connsiteX14067" y="connsiteY14067"/>
              </a:cxn>
              <a:cxn ang="0">
                <a:pos x="connsiteX14068" y="connsiteY14068"/>
              </a:cxn>
              <a:cxn ang="0">
                <a:pos x="connsiteX14069" y="connsiteY14069"/>
              </a:cxn>
              <a:cxn ang="0">
                <a:pos x="connsiteX14070" y="connsiteY14070"/>
              </a:cxn>
              <a:cxn ang="0">
                <a:pos x="connsiteX14071" y="connsiteY14071"/>
              </a:cxn>
              <a:cxn ang="0">
                <a:pos x="connsiteX14072" y="connsiteY14072"/>
              </a:cxn>
              <a:cxn ang="0">
                <a:pos x="connsiteX14073" y="connsiteY14073"/>
              </a:cxn>
              <a:cxn ang="0">
                <a:pos x="connsiteX14074" y="connsiteY14074"/>
              </a:cxn>
              <a:cxn ang="0">
                <a:pos x="connsiteX14075" y="connsiteY14075"/>
              </a:cxn>
              <a:cxn ang="0">
                <a:pos x="connsiteX14076" y="connsiteY14076"/>
              </a:cxn>
              <a:cxn ang="0">
                <a:pos x="connsiteX14077" y="connsiteY14077"/>
              </a:cxn>
              <a:cxn ang="0">
                <a:pos x="connsiteX14078" y="connsiteY14078"/>
              </a:cxn>
              <a:cxn ang="0">
                <a:pos x="connsiteX14079" y="connsiteY14079"/>
              </a:cxn>
              <a:cxn ang="0">
                <a:pos x="connsiteX14080" y="connsiteY14080"/>
              </a:cxn>
              <a:cxn ang="0">
                <a:pos x="connsiteX14081" y="connsiteY14081"/>
              </a:cxn>
              <a:cxn ang="0">
                <a:pos x="connsiteX14082" y="connsiteY14082"/>
              </a:cxn>
              <a:cxn ang="0">
                <a:pos x="connsiteX14083" y="connsiteY14083"/>
              </a:cxn>
              <a:cxn ang="0">
                <a:pos x="connsiteX14084" y="connsiteY14084"/>
              </a:cxn>
              <a:cxn ang="0">
                <a:pos x="connsiteX14085" y="connsiteY14085"/>
              </a:cxn>
              <a:cxn ang="0">
                <a:pos x="connsiteX14086" y="connsiteY14086"/>
              </a:cxn>
              <a:cxn ang="0">
                <a:pos x="connsiteX14087" y="connsiteY14087"/>
              </a:cxn>
              <a:cxn ang="0">
                <a:pos x="connsiteX14088" y="connsiteY14088"/>
              </a:cxn>
              <a:cxn ang="0">
                <a:pos x="connsiteX14089" y="connsiteY14089"/>
              </a:cxn>
              <a:cxn ang="0">
                <a:pos x="connsiteX14090" y="connsiteY14090"/>
              </a:cxn>
              <a:cxn ang="0">
                <a:pos x="connsiteX14091" y="connsiteY14091"/>
              </a:cxn>
              <a:cxn ang="0">
                <a:pos x="connsiteX14092" y="connsiteY14092"/>
              </a:cxn>
              <a:cxn ang="0">
                <a:pos x="connsiteX14093" y="connsiteY14093"/>
              </a:cxn>
              <a:cxn ang="0">
                <a:pos x="connsiteX14094" y="connsiteY14094"/>
              </a:cxn>
              <a:cxn ang="0">
                <a:pos x="connsiteX14095" y="connsiteY14095"/>
              </a:cxn>
              <a:cxn ang="0">
                <a:pos x="connsiteX14096" y="connsiteY14096"/>
              </a:cxn>
              <a:cxn ang="0">
                <a:pos x="connsiteX14097" y="connsiteY14097"/>
              </a:cxn>
              <a:cxn ang="0">
                <a:pos x="connsiteX14098" y="connsiteY14098"/>
              </a:cxn>
              <a:cxn ang="0">
                <a:pos x="connsiteX14099" y="connsiteY14099"/>
              </a:cxn>
              <a:cxn ang="0">
                <a:pos x="connsiteX14100" y="connsiteY14100"/>
              </a:cxn>
              <a:cxn ang="0">
                <a:pos x="connsiteX14101" y="connsiteY14101"/>
              </a:cxn>
              <a:cxn ang="0">
                <a:pos x="connsiteX14102" y="connsiteY14102"/>
              </a:cxn>
              <a:cxn ang="0">
                <a:pos x="connsiteX14103" y="connsiteY14103"/>
              </a:cxn>
              <a:cxn ang="0">
                <a:pos x="connsiteX14104" y="connsiteY14104"/>
              </a:cxn>
              <a:cxn ang="0">
                <a:pos x="connsiteX14105" y="connsiteY14105"/>
              </a:cxn>
              <a:cxn ang="0">
                <a:pos x="connsiteX14106" y="connsiteY14106"/>
              </a:cxn>
              <a:cxn ang="0">
                <a:pos x="connsiteX14107" y="connsiteY14107"/>
              </a:cxn>
              <a:cxn ang="0">
                <a:pos x="connsiteX14108" y="connsiteY14108"/>
              </a:cxn>
              <a:cxn ang="0">
                <a:pos x="connsiteX14109" y="connsiteY14109"/>
              </a:cxn>
              <a:cxn ang="0">
                <a:pos x="connsiteX14110" y="connsiteY14110"/>
              </a:cxn>
              <a:cxn ang="0">
                <a:pos x="connsiteX14111" y="connsiteY14111"/>
              </a:cxn>
              <a:cxn ang="0">
                <a:pos x="connsiteX14112" y="connsiteY14112"/>
              </a:cxn>
              <a:cxn ang="0">
                <a:pos x="connsiteX14113" y="connsiteY14113"/>
              </a:cxn>
              <a:cxn ang="0">
                <a:pos x="connsiteX14114" y="connsiteY14114"/>
              </a:cxn>
              <a:cxn ang="0">
                <a:pos x="connsiteX14115" y="connsiteY14115"/>
              </a:cxn>
              <a:cxn ang="0">
                <a:pos x="connsiteX14116" y="connsiteY14116"/>
              </a:cxn>
              <a:cxn ang="0">
                <a:pos x="connsiteX14117" y="connsiteY14117"/>
              </a:cxn>
              <a:cxn ang="0">
                <a:pos x="connsiteX14118" y="connsiteY14118"/>
              </a:cxn>
              <a:cxn ang="0">
                <a:pos x="connsiteX14119" y="connsiteY14119"/>
              </a:cxn>
              <a:cxn ang="0">
                <a:pos x="connsiteX14120" y="connsiteY14120"/>
              </a:cxn>
              <a:cxn ang="0">
                <a:pos x="connsiteX14121" y="connsiteY14121"/>
              </a:cxn>
              <a:cxn ang="0">
                <a:pos x="connsiteX14122" y="connsiteY14122"/>
              </a:cxn>
              <a:cxn ang="0">
                <a:pos x="connsiteX14123" y="connsiteY14123"/>
              </a:cxn>
              <a:cxn ang="0">
                <a:pos x="connsiteX14124" y="connsiteY14124"/>
              </a:cxn>
              <a:cxn ang="0">
                <a:pos x="connsiteX14125" y="connsiteY14125"/>
              </a:cxn>
              <a:cxn ang="0">
                <a:pos x="connsiteX14126" y="connsiteY14126"/>
              </a:cxn>
              <a:cxn ang="0">
                <a:pos x="connsiteX14127" y="connsiteY14127"/>
              </a:cxn>
              <a:cxn ang="0">
                <a:pos x="connsiteX14128" y="connsiteY14128"/>
              </a:cxn>
              <a:cxn ang="0">
                <a:pos x="connsiteX14129" y="connsiteY14129"/>
              </a:cxn>
              <a:cxn ang="0">
                <a:pos x="connsiteX14130" y="connsiteY14130"/>
              </a:cxn>
              <a:cxn ang="0">
                <a:pos x="connsiteX14131" y="connsiteY14131"/>
              </a:cxn>
              <a:cxn ang="0">
                <a:pos x="connsiteX14132" y="connsiteY14132"/>
              </a:cxn>
              <a:cxn ang="0">
                <a:pos x="connsiteX14133" y="connsiteY14133"/>
              </a:cxn>
              <a:cxn ang="0">
                <a:pos x="connsiteX14134" y="connsiteY14134"/>
              </a:cxn>
              <a:cxn ang="0">
                <a:pos x="connsiteX14135" y="connsiteY14135"/>
              </a:cxn>
              <a:cxn ang="0">
                <a:pos x="connsiteX14136" y="connsiteY14136"/>
              </a:cxn>
              <a:cxn ang="0">
                <a:pos x="connsiteX14137" y="connsiteY14137"/>
              </a:cxn>
              <a:cxn ang="0">
                <a:pos x="connsiteX14138" y="connsiteY14138"/>
              </a:cxn>
              <a:cxn ang="0">
                <a:pos x="connsiteX14139" y="connsiteY14139"/>
              </a:cxn>
              <a:cxn ang="0">
                <a:pos x="connsiteX14140" y="connsiteY14140"/>
              </a:cxn>
              <a:cxn ang="0">
                <a:pos x="connsiteX14141" y="connsiteY14141"/>
              </a:cxn>
              <a:cxn ang="0">
                <a:pos x="connsiteX14142" y="connsiteY14142"/>
              </a:cxn>
              <a:cxn ang="0">
                <a:pos x="connsiteX14143" y="connsiteY14143"/>
              </a:cxn>
              <a:cxn ang="0">
                <a:pos x="connsiteX14144" y="connsiteY14144"/>
              </a:cxn>
              <a:cxn ang="0">
                <a:pos x="connsiteX14145" y="connsiteY14145"/>
              </a:cxn>
              <a:cxn ang="0">
                <a:pos x="connsiteX14146" y="connsiteY14146"/>
              </a:cxn>
              <a:cxn ang="0">
                <a:pos x="connsiteX14147" y="connsiteY14147"/>
              </a:cxn>
              <a:cxn ang="0">
                <a:pos x="connsiteX14148" y="connsiteY14148"/>
              </a:cxn>
              <a:cxn ang="0">
                <a:pos x="connsiteX14149" y="connsiteY14149"/>
              </a:cxn>
              <a:cxn ang="0">
                <a:pos x="connsiteX14150" y="connsiteY14150"/>
              </a:cxn>
              <a:cxn ang="0">
                <a:pos x="connsiteX14151" y="connsiteY14151"/>
              </a:cxn>
              <a:cxn ang="0">
                <a:pos x="connsiteX14152" y="connsiteY14152"/>
              </a:cxn>
            </a:cxnLst>
            <a:rect l="l" t="t" r="r" b="b"/>
            <a:pathLst>
              <a:path w="12238203" h="14922648">
                <a:moveTo>
                  <a:pt x="57976" y="11664063"/>
                </a:moveTo>
                <a:cubicBezTo>
                  <a:pt x="58618" y="11658863"/>
                  <a:pt x="57117" y="11653608"/>
                  <a:pt x="55710" y="11648140"/>
                </a:cubicBezTo>
                <a:cubicBezTo>
                  <a:pt x="48716" y="11654743"/>
                  <a:pt x="42336" y="11661106"/>
                  <a:pt x="35342" y="11667709"/>
                </a:cubicBezTo>
                <a:cubicBezTo>
                  <a:pt x="39278" y="11671489"/>
                  <a:pt x="43452" y="11675884"/>
                  <a:pt x="47388" y="11679663"/>
                </a:cubicBezTo>
                <a:cubicBezTo>
                  <a:pt x="54551" y="11674410"/>
                  <a:pt x="57335" y="11669264"/>
                  <a:pt x="57976" y="11664063"/>
                </a:cubicBezTo>
                <a:close/>
                <a:moveTo>
                  <a:pt x="2528364" y="6129546"/>
                </a:moveTo>
                <a:cubicBezTo>
                  <a:pt x="2534743" y="6112512"/>
                  <a:pt x="2530562" y="6092536"/>
                  <a:pt x="2507101" y="6089064"/>
                </a:cubicBezTo>
                <a:cubicBezTo>
                  <a:pt x="2486837" y="6097984"/>
                  <a:pt x="2478129" y="6130393"/>
                  <a:pt x="2486270" y="6152374"/>
                </a:cubicBezTo>
                <a:cubicBezTo>
                  <a:pt x="2505048" y="6160671"/>
                  <a:pt x="2521986" y="6146579"/>
                  <a:pt x="2528364" y="6129546"/>
                </a:cubicBezTo>
                <a:close/>
                <a:moveTo>
                  <a:pt x="119335" y="11591663"/>
                </a:moveTo>
                <a:cubicBezTo>
                  <a:pt x="120534" y="11586931"/>
                  <a:pt x="120543" y="11582153"/>
                  <a:pt x="118972" y="11577633"/>
                </a:cubicBezTo>
                <a:cubicBezTo>
                  <a:pt x="104467" y="11593160"/>
                  <a:pt x="81203" y="11608899"/>
                  <a:pt x="86961" y="11624706"/>
                </a:cubicBezTo>
                <a:cubicBezTo>
                  <a:pt x="101438" y="11619624"/>
                  <a:pt x="115739" y="11605857"/>
                  <a:pt x="119335" y="11591663"/>
                </a:cubicBezTo>
                <a:close/>
                <a:moveTo>
                  <a:pt x="1406792" y="8710768"/>
                </a:moveTo>
                <a:cubicBezTo>
                  <a:pt x="1417557" y="8695639"/>
                  <a:pt x="1391644" y="8673481"/>
                  <a:pt x="1383926" y="8695566"/>
                </a:cubicBezTo>
                <a:cubicBezTo>
                  <a:pt x="1398048" y="8698237"/>
                  <a:pt x="1397404" y="8706620"/>
                  <a:pt x="1406792" y="8710768"/>
                </a:cubicBezTo>
                <a:close/>
                <a:moveTo>
                  <a:pt x="1396152" y="8781024"/>
                </a:moveTo>
                <a:cubicBezTo>
                  <a:pt x="1394722" y="8777332"/>
                  <a:pt x="1380857" y="8762538"/>
                  <a:pt x="1374815" y="8771596"/>
                </a:cubicBezTo>
                <a:cubicBezTo>
                  <a:pt x="1383627" y="8772430"/>
                  <a:pt x="1387460" y="8791460"/>
                  <a:pt x="1396152" y="8781024"/>
                </a:cubicBezTo>
                <a:close/>
                <a:moveTo>
                  <a:pt x="164213" y="11576498"/>
                </a:moveTo>
                <a:cubicBezTo>
                  <a:pt x="165341" y="11572899"/>
                  <a:pt x="165080" y="11569308"/>
                  <a:pt x="162458" y="11565727"/>
                </a:cubicBezTo>
                <a:cubicBezTo>
                  <a:pt x="150412" y="11580301"/>
                  <a:pt x="123122" y="11594771"/>
                  <a:pt x="142794" y="11609075"/>
                </a:cubicBezTo>
                <a:cubicBezTo>
                  <a:pt x="144940" y="11598162"/>
                  <a:pt x="160828" y="11587294"/>
                  <a:pt x="164213" y="11576498"/>
                </a:cubicBezTo>
                <a:close/>
                <a:moveTo>
                  <a:pt x="1426503" y="8734264"/>
                </a:moveTo>
                <a:cubicBezTo>
                  <a:pt x="1415348" y="8723727"/>
                  <a:pt x="1402535" y="8713476"/>
                  <a:pt x="1383996" y="8705796"/>
                </a:cubicBezTo>
                <a:cubicBezTo>
                  <a:pt x="1383235" y="8724835"/>
                  <a:pt x="1401734" y="8736069"/>
                  <a:pt x="1420848" y="8747064"/>
                </a:cubicBezTo>
                <a:close/>
                <a:moveTo>
                  <a:pt x="98166" y="11746993"/>
                </a:moveTo>
                <a:cubicBezTo>
                  <a:pt x="98354" y="11746565"/>
                  <a:pt x="94467" y="11743828"/>
                  <a:pt x="94230" y="11743212"/>
                </a:cubicBezTo>
                <a:cubicBezTo>
                  <a:pt x="92121" y="11703000"/>
                  <a:pt x="82537" y="11769676"/>
                  <a:pt x="98166" y="11746993"/>
                </a:cubicBezTo>
                <a:close/>
                <a:moveTo>
                  <a:pt x="1449243" y="8694341"/>
                </a:moveTo>
                <a:cubicBezTo>
                  <a:pt x="1447288" y="8688378"/>
                  <a:pt x="1429603" y="8681075"/>
                  <a:pt x="1424563" y="8693634"/>
                </a:cubicBezTo>
                <a:cubicBezTo>
                  <a:pt x="1435043" y="8698775"/>
                  <a:pt x="1444243" y="8703350"/>
                  <a:pt x="1449243" y="8694341"/>
                </a:cubicBezTo>
                <a:close/>
                <a:moveTo>
                  <a:pt x="1420832" y="8781730"/>
                </a:moveTo>
                <a:cubicBezTo>
                  <a:pt x="1424599" y="8751271"/>
                  <a:pt x="1381567" y="8720529"/>
                  <a:pt x="1356162" y="8713384"/>
                </a:cubicBezTo>
                <a:cubicBezTo>
                  <a:pt x="1376488" y="8736642"/>
                  <a:pt x="1399275" y="8758948"/>
                  <a:pt x="1420832" y="8781730"/>
                </a:cubicBezTo>
                <a:close/>
                <a:moveTo>
                  <a:pt x="4605200" y="1613000"/>
                </a:moveTo>
                <a:cubicBezTo>
                  <a:pt x="4607346" y="1606209"/>
                  <a:pt x="4607822" y="1599626"/>
                  <a:pt x="4604159" y="1595389"/>
                </a:cubicBezTo>
                <a:cubicBezTo>
                  <a:pt x="4602013" y="1602181"/>
                  <a:pt x="4593047" y="1611785"/>
                  <a:pt x="4605200" y="1613000"/>
                </a:cubicBezTo>
                <a:close/>
                <a:moveTo>
                  <a:pt x="1413347" y="8843691"/>
                </a:moveTo>
                <a:cubicBezTo>
                  <a:pt x="1415268" y="8813945"/>
                  <a:pt x="1393811" y="8793247"/>
                  <a:pt x="1369089" y="8774165"/>
                </a:cubicBezTo>
                <a:cubicBezTo>
                  <a:pt x="1357094" y="8789771"/>
                  <a:pt x="1378260" y="8786886"/>
                  <a:pt x="1384533" y="8795776"/>
                </a:cubicBezTo>
                <a:cubicBezTo>
                  <a:pt x="1395749" y="8811949"/>
                  <a:pt x="1395395" y="8843917"/>
                  <a:pt x="1413347" y="8843691"/>
                </a:cubicBezTo>
                <a:close/>
                <a:moveTo>
                  <a:pt x="1463299" y="8730636"/>
                </a:moveTo>
                <a:cubicBezTo>
                  <a:pt x="1445525" y="8725843"/>
                  <a:pt x="1436750" y="8699530"/>
                  <a:pt x="1419097" y="8706007"/>
                </a:cubicBezTo>
                <a:cubicBezTo>
                  <a:pt x="1428932" y="8719531"/>
                  <a:pt x="1433043" y="8735625"/>
                  <a:pt x="1457833" y="8743008"/>
                </a:cubicBezTo>
                <a:close/>
                <a:moveTo>
                  <a:pt x="1492948" y="8708553"/>
                </a:moveTo>
                <a:cubicBezTo>
                  <a:pt x="1488581" y="8704584"/>
                  <a:pt x="1486676" y="8699662"/>
                  <a:pt x="1489880" y="8692410"/>
                </a:cubicBezTo>
                <a:cubicBezTo>
                  <a:pt x="1478319" y="8690871"/>
                  <a:pt x="1464525" y="8686306"/>
                  <a:pt x="1455395" y="8691961"/>
                </a:cubicBezTo>
                <a:cubicBezTo>
                  <a:pt x="1471174" y="8694344"/>
                  <a:pt x="1478332" y="8717392"/>
                  <a:pt x="1492948" y="8708553"/>
                </a:cubicBezTo>
                <a:close/>
                <a:moveTo>
                  <a:pt x="149728" y="11751409"/>
                </a:moveTo>
                <a:cubicBezTo>
                  <a:pt x="126210" y="11730815"/>
                  <a:pt x="106169" y="11721959"/>
                  <a:pt x="102855" y="11696008"/>
                </a:cubicBezTo>
                <a:cubicBezTo>
                  <a:pt x="90784" y="11696797"/>
                  <a:pt x="79016" y="11681905"/>
                  <a:pt x="67119" y="11699604"/>
                </a:cubicBezTo>
                <a:cubicBezTo>
                  <a:pt x="93671" y="11722560"/>
                  <a:pt x="130040" y="11754444"/>
                  <a:pt x="149728" y="11751409"/>
                </a:cubicBezTo>
                <a:close/>
                <a:moveTo>
                  <a:pt x="1502666" y="8732733"/>
                </a:moveTo>
                <a:cubicBezTo>
                  <a:pt x="1481717" y="8727046"/>
                  <a:pt x="1478183" y="8714267"/>
                  <a:pt x="1464428" y="8706149"/>
                </a:cubicBezTo>
                <a:cubicBezTo>
                  <a:pt x="1460252" y="8723681"/>
                  <a:pt x="1474533" y="8734070"/>
                  <a:pt x="1492744" y="8743646"/>
                </a:cubicBezTo>
                <a:cubicBezTo>
                  <a:pt x="1495006" y="8738527"/>
                  <a:pt x="1500503" y="8739937"/>
                  <a:pt x="1502666" y="8732733"/>
                </a:cubicBezTo>
                <a:close/>
                <a:moveTo>
                  <a:pt x="514531" y="10975852"/>
                </a:moveTo>
                <a:cubicBezTo>
                  <a:pt x="515858" y="10974721"/>
                  <a:pt x="516398" y="10972922"/>
                  <a:pt x="515422" y="10969946"/>
                </a:cubicBezTo>
                <a:cubicBezTo>
                  <a:pt x="511312" y="10971184"/>
                  <a:pt x="504596" y="10970253"/>
                  <a:pt x="504794" y="10974413"/>
                </a:cubicBezTo>
                <a:cubicBezTo>
                  <a:pt x="506686" y="10974739"/>
                  <a:pt x="509192" y="10974829"/>
                  <a:pt x="508915" y="10977761"/>
                </a:cubicBezTo>
                <a:cubicBezTo>
                  <a:pt x="511089" y="10977449"/>
                  <a:pt x="513204" y="10976984"/>
                  <a:pt x="514531" y="10975852"/>
                </a:cubicBezTo>
                <a:close/>
                <a:moveTo>
                  <a:pt x="1823343" y="8013993"/>
                </a:moveTo>
                <a:cubicBezTo>
                  <a:pt x="1818088" y="8008618"/>
                  <a:pt x="1823790" y="8001469"/>
                  <a:pt x="1818723" y="7995669"/>
                </a:cubicBezTo>
                <a:cubicBezTo>
                  <a:pt x="1807963" y="8001600"/>
                  <a:pt x="1816078" y="8018923"/>
                  <a:pt x="1823343" y="8013993"/>
                </a:cubicBezTo>
                <a:close/>
                <a:moveTo>
                  <a:pt x="5097181" y="606870"/>
                </a:moveTo>
                <a:cubicBezTo>
                  <a:pt x="5101238" y="599996"/>
                  <a:pt x="5103212" y="593221"/>
                  <a:pt x="5099172" y="587357"/>
                </a:cubicBezTo>
                <a:cubicBezTo>
                  <a:pt x="5091800" y="594806"/>
                  <a:pt x="5094183" y="600957"/>
                  <a:pt x="5097181" y="606870"/>
                </a:cubicBezTo>
                <a:close/>
                <a:moveTo>
                  <a:pt x="1810988" y="8047712"/>
                </a:moveTo>
                <a:cubicBezTo>
                  <a:pt x="1810068" y="8037130"/>
                  <a:pt x="1813494" y="8025923"/>
                  <a:pt x="1801805" y="8016687"/>
                </a:cubicBezTo>
                <a:cubicBezTo>
                  <a:pt x="1794975" y="8026390"/>
                  <a:pt x="1799793" y="8048872"/>
                  <a:pt x="1810988" y="8047712"/>
                </a:cubicBezTo>
                <a:close/>
                <a:moveTo>
                  <a:pt x="5119381" y="560090"/>
                </a:moveTo>
                <a:cubicBezTo>
                  <a:pt x="5117435" y="558721"/>
                  <a:pt x="5115490" y="557351"/>
                  <a:pt x="5113972" y="556171"/>
                </a:cubicBezTo>
                <a:cubicBezTo>
                  <a:pt x="5112175" y="557926"/>
                  <a:pt x="5110806" y="559870"/>
                  <a:pt x="5110052" y="561577"/>
                </a:cubicBezTo>
                <a:cubicBezTo>
                  <a:pt x="5111571" y="562757"/>
                  <a:pt x="5113516" y="564127"/>
                  <a:pt x="5115462" y="565496"/>
                </a:cubicBezTo>
                <a:cubicBezTo>
                  <a:pt x="5116643" y="563979"/>
                  <a:pt x="5118011" y="562034"/>
                  <a:pt x="5119381" y="560090"/>
                </a:cubicBezTo>
                <a:close/>
                <a:moveTo>
                  <a:pt x="1522436" y="8701265"/>
                </a:moveTo>
                <a:cubicBezTo>
                  <a:pt x="1522931" y="8700289"/>
                  <a:pt x="1522174" y="8698393"/>
                  <a:pt x="1519254" y="8695191"/>
                </a:cubicBezTo>
                <a:cubicBezTo>
                  <a:pt x="1517071" y="8693206"/>
                  <a:pt x="1509539" y="8692938"/>
                  <a:pt x="1508835" y="8695686"/>
                </a:cubicBezTo>
                <a:cubicBezTo>
                  <a:pt x="1508202" y="8698848"/>
                  <a:pt x="1520950" y="8704194"/>
                  <a:pt x="1522436" y="8701265"/>
                </a:cubicBezTo>
                <a:close/>
                <a:moveTo>
                  <a:pt x="5039030" y="753489"/>
                </a:moveTo>
                <a:cubicBezTo>
                  <a:pt x="5034591" y="739292"/>
                  <a:pt x="5064832" y="707791"/>
                  <a:pt x="5046253" y="703661"/>
                </a:cubicBezTo>
                <a:cubicBezTo>
                  <a:pt x="5046197" y="719950"/>
                  <a:pt x="5021044" y="739934"/>
                  <a:pt x="5039030" y="753489"/>
                </a:cubicBezTo>
                <a:close/>
                <a:moveTo>
                  <a:pt x="5027029" y="786422"/>
                </a:moveTo>
                <a:cubicBezTo>
                  <a:pt x="5023515" y="782830"/>
                  <a:pt x="5025400" y="778564"/>
                  <a:pt x="5022928" y="774923"/>
                </a:cubicBezTo>
                <a:cubicBezTo>
                  <a:pt x="5013283" y="782897"/>
                  <a:pt x="5018615" y="793920"/>
                  <a:pt x="5027029" y="786422"/>
                </a:cubicBezTo>
                <a:close/>
                <a:moveTo>
                  <a:pt x="4354302" y="2309260"/>
                </a:moveTo>
                <a:cubicBezTo>
                  <a:pt x="4357301" y="2297872"/>
                  <a:pt x="4351284" y="2282130"/>
                  <a:pt x="4331854" y="2284411"/>
                </a:cubicBezTo>
                <a:cubicBezTo>
                  <a:pt x="4319442" y="2292522"/>
                  <a:pt x="4335062" y="2299868"/>
                  <a:pt x="4322650" y="2307978"/>
                </a:cubicBezTo>
                <a:cubicBezTo>
                  <a:pt x="4339286" y="2327681"/>
                  <a:pt x="4351303" y="2320648"/>
                  <a:pt x="4354302" y="2309260"/>
                </a:cubicBezTo>
                <a:close/>
                <a:moveTo>
                  <a:pt x="5079625" y="668828"/>
                </a:moveTo>
                <a:cubicBezTo>
                  <a:pt x="5080307" y="666707"/>
                  <a:pt x="5079793" y="664696"/>
                  <a:pt x="5076473" y="662974"/>
                </a:cubicBezTo>
                <a:cubicBezTo>
                  <a:pt x="5072742" y="667953"/>
                  <a:pt x="5073130" y="671693"/>
                  <a:pt x="5075602" y="675335"/>
                </a:cubicBezTo>
                <a:cubicBezTo>
                  <a:pt x="5077065" y="673177"/>
                  <a:pt x="5078943" y="670948"/>
                  <a:pt x="5079625" y="668828"/>
                </a:cubicBezTo>
                <a:close/>
                <a:moveTo>
                  <a:pt x="518128" y="10996083"/>
                </a:moveTo>
                <a:cubicBezTo>
                  <a:pt x="517791" y="10993389"/>
                  <a:pt x="517692" y="10991310"/>
                  <a:pt x="517355" y="10988616"/>
                </a:cubicBezTo>
                <a:cubicBezTo>
                  <a:pt x="511967" y="10989290"/>
                  <a:pt x="509173" y="10987546"/>
                  <a:pt x="505766" y="10986040"/>
                </a:cubicBezTo>
                <a:cubicBezTo>
                  <a:pt x="505548" y="10994598"/>
                  <a:pt x="507688" y="11000125"/>
                  <a:pt x="514780" y="11000204"/>
                </a:cubicBezTo>
                <a:cubicBezTo>
                  <a:pt x="514681" y="10998124"/>
                  <a:pt x="514770" y="10995619"/>
                  <a:pt x="518128" y="10996083"/>
                </a:cubicBezTo>
                <a:close/>
                <a:moveTo>
                  <a:pt x="4618171" y="1717167"/>
                </a:moveTo>
                <a:cubicBezTo>
                  <a:pt x="4619954" y="1697116"/>
                  <a:pt x="4600074" y="1688390"/>
                  <a:pt x="4588750" y="1680288"/>
                </a:cubicBezTo>
                <a:cubicBezTo>
                  <a:pt x="4587464" y="1698059"/>
                  <a:pt x="4609232" y="1698982"/>
                  <a:pt x="4618171" y="1717167"/>
                </a:cubicBezTo>
                <a:close/>
                <a:moveTo>
                  <a:pt x="4612516" y="1731313"/>
                </a:moveTo>
                <a:cubicBezTo>
                  <a:pt x="4606553" y="1722277"/>
                  <a:pt x="4606752" y="1710381"/>
                  <a:pt x="4595334" y="1703595"/>
                </a:cubicBezTo>
                <a:cubicBezTo>
                  <a:pt x="4592616" y="1718285"/>
                  <a:pt x="4600859" y="1727817"/>
                  <a:pt x="4604256" y="1740306"/>
                </a:cubicBezTo>
                <a:cubicBezTo>
                  <a:pt x="4606258" y="1735489"/>
                  <a:pt x="4609387" y="1733401"/>
                  <a:pt x="4612516" y="1731313"/>
                </a:cubicBezTo>
                <a:close/>
                <a:moveTo>
                  <a:pt x="5114060" y="598396"/>
                </a:moveTo>
                <a:cubicBezTo>
                  <a:pt x="5114937" y="593813"/>
                  <a:pt x="5113483" y="589602"/>
                  <a:pt x="5108500" y="585871"/>
                </a:cubicBezTo>
                <a:cubicBezTo>
                  <a:pt x="5104781" y="595443"/>
                  <a:pt x="5101250" y="604589"/>
                  <a:pt x="5105628" y="613151"/>
                </a:cubicBezTo>
                <a:cubicBezTo>
                  <a:pt x="5109973" y="607934"/>
                  <a:pt x="5113183" y="602979"/>
                  <a:pt x="5114060" y="598396"/>
                </a:cubicBezTo>
                <a:close/>
                <a:moveTo>
                  <a:pt x="1842337" y="8014752"/>
                </a:moveTo>
                <a:cubicBezTo>
                  <a:pt x="1832856" y="7999369"/>
                  <a:pt x="1844726" y="7981717"/>
                  <a:pt x="1831325" y="7967146"/>
                </a:cubicBezTo>
                <a:cubicBezTo>
                  <a:pt x="1823890" y="7981670"/>
                  <a:pt x="1830726" y="8020308"/>
                  <a:pt x="1842337" y="8014752"/>
                </a:cubicBezTo>
                <a:close/>
                <a:moveTo>
                  <a:pt x="5145571" y="540501"/>
                </a:moveTo>
                <a:cubicBezTo>
                  <a:pt x="5146344" y="534279"/>
                  <a:pt x="5144293" y="528529"/>
                  <a:pt x="5138099" y="523498"/>
                </a:cubicBezTo>
                <a:cubicBezTo>
                  <a:pt x="5132446" y="536294"/>
                  <a:pt x="5130960" y="548893"/>
                  <a:pt x="5136103" y="560342"/>
                </a:cubicBezTo>
                <a:cubicBezTo>
                  <a:pt x="5141202" y="553418"/>
                  <a:pt x="5144799" y="546723"/>
                  <a:pt x="5145571" y="540501"/>
                </a:cubicBezTo>
                <a:close/>
                <a:moveTo>
                  <a:pt x="4635588" y="1695938"/>
                </a:moveTo>
                <a:cubicBezTo>
                  <a:pt x="4634250" y="1668711"/>
                  <a:pt x="4618309" y="1646708"/>
                  <a:pt x="4598934" y="1626439"/>
                </a:cubicBezTo>
                <a:cubicBezTo>
                  <a:pt x="4583988" y="1645533"/>
                  <a:pt x="4643257" y="1690541"/>
                  <a:pt x="4612101" y="1673054"/>
                </a:cubicBezTo>
                <a:cubicBezTo>
                  <a:pt x="4608706" y="1683394"/>
                  <a:pt x="4612131" y="1690922"/>
                  <a:pt x="4623740" y="1695075"/>
                </a:cubicBezTo>
                <a:cubicBezTo>
                  <a:pt x="4627145" y="1675473"/>
                  <a:pt x="4623769" y="1690115"/>
                  <a:pt x="4635588" y="1695938"/>
                </a:cubicBezTo>
                <a:close/>
                <a:moveTo>
                  <a:pt x="1857721" y="7983388"/>
                </a:moveTo>
                <a:cubicBezTo>
                  <a:pt x="1850853" y="7974757"/>
                  <a:pt x="1860376" y="7964717"/>
                  <a:pt x="1848974" y="7957135"/>
                </a:cubicBezTo>
                <a:cubicBezTo>
                  <a:pt x="1844974" y="7965036"/>
                  <a:pt x="1846813" y="7986201"/>
                  <a:pt x="1857721" y="7983388"/>
                </a:cubicBezTo>
                <a:close/>
                <a:moveTo>
                  <a:pt x="5200528" y="422612"/>
                </a:moveTo>
                <a:cubicBezTo>
                  <a:pt x="5204586" y="415738"/>
                  <a:pt x="5206559" y="408963"/>
                  <a:pt x="5202519" y="403099"/>
                </a:cubicBezTo>
                <a:cubicBezTo>
                  <a:pt x="5196377" y="410072"/>
                  <a:pt x="5191090" y="417422"/>
                  <a:pt x="5200528" y="422612"/>
                </a:cubicBezTo>
                <a:close/>
                <a:moveTo>
                  <a:pt x="4803612" y="1321741"/>
                </a:moveTo>
                <a:cubicBezTo>
                  <a:pt x="4806072" y="1306040"/>
                  <a:pt x="4793174" y="1296830"/>
                  <a:pt x="4786086" y="1285065"/>
                </a:cubicBezTo>
                <a:cubicBezTo>
                  <a:pt x="4781909" y="1301634"/>
                  <a:pt x="4796524" y="1309977"/>
                  <a:pt x="4803612" y="1321741"/>
                </a:cubicBezTo>
                <a:close/>
                <a:moveTo>
                  <a:pt x="3289715" y="4748431"/>
                </a:moveTo>
                <a:cubicBezTo>
                  <a:pt x="3298882" y="4736711"/>
                  <a:pt x="3295785" y="4723933"/>
                  <a:pt x="3296671" y="4711215"/>
                </a:cubicBezTo>
                <a:cubicBezTo>
                  <a:pt x="3290610" y="4723309"/>
                  <a:pt x="3283513" y="4735277"/>
                  <a:pt x="3289715" y="4748431"/>
                </a:cubicBezTo>
                <a:close/>
                <a:moveTo>
                  <a:pt x="4291698" y="2482663"/>
                </a:moveTo>
                <a:cubicBezTo>
                  <a:pt x="4300183" y="2476592"/>
                  <a:pt x="4299501" y="2453836"/>
                  <a:pt x="4288033" y="2458964"/>
                </a:cubicBezTo>
                <a:cubicBezTo>
                  <a:pt x="4294093" y="2466788"/>
                  <a:pt x="4285639" y="2474838"/>
                  <a:pt x="4291698" y="2482663"/>
                </a:cubicBezTo>
                <a:close/>
                <a:moveTo>
                  <a:pt x="5037848" y="794261"/>
                </a:moveTo>
                <a:cubicBezTo>
                  <a:pt x="5034661" y="788774"/>
                  <a:pt x="5040565" y="781186"/>
                  <a:pt x="5035294" y="775799"/>
                </a:cubicBezTo>
                <a:cubicBezTo>
                  <a:pt x="5027018" y="781828"/>
                  <a:pt x="5029285" y="798634"/>
                  <a:pt x="5037848" y="794261"/>
                </a:cubicBezTo>
                <a:close/>
                <a:moveTo>
                  <a:pt x="5155448" y="528105"/>
                </a:moveTo>
                <a:cubicBezTo>
                  <a:pt x="5166977" y="515866"/>
                  <a:pt x="5162565" y="493524"/>
                  <a:pt x="5152899" y="492312"/>
                </a:cubicBezTo>
                <a:cubicBezTo>
                  <a:pt x="5156573" y="503622"/>
                  <a:pt x="5142633" y="517855"/>
                  <a:pt x="5155448" y="528105"/>
                </a:cubicBezTo>
                <a:close/>
                <a:moveTo>
                  <a:pt x="1829682" y="8059511"/>
                </a:moveTo>
                <a:cubicBezTo>
                  <a:pt x="1831163" y="8054432"/>
                  <a:pt x="1829961" y="8050244"/>
                  <a:pt x="1824597" y="8049146"/>
                </a:cubicBezTo>
                <a:cubicBezTo>
                  <a:pt x="1831178" y="8056125"/>
                  <a:pt x="1816361" y="8064333"/>
                  <a:pt x="1811660" y="8053098"/>
                </a:cubicBezTo>
                <a:cubicBezTo>
                  <a:pt x="1803217" y="8059543"/>
                  <a:pt x="1812580" y="8063680"/>
                  <a:pt x="1808293" y="8069927"/>
                </a:cubicBezTo>
                <a:cubicBezTo>
                  <a:pt x="1800553" y="8073631"/>
                  <a:pt x="1791171" y="8060327"/>
                  <a:pt x="1783915" y="8069841"/>
                </a:cubicBezTo>
                <a:cubicBezTo>
                  <a:pt x="1796659" y="8097987"/>
                  <a:pt x="1825241" y="8074745"/>
                  <a:pt x="1829682" y="8059511"/>
                </a:cubicBezTo>
                <a:close/>
                <a:moveTo>
                  <a:pt x="4815620" y="1302103"/>
                </a:moveTo>
                <a:cubicBezTo>
                  <a:pt x="4811394" y="1296502"/>
                  <a:pt x="4809285" y="1289070"/>
                  <a:pt x="4802989" y="1284642"/>
                </a:cubicBezTo>
                <a:cubicBezTo>
                  <a:pt x="4797457" y="1292510"/>
                  <a:pt x="4806845" y="1309074"/>
                  <a:pt x="4815620" y="1302103"/>
                </a:cubicBezTo>
                <a:close/>
                <a:moveTo>
                  <a:pt x="4706797" y="1548601"/>
                </a:moveTo>
                <a:cubicBezTo>
                  <a:pt x="4700328" y="1539694"/>
                  <a:pt x="4696083" y="1529791"/>
                  <a:pt x="4690688" y="1520341"/>
                </a:cubicBezTo>
                <a:lnTo>
                  <a:pt x="4680339" y="1508853"/>
                </a:lnTo>
                <a:lnTo>
                  <a:pt x="4667683" y="1494804"/>
                </a:lnTo>
                <a:cubicBezTo>
                  <a:pt x="4667795" y="1500106"/>
                  <a:pt x="4669285" y="1505798"/>
                  <a:pt x="4671710" y="1511433"/>
                </a:cubicBezTo>
                <a:lnTo>
                  <a:pt x="4673399" y="1514289"/>
                </a:lnTo>
                <a:lnTo>
                  <a:pt x="4681345" y="1527725"/>
                </a:lnTo>
                <a:cubicBezTo>
                  <a:pt x="4689046" y="1537880"/>
                  <a:pt x="4698712" y="1546028"/>
                  <a:pt x="4706797" y="1548601"/>
                </a:cubicBezTo>
                <a:close/>
                <a:moveTo>
                  <a:pt x="4753369" y="1449098"/>
                </a:moveTo>
                <a:cubicBezTo>
                  <a:pt x="4754207" y="1432948"/>
                  <a:pt x="4740126" y="1408103"/>
                  <a:pt x="4725245" y="1408012"/>
                </a:cubicBezTo>
                <a:cubicBezTo>
                  <a:pt x="4728709" y="1424145"/>
                  <a:pt x="4742074" y="1436035"/>
                  <a:pt x="4753369" y="1449098"/>
                </a:cubicBezTo>
                <a:close/>
                <a:moveTo>
                  <a:pt x="5179281" y="485998"/>
                </a:moveTo>
                <a:cubicBezTo>
                  <a:pt x="5179969" y="481842"/>
                  <a:pt x="5178847" y="478032"/>
                  <a:pt x="5174411" y="474797"/>
                </a:cubicBezTo>
                <a:cubicBezTo>
                  <a:pt x="5169599" y="483377"/>
                  <a:pt x="5168956" y="491760"/>
                  <a:pt x="5173285" y="499280"/>
                </a:cubicBezTo>
                <a:cubicBezTo>
                  <a:pt x="5176092" y="494658"/>
                  <a:pt x="5178592" y="490155"/>
                  <a:pt x="5179281" y="485998"/>
                </a:cubicBezTo>
                <a:close/>
                <a:moveTo>
                  <a:pt x="5231192" y="369376"/>
                </a:moveTo>
                <a:cubicBezTo>
                  <a:pt x="5232656" y="347592"/>
                  <a:pt x="5251817" y="337705"/>
                  <a:pt x="5245371" y="316505"/>
                </a:cubicBezTo>
                <a:cubicBezTo>
                  <a:pt x="5232356" y="341342"/>
                  <a:pt x="5216216" y="366328"/>
                  <a:pt x="5207746" y="390115"/>
                </a:cubicBezTo>
                <a:cubicBezTo>
                  <a:pt x="5212302" y="393657"/>
                  <a:pt x="5216232" y="392845"/>
                  <a:pt x="5219873" y="390375"/>
                </a:cubicBezTo>
                <a:cubicBezTo>
                  <a:pt x="5218205" y="386070"/>
                  <a:pt x="5217435" y="361259"/>
                  <a:pt x="5231192" y="369376"/>
                </a:cubicBezTo>
                <a:close/>
                <a:moveTo>
                  <a:pt x="4617497" y="1758473"/>
                </a:moveTo>
                <a:cubicBezTo>
                  <a:pt x="4614959" y="1756965"/>
                  <a:pt x="4612679" y="1756469"/>
                  <a:pt x="4610447" y="1755314"/>
                </a:cubicBezTo>
                <a:cubicBezTo>
                  <a:pt x="4609293" y="1757546"/>
                  <a:pt x="4608444" y="1760131"/>
                  <a:pt x="4607290" y="1762363"/>
                </a:cubicBezTo>
                <a:cubicBezTo>
                  <a:pt x="4609522" y="1763518"/>
                  <a:pt x="4611803" y="1764014"/>
                  <a:pt x="4614340" y="1765522"/>
                </a:cubicBezTo>
                <a:cubicBezTo>
                  <a:pt x="4615189" y="1762938"/>
                  <a:pt x="4616343" y="1760705"/>
                  <a:pt x="4617497" y="1758473"/>
                </a:cubicBezTo>
                <a:close/>
                <a:moveTo>
                  <a:pt x="564837" y="10930697"/>
                </a:moveTo>
                <a:cubicBezTo>
                  <a:pt x="559388" y="10925744"/>
                  <a:pt x="545868" y="10926388"/>
                  <a:pt x="546126" y="10936173"/>
                </a:cubicBezTo>
                <a:cubicBezTo>
                  <a:pt x="551575" y="10941126"/>
                  <a:pt x="565283" y="10940057"/>
                  <a:pt x="564837" y="10930697"/>
                </a:cubicBezTo>
                <a:close/>
                <a:moveTo>
                  <a:pt x="5259045" y="309801"/>
                </a:moveTo>
                <a:cubicBezTo>
                  <a:pt x="5261683" y="303830"/>
                  <a:pt x="5266406" y="297760"/>
                  <a:pt x="5258863" y="292897"/>
                </a:cubicBezTo>
                <a:cubicBezTo>
                  <a:pt x="5252483" y="299255"/>
                  <a:pt x="5250886" y="305177"/>
                  <a:pt x="5259045" y="309801"/>
                </a:cubicBezTo>
                <a:close/>
                <a:moveTo>
                  <a:pt x="4798740" y="1352486"/>
                </a:moveTo>
                <a:cubicBezTo>
                  <a:pt x="4786013" y="1336341"/>
                  <a:pt x="4781777" y="1317175"/>
                  <a:pt x="4766675" y="1301849"/>
                </a:cubicBezTo>
                <a:cubicBezTo>
                  <a:pt x="4756507" y="1314343"/>
                  <a:pt x="4782638" y="1350983"/>
                  <a:pt x="4798740" y="1352486"/>
                </a:cubicBezTo>
                <a:close/>
                <a:moveTo>
                  <a:pt x="4776098" y="1404765"/>
                </a:moveTo>
                <a:cubicBezTo>
                  <a:pt x="4775057" y="1387155"/>
                  <a:pt x="4766184" y="1372614"/>
                  <a:pt x="4749528" y="1360484"/>
                </a:cubicBezTo>
                <a:cubicBezTo>
                  <a:pt x="4747488" y="1379524"/>
                  <a:pt x="4764144" y="1391654"/>
                  <a:pt x="4776098" y="1404765"/>
                </a:cubicBezTo>
                <a:close/>
                <a:moveTo>
                  <a:pt x="525153" y="11029729"/>
                </a:moveTo>
                <a:cubicBezTo>
                  <a:pt x="520180" y="11026005"/>
                  <a:pt x="511672" y="11026827"/>
                  <a:pt x="502361" y="11028312"/>
                </a:cubicBezTo>
                <a:cubicBezTo>
                  <a:pt x="502797" y="11033086"/>
                  <a:pt x="503045" y="11038286"/>
                  <a:pt x="503907" y="11043247"/>
                </a:cubicBezTo>
                <a:cubicBezTo>
                  <a:pt x="517289" y="11044070"/>
                  <a:pt x="523044" y="11037959"/>
                  <a:pt x="525153" y="11029729"/>
                </a:cubicBezTo>
                <a:close/>
                <a:moveTo>
                  <a:pt x="5199417" y="452837"/>
                </a:moveTo>
                <a:cubicBezTo>
                  <a:pt x="5199736" y="447497"/>
                  <a:pt x="5197615" y="442482"/>
                  <a:pt x="5193318" y="437779"/>
                </a:cubicBezTo>
                <a:cubicBezTo>
                  <a:pt x="5188844" y="449057"/>
                  <a:pt x="5181672" y="460672"/>
                  <a:pt x="5190883" y="469841"/>
                </a:cubicBezTo>
                <a:cubicBezTo>
                  <a:pt x="5196340" y="463840"/>
                  <a:pt x="5199098" y="458176"/>
                  <a:pt x="5199417" y="452837"/>
                </a:cubicBezTo>
                <a:close/>
                <a:moveTo>
                  <a:pt x="4666063" y="1663417"/>
                </a:moveTo>
                <a:cubicBezTo>
                  <a:pt x="4644999" y="1639056"/>
                  <a:pt x="4644701" y="1606611"/>
                  <a:pt x="4612066" y="1586702"/>
                </a:cubicBezTo>
                <a:cubicBezTo>
                  <a:pt x="4605209" y="1603737"/>
                  <a:pt x="4626949" y="1609620"/>
                  <a:pt x="4629945" y="1623072"/>
                </a:cubicBezTo>
                <a:cubicBezTo>
                  <a:pt x="4614865" y="1634878"/>
                  <a:pt x="4633229" y="1655403"/>
                  <a:pt x="4644009" y="1666444"/>
                </a:cubicBezTo>
                <a:cubicBezTo>
                  <a:pt x="4652908" y="1653196"/>
                  <a:pt x="4659349" y="1678478"/>
                  <a:pt x="4666063" y="1663417"/>
                </a:cubicBezTo>
                <a:close/>
                <a:moveTo>
                  <a:pt x="5025398" y="857073"/>
                </a:moveTo>
                <a:cubicBezTo>
                  <a:pt x="5025692" y="841399"/>
                  <a:pt x="5026413" y="825914"/>
                  <a:pt x="5020932" y="811766"/>
                </a:cubicBezTo>
                <a:cubicBezTo>
                  <a:pt x="5014990" y="822906"/>
                  <a:pt x="5013908" y="865761"/>
                  <a:pt x="5025398" y="857073"/>
                </a:cubicBezTo>
                <a:close/>
                <a:moveTo>
                  <a:pt x="4787859" y="1397681"/>
                </a:moveTo>
                <a:cubicBezTo>
                  <a:pt x="4786608" y="1378402"/>
                  <a:pt x="4770284" y="1338835"/>
                  <a:pt x="4752293" y="1345135"/>
                </a:cubicBezTo>
                <a:cubicBezTo>
                  <a:pt x="4762549" y="1363416"/>
                  <a:pt x="4776592" y="1379657"/>
                  <a:pt x="4787859" y="1397681"/>
                </a:cubicBezTo>
                <a:close/>
                <a:moveTo>
                  <a:pt x="1545685" y="8736954"/>
                </a:moveTo>
                <a:cubicBezTo>
                  <a:pt x="1534669" y="8724948"/>
                  <a:pt x="1521806" y="8713655"/>
                  <a:pt x="1505065" y="8704218"/>
                </a:cubicBezTo>
                <a:cubicBezTo>
                  <a:pt x="1498427" y="8722702"/>
                  <a:pt x="1521133" y="8730185"/>
                  <a:pt x="1527417" y="8743669"/>
                </a:cubicBezTo>
                <a:cubicBezTo>
                  <a:pt x="1531663" y="8736367"/>
                  <a:pt x="1542630" y="8747332"/>
                  <a:pt x="1545685" y="8736954"/>
                </a:cubicBezTo>
                <a:close/>
                <a:moveTo>
                  <a:pt x="5218129" y="425928"/>
                </a:moveTo>
                <a:cubicBezTo>
                  <a:pt x="5218049" y="419903"/>
                  <a:pt x="5215170" y="414297"/>
                  <a:pt x="5210728" y="408766"/>
                </a:cubicBezTo>
                <a:cubicBezTo>
                  <a:pt x="5206969" y="421889"/>
                  <a:pt x="5202546" y="434209"/>
                  <a:pt x="5208731" y="445609"/>
                </a:cubicBezTo>
                <a:cubicBezTo>
                  <a:pt x="5215488" y="438398"/>
                  <a:pt x="5218208" y="431953"/>
                  <a:pt x="5218129" y="425928"/>
                </a:cubicBezTo>
                <a:close/>
                <a:moveTo>
                  <a:pt x="564195" y="10960955"/>
                </a:moveTo>
                <a:cubicBezTo>
                  <a:pt x="562788" y="10944553"/>
                  <a:pt x="549732" y="10941839"/>
                  <a:pt x="535311" y="10941065"/>
                </a:cubicBezTo>
                <a:cubicBezTo>
                  <a:pt x="539877" y="10953773"/>
                  <a:pt x="556280" y="10952367"/>
                  <a:pt x="564195" y="10960955"/>
                </a:cubicBezTo>
                <a:close/>
                <a:moveTo>
                  <a:pt x="181023" y="11830536"/>
                </a:moveTo>
                <a:cubicBezTo>
                  <a:pt x="170001" y="11809342"/>
                  <a:pt x="159406" y="11788335"/>
                  <a:pt x="133567" y="11767225"/>
                </a:cubicBezTo>
                <a:cubicBezTo>
                  <a:pt x="112107" y="11785802"/>
                  <a:pt x="165959" y="11825411"/>
                  <a:pt x="181023" y="11830536"/>
                </a:cubicBezTo>
                <a:close/>
                <a:moveTo>
                  <a:pt x="4681925" y="1645383"/>
                </a:moveTo>
                <a:cubicBezTo>
                  <a:pt x="4661119" y="1622033"/>
                  <a:pt x="4663502" y="1589121"/>
                  <a:pt x="4636581" y="1567973"/>
                </a:cubicBezTo>
                <a:cubicBezTo>
                  <a:pt x="4632691" y="1603421"/>
                  <a:pt x="4656741" y="1627669"/>
                  <a:pt x="4673666" y="1654376"/>
                </a:cubicBezTo>
                <a:cubicBezTo>
                  <a:pt x="4675974" y="1649912"/>
                  <a:pt x="4680485" y="1651564"/>
                  <a:pt x="4681925" y="1645383"/>
                </a:cubicBezTo>
                <a:close/>
                <a:moveTo>
                  <a:pt x="4771569" y="1444468"/>
                </a:moveTo>
                <a:lnTo>
                  <a:pt x="4769227" y="1439232"/>
                </a:lnTo>
                <a:lnTo>
                  <a:pt x="4759253" y="1416939"/>
                </a:lnTo>
                <a:cubicBezTo>
                  <a:pt x="4754990" y="1407282"/>
                  <a:pt x="4749020" y="1399486"/>
                  <a:pt x="4736701" y="1400575"/>
                </a:cubicBezTo>
                <a:cubicBezTo>
                  <a:pt x="4740984" y="1407669"/>
                  <a:pt x="4746094" y="1418214"/>
                  <a:pt x="4751935" y="1427200"/>
                </a:cubicBezTo>
                <a:lnTo>
                  <a:pt x="4767317" y="1440728"/>
                </a:lnTo>
                <a:close/>
                <a:moveTo>
                  <a:pt x="1474176" y="8910341"/>
                </a:moveTo>
                <a:cubicBezTo>
                  <a:pt x="1463099" y="8892698"/>
                  <a:pt x="1450365" y="8875345"/>
                  <a:pt x="1430487" y="8861462"/>
                </a:cubicBezTo>
                <a:cubicBezTo>
                  <a:pt x="1429963" y="8881117"/>
                  <a:pt x="1452672" y="8910527"/>
                  <a:pt x="1474176" y="8910341"/>
                </a:cubicBezTo>
                <a:close/>
                <a:moveTo>
                  <a:pt x="4782633" y="1428731"/>
                </a:moveTo>
                <a:cubicBezTo>
                  <a:pt x="4768000" y="1416086"/>
                  <a:pt x="4764583" y="1399296"/>
                  <a:pt x="4751314" y="1386089"/>
                </a:cubicBezTo>
                <a:cubicBezTo>
                  <a:pt x="4749111" y="1402801"/>
                  <a:pt x="4768144" y="1436940"/>
                  <a:pt x="4782633" y="1428731"/>
                </a:cubicBezTo>
                <a:close/>
                <a:moveTo>
                  <a:pt x="5236340" y="402749"/>
                </a:moveTo>
                <a:cubicBezTo>
                  <a:pt x="5228043" y="399593"/>
                  <a:pt x="5231840" y="382918"/>
                  <a:pt x="5222046" y="387767"/>
                </a:cubicBezTo>
                <a:cubicBezTo>
                  <a:pt x="5224956" y="396190"/>
                  <a:pt x="5217922" y="406337"/>
                  <a:pt x="5228503" y="413561"/>
                </a:cubicBezTo>
                <a:cubicBezTo>
                  <a:pt x="5230626" y="409911"/>
                  <a:pt x="5233602" y="406637"/>
                  <a:pt x="5236340" y="402749"/>
                </a:cubicBezTo>
                <a:close/>
                <a:moveTo>
                  <a:pt x="5252886" y="368766"/>
                </a:moveTo>
                <a:cubicBezTo>
                  <a:pt x="5265635" y="351458"/>
                  <a:pt x="5261384" y="336834"/>
                  <a:pt x="5253391" y="322597"/>
                </a:cubicBezTo>
                <a:cubicBezTo>
                  <a:pt x="5249356" y="338657"/>
                  <a:pt x="5246978" y="354430"/>
                  <a:pt x="5252886" y="368766"/>
                </a:cubicBezTo>
                <a:close/>
                <a:moveTo>
                  <a:pt x="562591" y="10984170"/>
                </a:moveTo>
                <a:cubicBezTo>
                  <a:pt x="565236" y="10982794"/>
                  <a:pt x="566791" y="10980426"/>
                  <a:pt x="565741" y="10975891"/>
                </a:cubicBezTo>
                <a:cubicBezTo>
                  <a:pt x="558668" y="10963093"/>
                  <a:pt x="547870" y="10955269"/>
                  <a:pt x="529388" y="10956774"/>
                </a:cubicBezTo>
                <a:cubicBezTo>
                  <a:pt x="534767" y="10973403"/>
                  <a:pt x="548347" y="10978386"/>
                  <a:pt x="562591" y="10984170"/>
                </a:cubicBezTo>
                <a:close/>
                <a:moveTo>
                  <a:pt x="5248476" y="379180"/>
                </a:moveTo>
                <a:cubicBezTo>
                  <a:pt x="5249362" y="375875"/>
                  <a:pt x="5248277" y="372847"/>
                  <a:pt x="5243558" y="370252"/>
                </a:cubicBezTo>
                <a:cubicBezTo>
                  <a:pt x="5235997" y="378127"/>
                  <a:pt x="5238569" y="383852"/>
                  <a:pt x="5241567" y="389765"/>
                </a:cubicBezTo>
                <a:cubicBezTo>
                  <a:pt x="5244732" y="386065"/>
                  <a:pt x="5247589" y="382484"/>
                  <a:pt x="5248476" y="379180"/>
                </a:cubicBezTo>
                <a:close/>
                <a:moveTo>
                  <a:pt x="5024898" y="885911"/>
                </a:moveTo>
                <a:cubicBezTo>
                  <a:pt x="5023824" y="872181"/>
                  <a:pt x="5022959" y="867211"/>
                  <a:pt x="5011287" y="858995"/>
                </a:cubicBezTo>
                <a:cubicBezTo>
                  <a:pt x="5013338" y="845117"/>
                  <a:pt x="5013493" y="830911"/>
                  <a:pt x="5007258" y="818470"/>
                </a:cubicBezTo>
                <a:cubicBezTo>
                  <a:pt x="4998738" y="841215"/>
                  <a:pt x="5000810" y="875778"/>
                  <a:pt x="5024898" y="885911"/>
                </a:cubicBezTo>
                <a:close/>
                <a:moveTo>
                  <a:pt x="4697788" y="1627348"/>
                </a:moveTo>
                <a:cubicBezTo>
                  <a:pt x="4697328" y="1592576"/>
                  <a:pt x="4667018" y="1549676"/>
                  <a:pt x="4646203" y="1535590"/>
                </a:cubicBezTo>
                <a:cubicBezTo>
                  <a:pt x="4646329" y="1552141"/>
                  <a:pt x="4656985" y="1569458"/>
                  <a:pt x="4666420" y="1585364"/>
                </a:cubicBezTo>
                <a:cubicBezTo>
                  <a:pt x="4676161" y="1601622"/>
                  <a:pt x="4686369" y="1620562"/>
                  <a:pt x="4697788" y="1627348"/>
                </a:cubicBezTo>
                <a:close/>
                <a:moveTo>
                  <a:pt x="1890087" y="7984969"/>
                </a:moveTo>
                <a:cubicBezTo>
                  <a:pt x="1896868" y="7974226"/>
                  <a:pt x="1891227" y="7965119"/>
                  <a:pt x="1889505" y="7955200"/>
                </a:cubicBezTo>
                <a:cubicBezTo>
                  <a:pt x="1882111" y="7966180"/>
                  <a:pt x="1878210" y="7976159"/>
                  <a:pt x="1890087" y="7984969"/>
                </a:cubicBezTo>
                <a:close/>
                <a:moveTo>
                  <a:pt x="5333231" y="192698"/>
                </a:moveTo>
                <a:cubicBezTo>
                  <a:pt x="5330382" y="189910"/>
                  <a:pt x="5332505" y="186260"/>
                  <a:pt x="5327572" y="183570"/>
                </a:cubicBezTo>
                <a:cubicBezTo>
                  <a:pt x="5326203" y="185514"/>
                  <a:pt x="5324834" y="187458"/>
                  <a:pt x="5323038" y="189214"/>
                </a:cubicBezTo>
                <a:cubicBezTo>
                  <a:pt x="5326502" y="191764"/>
                  <a:pt x="5324191" y="195841"/>
                  <a:pt x="5329312" y="198104"/>
                </a:cubicBezTo>
                <a:cubicBezTo>
                  <a:pt x="5330681" y="196160"/>
                  <a:pt x="5331862" y="194642"/>
                  <a:pt x="5333231" y="192698"/>
                </a:cubicBezTo>
                <a:close/>
                <a:moveTo>
                  <a:pt x="5297285" y="275207"/>
                </a:moveTo>
                <a:cubicBezTo>
                  <a:pt x="5305172" y="265437"/>
                  <a:pt x="5302878" y="256777"/>
                  <a:pt x="5295612" y="248978"/>
                </a:cubicBezTo>
                <a:cubicBezTo>
                  <a:pt x="5293123" y="258074"/>
                  <a:pt x="5288788" y="267884"/>
                  <a:pt x="5297285" y="275207"/>
                </a:cubicBezTo>
                <a:close/>
                <a:moveTo>
                  <a:pt x="1456271" y="8972797"/>
                </a:moveTo>
                <a:cubicBezTo>
                  <a:pt x="1443498" y="8958994"/>
                  <a:pt x="1428075" y="8946571"/>
                  <a:pt x="1443602" y="8921818"/>
                </a:cubicBezTo>
                <a:cubicBezTo>
                  <a:pt x="1433599" y="8917908"/>
                  <a:pt x="1434858" y="8909286"/>
                  <a:pt x="1420548" y="8907042"/>
                </a:cubicBezTo>
                <a:cubicBezTo>
                  <a:pt x="1425117" y="8937105"/>
                  <a:pt x="1433615" y="8966356"/>
                  <a:pt x="1441070" y="8995655"/>
                </a:cubicBezTo>
                <a:cubicBezTo>
                  <a:pt x="1440225" y="8977945"/>
                  <a:pt x="1448582" y="8986736"/>
                  <a:pt x="1456271" y="8972797"/>
                </a:cubicBezTo>
                <a:close/>
                <a:moveTo>
                  <a:pt x="545022" y="11035455"/>
                </a:moveTo>
                <a:cubicBezTo>
                  <a:pt x="544368" y="11017349"/>
                  <a:pt x="547615" y="10989261"/>
                  <a:pt x="528171" y="10983724"/>
                </a:cubicBezTo>
                <a:cubicBezTo>
                  <a:pt x="533977" y="11000541"/>
                  <a:pt x="523846" y="11037296"/>
                  <a:pt x="545022" y="11035455"/>
                </a:cubicBezTo>
                <a:close/>
                <a:moveTo>
                  <a:pt x="5285096" y="308567"/>
                </a:moveTo>
                <a:cubicBezTo>
                  <a:pt x="5287296" y="297813"/>
                  <a:pt x="5288045" y="274184"/>
                  <a:pt x="5272792" y="274071"/>
                </a:cubicBezTo>
                <a:cubicBezTo>
                  <a:pt x="5275990" y="284151"/>
                  <a:pt x="5268801" y="308504"/>
                  <a:pt x="5285096" y="308567"/>
                </a:cubicBezTo>
                <a:close/>
                <a:moveTo>
                  <a:pt x="5022908" y="905424"/>
                </a:moveTo>
                <a:cubicBezTo>
                  <a:pt x="5018829" y="903112"/>
                  <a:pt x="5017637" y="900036"/>
                  <a:pt x="5016446" y="896960"/>
                </a:cubicBezTo>
                <a:cubicBezTo>
                  <a:pt x="5015265" y="898478"/>
                  <a:pt x="5013896" y="900422"/>
                  <a:pt x="5012527" y="902366"/>
                </a:cubicBezTo>
                <a:cubicBezTo>
                  <a:pt x="5014057" y="908140"/>
                  <a:pt x="5017282" y="910075"/>
                  <a:pt x="5022908" y="905424"/>
                </a:cubicBezTo>
                <a:close/>
                <a:moveTo>
                  <a:pt x="5316868" y="243585"/>
                </a:moveTo>
                <a:cubicBezTo>
                  <a:pt x="5327920" y="230116"/>
                  <a:pt x="5325881" y="209333"/>
                  <a:pt x="5313892" y="207604"/>
                </a:cubicBezTo>
                <a:cubicBezTo>
                  <a:pt x="5313210" y="219538"/>
                  <a:pt x="5305284" y="232859"/>
                  <a:pt x="5316868" y="243585"/>
                </a:cubicBezTo>
                <a:close/>
                <a:moveTo>
                  <a:pt x="4718362" y="1599069"/>
                </a:moveTo>
                <a:cubicBezTo>
                  <a:pt x="4708583" y="1585620"/>
                  <a:pt x="4699467" y="1567588"/>
                  <a:pt x="4689436" y="1551349"/>
                </a:cubicBezTo>
                <a:lnTo>
                  <a:pt x="4662713" y="1522659"/>
                </a:lnTo>
                <a:lnTo>
                  <a:pt x="4655016" y="1514395"/>
                </a:lnTo>
                <a:lnTo>
                  <a:pt x="4660809" y="1524150"/>
                </a:lnTo>
                <a:lnTo>
                  <a:pt x="4710454" y="1607757"/>
                </a:lnTo>
                <a:cubicBezTo>
                  <a:pt x="4712410" y="1603599"/>
                  <a:pt x="4716616" y="1604898"/>
                  <a:pt x="4718362" y="1599069"/>
                </a:cubicBezTo>
                <a:close/>
                <a:moveTo>
                  <a:pt x="1923893" y="7929180"/>
                </a:moveTo>
                <a:cubicBezTo>
                  <a:pt x="1914422" y="7918380"/>
                  <a:pt x="1901652" y="7934617"/>
                  <a:pt x="1914469" y="7941298"/>
                </a:cubicBezTo>
                <a:cubicBezTo>
                  <a:pt x="1917815" y="7937179"/>
                  <a:pt x="1920973" y="7933487"/>
                  <a:pt x="1923893" y="7929180"/>
                </a:cubicBezTo>
                <a:close/>
                <a:moveTo>
                  <a:pt x="608329" y="10907155"/>
                </a:moveTo>
                <a:cubicBezTo>
                  <a:pt x="609527" y="10892923"/>
                  <a:pt x="600681" y="10891050"/>
                  <a:pt x="587686" y="10893963"/>
                </a:cubicBezTo>
                <a:cubicBezTo>
                  <a:pt x="588281" y="10906442"/>
                  <a:pt x="602029" y="10901826"/>
                  <a:pt x="608329" y="10907155"/>
                </a:cubicBezTo>
                <a:close/>
                <a:moveTo>
                  <a:pt x="5346905" y="185995"/>
                </a:moveTo>
                <a:cubicBezTo>
                  <a:pt x="5344294" y="183822"/>
                  <a:pt x="5341684" y="181649"/>
                  <a:pt x="5338885" y="179902"/>
                </a:cubicBezTo>
                <a:cubicBezTo>
                  <a:pt x="5333120" y="186022"/>
                  <a:pt x="5336496" y="191082"/>
                  <a:pt x="5338640" y="196618"/>
                </a:cubicBezTo>
                <a:cubicBezTo>
                  <a:pt x="5341617" y="193345"/>
                  <a:pt x="5344355" y="189456"/>
                  <a:pt x="5346905" y="185995"/>
                </a:cubicBezTo>
                <a:close/>
                <a:moveTo>
                  <a:pt x="1449676" y="9009656"/>
                </a:moveTo>
                <a:cubicBezTo>
                  <a:pt x="1445171" y="9007155"/>
                  <a:pt x="1444108" y="8998016"/>
                  <a:pt x="1437300" y="9004188"/>
                </a:cubicBezTo>
                <a:cubicBezTo>
                  <a:pt x="1442044" y="9007304"/>
                  <a:pt x="1443484" y="9015589"/>
                  <a:pt x="1449676" y="9009656"/>
                </a:cubicBezTo>
                <a:close/>
                <a:moveTo>
                  <a:pt x="3318468" y="4780282"/>
                </a:moveTo>
                <a:cubicBezTo>
                  <a:pt x="3319128" y="4764174"/>
                  <a:pt x="3324368" y="4748405"/>
                  <a:pt x="3327100" y="4732543"/>
                </a:cubicBezTo>
                <a:cubicBezTo>
                  <a:pt x="3327142" y="4721617"/>
                  <a:pt x="3346175" y="4702887"/>
                  <a:pt x="3331018" y="4697907"/>
                </a:cubicBezTo>
                <a:cubicBezTo>
                  <a:pt x="3316373" y="4715063"/>
                  <a:pt x="3297054" y="4766137"/>
                  <a:pt x="3310357" y="4786664"/>
                </a:cubicBezTo>
                <a:cubicBezTo>
                  <a:pt x="3312956" y="4784243"/>
                  <a:pt x="3315711" y="4782263"/>
                  <a:pt x="3318468" y="4780282"/>
                </a:cubicBezTo>
                <a:close/>
                <a:moveTo>
                  <a:pt x="412941" y="11357556"/>
                </a:moveTo>
                <a:cubicBezTo>
                  <a:pt x="410095" y="11354769"/>
                  <a:pt x="407676" y="11352169"/>
                  <a:pt x="404831" y="11349381"/>
                </a:cubicBezTo>
                <a:cubicBezTo>
                  <a:pt x="402043" y="11352231"/>
                  <a:pt x="399443" y="11354654"/>
                  <a:pt x="396844" y="11357076"/>
                </a:cubicBezTo>
                <a:cubicBezTo>
                  <a:pt x="399501" y="11360291"/>
                  <a:pt x="401920" y="11362890"/>
                  <a:pt x="404954" y="11365251"/>
                </a:cubicBezTo>
                <a:cubicBezTo>
                  <a:pt x="407553" y="11362829"/>
                  <a:pt x="409915" y="11359790"/>
                  <a:pt x="412941" y="11357556"/>
                </a:cubicBezTo>
                <a:close/>
                <a:moveTo>
                  <a:pt x="5354931" y="174757"/>
                </a:moveTo>
                <a:cubicBezTo>
                  <a:pt x="5366272" y="162944"/>
                  <a:pt x="5358291" y="153300"/>
                  <a:pt x="5352820" y="143746"/>
                </a:cubicBezTo>
                <a:cubicBezTo>
                  <a:pt x="5350004" y="154737"/>
                  <a:pt x="5347188" y="165728"/>
                  <a:pt x="5354931" y="174757"/>
                </a:cubicBezTo>
                <a:close/>
                <a:moveTo>
                  <a:pt x="4416225" y="2299927"/>
                </a:moveTo>
                <a:cubicBezTo>
                  <a:pt x="4409077" y="2264406"/>
                  <a:pt x="4358420" y="2231540"/>
                  <a:pt x="4331872" y="2264285"/>
                </a:cubicBezTo>
                <a:cubicBezTo>
                  <a:pt x="4346610" y="2278573"/>
                  <a:pt x="4360503" y="2259551"/>
                  <a:pt x="4375565" y="2273504"/>
                </a:cubicBezTo>
                <a:cubicBezTo>
                  <a:pt x="4373811" y="2288048"/>
                  <a:pt x="4367114" y="2302999"/>
                  <a:pt x="4372941" y="2317095"/>
                </a:cubicBezTo>
                <a:cubicBezTo>
                  <a:pt x="4387098" y="2315226"/>
                  <a:pt x="4401540" y="2310383"/>
                  <a:pt x="4416225" y="2299927"/>
                </a:cubicBezTo>
                <a:close/>
                <a:moveTo>
                  <a:pt x="4735473" y="1577487"/>
                </a:moveTo>
                <a:cubicBezTo>
                  <a:pt x="4738687" y="1560517"/>
                  <a:pt x="4725092" y="1542654"/>
                  <a:pt x="4715609" y="1527407"/>
                </a:cubicBezTo>
                <a:cubicBezTo>
                  <a:pt x="4710691" y="1519936"/>
                  <a:pt x="4705740" y="1510643"/>
                  <a:pt x="4699935" y="1502859"/>
                </a:cubicBezTo>
                <a:lnTo>
                  <a:pt x="4693813" y="1498299"/>
                </a:lnTo>
                <a:lnTo>
                  <a:pt x="4679139" y="1487368"/>
                </a:lnTo>
                <a:lnTo>
                  <a:pt x="4687426" y="1503302"/>
                </a:lnTo>
                <a:lnTo>
                  <a:pt x="4703460" y="1534132"/>
                </a:lnTo>
                <a:cubicBezTo>
                  <a:pt x="4713302" y="1548992"/>
                  <a:pt x="4724426" y="1563284"/>
                  <a:pt x="4735473" y="1577487"/>
                </a:cubicBezTo>
                <a:close/>
                <a:moveTo>
                  <a:pt x="1913555" y="7979056"/>
                </a:moveTo>
                <a:cubicBezTo>
                  <a:pt x="1904232" y="7971374"/>
                  <a:pt x="1913755" y="7961335"/>
                  <a:pt x="1905046" y="7953417"/>
                </a:cubicBezTo>
                <a:cubicBezTo>
                  <a:pt x="1899868" y="7962832"/>
                  <a:pt x="1900252" y="7988442"/>
                  <a:pt x="1913555" y="7979056"/>
                </a:cubicBezTo>
                <a:close/>
                <a:moveTo>
                  <a:pt x="4001531" y="3254382"/>
                </a:moveTo>
                <a:cubicBezTo>
                  <a:pt x="3985497" y="3251378"/>
                  <a:pt x="3984884" y="3234274"/>
                  <a:pt x="3974866" y="3247701"/>
                </a:cubicBezTo>
                <a:cubicBezTo>
                  <a:pt x="3975921" y="3252247"/>
                  <a:pt x="3998161" y="3271255"/>
                  <a:pt x="4001531" y="3254382"/>
                </a:cubicBezTo>
                <a:close/>
                <a:moveTo>
                  <a:pt x="5376262" y="145492"/>
                </a:moveTo>
                <a:cubicBezTo>
                  <a:pt x="5380459" y="138051"/>
                  <a:pt x="5374959" y="126253"/>
                  <a:pt x="5370857" y="119088"/>
                </a:cubicBezTo>
                <a:cubicBezTo>
                  <a:pt x="5363069" y="130941"/>
                  <a:pt x="5365224" y="141070"/>
                  <a:pt x="5368422" y="151149"/>
                </a:cubicBezTo>
                <a:cubicBezTo>
                  <a:pt x="5372387" y="149969"/>
                  <a:pt x="5374863" y="147973"/>
                  <a:pt x="5376262" y="145492"/>
                </a:cubicBezTo>
                <a:close/>
                <a:moveTo>
                  <a:pt x="570389" y="11025284"/>
                </a:moveTo>
                <a:cubicBezTo>
                  <a:pt x="569912" y="11002167"/>
                  <a:pt x="565850" y="10982555"/>
                  <a:pt x="543495" y="10985913"/>
                </a:cubicBezTo>
                <a:cubicBezTo>
                  <a:pt x="547022" y="10998669"/>
                  <a:pt x="558234" y="11002097"/>
                  <a:pt x="565297" y="11010308"/>
                </a:cubicBezTo>
                <a:cubicBezTo>
                  <a:pt x="554758" y="11012268"/>
                  <a:pt x="557870" y="11029423"/>
                  <a:pt x="570389" y="11025284"/>
                </a:cubicBezTo>
                <a:close/>
                <a:moveTo>
                  <a:pt x="1584438" y="8739288"/>
                </a:moveTo>
                <a:cubicBezTo>
                  <a:pt x="1566504" y="8726776"/>
                  <a:pt x="1552451" y="8712408"/>
                  <a:pt x="1537782" y="8698278"/>
                </a:cubicBezTo>
                <a:cubicBezTo>
                  <a:pt x="1535363" y="8717605"/>
                  <a:pt x="1567242" y="8759736"/>
                  <a:pt x="1584438" y="8739288"/>
                </a:cubicBezTo>
                <a:close/>
                <a:moveTo>
                  <a:pt x="4327434" y="2533083"/>
                </a:moveTo>
                <a:cubicBezTo>
                  <a:pt x="4303814" y="2514112"/>
                  <a:pt x="4319239" y="2466199"/>
                  <a:pt x="4316652" y="2435533"/>
                </a:cubicBezTo>
                <a:cubicBezTo>
                  <a:pt x="4327391" y="2454457"/>
                  <a:pt x="4322206" y="2502474"/>
                  <a:pt x="4327434" y="2533083"/>
                </a:cubicBezTo>
                <a:close/>
                <a:moveTo>
                  <a:pt x="4803364" y="1457700"/>
                </a:moveTo>
                <a:cubicBezTo>
                  <a:pt x="4799815" y="1456449"/>
                  <a:pt x="4796314" y="1454540"/>
                  <a:pt x="4792766" y="1453289"/>
                </a:cubicBezTo>
                <a:cubicBezTo>
                  <a:pt x="4786528" y="1461768"/>
                  <a:pt x="4797011" y="1463193"/>
                  <a:pt x="4798300" y="1468249"/>
                </a:cubicBezTo>
                <a:cubicBezTo>
                  <a:pt x="4800207" y="1464749"/>
                  <a:pt x="4801762" y="1461553"/>
                  <a:pt x="4803364" y="1457700"/>
                </a:cubicBezTo>
                <a:close/>
                <a:moveTo>
                  <a:pt x="5396055" y="117453"/>
                </a:moveTo>
                <a:cubicBezTo>
                  <a:pt x="5399119" y="106786"/>
                  <a:pt x="5391707" y="97585"/>
                  <a:pt x="5385468" y="88328"/>
                </a:cubicBezTo>
                <a:cubicBezTo>
                  <a:pt x="5381759" y="102493"/>
                  <a:pt x="5376393" y="116946"/>
                  <a:pt x="5389069" y="128664"/>
                </a:cubicBezTo>
                <a:cubicBezTo>
                  <a:pt x="5392850" y="124727"/>
                  <a:pt x="5395034" y="121008"/>
                  <a:pt x="5396055" y="117453"/>
                </a:cubicBezTo>
                <a:close/>
                <a:moveTo>
                  <a:pt x="4763144" y="1551710"/>
                </a:moveTo>
                <a:cubicBezTo>
                  <a:pt x="4759986" y="1535930"/>
                  <a:pt x="4750713" y="1522353"/>
                  <a:pt x="4729869" y="1513226"/>
                </a:cubicBezTo>
                <a:cubicBezTo>
                  <a:pt x="4730622" y="1500543"/>
                  <a:pt x="4726789" y="1489512"/>
                  <a:pt x="4720827" y="1479318"/>
                </a:cubicBezTo>
                <a:lnTo>
                  <a:pt x="4719794" y="1477950"/>
                </a:lnTo>
                <a:lnTo>
                  <a:pt x="4699015" y="1450436"/>
                </a:lnTo>
                <a:cubicBezTo>
                  <a:pt x="4693560" y="1464100"/>
                  <a:pt x="4701216" y="1472598"/>
                  <a:pt x="4709421" y="1480928"/>
                </a:cubicBezTo>
                <a:lnTo>
                  <a:pt x="4712062" y="1484006"/>
                </a:lnTo>
                <a:lnTo>
                  <a:pt x="4720571" y="1493924"/>
                </a:lnTo>
                <a:cubicBezTo>
                  <a:pt x="4723379" y="1498631"/>
                  <a:pt x="4724753" y="1503921"/>
                  <a:pt x="4723125" y="1510419"/>
                </a:cubicBezTo>
                <a:cubicBezTo>
                  <a:pt x="4715464" y="1506553"/>
                  <a:pt x="4711565" y="1497585"/>
                  <a:pt x="4707620" y="1489813"/>
                </a:cubicBezTo>
                <a:lnTo>
                  <a:pt x="4706196" y="1488600"/>
                </a:lnTo>
                <a:lnTo>
                  <a:pt x="4691844" y="1476382"/>
                </a:lnTo>
                <a:lnTo>
                  <a:pt x="4699599" y="1493767"/>
                </a:lnTo>
                <a:lnTo>
                  <a:pt x="4704332" y="1504379"/>
                </a:lnTo>
                <a:cubicBezTo>
                  <a:pt x="4709775" y="1513170"/>
                  <a:pt x="4716191" y="1521659"/>
                  <a:pt x="4722659" y="1530567"/>
                </a:cubicBezTo>
                <a:cubicBezTo>
                  <a:pt x="4730758" y="1542074"/>
                  <a:pt x="4738973" y="1556567"/>
                  <a:pt x="4748140" y="1557896"/>
                </a:cubicBezTo>
                <a:cubicBezTo>
                  <a:pt x="4743256" y="1552247"/>
                  <a:pt x="4741452" y="1545168"/>
                  <a:pt x="4735203" y="1540082"/>
                </a:cubicBezTo>
                <a:cubicBezTo>
                  <a:pt x="4741365" y="1537222"/>
                  <a:pt x="4748606" y="1537749"/>
                  <a:pt x="4744713" y="1527540"/>
                </a:cubicBezTo>
                <a:cubicBezTo>
                  <a:pt x="4751429" y="1535307"/>
                  <a:pt x="4750619" y="1546497"/>
                  <a:pt x="4763144" y="1551710"/>
                </a:cubicBezTo>
                <a:close/>
                <a:moveTo>
                  <a:pt x="3398839" y="4639855"/>
                </a:moveTo>
                <a:cubicBezTo>
                  <a:pt x="3398196" y="4631158"/>
                  <a:pt x="3388990" y="4622060"/>
                  <a:pt x="3386715" y="4612956"/>
                </a:cubicBezTo>
                <a:cubicBezTo>
                  <a:pt x="3379393" y="4621532"/>
                  <a:pt x="3377089" y="4630295"/>
                  <a:pt x="3385889" y="4641029"/>
                </a:cubicBezTo>
                <a:cubicBezTo>
                  <a:pt x="3390400" y="4638418"/>
                  <a:pt x="3394170" y="4642027"/>
                  <a:pt x="3398839" y="4639855"/>
                </a:cubicBezTo>
                <a:close/>
                <a:moveTo>
                  <a:pt x="3923664" y="3452571"/>
                </a:moveTo>
                <a:cubicBezTo>
                  <a:pt x="3930353" y="3435123"/>
                  <a:pt x="3924725" y="3422435"/>
                  <a:pt x="3917677" y="3410650"/>
                </a:cubicBezTo>
                <a:cubicBezTo>
                  <a:pt x="3914256" y="3426481"/>
                  <a:pt x="3916805" y="3440359"/>
                  <a:pt x="3923664" y="3452571"/>
                </a:cubicBezTo>
                <a:close/>
                <a:moveTo>
                  <a:pt x="3436569" y="4555890"/>
                </a:moveTo>
                <a:cubicBezTo>
                  <a:pt x="3401714" y="4566407"/>
                  <a:pt x="3346546" y="4597598"/>
                  <a:pt x="3330410" y="4639594"/>
                </a:cubicBezTo>
                <a:cubicBezTo>
                  <a:pt x="3333425" y="4642480"/>
                  <a:pt x="3336441" y="4645369"/>
                  <a:pt x="3340604" y="4640402"/>
                </a:cubicBezTo>
                <a:cubicBezTo>
                  <a:pt x="3353420" y="4601583"/>
                  <a:pt x="3407793" y="4580595"/>
                  <a:pt x="3436569" y="4555890"/>
                </a:cubicBezTo>
                <a:close/>
                <a:moveTo>
                  <a:pt x="1937164" y="7949799"/>
                </a:moveTo>
                <a:cubicBezTo>
                  <a:pt x="1944331" y="7942789"/>
                  <a:pt x="1940491" y="7936514"/>
                  <a:pt x="1932118" y="7931287"/>
                </a:cubicBezTo>
                <a:cubicBezTo>
                  <a:pt x="1924952" y="7938297"/>
                  <a:pt x="1928791" y="7944573"/>
                  <a:pt x="1937164" y="7949799"/>
                </a:cubicBezTo>
                <a:close/>
                <a:moveTo>
                  <a:pt x="571935" y="11040219"/>
                </a:moveTo>
                <a:cubicBezTo>
                  <a:pt x="571549" y="11036485"/>
                  <a:pt x="571162" y="11032751"/>
                  <a:pt x="570775" y="11029017"/>
                </a:cubicBezTo>
                <a:cubicBezTo>
                  <a:pt x="567041" y="11029403"/>
                  <a:pt x="563307" y="11029790"/>
                  <a:pt x="559573" y="11030176"/>
                </a:cubicBezTo>
                <a:cubicBezTo>
                  <a:pt x="559960" y="11033910"/>
                  <a:pt x="560346" y="11037643"/>
                  <a:pt x="560733" y="11041378"/>
                </a:cubicBezTo>
                <a:cubicBezTo>
                  <a:pt x="564467" y="11040991"/>
                  <a:pt x="568201" y="11040606"/>
                  <a:pt x="571935" y="11040219"/>
                </a:cubicBezTo>
                <a:close/>
                <a:moveTo>
                  <a:pt x="1490685" y="8963017"/>
                </a:moveTo>
                <a:cubicBezTo>
                  <a:pt x="1474071" y="8947517"/>
                  <a:pt x="1463756" y="8910836"/>
                  <a:pt x="1439076" y="8910130"/>
                </a:cubicBezTo>
                <a:cubicBezTo>
                  <a:pt x="1450768" y="8927534"/>
                  <a:pt x="1469885" y="8960455"/>
                  <a:pt x="1490685" y="8963017"/>
                </a:cubicBezTo>
                <a:close/>
                <a:moveTo>
                  <a:pt x="3971872" y="3355024"/>
                </a:moveTo>
                <a:cubicBezTo>
                  <a:pt x="3957735" y="3352348"/>
                  <a:pt x="3971500" y="3321194"/>
                  <a:pt x="3952560" y="3331699"/>
                </a:cubicBezTo>
                <a:cubicBezTo>
                  <a:pt x="3964950" y="3337173"/>
                  <a:pt x="3947166" y="3354309"/>
                  <a:pt x="3959983" y="3359972"/>
                </a:cubicBezTo>
                <a:cubicBezTo>
                  <a:pt x="3962434" y="3354424"/>
                  <a:pt x="3968943" y="3359340"/>
                  <a:pt x="3971872" y="3355024"/>
                </a:cubicBezTo>
                <a:close/>
                <a:moveTo>
                  <a:pt x="2098072" y="7599683"/>
                </a:moveTo>
                <a:cubicBezTo>
                  <a:pt x="2096127" y="7598314"/>
                  <a:pt x="2093944" y="7596330"/>
                  <a:pt x="2091999" y="7594960"/>
                </a:cubicBezTo>
                <a:cubicBezTo>
                  <a:pt x="2090630" y="7596905"/>
                  <a:pt x="2088834" y="7598661"/>
                  <a:pt x="2087277" y="7601032"/>
                </a:cubicBezTo>
                <a:cubicBezTo>
                  <a:pt x="2089222" y="7602401"/>
                  <a:pt x="2091593" y="7603958"/>
                  <a:pt x="2093349" y="7605755"/>
                </a:cubicBezTo>
                <a:cubicBezTo>
                  <a:pt x="2094907" y="7603384"/>
                  <a:pt x="2096276" y="7601439"/>
                  <a:pt x="2098072" y="7599683"/>
                </a:cubicBezTo>
                <a:close/>
                <a:moveTo>
                  <a:pt x="1474783" y="9010551"/>
                </a:moveTo>
                <a:cubicBezTo>
                  <a:pt x="1466298" y="9007821"/>
                  <a:pt x="1467468" y="9001710"/>
                  <a:pt x="1459598" y="8998743"/>
                </a:cubicBezTo>
                <a:cubicBezTo>
                  <a:pt x="1455551" y="9010212"/>
                  <a:pt x="1458648" y="9018208"/>
                  <a:pt x="1469128" y="9023349"/>
                </a:cubicBezTo>
                <a:close/>
                <a:moveTo>
                  <a:pt x="1927837" y="7985875"/>
                </a:moveTo>
                <a:cubicBezTo>
                  <a:pt x="1933490" y="7977687"/>
                  <a:pt x="1932530" y="7970649"/>
                  <a:pt x="1925147" y="7964334"/>
                </a:cubicBezTo>
                <a:cubicBezTo>
                  <a:pt x="1919495" y="7972521"/>
                  <a:pt x="1920642" y="7979134"/>
                  <a:pt x="1927837" y="7985875"/>
                </a:cubicBezTo>
                <a:close/>
                <a:moveTo>
                  <a:pt x="1441916" y="9096480"/>
                </a:moveTo>
                <a:cubicBezTo>
                  <a:pt x="1456312" y="9074286"/>
                  <a:pt x="1445256" y="9065832"/>
                  <a:pt x="1459891" y="9044254"/>
                </a:cubicBezTo>
                <a:cubicBezTo>
                  <a:pt x="1445770" y="9041584"/>
                  <a:pt x="1456872" y="9029153"/>
                  <a:pt x="1442324" y="9026294"/>
                </a:cubicBezTo>
                <a:cubicBezTo>
                  <a:pt x="1439727" y="9050641"/>
                  <a:pt x="1436088" y="9075039"/>
                  <a:pt x="1441916" y="9096480"/>
                </a:cubicBezTo>
                <a:close/>
                <a:moveTo>
                  <a:pt x="3085058" y="5381846"/>
                </a:moveTo>
                <a:lnTo>
                  <a:pt x="3076945" y="5378261"/>
                </a:lnTo>
                <a:lnTo>
                  <a:pt x="3073552" y="5385940"/>
                </a:lnTo>
                <a:lnTo>
                  <a:pt x="3081666" y="5389524"/>
                </a:lnTo>
                <a:close/>
                <a:moveTo>
                  <a:pt x="5421014" y="95383"/>
                </a:moveTo>
                <a:cubicBezTo>
                  <a:pt x="5425700" y="83641"/>
                  <a:pt x="5414201" y="70053"/>
                  <a:pt x="5407849" y="58453"/>
                </a:cubicBezTo>
                <a:cubicBezTo>
                  <a:pt x="5397612" y="75851"/>
                  <a:pt x="5401913" y="91516"/>
                  <a:pt x="5410143" y="106368"/>
                </a:cubicBezTo>
                <a:cubicBezTo>
                  <a:pt x="5416092" y="103006"/>
                  <a:pt x="5419452" y="99297"/>
                  <a:pt x="5421014" y="95383"/>
                </a:cubicBezTo>
                <a:close/>
                <a:moveTo>
                  <a:pt x="621020" y="10959084"/>
                </a:moveTo>
                <a:cubicBezTo>
                  <a:pt x="629716" y="10935948"/>
                  <a:pt x="590809" y="10937591"/>
                  <a:pt x="586697" y="10916940"/>
                </a:cubicBezTo>
                <a:cubicBezTo>
                  <a:pt x="593502" y="10915366"/>
                  <a:pt x="595215" y="10920704"/>
                  <a:pt x="602020" y="10919130"/>
                </a:cubicBezTo>
                <a:cubicBezTo>
                  <a:pt x="600009" y="10907551"/>
                  <a:pt x="587152" y="10908997"/>
                  <a:pt x="577643" y="10906322"/>
                </a:cubicBezTo>
                <a:cubicBezTo>
                  <a:pt x="567690" y="10938066"/>
                  <a:pt x="607321" y="10942851"/>
                  <a:pt x="621020" y="10959084"/>
                </a:cubicBezTo>
                <a:close/>
                <a:moveTo>
                  <a:pt x="3369011" y="4740332"/>
                </a:moveTo>
                <a:cubicBezTo>
                  <a:pt x="3361053" y="4727810"/>
                  <a:pt x="3351031" y="4734379"/>
                  <a:pt x="3343759" y="4719625"/>
                </a:cubicBezTo>
                <a:cubicBezTo>
                  <a:pt x="3331487" y="4730972"/>
                  <a:pt x="3346979" y="4731368"/>
                  <a:pt x="3350707" y="4745904"/>
                </a:cubicBezTo>
                <a:cubicBezTo>
                  <a:pt x="3357433" y="4737044"/>
                  <a:pt x="3362284" y="4749193"/>
                  <a:pt x="3369011" y="4740332"/>
                </a:cubicBezTo>
                <a:close/>
                <a:moveTo>
                  <a:pt x="1112959" y="9851646"/>
                </a:moveTo>
                <a:cubicBezTo>
                  <a:pt x="1112694" y="9847196"/>
                  <a:pt x="1109885" y="9842005"/>
                  <a:pt x="1105116" y="9838368"/>
                </a:cubicBezTo>
                <a:cubicBezTo>
                  <a:pt x="1097368" y="9846668"/>
                  <a:pt x="1095445" y="9854483"/>
                  <a:pt x="1105550" y="9860478"/>
                </a:cubicBezTo>
                <a:cubicBezTo>
                  <a:pt x="1110949" y="9859804"/>
                  <a:pt x="1113225" y="9856096"/>
                  <a:pt x="1112959" y="9851646"/>
                </a:cubicBezTo>
                <a:close/>
                <a:moveTo>
                  <a:pt x="3969045" y="3391305"/>
                </a:moveTo>
                <a:cubicBezTo>
                  <a:pt x="3975613" y="3384188"/>
                  <a:pt x="3972517" y="3366275"/>
                  <a:pt x="3958286" y="3363813"/>
                </a:cubicBezTo>
                <a:cubicBezTo>
                  <a:pt x="3943115" y="3383124"/>
                  <a:pt x="3967532" y="3382180"/>
                  <a:pt x="3967167" y="3387630"/>
                </a:cubicBezTo>
                <a:cubicBezTo>
                  <a:pt x="3964954" y="3393793"/>
                  <a:pt x="3953130" y="3387039"/>
                  <a:pt x="3959312" y="3393850"/>
                </a:cubicBezTo>
                <a:cubicBezTo>
                  <a:pt x="3963594" y="3394850"/>
                  <a:pt x="3966856" y="3393677"/>
                  <a:pt x="3969045" y="3391305"/>
                </a:cubicBezTo>
                <a:close/>
                <a:moveTo>
                  <a:pt x="4338896" y="2556721"/>
                </a:moveTo>
                <a:cubicBezTo>
                  <a:pt x="4330581" y="2521963"/>
                  <a:pt x="4331161" y="2487363"/>
                  <a:pt x="4334374" y="2452714"/>
                </a:cubicBezTo>
                <a:cubicBezTo>
                  <a:pt x="4342859" y="2473962"/>
                  <a:pt x="4342792" y="2524035"/>
                  <a:pt x="4338896" y="2556721"/>
                </a:cubicBezTo>
                <a:close/>
                <a:moveTo>
                  <a:pt x="3425992" y="4624778"/>
                </a:moveTo>
                <a:cubicBezTo>
                  <a:pt x="3431555" y="4616995"/>
                  <a:pt x="3428970" y="4602018"/>
                  <a:pt x="3424436" y="4592484"/>
                </a:cubicBezTo>
                <a:cubicBezTo>
                  <a:pt x="3412603" y="4603671"/>
                  <a:pt x="3413629" y="4616199"/>
                  <a:pt x="3417480" y="4629700"/>
                </a:cubicBezTo>
                <a:cubicBezTo>
                  <a:pt x="3421377" y="4629168"/>
                  <a:pt x="3424136" y="4627373"/>
                  <a:pt x="3425992" y="4624778"/>
                </a:cubicBezTo>
                <a:close/>
                <a:moveTo>
                  <a:pt x="4781994" y="1556390"/>
                </a:moveTo>
                <a:cubicBezTo>
                  <a:pt x="4785779" y="1531522"/>
                  <a:pt x="4747058" y="1508853"/>
                  <a:pt x="4755938" y="1491303"/>
                </a:cubicBezTo>
                <a:cubicBezTo>
                  <a:pt x="4766317" y="1503307"/>
                  <a:pt x="4775497" y="1541029"/>
                  <a:pt x="4792714" y="1531696"/>
                </a:cubicBezTo>
                <a:cubicBezTo>
                  <a:pt x="4787486" y="1517089"/>
                  <a:pt x="4775084" y="1505599"/>
                  <a:pt x="4767786" y="1492165"/>
                </a:cubicBezTo>
                <a:cubicBezTo>
                  <a:pt x="4769611" y="1476086"/>
                  <a:pt x="4762449" y="1467625"/>
                  <a:pt x="4753473" y="1459652"/>
                </a:cubicBezTo>
                <a:lnTo>
                  <a:pt x="4749345" y="1454804"/>
                </a:lnTo>
                <a:lnTo>
                  <a:pt x="4728280" y="1430069"/>
                </a:lnTo>
                <a:cubicBezTo>
                  <a:pt x="4719910" y="1442859"/>
                  <a:pt x="4735622" y="1454610"/>
                  <a:pt x="4738592" y="1463061"/>
                </a:cubicBezTo>
                <a:lnTo>
                  <a:pt x="4738508" y="1463292"/>
                </a:lnTo>
                <a:lnTo>
                  <a:pt x="4735952" y="1470328"/>
                </a:lnTo>
                <a:lnTo>
                  <a:pt x="4733917" y="1466888"/>
                </a:lnTo>
                <a:lnTo>
                  <a:pt x="4722098" y="1446905"/>
                </a:lnTo>
                <a:cubicBezTo>
                  <a:pt x="4717451" y="1439123"/>
                  <a:pt x="4711610" y="1431833"/>
                  <a:pt x="4701084" y="1426435"/>
                </a:cubicBezTo>
                <a:cubicBezTo>
                  <a:pt x="4703481" y="1439016"/>
                  <a:pt x="4708117" y="1450664"/>
                  <a:pt x="4714128" y="1461751"/>
                </a:cubicBezTo>
                <a:lnTo>
                  <a:pt x="4723164" y="1475310"/>
                </a:lnTo>
                <a:lnTo>
                  <a:pt x="4735418" y="1493696"/>
                </a:lnTo>
                <a:cubicBezTo>
                  <a:pt x="4751208" y="1514365"/>
                  <a:pt x="4769038" y="1534273"/>
                  <a:pt x="4781994" y="1556390"/>
                </a:cubicBezTo>
                <a:close/>
                <a:moveTo>
                  <a:pt x="3460339" y="4551282"/>
                </a:moveTo>
                <a:cubicBezTo>
                  <a:pt x="3461164" y="4550173"/>
                  <a:pt x="3461283" y="4548517"/>
                  <a:pt x="3460227" y="4545920"/>
                </a:cubicBezTo>
                <a:cubicBezTo>
                  <a:pt x="3457560" y="4545388"/>
                  <a:pt x="3441889" y="4550016"/>
                  <a:pt x="3446481" y="4557298"/>
                </a:cubicBezTo>
                <a:cubicBezTo>
                  <a:pt x="3449037" y="4553032"/>
                  <a:pt x="3457866" y="4554609"/>
                  <a:pt x="3460339" y="4551282"/>
                </a:cubicBezTo>
                <a:close/>
                <a:moveTo>
                  <a:pt x="3345343" y="4813798"/>
                </a:moveTo>
                <a:cubicBezTo>
                  <a:pt x="3342450" y="4809876"/>
                  <a:pt x="3339030" y="4808622"/>
                  <a:pt x="3335610" y="4807367"/>
                </a:cubicBezTo>
                <a:cubicBezTo>
                  <a:pt x="3327904" y="4812115"/>
                  <a:pt x="3329671" y="4818426"/>
                  <a:pt x="3336018" y="4825079"/>
                </a:cubicBezTo>
                <a:cubicBezTo>
                  <a:pt x="3341249" y="4821714"/>
                  <a:pt x="3344253" y="4817661"/>
                  <a:pt x="3345343" y="4813798"/>
                </a:cubicBezTo>
                <a:close/>
                <a:moveTo>
                  <a:pt x="5440741" y="71950"/>
                </a:moveTo>
                <a:cubicBezTo>
                  <a:pt x="5442132" y="60090"/>
                  <a:pt x="5433841" y="47251"/>
                  <a:pt x="5425631" y="45917"/>
                </a:cubicBezTo>
                <a:cubicBezTo>
                  <a:pt x="5428740" y="58507"/>
                  <a:pt x="5421052" y="72443"/>
                  <a:pt x="5435762" y="83021"/>
                </a:cubicBezTo>
                <a:cubicBezTo>
                  <a:pt x="5438738" y="79748"/>
                  <a:pt x="5440278" y="75903"/>
                  <a:pt x="5440741" y="71950"/>
                </a:cubicBezTo>
                <a:close/>
                <a:moveTo>
                  <a:pt x="2088641" y="7660270"/>
                </a:moveTo>
                <a:cubicBezTo>
                  <a:pt x="2097004" y="7651728"/>
                  <a:pt x="2099324" y="7630319"/>
                  <a:pt x="2085692" y="7633473"/>
                </a:cubicBezTo>
                <a:cubicBezTo>
                  <a:pt x="2092151" y="7641936"/>
                  <a:pt x="2081139" y="7651856"/>
                  <a:pt x="2088641" y="7660270"/>
                </a:cubicBezTo>
                <a:close/>
                <a:moveTo>
                  <a:pt x="4358996" y="2527124"/>
                </a:moveTo>
                <a:cubicBezTo>
                  <a:pt x="4340791" y="2512720"/>
                  <a:pt x="4355771" y="2468823"/>
                  <a:pt x="4346605" y="2443064"/>
                </a:cubicBezTo>
                <a:cubicBezTo>
                  <a:pt x="4369126" y="2457757"/>
                  <a:pt x="4347843" y="2501382"/>
                  <a:pt x="4358996" y="2527124"/>
                </a:cubicBezTo>
                <a:close/>
                <a:moveTo>
                  <a:pt x="1944910" y="7994436"/>
                </a:moveTo>
                <a:cubicBezTo>
                  <a:pt x="1956749" y="7984911"/>
                  <a:pt x="1947663" y="7977844"/>
                  <a:pt x="1944814" y="7970479"/>
                </a:cubicBezTo>
                <a:cubicBezTo>
                  <a:pt x="1938360" y="7979330"/>
                  <a:pt x="1943100" y="7987022"/>
                  <a:pt x="1944910" y="7994436"/>
                </a:cubicBezTo>
                <a:close/>
                <a:moveTo>
                  <a:pt x="3805337" y="3784927"/>
                </a:moveTo>
                <a:cubicBezTo>
                  <a:pt x="3804216" y="3774325"/>
                  <a:pt x="3792118" y="3761309"/>
                  <a:pt x="3809345" y="3759306"/>
                </a:cubicBezTo>
                <a:cubicBezTo>
                  <a:pt x="3800814" y="3747391"/>
                  <a:pt x="3796886" y="3730062"/>
                  <a:pt x="3777568" y="3730931"/>
                </a:cubicBezTo>
                <a:cubicBezTo>
                  <a:pt x="3793259" y="3752871"/>
                  <a:pt x="3783468" y="3764008"/>
                  <a:pt x="3791199" y="3786419"/>
                </a:cubicBezTo>
                <a:cubicBezTo>
                  <a:pt x="3795763" y="3785876"/>
                  <a:pt x="3800773" y="3785470"/>
                  <a:pt x="3805337" y="3784927"/>
                </a:cubicBezTo>
                <a:close/>
                <a:moveTo>
                  <a:pt x="2136825" y="7562760"/>
                </a:moveTo>
                <a:cubicBezTo>
                  <a:pt x="2135068" y="7560964"/>
                  <a:pt x="2132697" y="7559406"/>
                  <a:pt x="2130940" y="7557610"/>
                </a:cubicBezTo>
                <a:cubicBezTo>
                  <a:pt x="2129382" y="7559982"/>
                  <a:pt x="2128013" y="7561926"/>
                  <a:pt x="2126218" y="7563682"/>
                </a:cubicBezTo>
                <a:cubicBezTo>
                  <a:pt x="2127974" y="7565478"/>
                  <a:pt x="2130346" y="7567036"/>
                  <a:pt x="2132290" y="7568404"/>
                </a:cubicBezTo>
                <a:cubicBezTo>
                  <a:pt x="2133659" y="7566460"/>
                  <a:pt x="2135455" y="7564704"/>
                  <a:pt x="2136825" y="7562760"/>
                </a:cubicBezTo>
                <a:close/>
                <a:moveTo>
                  <a:pt x="244205" y="11846719"/>
                </a:moveTo>
                <a:cubicBezTo>
                  <a:pt x="233963" y="11837603"/>
                  <a:pt x="224336" y="11828247"/>
                  <a:pt x="224319" y="11819057"/>
                </a:cubicBezTo>
                <a:cubicBezTo>
                  <a:pt x="212971" y="11826287"/>
                  <a:pt x="233964" y="11864131"/>
                  <a:pt x="244205" y="11846719"/>
                </a:cubicBezTo>
                <a:close/>
                <a:moveTo>
                  <a:pt x="3981442" y="3388837"/>
                </a:moveTo>
                <a:cubicBezTo>
                  <a:pt x="3984271" y="3382435"/>
                  <a:pt x="3988519" y="3375131"/>
                  <a:pt x="3978793" y="3372874"/>
                </a:cubicBezTo>
                <a:cubicBezTo>
                  <a:pt x="3975160" y="3379940"/>
                  <a:pt x="3976881" y="3385291"/>
                  <a:pt x="3981442" y="3388837"/>
                </a:cubicBezTo>
                <a:close/>
                <a:moveTo>
                  <a:pt x="2109455" y="7628167"/>
                </a:moveTo>
                <a:cubicBezTo>
                  <a:pt x="2118523" y="7616877"/>
                  <a:pt x="2116180" y="7607174"/>
                  <a:pt x="2108867" y="7598334"/>
                </a:cubicBezTo>
                <a:cubicBezTo>
                  <a:pt x="2105385" y="7608523"/>
                  <a:pt x="2095890" y="7619624"/>
                  <a:pt x="2109455" y="7628167"/>
                </a:cubicBezTo>
                <a:close/>
                <a:moveTo>
                  <a:pt x="3438822" y="4621550"/>
                </a:moveTo>
                <a:cubicBezTo>
                  <a:pt x="3446020" y="4614009"/>
                  <a:pt x="3450843" y="4592933"/>
                  <a:pt x="3437386" y="4591311"/>
                </a:cubicBezTo>
                <a:cubicBezTo>
                  <a:pt x="3437624" y="4601644"/>
                  <a:pt x="3426915" y="4610443"/>
                  <a:pt x="3438822" y="4621550"/>
                </a:cubicBezTo>
                <a:close/>
                <a:moveTo>
                  <a:pt x="1497577" y="9015524"/>
                </a:moveTo>
                <a:cubicBezTo>
                  <a:pt x="1495193" y="8987445"/>
                  <a:pt x="1469856" y="8968601"/>
                  <a:pt x="1453132" y="8946424"/>
                </a:cubicBezTo>
                <a:cubicBezTo>
                  <a:pt x="1450783" y="8975981"/>
                  <a:pt x="1474086" y="8995965"/>
                  <a:pt x="1497577" y="9015524"/>
                </a:cubicBezTo>
                <a:close/>
                <a:moveTo>
                  <a:pt x="3102744" y="5384558"/>
                </a:moveTo>
                <a:cubicBezTo>
                  <a:pt x="3094469" y="5373253"/>
                  <a:pt x="3084100" y="5396719"/>
                  <a:pt x="3091926" y="5398645"/>
                </a:cubicBezTo>
                <a:cubicBezTo>
                  <a:pt x="3102340" y="5393559"/>
                  <a:pt x="3092330" y="5389645"/>
                  <a:pt x="3102744" y="5384558"/>
                </a:cubicBezTo>
                <a:close/>
                <a:moveTo>
                  <a:pt x="1621919" y="8745652"/>
                </a:moveTo>
                <a:cubicBezTo>
                  <a:pt x="1609821" y="8737247"/>
                  <a:pt x="1592383" y="8713225"/>
                  <a:pt x="1579175" y="8716567"/>
                </a:cubicBezTo>
                <a:cubicBezTo>
                  <a:pt x="1589377" y="8724645"/>
                  <a:pt x="1601499" y="8764164"/>
                  <a:pt x="1621919" y="8745652"/>
                </a:cubicBezTo>
                <a:close/>
                <a:moveTo>
                  <a:pt x="5459446" y="62898"/>
                </a:moveTo>
                <a:cubicBezTo>
                  <a:pt x="5455028" y="57887"/>
                  <a:pt x="5456814" y="51538"/>
                  <a:pt x="5450124" y="47053"/>
                </a:cubicBezTo>
                <a:cubicBezTo>
                  <a:pt x="5440102" y="55880"/>
                  <a:pt x="5447507" y="62211"/>
                  <a:pt x="5450556" y="69165"/>
                </a:cubicBezTo>
                <a:cubicBezTo>
                  <a:pt x="5453294" y="65277"/>
                  <a:pt x="5456758" y="67827"/>
                  <a:pt x="5459446" y="62898"/>
                </a:cubicBezTo>
                <a:close/>
                <a:moveTo>
                  <a:pt x="2747481" y="6201913"/>
                </a:moveTo>
                <a:cubicBezTo>
                  <a:pt x="2748122" y="6188919"/>
                  <a:pt x="2747720" y="6175975"/>
                  <a:pt x="2731084" y="6173220"/>
                </a:cubicBezTo>
                <a:cubicBezTo>
                  <a:pt x="2730632" y="6185787"/>
                  <a:pt x="2736098" y="6195352"/>
                  <a:pt x="2747481" y="6201913"/>
                </a:cubicBezTo>
                <a:close/>
                <a:moveTo>
                  <a:pt x="3445361" y="4630117"/>
                </a:moveTo>
                <a:cubicBezTo>
                  <a:pt x="3441364" y="4623120"/>
                  <a:pt x="3436436" y="4620421"/>
                  <a:pt x="3431048" y="4623346"/>
                </a:cubicBezTo>
                <a:cubicBezTo>
                  <a:pt x="3433220" y="4628022"/>
                  <a:pt x="3430216" y="4632076"/>
                  <a:pt x="3431792" y="4636472"/>
                </a:cubicBezTo>
                <a:cubicBezTo>
                  <a:pt x="3436462" y="4634299"/>
                  <a:pt x="3440479" y="4635835"/>
                  <a:pt x="3445361" y="4630117"/>
                </a:cubicBezTo>
                <a:close/>
                <a:moveTo>
                  <a:pt x="3414535" y="4700199"/>
                </a:moveTo>
                <a:cubicBezTo>
                  <a:pt x="3412831" y="4677497"/>
                  <a:pt x="3397254" y="4647865"/>
                  <a:pt x="3372603" y="4646784"/>
                </a:cubicBezTo>
                <a:cubicBezTo>
                  <a:pt x="3296621" y="4683456"/>
                  <a:pt x="3393378" y="4773755"/>
                  <a:pt x="3414535" y="4700199"/>
                </a:cubicBezTo>
                <a:close/>
                <a:moveTo>
                  <a:pt x="629591" y="11007666"/>
                </a:moveTo>
                <a:cubicBezTo>
                  <a:pt x="633642" y="11000802"/>
                  <a:pt x="624479" y="10983518"/>
                  <a:pt x="625528" y="10966166"/>
                </a:cubicBezTo>
                <a:cubicBezTo>
                  <a:pt x="606797" y="10962471"/>
                  <a:pt x="589392" y="10938492"/>
                  <a:pt x="573851" y="10944860"/>
                </a:cubicBezTo>
                <a:cubicBezTo>
                  <a:pt x="582440" y="10958836"/>
                  <a:pt x="609005" y="10956321"/>
                  <a:pt x="615871" y="10982260"/>
                </a:cubicBezTo>
                <a:cubicBezTo>
                  <a:pt x="600359" y="10980497"/>
                  <a:pt x="588343" y="10955844"/>
                  <a:pt x="575784" y="10963530"/>
                </a:cubicBezTo>
                <a:cubicBezTo>
                  <a:pt x="576815" y="10980784"/>
                  <a:pt x="589068" y="10984161"/>
                  <a:pt x="604480" y="10983845"/>
                </a:cubicBezTo>
                <a:cubicBezTo>
                  <a:pt x="613385" y="10991342"/>
                  <a:pt x="615783" y="11006655"/>
                  <a:pt x="629591" y="11007666"/>
                </a:cubicBezTo>
                <a:close/>
                <a:moveTo>
                  <a:pt x="308952" y="11734201"/>
                </a:moveTo>
                <a:cubicBezTo>
                  <a:pt x="301073" y="11726665"/>
                  <a:pt x="314658" y="11718982"/>
                  <a:pt x="300914" y="11710882"/>
                </a:cubicBezTo>
                <a:cubicBezTo>
                  <a:pt x="286613" y="11716728"/>
                  <a:pt x="297021" y="11741601"/>
                  <a:pt x="308952" y="11734201"/>
                </a:cubicBezTo>
                <a:close/>
                <a:moveTo>
                  <a:pt x="3360338" y="4829379"/>
                </a:moveTo>
                <a:cubicBezTo>
                  <a:pt x="3360121" y="4826356"/>
                  <a:pt x="3358093" y="4823115"/>
                  <a:pt x="3354919" y="4819789"/>
                </a:cubicBezTo>
                <a:cubicBezTo>
                  <a:pt x="3346773" y="4824695"/>
                  <a:pt x="3351647" y="4831378"/>
                  <a:pt x="3354888" y="4837658"/>
                </a:cubicBezTo>
                <a:cubicBezTo>
                  <a:pt x="3358962" y="4835203"/>
                  <a:pt x="3360556" y="4832399"/>
                  <a:pt x="3360338" y="4829379"/>
                </a:cubicBezTo>
                <a:close/>
                <a:moveTo>
                  <a:pt x="2135915" y="7600598"/>
                </a:moveTo>
                <a:cubicBezTo>
                  <a:pt x="2132213" y="7597433"/>
                  <a:pt x="2134952" y="7593544"/>
                  <a:pt x="2129167" y="7590478"/>
                </a:cubicBezTo>
                <a:cubicBezTo>
                  <a:pt x="2127232" y="7593703"/>
                  <a:pt x="2124633" y="7596123"/>
                  <a:pt x="2122083" y="7599585"/>
                </a:cubicBezTo>
                <a:cubicBezTo>
                  <a:pt x="2125308" y="7601520"/>
                  <a:pt x="2128156" y="7604308"/>
                  <a:pt x="2131192" y="7606669"/>
                </a:cubicBezTo>
                <a:cubicBezTo>
                  <a:pt x="2132750" y="7604298"/>
                  <a:pt x="2134119" y="7602354"/>
                  <a:pt x="2135915" y="7600598"/>
                </a:cubicBezTo>
                <a:close/>
                <a:moveTo>
                  <a:pt x="3464031" y="4602093"/>
                </a:moveTo>
                <a:cubicBezTo>
                  <a:pt x="3461317" y="4593147"/>
                  <a:pt x="3469552" y="4585729"/>
                  <a:pt x="3457083" y="4575817"/>
                </a:cubicBezTo>
                <a:cubicBezTo>
                  <a:pt x="3446588" y="4581067"/>
                  <a:pt x="3455234" y="4610705"/>
                  <a:pt x="3464031" y="4602093"/>
                </a:cubicBezTo>
                <a:close/>
                <a:moveTo>
                  <a:pt x="3976470" y="3446318"/>
                </a:moveTo>
                <a:lnTo>
                  <a:pt x="3967925" y="3442543"/>
                </a:lnTo>
                <a:lnTo>
                  <a:pt x="3962457" y="3454919"/>
                </a:lnTo>
                <a:lnTo>
                  <a:pt x="3971002" y="3458694"/>
                </a:lnTo>
                <a:close/>
                <a:moveTo>
                  <a:pt x="3132919" y="5360159"/>
                </a:moveTo>
                <a:cubicBezTo>
                  <a:pt x="3128599" y="5357230"/>
                  <a:pt x="3131049" y="5351685"/>
                  <a:pt x="3133926" y="5346328"/>
                </a:cubicBezTo>
                <a:cubicBezTo>
                  <a:pt x="3122485" y="5338726"/>
                  <a:pt x="3114910" y="5342007"/>
                  <a:pt x="3111153" y="5355129"/>
                </a:cubicBezTo>
                <a:cubicBezTo>
                  <a:pt x="3117647" y="5355450"/>
                  <a:pt x="3129765" y="5368454"/>
                  <a:pt x="3132919" y="5360159"/>
                </a:cubicBezTo>
                <a:close/>
                <a:moveTo>
                  <a:pt x="2057361" y="7798911"/>
                </a:moveTo>
                <a:cubicBezTo>
                  <a:pt x="2052554" y="7787661"/>
                  <a:pt x="2039009" y="7805503"/>
                  <a:pt x="2044607" y="7807976"/>
                </a:cubicBezTo>
                <a:cubicBezTo>
                  <a:pt x="2049064" y="7804876"/>
                  <a:pt x="2053557" y="7806355"/>
                  <a:pt x="2057361" y="7798911"/>
                </a:cubicBezTo>
                <a:close/>
                <a:moveTo>
                  <a:pt x="1468535" y="9137817"/>
                </a:moveTo>
                <a:cubicBezTo>
                  <a:pt x="1463127" y="9133897"/>
                  <a:pt x="1463066" y="9128262"/>
                  <a:pt x="1453778" y="9126197"/>
                </a:cubicBezTo>
                <a:cubicBezTo>
                  <a:pt x="1447031" y="9138004"/>
                  <a:pt x="1462831" y="9149574"/>
                  <a:pt x="1468535" y="9137817"/>
                </a:cubicBezTo>
                <a:close/>
                <a:moveTo>
                  <a:pt x="1474002" y="9125445"/>
                </a:moveTo>
                <a:cubicBezTo>
                  <a:pt x="1483408" y="9116854"/>
                  <a:pt x="1468213" y="9100451"/>
                  <a:pt x="1460941" y="9109985"/>
                </a:cubicBezTo>
                <a:cubicBezTo>
                  <a:pt x="1466588" y="9114520"/>
                  <a:pt x="1458699" y="9124292"/>
                  <a:pt x="1474002" y="9125445"/>
                </a:cubicBezTo>
                <a:close/>
                <a:moveTo>
                  <a:pt x="5488113" y="46505"/>
                </a:moveTo>
                <a:cubicBezTo>
                  <a:pt x="5483230" y="44857"/>
                  <a:pt x="5476806" y="32843"/>
                  <a:pt x="5472938" y="39290"/>
                </a:cubicBezTo>
                <a:cubicBezTo>
                  <a:pt x="5473425" y="45113"/>
                  <a:pt x="5483014" y="53428"/>
                  <a:pt x="5488113" y="46505"/>
                </a:cubicBezTo>
                <a:close/>
                <a:moveTo>
                  <a:pt x="3975348" y="3470816"/>
                </a:moveTo>
                <a:cubicBezTo>
                  <a:pt x="3969933" y="3466893"/>
                  <a:pt x="3970059" y="3460828"/>
                  <a:pt x="3960571" y="3459187"/>
                </a:cubicBezTo>
                <a:cubicBezTo>
                  <a:pt x="3950931" y="3471759"/>
                  <a:pt x="3969213" y="3482388"/>
                  <a:pt x="3975348" y="3470816"/>
                </a:cubicBezTo>
                <a:close/>
                <a:moveTo>
                  <a:pt x="4050584" y="3300539"/>
                </a:moveTo>
                <a:cubicBezTo>
                  <a:pt x="4068922" y="3277527"/>
                  <a:pt x="4025017" y="3260168"/>
                  <a:pt x="4007763" y="3262236"/>
                </a:cubicBezTo>
                <a:cubicBezTo>
                  <a:pt x="4008665" y="3280997"/>
                  <a:pt x="4032153" y="3269442"/>
                  <a:pt x="4037505" y="3285068"/>
                </a:cubicBezTo>
                <a:cubicBezTo>
                  <a:pt x="4034299" y="3292323"/>
                  <a:pt x="4024838" y="3282532"/>
                  <a:pt x="4021532" y="3287703"/>
                </a:cubicBezTo>
                <a:close/>
                <a:moveTo>
                  <a:pt x="2100800" y="7718158"/>
                </a:moveTo>
                <a:cubicBezTo>
                  <a:pt x="2085757" y="7704884"/>
                  <a:pt x="2106482" y="7675291"/>
                  <a:pt x="2079384" y="7671985"/>
                </a:cubicBezTo>
                <a:cubicBezTo>
                  <a:pt x="2076300" y="7690508"/>
                  <a:pt x="2072363" y="7708653"/>
                  <a:pt x="2090869" y="7724477"/>
                </a:cubicBezTo>
                <a:cubicBezTo>
                  <a:pt x="2094034" y="7720777"/>
                  <a:pt x="2097923" y="7723516"/>
                  <a:pt x="2100800" y="7718158"/>
                </a:cubicBezTo>
                <a:close/>
                <a:moveTo>
                  <a:pt x="2018939" y="7908289"/>
                </a:moveTo>
                <a:cubicBezTo>
                  <a:pt x="2021225" y="7904864"/>
                  <a:pt x="2021634" y="7900735"/>
                  <a:pt x="2017890" y="7897560"/>
                </a:cubicBezTo>
                <a:cubicBezTo>
                  <a:pt x="2011503" y="7903863"/>
                  <a:pt x="2004259" y="7898128"/>
                  <a:pt x="2003250" y="7891092"/>
                </a:cubicBezTo>
                <a:cubicBezTo>
                  <a:pt x="1997406" y="7899662"/>
                  <a:pt x="1998900" y="7907926"/>
                  <a:pt x="2008728" y="7914803"/>
                </a:cubicBezTo>
                <a:cubicBezTo>
                  <a:pt x="2012491" y="7914439"/>
                  <a:pt x="2016654" y="7911715"/>
                  <a:pt x="2018939" y="7908289"/>
                </a:cubicBezTo>
                <a:close/>
                <a:moveTo>
                  <a:pt x="3430650" y="4714757"/>
                </a:moveTo>
                <a:cubicBezTo>
                  <a:pt x="3423886" y="4702797"/>
                  <a:pt x="3404043" y="4724793"/>
                  <a:pt x="3415690" y="4731034"/>
                </a:cubicBezTo>
                <a:cubicBezTo>
                  <a:pt x="3421031" y="4719694"/>
                  <a:pt x="3427311" y="4723394"/>
                  <a:pt x="3430650" y="4714757"/>
                </a:cubicBezTo>
                <a:close/>
                <a:moveTo>
                  <a:pt x="3474971" y="4616026"/>
                </a:moveTo>
                <a:cubicBezTo>
                  <a:pt x="3487929" y="4602451"/>
                  <a:pt x="3481220" y="4586505"/>
                  <a:pt x="3480564" y="4570868"/>
                </a:cubicBezTo>
                <a:cubicBezTo>
                  <a:pt x="3461552" y="4584135"/>
                  <a:pt x="3470770" y="4600173"/>
                  <a:pt x="3474971" y="4616026"/>
                </a:cubicBezTo>
                <a:close/>
                <a:moveTo>
                  <a:pt x="352525" y="11684014"/>
                </a:moveTo>
                <a:cubicBezTo>
                  <a:pt x="344492" y="11673368"/>
                  <a:pt x="336393" y="11669789"/>
                  <a:pt x="328758" y="11675539"/>
                </a:cubicBezTo>
                <a:cubicBezTo>
                  <a:pt x="334027" y="11680909"/>
                  <a:pt x="325540" y="11686282"/>
                  <a:pt x="328917" y="11691322"/>
                </a:cubicBezTo>
                <a:cubicBezTo>
                  <a:pt x="336875" y="11683688"/>
                  <a:pt x="344637" y="11697254"/>
                  <a:pt x="352525" y="11684014"/>
                </a:cubicBezTo>
                <a:close/>
                <a:moveTo>
                  <a:pt x="3968946" y="3507263"/>
                </a:moveTo>
                <a:cubicBezTo>
                  <a:pt x="3974376" y="3498441"/>
                  <a:pt x="3975684" y="3490858"/>
                  <a:pt x="3973913" y="3484464"/>
                </a:cubicBezTo>
                <a:cubicBezTo>
                  <a:pt x="3964891" y="3479458"/>
                  <a:pt x="3957967" y="3478949"/>
                  <a:pt x="3953907" y="3485826"/>
                </a:cubicBezTo>
                <a:cubicBezTo>
                  <a:pt x="3958242" y="3493352"/>
                  <a:pt x="3956179" y="3502642"/>
                  <a:pt x="3968946" y="3507263"/>
                </a:cubicBezTo>
                <a:close/>
                <a:moveTo>
                  <a:pt x="255310" y="11913865"/>
                </a:moveTo>
                <a:cubicBezTo>
                  <a:pt x="240000" y="11877001"/>
                  <a:pt x="214037" y="11840022"/>
                  <a:pt x="192666" y="11803031"/>
                </a:cubicBezTo>
                <a:cubicBezTo>
                  <a:pt x="180121" y="11829118"/>
                  <a:pt x="228978" y="11855806"/>
                  <a:pt x="216244" y="11882320"/>
                </a:cubicBezTo>
                <a:cubicBezTo>
                  <a:pt x="233005" y="11883603"/>
                  <a:pt x="233679" y="11915530"/>
                  <a:pt x="255310" y="11913865"/>
                </a:cubicBezTo>
                <a:close/>
                <a:moveTo>
                  <a:pt x="3382769" y="4838074"/>
                </a:moveTo>
                <a:cubicBezTo>
                  <a:pt x="3390326" y="4820483"/>
                  <a:pt x="3388568" y="4801768"/>
                  <a:pt x="3394054" y="4783930"/>
                </a:cubicBezTo>
                <a:cubicBezTo>
                  <a:pt x="3381522" y="4790408"/>
                  <a:pt x="3361458" y="4828356"/>
                  <a:pt x="3382769" y="4838074"/>
                </a:cubicBezTo>
                <a:close/>
                <a:moveTo>
                  <a:pt x="3029809" y="5638573"/>
                </a:moveTo>
                <a:cubicBezTo>
                  <a:pt x="3042604" y="5610768"/>
                  <a:pt x="3052551" y="5579593"/>
                  <a:pt x="3063773" y="5547842"/>
                </a:cubicBezTo>
                <a:cubicBezTo>
                  <a:pt x="3049046" y="5515330"/>
                  <a:pt x="3045586" y="5478111"/>
                  <a:pt x="3022243" y="5448929"/>
                </a:cubicBezTo>
                <a:cubicBezTo>
                  <a:pt x="2981743" y="5532503"/>
                  <a:pt x="2948938" y="5641404"/>
                  <a:pt x="2978729" y="5709129"/>
                </a:cubicBezTo>
                <a:cubicBezTo>
                  <a:pt x="3001362" y="5690825"/>
                  <a:pt x="3017011" y="5666382"/>
                  <a:pt x="3029809" y="5638573"/>
                </a:cubicBezTo>
                <a:close/>
                <a:moveTo>
                  <a:pt x="3361291" y="4891411"/>
                </a:moveTo>
                <a:cubicBezTo>
                  <a:pt x="3352017" y="4879360"/>
                  <a:pt x="3350586" y="4868465"/>
                  <a:pt x="3337611" y="4855758"/>
                </a:cubicBezTo>
                <a:cubicBezTo>
                  <a:pt x="3324899" y="4867259"/>
                  <a:pt x="3350815" y="4891201"/>
                  <a:pt x="3361291" y="4891411"/>
                </a:cubicBezTo>
                <a:close/>
                <a:moveTo>
                  <a:pt x="5360887" y="366632"/>
                </a:moveTo>
                <a:cubicBezTo>
                  <a:pt x="5357765" y="354009"/>
                  <a:pt x="5347993" y="342536"/>
                  <a:pt x="5336559" y="331351"/>
                </a:cubicBezTo>
                <a:cubicBezTo>
                  <a:pt x="5320148" y="360387"/>
                  <a:pt x="5298749" y="390285"/>
                  <a:pt x="5284000" y="419033"/>
                </a:cubicBezTo>
                <a:cubicBezTo>
                  <a:pt x="5287123" y="431656"/>
                  <a:pt x="5296894" y="443128"/>
                  <a:pt x="5308328" y="454314"/>
                </a:cubicBezTo>
                <a:cubicBezTo>
                  <a:pt x="5333480" y="424029"/>
                  <a:pt x="5345975" y="387642"/>
                  <a:pt x="5360887" y="366632"/>
                </a:cubicBezTo>
                <a:close/>
                <a:moveTo>
                  <a:pt x="3478567" y="4626788"/>
                </a:moveTo>
                <a:cubicBezTo>
                  <a:pt x="3478387" y="4625900"/>
                  <a:pt x="3477908" y="4623530"/>
                  <a:pt x="3476950" y="4618791"/>
                </a:cubicBezTo>
                <a:cubicBezTo>
                  <a:pt x="3476950" y="4618791"/>
                  <a:pt x="3479105" y="4629456"/>
                  <a:pt x="3478567" y="4626788"/>
                </a:cubicBezTo>
                <a:close/>
                <a:moveTo>
                  <a:pt x="2000063" y="7980135"/>
                </a:moveTo>
                <a:cubicBezTo>
                  <a:pt x="1996609" y="7977591"/>
                  <a:pt x="1994006" y="7975423"/>
                  <a:pt x="1990977" y="7973067"/>
                </a:cubicBezTo>
                <a:cubicBezTo>
                  <a:pt x="1989611" y="7975008"/>
                  <a:pt x="1987631" y="7977186"/>
                  <a:pt x="1986265" y="7979126"/>
                </a:cubicBezTo>
                <a:cubicBezTo>
                  <a:pt x="1989957" y="7982284"/>
                  <a:pt x="1987412" y="7985739"/>
                  <a:pt x="1992757" y="7988610"/>
                </a:cubicBezTo>
                <a:cubicBezTo>
                  <a:pt x="1995350" y="7986194"/>
                  <a:pt x="1997281" y="7982976"/>
                  <a:pt x="2000063" y="7980135"/>
                </a:cubicBezTo>
                <a:close/>
                <a:moveTo>
                  <a:pt x="629903" y="11084157"/>
                </a:moveTo>
                <a:cubicBezTo>
                  <a:pt x="625444" y="11056226"/>
                  <a:pt x="636616" y="11041311"/>
                  <a:pt x="634337" y="11015361"/>
                </a:cubicBezTo>
                <a:cubicBezTo>
                  <a:pt x="615754" y="11014786"/>
                  <a:pt x="611415" y="10998107"/>
                  <a:pt x="594011" y="10996017"/>
                </a:cubicBezTo>
                <a:cubicBezTo>
                  <a:pt x="595379" y="11015965"/>
                  <a:pt x="626690" y="11021145"/>
                  <a:pt x="620906" y="11035387"/>
                </a:cubicBezTo>
                <a:cubicBezTo>
                  <a:pt x="613101" y="11033466"/>
                  <a:pt x="603125" y="11012260"/>
                  <a:pt x="596955" y="11022769"/>
                </a:cubicBezTo>
                <a:cubicBezTo>
                  <a:pt x="602978" y="11031029"/>
                  <a:pt x="624749" y="11041667"/>
                  <a:pt x="618718" y="11050709"/>
                </a:cubicBezTo>
                <a:cubicBezTo>
                  <a:pt x="606941" y="11048560"/>
                  <a:pt x="604969" y="11033436"/>
                  <a:pt x="590220" y="11034554"/>
                </a:cubicBezTo>
                <a:cubicBezTo>
                  <a:pt x="588706" y="11055264"/>
                  <a:pt x="619867" y="11057326"/>
                  <a:pt x="609646" y="11074697"/>
                </a:cubicBezTo>
                <a:cubicBezTo>
                  <a:pt x="602683" y="11068567"/>
                  <a:pt x="598126" y="11060445"/>
                  <a:pt x="585457" y="11061464"/>
                </a:cubicBezTo>
                <a:cubicBezTo>
                  <a:pt x="585657" y="11087513"/>
                  <a:pt x="609221" y="11096398"/>
                  <a:pt x="629903" y="11084157"/>
                </a:cubicBezTo>
                <a:close/>
                <a:moveTo>
                  <a:pt x="3428785" y="4751323"/>
                </a:moveTo>
                <a:cubicBezTo>
                  <a:pt x="3428676" y="4745845"/>
                  <a:pt x="3426369" y="4740101"/>
                  <a:pt x="3422689" y="4733980"/>
                </a:cubicBezTo>
                <a:cubicBezTo>
                  <a:pt x="3415997" y="4744315"/>
                  <a:pt x="3412409" y="4755027"/>
                  <a:pt x="3421683" y="4767078"/>
                </a:cubicBezTo>
                <a:cubicBezTo>
                  <a:pt x="3426801" y="4762019"/>
                  <a:pt x="3428893" y="4756803"/>
                  <a:pt x="3428785" y="4751323"/>
                </a:cubicBezTo>
                <a:close/>
                <a:moveTo>
                  <a:pt x="2057118" y="7857989"/>
                </a:moveTo>
                <a:cubicBezTo>
                  <a:pt x="2061124" y="7850380"/>
                  <a:pt x="2063092" y="7843012"/>
                  <a:pt x="2062084" y="7835976"/>
                </a:cubicBezTo>
                <a:cubicBezTo>
                  <a:pt x="2055453" y="7841664"/>
                  <a:pt x="2031495" y="7869099"/>
                  <a:pt x="2039934" y="7881446"/>
                </a:cubicBezTo>
                <a:cubicBezTo>
                  <a:pt x="2047072" y="7873447"/>
                  <a:pt x="2053113" y="7865598"/>
                  <a:pt x="2057118" y="7857989"/>
                </a:cubicBezTo>
                <a:close/>
                <a:moveTo>
                  <a:pt x="4054708" y="3337198"/>
                </a:moveTo>
                <a:cubicBezTo>
                  <a:pt x="4055171" y="3335880"/>
                  <a:pt x="4054487" y="3333888"/>
                  <a:pt x="4051848" y="3331192"/>
                </a:cubicBezTo>
                <a:cubicBezTo>
                  <a:pt x="4050290" y="3333564"/>
                  <a:pt x="4049347" y="3335698"/>
                  <a:pt x="4045691" y="3333572"/>
                </a:cubicBezTo>
                <a:cubicBezTo>
                  <a:pt x="4046822" y="3331012"/>
                  <a:pt x="4044536" y="3326941"/>
                  <a:pt x="4041418" y="3331684"/>
                </a:cubicBezTo>
                <a:cubicBezTo>
                  <a:pt x="4041615" y="3339040"/>
                  <a:pt x="4053320" y="3341152"/>
                  <a:pt x="4054708" y="3337198"/>
                </a:cubicBezTo>
                <a:close/>
                <a:moveTo>
                  <a:pt x="1448729" y="9239206"/>
                </a:moveTo>
                <a:cubicBezTo>
                  <a:pt x="1452418" y="9215850"/>
                  <a:pt x="1425919" y="9185785"/>
                  <a:pt x="1408810" y="9181795"/>
                </a:cubicBezTo>
                <a:cubicBezTo>
                  <a:pt x="1418756" y="9201997"/>
                  <a:pt x="1435281" y="9220006"/>
                  <a:pt x="1448729" y="9239206"/>
                </a:cubicBezTo>
                <a:close/>
                <a:moveTo>
                  <a:pt x="4471729" y="2399019"/>
                </a:moveTo>
                <a:cubicBezTo>
                  <a:pt x="4464132" y="2387817"/>
                  <a:pt x="4455326" y="2347946"/>
                  <a:pt x="4469145" y="2325533"/>
                </a:cubicBezTo>
                <a:cubicBezTo>
                  <a:pt x="4481762" y="2349915"/>
                  <a:pt x="4466365" y="2374635"/>
                  <a:pt x="4471729" y="2399019"/>
                </a:cubicBezTo>
                <a:close/>
                <a:moveTo>
                  <a:pt x="1219381" y="9764485"/>
                </a:moveTo>
                <a:cubicBezTo>
                  <a:pt x="1211122" y="9757777"/>
                  <a:pt x="1202674" y="9751496"/>
                  <a:pt x="1196345" y="9758894"/>
                </a:cubicBezTo>
                <a:cubicBezTo>
                  <a:pt x="1204028" y="9762288"/>
                  <a:pt x="1214444" y="9779123"/>
                  <a:pt x="1219381" y="9764485"/>
                </a:cubicBezTo>
                <a:close/>
                <a:moveTo>
                  <a:pt x="3139325" y="5419588"/>
                </a:moveTo>
                <a:cubicBezTo>
                  <a:pt x="3126553" y="5410376"/>
                  <a:pt x="3127938" y="5395690"/>
                  <a:pt x="3110857" y="5388143"/>
                </a:cubicBezTo>
                <a:cubicBezTo>
                  <a:pt x="3105679" y="5402174"/>
                  <a:pt x="3124930" y="5424445"/>
                  <a:pt x="3139325" y="5419588"/>
                </a:cubicBezTo>
                <a:close/>
                <a:moveTo>
                  <a:pt x="1989605" y="8024146"/>
                </a:moveTo>
                <a:cubicBezTo>
                  <a:pt x="1992558" y="8013740"/>
                  <a:pt x="1988577" y="7994904"/>
                  <a:pt x="1977702" y="7996204"/>
                </a:cubicBezTo>
                <a:cubicBezTo>
                  <a:pt x="1978671" y="8007827"/>
                  <a:pt x="1978175" y="8019310"/>
                  <a:pt x="1984340" y="8030684"/>
                </a:cubicBezTo>
                <a:cubicBezTo>
                  <a:pt x="1986866" y="8030147"/>
                  <a:pt x="1988621" y="8027615"/>
                  <a:pt x="1989605" y="8024146"/>
                </a:cubicBezTo>
                <a:close/>
                <a:moveTo>
                  <a:pt x="4396769" y="2578033"/>
                </a:moveTo>
                <a:cubicBezTo>
                  <a:pt x="4400908" y="2546954"/>
                  <a:pt x="4413289" y="2515416"/>
                  <a:pt x="4402579" y="2484239"/>
                </a:cubicBezTo>
                <a:cubicBezTo>
                  <a:pt x="4387336" y="2501301"/>
                  <a:pt x="4397761" y="2535455"/>
                  <a:pt x="4379706" y="2541345"/>
                </a:cubicBezTo>
                <a:cubicBezTo>
                  <a:pt x="4362513" y="2538972"/>
                  <a:pt x="4374254" y="2508765"/>
                  <a:pt x="4372284" y="2488008"/>
                </a:cubicBezTo>
                <a:cubicBezTo>
                  <a:pt x="4369978" y="2466929"/>
                  <a:pt x="4364395" y="2447221"/>
                  <a:pt x="4374369" y="2430901"/>
                </a:cubicBezTo>
                <a:cubicBezTo>
                  <a:pt x="4374369" y="2430901"/>
                  <a:pt x="4381068" y="2437396"/>
                  <a:pt x="4381403" y="2437720"/>
                </a:cubicBezTo>
                <a:cubicBezTo>
                  <a:pt x="4394515" y="2432238"/>
                  <a:pt x="4378509" y="2421270"/>
                  <a:pt x="4391368" y="2420740"/>
                </a:cubicBezTo>
                <a:cubicBezTo>
                  <a:pt x="4390861" y="2430646"/>
                  <a:pt x="4388051" y="2440916"/>
                  <a:pt x="4395136" y="2451033"/>
                </a:cubicBezTo>
                <a:cubicBezTo>
                  <a:pt x="4415623" y="2410466"/>
                  <a:pt x="4405107" y="2370374"/>
                  <a:pt x="4406464" y="2330102"/>
                </a:cubicBezTo>
                <a:cubicBezTo>
                  <a:pt x="4365279" y="2333711"/>
                  <a:pt x="4324339" y="2353152"/>
                  <a:pt x="4282511" y="2315200"/>
                </a:cubicBezTo>
                <a:cubicBezTo>
                  <a:pt x="4279204" y="2357487"/>
                  <a:pt x="4266666" y="2421354"/>
                  <a:pt x="4297674" y="2442317"/>
                </a:cubicBezTo>
                <a:cubicBezTo>
                  <a:pt x="4292346" y="2439101"/>
                  <a:pt x="4295368" y="2421239"/>
                  <a:pt x="4304391" y="2428687"/>
                </a:cubicBezTo>
                <a:cubicBezTo>
                  <a:pt x="4303257" y="2462026"/>
                  <a:pt x="4301473" y="2496039"/>
                  <a:pt x="4305616" y="2529299"/>
                </a:cubicBezTo>
                <a:cubicBezTo>
                  <a:pt x="4292158" y="2533797"/>
                  <a:pt x="4280739" y="2520777"/>
                  <a:pt x="4275441" y="2519540"/>
                </a:cubicBezTo>
                <a:cubicBezTo>
                  <a:pt x="4283017" y="2582771"/>
                  <a:pt x="4358505" y="2557182"/>
                  <a:pt x="4396769" y="2578033"/>
                </a:cubicBezTo>
                <a:close/>
                <a:moveTo>
                  <a:pt x="2193897" y="7564013"/>
                </a:moveTo>
                <a:cubicBezTo>
                  <a:pt x="2189054" y="7558814"/>
                  <a:pt x="2173336" y="7540143"/>
                  <a:pt x="2162274" y="7549021"/>
                </a:cubicBezTo>
                <a:cubicBezTo>
                  <a:pt x="2172891" y="7552692"/>
                  <a:pt x="2185543" y="7577148"/>
                  <a:pt x="2193897" y="7564013"/>
                </a:cubicBezTo>
                <a:close/>
                <a:moveTo>
                  <a:pt x="1669394" y="8751331"/>
                </a:moveTo>
                <a:cubicBezTo>
                  <a:pt x="1653882" y="8741418"/>
                  <a:pt x="1645327" y="8728459"/>
                  <a:pt x="1622621" y="8720976"/>
                </a:cubicBezTo>
                <a:cubicBezTo>
                  <a:pt x="1616838" y="8739837"/>
                  <a:pt x="1652793" y="8762353"/>
                  <a:pt x="1669394" y="8751331"/>
                </a:cubicBezTo>
                <a:close/>
                <a:moveTo>
                  <a:pt x="1687867" y="8709523"/>
                </a:moveTo>
                <a:cubicBezTo>
                  <a:pt x="1662402" y="8696741"/>
                  <a:pt x="1613757" y="8697173"/>
                  <a:pt x="1582497" y="8698659"/>
                </a:cubicBezTo>
                <a:cubicBezTo>
                  <a:pt x="1600957" y="8713444"/>
                  <a:pt x="1632344" y="8705896"/>
                  <a:pt x="1653265" y="8719729"/>
                </a:cubicBezTo>
                <a:cubicBezTo>
                  <a:pt x="1640738" y="8689208"/>
                  <a:pt x="1684833" y="8729088"/>
                  <a:pt x="1687867" y="8709523"/>
                </a:cubicBezTo>
                <a:close/>
                <a:moveTo>
                  <a:pt x="5426104" y="250302"/>
                </a:moveTo>
                <a:cubicBezTo>
                  <a:pt x="5392317" y="231796"/>
                  <a:pt x="5365855" y="287055"/>
                  <a:pt x="5346597" y="317899"/>
                </a:cubicBezTo>
                <a:cubicBezTo>
                  <a:pt x="5355412" y="326904"/>
                  <a:pt x="5357149" y="336871"/>
                  <a:pt x="5372424" y="345154"/>
                </a:cubicBezTo>
                <a:cubicBezTo>
                  <a:pt x="5390763" y="308282"/>
                  <a:pt x="5414175" y="285407"/>
                  <a:pt x="5426104" y="250302"/>
                </a:cubicBezTo>
                <a:close/>
                <a:moveTo>
                  <a:pt x="1145116" y="9941802"/>
                </a:moveTo>
                <a:cubicBezTo>
                  <a:pt x="1145541" y="9936510"/>
                  <a:pt x="1143220" y="9931661"/>
                  <a:pt x="1137785" y="9927221"/>
                </a:cubicBezTo>
                <a:cubicBezTo>
                  <a:pt x="1134931" y="9941761"/>
                  <a:pt x="1126307" y="9940499"/>
                  <a:pt x="1125575" y="9951389"/>
                </a:cubicBezTo>
                <a:cubicBezTo>
                  <a:pt x="1129228" y="9953513"/>
                  <a:pt x="1132504" y="9956490"/>
                  <a:pt x="1135968" y="9959040"/>
                </a:cubicBezTo>
                <a:cubicBezTo>
                  <a:pt x="1141519" y="9952828"/>
                  <a:pt x="1144691" y="9947094"/>
                  <a:pt x="1145116" y="9941802"/>
                </a:cubicBezTo>
                <a:close/>
                <a:moveTo>
                  <a:pt x="5095814" y="1005950"/>
                </a:moveTo>
                <a:cubicBezTo>
                  <a:pt x="5090455" y="1003072"/>
                  <a:pt x="5084131" y="993141"/>
                  <a:pt x="5080650" y="1003328"/>
                </a:cubicBezTo>
                <a:cubicBezTo>
                  <a:pt x="5086348" y="1008905"/>
                  <a:pt x="5091231" y="1010552"/>
                  <a:pt x="5095814" y="1005950"/>
                </a:cubicBezTo>
                <a:close/>
                <a:moveTo>
                  <a:pt x="4009629" y="3470661"/>
                </a:moveTo>
                <a:cubicBezTo>
                  <a:pt x="4007016" y="3468486"/>
                  <a:pt x="4006438" y="3465171"/>
                  <a:pt x="4009367" y="3460854"/>
                </a:cubicBezTo>
                <a:cubicBezTo>
                  <a:pt x="4003863" y="3459442"/>
                  <a:pt x="3997782" y="3454715"/>
                  <a:pt x="3995091" y="3459647"/>
                </a:cubicBezTo>
                <a:cubicBezTo>
                  <a:pt x="4001023" y="3461248"/>
                  <a:pt x="4004438" y="3480099"/>
                  <a:pt x="4009629" y="3470661"/>
                </a:cubicBezTo>
                <a:close/>
                <a:moveTo>
                  <a:pt x="1137798" y="9971063"/>
                </a:moveTo>
                <a:cubicBezTo>
                  <a:pt x="1133530" y="9969177"/>
                  <a:pt x="1128447" y="9963363"/>
                  <a:pt x="1124856" y="9966873"/>
                </a:cubicBezTo>
                <a:cubicBezTo>
                  <a:pt x="1127040" y="9968857"/>
                  <a:pt x="1128797" y="9970653"/>
                  <a:pt x="1125771" y="9972884"/>
                </a:cubicBezTo>
                <a:cubicBezTo>
                  <a:pt x="1130515" y="9976000"/>
                  <a:pt x="1134783" y="9977886"/>
                  <a:pt x="1137798" y="9971063"/>
                </a:cubicBezTo>
                <a:close/>
                <a:moveTo>
                  <a:pt x="3386847" y="4881247"/>
                </a:moveTo>
                <a:cubicBezTo>
                  <a:pt x="3389091" y="4871584"/>
                  <a:pt x="3383316" y="4858589"/>
                  <a:pt x="3374786" y="4862763"/>
                </a:cubicBezTo>
                <a:cubicBezTo>
                  <a:pt x="3373798" y="4871054"/>
                  <a:pt x="3371336" y="4879376"/>
                  <a:pt x="3381734" y="4889040"/>
                </a:cubicBezTo>
                <a:cubicBezTo>
                  <a:pt x="3384459" y="4887318"/>
                  <a:pt x="3386098" y="4884469"/>
                  <a:pt x="3386847" y="4881247"/>
                </a:cubicBezTo>
                <a:close/>
                <a:moveTo>
                  <a:pt x="3108797" y="5510627"/>
                </a:moveTo>
                <a:cubicBezTo>
                  <a:pt x="3098867" y="5482276"/>
                  <a:pt x="3085913" y="5438823"/>
                  <a:pt x="3060292" y="5427503"/>
                </a:cubicBezTo>
                <a:cubicBezTo>
                  <a:pt x="3058908" y="5442186"/>
                  <a:pt x="3073738" y="5459447"/>
                  <a:pt x="3082025" y="5475344"/>
                </a:cubicBezTo>
                <a:cubicBezTo>
                  <a:pt x="3089171" y="5489206"/>
                  <a:pt x="3093660" y="5521786"/>
                  <a:pt x="3108797" y="5510627"/>
                </a:cubicBezTo>
                <a:close/>
                <a:moveTo>
                  <a:pt x="3133301" y="5455170"/>
                </a:moveTo>
                <a:cubicBezTo>
                  <a:pt x="3140880" y="5434552"/>
                  <a:pt x="3118725" y="5425783"/>
                  <a:pt x="3110299" y="5411353"/>
                </a:cubicBezTo>
                <a:cubicBezTo>
                  <a:pt x="3105799" y="5430779"/>
                  <a:pt x="3119336" y="5442880"/>
                  <a:pt x="3133301" y="5455170"/>
                </a:cubicBezTo>
                <a:close/>
                <a:moveTo>
                  <a:pt x="2096173" y="7805413"/>
                </a:moveTo>
                <a:cubicBezTo>
                  <a:pt x="2075468" y="7846452"/>
                  <a:pt x="2048238" y="7906914"/>
                  <a:pt x="2008683" y="7933541"/>
                </a:cubicBezTo>
                <a:cubicBezTo>
                  <a:pt x="1955523" y="7890788"/>
                  <a:pt x="2017152" y="7821193"/>
                  <a:pt x="2049093" y="7778021"/>
                </a:cubicBezTo>
                <a:cubicBezTo>
                  <a:pt x="2064725" y="7783407"/>
                  <a:pt x="2080505" y="7795449"/>
                  <a:pt x="2096173" y="7805413"/>
                </a:cubicBezTo>
                <a:close/>
                <a:moveTo>
                  <a:pt x="3120492" y="5506107"/>
                </a:moveTo>
                <a:cubicBezTo>
                  <a:pt x="3117560" y="5471159"/>
                  <a:pt x="3101701" y="5441208"/>
                  <a:pt x="3075568" y="5414876"/>
                </a:cubicBezTo>
                <a:cubicBezTo>
                  <a:pt x="3082621" y="5448583"/>
                  <a:pt x="3108943" y="5474489"/>
                  <a:pt x="3120492" y="5506107"/>
                </a:cubicBezTo>
                <a:close/>
                <a:moveTo>
                  <a:pt x="2379729" y="7182676"/>
                </a:moveTo>
                <a:cubicBezTo>
                  <a:pt x="2378941" y="7175201"/>
                  <a:pt x="2371942" y="7169053"/>
                  <a:pt x="2366484" y="7181405"/>
                </a:cubicBezTo>
                <a:cubicBezTo>
                  <a:pt x="2371293" y="7185567"/>
                  <a:pt x="2375468" y="7185375"/>
                  <a:pt x="2379729" y="7182676"/>
                </a:cubicBezTo>
                <a:close/>
                <a:moveTo>
                  <a:pt x="3480545" y="4697856"/>
                </a:moveTo>
                <a:cubicBezTo>
                  <a:pt x="3472172" y="4680024"/>
                  <a:pt x="3490710" y="4665441"/>
                  <a:pt x="3481300" y="4647488"/>
                </a:cubicBezTo>
                <a:cubicBezTo>
                  <a:pt x="3464797" y="4660845"/>
                  <a:pt x="3479191" y="4677509"/>
                  <a:pt x="3470970" y="4691864"/>
                </a:cubicBezTo>
                <a:cubicBezTo>
                  <a:pt x="3462855" y="4678901"/>
                  <a:pt x="3475882" y="4668277"/>
                  <a:pt x="3465415" y="4655664"/>
                </a:cubicBezTo>
                <a:cubicBezTo>
                  <a:pt x="3450745" y="4658939"/>
                  <a:pt x="3462696" y="4678465"/>
                  <a:pt x="3452717" y="4674104"/>
                </a:cubicBezTo>
                <a:cubicBezTo>
                  <a:pt x="3451388" y="4667638"/>
                  <a:pt x="3455077" y="4661354"/>
                  <a:pt x="3445309" y="4653449"/>
                </a:cubicBezTo>
                <a:cubicBezTo>
                  <a:pt x="3432137" y="4670573"/>
                  <a:pt x="3464767" y="4678714"/>
                  <a:pt x="3460440" y="4695640"/>
                </a:cubicBezTo>
                <a:cubicBezTo>
                  <a:pt x="3472601" y="4692272"/>
                  <a:pt x="3471400" y="4704111"/>
                  <a:pt x="3480545" y="4697856"/>
                </a:cubicBezTo>
                <a:close/>
                <a:moveTo>
                  <a:pt x="2191549" y="7615492"/>
                </a:moveTo>
                <a:cubicBezTo>
                  <a:pt x="2185506" y="7602625"/>
                  <a:pt x="2192579" y="7588924"/>
                  <a:pt x="2179054" y="7576830"/>
                </a:cubicBezTo>
                <a:cubicBezTo>
                  <a:pt x="2167764" y="7589687"/>
                  <a:pt x="2172935" y="7614916"/>
                  <a:pt x="2191549" y="7615492"/>
                </a:cubicBezTo>
                <a:close/>
                <a:moveTo>
                  <a:pt x="3402794" y="4881487"/>
                </a:moveTo>
                <a:cubicBezTo>
                  <a:pt x="3401567" y="4879449"/>
                  <a:pt x="3400341" y="4877408"/>
                  <a:pt x="3398675" y="4875525"/>
                </a:cubicBezTo>
                <a:cubicBezTo>
                  <a:pt x="3387501" y="4870603"/>
                  <a:pt x="3392929" y="4888497"/>
                  <a:pt x="3394066" y="4893050"/>
                </a:cubicBezTo>
                <a:cubicBezTo>
                  <a:pt x="3399736" y="4889528"/>
                  <a:pt x="3398160" y="4885134"/>
                  <a:pt x="3402794" y="4881487"/>
                </a:cubicBezTo>
                <a:close/>
                <a:moveTo>
                  <a:pt x="3170213" y="5414369"/>
                </a:moveTo>
                <a:cubicBezTo>
                  <a:pt x="3163129" y="5406144"/>
                  <a:pt x="3163434" y="5395057"/>
                  <a:pt x="3147734" y="5390161"/>
                </a:cubicBezTo>
                <a:cubicBezTo>
                  <a:pt x="3143449" y="5401015"/>
                  <a:pt x="3159849" y="5420499"/>
                  <a:pt x="3170213" y="5414369"/>
                </a:cubicBezTo>
                <a:close/>
                <a:moveTo>
                  <a:pt x="3535464" y="4587948"/>
                </a:moveTo>
                <a:cubicBezTo>
                  <a:pt x="3535162" y="4583655"/>
                  <a:pt x="3533546" y="4579150"/>
                  <a:pt x="3533005" y="4574880"/>
                </a:cubicBezTo>
                <a:cubicBezTo>
                  <a:pt x="3525806" y="4582423"/>
                  <a:pt x="3524818" y="4590713"/>
                  <a:pt x="3530041" y="4599752"/>
                </a:cubicBezTo>
                <a:cubicBezTo>
                  <a:pt x="3534755" y="4596325"/>
                  <a:pt x="3535766" y="4592242"/>
                  <a:pt x="3535464" y="4587948"/>
                </a:cubicBezTo>
                <a:close/>
                <a:moveTo>
                  <a:pt x="2150789" y="7728518"/>
                </a:moveTo>
                <a:cubicBezTo>
                  <a:pt x="2154558" y="7719987"/>
                  <a:pt x="2157901" y="7711266"/>
                  <a:pt x="2150688" y="7704510"/>
                </a:cubicBezTo>
                <a:cubicBezTo>
                  <a:pt x="2142135" y="7713478"/>
                  <a:pt x="2142722" y="7721385"/>
                  <a:pt x="2150789" y="7728518"/>
                </a:cubicBezTo>
                <a:close/>
                <a:moveTo>
                  <a:pt x="3462849" y="4761740"/>
                </a:moveTo>
                <a:cubicBezTo>
                  <a:pt x="3458292" y="4755934"/>
                  <a:pt x="3467787" y="4752033"/>
                  <a:pt x="3459246" y="4746168"/>
                </a:cubicBezTo>
                <a:cubicBezTo>
                  <a:pt x="3450978" y="4752107"/>
                  <a:pt x="3451634" y="4767746"/>
                  <a:pt x="3462849" y="4761740"/>
                </a:cubicBezTo>
                <a:close/>
                <a:moveTo>
                  <a:pt x="3556076" y="4552222"/>
                </a:moveTo>
                <a:cubicBezTo>
                  <a:pt x="3541752" y="4538508"/>
                  <a:pt x="3525594" y="4534878"/>
                  <a:pt x="3508551" y="4543967"/>
                </a:cubicBezTo>
                <a:cubicBezTo>
                  <a:pt x="3523102" y="4561070"/>
                  <a:pt x="3538629" y="4562942"/>
                  <a:pt x="3556076" y="4552222"/>
                </a:cubicBezTo>
                <a:close/>
                <a:moveTo>
                  <a:pt x="2016329" y="8040763"/>
                </a:moveTo>
                <a:cubicBezTo>
                  <a:pt x="2018143" y="8030451"/>
                  <a:pt x="2010400" y="8021210"/>
                  <a:pt x="2008819" y="8010971"/>
                </a:cubicBezTo>
                <a:cubicBezTo>
                  <a:pt x="1999118" y="8026020"/>
                  <a:pt x="2003492" y="8039146"/>
                  <a:pt x="2010746" y="8051510"/>
                </a:cubicBezTo>
                <a:cubicBezTo>
                  <a:pt x="2014057" y="8047758"/>
                  <a:pt x="2015724" y="8044201"/>
                  <a:pt x="2016329" y="8040763"/>
                </a:cubicBezTo>
                <a:close/>
                <a:moveTo>
                  <a:pt x="3439881" y="4819160"/>
                </a:moveTo>
                <a:cubicBezTo>
                  <a:pt x="3448446" y="4806927"/>
                  <a:pt x="3443698" y="4792913"/>
                  <a:pt x="3430642" y="4778249"/>
                </a:cubicBezTo>
                <a:cubicBezTo>
                  <a:pt x="3408206" y="4770918"/>
                  <a:pt x="3389253" y="4799540"/>
                  <a:pt x="3393048" y="4817027"/>
                </a:cubicBezTo>
                <a:cubicBezTo>
                  <a:pt x="3403481" y="4828166"/>
                  <a:pt x="3414990" y="4828505"/>
                  <a:pt x="3426692" y="4830757"/>
                </a:cubicBezTo>
                <a:cubicBezTo>
                  <a:pt x="3432691" y="4827118"/>
                  <a:pt x="3437025" y="4823238"/>
                  <a:pt x="3439881" y="4819160"/>
                </a:cubicBezTo>
                <a:close/>
                <a:moveTo>
                  <a:pt x="2378877" y="7220480"/>
                </a:moveTo>
                <a:cubicBezTo>
                  <a:pt x="2375146" y="7212723"/>
                  <a:pt x="2371842" y="7205155"/>
                  <a:pt x="2368111" y="7197397"/>
                </a:cubicBezTo>
                <a:cubicBezTo>
                  <a:pt x="2354286" y="7205542"/>
                  <a:pt x="2366729" y="7232930"/>
                  <a:pt x="2378877" y="7220480"/>
                </a:cubicBezTo>
                <a:close/>
                <a:moveTo>
                  <a:pt x="5106810" y="1048024"/>
                </a:moveTo>
                <a:cubicBezTo>
                  <a:pt x="5101073" y="1045999"/>
                  <a:pt x="5093131" y="1032804"/>
                  <a:pt x="5088597" y="1038448"/>
                </a:cubicBezTo>
                <a:cubicBezTo>
                  <a:pt x="5088896" y="1044697"/>
                  <a:pt x="5101095" y="1055185"/>
                  <a:pt x="5106810" y="1048024"/>
                </a:cubicBezTo>
                <a:close/>
                <a:moveTo>
                  <a:pt x="403776" y="11696013"/>
                </a:moveTo>
                <a:cubicBezTo>
                  <a:pt x="379268" y="11714583"/>
                  <a:pt x="354670" y="11769100"/>
                  <a:pt x="328405" y="11785879"/>
                </a:cubicBezTo>
                <a:cubicBezTo>
                  <a:pt x="311692" y="11768358"/>
                  <a:pt x="267257" y="11746697"/>
                  <a:pt x="265660" y="11714567"/>
                </a:cubicBezTo>
                <a:cubicBezTo>
                  <a:pt x="290970" y="11695337"/>
                  <a:pt x="319497" y="11665365"/>
                  <a:pt x="328692" y="11636482"/>
                </a:cubicBezTo>
                <a:cubicBezTo>
                  <a:pt x="353566" y="11637841"/>
                  <a:pt x="371993" y="11681464"/>
                  <a:pt x="403776" y="11696013"/>
                </a:cubicBezTo>
                <a:close/>
                <a:moveTo>
                  <a:pt x="3143267" y="5497302"/>
                </a:moveTo>
                <a:cubicBezTo>
                  <a:pt x="3127093" y="5473840"/>
                  <a:pt x="3123656" y="5445810"/>
                  <a:pt x="3099054" y="5425253"/>
                </a:cubicBezTo>
                <a:cubicBezTo>
                  <a:pt x="3108168" y="5449674"/>
                  <a:pt x="3120119" y="5489625"/>
                  <a:pt x="3143267" y="5497302"/>
                </a:cubicBezTo>
                <a:close/>
                <a:moveTo>
                  <a:pt x="3781872" y="4052951"/>
                </a:moveTo>
                <a:cubicBezTo>
                  <a:pt x="3784214" y="4042864"/>
                  <a:pt x="3784897" y="4018695"/>
                  <a:pt x="3777645" y="4013708"/>
                </a:cubicBezTo>
                <a:cubicBezTo>
                  <a:pt x="3781003" y="4018653"/>
                  <a:pt x="3776156" y="4026434"/>
                  <a:pt x="3776353" y="4035285"/>
                </a:cubicBezTo>
                <a:cubicBezTo>
                  <a:pt x="3776852" y="4049479"/>
                  <a:pt x="3777989" y="4055782"/>
                  <a:pt x="3779211" y="4057113"/>
                </a:cubicBezTo>
                <a:cubicBezTo>
                  <a:pt x="3780128" y="4058112"/>
                  <a:pt x="3781092" y="4056314"/>
                  <a:pt x="3781872" y="4052951"/>
                </a:cubicBezTo>
                <a:close/>
                <a:moveTo>
                  <a:pt x="1213166" y="9866764"/>
                </a:moveTo>
                <a:cubicBezTo>
                  <a:pt x="1240382" y="9825627"/>
                  <a:pt x="1219216" y="9750139"/>
                  <a:pt x="1158927" y="9780080"/>
                </a:cubicBezTo>
                <a:cubicBezTo>
                  <a:pt x="1149134" y="9784927"/>
                  <a:pt x="1119459" y="9815142"/>
                  <a:pt x="1115502" y="9824097"/>
                </a:cubicBezTo>
                <a:cubicBezTo>
                  <a:pt x="1099824" y="9863044"/>
                  <a:pt x="1145147" y="9858604"/>
                  <a:pt x="1169482" y="9891274"/>
                </a:cubicBezTo>
                <a:cubicBezTo>
                  <a:pt x="1189648" y="9890372"/>
                  <a:pt x="1204095" y="9880477"/>
                  <a:pt x="1213166" y="9866764"/>
                </a:cubicBezTo>
                <a:close/>
                <a:moveTo>
                  <a:pt x="1151506" y="10010952"/>
                </a:moveTo>
                <a:cubicBezTo>
                  <a:pt x="1152170" y="10010767"/>
                  <a:pt x="1151821" y="10009752"/>
                  <a:pt x="1149778" y="10007448"/>
                </a:cubicBezTo>
                <a:cubicBezTo>
                  <a:pt x="1138709" y="9994402"/>
                  <a:pt x="1130422" y="9995838"/>
                  <a:pt x="1136597" y="10002644"/>
                </a:cubicBezTo>
                <a:cubicBezTo>
                  <a:pt x="1138414" y="10004593"/>
                  <a:pt x="1149516" y="10011506"/>
                  <a:pt x="1151506" y="10010952"/>
                </a:cubicBezTo>
                <a:close/>
                <a:moveTo>
                  <a:pt x="1707957" y="8754093"/>
                </a:moveTo>
                <a:cubicBezTo>
                  <a:pt x="1695284" y="8742374"/>
                  <a:pt x="1684694" y="8730556"/>
                  <a:pt x="1667526" y="8720931"/>
                </a:cubicBezTo>
                <a:cubicBezTo>
                  <a:pt x="1661127" y="8740030"/>
                  <a:pt x="1690503" y="8764737"/>
                  <a:pt x="1707957" y="8754093"/>
                </a:cubicBezTo>
                <a:close/>
                <a:moveTo>
                  <a:pt x="3035191" y="5753453"/>
                </a:moveTo>
                <a:cubicBezTo>
                  <a:pt x="3029779" y="5749530"/>
                  <a:pt x="3030145" y="5744082"/>
                  <a:pt x="3020850" y="5742017"/>
                </a:cubicBezTo>
                <a:cubicBezTo>
                  <a:pt x="3009545" y="5750276"/>
                  <a:pt x="3033031" y="5760653"/>
                  <a:pt x="3035191" y="5753453"/>
                </a:cubicBezTo>
                <a:close/>
                <a:moveTo>
                  <a:pt x="2198210" y="7650047"/>
                </a:moveTo>
                <a:cubicBezTo>
                  <a:pt x="2193005" y="7641629"/>
                  <a:pt x="2186344" y="7633332"/>
                  <a:pt x="2178257" y="7625234"/>
                </a:cubicBezTo>
                <a:lnTo>
                  <a:pt x="2151540" y="7603097"/>
                </a:lnTo>
                <a:lnTo>
                  <a:pt x="2149746" y="7601611"/>
                </a:lnTo>
                <a:lnTo>
                  <a:pt x="2139601" y="7614496"/>
                </a:lnTo>
                <a:lnTo>
                  <a:pt x="2132733" y="7623220"/>
                </a:lnTo>
                <a:cubicBezTo>
                  <a:pt x="2112922" y="7644198"/>
                  <a:pt x="2089690" y="7663665"/>
                  <a:pt x="2107783" y="7685043"/>
                </a:cubicBezTo>
                <a:cubicBezTo>
                  <a:pt x="2131618" y="7711890"/>
                  <a:pt x="2169250" y="7682120"/>
                  <a:pt x="2198210" y="7650047"/>
                </a:cubicBezTo>
                <a:close/>
                <a:moveTo>
                  <a:pt x="3438738" y="4845812"/>
                </a:moveTo>
                <a:cubicBezTo>
                  <a:pt x="3439420" y="4843120"/>
                  <a:pt x="3438893" y="4840270"/>
                  <a:pt x="3436426" y="4837186"/>
                </a:cubicBezTo>
                <a:cubicBezTo>
                  <a:pt x="3424950" y="4838325"/>
                  <a:pt x="3413721" y="4837393"/>
                  <a:pt x="3401640" y="4850653"/>
                </a:cubicBezTo>
                <a:cubicBezTo>
                  <a:pt x="3409912" y="4864055"/>
                  <a:pt x="3417482" y="4853404"/>
                  <a:pt x="3419736" y="4867972"/>
                </a:cubicBezTo>
                <a:cubicBezTo>
                  <a:pt x="3423768" y="4860572"/>
                  <a:pt x="3436692" y="4853892"/>
                  <a:pt x="3438738" y="4845812"/>
                </a:cubicBezTo>
                <a:close/>
                <a:moveTo>
                  <a:pt x="1435131" y="9383110"/>
                </a:moveTo>
                <a:cubicBezTo>
                  <a:pt x="1442919" y="9371254"/>
                  <a:pt x="1439822" y="9363256"/>
                  <a:pt x="1425839" y="9359118"/>
                </a:cubicBezTo>
                <a:cubicBezTo>
                  <a:pt x="1417862" y="9371401"/>
                  <a:pt x="1431230" y="9375778"/>
                  <a:pt x="1435131" y="9383110"/>
                </a:cubicBezTo>
                <a:close/>
                <a:moveTo>
                  <a:pt x="1397546" y="9469760"/>
                </a:moveTo>
                <a:cubicBezTo>
                  <a:pt x="1399482" y="9464370"/>
                  <a:pt x="1400888" y="9457724"/>
                  <a:pt x="1403651" y="9454355"/>
                </a:cubicBezTo>
                <a:cubicBezTo>
                  <a:pt x="1394779" y="9447886"/>
                  <a:pt x="1372057" y="9475070"/>
                  <a:pt x="1388263" y="9477640"/>
                </a:cubicBezTo>
                <a:cubicBezTo>
                  <a:pt x="1393145" y="9479288"/>
                  <a:pt x="1395611" y="9475152"/>
                  <a:pt x="1397546" y="9469760"/>
                </a:cubicBezTo>
                <a:close/>
                <a:moveTo>
                  <a:pt x="4024663" y="3526781"/>
                </a:moveTo>
                <a:cubicBezTo>
                  <a:pt x="4031339" y="3504737"/>
                  <a:pt x="4011772" y="3510884"/>
                  <a:pt x="4033024" y="3496300"/>
                </a:cubicBezTo>
                <a:cubicBezTo>
                  <a:pt x="4027774" y="3482758"/>
                  <a:pt x="4021518" y="3465712"/>
                  <a:pt x="4037228" y="3453271"/>
                </a:cubicBezTo>
                <a:cubicBezTo>
                  <a:pt x="4030908" y="3447928"/>
                  <a:pt x="4021082" y="3443586"/>
                  <a:pt x="4020303" y="3436102"/>
                </a:cubicBezTo>
                <a:cubicBezTo>
                  <a:pt x="4039090" y="3439812"/>
                  <a:pt x="4014413" y="3413606"/>
                  <a:pt x="4035011" y="3402814"/>
                </a:cubicBezTo>
                <a:cubicBezTo>
                  <a:pt x="4029596" y="3398892"/>
                  <a:pt x="4029534" y="3393253"/>
                  <a:pt x="4020235" y="3391185"/>
                </a:cubicBezTo>
                <a:cubicBezTo>
                  <a:pt x="4027927" y="3377241"/>
                  <a:pt x="4025140" y="3362747"/>
                  <a:pt x="4016132" y="3344996"/>
                </a:cubicBezTo>
                <a:cubicBezTo>
                  <a:pt x="4033110" y="3345866"/>
                  <a:pt x="4005342" y="3316255"/>
                  <a:pt x="4031415" y="3332365"/>
                </a:cubicBezTo>
                <a:cubicBezTo>
                  <a:pt x="4039223" y="3307761"/>
                  <a:pt x="4010896" y="3318709"/>
                  <a:pt x="3999475" y="3302951"/>
                </a:cubicBezTo>
                <a:cubicBezTo>
                  <a:pt x="3993931" y="3322434"/>
                  <a:pt x="4001619" y="3343173"/>
                  <a:pt x="4009975" y="3347375"/>
                </a:cubicBezTo>
                <a:cubicBezTo>
                  <a:pt x="4004898" y="3346152"/>
                  <a:pt x="4001680" y="3348811"/>
                  <a:pt x="3997847" y="3351709"/>
                </a:cubicBezTo>
                <a:cubicBezTo>
                  <a:pt x="4001516" y="3358430"/>
                  <a:pt x="4011958" y="3362534"/>
                  <a:pt x="4009468" y="3371635"/>
                </a:cubicBezTo>
                <a:lnTo>
                  <a:pt x="3996651" y="3365972"/>
                </a:lnTo>
                <a:cubicBezTo>
                  <a:pt x="3993985" y="3380097"/>
                  <a:pt x="3996059" y="3375402"/>
                  <a:pt x="3987600" y="3386457"/>
                </a:cubicBezTo>
                <a:cubicBezTo>
                  <a:pt x="4008547" y="3400302"/>
                  <a:pt x="4021061" y="3417053"/>
                  <a:pt x="4012448" y="3442322"/>
                </a:cubicBezTo>
                <a:cubicBezTo>
                  <a:pt x="3995763" y="3425769"/>
                  <a:pt x="3971685" y="3429412"/>
                  <a:pt x="3957927" y="3408541"/>
                </a:cubicBezTo>
                <a:cubicBezTo>
                  <a:pt x="3951228" y="3421393"/>
                  <a:pt x="3953765" y="3430675"/>
                  <a:pt x="3965350" y="3436814"/>
                </a:cubicBezTo>
                <a:cubicBezTo>
                  <a:pt x="3979251" y="3421533"/>
                  <a:pt x="3990970" y="3460886"/>
                  <a:pt x="4012950" y="3452745"/>
                </a:cubicBezTo>
                <a:cubicBezTo>
                  <a:pt x="4008813" y="3466730"/>
                  <a:pt x="4022535" y="3473813"/>
                  <a:pt x="4016790" y="3489127"/>
                </a:cubicBezTo>
                <a:cubicBezTo>
                  <a:pt x="4005970" y="3485877"/>
                  <a:pt x="4011212" y="3477481"/>
                  <a:pt x="3997740" y="3475610"/>
                </a:cubicBezTo>
                <a:cubicBezTo>
                  <a:pt x="3985384" y="3501265"/>
                  <a:pt x="4030953" y="3483653"/>
                  <a:pt x="4011584" y="3511310"/>
                </a:cubicBezTo>
                <a:cubicBezTo>
                  <a:pt x="4003516" y="3508766"/>
                  <a:pt x="4004686" y="3502652"/>
                  <a:pt x="3996807" y="3499681"/>
                </a:cubicBezTo>
                <a:cubicBezTo>
                  <a:pt x="3991048" y="3527740"/>
                  <a:pt x="4017918" y="3503908"/>
                  <a:pt x="4024663" y="3526781"/>
                </a:cubicBezTo>
                <a:close/>
                <a:moveTo>
                  <a:pt x="1420925" y="9426804"/>
                </a:moveTo>
                <a:lnTo>
                  <a:pt x="1408123" y="9421148"/>
                </a:lnTo>
                <a:lnTo>
                  <a:pt x="1402468" y="9433946"/>
                </a:lnTo>
                <a:lnTo>
                  <a:pt x="1415270" y="9439603"/>
                </a:lnTo>
                <a:close/>
                <a:moveTo>
                  <a:pt x="4473078" y="2520096"/>
                </a:moveTo>
                <a:cubicBezTo>
                  <a:pt x="4458108" y="2512080"/>
                  <a:pt x="4441758" y="2521572"/>
                  <a:pt x="4436103" y="2497246"/>
                </a:cubicBezTo>
                <a:cubicBezTo>
                  <a:pt x="4424381" y="2507326"/>
                  <a:pt x="4424210" y="2517555"/>
                  <a:pt x="4432938" y="2527318"/>
                </a:cubicBezTo>
                <a:cubicBezTo>
                  <a:pt x="4446468" y="2527438"/>
                  <a:pt x="4460119" y="2535474"/>
                  <a:pt x="4473078" y="2520096"/>
                </a:cubicBezTo>
                <a:close/>
                <a:moveTo>
                  <a:pt x="4023467" y="3541044"/>
                </a:moveTo>
                <a:cubicBezTo>
                  <a:pt x="4023467" y="3541044"/>
                  <a:pt x="4019007" y="3539583"/>
                  <a:pt x="4019195" y="3539157"/>
                </a:cubicBezTo>
                <a:cubicBezTo>
                  <a:pt x="4015567" y="3511540"/>
                  <a:pt x="4015108" y="3554183"/>
                  <a:pt x="4023467" y="3541044"/>
                </a:cubicBezTo>
                <a:close/>
                <a:moveTo>
                  <a:pt x="849179" y="10726565"/>
                </a:moveTo>
                <a:cubicBezTo>
                  <a:pt x="846947" y="10734489"/>
                  <a:pt x="843407" y="10741353"/>
                  <a:pt x="838456" y="10746236"/>
                </a:cubicBezTo>
                <a:cubicBezTo>
                  <a:pt x="818792" y="10730982"/>
                  <a:pt x="794413" y="10658593"/>
                  <a:pt x="836647" y="10651495"/>
                </a:cubicBezTo>
                <a:cubicBezTo>
                  <a:pt x="850787" y="10669486"/>
                  <a:pt x="855874" y="10702794"/>
                  <a:pt x="849179" y="10726565"/>
                </a:cubicBezTo>
                <a:close/>
                <a:moveTo>
                  <a:pt x="2179274" y="7717141"/>
                </a:moveTo>
                <a:cubicBezTo>
                  <a:pt x="2171772" y="7708728"/>
                  <a:pt x="2187141" y="7698182"/>
                  <a:pt x="2170927" y="7691018"/>
                </a:cubicBezTo>
                <a:cubicBezTo>
                  <a:pt x="2159299" y="7701177"/>
                  <a:pt x="2164898" y="7726595"/>
                  <a:pt x="2179274" y="7717141"/>
                </a:cubicBezTo>
                <a:close/>
                <a:moveTo>
                  <a:pt x="3202796" y="5405312"/>
                </a:moveTo>
                <a:cubicBezTo>
                  <a:pt x="3187915" y="5387009"/>
                  <a:pt x="3174882" y="5367993"/>
                  <a:pt x="3155693" y="5351356"/>
                </a:cubicBezTo>
                <a:cubicBezTo>
                  <a:pt x="3158967" y="5371668"/>
                  <a:pt x="3179094" y="5403509"/>
                  <a:pt x="3202796" y="5405312"/>
                </a:cubicBezTo>
                <a:close/>
                <a:moveTo>
                  <a:pt x="3464234" y="4815308"/>
                </a:moveTo>
                <a:cubicBezTo>
                  <a:pt x="3466437" y="4802118"/>
                  <a:pt x="3481499" y="4790269"/>
                  <a:pt x="3468613" y="4775049"/>
                </a:cubicBezTo>
                <a:cubicBezTo>
                  <a:pt x="3460469" y="4779954"/>
                  <a:pt x="3453874" y="4775374"/>
                  <a:pt x="3446966" y="4769915"/>
                </a:cubicBezTo>
                <a:cubicBezTo>
                  <a:pt x="3443271" y="4756857"/>
                  <a:pt x="3454667" y="4745826"/>
                  <a:pt x="3443571" y="4731451"/>
                </a:cubicBezTo>
                <a:cubicBezTo>
                  <a:pt x="3429542" y="4743427"/>
                  <a:pt x="3435621" y="4757615"/>
                  <a:pt x="3433576" y="4771245"/>
                </a:cubicBezTo>
                <a:cubicBezTo>
                  <a:pt x="3460353" y="4768587"/>
                  <a:pt x="3444264" y="4818999"/>
                  <a:pt x="3464234" y="4815308"/>
                </a:cubicBezTo>
                <a:close/>
                <a:moveTo>
                  <a:pt x="3806968" y="4052449"/>
                </a:moveTo>
                <a:cubicBezTo>
                  <a:pt x="3809239" y="4043765"/>
                  <a:pt x="3801452" y="4027167"/>
                  <a:pt x="3803134" y="4018164"/>
                </a:cubicBezTo>
                <a:cubicBezTo>
                  <a:pt x="3788275" y="4020411"/>
                  <a:pt x="3802865" y="4045917"/>
                  <a:pt x="3800622" y="4057921"/>
                </a:cubicBezTo>
                <a:cubicBezTo>
                  <a:pt x="3804337" y="4057359"/>
                  <a:pt x="3806211" y="4055344"/>
                  <a:pt x="3806968" y="4052449"/>
                </a:cubicBezTo>
                <a:close/>
                <a:moveTo>
                  <a:pt x="490143" y="11561817"/>
                </a:moveTo>
                <a:cubicBezTo>
                  <a:pt x="491921" y="11548248"/>
                  <a:pt x="470731" y="11532484"/>
                  <a:pt x="459598" y="11530622"/>
                </a:cubicBezTo>
                <a:cubicBezTo>
                  <a:pt x="452872" y="11538860"/>
                  <a:pt x="449051" y="11546343"/>
                  <a:pt x="451577" y="11554593"/>
                </a:cubicBezTo>
                <a:cubicBezTo>
                  <a:pt x="469063" y="11534804"/>
                  <a:pt x="481427" y="11562686"/>
                  <a:pt x="479488" y="11574059"/>
                </a:cubicBezTo>
                <a:cubicBezTo>
                  <a:pt x="486407" y="11570620"/>
                  <a:pt x="489552" y="11566340"/>
                  <a:pt x="490143" y="11561817"/>
                </a:cubicBezTo>
                <a:close/>
                <a:moveTo>
                  <a:pt x="3537009" y="4671655"/>
                </a:moveTo>
                <a:cubicBezTo>
                  <a:pt x="3533981" y="4661829"/>
                  <a:pt x="3526373" y="4651661"/>
                  <a:pt x="3517887" y="4641807"/>
                </a:cubicBezTo>
                <a:cubicBezTo>
                  <a:pt x="3510327" y="4640053"/>
                  <a:pt x="3501125" y="4650299"/>
                  <a:pt x="3492857" y="4656238"/>
                </a:cubicBezTo>
                <a:cubicBezTo>
                  <a:pt x="3504798" y="4668820"/>
                  <a:pt x="3484516" y="4690974"/>
                  <a:pt x="3500987" y="4695487"/>
                </a:cubicBezTo>
                <a:cubicBezTo>
                  <a:pt x="3502045" y="4690146"/>
                  <a:pt x="3493504" y="4684281"/>
                  <a:pt x="3502560" y="4680537"/>
                </a:cubicBezTo>
                <a:cubicBezTo>
                  <a:pt x="3500921" y="4692532"/>
                  <a:pt x="3505871" y="4689764"/>
                  <a:pt x="3515300" y="4702258"/>
                </a:cubicBezTo>
                <a:cubicBezTo>
                  <a:pt x="3528205" y="4692668"/>
                  <a:pt x="3522036" y="4680992"/>
                  <a:pt x="3537009" y="4671655"/>
                </a:cubicBezTo>
                <a:close/>
                <a:moveTo>
                  <a:pt x="1585595" y="9089349"/>
                </a:moveTo>
                <a:cubicBezTo>
                  <a:pt x="1577631" y="9106497"/>
                  <a:pt x="1567100" y="9122671"/>
                  <a:pt x="1553135" y="9136816"/>
                </a:cubicBezTo>
                <a:cubicBezTo>
                  <a:pt x="1540060" y="9122605"/>
                  <a:pt x="1557819" y="9097871"/>
                  <a:pt x="1571947" y="9071533"/>
                </a:cubicBezTo>
                <a:lnTo>
                  <a:pt x="1579639" y="9053994"/>
                </a:lnTo>
                <a:lnTo>
                  <a:pt x="1583588" y="9044989"/>
                </a:lnTo>
                <a:cubicBezTo>
                  <a:pt x="1602086" y="8983656"/>
                  <a:pt x="1583454" y="8918182"/>
                  <a:pt x="1598439" y="8876251"/>
                </a:cubicBezTo>
                <a:cubicBezTo>
                  <a:pt x="1620452" y="8885978"/>
                  <a:pt x="1612216" y="8916070"/>
                  <a:pt x="1611478" y="8937209"/>
                </a:cubicBezTo>
                <a:cubicBezTo>
                  <a:pt x="1610584" y="8967574"/>
                  <a:pt x="1609911" y="9009034"/>
                  <a:pt x="1599551" y="9049568"/>
                </a:cubicBezTo>
                <a:lnTo>
                  <a:pt x="1595405" y="9061386"/>
                </a:lnTo>
                <a:close/>
                <a:moveTo>
                  <a:pt x="5136524" y="1053506"/>
                </a:moveTo>
                <a:cubicBezTo>
                  <a:pt x="5122002" y="1042502"/>
                  <a:pt x="5113939" y="1018037"/>
                  <a:pt x="5097116" y="1015702"/>
                </a:cubicBezTo>
                <a:cubicBezTo>
                  <a:pt x="5113057" y="1025804"/>
                  <a:pt x="5112220" y="1051944"/>
                  <a:pt x="5136524" y="1053506"/>
                </a:cubicBezTo>
                <a:close/>
                <a:moveTo>
                  <a:pt x="3062258" y="5755725"/>
                </a:moveTo>
                <a:cubicBezTo>
                  <a:pt x="3058027" y="5750286"/>
                  <a:pt x="3038462" y="5734500"/>
                  <a:pt x="3036200" y="5739620"/>
                </a:cubicBezTo>
                <a:cubicBezTo>
                  <a:pt x="3033852" y="5747243"/>
                  <a:pt x="3053844" y="5763219"/>
                  <a:pt x="3062258" y="5755725"/>
                </a:cubicBezTo>
                <a:close/>
                <a:moveTo>
                  <a:pt x="1359906" y="9609925"/>
                </a:moveTo>
                <a:cubicBezTo>
                  <a:pt x="1364210" y="9586332"/>
                  <a:pt x="1344520" y="9572023"/>
                  <a:pt x="1328521" y="9556286"/>
                </a:cubicBezTo>
                <a:cubicBezTo>
                  <a:pt x="1326678" y="9578927"/>
                  <a:pt x="1338985" y="9596093"/>
                  <a:pt x="1359906" y="9609925"/>
                </a:cubicBezTo>
                <a:close/>
                <a:moveTo>
                  <a:pt x="3514138" y="4734915"/>
                </a:moveTo>
                <a:cubicBezTo>
                  <a:pt x="3513720" y="4729609"/>
                  <a:pt x="3511830" y="4724333"/>
                  <a:pt x="3505797" y="4718562"/>
                </a:cubicBezTo>
                <a:cubicBezTo>
                  <a:pt x="3488562" y="4725735"/>
                  <a:pt x="3503586" y="4744156"/>
                  <a:pt x="3514138" y="4734915"/>
                </a:cubicBezTo>
                <a:close/>
                <a:moveTo>
                  <a:pt x="3548494" y="4658112"/>
                </a:moveTo>
                <a:cubicBezTo>
                  <a:pt x="3541784" y="4642167"/>
                  <a:pt x="3535340" y="4599340"/>
                  <a:pt x="3518096" y="4618915"/>
                </a:cubicBezTo>
                <a:cubicBezTo>
                  <a:pt x="3513177" y="4603814"/>
                  <a:pt x="3530127" y="4577895"/>
                  <a:pt x="3510919" y="4569903"/>
                </a:cubicBezTo>
                <a:cubicBezTo>
                  <a:pt x="3508854" y="4588995"/>
                  <a:pt x="3510927" y="4608591"/>
                  <a:pt x="3501614" y="4626810"/>
                </a:cubicBezTo>
                <a:cubicBezTo>
                  <a:pt x="3492384" y="4603830"/>
                  <a:pt x="3511698" y="4584505"/>
                  <a:pt x="3499205" y="4560710"/>
                </a:cubicBezTo>
                <a:cubicBezTo>
                  <a:pt x="3479315" y="4574293"/>
                  <a:pt x="3491672" y="4592182"/>
                  <a:pt x="3490855" y="4607850"/>
                </a:cubicBezTo>
                <a:cubicBezTo>
                  <a:pt x="3488337" y="4620163"/>
                  <a:pt x="3482714" y="4632099"/>
                  <a:pt x="3489074" y="4645692"/>
                </a:cubicBezTo>
                <a:cubicBezTo>
                  <a:pt x="3496477" y="4647005"/>
                  <a:pt x="3505240" y="4636918"/>
                  <a:pt x="3513948" y="4630818"/>
                </a:cubicBezTo>
                <a:cubicBezTo>
                  <a:pt x="3535267" y="4628135"/>
                  <a:pt x="3535455" y="4661796"/>
                  <a:pt x="3548494" y="4658112"/>
                </a:cubicBezTo>
                <a:close/>
                <a:moveTo>
                  <a:pt x="3510146" y="4747259"/>
                </a:moveTo>
                <a:cubicBezTo>
                  <a:pt x="3507974" y="4742582"/>
                  <a:pt x="3499748" y="4737596"/>
                  <a:pt x="3502832" y="4743435"/>
                </a:cubicBezTo>
                <a:cubicBezTo>
                  <a:pt x="3505004" y="4748113"/>
                  <a:pt x="3513387" y="4753538"/>
                  <a:pt x="3510146" y="4747259"/>
                </a:cubicBezTo>
                <a:close/>
                <a:moveTo>
                  <a:pt x="3080241" y="5725422"/>
                </a:moveTo>
                <a:cubicBezTo>
                  <a:pt x="3068561" y="5717203"/>
                  <a:pt x="3057686" y="5708317"/>
                  <a:pt x="3043922" y="5700197"/>
                </a:cubicBezTo>
                <a:cubicBezTo>
                  <a:pt x="3041633" y="5713462"/>
                  <a:pt x="3070794" y="5737564"/>
                  <a:pt x="3080241" y="5725422"/>
                </a:cubicBezTo>
                <a:close/>
                <a:moveTo>
                  <a:pt x="2594679" y="6824563"/>
                </a:moveTo>
                <a:cubicBezTo>
                  <a:pt x="2599961" y="6812609"/>
                  <a:pt x="2600315" y="6802561"/>
                  <a:pt x="2600859" y="6792086"/>
                </a:cubicBezTo>
                <a:cubicBezTo>
                  <a:pt x="2524484" y="6777730"/>
                  <a:pt x="2437162" y="6766190"/>
                  <a:pt x="2371279" y="6756980"/>
                </a:cubicBezTo>
                <a:cubicBezTo>
                  <a:pt x="2362856" y="6764485"/>
                  <a:pt x="2366058" y="6774574"/>
                  <a:pt x="2356943" y="6789426"/>
                </a:cubicBezTo>
                <a:cubicBezTo>
                  <a:pt x="2427825" y="6806968"/>
                  <a:pt x="2517599" y="6812957"/>
                  <a:pt x="2594679" y="6824563"/>
                </a:cubicBezTo>
                <a:close/>
                <a:moveTo>
                  <a:pt x="2411084" y="7241329"/>
                </a:moveTo>
                <a:cubicBezTo>
                  <a:pt x="2399822" y="7225153"/>
                  <a:pt x="2407111" y="7207501"/>
                  <a:pt x="2391914" y="7192132"/>
                </a:cubicBezTo>
                <a:cubicBezTo>
                  <a:pt x="2382025" y="7212199"/>
                  <a:pt x="2392721" y="7229652"/>
                  <a:pt x="2401142" y="7247627"/>
                </a:cubicBezTo>
                <a:cubicBezTo>
                  <a:pt x="2404308" y="7243935"/>
                  <a:pt x="2408209" y="7246677"/>
                  <a:pt x="2411084" y="7241329"/>
                </a:cubicBezTo>
                <a:close/>
                <a:moveTo>
                  <a:pt x="3564409" y="4632067"/>
                </a:moveTo>
                <a:cubicBezTo>
                  <a:pt x="3559851" y="4626261"/>
                  <a:pt x="3569346" y="4622362"/>
                  <a:pt x="3561243" y="4616340"/>
                </a:cubicBezTo>
                <a:cubicBezTo>
                  <a:pt x="3556733" y="4618949"/>
                  <a:pt x="3552524" y="4615498"/>
                  <a:pt x="3548136" y="4617072"/>
                </a:cubicBezTo>
                <a:cubicBezTo>
                  <a:pt x="3555991" y="4625168"/>
                  <a:pt x="3551999" y="4637511"/>
                  <a:pt x="3564409" y="4632067"/>
                </a:cubicBezTo>
                <a:close/>
                <a:moveTo>
                  <a:pt x="1743058" y="8754304"/>
                </a:moveTo>
                <a:cubicBezTo>
                  <a:pt x="1731386" y="8746088"/>
                  <a:pt x="1722135" y="8718544"/>
                  <a:pt x="1700740" y="8725408"/>
                </a:cubicBezTo>
                <a:cubicBezTo>
                  <a:pt x="1712361" y="8732583"/>
                  <a:pt x="1724482" y="8772102"/>
                  <a:pt x="1743058" y="8754304"/>
                </a:cubicBezTo>
                <a:close/>
                <a:moveTo>
                  <a:pt x="334287" y="11946209"/>
                </a:moveTo>
                <a:cubicBezTo>
                  <a:pt x="332942" y="11935412"/>
                  <a:pt x="308078" y="11904020"/>
                  <a:pt x="294827" y="11906328"/>
                </a:cubicBezTo>
                <a:cubicBezTo>
                  <a:pt x="306307" y="11919563"/>
                  <a:pt x="318305" y="11957003"/>
                  <a:pt x="334287" y="11946209"/>
                </a:cubicBezTo>
                <a:close/>
                <a:moveTo>
                  <a:pt x="4035162" y="3571205"/>
                </a:moveTo>
                <a:cubicBezTo>
                  <a:pt x="4033015" y="3565665"/>
                  <a:pt x="4012207" y="3550350"/>
                  <a:pt x="4005683" y="3558180"/>
                </a:cubicBezTo>
                <a:cubicBezTo>
                  <a:pt x="4013373" y="3561578"/>
                  <a:pt x="4025133" y="3580036"/>
                  <a:pt x="4035162" y="3571205"/>
                </a:cubicBezTo>
                <a:close/>
                <a:moveTo>
                  <a:pt x="2138471" y="7866792"/>
                </a:moveTo>
                <a:cubicBezTo>
                  <a:pt x="2125386" y="7895253"/>
                  <a:pt x="2095661" y="7933739"/>
                  <a:pt x="2076143" y="7958335"/>
                </a:cubicBezTo>
                <a:cubicBezTo>
                  <a:pt x="2067628" y="7954573"/>
                  <a:pt x="2059351" y="7951427"/>
                  <a:pt x="2050171" y="7942260"/>
                </a:cubicBezTo>
                <a:cubicBezTo>
                  <a:pt x="2055684" y="7903298"/>
                  <a:pt x="2107859" y="7840489"/>
                  <a:pt x="2130309" y="7816166"/>
                </a:cubicBezTo>
                <a:cubicBezTo>
                  <a:pt x="2133196" y="7819997"/>
                  <a:pt x="2136128" y="7820271"/>
                  <a:pt x="2138539" y="7818269"/>
                </a:cubicBezTo>
                <a:cubicBezTo>
                  <a:pt x="2157414" y="7829676"/>
                  <a:pt x="2144942" y="7853297"/>
                  <a:pt x="2138471" y="7866792"/>
                </a:cubicBezTo>
                <a:close/>
                <a:moveTo>
                  <a:pt x="3045869" y="5814767"/>
                </a:moveTo>
                <a:cubicBezTo>
                  <a:pt x="3035143" y="5809007"/>
                  <a:pt x="3024421" y="5785915"/>
                  <a:pt x="3007853" y="5793379"/>
                </a:cubicBezTo>
                <a:cubicBezTo>
                  <a:pt x="3020803" y="5797569"/>
                  <a:pt x="3027768" y="5833786"/>
                  <a:pt x="3045869" y="5814767"/>
                </a:cubicBezTo>
                <a:close/>
                <a:moveTo>
                  <a:pt x="3077349" y="5743518"/>
                </a:moveTo>
                <a:cubicBezTo>
                  <a:pt x="3058044" y="5737540"/>
                  <a:pt x="3058676" y="5724560"/>
                  <a:pt x="3041218" y="5717866"/>
                </a:cubicBezTo>
                <a:cubicBezTo>
                  <a:pt x="3032673" y="5731431"/>
                  <a:pt x="3069658" y="5757461"/>
                  <a:pt x="3077349" y="5743518"/>
                </a:cubicBezTo>
                <a:close/>
                <a:moveTo>
                  <a:pt x="3196665" y="5473477"/>
                </a:moveTo>
                <a:cubicBezTo>
                  <a:pt x="3192395" y="5471590"/>
                  <a:pt x="3193475" y="5467992"/>
                  <a:pt x="3190436" y="5465629"/>
                </a:cubicBezTo>
                <a:cubicBezTo>
                  <a:pt x="3188036" y="5472215"/>
                  <a:pt x="3183790" y="5479516"/>
                  <a:pt x="3193083" y="5481584"/>
                </a:cubicBezTo>
                <a:close/>
                <a:moveTo>
                  <a:pt x="2339294" y="7415848"/>
                </a:moveTo>
                <a:cubicBezTo>
                  <a:pt x="2332467" y="7404680"/>
                  <a:pt x="2302454" y="7373077"/>
                  <a:pt x="2289735" y="7386818"/>
                </a:cubicBezTo>
                <a:cubicBezTo>
                  <a:pt x="2310064" y="7404461"/>
                  <a:pt x="2323292" y="7413873"/>
                  <a:pt x="2339294" y="7415848"/>
                </a:cubicBezTo>
                <a:close/>
                <a:moveTo>
                  <a:pt x="2217205" y="7693620"/>
                </a:moveTo>
                <a:cubicBezTo>
                  <a:pt x="2217650" y="7681071"/>
                  <a:pt x="2213740" y="7669146"/>
                  <a:pt x="2218114" y="7655783"/>
                </a:cubicBezTo>
                <a:cubicBezTo>
                  <a:pt x="2223710" y="7659275"/>
                  <a:pt x="2228582" y="7656329"/>
                  <a:pt x="2233443" y="7648789"/>
                </a:cubicBezTo>
                <a:cubicBezTo>
                  <a:pt x="2237064" y="7637132"/>
                  <a:pt x="2234641" y="7612608"/>
                  <a:pt x="2223746" y="7611873"/>
                </a:cubicBezTo>
                <a:cubicBezTo>
                  <a:pt x="2220691" y="7622250"/>
                  <a:pt x="2229473" y="7631229"/>
                  <a:pt x="2224334" y="7641705"/>
                </a:cubicBezTo>
                <a:cubicBezTo>
                  <a:pt x="2208804" y="7622606"/>
                  <a:pt x="2215103" y="7601426"/>
                  <a:pt x="2203929" y="7581703"/>
                </a:cubicBezTo>
                <a:cubicBezTo>
                  <a:pt x="2188244" y="7598736"/>
                  <a:pt x="2212048" y="7611803"/>
                  <a:pt x="2195936" y="7628648"/>
                </a:cubicBezTo>
                <a:cubicBezTo>
                  <a:pt x="2203726" y="7638718"/>
                  <a:pt x="2209013" y="7631367"/>
                  <a:pt x="2215840" y="7634383"/>
                </a:cubicBezTo>
                <a:cubicBezTo>
                  <a:pt x="2210861" y="7652578"/>
                  <a:pt x="2202269" y="7665097"/>
                  <a:pt x="2185581" y="7678628"/>
                </a:cubicBezTo>
                <a:cubicBezTo>
                  <a:pt x="2185840" y="7688430"/>
                  <a:pt x="2182358" y="7698619"/>
                  <a:pt x="2191567" y="7707786"/>
                </a:cubicBezTo>
                <a:cubicBezTo>
                  <a:pt x="2203046" y="7694503"/>
                  <a:pt x="2187537" y="7684591"/>
                  <a:pt x="2200910" y="7671635"/>
                </a:cubicBezTo>
                <a:cubicBezTo>
                  <a:pt x="2213333" y="7678144"/>
                  <a:pt x="2199514" y="7703649"/>
                  <a:pt x="2217205" y="7693620"/>
                </a:cubicBezTo>
                <a:close/>
                <a:moveTo>
                  <a:pt x="4529257" y="2462151"/>
                </a:moveTo>
                <a:lnTo>
                  <a:pt x="4522561" y="2455651"/>
                </a:lnTo>
                <a:lnTo>
                  <a:pt x="4512492" y="2466040"/>
                </a:lnTo>
                <a:lnTo>
                  <a:pt x="4519191" y="2472533"/>
                </a:lnTo>
                <a:close/>
                <a:moveTo>
                  <a:pt x="2687291" y="6632294"/>
                </a:moveTo>
                <a:cubicBezTo>
                  <a:pt x="2625279" y="6577341"/>
                  <a:pt x="2581931" y="6514816"/>
                  <a:pt x="2517644" y="6460388"/>
                </a:cubicBezTo>
                <a:cubicBezTo>
                  <a:pt x="2511974" y="6468598"/>
                  <a:pt x="2503918" y="6470652"/>
                  <a:pt x="2497821" y="6478673"/>
                </a:cubicBezTo>
                <a:cubicBezTo>
                  <a:pt x="2561780" y="6534997"/>
                  <a:pt x="2610959" y="6597037"/>
                  <a:pt x="2669376" y="6655505"/>
                </a:cubicBezTo>
                <a:cubicBezTo>
                  <a:pt x="2675762" y="6649142"/>
                  <a:pt x="2683291" y="6644814"/>
                  <a:pt x="2687291" y="6632294"/>
                </a:cubicBezTo>
                <a:close/>
                <a:moveTo>
                  <a:pt x="2331400" y="7438344"/>
                </a:moveTo>
                <a:cubicBezTo>
                  <a:pt x="2327498" y="7435601"/>
                  <a:pt x="2329810" y="7431527"/>
                  <a:pt x="2325052" y="7428406"/>
                </a:cubicBezTo>
                <a:cubicBezTo>
                  <a:pt x="2323255" y="7430160"/>
                  <a:pt x="2321697" y="7432528"/>
                  <a:pt x="2319900" y="7434281"/>
                </a:cubicBezTo>
                <a:cubicBezTo>
                  <a:pt x="2323613" y="7437450"/>
                  <a:pt x="2321302" y="7441524"/>
                  <a:pt x="2326675" y="7444408"/>
                </a:cubicBezTo>
                <a:cubicBezTo>
                  <a:pt x="2328045" y="7442465"/>
                  <a:pt x="2329842" y="7440712"/>
                  <a:pt x="2331400" y="7438344"/>
                </a:cubicBezTo>
                <a:close/>
                <a:moveTo>
                  <a:pt x="560821" y="11448650"/>
                </a:moveTo>
                <a:cubicBezTo>
                  <a:pt x="562460" y="11443354"/>
                  <a:pt x="562531" y="11438005"/>
                  <a:pt x="560092" y="11432572"/>
                </a:cubicBezTo>
                <a:cubicBezTo>
                  <a:pt x="548252" y="11443225"/>
                  <a:pt x="537881" y="11454014"/>
                  <a:pt x="552137" y="11464411"/>
                </a:cubicBezTo>
                <a:cubicBezTo>
                  <a:pt x="555973" y="11459189"/>
                  <a:pt x="559181" y="11453946"/>
                  <a:pt x="560821" y="11448650"/>
                </a:cubicBezTo>
                <a:close/>
                <a:moveTo>
                  <a:pt x="3065356" y="5781057"/>
                </a:moveTo>
                <a:cubicBezTo>
                  <a:pt x="3060421" y="5778365"/>
                  <a:pt x="3062495" y="5773672"/>
                  <a:pt x="3055285" y="5771507"/>
                </a:cubicBezTo>
                <a:lnTo>
                  <a:pt x="3051704" y="5779612"/>
                </a:lnTo>
                <a:cubicBezTo>
                  <a:pt x="3056640" y="5782302"/>
                  <a:pt x="3054994" y="5787183"/>
                  <a:pt x="3061965" y="5788733"/>
                </a:cubicBezTo>
                <a:close/>
                <a:moveTo>
                  <a:pt x="1377748" y="9603021"/>
                </a:moveTo>
                <a:cubicBezTo>
                  <a:pt x="1381309" y="9585728"/>
                  <a:pt x="1371522" y="9573246"/>
                  <a:pt x="1355395" y="9563571"/>
                </a:cubicBezTo>
                <a:cubicBezTo>
                  <a:pt x="1355953" y="9579624"/>
                  <a:pt x="1367773" y="9590965"/>
                  <a:pt x="1377748" y="9603021"/>
                </a:cubicBezTo>
                <a:close/>
                <a:moveTo>
                  <a:pt x="4964797" y="1485329"/>
                </a:moveTo>
                <a:cubicBezTo>
                  <a:pt x="4957680" y="1478525"/>
                  <a:pt x="4952938" y="1470902"/>
                  <a:pt x="4940013" y="1466653"/>
                </a:cubicBezTo>
                <a:cubicBezTo>
                  <a:pt x="4921976" y="1496439"/>
                  <a:pt x="4896670" y="1507831"/>
                  <a:pt x="4881753" y="1544793"/>
                </a:cubicBezTo>
                <a:cubicBezTo>
                  <a:pt x="4890043" y="1553667"/>
                  <a:pt x="4897160" y="1560471"/>
                  <a:pt x="4908092" y="1560274"/>
                </a:cubicBezTo>
                <a:cubicBezTo>
                  <a:pt x="4923991" y="1528016"/>
                  <a:pt x="4943831" y="1505308"/>
                  <a:pt x="4964797" y="1485329"/>
                </a:cubicBezTo>
                <a:close/>
                <a:moveTo>
                  <a:pt x="3810208" y="4110693"/>
                </a:moveTo>
                <a:cubicBezTo>
                  <a:pt x="3813886" y="4103528"/>
                  <a:pt x="3814294" y="4075330"/>
                  <a:pt x="3802490" y="4075590"/>
                </a:cubicBezTo>
                <a:cubicBezTo>
                  <a:pt x="3800903" y="4083890"/>
                  <a:pt x="3796896" y="4109511"/>
                  <a:pt x="3810208" y="4110693"/>
                </a:cubicBezTo>
                <a:close/>
                <a:moveTo>
                  <a:pt x="5154055" y="1075017"/>
                </a:moveTo>
                <a:cubicBezTo>
                  <a:pt x="5148357" y="1069441"/>
                  <a:pt x="5146678" y="1060542"/>
                  <a:pt x="5138453" y="1067613"/>
                </a:cubicBezTo>
                <a:cubicBezTo>
                  <a:pt x="5139029" y="1070927"/>
                  <a:pt x="5149582" y="1086295"/>
                  <a:pt x="5154055" y="1075017"/>
                </a:cubicBezTo>
                <a:close/>
                <a:moveTo>
                  <a:pt x="2612422" y="6828321"/>
                </a:moveTo>
                <a:cubicBezTo>
                  <a:pt x="2604798" y="6813216"/>
                  <a:pt x="2612422" y="6828321"/>
                  <a:pt x="2612422" y="6828321"/>
                </a:cubicBezTo>
                <a:close/>
                <a:moveTo>
                  <a:pt x="5207451" y="958500"/>
                </a:moveTo>
                <a:cubicBezTo>
                  <a:pt x="5209929" y="956165"/>
                  <a:pt x="5211258" y="952305"/>
                  <a:pt x="5208406" y="950791"/>
                </a:cubicBezTo>
                <a:cubicBezTo>
                  <a:pt x="5207233" y="952305"/>
                  <a:pt x="5205640" y="953635"/>
                  <a:pt x="5203491" y="951668"/>
                </a:cubicBezTo>
                <a:cubicBezTo>
                  <a:pt x="5202131" y="953609"/>
                  <a:pt x="5200958" y="955123"/>
                  <a:pt x="5199598" y="957063"/>
                </a:cubicBezTo>
                <a:cubicBezTo>
                  <a:pt x="5201345" y="961647"/>
                  <a:pt x="5204973" y="960836"/>
                  <a:pt x="5207451" y="958500"/>
                </a:cubicBezTo>
                <a:close/>
                <a:moveTo>
                  <a:pt x="3791891" y="4169985"/>
                </a:moveTo>
                <a:cubicBezTo>
                  <a:pt x="3788062" y="4157081"/>
                  <a:pt x="3792134" y="4134411"/>
                  <a:pt x="3783426" y="4127814"/>
                </a:cubicBezTo>
                <a:cubicBezTo>
                  <a:pt x="3786809" y="4140580"/>
                  <a:pt x="3782598" y="4163697"/>
                  <a:pt x="3791891" y="4169985"/>
                </a:cubicBezTo>
                <a:close/>
                <a:moveTo>
                  <a:pt x="527281" y="11558999"/>
                </a:moveTo>
                <a:cubicBezTo>
                  <a:pt x="505949" y="11581675"/>
                  <a:pt x="493622" y="11620048"/>
                  <a:pt x="455371" y="11653082"/>
                </a:cubicBezTo>
                <a:cubicBezTo>
                  <a:pt x="441476" y="11615861"/>
                  <a:pt x="397052" y="11602346"/>
                  <a:pt x="392032" y="11565990"/>
                </a:cubicBezTo>
                <a:cubicBezTo>
                  <a:pt x="419195" y="11562705"/>
                  <a:pt x="448330" y="11528191"/>
                  <a:pt x="447664" y="11502929"/>
                </a:cubicBezTo>
                <a:cubicBezTo>
                  <a:pt x="472785" y="11492628"/>
                  <a:pt x="515237" y="11545524"/>
                  <a:pt x="527281" y="11558999"/>
                </a:cubicBezTo>
                <a:close/>
                <a:moveTo>
                  <a:pt x="3859545" y="4018260"/>
                </a:moveTo>
                <a:cubicBezTo>
                  <a:pt x="3857850" y="4022354"/>
                  <a:pt x="3855041" y="4025480"/>
                  <a:pt x="3850159" y="4026967"/>
                </a:cubicBezTo>
                <a:cubicBezTo>
                  <a:pt x="3841469" y="4023284"/>
                  <a:pt x="3830447" y="4022375"/>
                  <a:pt x="3823780" y="4015323"/>
                </a:cubicBezTo>
                <a:cubicBezTo>
                  <a:pt x="3823324" y="3997710"/>
                  <a:pt x="3850787" y="3994712"/>
                  <a:pt x="3862248" y="4003744"/>
                </a:cubicBezTo>
                <a:cubicBezTo>
                  <a:pt x="3861820" y="4009103"/>
                  <a:pt x="3861239" y="4014166"/>
                  <a:pt x="3859545" y="4018260"/>
                </a:cubicBezTo>
                <a:close/>
                <a:moveTo>
                  <a:pt x="337585" y="11989499"/>
                </a:moveTo>
                <a:cubicBezTo>
                  <a:pt x="309925" y="11956361"/>
                  <a:pt x="292973" y="11902448"/>
                  <a:pt x="255490" y="11882314"/>
                </a:cubicBezTo>
                <a:cubicBezTo>
                  <a:pt x="286898" y="11919659"/>
                  <a:pt x="283414" y="11956381"/>
                  <a:pt x="325662" y="11993414"/>
                </a:cubicBezTo>
                <a:cubicBezTo>
                  <a:pt x="329738" y="11995724"/>
                  <a:pt x="334281" y="11994671"/>
                  <a:pt x="337585" y="11989499"/>
                </a:cubicBezTo>
                <a:close/>
                <a:moveTo>
                  <a:pt x="5284277" y="797290"/>
                </a:moveTo>
                <a:cubicBezTo>
                  <a:pt x="5277311" y="793703"/>
                  <a:pt x="5282233" y="788255"/>
                  <a:pt x="5273207" y="784775"/>
                </a:cubicBezTo>
                <a:cubicBezTo>
                  <a:pt x="5262251" y="789082"/>
                  <a:pt x="5262461" y="803405"/>
                  <a:pt x="5255893" y="813717"/>
                </a:cubicBezTo>
                <a:cubicBezTo>
                  <a:pt x="5230604" y="853873"/>
                  <a:pt x="5189159" y="902138"/>
                  <a:pt x="5197749" y="943033"/>
                </a:cubicBezTo>
                <a:cubicBezTo>
                  <a:pt x="5215778" y="935244"/>
                  <a:pt x="5203521" y="904925"/>
                  <a:pt x="5225607" y="905028"/>
                </a:cubicBezTo>
                <a:cubicBezTo>
                  <a:pt x="5228951" y="863307"/>
                  <a:pt x="5263130" y="823521"/>
                  <a:pt x="5284277" y="797290"/>
                </a:cubicBezTo>
                <a:close/>
                <a:moveTo>
                  <a:pt x="3512736" y="4808333"/>
                </a:moveTo>
                <a:cubicBezTo>
                  <a:pt x="3505806" y="4808336"/>
                  <a:pt x="3483407" y="4821826"/>
                  <a:pt x="3490103" y="4830833"/>
                </a:cubicBezTo>
                <a:cubicBezTo>
                  <a:pt x="3499701" y="4831360"/>
                  <a:pt x="3515888" y="4817123"/>
                  <a:pt x="3512736" y="4808333"/>
                </a:cubicBezTo>
                <a:close/>
                <a:moveTo>
                  <a:pt x="5225311" y="932595"/>
                </a:moveTo>
                <a:cubicBezTo>
                  <a:pt x="5226844" y="928699"/>
                  <a:pt x="5226277" y="925145"/>
                  <a:pt x="5220993" y="922302"/>
                </a:cubicBezTo>
                <a:cubicBezTo>
                  <a:pt x="5213118" y="931019"/>
                  <a:pt x="5216710" y="937689"/>
                  <a:pt x="5217026" y="944943"/>
                </a:cubicBezTo>
                <a:cubicBezTo>
                  <a:pt x="5220144" y="940731"/>
                  <a:pt x="5223778" y="936492"/>
                  <a:pt x="5225311" y="932595"/>
                </a:cubicBezTo>
                <a:close/>
                <a:moveTo>
                  <a:pt x="4579345" y="2397351"/>
                </a:moveTo>
                <a:cubicBezTo>
                  <a:pt x="4562328" y="2374432"/>
                  <a:pt x="4566489" y="2316179"/>
                  <a:pt x="4573174" y="2280279"/>
                </a:cubicBezTo>
                <a:cubicBezTo>
                  <a:pt x="4594864" y="2319287"/>
                  <a:pt x="4571136" y="2357928"/>
                  <a:pt x="4579345" y="2397351"/>
                </a:cubicBezTo>
                <a:close/>
                <a:moveTo>
                  <a:pt x="4082003" y="3532223"/>
                </a:moveTo>
                <a:cubicBezTo>
                  <a:pt x="4085574" y="3519519"/>
                  <a:pt x="4083602" y="3508957"/>
                  <a:pt x="4076278" y="3500109"/>
                </a:cubicBezTo>
                <a:cubicBezTo>
                  <a:pt x="4076363" y="3514939"/>
                  <a:pt x="4066637" y="3512682"/>
                  <a:pt x="4069614" y="3526749"/>
                </a:cubicBezTo>
                <a:close/>
                <a:moveTo>
                  <a:pt x="4534940" y="2510136"/>
                </a:moveTo>
                <a:cubicBezTo>
                  <a:pt x="4537718" y="2499794"/>
                  <a:pt x="4525536" y="2488106"/>
                  <a:pt x="4516250" y="2495673"/>
                </a:cubicBezTo>
                <a:cubicBezTo>
                  <a:pt x="4517367" y="2503903"/>
                  <a:pt x="4525731" y="2511362"/>
                  <a:pt x="4526513" y="2519267"/>
                </a:cubicBezTo>
                <a:cubicBezTo>
                  <a:pt x="4531425" y="2516881"/>
                  <a:pt x="4534014" y="2513583"/>
                  <a:pt x="4534940" y="2510136"/>
                </a:cubicBezTo>
                <a:close/>
                <a:moveTo>
                  <a:pt x="2061633" y="8108904"/>
                </a:moveTo>
                <a:cubicBezTo>
                  <a:pt x="2064267" y="8092204"/>
                  <a:pt x="2054705" y="8073477"/>
                  <a:pt x="2052197" y="8060157"/>
                </a:cubicBezTo>
                <a:cubicBezTo>
                  <a:pt x="2051050" y="8053545"/>
                  <a:pt x="2063354" y="8040664"/>
                  <a:pt x="2047577" y="8041834"/>
                </a:cubicBezTo>
                <a:cubicBezTo>
                  <a:pt x="2050535" y="8055862"/>
                  <a:pt x="2053333" y="8084065"/>
                  <a:pt x="2047820" y="8090788"/>
                </a:cubicBezTo>
                <a:cubicBezTo>
                  <a:pt x="2029213" y="8071882"/>
                  <a:pt x="2044805" y="8049259"/>
                  <a:pt x="2032860" y="8030243"/>
                </a:cubicBezTo>
                <a:cubicBezTo>
                  <a:pt x="2024236" y="8063576"/>
                  <a:pt x="2029686" y="8094987"/>
                  <a:pt x="2054220" y="8124654"/>
                </a:cubicBezTo>
                <a:cubicBezTo>
                  <a:pt x="2058521" y="8119813"/>
                  <a:pt x="2060754" y="8114471"/>
                  <a:pt x="2061633" y="8108904"/>
                </a:cubicBezTo>
                <a:close/>
                <a:moveTo>
                  <a:pt x="2603546" y="6883078"/>
                </a:moveTo>
                <a:cubicBezTo>
                  <a:pt x="2610636" y="6873965"/>
                  <a:pt x="2605837" y="6869803"/>
                  <a:pt x="2609232" y="6862119"/>
                </a:cubicBezTo>
                <a:cubicBezTo>
                  <a:pt x="2598402" y="6854272"/>
                  <a:pt x="2601260" y="6879007"/>
                  <a:pt x="2603546" y="6883078"/>
                </a:cubicBezTo>
                <a:close/>
                <a:moveTo>
                  <a:pt x="2439747" y="7253994"/>
                </a:moveTo>
                <a:cubicBezTo>
                  <a:pt x="2424191" y="7231338"/>
                  <a:pt x="2435294" y="7206208"/>
                  <a:pt x="2412670" y="7184504"/>
                </a:cubicBezTo>
                <a:cubicBezTo>
                  <a:pt x="2404801" y="7211572"/>
                  <a:pt x="2419793" y="7235504"/>
                  <a:pt x="2429618" y="7260717"/>
                </a:cubicBezTo>
                <a:cubicBezTo>
                  <a:pt x="2432783" y="7257025"/>
                  <a:pt x="2436873" y="7259342"/>
                  <a:pt x="2439747" y="7253994"/>
                </a:cubicBezTo>
                <a:close/>
                <a:moveTo>
                  <a:pt x="5264760" y="860976"/>
                </a:moveTo>
                <a:cubicBezTo>
                  <a:pt x="5265736" y="855833"/>
                  <a:pt x="5264687" y="851018"/>
                  <a:pt x="5260425" y="846720"/>
                </a:cubicBezTo>
                <a:cubicBezTo>
                  <a:pt x="5255488" y="861310"/>
                  <a:pt x="5256885" y="864977"/>
                  <a:pt x="5242509" y="871330"/>
                </a:cubicBezTo>
                <a:cubicBezTo>
                  <a:pt x="5254322" y="886714"/>
                  <a:pt x="5220430" y="895117"/>
                  <a:pt x="5233506" y="911059"/>
                </a:cubicBezTo>
                <a:cubicBezTo>
                  <a:pt x="5240692" y="894795"/>
                  <a:pt x="5261833" y="876406"/>
                  <a:pt x="5264760" y="860976"/>
                </a:cubicBezTo>
                <a:close/>
                <a:moveTo>
                  <a:pt x="2203827" y="7789683"/>
                </a:moveTo>
                <a:cubicBezTo>
                  <a:pt x="2208728" y="7778592"/>
                  <a:pt x="2209461" y="7767699"/>
                  <a:pt x="2205412" y="7757242"/>
                </a:cubicBezTo>
                <a:cubicBezTo>
                  <a:pt x="2194716" y="7760674"/>
                  <a:pt x="2195046" y="7780705"/>
                  <a:pt x="2203827" y="7789683"/>
                </a:cubicBezTo>
                <a:close/>
                <a:moveTo>
                  <a:pt x="3094547" y="5779679"/>
                </a:moveTo>
                <a:cubicBezTo>
                  <a:pt x="3086097" y="5773390"/>
                  <a:pt x="3072534" y="5752106"/>
                  <a:pt x="3062521" y="5765528"/>
                </a:cubicBezTo>
                <a:cubicBezTo>
                  <a:pt x="3064909" y="5771675"/>
                  <a:pt x="3087549" y="5786276"/>
                  <a:pt x="3094547" y="5779679"/>
                </a:cubicBezTo>
                <a:close/>
                <a:moveTo>
                  <a:pt x="3099826" y="5767732"/>
                </a:moveTo>
                <a:cubicBezTo>
                  <a:pt x="3097452" y="5766174"/>
                  <a:pt x="3095505" y="5764803"/>
                  <a:pt x="3097867" y="5761770"/>
                </a:cubicBezTo>
                <a:lnTo>
                  <a:pt x="3089754" y="5758185"/>
                </a:lnTo>
                <a:cubicBezTo>
                  <a:pt x="3079441" y="5765353"/>
                  <a:pt x="3098140" y="5776168"/>
                  <a:pt x="3099826" y="5767732"/>
                </a:cubicBezTo>
                <a:close/>
                <a:moveTo>
                  <a:pt x="5278453" y="838932"/>
                </a:moveTo>
                <a:cubicBezTo>
                  <a:pt x="5275042" y="836408"/>
                  <a:pt x="5277574" y="832953"/>
                  <a:pt x="5272712" y="830296"/>
                </a:cubicBezTo>
                <a:cubicBezTo>
                  <a:pt x="5270367" y="833326"/>
                  <a:pt x="5268210" y="835930"/>
                  <a:pt x="5266474" y="838721"/>
                </a:cubicBezTo>
                <a:cubicBezTo>
                  <a:pt x="5269232" y="840448"/>
                  <a:pt x="5271803" y="842600"/>
                  <a:pt x="5274373" y="844752"/>
                </a:cubicBezTo>
                <a:cubicBezTo>
                  <a:pt x="5275733" y="842812"/>
                  <a:pt x="5277093" y="840871"/>
                  <a:pt x="5278453" y="838932"/>
                </a:cubicBezTo>
                <a:close/>
                <a:moveTo>
                  <a:pt x="2016523" y="8223500"/>
                </a:moveTo>
                <a:cubicBezTo>
                  <a:pt x="2016563" y="8219956"/>
                  <a:pt x="2015150" y="8216533"/>
                  <a:pt x="2013631" y="8213063"/>
                </a:cubicBezTo>
                <a:cubicBezTo>
                  <a:pt x="2002437" y="8214223"/>
                  <a:pt x="2001426" y="8228023"/>
                  <a:pt x="2010700" y="8234665"/>
                </a:cubicBezTo>
                <a:cubicBezTo>
                  <a:pt x="2014991" y="8230709"/>
                  <a:pt x="2016483" y="8227044"/>
                  <a:pt x="2016523" y="8223500"/>
                </a:cubicBezTo>
                <a:close/>
                <a:moveTo>
                  <a:pt x="419146" y="11840123"/>
                </a:moveTo>
                <a:cubicBezTo>
                  <a:pt x="416284" y="11837333"/>
                  <a:pt x="413850" y="11834733"/>
                  <a:pt x="410988" y="11831942"/>
                </a:cubicBezTo>
                <a:cubicBezTo>
                  <a:pt x="408200" y="11834778"/>
                  <a:pt x="405599" y="11837189"/>
                  <a:pt x="403428" y="11839788"/>
                </a:cubicBezTo>
                <a:cubicBezTo>
                  <a:pt x="405861" y="11842389"/>
                  <a:pt x="408723" y="11845179"/>
                  <a:pt x="411157" y="11847779"/>
                </a:cubicBezTo>
                <a:cubicBezTo>
                  <a:pt x="413757" y="11845370"/>
                  <a:pt x="416358" y="11842959"/>
                  <a:pt x="419146" y="11840123"/>
                </a:cubicBezTo>
                <a:close/>
                <a:moveTo>
                  <a:pt x="1781998" y="8756212"/>
                </a:moveTo>
                <a:cubicBezTo>
                  <a:pt x="1764164" y="8745783"/>
                  <a:pt x="1752441" y="8714598"/>
                  <a:pt x="1729002" y="8718009"/>
                </a:cubicBezTo>
                <a:cubicBezTo>
                  <a:pt x="1745477" y="8734977"/>
                  <a:pt x="1748179" y="8756567"/>
                  <a:pt x="1776343" y="8769011"/>
                </a:cubicBezTo>
                <a:close/>
                <a:moveTo>
                  <a:pt x="2240279" y="7719303"/>
                </a:moveTo>
                <a:cubicBezTo>
                  <a:pt x="2242476" y="7716641"/>
                  <a:pt x="2243723" y="7713241"/>
                  <a:pt x="2243241" y="7709713"/>
                </a:cubicBezTo>
                <a:cubicBezTo>
                  <a:pt x="2240205" y="7707352"/>
                  <a:pt x="2237169" y="7704991"/>
                  <a:pt x="2234132" y="7702630"/>
                </a:cubicBezTo>
                <a:cubicBezTo>
                  <a:pt x="2226999" y="7710695"/>
                  <a:pt x="2220907" y="7718711"/>
                  <a:pt x="2231624" y="7724465"/>
                </a:cubicBezTo>
                <a:cubicBezTo>
                  <a:pt x="2234937" y="7723890"/>
                  <a:pt x="2238083" y="7721965"/>
                  <a:pt x="2240279" y="7719303"/>
                </a:cubicBezTo>
                <a:close/>
                <a:moveTo>
                  <a:pt x="2353662" y="7465502"/>
                </a:moveTo>
                <a:cubicBezTo>
                  <a:pt x="2361553" y="7455742"/>
                  <a:pt x="2353408" y="7447558"/>
                  <a:pt x="2350483" y="7439133"/>
                </a:cubicBezTo>
                <a:cubicBezTo>
                  <a:pt x="2344679" y="7448796"/>
                  <a:pt x="2345756" y="7457933"/>
                  <a:pt x="2353662" y="7465502"/>
                </a:cubicBezTo>
                <a:close/>
                <a:moveTo>
                  <a:pt x="2703752" y="6674776"/>
                </a:moveTo>
                <a:lnTo>
                  <a:pt x="2696917" y="6671756"/>
                </a:lnTo>
                <a:lnTo>
                  <a:pt x="2694088" y="6678160"/>
                </a:lnTo>
                <a:lnTo>
                  <a:pt x="2700923" y="6681180"/>
                </a:lnTo>
                <a:close/>
                <a:moveTo>
                  <a:pt x="3796911" y="4203073"/>
                </a:moveTo>
                <a:cubicBezTo>
                  <a:pt x="3797654" y="4204745"/>
                  <a:pt x="3797158" y="4203630"/>
                  <a:pt x="3796168" y="4201401"/>
                </a:cubicBezTo>
                <a:lnTo>
                  <a:pt x="3796019" y="4201064"/>
                </a:lnTo>
                <a:lnTo>
                  <a:pt x="3790225" y="4188027"/>
                </a:lnTo>
                <a:cubicBezTo>
                  <a:pt x="3790225" y="4188027"/>
                  <a:pt x="3791215" y="4190257"/>
                  <a:pt x="3792453" y="4193043"/>
                </a:cubicBezTo>
                <a:lnTo>
                  <a:pt x="3796019" y="4201064"/>
                </a:lnTo>
                <a:close/>
                <a:moveTo>
                  <a:pt x="2261664" y="7680570"/>
                </a:moveTo>
                <a:cubicBezTo>
                  <a:pt x="2262086" y="7675721"/>
                  <a:pt x="2259634" y="7670304"/>
                  <a:pt x="2254271" y="7665130"/>
                </a:cubicBezTo>
                <a:cubicBezTo>
                  <a:pt x="2252494" y="7654147"/>
                  <a:pt x="2257979" y="7629038"/>
                  <a:pt x="2244574" y="7628214"/>
                </a:cubicBezTo>
                <a:cubicBezTo>
                  <a:pt x="2245191" y="7649900"/>
                  <a:pt x="2246850" y="7671538"/>
                  <a:pt x="2251822" y="7692601"/>
                </a:cubicBezTo>
                <a:cubicBezTo>
                  <a:pt x="2257949" y="7689699"/>
                  <a:pt x="2261243" y="7685418"/>
                  <a:pt x="2261664" y="7680570"/>
                </a:cubicBezTo>
                <a:close/>
                <a:moveTo>
                  <a:pt x="5493486" y="369257"/>
                </a:moveTo>
                <a:cubicBezTo>
                  <a:pt x="5498999" y="358661"/>
                  <a:pt x="5502728" y="349065"/>
                  <a:pt x="5504932" y="338284"/>
                </a:cubicBezTo>
                <a:cubicBezTo>
                  <a:pt x="5493172" y="311622"/>
                  <a:pt x="5468730" y="287024"/>
                  <a:pt x="5437827" y="263148"/>
                </a:cubicBezTo>
                <a:cubicBezTo>
                  <a:pt x="5406969" y="327197"/>
                  <a:pt x="5361149" y="393835"/>
                  <a:pt x="5322230" y="464545"/>
                </a:cubicBezTo>
                <a:cubicBezTo>
                  <a:pt x="5343285" y="484069"/>
                  <a:pt x="5368458" y="515123"/>
                  <a:pt x="5389777" y="527099"/>
                </a:cubicBezTo>
                <a:cubicBezTo>
                  <a:pt x="5427408" y="507950"/>
                  <a:pt x="5442889" y="450906"/>
                  <a:pt x="5471328" y="406231"/>
                </a:cubicBezTo>
                <a:cubicBezTo>
                  <a:pt x="5480674" y="391450"/>
                  <a:pt x="5487972" y="379854"/>
                  <a:pt x="5493486" y="369257"/>
                </a:cubicBezTo>
                <a:close/>
                <a:moveTo>
                  <a:pt x="3817809" y="4166356"/>
                </a:moveTo>
                <a:cubicBezTo>
                  <a:pt x="3821623" y="4158606"/>
                  <a:pt x="3818875" y="4144526"/>
                  <a:pt x="3815683" y="4133758"/>
                </a:cubicBezTo>
                <a:lnTo>
                  <a:pt x="3811455" y="4121655"/>
                </a:lnTo>
                <a:lnTo>
                  <a:pt x="3811329" y="4121295"/>
                </a:lnTo>
                <a:cubicBezTo>
                  <a:pt x="3793551" y="4125082"/>
                  <a:pt x="3807039" y="4154154"/>
                  <a:pt x="3806402" y="4172027"/>
                </a:cubicBezTo>
                <a:lnTo>
                  <a:pt x="3816607" y="4166953"/>
                </a:lnTo>
                <a:close/>
                <a:moveTo>
                  <a:pt x="2603962" y="6917960"/>
                </a:moveTo>
                <a:cubicBezTo>
                  <a:pt x="2612284" y="6908370"/>
                  <a:pt x="2607213" y="6889801"/>
                  <a:pt x="2597887" y="6895886"/>
                </a:cubicBezTo>
                <a:cubicBezTo>
                  <a:pt x="2604017" y="6901656"/>
                  <a:pt x="2595368" y="6913142"/>
                  <a:pt x="2603962" y="6917960"/>
                </a:cubicBezTo>
                <a:close/>
                <a:moveTo>
                  <a:pt x="1416926" y="9605545"/>
                </a:moveTo>
                <a:cubicBezTo>
                  <a:pt x="1403122" y="9596385"/>
                  <a:pt x="1392757" y="9558663"/>
                  <a:pt x="1376305" y="9572809"/>
                </a:cubicBezTo>
                <a:cubicBezTo>
                  <a:pt x="1388830" y="9581402"/>
                  <a:pt x="1396098" y="9611128"/>
                  <a:pt x="1416926" y="9605545"/>
                </a:cubicBezTo>
                <a:close/>
                <a:moveTo>
                  <a:pt x="450696" y="11793046"/>
                </a:moveTo>
                <a:cubicBezTo>
                  <a:pt x="451218" y="11782598"/>
                  <a:pt x="437336" y="11768837"/>
                  <a:pt x="427079" y="11768882"/>
                </a:cubicBezTo>
                <a:cubicBezTo>
                  <a:pt x="422118" y="11774317"/>
                  <a:pt x="416301" y="11779374"/>
                  <a:pt x="411340" y="11784809"/>
                </a:cubicBezTo>
                <a:cubicBezTo>
                  <a:pt x="424302" y="11784434"/>
                  <a:pt x="437589" y="11803017"/>
                  <a:pt x="450696" y="11793046"/>
                </a:cubicBezTo>
                <a:close/>
                <a:moveTo>
                  <a:pt x="5305410" y="808660"/>
                </a:moveTo>
                <a:cubicBezTo>
                  <a:pt x="5275944" y="857135"/>
                  <a:pt x="5235941" y="938563"/>
                  <a:pt x="5206474" y="987037"/>
                </a:cubicBezTo>
                <a:cubicBezTo>
                  <a:pt x="5188062" y="971787"/>
                  <a:pt x="5182141" y="959006"/>
                  <a:pt x="5177225" y="931423"/>
                </a:cubicBezTo>
                <a:cubicBezTo>
                  <a:pt x="5197418" y="916459"/>
                  <a:pt x="5195457" y="885608"/>
                  <a:pt x="5209585" y="859324"/>
                </a:cubicBezTo>
                <a:cubicBezTo>
                  <a:pt x="5226952" y="826849"/>
                  <a:pt x="5256155" y="796045"/>
                  <a:pt x="5269502" y="761285"/>
                </a:cubicBezTo>
                <a:cubicBezTo>
                  <a:pt x="5294047" y="775179"/>
                  <a:pt x="5292333" y="792718"/>
                  <a:pt x="5305410" y="808660"/>
                </a:cubicBezTo>
                <a:close/>
                <a:moveTo>
                  <a:pt x="611669" y="11436915"/>
                </a:moveTo>
                <a:cubicBezTo>
                  <a:pt x="603379" y="11424543"/>
                  <a:pt x="593431" y="11389405"/>
                  <a:pt x="576003" y="11401174"/>
                </a:cubicBezTo>
                <a:cubicBezTo>
                  <a:pt x="567857" y="11410385"/>
                  <a:pt x="596940" y="11452953"/>
                  <a:pt x="611669" y="11436915"/>
                </a:cubicBezTo>
                <a:close/>
                <a:moveTo>
                  <a:pt x="4604186" y="2404235"/>
                </a:moveTo>
                <a:cubicBezTo>
                  <a:pt x="4595194" y="2382509"/>
                  <a:pt x="4579431" y="2315195"/>
                  <a:pt x="4612797" y="2292910"/>
                </a:cubicBezTo>
                <a:cubicBezTo>
                  <a:pt x="4614456" y="2330290"/>
                  <a:pt x="4602865" y="2367182"/>
                  <a:pt x="4604186" y="2404235"/>
                </a:cubicBezTo>
                <a:close/>
                <a:moveTo>
                  <a:pt x="4576200" y="2468015"/>
                </a:moveTo>
                <a:cubicBezTo>
                  <a:pt x="4568151" y="2459562"/>
                  <a:pt x="4560437" y="2451433"/>
                  <a:pt x="4552298" y="2458488"/>
                </a:cubicBezTo>
                <a:cubicBezTo>
                  <a:pt x="4552126" y="2468718"/>
                  <a:pt x="4567176" y="2482017"/>
                  <a:pt x="4576200" y="2468015"/>
                </a:cubicBezTo>
                <a:close/>
                <a:moveTo>
                  <a:pt x="2362867" y="7478231"/>
                </a:moveTo>
                <a:cubicBezTo>
                  <a:pt x="2359205" y="7476103"/>
                  <a:pt x="2354773" y="7471088"/>
                  <a:pt x="2351794" y="7474357"/>
                </a:cubicBezTo>
                <a:cubicBezTo>
                  <a:pt x="2356363" y="7477904"/>
                  <a:pt x="2347839" y="7483309"/>
                  <a:pt x="2355968" y="7486900"/>
                </a:cubicBezTo>
                <a:cubicBezTo>
                  <a:pt x="2358142" y="7484294"/>
                  <a:pt x="2360504" y="7481262"/>
                  <a:pt x="2362867" y="7478231"/>
                </a:cubicBezTo>
                <a:close/>
                <a:moveTo>
                  <a:pt x="3091122" y="5830171"/>
                </a:moveTo>
                <a:cubicBezTo>
                  <a:pt x="3066494" y="5817757"/>
                  <a:pt x="3052947" y="5783730"/>
                  <a:pt x="3026784" y="5782877"/>
                </a:cubicBezTo>
                <a:cubicBezTo>
                  <a:pt x="3045408" y="5800793"/>
                  <a:pt x="3053567" y="5822755"/>
                  <a:pt x="3083698" y="5836576"/>
                </a:cubicBezTo>
                <a:cubicBezTo>
                  <a:pt x="3087064" y="5837044"/>
                  <a:pt x="3090091" y="5834813"/>
                  <a:pt x="3091122" y="5830171"/>
                </a:cubicBezTo>
                <a:close/>
                <a:moveTo>
                  <a:pt x="5171513" y="1125554"/>
                </a:moveTo>
                <a:cubicBezTo>
                  <a:pt x="5169568" y="1124185"/>
                  <a:pt x="5167622" y="1122815"/>
                  <a:pt x="5166104" y="1121635"/>
                </a:cubicBezTo>
                <a:cubicBezTo>
                  <a:pt x="5163931" y="1124243"/>
                  <a:pt x="5161758" y="1126852"/>
                  <a:pt x="5159586" y="1129460"/>
                </a:cubicBezTo>
                <a:cubicBezTo>
                  <a:pt x="5161958" y="1131018"/>
                  <a:pt x="5163476" y="1132199"/>
                  <a:pt x="5165422" y="1133568"/>
                </a:cubicBezTo>
                <a:cubicBezTo>
                  <a:pt x="5167168" y="1130771"/>
                  <a:pt x="5169341" y="1128163"/>
                  <a:pt x="5171513" y="1125554"/>
                </a:cubicBezTo>
                <a:close/>
                <a:moveTo>
                  <a:pt x="4556910" y="2522095"/>
                </a:moveTo>
                <a:cubicBezTo>
                  <a:pt x="4552464" y="2511937"/>
                  <a:pt x="4556928" y="2501970"/>
                  <a:pt x="4546220" y="2492239"/>
                </a:cubicBezTo>
                <a:cubicBezTo>
                  <a:pt x="4534793" y="2500004"/>
                  <a:pt x="4544417" y="2524928"/>
                  <a:pt x="4556910" y="2522095"/>
                </a:cubicBezTo>
                <a:close/>
                <a:moveTo>
                  <a:pt x="939865" y="10710731"/>
                </a:moveTo>
                <a:cubicBezTo>
                  <a:pt x="936982" y="10716859"/>
                  <a:pt x="932117" y="10721363"/>
                  <a:pt x="924300" y="10723439"/>
                </a:cubicBezTo>
                <a:cubicBezTo>
                  <a:pt x="924017" y="10717141"/>
                  <a:pt x="921357" y="10709279"/>
                  <a:pt x="927155" y="10707726"/>
                </a:cubicBezTo>
                <a:cubicBezTo>
                  <a:pt x="922975" y="10698679"/>
                  <a:pt x="917270" y="10716217"/>
                  <a:pt x="908147" y="10713729"/>
                </a:cubicBezTo>
                <a:cubicBezTo>
                  <a:pt x="890951" y="10685558"/>
                  <a:pt x="911862" y="10661366"/>
                  <a:pt x="912199" y="10636313"/>
                </a:cubicBezTo>
                <a:cubicBezTo>
                  <a:pt x="921180" y="10635652"/>
                  <a:pt x="929733" y="10634802"/>
                  <a:pt x="938476" y="10633521"/>
                </a:cubicBezTo>
                <a:cubicBezTo>
                  <a:pt x="939327" y="10659357"/>
                  <a:pt x="948515" y="10692348"/>
                  <a:pt x="939865" y="10710731"/>
                </a:cubicBezTo>
                <a:close/>
                <a:moveTo>
                  <a:pt x="2632462" y="6880037"/>
                </a:moveTo>
                <a:cubicBezTo>
                  <a:pt x="2639968" y="6866515"/>
                  <a:pt x="2635347" y="6857329"/>
                  <a:pt x="2630725" y="6848143"/>
                </a:cubicBezTo>
                <a:cubicBezTo>
                  <a:pt x="2628573" y="6859949"/>
                  <a:pt x="2629072" y="6870375"/>
                  <a:pt x="2632462" y="6880037"/>
                </a:cubicBezTo>
                <a:close/>
                <a:moveTo>
                  <a:pt x="5525825" y="332694"/>
                </a:moveTo>
                <a:cubicBezTo>
                  <a:pt x="5519955" y="358721"/>
                  <a:pt x="5498078" y="387385"/>
                  <a:pt x="5478065" y="419940"/>
                </a:cubicBezTo>
                <a:cubicBezTo>
                  <a:pt x="5453794" y="459813"/>
                  <a:pt x="5437645" y="516051"/>
                  <a:pt x="5390405" y="548841"/>
                </a:cubicBezTo>
                <a:cubicBezTo>
                  <a:pt x="5349064" y="512687"/>
                  <a:pt x="5300343" y="471228"/>
                  <a:pt x="5272905" y="427929"/>
                </a:cubicBezTo>
                <a:cubicBezTo>
                  <a:pt x="5274457" y="386195"/>
                  <a:pt x="5325110" y="350313"/>
                  <a:pt x="5331133" y="310044"/>
                </a:cubicBezTo>
                <a:cubicBezTo>
                  <a:pt x="5359684" y="289439"/>
                  <a:pt x="5371814" y="241136"/>
                  <a:pt x="5402217" y="219815"/>
                </a:cubicBezTo>
                <a:cubicBezTo>
                  <a:pt x="5452703" y="228323"/>
                  <a:pt x="5495402" y="292676"/>
                  <a:pt x="5525825" y="332694"/>
                </a:cubicBezTo>
                <a:close/>
                <a:moveTo>
                  <a:pt x="3631812" y="4619802"/>
                </a:moveTo>
                <a:cubicBezTo>
                  <a:pt x="3616374" y="4564328"/>
                  <a:pt x="3563215" y="4631505"/>
                  <a:pt x="3608583" y="4642020"/>
                </a:cubicBezTo>
                <a:cubicBezTo>
                  <a:pt x="3621554" y="4635385"/>
                  <a:pt x="3619437" y="4626720"/>
                  <a:pt x="3631812" y="4619802"/>
                </a:cubicBezTo>
                <a:close/>
                <a:moveTo>
                  <a:pt x="2079369" y="8154083"/>
                </a:moveTo>
                <a:cubicBezTo>
                  <a:pt x="2073499" y="8148945"/>
                  <a:pt x="2081301" y="8128987"/>
                  <a:pt x="2071719" y="8133403"/>
                </a:cubicBezTo>
                <a:cubicBezTo>
                  <a:pt x="2074045" y="8138501"/>
                  <a:pt x="2066669" y="8158648"/>
                  <a:pt x="2079369" y="8154083"/>
                </a:cubicBezTo>
                <a:close/>
                <a:moveTo>
                  <a:pt x="4630046" y="2383471"/>
                </a:moveTo>
                <a:cubicBezTo>
                  <a:pt x="4617369" y="2366011"/>
                  <a:pt x="4619812" y="2303098"/>
                  <a:pt x="4638272" y="2286092"/>
                </a:cubicBezTo>
                <a:cubicBezTo>
                  <a:pt x="4642373" y="2318506"/>
                  <a:pt x="4623297" y="2351075"/>
                  <a:pt x="4630046" y="2383471"/>
                </a:cubicBezTo>
                <a:close/>
                <a:moveTo>
                  <a:pt x="3648315" y="4606443"/>
                </a:moveTo>
                <a:cubicBezTo>
                  <a:pt x="3637984" y="4599732"/>
                  <a:pt x="3629700" y="4579388"/>
                  <a:pt x="3617886" y="4585116"/>
                </a:cubicBezTo>
                <a:cubicBezTo>
                  <a:pt x="3630039" y="4594150"/>
                  <a:pt x="3628633" y="4597134"/>
                  <a:pt x="3637783" y="4610221"/>
                </a:cubicBezTo>
                <a:cubicBezTo>
                  <a:pt x="3641418" y="4607925"/>
                  <a:pt x="3644433" y="4610813"/>
                  <a:pt x="3648315" y="4606443"/>
                </a:cubicBezTo>
                <a:close/>
                <a:moveTo>
                  <a:pt x="2403079" y="7427728"/>
                </a:moveTo>
                <a:cubicBezTo>
                  <a:pt x="2396731" y="7417790"/>
                  <a:pt x="2392502" y="7429678"/>
                  <a:pt x="2387537" y="7435126"/>
                </a:cubicBezTo>
                <a:cubicBezTo>
                  <a:pt x="2390772" y="7437064"/>
                  <a:pt x="2393818" y="7439429"/>
                  <a:pt x="2396864" y="7441794"/>
                </a:cubicBezTo>
                <a:cubicBezTo>
                  <a:pt x="2401024" y="7437009"/>
                  <a:pt x="2403284" y="7431894"/>
                  <a:pt x="2403079" y="7427728"/>
                </a:cubicBezTo>
                <a:close/>
                <a:moveTo>
                  <a:pt x="3820636" y="4219811"/>
                </a:moveTo>
                <a:lnTo>
                  <a:pt x="3821647" y="4211266"/>
                </a:lnTo>
                <a:lnTo>
                  <a:pt x="3822300" y="4205751"/>
                </a:lnTo>
                <a:lnTo>
                  <a:pt x="3819932" y="4196184"/>
                </a:lnTo>
                <a:lnTo>
                  <a:pt x="3818786" y="4191555"/>
                </a:lnTo>
                <a:cubicBezTo>
                  <a:pt x="3816900" y="4187753"/>
                  <a:pt x="3814374" y="4185355"/>
                  <a:pt x="3811431" y="4185789"/>
                </a:cubicBezTo>
                <a:cubicBezTo>
                  <a:pt x="3803910" y="4192744"/>
                  <a:pt x="3813359" y="4212756"/>
                  <a:pt x="3812453" y="4225173"/>
                </a:cubicBezTo>
                <a:cubicBezTo>
                  <a:pt x="3816416" y="4225786"/>
                  <a:pt x="3819069" y="4223523"/>
                  <a:pt x="3820636" y="4219811"/>
                </a:cubicBezTo>
                <a:close/>
                <a:moveTo>
                  <a:pt x="1815024" y="8761116"/>
                </a:moveTo>
                <a:cubicBezTo>
                  <a:pt x="1800515" y="8754706"/>
                  <a:pt x="1794012" y="8727867"/>
                  <a:pt x="1776974" y="8734106"/>
                </a:cubicBezTo>
                <a:cubicBezTo>
                  <a:pt x="1788972" y="8740428"/>
                  <a:pt x="1796499" y="8779957"/>
                  <a:pt x="1815024" y="8761116"/>
                </a:cubicBezTo>
                <a:close/>
                <a:moveTo>
                  <a:pt x="3626218" y="4664961"/>
                </a:moveTo>
                <a:cubicBezTo>
                  <a:pt x="3616608" y="4657495"/>
                  <a:pt x="3632437" y="4653307"/>
                  <a:pt x="3625652" y="4646811"/>
                </a:cubicBezTo>
                <a:cubicBezTo>
                  <a:pt x="3614703" y="4645283"/>
                  <a:pt x="3612893" y="4649900"/>
                  <a:pt x="3609150" y="4660169"/>
                </a:cubicBezTo>
                <a:cubicBezTo>
                  <a:pt x="3614338" y="4667733"/>
                  <a:pt x="3620480" y="4665530"/>
                  <a:pt x="3626218" y="4664961"/>
                </a:cubicBezTo>
                <a:close/>
                <a:moveTo>
                  <a:pt x="2417141" y="7402990"/>
                </a:moveTo>
                <a:cubicBezTo>
                  <a:pt x="2418547" y="7399663"/>
                  <a:pt x="2418394" y="7396538"/>
                  <a:pt x="2415442" y="7393960"/>
                </a:cubicBezTo>
                <a:cubicBezTo>
                  <a:pt x="2412189" y="7400165"/>
                  <a:pt x="2396699" y="7408605"/>
                  <a:pt x="2409483" y="7413235"/>
                </a:cubicBezTo>
                <a:cubicBezTo>
                  <a:pt x="2412769" y="7409847"/>
                  <a:pt x="2415735" y="7406317"/>
                  <a:pt x="2417141" y="7402990"/>
                </a:cubicBezTo>
                <a:close/>
                <a:moveTo>
                  <a:pt x="1662508" y="9112316"/>
                </a:moveTo>
                <a:cubicBezTo>
                  <a:pt x="1655874" y="9124286"/>
                  <a:pt x="1646417" y="9133226"/>
                  <a:pt x="1631745" y="9131072"/>
                </a:cubicBezTo>
                <a:lnTo>
                  <a:pt x="1648561" y="9086305"/>
                </a:lnTo>
                <a:lnTo>
                  <a:pt x="1660075" y="9055651"/>
                </a:lnTo>
                <a:cubicBezTo>
                  <a:pt x="1668502" y="9030782"/>
                  <a:pt x="1675182" y="9006098"/>
                  <a:pt x="1677929" y="8981330"/>
                </a:cubicBezTo>
                <a:cubicBezTo>
                  <a:pt x="1683832" y="8927392"/>
                  <a:pt x="1660343" y="8880845"/>
                  <a:pt x="1661999" y="8834200"/>
                </a:cubicBezTo>
                <a:cubicBezTo>
                  <a:pt x="1697794" y="8845940"/>
                  <a:pt x="1695027" y="8899736"/>
                  <a:pt x="1694501" y="8943823"/>
                </a:cubicBezTo>
                <a:cubicBezTo>
                  <a:pt x="1693923" y="8986869"/>
                  <a:pt x="1689527" y="9037397"/>
                  <a:pt x="1676332" y="9075378"/>
                </a:cubicBezTo>
                <a:lnTo>
                  <a:pt x="1668707" y="9095750"/>
                </a:lnTo>
                <a:close/>
                <a:moveTo>
                  <a:pt x="2524119" y="7166039"/>
                </a:moveTo>
                <a:cubicBezTo>
                  <a:pt x="2519941" y="7140775"/>
                  <a:pt x="2499387" y="7114385"/>
                  <a:pt x="2493310" y="7088791"/>
                </a:cubicBezTo>
                <a:cubicBezTo>
                  <a:pt x="2488294" y="7067739"/>
                  <a:pt x="2497139" y="7047721"/>
                  <a:pt x="2494896" y="7031966"/>
                </a:cubicBezTo>
                <a:cubicBezTo>
                  <a:pt x="2451110" y="7073200"/>
                  <a:pt x="2495401" y="7126878"/>
                  <a:pt x="2516350" y="7169734"/>
                </a:cubicBezTo>
                <a:cubicBezTo>
                  <a:pt x="2519345" y="7171057"/>
                  <a:pt x="2521809" y="7170109"/>
                  <a:pt x="2524119" y="7166039"/>
                </a:cubicBezTo>
                <a:close/>
                <a:moveTo>
                  <a:pt x="4599341" y="2470955"/>
                </a:moveTo>
                <a:cubicBezTo>
                  <a:pt x="4595961" y="2465728"/>
                  <a:pt x="4597523" y="2460095"/>
                  <a:pt x="4589190" y="2454616"/>
                </a:cubicBezTo>
                <a:cubicBezTo>
                  <a:pt x="4574738" y="2458799"/>
                  <a:pt x="4594835" y="2478283"/>
                  <a:pt x="4599341" y="2470955"/>
                </a:cubicBezTo>
                <a:close/>
                <a:moveTo>
                  <a:pt x="3800024" y="4281491"/>
                </a:moveTo>
                <a:cubicBezTo>
                  <a:pt x="3803014" y="4274998"/>
                  <a:pt x="3798598" y="4259350"/>
                  <a:pt x="3794610" y="4259216"/>
                </a:cubicBezTo>
                <a:cubicBezTo>
                  <a:pt x="3797960" y="4270507"/>
                  <a:pt x="3793802" y="4276059"/>
                  <a:pt x="3794274" y="4284019"/>
                </a:cubicBezTo>
                <a:cubicBezTo>
                  <a:pt x="3797207" y="4284803"/>
                  <a:pt x="3799027" y="4283655"/>
                  <a:pt x="3800024" y="4281491"/>
                </a:cubicBezTo>
                <a:close/>
                <a:moveTo>
                  <a:pt x="3600436" y="4735466"/>
                </a:moveTo>
                <a:cubicBezTo>
                  <a:pt x="3604648" y="4731846"/>
                  <a:pt x="3607155" y="4727104"/>
                  <a:pt x="3603965" y="4723039"/>
                </a:cubicBezTo>
                <a:cubicBezTo>
                  <a:pt x="3598069" y="4723170"/>
                  <a:pt x="3592825" y="4719594"/>
                  <a:pt x="3586277" y="4723432"/>
                </a:cubicBezTo>
                <a:cubicBezTo>
                  <a:pt x="3589958" y="4729551"/>
                  <a:pt x="3586550" y="4735238"/>
                  <a:pt x="3586687" y="4741139"/>
                </a:cubicBezTo>
                <a:cubicBezTo>
                  <a:pt x="3590309" y="4741578"/>
                  <a:pt x="3596224" y="4739086"/>
                  <a:pt x="3600436" y="4735466"/>
                </a:cubicBezTo>
                <a:close/>
                <a:moveTo>
                  <a:pt x="643068" y="11429269"/>
                </a:moveTo>
                <a:cubicBezTo>
                  <a:pt x="628294" y="11458095"/>
                  <a:pt x="589934" y="11487260"/>
                  <a:pt x="595003" y="11516144"/>
                </a:cubicBezTo>
                <a:cubicBezTo>
                  <a:pt x="591073" y="11521580"/>
                  <a:pt x="587142" y="11522405"/>
                  <a:pt x="583068" y="11520093"/>
                </a:cubicBezTo>
                <a:cubicBezTo>
                  <a:pt x="555786" y="11489593"/>
                  <a:pt x="520928" y="11480851"/>
                  <a:pt x="504633" y="11448546"/>
                </a:cubicBezTo>
                <a:cubicBezTo>
                  <a:pt x="544321" y="11439438"/>
                  <a:pt x="556631" y="11393128"/>
                  <a:pt x="576284" y="11361334"/>
                </a:cubicBezTo>
                <a:cubicBezTo>
                  <a:pt x="606737" y="11369666"/>
                  <a:pt x="619338" y="11408026"/>
                  <a:pt x="643068" y="11429269"/>
                </a:cubicBezTo>
                <a:close/>
                <a:moveTo>
                  <a:pt x="3646402" y="4637016"/>
                </a:moveTo>
                <a:cubicBezTo>
                  <a:pt x="3648204" y="4632029"/>
                  <a:pt x="3647063" y="4625743"/>
                  <a:pt x="3641566" y="4620769"/>
                </a:cubicBezTo>
                <a:cubicBezTo>
                  <a:pt x="3635402" y="4628435"/>
                  <a:pt x="3632940" y="4636759"/>
                  <a:pt x="3633583" y="4645457"/>
                </a:cubicBezTo>
                <a:cubicBezTo>
                  <a:pt x="3639856" y="4645687"/>
                  <a:pt x="3644600" y="4642002"/>
                  <a:pt x="3646402" y="4637016"/>
                </a:cubicBezTo>
                <a:close/>
                <a:moveTo>
                  <a:pt x="2297851" y="7689994"/>
                </a:moveTo>
                <a:cubicBezTo>
                  <a:pt x="2292383" y="7680440"/>
                  <a:pt x="2295250" y="7670489"/>
                  <a:pt x="2286041" y="7661322"/>
                </a:cubicBezTo>
                <a:cubicBezTo>
                  <a:pt x="2276775" y="7668445"/>
                  <a:pt x="2289763" y="7673673"/>
                  <a:pt x="2280308" y="7681223"/>
                </a:cubicBezTo>
                <a:cubicBezTo>
                  <a:pt x="2285805" y="7682632"/>
                  <a:pt x="2292752" y="7696918"/>
                  <a:pt x="2297851" y="7689994"/>
                </a:cubicBezTo>
                <a:close/>
                <a:moveTo>
                  <a:pt x="2435092" y="7380735"/>
                </a:moveTo>
                <a:cubicBezTo>
                  <a:pt x="2432474" y="7378559"/>
                  <a:pt x="2433792" y="7375575"/>
                  <a:pt x="2431790" y="7373162"/>
                </a:cubicBezTo>
                <a:cubicBezTo>
                  <a:pt x="2428675" y="7377899"/>
                  <a:pt x="2423282" y="7383159"/>
                  <a:pt x="2430984" y="7386562"/>
                </a:cubicBezTo>
                <a:cubicBezTo>
                  <a:pt x="2432353" y="7384619"/>
                  <a:pt x="2433723" y="7382677"/>
                  <a:pt x="2435092" y="7380735"/>
                </a:cubicBezTo>
                <a:close/>
                <a:moveTo>
                  <a:pt x="3210409" y="5626416"/>
                </a:moveTo>
                <a:cubicBezTo>
                  <a:pt x="3230475" y="5579972"/>
                  <a:pt x="3230848" y="5534728"/>
                  <a:pt x="3186560" y="5506745"/>
                </a:cubicBezTo>
                <a:cubicBezTo>
                  <a:pt x="3172001" y="5503885"/>
                  <a:pt x="3162594" y="5512471"/>
                  <a:pt x="3152091" y="5520069"/>
                </a:cubicBezTo>
                <a:cubicBezTo>
                  <a:pt x="3100656" y="5515193"/>
                  <a:pt x="3063077" y="5572518"/>
                  <a:pt x="3048782" y="5636060"/>
                </a:cubicBezTo>
                <a:cubicBezTo>
                  <a:pt x="3064790" y="5669137"/>
                  <a:pt x="3091073" y="5698596"/>
                  <a:pt x="3111818" y="5730196"/>
                </a:cubicBezTo>
                <a:cubicBezTo>
                  <a:pt x="3134192" y="5713055"/>
                  <a:pt x="3190099" y="5706657"/>
                  <a:pt x="3184703" y="5672665"/>
                </a:cubicBezTo>
                <a:cubicBezTo>
                  <a:pt x="3194844" y="5657510"/>
                  <a:pt x="3203721" y="5641894"/>
                  <a:pt x="3210409" y="5626416"/>
                </a:cubicBezTo>
                <a:close/>
                <a:moveTo>
                  <a:pt x="2076993" y="8193421"/>
                </a:moveTo>
                <a:cubicBezTo>
                  <a:pt x="2078618" y="8190895"/>
                  <a:pt x="2079439" y="8188460"/>
                  <a:pt x="2077782" y="8186455"/>
                </a:cubicBezTo>
                <a:cubicBezTo>
                  <a:pt x="2070744" y="8187416"/>
                  <a:pt x="2065043" y="8194565"/>
                  <a:pt x="2071387" y="8200929"/>
                </a:cubicBezTo>
                <a:cubicBezTo>
                  <a:pt x="2072941" y="8198563"/>
                  <a:pt x="2075368" y="8195947"/>
                  <a:pt x="2076993" y="8193421"/>
                </a:cubicBezTo>
                <a:close/>
                <a:moveTo>
                  <a:pt x="393240" y="12005417"/>
                </a:moveTo>
                <a:cubicBezTo>
                  <a:pt x="378406" y="11996312"/>
                  <a:pt x="388426" y="11987476"/>
                  <a:pt x="373353" y="11977755"/>
                </a:cubicBezTo>
                <a:cubicBezTo>
                  <a:pt x="361390" y="11985223"/>
                  <a:pt x="380301" y="12023167"/>
                  <a:pt x="393240" y="12005417"/>
                </a:cubicBezTo>
                <a:close/>
                <a:moveTo>
                  <a:pt x="494280" y="11781286"/>
                </a:moveTo>
                <a:cubicBezTo>
                  <a:pt x="468087" y="11805815"/>
                  <a:pt x="442607" y="11861167"/>
                  <a:pt x="407096" y="11883613"/>
                </a:cubicBezTo>
                <a:cubicBezTo>
                  <a:pt x="391762" y="11853447"/>
                  <a:pt x="357053" y="11833535"/>
                  <a:pt x="344037" y="11812021"/>
                </a:cubicBezTo>
                <a:cubicBezTo>
                  <a:pt x="382274" y="11793831"/>
                  <a:pt x="405553" y="11765472"/>
                  <a:pt x="419253" y="11729830"/>
                </a:cubicBezTo>
                <a:cubicBezTo>
                  <a:pt x="444144" y="11741845"/>
                  <a:pt x="469359" y="11772817"/>
                  <a:pt x="494280" y="11781286"/>
                </a:cubicBezTo>
                <a:close/>
                <a:moveTo>
                  <a:pt x="4588269" y="2515804"/>
                </a:moveTo>
                <a:cubicBezTo>
                  <a:pt x="4589766" y="2498677"/>
                  <a:pt x="4573350" y="2481179"/>
                  <a:pt x="4556491" y="2495049"/>
                </a:cubicBezTo>
                <a:cubicBezTo>
                  <a:pt x="4561963" y="2507500"/>
                  <a:pt x="4565120" y="2519658"/>
                  <a:pt x="4580152" y="2531633"/>
                </a:cubicBezTo>
                <a:cubicBezTo>
                  <a:pt x="4585280" y="2527181"/>
                  <a:pt x="4587770" y="2521514"/>
                  <a:pt x="4588269" y="2515804"/>
                </a:cubicBezTo>
                <a:close/>
                <a:moveTo>
                  <a:pt x="3336400" y="5350130"/>
                </a:moveTo>
                <a:cubicBezTo>
                  <a:pt x="3349230" y="5325714"/>
                  <a:pt x="3349133" y="5306295"/>
                  <a:pt x="3356801" y="5283165"/>
                </a:cubicBezTo>
                <a:cubicBezTo>
                  <a:pt x="3286855" y="5267047"/>
                  <a:pt x="3229599" y="5284584"/>
                  <a:pt x="3179214" y="5318914"/>
                </a:cubicBezTo>
                <a:cubicBezTo>
                  <a:pt x="3226680" y="5367428"/>
                  <a:pt x="3282144" y="5334309"/>
                  <a:pt x="3336400" y="5350130"/>
                </a:cubicBezTo>
                <a:close/>
                <a:moveTo>
                  <a:pt x="3634799" y="4675773"/>
                </a:moveTo>
                <a:cubicBezTo>
                  <a:pt x="3635200" y="4672405"/>
                  <a:pt x="3634050" y="4668850"/>
                  <a:pt x="3631236" y="4665146"/>
                </a:cubicBezTo>
                <a:cubicBezTo>
                  <a:pt x="3624442" y="4671054"/>
                  <a:pt x="3623858" y="4677712"/>
                  <a:pt x="3629047" y="4685275"/>
                </a:cubicBezTo>
                <a:cubicBezTo>
                  <a:pt x="3632444" y="4682321"/>
                  <a:pt x="3634398" y="4679140"/>
                  <a:pt x="3634799" y="4675773"/>
                </a:cubicBezTo>
                <a:close/>
                <a:moveTo>
                  <a:pt x="4078389" y="3674465"/>
                </a:moveTo>
                <a:cubicBezTo>
                  <a:pt x="4083809" y="3643706"/>
                  <a:pt x="4093352" y="3611707"/>
                  <a:pt x="4076604" y="3589516"/>
                </a:cubicBezTo>
                <a:cubicBezTo>
                  <a:pt x="4071372" y="3619848"/>
                  <a:pt x="4073957" y="3647514"/>
                  <a:pt x="4078389" y="3674465"/>
                </a:cubicBezTo>
                <a:close/>
                <a:moveTo>
                  <a:pt x="4349162" y="3061640"/>
                </a:moveTo>
                <a:cubicBezTo>
                  <a:pt x="4333080" y="3040252"/>
                  <a:pt x="4294025" y="3028097"/>
                  <a:pt x="4261505" y="3012708"/>
                </a:cubicBezTo>
                <a:cubicBezTo>
                  <a:pt x="4201208" y="3037073"/>
                  <a:pt x="4134740" y="3059222"/>
                  <a:pt x="4080851" y="3086419"/>
                </a:cubicBezTo>
                <a:cubicBezTo>
                  <a:pt x="4027577" y="3113378"/>
                  <a:pt x="3985574" y="3152967"/>
                  <a:pt x="3933167" y="3184900"/>
                </a:cubicBezTo>
                <a:cubicBezTo>
                  <a:pt x="3959653" y="3213945"/>
                  <a:pt x="4004477" y="3219978"/>
                  <a:pt x="4047251" y="3239897"/>
                </a:cubicBezTo>
                <a:cubicBezTo>
                  <a:pt x="4142842" y="3166857"/>
                  <a:pt x="4250418" y="3125636"/>
                  <a:pt x="4349162" y="3061640"/>
                </a:cubicBezTo>
                <a:close/>
                <a:moveTo>
                  <a:pt x="2638338" y="6937231"/>
                </a:moveTo>
                <a:cubicBezTo>
                  <a:pt x="2630149" y="6923407"/>
                  <a:pt x="2643703" y="6900821"/>
                  <a:pt x="2628124" y="6889856"/>
                </a:cubicBezTo>
                <a:cubicBezTo>
                  <a:pt x="2625982" y="6906258"/>
                  <a:pt x="2626681" y="6920855"/>
                  <a:pt x="2622266" y="6937783"/>
                </a:cubicBezTo>
                <a:cubicBezTo>
                  <a:pt x="2628862" y="6940188"/>
                  <a:pt x="2634316" y="6940556"/>
                  <a:pt x="2638338" y="6937231"/>
                </a:cubicBezTo>
                <a:close/>
                <a:moveTo>
                  <a:pt x="5204027" y="1132783"/>
                </a:moveTo>
                <a:cubicBezTo>
                  <a:pt x="5190159" y="1117989"/>
                  <a:pt x="5177539" y="1089981"/>
                  <a:pt x="5155546" y="1084342"/>
                </a:cubicBezTo>
                <a:cubicBezTo>
                  <a:pt x="5172540" y="1098988"/>
                  <a:pt x="5181606" y="1126955"/>
                  <a:pt x="5204027" y="1132783"/>
                </a:cubicBezTo>
                <a:close/>
                <a:moveTo>
                  <a:pt x="2501470" y="7249702"/>
                </a:moveTo>
                <a:cubicBezTo>
                  <a:pt x="2496061" y="7237640"/>
                  <a:pt x="2500852" y="7224484"/>
                  <a:pt x="2486716" y="7213657"/>
                </a:cubicBezTo>
                <a:cubicBezTo>
                  <a:pt x="2481019" y="7225394"/>
                  <a:pt x="2489320" y="7249425"/>
                  <a:pt x="2501470" y="7249702"/>
                </a:cubicBezTo>
                <a:close/>
                <a:moveTo>
                  <a:pt x="2392899" y="7501689"/>
                </a:moveTo>
                <a:cubicBezTo>
                  <a:pt x="2389853" y="7499325"/>
                  <a:pt x="2387235" y="7497149"/>
                  <a:pt x="2383761" y="7494595"/>
                </a:cubicBezTo>
                <a:cubicBezTo>
                  <a:pt x="2372293" y="7499718"/>
                  <a:pt x="2390570" y="7513907"/>
                  <a:pt x="2392899" y="7501689"/>
                </a:cubicBezTo>
                <a:close/>
                <a:moveTo>
                  <a:pt x="4493637" y="2750364"/>
                </a:moveTo>
                <a:cubicBezTo>
                  <a:pt x="4479044" y="2742907"/>
                  <a:pt x="4464902" y="2737738"/>
                  <a:pt x="4458025" y="2750986"/>
                </a:cubicBezTo>
                <a:cubicBezTo>
                  <a:pt x="4469561" y="2750685"/>
                  <a:pt x="4485995" y="2761673"/>
                  <a:pt x="4493637" y="2750364"/>
                </a:cubicBezTo>
                <a:close/>
                <a:moveTo>
                  <a:pt x="4077455" y="3698537"/>
                </a:moveTo>
                <a:cubicBezTo>
                  <a:pt x="4082885" y="3689714"/>
                  <a:pt x="4083389" y="3682796"/>
                  <a:pt x="4076503" y="3678733"/>
                </a:cubicBezTo>
                <a:cubicBezTo>
                  <a:pt x="4073537" y="3686604"/>
                  <a:pt x="4073460" y="3693711"/>
                  <a:pt x="4077455" y="3698537"/>
                </a:cubicBezTo>
                <a:close/>
                <a:moveTo>
                  <a:pt x="3824538" y="4273216"/>
                </a:moveTo>
                <a:cubicBezTo>
                  <a:pt x="3827357" y="4260237"/>
                  <a:pt x="3821483" y="4236263"/>
                  <a:pt x="3813712" y="4235329"/>
                </a:cubicBezTo>
                <a:cubicBezTo>
                  <a:pt x="3811364" y="4249254"/>
                  <a:pt x="3815770" y="4268195"/>
                  <a:pt x="3818570" y="4281268"/>
                </a:cubicBezTo>
                <a:cubicBezTo>
                  <a:pt x="3821693" y="4280646"/>
                  <a:pt x="3823599" y="4277542"/>
                  <a:pt x="3824538" y="4273216"/>
                </a:cubicBezTo>
                <a:close/>
                <a:moveTo>
                  <a:pt x="4622714" y="2467622"/>
                </a:moveTo>
                <a:cubicBezTo>
                  <a:pt x="4618025" y="2463076"/>
                  <a:pt x="4616959" y="2458144"/>
                  <a:pt x="4615903" y="2453871"/>
                </a:cubicBezTo>
                <a:lnTo>
                  <a:pt x="4605835" y="2464255"/>
                </a:lnTo>
                <a:cubicBezTo>
                  <a:pt x="4612179" y="2469106"/>
                  <a:pt x="4617234" y="2475956"/>
                  <a:pt x="4622714" y="2467622"/>
                </a:cubicBezTo>
                <a:close/>
                <a:moveTo>
                  <a:pt x="4995599" y="1626525"/>
                </a:moveTo>
                <a:cubicBezTo>
                  <a:pt x="4977454" y="1598407"/>
                  <a:pt x="4988306" y="1558172"/>
                  <a:pt x="4970867" y="1529442"/>
                </a:cubicBezTo>
                <a:cubicBezTo>
                  <a:pt x="4936728" y="1557727"/>
                  <a:pt x="4904823" y="1609993"/>
                  <a:pt x="4902423" y="1661430"/>
                </a:cubicBezTo>
                <a:cubicBezTo>
                  <a:pt x="4937336" y="1659009"/>
                  <a:pt x="4970513" y="1653153"/>
                  <a:pt x="4995599" y="1626525"/>
                </a:cubicBezTo>
                <a:close/>
                <a:moveTo>
                  <a:pt x="2455045" y="7380985"/>
                </a:moveTo>
                <a:cubicBezTo>
                  <a:pt x="2457536" y="7373775"/>
                  <a:pt x="2452005" y="7365026"/>
                  <a:pt x="2444970" y="7368796"/>
                </a:cubicBezTo>
                <a:cubicBezTo>
                  <a:pt x="2450069" y="7374615"/>
                  <a:pt x="2444539" y="7381343"/>
                  <a:pt x="2449639" y="7387162"/>
                </a:cubicBezTo>
                <a:cubicBezTo>
                  <a:pt x="2452493" y="7385621"/>
                  <a:pt x="2454214" y="7383389"/>
                  <a:pt x="2455045" y="7380985"/>
                </a:cubicBezTo>
                <a:close/>
                <a:moveTo>
                  <a:pt x="3643359" y="4692048"/>
                </a:moveTo>
                <a:cubicBezTo>
                  <a:pt x="3650593" y="4685982"/>
                  <a:pt x="3653537" y="4666572"/>
                  <a:pt x="3641148" y="4666552"/>
                </a:cubicBezTo>
                <a:cubicBezTo>
                  <a:pt x="3645335" y="4675468"/>
                  <a:pt x="3635030" y="4682636"/>
                  <a:pt x="3643359" y="4692048"/>
                </a:cubicBezTo>
                <a:close/>
                <a:moveTo>
                  <a:pt x="2312854" y="7706820"/>
                </a:moveTo>
                <a:cubicBezTo>
                  <a:pt x="2318797" y="7695680"/>
                  <a:pt x="2313091" y="7685511"/>
                  <a:pt x="2309469" y="7675242"/>
                </a:cubicBezTo>
                <a:cubicBezTo>
                  <a:pt x="2305728" y="7675629"/>
                  <a:pt x="2299340" y="7699320"/>
                  <a:pt x="2312854" y="7706820"/>
                </a:cubicBezTo>
                <a:close/>
                <a:moveTo>
                  <a:pt x="2106200" y="8175097"/>
                </a:moveTo>
                <a:cubicBezTo>
                  <a:pt x="2085706" y="8226083"/>
                  <a:pt x="2004992" y="8307449"/>
                  <a:pt x="1961261" y="8224524"/>
                </a:cubicBezTo>
                <a:cubicBezTo>
                  <a:pt x="2002587" y="8195463"/>
                  <a:pt x="2043951" y="8184737"/>
                  <a:pt x="2033296" y="8127112"/>
                </a:cubicBezTo>
                <a:cubicBezTo>
                  <a:pt x="2026371" y="8090979"/>
                  <a:pt x="1972583" y="8011242"/>
                  <a:pt x="1913217" y="7998241"/>
                </a:cubicBezTo>
                <a:cubicBezTo>
                  <a:pt x="1849219" y="7984211"/>
                  <a:pt x="1867295" y="8066485"/>
                  <a:pt x="1811666" y="8101438"/>
                </a:cubicBezTo>
                <a:cubicBezTo>
                  <a:pt x="1735533" y="8090696"/>
                  <a:pt x="1776063" y="7996663"/>
                  <a:pt x="1823676" y="7946467"/>
                </a:cubicBezTo>
                <a:cubicBezTo>
                  <a:pt x="1897075" y="7868992"/>
                  <a:pt x="1974007" y="7922828"/>
                  <a:pt x="2055220" y="8014173"/>
                </a:cubicBezTo>
                <a:cubicBezTo>
                  <a:pt x="2097698" y="8061944"/>
                  <a:pt x="2126504" y="8124537"/>
                  <a:pt x="2106200" y="8175097"/>
                </a:cubicBezTo>
                <a:close/>
                <a:moveTo>
                  <a:pt x="2406078" y="7497323"/>
                </a:moveTo>
                <a:cubicBezTo>
                  <a:pt x="2400037" y="7493635"/>
                  <a:pt x="2407897" y="7474691"/>
                  <a:pt x="2395813" y="7480050"/>
                </a:cubicBezTo>
                <a:cubicBezTo>
                  <a:pt x="2400810" y="7483787"/>
                  <a:pt x="2391102" y="7503443"/>
                  <a:pt x="2406078" y="7497323"/>
                </a:cubicBezTo>
                <a:close/>
                <a:moveTo>
                  <a:pt x="3806339" y="4332078"/>
                </a:moveTo>
                <a:cubicBezTo>
                  <a:pt x="3808776" y="4323447"/>
                  <a:pt x="3800906" y="4306822"/>
                  <a:pt x="3802254" y="4297717"/>
                </a:cubicBezTo>
                <a:cubicBezTo>
                  <a:pt x="3787533" y="4299516"/>
                  <a:pt x="3802122" y="4325023"/>
                  <a:pt x="3799742" y="4337473"/>
                </a:cubicBezTo>
                <a:cubicBezTo>
                  <a:pt x="3803568" y="4336946"/>
                  <a:pt x="3805526" y="4334956"/>
                  <a:pt x="3806339" y="4332078"/>
                </a:cubicBezTo>
                <a:close/>
                <a:moveTo>
                  <a:pt x="394029" y="12055251"/>
                </a:moveTo>
                <a:cubicBezTo>
                  <a:pt x="395062" y="12057238"/>
                  <a:pt x="394374" y="12055913"/>
                  <a:pt x="392996" y="12053264"/>
                </a:cubicBezTo>
                <a:lnTo>
                  <a:pt x="391527" y="12050439"/>
                </a:lnTo>
                <a:lnTo>
                  <a:pt x="384729" y="12037368"/>
                </a:lnTo>
                <a:cubicBezTo>
                  <a:pt x="384729" y="12037368"/>
                  <a:pt x="386107" y="12040017"/>
                  <a:pt x="387829" y="12043329"/>
                </a:cubicBezTo>
                <a:lnTo>
                  <a:pt x="391527" y="12050439"/>
                </a:lnTo>
                <a:close/>
                <a:moveTo>
                  <a:pt x="2520053" y="7244677"/>
                </a:moveTo>
                <a:cubicBezTo>
                  <a:pt x="2515740" y="7233608"/>
                  <a:pt x="2521625" y="7221445"/>
                  <a:pt x="2507729" y="7211232"/>
                </a:cubicBezTo>
                <a:cubicBezTo>
                  <a:pt x="2502836" y="7222307"/>
                  <a:pt x="2502480" y="7253203"/>
                  <a:pt x="2520053" y="7244677"/>
                </a:cubicBezTo>
                <a:close/>
                <a:moveTo>
                  <a:pt x="3375969" y="5308081"/>
                </a:moveTo>
                <a:cubicBezTo>
                  <a:pt x="3379234" y="5298813"/>
                  <a:pt x="3381863" y="5289396"/>
                  <a:pt x="3383679" y="5285864"/>
                </a:cubicBezTo>
                <a:cubicBezTo>
                  <a:pt x="3371623" y="5278497"/>
                  <a:pt x="3350888" y="5325426"/>
                  <a:pt x="3364452" y="5329380"/>
                </a:cubicBezTo>
                <a:cubicBezTo>
                  <a:pt x="3368804" y="5326460"/>
                  <a:pt x="3372703" y="5317347"/>
                  <a:pt x="3375969" y="5308081"/>
                </a:cubicBezTo>
                <a:close/>
                <a:moveTo>
                  <a:pt x="573980" y="11652197"/>
                </a:moveTo>
                <a:cubicBezTo>
                  <a:pt x="574501" y="11651861"/>
                  <a:pt x="574453" y="11650242"/>
                  <a:pt x="573554" y="11646522"/>
                </a:cubicBezTo>
                <a:cubicBezTo>
                  <a:pt x="565892" y="11638538"/>
                  <a:pt x="557615" y="11630792"/>
                  <a:pt x="549953" y="11622807"/>
                </a:cubicBezTo>
                <a:cubicBezTo>
                  <a:pt x="537623" y="11644957"/>
                  <a:pt x="509266" y="11667692"/>
                  <a:pt x="514050" y="11690249"/>
                </a:cubicBezTo>
                <a:cubicBezTo>
                  <a:pt x="532384" y="11667175"/>
                  <a:pt x="539134" y="11641536"/>
                  <a:pt x="561497" y="11642729"/>
                </a:cubicBezTo>
                <a:cubicBezTo>
                  <a:pt x="565717" y="11642676"/>
                  <a:pt x="572413" y="11653206"/>
                  <a:pt x="573980" y="11652197"/>
                </a:cubicBezTo>
                <a:close/>
                <a:moveTo>
                  <a:pt x="1852506" y="8767480"/>
                </a:moveTo>
                <a:cubicBezTo>
                  <a:pt x="1834722" y="8758092"/>
                  <a:pt x="1826740" y="8726520"/>
                  <a:pt x="1803351" y="8730973"/>
                </a:cubicBezTo>
                <a:cubicBezTo>
                  <a:pt x="1813891" y="8741749"/>
                  <a:pt x="1829475" y="8783819"/>
                  <a:pt x="1852506" y="8767480"/>
                </a:cubicBezTo>
                <a:close/>
                <a:moveTo>
                  <a:pt x="2744382" y="6750387"/>
                </a:moveTo>
                <a:cubicBezTo>
                  <a:pt x="2727849" y="6736959"/>
                  <a:pt x="2717046" y="6720960"/>
                  <a:pt x="2700752" y="6708147"/>
                </a:cubicBezTo>
                <a:cubicBezTo>
                  <a:pt x="2685200" y="6728320"/>
                  <a:pt x="2668451" y="6762761"/>
                  <a:pt x="2659985" y="6791166"/>
                </a:cubicBezTo>
                <a:cubicBezTo>
                  <a:pt x="2682477" y="6798043"/>
                  <a:pt x="2703349" y="6801652"/>
                  <a:pt x="2722689" y="6799482"/>
                </a:cubicBezTo>
                <a:cubicBezTo>
                  <a:pt x="2721602" y="6781143"/>
                  <a:pt x="2736837" y="6767463"/>
                  <a:pt x="2744382" y="6750387"/>
                </a:cubicBezTo>
                <a:close/>
                <a:moveTo>
                  <a:pt x="2539176" y="7220457"/>
                </a:moveTo>
                <a:cubicBezTo>
                  <a:pt x="2541426" y="7209831"/>
                  <a:pt x="2530872" y="7197913"/>
                  <a:pt x="2522581" y="7198450"/>
                </a:cubicBezTo>
                <a:cubicBezTo>
                  <a:pt x="2523524" y="7209048"/>
                  <a:pt x="2520530" y="7220452"/>
                  <a:pt x="2532099" y="7230145"/>
                </a:cubicBezTo>
                <a:cubicBezTo>
                  <a:pt x="2536252" y="7227399"/>
                  <a:pt x="2538425" y="7224000"/>
                  <a:pt x="2539176" y="7220457"/>
                </a:cubicBezTo>
                <a:close/>
                <a:moveTo>
                  <a:pt x="2509071" y="7289206"/>
                </a:moveTo>
                <a:cubicBezTo>
                  <a:pt x="2498495" y="7278424"/>
                  <a:pt x="2489716" y="7278617"/>
                  <a:pt x="2480407" y="7276541"/>
                </a:cubicBezTo>
                <a:cubicBezTo>
                  <a:pt x="2481501" y="7252079"/>
                  <a:pt x="2481977" y="7227854"/>
                  <a:pt x="2463717" y="7205531"/>
                </a:cubicBezTo>
                <a:cubicBezTo>
                  <a:pt x="2454034" y="7229761"/>
                  <a:pt x="2478078" y="7250567"/>
                  <a:pt x="2471954" y="7274842"/>
                </a:cubicBezTo>
                <a:cubicBezTo>
                  <a:pt x="2444864" y="7251672"/>
                  <a:pt x="2468474" y="7208651"/>
                  <a:pt x="2432880" y="7195470"/>
                </a:cubicBezTo>
                <a:cubicBezTo>
                  <a:pt x="2445973" y="7219072"/>
                  <a:pt x="2446591" y="7244290"/>
                  <a:pt x="2452189" y="7268654"/>
                </a:cubicBezTo>
                <a:cubicBezTo>
                  <a:pt x="2470807" y="7272808"/>
                  <a:pt x="2492166" y="7298535"/>
                  <a:pt x="2509071" y="7289206"/>
                </a:cubicBezTo>
                <a:close/>
                <a:moveTo>
                  <a:pt x="2318592" y="7730770"/>
                </a:moveTo>
                <a:cubicBezTo>
                  <a:pt x="2298091" y="7712534"/>
                  <a:pt x="2293298" y="7708377"/>
                  <a:pt x="2271052" y="7692939"/>
                </a:cubicBezTo>
                <a:cubicBezTo>
                  <a:pt x="2264494" y="7704318"/>
                  <a:pt x="2221148" y="7741251"/>
                  <a:pt x="2238285" y="7759020"/>
                </a:cubicBezTo>
                <a:cubicBezTo>
                  <a:pt x="2257267" y="7776075"/>
                  <a:pt x="2295971" y="7760035"/>
                  <a:pt x="2318592" y="7730770"/>
                </a:cubicBezTo>
                <a:close/>
                <a:moveTo>
                  <a:pt x="1557771" y="9454733"/>
                </a:moveTo>
                <a:cubicBezTo>
                  <a:pt x="1549462" y="9479498"/>
                  <a:pt x="1537778" y="9503559"/>
                  <a:pt x="1522357" y="9525747"/>
                </a:cubicBezTo>
                <a:cubicBezTo>
                  <a:pt x="1498911" y="9503685"/>
                  <a:pt x="1534246" y="9469945"/>
                  <a:pt x="1542643" y="9445163"/>
                </a:cubicBezTo>
                <a:cubicBezTo>
                  <a:pt x="1554134" y="9411064"/>
                  <a:pt x="1557355" y="9370258"/>
                  <a:pt x="1555669" y="9335932"/>
                </a:cubicBezTo>
                <a:cubicBezTo>
                  <a:pt x="1554513" y="9303877"/>
                  <a:pt x="1530642" y="9268908"/>
                  <a:pt x="1551174" y="9244400"/>
                </a:cubicBezTo>
                <a:cubicBezTo>
                  <a:pt x="1577249" y="9299804"/>
                  <a:pt x="1582699" y="9380438"/>
                  <a:pt x="1557771" y="9454733"/>
                </a:cubicBezTo>
                <a:close/>
                <a:moveTo>
                  <a:pt x="2766156" y="6724689"/>
                </a:moveTo>
                <a:cubicBezTo>
                  <a:pt x="2765444" y="6707774"/>
                  <a:pt x="2737854" y="6688312"/>
                  <a:pt x="2722816" y="6675545"/>
                </a:cubicBezTo>
                <a:cubicBezTo>
                  <a:pt x="2717045" y="6681670"/>
                  <a:pt x="2710510" y="6684905"/>
                  <a:pt x="2706599" y="6694913"/>
                </a:cubicBezTo>
                <a:cubicBezTo>
                  <a:pt x="2722805" y="6710238"/>
                  <a:pt x="2734700" y="6727230"/>
                  <a:pt x="2756449" y="6740411"/>
                </a:cubicBezTo>
                <a:cubicBezTo>
                  <a:pt x="2763645" y="6735681"/>
                  <a:pt x="2766394" y="6730327"/>
                  <a:pt x="2766156" y="6724689"/>
                </a:cubicBezTo>
                <a:close/>
                <a:moveTo>
                  <a:pt x="873416" y="11010030"/>
                </a:moveTo>
                <a:cubicBezTo>
                  <a:pt x="873515" y="10990221"/>
                  <a:pt x="842493" y="11008583"/>
                  <a:pt x="841223" y="10990716"/>
                </a:cubicBezTo>
                <a:cubicBezTo>
                  <a:pt x="856012" y="10986051"/>
                  <a:pt x="885153" y="10993836"/>
                  <a:pt x="881755" y="10975028"/>
                </a:cubicBezTo>
                <a:cubicBezTo>
                  <a:pt x="860538" y="10980415"/>
                  <a:pt x="831427" y="10986387"/>
                  <a:pt x="823770" y="10965697"/>
                </a:cubicBezTo>
                <a:cubicBezTo>
                  <a:pt x="837785" y="10953564"/>
                  <a:pt x="865044" y="10965608"/>
                  <a:pt x="876088" y="10956745"/>
                </a:cubicBezTo>
                <a:cubicBezTo>
                  <a:pt x="875226" y="10951783"/>
                  <a:pt x="874978" y="10946583"/>
                  <a:pt x="874116" y="10941620"/>
                </a:cubicBezTo>
                <a:cubicBezTo>
                  <a:pt x="860912" y="10935786"/>
                  <a:pt x="812546" y="10957684"/>
                  <a:pt x="808464" y="10928902"/>
                </a:cubicBezTo>
                <a:cubicBezTo>
                  <a:pt x="829641" y="10927060"/>
                  <a:pt x="851006" y="10924793"/>
                  <a:pt x="872371" y="10922525"/>
                </a:cubicBezTo>
                <a:cubicBezTo>
                  <a:pt x="873152" y="10890802"/>
                  <a:pt x="848519" y="10911986"/>
                  <a:pt x="833444" y="10914996"/>
                </a:cubicBezTo>
                <a:cubicBezTo>
                  <a:pt x="825401" y="10912460"/>
                  <a:pt x="821270" y="10904527"/>
                  <a:pt x="809879" y="10906112"/>
                </a:cubicBezTo>
                <a:cubicBezTo>
                  <a:pt x="764931" y="10934100"/>
                  <a:pt x="693931" y="10940397"/>
                  <a:pt x="635958" y="10957539"/>
                </a:cubicBezTo>
                <a:cubicBezTo>
                  <a:pt x="637315" y="10972901"/>
                  <a:pt x="638485" y="10988689"/>
                  <a:pt x="644181" y="10998841"/>
                </a:cubicBezTo>
                <a:cubicBezTo>
                  <a:pt x="727245" y="10996348"/>
                  <a:pt x="805617" y="11030976"/>
                  <a:pt x="873416" y="11010030"/>
                </a:cubicBezTo>
                <a:close/>
                <a:moveTo>
                  <a:pt x="3277195" y="5570758"/>
                </a:moveTo>
                <a:cubicBezTo>
                  <a:pt x="3270590" y="5563760"/>
                  <a:pt x="3254737" y="5573071"/>
                  <a:pt x="3263805" y="5579116"/>
                </a:cubicBezTo>
                <a:cubicBezTo>
                  <a:pt x="3267109" y="5573949"/>
                  <a:pt x="3273652" y="5575312"/>
                  <a:pt x="3277195" y="5570758"/>
                </a:cubicBezTo>
                <a:close/>
                <a:moveTo>
                  <a:pt x="3373703" y="5352336"/>
                </a:moveTo>
                <a:cubicBezTo>
                  <a:pt x="3366772" y="5347232"/>
                  <a:pt x="3367653" y="5339461"/>
                  <a:pt x="3357028" y="5335787"/>
                </a:cubicBezTo>
                <a:cubicBezTo>
                  <a:pt x="3348207" y="5352285"/>
                  <a:pt x="3371291" y="5354330"/>
                  <a:pt x="3373703" y="5352336"/>
                </a:cubicBezTo>
                <a:close/>
                <a:moveTo>
                  <a:pt x="4652674" y="2463528"/>
                </a:moveTo>
                <a:cubicBezTo>
                  <a:pt x="4646290" y="2456039"/>
                  <a:pt x="4639358" y="2455816"/>
                  <a:pt x="4632883" y="2463835"/>
                </a:cubicBezTo>
                <a:lnTo>
                  <a:pt x="4642932" y="2473577"/>
                </a:lnTo>
                <a:close/>
                <a:moveTo>
                  <a:pt x="5295346" y="1009087"/>
                </a:moveTo>
                <a:cubicBezTo>
                  <a:pt x="5300595" y="1000687"/>
                  <a:pt x="5299000" y="993857"/>
                  <a:pt x="5289462" y="987601"/>
                </a:cubicBezTo>
                <a:cubicBezTo>
                  <a:pt x="5280457" y="996383"/>
                  <a:pt x="5287284" y="1002973"/>
                  <a:pt x="5295346" y="1009087"/>
                </a:cubicBezTo>
                <a:close/>
                <a:moveTo>
                  <a:pt x="2742862" y="6788495"/>
                </a:moveTo>
                <a:lnTo>
                  <a:pt x="2736454" y="6785664"/>
                </a:lnTo>
                <a:lnTo>
                  <a:pt x="2730607" y="6798898"/>
                </a:lnTo>
                <a:lnTo>
                  <a:pt x="2737015" y="6801730"/>
                </a:lnTo>
                <a:close/>
                <a:moveTo>
                  <a:pt x="1268312" y="10127105"/>
                </a:moveTo>
                <a:cubicBezTo>
                  <a:pt x="1282063" y="10113301"/>
                  <a:pt x="1258539" y="10101887"/>
                  <a:pt x="1249648" y="10108154"/>
                </a:cubicBezTo>
                <a:cubicBezTo>
                  <a:pt x="1262214" y="10113196"/>
                  <a:pt x="1259864" y="10120824"/>
                  <a:pt x="1268312" y="10127105"/>
                </a:cubicBezTo>
                <a:close/>
                <a:moveTo>
                  <a:pt x="3404908" y="5294526"/>
                </a:moveTo>
                <a:cubicBezTo>
                  <a:pt x="3405393" y="5293610"/>
                  <a:pt x="3404654" y="5291817"/>
                  <a:pt x="3401792" y="5288764"/>
                </a:cubicBezTo>
                <a:cubicBezTo>
                  <a:pt x="3399606" y="5286782"/>
                  <a:pt x="3392497" y="5286699"/>
                  <a:pt x="3391793" y="5289448"/>
                </a:cubicBezTo>
                <a:cubicBezTo>
                  <a:pt x="3390982" y="5292150"/>
                  <a:pt x="3403453" y="5297279"/>
                  <a:pt x="3404908" y="5294526"/>
                </a:cubicBezTo>
                <a:close/>
                <a:moveTo>
                  <a:pt x="4626990" y="2530906"/>
                </a:moveTo>
                <a:cubicBezTo>
                  <a:pt x="4636021" y="2517570"/>
                  <a:pt x="4636479" y="2504360"/>
                  <a:pt x="4619773" y="2490763"/>
                </a:cubicBezTo>
                <a:cubicBezTo>
                  <a:pt x="4603817" y="2504542"/>
                  <a:pt x="4613592" y="2517917"/>
                  <a:pt x="4626990" y="2530906"/>
                </a:cubicBezTo>
                <a:close/>
                <a:moveTo>
                  <a:pt x="3828976" y="4337713"/>
                </a:moveTo>
                <a:cubicBezTo>
                  <a:pt x="3827068" y="4324916"/>
                  <a:pt x="3835016" y="4303930"/>
                  <a:pt x="3820373" y="4295989"/>
                </a:cubicBezTo>
                <a:cubicBezTo>
                  <a:pt x="3815560" y="4305245"/>
                  <a:pt x="3818274" y="4334408"/>
                  <a:pt x="3828976" y="4337713"/>
                </a:cubicBezTo>
                <a:close/>
                <a:moveTo>
                  <a:pt x="2731917" y="6830603"/>
                </a:moveTo>
                <a:cubicBezTo>
                  <a:pt x="2728260" y="6828477"/>
                  <a:pt x="2724604" y="6826351"/>
                  <a:pt x="2728338" y="6821368"/>
                </a:cubicBezTo>
                <a:cubicBezTo>
                  <a:pt x="2702845" y="6808573"/>
                  <a:pt x="2683315" y="6811170"/>
                  <a:pt x="2659064" y="6802496"/>
                </a:cubicBezTo>
                <a:cubicBezTo>
                  <a:pt x="2655253" y="6814588"/>
                  <a:pt x="2648790" y="6828061"/>
                  <a:pt x="2655636" y="6835678"/>
                </a:cubicBezTo>
                <a:cubicBezTo>
                  <a:pt x="2676674" y="6829666"/>
                  <a:pt x="2704820" y="6841082"/>
                  <a:pt x="2727578" y="6840422"/>
                </a:cubicBezTo>
                <a:close/>
                <a:moveTo>
                  <a:pt x="5471477" y="630956"/>
                </a:moveTo>
                <a:cubicBezTo>
                  <a:pt x="5478112" y="619695"/>
                  <a:pt x="5483512" y="607762"/>
                  <a:pt x="5484801" y="597335"/>
                </a:cubicBezTo>
                <a:cubicBezTo>
                  <a:pt x="5460001" y="630359"/>
                  <a:pt x="5438568" y="663849"/>
                  <a:pt x="5434155" y="694630"/>
                </a:cubicBezTo>
                <a:cubicBezTo>
                  <a:pt x="5444049" y="682636"/>
                  <a:pt x="5451429" y="670554"/>
                  <a:pt x="5450750" y="660537"/>
                </a:cubicBezTo>
                <a:cubicBezTo>
                  <a:pt x="5456975" y="652804"/>
                  <a:pt x="5464843" y="642216"/>
                  <a:pt x="5471477" y="630956"/>
                </a:cubicBezTo>
                <a:close/>
                <a:moveTo>
                  <a:pt x="3688854" y="4669782"/>
                </a:moveTo>
                <a:cubicBezTo>
                  <a:pt x="3588076" y="4762962"/>
                  <a:pt x="3478789" y="4851755"/>
                  <a:pt x="3399850" y="4951987"/>
                </a:cubicBezTo>
                <a:cubicBezTo>
                  <a:pt x="3373860" y="4956843"/>
                  <a:pt x="3347076" y="4920814"/>
                  <a:pt x="3328056" y="4895392"/>
                </a:cubicBezTo>
                <a:cubicBezTo>
                  <a:pt x="3293505" y="4848756"/>
                  <a:pt x="3269527" y="4787415"/>
                  <a:pt x="3275581" y="4736633"/>
                </a:cubicBezTo>
                <a:cubicBezTo>
                  <a:pt x="3280804" y="4694584"/>
                  <a:pt x="3315589" y="4630029"/>
                  <a:pt x="3348513" y="4593422"/>
                </a:cubicBezTo>
                <a:cubicBezTo>
                  <a:pt x="3383879" y="4553954"/>
                  <a:pt x="3483197" y="4518833"/>
                  <a:pt x="3529024" y="4523728"/>
                </a:cubicBezTo>
                <a:cubicBezTo>
                  <a:pt x="3589782" y="4530210"/>
                  <a:pt x="3673367" y="4586546"/>
                  <a:pt x="3688854" y="4669782"/>
                </a:cubicBezTo>
                <a:close/>
                <a:moveTo>
                  <a:pt x="2580128" y="7181623"/>
                </a:moveTo>
                <a:cubicBezTo>
                  <a:pt x="2572273" y="7175098"/>
                  <a:pt x="2564230" y="7168998"/>
                  <a:pt x="2556374" y="7162473"/>
                </a:cubicBezTo>
                <a:cubicBezTo>
                  <a:pt x="2552662" y="7172032"/>
                  <a:pt x="2547478" y="7181451"/>
                  <a:pt x="2559371" y="7189251"/>
                </a:cubicBezTo>
                <a:cubicBezTo>
                  <a:pt x="2566387" y="7187260"/>
                  <a:pt x="2573797" y="7189007"/>
                  <a:pt x="2580128" y="7181623"/>
                </a:cubicBezTo>
                <a:close/>
                <a:moveTo>
                  <a:pt x="1490833" y="9652987"/>
                </a:moveTo>
                <a:cubicBezTo>
                  <a:pt x="1455702" y="9638995"/>
                  <a:pt x="1413018" y="9615546"/>
                  <a:pt x="1395503" y="9620554"/>
                </a:cubicBezTo>
                <a:cubicBezTo>
                  <a:pt x="1418081" y="9634100"/>
                  <a:pt x="1458581" y="9655564"/>
                  <a:pt x="1490833" y="9652987"/>
                </a:cubicBezTo>
                <a:close/>
                <a:moveTo>
                  <a:pt x="1494603" y="9644454"/>
                </a:moveTo>
                <a:cubicBezTo>
                  <a:pt x="1501239" y="9625971"/>
                  <a:pt x="1478534" y="9618488"/>
                  <a:pt x="1472250" y="9605004"/>
                </a:cubicBezTo>
                <a:cubicBezTo>
                  <a:pt x="1468690" y="9622297"/>
                  <a:pt x="1478476" y="9634779"/>
                  <a:pt x="1494603" y="9644454"/>
                </a:cubicBezTo>
                <a:close/>
                <a:moveTo>
                  <a:pt x="1880839" y="8770310"/>
                </a:moveTo>
                <a:cubicBezTo>
                  <a:pt x="1866091" y="8763284"/>
                  <a:pt x="1860531" y="8734312"/>
                  <a:pt x="1838521" y="8741414"/>
                </a:cubicBezTo>
                <a:cubicBezTo>
                  <a:pt x="1855679" y="8746446"/>
                  <a:pt x="1862690" y="8788296"/>
                  <a:pt x="1880839" y="8770310"/>
                </a:cubicBezTo>
                <a:close/>
                <a:moveTo>
                  <a:pt x="1023406" y="10714681"/>
                </a:moveTo>
                <a:cubicBezTo>
                  <a:pt x="1015041" y="10729139"/>
                  <a:pt x="1004449" y="10741850"/>
                  <a:pt x="992823" y="10753724"/>
                </a:cubicBezTo>
                <a:cubicBezTo>
                  <a:pt x="990721" y="10749240"/>
                  <a:pt x="987441" y="10746268"/>
                  <a:pt x="980576" y="10746789"/>
                </a:cubicBezTo>
                <a:cubicBezTo>
                  <a:pt x="980597" y="10705160"/>
                  <a:pt x="986676" y="10650975"/>
                  <a:pt x="1040628" y="10665165"/>
                </a:cubicBezTo>
                <a:cubicBezTo>
                  <a:pt x="1037910" y="10684022"/>
                  <a:pt x="1031772" y="10700224"/>
                  <a:pt x="1023406" y="10714681"/>
                </a:cubicBezTo>
                <a:close/>
                <a:moveTo>
                  <a:pt x="3833287" y="4356565"/>
                </a:moveTo>
                <a:cubicBezTo>
                  <a:pt x="3832862" y="4353199"/>
                  <a:pt x="3830506" y="4350151"/>
                  <a:pt x="3826935" y="4352223"/>
                </a:cubicBezTo>
                <a:cubicBezTo>
                  <a:pt x="3824018" y="4353762"/>
                  <a:pt x="3823460" y="4361892"/>
                  <a:pt x="3828057" y="4362825"/>
                </a:cubicBezTo>
                <a:cubicBezTo>
                  <a:pt x="3832207" y="4363618"/>
                  <a:pt x="3833712" y="4359933"/>
                  <a:pt x="3833287" y="4356565"/>
                </a:cubicBezTo>
                <a:close/>
                <a:moveTo>
                  <a:pt x="5060834" y="1579993"/>
                </a:moveTo>
                <a:cubicBezTo>
                  <a:pt x="5038406" y="1556194"/>
                  <a:pt x="5021786" y="1529840"/>
                  <a:pt x="4991832" y="1509464"/>
                </a:cubicBezTo>
                <a:cubicBezTo>
                  <a:pt x="4992474" y="1550866"/>
                  <a:pt x="4996903" y="1590228"/>
                  <a:pt x="5017653" y="1623499"/>
                </a:cubicBezTo>
                <a:cubicBezTo>
                  <a:pt x="5031608" y="1608965"/>
                  <a:pt x="5050161" y="1604029"/>
                  <a:pt x="5060834" y="1579993"/>
                </a:cubicBezTo>
                <a:close/>
                <a:moveTo>
                  <a:pt x="5282490" y="1078611"/>
                </a:moveTo>
                <a:cubicBezTo>
                  <a:pt x="5277654" y="1073416"/>
                  <a:pt x="5279628" y="1066644"/>
                  <a:pt x="5269777" y="1061272"/>
                </a:cubicBezTo>
                <a:cubicBezTo>
                  <a:pt x="5262550" y="1067252"/>
                  <a:pt x="5274976" y="1082935"/>
                  <a:pt x="5282490" y="1078611"/>
                </a:cubicBezTo>
                <a:close/>
                <a:moveTo>
                  <a:pt x="613128" y="11654809"/>
                </a:moveTo>
                <a:cubicBezTo>
                  <a:pt x="574935" y="11672176"/>
                  <a:pt x="572925" y="11728529"/>
                  <a:pt x="537427" y="11745554"/>
                </a:cubicBezTo>
                <a:cubicBezTo>
                  <a:pt x="522569" y="11712413"/>
                  <a:pt x="487913" y="11706810"/>
                  <a:pt x="478727" y="11670042"/>
                </a:cubicBezTo>
                <a:cubicBezTo>
                  <a:pt x="513232" y="11654113"/>
                  <a:pt x="531230" y="11619134"/>
                  <a:pt x="542234" y="11590776"/>
                </a:cubicBezTo>
                <a:cubicBezTo>
                  <a:pt x="565640" y="11601118"/>
                  <a:pt x="596189" y="11621771"/>
                  <a:pt x="613128" y="11654809"/>
                </a:cubicBezTo>
                <a:close/>
                <a:moveTo>
                  <a:pt x="5460071" y="690419"/>
                </a:moveTo>
                <a:cubicBezTo>
                  <a:pt x="5460985" y="687051"/>
                  <a:pt x="5460316" y="683942"/>
                  <a:pt x="5456329" y="681414"/>
                </a:cubicBezTo>
                <a:cubicBezTo>
                  <a:pt x="5448942" y="688890"/>
                  <a:pt x="5451322" y="695055"/>
                  <a:pt x="5454319" y="700982"/>
                </a:cubicBezTo>
                <a:cubicBezTo>
                  <a:pt x="5456661" y="697414"/>
                  <a:pt x="5459157" y="693787"/>
                  <a:pt x="5460071" y="690419"/>
                </a:cubicBezTo>
                <a:close/>
                <a:moveTo>
                  <a:pt x="5511519" y="578455"/>
                </a:moveTo>
                <a:cubicBezTo>
                  <a:pt x="5509811" y="577701"/>
                  <a:pt x="5508054" y="575901"/>
                  <a:pt x="5506107" y="574530"/>
                </a:cubicBezTo>
                <a:cubicBezTo>
                  <a:pt x="5504735" y="576481"/>
                  <a:pt x="5503362" y="578431"/>
                  <a:pt x="5501752" y="579766"/>
                </a:cubicBezTo>
                <a:cubicBezTo>
                  <a:pt x="5503699" y="581137"/>
                  <a:pt x="5505456" y="582936"/>
                  <a:pt x="5507591" y="583880"/>
                </a:cubicBezTo>
                <a:cubicBezTo>
                  <a:pt x="5508774" y="582357"/>
                  <a:pt x="5510147" y="580406"/>
                  <a:pt x="5511519" y="578455"/>
                </a:cubicBezTo>
                <a:close/>
                <a:moveTo>
                  <a:pt x="2442014" y="7525938"/>
                </a:moveTo>
                <a:cubicBezTo>
                  <a:pt x="2450624" y="7518025"/>
                  <a:pt x="2440682" y="7511594"/>
                  <a:pt x="2439280" y="7504351"/>
                </a:cubicBezTo>
                <a:cubicBezTo>
                  <a:pt x="2433613" y="7512546"/>
                  <a:pt x="2434588" y="7519600"/>
                  <a:pt x="2442014" y="7525938"/>
                </a:cubicBezTo>
                <a:close/>
                <a:moveTo>
                  <a:pt x="5423046" y="783312"/>
                </a:moveTo>
                <a:cubicBezTo>
                  <a:pt x="5411900" y="781967"/>
                  <a:pt x="5400810" y="786272"/>
                  <a:pt x="5394432" y="770669"/>
                </a:cubicBezTo>
                <a:cubicBezTo>
                  <a:pt x="5391323" y="784638"/>
                  <a:pt x="5404612" y="791532"/>
                  <a:pt x="5417375" y="796148"/>
                </a:cubicBezTo>
                <a:cubicBezTo>
                  <a:pt x="5421351" y="791768"/>
                  <a:pt x="5423242" y="787489"/>
                  <a:pt x="5423046" y="783312"/>
                </a:cubicBezTo>
                <a:close/>
                <a:moveTo>
                  <a:pt x="5247536" y="1182085"/>
                </a:moveTo>
                <a:cubicBezTo>
                  <a:pt x="5239853" y="1178691"/>
                  <a:pt x="5239987" y="1155299"/>
                  <a:pt x="5228269" y="1167965"/>
                </a:cubicBezTo>
                <a:cubicBezTo>
                  <a:pt x="5225581" y="1172894"/>
                  <a:pt x="5243755" y="1186023"/>
                  <a:pt x="5247536" y="1182085"/>
                </a:cubicBezTo>
                <a:close/>
                <a:moveTo>
                  <a:pt x="2750087" y="6834549"/>
                </a:moveTo>
                <a:cubicBezTo>
                  <a:pt x="2742347" y="6830109"/>
                  <a:pt x="2749010" y="6820806"/>
                  <a:pt x="2737764" y="6817369"/>
                </a:cubicBezTo>
                <a:cubicBezTo>
                  <a:pt x="2732710" y="6825341"/>
                  <a:pt x="2740999" y="6841249"/>
                  <a:pt x="2750087" y="6834549"/>
                </a:cubicBezTo>
                <a:close/>
                <a:moveTo>
                  <a:pt x="5353233" y="945781"/>
                </a:moveTo>
                <a:cubicBezTo>
                  <a:pt x="5336834" y="937002"/>
                  <a:pt x="5342124" y="925029"/>
                  <a:pt x="5329638" y="915423"/>
                </a:cubicBezTo>
                <a:cubicBezTo>
                  <a:pt x="5316000" y="931374"/>
                  <a:pt x="5339328" y="941681"/>
                  <a:pt x="5347144" y="953823"/>
                </a:cubicBezTo>
                <a:cubicBezTo>
                  <a:pt x="5349315" y="951205"/>
                  <a:pt x="5351062" y="948399"/>
                  <a:pt x="5353233" y="945781"/>
                </a:cubicBezTo>
                <a:close/>
                <a:moveTo>
                  <a:pt x="2356435" y="7731685"/>
                </a:moveTo>
                <a:cubicBezTo>
                  <a:pt x="2350103" y="7717160"/>
                  <a:pt x="2332610" y="7709431"/>
                  <a:pt x="2325574" y="7697654"/>
                </a:cubicBezTo>
                <a:cubicBezTo>
                  <a:pt x="2329068" y="7713984"/>
                  <a:pt x="2341938" y="7729868"/>
                  <a:pt x="2318017" y="7749381"/>
                </a:cubicBezTo>
                <a:cubicBezTo>
                  <a:pt x="2331760" y="7752904"/>
                  <a:pt x="2344480" y="7743738"/>
                  <a:pt x="2356435" y="7731685"/>
                </a:cubicBezTo>
                <a:close/>
                <a:moveTo>
                  <a:pt x="504265" y="11925038"/>
                </a:moveTo>
                <a:cubicBezTo>
                  <a:pt x="487333" y="11914500"/>
                  <a:pt x="494998" y="11904132"/>
                  <a:pt x="480782" y="11893266"/>
                </a:cubicBezTo>
                <a:cubicBezTo>
                  <a:pt x="462284" y="11901394"/>
                  <a:pt x="497382" y="11930147"/>
                  <a:pt x="504265" y="11925038"/>
                </a:cubicBezTo>
                <a:close/>
                <a:moveTo>
                  <a:pt x="5636660" y="319543"/>
                </a:moveTo>
                <a:cubicBezTo>
                  <a:pt x="5633414" y="316586"/>
                  <a:pt x="5634256" y="312388"/>
                  <a:pt x="5627671" y="308970"/>
                </a:cubicBezTo>
                <a:cubicBezTo>
                  <a:pt x="5621424" y="317381"/>
                  <a:pt x="5619691" y="324740"/>
                  <a:pt x="5623741" y="331607"/>
                </a:cubicBezTo>
                <a:cubicBezTo>
                  <a:pt x="5627355" y="324572"/>
                  <a:pt x="5631772" y="321446"/>
                  <a:pt x="5636660" y="319543"/>
                </a:cubicBezTo>
                <a:close/>
                <a:moveTo>
                  <a:pt x="5315810" y="1049777"/>
                </a:moveTo>
                <a:cubicBezTo>
                  <a:pt x="5300475" y="1057804"/>
                  <a:pt x="5290131" y="1026690"/>
                  <a:pt x="5270078" y="1019872"/>
                </a:cubicBezTo>
                <a:cubicBezTo>
                  <a:pt x="5266785" y="1004124"/>
                  <a:pt x="5278895" y="985995"/>
                  <a:pt x="5286443" y="968912"/>
                </a:cubicBezTo>
                <a:cubicBezTo>
                  <a:pt x="5304146" y="983370"/>
                  <a:pt x="5307508" y="992001"/>
                  <a:pt x="5320820" y="1002477"/>
                </a:cubicBezTo>
                <a:cubicBezTo>
                  <a:pt x="5321163" y="1017942"/>
                  <a:pt x="5312140" y="1034883"/>
                  <a:pt x="5315810" y="1049777"/>
                </a:cubicBezTo>
                <a:close/>
                <a:moveTo>
                  <a:pt x="4689414" y="2467509"/>
                </a:moveTo>
                <a:cubicBezTo>
                  <a:pt x="4690934" y="2465449"/>
                  <a:pt x="4691429" y="2462761"/>
                  <a:pt x="4690226" y="2459645"/>
                </a:cubicBezTo>
                <a:cubicBezTo>
                  <a:pt x="4682056" y="2464721"/>
                  <a:pt x="4673905" y="2449671"/>
                  <a:pt x="4666203" y="2463648"/>
                </a:cubicBezTo>
                <a:cubicBezTo>
                  <a:pt x="4671068" y="2474212"/>
                  <a:pt x="4684855" y="2473689"/>
                  <a:pt x="4689414" y="2467509"/>
                </a:cubicBezTo>
                <a:close/>
                <a:moveTo>
                  <a:pt x="3407263" y="5372258"/>
                </a:moveTo>
                <a:cubicBezTo>
                  <a:pt x="3400229" y="5365074"/>
                  <a:pt x="3397510" y="5338886"/>
                  <a:pt x="3380940" y="5346353"/>
                </a:cubicBezTo>
                <a:cubicBezTo>
                  <a:pt x="3391665" y="5352113"/>
                  <a:pt x="3393770" y="5378539"/>
                  <a:pt x="3407263" y="5372258"/>
                </a:cubicBezTo>
                <a:close/>
                <a:moveTo>
                  <a:pt x="5594671" y="421646"/>
                </a:moveTo>
                <a:cubicBezTo>
                  <a:pt x="5590449" y="415158"/>
                  <a:pt x="5590566" y="408018"/>
                  <a:pt x="5579931" y="402292"/>
                </a:cubicBezTo>
                <a:cubicBezTo>
                  <a:pt x="5577185" y="406215"/>
                  <a:pt x="5574205" y="409521"/>
                  <a:pt x="5571459" y="413445"/>
                </a:cubicBezTo>
                <a:cubicBezTo>
                  <a:pt x="5573036" y="421334"/>
                  <a:pt x="5587586" y="426221"/>
                  <a:pt x="5594671" y="421646"/>
                </a:cubicBezTo>
                <a:close/>
                <a:moveTo>
                  <a:pt x="4712743" y="2422344"/>
                </a:moveTo>
                <a:cubicBezTo>
                  <a:pt x="4690511" y="2350105"/>
                  <a:pt x="4709515" y="2277556"/>
                  <a:pt x="4739398" y="2204508"/>
                </a:cubicBezTo>
                <a:cubicBezTo>
                  <a:pt x="4670626" y="2195018"/>
                  <a:pt x="4540758" y="2202974"/>
                  <a:pt x="4458368" y="2208872"/>
                </a:cubicBezTo>
                <a:cubicBezTo>
                  <a:pt x="4415852" y="2211842"/>
                  <a:pt x="4375803" y="2203556"/>
                  <a:pt x="4340890" y="2207397"/>
                </a:cubicBezTo>
                <a:cubicBezTo>
                  <a:pt x="4296092" y="2212052"/>
                  <a:pt x="4249433" y="2288330"/>
                  <a:pt x="4305549" y="2311543"/>
                </a:cubicBezTo>
                <a:cubicBezTo>
                  <a:pt x="4321370" y="2289192"/>
                  <a:pt x="4298614" y="2268430"/>
                  <a:pt x="4314790" y="2247724"/>
                </a:cubicBezTo>
                <a:cubicBezTo>
                  <a:pt x="4340982" y="2213335"/>
                  <a:pt x="4398184" y="2221354"/>
                  <a:pt x="4435598" y="2272572"/>
                </a:cubicBezTo>
                <a:cubicBezTo>
                  <a:pt x="4442991" y="2323926"/>
                  <a:pt x="4431912" y="2375566"/>
                  <a:pt x="4438308" y="2426611"/>
                </a:cubicBezTo>
                <a:cubicBezTo>
                  <a:pt x="4449919" y="2430720"/>
                  <a:pt x="4463236" y="2438431"/>
                  <a:pt x="4475079" y="2436267"/>
                </a:cubicBezTo>
                <a:cubicBezTo>
                  <a:pt x="4531317" y="2424501"/>
                  <a:pt x="4475855" y="2336942"/>
                  <a:pt x="4509884" y="2318598"/>
                </a:cubicBezTo>
                <a:cubicBezTo>
                  <a:pt x="4520005" y="2354403"/>
                  <a:pt x="4493774" y="2407598"/>
                  <a:pt x="4525167" y="2432185"/>
                </a:cubicBezTo>
                <a:cubicBezTo>
                  <a:pt x="4552891" y="2390184"/>
                  <a:pt x="4513721" y="2332065"/>
                  <a:pt x="4539974" y="2301634"/>
                </a:cubicBezTo>
                <a:cubicBezTo>
                  <a:pt x="4560408" y="2342888"/>
                  <a:pt x="4520729" y="2401241"/>
                  <a:pt x="4552215" y="2431765"/>
                </a:cubicBezTo>
                <a:cubicBezTo>
                  <a:pt x="4571712" y="2433772"/>
                  <a:pt x="4570492" y="2418944"/>
                  <a:pt x="4571922" y="2404735"/>
                </a:cubicBezTo>
                <a:cubicBezTo>
                  <a:pt x="4577008" y="2413564"/>
                  <a:pt x="4573182" y="2422202"/>
                  <a:pt x="4585199" y="2431253"/>
                </a:cubicBezTo>
                <a:cubicBezTo>
                  <a:pt x="4598332" y="2427090"/>
                  <a:pt x="4594068" y="2407361"/>
                  <a:pt x="4601762" y="2414169"/>
                </a:cubicBezTo>
                <a:cubicBezTo>
                  <a:pt x="4605802" y="2419386"/>
                  <a:pt x="4603914" y="2425354"/>
                  <a:pt x="4612247" y="2430833"/>
                </a:cubicBezTo>
                <a:cubicBezTo>
                  <a:pt x="4626181" y="2414450"/>
                  <a:pt x="4630028" y="2428577"/>
                  <a:pt x="4649139" y="2426961"/>
                </a:cubicBezTo>
                <a:cubicBezTo>
                  <a:pt x="4644967" y="2413169"/>
                  <a:pt x="4644438" y="2400310"/>
                  <a:pt x="4641920" y="2386822"/>
                </a:cubicBezTo>
                <a:cubicBezTo>
                  <a:pt x="4649936" y="2371851"/>
                  <a:pt x="4647204" y="2344509"/>
                  <a:pt x="4651160" y="2323002"/>
                </a:cubicBezTo>
                <a:cubicBezTo>
                  <a:pt x="4653859" y="2305474"/>
                  <a:pt x="4650273" y="2265609"/>
                  <a:pt x="4680173" y="2279002"/>
                </a:cubicBezTo>
                <a:cubicBezTo>
                  <a:pt x="4669369" y="2327009"/>
                  <a:pt x="4659558" y="2375330"/>
                  <a:pt x="4658984" y="2423509"/>
                </a:cubicBezTo>
                <a:cubicBezTo>
                  <a:pt x="4676928" y="2431808"/>
                  <a:pt x="4695065" y="2431197"/>
                  <a:pt x="4712743" y="2422344"/>
                </a:cubicBezTo>
                <a:close/>
                <a:moveTo>
                  <a:pt x="539069" y="11871626"/>
                </a:moveTo>
                <a:cubicBezTo>
                  <a:pt x="539196" y="11859504"/>
                  <a:pt x="521263" y="11845563"/>
                  <a:pt x="512409" y="11854259"/>
                </a:cubicBezTo>
                <a:cubicBezTo>
                  <a:pt x="515413" y="11871888"/>
                  <a:pt x="525953" y="11864319"/>
                  <a:pt x="531915" y="11882236"/>
                </a:cubicBezTo>
                <a:cubicBezTo>
                  <a:pt x="536976" y="11879506"/>
                  <a:pt x="539026" y="11875667"/>
                  <a:pt x="539069" y="11871626"/>
                </a:cubicBezTo>
                <a:close/>
                <a:moveTo>
                  <a:pt x="1525247" y="9643208"/>
                </a:moveTo>
                <a:cubicBezTo>
                  <a:pt x="1520176" y="9641986"/>
                  <a:pt x="1513675" y="9637075"/>
                  <a:pt x="1510986" y="9642006"/>
                </a:cubicBezTo>
                <a:cubicBezTo>
                  <a:pt x="1513546" y="9643137"/>
                  <a:pt x="1515492" y="9644506"/>
                  <a:pt x="1513368" y="9648157"/>
                </a:cubicBezTo>
                <a:cubicBezTo>
                  <a:pt x="1518251" y="9649804"/>
                  <a:pt x="1523749" y="9651214"/>
                  <a:pt x="1525247" y="9643208"/>
                </a:cubicBezTo>
                <a:close/>
                <a:moveTo>
                  <a:pt x="3392304" y="5417664"/>
                </a:moveTo>
                <a:cubicBezTo>
                  <a:pt x="3397535" y="5404671"/>
                  <a:pt x="3391068" y="5396205"/>
                  <a:pt x="3375368" y="5391308"/>
                </a:cubicBezTo>
                <a:cubicBezTo>
                  <a:pt x="3367251" y="5405058"/>
                  <a:pt x="3384609" y="5409667"/>
                  <a:pt x="3392304" y="5417664"/>
                </a:cubicBezTo>
                <a:close/>
                <a:moveTo>
                  <a:pt x="5372947" y="935582"/>
                </a:moveTo>
                <a:cubicBezTo>
                  <a:pt x="5356676" y="943725"/>
                  <a:pt x="5366751" y="959931"/>
                  <a:pt x="5352454" y="975080"/>
                </a:cubicBezTo>
                <a:cubicBezTo>
                  <a:pt x="5321079" y="947417"/>
                  <a:pt x="5297199" y="920000"/>
                  <a:pt x="5333008" y="888292"/>
                </a:cubicBezTo>
                <a:cubicBezTo>
                  <a:pt x="5350954" y="908487"/>
                  <a:pt x="5369901" y="913792"/>
                  <a:pt x="5372947" y="935582"/>
                </a:cubicBezTo>
                <a:close/>
                <a:moveTo>
                  <a:pt x="2985160" y="6341655"/>
                </a:moveTo>
                <a:cubicBezTo>
                  <a:pt x="2988977" y="6329554"/>
                  <a:pt x="2971479" y="6321822"/>
                  <a:pt x="2970133" y="6337569"/>
                </a:cubicBezTo>
                <a:cubicBezTo>
                  <a:pt x="2975205" y="6338788"/>
                  <a:pt x="2980277" y="6340008"/>
                  <a:pt x="2985160" y="6341655"/>
                </a:cubicBezTo>
                <a:close/>
                <a:moveTo>
                  <a:pt x="4670814" y="2527257"/>
                </a:moveTo>
                <a:cubicBezTo>
                  <a:pt x="4661061" y="2515196"/>
                  <a:pt x="4670600" y="2491953"/>
                  <a:pt x="4646495" y="2490678"/>
                </a:cubicBezTo>
                <a:cubicBezTo>
                  <a:pt x="4635830" y="2505030"/>
                  <a:pt x="4641989" y="2519457"/>
                  <a:pt x="4657387" y="2533733"/>
                </a:cubicBezTo>
                <a:cubicBezTo>
                  <a:pt x="4661944" y="2529704"/>
                  <a:pt x="4666288" y="2533266"/>
                  <a:pt x="4670814" y="2527257"/>
                </a:cubicBezTo>
                <a:close/>
                <a:moveTo>
                  <a:pt x="5398882" y="887212"/>
                </a:moveTo>
                <a:cubicBezTo>
                  <a:pt x="5382500" y="893903"/>
                  <a:pt x="5368604" y="859905"/>
                  <a:pt x="5348220" y="858121"/>
                </a:cubicBezTo>
                <a:cubicBezTo>
                  <a:pt x="5353307" y="840765"/>
                  <a:pt x="5357581" y="824081"/>
                  <a:pt x="5368934" y="800723"/>
                </a:cubicBezTo>
                <a:cubicBezTo>
                  <a:pt x="5385223" y="814111"/>
                  <a:pt x="5388905" y="829151"/>
                  <a:pt x="5406872" y="842248"/>
                </a:cubicBezTo>
                <a:cubicBezTo>
                  <a:pt x="5401061" y="857737"/>
                  <a:pt x="5393141" y="873326"/>
                  <a:pt x="5398882" y="887212"/>
                </a:cubicBezTo>
                <a:close/>
                <a:moveTo>
                  <a:pt x="5121431" y="1515257"/>
                </a:moveTo>
                <a:cubicBezTo>
                  <a:pt x="5099145" y="1489483"/>
                  <a:pt x="5041776" y="1473066"/>
                  <a:pt x="5017595" y="1487187"/>
                </a:cubicBezTo>
                <a:cubicBezTo>
                  <a:pt x="5037553" y="1513122"/>
                  <a:pt x="5055136" y="1539877"/>
                  <a:pt x="5090098" y="1559625"/>
                </a:cubicBezTo>
                <a:cubicBezTo>
                  <a:pt x="5099636" y="1542123"/>
                  <a:pt x="5111120" y="1529725"/>
                  <a:pt x="5121431" y="1515257"/>
                </a:cubicBezTo>
                <a:close/>
                <a:moveTo>
                  <a:pt x="2368828" y="7746339"/>
                </a:moveTo>
                <a:cubicBezTo>
                  <a:pt x="2335376" y="7802429"/>
                  <a:pt x="2227923" y="7848258"/>
                  <a:pt x="2187386" y="7786498"/>
                </a:cubicBezTo>
                <a:cubicBezTo>
                  <a:pt x="2175607" y="7771606"/>
                  <a:pt x="2190817" y="7753343"/>
                  <a:pt x="2197741" y="7736518"/>
                </a:cubicBezTo>
                <a:cubicBezTo>
                  <a:pt x="2182569" y="7729304"/>
                  <a:pt x="2170396" y="7749929"/>
                  <a:pt x="2156099" y="7752279"/>
                </a:cubicBezTo>
                <a:cubicBezTo>
                  <a:pt x="2088045" y="7774726"/>
                  <a:pt x="2022552" y="7693272"/>
                  <a:pt x="2057294" y="7620416"/>
                </a:cubicBezTo>
                <a:cubicBezTo>
                  <a:pt x="2079307" y="7574057"/>
                  <a:pt x="2128865" y="7540378"/>
                  <a:pt x="2158649" y="7516827"/>
                </a:cubicBezTo>
                <a:cubicBezTo>
                  <a:pt x="2239320" y="7566238"/>
                  <a:pt x="2300724" y="7640786"/>
                  <a:pt x="2382646" y="7698907"/>
                </a:cubicBezTo>
                <a:cubicBezTo>
                  <a:pt x="2372209" y="7712141"/>
                  <a:pt x="2379116" y="7729979"/>
                  <a:pt x="2368828" y="7746339"/>
                </a:cubicBezTo>
                <a:close/>
                <a:moveTo>
                  <a:pt x="1751955" y="9142824"/>
                </a:moveTo>
                <a:cubicBezTo>
                  <a:pt x="1748228" y="9152408"/>
                  <a:pt x="1746533" y="9160847"/>
                  <a:pt x="1732316" y="9164263"/>
                </a:cubicBezTo>
                <a:lnTo>
                  <a:pt x="1737176" y="9127848"/>
                </a:lnTo>
                <a:lnTo>
                  <a:pt x="1741054" y="9098791"/>
                </a:lnTo>
                <a:cubicBezTo>
                  <a:pt x="1754914" y="9032151"/>
                  <a:pt x="1779018" y="8963362"/>
                  <a:pt x="1767252" y="8904567"/>
                </a:cubicBezTo>
                <a:cubicBezTo>
                  <a:pt x="1763081" y="8881794"/>
                  <a:pt x="1744080" y="8867273"/>
                  <a:pt x="1758900" y="8845237"/>
                </a:cubicBezTo>
                <a:cubicBezTo>
                  <a:pt x="1788812" y="8856922"/>
                  <a:pt x="1795374" y="8922606"/>
                  <a:pt x="1792327" y="8960565"/>
                </a:cubicBezTo>
                <a:cubicBezTo>
                  <a:pt x="1790876" y="8983405"/>
                  <a:pt x="1780222" y="9019023"/>
                  <a:pt x="1772353" y="9051789"/>
                </a:cubicBezTo>
                <a:cubicBezTo>
                  <a:pt x="1768371" y="9067130"/>
                  <a:pt x="1765276" y="9084776"/>
                  <a:pt x="1762174" y="9101144"/>
                </a:cubicBezTo>
                <a:lnTo>
                  <a:pt x="1753724" y="9135606"/>
                </a:lnTo>
                <a:close/>
                <a:moveTo>
                  <a:pt x="5149024" y="1456845"/>
                </a:moveTo>
                <a:cubicBezTo>
                  <a:pt x="5154643" y="1441497"/>
                  <a:pt x="5158002" y="1425944"/>
                  <a:pt x="5155850" y="1414539"/>
                </a:cubicBezTo>
                <a:cubicBezTo>
                  <a:pt x="5127424" y="1418756"/>
                  <a:pt x="5095040" y="1431948"/>
                  <a:pt x="5071680" y="1448445"/>
                </a:cubicBezTo>
                <a:cubicBezTo>
                  <a:pt x="5064717" y="1453231"/>
                  <a:pt x="5043950" y="1461314"/>
                  <a:pt x="5053910" y="1469980"/>
                </a:cubicBezTo>
                <a:cubicBezTo>
                  <a:pt x="5083910" y="1466869"/>
                  <a:pt x="5093413" y="1486419"/>
                  <a:pt x="5128641" y="1497916"/>
                </a:cubicBezTo>
                <a:cubicBezTo>
                  <a:pt x="5135528" y="1487334"/>
                  <a:pt x="5143406" y="1472192"/>
                  <a:pt x="5149024" y="1456845"/>
                </a:cubicBezTo>
                <a:close/>
                <a:moveTo>
                  <a:pt x="5532354" y="590218"/>
                </a:moveTo>
                <a:cubicBezTo>
                  <a:pt x="5514282" y="619567"/>
                  <a:pt x="5498786" y="659259"/>
                  <a:pt x="5478215" y="697732"/>
                </a:cubicBezTo>
                <a:cubicBezTo>
                  <a:pt x="5456270" y="738155"/>
                  <a:pt x="5433338" y="784279"/>
                  <a:pt x="5425565" y="819201"/>
                </a:cubicBezTo>
                <a:cubicBezTo>
                  <a:pt x="5407915" y="812937"/>
                  <a:pt x="5390483" y="793472"/>
                  <a:pt x="5376810" y="782828"/>
                </a:cubicBezTo>
                <a:cubicBezTo>
                  <a:pt x="5375635" y="757760"/>
                  <a:pt x="5395148" y="741323"/>
                  <a:pt x="5406498" y="720255"/>
                </a:cubicBezTo>
                <a:cubicBezTo>
                  <a:pt x="5418038" y="698760"/>
                  <a:pt x="5421890" y="673868"/>
                  <a:pt x="5432526" y="650951"/>
                </a:cubicBezTo>
                <a:cubicBezTo>
                  <a:pt x="5449829" y="614103"/>
                  <a:pt x="5480608" y="583720"/>
                  <a:pt x="5496867" y="546922"/>
                </a:cubicBezTo>
                <a:cubicBezTo>
                  <a:pt x="5518794" y="559679"/>
                  <a:pt x="5524318" y="574905"/>
                  <a:pt x="5532354" y="590218"/>
                </a:cubicBezTo>
                <a:close/>
                <a:moveTo>
                  <a:pt x="2765400" y="6853051"/>
                </a:moveTo>
                <a:lnTo>
                  <a:pt x="2758565" y="6850031"/>
                </a:lnTo>
                <a:lnTo>
                  <a:pt x="2754226" y="6859850"/>
                </a:lnTo>
                <a:lnTo>
                  <a:pt x="2761061" y="6862870"/>
                </a:lnTo>
                <a:close/>
                <a:moveTo>
                  <a:pt x="3277711" y="5698964"/>
                </a:moveTo>
                <a:lnTo>
                  <a:pt x="3257214" y="5689908"/>
                </a:lnTo>
                <a:cubicBezTo>
                  <a:pt x="3250891" y="5701909"/>
                  <a:pt x="3266680" y="5704293"/>
                  <a:pt x="3272241" y="5711343"/>
                </a:cubicBezTo>
                <a:close/>
                <a:moveTo>
                  <a:pt x="1918320" y="8776673"/>
                </a:moveTo>
                <a:cubicBezTo>
                  <a:pt x="1900615" y="8760181"/>
                  <a:pt x="1888446" y="8741548"/>
                  <a:pt x="1864827" y="8728052"/>
                </a:cubicBezTo>
                <a:cubicBezTo>
                  <a:pt x="1868798" y="8745614"/>
                  <a:pt x="1893672" y="8789747"/>
                  <a:pt x="1918320" y="8776673"/>
                </a:cubicBezTo>
                <a:close/>
                <a:moveTo>
                  <a:pt x="3449453" y="5319512"/>
                </a:moveTo>
                <a:cubicBezTo>
                  <a:pt x="3454541" y="5307996"/>
                  <a:pt x="3453048" y="5298667"/>
                  <a:pt x="3436785" y="5295047"/>
                </a:cubicBezTo>
                <a:cubicBezTo>
                  <a:pt x="3430890" y="5307233"/>
                  <a:pt x="3440999" y="5313231"/>
                  <a:pt x="3449453" y="5319512"/>
                </a:cubicBezTo>
                <a:close/>
                <a:moveTo>
                  <a:pt x="5565736" y="530914"/>
                </a:moveTo>
                <a:cubicBezTo>
                  <a:pt x="5563543" y="540064"/>
                  <a:pt x="5559988" y="550131"/>
                  <a:pt x="5551388" y="561510"/>
                </a:cubicBezTo>
                <a:cubicBezTo>
                  <a:pt x="5542588" y="544466"/>
                  <a:pt x="5530664" y="527561"/>
                  <a:pt x="5512547" y="511966"/>
                </a:cubicBezTo>
                <a:cubicBezTo>
                  <a:pt x="5521655" y="498282"/>
                  <a:pt x="5520220" y="486516"/>
                  <a:pt x="5532878" y="472882"/>
                </a:cubicBezTo>
                <a:cubicBezTo>
                  <a:pt x="5550515" y="487253"/>
                  <a:pt x="5558840" y="494979"/>
                  <a:pt x="5571914" y="505815"/>
                </a:cubicBezTo>
                <a:cubicBezTo>
                  <a:pt x="5568761" y="513529"/>
                  <a:pt x="5567929" y="521764"/>
                  <a:pt x="5565736" y="530914"/>
                </a:cubicBezTo>
                <a:close/>
                <a:moveTo>
                  <a:pt x="710274" y="11520972"/>
                </a:moveTo>
                <a:cubicBezTo>
                  <a:pt x="716891" y="11504159"/>
                  <a:pt x="703210" y="11492129"/>
                  <a:pt x="681035" y="11476632"/>
                </a:cubicBezTo>
                <a:cubicBezTo>
                  <a:pt x="673900" y="11488172"/>
                  <a:pt x="668655" y="11500042"/>
                  <a:pt x="653392" y="11511538"/>
                </a:cubicBezTo>
                <a:cubicBezTo>
                  <a:pt x="666517" y="11532537"/>
                  <a:pt x="679845" y="11486239"/>
                  <a:pt x="692815" y="11504130"/>
                </a:cubicBezTo>
                <a:cubicBezTo>
                  <a:pt x="693619" y="11516138"/>
                  <a:pt x="693997" y="11527959"/>
                  <a:pt x="696453" y="11539684"/>
                </a:cubicBezTo>
                <a:cubicBezTo>
                  <a:pt x="703607" y="11532712"/>
                  <a:pt x="708068" y="11526576"/>
                  <a:pt x="710274" y="11520972"/>
                </a:cubicBezTo>
                <a:close/>
                <a:moveTo>
                  <a:pt x="455540" y="12108957"/>
                </a:moveTo>
                <a:cubicBezTo>
                  <a:pt x="451300" y="12094330"/>
                  <a:pt x="437932" y="12058834"/>
                  <a:pt x="420318" y="12057174"/>
                </a:cubicBezTo>
                <a:cubicBezTo>
                  <a:pt x="421008" y="12071762"/>
                  <a:pt x="429357" y="12107081"/>
                  <a:pt x="455540" y="12108957"/>
                </a:cubicBezTo>
                <a:close/>
                <a:moveTo>
                  <a:pt x="2577839" y="7311119"/>
                </a:moveTo>
                <a:cubicBezTo>
                  <a:pt x="2579310" y="7302963"/>
                  <a:pt x="2571381" y="7295737"/>
                  <a:pt x="2579247" y="7286614"/>
                </a:cubicBezTo>
                <a:cubicBezTo>
                  <a:pt x="2570742" y="7283873"/>
                  <a:pt x="2561552" y="7275741"/>
                  <a:pt x="2553887" y="7281517"/>
                </a:cubicBezTo>
                <a:cubicBezTo>
                  <a:pt x="2561007" y="7294335"/>
                  <a:pt x="2556884" y="7308295"/>
                  <a:pt x="2572303" y="7319690"/>
                </a:cubicBezTo>
                <a:cubicBezTo>
                  <a:pt x="2575815" y="7316660"/>
                  <a:pt x="2577350" y="7313837"/>
                  <a:pt x="2577839" y="7311119"/>
                </a:cubicBezTo>
                <a:close/>
                <a:moveTo>
                  <a:pt x="5100966" y="1601441"/>
                </a:moveTo>
                <a:cubicBezTo>
                  <a:pt x="5095843" y="1599083"/>
                  <a:pt x="5092427" y="1582292"/>
                  <a:pt x="5085226" y="1590370"/>
                </a:cubicBezTo>
                <a:cubicBezTo>
                  <a:pt x="5089337" y="1592985"/>
                  <a:pt x="5097857" y="1607831"/>
                  <a:pt x="5100966" y="1601441"/>
                </a:cubicBezTo>
                <a:close/>
                <a:moveTo>
                  <a:pt x="5600515" y="481761"/>
                </a:moveTo>
                <a:cubicBezTo>
                  <a:pt x="5597302" y="484450"/>
                  <a:pt x="5592642" y="482391"/>
                  <a:pt x="5589048" y="485940"/>
                </a:cubicBezTo>
                <a:cubicBezTo>
                  <a:pt x="5581349" y="460964"/>
                  <a:pt x="5548627" y="449074"/>
                  <a:pt x="5549123" y="426178"/>
                </a:cubicBezTo>
                <a:cubicBezTo>
                  <a:pt x="5563643" y="410505"/>
                  <a:pt x="5568639" y="395761"/>
                  <a:pt x="5578820" y="380740"/>
                </a:cubicBezTo>
                <a:cubicBezTo>
                  <a:pt x="5595883" y="395984"/>
                  <a:pt x="5608183" y="411693"/>
                  <a:pt x="5619446" y="427456"/>
                </a:cubicBezTo>
                <a:cubicBezTo>
                  <a:pt x="5615371" y="434388"/>
                  <a:pt x="5610609" y="434852"/>
                  <a:pt x="5605204" y="429896"/>
                </a:cubicBezTo>
                <a:cubicBezTo>
                  <a:pt x="5603027" y="447427"/>
                  <a:pt x="5595052" y="465477"/>
                  <a:pt x="5600515" y="481761"/>
                </a:cubicBezTo>
                <a:close/>
                <a:moveTo>
                  <a:pt x="5268042" y="1239577"/>
                </a:moveTo>
                <a:cubicBezTo>
                  <a:pt x="5267028" y="1231482"/>
                  <a:pt x="5256031" y="1228662"/>
                  <a:pt x="5249402" y="1229812"/>
                </a:cubicBezTo>
                <a:cubicBezTo>
                  <a:pt x="5250416" y="1237907"/>
                  <a:pt x="5261939" y="1242998"/>
                  <a:pt x="5268042" y="1239577"/>
                </a:cubicBezTo>
                <a:close/>
                <a:moveTo>
                  <a:pt x="2602622" y="7281160"/>
                </a:moveTo>
                <a:cubicBezTo>
                  <a:pt x="2613759" y="7252481"/>
                  <a:pt x="2583246" y="7227799"/>
                  <a:pt x="2568767" y="7201548"/>
                </a:cubicBezTo>
                <a:cubicBezTo>
                  <a:pt x="2551469" y="7219868"/>
                  <a:pt x="2548885" y="7226872"/>
                  <a:pt x="2531365" y="7249166"/>
                </a:cubicBezTo>
                <a:cubicBezTo>
                  <a:pt x="2556316" y="7271390"/>
                  <a:pt x="2578989" y="7268681"/>
                  <a:pt x="2602622" y="7281160"/>
                </a:cubicBezTo>
                <a:close/>
                <a:moveTo>
                  <a:pt x="5641575" y="403467"/>
                </a:moveTo>
                <a:cubicBezTo>
                  <a:pt x="5629945" y="385126"/>
                  <a:pt x="5612533" y="367277"/>
                  <a:pt x="5597614" y="349514"/>
                </a:cubicBezTo>
                <a:cubicBezTo>
                  <a:pt x="5617954" y="327527"/>
                  <a:pt x="5604915" y="310087"/>
                  <a:pt x="5627088" y="287386"/>
                </a:cubicBezTo>
                <a:cubicBezTo>
                  <a:pt x="5636928" y="302905"/>
                  <a:pt x="5662424" y="316201"/>
                  <a:pt x="5665023" y="332075"/>
                </a:cubicBezTo>
                <a:cubicBezTo>
                  <a:pt x="5660801" y="343920"/>
                  <a:pt x="5653126" y="330373"/>
                  <a:pt x="5647199" y="327754"/>
                </a:cubicBezTo>
                <a:cubicBezTo>
                  <a:pt x="5639871" y="335180"/>
                  <a:pt x="5646552" y="340671"/>
                  <a:pt x="5654879" y="345873"/>
                </a:cubicBezTo>
                <a:cubicBezTo>
                  <a:pt x="5636983" y="366909"/>
                  <a:pt x="5653077" y="383160"/>
                  <a:pt x="5641575" y="403467"/>
                </a:cubicBezTo>
                <a:close/>
                <a:moveTo>
                  <a:pt x="4291447" y="3461541"/>
                </a:moveTo>
                <a:cubicBezTo>
                  <a:pt x="4296300" y="3449403"/>
                  <a:pt x="4299920" y="3437741"/>
                  <a:pt x="4283836" y="3433694"/>
                </a:cubicBezTo>
                <a:cubicBezTo>
                  <a:pt x="4279122" y="3444363"/>
                  <a:pt x="4270952" y="3457076"/>
                  <a:pt x="4281017" y="3462033"/>
                </a:cubicBezTo>
                <a:cubicBezTo>
                  <a:pt x="4283618" y="3459612"/>
                  <a:pt x="4286509" y="3458849"/>
                  <a:pt x="4291447" y="3461541"/>
                </a:cubicBezTo>
                <a:close/>
                <a:moveTo>
                  <a:pt x="1558273" y="9648112"/>
                </a:moveTo>
                <a:cubicBezTo>
                  <a:pt x="1542473" y="9636541"/>
                  <a:pt x="1541250" y="9619684"/>
                  <a:pt x="1525878" y="9608302"/>
                </a:cubicBezTo>
                <a:cubicBezTo>
                  <a:pt x="1516005" y="9620257"/>
                  <a:pt x="1531182" y="9649399"/>
                  <a:pt x="1552806" y="9660484"/>
                </a:cubicBezTo>
                <a:close/>
                <a:moveTo>
                  <a:pt x="1939230" y="8785912"/>
                </a:moveTo>
                <a:cubicBezTo>
                  <a:pt x="1941877" y="8762606"/>
                  <a:pt x="1916650" y="8750440"/>
                  <a:pt x="1901882" y="8734226"/>
                </a:cubicBezTo>
                <a:cubicBezTo>
                  <a:pt x="1903115" y="8755678"/>
                  <a:pt x="1924462" y="8769698"/>
                  <a:pt x="1939230" y="8785912"/>
                </a:cubicBezTo>
                <a:close/>
                <a:moveTo>
                  <a:pt x="579878" y="11866749"/>
                </a:moveTo>
                <a:cubicBezTo>
                  <a:pt x="567904" y="11899666"/>
                  <a:pt x="533000" y="11932130"/>
                  <a:pt x="504198" y="11964743"/>
                </a:cubicBezTo>
                <a:cubicBezTo>
                  <a:pt x="487053" y="11950035"/>
                  <a:pt x="456497" y="11923799"/>
                  <a:pt x="444622" y="11905307"/>
                </a:cubicBezTo>
                <a:cubicBezTo>
                  <a:pt x="450544" y="11881433"/>
                  <a:pt x="491038" y="11851440"/>
                  <a:pt x="516265" y="11818776"/>
                </a:cubicBezTo>
                <a:cubicBezTo>
                  <a:pt x="537688" y="11822637"/>
                  <a:pt x="558831" y="11862035"/>
                  <a:pt x="579878" y="11866749"/>
                </a:cubicBezTo>
                <a:close/>
                <a:moveTo>
                  <a:pt x="5323751" y="1130478"/>
                </a:moveTo>
                <a:cubicBezTo>
                  <a:pt x="5329699" y="1123933"/>
                  <a:pt x="5326756" y="1119065"/>
                  <a:pt x="5318610" y="1114446"/>
                </a:cubicBezTo>
                <a:cubicBezTo>
                  <a:pt x="5313752" y="1121983"/>
                  <a:pt x="5315475" y="1131917"/>
                  <a:pt x="5323751" y="1130478"/>
                </a:cubicBezTo>
                <a:close/>
                <a:moveTo>
                  <a:pt x="5280851" y="1227903"/>
                </a:moveTo>
                <a:cubicBezTo>
                  <a:pt x="5265654" y="1211502"/>
                  <a:pt x="5254469" y="1209109"/>
                  <a:pt x="5234299" y="1193570"/>
                </a:cubicBezTo>
                <a:cubicBezTo>
                  <a:pt x="5226351" y="1197705"/>
                  <a:pt x="5238838" y="1209850"/>
                  <a:pt x="5229072" y="1206555"/>
                </a:cubicBezTo>
                <a:cubicBezTo>
                  <a:pt x="5219473" y="1193646"/>
                  <a:pt x="5195291" y="1164099"/>
                  <a:pt x="5215466" y="1162307"/>
                </a:cubicBezTo>
                <a:cubicBezTo>
                  <a:pt x="5202569" y="1137237"/>
                  <a:pt x="5185890" y="1155357"/>
                  <a:pt x="5169778" y="1132944"/>
                </a:cubicBezTo>
                <a:cubicBezTo>
                  <a:pt x="5170011" y="1150890"/>
                  <a:pt x="5191499" y="1163443"/>
                  <a:pt x="5203094" y="1178763"/>
                </a:cubicBezTo>
                <a:cubicBezTo>
                  <a:pt x="5210887" y="1188833"/>
                  <a:pt x="5220547" y="1207376"/>
                  <a:pt x="5233173" y="1218053"/>
                </a:cubicBezTo>
                <a:cubicBezTo>
                  <a:pt x="5245767" y="1214951"/>
                  <a:pt x="5260139" y="1222830"/>
                  <a:pt x="5274759" y="1235918"/>
                </a:cubicBezTo>
                <a:cubicBezTo>
                  <a:pt x="5276933" y="1233309"/>
                  <a:pt x="5278678" y="1230512"/>
                  <a:pt x="5280851" y="1227903"/>
                </a:cubicBezTo>
                <a:close/>
                <a:moveTo>
                  <a:pt x="3476497" y="5312594"/>
                </a:moveTo>
                <a:cubicBezTo>
                  <a:pt x="3470330" y="5310380"/>
                  <a:pt x="3462733" y="5304470"/>
                  <a:pt x="3459000" y="5309455"/>
                </a:cubicBezTo>
                <a:cubicBezTo>
                  <a:pt x="3460669" y="5313763"/>
                  <a:pt x="3473880" y="5327759"/>
                  <a:pt x="3476497" y="5312594"/>
                </a:cubicBezTo>
                <a:close/>
                <a:moveTo>
                  <a:pt x="2996312" y="6405309"/>
                </a:moveTo>
                <a:cubicBezTo>
                  <a:pt x="2990502" y="6388443"/>
                  <a:pt x="2989567" y="6368625"/>
                  <a:pt x="2977462" y="6355616"/>
                </a:cubicBezTo>
                <a:cubicBezTo>
                  <a:pt x="2975459" y="6375157"/>
                  <a:pt x="2984986" y="6404390"/>
                  <a:pt x="2996312" y="6405309"/>
                </a:cubicBezTo>
                <a:close/>
                <a:moveTo>
                  <a:pt x="5440180" y="875249"/>
                </a:moveTo>
                <a:cubicBezTo>
                  <a:pt x="5442638" y="872408"/>
                  <a:pt x="5442503" y="867840"/>
                  <a:pt x="5436334" y="864600"/>
                </a:cubicBezTo>
                <a:cubicBezTo>
                  <a:pt x="5433582" y="868535"/>
                  <a:pt x="5431444" y="872226"/>
                  <a:pt x="5428458" y="875542"/>
                </a:cubicBezTo>
                <a:cubicBezTo>
                  <a:pt x="5432668" y="879205"/>
                  <a:pt x="5437721" y="878090"/>
                  <a:pt x="5440180" y="875249"/>
                </a:cubicBezTo>
                <a:close/>
                <a:moveTo>
                  <a:pt x="3433455" y="5421561"/>
                </a:moveTo>
                <a:cubicBezTo>
                  <a:pt x="3432413" y="5404282"/>
                  <a:pt x="3422571" y="5390748"/>
                  <a:pt x="3409836" y="5377987"/>
                </a:cubicBezTo>
                <a:cubicBezTo>
                  <a:pt x="3411680" y="5394603"/>
                  <a:pt x="3424412" y="5407373"/>
                  <a:pt x="3433455" y="5421561"/>
                </a:cubicBezTo>
                <a:close/>
                <a:moveTo>
                  <a:pt x="4994359" y="1890448"/>
                </a:moveTo>
                <a:cubicBezTo>
                  <a:pt x="4986146" y="1898784"/>
                  <a:pt x="4974041" y="1896910"/>
                  <a:pt x="4968290" y="1912372"/>
                </a:cubicBezTo>
                <a:cubicBezTo>
                  <a:pt x="4980767" y="1918242"/>
                  <a:pt x="4997431" y="1898281"/>
                  <a:pt x="4994359" y="1890448"/>
                </a:cubicBezTo>
                <a:close/>
                <a:moveTo>
                  <a:pt x="5409029" y="957246"/>
                </a:moveTo>
                <a:cubicBezTo>
                  <a:pt x="5408552" y="950324"/>
                  <a:pt x="5398438" y="942511"/>
                  <a:pt x="5393703" y="945387"/>
                </a:cubicBezTo>
                <a:cubicBezTo>
                  <a:pt x="5397777" y="951264"/>
                  <a:pt x="5396240" y="958228"/>
                  <a:pt x="5405737" y="963443"/>
                </a:cubicBezTo>
                <a:cubicBezTo>
                  <a:pt x="5408276" y="961762"/>
                  <a:pt x="5409187" y="959554"/>
                  <a:pt x="5409029" y="957246"/>
                </a:cubicBezTo>
                <a:close/>
                <a:moveTo>
                  <a:pt x="2848232" y="6753410"/>
                </a:moveTo>
                <a:cubicBezTo>
                  <a:pt x="2833973" y="6739456"/>
                  <a:pt x="2810548" y="6739312"/>
                  <a:pt x="2796673" y="6746448"/>
                </a:cubicBezTo>
                <a:cubicBezTo>
                  <a:pt x="2811791" y="6743433"/>
                  <a:pt x="2832159" y="6753963"/>
                  <a:pt x="2848232" y="6753410"/>
                </a:cubicBezTo>
                <a:close/>
                <a:moveTo>
                  <a:pt x="1626585" y="9518424"/>
                </a:moveTo>
                <a:cubicBezTo>
                  <a:pt x="1615913" y="9538220"/>
                  <a:pt x="1601851" y="9555597"/>
                  <a:pt x="1583562" y="9568526"/>
                </a:cubicBezTo>
                <a:cubicBezTo>
                  <a:pt x="1578111" y="9535557"/>
                  <a:pt x="1608899" y="9513507"/>
                  <a:pt x="1620468" y="9485001"/>
                </a:cubicBezTo>
                <a:cubicBezTo>
                  <a:pt x="1650924" y="9406776"/>
                  <a:pt x="1633133" y="9325060"/>
                  <a:pt x="1629561" y="9258795"/>
                </a:cubicBezTo>
                <a:cubicBezTo>
                  <a:pt x="1647622" y="9271359"/>
                  <a:pt x="1649585" y="9301769"/>
                  <a:pt x="1653724" y="9329574"/>
                </a:cubicBezTo>
                <a:cubicBezTo>
                  <a:pt x="1660109" y="9377855"/>
                  <a:pt x="1658600" y="9459033"/>
                  <a:pt x="1626585" y="9518424"/>
                </a:cubicBezTo>
                <a:close/>
                <a:moveTo>
                  <a:pt x="3429894" y="5438861"/>
                </a:moveTo>
                <a:cubicBezTo>
                  <a:pt x="3412667" y="5410851"/>
                  <a:pt x="3404245" y="5379087"/>
                  <a:pt x="3377546" y="5354034"/>
                </a:cubicBezTo>
                <a:cubicBezTo>
                  <a:pt x="3372896" y="5370336"/>
                  <a:pt x="3382593" y="5380733"/>
                  <a:pt x="3400288" y="5388044"/>
                </a:cubicBezTo>
                <a:cubicBezTo>
                  <a:pt x="3400147" y="5406844"/>
                  <a:pt x="3408000" y="5439897"/>
                  <a:pt x="3429894" y="5438861"/>
                </a:cubicBezTo>
                <a:close/>
                <a:moveTo>
                  <a:pt x="5484077" y="794564"/>
                </a:moveTo>
                <a:cubicBezTo>
                  <a:pt x="5475112" y="783987"/>
                  <a:pt x="5466176" y="801923"/>
                  <a:pt x="5474534" y="808160"/>
                </a:cubicBezTo>
                <a:cubicBezTo>
                  <a:pt x="5477637" y="803424"/>
                  <a:pt x="5481162" y="798874"/>
                  <a:pt x="5484077" y="794564"/>
                </a:cubicBezTo>
                <a:close/>
                <a:moveTo>
                  <a:pt x="751988" y="11508488"/>
                </a:moveTo>
                <a:cubicBezTo>
                  <a:pt x="736952" y="11541365"/>
                  <a:pt x="697297" y="11573497"/>
                  <a:pt x="676639" y="11606423"/>
                </a:cubicBezTo>
                <a:cubicBezTo>
                  <a:pt x="644929" y="11592919"/>
                  <a:pt x="621291" y="11565754"/>
                  <a:pt x="605812" y="11535102"/>
                </a:cubicBezTo>
                <a:cubicBezTo>
                  <a:pt x="646576" y="11508526"/>
                  <a:pt x="654355" y="11480550"/>
                  <a:pt x="681146" y="11445267"/>
                </a:cubicBezTo>
                <a:cubicBezTo>
                  <a:pt x="713304" y="11476196"/>
                  <a:pt x="720802" y="11484576"/>
                  <a:pt x="751988" y="11508488"/>
                </a:cubicBezTo>
                <a:close/>
                <a:moveTo>
                  <a:pt x="3425305" y="5460797"/>
                </a:moveTo>
                <a:cubicBezTo>
                  <a:pt x="3396384" y="5437308"/>
                  <a:pt x="3377836" y="5412291"/>
                  <a:pt x="3341776" y="5414200"/>
                </a:cubicBezTo>
                <a:cubicBezTo>
                  <a:pt x="3335963" y="5401943"/>
                  <a:pt x="3333040" y="5388921"/>
                  <a:pt x="3324146" y="5377863"/>
                </a:cubicBezTo>
                <a:cubicBezTo>
                  <a:pt x="3291419" y="5366453"/>
                  <a:pt x="3261123" y="5362248"/>
                  <a:pt x="3232210" y="5360689"/>
                </a:cubicBezTo>
                <a:cubicBezTo>
                  <a:pt x="3208747" y="5416100"/>
                  <a:pt x="3213172" y="5460376"/>
                  <a:pt x="3204056" y="5509887"/>
                </a:cubicBezTo>
                <a:cubicBezTo>
                  <a:pt x="3226511" y="5524907"/>
                  <a:pt x="3226470" y="5545792"/>
                  <a:pt x="3247055" y="5552340"/>
                </a:cubicBezTo>
                <a:cubicBezTo>
                  <a:pt x="3280023" y="5564357"/>
                  <a:pt x="3348626" y="5517675"/>
                  <a:pt x="3380174" y="5530596"/>
                </a:cubicBezTo>
                <a:cubicBezTo>
                  <a:pt x="3394422" y="5505280"/>
                  <a:pt x="3412012" y="5488574"/>
                  <a:pt x="3425305" y="5460797"/>
                </a:cubicBezTo>
                <a:close/>
                <a:moveTo>
                  <a:pt x="3456972" y="5389128"/>
                </a:moveTo>
                <a:cubicBezTo>
                  <a:pt x="3434767" y="5379317"/>
                  <a:pt x="3442107" y="5358084"/>
                  <a:pt x="3423784" y="5346419"/>
                </a:cubicBezTo>
                <a:cubicBezTo>
                  <a:pt x="3415253" y="5364571"/>
                  <a:pt x="3436348" y="5403462"/>
                  <a:pt x="3456972" y="5389128"/>
                </a:cubicBezTo>
                <a:close/>
                <a:moveTo>
                  <a:pt x="5371035" y="1059870"/>
                </a:moveTo>
                <a:cubicBezTo>
                  <a:pt x="5365718" y="1050911"/>
                  <a:pt x="5357681" y="1042275"/>
                  <a:pt x="5347787" y="1034343"/>
                </a:cubicBezTo>
                <a:cubicBezTo>
                  <a:pt x="5349953" y="1043437"/>
                  <a:pt x="5326215" y="1056340"/>
                  <a:pt x="5337591" y="1064417"/>
                </a:cubicBezTo>
                <a:cubicBezTo>
                  <a:pt x="5345772" y="1059896"/>
                  <a:pt x="5339129" y="1045773"/>
                  <a:pt x="5349798" y="1048453"/>
                </a:cubicBezTo>
                <a:cubicBezTo>
                  <a:pt x="5362489" y="1053552"/>
                  <a:pt x="5352240" y="1062753"/>
                  <a:pt x="5364932" y="1067852"/>
                </a:cubicBezTo>
                <a:cubicBezTo>
                  <a:pt x="5367110" y="1065255"/>
                  <a:pt x="5368857" y="1062468"/>
                  <a:pt x="5371035" y="1059870"/>
                </a:cubicBezTo>
                <a:close/>
                <a:moveTo>
                  <a:pt x="2506355" y="7544153"/>
                </a:moveTo>
                <a:cubicBezTo>
                  <a:pt x="2505603" y="7552729"/>
                  <a:pt x="2497725" y="7559852"/>
                  <a:pt x="2478650" y="7564542"/>
                </a:cubicBezTo>
                <a:cubicBezTo>
                  <a:pt x="2450822" y="7560399"/>
                  <a:pt x="2425259" y="7525668"/>
                  <a:pt x="2402721" y="7514181"/>
                </a:cubicBezTo>
                <a:cubicBezTo>
                  <a:pt x="2378908" y="7544927"/>
                  <a:pt x="2329365" y="7614234"/>
                  <a:pt x="2297729" y="7566630"/>
                </a:cubicBezTo>
                <a:cubicBezTo>
                  <a:pt x="2290544" y="7548171"/>
                  <a:pt x="2317674" y="7529590"/>
                  <a:pt x="2328803" y="7509033"/>
                </a:cubicBezTo>
                <a:cubicBezTo>
                  <a:pt x="2335497" y="7496197"/>
                  <a:pt x="2335413" y="7485970"/>
                  <a:pt x="2341166" y="7475265"/>
                </a:cubicBezTo>
                <a:cubicBezTo>
                  <a:pt x="2311750" y="7451569"/>
                  <a:pt x="2250028" y="7392200"/>
                  <a:pt x="2276800" y="7366328"/>
                </a:cubicBezTo>
                <a:cubicBezTo>
                  <a:pt x="2303573" y="7340455"/>
                  <a:pt x="2341848" y="7399654"/>
                  <a:pt x="2375542" y="7425241"/>
                </a:cubicBezTo>
                <a:cubicBezTo>
                  <a:pt x="2397743" y="7408557"/>
                  <a:pt x="2420639" y="7333590"/>
                  <a:pt x="2458272" y="7345633"/>
                </a:cubicBezTo>
                <a:cubicBezTo>
                  <a:pt x="2488714" y="7377425"/>
                  <a:pt x="2465448" y="7415036"/>
                  <a:pt x="2430749" y="7454219"/>
                </a:cubicBezTo>
                <a:cubicBezTo>
                  <a:pt x="2446751" y="7479630"/>
                  <a:pt x="2508613" y="7518428"/>
                  <a:pt x="2506355" y="7544153"/>
                </a:cubicBezTo>
                <a:close/>
                <a:moveTo>
                  <a:pt x="2605465" y="7322824"/>
                </a:moveTo>
                <a:cubicBezTo>
                  <a:pt x="2608310" y="7312913"/>
                  <a:pt x="2598401" y="7297367"/>
                  <a:pt x="2592920" y="7288073"/>
                </a:cubicBezTo>
                <a:cubicBezTo>
                  <a:pt x="2580926" y="7303645"/>
                  <a:pt x="2594737" y="7316366"/>
                  <a:pt x="2597732" y="7330417"/>
                </a:cubicBezTo>
                <a:cubicBezTo>
                  <a:pt x="2602151" y="7328806"/>
                  <a:pt x="2604517" y="7326128"/>
                  <a:pt x="2605465" y="7322824"/>
                </a:cubicBezTo>
                <a:close/>
                <a:moveTo>
                  <a:pt x="2624748" y="7284318"/>
                </a:moveTo>
                <a:cubicBezTo>
                  <a:pt x="2638229" y="7248021"/>
                  <a:pt x="2621302" y="7214579"/>
                  <a:pt x="2609783" y="7180471"/>
                </a:cubicBezTo>
                <a:cubicBezTo>
                  <a:pt x="2600971" y="7196941"/>
                  <a:pt x="2619813" y="7209848"/>
                  <a:pt x="2612473" y="7226459"/>
                </a:cubicBezTo>
                <a:cubicBezTo>
                  <a:pt x="2589798" y="7203713"/>
                  <a:pt x="2607009" y="7162446"/>
                  <a:pt x="2581853" y="7148786"/>
                </a:cubicBezTo>
                <a:cubicBezTo>
                  <a:pt x="2581036" y="7195769"/>
                  <a:pt x="2613279" y="7238524"/>
                  <a:pt x="2624748" y="7284318"/>
                </a:cubicBezTo>
                <a:close/>
                <a:moveTo>
                  <a:pt x="1107023" y="10723530"/>
                </a:moveTo>
                <a:cubicBezTo>
                  <a:pt x="1086815" y="10741826"/>
                  <a:pt x="1065530" y="10759132"/>
                  <a:pt x="1043822" y="10776251"/>
                </a:cubicBezTo>
                <a:cubicBezTo>
                  <a:pt x="1028993" y="10743502"/>
                  <a:pt x="1065715" y="10712984"/>
                  <a:pt x="1101327" y="10700980"/>
                </a:cubicBezTo>
                <a:cubicBezTo>
                  <a:pt x="1106061" y="10705127"/>
                  <a:pt x="1106637" y="10714114"/>
                  <a:pt x="1107023" y="10723530"/>
                </a:cubicBezTo>
                <a:close/>
                <a:moveTo>
                  <a:pt x="5569294" y="629591"/>
                </a:moveTo>
                <a:cubicBezTo>
                  <a:pt x="5563732" y="628151"/>
                  <a:pt x="5557174" y="616100"/>
                  <a:pt x="5552870" y="622334"/>
                </a:cubicBezTo>
                <a:cubicBezTo>
                  <a:pt x="5554316" y="629584"/>
                  <a:pt x="5563337" y="632553"/>
                  <a:pt x="5569294" y="629591"/>
                </a:cubicBezTo>
                <a:close/>
                <a:moveTo>
                  <a:pt x="3333519" y="5690480"/>
                </a:moveTo>
                <a:cubicBezTo>
                  <a:pt x="3308334" y="5683946"/>
                  <a:pt x="3325812" y="5660561"/>
                  <a:pt x="3319900" y="5646220"/>
                </a:cubicBezTo>
                <a:cubicBezTo>
                  <a:pt x="3299387" y="5649906"/>
                  <a:pt x="3288603" y="5621177"/>
                  <a:pt x="3273319" y="5611873"/>
                </a:cubicBezTo>
                <a:cubicBezTo>
                  <a:pt x="3267460" y="5637840"/>
                  <a:pt x="3309660" y="5646293"/>
                  <a:pt x="3314694" y="5668398"/>
                </a:cubicBezTo>
                <a:cubicBezTo>
                  <a:pt x="3290304" y="5656601"/>
                  <a:pt x="3287695" y="5637093"/>
                  <a:pt x="3262074" y="5625773"/>
                </a:cubicBezTo>
                <a:cubicBezTo>
                  <a:pt x="3258138" y="5643922"/>
                  <a:pt x="3282518" y="5651121"/>
                  <a:pt x="3287388" y="5665510"/>
                </a:cubicBezTo>
                <a:cubicBezTo>
                  <a:pt x="3274051" y="5657578"/>
                  <a:pt x="3263175" y="5648694"/>
                  <a:pt x="3251068" y="5640285"/>
                </a:cubicBezTo>
                <a:cubicBezTo>
                  <a:pt x="3246204" y="5665157"/>
                  <a:pt x="3286884" y="5672427"/>
                  <a:pt x="3288979" y="5694254"/>
                </a:cubicBezTo>
                <a:cubicBezTo>
                  <a:pt x="3281379" y="5688353"/>
                  <a:pt x="3273043" y="5671409"/>
                  <a:pt x="3265066" y="5683688"/>
                </a:cubicBezTo>
                <a:cubicBezTo>
                  <a:pt x="3273706" y="5689547"/>
                  <a:pt x="3279458" y="5696165"/>
                  <a:pt x="3285397" y="5702361"/>
                </a:cubicBezTo>
                <a:cubicBezTo>
                  <a:pt x="3295926" y="5686617"/>
                  <a:pt x="3297670" y="5701152"/>
                  <a:pt x="3316735" y="5706518"/>
                </a:cubicBezTo>
                <a:cubicBezTo>
                  <a:pt x="3318784" y="5692639"/>
                  <a:pt x="3328417" y="5697406"/>
                  <a:pt x="3333519" y="5690480"/>
                </a:cubicBezTo>
                <a:close/>
                <a:moveTo>
                  <a:pt x="5531524" y="722468"/>
                </a:moveTo>
                <a:cubicBezTo>
                  <a:pt x="5531053" y="711421"/>
                  <a:pt x="5516796" y="698481"/>
                  <a:pt x="5508251" y="705710"/>
                </a:cubicBezTo>
                <a:cubicBezTo>
                  <a:pt x="5509066" y="717707"/>
                  <a:pt x="5522825" y="717715"/>
                  <a:pt x="5526678" y="732067"/>
                </a:cubicBezTo>
                <a:cubicBezTo>
                  <a:pt x="5530307" y="729622"/>
                  <a:pt x="5531681" y="726150"/>
                  <a:pt x="5531524" y="722468"/>
                </a:cubicBezTo>
                <a:close/>
                <a:moveTo>
                  <a:pt x="1592875" y="9637904"/>
                </a:moveTo>
                <a:cubicBezTo>
                  <a:pt x="1587943" y="9635216"/>
                  <a:pt x="1586265" y="9626315"/>
                  <a:pt x="1580073" y="9632248"/>
                </a:cubicBezTo>
                <a:cubicBezTo>
                  <a:pt x="1584817" y="9635364"/>
                  <a:pt x="1586495" y="9644264"/>
                  <a:pt x="1592875" y="9637904"/>
                </a:cubicBezTo>
                <a:close/>
                <a:moveTo>
                  <a:pt x="3470626" y="5390568"/>
                </a:moveTo>
                <a:cubicBezTo>
                  <a:pt x="3467790" y="5375040"/>
                  <a:pt x="3452457" y="5364693"/>
                  <a:pt x="3451278" y="5348878"/>
                </a:cubicBezTo>
                <a:cubicBezTo>
                  <a:pt x="3463414" y="5349135"/>
                  <a:pt x="3457404" y="5371978"/>
                  <a:pt x="3469224" y="5361398"/>
                </a:cubicBezTo>
                <a:cubicBezTo>
                  <a:pt x="3461706" y="5348380"/>
                  <a:pt x="3456015" y="5347400"/>
                  <a:pt x="3438895" y="5343407"/>
                </a:cubicBezTo>
                <a:cubicBezTo>
                  <a:pt x="3436669" y="5362307"/>
                  <a:pt x="3455742" y="5389602"/>
                  <a:pt x="3470626" y="5390568"/>
                </a:cubicBezTo>
                <a:close/>
                <a:moveTo>
                  <a:pt x="5415222" y="989737"/>
                </a:moveTo>
                <a:cubicBezTo>
                  <a:pt x="5418426" y="984082"/>
                  <a:pt x="5419520" y="978705"/>
                  <a:pt x="5414880" y="974108"/>
                </a:cubicBezTo>
                <a:cubicBezTo>
                  <a:pt x="5411248" y="981166"/>
                  <a:pt x="5409974" y="993342"/>
                  <a:pt x="5399858" y="988363"/>
                </a:cubicBezTo>
                <a:cubicBezTo>
                  <a:pt x="5400402" y="982488"/>
                  <a:pt x="5397186" y="976991"/>
                  <a:pt x="5390452" y="972487"/>
                </a:cubicBezTo>
                <a:cubicBezTo>
                  <a:pt x="5386738" y="982056"/>
                  <a:pt x="5380810" y="976889"/>
                  <a:pt x="5377608" y="984137"/>
                </a:cubicBezTo>
                <a:cubicBezTo>
                  <a:pt x="5382646" y="992478"/>
                  <a:pt x="5391631" y="1000014"/>
                  <a:pt x="5402898" y="1007031"/>
                </a:cubicBezTo>
                <a:cubicBezTo>
                  <a:pt x="5406703" y="1001324"/>
                  <a:pt x="5412018" y="995391"/>
                  <a:pt x="5415222" y="989737"/>
                </a:cubicBezTo>
                <a:close/>
                <a:moveTo>
                  <a:pt x="5689441" y="369850"/>
                </a:moveTo>
                <a:cubicBezTo>
                  <a:pt x="5682312" y="366192"/>
                  <a:pt x="5687280" y="360771"/>
                  <a:pt x="5678054" y="357202"/>
                </a:cubicBezTo>
                <a:cubicBezTo>
                  <a:pt x="5672038" y="362668"/>
                  <a:pt x="5678549" y="366561"/>
                  <a:pt x="5670678" y="372731"/>
                </a:cubicBezTo>
                <a:cubicBezTo>
                  <a:pt x="5677807" y="376388"/>
                  <a:pt x="5684749" y="380471"/>
                  <a:pt x="5689441" y="369850"/>
                </a:cubicBezTo>
                <a:close/>
                <a:moveTo>
                  <a:pt x="5671664" y="411250"/>
                </a:moveTo>
                <a:cubicBezTo>
                  <a:pt x="5676334" y="404173"/>
                  <a:pt x="5675574" y="397744"/>
                  <a:pt x="5668765" y="392197"/>
                </a:cubicBezTo>
                <a:cubicBezTo>
                  <a:pt x="5660949" y="399407"/>
                  <a:pt x="5662140" y="406026"/>
                  <a:pt x="5671664" y="411250"/>
                </a:cubicBezTo>
                <a:close/>
                <a:moveTo>
                  <a:pt x="5518680" y="759397"/>
                </a:moveTo>
                <a:cubicBezTo>
                  <a:pt x="5516877" y="748481"/>
                  <a:pt x="5508460" y="738690"/>
                  <a:pt x="5499804" y="728288"/>
                </a:cubicBezTo>
                <a:cubicBezTo>
                  <a:pt x="5485768" y="739290"/>
                  <a:pt x="5505579" y="768282"/>
                  <a:pt x="5518680" y="759397"/>
                </a:cubicBezTo>
                <a:close/>
                <a:moveTo>
                  <a:pt x="5450632" y="913669"/>
                </a:moveTo>
                <a:cubicBezTo>
                  <a:pt x="5451818" y="912133"/>
                  <a:pt x="5452770" y="909978"/>
                  <a:pt x="5450226" y="908854"/>
                </a:cubicBezTo>
                <a:cubicBezTo>
                  <a:pt x="5442498" y="918317"/>
                  <a:pt x="5445554" y="896488"/>
                  <a:pt x="5440093" y="905407"/>
                </a:cubicBezTo>
                <a:cubicBezTo>
                  <a:pt x="5445268" y="909754"/>
                  <a:pt x="5438025" y="915825"/>
                  <a:pt x="5446695" y="919141"/>
                </a:cubicBezTo>
                <a:cubicBezTo>
                  <a:pt x="5447880" y="917604"/>
                  <a:pt x="5449256" y="915637"/>
                  <a:pt x="5450632" y="913669"/>
                </a:cubicBezTo>
                <a:close/>
                <a:moveTo>
                  <a:pt x="5610855" y="551220"/>
                </a:moveTo>
                <a:cubicBezTo>
                  <a:pt x="5610821" y="540925"/>
                  <a:pt x="5602923" y="532295"/>
                  <a:pt x="5593408" y="529633"/>
                </a:cubicBezTo>
                <a:cubicBezTo>
                  <a:pt x="5583735" y="537695"/>
                  <a:pt x="5589411" y="543287"/>
                  <a:pt x="5581587" y="550624"/>
                </a:cubicBezTo>
                <a:cubicBezTo>
                  <a:pt x="5591437" y="551378"/>
                  <a:pt x="5601333" y="553180"/>
                  <a:pt x="5610855" y="551220"/>
                </a:cubicBezTo>
                <a:close/>
                <a:moveTo>
                  <a:pt x="1587717" y="9661122"/>
                </a:moveTo>
                <a:cubicBezTo>
                  <a:pt x="1574389" y="9653193"/>
                  <a:pt x="1576023" y="9621790"/>
                  <a:pt x="1557705" y="9627464"/>
                </a:cubicBezTo>
                <a:cubicBezTo>
                  <a:pt x="1567769" y="9637009"/>
                  <a:pt x="1568804" y="9676221"/>
                  <a:pt x="1587717" y="9661122"/>
                </a:cubicBezTo>
                <a:close/>
                <a:moveTo>
                  <a:pt x="3215341" y="5979892"/>
                </a:moveTo>
                <a:cubicBezTo>
                  <a:pt x="3207040" y="5902803"/>
                  <a:pt x="3118438" y="5854983"/>
                  <a:pt x="3020784" y="5827645"/>
                </a:cubicBezTo>
                <a:cubicBezTo>
                  <a:pt x="3040430" y="5875590"/>
                  <a:pt x="3103737" y="5927527"/>
                  <a:pt x="3161785" y="5961333"/>
                </a:cubicBezTo>
                <a:cubicBezTo>
                  <a:pt x="3175977" y="5969641"/>
                  <a:pt x="3198255" y="5989683"/>
                  <a:pt x="3215341" y="5979892"/>
                </a:cubicBezTo>
                <a:close/>
                <a:moveTo>
                  <a:pt x="3355769" y="5662068"/>
                </a:moveTo>
                <a:cubicBezTo>
                  <a:pt x="3357706" y="5641514"/>
                  <a:pt x="3307738" y="5597507"/>
                  <a:pt x="3302959" y="5619874"/>
                </a:cubicBezTo>
                <a:cubicBezTo>
                  <a:pt x="3313750" y="5613933"/>
                  <a:pt x="3315278" y="5637044"/>
                  <a:pt x="3313482" y="5638798"/>
                </a:cubicBezTo>
                <a:cubicBezTo>
                  <a:pt x="3321898" y="5631301"/>
                  <a:pt x="3340661" y="5647746"/>
                  <a:pt x="3339543" y="5654899"/>
                </a:cubicBezTo>
                <a:cubicBezTo>
                  <a:pt x="3337408" y="5653956"/>
                  <a:pt x="3333336" y="5656239"/>
                  <a:pt x="3337656" y="5659168"/>
                </a:cubicBezTo>
                <a:cubicBezTo>
                  <a:pt x="3341149" y="5653573"/>
                  <a:pt x="3348987" y="5660092"/>
                  <a:pt x="3355769" y="5662068"/>
                </a:cubicBezTo>
                <a:close/>
                <a:moveTo>
                  <a:pt x="3466226" y="5412078"/>
                </a:moveTo>
                <a:cubicBezTo>
                  <a:pt x="3463664" y="5410946"/>
                  <a:pt x="3461289" y="5409391"/>
                  <a:pt x="3463651" y="5406356"/>
                </a:cubicBezTo>
                <a:lnTo>
                  <a:pt x="3455537" y="5402771"/>
                </a:lnTo>
                <a:cubicBezTo>
                  <a:pt x="3445223" y="5409943"/>
                  <a:pt x="3463926" y="5420749"/>
                  <a:pt x="3466226" y="5412078"/>
                </a:cubicBezTo>
                <a:close/>
                <a:moveTo>
                  <a:pt x="3478477" y="5384351"/>
                </a:moveTo>
                <a:cubicBezTo>
                  <a:pt x="3485751" y="5374819"/>
                  <a:pt x="3473141" y="5373325"/>
                  <a:pt x="3471183" y="5367362"/>
                </a:cubicBezTo>
                <a:cubicBezTo>
                  <a:pt x="3466987" y="5375703"/>
                  <a:pt x="3469134" y="5381240"/>
                  <a:pt x="3478477" y="5384351"/>
                </a:cubicBezTo>
                <a:close/>
                <a:moveTo>
                  <a:pt x="5371078" y="1104821"/>
                </a:moveTo>
                <a:cubicBezTo>
                  <a:pt x="5369596" y="1110435"/>
                  <a:pt x="5367329" y="1116076"/>
                  <a:pt x="5363357" y="1121567"/>
                </a:cubicBezTo>
                <a:cubicBezTo>
                  <a:pt x="5355388" y="1102282"/>
                  <a:pt x="5333012" y="1085276"/>
                  <a:pt x="5323185" y="1066696"/>
                </a:cubicBezTo>
                <a:cubicBezTo>
                  <a:pt x="5326990" y="1051088"/>
                  <a:pt x="5339396" y="1023009"/>
                  <a:pt x="5349270" y="1014659"/>
                </a:cubicBezTo>
                <a:cubicBezTo>
                  <a:pt x="5364370" y="1029467"/>
                  <a:pt x="5370881" y="1045056"/>
                  <a:pt x="5388082" y="1059775"/>
                </a:cubicBezTo>
                <a:cubicBezTo>
                  <a:pt x="5372908" y="1071377"/>
                  <a:pt x="5375525" y="1087979"/>
                  <a:pt x="5371078" y="1104821"/>
                </a:cubicBezTo>
                <a:close/>
                <a:moveTo>
                  <a:pt x="4744367" y="2525780"/>
                </a:moveTo>
                <a:cubicBezTo>
                  <a:pt x="4739584" y="2493851"/>
                  <a:pt x="4694845" y="2481019"/>
                  <a:pt x="4670398" y="2500204"/>
                </a:cubicBezTo>
                <a:cubicBezTo>
                  <a:pt x="4680517" y="2536014"/>
                  <a:pt x="4716608" y="2544362"/>
                  <a:pt x="4744367" y="2525780"/>
                </a:cubicBezTo>
                <a:close/>
                <a:moveTo>
                  <a:pt x="5425030" y="987573"/>
                </a:moveTo>
                <a:cubicBezTo>
                  <a:pt x="5419516" y="1000488"/>
                  <a:pt x="5410878" y="1013360"/>
                  <a:pt x="5402934" y="1024372"/>
                </a:cubicBezTo>
                <a:cubicBezTo>
                  <a:pt x="5384828" y="1010767"/>
                  <a:pt x="5370669" y="996358"/>
                  <a:pt x="5362363" y="981477"/>
                </a:cubicBezTo>
                <a:cubicBezTo>
                  <a:pt x="5363962" y="967406"/>
                  <a:pt x="5375952" y="976271"/>
                  <a:pt x="5383487" y="959218"/>
                </a:cubicBezTo>
                <a:cubicBezTo>
                  <a:pt x="5389003" y="947896"/>
                  <a:pt x="5381388" y="938417"/>
                  <a:pt x="5395039" y="926104"/>
                </a:cubicBezTo>
                <a:cubicBezTo>
                  <a:pt x="5408786" y="924025"/>
                  <a:pt x="5411923" y="952928"/>
                  <a:pt x="5428382" y="950518"/>
                </a:cubicBezTo>
                <a:cubicBezTo>
                  <a:pt x="5432933" y="961702"/>
                  <a:pt x="5430544" y="974659"/>
                  <a:pt x="5425030" y="987573"/>
                </a:cubicBezTo>
                <a:close/>
                <a:moveTo>
                  <a:pt x="3372943" y="5632441"/>
                </a:moveTo>
                <a:cubicBezTo>
                  <a:pt x="3361931" y="5625021"/>
                  <a:pt x="3361141" y="5612947"/>
                  <a:pt x="3346811" y="5606105"/>
                </a:cubicBezTo>
                <a:cubicBezTo>
                  <a:pt x="3346281" y="5621166"/>
                  <a:pt x="3332681" y="5603430"/>
                  <a:pt x="3332149" y="5618497"/>
                </a:cubicBezTo>
                <a:cubicBezTo>
                  <a:pt x="3339272" y="5623169"/>
                  <a:pt x="3355679" y="5607983"/>
                  <a:pt x="3357143" y="5625460"/>
                </a:cubicBezTo>
                <a:cubicBezTo>
                  <a:pt x="3350714" y="5630771"/>
                  <a:pt x="3338630" y="5631553"/>
                  <a:pt x="3350358" y="5640817"/>
                </a:cubicBezTo>
                <a:cubicBezTo>
                  <a:pt x="3353098" y="5636926"/>
                  <a:pt x="3358649" y="5639379"/>
                  <a:pt x="3364438" y="5642449"/>
                </a:cubicBezTo>
                <a:cubicBezTo>
                  <a:pt x="3366463" y="5636712"/>
                  <a:pt x="3370104" y="5634247"/>
                  <a:pt x="3372943" y="5632441"/>
                </a:cubicBezTo>
                <a:close/>
                <a:moveTo>
                  <a:pt x="5308575" y="1252898"/>
                </a:moveTo>
                <a:cubicBezTo>
                  <a:pt x="5302162" y="1245476"/>
                  <a:pt x="5297218" y="1238194"/>
                  <a:pt x="5291044" y="1231387"/>
                </a:cubicBezTo>
                <a:cubicBezTo>
                  <a:pt x="5279743" y="1239649"/>
                  <a:pt x="5301569" y="1254901"/>
                  <a:pt x="5308575" y="1252898"/>
                </a:cubicBezTo>
                <a:close/>
                <a:moveTo>
                  <a:pt x="553059" y="12017190"/>
                </a:moveTo>
                <a:cubicBezTo>
                  <a:pt x="554782" y="12008391"/>
                  <a:pt x="552727" y="11998050"/>
                  <a:pt x="543935" y="11990851"/>
                </a:cubicBezTo>
                <a:cubicBezTo>
                  <a:pt x="535764" y="11998968"/>
                  <a:pt x="528207" y="12006847"/>
                  <a:pt x="519797" y="12014348"/>
                </a:cubicBezTo>
                <a:cubicBezTo>
                  <a:pt x="526577" y="12020913"/>
                  <a:pt x="533356" y="12027478"/>
                  <a:pt x="539521" y="12034281"/>
                </a:cubicBezTo>
                <a:cubicBezTo>
                  <a:pt x="545836" y="12033247"/>
                  <a:pt x="551337" y="12025989"/>
                  <a:pt x="553059" y="12017190"/>
                </a:cubicBezTo>
                <a:close/>
                <a:moveTo>
                  <a:pt x="4776981" y="2458628"/>
                </a:moveTo>
                <a:cubicBezTo>
                  <a:pt x="4777314" y="2437508"/>
                  <a:pt x="4776981" y="2458628"/>
                  <a:pt x="4776981" y="2458628"/>
                </a:cubicBezTo>
                <a:close/>
                <a:moveTo>
                  <a:pt x="2625266" y="7332909"/>
                </a:moveTo>
                <a:cubicBezTo>
                  <a:pt x="2628293" y="7317956"/>
                  <a:pt x="2626341" y="7303858"/>
                  <a:pt x="2614618" y="7291042"/>
                </a:cubicBezTo>
                <a:cubicBezTo>
                  <a:pt x="2610307" y="7305428"/>
                  <a:pt x="2618711" y="7318813"/>
                  <a:pt x="2625266" y="7332909"/>
                </a:cubicBezTo>
                <a:close/>
                <a:moveTo>
                  <a:pt x="5464328" y="910772"/>
                </a:moveTo>
                <a:cubicBezTo>
                  <a:pt x="5460498" y="922021"/>
                  <a:pt x="5454641" y="932696"/>
                  <a:pt x="5444399" y="939245"/>
                </a:cubicBezTo>
                <a:cubicBezTo>
                  <a:pt x="5431352" y="920603"/>
                  <a:pt x="5426188" y="901324"/>
                  <a:pt x="5415027" y="883000"/>
                </a:cubicBezTo>
                <a:cubicBezTo>
                  <a:pt x="5417858" y="870859"/>
                  <a:pt x="5429187" y="857836"/>
                  <a:pt x="5438862" y="845114"/>
                </a:cubicBezTo>
                <a:cubicBezTo>
                  <a:pt x="5450145" y="856280"/>
                  <a:pt x="5453778" y="868702"/>
                  <a:pt x="5472095" y="878856"/>
                </a:cubicBezTo>
                <a:cubicBezTo>
                  <a:pt x="5469962" y="887699"/>
                  <a:pt x="5468158" y="899522"/>
                  <a:pt x="5464328" y="910772"/>
                </a:cubicBezTo>
                <a:close/>
                <a:moveTo>
                  <a:pt x="5574510" y="662216"/>
                </a:moveTo>
                <a:cubicBezTo>
                  <a:pt x="5576456" y="655766"/>
                  <a:pt x="5576020" y="650615"/>
                  <a:pt x="5570044" y="651280"/>
                </a:cubicBezTo>
                <a:cubicBezTo>
                  <a:pt x="5574289" y="667394"/>
                  <a:pt x="5555628" y="661691"/>
                  <a:pt x="5550591" y="666076"/>
                </a:cubicBezTo>
                <a:cubicBezTo>
                  <a:pt x="5560100" y="670277"/>
                  <a:pt x="5554743" y="676555"/>
                  <a:pt x="5564684" y="680947"/>
                </a:cubicBezTo>
                <a:cubicBezTo>
                  <a:pt x="5568237" y="676415"/>
                  <a:pt x="5572565" y="668666"/>
                  <a:pt x="5574510" y="662216"/>
                </a:cubicBezTo>
                <a:close/>
                <a:moveTo>
                  <a:pt x="5537387" y="746475"/>
                </a:moveTo>
                <a:cubicBezTo>
                  <a:pt x="5532371" y="760134"/>
                  <a:pt x="5525626" y="773092"/>
                  <a:pt x="5515006" y="781555"/>
                </a:cubicBezTo>
                <a:cubicBezTo>
                  <a:pt x="5493182" y="766346"/>
                  <a:pt x="5485012" y="749075"/>
                  <a:pt x="5480576" y="731430"/>
                </a:cubicBezTo>
                <a:cubicBezTo>
                  <a:pt x="5502183" y="721750"/>
                  <a:pt x="5493466" y="689564"/>
                  <a:pt x="5514273" y="680542"/>
                </a:cubicBezTo>
                <a:cubicBezTo>
                  <a:pt x="5527569" y="691983"/>
                  <a:pt x="5533471" y="709770"/>
                  <a:pt x="5549393" y="707191"/>
                </a:cubicBezTo>
                <a:cubicBezTo>
                  <a:pt x="5545689" y="718457"/>
                  <a:pt x="5542403" y="732817"/>
                  <a:pt x="5537387" y="746475"/>
                </a:cubicBezTo>
                <a:close/>
                <a:moveTo>
                  <a:pt x="5612845" y="576964"/>
                </a:moveTo>
                <a:cubicBezTo>
                  <a:pt x="5613502" y="572307"/>
                  <a:pt x="5612465" y="568893"/>
                  <a:pt x="5608792" y="570868"/>
                </a:cubicBezTo>
                <a:cubicBezTo>
                  <a:pt x="5612810" y="576755"/>
                  <a:pt x="5600863" y="585355"/>
                  <a:pt x="5606729" y="590517"/>
                </a:cubicBezTo>
                <a:cubicBezTo>
                  <a:pt x="5609835" y="587520"/>
                  <a:pt x="5612187" y="581621"/>
                  <a:pt x="5612845" y="576964"/>
                </a:cubicBezTo>
                <a:close/>
                <a:moveTo>
                  <a:pt x="5077132" y="1793580"/>
                </a:moveTo>
                <a:cubicBezTo>
                  <a:pt x="5041462" y="1751614"/>
                  <a:pt x="5025853" y="1702175"/>
                  <a:pt x="5004129" y="1654937"/>
                </a:cubicBezTo>
                <a:cubicBezTo>
                  <a:pt x="4967356" y="1660201"/>
                  <a:pt x="4937691" y="1681532"/>
                  <a:pt x="4898456" y="1679669"/>
                </a:cubicBezTo>
                <a:cubicBezTo>
                  <a:pt x="4871830" y="1768713"/>
                  <a:pt x="4898353" y="1836481"/>
                  <a:pt x="4952158" y="1893001"/>
                </a:cubicBezTo>
                <a:cubicBezTo>
                  <a:pt x="4992792" y="1857250"/>
                  <a:pt x="5039876" y="1837518"/>
                  <a:pt x="5077132" y="1793580"/>
                </a:cubicBezTo>
                <a:close/>
                <a:moveTo>
                  <a:pt x="2857686" y="6819840"/>
                </a:moveTo>
                <a:cubicBezTo>
                  <a:pt x="2864116" y="6792575"/>
                  <a:pt x="2821784" y="6777443"/>
                  <a:pt x="2790093" y="6770584"/>
                </a:cubicBezTo>
                <a:cubicBezTo>
                  <a:pt x="2775324" y="6780897"/>
                  <a:pt x="2763441" y="6807793"/>
                  <a:pt x="2765571" y="6826083"/>
                </a:cubicBezTo>
                <a:cubicBezTo>
                  <a:pt x="2797029" y="6854270"/>
                  <a:pt x="2850879" y="6847958"/>
                  <a:pt x="2857686" y="6819840"/>
                </a:cubicBezTo>
                <a:close/>
                <a:moveTo>
                  <a:pt x="5692043" y="408639"/>
                </a:moveTo>
                <a:cubicBezTo>
                  <a:pt x="5694015" y="401703"/>
                  <a:pt x="5693878" y="394153"/>
                  <a:pt x="5692770" y="389093"/>
                </a:cubicBezTo>
                <a:cubicBezTo>
                  <a:pt x="5682977" y="406600"/>
                  <a:pt x="5676773" y="412492"/>
                  <a:pt x="5678669" y="424500"/>
                </a:cubicBezTo>
                <a:cubicBezTo>
                  <a:pt x="5685993" y="421897"/>
                  <a:pt x="5690072" y="415575"/>
                  <a:pt x="5692043" y="408639"/>
                </a:cubicBezTo>
                <a:close/>
                <a:moveTo>
                  <a:pt x="5502876" y="837477"/>
                </a:moveTo>
                <a:cubicBezTo>
                  <a:pt x="5499957" y="847511"/>
                  <a:pt x="5496112" y="857645"/>
                  <a:pt x="5487791" y="868473"/>
                </a:cubicBezTo>
                <a:cubicBezTo>
                  <a:pt x="5474553" y="854990"/>
                  <a:pt x="5471557" y="838907"/>
                  <a:pt x="5448219" y="826560"/>
                </a:cubicBezTo>
                <a:cubicBezTo>
                  <a:pt x="5458517" y="806681"/>
                  <a:pt x="5461394" y="787595"/>
                  <a:pt x="5475592" y="766895"/>
                </a:cubicBezTo>
                <a:cubicBezTo>
                  <a:pt x="5493152" y="779743"/>
                  <a:pt x="5489713" y="795527"/>
                  <a:pt x="5512394" y="807075"/>
                </a:cubicBezTo>
                <a:cubicBezTo>
                  <a:pt x="5507784" y="817508"/>
                  <a:pt x="5505794" y="827443"/>
                  <a:pt x="5502876" y="837477"/>
                </a:cubicBezTo>
                <a:close/>
                <a:moveTo>
                  <a:pt x="3914400" y="4440026"/>
                </a:moveTo>
                <a:cubicBezTo>
                  <a:pt x="3896556" y="4434033"/>
                  <a:pt x="3887149" y="4428720"/>
                  <a:pt x="3872679" y="4444460"/>
                </a:cubicBezTo>
                <a:cubicBezTo>
                  <a:pt x="3869578" y="4442058"/>
                  <a:pt x="3869723" y="4435367"/>
                  <a:pt x="3864628" y="4434755"/>
                </a:cubicBezTo>
                <a:cubicBezTo>
                  <a:pt x="3864899" y="4413665"/>
                  <a:pt x="3886575" y="4429023"/>
                  <a:pt x="3890248" y="4410911"/>
                </a:cubicBezTo>
                <a:cubicBezTo>
                  <a:pt x="3903812" y="4413657"/>
                  <a:pt x="3910579" y="4424407"/>
                  <a:pt x="3914400" y="4440026"/>
                </a:cubicBezTo>
                <a:close/>
                <a:moveTo>
                  <a:pt x="2852588" y="6848713"/>
                </a:moveTo>
                <a:cubicBezTo>
                  <a:pt x="2842435" y="6846268"/>
                  <a:pt x="2834856" y="6849552"/>
                  <a:pt x="2829186" y="6857763"/>
                </a:cubicBezTo>
                <a:cubicBezTo>
                  <a:pt x="2840343" y="6863713"/>
                  <a:pt x="2848161" y="6861044"/>
                  <a:pt x="2852588" y="6848713"/>
                </a:cubicBezTo>
                <a:close/>
                <a:moveTo>
                  <a:pt x="3342047" y="5746262"/>
                </a:moveTo>
                <a:cubicBezTo>
                  <a:pt x="3333795" y="5744145"/>
                  <a:pt x="3334964" y="5738034"/>
                  <a:pt x="3327327" y="5735682"/>
                </a:cubicBezTo>
                <a:cubicBezTo>
                  <a:pt x="3318922" y="5747773"/>
                  <a:pt x="3336103" y="5757403"/>
                  <a:pt x="3342047" y="5746262"/>
                </a:cubicBezTo>
                <a:close/>
                <a:moveTo>
                  <a:pt x="5577941" y="685947"/>
                </a:moveTo>
                <a:cubicBezTo>
                  <a:pt x="5575517" y="691359"/>
                  <a:pt x="5571824" y="696942"/>
                  <a:pt x="5565866" y="702826"/>
                </a:cubicBezTo>
                <a:cubicBezTo>
                  <a:pt x="5552337" y="686679"/>
                  <a:pt x="5538619" y="670956"/>
                  <a:pt x="5524282" y="655468"/>
                </a:cubicBezTo>
                <a:cubicBezTo>
                  <a:pt x="5533117" y="635472"/>
                  <a:pt x="5548266" y="615215"/>
                  <a:pt x="5551651" y="595862"/>
                </a:cubicBezTo>
                <a:cubicBezTo>
                  <a:pt x="5565163" y="603866"/>
                  <a:pt x="5578954" y="628775"/>
                  <a:pt x="5592334" y="638246"/>
                </a:cubicBezTo>
                <a:cubicBezTo>
                  <a:pt x="5581056" y="655001"/>
                  <a:pt x="5585212" y="669709"/>
                  <a:pt x="5577941" y="685947"/>
                </a:cubicBezTo>
                <a:close/>
                <a:moveTo>
                  <a:pt x="5615204" y="602774"/>
                </a:moveTo>
                <a:cubicBezTo>
                  <a:pt x="5612423" y="606943"/>
                  <a:pt x="5608549" y="610596"/>
                  <a:pt x="5602720" y="613417"/>
                </a:cubicBezTo>
                <a:cubicBezTo>
                  <a:pt x="5594789" y="594493"/>
                  <a:pt x="5579322" y="579949"/>
                  <a:pt x="5564799" y="567878"/>
                </a:cubicBezTo>
                <a:cubicBezTo>
                  <a:pt x="5570695" y="549923"/>
                  <a:pt x="5576591" y="531969"/>
                  <a:pt x="5588504" y="513074"/>
                </a:cubicBezTo>
                <a:cubicBezTo>
                  <a:pt x="5614318" y="511116"/>
                  <a:pt x="5623508" y="544475"/>
                  <a:pt x="5634002" y="559905"/>
                </a:cubicBezTo>
                <a:cubicBezTo>
                  <a:pt x="5622050" y="573128"/>
                  <a:pt x="5623545" y="590269"/>
                  <a:pt x="5615204" y="602774"/>
                </a:cubicBezTo>
                <a:close/>
                <a:moveTo>
                  <a:pt x="3136793" y="6212048"/>
                </a:moveTo>
                <a:cubicBezTo>
                  <a:pt x="3127453" y="6208943"/>
                  <a:pt x="3120584" y="6209482"/>
                  <a:pt x="3115807" y="6214521"/>
                </a:cubicBezTo>
                <a:cubicBezTo>
                  <a:pt x="3125147" y="6217627"/>
                  <a:pt x="3133822" y="6219927"/>
                  <a:pt x="3136793" y="6212048"/>
                </a:cubicBezTo>
                <a:close/>
                <a:moveTo>
                  <a:pt x="597289" y="11960472"/>
                </a:moveTo>
                <a:cubicBezTo>
                  <a:pt x="598699" y="11958577"/>
                  <a:pt x="599510" y="11955877"/>
                  <a:pt x="599467" y="11951651"/>
                </a:cubicBezTo>
                <a:cubicBezTo>
                  <a:pt x="581595" y="11935597"/>
                  <a:pt x="568393" y="11960865"/>
                  <a:pt x="575329" y="11975148"/>
                </a:cubicBezTo>
                <a:cubicBezTo>
                  <a:pt x="583437" y="11964581"/>
                  <a:pt x="593058" y="11966155"/>
                  <a:pt x="597289" y="11960472"/>
                </a:cubicBezTo>
                <a:close/>
                <a:moveTo>
                  <a:pt x="3077339" y="6349638"/>
                </a:moveTo>
                <a:cubicBezTo>
                  <a:pt x="3078746" y="6344578"/>
                  <a:pt x="3078617" y="6338521"/>
                  <a:pt x="3074144" y="6341140"/>
                </a:cubicBezTo>
                <a:cubicBezTo>
                  <a:pt x="3073528" y="6341379"/>
                  <a:pt x="3070655" y="6351344"/>
                  <a:pt x="3071320" y="6352149"/>
                </a:cubicBezTo>
                <a:cubicBezTo>
                  <a:pt x="3072990" y="6358760"/>
                  <a:pt x="3075932" y="6354697"/>
                  <a:pt x="3077339" y="6349638"/>
                </a:cubicBezTo>
                <a:close/>
                <a:moveTo>
                  <a:pt x="5654406" y="519306"/>
                </a:moveTo>
                <a:cubicBezTo>
                  <a:pt x="5652232" y="524135"/>
                  <a:pt x="5649468" y="528280"/>
                  <a:pt x="5645828" y="531272"/>
                </a:cubicBezTo>
                <a:cubicBezTo>
                  <a:pt x="5636492" y="517436"/>
                  <a:pt x="5634458" y="502227"/>
                  <a:pt x="5612997" y="490190"/>
                </a:cubicBezTo>
                <a:cubicBezTo>
                  <a:pt x="5614787" y="475648"/>
                  <a:pt x="5624589" y="448803"/>
                  <a:pt x="5637015" y="440494"/>
                </a:cubicBezTo>
                <a:cubicBezTo>
                  <a:pt x="5646577" y="442163"/>
                  <a:pt x="5654696" y="461083"/>
                  <a:pt x="5665680" y="470025"/>
                </a:cubicBezTo>
                <a:cubicBezTo>
                  <a:pt x="5662132" y="484173"/>
                  <a:pt x="5660928" y="504819"/>
                  <a:pt x="5654406" y="519306"/>
                </a:cubicBezTo>
                <a:close/>
                <a:moveTo>
                  <a:pt x="5695697" y="429802"/>
                </a:moveTo>
                <a:cubicBezTo>
                  <a:pt x="5692954" y="436048"/>
                  <a:pt x="5688806" y="442308"/>
                  <a:pt x="5682030" y="448328"/>
                </a:cubicBezTo>
                <a:cubicBezTo>
                  <a:pt x="5665204" y="428198"/>
                  <a:pt x="5651710" y="407511"/>
                  <a:pt x="5648029" y="385573"/>
                </a:cubicBezTo>
                <a:cubicBezTo>
                  <a:pt x="5667588" y="373904"/>
                  <a:pt x="5663883" y="355511"/>
                  <a:pt x="5679537" y="337546"/>
                </a:cubicBezTo>
                <a:cubicBezTo>
                  <a:pt x="5693937" y="351525"/>
                  <a:pt x="5708149" y="365929"/>
                  <a:pt x="5715453" y="380835"/>
                </a:cubicBezTo>
                <a:cubicBezTo>
                  <a:pt x="5699516" y="392454"/>
                  <a:pt x="5703928" y="411065"/>
                  <a:pt x="5695697" y="429802"/>
                </a:cubicBezTo>
                <a:close/>
                <a:moveTo>
                  <a:pt x="1845077" y="9146624"/>
                </a:moveTo>
                <a:cubicBezTo>
                  <a:pt x="1824199" y="9128699"/>
                  <a:pt x="1845843" y="9111138"/>
                  <a:pt x="1848730" y="9092965"/>
                </a:cubicBezTo>
                <a:cubicBezTo>
                  <a:pt x="1857272" y="9044537"/>
                  <a:pt x="1865874" y="8963383"/>
                  <a:pt x="1856571" y="8915770"/>
                </a:cubicBezTo>
                <a:cubicBezTo>
                  <a:pt x="1853108" y="8896839"/>
                  <a:pt x="1839991" y="8874154"/>
                  <a:pt x="1853512" y="8854027"/>
                </a:cubicBezTo>
                <a:cubicBezTo>
                  <a:pt x="1890534" y="8887786"/>
                  <a:pt x="1881547" y="8944206"/>
                  <a:pt x="1877119" y="8994963"/>
                </a:cubicBezTo>
                <a:cubicBezTo>
                  <a:pt x="1872398" y="9044056"/>
                  <a:pt x="1870725" y="9103708"/>
                  <a:pt x="1845077" y="9146624"/>
                </a:cubicBezTo>
                <a:close/>
                <a:moveTo>
                  <a:pt x="5320441" y="1282611"/>
                </a:moveTo>
                <a:cubicBezTo>
                  <a:pt x="5302090" y="1274503"/>
                  <a:pt x="5280169" y="1239837"/>
                  <a:pt x="5265614" y="1254308"/>
                </a:cubicBezTo>
                <a:cubicBezTo>
                  <a:pt x="5279132" y="1261810"/>
                  <a:pt x="5276505" y="1272375"/>
                  <a:pt x="5288554" y="1279738"/>
                </a:cubicBezTo>
                <a:cubicBezTo>
                  <a:pt x="5298060" y="1273232"/>
                  <a:pt x="5309833" y="1283532"/>
                  <a:pt x="5320441" y="1282611"/>
                </a:cubicBezTo>
                <a:close/>
                <a:moveTo>
                  <a:pt x="695826" y="11752653"/>
                </a:moveTo>
                <a:cubicBezTo>
                  <a:pt x="652081" y="11766330"/>
                  <a:pt x="664427" y="11822564"/>
                  <a:pt x="643993" y="11835371"/>
                </a:cubicBezTo>
                <a:cubicBezTo>
                  <a:pt x="609228" y="11819501"/>
                  <a:pt x="576484" y="11772535"/>
                  <a:pt x="569671" y="11744136"/>
                </a:cubicBezTo>
                <a:cubicBezTo>
                  <a:pt x="590699" y="11739208"/>
                  <a:pt x="611633" y="11706820"/>
                  <a:pt x="633091" y="11689388"/>
                </a:cubicBezTo>
                <a:cubicBezTo>
                  <a:pt x="652762" y="11716360"/>
                  <a:pt x="688724" y="11722602"/>
                  <a:pt x="695826" y="11752653"/>
                </a:cubicBezTo>
                <a:close/>
                <a:moveTo>
                  <a:pt x="3053008" y="6420146"/>
                </a:moveTo>
                <a:cubicBezTo>
                  <a:pt x="3052713" y="6387334"/>
                  <a:pt x="3043284" y="6360188"/>
                  <a:pt x="3031581" y="6333569"/>
                </a:cubicBezTo>
                <a:cubicBezTo>
                  <a:pt x="3027707" y="6340028"/>
                  <a:pt x="3038532" y="6352471"/>
                  <a:pt x="3026639" y="6352833"/>
                </a:cubicBezTo>
                <a:cubicBezTo>
                  <a:pt x="3024129" y="6326191"/>
                  <a:pt x="3015134" y="6303833"/>
                  <a:pt x="3009784" y="6278999"/>
                </a:cubicBezTo>
                <a:cubicBezTo>
                  <a:pt x="2998696" y="6278696"/>
                  <a:pt x="2987370" y="6277778"/>
                  <a:pt x="2986023" y="6293524"/>
                </a:cubicBezTo>
                <a:cubicBezTo>
                  <a:pt x="3005523" y="6308267"/>
                  <a:pt x="3007369" y="6334106"/>
                  <a:pt x="3017923" y="6354089"/>
                </a:cubicBezTo>
                <a:lnTo>
                  <a:pt x="3016033" y="6361943"/>
                </a:lnTo>
                <a:lnTo>
                  <a:pt x="3015994" y="6361918"/>
                </a:lnTo>
                <a:lnTo>
                  <a:pt x="3016025" y="6361979"/>
                </a:lnTo>
                <a:lnTo>
                  <a:pt x="3013119" y="6374052"/>
                </a:lnTo>
                <a:cubicBezTo>
                  <a:pt x="3014371" y="6381755"/>
                  <a:pt x="3018222" y="6389201"/>
                  <a:pt x="3023914" y="6392482"/>
                </a:cubicBezTo>
                <a:cubicBezTo>
                  <a:pt x="3027714" y="6384459"/>
                  <a:pt x="3025716" y="6379745"/>
                  <a:pt x="3022776" y="6375575"/>
                </a:cubicBezTo>
                <a:lnTo>
                  <a:pt x="3016025" y="6361979"/>
                </a:lnTo>
                <a:lnTo>
                  <a:pt x="3016033" y="6361943"/>
                </a:lnTo>
                <a:lnTo>
                  <a:pt x="3032335" y="6372449"/>
                </a:lnTo>
                <a:cubicBezTo>
                  <a:pt x="3042608" y="6386539"/>
                  <a:pt x="3038383" y="6409088"/>
                  <a:pt x="3053008" y="6420146"/>
                </a:cubicBezTo>
                <a:close/>
                <a:moveTo>
                  <a:pt x="3113794" y="6282571"/>
                </a:moveTo>
                <a:cubicBezTo>
                  <a:pt x="3109880" y="6266032"/>
                  <a:pt x="3114485" y="6244066"/>
                  <a:pt x="3093671" y="6236912"/>
                </a:cubicBezTo>
                <a:cubicBezTo>
                  <a:pt x="3096781" y="6254117"/>
                  <a:pt x="3099703" y="6271749"/>
                  <a:pt x="3113794" y="6282571"/>
                </a:cubicBezTo>
                <a:close/>
                <a:moveTo>
                  <a:pt x="3525462" y="5353096"/>
                </a:moveTo>
                <a:cubicBezTo>
                  <a:pt x="3512423" y="5351417"/>
                  <a:pt x="3517663" y="5343023"/>
                  <a:pt x="3507087" y="5340391"/>
                </a:cubicBezTo>
                <a:cubicBezTo>
                  <a:pt x="3499147" y="5349120"/>
                  <a:pt x="3521238" y="5369587"/>
                  <a:pt x="3525462" y="5353096"/>
                </a:cubicBezTo>
                <a:close/>
                <a:moveTo>
                  <a:pt x="916642" y="11259931"/>
                </a:moveTo>
                <a:cubicBezTo>
                  <a:pt x="894980" y="11252430"/>
                  <a:pt x="871143" y="11202554"/>
                  <a:pt x="898257" y="11185025"/>
                </a:cubicBezTo>
                <a:cubicBezTo>
                  <a:pt x="923096" y="11193411"/>
                  <a:pt x="931624" y="11237560"/>
                  <a:pt x="916642" y="11259931"/>
                </a:cubicBezTo>
                <a:close/>
                <a:moveTo>
                  <a:pt x="3285153" y="5906213"/>
                </a:moveTo>
                <a:cubicBezTo>
                  <a:pt x="3276801" y="5902013"/>
                  <a:pt x="3271262" y="5904155"/>
                  <a:pt x="3268345" y="5913066"/>
                </a:cubicBezTo>
                <a:lnTo>
                  <a:pt x="3279874" y="5918161"/>
                </a:lnTo>
                <a:close/>
                <a:moveTo>
                  <a:pt x="4842467" y="2383707"/>
                </a:moveTo>
                <a:cubicBezTo>
                  <a:pt x="4831035" y="2327138"/>
                  <a:pt x="4845431" y="2255320"/>
                  <a:pt x="4759626" y="2211122"/>
                </a:cubicBezTo>
                <a:cubicBezTo>
                  <a:pt x="4723125" y="2282953"/>
                  <a:pt x="4710374" y="2354416"/>
                  <a:pt x="4723025" y="2425813"/>
                </a:cubicBezTo>
                <a:cubicBezTo>
                  <a:pt x="4762748" y="2412989"/>
                  <a:pt x="4802796" y="2399830"/>
                  <a:pt x="4842467" y="2383707"/>
                </a:cubicBezTo>
                <a:close/>
                <a:moveTo>
                  <a:pt x="1621003" y="9675829"/>
                </a:moveTo>
                <a:cubicBezTo>
                  <a:pt x="1611277" y="9668982"/>
                  <a:pt x="1613856" y="9657373"/>
                  <a:pt x="1601480" y="9651905"/>
                </a:cubicBezTo>
                <a:cubicBezTo>
                  <a:pt x="1593880" y="9663334"/>
                  <a:pt x="1610882" y="9682575"/>
                  <a:pt x="1621003" y="9675829"/>
                </a:cubicBezTo>
                <a:close/>
                <a:moveTo>
                  <a:pt x="522603" y="12176339"/>
                </a:moveTo>
                <a:cubicBezTo>
                  <a:pt x="508457" y="12155295"/>
                  <a:pt x="505208" y="12113048"/>
                  <a:pt x="475605" y="12105069"/>
                </a:cubicBezTo>
                <a:cubicBezTo>
                  <a:pt x="487669" y="12126213"/>
                  <a:pt x="490491" y="12168273"/>
                  <a:pt x="522603" y="12176339"/>
                </a:cubicBezTo>
                <a:close/>
                <a:moveTo>
                  <a:pt x="3252740" y="6001520"/>
                </a:moveTo>
                <a:cubicBezTo>
                  <a:pt x="3257075" y="5991709"/>
                  <a:pt x="3250385" y="5969885"/>
                  <a:pt x="3240259" y="5976633"/>
                </a:cubicBezTo>
                <a:cubicBezTo>
                  <a:pt x="3246490" y="5984478"/>
                  <a:pt x="3238749" y="5997376"/>
                  <a:pt x="3252740" y="6001520"/>
                </a:cubicBezTo>
                <a:close/>
                <a:moveTo>
                  <a:pt x="3370362" y="5735312"/>
                </a:moveTo>
                <a:cubicBezTo>
                  <a:pt x="3376155" y="5721047"/>
                  <a:pt x="3364713" y="5713444"/>
                  <a:pt x="3349580" y="5707265"/>
                </a:cubicBezTo>
                <a:cubicBezTo>
                  <a:pt x="3340711" y="5722716"/>
                  <a:pt x="3363657" y="5726230"/>
                  <a:pt x="3370362" y="5735312"/>
                </a:cubicBezTo>
                <a:close/>
                <a:moveTo>
                  <a:pt x="3515878" y="5405974"/>
                </a:moveTo>
                <a:cubicBezTo>
                  <a:pt x="3502881" y="5383410"/>
                  <a:pt x="3488472" y="5344404"/>
                  <a:pt x="3460400" y="5338630"/>
                </a:cubicBezTo>
                <a:cubicBezTo>
                  <a:pt x="3476045" y="5359821"/>
                  <a:pt x="3489465" y="5399912"/>
                  <a:pt x="3515878" y="5405974"/>
                </a:cubicBezTo>
                <a:close/>
                <a:moveTo>
                  <a:pt x="5613812" y="662410"/>
                </a:moveTo>
                <a:cubicBezTo>
                  <a:pt x="5614450" y="660249"/>
                  <a:pt x="5613954" y="658230"/>
                  <a:pt x="5610879" y="656614"/>
                </a:cubicBezTo>
                <a:cubicBezTo>
                  <a:pt x="5606717" y="661461"/>
                  <a:pt x="5607499" y="665406"/>
                  <a:pt x="5609930" y="669051"/>
                </a:cubicBezTo>
                <a:cubicBezTo>
                  <a:pt x="5611398" y="666872"/>
                  <a:pt x="5613173" y="664570"/>
                  <a:pt x="5613812" y="662410"/>
                </a:cubicBezTo>
                <a:close/>
                <a:moveTo>
                  <a:pt x="5465126" y="1002803"/>
                </a:moveTo>
                <a:cubicBezTo>
                  <a:pt x="5464423" y="996328"/>
                  <a:pt x="5455102" y="988614"/>
                  <a:pt x="5449554" y="995409"/>
                </a:cubicBezTo>
                <a:cubicBezTo>
                  <a:pt x="5454569" y="1000193"/>
                  <a:pt x="5441348" y="1008220"/>
                  <a:pt x="5449678" y="1012415"/>
                </a:cubicBezTo>
                <a:cubicBezTo>
                  <a:pt x="5454702" y="1007957"/>
                  <a:pt x="5460995" y="1013306"/>
                  <a:pt x="5465126" y="1002803"/>
                </a:cubicBezTo>
                <a:close/>
                <a:moveTo>
                  <a:pt x="2027343" y="8789660"/>
                </a:moveTo>
                <a:cubicBezTo>
                  <a:pt x="2010540" y="8774588"/>
                  <a:pt x="1993926" y="8759088"/>
                  <a:pt x="1978116" y="8742924"/>
                </a:cubicBezTo>
                <a:cubicBezTo>
                  <a:pt x="1970010" y="8761269"/>
                  <a:pt x="1997589" y="8765805"/>
                  <a:pt x="1996439" y="8781105"/>
                </a:cubicBezTo>
                <a:cubicBezTo>
                  <a:pt x="1978249" y="8780716"/>
                  <a:pt x="1973723" y="8769028"/>
                  <a:pt x="1959643" y="8784733"/>
                </a:cubicBezTo>
                <a:cubicBezTo>
                  <a:pt x="1984433" y="8792117"/>
                  <a:pt x="2008696" y="8797229"/>
                  <a:pt x="2027343" y="8789660"/>
                </a:cubicBezTo>
                <a:close/>
                <a:moveTo>
                  <a:pt x="5425594" y="1101586"/>
                </a:moveTo>
                <a:cubicBezTo>
                  <a:pt x="5424966" y="1096169"/>
                  <a:pt x="5418566" y="1091285"/>
                  <a:pt x="5411785" y="1087261"/>
                </a:cubicBezTo>
                <a:cubicBezTo>
                  <a:pt x="5405499" y="1095791"/>
                  <a:pt x="5396578" y="1105727"/>
                  <a:pt x="5405737" y="1112344"/>
                </a:cubicBezTo>
                <a:cubicBezTo>
                  <a:pt x="5412733" y="1111324"/>
                  <a:pt x="5418325" y="1100945"/>
                  <a:pt x="5425594" y="1101586"/>
                </a:cubicBezTo>
                <a:close/>
                <a:moveTo>
                  <a:pt x="4672951" y="2807270"/>
                </a:moveTo>
                <a:cubicBezTo>
                  <a:pt x="4668674" y="2795291"/>
                  <a:pt x="4648815" y="2788121"/>
                  <a:pt x="4638686" y="2777781"/>
                </a:cubicBezTo>
                <a:cubicBezTo>
                  <a:pt x="4618895" y="2796351"/>
                  <a:pt x="4663682" y="2818997"/>
                  <a:pt x="4672951" y="2807270"/>
                </a:cubicBezTo>
                <a:close/>
                <a:moveTo>
                  <a:pt x="766662" y="11654929"/>
                </a:moveTo>
                <a:cubicBezTo>
                  <a:pt x="767343" y="11650215"/>
                  <a:pt x="765843" y="11644094"/>
                  <a:pt x="764122" y="11638764"/>
                </a:cubicBezTo>
                <a:cubicBezTo>
                  <a:pt x="757434" y="11646980"/>
                  <a:pt x="753441" y="11654863"/>
                  <a:pt x="756117" y="11662647"/>
                </a:cubicBezTo>
                <a:cubicBezTo>
                  <a:pt x="763118" y="11662948"/>
                  <a:pt x="765981" y="11659642"/>
                  <a:pt x="766662" y="11654929"/>
                </a:cubicBezTo>
                <a:close/>
                <a:moveTo>
                  <a:pt x="3172618" y="6214089"/>
                </a:moveTo>
                <a:cubicBezTo>
                  <a:pt x="3167579" y="6204714"/>
                  <a:pt x="3152707" y="6208356"/>
                  <a:pt x="3147791" y="6214865"/>
                </a:cubicBezTo>
                <a:cubicBezTo>
                  <a:pt x="3156556" y="6214653"/>
                  <a:pt x="3172642" y="6227888"/>
                  <a:pt x="3172618" y="6214089"/>
                </a:cubicBezTo>
                <a:close/>
                <a:moveTo>
                  <a:pt x="2678980" y="7331698"/>
                </a:moveTo>
                <a:cubicBezTo>
                  <a:pt x="2675165" y="7339176"/>
                  <a:pt x="2656343" y="7356313"/>
                  <a:pt x="2647103" y="7359867"/>
                </a:cubicBezTo>
                <a:cubicBezTo>
                  <a:pt x="2616970" y="7372516"/>
                  <a:pt x="2558358" y="7333891"/>
                  <a:pt x="2514429" y="7312954"/>
                </a:cubicBezTo>
                <a:cubicBezTo>
                  <a:pt x="2461517" y="7288048"/>
                  <a:pt x="2414423" y="7270803"/>
                  <a:pt x="2382301" y="7247447"/>
                </a:cubicBezTo>
                <a:cubicBezTo>
                  <a:pt x="2373522" y="7234914"/>
                  <a:pt x="2368424" y="7254552"/>
                  <a:pt x="2360175" y="7244289"/>
                </a:cubicBezTo>
                <a:cubicBezTo>
                  <a:pt x="2347459" y="7219835"/>
                  <a:pt x="2332296" y="7200917"/>
                  <a:pt x="2344170" y="7178673"/>
                </a:cubicBezTo>
                <a:cubicBezTo>
                  <a:pt x="2378097" y="7115775"/>
                  <a:pt x="2445987" y="7185479"/>
                  <a:pt x="2498334" y="7198936"/>
                </a:cubicBezTo>
                <a:cubicBezTo>
                  <a:pt x="2519790" y="7175835"/>
                  <a:pt x="2487053" y="7152716"/>
                  <a:pt x="2476424" y="7128166"/>
                </a:cubicBezTo>
                <a:cubicBezTo>
                  <a:pt x="2464169" y="7100352"/>
                  <a:pt x="2447906" y="7029531"/>
                  <a:pt x="2495202" y="7012757"/>
                </a:cubicBezTo>
                <a:cubicBezTo>
                  <a:pt x="2517140" y="7016341"/>
                  <a:pt x="2535486" y="7036155"/>
                  <a:pt x="2548304" y="7049964"/>
                </a:cubicBezTo>
                <a:cubicBezTo>
                  <a:pt x="2612823" y="7119198"/>
                  <a:pt x="2645669" y="7208036"/>
                  <a:pt x="2686471" y="7280027"/>
                </a:cubicBezTo>
                <a:cubicBezTo>
                  <a:pt x="2671618" y="7292809"/>
                  <a:pt x="2688031" y="7315843"/>
                  <a:pt x="2678980" y="7331698"/>
                </a:cubicBezTo>
                <a:close/>
                <a:moveTo>
                  <a:pt x="5609638" y="702866"/>
                </a:moveTo>
                <a:cubicBezTo>
                  <a:pt x="5607440" y="699837"/>
                  <a:pt x="5607650" y="684501"/>
                  <a:pt x="5598543" y="690249"/>
                </a:cubicBezTo>
                <a:cubicBezTo>
                  <a:pt x="5602199" y="693407"/>
                  <a:pt x="5601990" y="708743"/>
                  <a:pt x="5609638" y="702866"/>
                </a:cubicBezTo>
                <a:close/>
                <a:moveTo>
                  <a:pt x="5384235" y="1213772"/>
                </a:moveTo>
                <a:cubicBezTo>
                  <a:pt x="5380153" y="1206872"/>
                  <a:pt x="5382503" y="1199247"/>
                  <a:pt x="5373881" y="1193399"/>
                </a:cubicBezTo>
                <a:cubicBezTo>
                  <a:pt x="5366278" y="1200232"/>
                  <a:pt x="5374164" y="1216967"/>
                  <a:pt x="5384235" y="1213772"/>
                </a:cubicBezTo>
                <a:close/>
                <a:moveTo>
                  <a:pt x="2251878" y="8307107"/>
                </a:moveTo>
                <a:cubicBezTo>
                  <a:pt x="2255907" y="8303713"/>
                  <a:pt x="2257234" y="8299138"/>
                  <a:pt x="2252518" y="8296178"/>
                </a:cubicBezTo>
                <a:cubicBezTo>
                  <a:pt x="2249846" y="8304162"/>
                  <a:pt x="2235793" y="8301119"/>
                  <a:pt x="2235018" y="8310940"/>
                </a:cubicBezTo>
                <a:cubicBezTo>
                  <a:pt x="2241115" y="8312711"/>
                  <a:pt x="2247848" y="8310500"/>
                  <a:pt x="2251878" y="8307107"/>
                </a:cubicBezTo>
                <a:close/>
                <a:moveTo>
                  <a:pt x="3921435" y="4528763"/>
                </a:moveTo>
                <a:cubicBezTo>
                  <a:pt x="3905899" y="4526400"/>
                  <a:pt x="3903900" y="4528223"/>
                  <a:pt x="3902095" y="4541810"/>
                </a:cubicBezTo>
                <a:cubicBezTo>
                  <a:pt x="3891613" y="4538574"/>
                  <a:pt x="3888502" y="4525415"/>
                  <a:pt x="3891802" y="4514732"/>
                </a:cubicBezTo>
                <a:cubicBezTo>
                  <a:pt x="3897733" y="4514119"/>
                  <a:pt x="3903659" y="4513516"/>
                  <a:pt x="3909151" y="4512774"/>
                </a:cubicBezTo>
                <a:cubicBezTo>
                  <a:pt x="3910796" y="4498160"/>
                  <a:pt x="3901343" y="4486948"/>
                  <a:pt x="3906025" y="4481081"/>
                </a:cubicBezTo>
                <a:cubicBezTo>
                  <a:pt x="3919589" y="4486730"/>
                  <a:pt x="3924389" y="4514555"/>
                  <a:pt x="3921435" y="4528763"/>
                </a:cubicBezTo>
                <a:close/>
                <a:moveTo>
                  <a:pt x="5395548" y="1192779"/>
                </a:moveTo>
                <a:cubicBezTo>
                  <a:pt x="5392229" y="1188764"/>
                  <a:pt x="5396809" y="1184162"/>
                  <a:pt x="5395997" y="1180236"/>
                </a:cubicBezTo>
                <a:cubicBezTo>
                  <a:pt x="5385105" y="1174914"/>
                  <a:pt x="5385980" y="1162560"/>
                  <a:pt x="5374581" y="1164149"/>
                </a:cubicBezTo>
                <a:cubicBezTo>
                  <a:pt x="5370001" y="1168750"/>
                  <a:pt x="5372894" y="1172577"/>
                  <a:pt x="5369355" y="1177129"/>
                </a:cubicBezTo>
                <a:cubicBezTo>
                  <a:pt x="5388743" y="1172445"/>
                  <a:pt x="5381036" y="1199108"/>
                  <a:pt x="5395548" y="1192779"/>
                </a:cubicBezTo>
                <a:close/>
                <a:moveTo>
                  <a:pt x="5533737" y="882197"/>
                </a:moveTo>
                <a:cubicBezTo>
                  <a:pt x="5530211" y="878592"/>
                  <a:pt x="5532292" y="873883"/>
                  <a:pt x="5529193" y="870467"/>
                </a:cubicBezTo>
                <a:cubicBezTo>
                  <a:pt x="5527441" y="873275"/>
                  <a:pt x="5525261" y="875893"/>
                  <a:pt x="5523508" y="878701"/>
                </a:cubicBezTo>
                <a:cubicBezTo>
                  <a:pt x="5526745" y="880643"/>
                  <a:pt x="5530939" y="885054"/>
                  <a:pt x="5533737" y="882197"/>
                </a:cubicBezTo>
                <a:close/>
                <a:moveTo>
                  <a:pt x="3340972" y="5845724"/>
                </a:moveTo>
                <a:cubicBezTo>
                  <a:pt x="3330124" y="5828692"/>
                  <a:pt x="3326899" y="5809424"/>
                  <a:pt x="3317091" y="5792345"/>
                </a:cubicBezTo>
                <a:cubicBezTo>
                  <a:pt x="3262609" y="5780503"/>
                  <a:pt x="3248964" y="5727061"/>
                  <a:pt x="3199519" y="5702662"/>
                </a:cubicBezTo>
                <a:cubicBezTo>
                  <a:pt x="3171345" y="5712137"/>
                  <a:pt x="3148607" y="5734722"/>
                  <a:pt x="3119954" y="5742968"/>
                </a:cubicBezTo>
                <a:cubicBezTo>
                  <a:pt x="3136764" y="5775385"/>
                  <a:pt x="3134873" y="5814320"/>
                  <a:pt x="3132980" y="5853256"/>
                </a:cubicBezTo>
                <a:cubicBezTo>
                  <a:pt x="3162607" y="5873993"/>
                  <a:pt x="3173956" y="5901444"/>
                  <a:pt x="3208082" y="5920083"/>
                </a:cubicBezTo>
                <a:cubicBezTo>
                  <a:pt x="3251518" y="5893394"/>
                  <a:pt x="3302540" y="5885344"/>
                  <a:pt x="3340972" y="5845724"/>
                </a:cubicBezTo>
                <a:close/>
                <a:moveTo>
                  <a:pt x="4195084" y="3914242"/>
                </a:moveTo>
                <a:cubicBezTo>
                  <a:pt x="4171257" y="3923097"/>
                  <a:pt x="4142348" y="3965411"/>
                  <a:pt x="4136300" y="3991812"/>
                </a:cubicBezTo>
                <a:cubicBezTo>
                  <a:pt x="4156196" y="3966429"/>
                  <a:pt x="4181582" y="3955202"/>
                  <a:pt x="4195084" y="3914242"/>
                </a:cubicBezTo>
                <a:close/>
                <a:moveTo>
                  <a:pt x="5586028" y="767712"/>
                </a:moveTo>
                <a:cubicBezTo>
                  <a:pt x="5576531" y="757883"/>
                  <a:pt x="5567718" y="736066"/>
                  <a:pt x="5554922" y="758065"/>
                </a:cubicBezTo>
                <a:cubicBezTo>
                  <a:pt x="5569619" y="753805"/>
                  <a:pt x="5574673" y="776010"/>
                  <a:pt x="5586028" y="767712"/>
                </a:cubicBezTo>
                <a:close/>
                <a:moveTo>
                  <a:pt x="803737" y="11591779"/>
                </a:moveTo>
                <a:cubicBezTo>
                  <a:pt x="802528" y="11584135"/>
                  <a:pt x="798384" y="11576212"/>
                  <a:pt x="787999" y="11568576"/>
                </a:cubicBezTo>
                <a:cubicBezTo>
                  <a:pt x="769901" y="11573782"/>
                  <a:pt x="798039" y="11598908"/>
                  <a:pt x="803737" y="11591779"/>
                </a:cubicBezTo>
                <a:close/>
                <a:moveTo>
                  <a:pt x="3120687" y="6348939"/>
                </a:moveTo>
                <a:cubicBezTo>
                  <a:pt x="3121032" y="6329686"/>
                  <a:pt x="3113851" y="6314768"/>
                  <a:pt x="3104824" y="6300566"/>
                </a:cubicBezTo>
                <a:cubicBezTo>
                  <a:pt x="3112005" y="6315484"/>
                  <a:pt x="3098265" y="6343117"/>
                  <a:pt x="3120687" y="6348939"/>
                </a:cubicBezTo>
                <a:close/>
                <a:moveTo>
                  <a:pt x="1649950" y="9678421"/>
                </a:moveTo>
                <a:cubicBezTo>
                  <a:pt x="1638884" y="9665372"/>
                  <a:pt x="1636431" y="9648991"/>
                  <a:pt x="1617367" y="9639039"/>
                </a:cubicBezTo>
                <a:cubicBezTo>
                  <a:pt x="1613568" y="9655716"/>
                  <a:pt x="1634253" y="9690861"/>
                  <a:pt x="1649950" y="9678421"/>
                </a:cubicBezTo>
                <a:close/>
                <a:moveTo>
                  <a:pt x="5629899" y="675303"/>
                </a:moveTo>
                <a:cubicBezTo>
                  <a:pt x="5626285" y="673192"/>
                  <a:pt x="5622629" y="670034"/>
                  <a:pt x="5619206" y="667493"/>
                </a:cubicBezTo>
                <a:cubicBezTo>
                  <a:pt x="5613523" y="675782"/>
                  <a:pt x="5617729" y="682269"/>
                  <a:pt x="5619674" y="689300"/>
                </a:cubicBezTo>
                <a:cubicBezTo>
                  <a:pt x="5623033" y="685127"/>
                  <a:pt x="5626772" y="680093"/>
                  <a:pt x="5629899" y="675303"/>
                </a:cubicBezTo>
                <a:close/>
                <a:moveTo>
                  <a:pt x="1169370" y="10770664"/>
                </a:moveTo>
                <a:cubicBezTo>
                  <a:pt x="1161276" y="10788606"/>
                  <a:pt x="1127299" y="10795040"/>
                  <a:pt x="1123922" y="10817292"/>
                </a:cubicBezTo>
                <a:cubicBezTo>
                  <a:pt x="1107739" y="10803504"/>
                  <a:pt x="1103857" y="10823746"/>
                  <a:pt x="1087467" y="10828759"/>
                </a:cubicBezTo>
                <a:cubicBezTo>
                  <a:pt x="1082196" y="10826941"/>
                  <a:pt x="1085363" y="10814043"/>
                  <a:pt x="1078536" y="10814600"/>
                </a:cubicBezTo>
                <a:cubicBezTo>
                  <a:pt x="1106339" y="10790630"/>
                  <a:pt x="1126616" y="10760780"/>
                  <a:pt x="1166744" y="10747873"/>
                </a:cubicBezTo>
                <a:cubicBezTo>
                  <a:pt x="1171890" y="10757424"/>
                  <a:pt x="1172068" y="10764683"/>
                  <a:pt x="1169370" y="10770664"/>
                </a:cubicBezTo>
                <a:close/>
                <a:moveTo>
                  <a:pt x="3397406" y="5728396"/>
                </a:moveTo>
                <a:cubicBezTo>
                  <a:pt x="3390513" y="5719740"/>
                  <a:pt x="3385279" y="5693466"/>
                  <a:pt x="3366814" y="5700604"/>
                </a:cubicBezTo>
                <a:cubicBezTo>
                  <a:pt x="3373708" y="5709257"/>
                  <a:pt x="3378941" y="5735533"/>
                  <a:pt x="3397406" y="5728396"/>
                </a:cubicBezTo>
                <a:close/>
                <a:moveTo>
                  <a:pt x="643027" y="11963759"/>
                </a:moveTo>
                <a:cubicBezTo>
                  <a:pt x="615078" y="11999340"/>
                  <a:pt x="599622" y="12034321"/>
                  <a:pt x="558943" y="12069887"/>
                </a:cubicBezTo>
                <a:cubicBezTo>
                  <a:pt x="538474" y="12056253"/>
                  <a:pt x="500627" y="12036981"/>
                  <a:pt x="492484" y="12010438"/>
                </a:cubicBezTo>
                <a:cubicBezTo>
                  <a:pt x="519319" y="11986603"/>
                  <a:pt x="564351" y="11950412"/>
                  <a:pt x="587790" y="11907740"/>
                </a:cubicBezTo>
                <a:cubicBezTo>
                  <a:pt x="605055" y="11928625"/>
                  <a:pt x="637820" y="11937494"/>
                  <a:pt x="643027" y="11963759"/>
                </a:cubicBezTo>
                <a:close/>
                <a:moveTo>
                  <a:pt x="4846394" y="2451225"/>
                </a:moveTo>
                <a:cubicBezTo>
                  <a:pt x="4851365" y="2441678"/>
                  <a:pt x="4853199" y="2432288"/>
                  <a:pt x="4850012" y="2423512"/>
                </a:cubicBezTo>
                <a:cubicBezTo>
                  <a:pt x="4809273" y="2434702"/>
                  <a:pt x="4789041" y="2491763"/>
                  <a:pt x="4747308" y="2502639"/>
                </a:cubicBezTo>
                <a:cubicBezTo>
                  <a:pt x="4746781" y="2511225"/>
                  <a:pt x="4758799" y="2520277"/>
                  <a:pt x="4767842" y="2529044"/>
                </a:cubicBezTo>
                <a:cubicBezTo>
                  <a:pt x="4788332" y="2509920"/>
                  <a:pt x="4831479" y="2479866"/>
                  <a:pt x="4846394" y="2451225"/>
                </a:cubicBezTo>
                <a:close/>
                <a:moveTo>
                  <a:pt x="5425827" y="1140368"/>
                </a:moveTo>
                <a:cubicBezTo>
                  <a:pt x="5426740" y="1138587"/>
                  <a:pt x="5427089" y="1136942"/>
                  <a:pt x="5425689" y="1135552"/>
                </a:cubicBezTo>
                <a:cubicBezTo>
                  <a:pt x="5417677" y="1142292"/>
                  <a:pt x="5418133" y="1127588"/>
                  <a:pt x="5412467" y="1125598"/>
                </a:cubicBezTo>
                <a:cubicBezTo>
                  <a:pt x="5405759" y="1133943"/>
                  <a:pt x="5414266" y="1139757"/>
                  <a:pt x="5422583" y="1146002"/>
                </a:cubicBezTo>
                <a:cubicBezTo>
                  <a:pt x="5423438" y="1144067"/>
                  <a:pt x="5424914" y="1142149"/>
                  <a:pt x="5425827" y="1140368"/>
                </a:cubicBezTo>
                <a:close/>
                <a:moveTo>
                  <a:pt x="5434294" y="1123485"/>
                </a:moveTo>
                <a:cubicBezTo>
                  <a:pt x="5435495" y="1120481"/>
                  <a:pt x="5435334" y="1117712"/>
                  <a:pt x="5432555" y="1115456"/>
                </a:cubicBezTo>
                <a:cubicBezTo>
                  <a:pt x="5427219" y="1121836"/>
                  <a:pt x="5422304" y="1128402"/>
                  <a:pt x="5427862" y="1132914"/>
                </a:cubicBezTo>
                <a:cubicBezTo>
                  <a:pt x="5430530" y="1129724"/>
                  <a:pt x="5433093" y="1126488"/>
                  <a:pt x="5434294" y="1123485"/>
                </a:cubicBezTo>
                <a:close/>
                <a:moveTo>
                  <a:pt x="1711262" y="9553004"/>
                </a:moveTo>
                <a:cubicBezTo>
                  <a:pt x="1704796" y="9568935"/>
                  <a:pt x="1697504" y="9580540"/>
                  <a:pt x="1683876" y="9579119"/>
                </a:cubicBezTo>
                <a:cubicBezTo>
                  <a:pt x="1664745" y="9557886"/>
                  <a:pt x="1694453" y="9545961"/>
                  <a:pt x="1699838" y="9531469"/>
                </a:cubicBezTo>
                <a:cubicBezTo>
                  <a:pt x="1722374" y="9477009"/>
                  <a:pt x="1728424" y="9395327"/>
                  <a:pt x="1724272" y="9341346"/>
                </a:cubicBezTo>
                <a:cubicBezTo>
                  <a:pt x="1722268" y="9315920"/>
                  <a:pt x="1703563" y="9294875"/>
                  <a:pt x="1719070" y="9273608"/>
                </a:cubicBezTo>
                <a:cubicBezTo>
                  <a:pt x="1755594" y="9337292"/>
                  <a:pt x="1734499" y="9423062"/>
                  <a:pt x="1733698" y="9500929"/>
                </a:cubicBezTo>
                <a:cubicBezTo>
                  <a:pt x="1723369" y="9516815"/>
                  <a:pt x="1717728" y="9537072"/>
                  <a:pt x="1711262" y="9553004"/>
                </a:cubicBezTo>
                <a:close/>
                <a:moveTo>
                  <a:pt x="5463736" y="1061261"/>
                </a:moveTo>
                <a:cubicBezTo>
                  <a:pt x="5470618" y="1046837"/>
                  <a:pt x="5452249" y="1042317"/>
                  <a:pt x="5448040" y="1036862"/>
                </a:cubicBezTo>
                <a:cubicBezTo>
                  <a:pt x="5437848" y="1047255"/>
                  <a:pt x="5455267" y="1053924"/>
                  <a:pt x="5463736" y="1061261"/>
                </a:cubicBezTo>
                <a:close/>
                <a:moveTo>
                  <a:pt x="5507341" y="962660"/>
                </a:moveTo>
                <a:cubicBezTo>
                  <a:pt x="5501239" y="955875"/>
                  <a:pt x="5483248" y="942815"/>
                  <a:pt x="5476419" y="947975"/>
                </a:cubicBezTo>
                <a:cubicBezTo>
                  <a:pt x="5484825" y="955267"/>
                  <a:pt x="5488713" y="963629"/>
                  <a:pt x="5501258" y="970705"/>
                </a:cubicBezTo>
                <a:cubicBezTo>
                  <a:pt x="5503193" y="967471"/>
                  <a:pt x="5505361" y="964852"/>
                  <a:pt x="5507341" y="962660"/>
                </a:cubicBezTo>
                <a:close/>
                <a:moveTo>
                  <a:pt x="5667027" y="601660"/>
                </a:moveTo>
                <a:cubicBezTo>
                  <a:pt x="5667132" y="592019"/>
                  <a:pt x="5656306" y="582189"/>
                  <a:pt x="5650568" y="581177"/>
                </a:cubicBezTo>
                <a:cubicBezTo>
                  <a:pt x="5647023" y="585704"/>
                  <a:pt x="5645145" y="589952"/>
                  <a:pt x="5645368" y="594113"/>
                </a:cubicBezTo>
                <a:cubicBezTo>
                  <a:pt x="5656224" y="596371"/>
                  <a:pt x="5661133" y="601587"/>
                  <a:pt x="5662685" y="610904"/>
                </a:cubicBezTo>
                <a:cubicBezTo>
                  <a:pt x="5665743" y="608066"/>
                  <a:pt x="5666992" y="604873"/>
                  <a:pt x="5667027" y="601660"/>
                </a:cubicBezTo>
                <a:close/>
                <a:moveTo>
                  <a:pt x="3278540" y="6007816"/>
                </a:moveTo>
                <a:cubicBezTo>
                  <a:pt x="3281142" y="5988064"/>
                  <a:pt x="3270204" y="5973546"/>
                  <a:pt x="3257233" y="5960163"/>
                </a:cubicBezTo>
                <a:cubicBezTo>
                  <a:pt x="3257090" y="5978968"/>
                  <a:pt x="3259599" y="5996393"/>
                  <a:pt x="3278540" y="6007816"/>
                </a:cubicBezTo>
                <a:close/>
                <a:moveTo>
                  <a:pt x="3546765" y="5400757"/>
                </a:moveTo>
                <a:cubicBezTo>
                  <a:pt x="3527012" y="5385397"/>
                  <a:pt x="3516679" y="5366044"/>
                  <a:pt x="3497540" y="5350448"/>
                </a:cubicBezTo>
                <a:cubicBezTo>
                  <a:pt x="3496077" y="5372242"/>
                  <a:pt x="3524631" y="5418507"/>
                  <a:pt x="3546765" y="5400757"/>
                </a:cubicBezTo>
                <a:close/>
                <a:moveTo>
                  <a:pt x="5180444" y="1705486"/>
                </a:moveTo>
                <a:cubicBezTo>
                  <a:pt x="5178917" y="1703720"/>
                  <a:pt x="5170913" y="1690896"/>
                  <a:pt x="5166650" y="1699519"/>
                </a:cubicBezTo>
                <a:cubicBezTo>
                  <a:pt x="5174644" y="1698777"/>
                  <a:pt x="5173805" y="1714928"/>
                  <a:pt x="5180444" y="1705486"/>
                </a:cubicBezTo>
                <a:close/>
                <a:moveTo>
                  <a:pt x="5350094" y="1321713"/>
                </a:moveTo>
                <a:cubicBezTo>
                  <a:pt x="5340516" y="1317991"/>
                  <a:pt x="5340089" y="1317803"/>
                  <a:pt x="5334054" y="1309528"/>
                </a:cubicBezTo>
                <a:cubicBezTo>
                  <a:pt x="5323882" y="1315230"/>
                  <a:pt x="5347705" y="1332893"/>
                  <a:pt x="5350094" y="1321713"/>
                </a:cubicBezTo>
                <a:close/>
                <a:moveTo>
                  <a:pt x="5707003" y="518364"/>
                </a:moveTo>
                <a:cubicBezTo>
                  <a:pt x="5697762" y="515313"/>
                  <a:pt x="5702922" y="509339"/>
                  <a:pt x="5695750" y="506170"/>
                </a:cubicBezTo>
                <a:cubicBezTo>
                  <a:pt x="5688671" y="510780"/>
                  <a:pt x="5704767" y="530274"/>
                  <a:pt x="5707003" y="518364"/>
                </a:cubicBezTo>
                <a:close/>
                <a:moveTo>
                  <a:pt x="5695982" y="544448"/>
                </a:moveTo>
                <a:cubicBezTo>
                  <a:pt x="5693329" y="540181"/>
                  <a:pt x="5691132" y="515479"/>
                  <a:pt x="5679586" y="527917"/>
                </a:cubicBezTo>
                <a:cubicBezTo>
                  <a:pt x="5679979" y="532734"/>
                  <a:pt x="5688059" y="548685"/>
                  <a:pt x="5695982" y="544448"/>
                </a:cubicBezTo>
                <a:close/>
                <a:moveTo>
                  <a:pt x="5175180" y="1727931"/>
                </a:moveTo>
                <a:cubicBezTo>
                  <a:pt x="5144403" y="1682350"/>
                  <a:pt x="5106454" y="1639887"/>
                  <a:pt x="5070221" y="1596556"/>
                </a:cubicBezTo>
                <a:cubicBezTo>
                  <a:pt x="5057059" y="1618427"/>
                  <a:pt x="5034842" y="1619125"/>
                  <a:pt x="5021937" y="1642007"/>
                </a:cubicBezTo>
                <a:cubicBezTo>
                  <a:pt x="5046905" y="1690142"/>
                  <a:pt x="5058985" y="1742633"/>
                  <a:pt x="5096934" y="1785096"/>
                </a:cubicBezTo>
                <a:cubicBezTo>
                  <a:pt x="5122508" y="1765452"/>
                  <a:pt x="5149817" y="1749244"/>
                  <a:pt x="5175180" y="1727931"/>
                </a:cubicBezTo>
                <a:close/>
                <a:moveTo>
                  <a:pt x="1076986" y="11005424"/>
                </a:moveTo>
                <a:cubicBezTo>
                  <a:pt x="1083855" y="10982244"/>
                  <a:pt x="1084165" y="10957058"/>
                  <a:pt x="1075120" y="10929137"/>
                </a:cubicBezTo>
                <a:cubicBezTo>
                  <a:pt x="1042467" y="10830212"/>
                  <a:pt x="959835" y="10771813"/>
                  <a:pt x="837162" y="10800581"/>
                </a:cubicBezTo>
                <a:cubicBezTo>
                  <a:pt x="770768" y="10816040"/>
                  <a:pt x="738540" y="10865938"/>
                  <a:pt x="694681" y="10894916"/>
                </a:cubicBezTo>
                <a:cubicBezTo>
                  <a:pt x="682925" y="10901938"/>
                  <a:pt x="669077" y="10904474"/>
                  <a:pt x="658073" y="10909792"/>
                </a:cubicBezTo>
                <a:cubicBezTo>
                  <a:pt x="649525" y="10914159"/>
                  <a:pt x="626219" y="10915059"/>
                  <a:pt x="630092" y="10935096"/>
                </a:cubicBezTo>
                <a:cubicBezTo>
                  <a:pt x="646803" y="10944515"/>
                  <a:pt x="671456" y="10932502"/>
                  <a:pt x="689880" y="10925372"/>
                </a:cubicBezTo>
                <a:cubicBezTo>
                  <a:pt x="746427" y="10904545"/>
                  <a:pt x="822427" y="10871952"/>
                  <a:pt x="878738" y="10872399"/>
                </a:cubicBezTo>
                <a:cubicBezTo>
                  <a:pt x="877530" y="10882046"/>
                  <a:pt x="865000" y="10881600"/>
                  <a:pt x="870092" y="10896575"/>
                </a:cubicBezTo>
                <a:cubicBezTo>
                  <a:pt x="893518" y="10906926"/>
                  <a:pt x="892034" y="10941394"/>
                  <a:pt x="887638" y="10962865"/>
                </a:cubicBezTo>
                <a:cubicBezTo>
                  <a:pt x="907102" y="10977575"/>
                  <a:pt x="882420" y="10997719"/>
                  <a:pt x="904102" y="11010863"/>
                </a:cubicBezTo>
                <a:cubicBezTo>
                  <a:pt x="889751" y="11020301"/>
                  <a:pt x="901598" y="11032663"/>
                  <a:pt x="896191" y="11046053"/>
                </a:cubicBezTo>
                <a:cubicBezTo>
                  <a:pt x="800141" y="11056043"/>
                  <a:pt x="726157" y="11017246"/>
                  <a:pt x="642727" y="11025177"/>
                </a:cubicBezTo>
                <a:cubicBezTo>
                  <a:pt x="643737" y="11033259"/>
                  <a:pt x="644510" y="11040726"/>
                  <a:pt x="644857" y="11048007"/>
                </a:cubicBezTo>
                <a:cubicBezTo>
                  <a:pt x="743770" y="11028081"/>
                  <a:pt x="777483" y="11136129"/>
                  <a:pt x="874830" y="11135874"/>
                </a:cubicBezTo>
                <a:cubicBezTo>
                  <a:pt x="954448" y="11135421"/>
                  <a:pt x="978852" y="11096320"/>
                  <a:pt x="1039500" y="11069669"/>
                </a:cubicBezTo>
                <a:cubicBezTo>
                  <a:pt x="1056689" y="11049776"/>
                  <a:pt x="1070117" y="11028604"/>
                  <a:pt x="1076986" y="11005424"/>
                </a:cubicBezTo>
                <a:close/>
                <a:moveTo>
                  <a:pt x="5426950" y="1162324"/>
                </a:moveTo>
                <a:cubicBezTo>
                  <a:pt x="5410646" y="1158204"/>
                  <a:pt x="5401439" y="1134604"/>
                  <a:pt x="5385227" y="1122300"/>
                </a:cubicBezTo>
                <a:cubicBezTo>
                  <a:pt x="5395273" y="1104123"/>
                  <a:pt x="5398933" y="1086722"/>
                  <a:pt x="5409169" y="1068115"/>
                </a:cubicBezTo>
                <a:cubicBezTo>
                  <a:pt x="5428437" y="1079198"/>
                  <a:pt x="5425916" y="1094019"/>
                  <a:pt x="5444938" y="1098825"/>
                </a:cubicBezTo>
                <a:cubicBezTo>
                  <a:pt x="5438724" y="1119724"/>
                  <a:pt x="5442604" y="1139428"/>
                  <a:pt x="5426950" y="1162324"/>
                </a:cubicBezTo>
                <a:close/>
                <a:moveTo>
                  <a:pt x="3154443" y="6307083"/>
                </a:moveTo>
                <a:cubicBezTo>
                  <a:pt x="3156692" y="6298908"/>
                  <a:pt x="3144687" y="6281922"/>
                  <a:pt x="3149217" y="6271668"/>
                </a:cubicBezTo>
                <a:cubicBezTo>
                  <a:pt x="3141946" y="6259263"/>
                  <a:pt x="3148873" y="6237813"/>
                  <a:pt x="3127354" y="6233411"/>
                </a:cubicBezTo>
                <a:cubicBezTo>
                  <a:pt x="3112096" y="6259862"/>
                  <a:pt x="3145023" y="6284624"/>
                  <a:pt x="3146302" y="6311744"/>
                </a:cubicBezTo>
                <a:cubicBezTo>
                  <a:pt x="3151360" y="6311553"/>
                  <a:pt x="3153694" y="6309808"/>
                  <a:pt x="3154443" y="6307083"/>
                </a:cubicBezTo>
                <a:close/>
                <a:moveTo>
                  <a:pt x="5505697" y="986976"/>
                </a:moveTo>
                <a:cubicBezTo>
                  <a:pt x="5486420" y="982548"/>
                  <a:pt x="5473342" y="958371"/>
                  <a:pt x="5461561" y="944988"/>
                </a:cubicBezTo>
                <a:cubicBezTo>
                  <a:pt x="5473870" y="927428"/>
                  <a:pt x="5481455" y="920558"/>
                  <a:pt x="5490299" y="894822"/>
                </a:cubicBezTo>
                <a:cubicBezTo>
                  <a:pt x="5503969" y="903929"/>
                  <a:pt x="5507237" y="917128"/>
                  <a:pt x="5522661" y="918832"/>
                </a:cubicBezTo>
                <a:cubicBezTo>
                  <a:pt x="5528549" y="939833"/>
                  <a:pt x="5516699" y="963218"/>
                  <a:pt x="5505697" y="986976"/>
                </a:cubicBezTo>
                <a:close/>
                <a:moveTo>
                  <a:pt x="3411246" y="5729417"/>
                </a:moveTo>
                <a:cubicBezTo>
                  <a:pt x="3417906" y="5720119"/>
                  <a:pt x="3406957" y="5701004"/>
                  <a:pt x="3396882" y="5708790"/>
                </a:cubicBezTo>
                <a:cubicBezTo>
                  <a:pt x="3406327" y="5713982"/>
                  <a:pt x="3393186" y="5727551"/>
                  <a:pt x="3411246" y="5729417"/>
                </a:cubicBezTo>
                <a:close/>
                <a:moveTo>
                  <a:pt x="4257566" y="3817902"/>
                </a:moveTo>
                <a:cubicBezTo>
                  <a:pt x="4248005" y="3806027"/>
                  <a:pt x="4237269" y="3834948"/>
                  <a:pt x="4244482" y="3837115"/>
                </a:cubicBezTo>
                <a:cubicBezTo>
                  <a:pt x="4250162" y="3833503"/>
                  <a:pt x="4255127" y="3828046"/>
                  <a:pt x="4257566" y="3817902"/>
                </a:cubicBezTo>
                <a:close/>
                <a:moveTo>
                  <a:pt x="5564689" y="863124"/>
                </a:moveTo>
                <a:cubicBezTo>
                  <a:pt x="5547310" y="872332"/>
                  <a:pt x="5550352" y="892096"/>
                  <a:pt x="5539787" y="907896"/>
                </a:cubicBezTo>
                <a:cubicBezTo>
                  <a:pt x="5522516" y="901800"/>
                  <a:pt x="5504723" y="876029"/>
                  <a:pt x="5503735" y="859730"/>
                </a:cubicBezTo>
                <a:cubicBezTo>
                  <a:pt x="5516680" y="845494"/>
                  <a:pt x="5515702" y="833804"/>
                  <a:pt x="5529075" y="819757"/>
                </a:cubicBezTo>
                <a:cubicBezTo>
                  <a:pt x="5546696" y="833172"/>
                  <a:pt x="5554338" y="848317"/>
                  <a:pt x="5564689" y="863124"/>
                </a:cubicBezTo>
                <a:close/>
                <a:moveTo>
                  <a:pt x="5475975" y="1064727"/>
                </a:moveTo>
                <a:cubicBezTo>
                  <a:pt x="5473081" y="1069854"/>
                  <a:pt x="5469226" y="1074475"/>
                  <a:pt x="5463859" y="1078267"/>
                </a:cubicBezTo>
                <a:cubicBezTo>
                  <a:pt x="5445931" y="1060073"/>
                  <a:pt x="5432911" y="1058429"/>
                  <a:pt x="5421383" y="1033816"/>
                </a:cubicBezTo>
                <a:cubicBezTo>
                  <a:pt x="5423718" y="1020464"/>
                  <a:pt x="5428255" y="1028633"/>
                  <a:pt x="5435984" y="1019206"/>
                </a:cubicBezTo>
                <a:cubicBezTo>
                  <a:pt x="5445094" y="1003198"/>
                  <a:pt x="5437200" y="989950"/>
                  <a:pt x="5453368" y="972951"/>
                </a:cubicBezTo>
                <a:cubicBezTo>
                  <a:pt x="5473953" y="985129"/>
                  <a:pt x="5470479" y="1001059"/>
                  <a:pt x="5490875" y="1013666"/>
                </a:cubicBezTo>
                <a:cubicBezTo>
                  <a:pt x="5484678" y="1029421"/>
                  <a:pt x="5484656" y="1049348"/>
                  <a:pt x="5475975" y="1064727"/>
                </a:cubicBezTo>
                <a:close/>
                <a:moveTo>
                  <a:pt x="5607827" y="767102"/>
                </a:moveTo>
                <a:cubicBezTo>
                  <a:pt x="5599408" y="788475"/>
                  <a:pt x="5590372" y="810087"/>
                  <a:pt x="5570915" y="833239"/>
                </a:cubicBezTo>
                <a:cubicBezTo>
                  <a:pt x="5554116" y="815575"/>
                  <a:pt x="5543977" y="796757"/>
                  <a:pt x="5536122" y="777411"/>
                </a:cubicBezTo>
                <a:cubicBezTo>
                  <a:pt x="5543555" y="761748"/>
                  <a:pt x="5549324" y="746374"/>
                  <a:pt x="5563228" y="729985"/>
                </a:cubicBezTo>
                <a:cubicBezTo>
                  <a:pt x="5580661" y="734615"/>
                  <a:pt x="5584618" y="755823"/>
                  <a:pt x="5607827" y="767102"/>
                </a:cubicBezTo>
                <a:close/>
                <a:moveTo>
                  <a:pt x="5753320" y="437972"/>
                </a:moveTo>
                <a:cubicBezTo>
                  <a:pt x="5752757" y="430106"/>
                  <a:pt x="5747266" y="423110"/>
                  <a:pt x="5736191" y="416185"/>
                </a:cubicBezTo>
                <a:cubicBezTo>
                  <a:pt x="5734783" y="426227"/>
                  <a:pt x="5720423" y="438162"/>
                  <a:pt x="5730513" y="446175"/>
                </a:cubicBezTo>
                <a:cubicBezTo>
                  <a:pt x="5739429" y="441990"/>
                  <a:pt x="5731170" y="428693"/>
                  <a:pt x="5741072" y="432560"/>
                </a:cubicBezTo>
                <a:cubicBezTo>
                  <a:pt x="5745858" y="437722"/>
                  <a:pt x="5740743" y="443586"/>
                  <a:pt x="5745530" y="448748"/>
                </a:cubicBezTo>
                <a:cubicBezTo>
                  <a:pt x="5748486" y="445484"/>
                  <a:pt x="5750786" y="441422"/>
                  <a:pt x="5753320" y="437972"/>
                </a:cubicBezTo>
                <a:close/>
                <a:moveTo>
                  <a:pt x="5189793" y="1713445"/>
                </a:moveTo>
                <a:cubicBezTo>
                  <a:pt x="5187207" y="1712595"/>
                  <a:pt x="5184975" y="1711440"/>
                  <a:pt x="5182743" y="1710285"/>
                </a:cubicBezTo>
                <a:cubicBezTo>
                  <a:pt x="5181894" y="1712870"/>
                  <a:pt x="5180740" y="1715102"/>
                  <a:pt x="5179586" y="1717333"/>
                </a:cubicBezTo>
                <a:cubicBezTo>
                  <a:pt x="5181818" y="1718488"/>
                  <a:pt x="5184404" y="1719339"/>
                  <a:pt x="5186636" y="1720494"/>
                </a:cubicBezTo>
                <a:cubicBezTo>
                  <a:pt x="5187790" y="1718262"/>
                  <a:pt x="5188639" y="1715676"/>
                  <a:pt x="5189793" y="1713445"/>
                </a:cubicBezTo>
                <a:close/>
                <a:moveTo>
                  <a:pt x="2270658" y="8321109"/>
                </a:moveTo>
                <a:cubicBezTo>
                  <a:pt x="2254867" y="8326035"/>
                  <a:pt x="2241906" y="8332784"/>
                  <a:pt x="2224684" y="8335864"/>
                </a:cubicBezTo>
                <a:cubicBezTo>
                  <a:pt x="2225264" y="8342861"/>
                  <a:pt x="2227213" y="8347968"/>
                  <a:pt x="2231918" y="8350227"/>
                </a:cubicBezTo>
                <a:cubicBezTo>
                  <a:pt x="2241040" y="8337002"/>
                  <a:pt x="2267226" y="8339849"/>
                  <a:pt x="2270658" y="8321109"/>
                </a:cubicBezTo>
                <a:close/>
                <a:moveTo>
                  <a:pt x="3436013" y="5683758"/>
                </a:moveTo>
                <a:cubicBezTo>
                  <a:pt x="3423930" y="5684538"/>
                  <a:pt x="3425065" y="5664642"/>
                  <a:pt x="3416370" y="5675079"/>
                </a:cubicBezTo>
                <a:cubicBezTo>
                  <a:pt x="3421732" y="5677960"/>
                  <a:pt x="3429328" y="5701199"/>
                  <a:pt x="3436013" y="5683758"/>
                </a:cubicBezTo>
                <a:close/>
                <a:moveTo>
                  <a:pt x="3203945" y="6218229"/>
                </a:moveTo>
                <a:cubicBezTo>
                  <a:pt x="3199012" y="6215538"/>
                  <a:pt x="3197962" y="6210989"/>
                  <a:pt x="3189574" y="6210347"/>
                </a:cubicBezTo>
                <a:cubicBezTo>
                  <a:pt x="3183246" y="6222360"/>
                  <a:pt x="3200268" y="6228860"/>
                  <a:pt x="3203945" y="6218229"/>
                </a:cubicBezTo>
                <a:close/>
                <a:moveTo>
                  <a:pt x="2287932" y="8292337"/>
                </a:moveTo>
                <a:cubicBezTo>
                  <a:pt x="2290521" y="8279216"/>
                  <a:pt x="2269258" y="8292171"/>
                  <a:pt x="2266518" y="8295952"/>
                </a:cubicBezTo>
                <a:cubicBezTo>
                  <a:pt x="2277763" y="8298573"/>
                  <a:pt x="2279532" y="8292472"/>
                  <a:pt x="2287932" y="8292337"/>
                </a:cubicBezTo>
                <a:close/>
                <a:moveTo>
                  <a:pt x="5742198" y="475712"/>
                </a:moveTo>
                <a:cubicBezTo>
                  <a:pt x="5740696" y="474540"/>
                  <a:pt x="5738772" y="473182"/>
                  <a:pt x="5736848" y="471824"/>
                </a:cubicBezTo>
                <a:cubicBezTo>
                  <a:pt x="5735675" y="473337"/>
                  <a:pt x="5734314" y="475275"/>
                  <a:pt x="5732531" y="477026"/>
                </a:cubicBezTo>
                <a:cubicBezTo>
                  <a:pt x="5734455" y="478384"/>
                  <a:pt x="5736379" y="479742"/>
                  <a:pt x="5738303" y="481100"/>
                </a:cubicBezTo>
                <a:cubicBezTo>
                  <a:pt x="5739664" y="479162"/>
                  <a:pt x="5740837" y="477649"/>
                  <a:pt x="5742198" y="475712"/>
                </a:cubicBezTo>
                <a:close/>
                <a:moveTo>
                  <a:pt x="3354328" y="5880183"/>
                </a:moveTo>
                <a:cubicBezTo>
                  <a:pt x="3349014" y="5878347"/>
                  <a:pt x="3343176" y="5874235"/>
                  <a:pt x="3340674" y="5878742"/>
                </a:cubicBezTo>
                <a:cubicBezTo>
                  <a:pt x="3342621" y="5880111"/>
                  <a:pt x="3345183" y="5881243"/>
                  <a:pt x="3342821" y="5884279"/>
                </a:cubicBezTo>
                <a:cubicBezTo>
                  <a:pt x="3347710" y="5885919"/>
                  <a:pt x="3352593" y="5887576"/>
                  <a:pt x="3354328" y="5880183"/>
                </a:cubicBezTo>
                <a:close/>
                <a:moveTo>
                  <a:pt x="5652679" y="684340"/>
                </a:moveTo>
                <a:cubicBezTo>
                  <a:pt x="5628929" y="692361"/>
                  <a:pt x="5632504" y="724283"/>
                  <a:pt x="5624604" y="744449"/>
                </a:cubicBezTo>
                <a:cubicBezTo>
                  <a:pt x="5612814" y="750554"/>
                  <a:pt x="5584535" y="697945"/>
                  <a:pt x="5585674" y="685077"/>
                </a:cubicBezTo>
                <a:cubicBezTo>
                  <a:pt x="5585737" y="681505"/>
                  <a:pt x="5596195" y="668126"/>
                  <a:pt x="5598814" y="661054"/>
                </a:cubicBezTo>
                <a:cubicBezTo>
                  <a:pt x="5603187" y="651158"/>
                  <a:pt x="5602192" y="641976"/>
                  <a:pt x="5609798" y="635051"/>
                </a:cubicBezTo>
                <a:cubicBezTo>
                  <a:pt x="5622711" y="651556"/>
                  <a:pt x="5637695" y="667948"/>
                  <a:pt x="5652679" y="684340"/>
                </a:cubicBezTo>
                <a:close/>
                <a:moveTo>
                  <a:pt x="4311456" y="3720062"/>
                </a:moveTo>
                <a:cubicBezTo>
                  <a:pt x="4313370" y="3715297"/>
                  <a:pt x="4313075" y="3711341"/>
                  <a:pt x="4305083" y="3710360"/>
                </a:cubicBezTo>
                <a:cubicBezTo>
                  <a:pt x="4300130" y="3720414"/>
                  <a:pt x="4300104" y="3728563"/>
                  <a:pt x="4304577" y="3734620"/>
                </a:cubicBezTo>
                <a:cubicBezTo>
                  <a:pt x="4305419" y="3730402"/>
                  <a:pt x="4309542" y="3724827"/>
                  <a:pt x="4311456" y="3720062"/>
                </a:cubicBezTo>
                <a:close/>
                <a:moveTo>
                  <a:pt x="4200115" y="3973209"/>
                </a:moveTo>
                <a:cubicBezTo>
                  <a:pt x="4207378" y="3955761"/>
                  <a:pt x="4210984" y="3938354"/>
                  <a:pt x="4204319" y="3928013"/>
                </a:cubicBezTo>
                <a:cubicBezTo>
                  <a:pt x="4188883" y="3954858"/>
                  <a:pt x="4167025" y="3991616"/>
                  <a:pt x="4173970" y="4018658"/>
                </a:cubicBezTo>
                <a:cubicBezTo>
                  <a:pt x="4181933" y="4008149"/>
                  <a:pt x="4192852" y="3990658"/>
                  <a:pt x="4200115" y="3973209"/>
                </a:cubicBezTo>
                <a:close/>
                <a:moveTo>
                  <a:pt x="5676809" y="632442"/>
                </a:moveTo>
                <a:cubicBezTo>
                  <a:pt x="5673230" y="642730"/>
                  <a:pt x="5667848" y="652285"/>
                  <a:pt x="5657411" y="657829"/>
                </a:cubicBezTo>
                <a:cubicBezTo>
                  <a:pt x="5650915" y="638710"/>
                  <a:pt x="5631442" y="620966"/>
                  <a:pt x="5627233" y="601334"/>
                </a:cubicBezTo>
                <a:cubicBezTo>
                  <a:pt x="5644861" y="596428"/>
                  <a:pt x="5640282" y="565969"/>
                  <a:pt x="5652472" y="561707"/>
                </a:cubicBezTo>
                <a:cubicBezTo>
                  <a:pt x="5666228" y="574894"/>
                  <a:pt x="5665583" y="590350"/>
                  <a:pt x="5685395" y="602659"/>
                </a:cubicBezTo>
                <a:cubicBezTo>
                  <a:pt x="5682166" y="611134"/>
                  <a:pt x="5680389" y="622154"/>
                  <a:pt x="5676809" y="632442"/>
                </a:cubicBezTo>
                <a:close/>
                <a:moveTo>
                  <a:pt x="725163" y="11847303"/>
                </a:moveTo>
                <a:cubicBezTo>
                  <a:pt x="726823" y="11841382"/>
                  <a:pt x="725868" y="11835459"/>
                  <a:pt x="723397" y="11829505"/>
                </a:cubicBezTo>
                <a:cubicBezTo>
                  <a:pt x="719322" y="11831799"/>
                  <a:pt x="715102" y="11830958"/>
                  <a:pt x="711304" y="11825697"/>
                </a:cubicBezTo>
                <a:cubicBezTo>
                  <a:pt x="693302" y="11838726"/>
                  <a:pt x="702275" y="11851904"/>
                  <a:pt x="711249" y="11865081"/>
                </a:cubicBezTo>
                <a:cubicBezTo>
                  <a:pt x="719232" y="11859139"/>
                  <a:pt x="723505" y="11853222"/>
                  <a:pt x="725163" y="11847303"/>
                </a:cubicBezTo>
                <a:close/>
                <a:moveTo>
                  <a:pt x="5709141" y="567504"/>
                </a:moveTo>
                <a:cubicBezTo>
                  <a:pt x="5707106" y="571772"/>
                  <a:pt x="5704486" y="575418"/>
                  <a:pt x="5700803" y="578047"/>
                </a:cubicBezTo>
                <a:cubicBezTo>
                  <a:pt x="5672923" y="548704"/>
                  <a:pt x="5651492" y="525306"/>
                  <a:pt x="5695484" y="488512"/>
                </a:cubicBezTo>
                <a:cubicBezTo>
                  <a:pt x="5708575" y="499971"/>
                  <a:pt x="5715036" y="511596"/>
                  <a:pt x="5724601" y="523045"/>
                </a:cubicBezTo>
                <a:cubicBezTo>
                  <a:pt x="5716093" y="536310"/>
                  <a:pt x="5715247" y="554701"/>
                  <a:pt x="5709141" y="567504"/>
                </a:cubicBezTo>
                <a:close/>
                <a:moveTo>
                  <a:pt x="1683165" y="9682898"/>
                </a:moveTo>
                <a:cubicBezTo>
                  <a:pt x="1674609" y="9669939"/>
                  <a:pt x="1670360" y="9655314"/>
                  <a:pt x="1654422" y="9645212"/>
                </a:cubicBezTo>
                <a:cubicBezTo>
                  <a:pt x="1640133" y="9652157"/>
                  <a:pt x="1664729" y="9699228"/>
                  <a:pt x="1683165" y="9682898"/>
                </a:cubicBezTo>
                <a:close/>
                <a:moveTo>
                  <a:pt x="3304147" y="6014546"/>
                </a:moveTo>
                <a:cubicBezTo>
                  <a:pt x="3309175" y="5997391"/>
                  <a:pt x="3286426" y="5958779"/>
                  <a:pt x="3276876" y="5968842"/>
                </a:cubicBezTo>
                <a:cubicBezTo>
                  <a:pt x="3285966" y="5984079"/>
                  <a:pt x="3288097" y="6002356"/>
                  <a:pt x="3304147" y="6014546"/>
                </a:cubicBezTo>
                <a:close/>
                <a:moveTo>
                  <a:pt x="2495104" y="7853802"/>
                </a:moveTo>
                <a:cubicBezTo>
                  <a:pt x="2496196" y="7851101"/>
                  <a:pt x="2496255" y="7848189"/>
                  <a:pt x="2494624" y="7845043"/>
                </a:cubicBezTo>
                <a:cubicBezTo>
                  <a:pt x="2490431" y="7856227"/>
                  <a:pt x="2468533" y="7860420"/>
                  <a:pt x="2475056" y="7873002"/>
                </a:cubicBezTo>
                <a:cubicBezTo>
                  <a:pt x="2479249" y="7868109"/>
                  <a:pt x="2491829" y="7861906"/>
                  <a:pt x="2495104" y="7853802"/>
                </a:cubicBezTo>
                <a:close/>
                <a:moveTo>
                  <a:pt x="5760477" y="463477"/>
                </a:moveTo>
                <a:cubicBezTo>
                  <a:pt x="5754646" y="476388"/>
                  <a:pt x="5746961" y="489496"/>
                  <a:pt x="5738866" y="502676"/>
                </a:cubicBezTo>
                <a:cubicBezTo>
                  <a:pt x="5719578" y="488060"/>
                  <a:pt x="5722488" y="470049"/>
                  <a:pt x="5698648" y="455454"/>
                </a:cubicBezTo>
                <a:cubicBezTo>
                  <a:pt x="5700432" y="439993"/>
                  <a:pt x="5702778" y="446107"/>
                  <a:pt x="5714651" y="434088"/>
                </a:cubicBezTo>
                <a:cubicBezTo>
                  <a:pt x="5721268" y="420255"/>
                  <a:pt x="5724600" y="407002"/>
                  <a:pt x="5737177" y="392247"/>
                </a:cubicBezTo>
                <a:cubicBezTo>
                  <a:pt x="5744967" y="404321"/>
                  <a:pt x="5753039" y="422614"/>
                  <a:pt x="5770966" y="425457"/>
                </a:cubicBezTo>
                <a:cubicBezTo>
                  <a:pt x="5770285" y="437851"/>
                  <a:pt x="5766307" y="450565"/>
                  <a:pt x="5760477" y="463477"/>
                </a:cubicBezTo>
                <a:close/>
                <a:moveTo>
                  <a:pt x="3318546" y="5992355"/>
                </a:moveTo>
                <a:cubicBezTo>
                  <a:pt x="3322583" y="5976288"/>
                  <a:pt x="3321363" y="5981358"/>
                  <a:pt x="3326956" y="5962925"/>
                </a:cubicBezTo>
                <a:cubicBezTo>
                  <a:pt x="3311118" y="5959496"/>
                  <a:pt x="3314439" y="5941585"/>
                  <a:pt x="3297055" y="5945118"/>
                </a:cubicBezTo>
                <a:cubicBezTo>
                  <a:pt x="3306685" y="5949891"/>
                  <a:pt x="3298897" y="5961742"/>
                  <a:pt x="3294373" y="5971981"/>
                </a:cubicBezTo>
                <a:cubicBezTo>
                  <a:pt x="3306945" y="5977026"/>
                  <a:pt x="3302896" y="5988500"/>
                  <a:pt x="3318546" y="5992355"/>
                </a:cubicBezTo>
                <a:close/>
                <a:moveTo>
                  <a:pt x="3562270" y="5440748"/>
                </a:moveTo>
                <a:cubicBezTo>
                  <a:pt x="3556956" y="5438913"/>
                  <a:pt x="3557475" y="5419256"/>
                  <a:pt x="3548354" y="5429505"/>
                </a:cubicBezTo>
                <a:cubicBezTo>
                  <a:pt x="3554282" y="5431104"/>
                  <a:pt x="3553148" y="5450997"/>
                  <a:pt x="3562270" y="5440748"/>
                </a:cubicBezTo>
                <a:close/>
                <a:moveTo>
                  <a:pt x="3945504" y="4574086"/>
                </a:moveTo>
                <a:cubicBezTo>
                  <a:pt x="3945218" y="4591094"/>
                  <a:pt x="3914339" y="4592954"/>
                  <a:pt x="3903433" y="4584836"/>
                </a:cubicBezTo>
                <a:cubicBezTo>
                  <a:pt x="3905278" y="4582081"/>
                  <a:pt x="3906668" y="4579188"/>
                  <a:pt x="3905743" y="4574146"/>
                </a:cubicBezTo>
                <a:cubicBezTo>
                  <a:pt x="3919057" y="4574465"/>
                  <a:pt x="3936920" y="4568105"/>
                  <a:pt x="3945504" y="4574086"/>
                </a:cubicBezTo>
                <a:close/>
                <a:moveTo>
                  <a:pt x="1094539" y="11029788"/>
                </a:moveTo>
                <a:cubicBezTo>
                  <a:pt x="1087786" y="11049391"/>
                  <a:pt x="1078214" y="11066159"/>
                  <a:pt x="1067225" y="11078356"/>
                </a:cubicBezTo>
                <a:cubicBezTo>
                  <a:pt x="1027795" y="11121509"/>
                  <a:pt x="928865" y="11176039"/>
                  <a:pt x="846850" y="11161180"/>
                </a:cubicBezTo>
                <a:cubicBezTo>
                  <a:pt x="817005" y="11156137"/>
                  <a:pt x="787120" y="11132752"/>
                  <a:pt x="762356" y="11116211"/>
                </a:cubicBezTo>
                <a:cubicBezTo>
                  <a:pt x="723814" y="11090528"/>
                  <a:pt x="706587" y="11061537"/>
                  <a:pt x="651148" y="11070638"/>
                </a:cubicBezTo>
                <a:cubicBezTo>
                  <a:pt x="639292" y="11075580"/>
                  <a:pt x="646762" y="11096696"/>
                  <a:pt x="635569" y="11102441"/>
                </a:cubicBezTo>
                <a:cubicBezTo>
                  <a:pt x="605607" y="11108035"/>
                  <a:pt x="584885" y="11101933"/>
                  <a:pt x="579346" y="11077599"/>
                </a:cubicBezTo>
                <a:cubicBezTo>
                  <a:pt x="561577" y="11080946"/>
                  <a:pt x="547957" y="11079509"/>
                  <a:pt x="533724" y="11078310"/>
                </a:cubicBezTo>
                <a:cubicBezTo>
                  <a:pt x="528037" y="11072744"/>
                  <a:pt x="522728" y="11066326"/>
                  <a:pt x="523738" y="11052519"/>
                </a:cubicBezTo>
                <a:cubicBezTo>
                  <a:pt x="511683" y="11053301"/>
                  <a:pt x="496469" y="11057777"/>
                  <a:pt x="489743" y="11052260"/>
                </a:cubicBezTo>
                <a:cubicBezTo>
                  <a:pt x="486363" y="11020735"/>
                  <a:pt x="483410" y="10989398"/>
                  <a:pt x="480030" y="10957871"/>
                </a:cubicBezTo>
                <a:cubicBezTo>
                  <a:pt x="485735" y="10950721"/>
                  <a:pt x="501673" y="10952673"/>
                  <a:pt x="513678" y="10950850"/>
                </a:cubicBezTo>
                <a:cubicBezTo>
                  <a:pt x="519571" y="10943274"/>
                  <a:pt x="516321" y="10927585"/>
                  <a:pt x="521977" y="10919395"/>
                </a:cubicBezTo>
                <a:cubicBezTo>
                  <a:pt x="534645" y="10918375"/>
                  <a:pt x="546888" y="10917167"/>
                  <a:pt x="559745" y="10915721"/>
                </a:cubicBezTo>
                <a:cubicBezTo>
                  <a:pt x="565677" y="10904599"/>
                  <a:pt x="566162" y="10888524"/>
                  <a:pt x="574937" y="10880185"/>
                </a:cubicBezTo>
                <a:cubicBezTo>
                  <a:pt x="587794" y="10878740"/>
                  <a:pt x="600036" y="10877531"/>
                  <a:pt x="612894" y="10876085"/>
                </a:cubicBezTo>
                <a:cubicBezTo>
                  <a:pt x="617262" y="10884633"/>
                  <a:pt x="621255" y="10894032"/>
                  <a:pt x="623266" y="10905611"/>
                </a:cubicBezTo>
                <a:cubicBezTo>
                  <a:pt x="680862" y="10867432"/>
                  <a:pt x="742567" y="10784236"/>
                  <a:pt x="833871" y="10766550"/>
                </a:cubicBezTo>
                <a:cubicBezTo>
                  <a:pt x="917331" y="10750488"/>
                  <a:pt x="997485" y="10778777"/>
                  <a:pt x="1048539" y="10817623"/>
                </a:cubicBezTo>
                <a:cubicBezTo>
                  <a:pt x="1078216" y="10854152"/>
                  <a:pt x="1104735" y="10894374"/>
                  <a:pt x="1104937" y="10964200"/>
                </a:cubicBezTo>
                <a:cubicBezTo>
                  <a:pt x="1105226" y="10987742"/>
                  <a:pt x="1101292" y="11010183"/>
                  <a:pt x="1094539" y="11029788"/>
                </a:cubicBezTo>
                <a:close/>
                <a:moveTo>
                  <a:pt x="2178117" y="8579551"/>
                </a:moveTo>
                <a:cubicBezTo>
                  <a:pt x="2180716" y="8575664"/>
                  <a:pt x="2182537" y="8571415"/>
                  <a:pt x="2183218" y="8566582"/>
                </a:cubicBezTo>
                <a:cubicBezTo>
                  <a:pt x="2197263" y="8468975"/>
                  <a:pt x="1988224" y="8499088"/>
                  <a:pt x="1967214" y="8418757"/>
                </a:cubicBezTo>
                <a:cubicBezTo>
                  <a:pt x="1968689" y="8402300"/>
                  <a:pt x="1980949" y="8386684"/>
                  <a:pt x="1968549" y="8372824"/>
                </a:cubicBezTo>
                <a:cubicBezTo>
                  <a:pt x="1924011" y="8378428"/>
                  <a:pt x="1911031" y="8433861"/>
                  <a:pt x="1897785" y="8475268"/>
                </a:cubicBezTo>
                <a:cubicBezTo>
                  <a:pt x="1885323" y="8513827"/>
                  <a:pt x="1853885" y="8573500"/>
                  <a:pt x="1889614" y="8604860"/>
                </a:cubicBezTo>
                <a:cubicBezTo>
                  <a:pt x="1927167" y="8599621"/>
                  <a:pt x="1912348" y="8557341"/>
                  <a:pt x="1939484" y="8549370"/>
                </a:cubicBezTo>
                <a:cubicBezTo>
                  <a:pt x="1989564" y="8533649"/>
                  <a:pt x="2058266" y="8641907"/>
                  <a:pt x="2143499" y="8610778"/>
                </a:cubicBezTo>
                <a:cubicBezTo>
                  <a:pt x="2155525" y="8599619"/>
                  <a:pt x="2170321" y="8591212"/>
                  <a:pt x="2178117" y="8579551"/>
                </a:cubicBezTo>
                <a:close/>
                <a:moveTo>
                  <a:pt x="842912" y="11608073"/>
                </a:moveTo>
                <a:cubicBezTo>
                  <a:pt x="797864" y="11616604"/>
                  <a:pt x="795295" y="11666247"/>
                  <a:pt x="759742" y="11698270"/>
                </a:cubicBezTo>
                <a:cubicBezTo>
                  <a:pt x="741714" y="11696398"/>
                  <a:pt x="728982" y="11653705"/>
                  <a:pt x="696731" y="11642501"/>
                </a:cubicBezTo>
                <a:cubicBezTo>
                  <a:pt x="706353" y="11634565"/>
                  <a:pt x="706184" y="11626874"/>
                  <a:pt x="697026" y="11618766"/>
                </a:cubicBezTo>
                <a:cubicBezTo>
                  <a:pt x="746643" y="11618346"/>
                  <a:pt x="768491" y="11549293"/>
                  <a:pt x="788332" y="11528608"/>
                </a:cubicBezTo>
                <a:cubicBezTo>
                  <a:pt x="815719" y="11555434"/>
                  <a:pt x="829955" y="11582036"/>
                  <a:pt x="842912" y="11608073"/>
                </a:cubicBezTo>
                <a:close/>
                <a:moveTo>
                  <a:pt x="5387578" y="1328080"/>
                </a:moveTo>
                <a:cubicBezTo>
                  <a:pt x="5370496" y="1315944"/>
                  <a:pt x="5347695" y="1289045"/>
                  <a:pt x="5325668" y="1269627"/>
                </a:cubicBezTo>
                <a:cubicBezTo>
                  <a:pt x="5315786" y="1276986"/>
                  <a:pt x="5331754" y="1278943"/>
                  <a:pt x="5335179" y="1285045"/>
                </a:cubicBezTo>
                <a:cubicBezTo>
                  <a:pt x="5339031" y="1291335"/>
                  <a:pt x="5337673" y="1297873"/>
                  <a:pt x="5342944" y="1303260"/>
                </a:cubicBezTo>
                <a:cubicBezTo>
                  <a:pt x="5354201" y="1315881"/>
                  <a:pt x="5371710" y="1328205"/>
                  <a:pt x="5387578" y="1328080"/>
                </a:cubicBezTo>
                <a:close/>
                <a:moveTo>
                  <a:pt x="3356442" y="5928534"/>
                </a:moveTo>
                <a:cubicBezTo>
                  <a:pt x="3351506" y="5925843"/>
                  <a:pt x="3353153" y="5920962"/>
                  <a:pt x="3346182" y="5919411"/>
                </a:cubicBezTo>
                <a:lnTo>
                  <a:pt x="3342787" y="5927095"/>
                </a:lnTo>
                <a:cubicBezTo>
                  <a:pt x="3347911" y="5929359"/>
                  <a:pt x="3346079" y="5934662"/>
                  <a:pt x="3353049" y="5936213"/>
                </a:cubicBezTo>
                <a:close/>
                <a:moveTo>
                  <a:pt x="3094271" y="6524170"/>
                </a:moveTo>
                <a:cubicBezTo>
                  <a:pt x="3084661" y="6502050"/>
                  <a:pt x="3086032" y="6473549"/>
                  <a:pt x="3067476" y="6456668"/>
                </a:cubicBezTo>
                <a:cubicBezTo>
                  <a:pt x="3067943" y="6479854"/>
                  <a:pt x="3078628" y="6520322"/>
                  <a:pt x="3094271" y="6524170"/>
                </a:cubicBezTo>
                <a:close/>
                <a:moveTo>
                  <a:pt x="2309625" y="8306001"/>
                </a:moveTo>
                <a:cubicBezTo>
                  <a:pt x="2298003" y="8308990"/>
                  <a:pt x="2288745" y="8313811"/>
                  <a:pt x="2281392" y="8320936"/>
                </a:cubicBezTo>
                <a:cubicBezTo>
                  <a:pt x="2296814" y="8322088"/>
                  <a:pt x="2303220" y="8314045"/>
                  <a:pt x="2309625" y="8306001"/>
                </a:cubicBezTo>
                <a:close/>
                <a:moveTo>
                  <a:pt x="5574476" y="917317"/>
                </a:moveTo>
                <a:cubicBezTo>
                  <a:pt x="5578312" y="909791"/>
                  <a:pt x="5582197" y="903312"/>
                  <a:pt x="5571696" y="898161"/>
                </a:cubicBezTo>
                <a:cubicBezTo>
                  <a:pt x="5567005" y="905308"/>
                  <a:pt x="5567726" y="911773"/>
                  <a:pt x="5574476" y="917317"/>
                </a:cubicBezTo>
                <a:close/>
                <a:moveTo>
                  <a:pt x="3350157" y="5954309"/>
                </a:moveTo>
                <a:cubicBezTo>
                  <a:pt x="3342559" y="5948403"/>
                  <a:pt x="3342535" y="5939216"/>
                  <a:pt x="3329825" y="5935640"/>
                </a:cubicBezTo>
                <a:cubicBezTo>
                  <a:pt x="3325728" y="5946066"/>
                  <a:pt x="3340470" y="5965837"/>
                  <a:pt x="3346766" y="5961985"/>
                </a:cubicBezTo>
                <a:cubicBezTo>
                  <a:pt x="3342017" y="5958872"/>
                  <a:pt x="3346087" y="5956590"/>
                  <a:pt x="3350157" y="5954309"/>
                </a:cubicBezTo>
                <a:close/>
                <a:moveTo>
                  <a:pt x="5499536" y="1092281"/>
                </a:moveTo>
                <a:cubicBezTo>
                  <a:pt x="5504145" y="1083003"/>
                  <a:pt x="5502968" y="1075284"/>
                  <a:pt x="5495960" y="1068073"/>
                </a:cubicBezTo>
                <a:cubicBezTo>
                  <a:pt x="5490360" y="1073827"/>
                  <a:pt x="5488931" y="1079367"/>
                  <a:pt x="5488499" y="1083805"/>
                </a:cubicBezTo>
                <a:cubicBezTo>
                  <a:pt x="5492384" y="1086550"/>
                  <a:pt x="5495842" y="1089106"/>
                  <a:pt x="5499536" y="1092281"/>
                </a:cubicBezTo>
                <a:close/>
                <a:moveTo>
                  <a:pt x="5654183" y="746799"/>
                </a:moveTo>
                <a:cubicBezTo>
                  <a:pt x="5654183" y="746799"/>
                  <a:pt x="5651368" y="745048"/>
                  <a:pt x="5651555" y="744624"/>
                </a:cubicBezTo>
                <a:cubicBezTo>
                  <a:pt x="5646129" y="720942"/>
                  <a:pt x="5646581" y="761683"/>
                  <a:pt x="5654183" y="746799"/>
                </a:cubicBezTo>
                <a:close/>
                <a:moveTo>
                  <a:pt x="581399" y="12227826"/>
                </a:moveTo>
                <a:cubicBezTo>
                  <a:pt x="564515" y="12210673"/>
                  <a:pt x="558765" y="12172931"/>
                  <a:pt x="538306" y="12168483"/>
                </a:cubicBezTo>
                <a:cubicBezTo>
                  <a:pt x="546999" y="12184568"/>
                  <a:pt x="550977" y="12237851"/>
                  <a:pt x="581399" y="12227826"/>
                </a:cubicBezTo>
                <a:close/>
                <a:moveTo>
                  <a:pt x="5543936" y="998869"/>
                </a:moveTo>
                <a:cubicBezTo>
                  <a:pt x="5540783" y="994409"/>
                  <a:pt x="5539911" y="989424"/>
                  <a:pt x="5536758" y="984964"/>
                </a:cubicBezTo>
                <a:cubicBezTo>
                  <a:pt x="5527508" y="993143"/>
                  <a:pt x="5530523" y="999075"/>
                  <a:pt x="5535202" y="1004720"/>
                </a:cubicBezTo>
                <a:cubicBezTo>
                  <a:pt x="5537571" y="1001678"/>
                  <a:pt x="5541240" y="1003811"/>
                  <a:pt x="5543936" y="998869"/>
                </a:cubicBezTo>
                <a:close/>
                <a:moveTo>
                  <a:pt x="5632057" y="799702"/>
                </a:moveTo>
                <a:cubicBezTo>
                  <a:pt x="5629234" y="797940"/>
                  <a:pt x="5626412" y="796178"/>
                  <a:pt x="5623780" y="793985"/>
                </a:cubicBezTo>
                <a:cubicBezTo>
                  <a:pt x="5621586" y="796621"/>
                  <a:pt x="5619824" y="799446"/>
                  <a:pt x="5617630" y="802081"/>
                </a:cubicBezTo>
                <a:cubicBezTo>
                  <a:pt x="5620693" y="804464"/>
                  <a:pt x="5623515" y="806226"/>
                  <a:pt x="5626148" y="808419"/>
                </a:cubicBezTo>
                <a:cubicBezTo>
                  <a:pt x="5627910" y="805594"/>
                  <a:pt x="5630104" y="802958"/>
                  <a:pt x="5632057" y="799702"/>
                </a:cubicBezTo>
                <a:close/>
                <a:moveTo>
                  <a:pt x="5438926" y="1245151"/>
                </a:moveTo>
                <a:cubicBezTo>
                  <a:pt x="5438554" y="1238537"/>
                  <a:pt x="5428910" y="1233129"/>
                  <a:pt x="5424025" y="1238997"/>
                </a:cubicBezTo>
                <a:cubicBezTo>
                  <a:pt x="5425501" y="1243727"/>
                  <a:pt x="5428820" y="1247742"/>
                  <a:pt x="5435688" y="1251795"/>
                </a:cubicBezTo>
                <a:cubicBezTo>
                  <a:pt x="5438144" y="1249695"/>
                  <a:pt x="5439051" y="1247357"/>
                  <a:pt x="5438926" y="1245151"/>
                </a:cubicBezTo>
                <a:close/>
                <a:moveTo>
                  <a:pt x="3237792" y="6227055"/>
                </a:moveTo>
                <a:cubicBezTo>
                  <a:pt x="3238448" y="6223260"/>
                  <a:pt x="3239532" y="6219654"/>
                  <a:pt x="3240615" y="6216047"/>
                </a:cubicBezTo>
                <a:cubicBezTo>
                  <a:pt x="3229617" y="6213230"/>
                  <a:pt x="3215673" y="6205538"/>
                  <a:pt x="3212423" y="6216357"/>
                </a:cubicBezTo>
                <a:cubicBezTo>
                  <a:pt x="3218734" y="6221699"/>
                  <a:pt x="3226810" y="6233438"/>
                  <a:pt x="3237792" y="6227055"/>
                </a:cubicBezTo>
                <a:close/>
                <a:moveTo>
                  <a:pt x="5674010" y="713815"/>
                </a:moveTo>
                <a:cubicBezTo>
                  <a:pt x="5675191" y="710853"/>
                  <a:pt x="5674888" y="708058"/>
                  <a:pt x="5671925" y="705482"/>
                </a:cubicBezTo>
                <a:cubicBezTo>
                  <a:pt x="5664664" y="706835"/>
                  <a:pt x="5656471" y="718418"/>
                  <a:pt x="5667192" y="723155"/>
                </a:cubicBezTo>
                <a:cubicBezTo>
                  <a:pt x="5670165" y="719908"/>
                  <a:pt x="5672830" y="716777"/>
                  <a:pt x="5674010" y="713815"/>
                </a:cubicBezTo>
                <a:close/>
                <a:moveTo>
                  <a:pt x="5525135" y="1051649"/>
                </a:moveTo>
                <a:cubicBezTo>
                  <a:pt x="5520587" y="1048097"/>
                  <a:pt x="5515850" y="1044976"/>
                  <a:pt x="5511730" y="1041612"/>
                </a:cubicBezTo>
                <a:cubicBezTo>
                  <a:pt x="5502285" y="1050296"/>
                  <a:pt x="5509247" y="1056458"/>
                  <a:pt x="5517253" y="1062566"/>
                </a:cubicBezTo>
                <a:cubicBezTo>
                  <a:pt x="5522997" y="1055333"/>
                  <a:pt x="5516647" y="1053556"/>
                  <a:pt x="5525135" y="1051649"/>
                </a:cubicBezTo>
                <a:close/>
                <a:moveTo>
                  <a:pt x="2202261" y="8573543"/>
                </a:moveTo>
                <a:cubicBezTo>
                  <a:pt x="2196591" y="8608002"/>
                  <a:pt x="2135354" y="8642558"/>
                  <a:pt x="2076285" y="8629266"/>
                </a:cubicBezTo>
                <a:cubicBezTo>
                  <a:pt x="2033761" y="8619789"/>
                  <a:pt x="2002910" y="8583494"/>
                  <a:pt x="1952102" y="8567431"/>
                </a:cubicBezTo>
                <a:cubicBezTo>
                  <a:pt x="1926459" y="8586087"/>
                  <a:pt x="1922525" y="8635899"/>
                  <a:pt x="1878971" y="8624603"/>
                </a:cubicBezTo>
                <a:cubicBezTo>
                  <a:pt x="1828335" y="8611807"/>
                  <a:pt x="1863262" y="8520595"/>
                  <a:pt x="1875160" y="8480194"/>
                </a:cubicBezTo>
                <a:cubicBezTo>
                  <a:pt x="1818717" y="8454597"/>
                  <a:pt x="1756954" y="8434426"/>
                  <a:pt x="1700635" y="8402271"/>
                </a:cubicBezTo>
                <a:cubicBezTo>
                  <a:pt x="1684264" y="8392831"/>
                  <a:pt x="1663114" y="8381301"/>
                  <a:pt x="1656991" y="8362433"/>
                </a:cubicBezTo>
                <a:cubicBezTo>
                  <a:pt x="1743364" y="8379914"/>
                  <a:pt x="1814315" y="8415048"/>
                  <a:pt x="1881686" y="8453179"/>
                </a:cubicBezTo>
                <a:cubicBezTo>
                  <a:pt x="1896674" y="8409340"/>
                  <a:pt x="1935424" y="8319801"/>
                  <a:pt x="1994629" y="8371461"/>
                </a:cubicBezTo>
                <a:cubicBezTo>
                  <a:pt x="1954626" y="8472765"/>
                  <a:pt x="2106087" y="8448937"/>
                  <a:pt x="2171764" y="8499323"/>
                </a:cubicBezTo>
                <a:cubicBezTo>
                  <a:pt x="2190218" y="8512867"/>
                  <a:pt x="2207589" y="8541442"/>
                  <a:pt x="2202261" y="8573543"/>
                </a:cubicBezTo>
                <a:close/>
                <a:moveTo>
                  <a:pt x="3215286" y="6281455"/>
                </a:moveTo>
                <a:cubicBezTo>
                  <a:pt x="3218191" y="6263334"/>
                  <a:pt x="3217264" y="6248115"/>
                  <a:pt x="3201474" y="6241138"/>
                </a:cubicBezTo>
                <a:cubicBezTo>
                  <a:pt x="3193578" y="6250927"/>
                  <a:pt x="3209295" y="6269616"/>
                  <a:pt x="3215286" y="6281455"/>
                </a:cubicBezTo>
                <a:close/>
                <a:moveTo>
                  <a:pt x="1948010" y="9150393"/>
                </a:moveTo>
                <a:cubicBezTo>
                  <a:pt x="1943539" y="9164840"/>
                  <a:pt x="1935819" y="9176833"/>
                  <a:pt x="1920417" y="9177665"/>
                </a:cubicBezTo>
                <a:cubicBezTo>
                  <a:pt x="1938413" y="9087338"/>
                  <a:pt x="1967795" y="9008153"/>
                  <a:pt x="1947783" y="8934641"/>
                </a:cubicBezTo>
                <a:cubicBezTo>
                  <a:pt x="1943247" y="8918379"/>
                  <a:pt x="1937482" y="8902592"/>
                  <a:pt x="1933472" y="8888599"/>
                </a:cubicBezTo>
                <a:cubicBezTo>
                  <a:pt x="1928609" y="8874229"/>
                  <a:pt x="1908807" y="8865989"/>
                  <a:pt x="1931099" y="8847832"/>
                </a:cubicBezTo>
                <a:cubicBezTo>
                  <a:pt x="1981128" y="8907618"/>
                  <a:pt x="1978493" y="9009315"/>
                  <a:pt x="1956117" y="9108400"/>
                </a:cubicBezTo>
                <a:cubicBezTo>
                  <a:pt x="1953707" y="9119047"/>
                  <a:pt x="1952482" y="9135947"/>
                  <a:pt x="1948010" y="9150393"/>
                </a:cubicBezTo>
                <a:close/>
                <a:moveTo>
                  <a:pt x="2633466" y="7599942"/>
                </a:moveTo>
                <a:cubicBezTo>
                  <a:pt x="2637659" y="7571518"/>
                  <a:pt x="2630205" y="7546822"/>
                  <a:pt x="2633466" y="7518863"/>
                </a:cubicBezTo>
                <a:cubicBezTo>
                  <a:pt x="2618091" y="7535173"/>
                  <a:pt x="2602716" y="7564063"/>
                  <a:pt x="2598057" y="7585963"/>
                </a:cubicBezTo>
                <a:cubicBezTo>
                  <a:pt x="2610170" y="7591555"/>
                  <a:pt x="2624148" y="7602738"/>
                  <a:pt x="2633466" y="7599942"/>
                </a:cubicBezTo>
                <a:close/>
                <a:moveTo>
                  <a:pt x="5450479" y="1224408"/>
                </a:moveTo>
                <a:cubicBezTo>
                  <a:pt x="5450277" y="1218490"/>
                  <a:pt x="5440510" y="1213792"/>
                  <a:pt x="5434468" y="1208447"/>
                </a:cubicBezTo>
                <a:cubicBezTo>
                  <a:pt x="5428946" y="1215180"/>
                  <a:pt x="5432314" y="1220236"/>
                  <a:pt x="5434028" y="1225580"/>
                </a:cubicBezTo>
                <a:cubicBezTo>
                  <a:pt x="5439115" y="1214067"/>
                  <a:pt x="5446427" y="1227491"/>
                  <a:pt x="5447001" y="1230803"/>
                </a:cubicBezTo>
                <a:cubicBezTo>
                  <a:pt x="5449551" y="1228489"/>
                  <a:pt x="5450547" y="1226381"/>
                  <a:pt x="5450479" y="1224408"/>
                </a:cubicBezTo>
                <a:close/>
                <a:moveTo>
                  <a:pt x="5615332" y="851527"/>
                </a:moveTo>
                <a:cubicBezTo>
                  <a:pt x="5619329" y="842480"/>
                  <a:pt x="5619171" y="834686"/>
                  <a:pt x="5616481" y="826804"/>
                </a:cubicBezTo>
                <a:cubicBezTo>
                  <a:pt x="5610381" y="835952"/>
                  <a:pt x="5606574" y="844568"/>
                  <a:pt x="5615332" y="851527"/>
                </a:cubicBezTo>
                <a:close/>
                <a:moveTo>
                  <a:pt x="4238502" y="3969831"/>
                </a:moveTo>
                <a:cubicBezTo>
                  <a:pt x="4241442" y="3958698"/>
                  <a:pt x="4242016" y="3946709"/>
                  <a:pt x="4240798" y="3934440"/>
                </a:cubicBezTo>
                <a:cubicBezTo>
                  <a:pt x="4230428" y="3957912"/>
                  <a:pt x="4222520" y="3980431"/>
                  <a:pt x="4222002" y="4000095"/>
                </a:cubicBezTo>
                <a:cubicBezTo>
                  <a:pt x="4230253" y="3991244"/>
                  <a:pt x="4235561" y="3980965"/>
                  <a:pt x="4238502" y="3969831"/>
                </a:cubicBezTo>
                <a:close/>
                <a:moveTo>
                  <a:pt x="2348019" y="8255400"/>
                </a:moveTo>
                <a:cubicBezTo>
                  <a:pt x="2329066" y="8180034"/>
                  <a:pt x="2302969" y="8095908"/>
                  <a:pt x="2283737" y="8032225"/>
                </a:cubicBezTo>
                <a:cubicBezTo>
                  <a:pt x="2273395" y="8027720"/>
                  <a:pt x="2265575" y="8034853"/>
                  <a:pt x="2248270" y="8032797"/>
                </a:cubicBezTo>
                <a:cubicBezTo>
                  <a:pt x="2262030" y="8104509"/>
                  <a:pt x="2294194" y="8188537"/>
                  <a:pt x="2315940" y="8263392"/>
                </a:cubicBezTo>
                <a:cubicBezTo>
                  <a:pt x="2329006" y="8263181"/>
                  <a:pt x="2338279" y="8259294"/>
                  <a:pt x="2348019" y="8255400"/>
                </a:cubicBezTo>
                <a:close/>
                <a:moveTo>
                  <a:pt x="5481636" y="1163966"/>
                </a:moveTo>
                <a:cubicBezTo>
                  <a:pt x="5492788" y="1151382"/>
                  <a:pt x="5482404" y="1142673"/>
                  <a:pt x="5470364" y="1134263"/>
                </a:cubicBezTo>
                <a:cubicBezTo>
                  <a:pt x="5468726" y="1144871"/>
                  <a:pt x="5478304" y="1154253"/>
                  <a:pt x="5481636" y="1163966"/>
                </a:cubicBezTo>
                <a:close/>
                <a:moveTo>
                  <a:pt x="761045" y="11855137"/>
                </a:moveTo>
                <a:cubicBezTo>
                  <a:pt x="745381" y="11881441"/>
                  <a:pt x="713844" y="11909729"/>
                  <a:pt x="686805" y="11928489"/>
                </a:cubicBezTo>
                <a:cubicBezTo>
                  <a:pt x="661037" y="11904820"/>
                  <a:pt x="646125" y="11880832"/>
                  <a:pt x="647949" y="11857072"/>
                </a:cubicBezTo>
                <a:cubicBezTo>
                  <a:pt x="660067" y="11838884"/>
                  <a:pt x="701771" y="11823021"/>
                  <a:pt x="707758" y="11789841"/>
                </a:cubicBezTo>
                <a:cubicBezTo>
                  <a:pt x="728535" y="11800556"/>
                  <a:pt x="749849" y="11827375"/>
                  <a:pt x="770664" y="11829919"/>
                </a:cubicBezTo>
                <a:cubicBezTo>
                  <a:pt x="769724" y="11837820"/>
                  <a:pt x="766266" y="11846368"/>
                  <a:pt x="761045" y="11855137"/>
                </a:cubicBezTo>
                <a:close/>
                <a:moveTo>
                  <a:pt x="3371422" y="5948921"/>
                </a:moveTo>
                <a:cubicBezTo>
                  <a:pt x="3371422" y="5948921"/>
                  <a:pt x="3361560" y="5965465"/>
                  <a:pt x="3371422" y="5948921"/>
                </a:cubicBezTo>
                <a:close/>
                <a:moveTo>
                  <a:pt x="4930170" y="2422596"/>
                </a:moveTo>
                <a:cubicBezTo>
                  <a:pt x="4911526" y="2433114"/>
                  <a:pt x="4892375" y="2432092"/>
                  <a:pt x="4873691" y="2439970"/>
                </a:cubicBezTo>
                <a:cubicBezTo>
                  <a:pt x="4844576" y="2477374"/>
                  <a:pt x="4821206" y="2523597"/>
                  <a:pt x="4784925" y="2545605"/>
                </a:cubicBezTo>
                <a:cubicBezTo>
                  <a:pt x="4752548" y="2564260"/>
                  <a:pt x="4652020" y="2549323"/>
                  <a:pt x="4610754" y="2547652"/>
                </a:cubicBezTo>
                <a:cubicBezTo>
                  <a:pt x="4544409" y="2545712"/>
                  <a:pt x="4485341" y="2544980"/>
                  <a:pt x="4436827" y="2544085"/>
                </a:cubicBezTo>
                <a:cubicBezTo>
                  <a:pt x="4417656" y="2563190"/>
                  <a:pt x="4441041" y="2581964"/>
                  <a:pt x="4420550" y="2601089"/>
                </a:cubicBezTo>
                <a:cubicBezTo>
                  <a:pt x="4372839" y="2609420"/>
                  <a:pt x="4324661" y="2608849"/>
                  <a:pt x="4276601" y="2573303"/>
                </a:cubicBezTo>
                <a:cubicBezTo>
                  <a:pt x="4246200" y="2506137"/>
                  <a:pt x="4262798" y="2405908"/>
                  <a:pt x="4262497" y="2322440"/>
                </a:cubicBezTo>
                <a:cubicBezTo>
                  <a:pt x="4262138" y="2277905"/>
                  <a:pt x="4258388" y="2206039"/>
                  <a:pt x="4327056" y="2187487"/>
                </a:cubicBezTo>
                <a:cubicBezTo>
                  <a:pt x="4347759" y="2182216"/>
                  <a:pt x="4379841" y="2187327"/>
                  <a:pt x="4407863" y="2185902"/>
                </a:cubicBezTo>
                <a:cubicBezTo>
                  <a:pt x="4516662" y="2180913"/>
                  <a:pt x="4649281" y="2180173"/>
                  <a:pt x="4755756" y="2174231"/>
                </a:cubicBezTo>
                <a:cubicBezTo>
                  <a:pt x="4783861" y="2199529"/>
                  <a:pt x="4815803" y="2238294"/>
                  <a:pt x="4850983" y="2273050"/>
                </a:cubicBezTo>
                <a:cubicBezTo>
                  <a:pt x="4879788" y="2279531"/>
                  <a:pt x="4904125" y="2274534"/>
                  <a:pt x="4921603" y="2295378"/>
                </a:cubicBezTo>
                <a:cubicBezTo>
                  <a:pt x="4946806" y="2325010"/>
                  <a:pt x="4925052" y="2390343"/>
                  <a:pt x="4930170" y="2422596"/>
                </a:cubicBezTo>
                <a:close/>
                <a:moveTo>
                  <a:pt x="1720032" y="9689500"/>
                </a:moveTo>
                <a:cubicBezTo>
                  <a:pt x="1704808" y="9681242"/>
                  <a:pt x="1709510" y="9665984"/>
                  <a:pt x="1694286" y="9657727"/>
                </a:cubicBezTo>
                <a:cubicBezTo>
                  <a:pt x="1679343" y="9668461"/>
                  <a:pt x="1700661" y="9690628"/>
                  <a:pt x="1714566" y="9701871"/>
                </a:cubicBezTo>
                <a:close/>
                <a:moveTo>
                  <a:pt x="5399883" y="1362575"/>
                </a:moveTo>
                <a:cubicBezTo>
                  <a:pt x="5393570" y="1357236"/>
                  <a:pt x="5387068" y="1352325"/>
                  <a:pt x="5382534" y="1357968"/>
                </a:cubicBezTo>
                <a:cubicBezTo>
                  <a:pt x="5388271" y="1359993"/>
                  <a:pt x="5394772" y="1364905"/>
                  <a:pt x="5399883" y="1362575"/>
                </a:cubicBezTo>
                <a:close/>
                <a:moveTo>
                  <a:pt x="5479548" y="1183647"/>
                </a:moveTo>
                <a:cubicBezTo>
                  <a:pt x="5469399" y="1175557"/>
                  <a:pt x="5473969" y="1165214"/>
                  <a:pt x="5461548" y="1157666"/>
                </a:cubicBezTo>
                <a:cubicBezTo>
                  <a:pt x="5451494" y="1166616"/>
                  <a:pt x="5474509" y="1192752"/>
                  <a:pt x="5479548" y="1183647"/>
                </a:cubicBezTo>
                <a:close/>
                <a:moveTo>
                  <a:pt x="5758269" y="554181"/>
                </a:moveTo>
                <a:cubicBezTo>
                  <a:pt x="5757683" y="550246"/>
                  <a:pt x="5754219" y="546687"/>
                  <a:pt x="5747829" y="543610"/>
                </a:cubicBezTo>
                <a:cubicBezTo>
                  <a:pt x="5740117" y="552879"/>
                  <a:pt x="5740764" y="560771"/>
                  <a:pt x="5751439" y="567009"/>
                </a:cubicBezTo>
                <a:cubicBezTo>
                  <a:pt x="5756563" y="562428"/>
                  <a:pt x="5758855" y="558116"/>
                  <a:pt x="5758269" y="554181"/>
                </a:cubicBezTo>
                <a:close/>
                <a:moveTo>
                  <a:pt x="5564848" y="993287"/>
                </a:moveTo>
                <a:cubicBezTo>
                  <a:pt x="5575609" y="981687"/>
                  <a:pt x="5562190" y="964514"/>
                  <a:pt x="5548108" y="963914"/>
                </a:cubicBezTo>
                <a:cubicBezTo>
                  <a:pt x="5540849" y="969906"/>
                  <a:pt x="5549612" y="973267"/>
                  <a:pt x="5545492" y="979113"/>
                </a:cubicBezTo>
                <a:cubicBezTo>
                  <a:pt x="5552605" y="987367"/>
                  <a:pt x="5556420" y="975253"/>
                  <a:pt x="5563344" y="983934"/>
                </a:cubicBezTo>
                <a:cubicBezTo>
                  <a:pt x="5561404" y="987166"/>
                  <a:pt x="5563220" y="990013"/>
                  <a:pt x="5564848" y="993287"/>
                </a:cubicBezTo>
                <a:close/>
                <a:moveTo>
                  <a:pt x="5529322" y="1080242"/>
                </a:moveTo>
                <a:cubicBezTo>
                  <a:pt x="5535447" y="1072148"/>
                  <a:pt x="5533037" y="1064912"/>
                  <a:pt x="5528778" y="1058401"/>
                </a:cubicBezTo>
                <a:cubicBezTo>
                  <a:pt x="5522653" y="1066495"/>
                  <a:pt x="5527339" y="1073194"/>
                  <a:pt x="5529322" y="1080242"/>
                </a:cubicBezTo>
                <a:close/>
                <a:moveTo>
                  <a:pt x="5673190" y="756274"/>
                </a:moveTo>
                <a:cubicBezTo>
                  <a:pt x="5673995" y="752132"/>
                  <a:pt x="5673839" y="748136"/>
                  <a:pt x="5673314" y="744103"/>
                </a:cubicBezTo>
                <a:cubicBezTo>
                  <a:pt x="5667265" y="756633"/>
                  <a:pt x="5667374" y="758708"/>
                  <a:pt x="5655716" y="756091"/>
                </a:cubicBezTo>
                <a:cubicBezTo>
                  <a:pt x="5662819" y="759736"/>
                  <a:pt x="5657677" y="765572"/>
                  <a:pt x="5667299" y="769317"/>
                </a:cubicBezTo>
                <a:cubicBezTo>
                  <a:pt x="5670620" y="764703"/>
                  <a:pt x="5672386" y="760416"/>
                  <a:pt x="5673190" y="756274"/>
                </a:cubicBezTo>
                <a:close/>
                <a:moveTo>
                  <a:pt x="1611548" y="9949484"/>
                </a:moveTo>
                <a:cubicBezTo>
                  <a:pt x="1520698" y="9875701"/>
                  <a:pt x="1447551" y="9796488"/>
                  <a:pt x="1352555" y="9732087"/>
                </a:cubicBezTo>
                <a:cubicBezTo>
                  <a:pt x="1347894" y="9743790"/>
                  <a:pt x="1364552" y="9755737"/>
                  <a:pt x="1372433" y="9763298"/>
                </a:cubicBezTo>
                <a:cubicBezTo>
                  <a:pt x="1442609" y="9828456"/>
                  <a:pt x="1536862" y="9899154"/>
                  <a:pt x="1611548" y="9949484"/>
                </a:cubicBezTo>
                <a:close/>
                <a:moveTo>
                  <a:pt x="5645143" y="822476"/>
                </a:moveTo>
                <a:cubicBezTo>
                  <a:pt x="5641841" y="819472"/>
                  <a:pt x="5643794" y="816216"/>
                  <a:pt x="5639059" y="814124"/>
                </a:cubicBezTo>
                <a:cubicBezTo>
                  <a:pt x="5637437" y="815467"/>
                  <a:pt x="5636246" y="817000"/>
                  <a:pt x="5634673" y="819395"/>
                </a:cubicBezTo>
                <a:cubicBezTo>
                  <a:pt x="5638597" y="822158"/>
                  <a:pt x="5636023" y="825655"/>
                  <a:pt x="5640997" y="828368"/>
                </a:cubicBezTo>
                <a:cubicBezTo>
                  <a:pt x="5642379" y="826404"/>
                  <a:pt x="5643761" y="824440"/>
                  <a:pt x="5645143" y="822476"/>
                </a:cubicBezTo>
                <a:close/>
                <a:moveTo>
                  <a:pt x="4746009" y="2858408"/>
                </a:moveTo>
                <a:cubicBezTo>
                  <a:pt x="4754068" y="2848729"/>
                  <a:pt x="4735064" y="2832932"/>
                  <a:pt x="4729700" y="2837514"/>
                </a:cubicBezTo>
                <a:cubicBezTo>
                  <a:pt x="4735355" y="2844469"/>
                  <a:pt x="4735195" y="2853717"/>
                  <a:pt x="4746009" y="2858408"/>
                </a:cubicBezTo>
                <a:close/>
                <a:moveTo>
                  <a:pt x="3115544" y="6549910"/>
                </a:moveTo>
                <a:cubicBezTo>
                  <a:pt x="3106772" y="6465860"/>
                  <a:pt x="3075611" y="6394387"/>
                  <a:pt x="3056663" y="6316054"/>
                </a:cubicBezTo>
                <a:cubicBezTo>
                  <a:pt x="3066101" y="6321246"/>
                  <a:pt x="3061907" y="6334202"/>
                  <a:pt x="3074989" y="6336918"/>
                </a:cubicBezTo>
                <a:cubicBezTo>
                  <a:pt x="3066783" y="6304695"/>
                  <a:pt x="3070978" y="6265185"/>
                  <a:pt x="3043648" y="6243917"/>
                </a:cubicBezTo>
                <a:cubicBezTo>
                  <a:pt x="3029170" y="6255904"/>
                  <a:pt x="3049187" y="6268323"/>
                  <a:pt x="3030581" y="6276954"/>
                </a:cubicBezTo>
                <a:cubicBezTo>
                  <a:pt x="3042980" y="6349330"/>
                  <a:pt x="3070063" y="6418490"/>
                  <a:pt x="3089364" y="6482170"/>
                </a:cubicBezTo>
                <a:cubicBezTo>
                  <a:pt x="3095897" y="6505482"/>
                  <a:pt x="3098596" y="6531698"/>
                  <a:pt x="3115544" y="6549910"/>
                </a:cubicBezTo>
                <a:close/>
                <a:moveTo>
                  <a:pt x="5798384" y="478668"/>
                </a:moveTo>
                <a:cubicBezTo>
                  <a:pt x="5793438" y="475966"/>
                  <a:pt x="5790538" y="472106"/>
                  <a:pt x="5789733" y="468139"/>
                </a:cubicBezTo>
                <a:cubicBezTo>
                  <a:pt x="5783260" y="468890"/>
                  <a:pt x="5775496" y="478356"/>
                  <a:pt x="5782248" y="483919"/>
                </a:cubicBezTo>
                <a:cubicBezTo>
                  <a:pt x="5787296" y="479443"/>
                  <a:pt x="5794473" y="489837"/>
                  <a:pt x="5798384" y="478668"/>
                </a:cubicBezTo>
                <a:close/>
                <a:moveTo>
                  <a:pt x="5713852" y="678180"/>
                </a:moveTo>
                <a:cubicBezTo>
                  <a:pt x="5704554" y="674072"/>
                  <a:pt x="5709427" y="667613"/>
                  <a:pt x="5699519" y="663742"/>
                </a:cubicBezTo>
                <a:cubicBezTo>
                  <a:pt x="5691644" y="672420"/>
                  <a:pt x="5706452" y="692641"/>
                  <a:pt x="5713852" y="678180"/>
                </a:cubicBezTo>
                <a:close/>
                <a:moveTo>
                  <a:pt x="3737507" y="5152832"/>
                </a:moveTo>
                <a:cubicBezTo>
                  <a:pt x="3741293" y="5148536"/>
                  <a:pt x="3743644" y="5143764"/>
                  <a:pt x="3743603" y="5138459"/>
                </a:cubicBezTo>
                <a:cubicBezTo>
                  <a:pt x="3732077" y="5145066"/>
                  <a:pt x="3684711" y="5147204"/>
                  <a:pt x="3690601" y="5180231"/>
                </a:cubicBezTo>
                <a:cubicBezTo>
                  <a:pt x="3701882" y="5174329"/>
                  <a:pt x="3726149" y="5165721"/>
                  <a:pt x="3737507" y="5152832"/>
                </a:cubicBezTo>
                <a:close/>
                <a:moveTo>
                  <a:pt x="5290645" y="1641052"/>
                </a:moveTo>
                <a:cubicBezTo>
                  <a:pt x="5248822" y="1592682"/>
                  <a:pt x="5202105" y="1547926"/>
                  <a:pt x="5135578" y="1520918"/>
                </a:cubicBezTo>
                <a:cubicBezTo>
                  <a:pt x="5122654" y="1539497"/>
                  <a:pt x="5108298" y="1554994"/>
                  <a:pt x="5095937" y="1574938"/>
                </a:cubicBezTo>
                <a:cubicBezTo>
                  <a:pt x="5138237" y="1616726"/>
                  <a:pt x="5168259" y="1663574"/>
                  <a:pt x="5214651" y="1703674"/>
                </a:cubicBezTo>
                <a:cubicBezTo>
                  <a:pt x="5239193" y="1679985"/>
                  <a:pt x="5266150" y="1664082"/>
                  <a:pt x="5290645" y="1641052"/>
                </a:cubicBezTo>
                <a:close/>
                <a:moveTo>
                  <a:pt x="5727249" y="654717"/>
                </a:moveTo>
                <a:cubicBezTo>
                  <a:pt x="5735404" y="643122"/>
                  <a:pt x="5721360" y="634891"/>
                  <a:pt x="5715952" y="625409"/>
                </a:cubicBezTo>
                <a:cubicBezTo>
                  <a:pt x="5709992" y="626322"/>
                  <a:pt x="5704695" y="632593"/>
                  <a:pt x="5705593" y="638563"/>
                </a:cubicBezTo>
                <a:cubicBezTo>
                  <a:pt x="5719583" y="641198"/>
                  <a:pt x="5720664" y="642182"/>
                  <a:pt x="5727249" y="654717"/>
                </a:cubicBezTo>
                <a:close/>
                <a:moveTo>
                  <a:pt x="701478" y="12029893"/>
                </a:moveTo>
                <a:cubicBezTo>
                  <a:pt x="697388" y="12022985"/>
                  <a:pt x="701685" y="12016724"/>
                  <a:pt x="698022" y="12010005"/>
                </a:cubicBezTo>
                <a:cubicBezTo>
                  <a:pt x="694240" y="12013945"/>
                  <a:pt x="690032" y="12017695"/>
                  <a:pt x="686251" y="12021635"/>
                </a:cubicBezTo>
                <a:cubicBezTo>
                  <a:pt x="691046" y="12025794"/>
                  <a:pt x="696228" y="12033693"/>
                  <a:pt x="701478" y="12029893"/>
                </a:cubicBezTo>
                <a:close/>
                <a:moveTo>
                  <a:pt x="3388491" y="5951873"/>
                </a:moveTo>
                <a:cubicBezTo>
                  <a:pt x="3381321" y="5946154"/>
                  <a:pt x="3379263" y="5938107"/>
                  <a:pt x="3373939" y="5931675"/>
                </a:cubicBezTo>
                <a:cubicBezTo>
                  <a:pt x="3370355" y="5939785"/>
                  <a:pt x="3381118" y="5959321"/>
                  <a:pt x="3388491" y="5951873"/>
                </a:cubicBezTo>
                <a:close/>
                <a:moveTo>
                  <a:pt x="3270859" y="6223793"/>
                </a:moveTo>
                <a:cubicBezTo>
                  <a:pt x="3266353" y="6221291"/>
                  <a:pt x="3264876" y="6216554"/>
                  <a:pt x="3256915" y="6216100"/>
                </a:cubicBezTo>
                <a:cubicBezTo>
                  <a:pt x="3255831" y="6219706"/>
                  <a:pt x="3254748" y="6223313"/>
                  <a:pt x="3253902" y="6227535"/>
                </a:cubicBezTo>
                <a:cubicBezTo>
                  <a:pt x="3260632" y="6228466"/>
                  <a:pt x="3271638" y="6235883"/>
                  <a:pt x="3270859" y="6223793"/>
                </a:cubicBezTo>
                <a:close/>
                <a:moveTo>
                  <a:pt x="5503842" y="1172233"/>
                </a:moveTo>
                <a:cubicBezTo>
                  <a:pt x="5497812" y="1182574"/>
                  <a:pt x="5488107" y="1193609"/>
                  <a:pt x="5478298" y="1208333"/>
                </a:cubicBezTo>
                <a:cubicBezTo>
                  <a:pt x="5464087" y="1197933"/>
                  <a:pt x="5464975" y="1184419"/>
                  <a:pt x="5444519" y="1174350"/>
                </a:cubicBezTo>
                <a:cubicBezTo>
                  <a:pt x="5454407" y="1156571"/>
                  <a:pt x="5454502" y="1139101"/>
                  <a:pt x="5472642" y="1114152"/>
                </a:cubicBezTo>
                <a:cubicBezTo>
                  <a:pt x="5483406" y="1121998"/>
                  <a:pt x="5490808" y="1148961"/>
                  <a:pt x="5507341" y="1140300"/>
                </a:cubicBezTo>
                <a:cubicBezTo>
                  <a:pt x="5512229" y="1152245"/>
                  <a:pt x="5509872" y="1161892"/>
                  <a:pt x="5503842" y="1172233"/>
                </a:cubicBezTo>
                <a:close/>
                <a:moveTo>
                  <a:pt x="1044262" y="11267645"/>
                </a:moveTo>
                <a:cubicBezTo>
                  <a:pt x="1006508" y="11254497"/>
                  <a:pt x="987800" y="11217962"/>
                  <a:pt x="976759" y="11172194"/>
                </a:cubicBezTo>
                <a:cubicBezTo>
                  <a:pt x="991302" y="11174077"/>
                  <a:pt x="1004293" y="11189913"/>
                  <a:pt x="1014600" y="11202544"/>
                </a:cubicBezTo>
                <a:cubicBezTo>
                  <a:pt x="1027647" y="11219414"/>
                  <a:pt x="1041066" y="11235440"/>
                  <a:pt x="1044262" y="11267645"/>
                </a:cubicBezTo>
                <a:close/>
                <a:moveTo>
                  <a:pt x="5598471" y="964799"/>
                </a:moveTo>
                <a:cubicBezTo>
                  <a:pt x="5582320" y="959711"/>
                  <a:pt x="5585893" y="933118"/>
                  <a:pt x="5558575" y="922072"/>
                </a:cubicBezTo>
                <a:cubicBezTo>
                  <a:pt x="5560072" y="904805"/>
                  <a:pt x="5565746" y="887336"/>
                  <a:pt x="5582006" y="867885"/>
                </a:cubicBezTo>
                <a:cubicBezTo>
                  <a:pt x="5597644" y="879917"/>
                  <a:pt x="5600797" y="893603"/>
                  <a:pt x="5621230" y="905192"/>
                </a:cubicBezTo>
                <a:cubicBezTo>
                  <a:pt x="5616081" y="924943"/>
                  <a:pt x="5605092" y="945186"/>
                  <a:pt x="5598471" y="964799"/>
                </a:cubicBezTo>
                <a:close/>
                <a:moveTo>
                  <a:pt x="5524712" y="1132205"/>
                </a:moveTo>
                <a:cubicBezTo>
                  <a:pt x="5512859" y="1133653"/>
                  <a:pt x="5520556" y="1118540"/>
                  <a:pt x="5509421" y="1112592"/>
                </a:cubicBezTo>
                <a:cubicBezTo>
                  <a:pt x="5496628" y="1106939"/>
                  <a:pt x="5478624" y="1096927"/>
                  <a:pt x="5472001" y="1084229"/>
                </a:cubicBezTo>
                <a:cubicBezTo>
                  <a:pt x="5494167" y="1060595"/>
                  <a:pt x="5497225" y="1039832"/>
                  <a:pt x="5508154" y="1017404"/>
                </a:cubicBezTo>
                <a:cubicBezTo>
                  <a:pt x="5523733" y="1034058"/>
                  <a:pt x="5541161" y="1049987"/>
                  <a:pt x="5551524" y="1066909"/>
                </a:cubicBezTo>
                <a:cubicBezTo>
                  <a:pt x="5533720" y="1089899"/>
                  <a:pt x="5536494" y="1110154"/>
                  <a:pt x="5524712" y="1132205"/>
                </a:cubicBezTo>
                <a:close/>
                <a:moveTo>
                  <a:pt x="1792040" y="9581488"/>
                </a:moveTo>
                <a:cubicBezTo>
                  <a:pt x="1784724" y="9594557"/>
                  <a:pt x="1773748" y="9618233"/>
                  <a:pt x="1752513" y="9613945"/>
                </a:cubicBezTo>
                <a:cubicBezTo>
                  <a:pt x="1735261" y="9597152"/>
                  <a:pt x="1768036" y="9576486"/>
                  <a:pt x="1778312" y="9555555"/>
                </a:cubicBezTo>
                <a:cubicBezTo>
                  <a:pt x="1789529" y="9532494"/>
                  <a:pt x="1798088" y="9502656"/>
                  <a:pt x="1803473" y="9476507"/>
                </a:cubicBezTo>
                <a:cubicBezTo>
                  <a:pt x="1814999" y="9414359"/>
                  <a:pt x="1797091" y="9347865"/>
                  <a:pt x="1802000" y="9296038"/>
                </a:cubicBezTo>
                <a:cubicBezTo>
                  <a:pt x="1828368" y="9306160"/>
                  <a:pt x="1823031" y="9349648"/>
                  <a:pt x="1825064" y="9381110"/>
                </a:cubicBezTo>
                <a:cubicBezTo>
                  <a:pt x="1828676" y="9431100"/>
                  <a:pt x="1829158" y="9518421"/>
                  <a:pt x="1792040" y="9581488"/>
                </a:cubicBezTo>
                <a:close/>
                <a:moveTo>
                  <a:pt x="5572629" y="1029961"/>
                </a:moveTo>
                <a:cubicBezTo>
                  <a:pt x="5569498" y="1035526"/>
                  <a:pt x="5565518" y="1040475"/>
                  <a:pt x="5560203" y="1044387"/>
                </a:cubicBezTo>
                <a:cubicBezTo>
                  <a:pt x="5547691" y="1028638"/>
                  <a:pt x="5529759" y="1013559"/>
                  <a:pt x="5514538" y="998145"/>
                </a:cubicBezTo>
                <a:cubicBezTo>
                  <a:pt x="5522350" y="986264"/>
                  <a:pt x="5538539" y="961219"/>
                  <a:pt x="5547470" y="942167"/>
                </a:cubicBezTo>
                <a:cubicBezTo>
                  <a:pt x="5555840" y="941776"/>
                  <a:pt x="5564922" y="956011"/>
                  <a:pt x="5569892" y="963317"/>
                </a:cubicBezTo>
                <a:cubicBezTo>
                  <a:pt x="5579112" y="976080"/>
                  <a:pt x="5589394" y="963246"/>
                  <a:pt x="5590999" y="974688"/>
                </a:cubicBezTo>
                <a:cubicBezTo>
                  <a:pt x="5583772" y="991044"/>
                  <a:pt x="5582022" y="1013269"/>
                  <a:pt x="5572629" y="1029961"/>
                </a:cubicBezTo>
                <a:close/>
                <a:moveTo>
                  <a:pt x="5676265" y="796590"/>
                </a:moveTo>
                <a:cubicBezTo>
                  <a:pt x="5659427" y="779015"/>
                  <a:pt x="5642159" y="761250"/>
                  <a:pt x="5631778" y="742980"/>
                </a:cubicBezTo>
                <a:cubicBezTo>
                  <a:pt x="5642623" y="730036"/>
                  <a:pt x="5654293" y="704786"/>
                  <a:pt x="5666661" y="684913"/>
                </a:cubicBezTo>
                <a:cubicBezTo>
                  <a:pt x="5682721" y="699610"/>
                  <a:pt x="5690662" y="715281"/>
                  <a:pt x="5705061" y="730258"/>
                </a:cubicBezTo>
                <a:cubicBezTo>
                  <a:pt x="5695936" y="752071"/>
                  <a:pt x="5687052" y="774497"/>
                  <a:pt x="5676265" y="796590"/>
                </a:cubicBezTo>
                <a:close/>
                <a:moveTo>
                  <a:pt x="3138697" y="6540224"/>
                </a:moveTo>
                <a:cubicBezTo>
                  <a:pt x="3130548" y="6487089"/>
                  <a:pt x="3116720" y="6437573"/>
                  <a:pt x="3097213" y="6391676"/>
                </a:cubicBezTo>
                <a:cubicBezTo>
                  <a:pt x="3109426" y="6358262"/>
                  <a:pt x="3087628" y="6330247"/>
                  <a:pt x="3081318" y="6298351"/>
                </a:cubicBezTo>
                <a:cubicBezTo>
                  <a:pt x="3093834" y="6302349"/>
                  <a:pt x="3088769" y="6332283"/>
                  <a:pt x="3103017" y="6324280"/>
                </a:cubicBezTo>
                <a:cubicBezTo>
                  <a:pt x="3091692" y="6296806"/>
                  <a:pt x="3096839" y="6259760"/>
                  <a:pt x="3073112" y="6239573"/>
                </a:cubicBezTo>
                <a:cubicBezTo>
                  <a:pt x="3054571" y="6258447"/>
                  <a:pt x="3097076" y="6286929"/>
                  <a:pt x="3072840" y="6300222"/>
                </a:cubicBezTo>
                <a:cubicBezTo>
                  <a:pt x="3075769" y="6322454"/>
                  <a:pt x="3091452" y="6349299"/>
                  <a:pt x="3078460" y="6370623"/>
                </a:cubicBezTo>
                <a:cubicBezTo>
                  <a:pt x="3093340" y="6371581"/>
                  <a:pt x="3088481" y="6383732"/>
                  <a:pt x="3093610" y="6390594"/>
                </a:cubicBezTo>
                <a:cubicBezTo>
                  <a:pt x="3093609" y="6417148"/>
                  <a:pt x="3102324" y="6442447"/>
                  <a:pt x="3109144" y="6467419"/>
                </a:cubicBezTo>
                <a:cubicBezTo>
                  <a:pt x="3116103" y="6490920"/>
                  <a:pt x="3117629" y="6523255"/>
                  <a:pt x="3138697" y="6540224"/>
                </a:cubicBezTo>
                <a:close/>
                <a:moveTo>
                  <a:pt x="5652952" y="850063"/>
                </a:moveTo>
                <a:cubicBezTo>
                  <a:pt x="5646126" y="863331"/>
                  <a:pt x="5635876" y="876051"/>
                  <a:pt x="5624661" y="883969"/>
                </a:cubicBezTo>
                <a:cubicBezTo>
                  <a:pt x="5609059" y="870381"/>
                  <a:pt x="5603678" y="854616"/>
                  <a:pt x="5589317" y="840547"/>
                </a:cubicBezTo>
                <a:cubicBezTo>
                  <a:pt x="5605770" y="823101"/>
                  <a:pt x="5605380" y="792550"/>
                  <a:pt x="5628621" y="776043"/>
                </a:cubicBezTo>
                <a:cubicBezTo>
                  <a:pt x="5640350" y="787919"/>
                  <a:pt x="5641857" y="801973"/>
                  <a:pt x="5660703" y="812874"/>
                </a:cubicBezTo>
                <a:cubicBezTo>
                  <a:pt x="5663183" y="822981"/>
                  <a:pt x="5659779" y="836795"/>
                  <a:pt x="5652952" y="850063"/>
                </a:cubicBezTo>
                <a:close/>
                <a:moveTo>
                  <a:pt x="4782620" y="2827371"/>
                </a:moveTo>
                <a:cubicBezTo>
                  <a:pt x="4792024" y="2812006"/>
                  <a:pt x="4780061" y="2804407"/>
                  <a:pt x="4765503" y="2797609"/>
                </a:cubicBezTo>
                <a:cubicBezTo>
                  <a:pt x="4761295" y="2811368"/>
                  <a:pt x="4769379" y="2820500"/>
                  <a:pt x="4782620" y="2827371"/>
                </a:cubicBezTo>
                <a:close/>
                <a:moveTo>
                  <a:pt x="3761476" y="5138483"/>
                </a:moveTo>
                <a:cubicBezTo>
                  <a:pt x="3760250" y="5136447"/>
                  <a:pt x="3758583" y="5134571"/>
                  <a:pt x="3757358" y="5132536"/>
                </a:cubicBezTo>
                <a:cubicBezTo>
                  <a:pt x="3755474" y="5134200"/>
                  <a:pt x="3753433" y="5135427"/>
                  <a:pt x="3751989" y="5136935"/>
                </a:cubicBezTo>
                <a:cubicBezTo>
                  <a:pt x="3753215" y="5138971"/>
                  <a:pt x="3754440" y="5141006"/>
                  <a:pt x="3755949" y="5142444"/>
                </a:cubicBezTo>
                <a:cubicBezTo>
                  <a:pt x="3757990" y="5141216"/>
                  <a:pt x="3759874" y="5139552"/>
                  <a:pt x="3761476" y="5138483"/>
                </a:cubicBezTo>
                <a:close/>
                <a:moveTo>
                  <a:pt x="1473766" y="10321355"/>
                </a:moveTo>
                <a:cubicBezTo>
                  <a:pt x="1337198" y="10226352"/>
                  <a:pt x="1246656" y="10124162"/>
                  <a:pt x="1136604" y="10024565"/>
                </a:cubicBezTo>
                <a:cubicBezTo>
                  <a:pt x="1136211" y="10038154"/>
                  <a:pt x="1149892" y="10053373"/>
                  <a:pt x="1158251" y="10062163"/>
                </a:cubicBezTo>
                <a:cubicBezTo>
                  <a:pt x="1249208" y="10159951"/>
                  <a:pt x="1366416" y="10260670"/>
                  <a:pt x="1473766" y="10321355"/>
                </a:cubicBezTo>
                <a:close/>
                <a:moveTo>
                  <a:pt x="1745468" y="9710426"/>
                </a:moveTo>
                <a:cubicBezTo>
                  <a:pt x="1750885" y="9697013"/>
                  <a:pt x="1744186" y="9687934"/>
                  <a:pt x="1728069" y="9682852"/>
                </a:cubicBezTo>
                <a:cubicBezTo>
                  <a:pt x="1722037" y="9696504"/>
                  <a:pt x="1732616" y="9703728"/>
                  <a:pt x="1745468" y="9710426"/>
                </a:cubicBezTo>
                <a:close/>
                <a:moveTo>
                  <a:pt x="5750480" y="651303"/>
                </a:moveTo>
                <a:cubicBezTo>
                  <a:pt x="5737446" y="664795"/>
                  <a:pt x="5728971" y="682834"/>
                  <a:pt x="5712705" y="702497"/>
                </a:cubicBezTo>
                <a:cubicBezTo>
                  <a:pt x="5697576" y="688720"/>
                  <a:pt x="5686154" y="674554"/>
                  <a:pt x="5677595" y="659627"/>
                </a:cubicBezTo>
                <a:cubicBezTo>
                  <a:pt x="5687151" y="642573"/>
                  <a:pt x="5699522" y="623722"/>
                  <a:pt x="5713636" y="611214"/>
                </a:cubicBezTo>
                <a:cubicBezTo>
                  <a:pt x="5728107" y="624194"/>
                  <a:pt x="5737651" y="638036"/>
                  <a:pt x="5750480" y="651303"/>
                </a:cubicBezTo>
                <a:close/>
                <a:moveTo>
                  <a:pt x="2658159" y="7651199"/>
                </a:moveTo>
                <a:cubicBezTo>
                  <a:pt x="2659091" y="7622309"/>
                  <a:pt x="2620886" y="7608330"/>
                  <a:pt x="2591534" y="7606466"/>
                </a:cubicBezTo>
                <a:cubicBezTo>
                  <a:pt x="2581284" y="7647938"/>
                  <a:pt x="2584079" y="7685681"/>
                  <a:pt x="2604579" y="7717833"/>
                </a:cubicBezTo>
                <a:cubicBezTo>
                  <a:pt x="2623216" y="7698262"/>
                  <a:pt x="2640920" y="7674498"/>
                  <a:pt x="2658159" y="7651199"/>
                </a:cubicBezTo>
                <a:close/>
                <a:moveTo>
                  <a:pt x="3807609" y="5052649"/>
                </a:moveTo>
                <a:cubicBezTo>
                  <a:pt x="3803328" y="5032408"/>
                  <a:pt x="3780326" y="5013930"/>
                  <a:pt x="3763702" y="4996629"/>
                </a:cubicBezTo>
                <a:cubicBezTo>
                  <a:pt x="3747989" y="4980488"/>
                  <a:pt x="3734159" y="4962682"/>
                  <a:pt x="3718572" y="4945504"/>
                </a:cubicBezTo>
                <a:cubicBezTo>
                  <a:pt x="3692079" y="4915904"/>
                  <a:pt x="3653057" y="4894263"/>
                  <a:pt x="3644375" y="4868672"/>
                </a:cubicBezTo>
                <a:cubicBezTo>
                  <a:pt x="3659195" y="4857418"/>
                  <a:pt x="3678226" y="4849605"/>
                  <a:pt x="3692007" y="4831299"/>
                </a:cubicBezTo>
                <a:cubicBezTo>
                  <a:pt x="3704344" y="4814502"/>
                  <a:pt x="3704270" y="4790772"/>
                  <a:pt x="3713593" y="4778026"/>
                </a:cubicBezTo>
                <a:cubicBezTo>
                  <a:pt x="3750978" y="4656725"/>
                  <a:pt x="3636208" y="4534557"/>
                  <a:pt x="3537724" y="4508997"/>
                </a:cubicBezTo>
                <a:cubicBezTo>
                  <a:pt x="3390514" y="4470721"/>
                  <a:pt x="3234436" y="4676159"/>
                  <a:pt x="3240426" y="4788339"/>
                </a:cubicBezTo>
                <a:cubicBezTo>
                  <a:pt x="3247239" y="4918041"/>
                  <a:pt x="3406503" y="5007921"/>
                  <a:pt x="3509266" y="4978988"/>
                </a:cubicBezTo>
                <a:cubicBezTo>
                  <a:pt x="3532916" y="4972982"/>
                  <a:pt x="3542803" y="4959043"/>
                  <a:pt x="3562653" y="4954894"/>
                </a:cubicBezTo>
                <a:cubicBezTo>
                  <a:pt x="3617934" y="5017723"/>
                  <a:pt x="3651973" y="5061443"/>
                  <a:pt x="3712344" y="5127395"/>
                </a:cubicBezTo>
                <a:cubicBezTo>
                  <a:pt x="3750271" y="5092018"/>
                  <a:pt x="3779669" y="5085435"/>
                  <a:pt x="3807609" y="5052649"/>
                </a:cubicBezTo>
                <a:close/>
                <a:moveTo>
                  <a:pt x="5776152" y="597451"/>
                </a:moveTo>
                <a:cubicBezTo>
                  <a:pt x="5779490" y="592967"/>
                  <a:pt x="5781937" y="588598"/>
                  <a:pt x="5781304" y="584769"/>
                </a:cubicBezTo>
                <a:cubicBezTo>
                  <a:pt x="5769895" y="576685"/>
                  <a:pt x="5758445" y="606106"/>
                  <a:pt x="5765662" y="610817"/>
                </a:cubicBezTo>
                <a:cubicBezTo>
                  <a:pt x="5768588" y="606532"/>
                  <a:pt x="5772816" y="601935"/>
                  <a:pt x="5776152" y="597451"/>
                </a:cubicBezTo>
                <a:close/>
                <a:moveTo>
                  <a:pt x="5815471" y="509626"/>
                </a:moveTo>
                <a:cubicBezTo>
                  <a:pt x="5816552" y="505009"/>
                  <a:pt x="5815520" y="500684"/>
                  <a:pt x="5810741" y="497025"/>
                </a:cubicBezTo>
                <a:cubicBezTo>
                  <a:pt x="5805927" y="506763"/>
                  <a:pt x="5796925" y="516714"/>
                  <a:pt x="5807530" y="523980"/>
                </a:cubicBezTo>
                <a:cubicBezTo>
                  <a:pt x="5811198" y="519152"/>
                  <a:pt x="5814391" y="514243"/>
                  <a:pt x="5815471" y="509626"/>
                </a:cubicBezTo>
                <a:close/>
                <a:moveTo>
                  <a:pt x="681490" y="12136323"/>
                </a:moveTo>
                <a:cubicBezTo>
                  <a:pt x="674391" y="12118906"/>
                  <a:pt x="687856" y="12081505"/>
                  <a:pt x="661930" y="12076679"/>
                </a:cubicBezTo>
                <a:cubicBezTo>
                  <a:pt x="677793" y="12093889"/>
                  <a:pt x="652864" y="12131835"/>
                  <a:pt x="681490" y="12136323"/>
                </a:cubicBezTo>
                <a:close/>
                <a:moveTo>
                  <a:pt x="3275765" y="6265793"/>
                </a:moveTo>
                <a:cubicBezTo>
                  <a:pt x="3276471" y="6263041"/>
                  <a:pt x="3277178" y="6260288"/>
                  <a:pt x="3278121" y="6258152"/>
                </a:cubicBezTo>
                <a:cubicBezTo>
                  <a:pt x="3275372" y="6257448"/>
                  <a:pt x="3273049" y="6256933"/>
                  <a:pt x="3270488" y="6255801"/>
                </a:cubicBezTo>
                <a:cubicBezTo>
                  <a:pt x="3269782" y="6258553"/>
                  <a:pt x="3269077" y="6261305"/>
                  <a:pt x="3268560" y="6263630"/>
                </a:cubicBezTo>
                <a:cubicBezTo>
                  <a:pt x="3270882" y="6264146"/>
                  <a:pt x="3273631" y="6264850"/>
                  <a:pt x="3275765" y="6265793"/>
                </a:cubicBezTo>
                <a:close/>
                <a:moveTo>
                  <a:pt x="3783832" y="5120566"/>
                </a:moveTo>
                <a:cubicBezTo>
                  <a:pt x="3780815" y="5117689"/>
                  <a:pt x="3778488" y="5112584"/>
                  <a:pt x="3774688" y="5114442"/>
                </a:cubicBezTo>
                <a:cubicBezTo>
                  <a:pt x="3777737" y="5118793"/>
                  <a:pt x="3768944" y="5121946"/>
                  <a:pt x="3775699" y="5126949"/>
                </a:cubicBezTo>
                <a:cubicBezTo>
                  <a:pt x="3778463" y="5124966"/>
                  <a:pt x="3781068" y="5122549"/>
                  <a:pt x="3783832" y="5120566"/>
                </a:cubicBezTo>
                <a:close/>
                <a:moveTo>
                  <a:pt x="5770787" y="627279"/>
                </a:moveTo>
                <a:cubicBezTo>
                  <a:pt x="5746031" y="629525"/>
                  <a:pt x="5733391" y="591487"/>
                  <a:pt x="5718857" y="576445"/>
                </a:cubicBezTo>
                <a:cubicBezTo>
                  <a:pt x="5735072" y="560791"/>
                  <a:pt x="5738768" y="536057"/>
                  <a:pt x="5750370" y="528506"/>
                </a:cubicBezTo>
                <a:cubicBezTo>
                  <a:pt x="5758521" y="546306"/>
                  <a:pt x="5780100" y="562940"/>
                  <a:pt x="5794161" y="573209"/>
                </a:cubicBezTo>
                <a:cubicBezTo>
                  <a:pt x="5788392" y="590943"/>
                  <a:pt x="5777176" y="609312"/>
                  <a:pt x="5770787" y="627279"/>
                </a:cubicBezTo>
                <a:close/>
                <a:moveTo>
                  <a:pt x="5815797" y="529010"/>
                </a:moveTo>
                <a:cubicBezTo>
                  <a:pt x="5812006" y="534985"/>
                  <a:pt x="5807052" y="540406"/>
                  <a:pt x="5800898" y="544780"/>
                </a:cubicBezTo>
                <a:cubicBezTo>
                  <a:pt x="5784676" y="538644"/>
                  <a:pt x="5786307" y="523372"/>
                  <a:pt x="5765088" y="518124"/>
                </a:cubicBezTo>
                <a:cubicBezTo>
                  <a:pt x="5762298" y="497803"/>
                  <a:pt x="5763030" y="476460"/>
                  <a:pt x="5785226" y="451702"/>
                </a:cubicBezTo>
                <a:cubicBezTo>
                  <a:pt x="5804110" y="461078"/>
                  <a:pt x="5803234" y="483906"/>
                  <a:pt x="5819564" y="473581"/>
                </a:cubicBezTo>
                <a:cubicBezTo>
                  <a:pt x="5828082" y="488178"/>
                  <a:pt x="5827170" y="511087"/>
                  <a:pt x="5815797" y="529010"/>
                </a:cubicBezTo>
                <a:close/>
                <a:moveTo>
                  <a:pt x="3294955" y="6238525"/>
                </a:moveTo>
                <a:cubicBezTo>
                  <a:pt x="3300996" y="6224853"/>
                  <a:pt x="3291402" y="6211933"/>
                  <a:pt x="3280420" y="6218315"/>
                </a:cubicBezTo>
                <a:cubicBezTo>
                  <a:pt x="3278212" y="6229085"/>
                  <a:pt x="3282915" y="6235758"/>
                  <a:pt x="3294955" y="6238525"/>
                </a:cubicBezTo>
                <a:close/>
                <a:moveTo>
                  <a:pt x="3395564" y="6012104"/>
                </a:moveTo>
                <a:cubicBezTo>
                  <a:pt x="3392377" y="6006612"/>
                  <a:pt x="3387339" y="6001841"/>
                  <a:pt x="3377189" y="5999399"/>
                </a:cubicBezTo>
                <a:cubicBezTo>
                  <a:pt x="3370959" y="6008880"/>
                  <a:pt x="3362529" y="6011788"/>
                  <a:pt x="3352719" y="6012042"/>
                </a:cubicBezTo>
                <a:cubicBezTo>
                  <a:pt x="3359901" y="6022356"/>
                  <a:pt x="3385776" y="6021551"/>
                  <a:pt x="3395564" y="6012104"/>
                </a:cubicBezTo>
                <a:close/>
                <a:moveTo>
                  <a:pt x="4087921" y="4448092"/>
                </a:moveTo>
                <a:cubicBezTo>
                  <a:pt x="4030298" y="4318752"/>
                  <a:pt x="3957756" y="4207696"/>
                  <a:pt x="3886517" y="4095581"/>
                </a:cubicBezTo>
                <a:cubicBezTo>
                  <a:pt x="3909883" y="4209466"/>
                  <a:pt x="3922234" y="4344790"/>
                  <a:pt x="3949982" y="4463441"/>
                </a:cubicBezTo>
                <a:cubicBezTo>
                  <a:pt x="3989527" y="4464941"/>
                  <a:pt x="4049809" y="4457749"/>
                  <a:pt x="4087921" y="4448092"/>
                </a:cubicBezTo>
                <a:close/>
                <a:moveTo>
                  <a:pt x="3005584" y="6900559"/>
                </a:moveTo>
                <a:cubicBezTo>
                  <a:pt x="3002658" y="6910938"/>
                  <a:pt x="2998426" y="6920804"/>
                  <a:pt x="2991952" y="6929680"/>
                </a:cubicBezTo>
                <a:cubicBezTo>
                  <a:pt x="2952238" y="6938666"/>
                  <a:pt x="2902477" y="6890656"/>
                  <a:pt x="2874897" y="6877960"/>
                </a:cubicBezTo>
                <a:cubicBezTo>
                  <a:pt x="2855679" y="6891410"/>
                  <a:pt x="2836410" y="6903817"/>
                  <a:pt x="2812421" y="6904953"/>
                </a:cubicBezTo>
                <a:cubicBezTo>
                  <a:pt x="2775642" y="6892274"/>
                  <a:pt x="2750564" y="6875071"/>
                  <a:pt x="2737992" y="6852677"/>
                </a:cubicBezTo>
                <a:cubicBezTo>
                  <a:pt x="2709342" y="6848182"/>
                  <a:pt x="2681457" y="6846577"/>
                  <a:pt x="2652807" y="6842082"/>
                </a:cubicBezTo>
                <a:cubicBezTo>
                  <a:pt x="2643758" y="6884518"/>
                  <a:pt x="2647642" y="6921952"/>
                  <a:pt x="2656642" y="6957054"/>
                </a:cubicBezTo>
                <a:cubicBezTo>
                  <a:pt x="2643365" y="6976701"/>
                  <a:pt x="2609600" y="6974539"/>
                  <a:pt x="2597915" y="6966314"/>
                </a:cubicBezTo>
                <a:cubicBezTo>
                  <a:pt x="2577776" y="6951803"/>
                  <a:pt x="2582812" y="6877999"/>
                  <a:pt x="2592438" y="6838880"/>
                </a:cubicBezTo>
                <a:cubicBezTo>
                  <a:pt x="2527985" y="6833364"/>
                  <a:pt x="2445679" y="6817408"/>
                  <a:pt x="2375246" y="6809249"/>
                </a:cubicBezTo>
                <a:cubicBezTo>
                  <a:pt x="2362014" y="6807995"/>
                  <a:pt x="2346668" y="6814991"/>
                  <a:pt x="2335022" y="6803213"/>
                </a:cubicBezTo>
                <a:cubicBezTo>
                  <a:pt x="2329685" y="6792180"/>
                  <a:pt x="2346889" y="6789066"/>
                  <a:pt x="2342029" y="6779265"/>
                </a:cubicBezTo>
                <a:cubicBezTo>
                  <a:pt x="2324314" y="6767355"/>
                  <a:pt x="2306050" y="6783267"/>
                  <a:pt x="2301406" y="6764887"/>
                </a:cubicBezTo>
                <a:cubicBezTo>
                  <a:pt x="2308501" y="6738428"/>
                  <a:pt x="2330966" y="6753456"/>
                  <a:pt x="2348797" y="6754701"/>
                </a:cubicBezTo>
                <a:cubicBezTo>
                  <a:pt x="2357419" y="6751367"/>
                  <a:pt x="2349541" y="6748396"/>
                  <a:pt x="2355965" y="6738479"/>
                </a:cubicBezTo>
                <a:cubicBezTo>
                  <a:pt x="2438072" y="6750264"/>
                  <a:pt x="2522326" y="6767591"/>
                  <a:pt x="2605198" y="6782267"/>
                </a:cubicBezTo>
                <a:cubicBezTo>
                  <a:pt x="2619134" y="6741481"/>
                  <a:pt x="2636349" y="6703674"/>
                  <a:pt x="2658979" y="6669790"/>
                </a:cubicBezTo>
                <a:cubicBezTo>
                  <a:pt x="2603342" y="6603877"/>
                  <a:pt x="2532942" y="6530929"/>
                  <a:pt x="2472350" y="6475072"/>
                </a:cubicBezTo>
                <a:cubicBezTo>
                  <a:pt x="2469964" y="6468915"/>
                  <a:pt x="2476189" y="6454827"/>
                  <a:pt x="2482347" y="6452446"/>
                </a:cubicBezTo>
                <a:cubicBezTo>
                  <a:pt x="2475351" y="6441701"/>
                  <a:pt x="2454994" y="6435768"/>
                  <a:pt x="2457047" y="6421878"/>
                </a:cubicBezTo>
                <a:cubicBezTo>
                  <a:pt x="2465159" y="6403520"/>
                  <a:pt x="2485698" y="6426373"/>
                  <a:pt x="2491024" y="6432808"/>
                </a:cubicBezTo>
                <a:cubicBezTo>
                  <a:pt x="2502181" y="6438758"/>
                  <a:pt x="2504223" y="6420271"/>
                  <a:pt x="2516523" y="6428256"/>
                </a:cubicBezTo>
                <a:cubicBezTo>
                  <a:pt x="2576849" y="6491649"/>
                  <a:pt x="2635088" y="6555141"/>
                  <a:pt x="2692950" y="6619487"/>
                </a:cubicBezTo>
                <a:cubicBezTo>
                  <a:pt x="2721494" y="6599953"/>
                  <a:pt x="2744790" y="6566874"/>
                  <a:pt x="2770711" y="6540568"/>
                </a:cubicBezTo>
                <a:cubicBezTo>
                  <a:pt x="2788187" y="6551862"/>
                  <a:pt x="2802396" y="6564773"/>
                  <a:pt x="2812056" y="6578736"/>
                </a:cubicBezTo>
                <a:cubicBezTo>
                  <a:pt x="2786423" y="6606701"/>
                  <a:pt x="2757552" y="6628131"/>
                  <a:pt x="2732974" y="6660644"/>
                </a:cubicBezTo>
                <a:cubicBezTo>
                  <a:pt x="2746351" y="6682372"/>
                  <a:pt x="2770008" y="6700479"/>
                  <a:pt x="2784001" y="6721969"/>
                </a:cubicBezTo>
                <a:cubicBezTo>
                  <a:pt x="2842877" y="6715837"/>
                  <a:pt x="2917971" y="6768917"/>
                  <a:pt x="2902648" y="6824398"/>
                </a:cubicBezTo>
                <a:cubicBezTo>
                  <a:pt x="2947255" y="6839005"/>
                  <a:pt x="2973941" y="6854878"/>
                  <a:pt x="3011386" y="6868361"/>
                </a:cubicBezTo>
                <a:cubicBezTo>
                  <a:pt x="3010132" y="6879288"/>
                  <a:pt x="3008511" y="6890180"/>
                  <a:pt x="3005584" y="6900559"/>
                </a:cubicBezTo>
                <a:close/>
                <a:moveTo>
                  <a:pt x="3247120" y="6358332"/>
                </a:moveTo>
                <a:cubicBezTo>
                  <a:pt x="3249377" y="6348605"/>
                  <a:pt x="3251634" y="6338879"/>
                  <a:pt x="3240875" y="6336678"/>
                </a:cubicBezTo>
                <a:cubicBezTo>
                  <a:pt x="3239848" y="6345927"/>
                  <a:pt x="3240431" y="6353845"/>
                  <a:pt x="3247120" y="6358332"/>
                </a:cubicBezTo>
                <a:close/>
                <a:moveTo>
                  <a:pt x="1239963" y="10906155"/>
                </a:moveTo>
                <a:cubicBezTo>
                  <a:pt x="1223402" y="10941316"/>
                  <a:pt x="1140201" y="10935772"/>
                  <a:pt x="1121557" y="10910645"/>
                </a:cubicBezTo>
                <a:cubicBezTo>
                  <a:pt x="1138081" y="10879051"/>
                  <a:pt x="1213839" y="10895636"/>
                  <a:pt x="1239963" y="10906155"/>
                </a:cubicBezTo>
                <a:close/>
                <a:moveTo>
                  <a:pt x="1774157" y="9703215"/>
                </a:moveTo>
                <a:cubicBezTo>
                  <a:pt x="1763111" y="9699355"/>
                  <a:pt x="1763944" y="9690545"/>
                  <a:pt x="1756590" y="9685255"/>
                </a:cubicBezTo>
                <a:cubicBezTo>
                  <a:pt x="1749893" y="9698104"/>
                  <a:pt x="1766229" y="9716540"/>
                  <a:pt x="1774157" y="9703215"/>
                </a:cubicBezTo>
                <a:close/>
                <a:moveTo>
                  <a:pt x="632874" y="12287810"/>
                </a:moveTo>
                <a:cubicBezTo>
                  <a:pt x="618104" y="12262409"/>
                  <a:pt x="609878" y="12216432"/>
                  <a:pt x="581973" y="12204612"/>
                </a:cubicBezTo>
                <a:cubicBezTo>
                  <a:pt x="602564" y="12229525"/>
                  <a:pt x="600565" y="12275576"/>
                  <a:pt x="632874" y="12287810"/>
                </a:cubicBezTo>
                <a:close/>
                <a:moveTo>
                  <a:pt x="5804038" y="589320"/>
                </a:moveTo>
                <a:cubicBezTo>
                  <a:pt x="5822427" y="551450"/>
                  <a:pt x="5836486" y="513578"/>
                  <a:pt x="5840691" y="474665"/>
                </a:cubicBezTo>
                <a:cubicBezTo>
                  <a:pt x="5776111" y="401793"/>
                  <a:pt x="5725627" y="326994"/>
                  <a:pt x="5639717" y="257438"/>
                </a:cubicBezTo>
                <a:cubicBezTo>
                  <a:pt x="5595760" y="254324"/>
                  <a:pt x="5583963" y="317913"/>
                  <a:pt x="5554160" y="366920"/>
                </a:cubicBezTo>
                <a:cubicBezTo>
                  <a:pt x="5549539" y="375071"/>
                  <a:pt x="5541559" y="382757"/>
                  <a:pt x="5536136" y="391573"/>
                </a:cubicBezTo>
                <a:cubicBezTo>
                  <a:pt x="5436616" y="545340"/>
                  <a:pt x="5363724" y="767951"/>
                  <a:pt x="5279419" y="912641"/>
                </a:cubicBezTo>
                <a:cubicBezTo>
                  <a:pt x="5244291" y="972547"/>
                  <a:pt x="5213775" y="1019710"/>
                  <a:pt x="5250716" y="1064062"/>
                </a:cubicBezTo>
                <a:cubicBezTo>
                  <a:pt x="5257606" y="1055385"/>
                  <a:pt x="5258005" y="1041801"/>
                  <a:pt x="5269166" y="1039597"/>
                </a:cubicBezTo>
                <a:cubicBezTo>
                  <a:pt x="5280453" y="1053248"/>
                  <a:pt x="5296091" y="1066273"/>
                  <a:pt x="5297019" y="1081463"/>
                </a:cubicBezTo>
                <a:cubicBezTo>
                  <a:pt x="5301070" y="1096504"/>
                  <a:pt x="5276479" y="1101437"/>
                  <a:pt x="5289797" y="1113947"/>
                </a:cubicBezTo>
                <a:cubicBezTo>
                  <a:pt x="5295387" y="1117436"/>
                  <a:pt x="5293503" y="1121700"/>
                  <a:pt x="5298855" y="1124574"/>
                </a:cubicBezTo>
                <a:cubicBezTo>
                  <a:pt x="5312622" y="1124541"/>
                  <a:pt x="5309118" y="1099040"/>
                  <a:pt x="5321468" y="1099910"/>
                </a:cubicBezTo>
                <a:cubicBezTo>
                  <a:pt x="5333983" y="1113085"/>
                  <a:pt x="5345884" y="1126497"/>
                  <a:pt x="5354286" y="1140912"/>
                </a:cubicBezTo>
                <a:cubicBezTo>
                  <a:pt x="5333620" y="1145031"/>
                  <a:pt x="5344180" y="1174160"/>
                  <a:pt x="5351780" y="1189239"/>
                </a:cubicBezTo>
                <a:cubicBezTo>
                  <a:pt x="5365470" y="1174393"/>
                  <a:pt x="5365066" y="1161474"/>
                  <a:pt x="5378757" y="1146628"/>
                </a:cubicBezTo>
                <a:cubicBezTo>
                  <a:pt x="5389994" y="1159237"/>
                  <a:pt x="5402084" y="1172224"/>
                  <a:pt x="5408970" y="1185459"/>
                </a:cubicBezTo>
                <a:cubicBezTo>
                  <a:pt x="5398262" y="1201623"/>
                  <a:pt x="5398953" y="1216198"/>
                  <a:pt x="5391556" y="1231786"/>
                </a:cubicBezTo>
                <a:cubicBezTo>
                  <a:pt x="5406669" y="1242541"/>
                  <a:pt x="5427072" y="1272451"/>
                  <a:pt x="5440641" y="1268253"/>
                </a:cubicBezTo>
                <a:cubicBezTo>
                  <a:pt x="5429314" y="1258152"/>
                  <a:pt x="5420921" y="1248328"/>
                  <a:pt x="5412102" y="1238316"/>
                </a:cubicBezTo>
                <a:cubicBezTo>
                  <a:pt x="5430332" y="1222418"/>
                  <a:pt x="5415479" y="1199547"/>
                  <a:pt x="5439070" y="1191114"/>
                </a:cubicBezTo>
                <a:cubicBezTo>
                  <a:pt x="5452537" y="1206747"/>
                  <a:pt x="5464348" y="1222668"/>
                  <a:pt x="5470153" y="1239503"/>
                </a:cubicBezTo>
                <a:cubicBezTo>
                  <a:pt x="5451519" y="1242482"/>
                  <a:pt x="5454964" y="1262351"/>
                  <a:pt x="5453614" y="1273476"/>
                </a:cubicBezTo>
                <a:cubicBezTo>
                  <a:pt x="5452632" y="1279158"/>
                  <a:pt x="5445168" y="1284523"/>
                  <a:pt x="5452928" y="1285404"/>
                </a:cubicBezTo>
                <a:cubicBezTo>
                  <a:pt x="5479695" y="1304366"/>
                  <a:pt x="5477264" y="1270675"/>
                  <a:pt x="5483113" y="1262047"/>
                </a:cubicBezTo>
                <a:cubicBezTo>
                  <a:pt x="5518577" y="1204839"/>
                  <a:pt x="5535098" y="1161685"/>
                  <a:pt x="5558827" y="1103368"/>
                </a:cubicBezTo>
                <a:cubicBezTo>
                  <a:pt x="5568148" y="1079966"/>
                  <a:pt x="5581117" y="1058686"/>
                  <a:pt x="5592331" y="1035611"/>
                </a:cubicBezTo>
                <a:cubicBezTo>
                  <a:pt x="5602931" y="1012774"/>
                  <a:pt x="5608605" y="987251"/>
                  <a:pt x="5618451" y="966119"/>
                </a:cubicBezTo>
                <a:cubicBezTo>
                  <a:pt x="5658262" y="881782"/>
                  <a:pt x="5695735" y="787749"/>
                  <a:pt x="5741413" y="703966"/>
                </a:cubicBezTo>
                <a:cubicBezTo>
                  <a:pt x="5762933" y="665059"/>
                  <a:pt x="5785650" y="627190"/>
                  <a:pt x="5804038" y="589320"/>
                </a:cubicBezTo>
                <a:close/>
                <a:moveTo>
                  <a:pt x="5455392" y="1378945"/>
                </a:moveTo>
                <a:cubicBezTo>
                  <a:pt x="5436265" y="1363356"/>
                  <a:pt x="5419016" y="1360833"/>
                  <a:pt x="5402493" y="1364748"/>
                </a:cubicBezTo>
                <a:cubicBezTo>
                  <a:pt x="5420606" y="1372241"/>
                  <a:pt x="5439058" y="1382433"/>
                  <a:pt x="5455392" y="1378945"/>
                </a:cubicBezTo>
                <a:close/>
                <a:moveTo>
                  <a:pt x="3160256" y="6594178"/>
                </a:moveTo>
                <a:cubicBezTo>
                  <a:pt x="3163982" y="6584589"/>
                  <a:pt x="3158573" y="6580668"/>
                  <a:pt x="3148241" y="6578656"/>
                </a:cubicBezTo>
                <a:cubicBezTo>
                  <a:pt x="3144326" y="6588671"/>
                  <a:pt x="3150161" y="6592781"/>
                  <a:pt x="3160256" y="6594178"/>
                </a:cubicBezTo>
                <a:close/>
                <a:moveTo>
                  <a:pt x="901207" y="11707827"/>
                </a:moveTo>
                <a:cubicBezTo>
                  <a:pt x="903771" y="11702169"/>
                  <a:pt x="904381" y="11696698"/>
                  <a:pt x="901828" y="11693004"/>
                </a:cubicBezTo>
                <a:cubicBezTo>
                  <a:pt x="891044" y="11703634"/>
                  <a:pt x="877760" y="11714184"/>
                  <a:pt x="878210" y="11724646"/>
                </a:cubicBezTo>
                <a:cubicBezTo>
                  <a:pt x="871095" y="11718936"/>
                  <a:pt x="864694" y="11710464"/>
                  <a:pt x="858065" y="11720876"/>
                </a:cubicBezTo>
                <a:cubicBezTo>
                  <a:pt x="868247" y="11743463"/>
                  <a:pt x="893517" y="11724802"/>
                  <a:pt x="901207" y="11707827"/>
                </a:cubicBezTo>
                <a:close/>
                <a:moveTo>
                  <a:pt x="744956" y="12065423"/>
                </a:moveTo>
                <a:cubicBezTo>
                  <a:pt x="753063" y="12047075"/>
                  <a:pt x="761217" y="12007838"/>
                  <a:pt x="737752" y="12002061"/>
                </a:cubicBezTo>
                <a:cubicBezTo>
                  <a:pt x="735621" y="12023049"/>
                  <a:pt x="737896" y="12044454"/>
                  <a:pt x="744956" y="12065423"/>
                </a:cubicBezTo>
                <a:close/>
                <a:moveTo>
                  <a:pt x="3176926" y="6562222"/>
                </a:moveTo>
                <a:cubicBezTo>
                  <a:pt x="3174424" y="6513625"/>
                  <a:pt x="3157912" y="6473647"/>
                  <a:pt x="3142770" y="6431721"/>
                </a:cubicBezTo>
                <a:cubicBezTo>
                  <a:pt x="3140201" y="6452544"/>
                  <a:pt x="3161187" y="6476626"/>
                  <a:pt x="3151830" y="6490875"/>
                </a:cubicBezTo>
                <a:cubicBezTo>
                  <a:pt x="3139273" y="6463879"/>
                  <a:pt x="3145036" y="6426594"/>
                  <a:pt x="3121498" y="6405980"/>
                </a:cubicBezTo>
                <a:cubicBezTo>
                  <a:pt x="3118632" y="6447100"/>
                  <a:pt x="3144073" y="6499194"/>
                  <a:pt x="3153486" y="6543695"/>
                </a:cubicBezTo>
                <a:cubicBezTo>
                  <a:pt x="3160742" y="6546900"/>
                  <a:pt x="3162342" y="6540969"/>
                  <a:pt x="3167078" y="6539487"/>
                </a:cubicBezTo>
                <a:cubicBezTo>
                  <a:pt x="3166478" y="6548925"/>
                  <a:pt x="3164697" y="6559883"/>
                  <a:pt x="3176926" y="6562222"/>
                </a:cubicBezTo>
                <a:close/>
                <a:moveTo>
                  <a:pt x="2374824" y="8383423"/>
                </a:moveTo>
                <a:cubicBezTo>
                  <a:pt x="2375765" y="8354914"/>
                  <a:pt x="2365227" y="8338268"/>
                  <a:pt x="2362946" y="8312614"/>
                </a:cubicBezTo>
                <a:cubicBezTo>
                  <a:pt x="2350368" y="8314218"/>
                  <a:pt x="2335427" y="8313992"/>
                  <a:pt x="2331378" y="8323400"/>
                </a:cubicBezTo>
                <a:cubicBezTo>
                  <a:pt x="2345649" y="8339985"/>
                  <a:pt x="2347072" y="8370325"/>
                  <a:pt x="2357204" y="8390714"/>
                </a:cubicBezTo>
                <a:lnTo>
                  <a:pt x="2367937" y="8390541"/>
                </a:lnTo>
                <a:cubicBezTo>
                  <a:pt x="2368335" y="8386331"/>
                  <a:pt x="2368735" y="8382120"/>
                  <a:pt x="2374824" y="8383423"/>
                </a:cubicBezTo>
                <a:close/>
                <a:moveTo>
                  <a:pt x="733287" y="12101068"/>
                </a:moveTo>
                <a:cubicBezTo>
                  <a:pt x="725552" y="12074701"/>
                  <a:pt x="740795" y="12048285"/>
                  <a:pt x="717804" y="12021806"/>
                </a:cubicBezTo>
                <a:cubicBezTo>
                  <a:pt x="700140" y="12045622"/>
                  <a:pt x="710428" y="12090458"/>
                  <a:pt x="733287" y="12101068"/>
                </a:cubicBezTo>
                <a:close/>
                <a:moveTo>
                  <a:pt x="5860985" y="497902"/>
                </a:moveTo>
                <a:cubicBezTo>
                  <a:pt x="5828338" y="544124"/>
                  <a:pt x="5814917" y="599860"/>
                  <a:pt x="5789187" y="651177"/>
                </a:cubicBezTo>
                <a:cubicBezTo>
                  <a:pt x="5774909" y="680033"/>
                  <a:pt x="5753862" y="706918"/>
                  <a:pt x="5738969" y="736012"/>
                </a:cubicBezTo>
                <a:cubicBezTo>
                  <a:pt x="5725018" y="762974"/>
                  <a:pt x="5716132" y="791155"/>
                  <a:pt x="5703034" y="818494"/>
                </a:cubicBezTo>
                <a:cubicBezTo>
                  <a:pt x="5651157" y="925530"/>
                  <a:pt x="5601549" y="1032039"/>
                  <a:pt x="5557007" y="1139767"/>
                </a:cubicBezTo>
                <a:cubicBezTo>
                  <a:pt x="5540903" y="1178519"/>
                  <a:pt x="5522857" y="1215903"/>
                  <a:pt x="5502173" y="1259257"/>
                </a:cubicBezTo>
                <a:cubicBezTo>
                  <a:pt x="5491901" y="1280200"/>
                  <a:pt x="5488339" y="1297483"/>
                  <a:pt x="5469118" y="1314472"/>
                </a:cubicBezTo>
                <a:cubicBezTo>
                  <a:pt x="5394652" y="1266280"/>
                  <a:pt x="5337169" y="1193486"/>
                  <a:pt x="5285195" y="1131279"/>
                </a:cubicBezTo>
                <a:cubicBezTo>
                  <a:pt x="5250721" y="1090565"/>
                  <a:pt x="5228367" y="1054697"/>
                  <a:pt x="5212061" y="1014366"/>
                </a:cubicBezTo>
                <a:cubicBezTo>
                  <a:pt x="5236405" y="955811"/>
                  <a:pt x="5273296" y="902291"/>
                  <a:pt x="5300999" y="844202"/>
                </a:cubicBezTo>
                <a:cubicBezTo>
                  <a:pt x="5327523" y="787630"/>
                  <a:pt x="5350925" y="731208"/>
                  <a:pt x="5377162" y="672980"/>
                </a:cubicBezTo>
                <a:cubicBezTo>
                  <a:pt x="5403776" y="613900"/>
                  <a:pt x="5433422" y="557179"/>
                  <a:pt x="5460085" y="499140"/>
                </a:cubicBezTo>
                <a:cubicBezTo>
                  <a:pt x="5488066" y="438115"/>
                  <a:pt x="5527187" y="387619"/>
                  <a:pt x="5560947" y="329657"/>
                </a:cubicBezTo>
                <a:cubicBezTo>
                  <a:pt x="5584286" y="289516"/>
                  <a:pt x="5586613" y="246206"/>
                  <a:pt x="5633279" y="231660"/>
                </a:cubicBezTo>
                <a:cubicBezTo>
                  <a:pt x="5680897" y="267989"/>
                  <a:pt x="5721912" y="314650"/>
                  <a:pt x="5761222" y="360559"/>
                </a:cubicBezTo>
                <a:cubicBezTo>
                  <a:pt x="5799442" y="405477"/>
                  <a:pt x="5842579" y="448489"/>
                  <a:pt x="5860985" y="497902"/>
                </a:cubicBezTo>
                <a:close/>
                <a:moveTo>
                  <a:pt x="4110736" y="4459523"/>
                </a:moveTo>
                <a:cubicBezTo>
                  <a:pt x="4053497" y="4477396"/>
                  <a:pt x="3996507" y="4480248"/>
                  <a:pt x="3937671" y="4479605"/>
                </a:cubicBezTo>
                <a:cubicBezTo>
                  <a:pt x="3905268" y="4350750"/>
                  <a:pt x="3898561" y="4178206"/>
                  <a:pt x="3859648" y="4048315"/>
                </a:cubicBezTo>
                <a:cubicBezTo>
                  <a:pt x="3859889" y="4045954"/>
                  <a:pt x="3859240" y="4043318"/>
                  <a:pt x="3859343" y="4041402"/>
                </a:cubicBezTo>
                <a:cubicBezTo>
                  <a:pt x="3887037" y="4033884"/>
                  <a:pt x="3894626" y="4063017"/>
                  <a:pt x="3902806" y="4079181"/>
                </a:cubicBezTo>
                <a:cubicBezTo>
                  <a:pt x="3912080" y="4098120"/>
                  <a:pt x="3921283" y="4120446"/>
                  <a:pt x="3930799" y="4137023"/>
                </a:cubicBezTo>
                <a:cubicBezTo>
                  <a:pt x="3986865" y="4236657"/>
                  <a:pt x="4063387" y="4341150"/>
                  <a:pt x="4110736" y="4459523"/>
                </a:cubicBezTo>
                <a:close/>
                <a:moveTo>
                  <a:pt x="4809091" y="2883689"/>
                </a:moveTo>
                <a:cubicBezTo>
                  <a:pt x="4793938" y="2871971"/>
                  <a:pt x="4792856" y="2839687"/>
                  <a:pt x="4772070" y="2839828"/>
                </a:cubicBezTo>
                <a:cubicBezTo>
                  <a:pt x="4781408" y="2853839"/>
                  <a:pt x="4784775" y="2885672"/>
                  <a:pt x="4809091" y="2883689"/>
                </a:cubicBezTo>
                <a:close/>
                <a:moveTo>
                  <a:pt x="4529336" y="3517173"/>
                </a:moveTo>
                <a:cubicBezTo>
                  <a:pt x="4524836" y="3354002"/>
                  <a:pt x="4546627" y="3181023"/>
                  <a:pt x="4518112" y="3027133"/>
                </a:cubicBezTo>
                <a:cubicBezTo>
                  <a:pt x="4410006" y="3083422"/>
                  <a:pt x="4302640" y="3150751"/>
                  <a:pt x="4200038" y="3208452"/>
                </a:cubicBezTo>
                <a:cubicBezTo>
                  <a:pt x="4163819" y="3229173"/>
                  <a:pt x="4133881" y="3258792"/>
                  <a:pt x="4093465" y="3270519"/>
                </a:cubicBezTo>
                <a:cubicBezTo>
                  <a:pt x="4106668" y="3388568"/>
                  <a:pt x="4110757" y="3521465"/>
                  <a:pt x="4109069" y="3638545"/>
                </a:cubicBezTo>
                <a:cubicBezTo>
                  <a:pt x="4108799" y="3680762"/>
                  <a:pt x="4095874" y="3725037"/>
                  <a:pt x="4113424" y="3763905"/>
                </a:cubicBezTo>
                <a:cubicBezTo>
                  <a:pt x="4142693" y="3750825"/>
                  <a:pt x="4176161" y="3729397"/>
                  <a:pt x="4211953" y="3708487"/>
                </a:cubicBezTo>
                <a:cubicBezTo>
                  <a:pt x="4241876" y="3691614"/>
                  <a:pt x="4294457" y="3672001"/>
                  <a:pt x="4308334" y="3647529"/>
                </a:cubicBezTo>
                <a:cubicBezTo>
                  <a:pt x="4337031" y="3596449"/>
                  <a:pt x="4289575" y="3544366"/>
                  <a:pt x="4300755" y="3485547"/>
                </a:cubicBezTo>
                <a:cubicBezTo>
                  <a:pt x="4281141" y="3473310"/>
                  <a:pt x="4273837" y="3490996"/>
                  <a:pt x="4261701" y="3473391"/>
                </a:cubicBezTo>
                <a:cubicBezTo>
                  <a:pt x="4241036" y="3421925"/>
                  <a:pt x="4333964" y="3345668"/>
                  <a:pt x="4346644" y="3426761"/>
                </a:cubicBezTo>
                <a:cubicBezTo>
                  <a:pt x="4342031" y="3439515"/>
                  <a:pt x="4326235" y="3437126"/>
                  <a:pt x="4331436" y="3449625"/>
                </a:cubicBezTo>
                <a:cubicBezTo>
                  <a:pt x="4345138" y="3504136"/>
                  <a:pt x="4347517" y="3562316"/>
                  <a:pt x="4343549" y="3623302"/>
                </a:cubicBezTo>
                <a:cubicBezTo>
                  <a:pt x="4410155" y="3599684"/>
                  <a:pt x="4469890" y="3559257"/>
                  <a:pt x="4529336" y="3517173"/>
                </a:cubicBezTo>
                <a:close/>
                <a:moveTo>
                  <a:pt x="3326709" y="6242852"/>
                </a:moveTo>
                <a:cubicBezTo>
                  <a:pt x="3327365" y="6239058"/>
                  <a:pt x="3328211" y="6234835"/>
                  <a:pt x="3329294" y="6231228"/>
                </a:cubicBezTo>
                <a:cubicBezTo>
                  <a:pt x="3313742" y="6224867"/>
                  <a:pt x="3318460" y="6240740"/>
                  <a:pt x="3305789" y="6229013"/>
                </a:cubicBezTo>
                <a:cubicBezTo>
                  <a:pt x="3298656" y="6241693"/>
                  <a:pt x="3318977" y="6238415"/>
                  <a:pt x="3326709" y="6242852"/>
                </a:cubicBezTo>
                <a:close/>
                <a:moveTo>
                  <a:pt x="2728978" y="7598079"/>
                </a:moveTo>
                <a:cubicBezTo>
                  <a:pt x="2723852" y="7575013"/>
                  <a:pt x="2715466" y="7552763"/>
                  <a:pt x="2714418" y="7528183"/>
                </a:cubicBezTo>
                <a:lnTo>
                  <a:pt x="2716495" y="7512772"/>
                </a:lnTo>
                <a:lnTo>
                  <a:pt x="2719674" y="7489172"/>
                </a:lnTo>
                <a:cubicBezTo>
                  <a:pt x="2724144" y="7475324"/>
                  <a:pt x="2731773" y="7460501"/>
                  <a:pt x="2743887" y="7444308"/>
                </a:cubicBezTo>
                <a:cubicBezTo>
                  <a:pt x="2739228" y="7441512"/>
                  <a:pt x="2741558" y="7436852"/>
                  <a:pt x="2734568" y="7434523"/>
                </a:cubicBezTo>
                <a:cubicBezTo>
                  <a:pt x="2712205" y="7456889"/>
                  <a:pt x="2675864" y="7459685"/>
                  <a:pt x="2658159" y="7489507"/>
                </a:cubicBezTo>
                <a:cubicBezTo>
                  <a:pt x="2632068" y="7533774"/>
                  <a:pt x="2648841" y="7600874"/>
                  <a:pt x="2675864" y="7636754"/>
                </a:cubicBezTo>
                <a:cubicBezTo>
                  <a:pt x="2694501" y="7626969"/>
                  <a:pt x="2712205" y="7613921"/>
                  <a:pt x="2728978" y="7598079"/>
                </a:cubicBezTo>
                <a:close/>
                <a:moveTo>
                  <a:pt x="2031496" y="9176937"/>
                </a:moveTo>
                <a:cubicBezTo>
                  <a:pt x="2026276" y="9185997"/>
                  <a:pt x="2019361" y="9193677"/>
                  <a:pt x="2009985" y="9199248"/>
                </a:cubicBezTo>
                <a:cubicBezTo>
                  <a:pt x="1997189" y="9181836"/>
                  <a:pt x="2016357" y="9166278"/>
                  <a:pt x="2020123" y="9153116"/>
                </a:cubicBezTo>
                <a:cubicBezTo>
                  <a:pt x="2046604" y="9067681"/>
                  <a:pt x="2056900" y="8977140"/>
                  <a:pt x="2025142" y="8914541"/>
                </a:cubicBezTo>
                <a:cubicBezTo>
                  <a:pt x="2019356" y="8903293"/>
                  <a:pt x="1991915" y="8886568"/>
                  <a:pt x="2010742" y="8868302"/>
                </a:cubicBezTo>
                <a:cubicBezTo>
                  <a:pt x="2032119" y="8876725"/>
                  <a:pt x="2050374" y="8907285"/>
                  <a:pt x="2058998" y="8929500"/>
                </a:cubicBezTo>
                <a:cubicBezTo>
                  <a:pt x="2073284" y="8969042"/>
                  <a:pt x="2064582" y="9018878"/>
                  <a:pt x="2053386" y="9077835"/>
                </a:cubicBezTo>
                <a:cubicBezTo>
                  <a:pt x="2047558" y="9110153"/>
                  <a:pt x="2047156" y="9149755"/>
                  <a:pt x="2031496" y="9176937"/>
                </a:cubicBezTo>
                <a:close/>
                <a:moveTo>
                  <a:pt x="3755714" y="5274856"/>
                </a:moveTo>
                <a:cubicBezTo>
                  <a:pt x="3749784" y="5266631"/>
                  <a:pt x="3766222" y="5261229"/>
                  <a:pt x="3755549" y="5252240"/>
                </a:cubicBezTo>
                <a:cubicBezTo>
                  <a:pt x="3744264" y="5256780"/>
                  <a:pt x="3744056" y="5275587"/>
                  <a:pt x="3755714" y="5274856"/>
                </a:cubicBezTo>
                <a:close/>
                <a:moveTo>
                  <a:pt x="2361577" y="8430347"/>
                </a:moveTo>
                <a:lnTo>
                  <a:pt x="2361456" y="8422876"/>
                </a:lnTo>
                <a:lnTo>
                  <a:pt x="2350723" y="8423049"/>
                </a:lnTo>
                <a:lnTo>
                  <a:pt x="2350844" y="8430521"/>
                </a:lnTo>
                <a:close/>
                <a:moveTo>
                  <a:pt x="1527109" y="10323007"/>
                </a:moveTo>
                <a:cubicBezTo>
                  <a:pt x="1516955" y="10315972"/>
                  <a:pt x="1504793" y="10301933"/>
                  <a:pt x="1496906" y="10311701"/>
                </a:cubicBezTo>
                <a:cubicBezTo>
                  <a:pt x="1503508" y="10318696"/>
                  <a:pt x="1515908" y="10333349"/>
                  <a:pt x="1527109" y="10323007"/>
                </a:cubicBezTo>
                <a:close/>
                <a:moveTo>
                  <a:pt x="2378076" y="8400537"/>
                </a:moveTo>
                <a:cubicBezTo>
                  <a:pt x="2380786" y="8398508"/>
                  <a:pt x="2383198" y="8396134"/>
                  <a:pt x="2382404" y="8390308"/>
                </a:cubicBezTo>
                <a:cubicBezTo>
                  <a:pt x="2373048" y="8389057"/>
                  <a:pt x="2362074" y="8403247"/>
                  <a:pt x="2371964" y="8408693"/>
                </a:cubicBezTo>
                <a:cubicBezTo>
                  <a:pt x="2372359" y="8404249"/>
                  <a:pt x="2375366" y="8402566"/>
                  <a:pt x="2378076" y="8400537"/>
                </a:cubicBezTo>
                <a:close/>
                <a:moveTo>
                  <a:pt x="3288501" y="6340870"/>
                </a:moveTo>
                <a:cubicBezTo>
                  <a:pt x="3284513" y="6309489"/>
                  <a:pt x="3278063" y="6279063"/>
                  <a:pt x="3257792" y="6256829"/>
                </a:cubicBezTo>
                <a:cubicBezTo>
                  <a:pt x="3254295" y="6262434"/>
                  <a:pt x="3265120" y="6274877"/>
                  <a:pt x="3253228" y="6275239"/>
                </a:cubicBezTo>
                <a:cubicBezTo>
                  <a:pt x="3252030" y="6267561"/>
                  <a:pt x="3250405" y="6259694"/>
                  <a:pt x="3251669" y="6251060"/>
                </a:cubicBezTo>
                <a:cubicBezTo>
                  <a:pt x="3245317" y="6249275"/>
                  <a:pt x="3238776" y="6247917"/>
                  <a:pt x="3233039" y="6245893"/>
                </a:cubicBezTo>
                <a:cubicBezTo>
                  <a:pt x="3222246" y="6251848"/>
                  <a:pt x="3236001" y="6259968"/>
                  <a:pt x="3234598" y="6270072"/>
                </a:cubicBezTo>
                <a:cubicBezTo>
                  <a:pt x="3229337" y="6269280"/>
                  <a:pt x="3227269" y="6252025"/>
                  <a:pt x="3220654" y="6262379"/>
                </a:cubicBezTo>
                <a:cubicBezTo>
                  <a:pt x="3228228" y="6285642"/>
                  <a:pt x="3227662" y="6313477"/>
                  <a:pt x="3241958" y="6333072"/>
                </a:cubicBezTo>
                <a:cubicBezTo>
                  <a:pt x="3265998" y="6315607"/>
                  <a:pt x="3229845" y="6288909"/>
                  <a:pt x="3240063" y="6279636"/>
                </a:cubicBezTo>
                <a:cubicBezTo>
                  <a:pt x="3250749" y="6293550"/>
                  <a:pt x="3249460" y="6314938"/>
                  <a:pt x="3263601" y="6326803"/>
                </a:cubicBezTo>
                <a:cubicBezTo>
                  <a:pt x="3271956" y="6309048"/>
                  <a:pt x="3251266" y="6291225"/>
                  <a:pt x="3263380" y="6282279"/>
                </a:cubicBezTo>
                <a:cubicBezTo>
                  <a:pt x="3267541" y="6304033"/>
                  <a:pt x="3275584" y="6323928"/>
                  <a:pt x="3288501" y="6340870"/>
                </a:cubicBezTo>
                <a:close/>
                <a:moveTo>
                  <a:pt x="915427" y="11718191"/>
                </a:moveTo>
                <a:cubicBezTo>
                  <a:pt x="903950" y="11738713"/>
                  <a:pt x="887890" y="11756119"/>
                  <a:pt x="866005" y="11760304"/>
                </a:cubicBezTo>
                <a:cubicBezTo>
                  <a:pt x="840906" y="11733306"/>
                  <a:pt x="806665" y="11721257"/>
                  <a:pt x="803193" y="11688935"/>
                </a:cubicBezTo>
                <a:cubicBezTo>
                  <a:pt x="831875" y="11673385"/>
                  <a:pt x="860216" y="11640238"/>
                  <a:pt x="879057" y="11613669"/>
                </a:cubicBezTo>
                <a:cubicBezTo>
                  <a:pt x="898269" y="11634474"/>
                  <a:pt x="917997" y="11657558"/>
                  <a:pt x="937348" y="11657385"/>
                </a:cubicBezTo>
                <a:cubicBezTo>
                  <a:pt x="933797" y="11674032"/>
                  <a:pt x="926904" y="11697670"/>
                  <a:pt x="915427" y="11718191"/>
                </a:cubicBezTo>
                <a:close/>
                <a:moveTo>
                  <a:pt x="1803602" y="9716225"/>
                </a:moveTo>
                <a:cubicBezTo>
                  <a:pt x="1799790" y="9706383"/>
                  <a:pt x="1789546" y="9679930"/>
                  <a:pt x="1777927" y="9694683"/>
                </a:cubicBezTo>
                <a:cubicBezTo>
                  <a:pt x="1779694" y="9701073"/>
                  <a:pt x="1792723" y="9702751"/>
                  <a:pt x="1784647" y="9712950"/>
                </a:cubicBezTo>
                <a:cubicBezTo>
                  <a:pt x="1791425" y="9714925"/>
                  <a:pt x="1799444" y="9721018"/>
                  <a:pt x="1803602" y="9716225"/>
                </a:cubicBezTo>
                <a:close/>
                <a:moveTo>
                  <a:pt x="1160483" y="11172556"/>
                </a:moveTo>
                <a:cubicBezTo>
                  <a:pt x="1109281" y="11176215"/>
                  <a:pt x="1096519" y="11132956"/>
                  <a:pt x="1067310" y="11109744"/>
                </a:cubicBezTo>
                <a:cubicBezTo>
                  <a:pt x="1105029" y="11075907"/>
                  <a:pt x="1156589" y="11137854"/>
                  <a:pt x="1160483" y="11172556"/>
                </a:cubicBezTo>
                <a:close/>
                <a:moveTo>
                  <a:pt x="3862871" y="5062797"/>
                </a:moveTo>
                <a:cubicBezTo>
                  <a:pt x="3845024" y="5100077"/>
                  <a:pt x="3791038" y="5132706"/>
                  <a:pt x="3751308" y="5159946"/>
                </a:cubicBezTo>
                <a:cubicBezTo>
                  <a:pt x="3727444" y="5176423"/>
                  <a:pt x="3698053" y="5196861"/>
                  <a:pt x="3676659" y="5191171"/>
                </a:cubicBezTo>
                <a:cubicBezTo>
                  <a:pt x="3663080" y="5171294"/>
                  <a:pt x="3690212" y="5155624"/>
                  <a:pt x="3698403" y="5138333"/>
                </a:cubicBezTo>
                <a:cubicBezTo>
                  <a:pt x="3648022" y="5076718"/>
                  <a:pt x="3607199" y="5033451"/>
                  <a:pt x="3559807" y="4980166"/>
                </a:cubicBezTo>
                <a:cubicBezTo>
                  <a:pt x="3475516" y="5016333"/>
                  <a:pt x="3356617" y="4996115"/>
                  <a:pt x="3288107" y="4922687"/>
                </a:cubicBezTo>
                <a:cubicBezTo>
                  <a:pt x="3220540" y="4851893"/>
                  <a:pt x="3223115" y="4780194"/>
                  <a:pt x="3243754" y="4717361"/>
                </a:cubicBezTo>
                <a:cubicBezTo>
                  <a:pt x="3258747" y="4673380"/>
                  <a:pt x="3279328" y="4621456"/>
                  <a:pt x="3321399" y="4579643"/>
                </a:cubicBezTo>
                <a:cubicBezTo>
                  <a:pt x="3373861" y="4526681"/>
                  <a:pt x="3445429" y="4489634"/>
                  <a:pt x="3499926" y="4489393"/>
                </a:cubicBezTo>
                <a:cubicBezTo>
                  <a:pt x="3579240" y="4489159"/>
                  <a:pt x="3670236" y="4557494"/>
                  <a:pt x="3711606" y="4625805"/>
                </a:cubicBezTo>
                <a:cubicBezTo>
                  <a:pt x="3751433" y="4691208"/>
                  <a:pt x="3750832" y="4812679"/>
                  <a:pt x="3669254" y="4871628"/>
                </a:cubicBezTo>
                <a:cubicBezTo>
                  <a:pt x="3717933" y="4922966"/>
                  <a:pt x="3764164" y="4977161"/>
                  <a:pt x="3820039" y="5033343"/>
                </a:cubicBezTo>
                <a:cubicBezTo>
                  <a:pt x="3835585" y="5028264"/>
                  <a:pt x="3851915" y="5018447"/>
                  <a:pt x="3866805" y="5023998"/>
                </a:cubicBezTo>
                <a:cubicBezTo>
                  <a:pt x="3870754" y="5037427"/>
                  <a:pt x="3868819" y="5050373"/>
                  <a:pt x="3862871" y="5062797"/>
                </a:cubicBezTo>
                <a:close/>
                <a:moveTo>
                  <a:pt x="772568" y="12061814"/>
                </a:moveTo>
                <a:cubicBezTo>
                  <a:pt x="792584" y="12030368"/>
                  <a:pt x="783558" y="11998839"/>
                  <a:pt x="765530" y="11966903"/>
                </a:cubicBezTo>
                <a:cubicBezTo>
                  <a:pt x="749682" y="11998152"/>
                  <a:pt x="767284" y="12029899"/>
                  <a:pt x="772568" y="12061814"/>
                </a:cubicBezTo>
                <a:close/>
                <a:moveTo>
                  <a:pt x="5247434" y="1936328"/>
                </a:moveTo>
                <a:cubicBezTo>
                  <a:pt x="5183119" y="1906172"/>
                  <a:pt x="5131081" y="1870954"/>
                  <a:pt x="5099456" y="1827959"/>
                </a:cubicBezTo>
                <a:cubicBezTo>
                  <a:pt x="5078452" y="1839333"/>
                  <a:pt x="5058497" y="1859054"/>
                  <a:pt x="5037770" y="1875742"/>
                </a:cubicBezTo>
                <a:cubicBezTo>
                  <a:pt x="5017396" y="1892125"/>
                  <a:pt x="4991688" y="1904480"/>
                  <a:pt x="4983134" y="1926686"/>
                </a:cubicBezTo>
                <a:cubicBezTo>
                  <a:pt x="5015609" y="1989924"/>
                  <a:pt x="5117461" y="2027113"/>
                  <a:pt x="5195367" y="2029475"/>
                </a:cubicBezTo>
                <a:cubicBezTo>
                  <a:pt x="5206869" y="1998551"/>
                  <a:pt x="5225430" y="1961524"/>
                  <a:pt x="5247434" y="1936328"/>
                </a:cubicBezTo>
                <a:close/>
                <a:moveTo>
                  <a:pt x="5429879" y="1527450"/>
                </a:moveTo>
                <a:cubicBezTo>
                  <a:pt x="5387931" y="1462529"/>
                  <a:pt x="5257833" y="1413359"/>
                  <a:pt x="5180204" y="1416311"/>
                </a:cubicBezTo>
                <a:cubicBezTo>
                  <a:pt x="5166164" y="1445727"/>
                  <a:pt x="5154987" y="1481306"/>
                  <a:pt x="5144343" y="1500382"/>
                </a:cubicBezTo>
                <a:cubicBezTo>
                  <a:pt x="5206321" y="1539962"/>
                  <a:pt x="5260116" y="1582917"/>
                  <a:pt x="5304008" y="1630114"/>
                </a:cubicBezTo>
                <a:cubicBezTo>
                  <a:pt x="5344480" y="1592035"/>
                  <a:pt x="5389150" y="1564517"/>
                  <a:pt x="5429879" y="1527450"/>
                </a:cubicBezTo>
                <a:close/>
                <a:moveTo>
                  <a:pt x="3232687" y="6504132"/>
                </a:moveTo>
                <a:cubicBezTo>
                  <a:pt x="3237595" y="6493024"/>
                  <a:pt x="3231900" y="6487443"/>
                  <a:pt x="3226442" y="6482479"/>
                </a:cubicBezTo>
                <a:cubicBezTo>
                  <a:pt x="3221345" y="6494014"/>
                  <a:pt x="3226803" y="6498979"/>
                  <a:pt x="3232687" y="6504132"/>
                </a:cubicBezTo>
                <a:close/>
                <a:moveTo>
                  <a:pt x="770595" y="12084482"/>
                </a:moveTo>
                <a:cubicBezTo>
                  <a:pt x="773064" y="12075485"/>
                  <a:pt x="766373" y="12066598"/>
                  <a:pt x="761094" y="12057764"/>
                </a:cubicBezTo>
                <a:cubicBezTo>
                  <a:pt x="750366" y="12069344"/>
                  <a:pt x="750725" y="12081232"/>
                  <a:pt x="764681" y="12093519"/>
                </a:cubicBezTo>
                <a:cubicBezTo>
                  <a:pt x="767931" y="12090492"/>
                  <a:pt x="769772" y="12087481"/>
                  <a:pt x="770595" y="12084482"/>
                </a:cubicBezTo>
                <a:close/>
                <a:moveTo>
                  <a:pt x="1225066" y="11063283"/>
                </a:moveTo>
                <a:cubicBezTo>
                  <a:pt x="1188619" y="11062864"/>
                  <a:pt x="1162737" y="11048899"/>
                  <a:pt x="1145124" y="11025431"/>
                </a:cubicBezTo>
                <a:cubicBezTo>
                  <a:pt x="1152154" y="11024489"/>
                  <a:pt x="1146343" y="11012309"/>
                  <a:pt x="1151193" y="11009392"/>
                </a:cubicBezTo>
                <a:cubicBezTo>
                  <a:pt x="1180120" y="11017618"/>
                  <a:pt x="1250465" y="11029979"/>
                  <a:pt x="1225066" y="11063283"/>
                </a:cubicBezTo>
                <a:close/>
                <a:moveTo>
                  <a:pt x="5088703" y="2319812"/>
                </a:moveTo>
                <a:cubicBezTo>
                  <a:pt x="5086900" y="2310262"/>
                  <a:pt x="5077560" y="2283653"/>
                  <a:pt x="5061534" y="2293472"/>
                </a:cubicBezTo>
                <a:cubicBezTo>
                  <a:pt x="5067634" y="2303287"/>
                  <a:pt x="5076974" y="2329896"/>
                  <a:pt x="5088703" y="2319812"/>
                </a:cubicBezTo>
                <a:close/>
                <a:moveTo>
                  <a:pt x="3352923" y="6249328"/>
                </a:moveTo>
                <a:cubicBezTo>
                  <a:pt x="3358455" y="6242581"/>
                  <a:pt x="3347629" y="6230138"/>
                  <a:pt x="3343238" y="6238922"/>
                </a:cubicBezTo>
                <a:cubicBezTo>
                  <a:pt x="3349402" y="6241134"/>
                  <a:pt x="3343730" y="6249352"/>
                  <a:pt x="3352923" y="6249328"/>
                </a:cubicBezTo>
                <a:close/>
                <a:moveTo>
                  <a:pt x="2410758" y="8382844"/>
                </a:moveTo>
                <a:lnTo>
                  <a:pt x="2410645" y="8375839"/>
                </a:lnTo>
                <a:lnTo>
                  <a:pt x="2396178" y="8376072"/>
                </a:lnTo>
                <a:lnTo>
                  <a:pt x="2396291" y="8383077"/>
                </a:lnTo>
                <a:close/>
                <a:moveTo>
                  <a:pt x="3639956" y="5604584"/>
                </a:moveTo>
                <a:cubicBezTo>
                  <a:pt x="3641988" y="5601376"/>
                  <a:pt x="3642856" y="5597967"/>
                  <a:pt x="3641945" y="5594252"/>
                </a:cubicBezTo>
                <a:cubicBezTo>
                  <a:pt x="3630801" y="5553634"/>
                  <a:pt x="3596927" y="5483598"/>
                  <a:pt x="3563409" y="5460118"/>
                </a:cubicBezTo>
                <a:cubicBezTo>
                  <a:pt x="3528738" y="5469278"/>
                  <a:pt x="3493523" y="5449639"/>
                  <a:pt x="3462799" y="5462573"/>
                </a:cubicBezTo>
                <a:cubicBezTo>
                  <a:pt x="3456453" y="5465385"/>
                  <a:pt x="3457419" y="5472439"/>
                  <a:pt x="3451366" y="5476899"/>
                </a:cubicBezTo>
                <a:cubicBezTo>
                  <a:pt x="3447346" y="5480221"/>
                  <a:pt x="3439232" y="5476636"/>
                  <a:pt x="3436255" y="5479910"/>
                </a:cubicBezTo>
                <a:cubicBezTo>
                  <a:pt x="3418616" y="5495575"/>
                  <a:pt x="3408738" y="5524861"/>
                  <a:pt x="3388550" y="5543984"/>
                </a:cubicBezTo>
                <a:cubicBezTo>
                  <a:pt x="3408120" y="5599032"/>
                  <a:pt x="3443694" y="5647892"/>
                  <a:pt x="3466342" y="5701749"/>
                </a:cubicBezTo>
                <a:cubicBezTo>
                  <a:pt x="3488937" y="5715300"/>
                  <a:pt x="3505039" y="5711201"/>
                  <a:pt x="3527395" y="5724135"/>
                </a:cubicBezTo>
                <a:cubicBezTo>
                  <a:pt x="3542878" y="5681006"/>
                  <a:pt x="3575187" y="5657553"/>
                  <a:pt x="3606921" y="5630783"/>
                </a:cubicBezTo>
                <a:cubicBezTo>
                  <a:pt x="3617314" y="5621989"/>
                  <a:pt x="3633866" y="5614199"/>
                  <a:pt x="3639956" y="5604584"/>
                </a:cubicBezTo>
                <a:close/>
                <a:moveTo>
                  <a:pt x="5582988" y="1212538"/>
                </a:moveTo>
                <a:cubicBezTo>
                  <a:pt x="5577717" y="1207151"/>
                  <a:pt x="5572745" y="1208013"/>
                  <a:pt x="5568877" y="1214460"/>
                </a:cubicBezTo>
                <a:cubicBezTo>
                  <a:pt x="5571675" y="1216207"/>
                  <a:pt x="5574286" y="1218380"/>
                  <a:pt x="5576897" y="1220553"/>
                </a:cubicBezTo>
                <a:cubicBezTo>
                  <a:pt x="5579069" y="1217944"/>
                  <a:pt x="5581242" y="1215336"/>
                  <a:pt x="5582988" y="1212538"/>
                </a:cubicBezTo>
                <a:close/>
                <a:moveTo>
                  <a:pt x="3786558" y="5280263"/>
                </a:moveTo>
                <a:cubicBezTo>
                  <a:pt x="3792847" y="5266315"/>
                  <a:pt x="3781609" y="5247700"/>
                  <a:pt x="3769951" y="5241160"/>
                </a:cubicBezTo>
                <a:cubicBezTo>
                  <a:pt x="3781400" y="5259236"/>
                  <a:pt x="3769004" y="5274527"/>
                  <a:pt x="3773793" y="5292034"/>
                </a:cubicBezTo>
                <a:cubicBezTo>
                  <a:pt x="3780418" y="5289042"/>
                  <a:pt x="3784462" y="5284912"/>
                  <a:pt x="3786558" y="5280263"/>
                </a:cubicBezTo>
                <a:close/>
                <a:moveTo>
                  <a:pt x="5737775" y="867991"/>
                </a:moveTo>
                <a:cubicBezTo>
                  <a:pt x="5744244" y="859123"/>
                  <a:pt x="5749055" y="850543"/>
                  <a:pt x="5748656" y="842210"/>
                </a:cubicBezTo>
                <a:cubicBezTo>
                  <a:pt x="5741572" y="851315"/>
                  <a:pt x="5733447" y="860470"/>
                  <a:pt x="5737775" y="867991"/>
                </a:cubicBezTo>
                <a:close/>
                <a:moveTo>
                  <a:pt x="748640" y="12164463"/>
                </a:moveTo>
                <a:cubicBezTo>
                  <a:pt x="685433" y="12162036"/>
                  <a:pt x="724303" y="12087919"/>
                  <a:pt x="689678" y="12049670"/>
                </a:cubicBezTo>
                <a:cubicBezTo>
                  <a:pt x="684562" y="12091270"/>
                  <a:pt x="695792" y="12133973"/>
                  <a:pt x="704701" y="12176159"/>
                </a:cubicBezTo>
                <a:cubicBezTo>
                  <a:pt x="719113" y="12180487"/>
                  <a:pt x="733892" y="12179367"/>
                  <a:pt x="748640" y="12164463"/>
                </a:cubicBezTo>
                <a:close/>
                <a:moveTo>
                  <a:pt x="2790478" y="7544958"/>
                </a:moveTo>
                <a:lnTo>
                  <a:pt x="2790509" y="7542289"/>
                </a:lnTo>
                <a:lnTo>
                  <a:pt x="2790871" y="7511219"/>
                </a:lnTo>
                <a:cubicBezTo>
                  <a:pt x="2797467" y="7475353"/>
                  <a:pt x="2820180" y="7434639"/>
                  <a:pt x="2836603" y="7402837"/>
                </a:cubicBezTo>
                <a:cubicBezTo>
                  <a:pt x="2813308" y="7410292"/>
                  <a:pt x="2787683" y="7411224"/>
                  <a:pt x="2766717" y="7427533"/>
                </a:cubicBezTo>
                <a:cubicBezTo>
                  <a:pt x="2754137" y="7447337"/>
                  <a:pt x="2740043" y="7477275"/>
                  <a:pt x="2734045" y="7507040"/>
                </a:cubicBezTo>
                <a:lnTo>
                  <a:pt x="2733544" y="7519572"/>
                </a:lnTo>
                <a:lnTo>
                  <a:pt x="2732319" y="7550266"/>
                </a:lnTo>
                <a:cubicBezTo>
                  <a:pt x="2734569" y="7563772"/>
                  <a:pt x="2740043" y="7575945"/>
                  <a:pt x="2749944" y="7585497"/>
                </a:cubicBezTo>
                <a:cubicBezTo>
                  <a:pt x="2764387" y="7574314"/>
                  <a:pt x="2776967" y="7558005"/>
                  <a:pt x="2790478" y="7544958"/>
                </a:cubicBezTo>
                <a:close/>
                <a:moveTo>
                  <a:pt x="4820164" y="2954376"/>
                </a:moveTo>
                <a:cubicBezTo>
                  <a:pt x="4741156" y="2829630"/>
                  <a:pt x="4510332" y="2747805"/>
                  <a:pt x="4376323" y="2765996"/>
                </a:cubicBezTo>
                <a:cubicBezTo>
                  <a:pt x="4400353" y="2783169"/>
                  <a:pt x="4429827" y="2778925"/>
                  <a:pt x="4458973" y="2786908"/>
                </a:cubicBezTo>
                <a:cubicBezTo>
                  <a:pt x="4552365" y="2811197"/>
                  <a:pt x="4658489" y="2875719"/>
                  <a:pt x="4702088" y="2943647"/>
                </a:cubicBezTo>
                <a:cubicBezTo>
                  <a:pt x="4715800" y="2965343"/>
                  <a:pt x="4715556" y="2991430"/>
                  <a:pt x="4732417" y="3010315"/>
                </a:cubicBezTo>
                <a:cubicBezTo>
                  <a:pt x="4761770" y="2991554"/>
                  <a:pt x="4794634" y="2982832"/>
                  <a:pt x="4820164" y="2954376"/>
                </a:cubicBezTo>
                <a:close/>
                <a:moveTo>
                  <a:pt x="1830237" y="9722895"/>
                </a:moveTo>
                <a:cubicBezTo>
                  <a:pt x="1836418" y="9712369"/>
                  <a:pt x="1830722" y="9706792"/>
                  <a:pt x="1819249" y="9702743"/>
                </a:cubicBezTo>
                <a:cubicBezTo>
                  <a:pt x="1813068" y="9713270"/>
                  <a:pt x="1818576" y="9719273"/>
                  <a:pt x="1830237" y="9722895"/>
                </a:cubicBezTo>
                <a:close/>
                <a:moveTo>
                  <a:pt x="1576744" y="10299572"/>
                </a:moveTo>
                <a:cubicBezTo>
                  <a:pt x="1572753" y="10294751"/>
                  <a:pt x="1573545" y="10289494"/>
                  <a:pt x="1565197" y="10285296"/>
                </a:cubicBezTo>
                <a:cubicBezTo>
                  <a:pt x="1552516" y="10290906"/>
                  <a:pt x="1573729" y="10306396"/>
                  <a:pt x="1576744" y="10299572"/>
                </a:cubicBezTo>
                <a:close/>
                <a:moveTo>
                  <a:pt x="5562024" y="1280766"/>
                </a:moveTo>
                <a:cubicBezTo>
                  <a:pt x="5559430" y="1265855"/>
                  <a:pt x="5533824" y="1254541"/>
                  <a:pt x="5538474" y="1238243"/>
                </a:cubicBezTo>
                <a:cubicBezTo>
                  <a:pt x="5551383" y="1228653"/>
                  <a:pt x="5563140" y="1212435"/>
                  <a:pt x="5568694" y="1197556"/>
                </a:cubicBezTo>
                <a:cubicBezTo>
                  <a:pt x="5571377" y="1190330"/>
                  <a:pt x="5575312" y="1191814"/>
                  <a:pt x="5579266" y="1193688"/>
                </a:cubicBezTo>
                <a:lnTo>
                  <a:pt x="5584553" y="1192934"/>
                </a:lnTo>
                <a:lnTo>
                  <a:pt x="5589950" y="1192164"/>
                </a:lnTo>
                <a:lnTo>
                  <a:pt x="5595550" y="1177834"/>
                </a:lnTo>
                <a:lnTo>
                  <a:pt x="5663639" y="1003596"/>
                </a:lnTo>
                <a:cubicBezTo>
                  <a:pt x="5689997" y="940047"/>
                  <a:pt x="5718326" y="876220"/>
                  <a:pt x="5749155" y="813372"/>
                </a:cubicBezTo>
                <a:cubicBezTo>
                  <a:pt x="5778666" y="753509"/>
                  <a:pt x="5795046" y="689884"/>
                  <a:pt x="5834472" y="636442"/>
                </a:cubicBezTo>
                <a:cubicBezTo>
                  <a:pt x="5826220" y="612404"/>
                  <a:pt x="5825450" y="587593"/>
                  <a:pt x="5849351" y="558899"/>
                </a:cubicBezTo>
                <a:cubicBezTo>
                  <a:pt x="5855282" y="543166"/>
                  <a:pt x="5867137" y="568287"/>
                  <a:pt x="5873217" y="555679"/>
                </a:cubicBezTo>
                <a:cubicBezTo>
                  <a:pt x="5876178" y="525890"/>
                  <a:pt x="5909041" y="501155"/>
                  <a:pt x="5906553" y="470997"/>
                </a:cubicBezTo>
                <a:cubicBezTo>
                  <a:pt x="5905716" y="457883"/>
                  <a:pt x="5889821" y="426898"/>
                  <a:pt x="5881263" y="413941"/>
                </a:cubicBezTo>
                <a:cubicBezTo>
                  <a:pt x="5853545" y="371615"/>
                  <a:pt x="5812879" y="342432"/>
                  <a:pt x="5769570" y="297296"/>
                </a:cubicBezTo>
                <a:cubicBezTo>
                  <a:pt x="5699479" y="225033"/>
                  <a:pt x="5596887" y="110880"/>
                  <a:pt x="5517134" y="59328"/>
                </a:cubicBezTo>
                <a:cubicBezTo>
                  <a:pt x="5478590" y="65748"/>
                  <a:pt x="5436737" y="94667"/>
                  <a:pt x="5404234" y="131286"/>
                </a:cubicBezTo>
                <a:cubicBezTo>
                  <a:pt x="5329495" y="215008"/>
                  <a:pt x="5302821" y="312320"/>
                  <a:pt x="5251078" y="405183"/>
                </a:cubicBezTo>
                <a:cubicBezTo>
                  <a:pt x="5230514" y="442489"/>
                  <a:pt x="5203637" y="474456"/>
                  <a:pt x="5181931" y="509728"/>
                </a:cubicBezTo>
                <a:cubicBezTo>
                  <a:pt x="5135781" y="584160"/>
                  <a:pt x="5099741" y="647255"/>
                  <a:pt x="5078578" y="711316"/>
                </a:cubicBezTo>
                <a:cubicBezTo>
                  <a:pt x="5062026" y="762630"/>
                  <a:pt x="5042448" y="816175"/>
                  <a:pt x="5038390" y="862304"/>
                </a:cubicBezTo>
                <a:cubicBezTo>
                  <a:pt x="5033727" y="913263"/>
                  <a:pt x="5055554" y="928515"/>
                  <a:pt x="5090904" y="973193"/>
                </a:cubicBezTo>
                <a:cubicBezTo>
                  <a:pt x="5142932" y="1039004"/>
                  <a:pt x="5194898" y="1099181"/>
                  <a:pt x="5249099" y="1162384"/>
                </a:cubicBezTo>
                <a:cubicBezTo>
                  <a:pt x="5321634" y="1246433"/>
                  <a:pt x="5391403" y="1342514"/>
                  <a:pt x="5498969" y="1377297"/>
                </a:cubicBezTo>
                <a:cubicBezTo>
                  <a:pt x="5533599" y="1358951"/>
                  <a:pt x="5538462" y="1312158"/>
                  <a:pt x="5562024" y="1280766"/>
                </a:cubicBezTo>
                <a:close/>
                <a:moveTo>
                  <a:pt x="796559" y="12069864"/>
                </a:moveTo>
                <a:cubicBezTo>
                  <a:pt x="810689" y="12033267"/>
                  <a:pt x="810794" y="11996082"/>
                  <a:pt x="797112" y="11958927"/>
                </a:cubicBezTo>
                <a:cubicBezTo>
                  <a:pt x="783409" y="11995713"/>
                  <a:pt x="792495" y="12032878"/>
                  <a:pt x="796559" y="12069864"/>
                </a:cubicBezTo>
                <a:close/>
                <a:moveTo>
                  <a:pt x="1891406" y="9596383"/>
                </a:moveTo>
                <a:cubicBezTo>
                  <a:pt x="1883090" y="9615203"/>
                  <a:pt x="1869894" y="9641580"/>
                  <a:pt x="1846153" y="9641825"/>
                </a:cubicBezTo>
                <a:cubicBezTo>
                  <a:pt x="1828011" y="9623584"/>
                  <a:pt x="1853486" y="9615926"/>
                  <a:pt x="1864674" y="9599908"/>
                </a:cubicBezTo>
                <a:cubicBezTo>
                  <a:pt x="1895286" y="9517835"/>
                  <a:pt x="1907797" y="9439522"/>
                  <a:pt x="1900556" y="9369864"/>
                </a:cubicBezTo>
                <a:cubicBezTo>
                  <a:pt x="1898556" y="9346487"/>
                  <a:pt x="1877231" y="9319172"/>
                  <a:pt x="1897219" y="9298352"/>
                </a:cubicBezTo>
                <a:cubicBezTo>
                  <a:pt x="1913174" y="9306424"/>
                  <a:pt x="1911944" y="9332464"/>
                  <a:pt x="1914115" y="9350805"/>
                </a:cubicBezTo>
                <a:cubicBezTo>
                  <a:pt x="1921248" y="9405591"/>
                  <a:pt x="1922725" y="9524336"/>
                  <a:pt x="1891406" y="9596383"/>
                </a:cubicBezTo>
                <a:close/>
                <a:moveTo>
                  <a:pt x="4565309" y="3547860"/>
                </a:moveTo>
                <a:cubicBezTo>
                  <a:pt x="4560795" y="3562698"/>
                  <a:pt x="4544160" y="3547187"/>
                  <a:pt x="4534873" y="3549714"/>
                </a:cubicBezTo>
                <a:cubicBezTo>
                  <a:pt x="4475138" y="3590141"/>
                  <a:pt x="4410153" y="3617025"/>
                  <a:pt x="4349275" y="3655416"/>
                </a:cubicBezTo>
                <a:cubicBezTo>
                  <a:pt x="4331488" y="3689893"/>
                  <a:pt x="4330013" y="3724436"/>
                  <a:pt x="4313458" y="3758437"/>
                </a:cubicBezTo>
                <a:cubicBezTo>
                  <a:pt x="4300586" y="3786414"/>
                  <a:pt x="4276329" y="3812421"/>
                  <a:pt x="4266874" y="3841908"/>
                </a:cubicBezTo>
                <a:cubicBezTo>
                  <a:pt x="4254692" y="3879881"/>
                  <a:pt x="4264903" y="3922648"/>
                  <a:pt x="4254567" y="3959907"/>
                </a:cubicBezTo>
                <a:cubicBezTo>
                  <a:pt x="4243616" y="3997404"/>
                  <a:pt x="4220462" y="4046341"/>
                  <a:pt x="4203280" y="4075984"/>
                </a:cubicBezTo>
                <a:cubicBezTo>
                  <a:pt x="4197284" y="4086086"/>
                  <a:pt x="4191250" y="4099743"/>
                  <a:pt x="4178068" y="4099529"/>
                </a:cubicBezTo>
                <a:cubicBezTo>
                  <a:pt x="4153238" y="4087538"/>
                  <a:pt x="4195103" y="4049418"/>
                  <a:pt x="4188747" y="4030287"/>
                </a:cubicBezTo>
                <a:cubicBezTo>
                  <a:pt x="4169395" y="4027858"/>
                  <a:pt x="4168609" y="4072397"/>
                  <a:pt x="4145677" y="4060734"/>
                </a:cubicBezTo>
                <a:cubicBezTo>
                  <a:pt x="4136053" y="4043220"/>
                  <a:pt x="4158501" y="4014373"/>
                  <a:pt x="4166359" y="3990811"/>
                </a:cubicBezTo>
                <a:cubicBezTo>
                  <a:pt x="4132242" y="3981348"/>
                  <a:pt x="4130874" y="4057254"/>
                  <a:pt x="4091846" y="4036948"/>
                </a:cubicBezTo>
                <a:cubicBezTo>
                  <a:pt x="4085843" y="4007773"/>
                  <a:pt x="4128585" y="3979222"/>
                  <a:pt x="4144587" y="3951098"/>
                </a:cubicBezTo>
                <a:cubicBezTo>
                  <a:pt x="4118323" y="3952755"/>
                  <a:pt x="4097516" y="4011401"/>
                  <a:pt x="4073229" y="3988938"/>
                </a:cubicBezTo>
                <a:cubicBezTo>
                  <a:pt x="4101601" y="3922413"/>
                  <a:pt x="4166438" y="3875061"/>
                  <a:pt x="4220655" y="3845969"/>
                </a:cubicBezTo>
                <a:cubicBezTo>
                  <a:pt x="4243055" y="3798739"/>
                  <a:pt x="4251669" y="3756129"/>
                  <a:pt x="4276721" y="3707520"/>
                </a:cubicBezTo>
                <a:cubicBezTo>
                  <a:pt x="4242490" y="3708717"/>
                  <a:pt x="4211019" y="3732558"/>
                  <a:pt x="4183660" y="3750563"/>
                </a:cubicBezTo>
                <a:cubicBezTo>
                  <a:pt x="4154691" y="3769898"/>
                  <a:pt x="4128437" y="3793491"/>
                  <a:pt x="4101365" y="3813154"/>
                </a:cubicBezTo>
                <a:cubicBezTo>
                  <a:pt x="4082340" y="3808829"/>
                  <a:pt x="4057296" y="3805414"/>
                  <a:pt x="4045649" y="3793637"/>
                </a:cubicBezTo>
                <a:cubicBezTo>
                  <a:pt x="4056514" y="3741310"/>
                  <a:pt x="4047673" y="3696599"/>
                  <a:pt x="4050960" y="3647554"/>
                </a:cubicBezTo>
                <a:cubicBezTo>
                  <a:pt x="4007647" y="3620766"/>
                  <a:pt x="3954055" y="3597596"/>
                  <a:pt x="3911358" y="3570570"/>
                </a:cubicBezTo>
                <a:cubicBezTo>
                  <a:pt x="3894531" y="3481524"/>
                  <a:pt x="3915030" y="3377346"/>
                  <a:pt x="3891380" y="3289875"/>
                </a:cubicBezTo>
                <a:cubicBezTo>
                  <a:pt x="3904252" y="3261897"/>
                  <a:pt x="3893963" y="3243579"/>
                  <a:pt x="3892245" y="3220886"/>
                </a:cubicBezTo>
                <a:cubicBezTo>
                  <a:pt x="3908447" y="3196931"/>
                  <a:pt x="3905972" y="3193287"/>
                  <a:pt x="3904115" y="3172063"/>
                </a:cubicBezTo>
                <a:cubicBezTo>
                  <a:pt x="4011121" y="3075502"/>
                  <a:pt x="4138175" y="3030645"/>
                  <a:pt x="4261749" y="2978640"/>
                </a:cubicBezTo>
                <a:cubicBezTo>
                  <a:pt x="4294431" y="3001752"/>
                  <a:pt x="4358896" y="3011873"/>
                  <a:pt x="4392922" y="3041189"/>
                </a:cubicBezTo>
                <a:cubicBezTo>
                  <a:pt x="4435777" y="3019318"/>
                  <a:pt x="4480064" y="3001141"/>
                  <a:pt x="4519049" y="2968381"/>
                </a:cubicBezTo>
                <a:cubicBezTo>
                  <a:pt x="4540099" y="2966969"/>
                  <a:pt x="4555076" y="2982767"/>
                  <a:pt x="4567151" y="2994734"/>
                </a:cubicBezTo>
                <a:cubicBezTo>
                  <a:pt x="4558448" y="3039855"/>
                  <a:pt x="4563882" y="3087652"/>
                  <a:pt x="4565421" y="3132709"/>
                </a:cubicBezTo>
                <a:cubicBezTo>
                  <a:pt x="4568965" y="3219457"/>
                  <a:pt x="4571980" y="3303932"/>
                  <a:pt x="4572507" y="3397508"/>
                </a:cubicBezTo>
                <a:cubicBezTo>
                  <a:pt x="4572638" y="3448063"/>
                  <a:pt x="4574604" y="3493308"/>
                  <a:pt x="4565309" y="3547860"/>
                </a:cubicBezTo>
                <a:close/>
                <a:moveTo>
                  <a:pt x="3796891" y="5287202"/>
                </a:moveTo>
                <a:cubicBezTo>
                  <a:pt x="3770392" y="5328254"/>
                  <a:pt x="3718884" y="5309260"/>
                  <a:pt x="3719123" y="5262838"/>
                </a:cubicBezTo>
                <a:cubicBezTo>
                  <a:pt x="3719242" y="5239626"/>
                  <a:pt x="3744271" y="5191708"/>
                  <a:pt x="3780154" y="5219755"/>
                </a:cubicBezTo>
                <a:cubicBezTo>
                  <a:pt x="3801471" y="5236265"/>
                  <a:pt x="3810361" y="5266598"/>
                  <a:pt x="3796891" y="5287202"/>
                </a:cubicBezTo>
                <a:close/>
                <a:moveTo>
                  <a:pt x="1676556" y="10089836"/>
                </a:moveTo>
                <a:cubicBezTo>
                  <a:pt x="1571415" y="9983743"/>
                  <a:pt x="1435162" y="9882254"/>
                  <a:pt x="1318608" y="9777745"/>
                </a:cubicBezTo>
                <a:cubicBezTo>
                  <a:pt x="1248424" y="9843070"/>
                  <a:pt x="1199330" y="9912618"/>
                  <a:pt x="1150253" y="9969430"/>
                </a:cubicBezTo>
                <a:cubicBezTo>
                  <a:pt x="1261785" y="10073759"/>
                  <a:pt x="1401059" y="10190346"/>
                  <a:pt x="1512092" y="10284260"/>
                </a:cubicBezTo>
                <a:cubicBezTo>
                  <a:pt x="1552340" y="10239348"/>
                  <a:pt x="1624159" y="10164550"/>
                  <a:pt x="1664536" y="10113578"/>
                </a:cubicBezTo>
                <a:cubicBezTo>
                  <a:pt x="1671242" y="10105327"/>
                  <a:pt x="1668581" y="10102113"/>
                  <a:pt x="1676556" y="10089836"/>
                </a:cubicBezTo>
                <a:close/>
                <a:moveTo>
                  <a:pt x="5306477" y="1874787"/>
                </a:moveTo>
                <a:cubicBezTo>
                  <a:pt x="5290603" y="1856427"/>
                  <a:pt x="5275339" y="1838775"/>
                  <a:pt x="5251270" y="1810224"/>
                </a:cubicBezTo>
                <a:cubicBezTo>
                  <a:pt x="5243380" y="1800386"/>
                  <a:pt x="5206890" y="1756044"/>
                  <a:pt x="5200661" y="1755260"/>
                </a:cubicBezTo>
                <a:cubicBezTo>
                  <a:pt x="5187898" y="1753339"/>
                  <a:pt x="5170433" y="1775227"/>
                  <a:pt x="5159587" y="1783370"/>
                </a:cubicBezTo>
                <a:cubicBezTo>
                  <a:pt x="5143143" y="1795738"/>
                  <a:pt x="5127432" y="1802535"/>
                  <a:pt x="5119564" y="1819828"/>
                </a:cubicBezTo>
                <a:cubicBezTo>
                  <a:pt x="5157332" y="1855661"/>
                  <a:pt x="5201567" y="1888987"/>
                  <a:pt x="5264851" y="1915097"/>
                </a:cubicBezTo>
                <a:cubicBezTo>
                  <a:pt x="5277632" y="1898493"/>
                  <a:pt x="5293744" y="1890733"/>
                  <a:pt x="5306477" y="1874787"/>
                </a:cubicBezTo>
                <a:close/>
                <a:moveTo>
                  <a:pt x="1571651" y="10328416"/>
                </a:moveTo>
                <a:cubicBezTo>
                  <a:pt x="1563342" y="10320667"/>
                  <a:pt x="1555521" y="10318741"/>
                  <a:pt x="1550146" y="10328598"/>
                </a:cubicBezTo>
                <a:cubicBezTo>
                  <a:pt x="1557828" y="10331992"/>
                  <a:pt x="1566276" y="10338273"/>
                  <a:pt x="1571651" y="10328416"/>
                </a:cubicBezTo>
                <a:close/>
                <a:moveTo>
                  <a:pt x="764351" y="12156614"/>
                </a:moveTo>
                <a:cubicBezTo>
                  <a:pt x="760549" y="12151365"/>
                  <a:pt x="762324" y="12140418"/>
                  <a:pt x="752717" y="12144844"/>
                </a:cubicBezTo>
                <a:cubicBezTo>
                  <a:pt x="756519" y="12150094"/>
                  <a:pt x="754317" y="12160851"/>
                  <a:pt x="764351" y="12156614"/>
                </a:cubicBezTo>
                <a:close/>
                <a:moveTo>
                  <a:pt x="4866031" y="2874647"/>
                </a:moveTo>
                <a:cubicBezTo>
                  <a:pt x="4863951" y="2872779"/>
                  <a:pt x="4856313" y="2859662"/>
                  <a:pt x="4851473" y="2867848"/>
                </a:cubicBezTo>
                <a:cubicBezTo>
                  <a:pt x="4853242" y="2870062"/>
                  <a:pt x="4861228" y="2883489"/>
                  <a:pt x="4866031" y="2874647"/>
                </a:cubicBezTo>
                <a:close/>
                <a:moveTo>
                  <a:pt x="5317542" y="1859050"/>
                </a:moveTo>
                <a:cubicBezTo>
                  <a:pt x="5315309" y="1857895"/>
                  <a:pt x="5313430" y="1856435"/>
                  <a:pt x="5315595" y="1853945"/>
                </a:cubicBezTo>
                <a:cubicBezTo>
                  <a:pt x="5313010" y="1853096"/>
                  <a:pt x="5310778" y="1851941"/>
                  <a:pt x="5308545" y="1850786"/>
                </a:cubicBezTo>
                <a:cubicBezTo>
                  <a:pt x="5299465" y="1857404"/>
                  <a:pt x="5316006" y="1866547"/>
                  <a:pt x="5317542" y="1859050"/>
                </a:cubicBezTo>
                <a:close/>
                <a:moveTo>
                  <a:pt x="5608352" y="1201314"/>
                </a:moveTo>
                <a:lnTo>
                  <a:pt x="5645347" y="1109457"/>
                </a:lnTo>
                <a:lnTo>
                  <a:pt x="5669446" y="1049623"/>
                </a:lnTo>
                <a:cubicBezTo>
                  <a:pt x="5689795" y="999094"/>
                  <a:pt x="5708954" y="948805"/>
                  <a:pt x="5723402" y="899365"/>
                </a:cubicBezTo>
                <a:cubicBezTo>
                  <a:pt x="5702026" y="943704"/>
                  <a:pt x="5681248" y="990730"/>
                  <a:pt x="5662156" y="1036970"/>
                </a:cubicBezTo>
                <a:lnTo>
                  <a:pt x="5621856" y="1141712"/>
                </a:lnTo>
                <a:lnTo>
                  <a:pt x="5611024" y="1169867"/>
                </a:lnTo>
                <a:cubicBezTo>
                  <a:pt x="5606362" y="1181572"/>
                  <a:pt x="5590576" y="1196519"/>
                  <a:pt x="5602260" y="1209328"/>
                </a:cubicBezTo>
                <a:cubicBezTo>
                  <a:pt x="5604006" y="1206531"/>
                  <a:pt x="5606179" y="1203923"/>
                  <a:pt x="5608352" y="1201314"/>
                </a:cubicBezTo>
                <a:close/>
                <a:moveTo>
                  <a:pt x="4847873" y="2923494"/>
                </a:moveTo>
                <a:cubicBezTo>
                  <a:pt x="4832534" y="2902215"/>
                  <a:pt x="4827352" y="2861242"/>
                  <a:pt x="4801188" y="2853424"/>
                </a:cubicBezTo>
                <a:cubicBezTo>
                  <a:pt x="4821722" y="2873099"/>
                  <a:pt x="4817518" y="2917555"/>
                  <a:pt x="4847873" y="2923494"/>
                </a:cubicBezTo>
                <a:close/>
                <a:moveTo>
                  <a:pt x="5848200" y="661944"/>
                </a:moveTo>
                <a:cubicBezTo>
                  <a:pt x="5851474" y="654533"/>
                  <a:pt x="5853375" y="647343"/>
                  <a:pt x="5851821" y="641049"/>
                </a:cubicBezTo>
                <a:cubicBezTo>
                  <a:pt x="5817760" y="680038"/>
                  <a:pt x="5785661" y="746914"/>
                  <a:pt x="5773466" y="797604"/>
                </a:cubicBezTo>
                <a:cubicBezTo>
                  <a:pt x="5795638" y="758969"/>
                  <a:pt x="5819932" y="716684"/>
                  <a:pt x="5836339" y="684169"/>
                </a:cubicBezTo>
                <a:cubicBezTo>
                  <a:pt x="5840277" y="676987"/>
                  <a:pt x="5844925" y="669355"/>
                  <a:pt x="5848200" y="661944"/>
                </a:cubicBezTo>
                <a:close/>
                <a:moveTo>
                  <a:pt x="5577882" y="1276047"/>
                </a:moveTo>
                <a:cubicBezTo>
                  <a:pt x="5583408" y="1269312"/>
                  <a:pt x="5585431" y="1263579"/>
                  <a:pt x="5582671" y="1258281"/>
                </a:cubicBezTo>
                <a:cubicBezTo>
                  <a:pt x="5577145" y="1265015"/>
                  <a:pt x="5572422" y="1271086"/>
                  <a:pt x="5577882" y="1276047"/>
                </a:cubicBezTo>
                <a:close/>
                <a:moveTo>
                  <a:pt x="5766869" y="851787"/>
                </a:moveTo>
                <a:cubicBezTo>
                  <a:pt x="5753284" y="855980"/>
                  <a:pt x="5766869" y="851787"/>
                  <a:pt x="5766869" y="851787"/>
                </a:cubicBezTo>
                <a:close/>
                <a:moveTo>
                  <a:pt x="2445998" y="8368262"/>
                </a:moveTo>
                <a:cubicBezTo>
                  <a:pt x="2451267" y="8347624"/>
                  <a:pt x="2461270" y="8331114"/>
                  <a:pt x="2466080" y="8310951"/>
                </a:cubicBezTo>
                <a:cubicBezTo>
                  <a:pt x="2441248" y="8305279"/>
                  <a:pt x="2402959" y="8304495"/>
                  <a:pt x="2373619" y="8308705"/>
                </a:cubicBezTo>
                <a:cubicBezTo>
                  <a:pt x="2376796" y="8332009"/>
                  <a:pt x="2382260" y="8352474"/>
                  <a:pt x="2392331" y="8369128"/>
                </a:cubicBezTo>
                <a:cubicBezTo>
                  <a:pt x="2408529" y="8360458"/>
                  <a:pt x="2427332" y="8368563"/>
                  <a:pt x="2445998" y="8368262"/>
                </a:cubicBezTo>
                <a:close/>
                <a:moveTo>
                  <a:pt x="5096597" y="2380129"/>
                </a:moveTo>
                <a:cubicBezTo>
                  <a:pt x="5068568" y="2362058"/>
                  <a:pt x="5098316" y="2363590"/>
                  <a:pt x="5082855" y="2346651"/>
                </a:cubicBezTo>
                <a:cubicBezTo>
                  <a:pt x="5070990" y="2368956"/>
                  <a:pt x="5046210" y="2326728"/>
                  <a:pt x="5025467" y="2330674"/>
                </a:cubicBezTo>
                <a:cubicBezTo>
                  <a:pt x="5036693" y="2351310"/>
                  <a:pt x="5074649" y="2391358"/>
                  <a:pt x="5096597" y="2380129"/>
                </a:cubicBezTo>
                <a:close/>
                <a:moveTo>
                  <a:pt x="928222" y="11821525"/>
                </a:moveTo>
                <a:cubicBezTo>
                  <a:pt x="923567" y="11815898"/>
                  <a:pt x="927914" y="11810678"/>
                  <a:pt x="920558" y="11805388"/>
                </a:cubicBezTo>
                <a:cubicBezTo>
                  <a:pt x="917770" y="11808236"/>
                  <a:pt x="915169" y="11810658"/>
                  <a:pt x="912380" y="11813505"/>
                </a:cubicBezTo>
                <a:cubicBezTo>
                  <a:pt x="917225" y="11818706"/>
                  <a:pt x="912878" y="11823925"/>
                  <a:pt x="920233" y="11829216"/>
                </a:cubicBezTo>
                <a:cubicBezTo>
                  <a:pt x="923022" y="11826367"/>
                  <a:pt x="925434" y="11824373"/>
                  <a:pt x="928222" y="11821525"/>
                </a:cubicBezTo>
                <a:close/>
                <a:moveTo>
                  <a:pt x="1590308" y="10325446"/>
                </a:moveTo>
                <a:cubicBezTo>
                  <a:pt x="1587936" y="10323887"/>
                  <a:pt x="1585564" y="10322329"/>
                  <a:pt x="1583379" y="10320345"/>
                </a:cubicBezTo>
                <a:cubicBezTo>
                  <a:pt x="1581822" y="10322715"/>
                  <a:pt x="1579838" y="10324896"/>
                  <a:pt x="1577665" y="10327505"/>
                </a:cubicBezTo>
                <a:cubicBezTo>
                  <a:pt x="1580465" y="10329251"/>
                  <a:pt x="1582837" y="10330810"/>
                  <a:pt x="1585209" y="10332367"/>
                </a:cubicBezTo>
                <a:cubicBezTo>
                  <a:pt x="1586767" y="10329997"/>
                  <a:pt x="1588563" y="10328242"/>
                  <a:pt x="1590308" y="10325446"/>
                </a:cubicBezTo>
                <a:close/>
                <a:moveTo>
                  <a:pt x="3385923" y="6262378"/>
                </a:moveTo>
                <a:cubicBezTo>
                  <a:pt x="3387713" y="6256019"/>
                  <a:pt x="3388082" y="6250565"/>
                  <a:pt x="3385990" y="6246066"/>
                </a:cubicBezTo>
                <a:cubicBezTo>
                  <a:pt x="3380917" y="6244846"/>
                  <a:pt x="3377413" y="6245851"/>
                  <a:pt x="3373720" y="6247283"/>
                </a:cubicBezTo>
                <a:cubicBezTo>
                  <a:pt x="3369994" y="6256871"/>
                  <a:pt x="3375829" y="6260981"/>
                  <a:pt x="3385923" y="6262378"/>
                </a:cubicBezTo>
                <a:close/>
                <a:moveTo>
                  <a:pt x="852303" y="11999123"/>
                </a:moveTo>
                <a:cubicBezTo>
                  <a:pt x="852358" y="11960897"/>
                  <a:pt x="861604" y="11922651"/>
                  <a:pt x="848488" y="11884216"/>
                </a:cubicBezTo>
                <a:cubicBezTo>
                  <a:pt x="832839" y="11919632"/>
                  <a:pt x="830742" y="11976336"/>
                  <a:pt x="852303" y="11999123"/>
                </a:cubicBezTo>
                <a:close/>
                <a:moveTo>
                  <a:pt x="5814013" y="769765"/>
                </a:moveTo>
                <a:lnTo>
                  <a:pt x="5811462" y="765133"/>
                </a:lnTo>
                <a:lnTo>
                  <a:pt x="5809095" y="760837"/>
                </a:lnTo>
                <a:cubicBezTo>
                  <a:pt x="5805409" y="764561"/>
                  <a:pt x="5804268" y="768008"/>
                  <a:pt x="5804371" y="771240"/>
                </a:cubicBezTo>
                <a:lnTo>
                  <a:pt x="5804972" y="773243"/>
                </a:lnTo>
                <a:lnTo>
                  <a:pt x="5807105" y="780349"/>
                </a:lnTo>
                <a:cubicBezTo>
                  <a:pt x="5810270" y="776650"/>
                  <a:pt x="5813127" y="773069"/>
                  <a:pt x="5814013" y="769765"/>
                </a:cubicBezTo>
                <a:close/>
                <a:moveTo>
                  <a:pt x="1851644" y="9742553"/>
                </a:moveTo>
                <a:cubicBezTo>
                  <a:pt x="1838277" y="9738176"/>
                  <a:pt x="1823430" y="9729066"/>
                  <a:pt x="1816733" y="9741914"/>
                </a:cubicBezTo>
                <a:cubicBezTo>
                  <a:pt x="1830101" y="9746291"/>
                  <a:pt x="1844948" y="9755400"/>
                  <a:pt x="1851644" y="9742553"/>
                </a:cubicBezTo>
                <a:close/>
                <a:moveTo>
                  <a:pt x="1857300" y="9729753"/>
                </a:moveTo>
                <a:cubicBezTo>
                  <a:pt x="1866934" y="9717184"/>
                  <a:pt x="1848246" y="9706377"/>
                  <a:pt x="1842542" y="9718134"/>
                </a:cubicBezTo>
                <a:cubicBezTo>
                  <a:pt x="1851027" y="9720863"/>
                  <a:pt x="1849241" y="9727213"/>
                  <a:pt x="1857300" y="9729753"/>
                </a:cubicBezTo>
                <a:close/>
                <a:moveTo>
                  <a:pt x="5119562" y="2349729"/>
                </a:moveTo>
                <a:cubicBezTo>
                  <a:pt x="5109478" y="2338653"/>
                  <a:pt x="5099090" y="2329233"/>
                  <a:pt x="5089248" y="2333344"/>
                </a:cubicBezTo>
                <a:cubicBezTo>
                  <a:pt x="5089741" y="2343574"/>
                  <a:pt x="5109259" y="2366397"/>
                  <a:pt x="5119562" y="2349729"/>
                </a:cubicBezTo>
                <a:close/>
                <a:moveTo>
                  <a:pt x="5698207" y="1040664"/>
                </a:moveTo>
                <a:lnTo>
                  <a:pt x="5697300" y="1038120"/>
                </a:lnTo>
                <a:lnTo>
                  <a:pt x="5694106" y="1029166"/>
                </a:lnTo>
                <a:cubicBezTo>
                  <a:pt x="5688777" y="1029105"/>
                  <a:pt x="5687416" y="1034494"/>
                  <a:pt x="5688581" y="1038641"/>
                </a:cubicBezTo>
                <a:lnTo>
                  <a:pt x="5695813" y="1040161"/>
                </a:lnTo>
                <a:close/>
                <a:moveTo>
                  <a:pt x="5633100" y="1190327"/>
                </a:moveTo>
                <a:cubicBezTo>
                  <a:pt x="5629636" y="1187777"/>
                  <a:pt x="5631759" y="1184127"/>
                  <a:pt x="5627253" y="1181626"/>
                </a:cubicBezTo>
                <a:cubicBezTo>
                  <a:pt x="5625883" y="1183570"/>
                  <a:pt x="5624514" y="1185514"/>
                  <a:pt x="5622719" y="1187270"/>
                </a:cubicBezTo>
                <a:cubicBezTo>
                  <a:pt x="5624675" y="1193232"/>
                  <a:pt x="5627474" y="1194979"/>
                  <a:pt x="5633100" y="1190327"/>
                </a:cubicBezTo>
                <a:close/>
                <a:moveTo>
                  <a:pt x="5842113" y="721897"/>
                </a:moveTo>
                <a:cubicBezTo>
                  <a:pt x="5838223" y="719158"/>
                  <a:pt x="5837269" y="716697"/>
                  <a:pt x="5836266" y="713195"/>
                </a:cubicBezTo>
                <a:cubicBezTo>
                  <a:pt x="5834094" y="715804"/>
                  <a:pt x="5831733" y="718839"/>
                  <a:pt x="5829986" y="721636"/>
                </a:cubicBezTo>
                <a:cubicBezTo>
                  <a:pt x="5834492" y="724137"/>
                  <a:pt x="5839098" y="728721"/>
                  <a:pt x="5842113" y="721897"/>
                </a:cubicBezTo>
                <a:close/>
                <a:moveTo>
                  <a:pt x="2402035" y="8507703"/>
                </a:moveTo>
                <a:cubicBezTo>
                  <a:pt x="2400003" y="8497459"/>
                  <a:pt x="2393846" y="8491953"/>
                  <a:pt x="2384015" y="8490243"/>
                </a:cubicBezTo>
                <a:cubicBezTo>
                  <a:pt x="2383285" y="8502867"/>
                  <a:pt x="2388983" y="8508847"/>
                  <a:pt x="2402035" y="8507703"/>
                </a:cubicBezTo>
                <a:close/>
                <a:moveTo>
                  <a:pt x="895986" y="11916422"/>
                </a:moveTo>
                <a:cubicBezTo>
                  <a:pt x="885333" y="11898966"/>
                  <a:pt x="910262" y="11861020"/>
                  <a:pt x="884574" y="11856810"/>
                </a:cubicBezTo>
                <a:cubicBezTo>
                  <a:pt x="888120" y="11874186"/>
                  <a:pt x="875935" y="11912154"/>
                  <a:pt x="895986" y="11916422"/>
                </a:cubicBezTo>
                <a:close/>
                <a:moveTo>
                  <a:pt x="5621338" y="1223875"/>
                </a:moveTo>
                <a:cubicBezTo>
                  <a:pt x="5610796" y="1213100"/>
                  <a:pt x="5602692" y="1231441"/>
                  <a:pt x="5615872" y="1236245"/>
                </a:cubicBezTo>
                <a:cubicBezTo>
                  <a:pt x="5619653" y="1232307"/>
                  <a:pt x="5621726" y="1227615"/>
                  <a:pt x="5621338" y="1223875"/>
                </a:cubicBezTo>
                <a:close/>
                <a:moveTo>
                  <a:pt x="868043" y="11983128"/>
                </a:moveTo>
                <a:cubicBezTo>
                  <a:pt x="880415" y="11944734"/>
                  <a:pt x="875687" y="11906944"/>
                  <a:pt x="872804" y="11868439"/>
                </a:cubicBezTo>
                <a:cubicBezTo>
                  <a:pt x="858535" y="11906506"/>
                  <a:pt x="861418" y="11945009"/>
                  <a:pt x="868043" y="11983128"/>
                </a:cubicBezTo>
                <a:close/>
                <a:moveTo>
                  <a:pt x="2497640" y="8299698"/>
                </a:moveTo>
                <a:lnTo>
                  <a:pt x="2497519" y="8292226"/>
                </a:lnTo>
                <a:lnTo>
                  <a:pt x="2490519" y="8292339"/>
                </a:lnTo>
                <a:lnTo>
                  <a:pt x="2490640" y="8299811"/>
                </a:lnTo>
                <a:close/>
                <a:moveTo>
                  <a:pt x="5901124" y="597578"/>
                </a:moveTo>
                <a:cubicBezTo>
                  <a:pt x="5905796" y="590466"/>
                  <a:pt x="5905070" y="584028"/>
                  <a:pt x="5898331" y="578501"/>
                </a:cubicBezTo>
                <a:cubicBezTo>
                  <a:pt x="5893658" y="585613"/>
                  <a:pt x="5894384" y="592051"/>
                  <a:pt x="5901124" y="597578"/>
                </a:cubicBezTo>
                <a:close/>
                <a:moveTo>
                  <a:pt x="3566613" y="5883726"/>
                </a:moveTo>
                <a:cubicBezTo>
                  <a:pt x="3562793" y="5834615"/>
                  <a:pt x="3559159" y="5785083"/>
                  <a:pt x="3538533" y="5742822"/>
                </a:cubicBezTo>
                <a:lnTo>
                  <a:pt x="3478751" y="5716407"/>
                </a:lnTo>
                <a:cubicBezTo>
                  <a:pt x="3429193" y="5741934"/>
                  <a:pt x="3372720" y="5749612"/>
                  <a:pt x="3326214" y="5782096"/>
                </a:cubicBezTo>
                <a:cubicBezTo>
                  <a:pt x="3346323" y="5844010"/>
                  <a:pt x="3385031" y="5914654"/>
                  <a:pt x="3458380" y="5945020"/>
                </a:cubicBezTo>
                <a:cubicBezTo>
                  <a:pt x="3495775" y="5927381"/>
                  <a:pt x="3533988" y="5913670"/>
                  <a:pt x="3566613" y="5883726"/>
                </a:cubicBezTo>
                <a:close/>
                <a:moveTo>
                  <a:pt x="5794843" y="842735"/>
                </a:moveTo>
                <a:cubicBezTo>
                  <a:pt x="5777412" y="823308"/>
                  <a:pt x="5796274" y="807172"/>
                  <a:pt x="5791685" y="789850"/>
                </a:cubicBezTo>
                <a:cubicBezTo>
                  <a:pt x="5782517" y="799054"/>
                  <a:pt x="5786658" y="807001"/>
                  <a:pt x="5776448" y="816255"/>
                </a:cubicBezTo>
                <a:cubicBezTo>
                  <a:pt x="5783237" y="822823"/>
                  <a:pt x="5783403" y="852465"/>
                  <a:pt x="5794843" y="842735"/>
                </a:cubicBezTo>
                <a:close/>
                <a:moveTo>
                  <a:pt x="5829481" y="767805"/>
                </a:moveTo>
                <a:cubicBezTo>
                  <a:pt x="5827291" y="763524"/>
                  <a:pt x="5826973" y="759050"/>
                  <a:pt x="5826009" y="754737"/>
                </a:cubicBezTo>
                <a:lnTo>
                  <a:pt x="5823323" y="750309"/>
                </a:lnTo>
                <a:lnTo>
                  <a:pt x="5818668" y="742635"/>
                </a:lnTo>
                <a:cubicBezTo>
                  <a:pt x="5812828" y="747192"/>
                  <a:pt x="5812892" y="753975"/>
                  <a:pt x="5815735" y="759374"/>
                </a:cubicBezTo>
                <a:lnTo>
                  <a:pt x="5815960" y="759511"/>
                </a:lnTo>
                <a:close/>
                <a:moveTo>
                  <a:pt x="2893437" y="7413700"/>
                </a:moveTo>
                <a:cubicBezTo>
                  <a:pt x="2899938" y="7400653"/>
                  <a:pt x="2904277" y="7386993"/>
                  <a:pt x="2905092" y="7372549"/>
                </a:cubicBezTo>
                <a:cubicBezTo>
                  <a:pt x="2866421" y="7396313"/>
                  <a:pt x="2796069" y="7463413"/>
                  <a:pt x="2813308" y="7519329"/>
                </a:cubicBezTo>
                <a:cubicBezTo>
                  <a:pt x="2834973" y="7486478"/>
                  <a:pt x="2873934" y="7452841"/>
                  <a:pt x="2893437" y="7413700"/>
                </a:cubicBezTo>
                <a:close/>
                <a:moveTo>
                  <a:pt x="3895464" y="5146256"/>
                </a:moveTo>
                <a:cubicBezTo>
                  <a:pt x="3889445" y="5135037"/>
                  <a:pt x="3865568" y="5143599"/>
                  <a:pt x="3871459" y="5155856"/>
                </a:cubicBezTo>
                <a:cubicBezTo>
                  <a:pt x="3879576" y="5153441"/>
                  <a:pt x="3886898" y="5155769"/>
                  <a:pt x="3895464" y="5146256"/>
                </a:cubicBezTo>
                <a:close/>
                <a:moveTo>
                  <a:pt x="3874326" y="5194465"/>
                </a:moveTo>
                <a:cubicBezTo>
                  <a:pt x="3870511" y="5189392"/>
                  <a:pt x="3881324" y="5173624"/>
                  <a:pt x="3869198" y="5175990"/>
                </a:cubicBezTo>
                <a:cubicBezTo>
                  <a:pt x="3869289" y="5180416"/>
                  <a:pt x="3863684" y="5196796"/>
                  <a:pt x="3874326" y="5194465"/>
                </a:cubicBezTo>
                <a:close/>
                <a:moveTo>
                  <a:pt x="3255977" y="6599193"/>
                </a:moveTo>
                <a:cubicBezTo>
                  <a:pt x="3259466" y="6562435"/>
                  <a:pt x="3243217" y="6536871"/>
                  <a:pt x="3232031" y="6507928"/>
                </a:cubicBezTo>
                <a:cubicBezTo>
                  <a:pt x="3229880" y="6524340"/>
                  <a:pt x="3244751" y="6547252"/>
                  <a:pt x="3234582" y="6557568"/>
                </a:cubicBezTo>
                <a:cubicBezTo>
                  <a:pt x="3208157" y="6458058"/>
                  <a:pt x="3198393" y="6348548"/>
                  <a:pt x="3161603" y="6255182"/>
                </a:cubicBezTo>
                <a:cubicBezTo>
                  <a:pt x="3179396" y="6269172"/>
                  <a:pt x="3176817" y="6311950"/>
                  <a:pt x="3198616" y="6313410"/>
                </a:cubicBezTo>
                <a:cubicBezTo>
                  <a:pt x="3185403" y="6290210"/>
                  <a:pt x="3194153" y="6254244"/>
                  <a:pt x="3170574" y="6237188"/>
                </a:cubicBezTo>
                <a:cubicBezTo>
                  <a:pt x="3162809" y="6240906"/>
                  <a:pt x="3154569" y="6243393"/>
                  <a:pt x="3150367" y="6251750"/>
                </a:cubicBezTo>
                <a:cubicBezTo>
                  <a:pt x="3158391" y="6342108"/>
                  <a:pt x="3196265" y="6431867"/>
                  <a:pt x="3206826" y="6509558"/>
                </a:cubicBezTo>
                <a:cubicBezTo>
                  <a:pt x="3199276" y="6500094"/>
                  <a:pt x="3204381" y="6466603"/>
                  <a:pt x="3188566" y="6472382"/>
                </a:cubicBezTo>
                <a:cubicBezTo>
                  <a:pt x="3194705" y="6487350"/>
                  <a:pt x="3203001" y="6517060"/>
                  <a:pt x="3198471" y="6527314"/>
                </a:cubicBezTo>
                <a:cubicBezTo>
                  <a:pt x="3191381" y="6483328"/>
                  <a:pt x="3173622" y="6434629"/>
                  <a:pt x="3162452" y="6388330"/>
                </a:cubicBezTo>
                <a:cubicBezTo>
                  <a:pt x="3155773" y="6361888"/>
                  <a:pt x="3153254" y="6330646"/>
                  <a:pt x="3143783" y="6307056"/>
                </a:cubicBezTo>
                <a:cubicBezTo>
                  <a:pt x="3140164" y="6296776"/>
                  <a:pt x="3132171" y="6277924"/>
                  <a:pt x="3119753" y="6276012"/>
                </a:cubicBezTo>
                <a:cubicBezTo>
                  <a:pt x="3137166" y="6370519"/>
                  <a:pt x="3179571" y="6450024"/>
                  <a:pt x="3193103" y="6546390"/>
                </a:cubicBezTo>
                <a:cubicBezTo>
                  <a:pt x="3197526" y="6556004"/>
                  <a:pt x="3204059" y="6552763"/>
                  <a:pt x="3206390" y="6557878"/>
                </a:cubicBezTo>
                <a:cubicBezTo>
                  <a:pt x="3210920" y="6574178"/>
                  <a:pt x="3209770" y="6594096"/>
                  <a:pt x="3231199" y="6601012"/>
                </a:cubicBezTo>
                <a:cubicBezTo>
                  <a:pt x="3239801" y="6588471"/>
                  <a:pt x="3219784" y="6576052"/>
                  <a:pt x="3230486" y="6572610"/>
                </a:cubicBezTo>
                <a:cubicBezTo>
                  <a:pt x="3246597" y="6573090"/>
                  <a:pt x="3234647" y="6594364"/>
                  <a:pt x="3255977" y="6599193"/>
                </a:cubicBezTo>
                <a:close/>
                <a:moveTo>
                  <a:pt x="711400" y="12359238"/>
                </a:moveTo>
                <a:cubicBezTo>
                  <a:pt x="711097" y="12348390"/>
                  <a:pt x="701896" y="12339224"/>
                  <a:pt x="691211" y="12347257"/>
                </a:cubicBezTo>
                <a:cubicBezTo>
                  <a:pt x="700888" y="12357654"/>
                  <a:pt x="696124" y="12367283"/>
                  <a:pt x="711400" y="12359238"/>
                </a:cubicBezTo>
                <a:close/>
                <a:moveTo>
                  <a:pt x="5929894" y="549257"/>
                </a:moveTo>
                <a:cubicBezTo>
                  <a:pt x="5931189" y="546850"/>
                  <a:pt x="5931822" y="543975"/>
                  <a:pt x="5931161" y="539987"/>
                </a:cubicBezTo>
                <a:cubicBezTo>
                  <a:pt x="5922924" y="542466"/>
                  <a:pt x="5916279" y="556353"/>
                  <a:pt x="5907476" y="560111"/>
                </a:cubicBezTo>
                <a:cubicBezTo>
                  <a:pt x="5909195" y="565458"/>
                  <a:pt x="5915696" y="570370"/>
                  <a:pt x="5917414" y="575717"/>
                </a:cubicBezTo>
                <a:cubicBezTo>
                  <a:pt x="5916167" y="559490"/>
                  <a:pt x="5926010" y="556479"/>
                  <a:pt x="5929894" y="549257"/>
                </a:cubicBezTo>
                <a:close/>
                <a:moveTo>
                  <a:pt x="831813" y="12088811"/>
                </a:moveTo>
                <a:cubicBezTo>
                  <a:pt x="838040" y="12075856"/>
                  <a:pt x="830015" y="12062843"/>
                  <a:pt x="824229" y="12049959"/>
                </a:cubicBezTo>
                <a:cubicBezTo>
                  <a:pt x="835173" y="12007874"/>
                  <a:pt x="833798" y="11965957"/>
                  <a:pt x="824890" y="11923769"/>
                </a:cubicBezTo>
                <a:cubicBezTo>
                  <a:pt x="801383" y="11982744"/>
                  <a:pt x="811752" y="12042407"/>
                  <a:pt x="820226" y="12101741"/>
                </a:cubicBezTo>
                <a:cubicBezTo>
                  <a:pt x="826079" y="12097442"/>
                  <a:pt x="829738" y="12093130"/>
                  <a:pt x="831813" y="12088811"/>
                </a:cubicBezTo>
                <a:close/>
                <a:moveTo>
                  <a:pt x="4881688" y="2926271"/>
                </a:moveTo>
                <a:cubicBezTo>
                  <a:pt x="4868410" y="2918744"/>
                  <a:pt x="4869399" y="2906477"/>
                  <a:pt x="4859376" y="2898112"/>
                </a:cubicBezTo>
                <a:cubicBezTo>
                  <a:pt x="4858253" y="2914016"/>
                  <a:pt x="4866791" y="2925432"/>
                  <a:pt x="4876643" y="2936780"/>
                </a:cubicBezTo>
                <a:cubicBezTo>
                  <a:pt x="4878439" y="2933382"/>
                  <a:pt x="4879890" y="2929671"/>
                  <a:pt x="4881688" y="2926271"/>
                </a:cubicBezTo>
                <a:close/>
                <a:moveTo>
                  <a:pt x="3625193" y="5771936"/>
                </a:moveTo>
                <a:cubicBezTo>
                  <a:pt x="3608302" y="5763961"/>
                  <a:pt x="3609689" y="5731943"/>
                  <a:pt x="3588186" y="5736716"/>
                </a:cubicBezTo>
                <a:cubicBezTo>
                  <a:pt x="3594612" y="5748739"/>
                  <a:pt x="3610720" y="5783900"/>
                  <a:pt x="3625193" y="5771936"/>
                </a:cubicBezTo>
                <a:close/>
                <a:moveTo>
                  <a:pt x="3634313" y="5761692"/>
                </a:moveTo>
                <a:cubicBezTo>
                  <a:pt x="3625385" y="5754175"/>
                  <a:pt x="3618733" y="5728802"/>
                  <a:pt x="3603960" y="5734514"/>
                </a:cubicBezTo>
                <a:cubicBezTo>
                  <a:pt x="3617388" y="5739932"/>
                  <a:pt x="3621388" y="5766687"/>
                  <a:pt x="3634313" y="5761692"/>
                </a:cubicBezTo>
                <a:close/>
                <a:moveTo>
                  <a:pt x="2764358" y="7732592"/>
                </a:moveTo>
                <a:cubicBezTo>
                  <a:pt x="2765523" y="7730997"/>
                  <a:pt x="2765086" y="7728551"/>
                  <a:pt x="2762057" y="7724823"/>
                </a:cubicBezTo>
                <a:cubicBezTo>
                  <a:pt x="2728512" y="7719231"/>
                  <a:pt x="2693569" y="7711310"/>
                  <a:pt x="2655830" y="7692205"/>
                </a:cubicBezTo>
                <a:cubicBezTo>
                  <a:pt x="2642318" y="7694069"/>
                  <a:pt x="2635795" y="7715037"/>
                  <a:pt x="2625080" y="7723891"/>
                </a:cubicBezTo>
                <a:cubicBezTo>
                  <a:pt x="2653034" y="7742996"/>
                  <a:pt x="2708012" y="7741132"/>
                  <a:pt x="2737364" y="7735540"/>
                </a:cubicBezTo>
                <a:cubicBezTo>
                  <a:pt x="2742955" y="7734492"/>
                  <a:pt x="2760864" y="7737375"/>
                  <a:pt x="2764358" y="7732592"/>
                </a:cubicBezTo>
                <a:close/>
                <a:moveTo>
                  <a:pt x="5162452" y="2305489"/>
                </a:moveTo>
                <a:cubicBezTo>
                  <a:pt x="5146467" y="2297144"/>
                  <a:pt x="5130618" y="2276578"/>
                  <a:pt x="5115241" y="2285726"/>
                </a:cubicBezTo>
                <a:cubicBezTo>
                  <a:pt x="5127411" y="2303376"/>
                  <a:pt x="5139926" y="2301205"/>
                  <a:pt x="5152704" y="2315544"/>
                </a:cubicBezTo>
                <a:close/>
                <a:moveTo>
                  <a:pt x="2137020" y="9153243"/>
                </a:moveTo>
                <a:cubicBezTo>
                  <a:pt x="2130393" y="9176320"/>
                  <a:pt x="2120432" y="9196267"/>
                  <a:pt x="2109264" y="9213896"/>
                </a:cubicBezTo>
                <a:lnTo>
                  <a:pt x="2108987" y="9214266"/>
                </a:lnTo>
                <a:close/>
                <a:moveTo>
                  <a:pt x="2529321" y="8266956"/>
                </a:moveTo>
                <a:cubicBezTo>
                  <a:pt x="2553248" y="8187630"/>
                  <a:pt x="2591868" y="8122078"/>
                  <a:pt x="2614365" y="8040905"/>
                </a:cubicBezTo>
                <a:cubicBezTo>
                  <a:pt x="2604535" y="8039196"/>
                  <a:pt x="2599296" y="8032741"/>
                  <a:pt x="2589458" y="8030564"/>
                </a:cubicBezTo>
                <a:cubicBezTo>
                  <a:pt x="2565102" y="8112234"/>
                  <a:pt x="2529365" y="8182876"/>
                  <a:pt x="2500741" y="8260411"/>
                </a:cubicBezTo>
                <a:cubicBezTo>
                  <a:pt x="2509193" y="8263545"/>
                  <a:pt x="2516276" y="8268568"/>
                  <a:pt x="2529321" y="8266956"/>
                </a:cubicBezTo>
                <a:close/>
                <a:moveTo>
                  <a:pt x="3676610" y="5676361"/>
                </a:moveTo>
                <a:cubicBezTo>
                  <a:pt x="3667114" y="5670127"/>
                  <a:pt x="3670119" y="5658707"/>
                  <a:pt x="3658590" y="5653612"/>
                </a:cubicBezTo>
                <a:cubicBezTo>
                  <a:pt x="3653638" y="5663663"/>
                  <a:pt x="3674486" y="5680012"/>
                  <a:pt x="3676610" y="5676361"/>
                </a:cubicBezTo>
                <a:close/>
                <a:moveTo>
                  <a:pt x="5628858" y="1258806"/>
                </a:moveTo>
                <a:cubicBezTo>
                  <a:pt x="5641369" y="1240883"/>
                  <a:pt x="5633138" y="1226030"/>
                  <a:pt x="5626565" y="1210891"/>
                </a:cubicBezTo>
                <a:cubicBezTo>
                  <a:pt x="5621726" y="1227615"/>
                  <a:pt x="5624984" y="1243330"/>
                  <a:pt x="5628858" y="1258806"/>
                </a:cubicBezTo>
                <a:close/>
                <a:moveTo>
                  <a:pt x="2490834" y="8362517"/>
                </a:moveTo>
                <a:cubicBezTo>
                  <a:pt x="2497501" y="8348980"/>
                  <a:pt x="2501396" y="8330000"/>
                  <a:pt x="2504926" y="8317331"/>
                </a:cubicBezTo>
                <a:cubicBezTo>
                  <a:pt x="2496948" y="8314657"/>
                  <a:pt x="2491272" y="8310077"/>
                  <a:pt x="2480546" y="8310717"/>
                </a:cubicBezTo>
                <a:cubicBezTo>
                  <a:pt x="2473418" y="8331852"/>
                  <a:pt x="2462971" y="8349771"/>
                  <a:pt x="2460111" y="8375041"/>
                </a:cubicBezTo>
                <a:cubicBezTo>
                  <a:pt x="2474729" y="8384147"/>
                  <a:pt x="2484168" y="8376054"/>
                  <a:pt x="2490834" y="8362517"/>
                </a:cubicBezTo>
                <a:close/>
                <a:moveTo>
                  <a:pt x="5589431" y="1351502"/>
                </a:moveTo>
                <a:cubicBezTo>
                  <a:pt x="5579804" y="1346739"/>
                  <a:pt x="5587791" y="1339052"/>
                  <a:pt x="5581666" y="1333287"/>
                </a:cubicBezTo>
                <a:cubicBezTo>
                  <a:pt x="5574244" y="1339694"/>
                  <a:pt x="5577475" y="1363553"/>
                  <a:pt x="5589431" y="1351502"/>
                </a:cubicBezTo>
                <a:close/>
                <a:moveTo>
                  <a:pt x="5645404" y="1224823"/>
                </a:moveTo>
                <a:cubicBezTo>
                  <a:pt x="5654938" y="1210172"/>
                  <a:pt x="5647439" y="1184428"/>
                  <a:pt x="5636581" y="1180140"/>
                </a:cubicBezTo>
                <a:cubicBezTo>
                  <a:pt x="5641259" y="1194952"/>
                  <a:pt x="5634097" y="1211160"/>
                  <a:pt x="5645404" y="1224823"/>
                </a:cubicBezTo>
                <a:close/>
                <a:moveTo>
                  <a:pt x="5696338" y="1110701"/>
                </a:moveTo>
                <a:cubicBezTo>
                  <a:pt x="5703788" y="1096149"/>
                  <a:pt x="5702114" y="1069920"/>
                  <a:pt x="5687327" y="1066445"/>
                </a:cubicBezTo>
                <a:cubicBezTo>
                  <a:pt x="5693235" y="1080781"/>
                  <a:pt x="5690430" y="1096365"/>
                  <a:pt x="5696338" y="1110701"/>
                </a:cubicBezTo>
                <a:close/>
                <a:moveTo>
                  <a:pt x="5825245" y="818953"/>
                </a:moveTo>
                <a:cubicBezTo>
                  <a:pt x="5832955" y="814202"/>
                  <a:pt x="5824963" y="799965"/>
                  <a:pt x="5818345" y="805708"/>
                </a:cubicBezTo>
                <a:cubicBezTo>
                  <a:pt x="5823754" y="809627"/>
                  <a:pt x="5816094" y="815419"/>
                  <a:pt x="5825245" y="818953"/>
                </a:cubicBezTo>
                <a:close/>
                <a:moveTo>
                  <a:pt x="5840045" y="787767"/>
                </a:moveTo>
                <a:cubicBezTo>
                  <a:pt x="5847306" y="773642"/>
                  <a:pt x="5840284" y="749127"/>
                  <a:pt x="5829049" y="745693"/>
                </a:cubicBezTo>
                <a:cubicBezTo>
                  <a:pt x="5838460" y="759027"/>
                  <a:pt x="5824431" y="775770"/>
                  <a:pt x="5840045" y="787767"/>
                </a:cubicBezTo>
                <a:close/>
                <a:moveTo>
                  <a:pt x="5785818" y="911649"/>
                </a:moveTo>
                <a:cubicBezTo>
                  <a:pt x="5779306" y="902144"/>
                  <a:pt x="5784838" y="878079"/>
                  <a:pt x="5773087" y="876966"/>
                </a:cubicBezTo>
                <a:cubicBezTo>
                  <a:pt x="5779223" y="887324"/>
                  <a:pt x="5773879" y="910962"/>
                  <a:pt x="5785818" y="911649"/>
                </a:cubicBezTo>
                <a:close/>
                <a:moveTo>
                  <a:pt x="5805656" y="867905"/>
                </a:moveTo>
                <a:cubicBezTo>
                  <a:pt x="5803938" y="862558"/>
                  <a:pt x="5805535" y="856636"/>
                  <a:pt x="5800691" y="851436"/>
                </a:cubicBezTo>
                <a:cubicBezTo>
                  <a:pt x="5790946" y="857327"/>
                  <a:pt x="5797093" y="872278"/>
                  <a:pt x="5805656" y="867905"/>
                </a:cubicBezTo>
                <a:close/>
                <a:moveTo>
                  <a:pt x="5615549" y="1299317"/>
                </a:moveTo>
                <a:cubicBezTo>
                  <a:pt x="5624695" y="1280927"/>
                  <a:pt x="5623282" y="1264499"/>
                  <a:pt x="5610645" y="1249229"/>
                </a:cubicBezTo>
                <a:cubicBezTo>
                  <a:pt x="5601500" y="1267620"/>
                  <a:pt x="5606654" y="1283662"/>
                  <a:pt x="5615549" y="1299317"/>
                </a:cubicBezTo>
                <a:close/>
                <a:moveTo>
                  <a:pt x="5794964" y="893259"/>
                </a:moveTo>
                <a:cubicBezTo>
                  <a:pt x="5792359" y="873755"/>
                  <a:pt x="5789943" y="853825"/>
                  <a:pt x="5779241" y="835332"/>
                </a:cubicBezTo>
                <a:cubicBezTo>
                  <a:pt x="5773697" y="854804"/>
                  <a:pt x="5786794" y="884042"/>
                  <a:pt x="5794964" y="893259"/>
                </a:cubicBezTo>
                <a:close/>
                <a:moveTo>
                  <a:pt x="3689739" y="5658198"/>
                </a:moveTo>
                <a:cubicBezTo>
                  <a:pt x="3685231" y="5655694"/>
                  <a:pt x="3683976" y="5646982"/>
                  <a:pt x="3677782" y="5652915"/>
                </a:cubicBezTo>
                <a:cubicBezTo>
                  <a:pt x="3682103" y="5655842"/>
                  <a:pt x="3683545" y="5664129"/>
                  <a:pt x="3689739" y="5658198"/>
                </a:cubicBezTo>
                <a:close/>
                <a:moveTo>
                  <a:pt x="3278703" y="6589318"/>
                </a:moveTo>
                <a:cubicBezTo>
                  <a:pt x="3301397" y="6561046"/>
                  <a:pt x="3278057" y="6518051"/>
                  <a:pt x="3269850" y="6485828"/>
                </a:cubicBezTo>
                <a:cubicBezTo>
                  <a:pt x="3261259" y="6449860"/>
                  <a:pt x="3258297" y="6409230"/>
                  <a:pt x="3236409" y="6383728"/>
                </a:cubicBezTo>
                <a:cubicBezTo>
                  <a:pt x="3234897" y="6440255"/>
                  <a:pt x="3267306" y="6493895"/>
                  <a:pt x="3258580" y="6543659"/>
                </a:cubicBezTo>
                <a:cubicBezTo>
                  <a:pt x="3251860" y="6467666"/>
                  <a:pt x="3222135" y="6404487"/>
                  <a:pt x="3223984" y="6324109"/>
                </a:cubicBezTo>
                <a:cubicBezTo>
                  <a:pt x="3209597" y="6307028"/>
                  <a:pt x="3215942" y="6277660"/>
                  <a:pt x="3195449" y="6264009"/>
                </a:cubicBezTo>
                <a:cubicBezTo>
                  <a:pt x="3190696" y="6309400"/>
                  <a:pt x="3223975" y="6346063"/>
                  <a:pt x="3206944" y="6388072"/>
                </a:cubicBezTo>
                <a:cubicBezTo>
                  <a:pt x="3236907" y="6451867"/>
                  <a:pt x="3232695" y="6535286"/>
                  <a:pt x="3278703" y="6589318"/>
                </a:cubicBezTo>
                <a:close/>
                <a:moveTo>
                  <a:pt x="5671949" y="1172826"/>
                </a:moveTo>
                <a:cubicBezTo>
                  <a:pt x="5681710" y="1154198"/>
                  <a:pt x="5670115" y="1138878"/>
                  <a:pt x="5666618" y="1122549"/>
                </a:cubicBezTo>
                <a:cubicBezTo>
                  <a:pt x="5658514" y="1140890"/>
                  <a:pt x="5664284" y="1156694"/>
                  <a:pt x="5671949" y="1172826"/>
                </a:cubicBezTo>
                <a:close/>
                <a:moveTo>
                  <a:pt x="5709829" y="1087093"/>
                </a:moveTo>
                <a:cubicBezTo>
                  <a:pt x="5719075" y="1070786"/>
                  <a:pt x="5711083" y="1056549"/>
                  <a:pt x="5705790" y="1041975"/>
                </a:cubicBezTo>
                <a:cubicBezTo>
                  <a:pt x="5700713" y="1058085"/>
                  <a:pt x="5707236" y="1072183"/>
                  <a:pt x="5709829" y="1087093"/>
                </a:cubicBezTo>
                <a:close/>
                <a:moveTo>
                  <a:pt x="5663429" y="1195572"/>
                </a:moveTo>
                <a:cubicBezTo>
                  <a:pt x="5657959" y="1186017"/>
                  <a:pt x="5662876" y="1162190"/>
                  <a:pt x="5650937" y="1161503"/>
                </a:cubicBezTo>
                <a:cubicBezTo>
                  <a:pt x="5651624" y="1171493"/>
                  <a:pt x="5650875" y="1195122"/>
                  <a:pt x="5663429" y="1195572"/>
                </a:cubicBezTo>
                <a:close/>
                <a:moveTo>
                  <a:pt x="5688495" y="1138843"/>
                </a:moveTo>
                <a:cubicBezTo>
                  <a:pt x="5689681" y="1119995"/>
                  <a:pt x="5685707" y="1102435"/>
                  <a:pt x="5678181" y="1084835"/>
                </a:cubicBezTo>
                <a:cubicBezTo>
                  <a:pt x="5671923" y="1102462"/>
                  <a:pt x="5673746" y="1131816"/>
                  <a:pt x="5688495" y="1138843"/>
                </a:cubicBezTo>
                <a:close/>
                <a:moveTo>
                  <a:pt x="5394232" y="1805080"/>
                </a:moveTo>
                <a:cubicBezTo>
                  <a:pt x="5373309" y="1755915"/>
                  <a:pt x="5352434" y="1706093"/>
                  <a:pt x="5309076" y="1665221"/>
                </a:cubicBezTo>
                <a:cubicBezTo>
                  <a:pt x="5284018" y="1686888"/>
                  <a:pt x="5257529" y="1705472"/>
                  <a:pt x="5233082" y="1727844"/>
                </a:cubicBezTo>
                <a:cubicBezTo>
                  <a:pt x="5271576" y="1767369"/>
                  <a:pt x="5299156" y="1811394"/>
                  <a:pt x="5342400" y="1849280"/>
                </a:cubicBezTo>
                <a:cubicBezTo>
                  <a:pt x="5356879" y="1827505"/>
                  <a:pt x="5381490" y="1830289"/>
                  <a:pt x="5394232" y="1805080"/>
                </a:cubicBezTo>
                <a:close/>
                <a:moveTo>
                  <a:pt x="5782775" y="926618"/>
                </a:moveTo>
                <a:cubicBezTo>
                  <a:pt x="5758010" y="911088"/>
                  <a:pt x="5778674" y="875866"/>
                  <a:pt x="5755113" y="868004"/>
                </a:cubicBezTo>
                <a:cubicBezTo>
                  <a:pt x="5762800" y="893322"/>
                  <a:pt x="5759501" y="920414"/>
                  <a:pt x="5773202" y="944820"/>
                </a:cubicBezTo>
                <a:cubicBezTo>
                  <a:pt x="5781666" y="938364"/>
                  <a:pt x="5774738" y="933263"/>
                  <a:pt x="5782775" y="926618"/>
                </a:cubicBezTo>
                <a:close/>
                <a:moveTo>
                  <a:pt x="5734202" y="1037705"/>
                </a:moveTo>
                <a:cubicBezTo>
                  <a:pt x="5746584" y="1025843"/>
                  <a:pt x="5741302" y="1015862"/>
                  <a:pt x="5731664" y="1006506"/>
                </a:cubicBezTo>
                <a:lnTo>
                  <a:pt x="5729291" y="994192"/>
                </a:lnTo>
                <a:lnTo>
                  <a:pt x="5722215" y="957468"/>
                </a:lnTo>
                <a:cubicBezTo>
                  <a:pt x="5717370" y="971896"/>
                  <a:pt x="5718693" y="985353"/>
                  <a:pt x="5722064" y="998504"/>
                </a:cubicBezTo>
                <a:lnTo>
                  <a:pt x="5723283" y="1002442"/>
                </a:lnTo>
                <a:close/>
                <a:moveTo>
                  <a:pt x="5871828" y="727379"/>
                </a:moveTo>
                <a:cubicBezTo>
                  <a:pt x="5860006" y="716038"/>
                  <a:pt x="5868326" y="689125"/>
                  <a:pt x="5851504" y="686791"/>
                </a:cubicBezTo>
                <a:cubicBezTo>
                  <a:pt x="5864318" y="697041"/>
                  <a:pt x="5850245" y="734665"/>
                  <a:pt x="5871828" y="727379"/>
                </a:cubicBezTo>
                <a:close/>
                <a:moveTo>
                  <a:pt x="5877482" y="714583"/>
                </a:moveTo>
                <a:cubicBezTo>
                  <a:pt x="5892403" y="694666"/>
                  <a:pt x="5869773" y="680079"/>
                  <a:pt x="5869540" y="662133"/>
                </a:cubicBezTo>
                <a:cubicBezTo>
                  <a:pt x="5864374" y="680752"/>
                  <a:pt x="5871662" y="697737"/>
                  <a:pt x="5877482" y="714583"/>
                </a:cubicBezTo>
                <a:close/>
                <a:moveTo>
                  <a:pt x="5860629" y="753066"/>
                </a:moveTo>
                <a:cubicBezTo>
                  <a:pt x="5864323" y="742702"/>
                  <a:pt x="5851615" y="728389"/>
                  <a:pt x="5848643" y="718664"/>
                </a:cubicBezTo>
                <a:cubicBezTo>
                  <a:pt x="5840816" y="734069"/>
                  <a:pt x="5847340" y="748166"/>
                  <a:pt x="5850499" y="761797"/>
                </a:cubicBezTo>
                <a:cubicBezTo>
                  <a:pt x="5856344" y="759537"/>
                  <a:pt x="5859397" y="756521"/>
                  <a:pt x="5860629" y="753066"/>
                </a:cubicBezTo>
                <a:close/>
                <a:moveTo>
                  <a:pt x="5768839" y="962775"/>
                </a:moveTo>
                <a:cubicBezTo>
                  <a:pt x="5775508" y="958074"/>
                  <a:pt x="5767327" y="944263"/>
                  <a:pt x="5762128" y="949103"/>
                </a:cubicBezTo>
                <a:cubicBezTo>
                  <a:pt x="5767538" y="953023"/>
                  <a:pt x="5759877" y="958815"/>
                  <a:pt x="5768839" y="962775"/>
                </a:cubicBezTo>
                <a:close/>
                <a:moveTo>
                  <a:pt x="3607630" y="5854426"/>
                </a:moveTo>
                <a:cubicBezTo>
                  <a:pt x="3605085" y="5840549"/>
                  <a:pt x="3585401" y="5835429"/>
                  <a:pt x="3578865" y="5855996"/>
                </a:cubicBezTo>
                <a:cubicBezTo>
                  <a:pt x="3590821" y="5861279"/>
                  <a:pt x="3600015" y="5861264"/>
                  <a:pt x="3607630" y="5854426"/>
                </a:cubicBezTo>
                <a:close/>
                <a:moveTo>
                  <a:pt x="3704138" y="5636005"/>
                </a:moveTo>
                <a:cubicBezTo>
                  <a:pt x="3695858" y="5585438"/>
                  <a:pt x="3677544" y="5539098"/>
                  <a:pt x="3669879" y="5488294"/>
                </a:cubicBezTo>
                <a:cubicBezTo>
                  <a:pt x="3639851" y="5459223"/>
                  <a:pt x="3625215" y="5424196"/>
                  <a:pt x="3591494" y="5396553"/>
                </a:cubicBezTo>
                <a:cubicBezTo>
                  <a:pt x="3578387" y="5480508"/>
                  <a:pt x="3645111" y="5533953"/>
                  <a:pt x="3654165" y="5609337"/>
                </a:cubicBezTo>
                <a:cubicBezTo>
                  <a:pt x="3671823" y="5620198"/>
                  <a:pt x="3680864" y="5634390"/>
                  <a:pt x="3695018" y="5646251"/>
                </a:cubicBezTo>
                <a:cubicBezTo>
                  <a:pt x="3697279" y="5641133"/>
                  <a:pt x="3702592" y="5642969"/>
                  <a:pt x="3704138" y="5636005"/>
                </a:cubicBezTo>
                <a:close/>
                <a:moveTo>
                  <a:pt x="919681" y="11940152"/>
                </a:moveTo>
                <a:cubicBezTo>
                  <a:pt x="913443" y="11905775"/>
                  <a:pt x="927911" y="11871878"/>
                  <a:pt x="912671" y="11837094"/>
                </a:cubicBezTo>
                <a:cubicBezTo>
                  <a:pt x="902273" y="11868710"/>
                  <a:pt x="897277" y="11921583"/>
                  <a:pt x="919681" y="11940152"/>
                </a:cubicBezTo>
                <a:close/>
                <a:moveTo>
                  <a:pt x="1648672" y="10291111"/>
                </a:moveTo>
                <a:cubicBezTo>
                  <a:pt x="1649275" y="10289186"/>
                  <a:pt x="1648954" y="10287388"/>
                  <a:pt x="1647103" y="10285806"/>
                </a:cubicBezTo>
                <a:cubicBezTo>
                  <a:pt x="1639893" y="10300969"/>
                  <a:pt x="1616518" y="10292680"/>
                  <a:pt x="1634655" y="10309359"/>
                </a:cubicBezTo>
                <a:cubicBezTo>
                  <a:pt x="1636738" y="10303780"/>
                  <a:pt x="1646864" y="10296882"/>
                  <a:pt x="1648672" y="10291111"/>
                </a:cubicBezTo>
                <a:close/>
                <a:moveTo>
                  <a:pt x="5729412" y="1055471"/>
                </a:moveTo>
                <a:cubicBezTo>
                  <a:pt x="5726752" y="1052257"/>
                  <a:pt x="5727046" y="1036583"/>
                  <a:pt x="5717729" y="1042662"/>
                </a:cubicBezTo>
                <a:cubicBezTo>
                  <a:pt x="5722384" y="1048288"/>
                  <a:pt x="5717922" y="1064159"/>
                  <a:pt x="5729412" y="1055471"/>
                </a:cubicBezTo>
                <a:close/>
                <a:moveTo>
                  <a:pt x="5760320" y="985520"/>
                </a:moveTo>
                <a:lnTo>
                  <a:pt x="5755838" y="957740"/>
                </a:lnTo>
                <a:lnTo>
                  <a:pt x="5754231" y="947781"/>
                </a:lnTo>
                <a:cubicBezTo>
                  <a:pt x="5749886" y="935537"/>
                  <a:pt x="5744918" y="923402"/>
                  <a:pt x="5744414" y="910689"/>
                </a:cubicBezTo>
                <a:cubicBezTo>
                  <a:pt x="5742740" y="923714"/>
                  <a:pt x="5743611" y="936461"/>
                  <a:pt x="5746454" y="948933"/>
                </a:cubicBezTo>
                <a:lnTo>
                  <a:pt x="5751861" y="963200"/>
                </a:lnTo>
                <a:close/>
                <a:moveTo>
                  <a:pt x="5201547" y="2251069"/>
                </a:moveTo>
                <a:cubicBezTo>
                  <a:pt x="5190447" y="2238356"/>
                  <a:pt x="5179220" y="2238526"/>
                  <a:pt x="5168205" y="2251902"/>
                </a:cubicBezTo>
                <a:cubicBezTo>
                  <a:pt x="5179567" y="2260317"/>
                  <a:pt x="5190720" y="2255525"/>
                  <a:pt x="5201547" y="2251069"/>
                </a:cubicBezTo>
                <a:close/>
                <a:moveTo>
                  <a:pt x="5749439" y="1011301"/>
                </a:moveTo>
                <a:cubicBezTo>
                  <a:pt x="5745925" y="1007709"/>
                  <a:pt x="5751978" y="1003246"/>
                  <a:pt x="5754666" y="998316"/>
                </a:cubicBezTo>
                <a:lnTo>
                  <a:pt x="5745159" y="972403"/>
                </a:lnTo>
                <a:lnTo>
                  <a:pt x="5743616" y="968198"/>
                </a:lnTo>
                <a:cubicBezTo>
                  <a:pt x="5741589" y="957489"/>
                  <a:pt x="5739505" y="947774"/>
                  <a:pt x="5732225" y="944048"/>
                </a:cubicBezTo>
                <a:cubicBezTo>
                  <a:pt x="5735021" y="954460"/>
                  <a:pt x="5735174" y="968547"/>
                  <a:pt x="5736702" y="981394"/>
                </a:cubicBezTo>
                <a:lnTo>
                  <a:pt x="5737407" y="983048"/>
                </a:lnTo>
                <a:close/>
                <a:moveTo>
                  <a:pt x="2445525" y="8489521"/>
                </a:moveTo>
                <a:cubicBezTo>
                  <a:pt x="2455653" y="8473090"/>
                  <a:pt x="2452088" y="8441967"/>
                  <a:pt x="2446804" y="8418230"/>
                </a:cubicBezTo>
                <a:cubicBezTo>
                  <a:pt x="2431254" y="8409138"/>
                  <a:pt x="2401854" y="8409612"/>
                  <a:pt x="2386137" y="8419208"/>
                </a:cubicBezTo>
                <a:cubicBezTo>
                  <a:pt x="2373718" y="8459580"/>
                  <a:pt x="2402005" y="8505835"/>
                  <a:pt x="2430389" y="8500239"/>
                </a:cubicBezTo>
                <a:cubicBezTo>
                  <a:pt x="2437251" y="8498843"/>
                  <a:pt x="2442149" y="8494999"/>
                  <a:pt x="2445525" y="8489521"/>
                </a:cubicBezTo>
                <a:close/>
                <a:moveTo>
                  <a:pt x="5608332" y="1331815"/>
                </a:moveTo>
                <a:cubicBezTo>
                  <a:pt x="5608676" y="1317182"/>
                  <a:pt x="5604475" y="1303601"/>
                  <a:pt x="5597148" y="1290167"/>
                </a:cubicBezTo>
                <a:cubicBezTo>
                  <a:pt x="5584655" y="1295353"/>
                  <a:pt x="5594847" y="1338092"/>
                  <a:pt x="5608332" y="1331815"/>
                </a:cubicBezTo>
                <a:close/>
                <a:moveTo>
                  <a:pt x="5159843" y="2349121"/>
                </a:moveTo>
                <a:cubicBezTo>
                  <a:pt x="5155241" y="2329706"/>
                  <a:pt x="5139884" y="2298564"/>
                  <a:pt x="5115567" y="2306197"/>
                </a:cubicBezTo>
                <a:cubicBezTo>
                  <a:pt x="5125190" y="2329829"/>
                  <a:pt x="5125945" y="2335763"/>
                  <a:pt x="5146741" y="2355924"/>
                </a:cubicBezTo>
                <a:cubicBezTo>
                  <a:pt x="5150965" y="2351567"/>
                  <a:pt x="5155315" y="2355134"/>
                  <a:pt x="5159843" y="2349121"/>
                </a:cubicBezTo>
                <a:close/>
                <a:moveTo>
                  <a:pt x="875673" y="12046680"/>
                </a:moveTo>
                <a:cubicBezTo>
                  <a:pt x="867176" y="12039355"/>
                  <a:pt x="875927" y="12012621"/>
                  <a:pt x="863908" y="12019041"/>
                </a:cubicBezTo>
                <a:cubicBezTo>
                  <a:pt x="865259" y="12029838"/>
                  <a:pt x="852816" y="12058000"/>
                  <a:pt x="875673" y="12046680"/>
                </a:cubicBezTo>
                <a:close/>
                <a:moveTo>
                  <a:pt x="5964545" y="534856"/>
                </a:moveTo>
                <a:cubicBezTo>
                  <a:pt x="5959135" y="530936"/>
                  <a:pt x="5966368" y="524956"/>
                  <a:pt x="5957832" y="521184"/>
                </a:cubicBezTo>
                <a:cubicBezTo>
                  <a:pt x="5947035" y="522531"/>
                  <a:pt x="5928284" y="545344"/>
                  <a:pt x="5949125" y="544356"/>
                </a:cubicBezTo>
                <a:cubicBezTo>
                  <a:pt x="5945916" y="529683"/>
                  <a:pt x="5954590" y="531987"/>
                  <a:pt x="5964545" y="534856"/>
                </a:cubicBezTo>
                <a:close/>
                <a:moveTo>
                  <a:pt x="939658" y="11912258"/>
                </a:moveTo>
                <a:cubicBezTo>
                  <a:pt x="920401" y="11902730"/>
                  <a:pt x="953687" y="11873577"/>
                  <a:pt x="927733" y="11876899"/>
                </a:cubicBezTo>
                <a:cubicBezTo>
                  <a:pt x="936945" y="11886070"/>
                  <a:pt x="918280" y="11928313"/>
                  <a:pt x="939658" y="11912258"/>
                </a:cubicBezTo>
                <a:close/>
                <a:moveTo>
                  <a:pt x="5921637" y="637740"/>
                </a:moveTo>
                <a:cubicBezTo>
                  <a:pt x="5933332" y="615888"/>
                  <a:pt x="5920545" y="597493"/>
                  <a:pt x="5910270" y="579188"/>
                </a:cubicBezTo>
                <a:cubicBezTo>
                  <a:pt x="5906245" y="599841"/>
                  <a:pt x="5911976" y="619197"/>
                  <a:pt x="5921637" y="637740"/>
                </a:cubicBezTo>
                <a:close/>
                <a:moveTo>
                  <a:pt x="5916409" y="650724"/>
                </a:moveTo>
                <a:cubicBezTo>
                  <a:pt x="5904953" y="633937"/>
                  <a:pt x="5906139" y="615089"/>
                  <a:pt x="5891557" y="598449"/>
                </a:cubicBezTo>
                <a:cubicBezTo>
                  <a:pt x="5878919" y="622434"/>
                  <a:pt x="5899239" y="641098"/>
                  <a:pt x="5893845" y="663695"/>
                </a:cubicBezTo>
                <a:cubicBezTo>
                  <a:pt x="5881030" y="653445"/>
                  <a:pt x="5889999" y="640074"/>
                  <a:pt x="5876757" y="629635"/>
                </a:cubicBezTo>
                <a:cubicBezTo>
                  <a:pt x="5874867" y="651232"/>
                  <a:pt x="5879606" y="671678"/>
                  <a:pt x="5890546" y="690787"/>
                </a:cubicBezTo>
                <a:cubicBezTo>
                  <a:pt x="5904487" y="676554"/>
                  <a:pt x="5903084" y="664719"/>
                  <a:pt x="5916409" y="650724"/>
                </a:cubicBezTo>
                <a:close/>
                <a:moveTo>
                  <a:pt x="1686115" y="10226267"/>
                </a:moveTo>
                <a:cubicBezTo>
                  <a:pt x="1689363" y="10218304"/>
                  <a:pt x="1689456" y="10210731"/>
                  <a:pt x="1684562" y="10204491"/>
                </a:cubicBezTo>
                <a:cubicBezTo>
                  <a:pt x="1676829" y="10200055"/>
                  <a:pt x="1671703" y="10215121"/>
                  <a:pt x="1663782" y="10211111"/>
                </a:cubicBezTo>
                <a:cubicBezTo>
                  <a:pt x="1661805" y="10235214"/>
                  <a:pt x="1602742" y="10258050"/>
                  <a:pt x="1621278" y="10283061"/>
                </a:cubicBezTo>
                <a:cubicBezTo>
                  <a:pt x="1638247" y="10277560"/>
                  <a:pt x="1676373" y="10250156"/>
                  <a:pt x="1686115" y="10226267"/>
                </a:cubicBezTo>
                <a:close/>
                <a:moveTo>
                  <a:pt x="1663926" y="10278903"/>
                </a:moveTo>
                <a:cubicBezTo>
                  <a:pt x="1667623" y="10274866"/>
                  <a:pt x="1669680" y="10268767"/>
                  <a:pt x="1666052" y="10267164"/>
                </a:cubicBezTo>
                <a:cubicBezTo>
                  <a:pt x="1661807" y="10274463"/>
                  <a:pt x="1656258" y="10272011"/>
                  <a:pt x="1651964" y="10278268"/>
                </a:cubicBezTo>
                <a:cubicBezTo>
                  <a:pt x="1654893" y="10284914"/>
                  <a:pt x="1660229" y="10282940"/>
                  <a:pt x="1663926" y="10278903"/>
                </a:cubicBezTo>
                <a:close/>
                <a:moveTo>
                  <a:pt x="3916423" y="5183828"/>
                </a:moveTo>
                <a:cubicBezTo>
                  <a:pt x="3921354" y="5178097"/>
                  <a:pt x="3914216" y="5148451"/>
                  <a:pt x="3899242" y="5156794"/>
                </a:cubicBezTo>
                <a:cubicBezTo>
                  <a:pt x="3899678" y="5163573"/>
                  <a:pt x="3911844" y="5184975"/>
                  <a:pt x="3916423" y="5183828"/>
                </a:cubicBezTo>
                <a:close/>
                <a:moveTo>
                  <a:pt x="3673872" y="5736848"/>
                </a:moveTo>
                <a:cubicBezTo>
                  <a:pt x="3655928" y="5706997"/>
                  <a:pt x="3635147" y="5678946"/>
                  <a:pt x="3600208" y="5656371"/>
                </a:cubicBezTo>
                <a:cubicBezTo>
                  <a:pt x="3597670" y="5664426"/>
                  <a:pt x="3591979" y="5663443"/>
                  <a:pt x="3589391" y="5670457"/>
                </a:cubicBezTo>
                <a:cubicBezTo>
                  <a:pt x="3588748" y="5678842"/>
                  <a:pt x="3604671" y="5697094"/>
                  <a:pt x="3607599" y="5692779"/>
                </a:cubicBezTo>
                <a:cubicBezTo>
                  <a:pt x="3607349" y="5687569"/>
                  <a:pt x="3596262" y="5669923"/>
                  <a:pt x="3608582" y="5669761"/>
                </a:cubicBezTo>
                <a:cubicBezTo>
                  <a:pt x="3629204" y="5690087"/>
                  <a:pt x="3646365" y="5729794"/>
                  <a:pt x="3673872" y="5736848"/>
                </a:cubicBezTo>
                <a:close/>
                <a:moveTo>
                  <a:pt x="746866" y="12363175"/>
                </a:moveTo>
                <a:cubicBezTo>
                  <a:pt x="738765" y="12359595"/>
                  <a:pt x="730867" y="12338250"/>
                  <a:pt x="723167" y="12347603"/>
                </a:cubicBezTo>
                <a:cubicBezTo>
                  <a:pt x="726874" y="12355362"/>
                  <a:pt x="727030" y="12363083"/>
                  <a:pt x="730737" y="12370842"/>
                </a:cubicBezTo>
                <a:cubicBezTo>
                  <a:pt x="736362" y="12366186"/>
                  <a:pt x="741577" y="12370531"/>
                  <a:pt x="746866" y="12363175"/>
                </a:cubicBezTo>
                <a:close/>
                <a:moveTo>
                  <a:pt x="5949057" y="595306"/>
                </a:moveTo>
                <a:cubicBezTo>
                  <a:pt x="5936015" y="589034"/>
                  <a:pt x="5940399" y="580265"/>
                  <a:pt x="5931714" y="573369"/>
                </a:cubicBezTo>
                <a:cubicBezTo>
                  <a:pt x="5927341" y="586731"/>
                  <a:pt x="5929219" y="599796"/>
                  <a:pt x="5937301" y="611524"/>
                </a:cubicBezTo>
                <a:cubicBezTo>
                  <a:pt x="5941219" y="606118"/>
                  <a:pt x="5945327" y="600285"/>
                  <a:pt x="5949057" y="595306"/>
                </a:cubicBezTo>
                <a:close/>
                <a:moveTo>
                  <a:pt x="3630593" y="5845194"/>
                </a:moveTo>
                <a:cubicBezTo>
                  <a:pt x="3618540" y="5820493"/>
                  <a:pt x="3604639" y="5796508"/>
                  <a:pt x="3580464" y="5776139"/>
                </a:cubicBezTo>
                <a:cubicBezTo>
                  <a:pt x="3576707" y="5789263"/>
                  <a:pt x="3591675" y="5805057"/>
                  <a:pt x="3599813" y="5817828"/>
                </a:cubicBezTo>
                <a:cubicBezTo>
                  <a:pt x="3607898" y="5829561"/>
                  <a:pt x="3618732" y="5859332"/>
                  <a:pt x="3630593" y="5845194"/>
                </a:cubicBezTo>
                <a:close/>
                <a:moveTo>
                  <a:pt x="5957510" y="584257"/>
                </a:moveTo>
                <a:cubicBezTo>
                  <a:pt x="5953004" y="581756"/>
                  <a:pt x="5947921" y="575942"/>
                  <a:pt x="5944518" y="579026"/>
                </a:cubicBezTo>
                <a:cubicBezTo>
                  <a:pt x="5950493" y="581666"/>
                  <a:pt x="5949722" y="596110"/>
                  <a:pt x="5957510" y="584257"/>
                </a:cubicBezTo>
                <a:close/>
                <a:moveTo>
                  <a:pt x="3412226" y="6346002"/>
                </a:moveTo>
                <a:cubicBezTo>
                  <a:pt x="3399300" y="6324461"/>
                  <a:pt x="3403084" y="6293961"/>
                  <a:pt x="3376953" y="6280372"/>
                </a:cubicBezTo>
                <a:cubicBezTo>
                  <a:pt x="3381204" y="6299613"/>
                  <a:pt x="3390173" y="6361281"/>
                  <a:pt x="3412226" y="6346002"/>
                </a:cubicBezTo>
                <a:close/>
                <a:moveTo>
                  <a:pt x="1972295" y="9607207"/>
                </a:moveTo>
                <a:cubicBezTo>
                  <a:pt x="1970057" y="9615464"/>
                  <a:pt x="1965717" y="9622091"/>
                  <a:pt x="1954606" y="9622283"/>
                </a:cubicBezTo>
                <a:cubicBezTo>
                  <a:pt x="1932339" y="9600711"/>
                  <a:pt x="1969526" y="9559498"/>
                  <a:pt x="1979124" y="9533131"/>
                </a:cubicBezTo>
                <a:lnTo>
                  <a:pt x="1987792" y="9497747"/>
                </a:lnTo>
                <a:lnTo>
                  <a:pt x="1895254" y="9711382"/>
                </a:lnTo>
                <a:lnTo>
                  <a:pt x="1882451" y="9707410"/>
                </a:lnTo>
                <a:lnTo>
                  <a:pt x="1998109" y="9455634"/>
                </a:lnTo>
                <a:lnTo>
                  <a:pt x="1998351" y="9454648"/>
                </a:lnTo>
                <a:cubicBezTo>
                  <a:pt x="2001620" y="9429692"/>
                  <a:pt x="2002057" y="9405781"/>
                  <a:pt x="2000579" y="9382427"/>
                </a:cubicBezTo>
                <a:cubicBezTo>
                  <a:pt x="1998715" y="9357627"/>
                  <a:pt x="1988990" y="9330885"/>
                  <a:pt x="2000668" y="9312579"/>
                </a:cubicBezTo>
                <a:cubicBezTo>
                  <a:pt x="2010578" y="9329327"/>
                  <a:pt x="2016803" y="9347957"/>
                  <a:pt x="2019886" y="9368130"/>
                </a:cubicBezTo>
                <a:lnTo>
                  <a:pt x="2020107" y="9407748"/>
                </a:lnTo>
                <a:lnTo>
                  <a:pt x="2071840" y="9295130"/>
                </a:lnTo>
                <a:lnTo>
                  <a:pt x="2073836" y="9299107"/>
                </a:lnTo>
                <a:lnTo>
                  <a:pt x="2020192" y="9422951"/>
                </a:lnTo>
                <a:lnTo>
                  <a:pt x="2020247" y="9432949"/>
                </a:lnTo>
                <a:cubicBezTo>
                  <a:pt x="2014924" y="9478805"/>
                  <a:pt x="1999193" y="9529498"/>
                  <a:pt x="1977378" y="9582352"/>
                </a:cubicBezTo>
                <a:cubicBezTo>
                  <a:pt x="1974670" y="9589062"/>
                  <a:pt x="1974533" y="9598949"/>
                  <a:pt x="1972295" y="9607207"/>
                </a:cubicBezTo>
                <a:close/>
                <a:moveTo>
                  <a:pt x="5968212" y="572050"/>
                </a:moveTo>
                <a:cubicBezTo>
                  <a:pt x="5970569" y="564441"/>
                  <a:pt x="5960411" y="554313"/>
                  <a:pt x="5956092" y="545905"/>
                </a:cubicBezTo>
                <a:cubicBezTo>
                  <a:pt x="5950388" y="557659"/>
                  <a:pt x="5956335" y="568444"/>
                  <a:pt x="5961002" y="578663"/>
                </a:cubicBezTo>
                <a:cubicBezTo>
                  <a:pt x="5965249" y="576843"/>
                  <a:pt x="5967426" y="574587"/>
                  <a:pt x="5968212" y="572050"/>
                </a:cubicBezTo>
                <a:close/>
                <a:moveTo>
                  <a:pt x="5373998" y="1920064"/>
                </a:moveTo>
                <a:cubicBezTo>
                  <a:pt x="5362350" y="1907306"/>
                  <a:pt x="5347400" y="1880743"/>
                  <a:pt x="5328875" y="1880718"/>
                </a:cubicBezTo>
                <a:cubicBezTo>
                  <a:pt x="5340218" y="1893123"/>
                  <a:pt x="5361636" y="1917179"/>
                  <a:pt x="5373998" y="1920064"/>
                </a:cubicBezTo>
                <a:close/>
                <a:moveTo>
                  <a:pt x="975157" y="11876944"/>
                </a:moveTo>
                <a:cubicBezTo>
                  <a:pt x="971355" y="11871693"/>
                  <a:pt x="973557" y="11860936"/>
                  <a:pt x="963523" y="11865172"/>
                </a:cubicBezTo>
                <a:cubicBezTo>
                  <a:pt x="967940" y="11870184"/>
                  <a:pt x="965738" y="11880942"/>
                  <a:pt x="975157" y="11876944"/>
                </a:cubicBezTo>
                <a:close/>
                <a:moveTo>
                  <a:pt x="3675272" y="5766023"/>
                </a:moveTo>
                <a:cubicBezTo>
                  <a:pt x="3652667" y="5747876"/>
                  <a:pt x="3642152" y="5694279"/>
                  <a:pt x="3608289" y="5702769"/>
                </a:cubicBezTo>
                <a:cubicBezTo>
                  <a:pt x="3617129" y="5712794"/>
                  <a:pt x="3627640" y="5727125"/>
                  <a:pt x="3639141" y="5740370"/>
                </a:cubicBezTo>
                <a:cubicBezTo>
                  <a:pt x="3648647" y="5751199"/>
                  <a:pt x="3660425" y="5778832"/>
                  <a:pt x="3675272" y="5766023"/>
                </a:cubicBezTo>
                <a:close/>
                <a:moveTo>
                  <a:pt x="3315800" y="6587326"/>
                </a:moveTo>
                <a:cubicBezTo>
                  <a:pt x="3317156" y="6549625"/>
                  <a:pt x="3304443" y="6514900"/>
                  <a:pt x="3295712" y="6480402"/>
                </a:cubicBezTo>
                <a:cubicBezTo>
                  <a:pt x="3286791" y="6446332"/>
                  <a:pt x="3284117" y="6407361"/>
                  <a:pt x="3262081" y="6378731"/>
                </a:cubicBezTo>
                <a:cubicBezTo>
                  <a:pt x="3261137" y="6380867"/>
                  <a:pt x="3260585" y="6383559"/>
                  <a:pt x="3259665" y="6385642"/>
                </a:cubicBezTo>
                <a:lnTo>
                  <a:pt x="3255083" y="6388865"/>
                </a:lnTo>
                <a:lnTo>
                  <a:pt x="3255038" y="6388824"/>
                </a:lnTo>
                <a:lnTo>
                  <a:pt x="3254775" y="6373332"/>
                </a:lnTo>
                <a:cubicBezTo>
                  <a:pt x="3254126" y="6368450"/>
                  <a:pt x="3252105" y="6364365"/>
                  <a:pt x="3246274" y="6362554"/>
                </a:cubicBezTo>
                <a:cubicBezTo>
                  <a:pt x="3243163" y="6371904"/>
                  <a:pt x="3246007" y="6379033"/>
                  <a:pt x="3250121" y="6384297"/>
                </a:cubicBezTo>
                <a:lnTo>
                  <a:pt x="3255038" y="6388824"/>
                </a:lnTo>
                <a:lnTo>
                  <a:pt x="3255039" y="6388896"/>
                </a:lnTo>
                <a:lnTo>
                  <a:pt x="3255083" y="6388865"/>
                </a:lnTo>
                <a:lnTo>
                  <a:pt x="3261588" y="6394854"/>
                </a:lnTo>
                <a:cubicBezTo>
                  <a:pt x="3283730" y="6456724"/>
                  <a:pt x="3280026" y="6533220"/>
                  <a:pt x="3315800" y="6587326"/>
                </a:cubicBezTo>
                <a:close/>
                <a:moveTo>
                  <a:pt x="2486750" y="8463829"/>
                </a:moveTo>
                <a:cubicBezTo>
                  <a:pt x="2493449" y="8445037"/>
                  <a:pt x="2483769" y="8423706"/>
                  <a:pt x="2471477" y="8414095"/>
                </a:cubicBezTo>
                <a:cubicBezTo>
                  <a:pt x="2480548" y="8426560"/>
                  <a:pt x="2479517" y="8449466"/>
                  <a:pt x="2486750" y="8463829"/>
                </a:cubicBezTo>
                <a:close/>
                <a:moveTo>
                  <a:pt x="5196225" y="2331730"/>
                </a:moveTo>
                <a:lnTo>
                  <a:pt x="5179453" y="2315470"/>
                </a:lnTo>
                <a:cubicBezTo>
                  <a:pt x="5164077" y="2324619"/>
                  <a:pt x="5171761" y="2350923"/>
                  <a:pt x="5179978" y="2348487"/>
                </a:cubicBezTo>
                <a:cubicBezTo>
                  <a:pt x="5172850" y="2336375"/>
                  <a:pt x="5192388" y="2339713"/>
                  <a:pt x="5196225" y="2331730"/>
                </a:cubicBezTo>
                <a:close/>
                <a:moveTo>
                  <a:pt x="3936164" y="5186039"/>
                </a:moveTo>
                <a:cubicBezTo>
                  <a:pt x="3930167" y="5209372"/>
                  <a:pt x="3909840" y="5232269"/>
                  <a:pt x="3883038" y="5228502"/>
                </a:cubicBezTo>
                <a:cubicBezTo>
                  <a:pt x="3803291" y="5191201"/>
                  <a:pt x="3891305" y="5073426"/>
                  <a:pt x="3937091" y="5163534"/>
                </a:cubicBezTo>
                <a:cubicBezTo>
                  <a:pt x="3938569" y="5170436"/>
                  <a:pt x="3938162" y="5178263"/>
                  <a:pt x="3936164" y="5186039"/>
                </a:cubicBezTo>
                <a:close/>
                <a:moveTo>
                  <a:pt x="3705931" y="5708183"/>
                </a:moveTo>
                <a:cubicBezTo>
                  <a:pt x="3700280" y="5703647"/>
                  <a:pt x="3707744" y="5693686"/>
                  <a:pt x="3693287" y="5692906"/>
                </a:cubicBezTo>
                <a:cubicBezTo>
                  <a:pt x="3684681" y="5700832"/>
                  <a:pt x="3699223" y="5716437"/>
                  <a:pt x="3705931" y="5708183"/>
                </a:cubicBezTo>
                <a:close/>
                <a:moveTo>
                  <a:pt x="5228842" y="2264527"/>
                </a:moveTo>
                <a:lnTo>
                  <a:pt x="5221798" y="2257698"/>
                </a:lnTo>
                <a:lnTo>
                  <a:pt x="5215299" y="2264401"/>
                </a:lnTo>
                <a:lnTo>
                  <a:pt x="5222343" y="2271230"/>
                </a:lnTo>
                <a:close/>
                <a:moveTo>
                  <a:pt x="6002967" y="517166"/>
                </a:moveTo>
                <a:cubicBezTo>
                  <a:pt x="6003172" y="504002"/>
                  <a:pt x="5989814" y="504217"/>
                  <a:pt x="5980835" y="512995"/>
                </a:cubicBezTo>
                <a:cubicBezTo>
                  <a:pt x="5988279" y="515774"/>
                  <a:pt x="5996537" y="522482"/>
                  <a:pt x="6002967" y="517166"/>
                </a:cubicBezTo>
                <a:close/>
                <a:moveTo>
                  <a:pt x="5225802" y="2281085"/>
                </a:moveTo>
                <a:cubicBezTo>
                  <a:pt x="5216840" y="2278248"/>
                  <a:pt x="5207396" y="2265841"/>
                  <a:pt x="5198843" y="2267952"/>
                </a:cubicBezTo>
                <a:cubicBezTo>
                  <a:pt x="5204294" y="2278438"/>
                  <a:pt x="5212449" y="2292846"/>
                  <a:pt x="5225802" y="2281085"/>
                </a:cubicBezTo>
                <a:close/>
                <a:moveTo>
                  <a:pt x="5991404" y="554880"/>
                </a:moveTo>
                <a:cubicBezTo>
                  <a:pt x="5979393" y="543965"/>
                  <a:pt x="5983340" y="530415"/>
                  <a:pt x="5971944" y="519263"/>
                </a:cubicBezTo>
                <a:cubicBezTo>
                  <a:pt x="5966867" y="535372"/>
                  <a:pt x="5972160" y="549946"/>
                  <a:pt x="5980767" y="563945"/>
                </a:cubicBezTo>
                <a:cubicBezTo>
                  <a:pt x="5984170" y="560860"/>
                  <a:pt x="5988389" y="561705"/>
                  <a:pt x="5991404" y="554880"/>
                </a:cubicBezTo>
                <a:close/>
                <a:moveTo>
                  <a:pt x="3696277" y="5750826"/>
                </a:moveTo>
                <a:cubicBezTo>
                  <a:pt x="3700235" y="5741867"/>
                  <a:pt x="3694533" y="5736291"/>
                  <a:pt x="3702800" y="5725666"/>
                </a:cubicBezTo>
                <a:cubicBezTo>
                  <a:pt x="3674406" y="5704451"/>
                  <a:pt x="3672290" y="5673431"/>
                  <a:pt x="3639209" y="5654736"/>
                </a:cubicBezTo>
                <a:cubicBezTo>
                  <a:pt x="3645823" y="5683663"/>
                  <a:pt x="3675021" y="5704213"/>
                  <a:pt x="3691295" y="5729759"/>
                </a:cubicBezTo>
                <a:cubicBezTo>
                  <a:pt x="3689609" y="5738195"/>
                  <a:pt x="3685035" y="5747391"/>
                  <a:pt x="3696277" y="5750826"/>
                </a:cubicBezTo>
                <a:close/>
                <a:moveTo>
                  <a:pt x="3694447" y="5761140"/>
                </a:moveTo>
                <a:cubicBezTo>
                  <a:pt x="3694014" y="5760280"/>
                  <a:pt x="3692859" y="5757984"/>
                  <a:pt x="3690548" y="5753395"/>
                </a:cubicBezTo>
                <a:cubicBezTo>
                  <a:pt x="3690548" y="5753395"/>
                  <a:pt x="3695746" y="5763724"/>
                  <a:pt x="3694447" y="5761140"/>
                </a:cubicBezTo>
                <a:close/>
                <a:moveTo>
                  <a:pt x="3650924" y="5863867"/>
                </a:moveTo>
                <a:cubicBezTo>
                  <a:pt x="3631292" y="5859783"/>
                  <a:pt x="3620386" y="5876381"/>
                  <a:pt x="3600654" y="5870213"/>
                </a:cubicBezTo>
                <a:cubicBezTo>
                  <a:pt x="3549495" y="5936328"/>
                  <a:pt x="3465896" y="5918768"/>
                  <a:pt x="3424327" y="6010538"/>
                </a:cubicBezTo>
                <a:cubicBezTo>
                  <a:pt x="3513484" y="5995884"/>
                  <a:pt x="3588669" y="5947010"/>
                  <a:pt x="3650924" y="5863867"/>
                </a:cubicBezTo>
                <a:close/>
                <a:moveTo>
                  <a:pt x="2930718" y="7495565"/>
                </a:moveTo>
                <a:cubicBezTo>
                  <a:pt x="2928854" y="7460617"/>
                  <a:pt x="2940036" y="7421475"/>
                  <a:pt x="2923729" y="7391653"/>
                </a:cubicBezTo>
                <a:cubicBezTo>
                  <a:pt x="2902297" y="7453161"/>
                  <a:pt x="2853842" y="7481586"/>
                  <a:pt x="2838001" y="7527251"/>
                </a:cubicBezTo>
                <a:cubicBezTo>
                  <a:pt x="2870149" y="7520728"/>
                  <a:pt x="2906024" y="7525853"/>
                  <a:pt x="2930718" y="7495565"/>
                </a:cubicBezTo>
                <a:close/>
                <a:moveTo>
                  <a:pt x="5369004" y="1979914"/>
                </a:moveTo>
                <a:cubicBezTo>
                  <a:pt x="5334319" y="1965479"/>
                  <a:pt x="5302401" y="1958524"/>
                  <a:pt x="5266332" y="1940349"/>
                </a:cubicBezTo>
                <a:cubicBezTo>
                  <a:pt x="5245347" y="1956026"/>
                  <a:pt x="5219613" y="1996170"/>
                  <a:pt x="5215514" y="2029948"/>
                </a:cubicBezTo>
                <a:cubicBezTo>
                  <a:pt x="5271985" y="2026780"/>
                  <a:pt x="5321186" y="2005217"/>
                  <a:pt x="5369004" y="1979914"/>
                </a:cubicBezTo>
                <a:close/>
                <a:moveTo>
                  <a:pt x="3668449" y="5835862"/>
                </a:moveTo>
                <a:cubicBezTo>
                  <a:pt x="3677025" y="5817212"/>
                  <a:pt x="3664375" y="5790395"/>
                  <a:pt x="3647410" y="5786342"/>
                </a:cubicBezTo>
                <a:cubicBezTo>
                  <a:pt x="3654554" y="5800207"/>
                  <a:pt x="3677271" y="5825031"/>
                  <a:pt x="3651908" y="5840847"/>
                </a:cubicBezTo>
                <a:cubicBezTo>
                  <a:pt x="3632533" y="5807304"/>
                  <a:pt x="3608473" y="5776280"/>
                  <a:pt x="3579064" y="5746965"/>
                </a:cubicBezTo>
                <a:cubicBezTo>
                  <a:pt x="3595699" y="5784398"/>
                  <a:pt x="3627722" y="5815884"/>
                  <a:pt x="3652170" y="5850649"/>
                </a:cubicBezTo>
                <a:cubicBezTo>
                  <a:pt x="3660372" y="5847392"/>
                  <a:pt x="3665591" y="5842079"/>
                  <a:pt x="3668449" y="5835862"/>
                </a:cubicBezTo>
                <a:close/>
                <a:moveTo>
                  <a:pt x="5386030" y="1950384"/>
                </a:moveTo>
                <a:cubicBezTo>
                  <a:pt x="5362447" y="1928817"/>
                  <a:pt x="5338512" y="1907556"/>
                  <a:pt x="5319022" y="1884302"/>
                </a:cubicBezTo>
                <a:cubicBezTo>
                  <a:pt x="5305753" y="1893923"/>
                  <a:pt x="5291569" y="1902485"/>
                  <a:pt x="5282194" y="1922315"/>
                </a:cubicBezTo>
                <a:cubicBezTo>
                  <a:pt x="5296694" y="1927671"/>
                  <a:pt x="5311614" y="1936366"/>
                  <a:pt x="5327430" y="1941819"/>
                </a:cubicBezTo>
                <a:cubicBezTo>
                  <a:pt x="5350038" y="1949419"/>
                  <a:pt x="5376453" y="1959282"/>
                  <a:pt x="5386030" y="1950384"/>
                </a:cubicBezTo>
                <a:close/>
                <a:moveTo>
                  <a:pt x="4286318" y="4442122"/>
                </a:moveTo>
                <a:cubicBezTo>
                  <a:pt x="4286995" y="4442400"/>
                  <a:pt x="4286648" y="4441744"/>
                  <a:pt x="4284428" y="4439837"/>
                </a:cubicBezTo>
                <a:cubicBezTo>
                  <a:pt x="4281792" y="4434140"/>
                  <a:pt x="4281012" y="4425596"/>
                  <a:pt x="4275491" y="4422913"/>
                </a:cubicBezTo>
                <a:cubicBezTo>
                  <a:pt x="4273037" y="4432044"/>
                  <a:pt x="4284286" y="4441288"/>
                  <a:pt x="4286318" y="4442122"/>
                </a:cubicBezTo>
                <a:close/>
                <a:moveTo>
                  <a:pt x="6011607" y="544944"/>
                </a:moveTo>
                <a:cubicBezTo>
                  <a:pt x="6002694" y="542025"/>
                  <a:pt x="6003365" y="525499"/>
                  <a:pt x="5992768" y="531012"/>
                </a:cubicBezTo>
                <a:cubicBezTo>
                  <a:pt x="5997324" y="534555"/>
                  <a:pt x="6004435" y="556559"/>
                  <a:pt x="6011607" y="544944"/>
                </a:cubicBezTo>
                <a:close/>
                <a:moveTo>
                  <a:pt x="1028484" y="11832021"/>
                </a:moveTo>
                <a:cubicBezTo>
                  <a:pt x="1034905" y="11807748"/>
                  <a:pt x="1031003" y="11767869"/>
                  <a:pt x="1007530" y="11758646"/>
                </a:cubicBezTo>
                <a:cubicBezTo>
                  <a:pt x="1013568" y="11788854"/>
                  <a:pt x="1003736" y="11819190"/>
                  <a:pt x="1018965" y="11849379"/>
                </a:cubicBezTo>
                <a:cubicBezTo>
                  <a:pt x="1023056" y="11846469"/>
                  <a:pt x="1026344" y="11840112"/>
                  <a:pt x="1028484" y="11832021"/>
                </a:cubicBezTo>
                <a:close/>
                <a:moveTo>
                  <a:pt x="5236516" y="2310976"/>
                </a:moveTo>
                <a:cubicBezTo>
                  <a:pt x="5221474" y="2299644"/>
                  <a:pt x="5206705" y="2284676"/>
                  <a:pt x="5192670" y="2295125"/>
                </a:cubicBezTo>
                <a:cubicBezTo>
                  <a:pt x="5207104" y="2309769"/>
                  <a:pt x="5221873" y="2324737"/>
                  <a:pt x="5236516" y="2310976"/>
                </a:cubicBezTo>
                <a:close/>
                <a:moveTo>
                  <a:pt x="2904161" y="7590623"/>
                </a:moveTo>
                <a:cubicBezTo>
                  <a:pt x="2913479" y="7566859"/>
                  <a:pt x="2930252" y="7541230"/>
                  <a:pt x="2914877" y="7524921"/>
                </a:cubicBezTo>
                <a:cubicBezTo>
                  <a:pt x="2898104" y="7533775"/>
                  <a:pt x="2878535" y="7534241"/>
                  <a:pt x="2861763" y="7544492"/>
                </a:cubicBezTo>
                <a:cubicBezTo>
                  <a:pt x="2873410" y="7560801"/>
                  <a:pt x="2888785" y="7575712"/>
                  <a:pt x="2904161" y="7590623"/>
                </a:cubicBezTo>
                <a:close/>
                <a:moveTo>
                  <a:pt x="2882729" y="7640948"/>
                </a:moveTo>
                <a:cubicBezTo>
                  <a:pt x="2883195" y="7637686"/>
                  <a:pt x="2881797" y="7634891"/>
                  <a:pt x="2877138" y="7633027"/>
                </a:cubicBezTo>
                <a:cubicBezTo>
                  <a:pt x="2839399" y="7647006"/>
                  <a:pt x="2794206" y="7641414"/>
                  <a:pt x="2758330" y="7651199"/>
                </a:cubicBezTo>
                <a:cubicBezTo>
                  <a:pt x="2782092" y="7668906"/>
                  <a:pt x="2820296" y="7678226"/>
                  <a:pt x="2831013" y="7685215"/>
                </a:cubicBezTo>
                <a:cubicBezTo>
                  <a:pt x="2803058" y="7714106"/>
                  <a:pt x="2742489" y="7657723"/>
                  <a:pt x="2716864" y="7639084"/>
                </a:cubicBezTo>
                <a:cubicBezTo>
                  <a:pt x="2695432" y="7639084"/>
                  <a:pt x="2679125" y="7657723"/>
                  <a:pt x="2663284" y="7677760"/>
                </a:cubicBezTo>
                <a:cubicBezTo>
                  <a:pt x="2687977" y="7689875"/>
                  <a:pt x="2726648" y="7708514"/>
                  <a:pt x="2758796" y="7713640"/>
                </a:cubicBezTo>
                <a:cubicBezTo>
                  <a:pt x="2767648" y="7714572"/>
                  <a:pt x="2776501" y="7708980"/>
                  <a:pt x="2783023" y="7712242"/>
                </a:cubicBezTo>
                <a:cubicBezTo>
                  <a:pt x="2786751" y="7714106"/>
                  <a:pt x="2786751" y="7725755"/>
                  <a:pt x="2790478" y="7725755"/>
                </a:cubicBezTo>
                <a:cubicBezTo>
                  <a:pt x="2816569" y="7725755"/>
                  <a:pt x="2867354" y="7683351"/>
                  <a:pt x="2882729" y="7640948"/>
                </a:cubicBezTo>
                <a:close/>
                <a:moveTo>
                  <a:pt x="5408244" y="1926857"/>
                </a:moveTo>
                <a:cubicBezTo>
                  <a:pt x="5419307" y="1888292"/>
                  <a:pt x="5405464" y="1860155"/>
                  <a:pt x="5395713" y="1830331"/>
                </a:cubicBezTo>
                <a:cubicBezTo>
                  <a:pt x="5379859" y="1839103"/>
                  <a:pt x="5362928" y="1844487"/>
                  <a:pt x="5349889" y="1860081"/>
                </a:cubicBezTo>
                <a:cubicBezTo>
                  <a:pt x="5371143" y="1881809"/>
                  <a:pt x="5385273" y="1905996"/>
                  <a:pt x="5408244" y="1926857"/>
                </a:cubicBezTo>
                <a:close/>
                <a:moveTo>
                  <a:pt x="2898104" y="7611126"/>
                </a:moveTo>
                <a:cubicBezTo>
                  <a:pt x="2860831" y="7581769"/>
                  <a:pt x="2851047" y="7523989"/>
                  <a:pt x="2807717" y="7549152"/>
                </a:cubicBezTo>
                <a:cubicBezTo>
                  <a:pt x="2800728" y="7552414"/>
                  <a:pt x="2794206" y="7572916"/>
                  <a:pt x="2785819" y="7580372"/>
                </a:cubicBezTo>
                <a:cubicBezTo>
                  <a:pt x="2768114" y="7597147"/>
                  <a:pt x="2743887" y="7602273"/>
                  <a:pt x="2730841" y="7622775"/>
                </a:cubicBezTo>
                <a:cubicBezTo>
                  <a:pt x="2793740" y="7642346"/>
                  <a:pt x="2845456" y="7624639"/>
                  <a:pt x="2898104" y="7611126"/>
                </a:cubicBezTo>
                <a:close/>
                <a:moveTo>
                  <a:pt x="1755647" y="10197161"/>
                </a:moveTo>
                <a:cubicBezTo>
                  <a:pt x="1776567" y="10132495"/>
                  <a:pt x="1733269" y="10074627"/>
                  <a:pt x="1684191" y="10035611"/>
                </a:cubicBezTo>
                <a:cubicBezTo>
                  <a:pt x="1756550" y="10102753"/>
                  <a:pt x="1750421" y="10210143"/>
                  <a:pt x="1675964" y="10290912"/>
                </a:cubicBezTo>
                <a:cubicBezTo>
                  <a:pt x="1632450" y="10337440"/>
                  <a:pt x="1577068" y="10354257"/>
                  <a:pt x="1524755" y="10347962"/>
                </a:cubicBezTo>
                <a:cubicBezTo>
                  <a:pt x="1522871" y="10352227"/>
                  <a:pt x="1561034" y="10363992"/>
                  <a:pt x="1573915" y="10362547"/>
                </a:cubicBezTo>
                <a:cubicBezTo>
                  <a:pt x="1628378" y="10357047"/>
                  <a:pt x="1736750" y="10256094"/>
                  <a:pt x="1755647" y="10197161"/>
                </a:cubicBezTo>
                <a:close/>
                <a:moveTo>
                  <a:pt x="4027076" y="5064064"/>
                </a:moveTo>
                <a:cubicBezTo>
                  <a:pt x="4027637" y="5057416"/>
                  <a:pt x="4019980" y="5049749"/>
                  <a:pt x="4014377" y="5042338"/>
                </a:cubicBezTo>
                <a:cubicBezTo>
                  <a:pt x="4002478" y="5046109"/>
                  <a:pt x="4022450" y="5066218"/>
                  <a:pt x="4027076" y="5064064"/>
                </a:cubicBezTo>
                <a:close/>
                <a:moveTo>
                  <a:pt x="5627025" y="1443054"/>
                </a:moveTo>
                <a:cubicBezTo>
                  <a:pt x="5615729" y="1433985"/>
                  <a:pt x="5621860" y="1422419"/>
                  <a:pt x="5610802" y="1413965"/>
                </a:cubicBezTo>
                <a:cubicBezTo>
                  <a:pt x="5603103" y="1423308"/>
                  <a:pt x="5612220" y="1452316"/>
                  <a:pt x="5627025" y="1443054"/>
                </a:cubicBezTo>
                <a:close/>
                <a:moveTo>
                  <a:pt x="6027825" y="552110"/>
                </a:moveTo>
                <a:cubicBezTo>
                  <a:pt x="6035574" y="543808"/>
                  <a:pt x="6021130" y="525701"/>
                  <a:pt x="6012040" y="527802"/>
                </a:cubicBezTo>
                <a:cubicBezTo>
                  <a:pt x="6017649" y="535888"/>
                  <a:pt x="6016390" y="544508"/>
                  <a:pt x="6027825" y="552110"/>
                </a:cubicBezTo>
                <a:close/>
                <a:moveTo>
                  <a:pt x="3713183" y="5819990"/>
                </a:moveTo>
                <a:cubicBezTo>
                  <a:pt x="3654005" y="5958544"/>
                  <a:pt x="3518802" y="6036983"/>
                  <a:pt x="3393384" y="6049382"/>
                </a:cubicBezTo>
                <a:cubicBezTo>
                  <a:pt x="3255882" y="6062562"/>
                  <a:pt x="3089486" y="5970176"/>
                  <a:pt x="3011105" y="5861102"/>
                </a:cubicBezTo>
                <a:cubicBezTo>
                  <a:pt x="2993890" y="5837688"/>
                  <a:pt x="2983999" y="5805783"/>
                  <a:pt x="2956899" y="5789724"/>
                </a:cubicBezTo>
                <a:cubicBezTo>
                  <a:pt x="2975942" y="5768571"/>
                  <a:pt x="2955449" y="5742181"/>
                  <a:pt x="2949802" y="5720308"/>
                </a:cubicBezTo>
                <a:cubicBezTo>
                  <a:pt x="2943626" y="5696165"/>
                  <a:pt x="2945554" y="5671011"/>
                  <a:pt x="2932897" y="5651141"/>
                </a:cubicBezTo>
                <a:cubicBezTo>
                  <a:pt x="2949796" y="5624446"/>
                  <a:pt x="2933696" y="5611214"/>
                  <a:pt x="2936062" y="5590842"/>
                </a:cubicBezTo>
                <a:cubicBezTo>
                  <a:pt x="2972536" y="5471329"/>
                  <a:pt x="3019845" y="5381584"/>
                  <a:pt x="3090370" y="5327083"/>
                </a:cubicBezTo>
                <a:cubicBezTo>
                  <a:pt x="3101249" y="5318635"/>
                  <a:pt x="3118446" y="5315523"/>
                  <a:pt x="3132262" y="5307355"/>
                </a:cubicBezTo>
                <a:cubicBezTo>
                  <a:pt x="3167990" y="5285405"/>
                  <a:pt x="3198843" y="5266402"/>
                  <a:pt x="3246489" y="5253288"/>
                </a:cubicBezTo>
                <a:cubicBezTo>
                  <a:pt x="3258660" y="5250001"/>
                  <a:pt x="3276910" y="5251435"/>
                  <a:pt x="3290602" y="5249324"/>
                </a:cubicBezTo>
                <a:cubicBezTo>
                  <a:pt x="3522650" y="5216225"/>
                  <a:pt x="3713598" y="5441325"/>
                  <a:pt x="3731183" y="5629086"/>
                </a:cubicBezTo>
                <a:cubicBezTo>
                  <a:pt x="3736784" y="5689181"/>
                  <a:pt x="3742298" y="5751785"/>
                  <a:pt x="3713183" y="5819990"/>
                </a:cubicBezTo>
                <a:close/>
                <a:moveTo>
                  <a:pt x="3450019" y="6416321"/>
                </a:moveTo>
                <a:cubicBezTo>
                  <a:pt x="3442691" y="6371719"/>
                  <a:pt x="3441469" y="6323688"/>
                  <a:pt x="3410143" y="6292994"/>
                </a:cubicBezTo>
                <a:cubicBezTo>
                  <a:pt x="3409124" y="6333397"/>
                  <a:pt x="3432916" y="6363826"/>
                  <a:pt x="3442690" y="6398273"/>
                </a:cubicBezTo>
                <a:cubicBezTo>
                  <a:pt x="3444692" y="6405286"/>
                  <a:pt x="3434285" y="6414986"/>
                  <a:pt x="3450019" y="6416321"/>
                </a:cubicBezTo>
                <a:close/>
                <a:moveTo>
                  <a:pt x="5498350" y="1783543"/>
                </a:moveTo>
                <a:cubicBezTo>
                  <a:pt x="5512023" y="1695210"/>
                  <a:pt x="5503565" y="1615523"/>
                  <a:pt x="5447061" y="1555168"/>
                </a:cubicBezTo>
                <a:cubicBezTo>
                  <a:pt x="5404671" y="1583182"/>
                  <a:pt x="5364743" y="1618323"/>
                  <a:pt x="5325635" y="1655839"/>
                </a:cubicBezTo>
                <a:cubicBezTo>
                  <a:pt x="5359912" y="1703329"/>
                  <a:pt x="5397319" y="1748730"/>
                  <a:pt x="5406080" y="1805942"/>
                </a:cubicBezTo>
                <a:cubicBezTo>
                  <a:pt x="5436766" y="1797919"/>
                  <a:pt x="5470783" y="1798741"/>
                  <a:pt x="5498350" y="1783543"/>
                </a:cubicBezTo>
                <a:close/>
                <a:moveTo>
                  <a:pt x="1048739" y="11873475"/>
                </a:moveTo>
                <a:cubicBezTo>
                  <a:pt x="1053019" y="11865541"/>
                  <a:pt x="1054244" y="11857571"/>
                  <a:pt x="1050519" y="11849550"/>
                </a:cubicBezTo>
                <a:cubicBezTo>
                  <a:pt x="1036218" y="11873832"/>
                  <a:pt x="966814" y="11916607"/>
                  <a:pt x="979006" y="11944435"/>
                </a:cubicBezTo>
                <a:cubicBezTo>
                  <a:pt x="995581" y="11920775"/>
                  <a:pt x="1035902" y="11897281"/>
                  <a:pt x="1048739" y="11873475"/>
                </a:cubicBezTo>
                <a:close/>
                <a:moveTo>
                  <a:pt x="2058939" y="9587907"/>
                </a:moveTo>
                <a:cubicBezTo>
                  <a:pt x="2098163" y="9504021"/>
                  <a:pt x="2111211" y="9400666"/>
                  <a:pt x="2088713" y="9328772"/>
                </a:cubicBezTo>
                <a:lnTo>
                  <a:pt x="2073836" y="9299107"/>
                </a:lnTo>
                <a:lnTo>
                  <a:pt x="2137020" y="9153243"/>
                </a:lnTo>
                <a:cubicBezTo>
                  <a:pt x="2166630" y="9051597"/>
                  <a:pt x="2133078" y="8961306"/>
                  <a:pt x="2099657" y="8886880"/>
                </a:cubicBezTo>
                <a:cubicBezTo>
                  <a:pt x="2074851" y="8831048"/>
                  <a:pt x="2078056" y="8823795"/>
                  <a:pt x="2022373" y="8812450"/>
                </a:cubicBezTo>
                <a:cubicBezTo>
                  <a:pt x="1979344" y="8803636"/>
                  <a:pt x="1937694" y="8797471"/>
                  <a:pt x="1900549" y="8793806"/>
                </a:cubicBezTo>
                <a:cubicBezTo>
                  <a:pt x="1765667" y="8781631"/>
                  <a:pt x="1630802" y="8756715"/>
                  <a:pt x="1507502" y="8755266"/>
                </a:cubicBezTo>
                <a:cubicBezTo>
                  <a:pt x="1490354" y="8754828"/>
                  <a:pt x="1451353" y="8747284"/>
                  <a:pt x="1444826" y="8772445"/>
                </a:cubicBezTo>
                <a:cubicBezTo>
                  <a:pt x="1429068" y="8779250"/>
                  <a:pt x="1447567" y="8790483"/>
                  <a:pt x="1449850" y="8794551"/>
                </a:cubicBezTo>
                <a:cubicBezTo>
                  <a:pt x="1487064" y="8860392"/>
                  <a:pt x="1519489" y="8935270"/>
                  <a:pt x="1514986" y="9018929"/>
                </a:cubicBezTo>
                <a:lnTo>
                  <a:pt x="1514343" y="9023383"/>
                </a:lnTo>
                <a:lnTo>
                  <a:pt x="1507595" y="9070176"/>
                </a:lnTo>
                <a:cubicBezTo>
                  <a:pt x="1499371" y="9105040"/>
                  <a:pt x="1484210" y="9141301"/>
                  <a:pt x="1460055" y="9178942"/>
                </a:cubicBezTo>
                <a:cubicBezTo>
                  <a:pt x="1561445" y="9189577"/>
                  <a:pt x="1663682" y="9202626"/>
                  <a:pt x="1766230" y="9216703"/>
                </a:cubicBezTo>
                <a:lnTo>
                  <a:pt x="1996897" y="9249605"/>
                </a:lnTo>
                <a:lnTo>
                  <a:pt x="2074265" y="9260641"/>
                </a:lnTo>
                <a:lnTo>
                  <a:pt x="2108987" y="9214266"/>
                </a:lnTo>
                <a:lnTo>
                  <a:pt x="2071840" y="9295130"/>
                </a:lnTo>
                <a:lnTo>
                  <a:pt x="2065028" y="9281546"/>
                </a:lnTo>
                <a:cubicBezTo>
                  <a:pt x="2041618" y="9276811"/>
                  <a:pt x="2021593" y="9281730"/>
                  <a:pt x="1992991" y="9264504"/>
                </a:cubicBezTo>
                <a:cubicBezTo>
                  <a:pt x="1900722" y="9265547"/>
                  <a:pt x="1797672" y="9233273"/>
                  <a:pt x="1700171" y="9225377"/>
                </a:cubicBezTo>
                <a:cubicBezTo>
                  <a:pt x="1619869" y="9218960"/>
                  <a:pt x="1541939" y="9214102"/>
                  <a:pt x="1462935" y="9195511"/>
                </a:cubicBezTo>
                <a:cubicBezTo>
                  <a:pt x="1457073" y="9221476"/>
                  <a:pt x="1472755" y="9243702"/>
                  <a:pt x="1472778" y="9274817"/>
                </a:cubicBezTo>
                <a:cubicBezTo>
                  <a:pt x="1473642" y="9362902"/>
                  <a:pt x="1425297" y="9474628"/>
                  <a:pt x="1364821" y="9542239"/>
                </a:cubicBezTo>
                <a:cubicBezTo>
                  <a:pt x="1478680" y="9599686"/>
                  <a:pt x="1595313" y="9605838"/>
                  <a:pt x="1701897" y="9650892"/>
                </a:cubicBezTo>
                <a:cubicBezTo>
                  <a:pt x="1714699" y="9656548"/>
                  <a:pt x="1720692" y="9646449"/>
                  <a:pt x="1732968" y="9649833"/>
                </a:cubicBezTo>
                <a:cubicBezTo>
                  <a:pt x="1761788" y="9669450"/>
                  <a:pt x="1795078" y="9680972"/>
                  <a:pt x="1829205" y="9690889"/>
                </a:cubicBezTo>
                <a:lnTo>
                  <a:pt x="1882451" y="9707410"/>
                </a:lnTo>
                <a:lnTo>
                  <a:pt x="1869675" y="9735221"/>
                </a:lnTo>
                <a:lnTo>
                  <a:pt x="1864020" y="9748021"/>
                </a:lnTo>
                <a:cubicBezTo>
                  <a:pt x="1873031" y="9753021"/>
                  <a:pt x="1879183" y="9750641"/>
                  <a:pt x="1882477" y="9740878"/>
                </a:cubicBezTo>
                <a:lnTo>
                  <a:pt x="1895254" y="9711382"/>
                </a:lnTo>
                <a:lnTo>
                  <a:pt x="1930465" y="9722308"/>
                </a:lnTo>
                <a:cubicBezTo>
                  <a:pt x="1985379" y="9702783"/>
                  <a:pt x="2029521" y="9650821"/>
                  <a:pt x="2058939" y="9587907"/>
                </a:cubicBezTo>
                <a:close/>
                <a:moveTo>
                  <a:pt x="5649528" y="1463703"/>
                </a:moveTo>
                <a:cubicBezTo>
                  <a:pt x="5645110" y="1458692"/>
                  <a:pt x="5646707" y="1452770"/>
                  <a:pt x="5640017" y="1448285"/>
                </a:cubicBezTo>
                <a:cubicBezTo>
                  <a:pt x="5632457" y="1456160"/>
                  <a:pt x="5641779" y="1472004"/>
                  <a:pt x="5649528" y="1463703"/>
                </a:cubicBezTo>
                <a:close/>
                <a:moveTo>
                  <a:pt x="4049030" y="5089252"/>
                </a:moveTo>
                <a:cubicBezTo>
                  <a:pt x="4033556" y="5109932"/>
                  <a:pt x="4005131" y="5118173"/>
                  <a:pt x="3983975" y="5088941"/>
                </a:cubicBezTo>
                <a:cubicBezTo>
                  <a:pt x="3973676" y="5075282"/>
                  <a:pt x="3972252" y="5042567"/>
                  <a:pt x="3983212" y="5030703"/>
                </a:cubicBezTo>
                <a:cubicBezTo>
                  <a:pt x="4010079" y="5000243"/>
                  <a:pt x="4047943" y="5027820"/>
                  <a:pt x="4059439" y="5065350"/>
                </a:cubicBezTo>
                <a:cubicBezTo>
                  <a:pt x="4057907" y="5074082"/>
                  <a:pt x="4054188" y="5082357"/>
                  <a:pt x="4049030" y="5089252"/>
                </a:cubicBezTo>
                <a:close/>
                <a:moveTo>
                  <a:pt x="5470132" y="1877434"/>
                </a:moveTo>
                <a:cubicBezTo>
                  <a:pt x="5480507" y="1856354"/>
                  <a:pt x="5487817" y="1833065"/>
                  <a:pt x="5491178" y="1809489"/>
                </a:cubicBezTo>
                <a:cubicBezTo>
                  <a:pt x="5461893" y="1802725"/>
                  <a:pt x="5441776" y="1820119"/>
                  <a:pt x="5415467" y="1822505"/>
                </a:cubicBezTo>
                <a:cubicBezTo>
                  <a:pt x="5422815" y="1858110"/>
                  <a:pt x="5419603" y="1897908"/>
                  <a:pt x="5430690" y="1932130"/>
                </a:cubicBezTo>
                <a:cubicBezTo>
                  <a:pt x="5446314" y="1917387"/>
                  <a:pt x="5459756" y="1898514"/>
                  <a:pt x="5470132" y="1877434"/>
                </a:cubicBezTo>
                <a:close/>
                <a:moveTo>
                  <a:pt x="6054501" y="555230"/>
                </a:moveTo>
                <a:cubicBezTo>
                  <a:pt x="6048576" y="553632"/>
                  <a:pt x="6049347" y="539188"/>
                  <a:pt x="6041072" y="545218"/>
                </a:cubicBezTo>
                <a:cubicBezTo>
                  <a:pt x="6042840" y="551607"/>
                  <a:pt x="6045284" y="563393"/>
                  <a:pt x="6054501" y="555230"/>
                </a:cubicBezTo>
                <a:close/>
                <a:moveTo>
                  <a:pt x="1082504" y="11810642"/>
                </a:moveTo>
                <a:cubicBezTo>
                  <a:pt x="1070016" y="11798495"/>
                  <a:pt x="1083871" y="11786766"/>
                  <a:pt x="1063235" y="11774587"/>
                </a:cubicBezTo>
                <a:cubicBezTo>
                  <a:pt x="1049042" y="11783617"/>
                  <a:pt x="1073444" y="11826529"/>
                  <a:pt x="1082504" y="11810642"/>
                </a:cubicBezTo>
                <a:close/>
                <a:moveTo>
                  <a:pt x="2928410" y="7633485"/>
                </a:moveTo>
                <a:cubicBezTo>
                  <a:pt x="2912576" y="7664742"/>
                  <a:pt x="2889601" y="7692787"/>
                  <a:pt x="2871081" y="7725289"/>
                </a:cubicBezTo>
                <a:cubicBezTo>
                  <a:pt x="2799330" y="7765362"/>
                  <a:pt x="2729443" y="7810096"/>
                  <a:pt x="2626477" y="7748121"/>
                </a:cubicBezTo>
                <a:cubicBezTo>
                  <a:pt x="2573363" y="7835724"/>
                  <a:pt x="2502545" y="7864148"/>
                  <a:pt x="2454090" y="7966662"/>
                </a:cubicBezTo>
                <a:cubicBezTo>
                  <a:pt x="2425669" y="7953615"/>
                  <a:pt x="2410760" y="7936374"/>
                  <a:pt x="2410294" y="7914939"/>
                </a:cubicBezTo>
                <a:cubicBezTo>
                  <a:pt x="2455022" y="7854829"/>
                  <a:pt x="2529102" y="7803572"/>
                  <a:pt x="2585011" y="7745326"/>
                </a:cubicBezTo>
                <a:cubicBezTo>
                  <a:pt x="2580352" y="7712708"/>
                  <a:pt x="2558454" y="7695932"/>
                  <a:pt x="2554727" y="7667508"/>
                </a:cubicBezTo>
                <a:cubicBezTo>
                  <a:pt x="2548204" y="7618115"/>
                  <a:pt x="2568238" y="7549617"/>
                  <a:pt x="2587806" y="7514204"/>
                </a:cubicBezTo>
                <a:cubicBezTo>
                  <a:pt x="2616227" y="7463413"/>
                  <a:pt x="2667478" y="7420077"/>
                  <a:pt x="2718262" y="7402371"/>
                </a:cubicBezTo>
                <a:cubicBezTo>
                  <a:pt x="2779296" y="7381402"/>
                  <a:pt x="2849649" y="7392119"/>
                  <a:pt x="2897638" y="7359035"/>
                </a:cubicBezTo>
                <a:cubicBezTo>
                  <a:pt x="2904160" y="7348784"/>
                  <a:pt x="2908819" y="7333407"/>
                  <a:pt x="2917672" y="7331543"/>
                </a:cubicBezTo>
                <a:cubicBezTo>
                  <a:pt x="2919536" y="7332475"/>
                  <a:pt x="2922331" y="7333873"/>
                  <a:pt x="2925127" y="7335271"/>
                </a:cubicBezTo>
                <a:cubicBezTo>
                  <a:pt x="2940502" y="7353444"/>
                  <a:pt x="2953081" y="7383266"/>
                  <a:pt x="2957274" y="7409360"/>
                </a:cubicBezTo>
                <a:cubicBezTo>
                  <a:pt x="2965195" y="7461083"/>
                  <a:pt x="2959138" y="7541230"/>
                  <a:pt x="2941433" y="7600874"/>
                </a:cubicBezTo>
                <a:cubicBezTo>
                  <a:pt x="2938172" y="7612291"/>
                  <a:pt x="2933688" y="7623066"/>
                  <a:pt x="2928410" y="7633485"/>
                </a:cubicBezTo>
                <a:close/>
                <a:moveTo>
                  <a:pt x="6068431" y="536404"/>
                </a:moveTo>
                <a:cubicBezTo>
                  <a:pt x="6066912" y="535224"/>
                  <a:pt x="6065582" y="533616"/>
                  <a:pt x="6067993" y="531623"/>
                </a:cubicBezTo>
                <a:cubicBezTo>
                  <a:pt x="6066048" y="530253"/>
                  <a:pt x="6064529" y="529072"/>
                  <a:pt x="6062583" y="527703"/>
                </a:cubicBezTo>
                <a:cubicBezTo>
                  <a:pt x="6053355" y="531273"/>
                  <a:pt x="6065792" y="542376"/>
                  <a:pt x="6068431" y="536404"/>
                </a:cubicBezTo>
                <a:close/>
                <a:moveTo>
                  <a:pt x="5415328" y="2016370"/>
                </a:moveTo>
                <a:cubicBezTo>
                  <a:pt x="5408937" y="2013258"/>
                  <a:pt x="5415175" y="2004779"/>
                  <a:pt x="5404339" y="2003660"/>
                </a:cubicBezTo>
                <a:cubicBezTo>
                  <a:pt x="5346152" y="2030523"/>
                  <a:pt x="5263479" y="2071156"/>
                  <a:pt x="5180241" y="2064767"/>
                </a:cubicBezTo>
                <a:cubicBezTo>
                  <a:pt x="5154618" y="2062240"/>
                  <a:pt x="5121918" y="2061515"/>
                  <a:pt x="5101495" y="2055727"/>
                </a:cubicBezTo>
                <a:cubicBezTo>
                  <a:pt x="5039565" y="2038317"/>
                  <a:pt x="4993889" y="1988344"/>
                  <a:pt x="4948766" y="1948998"/>
                </a:cubicBezTo>
                <a:cubicBezTo>
                  <a:pt x="4943957" y="1937730"/>
                  <a:pt x="4931375" y="1942438"/>
                  <a:pt x="4920825" y="1937370"/>
                </a:cubicBezTo>
                <a:cubicBezTo>
                  <a:pt x="4925346" y="1929759"/>
                  <a:pt x="4925775" y="1923835"/>
                  <a:pt x="4924839" y="1918473"/>
                </a:cubicBezTo>
                <a:cubicBezTo>
                  <a:pt x="4857765" y="1848746"/>
                  <a:pt x="4834270" y="1711721"/>
                  <a:pt x="4872353" y="1615240"/>
                </a:cubicBezTo>
                <a:cubicBezTo>
                  <a:pt x="4874403" y="1609765"/>
                  <a:pt x="4894444" y="1597990"/>
                  <a:pt x="4879219" y="1588941"/>
                </a:cubicBezTo>
                <a:cubicBezTo>
                  <a:pt x="4876967" y="1583484"/>
                  <a:pt x="4868601" y="1580228"/>
                  <a:pt x="4859930" y="1576620"/>
                </a:cubicBezTo>
                <a:cubicBezTo>
                  <a:pt x="4810905" y="1659732"/>
                  <a:pt x="4803479" y="1730323"/>
                  <a:pt x="4815169" y="1797343"/>
                </a:cubicBezTo>
                <a:cubicBezTo>
                  <a:pt x="4838645" y="1930065"/>
                  <a:pt x="4964885" y="2055379"/>
                  <a:pt x="5095373" y="2090020"/>
                </a:cubicBezTo>
                <a:cubicBezTo>
                  <a:pt x="5169360" y="2109962"/>
                  <a:pt x="5273164" y="2097336"/>
                  <a:pt x="5340546" y="2066839"/>
                </a:cubicBezTo>
                <a:cubicBezTo>
                  <a:pt x="5362771" y="2056878"/>
                  <a:pt x="5402757" y="2034644"/>
                  <a:pt x="5415328" y="2016370"/>
                </a:cubicBezTo>
                <a:close/>
                <a:moveTo>
                  <a:pt x="5882174" y="966913"/>
                </a:moveTo>
                <a:cubicBezTo>
                  <a:pt x="5884369" y="961741"/>
                  <a:pt x="5884771" y="956359"/>
                  <a:pt x="5880327" y="954217"/>
                </a:cubicBezTo>
                <a:cubicBezTo>
                  <a:pt x="5878225" y="965482"/>
                  <a:pt x="5862991" y="969869"/>
                  <a:pt x="5873257" y="978351"/>
                </a:cubicBezTo>
                <a:cubicBezTo>
                  <a:pt x="5875989" y="977047"/>
                  <a:pt x="5879979" y="972085"/>
                  <a:pt x="5882174" y="966913"/>
                </a:cubicBezTo>
                <a:close/>
                <a:moveTo>
                  <a:pt x="926785" y="12186756"/>
                </a:moveTo>
                <a:cubicBezTo>
                  <a:pt x="890815" y="12219994"/>
                  <a:pt x="821184" y="12286978"/>
                  <a:pt x="772397" y="12317112"/>
                </a:cubicBezTo>
                <a:cubicBezTo>
                  <a:pt x="755542" y="12302499"/>
                  <a:pt x="743260" y="12287861"/>
                  <a:pt x="745120" y="12273329"/>
                </a:cubicBezTo>
                <a:cubicBezTo>
                  <a:pt x="807769" y="12241643"/>
                  <a:pt x="833839" y="12176907"/>
                  <a:pt x="872314" y="12139146"/>
                </a:cubicBezTo>
                <a:cubicBezTo>
                  <a:pt x="896643" y="12167808"/>
                  <a:pt x="914184" y="12164812"/>
                  <a:pt x="926785" y="12186756"/>
                </a:cubicBezTo>
                <a:close/>
                <a:moveTo>
                  <a:pt x="5862528" y="1018084"/>
                </a:moveTo>
                <a:cubicBezTo>
                  <a:pt x="5864260" y="1005220"/>
                  <a:pt x="5872615" y="998511"/>
                  <a:pt x="5862507" y="987230"/>
                </a:cubicBezTo>
                <a:cubicBezTo>
                  <a:pt x="5855471" y="999902"/>
                  <a:pt x="5853235" y="1011468"/>
                  <a:pt x="5862528" y="1018084"/>
                </a:cubicBezTo>
                <a:close/>
                <a:moveTo>
                  <a:pt x="5902968" y="926560"/>
                </a:moveTo>
                <a:cubicBezTo>
                  <a:pt x="5893506" y="919511"/>
                  <a:pt x="5876976" y="948790"/>
                  <a:pt x="5887534" y="954172"/>
                </a:cubicBezTo>
                <a:cubicBezTo>
                  <a:pt x="5891166" y="941072"/>
                  <a:pt x="5897823" y="935764"/>
                  <a:pt x="5902968" y="926560"/>
                </a:cubicBezTo>
                <a:close/>
                <a:moveTo>
                  <a:pt x="5846894" y="1068921"/>
                </a:moveTo>
                <a:cubicBezTo>
                  <a:pt x="5850270" y="1059653"/>
                  <a:pt x="5853212" y="1038357"/>
                  <a:pt x="5845414" y="1041368"/>
                </a:cubicBezTo>
                <a:cubicBezTo>
                  <a:pt x="5849606" y="1048958"/>
                  <a:pt x="5838069" y="1062870"/>
                  <a:pt x="5846894" y="1068921"/>
                </a:cubicBezTo>
                <a:close/>
                <a:moveTo>
                  <a:pt x="5280791" y="2353901"/>
                </a:moveTo>
                <a:cubicBezTo>
                  <a:pt x="5275404" y="2347377"/>
                  <a:pt x="5253832" y="2340767"/>
                  <a:pt x="5260321" y="2354210"/>
                </a:cubicBezTo>
                <a:cubicBezTo>
                  <a:pt x="5267102" y="2344530"/>
                  <a:pt x="5274126" y="2370844"/>
                  <a:pt x="5280791" y="2353901"/>
                </a:cubicBezTo>
                <a:close/>
                <a:moveTo>
                  <a:pt x="5918195" y="914055"/>
                </a:moveTo>
                <a:cubicBezTo>
                  <a:pt x="5920063" y="911249"/>
                  <a:pt x="5919826" y="907110"/>
                  <a:pt x="5915750" y="904950"/>
                </a:cubicBezTo>
                <a:cubicBezTo>
                  <a:pt x="5911595" y="910288"/>
                  <a:pt x="5904813" y="906932"/>
                  <a:pt x="5908006" y="915158"/>
                </a:cubicBezTo>
                <a:cubicBezTo>
                  <a:pt x="5912352" y="918333"/>
                  <a:pt x="5916326" y="916861"/>
                  <a:pt x="5918195" y="914055"/>
                </a:cubicBezTo>
                <a:close/>
                <a:moveTo>
                  <a:pt x="2630212" y="8357817"/>
                </a:moveTo>
                <a:cubicBezTo>
                  <a:pt x="2594083" y="8346255"/>
                  <a:pt x="2562530" y="8329014"/>
                  <a:pt x="2522712" y="8320314"/>
                </a:cubicBezTo>
                <a:cubicBezTo>
                  <a:pt x="2508584" y="8341561"/>
                  <a:pt x="2502051" y="8370628"/>
                  <a:pt x="2488398" y="8392335"/>
                </a:cubicBezTo>
                <a:cubicBezTo>
                  <a:pt x="2518626" y="8443229"/>
                  <a:pt x="2501880" y="8533652"/>
                  <a:pt x="2445082" y="8542976"/>
                </a:cubicBezTo>
                <a:cubicBezTo>
                  <a:pt x="2450502" y="8589600"/>
                  <a:pt x="2447266" y="8620480"/>
                  <a:pt x="2450706" y="8660130"/>
                </a:cubicBezTo>
                <a:cubicBezTo>
                  <a:pt x="2429811" y="8667006"/>
                  <a:pt x="2408427" y="8672489"/>
                  <a:pt x="2386885" y="8668165"/>
                </a:cubicBezTo>
                <a:cubicBezTo>
                  <a:pt x="2362091" y="8635868"/>
                  <a:pt x="2384844" y="8570572"/>
                  <a:pt x="2384822" y="8540211"/>
                </a:cubicBezTo>
                <a:cubicBezTo>
                  <a:pt x="2364559" y="8528392"/>
                  <a:pt x="2345222" y="8516093"/>
                  <a:pt x="2334142" y="8494784"/>
                </a:cubicBezTo>
                <a:cubicBezTo>
                  <a:pt x="2330251" y="8456077"/>
                  <a:pt x="2335368" y="8426099"/>
                  <a:pt x="2350437" y="8405303"/>
                </a:cubicBezTo>
                <a:cubicBezTo>
                  <a:pt x="2342519" y="8377404"/>
                  <a:pt x="2332297" y="8351412"/>
                  <a:pt x="2324378" y="8323512"/>
                </a:cubicBezTo>
                <a:cubicBezTo>
                  <a:pt x="2282054" y="8333070"/>
                  <a:pt x="2249689" y="8352276"/>
                  <a:pt x="2221583" y="8375151"/>
                </a:cubicBezTo>
                <a:cubicBezTo>
                  <a:pt x="2198182" y="8371325"/>
                  <a:pt x="2186003" y="8339758"/>
                  <a:pt x="2188577" y="8325703"/>
                </a:cubicBezTo>
                <a:cubicBezTo>
                  <a:pt x="2193319" y="8301336"/>
                  <a:pt x="2262446" y="8274998"/>
                  <a:pt x="2302000" y="8267353"/>
                </a:cubicBezTo>
                <a:cubicBezTo>
                  <a:pt x="2280013" y="8206517"/>
                  <a:pt x="2260028" y="8125095"/>
                  <a:pt x="2237936" y="8057720"/>
                </a:cubicBezTo>
                <a:cubicBezTo>
                  <a:pt x="2233533" y="8045179"/>
                  <a:pt x="2220752" y="8034174"/>
                  <a:pt x="2226570" y="8018666"/>
                </a:cubicBezTo>
                <a:cubicBezTo>
                  <a:pt x="2234353" y="8009199"/>
                  <a:pt x="2244386" y="8023517"/>
                  <a:pt x="2251251" y="8014998"/>
                </a:cubicBezTo>
                <a:cubicBezTo>
                  <a:pt x="2254645" y="7993924"/>
                  <a:pt x="2232546" y="7984004"/>
                  <a:pt x="2247291" y="7972088"/>
                </a:cubicBezTo>
                <a:cubicBezTo>
                  <a:pt x="2274290" y="7967449"/>
                  <a:pt x="2270053" y="7994142"/>
                  <a:pt x="2276390" y="8010856"/>
                </a:cubicBezTo>
                <a:cubicBezTo>
                  <a:pt x="2283030" y="8017289"/>
                  <a:pt x="2282427" y="8008890"/>
                  <a:pt x="2294124" y="8010570"/>
                </a:cubicBezTo>
                <a:cubicBezTo>
                  <a:pt x="2317812" y="8090064"/>
                  <a:pt x="2337368" y="8173828"/>
                  <a:pt x="2358753" y="8255227"/>
                </a:cubicBezTo>
                <a:cubicBezTo>
                  <a:pt x="2401626" y="8250799"/>
                  <a:pt x="2443167" y="8250596"/>
                  <a:pt x="2483414" y="8256953"/>
                </a:cubicBezTo>
                <a:cubicBezTo>
                  <a:pt x="2519964" y="8178824"/>
                  <a:pt x="2556716" y="8084342"/>
                  <a:pt x="2582059" y="8005926"/>
                </a:cubicBezTo>
                <a:cubicBezTo>
                  <a:pt x="2586650" y="8001181"/>
                  <a:pt x="2602050" y="8000932"/>
                  <a:pt x="2606792" y="8005527"/>
                </a:cubicBezTo>
                <a:cubicBezTo>
                  <a:pt x="2613619" y="7994674"/>
                  <a:pt x="2610480" y="7973704"/>
                  <a:pt x="2623953" y="7969750"/>
                </a:cubicBezTo>
                <a:cubicBezTo>
                  <a:pt x="2644020" y="7969426"/>
                  <a:pt x="2631872" y="7997649"/>
                  <a:pt x="2628259" y="8005181"/>
                </a:cubicBezTo>
                <a:cubicBezTo>
                  <a:pt x="2627529" y="8017804"/>
                  <a:pt x="2645173" y="8011915"/>
                  <a:pt x="2643072" y="8026429"/>
                </a:cubicBezTo>
                <a:cubicBezTo>
                  <a:pt x="2610775" y="8107760"/>
                  <a:pt x="2577515" y="8187238"/>
                  <a:pt x="2543321" y="8266731"/>
                </a:cubicBezTo>
                <a:cubicBezTo>
                  <a:pt x="2573015" y="8284469"/>
                  <a:pt x="2612810" y="8291768"/>
                  <a:pt x="2647554" y="8304287"/>
                </a:cubicBezTo>
                <a:cubicBezTo>
                  <a:pt x="2644619" y="8324887"/>
                  <a:pt x="2638845" y="8343198"/>
                  <a:pt x="2630212" y="8357817"/>
                </a:cubicBezTo>
                <a:close/>
                <a:moveTo>
                  <a:pt x="2085760" y="9591598"/>
                </a:moveTo>
                <a:cubicBezTo>
                  <a:pt x="2078999" y="9608139"/>
                  <a:pt x="2071137" y="9624416"/>
                  <a:pt x="2062102" y="9640247"/>
                </a:cubicBezTo>
                <a:cubicBezTo>
                  <a:pt x="2032615" y="9691977"/>
                  <a:pt x="1990651" y="9714228"/>
                  <a:pt x="1950176" y="9745805"/>
                </a:cubicBezTo>
                <a:cubicBezTo>
                  <a:pt x="1937324" y="9739107"/>
                  <a:pt x="1929287" y="9745754"/>
                  <a:pt x="1914579" y="9735176"/>
                </a:cubicBezTo>
                <a:cubicBezTo>
                  <a:pt x="1902523" y="9745147"/>
                  <a:pt x="1894090" y="9765386"/>
                  <a:pt x="1881846" y="9775783"/>
                </a:cubicBezTo>
                <a:cubicBezTo>
                  <a:pt x="1677287" y="9743529"/>
                  <a:pt x="1455426" y="9663858"/>
                  <a:pt x="1255151" y="9598824"/>
                </a:cubicBezTo>
                <a:cubicBezTo>
                  <a:pt x="1261956" y="9570726"/>
                  <a:pt x="1293649" y="9552096"/>
                  <a:pt x="1312581" y="9524256"/>
                </a:cubicBezTo>
                <a:cubicBezTo>
                  <a:pt x="1332692" y="9494900"/>
                  <a:pt x="1352555" y="9460334"/>
                  <a:pt x="1369680" y="9429657"/>
                </a:cubicBezTo>
                <a:cubicBezTo>
                  <a:pt x="1419020" y="9338768"/>
                  <a:pt x="1408409" y="9234648"/>
                  <a:pt x="1377669" y="9172625"/>
                </a:cubicBezTo>
                <a:cubicBezTo>
                  <a:pt x="1411546" y="9155978"/>
                  <a:pt x="1423974" y="9101300"/>
                  <a:pt x="1425736" y="9063837"/>
                </a:cubicBezTo>
                <a:cubicBezTo>
                  <a:pt x="1429797" y="8995774"/>
                  <a:pt x="1411212" y="8925863"/>
                  <a:pt x="1385771" y="8861081"/>
                </a:cubicBezTo>
                <a:cubicBezTo>
                  <a:pt x="1374624" y="8833210"/>
                  <a:pt x="1360945" y="8796062"/>
                  <a:pt x="1346294" y="8769193"/>
                </a:cubicBezTo>
                <a:cubicBezTo>
                  <a:pt x="1330453" y="8739247"/>
                  <a:pt x="1292065" y="8709538"/>
                  <a:pt x="1318884" y="8671926"/>
                </a:cubicBezTo>
                <a:cubicBezTo>
                  <a:pt x="1374227" y="8658646"/>
                  <a:pt x="1431051" y="8672026"/>
                  <a:pt x="1487427" y="8676029"/>
                </a:cubicBezTo>
                <a:cubicBezTo>
                  <a:pt x="1647317" y="8687016"/>
                  <a:pt x="1829128" y="8693412"/>
                  <a:pt x="2008262" y="8731259"/>
                </a:cubicBezTo>
                <a:cubicBezTo>
                  <a:pt x="2040100" y="8755015"/>
                  <a:pt x="2027850" y="8804672"/>
                  <a:pt x="2077200" y="8801491"/>
                </a:cubicBezTo>
                <a:cubicBezTo>
                  <a:pt x="2152870" y="8916511"/>
                  <a:pt x="2221673" y="9115181"/>
                  <a:pt x="2091334" y="9268183"/>
                </a:cubicBezTo>
                <a:cubicBezTo>
                  <a:pt x="2126536" y="9347093"/>
                  <a:pt x="2133092" y="9475809"/>
                  <a:pt x="2085760" y="9591598"/>
                </a:cubicBezTo>
                <a:close/>
                <a:moveTo>
                  <a:pt x="6077686" y="563945"/>
                </a:moveTo>
                <a:cubicBezTo>
                  <a:pt x="6072327" y="561067"/>
                  <a:pt x="6073784" y="556613"/>
                  <a:pt x="6068613" y="553308"/>
                </a:cubicBezTo>
                <a:cubicBezTo>
                  <a:pt x="6062283" y="560708"/>
                  <a:pt x="6071783" y="571533"/>
                  <a:pt x="6077686" y="563945"/>
                </a:cubicBezTo>
                <a:close/>
                <a:moveTo>
                  <a:pt x="3415970" y="6589200"/>
                </a:moveTo>
                <a:cubicBezTo>
                  <a:pt x="3417004" y="6584551"/>
                  <a:pt x="3419459" y="6578996"/>
                  <a:pt x="3415191" y="6577110"/>
                </a:cubicBezTo>
                <a:cubicBezTo>
                  <a:pt x="3413590" y="6583042"/>
                  <a:pt x="3404956" y="6577184"/>
                  <a:pt x="3404973" y="6586384"/>
                </a:cubicBezTo>
                <a:cubicBezTo>
                  <a:pt x="3408576" y="6587465"/>
                  <a:pt x="3412178" y="6588546"/>
                  <a:pt x="3415970" y="6589200"/>
                </a:cubicBezTo>
                <a:close/>
                <a:moveTo>
                  <a:pt x="1509608" y="10909022"/>
                </a:moveTo>
                <a:lnTo>
                  <a:pt x="1506450" y="10898309"/>
                </a:lnTo>
                <a:cubicBezTo>
                  <a:pt x="1505398" y="10894738"/>
                  <a:pt x="1507854" y="10903071"/>
                  <a:pt x="1509608" y="10909022"/>
                </a:cubicBezTo>
                <a:close/>
                <a:moveTo>
                  <a:pt x="5676814" y="1483916"/>
                </a:moveTo>
                <a:cubicBezTo>
                  <a:pt x="5673815" y="1478002"/>
                  <a:pt x="5675362" y="1471039"/>
                  <a:pt x="5664265" y="1466136"/>
                </a:cubicBezTo>
                <a:cubicBezTo>
                  <a:pt x="5655902" y="1474676"/>
                  <a:pt x="5666792" y="1492743"/>
                  <a:pt x="5676814" y="1483916"/>
                </a:cubicBezTo>
                <a:close/>
                <a:moveTo>
                  <a:pt x="3408205" y="6619473"/>
                </a:moveTo>
                <a:cubicBezTo>
                  <a:pt x="3404356" y="6613176"/>
                  <a:pt x="3395254" y="6610687"/>
                  <a:pt x="3391905" y="6619421"/>
                </a:cubicBezTo>
                <a:cubicBezTo>
                  <a:pt x="3395754" y="6625717"/>
                  <a:pt x="3404430" y="6628018"/>
                  <a:pt x="3408205" y="6619473"/>
                </a:cubicBezTo>
                <a:close/>
                <a:moveTo>
                  <a:pt x="3458092" y="6507722"/>
                </a:moveTo>
                <a:cubicBezTo>
                  <a:pt x="3460636" y="6499654"/>
                  <a:pt x="3456337" y="6479370"/>
                  <a:pt x="3447160" y="6488593"/>
                </a:cubicBezTo>
                <a:cubicBezTo>
                  <a:pt x="3452618" y="6493558"/>
                  <a:pt x="3449556" y="6503950"/>
                  <a:pt x="3458092" y="6507722"/>
                </a:cubicBezTo>
                <a:close/>
                <a:moveTo>
                  <a:pt x="1101962" y="11846270"/>
                </a:moveTo>
                <a:cubicBezTo>
                  <a:pt x="1047091" y="11904647"/>
                  <a:pt x="964290" y="11973122"/>
                  <a:pt x="899533" y="12038862"/>
                </a:cubicBezTo>
                <a:cubicBezTo>
                  <a:pt x="843331" y="12095630"/>
                  <a:pt x="795082" y="12170192"/>
                  <a:pt x="716625" y="12211518"/>
                </a:cubicBezTo>
                <a:cubicBezTo>
                  <a:pt x="670191" y="12188451"/>
                  <a:pt x="643911" y="12132470"/>
                  <a:pt x="602706" y="12096413"/>
                </a:cubicBezTo>
                <a:cubicBezTo>
                  <a:pt x="632862" y="12023546"/>
                  <a:pt x="708907" y="11984215"/>
                  <a:pt x="773257" y="11927476"/>
                </a:cubicBezTo>
                <a:cubicBezTo>
                  <a:pt x="848436" y="11861243"/>
                  <a:pt x="933494" y="11743783"/>
                  <a:pt x="1031556" y="11719280"/>
                </a:cubicBezTo>
                <a:cubicBezTo>
                  <a:pt x="1081593" y="11743429"/>
                  <a:pt x="1120051" y="11800712"/>
                  <a:pt x="1101962" y="11846270"/>
                </a:cubicBezTo>
                <a:close/>
                <a:moveTo>
                  <a:pt x="5944643" y="894045"/>
                </a:moveTo>
                <a:cubicBezTo>
                  <a:pt x="5934988" y="889061"/>
                  <a:pt x="5931249" y="899962"/>
                  <a:pt x="5924282" y="901905"/>
                </a:cubicBezTo>
                <a:cubicBezTo>
                  <a:pt x="5932930" y="904291"/>
                  <a:pt x="5939861" y="901615"/>
                  <a:pt x="5944643" y="894045"/>
                </a:cubicBezTo>
                <a:close/>
                <a:moveTo>
                  <a:pt x="4335037" y="4538491"/>
                </a:moveTo>
                <a:cubicBezTo>
                  <a:pt x="4293622" y="4474907"/>
                  <a:pt x="4244926" y="4415914"/>
                  <a:pt x="4199839" y="4353149"/>
                </a:cubicBezTo>
                <a:cubicBezTo>
                  <a:pt x="4154475" y="4291277"/>
                  <a:pt x="4109970" y="4228205"/>
                  <a:pt x="4066909" y="4163626"/>
                </a:cubicBezTo>
                <a:cubicBezTo>
                  <a:pt x="4001546" y="4065297"/>
                  <a:pt x="3943048" y="3963718"/>
                  <a:pt x="3882046" y="3862342"/>
                </a:cubicBezTo>
                <a:cubicBezTo>
                  <a:pt x="3862728" y="3830003"/>
                  <a:pt x="3843725" y="3791902"/>
                  <a:pt x="3810912" y="3770045"/>
                </a:cubicBezTo>
                <a:cubicBezTo>
                  <a:pt x="3813403" y="3782535"/>
                  <a:pt x="3818066" y="3786417"/>
                  <a:pt x="3813901" y="3798316"/>
                </a:cubicBezTo>
                <a:cubicBezTo>
                  <a:pt x="3805357" y="3799095"/>
                  <a:pt x="3796812" y="3799873"/>
                  <a:pt x="3793514" y="3804226"/>
                </a:cubicBezTo>
                <a:cubicBezTo>
                  <a:pt x="3794189" y="3814690"/>
                  <a:pt x="3795756" y="3825429"/>
                  <a:pt x="3796876" y="3836031"/>
                </a:cubicBezTo>
                <a:cubicBezTo>
                  <a:pt x="3817717" y="3823912"/>
                  <a:pt x="3836950" y="3839132"/>
                  <a:pt x="3828142" y="3861317"/>
                </a:cubicBezTo>
                <a:cubicBezTo>
                  <a:pt x="3817952" y="3861099"/>
                  <a:pt x="3803185" y="3840910"/>
                  <a:pt x="3799119" y="3857234"/>
                </a:cubicBezTo>
                <a:cubicBezTo>
                  <a:pt x="3803184" y="3874117"/>
                  <a:pt x="3832366" y="3858715"/>
                  <a:pt x="3833546" y="3878613"/>
                </a:cubicBezTo>
                <a:cubicBezTo>
                  <a:pt x="3819440" y="3881581"/>
                  <a:pt x="3796062" y="3892428"/>
                  <a:pt x="3809452" y="3917074"/>
                </a:cubicBezTo>
                <a:cubicBezTo>
                  <a:pt x="3831591" y="3910240"/>
                  <a:pt x="3853919" y="3918603"/>
                  <a:pt x="3847177" y="3934101"/>
                </a:cubicBezTo>
                <a:cubicBezTo>
                  <a:pt x="3836469" y="3937141"/>
                  <a:pt x="3837958" y="3924416"/>
                  <a:pt x="3825531" y="3929855"/>
                </a:cubicBezTo>
                <a:cubicBezTo>
                  <a:pt x="3824284" y="3940214"/>
                  <a:pt x="3808704" y="3943214"/>
                  <a:pt x="3806939" y="3956831"/>
                </a:cubicBezTo>
                <a:cubicBezTo>
                  <a:pt x="3804729" y="3970310"/>
                  <a:pt x="3816592" y="3979347"/>
                  <a:pt x="3818565" y="3995095"/>
                </a:cubicBezTo>
                <a:cubicBezTo>
                  <a:pt x="3819450" y="4001717"/>
                  <a:pt x="3813784" y="4005827"/>
                  <a:pt x="3813364" y="4013511"/>
                </a:cubicBezTo>
                <a:cubicBezTo>
                  <a:pt x="3811659" y="4036425"/>
                  <a:pt x="3820013" y="4053656"/>
                  <a:pt x="3828964" y="4057886"/>
                </a:cubicBezTo>
                <a:cubicBezTo>
                  <a:pt x="3830360" y="4067596"/>
                  <a:pt x="3818832" y="4066965"/>
                  <a:pt x="3820537" y="4077258"/>
                </a:cubicBezTo>
                <a:cubicBezTo>
                  <a:pt x="3834969" y="4089042"/>
                  <a:pt x="3838498" y="4061808"/>
                  <a:pt x="3848577" y="4070294"/>
                </a:cubicBezTo>
                <a:cubicBezTo>
                  <a:pt x="3852642" y="4087177"/>
                  <a:pt x="3858498" y="4098265"/>
                  <a:pt x="3841782" y="4103356"/>
                </a:cubicBezTo>
                <a:cubicBezTo>
                  <a:pt x="3836812" y="4098890"/>
                  <a:pt x="3836721" y="4088118"/>
                  <a:pt x="3825566" y="4091021"/>
                </a:cubicBezTo>
                <a:cubicBezTo>
                  <a:pt x="3829382" y="4116617"/>
                  <a:pt x="3824319" y="4134587"/>
                  <a:pt x="3830089" y="4161763"/>
                </a:cubicBezTo>
                <a:cubicBezTo>
                  <a:pt x="3843807" y="4167955"/>
                  <a:pt x="3850292" y="4167517"/>
                  <a:pt x="3861900" y="4158405"/>
                </a:cubicBezTo>
                <a:cubicBezTo>
                  <a:pt x="3868168" y="4168156"/>
                  <a:pt x="3868568" y="4179511"/>
                  <a:pt x="3857892" y="4184026"/>
                </a:cubicBezTo>
                <a:cubicBezTo>
                  <a:pt x="3847636" y="4180859"/>
                  <a:pt x="3842115" y="4178176"/>
                  <a:pt x="3832777" y="4183105"/>
                </a:cubicBezTo>
                <a:cubicBezTo>
                  <a:pt x="3820736" y="4212593"/>
                  <a:pt x="3852468" y="4218977"/>
                  <a:pt x="3847765" y="4253174"/>
                </a:cubicBezTo>
                <a:cubicBezTo>
                  <a:pt x="3859569" y="4252914"/>
                  <a:pt x="3853785" y="4238430"/>
                  <a:pt x="3863943" y="4237173"/>
                </a:cubicBezTo>
                <a:cubicBezTo>
                  <a:pt x="3872861" y="4239928"/>
                  <a:pt x="3888829" y="4260975"/>
                  <a:pt x="3874376" y="4268231"/>
                </a:cubicBezTo>
                <a:cubicBezTo>
                  <a:pt x="3872939" y="4263393"/>
                  <a:pt x="3868618" y="4261569"/>
                  <a:pt x="3869484" y="4254023"/>
                </a:cubicBezTo>
                <a:cubicBezTo>
                  <a:pt x="3858703" y="4260460"/>
                  <a:pt x="3851896" y="4273007"/>
                  <a:pt x="3834748" y="4265267"/>
                </a:cubicBezTo>
                <a:cubicBezTo>
                  <a:pt x="3836040" y="4276898"/>
                  <a:pt x="3847981" y="4276193"/>
                  <a:pt x="3848414" y="4289023"/>
                </a:cubicBezTo>
                <a:cubicBezTo>
                  <a:pt x="3830734" y="4297235"/>
                  <a:pt x="3842845" y="4330767"/>
                  <a:pt x="3850484" y="4342405"/>
                </a:cubicBezTo>
                <a:cubicBezTo>
                  <a:pt x="3864518" y="4342833"/>
                  <a:pt x="3846039" y="4328334"/>
                  <a:pt x="3859219" y="4323616"/>
                </a:cubicBezTo>
                <a:cubicBezTo>
                  <a:pt x="3871495" y="4331315"/>
                  <a:pt x="3875706" y="4308198"/>
                  <a:pt x="3884472" y="4324093"/>
                </a:cubicBezTo>
                <a:cubicBezTo>
                  <a:pt x="3886787" y="4341900"/>
                  <a:pt x="3860268" y="4337613"/>
                  <a:pt x="3863028" y="4355559"/>
                </a:cubicBezTo>
                <a:cubicBezTo>
                  <a:pt x="3856982" y="4362482"/>
                  <a:pt x="3856202" y="4353938"/>
                  <a:pt x="3844910" y="4357287"/>
                </a:cubicBezTo>
                <a:cubicBezTo>
                  <a:pt x="3845827" y="4398592"/>
                  <a:pt x="3849996" y="4413555"/>
                  <a:pt x="3853550" y="4460555"/>
                </a:cubicBezTo>
                <a:cubicBezTo>
                  <a:pt x="3863189" y="4462557"/>
                  <a:pt x="3870115" y="4468600"/>
                  <a:pt x="3873603" y="4479446"/>
                </a:cubicBezTo>
                <a:cubicBezTo>
                  <a:pt x="3871524" y="4482223"/>
                  <a:pt x="3867413" y="4483275"/>
                  <a:pt x="3863304" y="4484322"/>
                </a:cubicBezTo>
                <a:lnTo>
                  <a:pt x="3853251" y="4489079"/>
                </a:lnTo>
                <a:lnTo>
                  <a:pt x="3853005" y="4489199"/>
                </a:lnTo>
                <a:cubicBezTo>
                  <a:pt x="3857826" y="4506800"/>
                  <a:pt x="3850920" y="4514923"/>
                  <a:pt x="3854403" y="4532113"/>
                </a:cubicBezTo>
                <a:lnTo>
                  <a:pt x="3858169" y="4532319"/>
                </a:lnTo>
                <a:lnTo>
                  <a:pt x="3868091" y="4532864"/>
                </a:lnTo>
                <a:cubicBezTo>
                  <a:pt x="3872898" y="4530745"/>
                  <a:pt x="3877275" y="4528435"/>
                  <a:pt x="3879210" y="4532451"/>
                </a:cubicBezTo>
                <a:cubicBezTo>
                  <a:pt x="3881229" y="4536983"/>
                  <a:pt x="3885103" y="4538671"/>
                  <a:pt x="3884685" y="4546351"/>
                </a:cubicBezTo>
                <a:cubicBezTo>
                  <a:pt x="3879897" y="4546827"/>
                  <a:pt x="3874699" y="4547052"/>
                  <a:pt x="3870233" y="4547871"/>
                </a:cubicBezTo>
                <a:lnTo>
                  <a:pt x="3860496" y="4552785"/>
                </a:lnTo>
                <a:lnTo>
                  <a:pt x="3860178" y="4552944"/>
                </a:lnTo>
                <a:cubicBezTo>
                  <a:pt x="3865825" y="4567872"/>
                  <a:pt x="3854420" y="4579489"/>
                  <a:pt x="3864498" y="4587977"/>
                </a:cubicBezTo>
                <a:cubicBezTo>
                  <a:pt x="3871998" y="4600064"/>
                  <a:pt x="3889181" y="4576067"/>
                  <a:pt x="3892329" y="4584854"/>
                </a:cubicBezTo>
                <a:cubicBezTo>
                  <a:pt x="3892184" y="4591646"/>
                  <a:pt x="3897365" y="4592268"/>
                  <a:pt x="3897804" y="4598755"/>
                </a:cubicBezTo>
                <a:cubicBezTo>
                  <a:pt x="3893060" y="4604619"/>
                  <a:pt x="3880057" y="4604020"/>
                  <a:pt x="3869900" y="4605276"/>
                </a:cubicBezTo>
                <a:cubicBezTo>
                  <a:pt x="3870647" y="4612345"/>
                  <a:pt x="3871394" y="4619413"/>
                  <a:pt x="3872006" y="4626920"/>
                </a:cubicBezTo>
                <a:cubicBezTo>
                  <a:pt x="4033100" y="4595623"/>
                  <a:pt x="4184572" y="4576493"/>
                  <a:pt x="4335037" y="4538491"/>
                </a:cubicBezTo>
                <a:close/>
                <a:moveTo>
                  <a:pt x="5873455" y="1070614"/>
                </a:moveTo>
                <a:cubicBezTo>
                  <a:pt x="5871879" y="1056289"/>
                  <a:pt x="5884732" y="1036144"/>
                  <a:pt x="5868860" y="1027338"/>
                </a:cubicBezTo>
                <a:cubicBezTo>
                  <a:pt x="5863867" y="1042706"/>
                  <a:pt x="5859175" y="1070402"/>
                  <a:pt x="5873455" y="1070614"/>
                </a:cubicBezTo>
                <a:close/>
                <a:moveTo>
                  <a:pt x="5930389" y="949077"/>
                </a:moveTo>
                <a:cubicBezTo>
                  <a:pt x="5932730" y="939711"/>
                  <a:pt x="5933472" y="930713"/>
                  <a:pt x="5923816" y="925730"/>
                </a:cubicBezTo>
                <a:cubicBezTo>
                  <a:pt x="5918743" y="936400"/>
                  <a:pt x="5922766" y="943558"/>
                  <a:pt x="5930389" y="949077"/>
                </a:cubicBezTo>
                <a:close/>
                <a:moveTo>
                  <a:pt x="6103482" y="574833"/>
                </a:moveTo>
                <a:cubicBezTo>
                  <a:pt x="6098399" y="569018"/>
                  <a:pt x="6089404" y="551279"/>
                  <a:pt x="6081167" y="553757"/>
                </a:cubicBezTo>
                <a:cubicBezTo>
                  <a:pt x="6086111" y="561040"/>
                  <a:pt x="6091376" y="583758"/>
                  <a:pt x="6103482" y="574833"/>
                </a:cubicBezTo>
                <a:close/>
                <a:moveTo>
                  <a:pt x="5311210" y="2376889"/>
                </a:moveTo>
                <a:cubicBezTo>
                  <a:pt x="5302814" y="2368099"/>
                  <a:pt x="5295089" y="2359959"/>
                  <a:pt x="5287280" y="2367343"/>
                </a:cubicBezTo>
                <a:cubicBezTo>
                  <a:pt x="5295341" y="2375808"/>
                  <a:pt x="5303317" y="2378990"/>
                  <a:pt x="5311210" y="2376889"/>
                </a:cubicBezTo>
                <a:close/>
                <a:moveTo>
                  <a:pt x="3445368" y="6601169"/>
                </a:moveTo>
                <a:cubicBezTo>
                  <a:pt x="3450022" y="6580245"/>
                  <a:pt x="3439402" y="6576574"/>
                  <a:pt x="3455489" y="6563255"/>
                </a:cubicBezTo>
                <a:cubicBezTo>
                  <a:pt x="3438624" y="6511376"/>
                  <a:pt x="3437427" y="6450589"/>
                  <a:pt x="3417912" y="6400092"/>
                </a:cubicBezTo>
                <a:cubicBezTo>
                  <a:pt x="3413028" y="6398445"/>
                  <a:pt x="3407957" y="6397225"/>
                  <a:pt x="3402885" y="6396005"/>
                </a:cubicBezTo>
                <a:cubicBezTo>
                  <a:pt x="3390772" y="6351843"/>
                  <a:pt x="3377050" y="6309013"/>
                  <a:pt x="3350927" y="6273469"/>
                </a:cubicBezTo>
                <a:cubicBezTo>
                  <a:pt x="3353758" y="6320169"/>
                  <a:pt x="3382244" y="6352671"/>
                  <a:pt x="3385690" y="6399132"/>
                </a:cubicBezTo>
                <a:cubicBezTo>
                  <a:pt x="3373971" y="6389869"/>
                  <a:pt x="3380216" y="6411522"/>
                  <a:pt x="3371680" y="6407751"/>
                </a:cubicBezTo>
                <a:cubicBezTo>
                  <a:pt x="3364565" y="6376521"/>
                  <a:pt x="3362137" y="6342766"/>
                  <a:pt x="3352182" y="6313345"/>
                </a:cubicBezTo>
                <a:cubicBezTo>
                  <a:pt x="3345042" y="6294870"/>
                  <a:pt x="3334571" y="6267774"/>
                  <a:pt x="3314135" y="6259766"/>
                </a:cubicBezTo>
                <a:cubicBezTo>
                  <a:pt x="3313288" y="6317097"/>
                  <a:pt x="3365912" y="6360775"/>
                  <a:pt x="3358089" y="6411959"/>
                </a:cubicBezTo>
                <a:cubicBezTo>
                  <a:pt x="3355274" y="6401012"/>
                  <a:pt x="3354068" y="6388735"/>
                  <a:pt x="3346378" y="6380741"/>
                </a:cubicBezTo>
                <a:cubicBezTo>
                  <a:pt x="3338999" y="6388204"/>
                  <a:pt x="3352188" y="6397607"/>
                  <a:pt x="3342282" y="6395783"/>
                </a:cubicBezTo>
                <a:cubicBezTo>
                  <a:pt x="3329127" y="6351671"/>
                  <a:pt x="3309628" y="6310373"/>
                  <a:pt x="3295668" y="6266927"/>
                </a:cubicBezTo>
                <a:cubicBezTo>
                  <a:pt x="3300502" y="6267530"/>
                  <a:pt x="3306477" y="6270170"/>
                  <a:pt x="3308176" y="6266325"/>
                </a:cubicBezTo>
                <a:cubicBezTo>
                  <a:pt x="3300585" y="6260417"/>
                  <a:pt x="3288733" y="6257224"/>
                  <a:pt x="3281724" y="6259233"/>
                </a:cubicBezTo>
                <a:cubicBezTo>
                  <a:pt x="3300640" y="6345722"/>
                  <a:pt x="3341945" y="6419635"/>
                  <a:pt x="3352152" y="6511979"/>
                </a:cubicBezTo>
                <a:cubicBezTo>
                  <a:pt x="3344897" y="6508773"/>
                  <a:pt x="3343297" y="6514705"/>
                  <a:pt x="3338561" y="6516187"/>
                </a:cubicBezTo>
                <a:cubicBezTo>
                  <a:pt x="3320137" y="6466683"/>
                  <a:pt x="3331383" y="6395052"/>
                  <a:pt x="3290955" y="6361870"/>
                </a:cubicBezTo>
                <a:cubicBezTo>
                  <a:pt x="3292702" y="6385622"/>
                  <a:pt x="3304176" y="6389670"/>
                  <a:pt x="3288040" y="6401945"/>
                </a:cubicBezTo>
                <a:cubicBezTo>
                  <a:pt x="3294975" y="6411648"/>
                  <a:pt x="3292636" y="6401934"/>
                  <a:pt x="3300548" y="6401344"/>
                </a:cubicBezTo>
                <a:cubicBezTo>
                  <a:pt x="3301474" y="6443117"/>
                  <a:pt x="3339743" y="6514667"/>
                  <a:pt x="3318781" y="6530938"/>
                </a:cubicBezTo>
                <a:cubicBezTo>
                  <a:pt x="3327907" y="6547226"/>
                  <a:pt x="3315259" y="6575852"/>
                  <a:pt x="3336975" y="6584426"/>
                </a:cubicBezTo>
                <a:cubicBezTo>
                  <a:pt x="3344116" y="6576346"/>
                  <a:pt x="3329835" y="6565952"/>
                  <a:pt x="3341728" y="6565588"/>
                </a:cubicBezTo>
                <a:cubicBezTo>
                  <a:pt x="3345331" y="6566670"/>
                  <a:pt x="3347079" y="6563868"/>
                  <a:pt x="3350206" y="6563717"/>
                </a:cubicBezTo>
                <a:cubicBezTo>
                  <a:pt x="3360826" y="6567388"/>
                  <a:pt x="3350287" y="6583159"/>
                  <a:pt x="3365167" y="6584116"/>
                </a:cubicBezTo>
                <a:cubicBezTo>
                  <a:pt x="3372587" y="6573095"/>
                  <a:pt x="3361310" y="6573220"/>
                  <a:pt x="3361630" y="6566722"/>
                </a:cubicBezTo>
                <a:cubicBezTo>
                  <a:pt x="3373022" y="6577884"/>
                  <a:pt x="3375271" y="6563558"/>
                  <a:pt x="3387492" y="6561297"/>
                </a:cubicBezTo>
                <a:cubicBezTo>
                  <a:pt x="3381607" y="6556144"/>
                  <a:pt x="3382018" y="6547133"/>
                  <a:pt x="3385506" y="6536930"/>
                </a:cubicBezTo>
                <a:cubicBezTo>
                  <a:pt x="3401231" y="6533665"/>
                  <a:pt x="3396742" y="6540362"/>
                  <a:pt x="3407271" y="6546547"/>
                </a:cubicBezTo>
                <a:cubicBezTo>
                  <a:pt x="3420847" y="6533139"/>
                  <a:pt x="3408635" y="6513445"/>
                  <a:pt x="3413600" y="6507979"/>
                </a:cubicBezTo>
                <a:cubicBezTo>
                  <a:pt x="3446076" y="6518754"/>
                  <a:pt x="3443374" y="6572201"/>
                  <a:pt x="3425532" y="6583722"/>
                </a:cubicBezTo>
                <a:cubicBezTo>
                  <a:pt x="3434568" y="6575970"/>
                  <a:pt x="3432007" y="6601393"/>
                  <a:pt x="3445368" y="6601169"/>
                </a:cubicBezTo>
                <a:close/>
                <a:moveTo>
                  <a:pt x="1296270" y="11468953"/>
                </a:moveTo>
                <a:cubicBezTo>
                  <a:pt x="1282813" y="11449739"/>
                  <a:pt x="1286820" y="11397930"/>
                  <a:pt x="1259332" y="11400073"/>
                </a:cubicBezTo>
                <a:cubicBezTo>
                  <a:pt x="1267526" y="11418491"/>
                  <a:pt x="1250870" y="11494309"/>
                  <a:pt x="1296270" y="11468953"/>
                </a:cubicBezTo>
                <a:close/>
                <a:moveTo>
                  <a:pt x="5703235" y="1499158"/>
                </a:moveTo>
                <a:cubicBezTo>
                  <a:pt x="5698818" y="1494148"/>
                  <a:pt x="5700415" y="1488226"/>
                  <a:pt x="5693536" y="1484167"/>
                </a:cubicBezTo>
                <a:cubicBezTo>
                  <a:pt x="5684596" y="1489393"/>
                  <a:pt x="5695952" y="1504097"/>
                  <a:pt x="5703235" y="1499158"/>
                </a:cubicBezTo>
                <a:close/>
                <a:moveTo>
                  <a:pt x="3529440" y="6421284"/>
                </a:moveTo>
                <a:cubicBezTo>
                  <a:pt x="3529071" y="6400183"/>
                  <a:pt x="3523212" y="6382275"/>
                  <a:pt x="3511295" y="6368839"/>
                </a:cubicBezTo>
                <a:cubicBezTo>
                  <a:pt x="3511615" y="6388896"/>
                  <a:pt x="3516481" y="6407898"/>
                  <a:pt x="3529440" y="6421284"/>
                </a:cubicBezTo>
                <a:close/>
                <a:moveTo>
                  <a:pt x="5912070" y="1029573"/>
                </a:moveTo>
                <a:cubicBezTo>
                  <a:pt x="5916515" y="1008941"/>
                  <a:pt x="5917927" y="989480"/>
                  <a:pt x="5905175" y="975238"/>
                </a:cubicBezTo>
                <a:cubicBezTo>
                  <a:pt x="5903631" y="994999"/>
                  <a:pt x="5894854" y="1017303"/>
                  <a:pt x="5912070" y="1029573"/>
                </a:cubicBezTo>
                <a:close/>
                <a:moveTo>
                  <a:pt x="5929704" y="989662"/>
                </a:moveTo>
                <a:cubicBezTo>
                  <a:pt x="5924743" y="981373"/>
                  <a:pt x="5929012" y="969271"/>
                  <a:pt x="5921451" y="961986"/>
                </a:cubicBezTo>
                <a:cubicBezTo>
                  <a:pt x="5909922" y="966934"/>
                  <a:pt x="5917327" y="1001410"/>
                  <a:pt x="5929704" y="989662"/>
                </a:cubicBezTo>
                <a:close/>
                <a:moveTo>
                  <a:pt x="5959934" y="921245"/>
                </a:moveTo>
                <a:cubicBezTo>
                  <a:pt x="5954248" y="916222"/>
                  <a:pt x="5964459" y="905311"/>
                  <a:pt x="5950542" y="903465"/>
                </a:cubicBezTo>
                <a:cubicBezTo>
                  <a:pt x="5948792" y="909866"/>
                  <a:pt x="5956707" y="924481"/>
                  <a:pt x="5959934" y="921245"/>
                </a:cubicBezTo>
                <a:close/>
                <a:moveTo>
                  <a:pt x="4355162" y="4553986"/>
                </a:moveTo>
                <a:cubicBezTo>
                  <a:pt x="4239400" y="4579269"/>
                  <a:pt x="4108721" y="4597498"/>
                  <a:pt x="3979204" y="4621455"/>
                </a:cubicBezTo>
                <a:cubicBezTo>
                  <a:pt x="3941863" y="4628481"/>
                  <a:pt x="3904215" y="4634921"/>
                  <a:pt x="3871298" y="4648187"/>
                </a:cubicBezTo>
                <a:cubicBezTo>
                  <a:pt x="3855729" y="4638498"/>
                  <a:pt x="3842062" y="4647951"/>
                  <a:pt x="3821302" y="4650326"/>
                </a:cubicBezTo>
                <a:cubicBezTo>
                  <a:pt x="3818943" y="4610526"/>
                  <a:pt x="3820863" y="4577429"/>
                  <a:pt x="3806038" y="4547942"/>
                </a:cubicBezTo>
                <a:cubicBezTo>
                  <a:pt x="3821334" y="4525313"/>
                  <a:pt x="3799188" y="4472085"/>
                  <a:pt x="3799746" y="4430748"/>
                </a:cubicBezTo>
                <a:cubicBezTo>
                  <a:pt x="3784546" y="4430934"/>
                  <a:pt x="3786965" y="4413616"/>
                  <a:pt x="3801411" y="4412707"/>
                </a:cubicBezTo>
                <a:cubicBezTo>
                  <a:pt x="3785328" y="4339857"/>
                  <a:pt x="3785887" y="4265313"/>
                  <a:pt x="3775575" y="4186432"/>
                </a:cubicBezTo>
                <a:cubicBezTo>
                  <a:pt x="3768835" y="4135515"/>
                  <a:pt x="3766725" y="4087005"/>
                  <a:pt x="3764490" y="4026248"/>
                </a:cubicBezTo>
                <a:cubicBezTo>
                  <a:pt x="3761195" y="3930979"/>
                  <a:pt x="3756804" y="3799722"/>
                  <a:pt x="3743614" y="3684304"/>
                </a:cubicBezTo>
                <a:cubicBezTo>
                  <a:pt x="3818390" y="3674686"/>
                  <a:pt x="3843562" y="3751319"/>
                  <a:pt x="3875621" y="3805662"/>
                </a:cubicBezTo>
                <a:cubicBezTo>
                  <a:pt x="3940630" y="3914625"/>
                  <a:pt x="4011199" y="4021399"/>
                  <a:pt x="4076490" y="4123122"/>
                </a:cubicBezTo>
                <a:cubicBezTo>
                  <a:pt x="4171617" y="4272155"/>
                  <a:pt x="4268449" y="4398274"/>
                  <a:pt x="4365117" y="4517017"/>
                </a:cubicBezTo>
                <a:cubicBezTo>
                  <a:pt x="4363418" y="4533586"/>
                  <a:pt x="4343516" y="4534761"/>
                  <a:pt x="4355162" y="4553986"/>
                </a:cubicBezTo>
                <a:close/>
                <a:moveTo>
                  <a:pt x="3515717" y="6458115"/>
                </a:moveTo>
                <a:cubicBezTo>
                  <a:pt x="3512550" y="6408714"/>
                  <a:pt x="3510425" y="6359262"/>
                  <a:pt x="3472894" y="6329913"/>
                </a:cubicBezTo>
                <a:cubicBezTo>
                  <a:pt x="3472155" y="6367375"/>
                  <a:pt x="3491769" y="6393404"/>
                  <a:pt x="3504662" y="6423102"/>
                </a:cubicBezTo>
                <a:cubicBezTo>
                  <a:pt x="3497160" y="6441235"/>
                  <a:pt x="3508970" y="6447985"/>
                  <a:pt x="3515717" y="6458115"/>
                </a:cubicBezTo>
                <a:close/>
                <a:moveTo>
                  <a:pt x="5054243" y="2980243"/>
                </a:moveTo>
                <a:cubicBezTo>
                  <a:pt x="5030266" y="2896726"/>
                  <a:pt x="4989268" y="2803571"/>
                  <a:pt x="4907280" y="2758197"/>
                </a:cubicBezTo>
                <a:cubicBezTo>
                  <a:pt x="4745973" y="2667966"/>
                  <a:pt x="4619896" y="2686388"/>
                  <a:pt x="4499484" y="2718031"/>
                </a:cubicBezTo>
                <a:cubicBezTo>
                  <a:pt x="4488749" y="2720926"/>
                  <a:pt x="4471246" y="2714620"/>
                  <a:pt x="4468078" y="2729314"/>
                </a:cubicBezTo>
                <a:cubicBezTo>
                  <a:pt x="4572548" y="2720324"/>
                  <a:pt x="4672571" y="2726756"/>
                  <a:pt x="4776053" y="2785151"/>
                </a:cubicBezTo>
                <a:cubicBezTo>
                  <a:pt x="4816198" y="2807389"/>
                  <a:pt x="4863011" y="2843127"/>
                  <a:pt x="4892740" y="2874182"/>
                </a:cubicBezTo>
                <a:cubicBezTo>
                  <a:pt x="4909877" y="2892062"/>
                  <a:pt x="4916216" y="2917790"/>
                  <a:pt x="4936670" y="2929879"/>
                </a:cubicBezTo>
                <a:cubicBezTo>
                  <a:pt x="4970402" y="2949496"/>
                  <a:pt x="5035596" y="2946604"/>
                  <a:pt x="5050648" y="2987042"/>
                </a:cubicBezTo>
                <a:cubicBezTo>
                  <a:pt x="5052169" y="2984650"/>
                  <a:pt x="5053032" y="2982292"/>
                  <a:pt x="5054243" y="2980243"/>
                </a:cubicBezTo>
                <a:close/>
                <a:moveTo>
                  <a:pt x="3472379" y="6575824"/>
                </a:moveTo>
                <a:cubicBezTo>
                  <a:pt x="3479118" y="6554801"/>
                  <a:pt x="3474686" y="6540587"/>
                  <a:pt x="3459462" y="6532328"/>
                </a:cubicBezTo>
                <a:cubicBezTo>
                  <a:pt x="3454947" y="6551781"/>
                  <a:pt x="3458575" y="6566661"/>
                  <a:pt x="3472379" y="6575824"/>
                </a:cubicBezTo>
                <a:close/>
                <a:moveTo>
                  <a:pt x="1543519" y="10943957"/>
                </a:moveTo>
                <a:cubicBezTo>
                  <a:pt x="1539578" y="10940176"/>
                  <a:pt x="1540409" y="10931369"/>
                  <a:pt x="1532699" y="10936117"/>
                </a:cubicBezTo>
                <a:cubicBezTo>
                  <a:pt x="1536829" y="10939471"/>
                  <a:pt x="1536613" y="10948041"/>
                  <a:pt x="1543519" y="10943957"/>
                </a:cubicBezTo>
                <a:close/>
                <a:moveTo>
                  <a:pt x="3514074" y="6494157"/>
                </a:moveTo>
                <a:cubicBezTo>
                  <a:pt x="3507057" y="6491568"/>
                  <a:pt x="3514714" y="6481163"/>
                  <a:pt x="3505662" y="6479717"/>
                </a:cubicBezTo>
                <a:cubicBezTo>
                  <a:pt x="3499375" y="6488174"/>
                  <a:pt x="3507836" y="6503657"/>
                  <a:pt x="3514074" y="6494157"/>
                </a:cubicBezTo>
                <a:close/>
                <a:moveTo>
                  <a:pt x="5927694" y="1033248"/>
                </a:moveTo>
                <a:lnTo>
                  <a:pt x="5921982" y="1030724"/>
                </a:lnTo>
                <a:lnTo>
                  <a:pt x="5919595" y="1036126"/>
                </a:lnTo>
                <a:lnTo>
                  <a:pt x="5925307" y="1038649"/>
                </a:lnTo>
                <a:close/>
                <a:moveTo>
                  <a:pt x="5945556" y="998146"/>
                </a:moveTo>
                <a:cubicBezTo>
                  <a:pt x="5949703" y="985520"/>
                  <a:pt x="5946973" y="965013"/>
                  <a:pt x="5937914" y="955630"/>
                </a:cubicBezTo>
                <a:cubicBezTo>
                  <a:pt x="5930241" y="967304"/>
                  <a:pt x="5931252" y="994292"/>
                  <a:pt x="5939096" y="1007441"/>
                </a:cubicBezTo>
                <a:cubicBezTo>
                  <a:pt x="5942027" y="1005688"/>
                  <a:pt x="5944174" y="1002355"/>
                  <a:pt x="5945556" y="998146"/>
                </a:cubicBezTo>
                <a:close/>
                <a:moveTo>
                  <a:pt x="5882535" y="1142772"/>
                </a:moveTo>
                <a:cubicBezTo>
                  <a:pt x="5882772" y="1132476"/>
                  <a:pt x="5890242" y="1119636"/>
                  <a:pt x="5878482" y="1113723"/>
                </a:cubicBezTo>
                <a:cubicBezTo>
                  <a:pt x="5869058" y="1119601"/>
                  <a:pt x="5873410" y="1136588"/>
                  <a:pt x="5882535" y="1142772"/>
                </a:cubicBezTo>
                <a:close/>
                <a:moveTo>
                  <a:pt x="3491502" y="6564869"/>
                </a:moveTo>
                <a:cubicBezTo>
                  <a:pt x="3492824" y="6535324"/>
                  <a:pt x="3482361" y="6512827"/>
                  <a:pt x="3475541" y="6487856"/>
                </a:cubicBezTo>
                <a:cubicBezTo>
                  <a:pt x="3480876" y="6476936"/>
                  <a:pt x="3493483" y="6478421"/>
                  <a:pt x="3494730" y="6460588"/>
                </a:cubicBezTo>
                <a:cubicBezTo>
                  <a:pt x="3484776" y="6404613"/>
                  <a:pt x="3481545" y="6344970"/>
                  <a:pt x="3438457" y="6308569"/>
                </a:cubicBezTo>
                <a:cubicBezTo>
                  <a:pt x="3444874" y="6347151"/>
                  <a:pt x="3466344" y="6377063"/>
                  <a:pt x="3469732" y="6417882"/>
                </a:cubicBezTo>
                <a:cubicBezTo>
                  <a:pt x="3468329" y="6427986"/>
                  <a:pt x="3454426" y="6416736"/>
                  <a:pt x="3454401" y="6429492"/>
                </a:cubicBezTo>
                <a:cubicBezTo>
                  <a:pt x="3468221" y="6474408"/>
                  <a:pt x="3466512" y="6526762"/>
                  <a:pt x="3491502" y="6564869"/>
                </a:cubicBezTo>
                <a:close/>
                <a:moveTo>
                  <a:pt x="1521503" y="11024958"/>
                </a:moveTo>
                <a:cubicBezTo>
                  <a:pt x="1517977" y="11016774"/>
                  <a:pt x="1532869" y="11005004"/>
                  <a:pt x="1514378" y="10998364"/>
                </a:cubicBezTo>
                <a:cubicBezTo>
                  <a:pt x="1497402" y="11010231"/>
                  <a:pt x="1509309" y="11036391"/>
                  <a:pt x="1521503" y="11024958"/>
                </a:cubicBezTo>
                <a:close/>
                <a:moveTo>
                  <a:pt x="5910920" y="1093982"/>
                </a:moveTo>
                <a:cubicBezTo>
                  <a:pt x="5919088" y="1080376"/>
                  <a:pt x="5910616" y="1069459"/>
                  <a:pt x="5907540" y="1078860"/>
                </a:cubicBezTo>
                <a:cubicBezTo>
                  <a:pt x="5902366" y="1066173"/>
                  <a:pt x="5907565" y="1064166"/>
                  <a:pt x="5906193" y="1051006"/>
                </a:cubicBezTo>
                <a:cubicBezTo>
                  <a:pt x="5896802" y="1045423"/>
                  <a:pt x="5889862" y="1044867"/>
                  <a:pt x="5882151" y="1043612"/>
                </a:cubicBezTo>
                <a:cubicBezTo>
                  <a:pt x="5876610" y="1065911"/>
                  <a:pt x="5870838" y="1077349"/>
                  <a:pt x="5883033" y="1095290"/>
                </a:cubicBezTo>
                <a:cubicBezTo>
                  <a:pt x="5892227" y="1078550"/>
                  <a:pt x="5887547" y="1063929"/>
                  <a:pt x="5894955" y="1052856"/>
                </a:cubicBezTo>
                <a:cubicBezTo>
                  <a:pt x="5897706" y="1058016"/>
                  <a:pt x="5896124" y="1064849"/>
                  <a:pt x="5893110" y="1072484"/>
                </a:cubicBezTo>
                <a:cubicBezTo>
                  <a:pt x="5904808" y="1080164"/>
                  <a:pt x="5893224" y="1065720"/>
                  <a:pt x="5901642" y="1069439"/>
                </a:cubicBezTo>
                <a:cubicBezTo>
                  <a:pt x="5904366" y="1077099"/>
                  <a:pt x="5907284" y="1082692"/>
                  <a:pt x="5898116" y="1084739"/>
                </a:cubicBezTo>
                <a:cubicBezTo>
                  <a:pt x="5905561" y="1086593"/>
                  <a:pt x="5902175" y="1092629"/>
                  <a:pt x="5910920" y="1093982"/>
                </a:cubicBezTo>
                <a:close/>
                <a:moveTo>
                  <a:pt x="5726858" y="1512655"/>
                </a:moveTo>
                <a:cubicBezTo>
                  <a:pt x="5723771" y="1509252"/>
                  <a:pt x="5724613" y="1505035"/>
                  <a:pt x="5718212" y="1502207"/>
                </a:cubicBezTo>
                <a:cubicBezTo>
                  <a:pt x="5708179" y="1506441"/>
                  <a:pt x="5724408" y="1518200"/>
                  <a:pt x="5726858" y="1512655"/>
                </a:cubicBezTo>
                <a:close/>
                <a:moveTo>
                  <a:pt x="1543233" y="10981549"/>
                </a:moveTo>
                <a:cubicBezTo>
                  <a:pt x="1535878" y="10976260"/>
                  <a:pt x="1545948" y="10968477"/>
                  <a:pt x="1534048" y="10964238"/>
                </a:cubicBezTo>
                <a:cubicBezTo>
                  <a:pt x="1526349" y="10973580"/>
                  <a:pt x="1531417" y="10992129"/>
                  <a:pt x="1543233" y="10981549"/>
                </a:cubicBezTo>
                <a:close/>
                <a:moveTo>
                  <a:pt x="5515785" y="2013425"/>
                </a:moveTo>
                <a:cubicBezTo>
                  <a:pt x="5488114" y="2039201"/>
                  <a:pt x="5456034" y="2052747"/>
                  <a:pt x="5427638" y="2074832"/>
                </a:cubicBezTo>
                <a:cubicBezTo>
                  <a:pt x="5405030" y="2067232"/>
                  <a:pt x="5415007" y="2057371"/>
                  <a:pt x="5415560" y="2045170"/>
                </a:cubicBezTo>
                <a:cubicBezTo>
                  <a:pt x="5386055" y="2046000"/>
                  <a:pt x="5366636" y="2072047"/>
                  <a:pt x="5341634" y="2083792"/>
                </a:cubicBezTo>
                <a:cubicBezTo>
                  <a:pt x="5321431" y="2093239"/>
                  <a:pt x="5294722" y="2096589"/>
                  <a:pt x="5267564" y="2101560"/>
                </a:cubicBezTo>
                <a:cubicBezTo>
                  <a:pt x="5189383" y="2116713"/>
                  <a:pt x="5098466" y="2124984"/>
                  <a:pt x="4984440" y="2059449"/>
                </a:cubicBezTo>
                <a:cubicBezTo>
                  <a:pt x="4979671" y="2056786"/>
                  <a:pt x="4972106" y="2051604"/>
                  <a:pt x="4968700" y="2048378"/>
                </a:cubicBezTo>
                <a:cubicBezTo>
                  <a:pt x="4895807" y="1990469"/>
                  <a:pt x="4819069" y="1898865"/>
                  <a:pt x="4802072" y="1800029"/>
                </a:cubicBezTo>
                <a:cubicBezTo>
                  <a:pt x="4789915" y="1730329"/>
                  <a:pt x="4800164" y="1657296"/>
                  <a:pt x="4845783" y="1570958"/>
                </a:cubicBezTo>
                <a:cubicBezTo>
                  <a:pt x="4760146" y="1515429"/>
                  <a:pt x="4727897" y="1682144"/>
                  <a:pt x="4670187" y="1702426"/>
                </a:cubicBezTo>
                <a:cubicBezTo>
                  <a:pt x="4642632" y="1754017"/>
                  <a:pt x="4614257" y="1803233"/>
                  <a:pt x="4569605" y="1812224"/>
                </a:cubicBezTo>
                <a:cubicBezTo>
                  <a:pt x="4593117" y="1784490"/>
                  <a:pt x="4567636" y="1757161"/>
                  <a:pt x="4569265" y="1725518"/>
                </a:cubicBezTo>
                <a:cubicBezTo>
                  <a:pt x="4570094" y="1718631"/>
                  <a:pt x="4578259" y="1710954"/>
                  <a:pt x="4579985" y="1700823"/>
                </a:cubicBezTo>
                <a:cubicBezTo>
                  <a:pt x="4585163" y="1670432"/>
                  <a:pt x="4581868" y="1624536"/>
                  <a:pt x="4598273" y="1580735"/>
                </a:cubicBezTo>
                <a:cubicBezTo>
                  <a:pt x="4603623" y="1566236"/>
                  <a:pt x="4611606" y="1551930"/>
                  <a:pt x="4617452" y="1535151"/>
                </a:cubicBezTo>
                <a:cubicBezTo>
                  <a:pt x="4635296" y="1485169"/>
                  <a:pt x="4672267" y="1445181"/>
                  <a:pt x="4697657" y="1396079"/>
                </a:cubicBezTo>
                <a:cubicBezTo>
                  <a:pt x="4702321" y="1386493"/>
                  <a:pt x="4702568" y="1373939"/>
                  <a:pt x="4707327" y="1363037"/>
                </a:cubicBezTo>
                <a:cubicBezTo>
                  <a:pt x="4738801" y="1293865"/>
                  <a:pt x="4791749" y="1238829"/>
                  <a:pt x="4839242" y="1208870"/>
                </a:cubicBezTo>
                <a:cubicBezTo>
                  <a:pt x="4854945" y="1234165"/>
                  <a:pt x="4845437" y="1269535"/>
                  <a:pt x="4841529" y="1300680"/>
                </a:cubicBezTo>
                <a:cubicBezTo>
                  <a:pt x="4831889" y="1374418"/>
                  <a:pt x="4803440" y="1452081"/>
                  <a:pt x="4810523" y="1518765"/>
                </a:cubicBezTo>
                <a:cubicBezTo>
                  <a:pt x="4834629" y="1533092"/>
                  <a:pt x="4849987" y="1526600"/>
                  <a:pt x="4872404" y="1536834"/>
                </a:cubicBezTo>
                <a:cubicBezTo>
                  <a:pt x="4885298" y="1500387"/>
                  <a:pt x="4908182" y="1490473"/>
                  <a:pt x="4926610" y="1468986"/>
                </a:cubicBezTo>
                <a:cubicBezTo>
                  <a:pt x="4927353" y="1454152"/>
                  <a:pt x="4909705" y="1446581"/>
                  <a:pt x="4904286" y="1434608"/>
                </a:cubicBezTo>
                <a:cubicBezTo>
                  <a:pt x="4914263" y="1424747"/>
                  <a:pt x="4924899" y="1414934"/>
                  <a:pt x="4936708" y="1407191"/>
                </a:cubicBezTo>
                <a:cubicBezTo>
                  <a:pt x="4953403" y="1427926"/>
                  <a:pt x="4967941" y="1441887"/>
                  <a:pt x="4985370" y="1457051"/>
                </a:cubicBezTo>
                <a:cubicBezTo>
                  <a:pt x="5012306" y="1414017"/>
                  <a:pt x="5057511" y="1415653"/>
                  <a:pt x="5089771" y="1385909"/>
                </a:cubicBezTo>
                <a:cubicBezTo>
                  <a:pt x="5108239" y="1395855"/>
                  <a:pt x="5117139" y="1382607"/>
                  <a:pt x="5130025" y="1378251"/>
                </a:cubicBezTo>
                <a:cubicBezTo>
                  <a:pt x="5192353" y="1371870"/>
                  <a:pt x="5249150" y="1373357"/>
                  <a:pt x="5333106" y="1415529"/>
                </a:cubicBezTo>
                <a:cubicBezTo>
                  <a:pt x="5481845" y="1490538"/>
                  <a:pt x="5558208" y="1655893"/>
                  <a:pt x="5532091" y="1801879"/>
                </a:cubicBezTo>
                <a:cubicBezTo>
                  <a:pt x="5527886" y="1823409"/>
                  <a:pt x="5518893" y="1860801"/>
                  <a:pt x="5504185" y="1876604"/>
                </a:cubicBezTo>
                <a:cubicBezTo>
                  <a:pt x="5485900" y="1896116"/>
                  <a:pt x="5470002" y="1951203"/>
                  <a:pt x="5441167" y="1965646"/>
                </a:cubicBezTo>
                <a:cubicBezTo>
                  <a:pt x="5441397" y="1994446"/>
                  <a:pt x="5509573" y="1994115"/>
                  <a:pt x="5515785" y="2013425"/>
                </a:cubicBezTo>
                <a:close/>
                <a:moveTo>
                  <a:pt x="4973954" y="3246436"/>
                </a:moveTo>
                <a:cubicBezTo>
                  <a:pt x="4979589" y="3230039"/>
                  <a:pt x="4980338" y="3213330"/>
                  <a:pt x="4974879" y="3197785"/>
                </a:cubicBezTo>
                <a:cubicBezTo>
                  <a:pt x="4967091" y="3175765"/>
                  <a:pt x="4944012" y="3170091"/>
                  <a:pt x="4941453" y="3147127"/>
                </a:cubicBezTo>
                <a:cubicBezTo>
                  <a:pt x="4982511" y="3125086"/>
                  <a:pt x="5030628" y="3123785"/>
                  <a:pt x="5054304" y="3054834"/>
                </a:cubicBezTo>
                <a:cubicBezTo>
                  <a:pt x="5053780" y="2971689"/>
                  <a:pt x="4939551" y="2934343"/>
                  <a:pt x="4873235" y="2953137"/>
                </a:cubicBezTo>
                <a:cubicBezTo>
                  <a:pt x="4860872" y="2956450"/>
                  <a:pt x="4851291" y="2968525"/>
                  <a:pt x="4842325" y="2973634"/>
                </a:cubicBezTo>
                <a:cubicBezTo>
                  <a:pt x="4835574" y="2976972"/>
                  <a:pt x="4827881" y="2975081"/>
                  <a:pt x="4822411" y="2977689"/>
                </a:cubicBezTo>
                <a:cubicBezTo>
                  <a:pt x="4790595" y="2993615"/>
                  <a:pt x="4765554" y="3025015"/>
                  <a:pt x="4736461" y="3030231"/>
                </a:cubicBezTo>
                <a:cubicBezTo>
                  <a:pt x="4755959" y="3079666"/>
                  <a:pt x="4747579" y="3162968"/>
                  <a:pt x="4784615" y="3219371"/>
                </a:cubicBezTo>
                <a:cubicBezTo>
                  <a:pt x="4815889" y="3266846"/>
                  <a:pt x="4895110" y="3316000"/>
                  <a:pt x="4943719" y="3293219"/>
                </a:cubicBezTo>
                <a:cubicBezTo>
                  <a:pt x="4957800" y="3278919"/>
                  <a:pt x="4968320" y="3262833"/>
                  <a:pt x="4973954" y="3246436"/>
                </a:cubicBezTo>
                <a:close/>
                <a:moveTo>
                  <a:pt x="3545279" y="6482412"/>
                </a:moveTo>
                <a:cubicBezTo>
                  <a:pt x="3548906" y="6470737"/>
                  <a:pt x="3547044" y="6462254"/>
                  <a:pt x="3540306" y="6456724"/>
                </a:cubicBezTo>
                <a:cubicBezTo>
                  <a:pt x="3539082" y="6461801"/>
                  <a:pt x="3532443" y="6458357"/>
                  <a:pt x="3530744" y="6462202"/>
                </a:cubicBezTo>
                <a:cubicBezTo>
                  <a:pt x="3538902" y="6466828"/>
                  <a:pt x="3528364" y="6482598"/>
                  <a:pt x="3545279" y="6482412"/>
                </a:cubicBezTo>
                <a:close/>
                <a:moveTo>
                  <a:pt x="1570746" y="10958535"/>
                </a:moveTo>
                <a:cubicBezTo>
                  <a:pt x="1565613" y="10951680"/>
                  <a:pt x="1567347" y="10944290"/>
                  <a:pt x="1558712" y="10938436"/>
                </a:cubicBezTo>
                <a:cubicBezTo>
                  <a:pt x="1549445" y="10945555"/>
                  <a:pt x="1562471" y="10964563"/>
                  <a:pt x="1570746" y="10958535"/>
                </a:cubicBezTo>
                <a:close/>
                <a:moveTo>
                  <a:pt x="3519761" y="6548247"/>
                </a:moveTo>
                <a:cubicBezTo>
                  <a:pt x="3515255" y="6545745"/>
                  <a:pt x="3513777" y="6541007"/>
                  <a:pt x="3506005" y="6540127"/>
                </a:cubicBezTo>
                <a:cubicBezTo>
                  <a:pt x="3500908" y="6551662"/>
                  <a:pt x="3506177" y="6557054"/>
                  <a:pt x="3512061" y="6562208"/>
                </a:cubicBezTo>
                <a:cubicBezTo>
                  <a:pt x="3513186" y="6555045"/>
                  <a:pt x="3518636" y="6555410"/>
                  <a:pt x="3519761" y="6548247"/>
                </a:cubicBezTo>
                <a:close/>
                <a:moveTo>
                  <a:pt x="5897826" y="1169972"/>
                </a:moveTo>
                <a:cubicBezTo>
                  <a:pt x="5892511" y="1166548"/>
                  <a:pt x="5895862" y="1159779"/>
                  <a:pt x="5890247" y="1156222"/>
                </a:cubicBezTo>
                <a:cubicBezTo>
                  <a:pt x="5886127" y="1162292"/>
                  <a:pt x="5891938" y="1175978"/>
                  <a:pt x="5897826" y="1169972"/>
                </a:cubicBezTo>
                <a:close/>
                <a:moveTo>
                  <a:pt x="5948209" y="1055942"/>
                </a:moveTo>
                <a:lnTo>
                  <a:pt x="5948035" y="1053897"/>
                </a:lnTo>
                <a:lnTo>
                  <a:pt x="5945482" y="1023892"/>
                </a:lnTo>
                <a:cubicBezTo>
                  <a:pt x="5942520" y="1026529"/>
                  <a:pt x="5941095" y="1032804"/>
                  <a:pt x="5941464" y="1039288"/>
                </a:cubicBezTo>
                <a:lnTo>
                  <a:pt x="5947271" y="1053625"/>
                </a:lnTo>
                <a:close/>
                <a:moveTo>
                  <a:pt x="5904731" y="1169795"/>
                </a:moveTo>
                <a:cubicBezTo>
                  <a:pt x="5913084" y="1150890"/>
                  <a:pt x="5899476" y="1140215"/>
                  <a:pt x="5897131" y="1125191"/>
                </a:cubicBezTo>
                <a:cubicBezTo>
                  <a:pt x="5885921" y="1136736"/>
                  <a:pt x="5895791" y="1158313"/>
                  <a:pt x="5904731" y="1169795"/>
                </a:cubicBezTo>
                <a:close/>
                <a:moveTo>
                  <a:pt x="1397841" y="11381159"/>
                </a:moveTo>
                <a:cubicBezTo>
                  <a:pt x="1384444" y="11367584"/>
                  <a:pt x="1399993" y="11347410"/>
                  <a:pt x="1371908" y="11337042"/>
                </a:cubicBezTo>
                <a:cubicBezTo>
                  <a:pt x="1354552" y="11354376"/>
                  <a:pt x="1385866" y="11388624"/>
                  <a:pt x="1397841" y="11381159"/>
                </a:cubicBezTo>
                <a:close/>
                <a:moveTo>
                  <a:pt x="5755264" y="1525716"/>
                </a:moveTo>
                <a:cubicBezTo>
                  <a:pt x="5753507" y="1523920"/>
                  <a:pt x="5752415" y="1522927"/>
                  <a:pt x="5754399" y="1520745"/>
                </a:cubicBezTo>
                <a:cubicBezTo>
                  <a:pt x="5752454" y="1519376"/>
                  <a:pt x="5750935" y="1518195"/>
                  <a:pt x="5749178" y="1516399"/>
                </a:cubicBezTo>
                <a:cubicBezTo>
                  <a:pt x="5739761" y="1520395"/>
                  <a:pt x="5752198" y="1531498"/>
                  <a:pt x="5755264" y="1525716"/>
                </a:cubicBezTo>
                <a:close/>
                <a:moveTo>
                  <a:pt x="3529107" y="6565335"/>
                </a:moveTo>
                <a:cubicBezTo>
                  <a:pt x="3516678" y="6586972"/>
                  <a:pt x="3500722" y="6607498"/>
                  <a:pt x="3480232" y="6622701"/>
                </a:cubicBezTo>
                <a:cubicBezTo>
                  <a:pt x="3459410" y="6637502"/>
                  <a:pt x="3437948" y="6638742"/>
                  <a:pt x="3413769" y="6657678"/>
                </a:cubicBezTo>
                <a:cubicBezTo>
                  <a:pt x="3370837" y="6655560"/>
                  <a:pt x="3336834" y="6665559"/>
                  <a:pt x="3292802" y="6657849"/>
                </a:cubicBezTo>
                <a:cubicBezTo>
                  <a:pt x="3211468" y="6643360"/>
                  <a:pt x="3120327" y="6602579"/>
                  <a:pt x="3072726" y="6559078"/>
                </a:cubicBezTo>
                <a:cubicBezTo>
                  <a:pt x="3032717" y="6521484"/>
                  <a:pt x="3016853" y="6473111"/>
                  <a:pt x="2983861" y="6438107"/>
                </a:cubicBezTo>
                <a:cubicBezTo>
                  <a:pt x="2978248" y="6398859"/>
                  <a:pt x="2954317" y="6369902"/>
                  <a:pt x="2956846" y="6326081"/>
                </a:cubicBezTo>
                <a:cubicBezTo>
                  <a:pt x="2932593" y="6330174"/>
                  <a:pt x="2908767" y="6334456"/>
                  <a:pt x="2876341" y="6324724"/>
                </a:cubicBezTo>
                <a:cubicBezTo>
                  <a:pt x="2868929" y="6313790"/>
                  <a:pt x="2887019" y="6307484"/>
                  <a:pt x="2879846" y="6297166"/>
                </a:cubicBezTo>
                <a:cubicBezTo>
                  <a:pt x="2834476" y="6283247"/>
                  <a:pt x="2799046" y="6262996"/>
                  <a:pt x="2765085" y="6242884"/>
                </a:cubicBezTo>
                <a:cubicBezTo>
                  <a:pt x="2743434" y="6244553"/>
                  <a:pt x="2733995" y="6265915"/>
                  <a:pt x="2712401" y="6273226"/>
                </a:cubicBezTo>
                <a:cubicBezTo>
                  <a:pt x="2630952" y="6300560"/>
                  <a:pt x="2509732" y="6237808"/>
                  <a:pt x="2479161" y="6178851"/>
                </a:cubicBezTo>
                <a:cubicBezTo>
                  <a:pt x="2310117" y="6134290"/>
                  <a:pt x="2374147" y="5954741"/>
                  <a:pt x="2269572" y="5872789"/>
                </a:cubicBezTo>
                <a:cubicBezTo>
                  <a:pt x="2249440" y="5875639"/>
                  <a:pt x="2224399" y="5863043"/>
                  <a:pt x="2219681" y="5847170"/>
                </a:cubicBezTo>
                <a:cubicBezTo>
                  <a:pt x="2221610" y="5839341"/>
                  <a:pt x="2223777" y="5832128"/>
                  <a:pt x="2226132" y="5824487"/>
                </a:cubicBezTo>
                <a:cubicBezTo>
                  <a:pt x="2270337" y="5822571"/>
                  <a:pt x="2299447" y="5859434"/>
                  <a:pt x="2314843" y="5884621"/>
                </a:cubicBezTo>
                <a:cubicBezTo>
                  <a:pt x="2331569" y="5911416"/>
                  <a:pt x="2343050" y="5946618"/>
                  <a:pt x="2354432" y="5979734"/>
                </a:cubicBezTo>
                <a:cubicBezTo>
                  <a:pt x="2375868" y="6044357"/>
                  <a:pt x="2380552" y="6121494"/>
                  <a:pt x="2462337" y="6149970"/>
                </a:cubicBezTo>
                <a:cubicBezTo>
                  <a:pt x="2469650" y="6132264"/>
                  <a:pt x="2445013" y="6106058"/>
                  <a:pt x="2465433" y="6078313"/>
                </a:cubicBezTo>
                <a:cubicBezTo>
                  <a:pt x="2481011" y="6071919"/>
                  <a:pt x="2499773" y="6071017"/>
                  <a:pt x="2516540" y="6067702"/>
                </a:cubicBezTo>
                <a:cubicBezTo>
                  <a:pt x="2572341" y="6085718"/>
                  <a:pt x="2556392" y="6177229"/>
                  <a:pt x="2500147" y="6176379"/>
                </a:cubicBezTo>
                <a:cubicBezTo>
                  <a:pt x="2533943" y="6237271"/>
                  <a:pt x="2687976" y="6286946"/>
                  <a:pt x="2736959" y="6226882"/>
                </a:cubicBezTo>
                <a:cubicBezTo>
                  <a:pt x="2725355" y="6202350"/>
                  <a:pt x="2698648" y="6185443"/>
                  <a:pt x="2709573" y="6146864"/>
                </a:cubicBezTo>
                <a:cubicBezTo>
                  <a:pt x="2726078" y="6129134"/>
                  <a:pt x="2765621" y="6143542"/>
                  <a:pt x="2778588" y="6161527"/>
                </a:cubicBezTo>
                <a:cubicBezTo>
                  <a:pt x="2782929" y="6178255"/>
                  <a:pt x="2777709" y="6200460"/>
                  <a:pt x="2769837" y="6224047"/>
                </a:cubicBezTo>
                <a:cubicBezTo>
                  <a:pt x="2806310" y="6244248"/>
                  <a:pt x="2845433" y="6263066"/>
                  <a:pt x="2893315" y="6277072"/>
                </a:cubicBezTo>
                <a:cubicBezTo>
                  <a:pt x="2910640" y="6267876"/>
                  <a:pt x="2913661" y="6234486"/>
                  <a:pt x="2931036" y="6226332"/>
                </a:cubicBezTo>
                <a:cubicBezTo>
                  <a:pt x="2952630" y="6219022"/>
                  <a:pt x="2955428" y="6247323"/>
                  <a:pt x="2972212" y="6253207"/>
                </a:cubicBezTo>
                <a:cubicBezTo>
                  <a:pt x="3053852" y="6172337"/>
                  <a:pt x="3229077" y="6175203"/>
                  <a:pt x="3376141" y="6223330"/>
                </a:cubicBezTo>
                <a:cubicBezTo>
                  <a:pt x="3446592" y="6246288"/>
                  <a:pt x="3531577" y="6316010"/>
                  <a:pt x="3552536" y="6379401"/>
                </a:cubicBezTo>
                <a:cubicBezTo>
                  <a:pt x="3564395" y="6413748"/>
                  <a:pt x="3568604" y="6463100"/>
                  <a:pt x="3556826" y="6501302"/>
                </a:cubicBezTo>
                <a:cubicBezTo>
                  <a:pt x="3550440" y="6520949"/>
                  <a:pt x="3541537" y="6543697"/>
                  <a:pt x="3529107" y="6565335"/>
                </a:cubicBezTo>
                <a:close/>
                <a:moveTo>
                  <a:pt x="4985972" y="3273729"/>
                </a:moveTo>
                <a:cubicBezTo>
                  <a:pt x="4979036" y="3287128"/>
                  <a:pt x="4969260" y="3300161"/>
                  <a:pt x="4956631" y="3312319"/>
                </a:cubicBezTo>
                <a:cubicBezTo>
                  <a:pt x="4872016" y="3352905"/>
                  <a:pt x="4763416" y="3248581"/>
                  <a:pt x="4742783" y="3178082"/>
                </a:cubicBezTo>
                <a:cubicBezTo>
                  <a:pt x="4727092" y="3125797"/>
                  <a:pt x="4740174" y="3062374"/>
                  <a:pt x="4701196" y="3031160"/>
                </a:cubicBezTo>
                <a:cubicBezTo>
                  <a:pt x="4704755" y="3023705"/>
                  <a:pt x="4707690" y="3016944"/>
                  <a:pt x="4711249" y="3009489"/>
                </a:cubicBezTo>
                <a:cubicBezTo>
                  <a:pt x="4673025" y="2918825"/>
                  <a:pt x="4582823" y="2843534"/>
                  <a:pt x="4459273" y="2804715"/>
                </a:cubicBezTo>
                <a:cubicBezTo>
                  <a:pt x="4423333" y="2793140"/>
                  <a:pt x="4381620" y="2790792"/>
                  <a:pt x="4344755" y="2786529"/>
                </a:cubicBezTo>
                <a:cubicBezTo>
                  <a:pt x="4305880" y="2781715"/>
                  <a:pt x="4260155" y="2784536"/>
                  <a:pt x="4235247" y="2757177"/>
                </a:cubicBezTo>
                <a:cubicBezTo>
                  <a:pt x="4274684" y="2741828"/>
                  <a:pt x="4321691" y="2738276"/>
                  <a:pt x="4371667" y="2728623"/>
                </a:cubicBezTo>
                <a:cubicBezTo>
                  <a:pt x="4495102" y="2704077"/>
                  <a:pt x="4641942" y="2642278"/>
                  <a:pt x="4787461" y="2684519"/>
                </a:cubicBezTo>
                <a:cubicBezTo>
                  <a:pt x="4949442" y="2732135"/>
                  <a:pt x="5027021" y="2824288"/>
                  <a:pt x="5065595" y="2945962"/>
                </a:cubicBezTo>
                <a:cubicBezTo>
                  <a:pt x="5079402" y="2987785"/>
                  <a:pt x="5093119" y="3040179"/>
                  <a:pt x="5057510" y="3095916"/>
                </a:cubicBezTo>
                <a:cubicBezTo>
                  <a:pt x="5036488" y="3128417"/>
                  <a:pt x="5004042" y="3138766"/>
                  <a:pt x="4972020" y="3157013"/>
                </a:cubicBezTo>
                <a:cubicBezTo>
                  <a:pt x="5002020" y="3190035"/>
                  <a:pt x="5006779" y="3233529"/>
                  <a:pt x="4985972" y="3273729"/>
                </a:cubicBezTo>
                <a:close/>
                <a:moveTo>
                  <a:pt x="5966672" y="1060513"/>
                </a:moveTo>
                <a:cubicBezTo>
                  <a:pt x="5959939" y="1027769"/>
                  <a:pt x="5968502" y="988872"/>
                  <a:pt x="5953538" y="959306"/>
                </a:cubicBezTo>
                <a:cubicBezTo>
                  <a:pt x="5950839" y="978019"/>
                  <a:pt x="5951464" y="995511"/>
                  <a:pt x="5953102" y="1012644"/>
                </a:cubicBezTo>
                <a:lnTo>
                  <a:pt x="5958038" y="1057448"/>
                </a:lnTo>
                <a:lnTo>
                  <a:pt x="5958741" y="1063823"/>
                </a:lnTo>
                <a:cubicBezTo>
                  <a:pt x="5962180" y="1064984"/>
                  <a:pt x="5965753" y="1065845"/>
                  <a:pt x="5966672" y="1060513"/>
                </a:cubicBezTo>
                <a:close/>
                <a:moveTo>
                  <a:pt x="5397936" y="2368645"/>
                </a:moveTo>
                <a:cubicBezTo>
                  <a:pt x="5367528" y="2346317"/>
                  <a:pt x="5336900" y="2330927"/>
                  <a:pt x="5307215" y="2333357"/>
                </a:cubicBezTo>
                <a:cubicBezTo>
                  <a:pt x="5337624" y="2355685"/>
                  <a:pt x="5367811" y="2364146"/>
                  <a:pt x="5397936" y="2368645"/>
                </a:cubicBezTo>
                <a:close/>
                <a:moveTo>
                  <a:pt x="5937470" y="1150187"/>
                </a:moveTo>
                <a:cubicBezTo>
                  <a:pt x="5940667" y="1125059"/>
                  <a:pt x="5947762" y="1086231"/>
                  <a:pt x="5932420" y="1076224"/>
                </a:cubicBezTo>
                <a:cubicBezTo>
                  <a:pt x="5936329" y="1077951"/>
                  <a:pt x="5932581" y="1085620"/>
                  <a:pt x="5928708" y="1084626"/>
                </a:cubicBezTo>
                <a:cubicBezTo>
                  <a:pt x="5930537" y="1070729"/>
                  <a:pt x="5937263" y="1054692"/>
                  <a:pt x="5925361" y="1045847"/>
                </a:cubicBezTo>
                <a:cubicBezTo>
                  <a:pt x="5907699" y="1076061"/>
                  <a:pt x="5940178" y="1105834"/>
                  <a:pt x="5927371" y="1142139"/>
                </a:cubicBezTo>
                <a:cubicBezTo>
                  <a:pt x="5932314" y="1143964"/>
                  <a:pt x="5935825" y="1146591"/>
                  <a:pt x="5937470" y="1150187"/>
                </a:cubicBezTo>
                <a:close/>
                <a:moveTo>
                  <a:pt x="6056136" y="881617"/>
                </a:moveTo>
                <a:cubicBezTo>
                  <a:pt x="6049920" y="877795"/>
                  <a:pt x="6044915" y="877735"/>
                  <a:pt x="6042192" y="882271"/>
                </a:cubicBezTo>
                <a:cubicBezTo>
                  <a:pt x="6047869" y="884062"/>
                  <a:pt x="6047048" y="888361"/>
                  <a:pt x="6052291" y="890319"/>
                </a:cubicBezTo>
                <a:close/>
                <a:moveTo>
                  <a:pt x="5924222" y="1195622"/>
                </a:moveTo>
                <a:cubicBezTo>
                  <a:pt x="5920834" y="1189463"/>
                  <a:pt x="5912477" y="1171783"/>
                  <a:pt x="5902699" y="1182526"/>
                </a:cubicBezTo>
                <a:cubicBezTo>
                  <a:pt x="5908518" y="1187249"/>
                  <a:pt x="5916743" y="1205230"/>
                  <a:pt x="5924222" y="1195622"/>
                </a:cubicBezTo>
                <a:close/>
                <a:moveTo>
                  <a:pt x="5385149" y="2416063"/>
                </a:moveTo>
                <a:cubicBezTo>
                  <a:pt x="5354993" y="2409583"/>
                  <a:pt x="5324837" y="2382298"/>
                  <a:pt x="5294639" y="2393982"/>
                </a:cubicBezTo>
                <a:cubicBezTo>
                  <a:pt x="5322930" y="2407755"/>
                  <a:pt x="5368872" y="2430840"/>
                  <a:pt x="5385149" y="2416063"/>
                </a:cubicBezTo>
                <a:close/>
                <a:moveTo>
                  <a:pt x="6183866" y="613409"/>
                </a:moveTo>
                <a:cubicBezTo>
                  <a:pt x="6170952" y="601075"/>
                  <a:pt x="6164257" y="574666"/>
                  <a:pt x="6143833" y="571250"/>
                </a:cubicBezTo>
                <a:cubicBezTo>
                  <a:pt x="6154712" y="584723"/>
                  <a:pt x="6161706" y="617382"/>
                  <a:pt x="6183866" y="613409"/>
                </a:cubicBezTo>
                <a:close/>
                <a:moveTo>
                  <a:pt x="5961768" y="1125741"/>
                </a:moveTo>
                <a:cubicBezTo>
                  <a:pt x="5963395" y="1124498"/>
                  <a:pt x="5963713" y="1122509"/>
                  <a:pt x="5961135" y="1119398"/>
                </a:cubicBezTo>
                <a:cubicBezTo>
                  <a:pt x="5959411" y="1123299"/>
                  <a:pt x="5955132" y="1119973"/>
                  <a:pt x="5952771" y="1122876"/>
                </a:cubicBezTo>
                <a:cubicBezTo>
                  <a:pt x="5954575" y="1123672"/>
                  <a:pt x="5956246" y="1124770"/>
                  <a:pt x="5954584" y="1126904"/>
                </a:cubicBezTo>
                <a:cubicBezTo>
                  <a:pt x="5940221" y="1126476"/>
                  <a:pt x="5956887" y="1129469"/>
                  <a:pt x="5961768" y="1125741"/>
                </a:cubicBezTo>
                <a:close/>
                <a:moveTo>
                  <a:pt x="5789268" y="1542269"/>
                </a:moveTo>
                <a:cubicBezTo>
                  <a:pt x="5788065" y="1534601"/>
                  <a:pt x="5777157" y="1529271"/>
                  <a:pt x="5771055" y="1532693"/>
                </a:cubicBezTo>
                <a:cubicBezTo>
                  <a:pt x="5771304" y="1537901"/>
                  <a:pt x="5782827" y="1542992"/>
                  <a:pt x="5789268" y="1542269"/>
                </a:cubicBezTo>
                <a:close/>
                <a:moveTo>
                  <a:pt x="5965938" y="1147321"/>
                </a:moveTo>
                <a:cubicBezTo>
                  <a:pt x="5966703" y="1142884"/>
                  <a:pt x="5958065" y="1136512"/>
                  <a:pt x="5955745" y="1147861"/>
                </a:cubicBezTo>
                <a:lnTo>
                  <a:pt x="5961457" y="1150385"/>
                </a:lnTo>
                <a:cubicBezTo>
                  <a:pt x="5964384" y="1150064"/>
                  <a:pt x="5965683" y="1148800"/>
                  <a:pt x="5965938" y="1147321"/>
                </a:cubicBezTo>
                <a:close/>
                <a:moveTo>
                  <a:pt x="5953079" y="1183984"/>
                </a:moveTo>
                <a:cubicBezTo>
                  <a:pt x="5955208" y="1170220"/>
                  <a:pt x="5957735" y="1155555"/>
                  <a:pt x="5945833" y="1146710"/>
                </a:cubicBezTo>
                <a:cubicBezTo>
                  <a:pt x="5945605" y="1160238"/>
                  <a:pt x="5940612" y="1175606"/>
                  <a:pt x="5953079" y="1183984"/>
                </a:cubicBezTo>
                <a:close/>
                <a:moveTo>
                  <a:pt x="5979464" y="1124269"/>
                </a:moveTo>
                <a:cubicBezTo>
                  <a:pt x="5992731" y="1085297"/>
                  <a:pt x="5982736" y="1055058"/>
                  <a:pt x="5972175" y="1025285"/>
                </a:cubicBezTo>
                <a:cubicBezTo>
                  <a:pt x="5963514" y="1053020"/>
                  <a:pt x="5979953" y="1073555"/>
                  <a:pt x="5976737" y="1092219"/>
                </a:cubicBezTo>
                <a:lnTo>
                  <a:pt x="5952897" y="1092022"/>
                </a:lnTo>
                <a:lnTo>
                  <a:pt x="5952750" y="1092021"/>
                </a:lnTo>
                <a:lnTo>
                  <a:pt x="5952877" y="1091617"/>
                </a:lnTo>
                <a:lnTo>
                  <a:pt x="5956543" y="1079979"/>
                </a:lnTo>
                <a:cubicBezTo>
                  <a:pt x="5956158" y="1076581"/>
                  <a:pt x="5954366" y="1073726"/>
                  <a:pt x="5951889" y="1071197"/>
                </a:cubicBezTo>
                <a:cubicBezTo>
                  <a:pt x="5948044" y="1079900"/>
                  <a:pt x="5941865" y="1089005"/>
                  <a:pt x="5952750" y="1092021"/>
                </a:cubicBezTo>
                <a:cubicBezTo>
                  <a:pt x="5953184" y="1104049"/>
                  <a:pt x="5943512" y="1104796"/>
                  <a:pt x="5953911" y="1112978"/>
                </a:cubicBezTo>
                <a:cubicBezTo>
                  <a:pt x="5964052" y="1112796"/>
                  <a:pt x="5959780" y="1100507"/>
                  <a:pt x="5972892" y="1100921"/>
                </a:cubicBezTo>
                <a:cubicBezTo>
                  <a:pt x="5972584" y="1109751"/>
                  <a:pt x="5970542" y="1119250"/>
                  <a:pt x="5979464" y="1124269"/>
                </a:cubicBezTo>
                <a:close/>
                <a:moveTo>
                  <a:pt x="1227700" y="11887433"/>
                </a:moveTo>
                <a:cubicBezTo>
                  <a:pt x="1182859" y="11804362"/>
                  <a:pt x="1097091" y="11734326"/>
                  <a:pt x="1019507" y="11660765"/>
                </a:cubicBezTo>
                <a:cubicBezTo>
                  <a:pt x="964876" y="11609078"/>
                  <a:pt x="910433" y="11556965"/>
                  <a:pt x="854343" y="11509735"/>
                </a:cubicBezTo>
                <a:cubicBezTo>
                  <a:pt x="793702" y="11458963"/>
                  <a:pt x="742235" y="11403574"/>
                  <a:pt x="689179" y="11358704"/>
                </a:cubicBezTo>
                <a:cubicBezTo>
                  <a:pt x="650490" y="11326305"/>
                  <a:pt x="581034" y="11296637"/>
                  <a:pt x="583206" y="11267497"/>
                </a:cubicBezTo>
                <a:cubicBezTo>
                  <a:pt x="504944" y="11290055"/>
                  <a:pt x="444061" y="11366715"/>
                  <a:pt x="376813" y="11432401"/>
                </a:cubicBezTo>
                <a:cubicBezTo>
                  <a:pt x="285606" y="11521169"/>
                  <a:pt x="169470" y="11594843"/>
                  <a:pt x="138165" y="11692224"/>
                </a:cubicBezTo>
                <a:cubicBezTo>
                  <a:pt x="319738" y="11885705"/>
                  <a:pt x="606482" y="12197587"/>
                  <a:pt x="790130" y="12359844"/>
                </a:cubicBezTo>
                <a:cubicBezTo>
                  <a:pt x="925674" y="12206490"/>
                  <a:pt x="1119209" y="12052231"/>
                  <a:pt x="1227700" y="11887433"/>
                </a:cubicBezTo>
                <a:close/>
                <a:moveTo>
                  <a:pt x="6209661" y="624296"/>
                </a:moveTo>
                <a:cubicBezTo>
                  <a:pt x="6200123" y="617023"/>
                  <a:pt x="6201160" y="595050"/>
                  <a:pt x="6184111" y="596693"/>
                </a:cubicBezTo>
                <a:cubicBezTo>
                  <a:pt x="6194880" y="603491"/>
                  <a:pt x="6196752" y="633886"/>
                  <a:pt x="6209661" y="624296"/>
                </a:cubicBezTo>
                <a:close/>
                <a:moveTo>
                  <a:pt x="5957301" y="1213466"/>
                </a:moveTo>
                <a:cubicBezTo>
                  <a:pt x="5960978" y="1204331"/>
                  <a:pt x="5962754" y="1195432"/>
                  <a:pt x="5953434" y="1191314"/>
                </a:cubicBezTo>
                <a:cubicBezTo>
                  <a:pt x="5949757" y="1200449"/>
                  <a:pt x="5950280" y="1208212"/>
                  <a:pt x="5957301" y="1213466"/>
                </a:cubicBezTo>
                <a:close/>
                <a:moveTo>
                  <a:pt x="1361550" y="11619243"/>
                </a:moveTo>
                <a:cubicBezTo>
                  <a:pt x="1334238" y="11594419"/>
                  <a:pt x="1337797" y="11533226"/>
                  <a:pt x="1292901" y="11529718"/>
                </a:cubicBezTo>
                <a:cubicBezTo>
                  <a:pt x="1303578" y="11556379"/>
                  <a:pt x="1325702" y="11634531"/>
                  <a:pt x="1361550" y="11619243"/>
                </a:cubicBezTo>
                <a:close/>
                <a:moveTo>
                  <a:pt x="1377893" y="11593806"/>
                </a:moveTo>
                <a:cubicBezTo>
                  <a:pt x="1355546" y="11563521"/>
                  <a:pt x="1351091" y="11500829"/>
                  <a:pt x="1317415" y="11491563"/>
                </a:cubicBezTo>
                <a:cubicBezTo>
                  <a:pt x="1347815" y="11519793"/>
                  <a:pt x="1332847" y="11587170"/>
                  <a:pt x="1377893" y="11593806"/>
                </a:cubicBezTo>
                <a:close/>
                <a:moveTo>
                  <a:pt x="5445461" y="2408218"/>
                </a:moveTo>
                <a:cubicBezTo>
                  <a:pt x="5370057" y="2484652"/>
                  <a:pt x="5291148" y="2382145"/>
                  <a:pt x="5214077" y="2395198"/>
                </a:cubicBezTo>
                <a:cubicBezTo>
                  <a:pt x="5203134" y="2413196"/>
                  <a:pt x="5217285" y="2430816"/>
                  <a:pt x="5208324" y="2448785"/>
                </a:cubicBezTo>
                <a:cubicBezTo>
                  <a:pt x="5182979" y="2454121"/>
                  <a:pt x="5156838" y="2450883"/>
                  <a:pt x="5130696" y="2426839"/>
                </a:cubicBezTo>
                <a:cubicBezTo>
                  <a:pt x="5112604" y="2431405"/>
                  <a:pt x="5085719" y="2443700"/>
                  <a:pt x="5077848" y="2467927"/>
                </a:cubicBezTo>
                <a:cubicBezTo>
                  <a:pt x="5033300" y="2449445"/>
                  <a:pt x="4967265" y="2429636"/>
                  <a:pt x="4942411" y="2382786"/>
                </a:cubicBezTo>
                <a:cubicBezTo>
                  <a:pt x="4962211" y="2361021"/>
                  <a:pt x="4982136" y="2347180"/>
                  <a:pt x="5001863" y="2341598"/>
                </a:cubicBezTo>
                <a:cubicBezTo>
                  <a:pt x="5021074" y="2303660"/>
                  <a:pt x="5001294" y="2243523"/>
                  <a:pt x="5060798" y="2226443"/>
                </a:cubicBezTo>
                <a:cubicBezTo>
                  <a:pt x="5082045" y="2233388"/>
                  <a:pt x="5103532" y="2255520"/>
                  <a:pt x="5124674" y="2255861"/>
                </a:cubicBezTo>
                <a:cubicBezTo>
                  <a:pt x="5165132" y="2204062"/>
                  <a:pt x="5271909" y="2189901"/>
                  <a:pt x="5302150" y="2243275"/>
                </a:cubicBezTo>
                <a:cubicBezTo>
                  <a:pt x="5314718" y="2265212"/>
                  <a:pt x="5289887" y="2282099"/>
                  <a:pt x="5296607" y="2310069"/>
                </a:cubicBezTo>
                <a:cubicBezTo>
                  <a:pt x="5344792" y="2328826"/>
                  <a:pt x="5427556" y="2341448"/>
                  <a:pt x="5445461" y="2408218"/>
                </a:cubicBezTo>
                <a:close/>
                <a:moveTo>
                  <a:pt x="1487871" y="11366847"/>
                </a:moveTo>
                <a:cubicBezTo>
                  <a:pt x="1495196" y="11336406"/>
                  <a:pt x="1477885" y="11310897"/>
                  <a:pt x="1448349" y="11287641"/>
                </a:cubicBezTo>
                <a:cubicBezTo>
                  <a:pt x="1434013" y="11320087"/>
                  <a:pt x="1473449" y="11340574"/>
                  <a:pt x="1487871" y="11366847"/>
                </a:cubicBezTo>
                <a:close/>
                <a:moveTo>
                  <a:pt x="1258926" y="11903271"/>
                </a:moveTo>
                <a:cubicBezTo>
                  <a:pt x="1207841" y="11953141"/>
                  <a:pt x="1158855" y="12012101"/>
                  <a:pt x="1107876" y="12068650"/>
                </a:cubicBezTo>
                <a:cubicBezTo>
                  <a:pt x="992455" y="12197225"/>
                  <a:pt x="867455" y="12290959"/>
                  <a:pt x="789951" y="12391394"/>
                </a:cubicBezTo>
                <a:cubicBezTo>
                  <a:pt x="760808" y="12401985"/>
                  <a:pt x="732279" y="12385808"/>
                  <a:pt x="703046" y="12398909"/>
                </a:cubicBezTo>
                <a:cubicBezTo>
                  <a:pt x="562998" y="12236020"/>
                  <a:pt x="335315" y="12043083"/>
                  <a:pt x="161081" y="11850293"/>
                </a:cubicBezTo>
                <a:cubicBezTo>
                  <a:pt x="139735" y="11827088"/>
                  <a:pt x="123170" y="11803444"/>
                  <a:pt x="102160" y="11782937"/>
                </a:cubicBezTo>
                <a:cubicBezTo>
                  <a:pt x="67588" y="11749296"/>
                  <a:pt x="16926" y="11719770"/>
                  <a:pt x="0" y="11679641"/>
                </a:cubicBezTo>
                <a:cubicBezTo>
                  <a:pt x="49125" y="11619212"/>
                  <a:pt x="110845" y="11560268"/>
                  <a:pt x="174739" y="11498711"/>
                </a:cubicBezTo>
                <a:cubicBezTo>
                  <a:pt x="269161" y="11407282"/>
                  <a:pt x="395580" y="11312645"/>
                  <a:pt x="480563" y="11211432"/>
                </a:cubicBezTo>
                <a:cubicBezTo>
                  <a:pt x="498053" y="11197224"/>
                  <a:pt x="515004" y="11224609"/>
                  <a:pt x="531855" y="11223383"/>
                </a:cubicBezTo>
                <a:cubicBezTo>
                  <a:pt x="544270" y="11229888"/>
                  <a:pt x="576538" y="11219148"/>
                  <a:pt x="575275" y="11227772"/>
                </a:cubicBezTo>
                <a:cubicBezTo>
                  <a:pt x="641460" y="11280993"/>
                  <a:pt x="697420" y="11334287"/>
                  <a:pt x="775996" y="11406757"/>
                </a:cubicBezTo>
                <a:cubicBezTo>
                  <a:pt x="945194" y="11563651"/>
                  <a:pt x="1173992" y="11718309"/>
                  <a:pt x="1258926" y="11903271"/>
                </a:cubicBezTo>
                <a:close/>
                <a:moveTo>
                  <a:pt x="5999873" y="1182809"/>
                </a:moveTo>
                <a:cubicBezTo>
                  <a:pt x="6002279" y="1167682"/>
                  <a:pt x="5994748" y="1145996"/>
                  <a:pt x="6015363" y="1136544"/>
                </a:cubicBezTo>
                <a:cubicBezTo>
                  <a:pt x="6013390" y="1123119"/>
                  <a:pt x="6019648" y="1106516"/>
                  <a:pt x="6009010" y="1096436"/>
                </a:cubicBezTo>
                <a:cubicBezTo>
                  <a:pt x="6005996" y="1104070"/>
                  <a:pt x="6000648" y="1112108"/>
                  <a:pt x="6003265" y="1117569"/>
                </a:cubicBezTo>
                <a:cubicBezTo>
                  <a:pt x="5994910" y="1112084"/>
                  <a:pt x="5989950" y="1115990"/>
                  <a:pt x="5984990" y="1119895"/>
                </a:cubicBezTo>
                <a:cubicBezTo>
                  <a:pt x="5990747" y="1126384"/>
                  <a:pt x="5991870" y="1134413"/>
                  <a:pt x="5991863" y="1143376"/>
                </a:cubicBezTo>
                <a:cubicBezTo>
                  <a:pt x="5986293" y="1143784"/>
                  <a:pt x="5983676" y="1150518"/>
                  <a:pt x="5979787" y="1155256"/>
                </a:cubicBezTo>
                <a:cubicBezTo>
                  <a:pt x="5989743" y="1160372"/>
                  <a:pt x="5975908" y="1175420"/>
                  <a:pt x="5976934" y="1184482"/>
                </a:cubicBezTo>
                <a:cubicBezTo>
                  <a:pt x="5987244" y="1184733"/>
                  <a:pt x="5988986" y="1187296"/>
                  <a:pt x="5992745" y="1195054"/>
                </a:cubicBezTo>
                <a:cubicBezTo>
                  <a:pt x="5997165" y="1192166"/>
                  <a:pt x="5999071" y="1187852"/>
                  <a:pt x="5999873" y="1182809"/>
                </a:cubicBezTo>
                <a:close/>
                <a:moveTo>
                  <a:pt x="6088086" y="994725"/>
                </a:moveTo>
                <a:cubicBezTo>
                  <a:pt x="6091039" y="988856"/>
                  <a:pt x="6090091" y="972297"/>
                  <a:pt x="6081701" y="978274"/>
                </a:cubicBezTo>
                <a:cubicBezTo>
                  <a:pt x="6085618" y="983233"/>
                  <a:pt x="6081870" y="990902"/>
                  <a:pt x="6088086" y="994725"/>
                </a:cubicBezTo>
                <a:close/>
                <a:moveTo>
                  <a:pt x="6127200" y="906202"/>
                </a:moveTo>
                <a:cubicBezTo>
                  <a:pt x="6123176" y="899044"/>
                  <a:pt x="6103334" y="890277"/>
                  <a:pt x="6097314" y="896583"/>
                </a:cubicBezTo>
                <a:cubicBezTo>
                  <a:pt x="6108499" y="899732"/>
                  <a:pt x="6117855" y="916778"/>
                  <a:pt x="6127200" y="906202"/>
                </a:cubicBezTo>
                <a:close/>
                <a:moveTo>
                  <a:pt x="6244530" y="645821"/>
                </a:moveTo>
                <a:cubicBezTo>
                  <a:pt x="6234753" y="637932"/>
                  <a:pt x="6232425" y="615492"/>
                  <a:pt x="6215753" y="616282"/>
                </a:cubicBezTo>
                <a:cubicBezTo>
                  <a:pt x="6227237" y="624925"/>
                  <a:pt x="6224465" y="654288"/>
                  <a:pt x="6244530" y="645821"/>
                </a:cubicBezTo>
                <a:close/>
                <a:moveTo>
                  <a:pt x="6000456" y="1208504"/>
                </a:moveTo>
                <a:cubicBezTo>
                  <a:pt x="5996548" y="1206777"/>
                  <a:pt x="5994673" y="1204514"/>
                  <a:pt x="5993365" y="1201784"/>
                </a:cubicBezTo>
                <a:cubicBezTo>
                  <a:pt x="5984011" y="1209128"/>
                  <a:pt x="5989600" y="1215184"/>
                  <a:pt x="5994092" y="1222908"/>
                </a:cubicBezTo>
                <a:close/>
                <a:moveTo>
                  <a:pt x="6080332" y="1059444"/>
                </a:moveTo>
                <a:cubicBezTo>
                  <a:pt x="6083705" y="1025786"/>
                  <a:pt x="6074081" y="997145"/>
                  <a:pt x="6074121" y="964524"/>
                </a:cubicBezTo>
                <a:cubicBezTo>
                  <a:pt x="6076359" y="965154"/>
                  <a:pt x="6079834" y="967048"/>
                  <a:pt x="6081027" y="964347"/>
                </a:cubicBezTo>
                <a:cubicBezTo>
                  <a:pt x="6079442" y="946790"/>
                  <a:pt x="6082057" y="927860"/>
                  <a:pt x="6068775" y="914818"/>
                </a:cubicBezTo>
                <a:cubicBezTo>
                  <a:pt x="6061561" y="923826"/>
                  <a:pt x="6073278" y="937969"/>
                  <a:pt x="6060210" y="941521"/>
                </a:cubicBezTo>
                <a:cubicBezTo>
                  <a:pt x="6062588" y="932887"/>
                  <a:pt x="6059899" y="925961"/>
                  <a:pt x="6052445" y="920874"/>
                </a:cubicBezTo>
                <a:cubicBezTo>
                  <a:pt x="6045541" y="933246"/>
                  <a:pt x="6061555" y="944984"/>
                  <a:pt x="6044049" y="948009"/>
                </a:cubicBezTo>
                <a:cubicBezTo>
                  <a:pt x="6041360" y="941082"/>
                  <a:pt x="6049069" y="930142"/>
                  <a:pt x="6035983" y="927229"/>
                </a:cubicBezTo>
                <a:cubicBezTo>
                  <a:pt x="6023704" y="950138"/>
                  <a:pt x="6037245" y="983738"/>
                  <a:pt x="6029661" y="1003342"/>
                </a:cubicBezTo>
                <a:cubicBezTo>
                  <a:pt x="6028180" y="963593"/>
                  <a:pt x="6026831" y="923544"/>
                  <a:pt x="6007455" y="890953"/>
                </a:cubicBezTo>
                <a:cubicBezTo>
                  <a:pt x="6002435" y="908820"/>
                  <a:pt x="6015743" y="919362"/>
                  <a:pt x="6011289" y="936762"/>
                </a:cubicBezTo>
                <a:cubicBezTo>
                  <a:pt x="6005842" y="933638"/>
                  <a:pt x="6003853" y="938139"/>
                  <a:pt x="5999919" y="938911"/>
                </a:cubicBezTo>
                <a:cubicBezTo>
                  <a:pt x="5996601" y="922023"/>
                  <a:pt x="6002682" y="901755"/>
                  <a:pt x="5987799" y="889082"/>
                </a:cubicBezTo>
                <a:cubicBezTo>
                  <a:pt x="5978712" y="908022"/>
                  <a:pt x="5994808" y="936653"/>
                  <a:pt x="5994174" y="960045"/>
                </a:cubicBezTo>
                <a:cubicBezTo>
                  <a:pt x="5987153" y="954791"/>
                  <a:pt x="5993863" y="944485"/>
                  <a:pt x="5985975" y="939565"/>
                </a:cubicBezTo>
                <a:cubicBezTo>
                  <a:pt x="5979858" y="946905"/>
                  <a:pt x="5987304" y="960955"/>
                  <a:pt x="5980231" y="960699"/>
                </a:cubicBezTo>
                <a:cubicBezTo>
                  <a:pt x="5978106" y="941110"/>
                  <a:pt x="5982804" y="892255"/>
                  <a:pt x="5966112" y="899944"/>
                </a:cubicBezTo>
                <a:cubicBezTo>
                  <a:pt x="5981695" y="936240"/>
                  <a:pt x="5951754" y="977168"/>
                  <a:pt x="5974207" y="1012554"/>
                </a:cubicBezTo>
                <a:cubicBezTo>
                  <a:pt x="5983320" y="991115"/>
                  <a:pt x="5968739" y="978575"/>
                  <a:pt x="5974519" y="958175"/>
                </a:cubicBezTo>
                <a:cubicBezTo>
                  <a:pt x="5979400" y="961766"/>
                  <a:pt x="5975917" y="968835"/>
                  <a:pt x="5986129" y="970120"/>
                </a:cubicBezTo>
                <a:cubicBezTo>
                  <a:pt x="5984054" y="991081"/>
                  <a:pt x="5988231" y="1016598"/>
                  <a:pt x="5989366" y="1040054"/>
                </a:cubicBezTo>
                <a:cubicBezTo>
                  <a:pt x="5989972" y="1048033"/>
                  <a:pt x="5988716" y="1057789"/>
                  <a:pt x="5989295" y="1066339"/>
                </a:cubicBezTo>
                <a:lnTo>
                  <a:pt x="5997917" y="1081347"/>
                </a:lnTo>
                <a:lnTo>
                  <a:pt x="5997880" y="1081358"/>
                </a:lnTo>
                <a:cubicBezTo>
                  <a:pt x="5997509" y="1082007"/>
                  <a:pt x="5998071" y="1083174"/>
                  <a:pt x="6000238" y="1085387"/>
                </a:cubicBezTo>
                <a:lnTo>
                  <a:pt x="5997917" y="1081347"/>
                </a:lnTo>
                <a:lnTo>
                  <a:pt x="6001120" y="1080441"/>
                </a:lnTo>
                <a:cubicBezTo>
                  <a:pt x="6004251" y="1080166"/>
                  <a:pt x="6008429" y="1079860"/>
                  <a:pt x="6008282" y="1075312"/>
                </a:cubicBezTo>
                <a:cubicBezTo>
                  <a:pt x="6010669" y="1069910"/>
                  <a:pt x="6002057" y="1068257"/>
                  <a:pt x="6007175" y="1061552"/>
                </a:cubicBezTo>
                <a:cubicBezTo>
                  <a:pt x="6002162" y="1058261"/>
                  <a:pt x="6000040" y="1063062"/>
                  <a:pt x="5996238" y="1063534"/>
                </a:cubicBezTo>
                <a:cubicBezTo>
                  <a:pt x="5997446" y="1030712"/>
                  <a:pt x="6000518" y="996921"/>
                  <a:pt x="5994360" y="966942"/>
                </a:cubicBezTo>
                <a:cubicBezTo>
                  <a:pt x="6002593" y="975959"/>
                  <a:pt x="6000408" y="958136"/>
                  <a:pt x="6006791" y="962392"/>
                </a:cubicBezTo>
                <a:cubicBezTo>
                  <a:pt x="6008839" y="1001673"/>
                  <a:pt x="6005555" y="1043262"/>
                  <a:pt x="6020900" y="1077659"/>
                </a:cubicBezTo>
                <a:cubicBezTo>
                  <a:pt x="6028181" y="1045727"/>
                  <a:pt x="6018097" y="1007557"/>
                  <a:pt x="6020402" y="985263"/>
                </a:cubicBezTo>
                <a:cubicBezTo>
                  <a:pt x="6024399" y="994920"/>
                  <a:pt x="6019514" y="1024682"/>
                  <a:pt x="6034667" y="1015596"/>
                </a:cubicBezTo>
                <a:cubicBezTo>
                  <a:pt x="6032794" y="1025528"/>
                  <a:pt x="6034421" y="1022660"/>
                  <a:pt x="6026623" y="1025671"/>
                </a:cubicBezTo>
                <a:cubicBezTo>
                  <a:pt x="6029347" y="1033330"/>
                  <a:pt x="6037365" y="1025755"/>
                  <a:pt x="6035528" y="1036420"/>
                </a:cubicBezTo>
                <a:cubicBezTo>
                  <a:pt x="6026122" y="1048762"/>
                  <a:pt x="6043295" y="1069262"/>
                  <a:pt x="6040742" y="1086426"/>
                </a:cubicBezTo>
                <a:cubicBezTo>
                  <a:pt x="6047550" y="1087282"/>
                  <a:pt x="6058595" y="1099694"/>
                  <a:pt x="6060397" y="1088296"/>
                </a:cubicBezTo>
                <a:cubicBezTo>
                  <a:pt x="6045401" y="1082387"/>
                  <a:pt x="6047359" y="1043799"/>
                  <a:pt x="6044411" y="1016315"/>
                </a:cubicBezTo>
                <a:cubicBezTo>
                  <a:pt x="6041499" y="989563"/>
                  <a:pt x="6035528" y="966481"/>
                  <a:pt x="6034137" y="946857"/>
                </a:cubicBezTo>
                <a:cubicBezTo>
                  <a:pt x="6062417" y="978003"/>
                  <a:pt x="6040575" y="1028249"/>
                  <a:pt x="6062056" y="1061770"/>
                </a:cubicBezTo>
                <a:cubicBezTo>
                  <a:pt x="6069354" y="1024108"/>
                  <a:pt x="6049623" y="984186"/>
                  <a:pt x="6058179" y="954252"/>
                </a:cubicBezTo>
                <a:cubicBezTo>
                  <a:pt x="6076883" y="985112"/>
                  <a:pt x="6055129" y="1031093"/>
                  <a:pt x="6080332" y="1059444"/>
                </a:cubicBezTo>
                <a:close/>
                <a:moveTo>
                  <a:pt x="6011042" y="1223582"/>
                </a:moveTo>
                <a:cubicBezTo>
                  <a:pt x="6017186" y="1213744"/>
                  <a:pt x="6009695" y="1195729"/>
                  <a:pt x="6001782" y="1205503"/>
                </a:cubicBezTo>
                <a:cubicBezTo>
                  <a:pt x="6006169" y="1211028"/>
                  <a:pt x="6000590" y="1220399"/>
                  <a:pt x="6011042" y="1223582"/>
                </a:cubicBezTo>
                <a:close/>
                <a:moveTo>
                  <a:pt x="1781528" y="10797828"/>
                </a:moveTo>
                <a:cubicBezTo>
                  <a:pt x="1769544" y="10778771"/>
                  <a:pt x="1768356" y="10758368"/>
                  <a:pt x="1753860" y="10739220"/>
                </a:cubicBezTo>
                <a:cubicBezTo>
                  <a:pt x="1744816" y="10759690"/>
                  <a:pt x="1762045" y="10792279"/>
                  <a:pt x="1781528" y="10797828"/>
                </a:cubicBezTo>
                <a:close/>
                <a:moveTo>
                  <a:pt x="1369674" y="11732544"/>
                </a:moveTo>
                <a:cubicBezTo>
                  <a:pt x="1348528" y="11687991"/>
                  <a:pt x="1326954" y="11643249"/>
                  <a:pt x="1302491" y="11599271"/>
                </a:cubicBezTo>
                <a:cubicBezTo>
                  <a:pt x="1296176" y="11615872"/>
                  <a:pt x="1303092" y="11655668"/>
                  <a:pt x="1314236" y="11678963"/>
                </a:cubicBezTo>
                <a:cubicBezTo>
                  <a:pt x="1325808" y="11702445"/>
                  <a:pt x="1354581" y="11744755"/>
                  <a:pt x="1369674" y="11732544"/>
                </a:cubicBezTo>
                <a:close/>
                <a:moveTo>
                  <a:pt x="6010522" y="1240210"/>
                </a:moveTo>
                <a:cubicBezTo>
                  <a:pt x="6002687" y="1230292"/>
                  <a:pt x="5994191" y="1234070"/>
                  <a:pt x="5986535" y="1240012"/>
                </a:cubicBezTo>
                <a:cubicBezTo>
                  <a:pt x="5996491" y="1245129"/>
                  <a:pt x="6004466" y="1245783"/>
                  <a:pt x="6010522" y="1240210"/>
                </a:cubicBezTo>
                <a:close/>
                <a:moveTo>
                  <a:pt x="6091268" y="1057462"/>
                </a:moveTo>
                <a:cubicBezTo>
                  <a:pt x="6100135" y="1043088"/>
                  <a:pt x="6094879" y="1013507"/>
                  <a:pt x="6086761" y="997726"/>
                </a:cubicBezTo>
                <a:cubicBezTo>
                  <a:pt x="6087020" y="1018284"/>
                  <a:pt x="6081779" y="1040716"/>
                  <a:pt x="6091268" y="1057462"/>
                </a:cubicBezTo>
                <a:close/>
                <a:moveTo>
                  <a:pt x="6048672" y="1174910"/>
                </a:moveTo>
                <a:cubicBezTo>
                  <a:pt x="6051302" y="1164841"/>
                  <a:pt x="6046187" y="1150342"/>
                  <a:pt x="6056054" y="1144480"/>
                </a:cubicBezTo>
                <a:cubicBezTo>
                  <a:pt x="6050837" y="1140023"/>
                  <a:pt x="6051119" y="1133691"/>
                  <a:pt x="6041437" y="1131207"/>
                </a:cubicBezTo>
                <a:cubicBezTo>
                  <a:pt x="6036055" y="1150707"/>
                  <a:pt x="6036437" y="1167733"/>
                  <a:pt x="6042619" y="1183018"/>
                </a:cubicBezTo>
                <a:cubicBezTo>
                  <a:pt x="6046059" y="1181130"/>
                  <a:pt x="6047796" y="1178267"/>
                  <a:pt x="6048672" y="1174910"/>
                </a:cubicBezTo>
                <a:close/>
                <a:moveTo>
                  <a:pt x="6083245" y="1098391"/>
                </a:moveTo>
                <a:cubicBezTo>
                  <a:pt x="6089204" y="1093851"/>
                  <a:pt x="6087539" y="1071595"/>
                  <a:pt x="6077812" y="1065146"/>
                </a:cubicBezTo>
                <a:cubicBezTo>
                  <a:pt x="6074613" y="1078079"/>
                  <a:pt x="6076613" y="1089005"/>
                  <a:pt x="6083245" y="1098391"/>
                </a:cubicBezTo>
                <a:close/>
                <a:moveTo>
                  <a:pt x="1898008" y="10573300"/>
                </a:moveTo>
                <a:cubicBezTo>
                  <a:pt x="1902417" y="10559080"/>
                  <a:pt x="1898533" y="10543697"/>
                  <a:pt x="1881620" y="10528578"/>
                </a:cubicBezTo>
                <a:cubicBezTo>
                  <a:pt x="1825552" y="10478829"/>
                  <a:pt x="1770540" y="10568699"/>
                  <a:pt x="1762263" y="10631305"/>
                </a:cubicBezTo>
                <a:cubicBezTo>
                  <a:pt x="1796909" y="10648142"/>
                  <a:pt x="1884779" y="10615957"/>
                  <a:pt x="1898008" y="10573300"/>
                </a:cubicBezTo>
                <a:close/>
                <a:moveTo>
                  <a:pt x="6032023" y="1222452"/>
                </a:moveTo>
                <a:cubicBezTo>
                  <a:pt x="6023206" y="1207437"/>
                  <a:pt x="6025254" y="1176780"/>
                  <a:pt x="6034854" y="1162371"/>
                </a:cubicBezTo>
                <a:cubicBezTo>
                  <a:pt x="6019245" y="1140769"/>
                  <a:pt x="6045129" y="1104145"/>
                  <a:pt x="6025472" y="1090080"/>
                </a:cubicBezTo>
                <a:cubicBezTo>
                  <a:pt x="6027318" y="1140391"/>
                  <a:pt x="6003628" y="1185875"/>
                  <a:pt x="6026498" y="1226825"/>
                </a:cubicBezTo>
                <a:cubicBezTo>
                  <a:pt x="6029168" y="1227287"/>
                  <a:pt x="6030865" y="1225885"/>
                  <a:pt x="6032023" y="1222452"/>
                </a:cubicBezTo>
                <a:close/>
                <a:moveTo>
                  <a:pt x="1433758" y="11647576"/>
                </a:moveTo>
                <a:cubicBezTo>
                  <a:pt x="1428173" y="11609389"/>
                  <a:pt x="1409767" y="11560943"/>
                  <a:pt x="1389196" y="11519707"/>
                </a:cubicBezTo>
                <a:cubicBezTo>
                  <a:pt x="1369907" y="11479037"/>
                  <a:pt x="1339187" y="11435357"/>
                  <a:pt x="1316235" y="11409907"/>
                </a:cubicBezTo>
                <a:cubicBezTo>
                  <a:pt x="1346422" y="11490602"/>
                  <a:pt x="1377891" y="11571863"/>
                  <a:pt x="1433758" y="11647576"/>
                </a:cubicBezTo>
                <a:close/>
                <a:moveTo>
                  <a:pt x="6038409" y="1238902"/>
                </a:moveTo>
                <a:cubicBezTo>
                  <a:pt x="6032538" y="1239178"/>
                  <a:pt x="6013378" y="1235374"/>
                  <a:pt x="6018940" y="1243929"/>
                </a:cubicBezTo>
                <a:cubicBezTo>
                  <a:pt x="6024501" y="1240289"/>
                  <a:pt x="6033016" y="1242975"/>
                  <a:pt x="6038409" y="1238902"/>
                </a:cubicBezTo>
                <a:close/>
                <a:moveTo>
                  <a:pt x="6102714" y="1093364"/>
                </a:moveTo>
                <a:cubicBezTo>
                  <a:pt x="6104729" y="1086364"/>
                  <a:pt x="6106877" y="1079064"/>
                  <a:pt x="6096328" y="1076913"/>
                </a:cubicBezTo>
                <a:cubicBezTo>
                  <a:pt x="6094313" y="1083914"/>
                  <a:pt x="6092298" y="1090914"/>
                  <a:pt x="6102714" y="1093364"/>
                </a:cubicBezTo>
                <a:close/>
                <a:moveTo>
                  <a:pt x="6070343" y="1170352"/>
                </a:moveTo>
                <a:cubicBezTo>
                  <a:pt x="6073048" y="1157862"/>
                  <a:pt x="6065225" y="1143242"/>
                  <a:pt x="6061092" y="1133077"/>
                </a:cubicBezTo>
                <a:cubicBezTo>
                  <a:pt x="6057107" y="1151042"/>
                  <a:pt x="6054156" y="1169106"/>
                  <a:pt x="6063601" y="1181887"/>
                </a:cubicBezTo>
                <a:cubicBezTo>
                  <a:pt x="6067369" y="1178441"/>
                  <a:pt x="6069441" y="1174515"/>
                  <a:pt x="6070343" y="1170352"/>
                </a:cubicBezTo>
                <a:close/>
                <a:moveTo>
                  <a:pt x="6294812" y="675175"/>
                </a:moveTo>
                <a:cubicBezTo>
                  <a:pt x="6277237" y="674546"/>
                  <a:pt x="6269915" y="643782"/>
                  <a:pt x="6256025" y="659056"/>
                </a:cubicBezTo>
                <a:cubicBezTo>
                  <a:pt x="6268879" y="665755"/>
                  <a:pt x="6283411" y="681353"/>
                  <a:pt x="6294812" y="675175"/>
                </a:cubicBezTo>
                <a:close/>
                <a:moveTo>
                  <a:pt x="1809188" y="10834517"/>
                </a:moveTo>
                <a:cubicBezTo>
                  <a:pt x="1808800" y="10830777"/>
                  <a:pt x="1798385" y="10813942"/>
                  <a:pt x="1791440" y="10821577"/>
                </a:cubicBezTo>
                <a:cubicBezTo>
                  <a:pt x="1792016" y="10824891"/>
                  <a:pt x="1802244" y="10842153"/>
                  <a:pt x="1809188" y="10834517"/>
                </a:cubicBezTo>
                <a:close/>
                <a:moveTo>
                  <a:pt x="6059910" y="1221144"/>
                </a:moveTo>
                <a:cubicBezTo>
                  <a:pt x="6062464" y="1216175"/>
                  <a:pt x="6063286" y="1211876"/>
                  <a:pt x="6061941" y="1208413"/>
                </a:cubicBezTo>
                <a:cubicBezTo>
                  <a:pt x="6058166" y="1206386"/>
                  <a:pt x="6055399" y="1206956"/>
                  <a:pt x="6052331" y="1207394"/>
                </a:cubicBezTo>
                <a:cubicBezTo>
                  <a:pt x="6047982" y="1214798"/>
                  <a:pt x="6051996" y="1218723"/>
                  <a:pt x="6059910" y="1221144"/>
                </a:cubicBezTo>
                <a:close/>
                <a:moveTo>
                  <a:pt x="6133453" y="1062830"/>
                </a:moveTo>
                <a:cubicBezTo>
                  <a:pt x="6143725" y="1050154"/>
                  <a:pt x="6128137" y="1047211"/>
                  <a:pt x="6126713" y="1039050"/>
                </a:cubicBezTo>
                <a:cubicBezTo>
                  <a:pt x="6125772" y="1013528"/>
                  <a:pt x="6122497" y="988409"/>
                  <a:pt x="6118958" y="963891"/>
                </a:cubicBezTo>
                <a:cubicBezTo>
                  <a:pt x="6120814" y="959690"/>
                  <a:pt x="6134961" y="960202"/>
                  <a:pt x="6122670" y="955489"/>
                </a:cubicBezTo>
                <a:cubicBezTo>
                  <a:pt x="6121731" y="942162"/>
                  <a:pt x="6117305" y="969258"/>
                  <a:pt x="6111920" y="964368"/>
                </a:cubicBezTo>
                <a:cubicBezTo>
                  <a:pt x="6108107" y="949413"/>
                  <a:pt x="6110925" y="931649"/>
                  <a:pt x="6101180" y="918735"/>
                </a:cubicBezTo>
                <a:cubicBezTo>
                  <a:pt x="6096578" y="954362"/>
                  <a:pt x="6096697" y="984183"/>
                  <a:pt x="6099159" y="1016833"/>
                </a:cubicBezTo>
                <a:cubicBezTo>
                  <a:pt x="6099797" y="1030027"/>
                  <a:pt x="6095980" y="1048425"/>
                  <a:pt x="6107918" y="1058004"/>
                </a:cubicBezTo>
                <a:cubicBezTo>
                  <a:pt x="6117208" y="1040230"/>
                  <a:pt x="6101544" y="999237"/>
                  <a:pt x="6107068" y="982668"/>
                </a:cubicBezTo>
                <a:cubicBezTo>
                  <a:pt x="6126850" y="1005396"/>
                  <a:pt x="6103274" y="1044116"/>
                  <a:pt x="6133453" y="1062830"/>
                </a:cubicBezTo>
                <a:close/>
                <a:moveTo>
                  <a:pt x="6148700" y="1028321"/>
                </a:moveTo>
                <a:cubicBezTo>
                  <a:pt x="6152624" y="1012122"/>
                  <a:pt x="6151727" y="978370"/>
                  <a:pt x="6141132" y="960060"/>
                </a:cubicBezTo>
                <a:cubicBezTo>
                  <a:pt x="6132637" y="976033"/>
                  <a:pt x="6147839" y="995303"/>
                  <a:pt x="6139122" y="1003645"/>
                </a:cubicBezTo>
                <a:cubicBezTo>
                  <a:pt x="6135416" y="990889"/>
                  <a:pt x="6140743" y="964192"/>
                  <a:pt x="6125863" y="963714"/>
                </a:cubicBezTo>
                <a:cubicBezTo>
                  <a:pt x="6128112" y="991966"/>
                  <a:pt x="6127329" y="1021389"/>
                  <a:pt x="6136811" y="1047098"/>
                </a:cubicBezTo>
                <a:cubicBezTo>
                  <a:pt x="6145739" y="1030958"/>
                  <a:pt x="6136039" y="1022010"/>
                  <a:pt x="6140502" y="1007842"/>
                </a:cubicBezTo>
                <a:cubicBezTo>
                  <a:pt x="6147222" y="1012963"/>
                  <a:pt x="6140813" y="1023402"/>
                  <a:pt x="6148700" y="1028321"/>
                </a:cubicBezTo>
                <a:close/>
                <a:moveTo>
                  <a:pt x="1592765" y="11344307"/>
                </a:moveTo>
                <a:cubicBezTo>
                  <a:pt x="1578471" y="11311967"/>
                  <a:pt x="1574983" y="11278277"/>
                  <a:pt x="1534255" y="11252628"/>
                </a:cubicBezTo>
                <a:cubicBezTo>
                  <a:pt x="1530345" y="11284579"/>
                  <a:pt x="1564830" y="11337066"/>
                  <a:pt x="1592765" y="11344307"/>
                </a:cubicBezTo>
                <a:close/>
                <a:moveTo>
                  <a:pt x="6075179" y="1217489"/>
                </a:moveTo>
                <a:cubicBezTo>
                  <a:pt x="6085001" y="1210711"/>
                  <a:pt x="6084079" y="1191653"/>
                  <a:pt x="6076351" y="1183934"/>
                </a:cubicBezTo>
                <a:cubicBezTo>
                  <a:pt x="6058641" y="1185793"/>
                  <a:pt x="6071385" y="1208998"/>
                  <a:pt x="6075179" y="1217489"/>
                </a:cubicBezTo>
                <a:close/>
                <a:moveTo>
                  <a:pt x="6103076" y="1161670"/>
                </a:moveTo>
                <a:cubicBezTo>
                  <a:pt x="6106682" y="1151069"/>
                  <a:pt x="6099466" y="1135686"/>
                  <a:pt x="6099510" y="1139650"/>
                </a:cubicBezTo>
                <a:cubicBezTo>
                  <a:pt x="6094241" y="1140192"/>
                  <a:pt x="6092961" y="1159353"/>
                  <a:pt x="6103076" y="1161670"/>
                </a:cubicBezTo>
                <a:close/>
                <a:moveTo>
                  <a:pt x="6113153" y="1138864"/>
                </a:moveTo>
                <a:cubicBezTo>
                  <a:pt x="6124079" y="1121454"/>
                  <a:pt x="6103080" y="1116121"/>
                  <a:pt x="6105907" y="1101589"/>
                </a:cubicBezTo>
                <a:cubicBezTo>
                  <a:pt x="6095782" y="1096040"/>
                  <a:pt x="6089319" y="1099282"/>
                  <a:pt x="6083733" y="1105421"/>
                </a:cubicBezTo>
                <a:cubicBezTo>
                  <a:pt x="6096951" y="1108034"/>
                  <a:pt x="6072991" y="1117532"/>
                  <a:pt x="6086219" y="1123377"/>
                </a:cubicBezTo>
                <a:cubicBezTo>
                  <a:pt x="6094981" y="1118999"/>
                  <a:pt x="6088914" y="1109145"/>
                  <a:pt x="6096350" y="1107768"/>
                </a:cubicBezTo>
                <a:cubicBezTo>
                  <a:pt x="6106917" y="1116382"/>
                  <a:pt x="6100721" y="1131219"/>
                  <a:pt x="6113153" y="1138864"/>
                </a:cubicBezTo>
                <a:close/>
                <a:moveTo>
                  <a:pt x="6179977" y="987624"/>
                </a:moveTo>
                <a:lnTo>
                  <a:pt x="6171560" y="983905"/>
                </a:lnTo>
                <a:cubicBezTo>
                  <a:pt x="6163638" y="990448"/>
                  <a:pt x="6180774" y="998019"/>
                  <a:pt x="6179977" y="987624"/>
                </a:cubicBezTo>
                <a:close/>
                <a:moveTo>
                  <a:pt x="6090968" y="1197207"/>
                </a:moveTo>
                <a:cubicBezTo>
                  <a:pt x="6096493" y="1192834"/>
                  <a:pt x="6101973" y="1172301"/>
                  <a:pt x="6086914" y="1168158"/>
                </a:cubicBezTo>
                <a:cubicBezTo>
                  <a:pt x="6079090" y="1173668"/>
                  <a:pt x="6087041" y="1189016"/>
                  <a:pt x="6090968" y="1197207"/>
                </a:cubicBezTo>
                <a:close/>
                <a:moveTo>
                  <a:pt x="6169037" y="1040849"/>
                </a:moveTo>
                <a:cubicBezTo>
                  <a:pt x="6171483" y="1038567"/>
                  <a:pt x="6172893" y="1035783"/>
                  <a:pt x="6171061" y="1031387"/>
                </a:cubicBezTo>
                <a:cubicBezTo>
                  <a:pt x="6163466" y="1023368"/>
                  <a:pt x="6156289" y="1045303"/>
                  <a:pt x="6160798" y="1047296"/>
                </a:cubicBezTo>
                <a:cubicBezTo>
                  <a:pt x="6163110" y="1044910"/>
                  <a:pt x="6166591" y="1043131"/>
                  <a:pt x="6169037" y="1040849"/>
                </a:cubicBezTo>
                <a:close/>
                <a:moveTo>
                  <a:pt x="6097353" y="1213658"/>
                </a:moveTo>
                <a:cubicBezTo>
                  <a:pt x="6091173" y="1210568"/>
                  <a:pt x="6087273" y="1212073"/>
                  <a:pt x="6085090" y="1218641"/>
                </a:cubicBezTo>
                <a:cubicBezTo>
                  <a:pt x="6091678" y="1224062"/>
                  <a:pt x="6093154" y="1215030"/>
                  <a:pt x="6097353" y="1213658"/>
                </a:cubicBezTo>
                <a:close/>
                <a:moveTo>
                  <a:pt x="6328816" y="691729"/>
                </a:moveTo>
                <a:cubicBezTo>
                  <a:pt x="6317471" y="681617"/>
                  <a:pt x="6311779" y="658710"/>
                  <a:pt x="6294818" y="657844"/>
                </a:cubicBezTo>
                <a:cubicBezTo>
                  <a:pt x="6304645" y="666774"/>
                  <a:pt x="6311639" y="699433"/>
                  <a:pt x="6328816" y="691729"/>
                </a:cubicBezTo>
                <a:close/>
                <a:moveTo>
                  <a:pt x="1870362" y="10803438"/>
                </a:moveTo>
                <a:cubicBezTo>
                  <a:pt x="1864337" y="10799757"/>
                  <a:pt x="1857924" y="10792335"/>
                  <a:pt x="1853529" y="10796510"/>
                </a:cubicBezTo>
                <a:cubicBezTo>
                  <a:pt x="1861826" y="10799667"/>
                  <a:pt x="1860641" y="10818512"/>
                  <a:pt x="1870362" y="10803438"/>
                </a:cubicBezTo>
                <a:close/>
                <a:moveTo>
                  <a:pt x="6123706" y="1177600"/>
                </a:moveTo>
                <a:cubicBezTo>
                  <a:pt x="6108984" y="1174323"/>
                  <a:pt x="6114785" y="1184777"/>
                  <a:pt x="6113009" y="1193676"/>
                </a:cubicBezTo>
                <a:cubicBezTo>
                  <a:pt x="6108978" y="1195481"/>
                  <a:pt x="6102222" y="1189627"/>
                  <a:pt x="6100579" y="1198226"/>
                </a:cubicBezTo>
                <a:cubicBezTo>
                  <a:pt x="6100623" y="1202191"/>
                  <a:pt x="6100801" y="1205856"/>
                  <a:pt x="6102746" y="1209585"/>
                </a:cubicBezTo>
                <a:cubicBezTo>
                  <a:pt x="6111402" y="1203008"/>
                  <a:pt x="6118244" y="1192402"/>
                  <a:pt x="6123706" y="1177600"/>
                </a:cubicBezTo>
                <a:close/>
                <a:moveTo>
                  <a:pt x="6355238" y="706971"/>
                </a:moveTo>
                <a:cubicBezTo>
                  <a:pt x="6346254" y="693825"/>
                  <a:pt x="6342668" y="680005"/>
                  <a:pt x="6329942" y="667245"/>
                </a:cubicBezTo>
                <a:cubicBezTo>
                  <a:pt x="6328883" y="680033"/>
                  <a:pt x="6344430" y="703725"/>
                  <a:pt x="6355238" y="706971"/>
                </a:cubicBezTo>
                <a:close/>
                <a:moveTo>
                  <a:pt x="1542713" y="11618154"/>
                </a:moveTo>
                <a:cubicBezTo>
                  <a:pt x="1517360" y="11516122"/>
                  <a:pt x="1468601" y="11418547"/>
                  <a:pt x="1407240" y="11324078"/>
                </a:cubicBezTo>
                <a:cubicBezTo>
                  <a:pt x="1388565" y="11366344"/>
                  <a:pt x="1428601" y="11421284"/>
                  <a:pt x="1449658" y="11468348"/>
                </a:cubicBezTo>
                <a:cubicBezTo>
                  <a:pt x="1473577" y="11522801"/>
                  <a:pt x="1499719" y="11575685"/>
                  <a:pt x="1521819" y="11622700"/>
                </a:cubicBezTo>
                <a:cubicBezTo>
                  <a:pt x="1529983" y="11627328"/>
                  <a:pt x="1538285" y="11630486"/>
                  <a:pt x="1542713" y="11618154"/>
                </a:cubicBezTo>
                <a:close/>
                <a:moveTo>
                  <a:pt x="1579272" y="11560827"/>
                </a:moveTo>
                <a:cubicBezTo>
                  <a:pt x="1545013" y="11482415"/>
                  <a:pt x="1501659" y="11406108"/>
                  <a:pt x="1447310" y="11331577"/>
                </a:cubicBezTo>
                <a:cubicBezTo>
                  <a:pt x="1454320" y="11412746"/>
                  <a:pt x="1528746" y="11478800"/>
                  <a:pt x="1556411" y="11554808"/>
                </a:cubicBezTo>
                <a:cubicBezTo>
                  <a:pt x="1564336" y="11558821"/>
                  <a:pt x="1573741" y="11567569"/>
                  <a:pt x="1579272" y="11560827"/>
                </a:cubicBezTo>
                <a:close/>
                <a:moveTo>
                  <a:pt x="6381033" y="717859"/>
                </a:moveTo>
                <a:cubicBezTo>
                  <a:pt x="6377192" y="716162"/>
                  <a:pt x="6373628" y="711528"/>
                  <a:pt x="6370652" y="714801"/>
                </a:cubicBezTo>
                <a:cubicBezTo>
                  <a:pt x="6372171" y="715982"/>
                  <a:pt x="6373689" y="717163"/>
                  <a:pt x="6371278" y="719157"/>
                </a:cubicBezTo>
                <a:cubicBezTo>
                  <a:pt x="6374931" y="721280"/>
                  <a:pt x="6378157" y="723215"/>
                  <a:pt x="6381033" y="717859"/>
                </a:cubicBezTo>
                <a:close/>
                <a:moveTo>
                  <a:pt x="1237777" y="12364659"/>
                </a:moveTo>
                <a:cubicBezTo>
                  <a:pt x="1234225" y="12359411"/>
                  <a:pt x="1228445" y="12354845"/>
                  <a:pt x="1217891" y="12352516"/>
                </a:cubicBezTo>
                <a:cubicBezTo>
                  <a:pt x="1206130" y="12363126"/>
                  <a:pt x="1235961" y="12372424"/>
                  <a:pt x="1237777" y="12364659"/>
                </a:cubicBezTo>
                <a:close/>
                <a:moveTo>
                  <a:pt x="1521584" y="11749146"/>
                </a:moveTo>
                <a:cubicBezTo>
                  <a:pt x="1511285" y="11743575"/>
                  <a:pt x="1499646" y="11731798"/>
                  <a:pt x="1491841" y="11739066"/>
                </a:cubicBezTo>
                <a:cubicBezTo>
                  <a:pt x="1506072" y="11743823"/>
                  <a:pt x="1506999" y="11776380"/>
                  <a:pt x="1521584" y="11749146"/>
                </a:cubicBezTo>
                <a:close/>
                <a:moveTo>
                  <a:pt x="1493448" y="11820910"/>
                </a:moveTo>
                <a:cubicBezTo>
                  <a:pt x="1468777" y="11790109"/>
                  <a:pt x="1467651" y="11753382"/>
                  <a:pt x="1428671" y="11724932"/>
                </a:cubicBezTo>
                <a:cubicBezTo>
                  <a:pt x="1421316" y="11763526"/>
                  <a:pt x="1434428" y="11797385"/>
                  <a:pt x="1472555" y="11825456"/>
                </a:cubicBezTo>
                <a:cubicBezTo>
                  <a:pt x="1480241" y="11828852"/>
                  <a:pt x="1486963" y="11825190"/>
                  <a:pt x="1493448" y="11820910"/>
                </a:cubicBezTo>
                <a:close/>
                <a:moveTo>
                  <a:pt x="5992726" y="1642872"/>
                </a:moveTo>
                <a:cubicBezTo>
                  <a:pt x="5985570" y="1641749"/>
                  <a:pt x="5989705" y="1627773"/>
                  <a:pt x="5982095" y="1634606"/>
                </a:cubicBezTo>
                <a:cubicBezTo>
                  <a:pt x="5983048" y="1637066"/>
                  <a:pt x="5987200" y="1649607"/>
                  <a:pt x="5992726" y="1642872"/>
                </a:cubicBezTo>
                <a:close/>
                <a:moveTo>
                  <a:pt x="6214737" y="1149675"/>
                </a:moveTo>
                <a:cubicBezTo>
                  <a:pt x="6194647" y="1135777"/>
                  <a:pt x="6163513" y="1121662"/>
                  <a:pt x="6141860" y="1121062"/>
                </a:cubicBezTo>
                <a:cubicBezTo>
                  <a:pt x="6156602" y="1142998"/>
                  <a:pt x="6189406" y="1158210"/>
                  <a:pt x="6214737" y="1149675"/>
                </a:cubicBezTo>
                <a:close/>
                <a:moveTo>
                  <a:pt x="1955498" y="10854146"/>
                </a:moveTo>
                <a:cubicBezTo>
                  <a:pt x="1953296" y="10860917"/>
                  <a:pt x="1949517" y="10867466"/>
                  <a:pt x="1943913" y="10873655"/>
                </a:cubicBezTo>
                <a:cubicBezTo>
                  <a:pt x="1915331" y="10904862"/>
                  <a:pt x="1852232" y="10904507"/>
                  <a:pt x="1812367" y="10874659"/>
                </a:cubicBezTo>
                <a:cubicBezTo>
                  <a:pt x="1769087" y="10843304"/>
                  <a:pt x="1744207" y="10781849"/>
                  <a:pt x="1726452" y="10746988"/>
                </a:cubicBezTo>
                <a:cubicBezTo>
                  <a:pt x="1737746" y="10716808"/>
                  <a:pt x="1749468" y="10686817"/>
                  <a:pt x="1747931" y="10659123"/>
                </a:cubicBezTo>
                <a:cubicBezTo>
                  <a:pt x="1690158" y="10647868"/>
                  <a:pt x="1642755" y="10635079"/>
                  <a:pt x="1591267" y="10598057"/>
                </a:cubicBezTo>
                <a:cubicBezTo>
                  <a:pt x="1533087" y="10556550"/>
                  <a:pt x="1486164" y="10488413"/>
                  <a:pt x="1424781" y="10454156"/>
                </a:cubicBezTo>
                <a:cubicBezTo>
                  <a:pt x="1335695" y="10404089"/>
                  <a:pt x="1260920" y="10452095"/>
                  <a:pt x="1176693" y="10451070"/>
                </a:cubicBezTo>
                <a:cubicBezTo>
                  <a:pt x="1272805" y="10564897"/>
                  <a:pt x="1249683" y="10696892"/>
                  <a:pt x="1371935" y="10806977"/>
                </a:cubicBezTo>
                <a:cubicBezTo>
                  <a:pt x="1387111" y="10814192"/>
                  <a:pt x="1415851" y="10808031"/>
                  <a:pt x="1423351" y="10833772"/>
                </a:cubicBezTo>
                <a:cubicBezTo>
                  <a:pt x="1478872" y="10815488"/>
                  <a:pt x="1610180" y="10909696"/>
                  <a:pt x="1614807" y="10980042"/>
                </a:cubicBezTo>
                <a:cubicBezTo>
                  <a:pt x="1617796" y="11020611"/>
                  <a:pt x="1587911" y="11042068"/>
                  <a:pt x="1564174" y="11078473"/>
                </a:cubicBezTo>
                <a:cubicBezTo>
                  <a:pt x="1526145" y="11082569"/>
                  <a:pt x="1486873" y="11043299"/>
                  <a:pt x="1484609" y="11009166"/>
                </a:cubicBezTo>
                <a:cubicBezTo>
                  <a:pt x="1494557" y="10990115"/>
                  <a:pt x="1507112" y="10990565"/>
                  <a:pt x="1516921" y="10972981"/>
                </a:cubicBezTo>
                <a:cubicBezTo>
                  <a:pt x="1506476" y="10925041"/>
                  <a:pt x="1410336" y="10915183"/>
                  <a:pt x="1412246" y="10863526"/>
                </a:cubicBezTo>
                <a:cubicBezTo>
                  <a:pt x="1399391" y="10856827"/>
                  <a:pt x="1388067" y="10855902"/>
                  <a:pt x="1375114" y="10847119"/>
                </a:cubicBezTo>
                <a:cubicBezTo>
                  <a:pt x="1373438" y="10820894"/>
                  <a:pt x="1341200" y="10810728"/>
                  <a:pt x="1326240" y="10794942"/>
                </a:cubicBezTo>
                <a:cubicBezTo>
                  <a:pt x="1240177" y="10703396"/>
                  <a:pt x="1242863" y="10563391"/>
                  <a:pt x="1166495" y="10464914"/>
                </a:cubicBezTo>
                <a:cubicBezTo>
                  <a:pt x="1131685" y="10449024"/>
                  <a:pt x="1100499" y="10404152"/>
                  <a:pt x="1070822" y="10395117"/>
                </a:cubicBezTo>
                <a:cubicBezTo>
                  <a:pt x="1052331" y="10388477"/>
                  <a:pt x="1079252" y="10374885"/>
                  <a:pt x="1063887" y="10368096"/>
                </a:cubicBezTo>
                <a:cubicBezTo>
                  <a:pt x="1045761" y="10356010"/>
                  <a:pt x="1010797" y="10354323"/>
                  <a:pt x="989135" y="10329460"/>
                </a:cubicBezTo>
                <a:cubicBezTo>
                  <a:pt x="939584" y="10271887"/>
                  <a:pt x="991282" y="10182591"/>
                  <a:pt x="913348" y="10121142"/>
                </a:cubicBezTo>
                <a:cubicBezTo>
                  <a:pt x="865600" y="10083734"/>
                  <a:pt x="806819" y="10086306"/>
                  <a:pt x="757410" y="10066514"/>
                </a:cubicBezTo>
                <a:cubicBezTo>
                  <a:pt x="738254" y="10059069"/>
                  <a:pt x="702029" y="10026753"/>
                  <a:pt x="692129" y="10007597"/>
                </a:cubicBezTo>
                <a:cubicBezTo>
                  <a:pt x="668852" y="9962142"/>
                  <a:pt x="667865" y="9850076"/>
                  <a:pt x="704981" y="9783392"/>
                </a:cubicBezTo>
                <a:cubicBezTo>
                  <a:pt x="725542" y="9746093"/>
                  <a:pt x="763718" y="9705873"/>
                  <a:pt x="794568" y="9691469"/>
                </a:cubicBezTo>
                <a:cubicBezTo>
                  <a:pt x="834786" y="9672030"/>
                  <a:pt x="957081" y="9665409"/>
                  <a:pt x="1003423" y="9747561"/>
                </a:cubicBezTo>
                <a:cubicBezTo>
                  <a:pt x="1015447" y="9763067"/>
                  <a:pt x="1020112" y="9734036"/>
                  <a:pt x="1031558" y="9746230"/>
                </a:cubicBezTo>
                <a:cubicBezTo>
                  <a:pt x="1051364" y="9767214"/>
                  <a:pt x="1074484" y="9787623"/>
                  <a:pt x="1088275" y="9809519"/>
                </a:cubicBezTo>
                <a:cubicBezTo>
                  <a:pt x="1159148" y="9754181"/>
                  <a:pt x="1236104" y="9668910"/>
                  <a:pt x="1311526" y="9691021"/>
                </a:cubicBezTo>
                <a:cubicBezTo>
                  <a:pt x="1330393" y="9696809"/>
                  <a:pt x="1360658" y="9713750"/>
                  <a:pt x="1379349" y="9724557"/>
                </a:cubicBezTo>
                <a:cubicBezTo>
                  <a:pt x="1444057" y="9762832"/>
                  <a:pt x="1486014" y="9814501"/>
                  <a:pt x="1542370" y="9865908"/>
                </a:cubicBezTo>
                <a:cubicBezTo>
                  <a:pt x="1652283" y="9966973"/>
                  <a:pt x="1815497" y="10090569"/>
                  <a:pt x="1772481" y="10204089"/>
                </a:cubicBezTo>
                <a:cubicBezTo>
                  <a:pt x="1764290" y="10224936"/>
                  <a:pt x="1728282" y="10279878"/>
                  <a:pt x="1700641" y="10308952"/>
                </a:cubicBezTo>
                <a:cubicBezTo>
                  <a:pt x="1652733" y="10359654"/>
                  <a:pt x="1558237" y="10401495"/>
                  <a:pt x="1492436" y="10362226"/>
                </a:cubicBezTo>
                <a:cubicBezTo>
                  <a:pt x="1399121" y="10306724"/>
                  <a:pt x="1262707" y="10197517"/>
                  <a:pt x="1188468" y="10117312"/>
                </a:cubicBezTo>
                <a:cubicBezTo>
                  <a:pt x="1157404" y="10083707"/>
                  <a:pt x="1122034" y="10051768"/>
                  <a:pt x="1102455" y="10026807"/>
                </a:cubicBezTo>
                <a:cubicBezTo>
                  <a:pt x="1079739" y="9997401"/>
                  <a:pt x="1051723" y="9931501"/>
                  <a:pt x="1050397" y="9912566"/>
                </a:cubicBezTo>
                <a:cubicBezTo>
                  <a:pt x="1049586" y="9891309"/>
                  <a:pt x="1057019" y="9889496"/>
                  <a:pt x="1064234" y="9857003"/>
                </a:cubicBezTo>
                <a:cubicBezTo>
                  <a:pt x="1044428" y="9836020"/>
                  <a:pt x="1020266" y="9815659"/>
                  <a:pt x="995489" y="9795536"/>
                </a:cubicBezTo>
                <a:cubicBezTo>
                  <a:pt x="988925" y="9784991"/>
                  <a:pt x="996474" y="9772524"/>
                  <a:pt x="993225" y="9761405"/>
                </a:cubicBezTo>
                <a:cubicBezTo>
                  <a:pt x="882108" y="9652672"/>
                  <a:pt x="745854" y="9703587"/>
                  <a:pt x="704702" y="9842906"/>
                </a:cubicBezTo>
                <a:cubicBezTo>
                  <a:pt x="687788" y="9899657"/>
                  <a:pt x="695171" y="9992629"/>
                  <a:pt x="728834" y="10023814"/>
                </a:cubicBezTo>
                <a:cubicBezTo>
                  <a:pt x="772325" y="10063928"/>
                  <a:pt x="847441" y="10057870"/>
                  <a:pt x="902520" y="10091382"/>
                </a:cubicBezTo>
                <a:cubicBezTo>
                  <a:pt x="973543" y="10134995"/>
                  <a:pt x="977447" y="10181576"/>
                  <a:pt x="984789" y="10238850"/>
                </a:cubicBezTo>
                <a:cubicBezTo>
                  <a:pt x="988560" y="10269570"/>
                  <a:pt x="986506" y="10300775"/>
                  <a:pt x="1002559" y="10317552"/>
                </a:cubicBezTo>
                <a:cubicBezTo>
                  <a:pt x="1030485" y="10346712"/>
                  <a:pt x="1084217" y="10352102"/>
                  <a:pt x="1104769" y="10349460"/>
                </a:cubicBezTo>
                <a:cubicBezTo>
                  <a:pt x="1129723" y="10364564"/>
                  <a:pt x="1157445" y="10406886"/>
                  <a:pt x="1187798" y="10421316"/>
                </a:cubicBezTo>
                <a:cubicBezTo>
                  <a:pt x="1223889" y="10437772"/>
                  <a:pt x="1274492" y="10404063"/>
                  <a:pt x="1320253" y="10404402"/>
                </a:cubicBezTo>
                <a:cubicBezTo>
                  <a:pt x="1353886" y="10404482"/>
                  <a:pt x="1402231" y="10415139"/>
                  <a:pt x="1430788" y="10431324"/>
                </a:cubicBezTo>
                <a:cubicBezTo>
                  <a:pt x="1472626" y="10454398"/>
                  <a:pt x="1502759" y="10494727"/>
                  <a:pt x="1539837" y="10527420"/>
                </a:cubicBezTo>
                <a:cubicBezTo>
                  <a:pt x="1602030" y="10582934"/>
                  <a:pt x="1665796" y="10623342"/>
                  <a:pt x="1744033" y="10634463"/>
                </a:cubicBezTo>
                <a:cubicBezTo>
                  <a:pt x="1767448" y="10582624"/>
                  <a:pt x="1757345" y="10520052"/>
                  <a:pt x="1820237" y="10494320"/>
                </a:cubicBezTo>
                <a:cubicBezTo>
                  <a:pt x="1869595" y="10473822"/>
                  <a:pt x="1937597" y="10541588"/>
                  <a:pt x="1919192" y="10589015"/>
                </a:cubicBezTo>
                <a:cubicBezTo>
                  <a:pt x="1890801" y="10659045"/>
                  <a:pt x="1807038" y="10654657"/>
                  <a:pt x="1762696" y="10653414"/>
                </a:cubicBezTo>
                <a:cubicBezTo>
                  <a:pt x="1777571" y="10710957"/>
                  <a:pt x="1776865" y="10770283"/>
                  <a:pt x="1841507" y="10820253"/>
                </a:cubicBezTo>
                <a:cubicBezTo>
                  <a:pt x="1861195" y="10812640"/>
                  <a:pt x="1828974" y="10789738"/>
                  <a:pt x="1831589" y="10774583"/>
                </a:cubicBezTo>
                <a:cubicBezTo>
                  <a:pt x="1824826" y="10759871"/>
                  <a:pt x="1840400" y="10736169"/>
                  <a:pt x="1855631" y="10727098"/>
                </a:cubicBezTo>
                <a:cubicBezTo>
                  <a:pt x="1909112" y="10748498"/>
                  <a:pt x="1970917" y="10806749"/>
                  <a:pt x="1955498" y="10854146"/>
                </a:cubicBezTo>
                <a:close/>
                <a:moveTo>
                  <a:pt x="6431088" y="751191"/>
                </a:moveTo>
                <a:cubicBezTo>
                  <a:pt x="6426571" y="744097"/>
                  <a:pt x="6426599" y="735953"/>
                  <a:pt x="6418767" y="729434"/>
                </a:cubicBezTo>
                <a:cubicBezTo>
                  <a:pt x="6413668" y="736357"/>
                  <a:pt x="6422663" y="754096"/>
                  <a:pt x="6431088" y="751191"/>
                </a:cubicBezTo>
                <a:close/>
                <a:moveTo>
                  <a:pt x="1564049" y="11767399"/>
                </a:moveTo>
                <a:cubicBezTo>
                  <a:pt x="1485584" y="11634245"/>
                  <a:pt x="1458506" y="11461032"/>
                  <a:pt x="1342655" y="11354734"/>
                </a:cubicBezTo>
                <a:cubicBezTo>
                  <a:pt x="1319689" y="11385918"/>
                  <a:pt x="1355373" y="11424137"/>
                  <a:pt x="1369705" y="11452923"/>
                </a:cubicBezTo>
                <a:cubicBezTo>
                  <a:pt x="1421951" y="11562245"/>
                  <a:pt x="1484784" y="11678796"/>
                  <a:pt x="1549611" y="11775817"/>
                </a:cubicBezTo>
                <a:cubicBezTo>
                  <a:pt x="1555540" y="11777416"/>
                  <a:pt x="1560038" y="11775322"/>
                  <a:pt x="1564049" y="11767399"/>
                </a:cubicBezTo>
                <a:close/>
                <a:moveTo>
                  <a:pt x="1283620" y="12410566"/>
                </a:moveTo>
                <a:cubicBezTo>
                  <a:pt x="1283401" y="12408986"/>
                  <a:pt x="1281813" y="12406957"/>
                  <a:pt x="1278055" y="12403988"/>
                </a:cubicBezTo>
                <a:cubicBezTo>
                  <a:pt x="1273563" y="12406822"/>
                  <a:pt x="1250260" y="12419206"/>
                  <a:pt x="1270136" y="12425896"/>
                </a:cubicBezTo>
                <a:cubicBezTo>
                  <a:pt x="1272595" y="12416010"/>
                  <a:pt x="1284274" y="12415308"/>
                  <a:pt x="1283620" y="12410566"/>
                </a:cubicBezTo>
                <a:close/>
                <a:moveTo>
                  <a:pt x="1548384" y="11820180"/>
                </a:moveTo>
                <a:cubicBezTo>
                  <a:pt x="1522872" y="11815541"/>
                  <a:pt x="1524874" y="11778665"/>
                  <a:pt x="1503525" y="11791174"/>
                </a:cubicBezTo>
                <a:cubicBezTo>
                  <a:pt x="1513417" y="11805751"/>
                  <a:pt x="1510042" y="11822630"/>
                  <a:pt x="1529458" y="11835291"/>
                </a:cubicBezTo>
                <a:cubicBezTo>
                  <a:pt x="1535127" y="11827079"/>
                  <a:pt x="1543290" y="11831707"/>
                  <a:pt x="1548384" y="11820180"/>
                </a:cubicBezTo>
                <a:close/>
                <a:moveTo>
                  <a:pt x="1276036" y="12436705"/>
                </a:moveTo>
                <a:cubicBezTo>
                  <a:pt x="1277101" y="12434296"/>
                  <a:pt x="1276744" y="12431256"/>
                  <a:pt x="1274079" y="12427321"/>
                </a:cubicBezTo>
                <a:cubicBezTo>
                  <a:pt x="1267079" y="12430240"/>
                  <a:pt x="1243049" y="12436415"/>
                  <a:pt x="1252028" y="12448578"/>
                </a:cubicBezTo>
                <a:cubicBezTo>
                  <a:pt x="1256858" y="12445494"/>
                  <a:pt x="1272842" y="12443934"/>
                  <a:pt x="1276036" y="12436705"/>
                </a:cubicBezTo>
                <a:close/>
                <a:moveTo>
                  <a:pt x="1637104" y="11625161"/>
                </a:moveTo>
                <a:cubicBezTo>
                  <a:pt x="1648721" y="11605800"/>
                  <a:pt x="1643225" y="11565101"/>
                  <a:pt x="1636112" y="11543078"/>
                </a:cubicBezTo>
                <a:cubicBezTo>
                  <a:pt x="1608050" y="11458729"/>
                  <a:pt x="1531714" y="11365808"/>
                  <a:pt x="1486879" y="11284764"/>
                </a:cubicBezTo>
                <a:cubicBezTo>
                  <a:pt x="1509524" y="11404480"/>
                  <a:pt x="1573716" y="11514487"/>
                  <a:pt x="1637104" y="11625161"/>
                </a:cubicBezTo>
                <a:close/>
                <a:moveTo>
                  <a:pt x="6248543" y="1188643"/>
                </a:moveTo>
                <a:cubicBezTo>
                  <a:pt x="6239921" y="1171562"/>
                  <a:pt x="6203314" y="1156823"/>
                  <a:pt x="6184518" y="1163581"/>
                </a:cubicBezTo>
                <a:cubicBezTo>
                  <a:pt x="6193291" y="1186826"/>
                  <a:pt x="6226104" y="1193074"/>
                  <a:pt x="6248543" y="1188643"/>
                </a:cubicBezTo>
                <a:close/>
                <a:moveTo>
                  <a:pt x="1282261" y="12459507"/>
                </a:moveTo>
                <a:cubicBezTo>
                  <a:pt x="1284953" y="12452058"/>
                  <a:pt x="1282715" y="12447286"/>
                  <a:pt x="1278091" y="12443633"/>
                </a:cubicBezTo>
                <a:cubicBezTo>
                  <a:pt x="1276032" y="12449328"/>
                  <a:pt x="1272574" y="12452042"/>
                  <a:pt x="1269116" y="12454755"/>
                </a:cubicBezTo>
                <a:close/>
                <a:moveTo>
                  <a:pt x="1682450" y="11554877"/>
                </a:moveTo>
                <a:cubicBezTo>
                  <a:pt x="1636087" y="11489998"/>
                  <a:pt x="1622492" y="11389078"/>
                  <a:pt x="1555039" y="11346518"/>
                </a:cubicBezTo>
                <a:cubicBezTo>
                  <a:pt x="1584213" y="11419110"/>
                  <a:pt x="1628689" y="11488259"/>
                  <a:pt x="1661556" y="11559423"/>
                </a:cubicBezTo>
                <a:cubicBezTo>
                  <a:pt x="1669908" y="11563624"/>
                  <a:pt x="1678022" y="11567208"/>
                  <a:pt x="1682450" y="11554877"/>
                </a:cubicBezTo>
                <a:close/>
                <a:moveTo>
                  <a:pt x="6056017" y="1664719"/>
                </a:moveTo>
                <a:cubicBezTo>
                  <a:pt x="6051938" y="1662407"/>
                  <a:pt x="6055834" y="1647815"/>
                  <a:pt x="6046944" y="1654083"/>
                </a:cubicBezTo>
                <a:cubicBezTo>
                  <a:pt x="6051023" y="1656395"/>
                  <a:pt x="6047127" y="1670987"/>
                  <a:pt x="6056017" y="1664719"/>
                </a:cubicBezTo>
                <a:close/>
                <a:moveTo>
                  <a:pt x="1603442" y="11747554"/>
                </a:moveTo>
                <a:cubicBezTo>
                  <a:pt x="1586746" y="11721806"/>
                  <a:pt x="1576333" y="11665667"/>
                  <a:pt x="1541486" y="11662517"/>
                </a:cubicBezTo>
                <a:cubicBezTo>
                  <a:pt x="1558570" y="11692007"/>
                  <a:pt x="1551632" y="11726192"/>
                  <a:pt x="1582548" y="11752099"/>
                </a:cubicBezTo>
                <a:cubicBezTo>
                  <a:pt x="1590851" y="11755257"/>
                  <a:pt x="1597146" y="11751406"/>
                  <a:pt x="1603442" y="11747554"/>
                </a:cubicBezTo>
                <a:close/>
                <a:moveTo>
                  <a:pt x="6247339" y="1245855"/>
                </a:moveTo>
                <a:cubicBezTo>
                  <a:pt x="6243129" y="1231801"/>
                  <a:pt x="6231686" y="1220289"/>
                  <a:pt x="6218811" y="1209579"/>
                </a:cubicBezTo>
                <a:cubicBezTo>
                  <a:pt x="6206788" y="1216461"/>
                  <a:pt x="6226736" y="1227427"/>
                  <a:pt x="6223165" y="1238761"/>
                </a:cubicBezTo>
                <a:cubicBezTo>
                  <a:pt x="6192254" y="1232276"/>
                  <a:pt x="6211373" y="1186566"/>
                  <a:pt x="6176473" y="1173656"/>
                </a:cubicBezTo>
                <a:cubicBezTo>
                  <a:pt x="6169658" y="1193958"/>
                  <a:pt x="6183338" y="1206100"/>
                  <a:pt x="6181855" y="1224095"/>
                </a:cubicBezTo>
                <a:cubicBezTo>
                  <a:pt x="6148819" y="1198021"/>
                  <a:pt x="6182499" y="1146191"/>
                  <a:pt x="6132134" y="1126807"/>
                </a:cubicBezTo>
                <a:cubicBezTo>
                  <a:pt x="6122812" y="1168238"/>
                  <a:pt x="6157409" y="1238759"/>
                  <a:pt x="6227871" y="1250882"/>
                </a:cubicBezTo>
                <a:cubicBezTo>
                  <a:pt x="6230842" y="1251478"/>
                  <a:pt x="6241284" y="1251429"/>
                  <a:pt x="6247339" y="1245855"/>
                </a:cubicBezTo>
                <a:close/>
                <a:moveTo>
                  <a:pt x="6465957" y="772715"/>
                </a:moveTo>
                <a:cubicBezTo>
                  <a:pt x="6457122" y="762694"/>
                  <a:pt x="6455549" y="738548"/>
                  <a:pt x="6436742" y="738395"/>
                </a:cubicBezTo>
                <a:cubicBezTo>
                  <a:pt x="6444961" y="748654"/>
                  <a:pt x="6448381" y="772087"/>
                  <a:pt x="6465957" y="772715"/>
                </a:cubicBezTo>
                <a:close/>
                <a:moveTo>
                  <a:pt x="6273226" y="1233622"/>
                </a:moveTo>
                <a:cubicBezTo>
                  <a:pt x="6269970" y="1214967"/>
                  <a:pt x="6252170" y="1196701"/>
                  <a:pt x="6228369" y="1203400"/>
                </a:cubicBezTo>
                <a:cubicBezTo>
                  <a:pt x="6238874" y="1213781"/>
                  <a:pt x="6255446" y="1234015"/>
                  <a:pt x="6273226" y="1233622"/>
                </a:cubicBezTo>
                <a:close/>
                <a:moveTo>
                  <a:pt x="1647297" y="11754428"/>
                </a:moveTo>
                <a:cubicBezTo>
                  <a:pt x="1668246" y="11719290"/>
                  <a:pt x="1678416" y="11678368"/>
                  <a:pt x="1661070" y="11658713"/>
                </a:cubicBezTo>
                <a:cubicBezTo>
                  <a:pt x="1640122" y="11723449"/>
                  <a:pt x="1601081" y="11772534"/>
                  <a:pt x="1568850" y="11815445"/>
                </a:cubicBezTo>
                <a:cubicBezTo>
                  <a:pt x="1594620" y="11818923"/>
                  <a:pt x="1626348" y="11789567"/>
                  <a:pt x="1647297" y="11754428"/>
                </a:cubicBezTo>
                <a:close/>
                <a:moveTo>
                  <a:pt x="1345330" y="12448123"/>
                </a:moveTo>
                <a:cubicBezTo>
                  <a:pt x="1345330" y="12448123"/>
                  <a:pt x="1333870" y="12429119"/>
                  <a:pt x="1345330" y="12448123"/>
                </a:cubicBezTo>
                <a:close/>
                <a:moveTo>
                  <a:pt x="6496480" y="799456"/>
                </a:moveTo>
                <a:cubicBezTo>
                  <a:pt x="6485899" y="792232"/>
                  <a:pt x="6487789" y="770636"/>
                  <a:pt x="6475285" y="771229"/>
                </a:cubicBezTo>
                <a:cubicBezTo>
                  <a:pt x="6480656" y="778700"/>
                  <a:pt x="6483570" y="809047"/>
                  <a:pt x="6496480" y="799456"/>
                </a:cubicBezTo>
                <a:close/>
                <a:moveTo>
                  <a:pt x="1788320" y="11460818"/>
                </a:moveTo>
                <a:cubicBezTo>
                  <a:pt x="1774902" y="11438049"/>
                  <a:pt x="1757550" y="11416095"/>
                  <a:pt x="1761709" y="11389356"/>
                </a:cubicBezTo>
                <a:cubicBezTo>
                  <a:pt x="1724358" y="11368771"/>
                  <a:pt x="1731103" y="11291127"/>
                  <a:pt x="1688998" y="11306712"/>
                </a:cubicBezTo>
                <a:cubicBezTo>
                  <a:pt x="1724892" y="11353699"/>
                  <a:pt x="1740859" y="11434234"/>
                  <a:pt x="1788320" y="11460818"/>
                </a:cubicBezTo>
                <a:close/>
                <a:moveTo>
                  <a:pt x="6300780" y="1255839"/>
                </a:moveTo>
                <a:lnTo>
                  <a:pt x="6296935" y="1264541"/>
                </a:lnTo>
                <a:cubicBezTo>
                  <a:pt x="6247794" y="1276543"/>
                  <a:pt x="6154414" y="1252858"/>
                  <a:pt x="6131285" y="1191350"/>
                </a:cubicBezTo>
                <a:cubicBezTo>
                  <a:pt x="6105959" y="1236469"/>
                  <a:pt x="6041065" y="1269486"/>
                  <a:pt x="5990215" y="1255268"/>
                </a:cubicBezTo>
                <a:cubicBezTo>
                  <a:pt x="5920265" y="1235479"/>
                  <a:pt x="5832287" y="1141014"/>
                  <a:pt x="5829758" y="1061349"/>
                </a:cubicBezTo>
                <a:cubicBezTo>
                  <a:pt x="5829597" y="1051953"/>
                  <a:pt x="5836094" y="1037250"/>
                  <a:pt x="5837348" y="1020588"/>
                </a:cubicBezTo>
                <a:cubicBezTo>
                  <a:pt x="5840686" y="986196"/>
                  <a:pt x="5830832" y="958888"/>
                  <a:pt x="5868903" y="949169"/>
                </a:cubicBezTo>
                <a:cubicBezTo>
                  <a:pt x="5877567" y="933629"/>
                  <a:pt x="5883708" y="911595"/>
                  <a:pt x="5898614" y="897379"/>
                </a:cubicBezTo>
                <a:cubicBezTo>
                  <a:pt x="5943029" y="854596"/>
                  <a:pt x="6068900" y="853542"/>
                  <a:pt x="6139143" y="894622"/>
                </a:cubicBezTo>
                <a:cubicBezTo>
                  <a:pt x="6164874" y="909578"/>
                  <a:pt x="6185134" y="936104"/>
                  <a:pt x="6192573" y="959117"/>
                </a:cubicBezTo>
                <a:cubicBezTo>
                  <a:pt x="6206168" y="999914"/>
                  <a:pt x="6181322" y="1061027"/>
                  <a:pt x="6137151" y="1084550"/>
                </a:cubicBezTo>
                <a:cubicBezTo>
                  <a:pt x="6157860" y="1092982"/>
                  <a:pt x="6180230" y="1099280"/>
                  <a:pt x="6202617" y="1099846"/>
                </a:cubicBezTo>
                <a:cubicBezTo>
                  <a:pt x="6225738" y="1100378"/>
                  <a:pt x="6246753" y="1087785"/>
                  <a:pt x="6267815" y="1091353"/>
                </a:cubicBezTo>
                <a:cubicBezTo>
                  <a:pt x="6270619" y="1103710"/>
                  <a:pt x="6255457" y="1109564"/>
                  <a:pt x="6252700" y="1125562"/>
                </a:cubicBezTo>
                <a:cubicBezTo>
                  <a:pt x="6236590" y="1127052"/>
                  <a:pt x="6222799" y="1133869"/>
                  <a:pt x="6203664" y="1127567"/>
                </a:cubicBezTo>
                <a:cubicBezTo>
                  <a:pt x="6222880" y="1150763"/>
                  <a:pt x="6244800" y="1162958"/>
                  <a:pt x="6261107" y="1183793"/>
                </a:cubicBezTo>
                <a:cubicBezTo>
                  <a:pt x="6278687" y="1206624"/>
                  <a:pt x="6285931" y="1231704"/>
                  <a:pt x="6300780" y="1255839"/>
                </a:cubicBezTo>
                <a:close/>
                <a:moveTo>
                  <a:pt x="6138913" y="1634116"/>
                </a:moveTo>
                <a:lnTo>
                  <a:pt x="6135010" y="1623114"/>
                </a:lnTo>
                <a:lnTo>
                  <a:pt x="6134597" y="1621949"/>
                </a:lnTo>
                <a:lnTo>
                  <a:pt x="6130537" y="1627602"/>
                </a:lnTo>
                <a:lnTo>
                  <a:pt x="6125980" y="1633946"/>
                </a:lnTo>
                <a:cubicBezTo>
                  <a:pt x="6124391" y="1637832"/>
                  <a:pt x="6124979" y="1641406"/>
                  <a:pt x="6130433" y="1644070"/>
                </a:cubicBezTo>
                <a:cubicBezTo>
                  <a:pt x="6134382" y="1641482"/>
                  <a:pt x="6137714" y="1637983"/>
                  <a:pt x="6138913" y="1634116"/>
                </a:cubicBezTo>
                <a:close/>
                <a:moveTo>
                  <a:pt x="6131054" y="1665756"/>
                </a:moveTo>
                <a:cubicBezTo>
                  <a:pt x="6120950" y="1659762"/>
                  <a:pt x="6116671" y="1653283"/>
                  <a:pt x="6111350" y="1646854"/>
                </a:cubicBezTo>
                <a:cubicBezTo>
                  <a:pt x="6103839" y="1655771"/>
                  <a:pt x="6114182" y="1662380"/>
                  <a:pt x="6110224" y="1671337"/>
                </a:cubicBezTo>
                <a:cubicBezTo>
                  <a:pt x="6105718" y="1668836"/>
                  <a:pt x="6101251" y="1662784"/>
                  <a:pt x="6097232" y="1666107"/>
                </a:cubicBezTo>
                <a:cubicBezTo>
                  <a:pt x="6102525" y="1680680"/>
                  <a:pt x="6122850" y="1682014"/>
                  <a:pt x="6131054" y="1665756"/>
                </a:cubicBezTo>
                <a:close/>
                <a:moveTo>
                  <a:pt x="6434774" y="985290"/>
                </a:moveTo>
                <a:cubicBezTo>
                  <a:pt x="6446359" y="956761"/>
                  <a:pt x="6449032" y="925315"/>
                  <a:pt x="6458355" y="901905"/>
                </a:cubicBezTo>
                <a:cubicBezTo>
                  <a:pt x="6467351" y="880390"/>
                  <a:pt x="6480537" y="867863"/>
                  <a:pt x="6482727" y="852517"/>
                </a:cubicBezTo>
                <a:cubicBezTo>
                  <a:pt x="6489879" y="792461"/>
                  <a:pt x="6413684" y="762874"/>
                  <a:pt x="6353686" y="731266"/>
                </a:cubicBezTo>
                <a:cubicBezTo>
                  <a:pt x="6226194" y="664228"/>
                  <a:pt x="6116058" y="584468"/>
                  <a:pt x="6005260" y="565081"/>
                </a:cubicBezTo>
                <a:cubicBezTo>
                  <a:pt x="5942400" y="604600"/>
                  <a:pt x="5918111" y="668809"/>
                  <a:pt x="5888112" y="722848"/>
                </a:cubicBezTo>
                <a:cubicBezTo>
                  <a:pt x="5839623" y="809502"/>
                  <a:pt x="5803965" y="893668"/>
                  <a:pt x="5769460" y="984461"/>
                </a:cubicBezTo>
                <a:cubicBezTo>
                  <a:pt x="5733309" y="1080134"/>
                  <a:pt x="5684293" y="1164515"/>
                  <a:pt x="5646889" y="1251478"/>
                </a:cubicBezTo>
                <a:cubicBezTo>
                  <a:pt x="5646135" y="1253184"/>
                  <a:pt x="5650314" y="1257580"/>
                  <a:pt x="5648379" y="1260804"/>
                </a:cubicBezTo>
                <a:cubicBezTo>
                  <a:pt x="5646257" y="1264454"/>
                  <a:pt x="5642366" y="1261715"/>
                  <a:pt x="5639677" y="1266645"/>
                </a:cubicBezTo>
                <a:cubicBezTo>
                  <a:pt x="5632605" y="1280344"/>
                  <a:pt x="5639882" y="1292735"/>
                  <a:pt x="5637243" y="1298707"/>
                </a:cubicBezTo>
                <a:cubicBezTo>
                  <a:pt x="5635547" y="1302545"/>
                  <a:pt x="5627111" y="1300857"/>
                  <a:pt x="5625742" y="1302801"/>
                </a:cubicBezTo>
                <a:cubicBezTo>
                  <a:pt x="5616635" y="1317640"/>
                  <a:pt x="5622821" y="1329040"/>
                  <a:pt x="5620709" y="1337283"/>
                </a:cubicBezTo>
                <a:cubicBezTo>
                  <a:pt x="5619777" y="1344009"/>
                  <a:pt x="5614340" y="1348234"/>
                  <a:pt x="5613736" y="1353065"/>
                </a:cubicBezTo>
                <a:cubicBezTo>
                  <a:pt x="5609594" y="1384372"/>
                  <a:pt x="5630102" y="1402610"/>
                  <a:pt x="5660664" y="1425800"/>
                </a:cubicBezTo>
                <a:cubicBezTo>
                  <a:pt x="5732180" y="1479830"/>
                  <a:pt x="5809577" y="1517086"/>
                  <a:pt x="5892710" y="1556367"/>
                </a:cubicBezTo>
                <a:cubicBezTo>
                  <a:pt x="5957631" y="1586072"/>
                  <a:pt x="6033709" y="1626313"/>
                  <a:pt x="6091020" y="1623597"/>
                </a:cubicBezTo>
                <a:cubicBezTo>
                  <a:pt x="6099971" y="1622964"/>
                  <a:pt x="6108563" y="1610446"/>
                  <a:pt x="6119432" y="1619327"/>
                </a:cubicBezTo>
                <a:cubicBezTo>
                  <a:pt x="6163674" y="1579229"/>
                  <a:pt x="6172793" y="1529728"/>
                  <a:pt x="6193624" y="1484893"/>
                </a:cubicBezTo>
                <a:cubicBezTo>
                  <a:pt x="6207481" y="1455839"/>
                  <a:pt x="6227978" y="1430230"/>
                  <a:pt x="6243870" y="1400036"/>
                </a:cubicBezTo>
                <a:cubicBezTo>
                  <a:pt x="6272687" y="1347514"/>
                  <a:pt x="6293246" y="1288284"/>
                  <a:pt x="6321349" y="1233917"/>
                </a:cubicBezTo>
                <a:cubicBezTo>
                  <a:pt x="6350017" y="1178271"/>
                  <a:pt x="6368969" y="1120370"/>
                  <a:pt x="6393430" y="1068472"/>
                </a:cubicBezTo>
                <a:cubicBezTo>
                  <a:pt x="6408091" y="1038754"/>
                  <a:pt x="6423090" y="1011735"/>
                  <a:pt x="6434774" y="985290"/>
                </a:cubicBezTo>
                <a:close/>
                <a:moveTo>
                  <a:pt x="6208106" y="1499449"/>
                </a:moveTo>
                <a:cubicBezTo>
                  <a:pt x="6202597" y="1493446"/>
                  <a:pt x="6222562" y="1482895"/>
                  <a:pt x="6212269" y="1477328"/>
                </a:cubicBezTo>
                <a:cubicBezTo>
                  <a:pt x="6212330" y="1482962"/>
                  <a:pt x="6193906" y="1503881"/>
                  <a:pt x="6208106" y="1499449"/>
                </a:cubicBezTo>
                <a:close/>
                <a:moveTo>
                  <a:pt x="6158845" y="1639801"/>
                </a:moveTo>
                <a:cubicBezTo>
                  <a:pt x="6154955" y="1637062"/>
                  <a:pt x="6153574" y="1634413"/>
                  <a:pt x="6152998" y="1631099"/>
                </a:cubicBezTo>
                <a:cubicBezTo>
                  <a:pt x="6144207" y="1639450"/>
                  <a:pt x="6144367" y="1647168"/>
                  <a:pt x="6148647" y="1653647"/>
                </a:cubicBezTo>
                <a:cubicBezTo>
                  <a:pt x="6152188" y="1649094"/>
                  <a:pt x="6155304" y="1644353"/>
                  <a:pt x="6158845" y="1639801"/>
                </a:cubicBezTo>
                <a:close/>
                <a:moveTo>
                  <a:pt x="6168856" y="1626381"/>
                </a:moveTo>
                <a:cubicBezTo>
                  <a:pt x="6165580" y="1623404"/>
                  <a:pt x="6167514" y="1620180"/>
                  <a:pt x="6162581" y="1617491"/>
                </a:cubicBezTo>
                <a:cubicBezTo>
                  <a:pt x="6161212" y="1619435"/>
                  <a:pt x="6160032" y="1620952"/>
                  <a:pt x="6158663" y="1622896"/>
                </a:cubicBezTo>
                <a:cubicBezTo>
                  <a:pt x="6162127" y="1625446"/>
                  <a:pt x="6160004" y="1629097"/>
                  <a:pt x="6164937" y="1631786"/>
                </a:cubicBezTo>
                <a:cubicBezTo>
                  <a:pt x="6166306" y="1629842"/>
                  <a:pt x="6167675" y="1627898"/>
                  <a:pt x="6168856" y="1626381"/>
                </a:cubicBezTo>
                <a:close/>
                <a:moveTo>
                  <a:pt x="6186017" y="1592844"/>
                </a:moveTo>
                <a:cubicBezTo>
                  <a:pt x="6187203" y="1588031"/>
                  <a:pt x="6187139" y="1583415"/>
                  <a:pt x="6186530" y="1578876"/>
                </a:cubicBezTo>
                <a:lnTo>
                  <a:pt x="6185465" y="1572487"/>
                </a:lnTo>
                <a:lnTo>
                  <a:pt x="6181988" y="1551634"/>
                </a:lnTo>
                <a:cubicBezTo>
                  <a:pt x="6180045" y="1561226"/>
                  <a:pt x="6177581" y="1570844"/>
                  <a:pt x="6176337" y="1580299"/>
                </a:cubicBezTo>
                <a:lnTo>
                  <a:pt x="6176413" y="1581570"/>
                </a:lnTo>
                <a:lnTo>
                  <a:pt x="6178002" y="1607990"/>
                </a:lnTo>
                <a:cubicBezTo>
                  <a:pt x="6182394" y="1602666"/>
                  <a:pt x="6184831" y="1597657"/>
                  <a:pt x="6186017" y="1592844"/>
                </a:cubicBezTo>
                <a:close/>
                <a:moveTo>
                  <a:pt x="6203865" y="1567928"/>
                </a:moveTo>
                <a:cubicBezTo>
                  <a:pt x="6201015" y="1565139"/>
                  <a:pt x="6201332" y="1558652"/>
                  <a:pt x="6195656" y="1562261"/>
                </a:cubicBezTo>
                <a:cubicBezTo>
                  <a:pt x="6198693" y="1564623"/>
                  <a:pt x="6198189" y="1571537"/>
                  <a:pt x="6203865" y="1567928"/>
                </a:cubicBezTo>
                <a:close/>
                <a:moveTo>
                  <a:pt x="6219352" y="1536918"/>
                </a:moveTo>
                <a:cubicBezTo>
                  <a:pt x="6221660" y="1531693"/>
                  <a:pt x="6221907" y="1525939"/>
                  <a:pt x="6216120" y="1522872"/>
                </a:cubicBezTo>
                <a:cubicBezTo>
                  <a:pt x="6209652" y="1531740"/>
                  <a:pt x="6209624" y="1539884"/>
                  <a:pt x="6210211" y="1547791"/>
                </a:cubicBezTo>
                <a:cubicBezTo>
                  <a:pt x="6212672" y="1546839"/>
                  <a:pt x="6217043" y="1542143"/>
                  <a:pt x="6219352" y="1536918"/>
                </a:cubicBezTo>
                <a:close/>
                <a:moveTo>
                  <a:pt x="6507158" y="887272"/>
                </a:moveTo>
                <a:cubicBezTo>
                  <a:pt x="6502126" y="882500"/>
                  <a:pt x="6507275" y="876618"/>
                  <a:pt x="6502431" y="871419"/>
                </a:cubicBezTo>
                <a:cubicBezTo>
                  <a:pt x="6497232" y="876259"/>
                  <a:pt x="6503617" y="891825"/>
                  <a:pt x="6507158" y="887272"/>
                </a:cubicBezTo>
                <a:close/>
                <a:moveTo>
                  <a:pt x="6404170" y="1122669"/>
                </a:moveTo>
                <a:cubicBezTo>
                  <a:pt x="6400091" y="1120356"/>
                  <a:pt x="6403987" y="1105765"/>
                  <a:pt x="6395097" y="1112032"/>
                </a:cubicBezTo>
                <a:cubicBezTo>
                  <a:pt x="6399176" y="1114344"/>
                  <a:pt x="6394853" y="1128748"/>
                  <a:pt x="6404170" y="1122669"/>
                </a:cubicBezTo>
                <a:close/>
                <a:moveTo>
                  <a:pt x="6368036" y="1205604"/>
                </a:moveTo>
                <a:cubicBezTo>
                  <a:pt x="6374326" y="1201757"/>
                  <a:pt x="6369699" y="1187986"/>
                  <a:pt x="6363696" y="1193491"/>
                </a:cubicBezTo>
                <a:cubicBezTo>
                  <a:pt x="6367021" y="1197509"/>
                  <a:pt x="6365137" y="1201774"/>
                  <a:pt x="6368036" y="1205604"/>
                </a:cubicBezTo>
                <a:close/>
                <a:moveTo>
                  <a:pt x="1826486" y="11485335"/>
                </a:moveTo>
                <a:cubicBezTo>
                  <a:pt x="1826711" y="11459410"/>
                  <a:pt x="1809864" y="11408592"/>
                  <a:pt x="1786964" y="11406129"/>
                </a:cubicBezTo>
                <a:cubicBezTo>
                  <a:pt x="1800670" y="11430555"/>
                  <a:pt x="1813335" y="11455031"/>
                  <a:pt x="1809464" y="11483428"/>
                </a:cubicBezTo>
                <a:cubicBezTo>
                  <a:pt x="1791867" y="11478203"/>
                  <a:pt x="1781929" y="11506470"/>
                  <a:pt x="1763189" y="11499211"/>
                </a:cubicBezTo>
                <a:cubicBezTo>
                  <a:pt x="1730530" y="11414872"/>
                  <a:pt x="1694125" y="11330919"/>
                  <a:pt x="1622806" y="11255524"/>
                </a:cubicBezTo>
                <a:cubicBezTo>
                  <a:pt x="1633839" y="11355310"/>
                  <a:pt x="1728257" y="11437341"/>
                  <a:pt x="1738864" y="11536940"/>
                </a:cubicBezTo>
                <a:cubicBezTo>
                  <a:pt x="1665111" y="11454345"/>
                  <a:pt x="1653072" y="11329109"/>
                  <a:pt x="1570453" y="11266581"/>
                </a:cubicBezTo>
                <a:cubicBezTo>
                  <a:pt x="1617087" y="11367810"/>
                  <a:pt x="1646572" y="11473198"/>
                  <a:pt x="1718459" y="11569257"/>
                </a:cubicBezTo>
                <a:cubicBezTo>
                  <a:pt x="1757246" y="11554247"/>
                  <a:pt x="1794405" y="11531374"/>
                  <a:pt x="1826486" y="11485335"/>
                </a:cubicBezTo>
                <a:close/>
                <a:moveTo>
                  <a:pt x="6233901" y="1510337"/>
                </a:moveTo>
                <a:cubicBezTo>
                  <a:pt x="6229395" y="1507836"/>
                  <a:pt x="6224313" y="1502022"/>
                  <a:pt x="6220910" y="1505106"/>
                </a:cubicBezTo>
                <a:cubicBezTo>
                  <a:pt x="6225942" y="1509879"/>
                  <a:pt x="6221031" y="1516376"/>
                  <a:pt x="6226064" y="1521148"/>
                </a:cubicBezTo>
                <a:cubicBezTo>
                  <a:pt x="6228613" y="1517686"/>
                  <a:pt x="6231163" y="1514225"/>
                  <a:pt x="6233901" y="1510337"/>
                </a:cubicBezTo>
                <a:close/>
                <a:moveTo>
                  <a:pt x="6255657" y="1476106"/>
                </a:moveTo>
                <a:cubicBezTo>
                  <a:pt x="6253900" y="1474310"/>
                  <a:pt x="6252382" y="1473130"/>
                  <a:pt x="6254793" y="1471136"/>
                </a:cubicBezTo>
                <a:cubicBezTo>
                  <a:pt x="6252847" y="1469767"/>
                  <a:pt x="6250902" y="1468398"/>
                  <a:pt x="6249572" y="1466790"/>
                </a:cubicBezTo>
                <a:cubicBezTo>
                  <a:pt x="6240154" y="1470786"/>
                  <a:pt x="6252592" y="1481889"/>
                  <a:pt x="6255657" y="1476106"/>
                </a:cubicBezTo>
                <a:close/>
                <a:moveTo>
                  <a:pt x="6264803" y="1457716"/>
                </a:moveTo>
                <a:cubicBezTo>
                  <a:pt x="6274326" y="1438473"/>
                  <a:pt x="6264782" y="1409276"/>
                  <a:pt x="6261207" y="1400049"/>
                </a:cubicBezTo>
                <a:cubicBezTo>
                  <a:pt x="6264616" y="1418888"/>
                  <a:pt x="6247899" y="1440561"/>
                  <a:pt x="6264803" y="1457716"/>
                </a:cubicBezTo>
                <a:close/>
                <a:moveTo>
                  <a:pt x="6285268" y="1418327"/>
                </a:moveTo>
                <a:cubicBezTo>
                  <a:pt x="6282386" y="1401760"/>
                  <a:pt x="6281161" y="1384905"/>
                  <a:pt x="6280790" y="1368427"/>
                </a:cubicBezTo>
                <a:cubicBezTo>
                  <a:pt x="6271733" y="1384308"/>
                  <a:pt x="6269548" y="1421578"/>
                  <a:pt x="6285268" y="1418327"/>
                </a:cubicBezTo>
                <a:close/>
                <a:moveTo>
                  <a:pt x="1386172" y="12511931"/>
                </a:moveTo>
                <a:cubicBezTo>
                  <a:pt x="1386484" y="12487770"/>
                  <a:pt x="1364883" y="12473521"/>
                  <a:pt x="1352071" y="12455514"/>
                </a:cubicBezTo>
                <a:cubicBezTo>
                  <a:pt x="1327407" y="12463442"/>
                  <a:pt x="1299629" y="12466280"/>
                  <a:pt x="1281521" y="12488963"/>
                </a:cubicBezTo>
                <a:cubicBezTo>
                  <a:pt x="1314345" y="12502315"/>
                  <a:pt x="1323949" y="12466155"/>
                  <a:pt x="1354498" y="12476208"/>
                </a:cubicBezTo>
                <a:cubicBezTo>
                  <a:pt x="1334517" y="12497222"/>
                  <a:pt x="1298868" y="12484830"/>
                  <a:pt x="1282523" y="12513600"/>
                </a:cubicBezTo>
                <a:cubicBezTo>
                  <a:pt x="1317417" y="12526708"/>
                  <a:pt x="1343080" y="12479016"/>
                  <a:pt x="1367432" y="12495249"/>
                </a:cubicBezTo>
                <a:cubicBezTo>
                  <a:pt x="1347086" y="12513159"/>
                  <a:pt x="1317787" y="12511980"/>
                  <a:pt x="1296444" y="12528539"/>
                </a:cubicBezTo>
                <a:cubicBezTo>
                  <a:pt x="1325662" y="12550496"/>
                  <a:pt x="1351045" y="12502206"/>
                  <a:pt x="1386172" y="12511931"/>
                </a:cubicBezTo>
                <a:close/>
                <a:moveTo>
                  <a:pt x="6500373" y="941882"/>
                </a:moveTo>
                <a:cubicBezTo>
                  <a:pt x="6503277" y="928381"/>
                  <a:pt x="6499143" y="903103"/>
                  <a:pt x="6489804" y="899997"/>
                </a:cubicBezTo>
                <a:cubicBezTo>
                  <a:pt x="6496278" y="913053"/>
                  <a:pt x="6487220" y="928933"/>
                  <a:pt x="6500373" y="941882"/>
                </a:cubicBezTo>
                <a:close/>
                <a:moveTo>
                  <a:pt x="6335773" y="1315422"/>
                </a:moveTo>
                <a:cubicBezTo>
                  <a:pt x="6336425" y="1313225"/>
                  <a:pt x="6335911" y="1311214"/>
                  <a:pt x="6332710" y="1309799"/>
                </a:cubicBezTo>
                <a:cubicBezTo>
                  <a:pt x="6328741" y="1314164"/>
                  <a:pt x="6329556" y="1318092"/>
                  <a:pt x="6331839" y="1322160"/>
                </a:cubicBezTo>
                <a:cubicBezTo>
                  <a:pt x="6333302" y="1320002"/>
                  <a:pt x="6335121" y="1317620"/>
                  <a:pt x="6335773" y="1315422"/>
                </a:cubicBezTo>
                <a:close/>
                <a:moveTo>
                  <a:pt x="6477053" y="995813"/>
                </a:moveTo>
                <a:cubicBezTo>
                  <a:pt x="6484127" y="982115"/>
                  <a:pt x="6474577" y="970249"/>
                  <a:pt x="6471468" y="957659"/>
                </a:cubicBezTo>
                <a:cubicBezTo>
                  <a:pt x="6467521" y="971209"/>
                  <a:pt x="6469399" y="984275"/>
                  <a:pt x="6477053" y="995813"/>
                </a:cubicBezTo>
                <a:close/>
                <a:moveTo>
                  <a:pt x="6358146" y="1269548"/>
                </a:moveTo>
                <a:cubicBezTo>
                  <a:pt x="6362469" y="1255145"/>
                  <a:pt x="6355807" y="1242515"/>
                  <a:pt x="6354544" y="1229212"/>
                </a:cubicBezTo>
                <a:cubicBezTo>
                  <a:pt x="6351878" y="1243328"/>
                  <a:pt x="6351484" y="1256919"/>
                  <a:pt x="6358146" y="1269548"/>
                </a:cubicBezTo>
                <a:close/>
                <a:moveTo>
                  <a:pt x="6463307" y="1031543"/>
                </a:moveTo>
                <a:cubicBezTo>
                  <a:pt x="6471450" y="1009651"/>
                  <a:pt x="6461739" y="990067"/>
                  <a:pt x="6458897" y="969948"/>
                </a:cubicBezTo>
                <a:cubicBezTo>
                  <a:pt x="6448033" y="982991"/>
                  <a:pt x="6456157" y="1013090"/>
                  <a:pt x="6463307" y="1031543"/>
                </a:cubicBezTo>
                <a:close/>
                <a:moveTo>
                  <a:pt x="6452426" y="1057324"/>
                </a:moveTo>
                <a:cubicBezTo>
                  <a:pt x="6458529" y="1053903"/>
                  <a:pt x="6454328" y="1040321"/>
                  <a:pt x="6448563" y="1046441"/>
                </a:cubicBezTo>
                <a:cubicBezTo>
                  <a:pt x="6451650" y="1049844"/>
                  <a:pt x="6449339" y="1053921"/>
                  <a:pt x="6452426" y="1057324"/>
                </a:cubicBezTo>
                <a:close/>
                <a:moveTo>
                  <a:pt x="6356411" y="1276939"/>
                </a:moveTo>
                <a:cubicBezTo>
                  <a:pt x="6351528" y="1275291"/>
                  <a:pt x="6344916" y="1263703"/>
                  <a:pt x="6341235" y="1269723"/>
                </a:cubicBezTo>
                <a:cubicBezTo>
                  <a:pt x="6347837" y="1276718"/>
                  <a:pt x="6338669" y="1285923"/>
                  <a:pt x="6344655" y="1293156"/>
                </a:cubicBezTo>
                <a:cubicBezTo>
                  <a:pt x="6354836" y="1292047"/>
                  <a:pt x="6349039" y="1284387"/>
                  <a:pt x="6356411" y="1276939"/>
                </a:cubicBezTo>
                <a:close/>
                <a:moveTo>
                  <a:pt x="1378024" y="12546078"/>
                </a:moveTo>
                <a:cubicBezTo>
                  <a:pt x="1381156" y="12542938"/>
                  <a:pt x="1382940" y="12539372"/>
                  <a:pt x="1382634" y="12535422"/>
                </a:cubicBezTo>
                <a:cubicBezTo>
                  <a:pt x="1367330" y="12546238"/>
                  <a:pt x="1345032" y="12542140"/>
                  <a:pt x="1333486" y="12561745"/>
                </a:cubicBezTo>
                <a:cubicBezTo>
                  <a:pt x="1347098" y="12561093"/>
                  <a:pt x="1368626" y="12555500"/>
                  <a:pt x="1378024" y="12546078"/>
                </a:cubicBezTo>
                <a:close/>
                <a:moveTo>
                  <a:pt x="6447672" y="1072557"/>
                </a:moveTo>
                <a:cubicBezTo>
                  <a:pt x="6447623" y="1069349"/>
                  <a:pt x="6445864" y="1066405"/>
                  <a:pt x="6443535" y="1063592"/>
                </a:cubicBezTo>
                <a:cubicBezTo>
                  <a:pt x="6433780" y="1064889"/>
                  <a:pt x="6439777" y="1076715"/>
                  <a:pt x="6441545" y="1083104"/>
                </a:cubicBezTo>
                <a:cubicBezTo>
                  <a:pt x="6446060" y="1079236"/>
                  <a:pt x="6447721" y="1075765"/>
                  <a:pt x="6447672" y="1072557"/>
                </a:cubicBezTo>
                <a:close/>
                <a:moveTo>
                  <a:pt x="6431718" y="1113429"/>
                </a:moveTo>
                <a:cubicBezTo>
                  <a:pt x="6439655" y="1104700"/>
                  <a:pt x="6438452" y="1097032"/>
                  <a:pt x="6428110" y="1090423"/>
                </a:cubicBezTo>
                <a:cubicBezTo>
                  <a:pt x="6423299" y="1099003"/>
                  <a:pt x="6424928" y="1106860"/>
                  <a:pt x="6431718" y="1113429"/>
                </a:cubicBezTo>
                <a:close/>
                <a:moveTo>
                  <a:pt x="6377302" y="1237738"/>
                </a:moveTo>
                <a:cubicBezTo>
                  <a:pt x="6374265" y="1235376"/>
                  <a:pt x="6376388" y="1231726"/>
                  <a:pt x="6371455" y="1229037"/>
                </a:cubicBezTo>
                <a:cubicBezTo>
                  <a:pt x="6370086" y="1230981"/>
                  <a:pt x="6368717" y="1232925"/>
                  <a:pt x="6367348" y="1234869"/>
                </a:cubicBezTo>
                <a:cubicBezTo>
                  <a:pt x="6370385" y="1237231"/>
                  <a:pt x="6368262" y="1240881"/>
                  <a:pt x="6373383" y="1243144"/>
                </a:cubicBezTo>
                <a:cubicBezTo>
                  <a:pt x="6374564" y="1241626"/>
                  <a:pt x="6375933" y="1239682"/>
                  <a:pt x="6377302" y="1237738"/>
                </a:cubicBezTo>
                <a:close/>
                <a:moveTo>
                  <a:pt x="6409211" y="1167974"/>
                </a:moveTo>
                <a:cubicBezTo>
                  <a:pt x="6411758" y="1161198"/>
                  <a:pt x="6411661" y="1154782"/>
                  <a:pt x="6405655" y="1149325"/>
                </a:cubicBezTo>
                <a:cubicBezTo>
                  <a:pt x="6396338" y="1155404"/>
                  <a:pt x="6409750" y="1178154"/>
                  <a:pt x="6393909" y="1170135"/>
                </a:cubicBezTo>
                <a:cubicBezTo>
                  <a:pt x="6389237" y="1177247"/>
                  <a:pt x="6389963" y="1183685"/>
                  <a:pt x="6396891" y="1188786"/>
                </a:cubicBezTo>
                <a:cubicBezTo>
                  <a:pt x="6401469" y="1181887"/>
                  <a:pt x="6406663" y="1174750"/>
                  <a:pt x="6409211" y="1167974"/>
                </a:cubicBezTo>
                <a:close/>
                <a:moveTo>
                  <a:pt x="6427355" y="1131383"/>
                </a:moveTo>
                <a:cubicBezTo>
                  <a:pt x="6410985" y="1119944"/>
                  <a:pt x="6417718" y="1097780"/>
                  <a:pt x="6414285" y="1084171"/>
                </a:cubicBezTo>
                <a:lnTo>
                  <a:pt x="6410004" y="1078833"/>
                </a:lnTo>
                <a:lnTo>
                  <a:pt x="6406233" y="1074129"/>
                </a:lnTo>
                <a:lnTo>
                  <a:pt x="6407355" y="1084733"/>
                </a:lnTo>
                <a:lnTo>
                  <a:pt x="6409856" y="1108358"/>
                </a:lnTo>
                <a:cubicBezTo>
                  <a:pt x="6411186" y="1119778"/>
                  <a:pt x="6413451" y="1131103"/>
                  <a:pt x="6419091" y="1142006"/>
                </a:cubicBezTo>
                <a:cubicBezTo>
                  <a:pt x="6421640" y="1138545"/>
                  <a:pt x="6424190" y="1135083"/>
                  <a:pt x="6427355" y="1131383"/>
                </a:cubicBezTo>
                <a:close/>
                <a:moveTo>
                  <a:pt x="6399186" y="1210000"/>
                </a:moveTo>
                <a:cubicBezTo>
                  <a:pt x="6366422" y="1278813"/>
                  <a:pt x="6331473" y="1347233"/>
                  <a:pt x="6295211" y="1416603"/>
                </a:cubicBezTo>
                <a:cubicBezTo>
                  <a:pt x="6257913" y="1488319"/>
                  <a:pt x="6225875" y="1560829"/>
                  <a:pt x="6185766" y="1626205"/>
                </a:cubicBezTo>
                <a:cubicBezTo>
                  <a:pt x="6175290" y="1642988"/>
                  <a:pt x="6143879" y="1680599"/>
                  <a:pt x="6131674" y="1687442"/>
                </a:cubicBezTo>
                <a:cubicBezTo>
                  <a:pt x="6120888" y="1693382"/>
                  <a:pt x="6094211" y="1690261"/>
                  <a:pt x="6085232" y="1699039"/>
                </a:cubicBezTo>
                <a:cubicBezTo>
                  <a:pt x="6058383" y="1683608"/>
                  <a:pt x="6023360" y="1676289"/>
                  <a:pt x="5985326" y="1658465"/>
                </a:cubicBezTo>
                <a:cubicBezTo>
                  <a:pt x="5918460" y="1627391"/>
                  <a:pt x="5842044" y="1584451"/>
                  <a:pt x="5771049" y="1550023"/>
                </a:cubicBezTo>
                <a:cubicBezTo>
                  <a:pt x="5696828" y="1513660"/>
                  <a:pt x="5610380" y="1474954"/>
                  <a:pt x="5577424" y="1401766"/>
                </a:cubicBezTo>
                <a:cubicBezTo>
                  <a:pt x="5561042" y="1364959"/>
                  <a:pt x="5571761" y="1331460"/>
                  <a:pt x="5572655" y="1289031"/>
                </a:cubicBezTo>
                <a:cubicBezTo>
                  <a:pt x="5550273" y="1318907"/>
                  <a:pt x="5540084" y="1376601"/>
                  <a:pt x="5500453" y="1403953"/>
                </a:cubicBezTo>
                <a:cubicBezTo>
                  <a:pt x="5464099" y="1395027"/>
                  <a:pt x="5422607" y="1396576"/>
                  <a:pt x="5388126" y="1378792"/>
                </a:cubicBezTo>
                <a:cubicBezTo>
                  <a:pt x="5324336" y="1346528"/>
                  <a:pt x="5254085" y="1266547"/>
                  <a:pt x="5211042" y="1213882"/>
                </a:cubicBezTo>
                <a:cubicBezTo>
                  <a:pt x="5196648" y="1196816"/>
                  <a:pt x="5187403" y="1173869"/>
                  <a:pt x="5173624" y="1156565"/>
                </a:cubicBezTo>
                <a:cubicBezTo>
                  <a:pt x="5110290" y="1077091"/>
                  <a:pt x="5030593" y="1009251"/>
                  <a:pt x="5005498" y="934437"/>
                </a:cubicBezTo>
                <a:cubicBezTo>
                  <a:pt x="4996292" y="907938"/>
                  <a:pt x="4998627" y="873793"/>
                  <a:pt x="4988728" y="854635"/>
                </a:cubicBezTo>
                <a:cubicBezTo>
                  <a:pt x="4994826" y="790036"/>
                  <a:pt x="5035883" y="705196"/>
                  <a:pt x="5066779" y="630652"/>
                </a:cubicBezTo>
                <a:cubicBezTo>
                  <a:pt x="5080249" y="597858"/>
                  <a:pt x="5094056" y="567764"/>
                  <a:pt x="5111178" y="537094"/>
                </a:cubicBezTo>
                <a:cubicBezTo>
                  <a:pt x="5129054" y="504717"/>
                  <a:pt x="5149968" y="474703"/>
                  <a:pt x="5169262" y="441425"/>
                </a:cubicBezTo>
                <a:cubicBezTo>
                  <a:pt x="5187991" y="409426"/>
                  <a:pt x="5202115" y="372843"/>
                  <a:pt x="5219753" y="339852"/>
                </a:cubicBezTo>
                <a:cubicBezTo>
                  <a:pt x="5255732" y="271122"/>
                  <a:pt x="5298816" y="202472"/>
                  <a:pt x="5339390" y="133733"/>
                </a:cubicBezTo>
                <a:cubicBezTo>
                  <a:pt x="5358308" y="101308"/>
                  <a:pt x="5387092" y="74262"/>
                  <a:pt x="5397474" y="38064"/>
                </a:cubicBezTo>
                <a:cubicBezTo>
                  <a:pt x="5418353" y="33525"/>
                  <a:pt x="5421990" y="9132"/>
                  <a:pt x="5442858" y="0"/>
                </a:cubicBezTo>
                <a:cubicBezTo>
                  <a:pt x="5531468" y="31504"/>
                  <a:pt x="5613005" y="115962"/>
                  <a:pt x="5685845" y="188930"/>
                </a:cubicBezTo>
                <a:cubicBezTo>
                  <a:pt x="5784186" y="288460"/>
                  <a:pt x="5903019" y="379711"/>
                  <a:pt x="5928430" y="487291"/>
                </a:cubicBezTo>
                <a:cubicBezTo>
                  <a:pt x="5907655" y="515837"/>
                  <a:pt x="5887923" y="544334"/>
                  <a:pt x="5882728" y="571097"/>
                </a:cubicBezTo>
                <a:cubicBezTo>
                  <a:pt x="5900997" y="564385"/>
                  <a:pt x="5903692" y="542125"/>
                  <a:pt x="5919665" y="526751"/>
                </a:cubicBezTo>
                <a:cubicBezTo>
                  <a:pt x="5941454" y="506300"/>
                  <a:pt x="5989721" y="484803"/>
                  <a:pt x="6008438" y="487466"/>
                </a:cubicBezTo>
                <a:cubicBezTo>
                  <a:pt x="6018958" y="489055"/>
                  <a:pt x="6032537" y="502192"/>
                  <a:pt x="6050462" y="510112"/>
                </a:cubicBezTo>
                <a:cubicBezTo>
                  <a:pt x="6082471" y="524255"/>
                  <a:pt x="6137703" y="543561"/>
                  <a:pt x="6171618" y="562624"/>
                </a:cubicBezTo>
                <a:cubicBezTo>
                  <a:pt x="6201642" y="578949"/>
                  <a:pt x="6227847" y="602763"/>
                  <a:pt x="6259767" y="619416"/>
                </a:cubicBezTo>
                <a:cubicBezTo>
                  <a:pt x="6315925" y="649327"/>
                  <a:pt x="6367516" y="671102"/>
                  <a:pt x="6432447" y="705400"/>
                </a:cubicBezTo>
                <a:cubicBezTo>
                  <a:pt x="6462471" y="721724"/>
                  <a:pt x="6495511" y="731225"/>
                  <a:pt x="6515880" y="750930"/>
                </a:cubicBezTo>
                <a:cubicBezTo>
                  <a:pt x="6525945" y="760476"/>
                  <a:pt x="6544967" y="791312"/>
                  <a:pt x="6547450" y="799546"/>
                </a:cubicBezTo>
                <a:cubicBezTo>
                  <a:pt x="6557631" y="837691"/>
                  <a:pt x="6509208" y="951903"/>
                  <a:pt x="6490045" y="1001044"/>
                </a:cubicBezTo>
                <a:cubicBezTo>
                  <a:pt x="6462527" y="1071983"/>
                  <a:pt x="6431950" y="1141188"/>
                  <a:pt x="6399186" y="1210000"/>
                </a:cubicBezTo>
                <a:close/>
                <a:moveTo>
                  <a:pt x="1405282" y="12513885"/>
                </a:moveTo>
                <a:cubicBezTo>
                  <a:pt x="1400900" y="12512301"/>
                  <a:pt x="1401291" y="12508480"/>
                  <a:pt x="1398102" y="12506336"/>
                </a:cubicBezTo>
                <a:cubicBezTo>
                  <a:pt x="1396519" y="12510717"/>
                  <a:pt x="1392258" y="12510169"/>
                  <a:pt x="1390553" y="12513515"/>
                </a:cubicBezTo>
                <a:cubicBezTo>
                  <a:pt x="1394935" y="12515099"/>
                  <a:pt x="1394106" y="12518762"/>
                  <a:pt x="1397732" y="12521064"/>
                </a:cubicBezTo>
                <a:cubicBezTo>
                  <a:pt x="1399316" y="12516683"/>
                  <a:pt x="1403138" y="12517074"/>
                  <a:pt x="1405282" y="12513885"/>
                </a:cubicBezTo>
                <a:close/>
                <a:moveTo>
                  <a:pt x="1878349" y="11446507"/>
                </a:moveTo>
                <a:cubicBezTo>
                  <a:pt x="1838945" y="11544930"/>
                  <a:pt x="1761839" y="11593526"/>
                  <a:pt x="1687490" y="11603539"/>
                </a:cubicBezTo>
                <a:cubicBezTo>
                  <a:pt x="1712720" y="11672349"/>
                  <a:pt x="1700583" y="11755265"/>
                  <a:pt x="1636508" y="11822887"/>
                </a:cubicBezTo>
                <a:cubicBezTo>
                  <a:pt x="1587566" y="11874743"/>
                  <a:pt x="1501398" y="11878003"/>
                  <a:pt x="1452590" y="11884503"/>
                </a:cubicBezTo>
                <a:cubicBezTo>
                  <a:pt x="1427094" y="11845172"/>
                  <a:pt x="1396238" y="11824905"/>
                  <a:pt x="1366543" y="11793924"/>
                </a:cubicBezTo>
                <a:cubicBezTo>
                  <a:pt x="1251792" y="11671273"/>
                  <a:pt x="1251389" y="11513928"/>
                  <a:pt x="1225039" y="11369102"/>
                </a:cubicBezTo>
                <a:cubicBezTo>
                  <a:pt x="1236684" y="11341589"/>
                  <a:pt x="1261890" y="11357319"/>
                  <a:pt x="1274997" y="11347292"/>
                </a:cubicBezTo>
                <a:cubicBezTo>
                  <a:pt x="1279446" y="11344154"/>
                  <a:pt x="1269619" y="11295929"/>
                  <a:pt x="1297795" y="11325727"/>
                </a:cubicBezTo>
                <a:cubicBezTo>
                  <a:pt x="1315857" y="11305642"/>
                  <a:pt x="1285498" y="11295800"/>
                  <a:pt x="1303133" y="11275527"/>
                </a:cubicBezTo>
                <a:cubicBezTo>
                  <a:pt x="1328844" y="11284335"/>
                  <a:pt x="1321676" y="11300559"/>
                  <a:pt x="1343882" y="11310371"/>
                </a:cubicBezTo>
                <a:cubicBezTo>
                  <a:pt x="1370287" y="11311832"/>
                  <a:pt x="1365975" y="11291557"/>
                  <a:pt x="1379151" y="11269823"/>
                </a:cubicBezTo>
                <a:cubicBezTo>
                  <a:pt x="1437922" y="11288137"/>
                  <a:pt x="1477677" y="11218954"/>
                  <a:pt x="1534004" y="11225471"/>
                </a:cubicBezTo>
                <a:cubicBezTo>
                  <a:pt x="1542036" y="11214223"/>
                  <a:pt x="1534578" y="11206846"/>
                  <a:pt x="1543653" y="11195546"/>
                </a:cubicBezTo>
                <a:cubicBezTo>
                  <a:pt x="1617819" y="11229847"/>
                  <a:pt x="1742954" y="11228496"/>
                  <a:pt x="1823460" y="11321218"/>
                </a:cubicBezTo>
                <a:cubicBezTo>
                  <a:pt x="1857536" y="11360768"/>
                  <a:pt x="1852714" y="11408646"/>
                  <a:pt x="1878349" y="11446507"/>
                </a:cubicBezTo>
                <a:close/>
                <a:moveTo>
                  <a:pt x="1517398" y="12307082"/>
                </a:moveTo>
                <a:cubicBezTo>
                  <a:pt x="1498803" y="12324236"/>
                  <a:pt x="1517398" y="12307082"/>
                  <a:pt x="1517398" y="12307082"/>
                </a:cubicBezTo>
                <a:close/>
                <a:moveTo>
                  <a:pt x="1437730" y="12559798"/>
                </a:moveTo>
                <a:cubicBezTo>
                  <a:pt x="1418921" y="12569347"/>
                  <a:pt x="1396232" y="12569070"/>
                  <a:pt x="1380257" y="12583112"/>
                </a:cubicBezTo>
                <a:cubicBezTo>
                  <a:pt x="1401157" y="12584227"/>
                  <a:pt x="1438126" y="12579261"/>
                  <a:pt x="1437730" y="12559798"/>
                </a:cubicBezTo>
                <a:close/>
                <a:moveTo>
                  <a:pt x="1574999" y="12281690"/>
                </a:moveTo>
                <a:cubicBezTo>
                  <a:pt x="1577315" y="12279590"/>
                  <a:pt x="1579028" y="12276137"/>
                  <a:pt x="1579731" y="12270422"/>
                </a:cubicBezTo>
                <a:cubicBezTo>
                  <a:pt x="1566095" y="12261514"/>
                  <a:pt x="1560684" y="12270998"/>
                  <a:pt x="1548045" y="12263445"/>
                </a:cubicBezTo>
                <a:cubicBezTo>
                  <a:pt x="1546778" y="12272438"/>
                  <a:pt x="1532365" y="12287622"/>
                  <a:pt x="1548863" y="12288611"/>
                </a:cubicBezTo>
                <a:cubicBezTo>
                  <a:pt x="1555672" y="12282119"/>
                  <a:pt x="1568050" y="12287993"/>
                  <a:pt x="1574999" y="12281690"/>
                </a:cubicBezTo>
                <a:close/>
                <a:moveTo>
                  <a:pt x="1489915" y="12481767"/>
                </a:moveTo>
                <a:lnTo>
                  <a:pt x="1490707" y="12479879"/>
                </a:lnTo>
                <a:lnTo>
                  <a:pt x="1456936" y="12470106"/>
                </a:lnTo>
                <a:lnTo>
                  <a:pt x="1481723" y="12486686"/>
                </a:lnTo>
                <a:cubicBezTo>
                  <a:pt x="1485865" y="12484826"/>
                  <a:pt x="1488405" y="12483288"/>
                  <a:pt x="1489915" y="12481767"/>
                </a:cubicBezTo>
                <a:close/>
                <a:moveTo>
                  <a:pt x="1475724" y="12549258"/>
                </a:moveTo>
                <a:cubicBezTo>
                  <a:pt x="1461740" y="12542716"/>
                  <a:pt x="1439404" y="12540091"/>
                  <a:pt x="1433931" y="12529196"/>
                </a:cubicBezTo>
                <a:cubicBezTo>
                  <a:pt x="1424312" y="12536617"/>
                  <a:pt x="1412856" y="12540898"/>
                  <a:pt x="1403116" y="12547285"/>
                </a:cubicBezTo>
                <a:cubicBezTo>
                  <a:pt x="1392062" y="12553197"/>
                  <a:pt x="1348811" y="12561836"/>
                  <a:pt x="1364156" y="12572833"/>
                </a:cubicBezTo>
                <a:cubicBezTo>
                  <a:pt x="1393697" y="12576081"/>
                  <a:pt x="1408654" y="12549782"/>
                  <a:pt x="1436358" y="12549889"/>
                </a:cubicBezTo>
                <a:cubicBezTo>
                  <a:pt x="1452981" y="12562834"/>
                  <a:pt x="1463049" y="12561024"/>
                  <a:pt x="1475724" y="12549258"/>
                </a:cubicBezTo>
                <a:close/>
                <a:moveTo>
                  <a:pt x="1599830" y="12336880"/>
                </a:moveTo>
                <a:cubicBezTo>
                  <a:pt x="1572645" y="12327053"/>
                  <a:pt x="1535450" y="12355888"/>
                  <a:pt x="1552241" y="12373896"/>
                </a:cubicBezTo>
                <a:cubicBezTo>
                  <a:pt x="1558151" y="12339721"/>
                  <a:pt x="1589329" y="12360442"/>
                  <a:pt x="1599830" y="12336880"/>
                </a:cubicBezTo>
                <a:close/>
                <a:moveTo>
                  <a:pt x="1619731" y="12309255"/>
                </a:moveTo>
                <a:cubicBezTo>
                  <a:pt x="1615067" y="12307071"/>
                  <a:pt x="1614903" y="12302039"/>
                  <a:pt x="1614142" y="12297287"/>
                </a:cubicBezTo>
                <a:cubicBezTo>
                  <a:pt x="1606568" y="12293553"/>
                  <a:pt x="1603185" y="12298797"/>
                  <a:pt x="1595452" y="12295504"/>
                </a:cubicBezTo>
                <a:cubicBezTo>
                  <a:pt x="1587452" y="12308033"/>
                  <a:pt x="1593952" y="12313367"/>
                  <a:pt x="1589856" y="12323327"/>
                </a:cubicBezTo>
                <a:cubicBezTo>
                  <a:pt x="1603208" y="12326163"/>
                  <a:pt x="1613365" y="12321379"/>
                  <a:pt x="1619731" y="12309255"/>
                </a:cubicBezTo>
                <a:close/>
                <a:moveTo>
                  <a:pt x="1585493" y="12445110"/>
                </a:moveTo>
                <a:cubicBezTo>
                  <a:pt x="1566696" y="12458709"/>
                  <a:pt x="1519751" y="12454174"/>
                  <a:pt x="1515982" y="12474200"/>
                </a:cubicBezTo>
                <a:cubicBezTo>
                  <a:pt x="1535497" y="12461358"/>
                  <a:pt x="1584240" y="12470522"/>
                  <a:pt x="1585493" y="12445110"/>
                </a:cubicBezTo>
                <a:close/>
                <a:moveTo>
                  <a:pt x="1630522" y="12347975"/>
                </a:moveTo>
                <a:cubicBezTo>
                  <a:pt x="1607086" y="12341493"/>
                  <a:pt x="1593709" y="12356555"/>
                  <a:pt x="1578338" y="12368905"/>
                </a:cubicBezTo>
                <a:cubicBezTo>
                  <a:pt x="1598580" y="12367766"/>
                  <a:pt x="1617584" y="12363195"/>
                  <a:pt x="1630522" y="12347975"/>
                </a:cubicBezTo>
                <a:close/>
                <a:moveTo>
                  <a:pt x="1551726" y="12556915"/>
                </a:moveTo>
                <a:cubicBezTo>
                  <a:pt x="1531301" y="12554487"/>
                  <a:pt x="1511716" y="12553847"/>
                  <a:pt x="1490452" y="12549628"/>
                </a:cubicBezTo>
                <a:cubicBezTo>
                  <a:pt x="1474239" y="12584885"/>
                  <a:pt x="1415854" y="12568238"/>
                  <a:pt x="1408906" y="12598421"/>
                </a:cubicBezTo>
                <a:cubicBezTo>
                  <a:pt x="1437983" y="12608437"/>
                  <a:pt x="1449692" y="12570562"/>
                  <a:pt x="1474773" y="12593003"/>
                </a:cubicBezTo>
                <a:cubicBezTo>
                  <a:pt x="1483489" y="12551074"/>
                  <a:pt x="1529237" y="12578014"/>
                  <a:pt x="1551726" y="12556915"/>
                </a:cubicBezTo>
                <a:close/>
                <a:moveTo>
                  <a:pt x="1621957" y="12399097"/>
                </a:moveTo>
                <a:cubicBezTo>
                  <a:pt x="1561910" y="12404749"/>
                  <a:pt x="1513319" y="12434937"/>
                  <a:pt x="1454270" y="12441944"/>
                </a:cubicBezTo>
                <a:cubicBezTo>
                  <a:pt x="1500857" y="12398099"/>
                  <a:pt x="1577940" y="12418006"/>
                  <a:pt x="1625365" y="12375956"/>
                </a:cubicBezTo>
                <a:cubicBezTo>
                  <a:pt x="1574671" y="12368076"/>
                  <a:pt x="1516727" y="12411795"/>
                  <a:pt x="1459268" y="12414403"/>
                </a:cubicBezTo>
                <a:cubicBezTo>
                  <a:pt x="1470496" y="12402544"/>
                  <a:pt x="1467581" y="12395521"/>
                  <a:pt x="1471991" y="12379209"/>
                </a:cubicBezTo>
                <a:cubicBezTo>
                  <a:pt x="1456562" y="12371144"/>
                  <a:pt x="1445262" y="12391433"/>
                  <a:pt x="1438117" y="12376912"/>
                </a:cubicBezTo>
                <a:cubicBezTo>
                  <a:pt x="1456978" y="12343936"/>
                  <a:pt x="1472804" y="12302900"/>
                  <a:pt x="1506659" y="12283304"/>
                </a:cubicBezTo>
                <a:cubicBezTo>
                  <a:pt x="1435652" y="12286361"/>
                  <a:pt x="1412666" y="12382603"/>
                  <a:pt x="1438959" y="12443007"/>
                </a:cubicBezTo>
                <a:lnTo>
                  <a:pt x="1447351" y="12455951"/>
                </a:lnTo>
                <a:lnTo>
                  <a:pt x="1491661" y="12470124"/>
                </a:lnTo>
                <a:lnTo>
                  <a:pt x="1491264" y="12460291"/>
                </a:lnTo>
                <a:cubicBezTo>
                  <a:pt x="1482332" y="12452088"/>
                  <a:pt x="1469518" y="12473819"/>
                  <a:pt x="1468189" y="12456924"/>
                </a:cubicBezTo>
                <a:cubicBezTo>
                  <a:pt x="1511196" y="12420241"/>
                  <a:pt x="1581465" y="12441166"/>
                  <a:pt x="1621957" y="12399097"/>
                </a:cubicBezTo>
                <a:close/>
                <a:moveTo>
                  <a:pt x="1912240" y="11792477"/>
                </a:moveTo>
                <a:cubicBezTo>
                  <a:pt x="1911810" y="11791544"/>
                  <a:pt x="1910665" y="11789057"/>
                  <a:pt x="1908375" y="11784082"/>
                </a:cubicBezTo>
                <a:cubicBezTo>
                  <a:pt x="1908375" y="11784082"/>
                  <a:pt x="1913528" y="11795275"/>
                  <a:pt x="1912240" y="11792477"/>
                </a:cubicBezTo>
                <a:close/>
                <a:moveTo>
                  <a:pt x="1578226" y="12552129"/>
                </a:moveTo>
                <a:cubicBezTo>
                  <a:pt x="1567310" y="12546697"/>
                  <a:pt x="1558911" y="12546633"/>
                  <a:pt x="1556107" y="12558499"/>
                </a:cubicBezTo>
                <a:cubicBezTo>
                  <a:pt x="1567024" y="12563932"/>
                  <a:pt x="1575582" y="12563557"/>
                  <a:pt x="1578226" y="12552129"/>
                </a:cubicBezTo>
                <a:close/>
                <a:moveTo>
                  <a:pt x="6673912" y="1034234"/>
                </a:moveTo>
                <a:cubicBezTo>
                  <a:pt x="6654957" y="1026369"/>
                  <a:pt x="6636931" y="1064859"/>
                  <a:pt x="6636289" y="1077848"/>
                </a:cubicBezTo>
                <a:cubicBezTo>
                  <a:pt x="6650670" y="1068377"/>
                  <a:pt x="6663574" y="1054169"/>
                  <a:pt x="6673912" y="1034234"/>
                </a:cubicBezTo>
                <a:close/>
                <a:moveTo>
                  <a:pt x="1649810" y="12425418"/>
                </a:moveTo>
                <a:cubicBezTo>
                  <a:pt x="1634472" y="12454091"/>
                  <a:pt x="1608423" y="12479223"/>
                  <a:pt x="1579071" y="12495073"/>
                </a:cubicBezTo>
                <a:lnTo>
                  <a:pt x="1574598" y="12496653"/>
                </a:lnTo>
                <a:lnTo>
                  <a:pt x="1609198" y="12507720"/>
                </a:lnTo>
                <a:lnTo>
                  <a:pt x="1601883" y="12512049"/>
                </a:lnTo>
                <a:lnTo>
                  <a:pt x="1562925" y="12500775"/>
                </a:lnTo>
                <a:lnTo>
                  <a:pt x="1533492" y="12511171"/>
                </a:lnTo>
                <a:cubicBezTo>
                  <a:pt x="1518091" y="12513737"/>
                  <a:pt x="1502790" y="12513266"/>
                  <a:pt x="1488515" y="12509039"/>
                </a:cubicBezTo>
                <a:cubicBezTo>
                  <a:pt x="1462129" y="12501117"/>
                  <a:pt x="1442483" y="12484750"/>
                  <a:pt x="1429441" y="12463808"/>
                </a:cubicBezTo>
                <a:lnTo>
                  <a:pt x="1428636" y="12461917"/>
                </a:lnTo>
                <a:lnTo>
                  <a:pt x="1377121" y="12447011"/>
                </a:lnTo>
                <a:lnTo>
                  <a:pt x="1367356" y="12430363"/>
                </a:lnTo>
                <a:lnTo>
                  <a:pt x="1422747" y="12448081"/>
                </a:lnTo>
                <a:lnTo>
                  <a:pt x="1414814" y="12429445"/>
                </a:lnTo>
                <a:cubicBezTo>
                  <a:pt x="1398634" y="12368064"/>
                  <a:pt x="1423307" y="12290167"/>
                  <a:pt x="1486713" y="12256196"/>
                </a:cubicBezTo>
                <a:cubicBezTo>
                  <a:pt x="1526561" y="12255678"/>
                  <a:pt x="1545435" y="12239123"/>
                  <a:pt x="1588886" y="12258809"/>
                </a:cubicBezTo>
                <a:cubicBezTo>
                  <a:pt x="1632337" y="12278495"/>
                  <a:pt x="1661274" y="12334221"/>
                  <a:pt x="1664009" y="12365055"/>
                </a:cubicBezTo>
                <a:cubicBezTo>
                  <a:pt x="1665500" y="12385614"/>
                  <a:pt x="1660035" y="12406302"/>
                  <a:pt x="1649810" y="12425418"/>
                </a:cubicBezTo>
                <a:close/>
                <a:moveTo>
                  <a:pt x="1642204" y="12576735"/>
                </a:moveTo>
                <a:cubicBezTo>
                  <a:pt x="1643202" y="12574873"/>
                  <a:pt x="1642819" y="12572507"/>
                  <a:pt x="1640276" y="12569606"/>
                </a:cubicBezTo>
                <a:cubicBezTo>
                  <a:pt x="1633238" y="12573997"/>
                  <a:pt x="1621287" y="12568686"/>
                  <a:pt x="1617011" y="12580516"/>
                </a:cubicBezTo>
                <a:cubicBezTo>
                  <a:pt x="1623793" y="12583339"/>
                  <a:pt x="1639210" y="12582317"/>
                  <a:pt x="1642204" y="12576735"/>
                </a:cubicBezTo>
                <a:close/>
                <a:moveTo>
                  <a:pt x="1664769" y="12597780"/>
                </a:moveTo>
                <a:cubicBezTo>
                  <a:pt x="1653853" y="12592348"/>
                  <a:pt x="1648093" y="12598687"/>
                  <a:pt x="1645289" y="12610554"/>
                </a:cubicBezTo>
                <a:cubicBezTo>
                  <a:pt x="1656644" y="12616145"/>
                  <a:pt x="1660008" y="12605471"/>
                  <a:pt x="1664769" y="12597780"/>
                </a:cubicBezTo>
                <a:close/>
                <a:moveTo>
                  <a:pt x="6705420" y="1234483"/>
                </a:moveTo>
                <a:cubicBezTo>
                  <a:pt x="6707846" y="1230577"/>
                  <a:pt x="6708772" y="1224733"/>
                  <a:pt x="6705384" y="1223746"/>
                </a:cubicBezTo>
                <a:cubicBezTo>
                  <a:pt x="6705811" y="1223935"/>
                  <a:pt x="6697591" y="1235617"/>
                  <a:pt x="6696451" y="1233582"/>
                </a:cubicBezTo>
                <a:cubicBezTo>
                  <a:pt x="6699066" y="1240353"/>
                  <a:pt x="6702993" y="1238387"/>
                  <a:pt x="6705420" y="1234483"/>
                </a:cubicBezTo>
                <a:close/>
                <a:moveTo>
                  <a:pt x="1979077" y="11949711"/>
                </a:moveTo>
                <a:cubicBezTo>
                  <a:pt x="1967844" y="11928746"/>
                  <a:pt x="1960158" y="11907612"/>
                  <a:pt x="1953602" y="11897329"/>
                </a:cubicBezTo>
                <a:cubicBezTo>
                  <a:pt x="1937419" y="11871518"/>
                  <a:pt x="1950655" y="11899799"/>
                  <a:pt x="1957153" y="11915292"/>
                </a:cubicBezTo>
                <a:cubicBezTo>
                  <a:pt x="1961025" y="11923254"/>
                  <a:pt x="1958660" y="11948241"/>
                  <a:pt x="1979077" y="11949711"/>
                </a:cubicBezTo>
                <a:close/>
                <a:moveTo>
                  <a:pt x="6841892" y="956331"/>
                </a:moveTo>
                <a:cubicBezTo>
                  <a:pt x="6826403" y="982158"/>
                  <a:pt x="6759348" y="1039312"/>
                  <a:pt x="6784772" y="1064839"/>
                </a:cubicBezTo>
                <a:cubicBezTo>
                  <a:pt x="6803568" y="1033837"/>
                  <a:pt x="6833276" y="986215"/>
                  <a:pt x="6841892" y="956331"/>
                </a:cubicBezTo>
                <a:close/>
                <a:moveTo>
                  <a:pt x="6893902" y="850158"/>
                </a:moveTo>
                <a:cubicBezTo>
                  <a:pt x="6902737" y="838237"/>
                  <a:pt x="6894536" y="832571"/>
                  <a:pt x="6901714" y="820939"/>
                </a:cubicBezTo>
                <a:cubicBezTo>
                  <a:pt x="6884564" y="815913"/>
                  <a:pt x="6867601" y="810461"/>
                  <a:pt x="6858487" y="825321"/>
                </a:cubicBezTo>
                <a:cubicBezTo>
                  <a:pt x="6861767" y="832896"/>
                  <a:pt x="6877630" y="832759"/>
                  <a:pt x="6887055" y="833349"/>
                </a:cubicBezTo>
                <a:cubicBezTo>
                  <a:pt x="6889810" y="838651"/>
                  <a:pt x="6882107" y="848009"/>
                  <a:pt x="6893902" y="850158"/>
                </a:cubicBezTo>
                <a:close/>
                <a:moveTo>
                  <a:pt x="6924115" y="822158"/>
                </a:moveTo>
                <a:lnTo>
                  <a:pt x="6916864" y="818955"/>
                </a:lnTo>
                <a:lnTo>
                  <a:pt x="6911769" y="830487"/>
                </a:lnTo>
                <a:lnTo>
                  <a:pt x="6919019" y="833690"/>
                </a:lnTo>
                <a:close/>
                <a:moveTo>
                  <a:pt x="6857561" y="984000"/>
                </a:moveTo>
                <a:cubicBezTo>
                  <a:pt x="6858514" y="979787"/>
                  <a:pt x="6857776" y="975473"/>
                  <a:pt x="6854276" y="970991"/>
                </a:cubicBezTo>
                <a:cubicBezTo>
                  <a:pt x="6848097" y="986128"/>
                  <a:pt x="6826391" y="1004103"/>
                  <a:pt x="6832197" y="1020962"/>
                </a:cubicBezTo>
                <a:cubicBezTo>
                  <a:pt x="6836615" y="1008366"/>
                  <a:pt x="6854700" y="996639"/>
                  <a:pt x="6857561" y="984000"/>
                </a:cubicBezTo>
                <a:close/>
                <a:moveTo>
                  <a:pt x="6735704" y="1260115"/>
                </a:moveTo>
                <a:cubicBezTo>
                  <a:pt x="6717618" y="1261823"/>
                  <a:pt x="6714756" y="1249838"/>
                  <a:pt x="6699474" y="1257890"/>
                </a:cubicBezTo>
                <a:cubicBezTo>
                  <a:pt x="6706396" y="1262991"/>
                  <a:pt x="6696281" y="1274346"/>
                  <a:pt x="6710160" y="1276394"/>
                </a:cubicBezTo>
                <a:cubicBezTo>
                  <a:pt x="6721766" y="1278970"/>
                  <a:pt x="6727238" y="1266584"/>
                  <a:pt x="6735704" y="1260115"/>
                </a:cubicBezTo>
                <a:close/>
                <a:moveTo>
                  <a:pt x="6775866" y="1179440"/>
                </a:moveTo>
                <a:cubicBezTo>
                  <a:pt x="6776940" y="1177100"/>
                  <a:pt x="6776880" y="1174425"/>
                  <a:pt x="6774956" y="1171277"/>
                </a:cubicBezTo>
                <a:cubicBezTo>
                  <a:pt x="6768903" y="1175749"/>
                  <a:pt x="6748272" y="1185522"/>
                  <a:pt x="6755202" y="1195220"/>
                </a:cubicBezTo>
                <a:cubicBezTo>
                  <a:pt x="6759207" y="1190481"/>
                  <a:pt x="6772644" y="1186463"/>
                  <a:pt x="6775866" y="1179440"/>
                </a:cubicBezTo>
                <a:close/>
                <a:moveTo>
                  <a:pt x="1726182" y="12632009"/>
                </a:moveTo>
                <a:cubicBezTo>
                  <a:pt x="1726886" y="12629461"/>
                  <a:pt x="1726383" y="12626741"/>
                  <a:pt x="1724089" y="12624177"/>
                </a:cubicBezTo>
                <a:cubicBezTo>
                  <a:pt x="1717295" y="12630639"/>
                  <a:pt x="1708981" y="12633082"/>
                  <a:pt x="1703026" y="12641333"/>
                </a:cubicBezTo>
                <a:cubicBezTo>
                  <a:pt x="1711095" y="12645736"/>
                  <a:pt x="1724069" y="12639651"/>
                  <a:pt x="1726182" y="12632009"/>
                </a:cubicBezTo>
                <a:close/>
                <a:moveTo>
                  <a:pt x="6764645" y="1236148"/>
                </a:moveTo>
                <a:cubicBezTo>
                  <a:pt x="6769141" y="1234050"/>
                  <a:pt x="6766993" y="1223912"/>
                  <a:pt x="6765902" y="1222920"/>
                </a:cubicBezTo>
                <a:cubicBezTo>
                  <a:pt x="6753854" y="1210960"/>
                  <a:pt x="6754613" y="1240393"/>
                  <a:pt x="6764645" y="1236148"/>
                </a:cubicBezTo>
                <a:close/>
                <a:moveTo>
                  <a:pt x="6932287" y="867118"/>
                </a:moveTo>
                <a:cubicBezTo>
                  <a:pt x="6927358" y="864430"/>
                  <a:pt x="6929434" y="859732"/>
                  <a:pt x="6922470" y="858186"/>
                </a:cubicBezTo>
                <a:lnTo>
                  <a:pt x="6919073" y="865874"/>
                </a:lnTo>
                <a:cubicBezTo>
                  <a:pt x="6923764" y="867947"/>
                  <a:pt x="6922115" y="872833"/>
                  <a:pt x="6928890" y="874806"/>
                </a:cubicBezTo>
                <a:close/>
                <a:moveTo>
                  <a:pt x="6726719" y="1353137"/>
                </a:moveTo>
                <a:cubicBezTo>
                  <a:pt x="6717000" y="1346290"/>
                  <a:pt x="6724080" y="1332573"/>
                  <a:pt x="6710481" y="1327585"/>
                </a:cubicBezTo>
                <a:cubicBezTo>
                  <a:pt x="6705763" y="1338262"/>
                  <a:pt x="6718392" y="1358136"/>
                  <a:pt x="6726719" y="1353137"/>
                </a:cubicBezTo>
                <a:close/>
                <a:moveTo>
                  <a:pt x="6957137" y="831644"/>
                </a:moveTo>
                <a:lnTo>
                  <a:pt x="6937944" y="823164"/>
                </a:lnTo>
                <a:cubicBezTo>
                  <a:pt x="6928599" y="842007"/>
                  <a:pt x="6937828" y="838427"/>
                  <a:pt x="6952042" y="843176"/>
                </a:cubicBezTo>
                <a:close/>
                <a:moveTo>
                  <a:pt x="6745470" y="1352233"/>
                </a:moveTo>
                <a:cubicBezTo>
                  <a:pt x="6754109" y="1336141"/>
                  <a:pt x="6751674" y="1324346"/>
                  <a:pt x="6743892" y="1314270"/>
                </a:cubicBezTo>
                <a:cubicBezTo>
                  <a:pt x="6730266" y="1322033"/>
                  <a:pt x="6731772" y="1345160"/>
                  <a:pt x="6745470" y="1352233"/>
                </a:cubicBezTo>
                <a:close/>
                <a:moveTo>
                  <a:pt x="6948525" y="892670"/>
                </a:moveTo>
                <a:cubicBezTo>
                  <a:pt x="6955367" y="878337"/>
                  <a:pt x="6951940" y="867634"/>
                  <a:pt x="6945060" y="858978"/>
                </a:cubicBezTo>
                <a:cubicBezTo>
                  <a:pt x="6936559" y="873600"/>
                  <a:pt x="6934450" y="886451"/>
                  <a:pt x="6948525" y="892670"/>
                </a:cubicBezTo>
                <a:close/>
                <a:moveTo>
                  <a:pt x="6963437" y="890070"/>
                </a:moveTo>
                <a:cubicBezTo>
                  <a:pt x="6968385" y="875411"/>
                  <a:pt x="6967985" y="862472"/>
                  <a:pt x="6956133" y="854683"/>
                </a:cubicBezTo>
                <a:cubicBezTo>
                  <a:pt x="6953835" y="867961"/>
                  <a:pt x="6958730" y="878802"/>
                  <a:pt x="6963437" y="890070"/>
                </a:cubicBezTo>
                <a:close/>
                <a:moveTo>
                  <a:pt x="1820522" y="12575316"/>
                </a:moveTo>
                <a:lnTo>
                  <a:pt x="1764534" y="12559115"/>
                </a:lnTo>
                <a:lnTo>
                  <a:pt x="1750202" y="12552823"/>
                </a:lnTo>
                <a:close/>
                <a:moveTo>
                  <a:pt x="2053705" y="12062648"/>
                </a:moveTo>
                <a:cubicBezTo>
                  <a:pt x="2047312" y="12037777"/>
                  <a:pt x="2035958" y="12009099"/>
                  <a:pt x="2014353" y="12001989"/>
                </a:cubicBezTo>
                <a:cubicBezTo>
                  <a:pt x="2025958" y="12026917"/>
                  <a:pt x="2037767" y="12052264"/>
                  <a:pt x="2053705" y="12062648"/>
                </a:cubicBezTo>
                <a:close/>
                <a:moveTo>
                  <a:pt x="6845817" y="1239342"/>
                </a:moveTo>
                <a:cubicBezTo>
                  <a:pt x="6845730" y="1215310"/>
                  <a:pt x="6884379" y="1162451"/>
                  <a:pt x="6869700" y="1134525"/>
                </a:cubicBezTo>
                <a:cubicBezTo>
                  <a:pt x="6856475" y="1155226"/>
                  <a:pt x="6823843" y="1238311"/>
                  <a:pt x="6845817" y="1239342"/>
                </a:cubicBezTo>
                <a:close/>
                <a:moveTo>
                  <a:pt x="6925831" y="1058250"/>
                </a:moveTo>
                <a:cubicBezTo>
                  <a:pt x="6913364" y="1050700"/>
                  <a:pt x="6895644" y="1073499"/>
                  <a:pt x="6900728" y="1083913"/>
                </a:cubicBezTo>
                <a:cubicBezTo>
                  <a:pt x="6903657" y="1079592"/>
                  <a:pt x="6909013" y="1082469"/>
                  <a:pt x="6913942" y="1085158"/>
                </a:cubicBezTo>
                <a:close/>
                <a:moveTo>
                  <a:pt x="6973576" y="950193"/>
                </a:moveTo>
                <a:cubicBezTo>
                  <a:pt x="6959978" y="931933"/>
                  <a:pt x="6944642" y="914437"/>
                  <a:pt x="6925461" y="898433"/>
                </a:cubicBezTo>
                <a:lnTo>
                  <a:pt x="6908815" y="888421"/>
                </a:lnTo>
                <a:lnTo>
                  <a:pt x="6854275" y="855621"/>
                </a:lnTo>
                <a:cubicBezTo>
                  <a:pt x="6804514" y="889788"/>
                  <a:pt x="6762363" y="943652"/>
                  <a:pt x="6721589" y="1000168"/>
                </a:cubicBezTo>
                <a:cubicBezTo>
                  <a:pt x="6745424" y="1009678"/>
                  <a:pt x="6743658" y="1029827"/>
                  <a:pt x="6768535" y="1039288"/>
                </a:cubicBezTo>
                <a:cubicBezTo>
                  <a:pt x="6801005" y="1001565"/>
                  <a:pt x="6831229" y="893934"/>
                  <a:pt x="6869577" y="945591"/>
                </a:cubicBezTo>
                <a:cubicBezTo>
                  <a:pt x="6869117" y="953555"/>
                  <a:pt x="6855310" y="966343"/>
                  <a:pt x="6863651" y="970539"/>
                </a:cubicBezTo>
                <a:cubicBezTo>
                  <a:pt x="6865986" y="964679"/>
                  <a:pt x="6870929" y="960992"/>
                  <a:pt x="6875852" y="960232"/>
                </a:cubicBezTo>
                <a:lnTo>
                  <a:pt x="6876270" y="960484"/>
                </a:lnTo>
                <a:lnTo>
                  <a:pt x="6887939" y="967487"/>
                </a:lnTo>
                <a:cubicBezTo>
                  <a:pt x="6877356" y="982210"/>
                  <a:pt x="6866750" y="997560"/>
                  <a:pt x="6855830" y="1012325"/>
                </a:cubicBezTo>
                <a:lnTo>
                  <a:pt x="6849241" y="1020333"/>
                </a:lnTo>
                <a:lnTo>
                  <a:pt x="6821832" y="1053648"/>
                </a:lnTo>
                <a:cubicBezTo>
                  <a:pt x="6799379" y="1077930"/>
                  <a:pt x="6774325" y="1104636"/>
                  <a:pt x="6745452" y="1112298"/>
                </a:cubicBezTo>
                <a:cubicBezTo>
                  <a:pt x="6723726" y="1089936"/>
                  <a:pt x="6719416" y="1060465"/>
                  <a:pt x="6689692" y="1041206"/>
                </a:cubicBezTo>
                <a:cubicBezTo>
                  <a:pt x="6673531" y="1061632"/>
                  <a:pt x="6657984" y="1081818"/>
                  <a:pt x="6643152" y="1103852"/>
                </a:cubicBezTo>
                <a:cubicBezTo>
                  <a:pt x="6685006" y="1127960"/>
                  <a:pt x="6703908" y="1161326"/>
                  <a:pt x="6700663" y="1203283"/>
                </a:cubicBezTo>
                <a:cubicBezTo>
                  <a:pt x="6728593" y="1197756"/>
                  <a:pt x="6750669" y="1174329"/>
                  <a:pt x="6772375" y="1156354"/>
                </a:cubicBezTo>
                <a:lnTo>
                  <a:pt x="6798361" y="1132996"/>
                </a:lnTo>
                <a:lnTo>
                  <a:pt x="6873847" y="1065144"/>
                </a:lnTo>
                <a:cubicBezTo>
                  <a:pt x="6906682" y="1032943"/>
                  <a:pt x="6938376" y="998706"/>
                  <a:pt x="6968481" y="961725"/>
                </a:cubicBezTo>
                <a:close/>
                <a:moveTo>
                  <a:pt x="1876701" y="12486203"/>
                </a:moveTo>
                <a:cubicBezTo>
                  <a:pt x="1890749" y="12450597"/>
                  <a:pt x="1901748" y="12410235"/>
                  <a:pt x="1914585" y="12368556"/>
                </a:cubicBezTo>
                <a:cubicBezTo>
                  <a:pt x="1927404" y="12327614"/>
                  <a:pt x="1946194" y="12266041"/>
                  <a:pt x="1939944" y="12244958"/>
                </a:cubicBezTo>
                <a:cubicBezTo>
                  <a:pt x="1933536" y="12224312"/>
                  <a:pt x="1888348" y="12198564"/>
                  <a:pt x="1850973" y="12178614"/>
                </a:cubicBezTo>
                <a:cubicBezTo>
                  <a:pt x="1771441" y="12135496"/>
                  <a:pt x="1695239" y="12106464"/>
                  <a:pt x="1635164" y="12080784"/>
                </a:cubicBezTo>
                <a:cubicBezTo>
                  <a:pt x="1565171" y="12051024"/>
                  <a:pt x="1532151" y="12039583"/>
                  <a:pt x="1455690" y="12020860"/>
                </a:cubicBezTo>
                <a:cubicBezTo>
                  <a:pt x="1355215" y="11995933"/>
                  <a:pt x="1324454" y="12000171"/>
                  <a:pt x="1271482" y="12067221"/>
                </a:cubicBezTo>
                <a:cubicBezTo>
                  <a:pt x="1219107" y="12133991"/>
                  <a:pt x="1216301" y="12228092"/>
                  <a:pt x="1190600" y="12318376"/>
                </a:cubicBezTo>
                <a:cubicBezTo>
                  <a:pt x="1225404" y="12346810"/>
                  <a:pt x="1289364" y="12364482"/>
                  <a:pt x="1334315" y="12370328"/>
                </a:cubicBezTo>
                <a:cubicBezTo>
                  <a:pt x="1332376" y="12230421"/>
                  <a:pt x="1478977" y="12167493"/>
                  <a:pt x="1588336" y="12196623"/>
                </a:cubicBezTo>
                <a:cubicBezTo>
                  <a:pt x="1689212" y="12223180"/>
                  <a:pt x="1765502" y="12319123"/>
                  <a:pt x="1715717" y="12429434"/>
                </a:cubicBezTo>
                <a:cubicBezTo>
                  <a:pt x="1698395" y="12467757"/>
                  <a:pt x="1674925" y="12475125"/>
                  <a:pt x="1646575" y="12512436"/>
                </a:cubicBezTo>
                <a:cubicBezTo>
                  <a:pt x="1677893" y="12518307"/>
                  <a:pt x="1707626" y="12533018"/>
                  <a:pt x="1736406" y="12546765"/>
                </a:cubicBezTo>
                <a:lnTo>
                  <a:pt x="1750202" y="12552823"/>
                </a:lnTo>
                <a:lnTo>
                  <a:pt x="1609198" y="12507720"/>
                </a:lnTo>
                <a:lnTo>
                  <a:pt x="1644024" y="12487114"/>
                </a:lnTo>
                <a:cubicBezTo>
                  <a:pt x="1671556" y="12466972"/>
                  <a:pt x="1693128" y="12439845"/>
                  <a:pt x="1704738" y="12391282"/>
                </a:cubicBezTo>
                <a:cubicBezTo>
                  <a:pt x="1714537" y="12353211"/>
                  <a:pt x="1703511" y="12311080"/>
                  <a:pt x="1691733" y="12292952"/>
                </a:cubicBezTo>
                <a:cubicBezTo>
                  <a:pt x="1622750" y="12187760"/>
                  <a:pt x="1388293" y="12163445"/>
                  <a:pt x="1353727" y="12342667"/>
                </a:cubicBezTo>
                <a:cubicBezTo>
                  <a:pt x="1349066" y="12366867"/>
                  <a:pt x="1351223" y="12392076"/>
                  <a:pt x="1358988" y="12416100"/>
                </a:cubicBezTo>
                <a:lnTo>
                  <a:pt x="1367356" y="12430363"/>
                </a:lnTo>
                <a:lnTo>
                  <a:pt x="1344486" y="12423048"/>
                </a:lnTo>
                <a:cubicBezTo>
                  <a:pt x="1334883" y="12418092"/>
                  <a:pt x="1327799" y="12418502"/>
                  <a:pt x="1323792" y="12425476"/>
                </a:cubicBezTo>
                <a:cubicBezTo>
                  <a:pt x="1329451" y="12429007"/>
                  <a:pt x="1330338" y="12434778"/>
                  <a:pt x="1339735" y="12436192"/>
                </a:cubicBezTo>
                <a:lnTo>
                  <a:pt x="1377121" y="12447011"/>
                </a:lnTo>
                <a:lnTo>
                  <a:pt x="1397893" y="12482420"/>
                </a:lnTo>
                <a:cubicBezTo>
                  <a:pt x="1433428" y="12521336"/>
                  <a:pt x="1486546" y="12546730"/>
                  <a:pt x="1547556" y="12541042"/>
                </a:cubicBezTo>
                <a:cubicBezTo>
                  <a:pt x="1565279" y="12530729"/>
                  <a:pt x="1582514" y="12522283"/>
                  <a:pt x="1598758" y="12513898"/>
                </a:cubicBezTo>
                <a:lnTo>
                  <a:pt x="1601883" y="12512049"/>
                </a:lnTo>
                <a:lnTo>
                  <a:pt x="1764534" y="12559115"/>
                </a:lnTo>
                <a:lnTo>
                  <a:pt x="1778940" y="12565440"/>
                </a:lnTo>
                <a:cubicBezTo>
                  <a:pt x="1792934" y="12570606"/>
                  <a:pt x="1806768" y="12574307"/>
                  <a:pt x="1820522" y="12575316"/>
                </a:cubicBezTo>
                <a:cubicBezTo>
                  <a:pt x="1845556" y="12552659"/>
                  <a:pt x="1862654" y="12521809"/>
                  <a:pt x="1876701" y="12486203"/>
                </a:cubicBezTo>
                <a:close/>
                <a:moveTo>
                  <a:pt x="6869648" y="1217711"/>
                </a:moveTo>
                <a:cubicBezTo>
                  <a:pt x="6883137" y="1184874"/>
                  <a:pt x="6897857" y="1151560"/>
                  <a:pt x="6891421" y="1125745"/>
                </a:cubicBezTo>
                <a:cubicBezTo>
                  <a:pt x="6880468" y="1145919"/>
                  <a:pt x="6857774" y="1196129"/>
                  <a:pt x="6869648" y="1217711"/>
                </a:cubicBezTo>
                <a:close/>
                <a:moveTo>
                  <a:pt x="6992500" y="939666"/>
                </a:moveTo>
                <a:cubicBezTo>
                  <a:pt x="6984604" y="918311"/>
                  <a:pt x="6988586" y="891993"/>
                  <a:pt x="6976194" y="872735"/>
                </a:cubicBezTo>
                <a:cubicBezTo>
                  <a:pt x="6973485" y="895020"/>
                  <a:pt x="6967842" y="948170"/>
                  <a:pt x="6992500" y="939666"/>
                </a:cubicBezTo>
                <a:close/>
                <a:moveTo>
                  <a:pt x="6791585" y="1404769"/>
                </a:moveTo>
                <a:cubicBezTo>
                  <a:pt x="6796782" y="1368780"/>
                  <a:pt x="6811396" y="1328782"/>
                  <a:pt x="6796291" y="1300668"/>
                </a:cubicBezTo>
                <a:cubicBezTo>
                  <a:pt x="6781370" y="1298670"/>
                  <a:pt x="6796713" y="1327400"/>
                  <a:pt x="6779948" y="1326118"/>
                </a:cubicBezTo>
                <a:cubicBezTo>
                  <a:pt x="6772021" y="1286371"/>
                  <a:pt x="6813123" y="1227959"/>
                  <a:pt x="6803966" y="1188690"/>
                </a:cubicBezTo>
                <a:cubicBezTo>
                  <a:pt x="6789107" y="1223473"/>
                  <a:pt x="6741136" y="1308969"/>
                  <a:pt x="6782718" y="1340615"/>
                </a:cubicBezTo>
                <a:cubicBezTo>
                  <a:pt x="6784176" y="1362699"/>
                  <a:pt x="6766750" y="1391754"/>
                  <a:pt x="6791585" y="1404769"/>
                </a:cubicBezTo>
                <a:close/>
                <a:moveTo>
                  <a:pt x="1898427" y="12495481"/>
                </a:moveTo>
                <a:cubicBezTo>
                  <a:pt x="1875489" y="12552086"/>
                  <a:pt x="1831872" y="12598739"/>
                  <a:pt x="1799933" y="12632274"/>
                </a:cubicBezTo>
                <a:cubicBezTo>
                  <a:pt x="1786957" y="12632537"/>
                  <a:pt x="1774662" y="12635028"/>
                  <a:pt x="1757928" y="12626501"/>
                </a:cubicBezTo>
                <a:cubicBezTo>
                  <a:pt x="1740908" y="12635211"/>
                  <a:pt x="1738917" y="12655793"/>
                  <a:pt x="1715959" y="12660374"/>
                </a:cubicBezTo>
                <a:cubicBezTo>
                  <a:pt x="1686316" y="12666998"/>
                  <a:pt x="1656343" y="12645760"/>
                  <a:pt x="1616835" y="12634450"/>
                </a:cubicBezTo>
                <a:cubicBezTo>
                  <a:pt x="1610437" y="12619257"/>
                  <a:pt x="1628819" y="12615003"/>
                  <a:pt x="1630931" y="12595455"/>
                </a:cubicBezTo>
                <a:cubicBezTo>
                  <a:pt x="1559475" y="12571111"/>
                  <a:pt x="1508260" y="12662080"/>
                  <a:pt x="1439613" y="12649153"/>
                </a:cubicBezTo>
                <a:cubicBezTo>
                  <a:pt x="1417752" y="12645214"/>
                  <a:pt x="1381058" y="12627492"/>
                  <a:pt x="1352858" y="12617793"/>
                </a:cubicBezTo>
                <a:cubicBezTo>
                  <a:pt x="1328163" y="12609361"/>
                  <a:pt x="1278287" y="12588359"/>
                  <a:pt x="1264890" y="12576085"/>
                </a:cubicBezTo>
                <a:cubicBezTo>
                  <a:pt x="1234309" y="12549673"/>
                  <a:pt x="1252887" y="12502391"/>
                  <a:pt x="1236930" y="12462936"/>
                </a:cubicBezTo>
                <a:cubicBezTo>
                  <a:pt x="1208085" y="12449537"/>
                  <a:pt x="1189662" y="12431978"/>
                  <a:pt x="1164836" y="12417058"/>
                </a:cubicBezTo>
                <a:cubicBezTo>
                  <a:pt x="1163664" y="12387407"/>
                  <a:pt x="1171283" y="12353998"/>
                  <a:pt x="1162954" y="12327703"/>
                </a:cubicBezTo>
                <a:cubicBezTo>
                  <a:pt x="1187150" y="12262140"/>
                  <a:pt x="1191702" y="12186504"/>
                  <a:pt x="1217651" y="12121575"/>
                </a:cubicBezTo>
                <a:cubicBezTo>
                  <a:pt x="1242648" y="12059275"/>
                  <a:pt x="1297848" y="11991544"/>
                  <a:pt x="1351409" y="11983164"/>
                </a:cubicBezTo>
                <a:cubicBezTo>
                  <a:pt x="1375682" y="11979058"/>
                  <a:pt x="1421435" y="11988167"/>
                  <a:pt x="1454687" y="11996224"/>
                </a:cubicBezTo>
                <a:cubicBezTo>
                  <a:pt x="1503629" y="12007476"/>
                  <a:pt x="1559275" y="12027591"/>
                  <a:pt x="1599986" y="12043794"/>
                </a:cubicBezTo>
                <a:cubicBezTo>
                  <a:pt x="1728412" y="12094182"/>
                  <a:pt x="1873220" y="12155445"/>
                  <a:pt x="1962592" y="12223421"/>
                </a:cubicBezTo>
                <a:cubicBezTo>
                  <a:pt x="1963883" y="12295224"/>
                  <a:pt x="1933171" y="12408962"/>
                  <a:pt x="1898427" y="12495481"/>
                </a:cubicBezTo>
                <a:close/>
                <a:moveTo>
                  <a:pt x="6903243" y="1172828"/>
                </a:moveTo>
                <a:cubicBezTo>
                  <a:pt x="6917880" y="1146624"/>
                  <a:pt x="6912214" y="1128296"/>
                  <a:pt x="6924627" y="1103662"/>
                </a:cubicBezTo>
                <a:cubicBezTo>
                  <a:pt x="6925095" y="1100295"/>
                  <a:pt x="6923103" y="1097883"/>
                  <a:pt x="6918649" y="1096426"/>
                </a:cubicBezTo>
                <a:cubicBezTo>
                  <a:pt x="6911569" y="1110143"/>
                  <a:pt x="6887070" y="1157514"/>
                  <a:pt x="6903243" y="1172828"/>
                </a:cubicBezTo>
                <a:close/>
                <a:moveTo>
                  <a:pt x="6800146" y="1426930"/>
                </a:moveTo>
                <a:cubicBezTo>
                  <a:pt x="6792272" y="1419366"/>
                  <a:pt x="6784210" y="1412231"/>
                  <a:pt x="6772408" y="1405485"/>
                </a:cubicBezTo>
                <a:cubicBezTo>
                  <a:pt x="6762398" y="1423523"/>
                  <a:pt x="6777801" y="1431350"/>
                  <a:pt x="6795051" y="1438461"/>
                </a:cubicBezTo>
                <a:close/>
                <a:moveTo>
                  <a:pt x="6928535" y="1146737"/>
                </a:moveTo>
                <a:cubicBezTo>
                  <a:pt x="6946764" y="1117016"/>
                  <a:pt x="6963956" y="1060802"/>
                  <a:pt x="6951549" y="1032348"/>
                </a:cubicBezTo>
                <a:cubicBezTo>
                  <a:pt x="6944895" y="1046254"/>
                  <a:pt x="6935271" y="1068036"/>
                  <a:pt x="6929246" y="1089750"/>
                </a:cubicBezTo>
                <a:lnTo>
                  <a:pt x="6925372" y="1111876"/>
                </a:lnTo>
                <a:lnTo>
                  <a:pt x="6923727" y="1121275"/>
                </a:lnTo>
                <a:cubicBezTo>
                  <a:pt x="6923335" y="1131104"/>
                  <a:pt x="6924664" y="1139922"/>
                  <a:pt x="6928535" y="1146737"/>
                </a:cubicBezTo>
                <a:close/>
                <a:moveTo>
                  <a:pt x="6960431" y="1105699"/>
                </a:moveTo>
                <a:cubicBezTo>
                  <a:pt x="6963043" y="1081328"/>
                  <a:pt x="6978574" y="1051946"/>
                  <a:pt x="6970300" y="1031445"/>
                </a:cubicBezTo>
                <a:cubicBezTo>
                  <a:pt x="6965843" y="1056530"/>
                  <a:pt x="6948277" y="1087056"/>
                  <a:pt x="6960431" y="1105699"/>
                </a:cubicBezTo>
                <a:close/>
                <a:moveTo>
                  <a:pt x="7035981" y="945095"/>
                </a:moveTo>
                <a:cubicBezTo>
                  <a:pt x="7042971" y="933890"/>
                  <a:pt x="7030889" y="930083"/>
                  <a:pt x="7027420" y="922935"/>
                </a:cubicBezTo>
                <a:cubicBezTo>
                  <a:pt x="7023506" y="932947"/>
                  <a:pt x="7026360" y="940334"/>
                  <a:pt x="7035981" y="945095"/>
                </a:cubicBezTo>
                <a:close/>
                <a:moveTo>
                  <a:pt x="6898979" y="1286313"/>
                </a:moveTo>
                <a:cubicBezTo>
                  <a:pt x="6907720" y="1245763"/>
                  <a:pt x="6924033" y="1201922"/>
                  <a:pt x="6914506" y="1168105"/>
                </a:cubicBezTo>
                <a:cubicBezTo>
                  <a:pt x="6901884" y="1210514"/>
                  <a:pt x="6878379" y="1256792"/>
                  <a:pt x="6898979" y="1286313"/>
                </a:cubicBezTo>
                <a:close/>
                <a:moveTo>
                  <a:pt x="7035419" y="977518"/>
                </a:moveTo>
                <a:cubicBezTo>
                  <a:pt x="7030818" y="972933"/>
                  <a:pt x="7028251" y="967204"/>
                  <a:pt x="7023461" y="963046"/>
                </a:cubicBezTo>
                <a:cubicBezTo>
                  <a:pt x="7015479" y="975344"/>
                  <a:pt x="7018192" y="984200"/>
                  <a:pt x="7024786" y="991198"/>
                </a:cubicBezTo>
                <a:cubicBezTo>
                  <a:pt x="7028519" y="986211"/>
                  <a:pt x="7033728" y="985960"/>
                  <a:pt x="7035419" y="977518"/>
                </a:cubicBezTo>
                <a:close/>
                <a:moveTo>
                  <a:pt x="6854700" y="1428062"/>
                </a:moveTo>
                <a:cubicBezTo>
                  <a:pt x="6863857" y="1409647"/>
                  <a:pt x="6859078" y="1383542"/>
                  <a:pt x="6841418" y="1385438"/>
                </a:cubicBezTo>
                <a:cubicBezTo>
                  <a:pt x="6835707" y="1397209"/>
                  <a:pt x="6845993" y="1402774"/>
                  <a:pt x="6837206" y="1415738"/>
                </a:cubicBezTo>
                <a:cubicBezTo>
                  <a:pt x="6832926" y="1404658"/>
                  <a:pt x="6828774" y="1414054"/>
                  <a:pt x="6820153" y="1412798"/>
                </a:cubicBezTo>
                <a:cubicBezTo>
                  <a:pt x="6830397" y="1364233"/>
                  <a:pt x="6835291" y="1317390"/>
                  <a:pt x="6836306" y="1272405"/>
                </a:cubicBezTo>
                <a:cubicBezTo>
                  <a:pt x="6836657" y="1284301"/>
                  <a:pt x="6856582" y="1277280"/>
                  <a:pt x="6853800" y="1284729"/>
                </a:cubicBezTo>
                <a:cubicBezTo>
                  <a:pt x="6849071" y="1317352"/>
                  <a:pt x="6843538" y="1350641"/>
                  <a:pt x="6848653" y="1379447"/>
                </a:cubicBezTo>
                <a:cubicBezTo>
                  <a:pt x="6864252" y="1333759"/>
                  <a:pt x="6864897" y="1294226"/>
                  <a:pt x="6867576" y="1253550"/>
                </a:cubicBezTo>
                <a:cubicBezTo>
                  <a:pt x="6873547" y="1256188"/>
                  <a:pt x="6880609" y="1259819"/>
                  <a:pt x="6882300" y="1251378"/>
                </a:cubicBezTo>
                <a:cubicBezTo>
                  <a:pt x="6871679" y="1243112"/>
                  <a:pt x="6870094" y="1258236"/>
                  <a:pt x="6859899" y="1250158"/>
                </a:cubicBezTo>
                <a:cubicBezTo>
                  <a:pt x="6851581" y="1259755"/>
                  <a:pt x="6860915" y="1262859"/>
                  <a:pt x="6854630" y="1271313"/>
                </a:cubicBezTo>
                <a:cubicBezTo>
                  <a:pt x="6846240" y="1266074"/>
                  <a:pt x="6853845" y="1254630"/>
                  <a:pt x="6840722" y="1250874"/>
                </a:cubicBezTo>
                <a:cubicBezTo>
                  <a:pt x="6827300" y="1267405"/>
                  <a:pt x="6825217" y="1267505"/>
                  <a:pt x="6818012" y="1291888"/>
                </a:cubicBezTo>
                <a:cubicBezTo>
                  <a:pt x="6795754" y="1262655"/>
                  <a:pt x="6847889" y="1203502"/>
                  <a:pt x="6846548" y="1166155"/>
                </a:cubicBezTo>
                <a:cubicBezTo>
                  <a:pt x="6821015" y="1160489"/>
                  <a:pt x="6822684" y="1195939"/>
                  <a:pt x="6816177" y="1212973"/>
                </a:cubicBezTo>
                <a:cubicBezTo>
                  <a:pt x="6808209" y="1234466"/>
                  <a:pt x="6800766" y="1258233"/>
                  <a:pt x="6792840" y="1276172"/>
                </a:cubicBezTo>
                <a:cubicBezTo>
                  <a:pt x="6805307" y="1283722"/>
                  <a:pt x="6803270" y="1311409"/>
                  <a:pt x="6820152" y="1297428"/>
                </a:cubicBezTo>
                <a:cubicBezTo>
                  <a:pt x="6810147" y="1346608"/>
                  <a:pt x="6801749" y="1394457"/>
                  <a:pt x="6809963" y="1435861"/>
                </a:cubicBezTo>
                <a:cubicBezTo>
                  <a:pt x="6816024" y="1435987"/>
                  <a:pt x="6816805" y="1421528"/>
                  <a:pt x="6824433" y="1423878"/>
                </a:cubicBezTo>
                <a:cubicBezTo>
                  <a:pt x="6817493" y="1436125"/>
                  <a:pt x="6820821" y="1444743"/>
                  <a:pt x="6831107" y="1450308"/>
                </a:cubicBezTo>
                <a:cubicBezTo>
                  <a:pt x="6845257" y="1444820"/>
                  <a:pt x="6833636" y="1433049"/>
                  <a:pt x="6839346" y="1421278"/>
                </a:cubicBezTo>
                <a:cubicBezTo>
                  <a:pt x="6842814" y="1428426"/>
                  <a:pt x="6847080" y="1430311"/>
                  <a:pt x="6854700" y="1428062"/>
                </a:cubicBezTo>
                <a:close/>
                <a:moveTo>
                  <a:pt x="7050269" y="1022940"/>
                </a:moveTo>
                <a:cubicBezTo>
                  <a:pt x="7051094" y="1021071"/>
                  <a:pt x="7051256" y="1018973"/>
                  <a:pt x="7052524" y="1012642"/>
                </a:cubicBezTo>
                <a:cubicBezTo>
                  <a:pt x="7035366" y="1003019"/>
                  <a:pt x="7036397" y="1024914"/>
                  <a:pt x="7044032" y="1031862"/>
                </a:cubicBezTo>
                <a:cubicBezTo>
                  <a:pt x="7047954" y="1026448"/>
                  <a:pt x="7049443" y="1024809"/>
                  <a:pt x="7050269" y="1022940"/>
                </a:cubicBezTo>
                <a:close/>
                <a:moveTo>
                  <a:pt x="6863687" y="1450410"/>
                </a:moveTo>
                <a:cubicBezTo>
                  <a:pt x="6874191" y="1416254"/>
                  <a:pt x="6877738" y="1385151"/>
                  <a:pt x="6872246" y="1357200"/>
                </a:cubicBezTo>
                <a:cubicBezTo>
                  <a:pt x="6869929" y="1387826"/>
                  <a:pt x="6855119" y="1423653"/>
                  <a:pt x="6863687" y="1450410"/>
                </a:cubicBezTo>
                <a:close/>
                <a:moveTo>
                  <a:pt x="6971269" y="1216157"/>
                </a:moveTo>
                <a:cubicBezTo>
                  <a:pt x="6974503" y="1196146"/>
                  <a:pt x="6989615" y="1171173"/>
                  <a:pt x="6963508" y="1162190"/>
                </a:cubicBezTo>
                <a:cubicBezTo>
                  <a:pt x="6955778" y="1184299"/>
                  <a:pt x="6944357" y="1207840"/>
                  <a:pt x="6971269" y="1216157"/>
                </a:cubicBezTo>
                <a:close/>
                <a:moveTo>
                  <a:pt x="6870429" y="1518221"/>
                </a:moveTo>
                <a:cubicBezTo>
                  <a:pt x="6870915" y="1497506"/>
                  <a:pt x="6874289" y="1476025"/>
                  <a:pt x="6853055" y="1464090"/>
                </a:cubicBezTo>
                <a:cubicBezTo>
                  <a:pt x="6849492" y="1485998"/>
                  <a:pt x="6856150" y="1503234"/>
                  <a:pt x="6870429" y="1518221"/>
                </a:cubicBezTo>
                <a:close/>
                <a:moveTo>
                  <a:pt x="6952330" y="1332858"/>
                </a:moveTo>
                <a:cubicBezTo>
                  <a:pt x="6960898" y="1301930"/>
                  <a:pt x="6975191" y="1268428"/>
                  <a:pt x="6957493" y="1247336"/>
                </a:cubicBezTo>
                <a:cubicBezTo>
                  <a:pt x="6948385" y="1266794"/>
                  <a:pt x="6936149" y="1312947"/>
                  <a:pt x="6952330" y="1332858"/>
                </a:cubicBezTo>
                <a:close/>
                <a:moveTo>
                  <a:pt x="2146466" y="12232057"/>
                </a:moveTo>
                <a:cubicBezTo>
                  <a:pt x="2138220" y="12223631"/>
                  <a:pt x="2137516" y="12193402"/>
                  <a:pt x="2122387" y="12203869"/>
                </a:cubicBezTo>
                <a:cubicBezTo>
                  <a:pt x="2129113" y="12217697"/>
                  <a:pt x="2135407" y="12232772"/>
                  <a:pt x="2146466" y="12232057"/>
                </a:cubicBezTo>
                <a:close/>
                <a:moveTo>
                  <a:pt x="7057263" y="1157672"/>
                </a:moveTo>
                <a:cubicBezTo>
                  <a:pt x="7057161" y="1124445"/>
                  <a:pt x="7082709" y="1081622"/>
                  <a:pt x="7060270" y="1057414"/>
                </a:cubicBezTo>
                <a:cubicBezTo>
                  <a:pt x="7058715" y="1090929"/>
                  <a:pt x="7038704" y="1131605"/>
                  <a:pt x="7057263" y="1157672"/>
                </a:cubicBezTo>
                <a:close/>
                <a:moveTo>
                  <a:pt x="6946930" y="1417765"/>
                </a:moveTo>
                <a:cubicBezTo>
                  <a:pt x="6955939" y="1396221"/>
                  <a:pt x="6953686" y="1379401"/>
                  <a:pt x="6953655" y="1361010"/>
                </a:cubicBezTo>
                <a:lnTo>
                  <a:pt x="6934463" y="1352530"/>
                </a:lnTo>
                <a:cubicBezTo>
                  <a:pt x="6936082" y="1329252"/>
                  <a:pt x="6948529" y="1296466"/>
                  <a:pt x="6929861" y="1290259"/>
                </a:cubicBezTo>
                <a:cubicBezTo>
                  <a:pt x="6931925" y="1249822"/>
                  <a:pt x="6966834" y="1197352"/>
                  <a:pt x="6936906" y="1169324"/>
                </a:cubicBezTo>
                <a:cubicBezTo>
                  <a:pt x="6923251" y="1216381"/>
                  <a:pt x="6907445" y="1279844"/>
                  <a:pt x="6928415" y="1303914"/>
                </a:cubicBezTo>
                <a:cubicBezTo>
                  <a:pt x="6925747" y="1322644"/>
                  <a:pt x="6920241" y="1343183"/>
                  <a:pt x="6916154" y="1362817"/>
                </a:cubicBezTo>
                <a:cubicBezTo>
                  <a:pt x="6897987" y="1345091"/>
                  <a:pt x="6917776" y="1312996"/>
                  <a:pt x="6905384" y="1293738"/>
                </a:cubicBezTo>
                <a:cubicBezTo>
                  <a:pt x="6889819" y="1331273"/>
                  <a:pt x="6894179" y="1361786"/>
                  <a:pt x="6881928" y="1398743"/>
                </a:cubicBezTo>
                <a:cubicBezTo>
                  <a:pt x="6893040" y="1417436"/>
                  <a:pt x="6906850" y="1435790"/>
                  <a:pt x="6911006" y="1457535"/>
                </a:cubicBezTo>
                <a:cubicBezTo>
                  <a:pt x="6924544" y="1425741"/>
                  <a:pt x="6911032" y="1387100"/>
                  <a:pt x="6934904" y="1361914"/>
                </a:cubicBezTo>
                <a:cubicBezTo>
                  <a:pt x="6938913" y="1380531"/>
                  <a:pt x="6931232" y="1403682"/>
                  <a:pt x="6946930" y="1417765"/>
                </a:cubicBezTo>
                <a:close/>
                <a:moveTo>
                  <a:pt x="6885851" y="1566384"/>
                </a:moveTo>
                <a:cubicBezTo>
                  <a:pt x="6892309" y="1548308"/>
                  <a:pt x="6893282" y="1506878"/>
                  <a:pt x="6880178" y="1485773"/>
                </a:cubicBezTo>
                <a:cubicBezTo>
                  <a:pt x="6872226" y="1516462"/>
                  <a:pt x="6879227" y="1540996"/>
                  <a:pt x="6885851" y="1566384"/>
                </a:cubicBezTo>
                <a:close/>
                <a:moveTo>
                  <a:pt x="6986435" y="1338738"/>
                </a:moveTo>
                <a:cubicBezTo>
                  <a:pt x="6979370" y="1303966"/>
                  <a:pt x="6995493" y="1260552"/>
                  <a:pt x="6985162" y="1227401"/>
                </a:cubicBezTo>
                <a:cubicBezTo>
                  <a:pt x="6972017" y="1267536"/>
                  <a:pt x="6956391" y="1325974"/>
                  <a:pt x="6986435" y="1338738"/>
                </a:cubicBezTo>
                <a:close/>
                <a:moveTo>
                  <a:pt x="7088718" y="1107249"/>
                </a:moveTo>
                <a:cubicBezTo>
                  <a:pt x="7085626" y="1099246"/>
                  <a:pt x="7076432" y="1094674"/>
                  <a:pt x="7073994" y="1109421"/>
                </a:cubicBezTo>
                <a:cubicBezTo>
                  <a:pt x="7080629" y="1112864"/>
                  <a:pt x="7084936" y="1111193"/>
                  <a:pt x="7088718" y="1107249"/>
                </a:cubicBezTo>
                <a:close/>
                <a:moveTo>
                  <a:pt x="7099097" y="1083758"/>
                </a:moveTo>
                <a:cubicBezTo>
                  <a:pt x="7091986" y="1079084"/>
                  <a:pt x="7096375" y="1070304"/>
                  <a:pt x="7088838" y="1065442"/>
                </a:cubicBezTo>
                <a:cubicBezTo>
                  <a:pt x="7083358" y="1073230"/>
                  <a:pt x="7090918" y="1091885"/>
                  <a:pt x="7099097" y="1083758"/>
                </a:cubicBezTo>
                <a:close/>
                <a:moveTo>
                  <a:pt x="6900307" y="1545206"/>
                </a:moveTo>
                <a:cubicBezTo>
                  <a:pt x="6910788" y="1497256"/>
                  <a:pt x="6904043" y="1455990"/>
                  <a:pt x="6886650" y="1419207"/>
                </a:cubicBezTo>
                <a:cubicBezTo>
                  <a:pt x="6877124" y="1443075"/>
                  <a:pt x="6873323" y="1464367"/>
                  <a:pt x="6882065" y="1481502"/>
                </a:cubicBezTo>
                <a:cubicBezTo>
                  <a:pt x="6884567" y="1476992"/>
                  <a:pt x="6886881" y="1472910"/>
                  <a:pt x="6892950" y="1477633"/>
                </a:cubicBezTo>
                <a:cubicBezTo>
                  <a:pt x="6894645" y="1500333"/>
                  <a:pt x="6890803" y="1525181"/>
                  <a:pt x="6900307" y="1545206"/>
                </a:cubicBezTo>
                <a:close/>
                <a:moveTo>
                  <a:pt x="6887870" y="1594842"/>
                </a:moveTo>
                <a:cubicBezTo>
                  <a:pt x="6890261" y="1591305"/>
                  <a:pt x="6890857" y="1586208"/>
                  <a:pt x="6886735" y="1585152"/>
                </a:cubicBezTo>
                <a:cubicBezTo>
                  <a:pt x="6885603" y="1587715"/>
                  <a:pt x="6884232" y="1589662"/>
                  <a:pt x="6881624" y="1587489"/>
                </a:cubicBezTo>
                <a:lnTo>
                  <a:pt x="6878228" y="1595176"/>
                </a:lnTo>
                <a:cubicBezTo>
                  <a:pt x="6881291" y="1600358"/>
                  <a:pt x="6885478" y="1598380"/>
                  <a:pt x="6887870" y="1594842"/>
                </a:cubicBezTo>
                <a:close/>
                <a:moveTo>
                  <a:pt x="6950701" y="1493452"/>
                </a:moveTo>
                <a:cubicBezTo>
                  <a:pt x="6952713" y="1478515"/>
                  <a:pt x="6963764" y="1460426"/>
                  <a:pt x="6944670" y="1454032"/>
                </a:cubicBezTo>
                <a:cubicBezTo>
                  <a:pt x="6941427" y="1469445"/>
                  <a:pt x="6944526" y="1482045"/>
                  <a:pt x="6950701" y="1493452"/>
                </a:cubicBezTo>
                <a:close/>
                <a:moveTo>
                  <a:pt x="2046048" y="12610361"/>
                </a:moveTo>
                <a:cubicBezTo>
                  <a:pt x="2043631" y="12608664"/>
                  <a:pt x="2040634" y="12607283"/>
                  <a:pt x="2037636" y="12605902"/>
                </a:cubicBezTo>
                <a:cubicBezTo>
                  <a:pt x="2036254" y="12608905"/>
                  <a:pt x="2034872" y="12611909"/>
                  <a:pt x="2033490" y="12614913"/>
                </a:cubicBezTo>
                <a:cubicBezTo>
                  <a:pt x="2036040" y="12616161"/>
                  <a:pt x="2039485" y="12617675"/>
                  <a:pt x="2042035" y="12618923"/>
                </a:cubicBezTo>
                <a:cubicBezTo>
                  <a:pt x="2043417" y="12615920"/>
                  <a:pt x="2044799" y="12612916"/>
                  <a:pt x="2046048" y="12610361"/>
                </a:cubicBezTo>
                <a:close/>
                <a:moveTo>
                  <a:pt x="6993672" y="1448117"/>
                </a:moveTo>
                <a:lnTo>
                  <a:pt x="6994871" y="1441327"/>
                </a:lnTo>
                <a:lnTo>
                  <a:pt x="6995836" y="1435864"/>
                </a:lnTo>
                <a:cubicBezTo>
                  <a:pt x="6995741" y="1432185"/>
                  <a:pt x="6994138" y="1429179"/>
                  <a:pt x="6988950" y="1427653"/>
                </a:cubicBezTo>
                <a:cubicBezTo>
                  <a:pt x="6987021" y="1435479"/>
                  <a:pt x="6983058" y="1444448"/>
                  <a:pt x="6993672" y="1448117"/>
                </a:cubicBezTo>
                <a:close/>
                <a:moveTo>
                  <a:pt x="6875289" y="1736814"/>
                </a:moveTo>
                <a:cubicBezTo>
                  <a:pt x="6850985" y="1672985"/>
                  <a:pt x="6822752" y="1609973"/>
                  <a:pt x="6798022" y="1545955"/>
                </a:cubicBezTo>
                <a:cubicBezTo>
                  <a:pt x="6773292" y="1481938"/>
                  <a:pt x="6746995" y="1415697"/>
                  <a:pt x="6706269" y="1357885"/>
                </a:cubicBezTo>
                <a:cubicBezTo>
                  <a:pt x="6719499" y="1426009"/>
                  <a:pt x="6756772" y="1485869"/>
                  <a:pt x="6777573" y="1550702"/>
                </a:cubicBezTo>
                <a:cubicBezTo>
                  <a:pt x="6744947" y="1523015"/>
                  <a:pt x="6756190" y="1477955"/>
                  <a:pt x="6725599" y="1449123"/>
                </a:cubicBezTo>
                <a:cubicBezTo>
                  <a:pt x="6725289" y="1433672"/>
                  <a:pt x="6717362" y="1393925"/>
                  <a:pt x="6698913" y="1405683"/>
                </a:cubicBezTo>
                <a:cubicBezTo>
                  <a:pt x="6708727" y="1441159"/>
                  <a:pt x="6736809" y="1469902"/>
                  <a:pt x="6741700" y="1507287"/>
                </a:cubicBezTo>
                <a:cubicBezTo>
                  <a:pt x="6724403" y="1499133"/>
                  <a:pt x="6727407" y="1483104"/>
                  <a:pt x="6721183" y="1470655"/>
                </a:cubicBezTo>
                <a:cubicBezTo>
                  <a:pt x="6710464" y="1460303"/>
                  <a:pt x="6712725" y="1481722"/>
                  <a:pt x="6702005" y="1471370"/>
                </a:cubicBezTo>
                <a:cubicBezTo>
                  <a:pt x="6690486" y="1435141"/>
                  <a:pt x="6684125" y="1397617"/>
                  <a:pt x="6672606" y="1361388"/>
                </a:cubicBezTo>
                <a:cubicBezTo>
                  <a:pt x="6661135" y="1326201"/>
                  <a:pt x="6641331" y="1291416"/>
                  <a:pt x="6642591" y="1251644"/>
                </a:cubicBezTo>
                <a:cubicBezTo>
                  <a:pt x="6660493" y="1281505"/>
                  <a:pt x="6669831" y="1315750"/>
                  <a:pt x="6699849" y="1341264"/>
                </a:cubicBezTo>
                <a:cubicBezTo>
                  <a:pt x="6692741" y="1310048"/>
                  <a:pt x="6678440" y="1281267"/>
                  <a:pt x="6659832" y="1254157"/>
                </a:cubicBezTo>
                <a:cubicBezTo>
                  <a:pt x="6670710" y="1245691"/>
                  <a:pt x="6665116" y="1242199"/>
                  <a:pt x="6675559" y="1228946"/>
                </a:cubicBezTo>
                <a:cubicBezTo>
                  <a:pt x="6661685" y="1200354"/>
                  <a:pt x="6594980" y="1154035"/>
                  <a:pt x="6565956" y="1185113"/>
                </a:cubicBezTo>
                <a:cubicBezTo>
                  <a:pt x="6613537" y="1379701"/>
                  <a:pt x="6745215" y="1542021"/>
                  <a:pt x="6825215" y="1724388"/>
                </a:cubicBezTo>
                <a:cubicBezTo>
                  <a:pt x="6839749" y="1722642"/>
                  <a:pt x="6856047" y="1727291"/>
                  <a:pt x="6875289" y="1736814"/>
                </a:cubicBezTo>
                <a:close/>
                <a:moveTo>
                  <a:pt x="7042742" y="1368211"/>
                </a:moveTo>
                <a:lnTo>
                  <a:pt x="7042877" y="1366599"/>
                </a:lnTo>
                <a:lnTo>
                  <a:pt x="7045318" y="1337540"/>
                </a:lnTo>
                <a:cubicBezTo>
                  <a:pt x="7050823" y="1308099"/>
                  <a:pt x="7061647" y="1281870"/>
                  <a:pt x="7046579" y="1254538"/>
                </a:cubicBezTo>
                <a:cubicBezTo>
                  <a:pt x="7037283" y="1274423"/>
                  <a:pt x="7035328" y="1294999"/>
                  <a:pt x="7034317" y="1313440"/>
                </a:cubicBezTo>
                <a:cubicBezTo>
                  <a:pt x="7033880" y="1321926"/>
                  <a:pt x="7033885" y="1332010"/>
                  <a:pt x="7035050" y="1341777"/>
                </a:cubicBezTo>
                <a:lnTo>
                  <a:pt x="7042542" y="1367525"/>
                </a:lnTo>
                <a:close/>
                <a:moveTo>
                  <a:pt x="2057596" y="12653324"/>
                </a:moveTo>
                <a:cubicBezTo>
                  <a:pt x="2039390" y="12647411"/>
                  <a:pt x="2034056" y="12637527"/>
                  <a:pt x="2027247" y="12627690"/>
                </a:cubicBezTo>
                <a:cubicBezTo>
                  <a:pt x="2013093" y="12642502"/>
                  <a:pt x="2048169" y="12658810"/>
                  <a:pt x="2057596" y="12653324"/>
                </a:cubicBezTo>
                <a:close/>
                <a:moveTo>
                  <a:pt x="6911839" y="1674859"/>
                </a:moveTo>
                <a:lnTo>
                  <a:pt x="6904162" y="1671467"/>
                </a:lnTo>
                <a:lnTo>
                  <a:pt x="6900765" y="1679155"/>
                </a:lnTo>
                <a:lnTo>
                  <a:pt x="6908442" y="1682547"/>
                </a:lnTo>
                <a:close/>
                <a:moveTo>
                  <a:pt x="7140065" y="1231012"/>
                </a:moveTo>
                <a:cubicBezTo>
                  <a:pt x="7132241" y="1224492"/>
                  <a:pt x="7135491" y="1213677"/>
                  <a:pt x="7127666" y="1207156"/>
                </a:cubicBezTo>
                <a:cubicBezTo>
                  <a:pt x="7115000" y="1221979"/>
                  <a:pt x="7127776" y="1244981"/>
                  <a:pt x="7140065" y="1231012"/>
                </a:cubicBezTo>
                <a:close/>
                <a:moveTo>
                  <a:pt x="6988671" y="1582741"/>
                </a:moveTo>
                <a:cubicBezTo>
                  <a:pt x="6992642" y="1573752"/>
                  <a:pt x="6987206" y="1561395"/>
                  <a:pt x="6977893" y="1556514"/>
                </a:cubicBezTo>
                <a:cubicBezTo>
                  <a:pt x="6971665" y="1570609"/>
                  <a:pt x="6967898" y="1583748"/>
                  <a:pt x="6981358" y="1590206"/>
                </a:cubicBezTo>
                <a:cubicBezTo>
                  <a:pt x="6984977" y="1588359"/>
                  <a:pt x="6987347" y="1585737"/>
                  <a:pt x="6988671" y="1582741"/>
                </a:cubicBezTo>
                <a:close/>
                <a:moveTo>
                  <a:pt x="7056907" y="1429603"/>
                </a:moveTo>
                <a:cubicBezTo>
                  <a:pt x="7085116" y="1363452"/>
                  <a:pt x="7064911" y="1315728"/>
                  <a:pt x="7084081" y="1252730"/>
                </a:cubicBezTo>
                <a:cubicBezTo>
                  <a:pt x="7070968" y="1227027"/>
                  <a:pt x="7087575" y="1189442"/>
                  <a:pt x="7067506" y="1166792"/>
                </a:cubicBezTo>
                <a:cubicBezTo>
                  <a:pt x="7057056" y="1204289"/>
                  <a:pt x="7063136" y="1251101"/>
                  <a:pt x="7064791" y="1296244"/>
                </a:cubicBezTo>
                <a:lnTo>
                  <a:pt x="7064653" y="1306419"/>
                </a:lnTo>
                <a:lnTo>
                  <a:pt x="7064195" y="1340425"/>
                </a:lnTo>
                <a:cubicBezTo>
                  <a:pt x="7043496" y="1366503"/>
                  <a:pt x="7051325" y="1404164"/>
                  <a:pt x="7056907" y="1429603"/>
                </a:cubicBezTo>
                <a:close/>
                <a:moveTo>
                  <a:pt x="6924118" y="1740521"/>
                </a:moveTo>
                <a:cubicBezTo>
                  <a:pt x="6928220" y="1730082"/>
                  <a:pt x="6925367" y="1722696"/>
                  <a:pt x="6915746" y="1717934"/>
                </a:cubicBezTo>
                <a:cubicBezTo>
                  <a:pt x="6911832" y="1727946"/>
                  <a:pt x="6914686" y="1735333"/>
                  <a:pt x="6924118" y="1740521"/>
                </a:cubicBezTo>
                <a:close/>
                <a:moveTo>
                  <a:pt x="7101508" y="1339045"/>
                </a:moveTo>
                <a:cubicBezTo>
                  <a:pt x="7108237" y="1313431"/>
                  <a:pt x="7093068" y="1275078"/>
                  <a:pt x="7116914" y="1262643"/>
                </a:cubicBezTo>
                <a:cubicBezTo>
                  <a:pt x="7112512" y="1235684"/>
                  <a:pt x="7110761" y="1207344"/>
                  <a:pt x="7102054" y="1182056"/>
                </a:cubicBezTo>
                <a:cubicBezTo>
                  <a:pt x="7105665" y="1161191"/>
                  <a:pt x="7103381" y="1125979"/>
                  <a:pt x="7086378" y="1124082"/>
                </a:cubicBezTo>
                <a:cubicBezTo>
                  <a:pt x="7093485" y="1155299"/>
                  <a:pt x="7087484" y="1191955"/>
                  <a:pt x="7097857" y="1221551"/>
                </a:cubicBezTo>
                <a:cubicBezTo>
                  <a:pt x="7082948" y="1255292"/>
                  <a:pt x="7089282" y="1305566"/>
                  <a:pt x="7101508" y="1339045"/>
                </a:cubicBezTo>
                <a:close/>
                <a:moveTo>
                  <a:pt x="7006461" y="1564543"/>
                </a:moveTo>
                <a:cubicBezTo>
                  <a:pt x="7015840" y="1537547"/>
                  <a:pt x="7016179" y="1513704"/>
                  <a:pt x="7010793" y="1492437"/>
                </a:cubicBezTo>
                <a:cubicBezTo>
                  <a:pt x="7008446" y="1504672"/>
                  <a:pt x="6983094" y="1551666"/>
                  <a:pt x="7006461" y="1564543"/>
                </a:cubicBezTo>
                <a:close/>
                <a:moveTo>
                  <a:pt x="7043049" y="1513859"/>
                </a:moveTo>
                <a:lnTo>
                  <a:pt x="7047959" y="1487641"/>
                </a:lnTo>
                <a:lnTo>
                  <a:pt x="7048428" y="1485136"/>
                </a:lnTo>
                <a:cubicBezTo>
                  <a:pt x="7050041" y="1465621"/>
                  <a:pt x="7047771" y="1446241"/>
                  <a:pt x="7041995" y="1432203"/>
                </a:cubicBezTo>
                <a:cubicBezTo>
                  <a:pt x="7036047" y="1443357"/>
                  <a:pt x="7046026" y="1464613"/>
                  <a:pt x="7030359" y="1468921"/>
                </a:cubicBezTo>
                <a:cubicBezTo>
                  <a:pt x="7037228" y="1441838"/>
                  <a:pt x="7036714" y="1417618"/>
                  <a:pt x="7041926" y="1390823"/>
                </a:cubicBezTo>
                <a:lnTo>
                  <a:pt x="7035583" y="1386756"/>
                </a:lnTo>
                <a:lnTo>
                  <a:pt x="7033287" y="1385283"/>
                </a:lnTo>
                <a:cubicBezTo>
                  <a:pt x="7029853" y="1384978"/>
                  <a:pt x="7026384" y="1384466"/>
                  <a:pt x="7024432" y="1378499"/>
                </a:cubicBezTo>
                <a:cubicBezTo>
                  <a:pt x="7033562" y="1315149"/>
                  <a:pt x="7016852" y="1261822"/>
                  <a:pt x="7025366" y="1198711"/>
                </a:cubicBezTo>
                <a:cubicBezTo>
                  <a:pt x="7024113" y="1185395"/>
                  <a:pt x="7006566" y="1198572"/>
                  <a:pt x="7007872" y="1186386"/>
                </a:cubicBezTo>
                <a:cubicBezTo>
                  <a:pt x="7008396" y="1130975"/>
                  <a:pt x="7051868" y="1074121"/>
                  <a:pt x="7028251" y="1024889"/>
                </a:cubicBezTo>
                <a:cubicBezTo>
                  <a:pt x="7016955" y="1037765"/>
                  <a:pt x="7027361" y="1059209"/>
                  <a:pt x="7011267" y="1063328"/>
                </a:cubicBezTo>
                <a:cubicBezTo>
                  <a:pt x="7011565" y="1043041"/>
                  <a:pt x="7024167" y="1017980"/>
                  <a:pt x="7010316" y="1003181"/>
                </a:cubicBezTo>
                <a:cubicBezTo>
                  <a:pt x="6995754" y="1017677"/>
                  <a:pt x="6999163" y="1045728"/>
                  <a:pt x="6994657" y="1069772"/>
                </a:cubicBezTo>
                <a:cubicBezTo>
                  <a:pt x="6988459" y="1102258"/>
                  <a:pt x="6964568" y="1144792"/>
                  <a:pt x="6989936" y="1164678"/>
                </a:cubicBezTo>
                <a:cubicBezTo>
                  <a:pt x="7008018" y="1131829"/>
                  <a:pt x="6982424" y="1089381"/>
                  <a:pt x="7017673" y="1070753"/>
                </a:cubicBezTo>
                <a:cubicBezTo>
                  <a:pt x="6982018" y="1187215"/>
                  <a:pt x="7012568" y="1277286"/>
                  <a:pt x="7015057" y="1378951"/>
                </a:cubicBezTo>
                <a:cubicBezTo>
                  <a:pt x="7011988" y="1384742"/>
                  <a:pt x="7003926" y="1377606"/>
                  <a:pt x="7001858" y="1386902"/>
                </a:cubicBezTo>
                <a:lnTo>
                  <a:pt x="6996960" y="1446153"/>
                </a:lnTo>
                <a:lnTo>
                  <a:pt x="6995289" y="1466379"/>
                </a:lnTo>
                <a:lnTo>
                  <a:pt x="6994051" y="1501533"/>
                </a:lnTo>
                <a:lnTo>
                  <a:pt x="6992552" y="1544104"/>
                </a:lnTo>
                <a:cubicBezTo>
                  <a:pt x="6998080" y="1521787"/>
                  <a:pt x="7001607" y="1500247"/>
                  <a:pt x="7004466" y="1478921"/>
                </a:cubicBezTo>
                <a:lnTo>
                  <a:pt x="7005627" y="1469543"/>
                </a:lnTo>
                <a:lnTo>
                  <a:pt x="7005951" y="1466917"/>
                </a:lnTo>
                <a:lnTo>
                  <a:pt x="7012370" y="1415029"/>
                </a:lnTo>
                <a:lnTo>
                  <a:pt x="7017974" y="1435419"/>
                </a:lnTo>
                <a:lnTo>
                  <a:pt x="7022732" y="1452725"/>
                </a:lnTo>
                <a:cubicBezTo>
                  <a:pt x="7022423" y="1466691"/>
                  <a:pt x="7019678" y="1481558"/>
                  <a:pt x="7018470" y="1495829"/>
                </a:cubicBezTo>
                <a:cubicBezTo>
                  <a:pt x="7025581" y="1500502"/>
                  <a:pt x="7028412" y="1494095"/>
                  <a:pt x="7033383" y="1493229"/>
                </a:cubicBezTo>
                <a:cubicBezTo>
                  <a:pt x="7030342" y="1501840"/>
                  <a:pt x="7027255" y="1510558"/>
                  <a:pt x="7026244" y="1518470"/>
                </a:cubicBezTo>
                <a:lnTo>
                  <a:pt x="7029414" y="1530634"/>
                </a:lnTo>
                <a:lnTo>
                  <a:pt x="7031564" y="1538879"/>
                </a:lnTo>
                <a:cubicBezTo>
                  <a:pt x="7036441" y="1531590"/>
                  <a:pt x="7040254" y="1523033"/>
                  <a:pt x="7043049" y="1513859"/>
                </a:cubicBezTo>
                <a:close/>
                <a:moveTo>
                  <a:pt x="7168634" y="1239041"/>
                </a:moveTo>
                <a:cubicBezTo>
                  <a:pt x="7138446" y="1196605"/>
                  <a:pt x="7127349" y="1129422"/>
                  <a:pt x="7098267" y="1097174"/>
                </a:cubicBezTo>
                <a:cubicBezTo>
                  <a:pt x="7106450" y="1120188"/>
                  <a:pt x="7118947" y="1146130"/>
                  <a:pt x="7129738" y="1171317"/>
                </a:cubicBezTo>
                <a:cubicBezTo>
                  <a:pt x="7139865" y="1195700"/>
                  <a:pt x="7146029" y="1229053"/>
                  <a:pt x="7168634" y="1239041"/>
                </a:cubicBezTo>
                <a:close/>
                <a:moveTo>
                  <a:pt x="2120332" y="12689584"/>
                </a:moveTo>
                <a:cubicBezTo>
                  <a:pt x="2118229" y="12688470"/>
                  <a:pt x="2115365" y="12686641"/>
                  <a:pt x="2118356" y="12683141"/>
                </a:cubicBezTo>
                <a:cubicBezTo>
                  <a:pt x="2115359" y="12681760"/>
                  <a:pt x="2112495" y="12679930"/>
                  <a:pt x="2109811" y="12679130"/>
                </a:cubicBezTo>
                <a:cubicBezTo>
                  <a:pt x="2097927" y="12686324"/>
                  <a:pt x="2118109" y="12698680"/>
                  <a:pt x="2120332" y="12689584"/>
                </a:cubicBezTo>
                <a:close/>
                <a:moveTo>
                  <a:pt x="6954826" y="1754090"/>
                </a:moveTo>
                <a:cubicBezTo>
                  <a:pt x="6955709" y="1715172"/>
                  <a:pt x="6968092" y="1672148"/>
                  <a:pt x="6944177" y="1643204"/>
                </a:cubicBezTo>
                <a:lnTo>
                  <a:pt x="6944345" y="1638898"/>
                </a:lnTo>
                <a:lnTo>
                  <a:pt x="6945324" y="1613783"/>
                </a:lnTo>
                <a:cubicBezTo>
                  <a:pt x="6946906" y="1603571"/>
                  <a:pt x="6948617" y="1593351"/>
                  <a:pt x="6947253" y="1584326"/>
                </a:cubicBezTo>
                <a:cubicBezTo>
                  <a:pt x="6954979" y="1588760"/>
                  <a:pt x="6956628" y="1583873"/>
                  <a:pt x="6960025" y="1576186"/>
                </a:cubicBezTo>
                <a:cubicBezTo>
                  <a:pt x="6978478" y="1537885"/>
                  <a:pt x="6958265" y="1485563"/>
                  <a:pt x="6983855" y="1439185"/>
                </a:cubicBezTo>
                <a:cubicBezTo>
                  <a:pt x="6974343" y="1414563"/>
                  <a:pt x="6988259" y="1381914"/>
                  <a:pt x="6972406" y="1360106"/>
                </a:cubicBezTo>
                <a:cubicBezTo>
                  <a:pt x="6955377" y="1428644"/>
                  <a:pt x="6965588" y="1503602"/>
                  <a:pt x="6942531" y="1563862"/>
                </a:cubicBezTo>
                <a:cubicBezTo>
                  <a:pt x="6939851" y="1546852"/>
                  <a:pt x="6947818" y="1525359"/>
                  <a:pt x="6932219" y="1513362"/>
                </a:cubicBezTo>
                <a:cubicBezTo>
                  <a:pt x="6924712" y="1526891"/>
                  <a:pt x="6938292" y="1549227"/>
                  <a:pt x="6923338" y="1555382"/>
                </a:cubicBezTo>
                <a:cubicBezTo>
                  <a:pt x="6923538" y="1533008"/>
                  <a:pt x="6929037" y="1507872"/>
                  <a:pt x="6931082" y="1484783"/>
                </a:cubicBezTo>
                <a:cubicBezTo>
                  <a:pt x="6933366" y="1462309"/>
                  <a:pt x="6939612" y="1430867"/>
                  <a:pt x="6929689" y="1415252"/>
                </a:cubicBezTo>
                <a:cubicBezTo>
                  <a:pt x="6923998" y="1467359"/>
                  <a:pt x="6903968" y="1525383"/>
                  <a:pt x="6910581" y="1572717"/>
                </a:cubicBezTo>
                <a:cubicBezTo>
                  <a:pt x="6915337" y="1585028"/>
                  <a:pt x="6924697" y="1575380"/>
                  <a:pt x="6928502" y="1585229"/>
                </a:cubicBezTo>
                <a:cubicBezTo>
                  <a:pt x="6925781" y="1600618"/>
                  <a:pt x="6925674" y="1614992"/>
                  <a:pt x="6928158" y="1628405"/>
                </a:cubicBezTo>
                <a:lnTo>
                  <a:pt x="6938730" y="1654417"/>
                </a:lnTo>
                <a:lnTo>
                  <a:pt x="6943362" y="1665816"/>
                </a:lnTo>
                <a:cubicBezTo>
                  <a:pt x="6950323" y="1693905"/>
                  <a:pt x="6941525" y="1728814"/>
                  <a:pt x="6954826" y="1754090"/>
                </a:cubicBezTo>
                <a:close/>
                <a:moveTo>
                  <a:pt x="7040124" y="1561039"/>
                </a:moveTo>
                <a:cubicBezTo>
                  <a:pt x="7025378" y="1549419"/>
                  <a:pt x="7002324" y="1583134"/>
                  <a:pt x="7023125" y="1590283"/>
                </a:cubicBezTo>
                <a:cubicBezTo>
                  <a:pt x="7028556" y="1581452"/>
                  <a:pt x="7019649" y="1578537"/>
                  <a:pt x="7027352" y="1569179"/>
                </a:cubicBezTo>
                <a:cubicBezTo>
                  <a:pt x="7034414" y="1572809"/>
                  <a:pt x="7038007" y="1569293"/>
                  <a:pt x="7040124" y="1561039"/>
                </a:cubicBezTo>
                <a:close/>
                <a:moveTo>
                  <a:pt x="7098248" y="1429491"/>
                </a:moveTo>
                <a:cubicBezTo>
                  <a:pt x="7097917" y="1415818"/>
                  <a:pt x="7100355" y="1401070"/>
                  <a:pt x="7101640" y="1386770"/>
                </a:cubicBezTo>
                <a:lnTo>
                  <a:pt x="7099914" y="1367188"/>
                </a:lnTo>
                <a:lnTo>
                  <a:pt x="7098111" y="1346732"/>
                </a:lnTo>
                <a:cubicBezTo>
                  <a:pt x="7082353" y="1353553"/>
                  <a:pt x="7086395" y="1364018"/>
                  <a:pt x="7073450" y="1381779"/>
                </a:cubicBezTo>
                <a:cubicBezTo>
                  <a:pt x="7074027" y="1387395"/>
                  <a:pt x="7079787" y="1391088"/>
                  <a:pt x="7084340" y="1395206"/>
                </a:cubicBezTo>
                <a:lnTo>
                  <a:pt x="7086561" y="1398147"/>
                </a:lnTo>
                <a:lnTo>
                  <a:pt x="7089466" y="1401993"/>
                </a:lnTo>
                <a:cubicBezTo>
                  <a:pt x="7090340" y="1404557"/>
                  <a:pt x="7090113" y="1407520"/>
                  <a:pt x="7087989" y="1411175"/>
                </a:cubicBezTo>
                <a:lnTo>
                  <a:pt x="7085472" y="1412152"/>
                </a:lnTo>
                <a:lnTo>
                  <a:pt x="7083135" y="1408979"/>
                </a:lnTo>
                <a:lnTo>
                  <a:pt x="7083848" y="1404436"/>
                </a:lnTo>
                <a:lnTo>
                  <a:pt x="7084139" y="1402583"/>
                </a:lnTo>
                <a:cubicBezTo>
                  <a:pt x="7082890" y="1399351"/>
                  <a:pt x="7080367" y="1397853"/>
                  <a:pt x="7078172" y="1402244"/>
                </a:cubicBezTo>
                <a:lnTo>
                  <a:pt x="7082349" y="1407912"/>
                </a:lnTo>
                <a:lnTo>
                  <a:pt x="7083135" y="1408979"/>
                </a:lnTo>
                <a:lnTo>
                  <a:pt x="7082452" y="1413323"/>
                </a:lnTo>
                <a:lnTo>
                  <a:pt x="7085472" y="1412152"/>
                </a:lnTo>
                <a:close/>
                <a:moveTo>
                  <a:pt x="6975837" y="1716919"/>
                </a:moveTo>
                <a:cubicBezTo>
                  <a:pt x="6975184" y="1694169"/>
                  <a:pt x="6979830" y="1668656"/>
                  <a:pt x="6979981" y="1645240"/>
                </a:cubicBezTo>
                <a:cubicBezTo>
                  <a:pt x="6957784" y="1652789"/>
                  <a:pt x="6974708" y="1635253"/>
                  <a:pt x="6956508" y="1625680"/>
                </a:cubicBezTo>
                <a:cubicBezTo>
                  <a:pt x="6941815" y="1646244"/>
                  <a:pt x="6968956" y="1650579"/>
                  <a:pt x="6966378" y="1666796"/>
                </a:cubicBezTo>
                <a:cubicBezTo>
                  <a:pt x="6965269" y="1683152"/>
                  <a:pt x="6960827" y="1717434"/>
                  <a:pt x="6975837" y="1716919"/>
                </a:cubicBezTo>
                <a:close/>
                <a:moveTo>
                  <a:pt x="7163418" y="1292379"/>
                </a:moveTo>
                <a:cubicBezTo>
                  <a:pt x="7167275" y="1276727"/>
                  <a:pt x="7159681" y="1266225"/>
                  <a:pt x="7147354" y="1257204"/>
                </a:cubicBezTo>
                <a:cubicBezTo>
                  <a:pt x="7141602" y="1272530"/>
                  <a:pt x="7149121" y="1294740"/>
                  <a:pt x="7163418" y="1292379"/>
                </a:cubicBezTo>
                <a:close/>
                <a:moveTo>
                  <a:pt x="6991991" y="1691896"/>
                </a:moveTo>
                <a:cubicBezTo>
                  <a:pt x="6997096" y="1671691"/>
                  <a:pt x="7001538" y="1651830"/>
                  <a:pt x="7003442" y="1632954"/>
                </a:cubicBezTo>
                <a:lnTo>
                  <a:pt x="7000870" y="1596812"/>
                </a:lnTo>
                <a:lnTo>
                  <a:pt x="6999667" y="1579919"/>
                </a:lnTo>
                <a:lnTo>
                  <a:pt x="6990590" y="1620645"/>
                </a:lnTo>
                <a:lnTo>
                  <a:pt x="6986370" y="1639576"/>
                </a:lnTo>
                <a:cubicBezTo>
                  <a:pt x="6984572" y="1658500"/>
                  <a:pt x="6985928" y="1676200"/>
                  <a:pt x="6991991" y="1691896"/>
                </a:cubicBezTo>
                <a:close/>
                <a:moveTo>
                  <a:pt x="7049926" y="1560776"/>
                </a:moveTo>
                <a:cubicBezTo>
                  <a:pt x="7055063" y="1545689"/>
                  <a:pt x="7057124" y="1531796"/>
                  <a:pt x="7047922" y="1522625"/>
                </a:cubicBezTo>
                <a:cubicBezTo>
                  <a:pt x="7041555" y="1538189"/>
                  <a:pt x="7038452" y="1552133"/>
                  <a:pt x="7049926" y="1560776"/>
                </a:cubicBezTo>
                <a:close/>
                <a:moveTo>
                  <a:pt x="2146283" y="12702197"/>
                </a:moveTo>
                <a:cubicBezTo>
                  <a:pt x="2143946" y="12693694"/>
                  <a:pt x="2128912" y="12685310"/>
                  <a:pt x="2122756" y="12696162"/>
                </a:cubicBezTo>
                <a:cubicBezTo>
                  <a:pt x="2130313" y="12696950"/>
                  <a:pt x="2142898" y="12711923"/>
                  <a:pt x="2146283" y="12702197"/>
                </a:cubicBezTo>
                <a:close/>
                <a:moveTo>
                  <a:pt x="7048738" y="1615383"/>
                </a:moveTo>
                <a:cubicBezTo>
                  <a:pt x="7054497" y="1604655"/>
                  <a:pt x="7056139" y="1595171"/>
                  <a:pt x="7051251" y="1588927"/>
                </a:cubicBezTo>
                <a:cubicBezTo>
                  <a:pt x="7046722" y="1599178"/>
                  <a:pt x="7039117" y="1610621"/>
                  <a:pt x="7048738" y="1615383"/>
                </a:cubicBezTo>
                <a:close/>
                <a:moveTo>
                  <a:pt x="7115353" y="1464616"/>
                </a:moveTo>
                <a:lnTo>
                  <a:pt x="7107676" y="1461224"/>
                </a:lnTo>
                <a:lnTo>
                  <a:pt x="7104091" y="1469339"/>
                </a:lnTo>
                <a:lnTo>
                  <a:pt x="7111768" y="1472731"/>
                </a:lnTo>
                <a:close/>
                <a:moveTo>
                  <a:pt x="7116863" y="1461199"/>
                </a:moveTo>
                <a:cubicBezTo>
                  <a:pt x="7116848" y="1452003"/>
                  <a:pt x="7125136" y="1424015"/>
                  <a:pt x="7111888" y="1430924"/>
                </a:cubicBezTo>
                <a:cubicBezTo>
                  <a:pt x="7117531" y="1435459"/>
                  <a:pt x="7108771" y="1435673"/>
                  <a:pt x="7106793" y="1442456"/>
                </a:cubicBezTo>
                <a:cubicBezTo>
                  <a:pt x="7126929" y="1448800"/>
                  <a:pt x="7100754" y="1456123"/>
                  <a:pt x="7116863" y="1461199"/>
                </a:cubicBezTo>
                <a:close/>
                <a:moveTo>
                  <a:pt x="7200090" y="1303988"/>
                </a:moveTo>
                <a:cubicBezTo>
                  <a:pt x="7190945" y="1300458"/>
                  <a:pt x="7191333" y="1277657"/>
                  <a:pt x="7180644" y="1285696"/>
                </a:cubicBezTo>
                <a:cubicBezTo>
                  <a:pt x="7186902" y="1289993"/>
                  <a:pt x="7186514" y="1312794"/>
                  <a:pt x="7200090" y="1303988"/>
                </a:cubicBezTo>
                <a:close/>
                <a:moveTo>
                  <a:pt x="7047026" y="1657763"/>
                </a:moveTo>
                <a:cubicBezTo>
                  <a:pt x="7050954" y="1645843"/>
                  <a:pt x="7050327" y="1631400"/>
                  <a:pt x="7045341" y="1623071"/>
                </a:cubicBezTo>
                <a:cubicBezTo>
                  <a:pt x="7041744" y="1653132"/>
                  <a:pt x="7023847" y="1654413"/>
                  <a:pt x="7021374" y="1677313"/>
                </a:cubicBezTo>
                <a:cubicBezTo>
                  <a:pt x="7034613" y="1679078"/>
                  <a:pt x="7043098" y="1669682"/>
                  <a:pt x="7047026" y="1657763"/>
                </a:cubicBezTo>
                <a:close/>
                <a:moveTo>
                  <a:pt x="7077169" y="1615502"/>
                </a:moveTo>
                <a:cubicBezTo>
                  <a:pt x="7078389" y="1605385"/>
                  <a:pt x="7076100" y="1595567"/>
                  <a:pt x="7070002" y="1588024"/>
                </a:cubicBezTo>
                <a:cubicBezTo>
                  <a:pt x="7064069" y="1608374"/>
                  <a:pt x="7048908" y="1632304"/>
                  <a:pt x="7063277" y="1644779"/>
                </a:cubicBezTo>
                <a:cubicBezTo>
                  <a:pt x="7071218" y="1636036"/>
                  <a:pt x="7075948" y="1625619"/>
                  <a:pt x="7077169" y="1615502"/>
                </a:cubicBezTo>
                <a:close/>
                <a:moveTo>
                  <a:pt x="7090893" y="1592660"/>
                </a:moveTo>
                <a:cubicBezTo>
                  <a:pt x="7106787" y="1553228"/>
                  <a:pt x="7101574" y="1522338"/>
                  <a:pt x="7110700" y="1485531"/>
                </a:cubicBezTo>
                <a:cubicBezTo>
                  <a:pt x="7081845" y="1475845"/>
                  <a:pt x="7093972" y="1449553"/>
                  <a:pt x="7083335" y="1432091"/>
                </a:cubicBezTo>
                <a:cubicBezTo>
                  <a:pt x="7074304" y="1439842"/>
                  <a:pt x="7087680" y="1453409"/>
                  <a:pt x="7074843" y="1451311"/>
                </a:cubicBezTo>
                <a:cubicBezTo>
                  <a:pt x="7078100" y="1445092"/>
                  <a:pt x="7076625" y="1440357"/>
                  <a:pt x="7072262" y="1436387"/>
                </a:cubicBezTo>
                <a:cubicBezTo>
                  <a:pt x="7059255" y="1475053"/>
                  <a:pt x="7055855" y="1509284"/>
                  <a:pt x="7069681" y="1536833"/>
                </a:cubicBezTo>
                <a:cubicBezTo>
                  <a:pt x="7072006" y="1510805"/>
                  <a:pt x="7077520" y="1494864"/>
                  <a:pt x="7099011" y="1490066"/>
                </a:cubicBezTo>
                <a:cubicBezTo>
                  <a:pt x="7093576" y="1525440"/>
                  <a:pt x="7078298" y="1564634"/>
                  <a:pt x="7090893" y="1592660"/>
                </a:cubicBezTo>
                <a:close/>
                <a:moveTo>
                  <a:pt x="7150716" y="1457268"/>
                </a:moveTo>
                <a:cubicBezTo>
                  <a:pt x="7142400" y="1440322"/>
                  <a:pt x="7151311" y="1416693"/>
                  <a:pt x="7155300" y="1394973"/>
                </a:cubicBezTo>
                <a:cubicBezTo>
                  <a:pt x="7132671" y="1370043"/>
                  <a:pt x="7143610" y="1332091"/>
                  <a:pt x="7136386" y="1301333"/>
                </a:cubicBezTo>
                <a:lnTo>
                  <a:pt x="7131864" y="1293115"/>
                </a:lnTo>
                <a:lnTo>
                  <a:pt x="7121194" y="1273722"/>
                </a:lnTo>
                <a:cubicBezTo>
                  <a:pt x="7119050" y="1294726"/>
                  <a:pt x="7117363" y="1312103"/>
                  <a:pt x="7116520" y="1328576"/>
                </a:cubicBezTo>
                <a:lnTo>
                  <a:pt x="7116520" y="1328688"/>
                </a:lnTo>
                <a:lnTo>
                  <a:pt x="7116915" y="1378013"/>
                </a:lnTo>
                <a:cubicBezTo>
                  <a:pt x="7149869" y="1403804"/>
                  <a:pt x="7137554" y="1430523"/>
                  <a:pt x="7132217" y="1467983"/>
                </a:cubicBezTo>
                <a:cubicBezTo>
                  <a:pt x="7142076" y="1473360"/>
                  <a:pt x="7147466" y="1468084"/>
                  <a:pt x="7150716" y="1457268"/>
                </a:cubicBezTo>
                <a:close/>
                <a:moveTo>
                  <a:pt x="7166001" y="1422673"/>
                </a:moveTo>
                <a:cubicBezTo>
                  <a:pt x="7166518" y="1420349"/>
                  <a:pt x="7176101" y="1402122"/>
                  <a:pt x="7161026" y="1392398"/>
                </a:cubicBezTo>
                <a:cubicBezTo>
                  <a:pt x="7150269" y="1416743"/>
                  <a:pt x="7162340" y="1442496"/>
                  <a:pt x="7166001" y="1422673"/>
                </a:cubicBezTo>
                <a:close/>
                <a:moveTo>
                  <a:pt x="7115743" y="1557186"/>
                </a:moveTo>
                <a:cubicBezTo>
                  <a:pt x="7124858" y="1542325"/>
                  <a:pt x="7135871" y="1501248"/>
                  <a:pt x="7125612" y="1482931"/>
                </a:cubicBezTo>
                <a:cubicBezTo>
                  <a:pt x="7116924" y="1497981"/>
                  <a:pt x="7112678" y="1536433"/>
                  <a:pt x="7115743" y="1557186"/>
                </a:cubicBezTo>
                <a:close/>
                <a:moveTo>
                  <a:pt x="2485384" y="12069057"/>
                </a:moveTo>
                <a:cubicBezTo>
                  <a:pt x="2505211" y="12003344"/>
                  <a:pt x="2476532" y="11891133"/>
                  <a:pt x="2415534" y="11843442"/>
                </a:cubicBezTo>
                <a:cubicBezTo>
                  <a:pt x="2403330" y="11834321"/>
                  <a:pt x="2373639" y="11823322"/>
                  <a:pt x="2351426" y="11814916"/>
                </a:cubicBezTo>
                <a:cubicBezTo>
                  <a:pt x="2299747" y="11793842"/>
                  <a:pt x="2229693" y="11776515"/>
                  <a:pt x="2172713" y="11806303"/>
                </a:cubicBezTo>
                <a:cubicBezTo>
                  <a:pt x="2245627" y="11933862"/>
                  <a:pt x="2310389" y="12063829"/>
                  <a:pt x="2359554" y="12190477"/>
                </a:cubicBezTo>
                <a:cubicBezTo>
                  <a:pt x="2414858" y="12161504"/>
                  <a:pt x="2470727" y="12117719"/>
                  <a:pt x="2485384" y="12069057"/>
                </a:cubicBezTo>
                <a:close/>
                <a:moveTo>
                  <a:pt x="2198497" y="12728003"/>
                </a:moveTo>
                <a:cubicBezTo>
                  <a:pt x="2189992" y="12720589"/>
                  <a:pt x="2171499" y="12700929"/>
                  <a:pt x="2161905" y="12715147"/>
                </a:cubicBezTo>
                <a:cubicBezTo>
                  <a:pt x="2176092" y="12724741"/>
                  <a:pt x="2183168" y="12733682"/>
                  <a:pt x="2198497" y="12728003"/>
                </a:cubicBezTo>
                <a:close/>
                <a:moveTo>
                  <a:pt x="7197136" y="1436430"/>
                </a:moveTo>
                <a:cubicBezTo>
                  <a:pt x="7192108" y="1431656"/>
                  <a:pt x="7189780" y="1426543"/>
                  <a:pt x="7184752" y="1421769"/>
                </a:cubicBezTo>
                <a:cubicBezTo>
                  <a:pt x="7173456" y="1434645"/>
                  <a:pt x="7189153" y="1448728"/>
                  <a:pt x="7197136" y="1436430"/>
                </a:cubicBezTo>
                <a:close/>
                <a:moveTo>
                  <a:pt x="2496243" y="12090189"/>
                </a:moveTo>
                <a:cubicBezTo>
                  <a:pt x="2473919" y="12142385"/>
                  <a:pt x="2429194" y="12186721"/>
                  <a:pt x="2361398" y="12214501"/>
                </a:cubicBezTo>
                <a:cubicBezTo>
                  <a:pt x="2287762" y="12075872"/>
                  <a:pt x="2211957" y="11904031"/>
                  <a:pt x="2140965" y="11771902"/>
                </a:cubicBezTo>
                <a:cubicBezTo>
                  <a:pt x="2272351" y="11699178"/>
                  <a:pt x="2444727" y="11778884"/>
                  <a:pt x="2496679" y="11918715"/>
                </a:cubicBezTo>
                <a:cubicBezTo>
                  <a:pt x="2518490" y="11977936"/>
                  <a:pt x="2518567" y="12037992"/>
                  <a:pt x="2496243" y="12090189"/>
                </a:cubicBezTo>
                <a:close/>
                <a:moveTo>
                  <a:pt x="2224448" y="12740616"/>
                </a:moveTo>
                <a:cubicBezTo>
                  <a:pt x="2221897" y="12739368"/>
                  <a:pt x="2219033" y="12737538"/>
                  <a:pt x="2215902" y="12736605"/>
                </a:cubicBezTo>
                <a:cubicBezTo>
                  <a:pt x="2213672" y="12740820"/>
                  <a:pt x="2210093" y="12739754"/>
                  <a:pt x="2207236" y="12742805"/>
                </a:cubicBezTo>
                <a:cubicBezTo>
                  <a:pt x="2214573" y="12745968"/>
                  <a:pt x="2222271" y="12751189"/>
                  <a:pt x="2224448" y="12740616"/>
                </a:cubicBezTo>
                <a:close/>
                <a:moveTo>
                  <a:pt x="7228659" y="1427386"/>
                </a:moveTo>
                <a:cubicBezTo>
                  <a:pt x="7218687" y="1410729"/>
                  <a:pt x="7218370" y="1390679"/>
                  <a:pt x="7205322" y="1375215"/>
                </a:cubicBezTo>
                <a:cubicBezTo>
                  <a:pt x="7199619" y="1391583"/>
                  <a:pt x="7200392" y="1372527"/>
                  <a:pt x="7188269" y="1372275"/>
                </a:cubicBezTo>
                <a:cubicBezTo>
                  <a:pt x="7184706" y="1394183"/>
                  <a:pt x="7188715" y="1412800"/>
                  <a:pt x="7200533" y="1428742"/>
                </a:cubicBezTo>
                <a:cubicBezTo>
                  <a:pt x="7208614" y="1418529"/>
                  <a:pt x="7198543" y="1399786"/>
                  <a:pt x="7208345" y="1399523"/>
                </a:cubicBezTo>
                <a:cubicBezTo>
                  <a:pt x="7212150" y="1409372"/>
                  <a:pt x="7209554" y="1442937"/>
                  <a:pt x="7228659" y="1427386"/>
                </a:cubicBezTo>
                <a:close/>
                <a:moveTo>
                  <a:pt x="7024365" y="1923023"/>
                </a:moveTo>
                <a:cubicBezTo>
                  <a:pt x="7023973" y="1916822"/>
                  <a:pt x="7017827" y="1910881"/>
                  <a:pt x="7010656" y="1904760"/>
                </a:cubicBezTo>
                <a:cubicBezTo>
                  <a:pt x="7007306" y="1908189"/>
                  <a:pt x="7003510" y="1911751"/>
                  <a:pt x="7000293" y="1915626"/>
                </a:cubicBezTo>
                <a:cubicBezTo>
                  <a:pt x="7008350" y="1926343"/>
                  <a:pt x="7016734" y="1926758"/>
                  <a:pt x="7024365" y="1923023"/>
                </a:cubicBezTo>
                <a:close/>
                <a:moveTo>
                  <a:pt x="2242045" y="12760009"/>
                </a:moveTo>
                <a:cubicBezTo>
                  <a:pt x="2246859" y="12748758"/>
                  <a:pt x="2244076" y="12740121"/>
                  <a:pt x="2233247" y="12733967"/>
                </a:cubicBezTo>
                <a:cubicBezTo>
                  <a:pt x="2228433" y="12745219"/>
                  <a:pt x="2231217" y="12753855"/>
                  <a:pt x="2242045" y="12760009"/>
                </a:cubicBezTo>
                <a:close/>
                <a:moveTo>
                  <a:pt x="7050591" y="1890415"/>
                </a:moveTo>
                <a:cubicBezTo>
                  <a:pt x="7046583" y="1886751"/>
                  <a:pt x="7046097" y="1883494"/>
                  <a:pt x="7045032" y="1879925"/>
                </a:cubicBezTo>
                <a:cubicBezTo>
                  <a:pt x="7038379" y="1885311"/>
                  <a:pt x="7035562" y="1890525"/>
                  <a:pt x="7040103" y="1895974"/>
                </a:cubicBezTo>
                <a:cubicBezTo>
                  <a:pt x="7041621" y="1894549"/>
                  <a:pt x="7043586" y="1892991"/>
                  <a:pt x="7045410" y="1895848"/>
                </a:cubicBezTo>
                <a:cubicBezTo>
                  <a:pt x="7047241" y="1893844"/>
                  <a:pt x="7048760" y="1892419"/>
                  <a:pt x="7050591" y="1890415"/>
                </a:cubicBezTo>
                <a:close/>
                <a:moveTo>
                  <a:pt x="7063544" y="1876831"/>
                </a:moveTo>
                <a:cubicBezTo>
                  <a:pt x="7059935" y="1874506"/>
                  <a:pt x="7056286" y="1868792"/>
                  <a:pt x="7053250" y="1871642"/>
                </a:cubicBezTo>
                <a:cubicBezTo>
                  <a:pt x="7054228" y="1873293"/>
                  <a:pt x="7055787" y="1875258"/>
                  <a:pt x="7053376" y="1876949"/>
                </a:cubicBezTo>
                <a:cubicBezTo>
                  <a:pt x="7056672" y="1879853"/>
                  <a:pt x="7060281" y="1882178"/>
                  <a:pt x="7063544" y="1876831"/>
                </a:cubicBezTo>
                <a:close/>
                <a:moveTo>
                  <a:pt x="7255971" y="1448642"/>
                </a:moveTo>
                <a:cubicBezTo>
                  <a:pt x="7252868" y="1462586"/>
                  <a:pt x="7242821" y="1457636"/>
                  <a:pt x="7235963" y="1462774"/>
                </a:cubicBezTo>
                <a:cubicBezTo>
                  <a:pt x="7191064" y="1515935"/>
                  <a:pt x="7145599" y="1570377"/>
                  <a:pt x="7100322" y="1624392"/>
                </a:cubicBezTo>
                <a:cubicBezTo>
                  <a:pt x="7054570" y="1677176"/>
                  <a:pt x="7001461" y="1720073"/>
                  <a:pt x="6957834" y="1769202"/>
                </a:cubicBezTo>
                <a:cubicBezTo>
                  <a:pt x="6945923" y="1782316"/>
                  <a:pt x="6936528" y="1800116"/>
                  <a:pt x="6929791" y="1821133"/>
                </a:cubicBezTo>
                <a:cubicBezTo>
                  <a:pt x="6906179" y="1803042"/>
                  <a:pt x="6890519" y="1754263"/>
                  <a:pt x="6838055" y="1757628"/>
                </a:cubicBezTo>
                <a:cubicBezTo>
                  <a:pt x="6830925" y="1770302"/>
                  <a:pt x="6852284" y="1771572"/>
                  <a:pt x="6839807" y="1785968"/>
                </a:cubicBezTo>
                <a:cubicBezTo>
                  <a:pt x="6830514" y="1779309"/>
                  <a:pt x="6824977" y="1781457"/>
                  <a:pt x="6822769" y="1792223"/>
                </a:cubicBezTo>
                <a:cubicBezTo>
                  <a:pt x="6802750" y="1770615"/>
                  <a:pt x="6792329" y="1739976"/>
                  <a:pt x="6779594" y="1713419"/>
                </a:cubicBezTo>
                <a:cubicBezTo>
                  <a:pt x="6743668" y="1637819"/>
                  <a:pt x="6709344" y="1556290"/>
                  <a:pt x="6666643" y="1478717"/>
                </a:cubicBezTo>
                <a:cubicBezTo>
                  <a:pt x="6610076" y="1377151"/>
                  <a:pt x="6554313" y="1274918"/>
                  <a:pt x="6525004" y="1162424"/>
                </a:cubicBezTo>
                <a:cubicBezTo>
                  <a:pt x="6575723" y="1135317"/>
                  <a:pt x="6612273" y="1073362"/>
                  <a:pt x="6652579" y="1020214"/>
                </a:cubicBezTo>
                <a:cubicBezTo>
                  <a:pt x="6639761" y="1000767"/>
                  <a:pt x="6605245" y="1003894"/>
                  <a:pt x="6592434" y="989045"/>
                </a:cubicBezTo>
                <a:cubicBezTo>
                  <a:pt x="6598884" y="966371"/>
                  <a:pt x="6619938" y="983330"/>
                  <a:pt x="6631620" y="974198"/>
                </a:cubicBezTo>
                <a:cubicBezTo>
                  <a:pt x="6639636" y="953747"/>
                  <a:pt x="6604825" y="950618"/>
                  <a:pt x="6619798" y="927115"/>
                </a:cubicBezTo>
                <a:cubicBezTo>
                  <a:pt x="6642772" y="931651"/>
                  <a:pt x="6660897" y="952932"/>
                  <a:pt x="6685732" y="965947"/>
                </a:cubicBezTo>
                <a:cubicBezTo>
                  <a:pt x="6702588" y="964716"/>
                  <a:pt x="6711983" y="946916"/>
                  <a:pt x="6722098" y="935561"/>
                </a:cubicBezTo>
                <a:cubicBezTo>
                  <a:pt x="6768473" y="887136"/>
                  <a:pt x="6818845" y="821589"/>
                  <a:pt x="6873773" y="790726"/>
                </a:cubicBezTo>
                <a:cubicBezTo>
                  <a:pt x="6915554" y="799998"/>
                  <a:pt x="6958265" y="797940"/>
                  <a:pt x="6995065" y="830025"/>
                </a:cubicBezTo>
                <a:cubicBezTo>
                  <a:pt x="7012280" y="845288"/>
                  <a:pt x="7028024" y="886957"/>
                  <a:pt x="7046171" y="922032"/>
                </a:cubicBezTo>
                <a:cubicBezTo>
                  <a:pt x="7079424" y="985221"/>
                  <a:pt x="7100316" y="1047542"/>
                  <a:pt x="7127277" y="1114587"/>
                </a:cubicBezTo>
                <a:cubicBezTo>
                  <a:pt x="7141068" y="1150289"/>
                  <a:pt x="7161243" y="1179622"/>
                  <a:pt x="7172845" y="1208741"/>
                </a:cubicBezTo>
                <a:cubicBezTo>
                  <a:pt x="7179216" y="1224318"/>
                  <a:pt x="7176877" y="1241152"/>
                  <a:pt x="7184856" y="1255397"/>
                </a:cubicBezTo>
                <a:cubicBezTo>
                  <a:pt x="7189227" y="1263965"/>
                  <a:pt x="7199085" y="1269342"/>
                  <a:pt x="7202792" y="1277105"/>
                </a:cubicBezTo>
                <a:cubicBezTo>
                  <a:pt x="7229401" y="1332254"/>
                  <a:pt x="7236710" y="1398783"/>
                  <a:pt x="7255971" y="1448642"/>
                </a:cubicBezTo>
                <a:close/>
                <a:moveTo>
                  <a:pt x="7062312" y="1908755"/>
                </a:moveTo>
                <a:cubicBezTo>
                  <a:pt x="7063540" y="1904500"/>
                  <a:pt x="7063432" y="1900068"/>
                  <a:pt x="7061332" y="1895471"/>
                </a:cubicBezTo>
                <a:cubicBezTo>
                  <a:pt x="7052301" y="1910800"/>
                  <a:pt x="7017759" y="1926937"/>
                  <a:pt x="7032900" y="1941857"/>
                </a:cubicBezTo>
                <a:cubicBezTo>
                  <a:pt x="7042915" y="1932674"/>
                  <a:pt x="7058626" y="1921517"/>
                  <a:pt x="7062312" y="1908755"/>
                </a:cubicBezTo>
                <a:close/>
                <a:moveTo>
                  <a:pt x="7054507" y="1957278"/>
                </a:moveTo>
                <a:cubicBezTo>
                  <a:pt x="7051791" y="1954687"/>
                  <a:pt x="7049074" y="1952096"/>
                  <a:pt x="7046357" y="1949505"/>
                </a:cubicBezTo>
                <a:cubicBezTo>
                  <a:pt x="7043767" y="1952221"/>
                  <a:pt x="7041176" y="1954938"/>
                  <a:pt x="7038586" y="1957655"/>
                </a:cubicBezTo>
                <a:cubicBezTo>
                  <a:pt x="7041302" y="1960246"/>
                  <a:pt x="7044019" y="1962837"/>
                  <a:pt x="7046735" y="1965428"/>
                </a:cubicBezTo>
                <a:cubicBezTo>
                  <a:pt x="7049326" y="1962711"/>
                  <a:pt x="7051916" y="1959995"/>
                  <a:pt x="7054507" y="1957278"/>
                </a:cubicBezTo>
                <a:close/>
                <a:moveTo>
                  <a:pt x="2278771" y="12772418"/>
                </a:moveTo>
                <a:cubicBezTo>
                  <a:pt x="2271160" y="12765270"/>
                  <a:pt x="2270140" y="12737643"/>
                  <a:pt x="2254858" y="12744799"/>
                </a:cubicBezTo>
                <a:cubicBezTo>
                  <a:pt x="2273244" y="12751741"/>
                  <a:pt x="2252815" y="12754924"/>
                  <a:pt x="2250591" y="12764020"/>
                </a:cubicBezTo>
                <a:cubicBezTo>
                  <a:pt x="2259490" y="12765208"/>
                  <a:pt x="2274044" y="12781744"/>
                  <a:pt x="2278771" y="12772418"/>
                </a:cubicBezTo>
                <a:close/>
                <a:moveTo>
                  <a:pt x="7076230" y="1931359"/>
                </a:moveTo>
                <a:cubicBezTo>
                  <a:pt x="7079330" y="1923631"/>
                  <a:pt x="7078137" y="1915969"/>
                  <a:pt x="7069608" y="1908552"/>
                </a:cubicBezTo>
                <a:cubicBezTo>
                  <a:pt x="7062188" y="1919512"/>
                  <a:pt x="7066856" y="1930268"/>
                  <a:pt x="7065189" y="1940970"/>
                </a:cubicBezTo>
                <a:cubicBezTo>
                  <a:pt x="7056860" y="1934223"/>
                  <a:pt x="7045824" y="1947720"/>
                  <a:pt x="7057098" y="1954561"/>
                </a:cubicBezTo>
                <a:cubicBezTo>
                  <a:pt x="7065738" y="1946881"/>
                  <a:pt x="7073130" y="1939087"/>
                  <a:pt x="7076230" y="1931359"/>
                </a:cubicBezTo>
                <a:close/>
                <a:moveTo>
                  <a:pt x="7091668" y="1918978"/>
                </a:moveTo>
                <a:cubicBezTo>
                  <a:pt x="7096816" y="1905293"/>
                  <a:pt x="7095766" y="1892000"/>
                  <a:pt x="7082628" y="1878912"/>
                </a:cubicBezTo>
                <a:cubicBezTo>
                  <a:pt x="7073464" y="1893794"/>
                  <a:pt x="7078484" y="1907361"/>
                  <a:pt x="7083324" y="1921953"/>
                </a:cubicBezTo>
                <a:cubicBezTo>
                  <a:pt x="7086087" y="1923072"/>
                  <a:pt x="7088897" y="1922720"/>
                  <a:pt x="7091668" y="1918978"/>
                </a:cubicBezTo>
                <a:close/>
                <a:moveTo>
                  <a:pt x="7102030" y="1908111"/>
                </a:moveTo>
                <a:cubicBezTo>
                  <a:pt x="7113598" y="1896398"/>
                  <a:pt x="7107193" y="1884703"/>
                  <a:pt x="7098424" y="1873227"/>
                </a:cubicBezTo>
                <a:cubicBezTo>
                  <a:pt x="7091718" y="1884947"/>
                  <a:pt x="7103429" y="1896516"/>
                  <a:pt x="7102030" y="1908111"/>
                </a:cubicBezTo>
                <a:close/>
                <a:moveTo>
                  <a:pt x="2592869" y="12146373"/>
                </a:moveTo>
                <a:cubicBezTo>
                  <a:pt x="2600177" y="12133815"/>
                  <a:pt x="2604864" y="12120266"/>
                  <a:pt x="2603476" y="12104619"/>
                </a:cubicBezTo>
                <a:cubicBezTo>
                  <a:pt x="2587874" y="12101325"/>
                  <a:pt x="2566240" y="12115473"/>
                  <a:pt x="2553441" y="12104080"/>
                </a:cubicBezTo>
                <a:cubicBezTo>
                  <a:pt x="2558776" y="12074541"/>
                  <a:pt x="2596907" y="12095377"/>
                  <a:pt x="2615956" y="12088704"/>
                </a:cubicBezTo>
                <a:cubicBezTo>
                  <a:pt x="2613493" y="12066584"/>
                  <a:pt x="2632420" y="12052197"/>
                  <a:pt x="2620407" y="12026431"/>
                </a:cubicBezTo>
                <a:cubicBezTo>
                  <a:pt x="2608004" y="12016918"/>
                  <a:pt x="2585245" y="12038351"/>
                  <a:pt x="2576505" y="12018248"/>
                </a:cubicBezTo>
                <a:cubicBezTo>
                  <a:pt x="2587786" y="11997734"/>
                  <a:pt x="2607107" y="12022536"/>
                  <a:pt x="2626860" y="12008784"/>
                </a:cubicBezTo>
                <a:cubicBezTo>
                  <a:pt x="2620322" y="11978283"/>
                  <a:pt x="2619595" y="11950137"/>
                  <a:pt x="2601626" y="11916387"/>
                </a:cubicBezTo>
                <a:cubicBezTo>
                  <a:pt x="2586455" y="11911846"/>
                  <a:pt x="2572240" y="11933788"/>
                  <a:pt x="2563528" y="11929733"/>
                </a:cubicBezTo>
                <a:cubicBezTo>
                  <a:pt x="2550269" y="11903537"/>
                  <a:pt x="2580440" y="11909072"/>
                  <a:pt x="2597870" y="11898005"/>
                </a:cubicBezTo>
                <a:lnTo>
                  <a:pt x="2572395" y="11845623"/>
                </a:lnTo>
                <a:cubicBezTo>
                  <a:pt x="2554604" y="11851684"/>
                  <a:pt x="2530563" y="11875812"/>
                  <a:pt x="2524194" y="11848857"/>
                </a:cubicBezTo>
                <a:lnTo>
                  <a:pt x="2564446" y="11829280"/>
                </a:lnTo>
                <a:cubicBezTo>
                  <a:pt x="2547304" y="11796163"/>
                  <a:pt x="2522480" y="11760047"/>
                  <a:pt x="2491332" y="11730115"/>
                </a:cubicBezTo>
                <a:cubicBezTo>
                  <a:pt x="2475159" y="11740571"/>
                  <a:pt x="2472077" y="11773678"/>
                  <a:pt x="2453117" y="11753882"/>
                </a:cubicBezTo>
                <a:cubicBezTo>
                  <a:pt x="2445385" y="11736915"/>
                  <a:pt x="2465487" y="11729211"/>
                  <a:pt x="2475201" y="11718269"/>
                </a:cubicBezTo>
                <a:cubicBezTo>
                  <a:pt x="2456311" y="11692220"/>
                  <a:pt x="2432249" y="11681124"/>
                  <a:pt x="2407756" y="11671273"/>
                </a:cubicBezTo>
                <a:cubicBezTo>
                  <a:pt x="2395765" y="11680732"/>
                  <a:pt x="2393545" y="11711346"/>
                  <a:pt x="2375248" y="11706773"/>
                </a:cubicBezTo>
                <a:cubicBezTo>
                  <a:pt x="2365046" y="11686863"/>
                  <a:pt x="2384550" y="11676859"/>
                  <a:pt x="2381621" y="11659111"/>
                </a:cubicBezTo>
                <a:cubicBezTo>
                  <a:pt x="2363371" y="11650369"/>
                  <a:pt x="2343839" y="11644323"/>
                  <a:pt x="2321902" y="11648255"/>
                </a:cubicBezTo>
                <a:cubicBezTo>
                  <a:pt x="2309888" y="11659798"/>
                  <a:pt x="2319886" y="11679290"/>
                  <a:pt x="2295206" y="11686111"/>
                </a:cubicBezTo>
                <a:cubicBezTo>
                  <a:pt x="2282488" y="11667425"/>
                  <a:pt x="2300099" y="11658859"/>
                  <a:pt x="2293408" y="11641905"/>
                </a:cubicBezTo>
                <a:cubicBezTo>
                  <a:pt x="2276911" y="11644229"/>
                  <a:pt x="2263861" y="11636584"/>
                  <a:pt x="2245208" y="11645138"/>
                </a:cubicBezTo>
                <a:cubicBezTo>
                  <a:pt x="2232763" y="11657927"/>
                  <a:pt x="2250645" y="11680838"/>
                  <a:pt x="2226781" y="11689335"/>
                </a:cubicBezTo>
                <a:cubicBezTo>
                  <a:pt x="2211990" y="11669584"/>
                  <a:pt x="2225862" y="11659728"/>
                  <a:pt x="2213564" y="11640837"/>
                </a:cubicBezTo>
                <a:cubicBezTo>
                  <a:pt x="2194084" y="11648757"/>
                  <a:pt x="2180649" y="11638191"/>
                  <a:pt x="2159219" y="11652759"/>
                </a:cubicBezTo>
                <a:cubicBezTo>
                  <a:pt x="2154047" y="11667710"/>
                  <a:pt x="2161961" y="11687179"/>
                  <a:pt x="2158454" y="11702357"/>
                </a:cubicBezTo>
                <a:cubicBezTo>
                  <a:pt x="2135568" y="11697943"/>
                  <a:pt x="2140327" y="11664019"/>
                  <a:pt x="2130824" y="11656206"/>
                </a:cubicBezTo>
                <a:cubicBezTo>
                  <a:pt x="2106278" y="11669698"/>
                  <a:pt x="2086699" y="11667820"/>
                  <a:pt x="2068629" y="11661582"/>
                </a:cubicBezTo>
                <a:cubicBezTo>
                  <a:pt x="2051440" y="11632633"/>
                  <a:pt x="2040476" y="11587703"/>
                  <a:pt x="2017457" y="11576617"/>
                </a:cubicBezTo>
                <a:cubicBezTo>
                  <a:pt x="1960240" y="11602889"/>
                  <a:pt x="1911125" y="11631958"/>
                  <a:pt x="1875717" y="11665759"/>
                </a:cubicBezTo>
                <a:cubicBezTo>
                  <a:pt x="1878179" y="11687879"/>
                  <a:pt x="1899154" y="11713950"/>
                  <a:pt x="1913130" y="11732026"/>
                </a:cubicBezTo>
                <a:cubicBezTo>
                  <a:pt x="1935772" y="11721014"/>
                  <a:pt x="1961594" y="11686692"/>
                  <a:pt x="1985667" y="11696747"/>
                </a:cubicBezTo>
                <a:cubicBezTo>
                  <a:pt x="1986214" y="11722390"/>
                  <a:pt x="1935451" y="11731016"/>
                  <a:pt x="1916885" y="11750408"/>
                </a:cubicBezTo>
                <a:cubicBezTo>
                  <a:pt x="1924093" y="11776957"/>
                  <a:pt x="1947303" y="11826812"/>
                  <a:pt x="1969873" y="11859361"/>
                </a:cubicBezTo>
                <a:cubicBezTo>
                  <a:pt x="2003324" y="11851384"/>
                  <a:pt x="2029356" y="11798306"/>
                  <a:pt x="2054670" y="11827967"/>
                </a:cubicBezTo>
                <a:cubicBezTo>
                  <a:pt x="2036523" y="11847156"/>
                  <a:pt x="1992614" y="11858147"/>
                  <a:pt x="1979656" y="11879476"/>
                </a:cubicBezTo>
                <a:cubicBezTo>
                  <a:pt x="1999967" y="11927633"/>
                  <a:pt x="2026526" y="11957725"/>
                  <a:pt x="2046621" y="12006504"/>
                </a:cubicBezTo>
                <a:cubicBezTo>
                  <a:pt x="2062186" y="12012925"/>
                  <a:pt x="2108275" y="11956310"/>
                  <a:pt x="2133035" y="11979505"/>
                </a:cubicBezTo>
                <a:cubicBezTo>
                  <a:pt x="2128335" y="12008217"/>
                  <a:pt x="2065250" y="12000036"/>
                  <a:pt x="2058237" y="12030391"/>
                </a:cubicBezTo>
                <a:cubicBezTo>
                  <a:pt x="2087550" y="12093860"/>
                  <a:pt x="2115838" y="12137101"/>
                  <a:pt x="2141098" y="12190105"/>
                </a:cubicBezTo>
                <a:cubicBezTo>
                  <a:pt x="2173267" y="12184824"/>
                  <a:pt x="2206439" y="12127237"/>
                  <a:pt x="2225154" y="12168916"/>
                </a:cubicBezTo>
                <a:cubicBezTo>
                  <a:pt x="2197492" y="12181333"/>
                  <a:pt x="2171485" y="12195017"/>
                  <a:pt x="2150880" y="12210220"/>
                </a:cubicBezTo>
                <a:cubicBezTo>
                  <a:pt x="2179914" y="12261389"/>
                  <a:pt x="2207643" y="12317337"/>
                  <a:pt x="2239466" y="12361450"/>
                </a:cubicBezTo>
                <a:cubicBezTo>
                  <a:pt x="2271862" y="12354503"/>
                  <a:pt x="2293295" y="12302627"/>
                  <a:pt x="2313721" y="12340363"/>
                </a:cubicBezTo>
                <a:cubicBezTo>
                  <a:pt x="2292937" y="12353063"/>
                  <a:pt x="2274226" y="12366827"/>
                  <a:pt x="2253441" y="12379526"/>
                </a:cubicBezTo>
                <a:cubicBezTo>
                  <a:pt x="2274695" y="12417897"/>
                  <a:pt x="2299386" y="12447343"/>
                  <a:pt x="2324303" y="12475123"/>
                </a:cubicBezTo>
                <a:cubicBezTo>
                  <a:pt x="2374030" y="12447312"/>
                  <a:pt x="2422092" y="12419273"/>
                  <a:pt x="2468081" y="12390171"/>
                </a:cubicBezTo>
                <a:cubicBezTo>
                  <a:pt x="2470132" y="12356011"/>
                  <a:pt x="2430033" y="12324731"/>
                  <a:pt x="2422837" y="12297141"/>
                </a:cubicBezTo>
                <a:lnTo>
                  <a:pt x="2471056" y="12273690"/>
                </a:lnTo>
                <a:cubicBezTo>
                  <a:pt x="2460947" y="12245443"/>
                  <a:pt x="2432534" y="12269108"/>
                  <a:pt x="2421563" y="12243353"/>
                </a:cubicBezTo>
                <a:cubicBezTo>
                  <a:pt x="2444240" y="12229215"/>
                  <a:pt x="2470392" y="12258468"/>
                  <a:pt x="2495276" y="12252065"/>
                </a:cubicBezTo>
                <a:cubicBezTo>
                  <a:pt x="2520160" y="12245664"/>
                  <a:pt x="2536053" y="12222907"/>
                  <a:pt x="2550484" y="12200344"/>
                </a:cubicBezTo>
                <a:cubicBezTo>
                  <a:pt x="2534138" y="12189121"/>
                  <a:pt x="2510693" y="12197415"/>
                  <a:pt x="2496479" y="12182046"/>
                </a:cubicBezTo>
                <a:cubicBezTo>
                  <a:pt x="2524799" y="12166718"/>
                  <a:pt x="2539519" y="12192722"/>
                  <a:pt x="2566534" y="12182174"/>
                </a:cubicBezTo>
                <a:cubicBezTo>
                  <a:pt x="2575631" y="12170495"/>
                  <a:pt x="2585561" y="12158931"/>
                  <a:pt x="2592869" y="12146373"/>
                </a:cubicBezTo>
                <a:close/>
                <a:moveTo>
                  <a:pt x="7125472" y="1888968"/>
                </a:moveTo>
                <a:cubicBezTo>
                  <a:pt x="7125705" y="1881609"/>
                  <a:pt x="7116443" y="1871738"/>
                  <a:pt x="7109165" y="1878283"/>
                </a:cubicBezTo>
                <a:cubicBezTo>
                  <a:pt x="7108931" y="1885642"/>
                  <a:pt x="7118639" y="1895380"/>
                  <a:pt x="7125472" y="1888968"/>
                </a:cubicBezTo>
                <a:close/>
                <a:moveTo>
                  <a:pt x="2322320" y="12804424"/>
                </a:moveTo>
                <a:cubicBezTo>
                  <a:pt x="2322320" y="12804424"/>
                  <a:pt x="2312947" y="12783578"/>
                  <a:pt x="2322320" y="12804424"/>
                </a:cubicBezTo>
                <a:close/>
                <a:moveTo>
                  <a:pt x="7106137" y="1996784"/>
                </a:moveTo>
                <a:cubicBezTo>
                  <a:pt x="7094518" y="1982271"/>
                  <a:pt x="7104395" y="1968148"/>
                  <a:pt x="7094694" y="1953548"/>
                </a:cubicBezTo>
                <a:cubicBezTo>
                  <a:pt x="7080403" y="1967531"/>
                  <a:pt x="7096775" y="1994719"/>
                  <a:pt x="7082184" y="1999558"/>
                </a:cubicBezTo>
                <a:cubicBezTo>
                  <a:pt x="7078582" y="1992371"/>
                  <a:pt x="7088247" y="1971022"/>
                  <a:pt x="7076247" y="1973145"/>
                </a:cubicBezTo>
                <a:cubicBezTo>
                  <a:pt x="7073869" y="1983087"/>
                  <a:pt x="7079900" y="2006557"/>
                  <a:pt x="7069105" y="2007834"/>
                </a:cubicBezTo>
                <a:cubicBezTo>
                  <a:pt x="7063100" y="1997477"/>
                  <a:pt x="7073329" y="1986164"/>
                  <a:pt x="7062909" y="1975667"/>
                </a:cubicBezTo>
                <a:cubicBezTo>
                  <a:pt x="7046167" y="1987951"/>
                  <a:pt x="7064817" y="2013001"/>
                  <a:pt x="7044966" y="2016494"/>
                </a:cubicBezTo>
                <a:cubicBezTo>
                  <a:pt x="7045113" y="2007217"/>
                  <a:pt x="7048337" y="1998480"/>
                  <a:pt x="7039342" y="1989502"/>
                </a:cubicBezTo>
                <a:cubicBezTo>
                  <a:pt x="7019649" y="2006554"/>
                  <a:pt x="7028177" y="2030250"/>
                  <a:pt x="7050910" y="2038045"/>
                </a:cubicBezTo>
                <a:cubicBezTo>
                  <a:pt x="7069271" y="2016531"/>
                  <a:pt x="7087870" y="2015355"/>
                  <a:pt x="7106137" y="1996784"/>
                </a:cubicBezTo>
                <a:close/>
                <a:moveTo>
                  <a:pt x="2639517" y="12107299"/>
                </a:moveTo>
                <a:cubicBezTo>
                  <a:pt x="2638556" y="12099994"/>
                  <a:pt x="2640291" y="12093968"/>
                  <a:pt x="2639954" y="12086877"/>
                </a:cubicBezTo>
                <a:cubicBezTo>
                  <a:pt x="2627434" y="12087786"/>
                  <a:pt x="2628650" y="12109475"/>
                  <a:pt x="2639517" y="12107299"/>
                </a:cubicBezTo>
                <a:close/>
                <a:moveTo>
                  <a:pt x="7137857" y="1958163"/>
                </a:moveTo>
                <a:cubicBezTo>
                  <a:pt x="7128516" y="1941513"/>
                  <a:pt x="7135471" y="1912711"/>
                  <a:pt x="7120542" y="1905017"/>
                </a:cubicBezTo>
                <a:cubicBezTo>
                  <a:pt x="7115480" y="1920620"/>
                  <a:pt x="7134630" y="1939203"/>
                  <a:pt x="7119345" y="1961257"/>
                </a:cubicBezTo>
                <a:cubicBezTo>
                  <a:pt x="7110623" y="1948310"/>
                  <a:pt x="7121586" y="1923171"/>
                  <a:pt x="7107590" y="1918600"/>
                </a:cubicBezTo>
                <a:cubicBezTo>
                  <a:pt x="7095129" y="1930579"/>
                  <a:pt x="7100509" y="1942095"/>
                  <a:pt x="7110749" y="1953617"/>
                </a:cubicBezTo>
                <a:cubicBezTo>
                  <a:pt x="7110821" y="1965259"/>
                  <a:pt x="7100725" y="1977018"/>
                  <a:pt x="7108915" y="1988181"/>
                </a:cubicBezTo>
                <a:cubicBezTo>
                  <a:pt x="7116766" y="1986810"/>
                  <a:pt x="7123972" y="1968624"/>
                  <a:pt x="7137857" y="1958163"/>
                </a:cubicBezTo>
                <a:close/>
                <a:moveTo>
                  <a:pt x="7149826" y="1940569"/>
                </a:moveTo>
                <a:cubicBezTo>
                  <a:pt x="7152794" y="1928226"/>
                  <a:pt x="7140338" y="1909072"/>
                  <a:pt x="7150122" y="1896677"/>
                </a:cubicBezTo>
                <a:cubicBezTo>
                  <a:pt x="7155735" y="1900833"/>
                  <a:pt x="7152785" y="1905601"/>
                  <a:pt x="7158398" y="1909758"/>
                </a:cubicBezTo>
                <a:cubicBezTo>
                  <a:pt x="7165904" y="1900715"/>
                  <a:pt x="7156462" y="1891870"/>
                  <a:pt x="7152328" y="1882899"/>
                </a:cubicBezTo>
                <a:cubicBezTo>
                  <a:pt x="7121715" y="1895920"/>
                  <a:pt x="7143787" y="1929182"/>
                  <a:pt x="7140322" y="1950139"/>
                </a:cubicBezTo>
                <a:cubicBezTo>
                  <a:pt x="7146134" y="1948040"/>
                  <a:pt x="7148837" y="1944683"/>
                  <a:pt x="7149826" y="1940569"/>
                </a:cubicBezTo>
                <a:close/>
                <a:moveTo>
                  <a:pt x="2627812" y="12191279"/>
                </a:moveTo>
                <a:cubicBezTo>
                  <a:pt x="2603134" y="12237857"/>
                  <a:pt x="2563520" y="12278983"/>
                  <a:pt x="2504818" y="12312196"/>
                </a:cubicBezTo>
                <a:cubicBezTo>
                  <a:pt x="2491593" y="12320183"/>
                  <a:pt x="2478728" y="12333176"/>
                  <a:pt x="2460694" y="12323810"/>
                </a:cubicBezTo>
                <a:cubicBezTo>
                  <a:pt x="2464379" y="12348445"/>
                  <a:pt x="2493482" y="12393362"/>
                  <a:pt x="2495613" y="12426525"/>
                </a:cubicBezTo>
                <a:cubicBezTo>
                  <a:pt x="2408015" y="12466019"/>
                  <a:pt x="2364099" y="12496185"/>
                  <a:pt x="2301578" y="12530738"/>
                </a:cubicBezTo>
                <a:cubicBezTo>
                  <a:pt x="2264735" y="12488030"/>
                  <a:pt x="2237774" y="12437926"/>
                  <a:pt x="2207063" y="12387573"/>
                </a:cubicBezTo>
                <a:cubicBezTo>
                  <a:pt x="2174915" y="12335328"/>
                  <a:pt x="2133642" y="12260057"/>
                  <a:pt x="2092478" y="12193542"/>
                </a:cubicBezTo>
                <a:cubicBezTo>
                  <a:pt x="2062582" y="12144866"/>
                  <a:pt x="2030195" y="12095327"/>
                  <a:pt x="2000119" y="12044147"/>
                </a:cubicBezTo>
                <a:cubicBezTo>
                  <a:pt x="1933626" y="11930880"/>
                  <a:pt x="1893782" y="11783925"/>
                  <a:pt x="1833427" y="11681145"/>
                </a:cubicBezTo>
                <a:cubicBezTo>
                  <a:pt x="1836071" y="11668460"/>
                  <a:pt x="1852004" y="11660711"/>
                  <a:pt x="1845925" y="11645013"/>
                </a:cubicBezTo>
                <a:cubicBezTo>
                  <a:pt x="1900567" y="11625174"/>
                  <a:pt x="1959619" y="11565365"/>
                  <a:pt x="2029838" y="11550905"/>
                </a:cubicBezTo>
                <a:cubicBezTo>
                  <a:pt x="2051937" y="11569693"/>
                  <a:pt x="2062376" y="11624205"/>
                  <a:pt x="2084883" y="11643831"/>
                </a:cubicBezTo>
                <a:cubicBezTo>
                  <a:pt x="2118385" y="11649819"/>
                  <a:pt x="2143409" y="11630913"/>
                  <a:pt x="2171397" y="11626628"/>
                </a:cubicBezTo>
                <a:cubicBezTo>
                  <a:pt x="2187475" y="11624508"/>
                  <a:pt x="2207892" y="11625979"/>
                  <a:pt x="2225625" y="11625127"/>
                </a:cubicBezTo>
                <a:cubicBezTo>
                  <a:pt x="2316383" y="11619850"/>
                  <a:pt x="2386584" y="11625607"/>
                  <a:pt x="2461663" y="11679773"/>
                </a:cubicBezTo>
                <a:cubicBezTo>
                  <a:pt x="2540050" y="11736475"/>
                  <a:pt x="2612072" y="11784354"/>
                  <a:pt x="2645947" y="11924367"/>
                </a:cubicBezTo>
                <a:cubicBezTo>
                  <a:pt x="2668582" y="12020879"/>
                  <a:pt x="2668942" y="12113651"/>
                  <a:pt x="2627812" y="12191279"/>
                </a:cubicBezTo>
                <a:close/>
                <a:moveTo>
                  <a:pt x="7178272" y="1894535"/>
                </a:moveTo>
                <a:cubicBezTo>
                  <a:pt x="7177313" y="1890508"/>
                  <a:pt x="7173573" y="1886521"/>
                  <a:pt x="7168249" y="1882521"/>
                </a:cubicBezTo>
                <a:cubicBezTo>
                  <a:pt x="7159139" y="1891071"/>
                  <a:pt x="7171571" y="1898539"/>
                  <a:pt x="7171603" y="1906790"/>
                </a:cubicBezTo>
                <a:cubicBezTo>
                  <a:pt x="7177407" y="1902628"/>
                  <a:pt x="7179230" y="1898561"/>
                  <a:pt x="7178272" y="1894535"/>
                </a:cubicBezTo>
                <a:close/>
                <a:moveTo>
                  <a:pt x="7533321" y="1290351"/>
                </a:moveTo>
                <a:cubicBezTo>
                  <a:pt x="7558528" y="1263433"/>
                  <a:pt x="7525043" y="1230927"/>
                  <a:pt x="7505639" y="1219278"/>
                </a:cubicBezTo>
                <a:cubicBezTo>
                  <a:pt x="7517726" y="1242764"/>
                  <a:pt x="7505728" y="1267112"/>
                  <a:pt x="7533321" y="1290351"/>
                </a:cubicBezTo>
                <a:close/>
                <a:moveTo>
                  <a:pt x="2437270" y="12866491"/>
                </a:moveTo>
                <a:cubicBezTo>
                  <a:pt x="2441457" y="12854077"/>
                  <a:pt x="2435115" y="12826327"/>
                  <a:pt x="2421709" y="12832091"/>
                </a:cubicBezTo>
                <a:cubicBezTo>
                  <a:pt x="2435849" y="12840208"/>
                  <a:pt x="2414057" y="12861037"/>
                  <a:pt x="2437270" y="12866491"/>
                </a:cubicBezTo>
                <a:close/>
                <a:moveTo>
                  <a:pt x="7558124" y="1278277"/>
                </a:moveTo>
                <a:cubicBezTo>
                  <a:pt x="7549228" y="1275920"/>
                  <a:pt x="7557232" y="1258808"/>
                  <a:pt x="7545980" y="1266006"/>
                </a:cubicBezTo>
                <a:cubicBezTo>
                  <a:pt x="7546626" y="1268649"/>
                  <a:pt x="7549838" y="1285820"/>
                  <a:pt x="7558124" y="1278277"/>
                </a:cubicBezTo>
                <a:close/>
                <a:moveTo>
                  <a:pt x="7611201" y="1219837"/>
                </a:moveTo>
                <a:cubicBezTo>
                  <a:pt x="7605661" y="1206282"/>
                  <a:pt x="7577043" y="1189966"/>
                  <a:pt x="7561513" y="1194832"/>
                </a:cubicBezTo>
                <a:cubicBezTo>
                  <a:pt x="7565724" y="1210359"/>
                  <a:pt x="7596633" y="1230317"/>
                  <a:pt x="7611201" y="1219837"/>
                </a:cubicBezTo>
                <a:close/>
                <a:moveTo>
                  <a:pt x="2463220" y="12879103"/>
                </a:moveTo>
                <a:cubicBezTo>
                  <a:pt x="2472374" y="12869633"/>
                  <a:pt x="2456565" y="12850773"/>
                  <a:pt x="2452639" y="12857409"/>
                </a:cubicBezTo>
                <a:cubicBezTo>
                  <a:pt x="2460070" y="12863527"/>
                  <a:pt x="2447611" y="12875916"/>
                  <a:pt x="2463220" y="12879103"/>
                </a:cubicBezTo>
                <a:close/>
                <a:moveTo>
                  <a:pt x="7149089" y="2327305"/>
                </a:moveTo>
                <a:cubicBezTo>
                  <a:pt x="7144049" y="2347602"/>
                  <a:pt x="7123249" y="2367948"/>
                  <a:pt x="7103192" y="2370283"/>
                </a:cubicBezTo>
                <a:cubicBezTo>
                  <a:pt x="7094845" y="2348933"/>
                  <a:pt x="7117333" y="2298434"/>
                  <a:pt x="7148264" y="2307694"/>
                </a:cubicBezTo>
                <a:cubicBezTo>
                  <a:pt x="7150697" y="2313780"/>
                  <a:pt x="7150768" y="2320540"/>
                  <a:pt x="7149089" y="2327305"/>
                </a:cubicBezTo>
                <a:close/>
                <a:moveTo>
                  <a:pt x="2517544" y="12910905"/>
                </a:moveTo>
                <a:cubicBezTo>
                  <a:pt x="2527539" y="12895343"/>
                  <a:pt x="2518407" y="12886767"/>
                  <a:pt x="2513206" y="12876434"/>
                </a:cubicBezTo>
                <a:cubicBezTo>
                  <a:pt x="2502764" y="12891863"/>
                  <a:pt x="2512344" y="12900573"/>
                  <a:pt x="2517544" y="12910905"/>
                </a:cubicBezTo>
                <a:close/>
                <a:moveTo>
                  <a:pt x="7663262" y="1297638"/>
                </a:moveTo>
                <a:cubicBezTo>
                  <a:pt x="7660381" y="1280138"/>
                  <a:pt x="7650326" y="1246106"/>
                  <a:pt x="7629581" y="1238409"/>
                </a:cubicBezTo>
                <a:cubicBezTo>
                  <a:pt x="7642027" y="1256289"/>
                  <a:pt x="7639547" y="1290254"/>
                  <a:pt x="7663262" y="1297638"/>
                </a:cubicBezTo>
                <a:close/>
                <a:moveTo>
                  <a:pt x="7700662" y="1273094"/>
                </a:moveTo>
                <a:cubicBezTo>
                  <a:pt x="7700683" y="1269136"/>
                  <a:pt x="7693187" y="1250952"/>
                  <a:pt x="7685236" y="1257508"/>
                </a:cubicBezTo>
                <a:cubicBezTo>
                  <a:pt x="7685548" y="1261138"/>
                  <a:pt x="7692712" y="1279650"/>
                  <a:pt x="7700662" y="1273094"/>
                </a:cubicBezTo>
                <a:close/>
                <a:moveTo>
                  <a:pt x="7340264" y="2105200"/>
                </a:moveTo>
                <a:cubicBezTo>
                  <a:pt x="7341067" y="2094915"/>
                  <a:pt x="7320746" y="2090318"/>
                  <a:pt x="7311692" y="2083179"/>
                </a:cubicBezTo>
                <a:cubicBezTo>
                  <a:pt x="7308403" y="2075414"/>
                  <a:pt x="7311760" y="2067123"/>
                  <a:pt x="7303164" y="2059483"/>
                </a:cubicBezTo>
                <a:cubicBezTo>
                  <a:pt x="7252704" y="2043438"/>
                  <a:pt x="7201847" y="1993496"/>
                  <a:pt x="7151188" y="1960503"/>
                </a:cubicBezTo>
                <a:cubicBezTo>
                  <a:pt x="7140380" y="1971503"/>
                  <a:pt x="7129125" y="1982636"/>
                  <a:pt x="7125096" y="1993557"/>
                </a:cubicBezTo>
                <a:cubicBezTo>
                  <a:pt x="7180885" y="2055148"/>
                  <a:pt x="7205383" y="2137252"/>
                  <a:pt x="7265310" y="2175255"/>
                </a:cubicBezTo>
                <a:cubicBezTo>
                  <a:pt x="7280447" y="2162477"/>
                  <a:pt x="7246347" y="2150784"/>
                  <a:pt x="7259120" y="2138226"/>
                </a:cubicBezTo>
                <a:cubicBezTo>
                  <a:pt x="7272265" y="2146453"/>
                  <a:pt x="7285247" y="2173679"/>
                  <a:pt x="7297355" y="2158890"/>
                </a:cubicBezTo>
                <a:cubicBezTo>
                  <a:pt x="7279490" y="2146241"/>
                  <a:pt x="7256058" y="2127963"/>
                  <a:pt x="7266835" y="2108712"/>
                </a:cubicBezTo>
                <a:cubicBezTo>
                  <a:pt x="7285160" y="2111505"/>
                  <a:pt x="7293681" y="2140063"/>
                  <a:pt x="7307591" y="2142716"/>
                </a:cubicBezTo>
                <a:cubicBezTo>
                  <a:pt x="7310808" y="2138840"/>
                  <a:pt x="7314604" y="2135278"/>
                  <a:pt x="7317820" y="2131403"/>
                </a:cubicBezTo>
                <a:cubicBezTo>
                  <a:pt x="7313693" y="2117570"/>
                  <a:pt x="7265650" y="2094973"/>
                  <a:pt x="7284903" y="2073192"/>
                </a:cubicBezTo>
                <a:cubicBezTo>
                  <a:pt x="7300045" y="2088112"/>
                  <a:pt x="7315632" y="2102899"/>
                  <a:pt x="7331219" y="2117686"/>
                </a:cubicBezTo>
                <a:cubicBezTo>
                  <a:pt x="7337381" y="2112689"/>
                  <a:pt x="7339996" y="2108629"/>
                  <a:pt x="7340264" y="2105200"/>
                </a:cubicBezTo>
                <a:close/>
                <a:moveTo>
                  <a:pt x="7640818" y="1430795"/>
                </a:moveTo>
                <a:lnTo>
                  <a:pt x="7634006" y="1415369"/>
                </a:lnTo>
                <a:lnTo>
                  <a:pt x="7632623" y="1412236"/>
                </a:lnTo>
                <a:cubicBezTo>
                  <a:pt x="7628902" y="1405990"/>
                  <a:pt x="7623820" y="1399695"/>
                  <a:pt x="7616265" y="1393387"/>
                </a:cubicBezTo>
                <a:cubicBezTo>
                  <a:pt x="7610038" y="1401519"/>
                  <a:pt x="7623438" y="1418291"/>
                  <a:pt x="7633170" y="1426321"/>
                </a:cubicBezTo>
                <a:lnTo>
                  <a:pt x="7638645" y="1429524"/>
                </a:lnTo>
                <a:close/>
                <a:moveTo>
                  <a:pt x="2878926" y="12212844"/>
                </a:moveTo>
                <a:cubicBezTo>
                  <a:pt x="2880722" y="12209410"/>
                  <a:pt x="2881767" y="12205891"/>
                  <a:pt x="2881485" y="12202199"/>
                </a:cubicBezTo>
                <a:cubicBezTo>
                  <a:pt x="2872508" y="12210972"/>
                  <a:pt x="2843141" y="12230099"/>
                  <a:pt x="2858003" y="12243800"/>
                </a:cubicBezTo>
                <a:cubicBezTo>
                  <a:pt x="2861385" y="12232682"/>
                  <a:pt x="2873537" y="12223147"/>
                  <a:pt x="2878926" y="12212844"/>
                </a:cubicBezTo>
                <a:close/>
                <a:moveTo>
                  <a:pt x="7202041" y="2439077"/>
                </a:moveTo>
                <a:cubicBezTo>
                  <a:pt x="7197818" y="2449755"/>
                  <a:pt x="7191338" y="2460739"/>
                  <a:pt x="7180121" y="2472402"/>
                </a:cubicBezTo>
                <a:cubicBezTo>
                  <a:pt x="7165630" y="2435143"/>
                  <a:pt x="7181295" y="2397202"/>
                  <a:pt x="7208959" y="2359106"/>
                </a:cubicBezTo>
                <a:cubicBezTo>
                  <a:pt x="7216962" y="2371395"/>
                  <a:pt x="7213340" y="2391555"/>
                  <a:pt x="7210416" y="2407593"/>
                </a:cubicBezTo>
                <a:cubicBezTo>
                  <a:pt x="7208229" y="2418030"/>
                  <a:pt x="7206264" y="2428400"/>
                  <a:pt x="7202041" y="2439077"/>
                </a:cubicBezTo>
                <a:close/>
                <a:moveTo>
                  <a:pt x="7662763" y="1396602"/>
                </a:moveTo>
                <a:cubicBezTo>
                  <a:pt x="7664269" y="1359663"/>
                  <a:pt x="7592295" y="1305509"/>
                  <a:pt x="7620142" y="1278605"/>
                </a:cubicBezTo>
                <a:cubicBezTo>
                  <a:pt x="7623716" y="1289511"/>
                  <a:pt x="7634139" y="1315957"/>
                  <a:pt x="7650633" y="1316045"/>
                </a:cubicBezTo>
                <a:cubicBezTo>
                  <a:pt x="7629003" y="1287559"/>
                  <a:pt x="7637398" y="1258244"/>
                  <a:pt x="7614121" y="1229420"/>
                </a:cubicBezTo>
                <a:cubicBezTo>
                  <a:pt x="7599215" y="1241547"/>
                  <a:pt x="7622575" y="1253876"/>
                  <a:pt x="7613936" y="1266367"/>
                </a:cubicBezTo>
                <a:cubicBezTo>
                  <a:pt x="7608697" y="1258421"/>
                  <a:pt x="7606566" y="1223112"/>
                  <a:pt x="7589352" y="1234897"/>
                </a:cubicBezTo>
                <a:cubicBezTo>
                  <a:pt x="7589236" y="1257988"/>
                  <a:pt x="7609575" y="1280529"/>
                  <a:pt x="7589007" y="1303512"/>
                </a:cubicBezTo>
                <a:cubicBezTo>
                  <a:pt x="7594195" y="1321354"/>
                  <a:pt x="7601525" y="1306877"/>
                  <a:pt x="7613656" y="1321787"/>
                </a:cubicBezTo>
                <a:cubicBezTo>
                  <a:pt x="7630694" y="1344969"/>
                  <a:pt x="7644021" y="1384297"/>
                  <a:pt x="7662763" y="1396602"/>
                </a:cubicBezTo>
                <a:close/>
                <a:moveTo>
                  <a:pt x="7681329" y="1378227"/>
                </a:moveTo>
                <a:cubicBezTo>
                  <a:pt x="7687367" y="1358466"/>
                  <a:pt x="7678886" y="1339287"/>
                  <a:pt x="7660184" y="1319065"/>
                </a:cubicBezTo>
                <a:cubicBezTo>
                  <a:pt x="7647228" y="1337140"/>
                  <a:pt x="7666191" y="1370889"/>
                  <a:pt x="7681329" y="1378227"/>
                </a:cubicBezTo>
                <a:close/>
                <a:moveTo>
                  <a:pt x="2888306" y="12257189"/>
                </a:moveTo>
                <a:cubicBezTo>
                  <a:pt x="2882093" y="12253934"/>
                  <a:pt x="2890217" y="12244785"/>
                  <a:pt x="2879458" y="12242579"/>
                </a:cubicBezTo>
                <a:cubicBezTo>
                  <a:pt x="2871661" y="12249834"/>
                  <a:pt x="2882128" y="12267708"/>
                  <a:pt x="2888306" y="12257189"/>
                </a:cubicBezTo>
                <a:close/>
                <a:moveTo>
                  <a:pt x="7700462" y="1378328"/>
                </a:moveTo>
                <a:lnTo>
                  <a:pt x="7697306" y="1344128"/>
                </a:lnTo>
                <a:lnTo>
                  <a:pt x="7697336" y="1344003"/>
                </a:lnTo>
                <a:lnTo>
                  <a:pt x="7697290" y="1343953"/>
                </a:lnTo>
                <a:lnTo>
                  <a:pt x="7694245" y="1310956"/>
                </a:lnTo>
                <a:cubicBezTo>
                  <a:pt x="7687475" y="1287952"/>
                  <a:pt x="7675131" y="1266196"/>
                  <a:pt x="7654589" y="1251077"/>
                </a:cubicBezTo>
                <a:cubicBezTo>
                  <a:pt x="7668578" y="1273666"/>
                  <a:pt x="7668427" y="1303603"/>
                  <a:pt x="7680379" y="1325439"/>
                </a:cubicBezTo>
                <a:lnTo>
                  <a:pt x="7697290" y="1343953"/>
                </a:lnTo>
                <a:lnTo>
                  <a:pt x="7697306" y="1344128"/>
                </a:lnTo>
                <a:lnTo>
                  <a:pt x="7691314" y="1368919"/>
                </a:lnTo>
                <a:cubicBezTo>
                  <a:pt x="7691228" y="1377785"/>
                  <a:pt x="7693671" y="1384066"/>
                  <a:pt x="7700462" y="1378328"/>
                </a:cubicBezTo>
                <a:close/>
                <a:moveTo>
                  <a:pt x="2916171" y="12206824"/>
                </a:moveTo>
                <a:cubicBezTo>
                  <a:pt x="2910673" y="12205415"/>
                  <a:pt x="2903982" y="12200929"/>
                  <a:pt x="2901057" y="12205242"/>
                </a:cubicBezTo>
                <a:cubicBezTo>
                  <a:pt x="2903856" y="12206988"/>
                  <a:pt x="2905801" y="12208358"/>
                  <a:pt x="2903253" y="12211817"/>
                </a:cubicBezTo>
                <a:cubicBezTo>
                  <a:pt x="2909178" y="12213416"/>
                  <a:pt x="2914488" y="12215253"/>
                  <a:pt x="2916171" y="12206824"/>
                </a:cubicBezTo>
                <a:close/>
                <a:moveTo>
                  <a:pt x="7671734" y="1449433"/>
                </a:moveTo>
                <a:cubicBezTo>
                  <a:pt x="7664354" y="1408157"/>
                  <a:pt x="7628605" y="1366731"/>
                  <a:pt x="7604403" y="1325036"/>
                </a:cubicBezTo>
                <a:cubicBezTo>
                  <a:pt x="7597240" y="1339019"/>
                  <a:pt x="7601784" y="1353723"/>
                  <a:pt x="7610452" y="1368449"/>
                </a:cubicBezTo>
                <a:lnTo>
                  <a:pt x="7625694" y="1390004"/>
                </a:lnTo>
                <a:lnTo>
                  <a:pt x="7641242" y="1411993"/>
                </a:lnTo>
                <a:cubicBezTo>
                  <a:pt x="7651716" y="1428543"/>
                  <a:pt x="7657521" y="1454965"/>
                  <a:pt x="7671734" y="1449433"/>
                </a:cubicBezTo>
                <a:close/>
                <a:moveTo>
                  <a:pt x="7665703" y="1467875"/>
                </a:moveTo>
                <a:cubicBezTo>
                  <a:pt x="7651559" y="1459552"/>
                  <a:pt x="7659928" y="1435515"/>
                  <a:pt x="7641116" y="1437064"/>
                </a:cubicBezTo>
                <a:cubicBezTo>
                  <a:pt x="7648334" y="1445020"/>
                  <a:pt x="7650465" y="1480330"/>
                  <a:pt x="7665703" y="1467875"/>
                </a:cubicBezTo>
                <a:close/>
                <a:moveTo>
                  <a:pt x="7662500" y="1514372"/>
                </a:moveTo>
                <a:cubicBezTo>
                  <a:pt x="7661303" y="1489954"/>
                  <a:pt x="7649553" y="1464820"/>
                  <a:pt x="7625597" y="1439951"/>
                </a:cubicBezTo>
                <a:cubicBezTo>
                  <a:pt x="7608662" y="1461964"/>
                  <a:pt x="7648323" y="1512648"/>
                  <a:pt x="7662500" y="1514372"/>
                </a:cubicBezTo>
                <a:close/>
                <a:moveTo>
                  <a:pt x="2916653" y="12264618"/>
                </a:moveTo>
                <a:cubicBezTo>
                  <a:pt x="2920596" y="12251074"/>
                  <a:pt x="2916116" y="12240432"/>
                  <a:pt x="2904681" y="12232831"/>
                </a:cubicBezTo>
                <a:cubicBezTo>
                  <a:pt x="2900737" y="12246375"/>
                  <a:pt x="2905217" y="12257018"/>
                  <a:pt x="2916653" y="12264618"/>
                </a:cubicBezTo>
                <a:close/>
                <a:moveTo>
                  <a:pt x="2822317" y="12489479"/>
                </a:moveTo>
                <a:cubicBezTo>
                  <a:pt x="2824027" y="12464825"/>
                  <a:pt x="2809139" y="12446560"/>
                  <a:pt x="2804275" y="12424085"/>
                </a:cubicBezTo>
                <a:cubicBezTo>
                  <a:pt x="2798690" y="12450581"/>
                  <a:pt x="2798824" y="12474524"/>
                  <a:pt x="2822317" y="12489479"/>
                </a:cubicBezTo>
                <a:close/>
                <a:moveTo>
                  <a:pt x="7677721" y="1505216"/>
                </a:moveTo>
                <a:cubicBezTo>
                  <a:pt x="7688045" y="1485807"/>
                  <a:pt x="7686166" y="1466004"/>
                  <a:pt x="7687585" y="1446218"/>
                </a:cubicBezTo>
                <a:cubicBezTo>
                  <a:pt x="7681876" y="1466311"/>
                  <a:pt x="7676169" y="1485744"/>
                  <a:pt x="7677721" y="1505216"/>
                </a:cubicBezTo>
                <a:close/>
                <a:moveTo>
                  <a:pt x="7649682" y="1570386"/>
                </a:moveTo>
                <a:cubicBezTo>
                  <a:pt x="7645451" y="1558817"/>
                  <a:pt x="7651774" y="1547964"/>
                  <a:pt x="7640618" y="1536029"/>
                </a:cubicBezTo>
                <a:cubicBezTo>
                  <a:pt x="7626106" y="1535292"/>
                  <a:pt x="7628188" y="1580498"/>
                  <a:pt x="7649682" y="1570386"/>
                </a:cubicBezTo>
                <a:close/>
                <a:moveTo>
                  <a:pt x="2918893" y="12306883"/>
                </a:moveTo>
                <a:cubicBezTo>
                  <a:pt x="2893411" y="12289509"/>
                  <a:pt x="2873916" y="12279367"/>
                  <a:pt x="2848396" y="12265543"/>
                </a:cubicBezTo>
                <a:cubicBezTo>
                  <a:pt x="2860947" y="12283319"/>
                  <a:pt x="2893556" y="12327282"/>
                  <a:pt x="2918893" y="12306883"/>
                </a:cubicBezTo>
                <a:close/>
                <a:moveTo>
                  <a:pt x="7674517" y="1551713"/>
                </a:moveTo>
                <a:cubicBezTo>
                  <a:pt x="7682806" y="1543510"/>
                  <a:pt x="7682544" y="1529983"/>
                  <a:pt x="7671329" y="1529924"/>
                </a:cubicBezTo>
                <a:cubicBezTo>
                  <a:pt x="7662383" y="1537464"/>
                  <a:pt x="7665646" y="1544739"/>
                  <a:pt x="7674517" y="1551713"/>
                </a:cubicBezTo>
                <a:close/>
                <a:moveTo>
                  <a:pt x="7504558" y="1937429"/>
                </a:moveTo>
                <a:cubicBezTo>
                  <a:pt x="7490260" y="1959871"/>
                  <a:pt x="7464147" y="1979296"/>
                  <a:pt x="7443363" y="1977500"/>
                </a:cubicBezTo>
                <a:cubicBezTo>
                  <a:pt x="7442212" y="1952639"/>
                  <a:pt x="7481480" y="1887121"/>
                  <a:pt x="7514283" y="1914655"/>
                </a:cubicBezTo>
                <a:cubicBezTo>
                  <a:pt x="7512778" y="1922133"/>
                  <a:pt x="7509324" y="1929949"/>
                  <a:pt x="7504558" y="1937429"/>
                </a:cubicBezTo>
                <a:close/>
                <a:moveTo>
                  <a:pt x="2862924" y="12444917"/>
                </a:moveTo>
                <a:cubicBezTo>
                  <a:pt x="2870711" y="12437687"/>
                  <a:pt x="2860468" y="12420456"/>
                  <a:pt x="2854064" y="12430331"/>
                </a:cubicBezTo>
                <a:cubicBezTo>
                  <a:pt x="2859476" y="12434247"/>
                  <a:pt x="2858127" y="12440764"/>
                  <a:pt x="2862924" y="12444917"/>
                </a:cubicBezTo>
                <a:close/>
                <a:moveTo>
                  <a:pt x="7665108" y="1585972"/>
                </a:moveTo>
                <a:cubicBezTo>
                  <a:pt x="7660834" y="1582981"/>
                  <a:pt x="7656578" y="1576690"/>
                  <a:pt x="7652934" y="1579640"/>
                </a:cubicBezTo>
                <a:cubicBezTo>
                  <a:pt x="7654244" y="1581626"/>
                  <a:pt x="7655881" y="1583944"/>
                  <a:pt x="7652572" y="1585906"/>
                </a:cubicBezTo>
                <a:cubicBezTo>
                  <a:pt x="7656843" y="1589557"/>
                  <a:pt x="7660788" y="1592217"/>
                  <a:pt x="7665108" y="1585972"/>
                </a:cubicBezTo>
                <a:close/>
                <a:moveTo>
                  <a:pt x="2946644" y="12267169"/>
                </a:moveTo>
                <a:cubicBezTo>
                  <a:pt x="2945654" y="12250935"/>
                  <a:pt x="2943623" y="12234750"/>
                  <a:pt x="2929715" y="12223509"/>
                </a:cubicBezTo>
                <a:cubicBezTo>
                  <a:pt x="2916042" y="12230208"/>
                  <a:pt x="2933248" y="12270932"/>
                  <a:pt x="2946644" y="12267169"/>
                </a:cubicBezTo>
                <a:close/>
                <a:moveTo>
                  <a:pt x="2861587" y="12506830"/>
                </a:moveTo>
                <a:cubicBezTo>
                  <a:pt x="2849958" y="12525067"/>
                  <a:pt x="2861587" y="12506830"/>
                  <a:pt x="2861587" y="12506830"/>
                </a:cubicBezTo>
                <a:close/>
                <a:moveTo>
                  <a:pt x="7665942" y="1647563"/>
                </a:moveTo>
                <a:cubicBezTo>
                  <a:pt x="7666215" y="1636245"/>
                  <a:pt x="7655275" y="1622455"/>
                  <a:pt x="7646087" y="1629087"/>
                </a:cubicBezTo>
                <a:cubicBezTo>
                  <a:pt x="7656265" y="1638708"/>
                  <a:pt x="7648301" y="1647903"/>
                  <a:pt x="7661450" y="1657209"/>
                </a:cubicBezTo>
                <a:cubicBezTo>
                  <a:pt x="7664514" y="1654834"/>
                  <a:pt x="7665851" y="1651336"/>
                  <a:pt x="7665942" y="1647563"/>
                </a:cubicBezTo>
                <a:close/>
                <a:moveTo>
                  <a:pt x="3033987" y="12135979"/>
                </a:moveTo>
                <a:cubicBezTo>
                  <a:pt x="3036694" y="12127825"/>
                  <a:pt x="3036418" y="12119763"/>
                  <a:pt x="3030415" y="12112500"/>
                </a:cubicBezTo>
                <a:cubicBezTo>
                  <a:pt x="3016120" y="12120528"/>
                  <a:pt x="3009944" y="12149563"/>
                  <a:pt x="3019661" y="12160004"/>
                </a:cubicBezTo>
                <a:cubicBezTo>
                  <a:pt x="3025590" y="12152377"/>
                  <a:pt x="3031280" y="12144132"/>
                  <a:pt x="3033987" y="12135979"/>
                </a:cubicBezTo>
                <a:close/>
                <a:moveTo>
                  <a:pt x="2978499" y="12296900"/>
                </a:moveTo>
                <a:cubicBezTo>
                  <a:pt x="2940982" y="12374313"/>
                  <a:pt x="2820418" y="12311400"/>
                  <a:pt x="2832468" y="12242709"/>
                </a:cubicBezTo>
                <a:cubicBezTo>
                  <a:pt x="2837695" y="12212406"/>
                  <a:pt x="2871359" y="12169699"/>
                  <a:pt x="2905895" y="12171200"/>
                </a:cubicBezTo>
                <a:cubicBezTo>
                  <a:pt x="2949005" y="12172923"/>
                  <a:pt x="2975374" y="12221772"/>
                  <a:pt x="2988865" y="12254740"/>
                </a:cubicBezTo>
                <a:cubicBezTo>
                  <a:pt x="2987524" y="12271918"/>
                  <a:pt x="2983859" y="12285841"/>
                  <a:pt x="2978499" y="12296900"/>
                </a:cubicBezTo>
                <a:close/>
                <a:moveTo>
                  <a:pt x="2892026" y="12498253"/>
                </a:moveTo>
                <a:cubicBezTo>
                  <a:pt x="2892477" y="12496817"/>
                  <a:pt x="2891695" y="12494979"/>
                  <a:pt x="2888857" y="12492454"/>
                </a:cubicBezTo>
                <a:cubicBezTo>
                  <a:pt x="2884981" y="12494298"/>
                  <a:pt x="2865532" y="12497902"/>
                  <a:pt x="2876886" y="12508000"/>
                </a:cubicBezTo>
                <a:cubicBezTo>
                  <a:pt x="2878219" y="12503252"/>
                  <a:pt x="2890673" y="12502562"/>
                  <a:pt x="2892026" y="12498253"/>
                </a:cubicBezTo>
                <a:close/>
                <a:moveTo>
                  <a:pt x="2917136" y="12485838"/>
                </a:moveTo>
                <a:cubicBezTo>
                  <a:pt x="2907978" y="12508986"/>
                  <a:pt x="2889364" y="12527678"/>
                  <a:pt x="2860544" y="12532285"/>
                </a:cubicBezTo>
                <a:cubicBezTo>
                  <a:pt x="2738157" y="12497518"/>
                  <a:pt x="2791937" y="12326149"/>
                  <a:pt x="2887585" y="12377557"/>
                </a:cubicBezTo>
                <a:cubicBezTo>
                  <a:pt x="2921391" y="12396305"/>
                  <a:pt x="2932398" y="12447260"/>
                  <a:pt x="2917136" y="12485838"/>
                </a:cubicBezTo>
                <a:close/>
                <a:moveTo>
                  <a:pt x="7343043" y="2471901"/>
                </a:moveTo>
                <a:cubicBezTo>
                  <a:pt x="7339187" y="2483036"/>
                  <a:pt x="7333854" y="2492777"/>
                  <a:pt x="7327884" y="2499146"/>
                </a:cubicBezTo>
                <a:cubicBezTo>
                  <a:pt x="7291880" y="2462559"/>
                  <a:pt x="7316517" y="2424781"/>
                  <a:pt x="7315230" y="2387493"/>
                </a:cubicBezTo>
                <a:cubicBezTo>
                  <a:pt x="7352896" y="2392555"/>
                  <a:pt x="7354613" y="2438498"/>
                  <a:pt x="7343043" y="2471901"/>
                </a:cubicBezTo>
                <a:close/>
                <a:moveTo>
                  <a:pt x="2850154" y="12662891"/>
                </a:moveTo>
                <a:cubicBezTo>
                  <a:pt x="2836226" y="12644521"/>
                  <a:pt x="2845319" y="12616980"/>
                  <a:pt x="2838367" y="12595584"/>
                </a:cubicBezTo>
                <a:cubicBezTo>
                  <a:pt x="2808016" y="12613223"/>
                  <a:pt x="2827396" y="12677268"/>
                  <a:pt x="2850154" y="12662891"/>
                </a:cubicBezTo>
                <a:close/>
                <a:moveTo>
                  <a:pt x="2733496" y="12940067"/>
                </a:moveTo>
                <a:cubicBezTo>
                  <a:pt x="2739065" y="12928735"/>
                  <a:pt x="2742950" y="12916109"/>
                  <a:pt x="2748652" y="12900243"/>
                </a:cubicBezTo>
                <a:cubicBezTo>
                  <a:pt x="2632788" y="12790575"/>
                  <a:pt x="2452957" y="12759918"/>
                  <a:pt x="2319379" y="12711329"/>
                </a:cubicBezTo>
                <a:cubicBezTo>
                  <a:pt x="2271738" y="12694693"/>
                  <a:pt x="2232989" y="12674363"/>
                  <a:pt x="2189506" y="12658478"/>
                </a:cubicBezTo>
                <a:cubicBezTo>
                  <a:pt x="2170092" y="12651716"/>
                  <a:pt x="2143608" y="12640897"/>
                  <a:pt x="2124346" y="12648331"/>
                </a:cubicBezTo>
                <a:cubicBezTo>
                  <a:pt x="2135362" y="12660396"/>
                  <a:pt x="2146825" y="12672595"/>
                  <a:pt x="2161325" y="12682771"/>
                </a:cubicBezTo>
                <a:cubicBezTo>
                  <a:pt x="2173356" y="12684892"/>
                  <a:pt x="2180093" y="12673725"/>
                  <a:pt x="2191542" y="12676162"/>
                </a:cubicBezTo>
                <a:cubicBezTo>
                  <a:pt x="2199306" y="12697505"/>
                  <a:pt x="2227200" y="12692155"/>
                  <a:pt x="2224508" y="12719165"/>
                </a:cubicBezTo>
                <a:cubicBezTo>
                  <a:pt x="2245165" y="12718489"/>
                  <a:pt x="2243916" y="12721046"/>
                  <a:pt x="2259004" y="12735788"/>
                </a:cubicBezTo>
                <a:cubicBezTo>
                  <a:pt x="2262750" y="12728121"/>
                  <a:pt x="2268158" y="12726318"/>
                  <a:pt x="2274240" y="12727154"/>
                </a:cubicBezTo>
                <a:cubicBezTo>
                  <a:pt x="2293627" y="12747081"/>
                  <a:pt x="2281595" y="12777650"/>
                  <a:pt x="2304781" y="12796271"/>
                </a:cubicBezTo>
                <a:cubicBezTo>
                  <a:pt x="2321760" y="12786692"/>
                  <a:pt x="2293833" y="12767635"/>
                  <a:pt x="2293814" y="12752992"/>
                </a:cubicBezTo>
                <a:cubicBezTo>
                  <a:pt x="2297072" y="12748596"/>
                  <a:pt x="2301946" y="12748585"/>
                  <a:pt x="2306819" y="12748573"/>
                </a:cubicBezTo>
                <a:cubicBezTo>
                  <a:pt x="2310731" y="12764864"/>
                  <a:pt x="2321954" y="12764793"/>
                  <a:pt x="2339399" y="12769992"/>
                </a:cubicBezTo>
                <a:cubicBezTo>
                  <a:pt x="2348364" y="12787302"/>
                  <a:pt x="2338917" y="12810834"/>
                  <a:pt x="2361335" y="12823857"/>
                </a:cubicBezTo>
                <a:cubicBezTo>
                  <a:pt x="2369982" y="12803014"/>
                  <a:pt x="2345734" y="12792861"/>
                  <a:pt x="2354514" y="12771569"/>
                </a:cubicBezTo>
                <a:cubicBezTo>
                  <a:pt x="2370905" y="12757424"/>
                  <a:pt x="2358286" y="12783427"/>
                  <a:pt x="2367325" y="12789048"/>
                </a:cubicBezTo>
                <a:cubicBezTo>
                  <a:pt x="2368981" y="12790029"/>
                  <a:pt x="2389637" y="12789354"/>
                  <a:pt x="2389190" y="12789221"/>
                </a:cubicBezTo>
                <a:cubicBezTo>
                  <a:pt x="2400433" y="12803793"/>
                  <a:pt x="2390003" y="12828985"/>
                  <a:pt x="2409030" y="12846853"/>
                </a:cubicBezTo>
                <a:cubicBezTo>
                  <a:pt x="2423778" y="12841490"/>
                  <a:pt x="2393168" y="12821634"/>
                  <a:pt x="2408704" y="12803819"/>
                </a:cubicBezTo>
                <a:cubicBezTo>
                  <a:pt x="2435996" y="12816831"/>
                  <a:pt x="2443073" y="12825771"/>
                  <a:pt x="2456652" y="12848846"/>
                </a:cubicBezTo>
                <a:cubicBezTo>
                  <a:pt x="2459817" y="12841494"/>
                  <a:pt x="2465358" y="12839243"/>
                  <a:pt x="2471440" y="12840079"/>
                </a:cubicBezTo>
                <a:cubicBezTo>
                  <a:pt x="2479465" y="12855644"/>
                  <a:pt x="2467760" y="12896558"/>
                  <a:pt x="2500394" y="12891645"/>
                </a:cubicBezTo>
                <a:cubicBezTo>
                  <a:pt x="2494379" y="12874239"/>
                  <a:pt x="2479024" y="12860392"/>
                  <a:pt x="2488785" y="12837441"/>
                </a:cubicBezTo>
                <a:cubicBezTo>
                  <a:pt x="2513848" y="12854668"/>
                  <a:pt x="2498578" y="12871587"/>
                  <a:pt x="2532647" y="12870029"/>
                </a:cubicBezTo>
                <a:cubicBezTo>
                  <a:pt x="2542955" y="12887739"/>
                  <a:pt x="2525375" y="12915679"/>
                  <a:pt x="2552354" y="12928110"/>
                </a:cubicBezTo>
                <a:cubicBezTo>
                  <a:pt x="2563504" y="12907036"/>
                  <a:pt x="2523814" y="12884962"/>
                  <a:pt x="2553751" y="12869487"/>
                </a:cubicBezTo>
                <a:cubicBezTo>
                  <a:pt x="2572377" y="12888700"/>
                  <a:pt x="2556366" y="12919548"/>
                  <a:pt x="2574098" y="12938493"/>
                </a:cubicBezTo>
                <a:cubicBezTo>
                  <a:pt x="2585970" y="12921537"/>
                  <a:pt x="2557636" y="12898944"/>
                  <a:pt x="2582125" y="12888676"/>
                </a:cubicBezTo>
                <a:cubicBezTo>
                  <a:pt x="2594756" y="12905127"/>
                  <a:pt x="2574652" y="12951344"/>
                  <a:pt x="2606485" y="12949120"/>
                </a:cubicBezTo>
                <a:cubicBezTo>
                  <a:pt x="2606906" y="12929729"/>
                  <a:pt x="2585536" y="12898476"/>
                  <a:pt x="2605906" y="12884053"/>
                </a:cubicBezTo>
                <a:cubicBezTo>
                  <a:pt x="2620780" y="12906051"/>
                  <a:pt x="2602760" y="12938740"/>
                  <a:pt x="2623889" y="12957723"/>
                </a:cubicBezTo>
                <a:cubicBezTo>
                  <a:pt x="2634319" y="12932531"/>
                  <a:pt x="2613577" y="12902441"/>
                  <a:pt x="2631977" y="12886455"/>
                </a:cubicBezTo>
                <a:cubicBezTo>
                  <a:pt x="2650697" y="12908623"/>
                  <a:pt x="2617708" y="12949049"/>
                  <a:pt x="2652070" y="12966120"/>
                </a:cubicBezTo>
                <a:cubicBezTo>
                  <a:pt x="2658881" y="12943265"/>
                  <a:pt x="2641289" y="12928752"/>
                  <a:pt x="2655697" y="12903283"/>
                </a:cubicBezTo>
                <a:cubicBezTo>
                  <a:pt x="2677047" y="12919891"/>
                  <a:pt x="2649460" y="12953632"/>
                  <a:pt x="2671257" y="12970374"/>
                </a:cubicBezTo>
                <a:cubicBezTo>
                  <a:pt x="2682408" y="12949300"/>
                  <a:pt x="2657025" y="12926610"/>
                  <a:pt x="2677308" y="12914114"/>
                </a:cubicBezTo>
                <a:cubicBezTo>
                  <a:pt x="2694452" y="12928493"/>
                  <a:pt x="2671865" y="12956893"/>
                  <a:pt x="2693256" y="12970098"/>
                </a:cubicBezTo>
                <a:cubicBezTo>
                  <a:pt x="2704813" y="12952562"/>
                  <a:pt x="2676927" y="12930102"/>
                  <a:pt x="2701282" y="12920282"/>
                </a:cubicBezTo>
                <a:cubicBezTo>
                  <a:pt x="2712792" y="12933958"/>
                  <a:pt x="2694671" y="12958810"/>
                  <a:pt x="2708237" y="12972123"/>
                </a:cubicBezTo>
                <a:cubicBezTo>
                  <a:pt x="2720675" y="12961437"/>
                  <a:pt x="2727928" y="12951400"/>
                  <a:pt x="2733496" y="12940067"/>
                </a:cubicBezTo>
                <a:close/>
                <a:moveTo>
                  <a:pt x="7457732" y="2276259"/>
                </a:moveTo>
                <a:cubicBezTo>
                  <a:pt x="7511824" y="2187228"/>
                  <a:pt x="7502651" y="2086459"/>
                  <a:pt x="7401168" y="2011775"/>
                </a:cubicBezTo>
                <a:cubicBezTo>
                  <a:pt x="7346329" y="1971283"/>
                  <a:pt x="7287449" y="1979132"/>
                  <a:pt x="7236943" y="1964559"/>
                </a:cubicBezTo>
                <a:cubicBezTo>
                  <a:pt x="7223971" y="1960168"/>
                  <a:pt x="7213058" y="1951276"/>
                  <a:pt x="7201871" y="1946353"/>
                </a:cubicBezTo>
                <a:cubicBezTo>
                  <a:pt x="7193002" y="1942682"/>
                  <a:pt x="7177195" y="1925531"/>
                  <a:pt x="7164461" y="1941479"/>
                </a:cubicBezTo>
                <a:cubicBezTo>
                  <a:pt x="7168136" y="1960306"/>
                  <a:pt x="7193272" y="1971272"/>
                  <a:pt x="7210651" y="1980665"/>
                </a:cubicBezTo>
                <a:cubicBezTo>
                  <a:pt x="7263188" y="2010182"/>
                  <a:pt x="7337299" y="2046868"/>
                  <a:pt x="7373493" y="2090008"/>
                </a:cubicBezTo>
                <a:cubicBezTo>
                  <a:pt x="7365369" y="2095348"/>
                  <a:pt x="7357579" y="2085524"/>
                  <a:pt x="7349487" y="2099115"/>
                </a:cubicBezTo>
                <a:cubicBezTo>
                  <a:pt x="7356809" y="2123657"/>
                  <a:pt x="7329619" y="2144890"/>
                  <a:pt x="7310427" y="2155476"/>
                </a:cubicBezTo>
                <a:cubicBezTo>
                  <a:pt x="7311863" y="2179831"/>
                  <a:pt x="7280519" y="2174118"/>
                  <a:pt x="7284585" y="2199146"/>
                </a:cubicBezTo>
                <a:cubicBezTo>
                  <a:pt x="7268092" y="2194348"/>
                  <a:pt x="7266372" y="2211383"/>
                  <a:pt x="7252674" y="2215956"/>
                </a:cubicBezTo>
                <a:cubicBezTo>
                  <a:pt x="7182755" y="2149349"/>
                  <a:pt x="7164277" y="2067879"/>
                  <a:pt x="7104112" y="2009537"/>
                </a:cubicBezTo>
                <a:cubicBezTo>
                  <a:pt x="7098617" y="2015550"/>
                  <a:pt x="7093436" y="2020983"/>
                  <a:pt x="7088122" y="2025971"/>
                </a:cubicBezTo>
                <a:cubicBezTo>
                  <a:pt x="7167458" y="2088311"/>
                  <a:pt x="7107112" y="2184067"/>
                  <a:pt x="7170465" y="2257979"/>
                </a:cubicBezTo>
                <a:cubicBezTo>
                  <a:pt x="7222466" y="2318270"/>
                  <a:pt x="7268054" y="2311471"/>
                  <a:pt x="7327683" y="2340330"/>
                </a:cubicBezTo>
                <a:cubicBezTo>
                  <a:pt x="7380262" y="2340678"/>
                  <a:pt x="7426976" y="2326254"/>
                  <a:pt x="7457732" y="2276259"/>
                </a:cubicBezTo>
                <a:close/>
                <a:moveTo>
                  <a:pt x="7594027" y="1980482"/>
                </a:moveTo>
                <a:cubicBezTo>
                  <a:pt x="7568550" y="2003694"/>
                  <a:pt x="7543010" y="2046440"/>
                  <a:pt x="7516407" y="2028034"/>
                </a:cubicBezTo>
                <a:cubicBezTo>
                  <a:pt x="7521015" y="2023732"/>
                  <a:pt x="7525271" y="2016607"/>
                  <a:pt x="7530215" y="2020011"/>
                </a:cubicBezTo>
                <a:cubicBezTo>
                  <a:pt x="7534387" y="2010960"/>
                  <a:pt x="7517340" y="2017998"/>
                  <a:pt x="7513314" y="2009442"/>
                </a:cubicBezTo>
                <a:cubicBezTo>
                  <a:pt x="7523595" y="1978079"/>
                  <a:pt x="7555571" y="1978296"/>
                  <a:pt x="7574854" y="1962297"/>
                </a:cubicBezTo>
                <a:cubicBezTo>
                  <a:pt x="7581184" y="1968702"/>
                  <a:pt x="7587380" y="1974659"/>
                  <a:pt x="7594027" y="1980482"/>
                </a:cubicBezTo>
                <a:close/>
                <a:moveTo>
                  <a:pt x="7673377" y="1843661"/>
                </a:moveTo>
                <a:cubicBezTo>
                  <a:pt x="7676789" y="1821246"/>
                  <a:pt x="7672111" y="1767449"/>
                  <a:pt x="7670470" y="1765791"/>
                </a:cubicBezTo>
                <a:cubicBezTo>
                  <a:pt x="7669691" y="1789539"/>
                  <a:pt x="7656293" y="1829715"/>
                  <a:pt x="7673377" y="1843661"/>
                </a:cubicBezTo>
                <a:close/>
                <a:moveTo>
                  <a:pt x="3097048" y="12209566"/>
                </a:moveTo>
                <a:cubicBezTo>
                  <a:pt x="3057540" y="12207478"/>
                  <a:pt x="3047625" y="12192852"/>
                  <a:pt x="3022049" y="12166182"/>
                </a:cubicBezTo>
                <a:cubicBezTo>
                  <a:pt x="3016919" y="12195166"/>
                  <a:pt x="3047987" y="12209406"/>
                  <a:pt x="3080719" y="12223356"/>
                </a:cubicBezTo>
                <a:cubicBezTo>
                  <a:pt x="3084507" y="12214783"/>
                  <a:pt x="3095171" y="12223081"/>
                  <a:pt x="3097048" y="12209566"/>
                </a:cubicBezTo>
                <a:close/>
                <a:moveTo>
                  <a:pt x="7660294" y="1886807"/>
                </a:moveTo>
                <a:cubicBezTo>
                  <a:pt x="7623011" y="1691314"/>
                  <a:pt x="7623007" y="1495689"/>
                  <a:pt x="7573189" y="1300129"/>
                </a:cubicBezTo>
                <a:cubicBezTo>
                  <a:pt x="7502192" y="1313938"/>
                  <a:pt x="7430765" y="1347868"/>
                  <a:pt x="7359067" y="1370250"/>
                </a:cubicBezTo>
                <a:cubicBezTo>
                  <a:pt x="7478607" y="1542757"/>
                  <a:pt x="7544380" y="1714649"/>
                  <a:pt x="7654356" y="1886776"/>
                </a:cubicBezTo>
                <a:cubicBezTo>
                  <a:pt x="7651041" y="1890057"/>
                  <a:pt x="7655974" y="1893052"/>
                  <a:pt x="7660294" y="1886807"/>
                </a:cubicBezTo>
                <a:close/>
                <a:moveTo>
                  <a:pt x="2787667" y="12919676"/>
                </a:moveTo>
                <a:cubicBezTo>
                  <a:pt x="2763133" y="12895775"/>
                  <a:pt x="2727632" y="12964241"/>
                  <a:pt x="2749424" y="12976101"/>
                </a:cubicBezTo>
                <a:cubicBezTo>
                  <a:pt x="2768291" y="12974893"/>
                  <a:pt x="2774995" y="12939320"/>
                  <a:pt x="2787667" y="12919676"/>
                </a:cubicBezTo>
                <a:close/>
                <a:moveTo>
                  <a:pt x="3111417" y="12189787"/>
                </a:moveTo>
                <a:cubicBezTo>
                  <a:pt x="3118787" y="12163842"/>
                  <a:pt x="3107357" y="12126004"/>
                  <a:pt x="3082777" y="12124878"/>
                </a:cubicBezTo>
                <a:cubicBezTo>
                  <a:pt x="3098357" y="12144056"/>
                  <a:pt x="3088426" y="12173481"/>
                  <a:pt x="3111417" y="12189787"/>
                </a:cubicBezTo>
                <a:close/>
                <a:moveTo>
                  <a:pt x="7504543" y="2252998"/>
                </a:moveTo>
                <a:cubicBezTo>
                  <a:pt x="7493499" y="2276035"/>
                  <a:pt x="7476898" y="2298968"/>
                  <a:pt x="7450396" y="2321696"/>
                </a:cubicBezTo>
                <a:cubicBezTo>
                  <a:pt x="7414941" y="2352684"/>
                  <a:pt x="7371883" y="2367962"/>
                  <a:pt x="7339060" y="2367064"/>
                </a:cubicBezTo>
                <a:cubicBezTo>
                  <a:pt x="7280641" y="2365057"/>
                  <a:pt x="7174960" y="2325155"/>
                  <a:pt x="7133055" y="2253105"/>
                </a:cubicBezTo>
                <a:cubicBezTo>
                  <a:pt x="7117529" y="2227123"/>
                  <a:pt x="7115934" y="2189210"/>
                  <a:pt x="7112455" y="2159634"/>
                </a:cubicBezTo>
                <a:cubicBezTo>
                  <a:pt x="7106992" y="2113641"/>
                  <a:pt x="7117876" y="2081723"/>
                  <a:pt x="7074982" y="2045442"/>
                </a:cubicBezTo>
                <a:cubicBezTo>
                  <a:pt x="7063529" y="2039626"/>
                  <a:pt x="7052307" y="2059010"/>
                  <a:pt x="7040674" y="2054220"/>
                </a:cubicBezTo>
                <a:cubicBezTo>
                  <a:pt x="7016976" y="2035050"/>
                  <a:pt x="7008175" y="2015323"/>
                  <a:pt x="7023100" y="1995320"/>
                </a:cubicBezTo>
                <a:cubicBezTo>
                  <a:pt x="7009024" y="1983969"/>
                  <a:pt x="7001281" y="1972673"/>
                  <a:pt x="6992958" y="1961064"/>
                </a:cubicBezTo>
                <a:cubicBezTo>
                  <a:pt x="6993505" y="1953126"/>
                  <a:pt x="6994944" y="1944922"/>
                  <a:pt x="7006105" y="1936732"/>
                </a:cubicBezTo>
                <a:cubicBezTo>
                  <a:pt x="6997689" y="1928066"/>
                  <a:pt x="6984412" y="1919394"/>
                  <a:pt x="6984246" y="1910696"/>
                </a:cubicBezTo>
                <a:cubicBezTo>
                  <a:pt x="7006043" y="1887670"/>
                  <a:pt x="7027973" y="1865091"/>
                  <a:pt x="7049770" y="1842065"/>
                </a:cubicBezTo>
                <a:cubicBezTo>
                  <a:pt x="7058913" y="1841767"/>
                  <a:pt x="7067768" y="1855161"/>
                  <a:pt x="7076943" y="1863114"/>
                </a:cubicBezTo>
                <a:cubicBezTo>
                  <a:pt x="7086532" y="1862683"/>
                  <a:pt x="7096362" y="1850031"/>
                  <a:pt x="7106264" y="1849020"/>
                </a:cubicBezTo>
                <a:cubicBezTo>
                  <a:pt x="7115260" y="1857999"/>
                  <a:pt x="7124122" y="1866531"/>
                  <a:pt x="7133563" y="1875377"/>
                </a:cubicBezTo>
                <a:cubicBezTo>
                  <a:pt x="7145876" y="1872675"/>
                  <a:pt x="7158423" y="1862614"/>
                  <a:pt x="7170462" y="1863882"/>
                </a:cubicBezTo>
                <a:cubicBezTo>
                  <a:pt x="7179903" y="1872727"/>
                  <a:pt x="7188766" y="1881259"/>
                  <a:pt x="7198208" y="1890105"/>
                </a:cubicBezTo>
                <a:cubicBezTo>
                  <a:pt x="7194538" y="1898975"/>
                  <a:pt x="7189975" y="1908111"/>
                  <a:pt x="7182470" y="1917154"/>
                </a:cubicBezTo>
                <a:cubicBezTo>
                  <a:pt x="7248891" y="1936211"/>
                  <a:pt x="7352233" y="1929188"/>
                  <a:pt x="7424930" y="1987192"/>
                </a:cubicBezTo>
                <a:cubicBezTo>
                  <a:pt x="7491302" y="2040280"/>
                  <a:pt x="7521779" y="2119627"/>
                  <a:pt x="7525342" y="2183680"/>
                </a:cubicBezTo>
                <a:cubicBezTo>
                  <a:pt x="7521072" y="2206822"/>
                  <a:pt x="7515586" y="2229962"/>
                  <a:pt x="7504543" y="2252998"/>
                </a:cubicBezTo>
                <a:close/>
                <a:moveTo>
                  <a:pt x="3128878" y="12210953"/>
                </a:moveTo>
                <a:cubicBezTo>
                  <a:pt x="3123411" y="12220701"/>
                  <a:pt x="3115554" y="12230230"/>
                  <a:pt x="3104945" y="12239183"/>
                </a:cubicBezTo>
                <a:cubicBezTo>
                  <a:pt x="3035596" y="12244402"/>
                  <a:pt x="2965726" y="12172034"/>
                  <a:pt x="3016836" y="12095742"/>
                </a:cubicBezTo>
                <a:cubicBezTo>
                  <a:pt x="3088324" y="12063674"/>
                  <a:pt x="3167146" y="12142712"/>
                  <a:pt x="3128878" y="12210953"/>
                </a:cubicBezTo>
                <a:close/>
                <a:moveTo>
                  <a:pt x="2924812" y="12684481"/>
                </a:moveTo>
                <a:cubicBezTo>
                  <a:pt x="2909967" y="12703667"/>
                  <a:pt x="2885057" y="12706308"/>
                  <a:pt x="2865270" y="12700620"/>
                </a:cubicBezTo>
                <a:cubicBezTo>
                  <a:pt x="2779497" y="12675446"/>
                  <a:pt x="2799450" y="12543267"/>
                  <a:pt x="2884680" y="12574308"/>
                </a:cubicBezTo>
                <a:cubicBezTo>
                  <a:pt x="2913073" y="12584308"/>
                  <a:pt x="2941831" y="12630610"/>
                  <a:pt x="2935741" y="12659477"/>
                </a:cubicBezTo>
                <a:cubicBezTo>
                  <a:pt x="2933591" y="12669853"/>
                  <a:pt x="2929761" y="12678087"/>
                  <a:pt x="2924812" y="12684481"/>
                </a:cubicBezTo>
                <a:close/>
                <a:moveTo>
                  <a:pt x="7697320" y="1936817"/>
                </a:moveTo>
                <a:cubicBezTo>
                  <a:pt x="7720011" y="1885474"/>
                  <a:pt x="7736121" y="1830798"/>
                  <a:pt x="7757198" y="1772519"/>
                </a:cubicBezTo>
                <a:cubicBezTo>
                  <a:pt x="7776265" y="1720168"/>
                  <a:pt x="7799623" y="1667509"/>
                  <a:pt x="7817042" y="1614819"/>
                </a:cubicBezTo>
                <a:cubicBezTo>
                  <a:pt x="7867631" y="1461028"/>
                  <a:pt x="7945189" y="1323215"/>
                  <a:pt x="7964722" y="1178496"/>
                </a:cubicBezTo>
                <a:cubicBezTo>
                  <a:pt x="7884088" y="1206439"/>
                  <a:pt x="7803341" y="1256814"/>
                  <a:pt x="7722515" y="1257375"/>
                </a:cubicBezTo>
                <a:cubicBezTo>
                  <a:pt x="7693333" y="1483856"/>
                  <a:pt x="7680977" y="1710095"/>
                  <a:pt x="7691382" y="1936786"/>
                </a:cubicBezTo>
                <a:cubicBezTo>
                  <a:pt x="7693354" y="1938116"/>
                  <a:pt x="7695655" y="1939777"/>
                  <a:pt x="7697320" y="1936817"/>
                </a:cubicBezTo>
                <a:close/>
                <a:moveTo>
                  <a:pt x="7636224" y="2078746"/>
                </a:moveTo>
                <a:cubicBezTo>
                  <a:pt x="7604000" y="2099078"/>
                  <a:pt x="7570976" y="2102112"/>
                  <a:pt x="7537820" y="2099826"/>
                </a:cubicBezTo>
                <a:cubicBezTo>
                  <a:pt x="7539867" y="2095317"/>
                  <a:pt x="7540001" y="2090893"/>
                  <a:pt x="7535151" y="2086007"/>
                </a:cubicBezTo>
                <a:cubicBezTo>
                  <a:pt x="7566841" y="2059014"/>
                  <a:pt x="7612018" y="2028485"/>
                  <a:pt x="7636224" y="2078746"/>
                </a:cubicBezTo>
                <a:close/>
                <a:moveTo>
                  <a:pt x="7471260" y="2466032"/>
                </a:moveTo>
                <a:cubicBezTo>
                  <a:pt x="7468971" y="2472551"/>
                  <a:pt x="7463394" y="2476825"/>
                  <a:pt x="7452938" y="2477395"/>
                </a:cubicBezTo>
                <a:cubicBezTo>
                  <a:pt x="7429610" y="2449389"/>
                  <a:pt x="7423445" y="2420633"/>
                  <a:pt x="7429875" y="2392005"/>
                </a:cubicBezTo>
                <a:cubicBezTo>
                  <a:pt x="7435153" y="2396743"/>
                  <a:pt x="7440652" y="2384418"/>
                  <a:pt x="7446019" y="2386217"/>
                </a:cubicBezTo>
                <a:cubicBezTo>
                  <a:pt x="7455399" y="2406729"/>
                  <a:pt x="7478126" y="2446478"/>
                  <a:pt x="7471260" y="2466032"/>
                </a:cubicBezTo>
                <a:close/>
                <a:moveTo>
                  <a:pt x="2848835" y="12986941"/>
                </a:moveTo>
                <a:cubicBezTo>
                  <a:pt x="2853737" y="12974984"/>
                  <a:pt x="2856849" y="12961273"/>
                  <a:pt x="2859203" y="12949288"/>
                </a:cubicBezTo>
                <a:cubicBezTo>
                  <a:pt x="2842285" y="12937416"/>
                  <a:pt x="2829006" y="12937851"/>
                  <a:pt x="2813617" y="12932289"/>
                </a:cubicBezTo>
                <a:cubicBezTo>
                  <a:pt x="2806760" y="12953666"/>
                  <a:pt x="2801378" y="12974994"/>
                  <a:pt x="2792779" y="12997316"/>
                </a:cubicBezTo>
                <a:cubicBezTo>
                  <a:pt x="2804188" y="13003156"/>
                  <a:pt x="2815731" y="13008548"/>
                  <a:pt x="2827721" y="13014073"/>
                </a:cubicBezTo>
                <a:cubicBezTo>
                  <a:pt x="2837239" y="13009102"/>
                  <a:pt x="2843932" y="12998898"/>
                  <a:pt x="2848835" y="12986941"/>
                </a:cubicBezTo>
                <a:close/>
                <a:moveTo>
                  <a:pt x="7700260" y="2008089"/>
                </a:moveTo>
                <a:lnTo>
                  <a:pt x="7693960" y="2014324"/>
                </a:lnTo>
                <a:cubicBezTo>
                  <a:pt x="7673594" y="1997061"/>
                  <a:pt x="7662193" y="1968300"/>
                  <a:pt x="7651090" y="1945809"/>
                </a:cubicBezTo>
                <a:cubicBezTo>
                  <a:pt x="7579903" y="1800939"/>
                  <a:pt x="7480367" y="1651961"/>
                  <a:pt x="7386135" y="1497732"/>
                </a:cubicBezTo>
                <a:cubicBezTo>
                  <a:pt x="7360945" y="1455702"/>
                  <a:pt x="7338716" y="1415337"/>
                  <a:pt x="7297048" y="1369921"/>
                </a:cubicBezTo>
                <a:cubicBezTo>
                  <a:pt x="7363532" y="1334975"/>
                  <a:pt x="7429890" y="1325101"/>
                  <a:pt x="7495980" y="1303019"/>
                </a:cubicBezTo>
                <a:cubicBezTo>
                  <a:pt x="7501069" y="1275005"/>
                  <a:pt x="7489330" y="1247892"/>
                  <a:pt x="7480899" y="1218817"/>
                </a:cubicBezTo>
                <a:cubicBezTo>
                  <a:pt x="7473443" y="1192716"/>
                  <a:pt x="7457417" y="1165250"/>
                  <a:pt x="7462831" y="1138227"/>
                </a:cubicBezTo>
                <a:cubicBezTo>
                  <a:pt x="7512008" y="1133540"/>
                  <a:pt x="7560297" y="1174372"/>
                  <a:pt x="7611294" y="1201364"/>
                </a:cubicBezTo>
                <a:cubicBezTo>
                  <a:pt x="7625772" y="1208698"/>
                  <a:pt x="7643894" y="1213083"/>
                  <a:pt x="7660683" y="1220100"/>
                </a:cubicBezTo>
                <a:cubicBezTo>
                  <a:pt x="7677800" y="1227448"/>
                  <a:pt x="7691267" y="1239066"/>
                  <a:pt x="7707088" y="1241789"/>
                </a:cubicBezTo>
                <a:cubicBezTo>
                  <a:pt x="7763112" y="1253302"/>
                  <a:pt x="7814103" y="1215965"/>
                  <a:pt x="7868320" y="1193160"/>
                </a:cubicBezTo>
                <a:cubicBezTo>
                  <a:pt x="7888153" y="1185348"/>
                  <a:pt x="7910926" y="1183160"/>
                  <a:pt x="7930431" y="1175016"/>
                </a:cubicBezTo>
                <a:cubicBezTo>
                  <a:pt x="7949935" y="1166872"/>
                  <a:pt x="7966519" y="1149146"/>
                  <a:pt x="7989919" y="1153558"/>
                </a:cubicBezTo>
                <a:cubicBezTo>
                  <a:pt x="7980949" y="1297013"/>
                  <a:pt x="7895178" y="1427855"/>
                  <a:pt x="7848271" y="1571439"/>
                </a:cubicBezTo>
                <a:cubicBezTo>
                  <a:pt x="7824488" y="1642899"/>
                  <a:pt x="7798734" y="1713029"/>
                  <a:pt x="7772654" y="1782168"/>
                </a:cubicBezTo>
                <a:cubicBezTo>
                  <a:pt x="7743892" y="1859870"/>
                  <a:pt x="7709557" y="1930614"/>
                  <a:pt x="7700260" y="2008089"/>
                </a:cubicBezTo>
                <a:close/>
                <a:moveTo>
                  <a:pt x="7644182" y="2157613"/>
                </a:moveTo>
                <a:cubicBezTo>
                  <a:pt x="7641691" y="2160767"/>
                  <a:pt x="7638346" y="2163935"/>
                  <a:pt x="7634888" y="2167137"/>
                </a:cubicBezTo>
                <a:cubicBezTo>
                  <a:pt x="7607855" y="2163630"/>
                  <a:pt x="7580876" y="2158661"/>
                  <a:pt x="7553765" y="2153249"/>
                </a:cubicBezTo>
                <a:cubicBezTo>
                  <a:pt x="7569065" y="2120718"/>
                  <a:pt x="7616113" y="2128860"/>
                  <a:pt x="7648352" y="2148172"/>
                </a:cubicBezTo>
                <a:cubicBezTo>
                  <a:pt x="7648310" y="2151319"/>
                  <a:pt x="7646673" y="2154459"/>
                  <a:pt x="7644182" y="2157613"/>
                </a:cubicBezTo>
                <a:close/>
                <a:moveTo>
                  <a:pt x="2865956" y="13000581"/>
                </a:moveTo>
                <a:cubicBezTo>
                  <a:pt x="2869590" y="12992882"/>
                  <a:pt x="2870741" y="12984930"/>
                  <a:pt x="2865905" y="12979098"/>
                </a:cubicBezTo>
                <a:cubicBezTo>
                  <a:pt x="2862927" y="12992360"/>
                  <a:pt x="2843725" y="13011034"/>
                  <a:pt x="2851115" y="13020555"/>
                </a:cubicBezTo>
                <a:cubicBezTo>
                  <a:pt x="2856206" y="13015730"/>
                  <a:pt x="2862322" y="13008281"/>
                  <a:pt x="2865956" y="13000581"/>
                </a:cubicBezTo>
                <a:close/>
                <a:moveTo>
                  <a:pt x="3202535" y="12292342"/>
                </a:moveTo>
                <a:cubicBezTo>
                  <a:pt x="3206506" y="12275309"/>
                  <a:pt x="3196197" y="12264153"/>
                  <a:pt x="3189940" y="12250724"/>
                </a:cubicBezTo>
                <a:cubicBezTo>
                  <a:pt x="3183519" y="12268706"/>
                  <a:pt x="3182612" y="12284554"/>
                  <a:pt x="3202535" y="12292342"/>
                </a:cubicBezTo>
                <a:close/>
                <a:moveTo>
                  <a:pt x="7582170" y="2386786"/>
                </a:moveTo>
                <a:cubicBezTo>
                  <a:pt x="7544670" y="2396996"/>
                  <a:pt x="7494907" y="2330088"/>
                  <a:pt x="7501931" y="2299598"/>
                </a:cubicBezTo>
                <a:cubicBezTo>
                  <a:pt x="7536693" y="2291674"/>
                  <a:pt x="7573225" y="2360082"/>
                  <a:pt x="7582170" y="2386786"/>
                </a:cubicBezTo>
                <a:close/>
                <a:moveTo>
                  <a:pt x="7655111" y="2228376"/>
                </a:moveTo>
                <a:cubicBezTo>
                  <a:pt x="7639397" y="2268824"/>
                  <a:pt x="7600002" y="2225006"/>
                  <a:pt x="7574503" y="2240829"/>
                </a:cubicBezTo>
                <a:cubicBezTo>
                  <a:pt x="7574496" y="2219569"/>
                  <a:pt x="7556574" y="2229749"/>
                  <a:pt x="7542125" y="2220529"/>
                </a:cubicBezTo>
                <a:cubicBezTo>
                  <a:pt x="7540089" y="2215338"/>
                  <a:pt x="7551959" y="2209380"/>
                  <a:pt x="7547105" y="2204546"/>
                </a:cubicBezTo>
                <a:cubicBezTo>
                  <a:pt x="7583384" y="2210151"/>
                  <a:pt x="7619253" y="2206214"/>
                  <a:pt x="7655111" y="2228376"/>
                </a:cubicBezTo>
                <a:close/>
                <a:moveTo>
                  <a:pt x="2908425" y="13015372"/>
                </a:moveTo>
                <a:cubicBezTo>
                  <a:pt x="2914801" y="12998060"/>
                  <a:pt x="2912806" y="12976973"/>
                  <a:pt x="2896122" y="12972488"/>
                </a:cubicBezTo>
                <a:cubicBezTo>
                  <a:pt x="2878029" y="12984174"/>
                  <a:pt x="2880485" y="13015158"/>
                  <a:pt x="2870496" y="13035602"/>
                </a:cubicBezTo>
                <a:cubicBezTo>
                  <a:pt x="2887300" y="13046221"/>
                  <a:pt x="2902048" y="13032684"/>
                  <a:pt x="2908425" y="13015372"/>
                </a:cubicBezTo>
                <a:close/>
                <a:moveTo>
                  <a:pt x="3250555" y="12313559"/>
                </a:moveTo>
                <a:lnTo>
                  <a:pt x="3237382" y="12307739"/>
                </a:lnTo>
                <a:cubicBezTo>
                  <a:pt x="3224951" y="12317480"/>
                  <a:pt x="3251298" y="12329121"/>
                  <a:pt x="3250555" y="12313559"/>
                </a:cubicBezTo>
                <a:close/>
                <a:moveTo>
                  <a:pt x="3303851" y="12314916"/>
                </a:moveTo>
                <a:cubicBezTo>
                  <a:pt x="3276277" y="12351836"/>
                  <a:pt x="3194593" y="12341642"/>
                  <a:pt x="3170298" y="12283684"/>
                </a:cubicBezTo>
                <a:cubicBezTo>
                  <a:pt x="3150067" y="12182329"/>
                  <a:pt x="3283546" y="12176817"/>
                  <a:pt x="3309260" y="12262315"/>
                </a:cubicBezTo>
                <a:cubicBezTo>
                  <a:pt x="3316222" y="12285068"/>
                  <a:pt x="3313043" y="12302609"/>
                  <a:pt x="3303851" y="12314916"/>
                </a:cubicBezTo>
                <a:close/>
                <a:moveTo>
                  <a:pt x="7842363" y="2053651"/>
                </a:moveTo>
                <a:cubicBezTo>
                  <a:pt x="7838527" y="2051956"/>
                  <a:pt x="7838806" y="2049018"/>
                  <a:pt x="7836626" y="2047034"/>
                </a:cubicBezTo>
                <a:cubicBezTo>
                  <a:pt x="7835117" y="2050449"/>
                  <a:pt x="7832182" y="2050173"/>
                  <a:pt x="7830009" y="2052785"/>
                </a:cubicBezTo>
                <a:cubicBezTo>
                  <a:pt x="7833419" y="2054292"/>
                  <a:pt x="7832951" y="2057657"/>
                  <a:pt x="7835131" y="2059640"/>
                </a:cubicBezTo>
                <a:cubicBezTo>
                  <a:pt x="7836829" y="2055798"/>
                  <a:pt x="7840190" y="2056263"/>
                  <a:pt x="7842363" y="2053651"/>
                </a:cubicBezTo>
                <a:close/>
                <a:moveTo>
                  <a:pt x="3228838" y="12533847"/>
                </a:moveTo>
                <a:cubicBezTo>
                  <a:pt x="3229026" y="12533421"/>
                  <a:pt x="3224363" y="12532381"/>
                  <a:pt x="3224123" y="12531764"/>
                </a:cubicBezTo>
                <a:cubicBezTo>
                  <a:pt x="3209793" y="12500425"/>
                  <a:pt x="3223451" y="12556475"/>
                  <a:pt x="3228838" y="12533847"/>
                </a:cubicBezTo>
                <a:close/>
                <a:moveTo>
                  <a:pt x="3195473" y="12644143"/>
                </a:moveTo>
                <a:cubicBezTo>
                  <a:pt x="3208821" y="12587267"/>
                  <a:pt x="3207971" y="12535855"/>
                  <a:pt x="3171506" y="12497799"/>
                </a:cubicBezTo>
                <a:cubicBezTo>
                  <a:pt x="3101426" y="12526546"/>
                  <a:pt x="3097793" y="12640281"/>
                  <a:pt x="3195473" y="12644143"/>
                </a:cubicBezTo>
                <a:close/>
                <a:moveTo>
                  <a:pt x="7980193" y="1823140"/>
                </a:moveTo>
                <a:cubicBezTo>
                  <a:pt x="7982455" y="1812977"/>
                  <a:pt x="7981855" y="1800211"/>
                  <a:pt x="7982179" y="1796017"/>
                </a:cubicBezTo>
                <a:cubicBezTo>
                  <a:pt x="7971964" y="1800688"/>
                  <a:pt x="7967738" y="1821782"/>
                  <a:pt x="7961039" y="1834639"/>
                </a:cubicBezTo>
                <a:cubicBezTo>
                  <a:pt x="7972809" y="1840860"/>
                  <a:pt x="7977932" y="1833302"/>
                  <a:pt x="7980193" y="1823140"/>
                </a:cubicBezTo>
                <a:close/>
                <a:moveTo>
                  <a:pt x="7953540" y="1910414"/>
                </a:moveTo>
                <a:cubicBezTo>
                  <a:pt x="7957781" y="1898511"/>
                  <a:pt x="7949724" y="1891379"/>
                  <a:pt x="7948856" y="1881812"/>
                </a:cubicBezTo>
                <a:cubicBezTo>
                  <a:pt x="7941116" y="1894719"/>
                  <a:pt x="7942220" y="1904902"/>
                  <a:pt x="7953540" y="1910414"/>
                </a:cubicBezTo>
                <a:close/>
                <a:moveTo>
                  <a:pt x="7974869" y="1871365"/>
                </a:moveTo>
                <a:cubicBezTo>
                  <a:pt x="7964066" y="1863530"/>
                  <a:pt x="7970479" y="1849016"/>
                  <a:pt x="7957832" y="1841896"/>
                </a:cubicBezTo>
                <a:cubicBezTo>
                  <a:pt x="7950468" y="1853950"/>
                  <a:pt x="7949631" y="1862764"/>
                  <a:pt x="7948227" y="1872859"/>
                </a:cubicBezTo>
                <a:cubicBezTo>
                  <a:pt x="7956269" y="1870800"/>
                  <a:pt x="7970678" y="1884310"/>
                  <a:pt x="7974869" y="1871365"/>
                </a:cubicBezTo>
                <a:close/>
                <a:moveTo>
                  <a:pt x="3238139" y="12595117"/>
                </a:moveTo>
                <a:cubicBezTo>
                  <a:pt x="3235568" y="12593981"/>
                  <a:pt x="3233373" y="12591990"/>
                  <a:pt x="3235740" y="12588954"/>
                </a:cubicBezTo>
                <a:lnTo>
                  <a:pt x="3226739" y="12584977"/>
                </a:lnTo>
                <a:cubicBezTo>
                  <a:pt x="3215164" y="12592621"/>
                  <a:pt x="3236081" y="12604415"/>
                  <a:pt x="3238139" y="12595117"/>
                </a:cubicBezTo>
                <a:close/>
                <a:moveTo>
                  <a:pt x="8125155" y="1561210"/>
                </a:moveTo>
                <a:cubicBezTo>
                  <a:pt x="8123462" y="1538522"/>
                  <a:pt x="8112427" y="1503541"/>
                  <a:pt x="8097270" y="1496335"/>
                </a:cubicBezTo>
                <a:cubicBezTo>
                  <a:pt x="8107858" y="1517340"/>
                  <a:pt x="8103500" y="1544498"/>
                  <a:pt x="8125155" y="1561210"/>
                </a:cubicBezTo>
                <a:close/>
                <a:moveTo>
                  <a:pt x="8005145" y="1862801"/>
                </a:moveTo>
                <a:cubicBezTo>
                  <a:pt x="8001727" y="1856699"/>
                  <a:pt x="8002543" y="1834099"/>
                  <a:pt x="7987884" y="1841909"/>
                </a:cubicBezTo>
                <a:cubicBezTo>
                  <a:pt x="7996032" y="1846529"/>
                  <a:pt x="7992568" y="1870511"/>
                  <a:pt x="8005145" y="1862801"/>
                </a:cubicBezTo>
                <a:close/>
                <a:moveTo>
                  <a:pt x="8014765" y="1841030"/>
                </a:moveTo>
                <a:cubicBezTo>
                  <a:pt x="8029443" y="1815880"/>
                  <a:pt x="8004581" y="1806426"/>
                  <a:pt x="7998165" y="1789815"/>
                </a:cubicBezTo>
                <a:cubicBezTo>
                  <a:pt x="7997203" y="1809289"/>
                  <a:pt x="8000355" y="1827520"/>
                  <a:pt x="8014765" y="1841030"/>
                </a:cubicBezTo>
                <a:close/>
                <a:moveTo>
                  <a:pt x="3246307" y="12671707"/>
                </a:moveTo>
                <a:cubicBezTo>
                  <a:pt x="3174447" y="12681295"/>
                  <a:pt x="3080769" y="12626635"/>
                  <a:pt x="3099245" y="12554672"/>
                </a:cubicBezTo>
                <a:cubicBezTo>
                  <a:pt x="3108526" y="12517434"/>
                  <a:pt x="3141947" y="12489332"/>
                  <a:pt x="3174442" y="12467964"/>
                </a:cubicBezTo>
                <a:cubicBezTo>
                  <a:pt x="3190472" y="12482703"/>
                  <a:pt x="3202200" y="12478188"/>
                  <a:pt x="3226735" y="12491069"/>
                </a:cubicBezTo>
                <a:cubicBezTo>
                  <a:pt x="3258105" y="12540655"/>
                  <a:pt x="3277847" y="12609600"/>
                  <a:pt x="3246307" y="12671707"/>
                </a:cubicBezTo>
                <a:close/>
                <a:moveTo>
                  <a:pt x="7965189" y="2002812"/>
                </a:moveTo>
                <a:cubicBezTo>
                  <a:pt x="7957075" y="1990042"/>
                  <a:pt x="7957144" y="1973745"/>
                  <a:pt x="7943685" y="1962696"/>
                </a:cubicBezTo>
                <a:cubicBezTo>
                  <a:pt x="7942904" y="1977148"/>
                  <a:pt x="7947777" y="2005323"/>
                  <a:pt x="7965189" y="2002812"/>
                </a:cubicBezTo>
                <a:close/>
                <a:moveTo>
                  <a:pt x="7987823" y="1951583"/>
                </a:moveTo>
                <a:cubicBezTo>
                  <a:pt x="7995731" y="1924463"/>
                  <a:pt x="7978618" y="1906697"/>
                  <a:pt x="7963349" y="1888215"/>
                </a:cubicBezTo>
                <a:cubicBezTo>
                  <a:pt x="7965090" y="1911945"/>
                  <a:pt x="7973170" y="1932863"/>
                  <a:pt x="7987823" y="1951583"/>
                </a:cubicBezTo>
                <a:close/>
                <a:moveTo>
                  <a:pt x="8125959" y="1649326"/>
                </a:moveTo>
                <a:cubicBezTo>
                  <a:pt x="8132855" y="1640638"/>
                  <a:pt x="8121493" y="1638679"/>
                  <a:pt x="8119970" y="1632904"/>
                </a:cubicBezTo>
                <a:cubicBezTo>
                  <a:pt x="8115533" y="1640638"/>
                  <a:pt x="8117672" y="1646175"/>
                  <a:pt x="8125959" y="1649326"/>
                </a:cubicBezTo>
                <a:close/>
                <a:moveTo>
                  <a:pt x="3341451" y="12485012"/>
                </a:moveTo>
                <a:cubicBezTo>
                  <a:pt x="3346308" y="12468235"/>
                  <a:pt x="3340916" y="12456135"/>
                  <a:pt x="3332818" y="12444374"/>
                </a:cubicBezTo>
                <a:cubicBezTo>
                  <a:pt x="3326300" y="12461440"/>
                  <a:pt x="3325951" y="12476117"/>
                  <a:pt x="3341451" y="12485012"/>
                </a:cubicBezTo>
                <a:close/>
                <a:moveTo>
                  <a:pt x="7947914" y="2061510"/>
                </a:moveTo>
                <a:cubicBezTo>
                  <a:pt x="7958854" y="2036750"/>
                  <a:pt x="7938862" y="2024345"/>
                  <a:pt x="7938120" y="2004117"/>
                </a:cubicBezTo>
                <a:cubicBezTo>
                  <a:pt x="7952688" y="1998819"/>
                  <a:pt x="7939906" y="1966638"/>
                  <a:pt x="7926001" y="1972741"/>
                </a:cubicBezTo>
                <a:cubicBezTo>
                  <a:pt x="7932851" y="1994136"/>
                  <a:pt x="7927829" y="2020491"/>
                  <a:pt x="7940023" y="2040165"/>
                </a:cubicBezTo>
                <a:cubicBezTo>
                  <a:pt x="7933226" y="2050938"/>
                  <a:pt x="7935839" y="2057706"/>
                  <a:pt x="7947914" y="2061510"/>
                </a:cubicBezTo>
                <a:close/>
                <a:moveTo>
                  <a:pt x="3082801" y="13074960"/>
                </a:moveTo>
                <a:cubicBezTo>
                  <a:pt x="3059982" y="13063280"/>
                  <a:pt x="3038218" y="13038253"/>
                  <a:pt x="3011013" y="13023316"/>
                </a:cubicBezTo>
                <a:cubicBezTo>
                  <a:pt x="2997633" y="13015913"/>
                  <a:pt x="2975028" y="12996979"/>
                  <a:pt x="2958858" y="13008749"/>
                </a:cubicBezTo>
                <a:cubicBezTo>
                  <a:pt x="2988927" y="13025517"/>
                  <a:pt x="3043291" y="13053915"/>
                  <a:pt x="3074135" y="13081160"/>
                </a:cubicBezTo>
                <a:cubicBezTo>
                  <a:pt x="3077847" y="13081778"/>
                  <a:pt x="3081332" y="13079889"/>
                  <a:pt x="3082801" y="13074960"/>
                </a:cubicBezTo>
                <a:close/>
                <a:moveTo>
                  <a:pt x="8159235" y="1593616"/>
                </a:moveTo>
                <a:cubicBezTo>
                  <a:pt x="8136100" y="1598702"/>
                  <a:pt x="8159235" y="1593616"/>
                  <a:pt x="8159235" y="1593616"/>
                </a:cubicBezTo>
                <a:close/>
                <a:moveTo>
                  <a:pt x="7967107" y="2048050"/>
                </a:moveTo>
                <a:cubicBezTo>
                  <a:pt x="7968462" y="2036913"/>
                  <a:pt x="7957210" y="2015104"/>
                  <a:pt x="7949643" y="2018393"/>
                </a:cubicBezTo>
                <a:cubicBezTo>
                  <a:pt x="7959216" y="2026705"/>
                  <a:pt x="7947269" y="2043367"/>
                  <a:pt x="7967107" y="2048050"/>
                </a:cubicBezTo>
                <a:close/>
                <a:moveTo>
                  <a:pt x="8148562" y="1637373"/>
                </a:moveTo>
                <a:cubicBezTo>
                  <a:pt x="8153187" y="1629212"/>
                  <a:pt x="8153934" y="1622909"/>
                  <a:pt x="8147918" y="1619230"/>
                </a:cubicBezTo>
                <a:cubicBezTo>
                  <a:pt x="8139498" y="1622143"/>
                  <a:pt x="8136299" y="1633996"/>
                  <a:pt x="8148562" y="1637373"/>
                </a:cubicBezTo>
                <a:close/>
                <a:moveTo>
                  <a:pt x="3106582" y="13070336"/>
                </a:moveTo>
                <a:cubicBezTo>
                  <a:pt x="3076093" y="13040269"/>
                  <a:pt x="3030496" y="12980816"/>
                  <a:pt x="2978687" y="12991238"/>
                </a:cubicBezTo>
                <a:cubicBezTo>
                  <a:pt x="3033085" y="13011352"/>
                  <a:pt x="3064983" y="13057939"/>
                  <a:pt x="3106582" y="13070336"/>
                </a:cubicBezTo>
                <a:close/>
                <a:moveTo>
                  <a:pt x="3379080" y="12470440"/>
                </a:moveTo>
                <a:cubicBezTo>
                  <a:pt x="3383140" y="12458936"/>
                  <a:pt x="3380226" y="12450489"/>
                  <a:pt x="3369481" y="12444718"/>
                </a:cubicBezTo>
                <a:cubicBezTo>
                  <a:pt x="3364804" y="12456461"/>
                  <a:pt x="3368335" y="12464670"/>
                  <a:pt x="3379080" y="12470440"/>
                </a:cubicBezTo>
                <a:close/>
                <a:moveTo>
                  <a:pt x="8145750" y="1684093"/>
                </a:moveTo>
                <a:cubicBezTo>
                  <a:pt x="8134758" y="1676686"/>
                  <a:pt x="8127693" y="1668461"/>
                  <a:pt x="8121243" y="1659999"/>
                </a:cubicBezTo>
                <a:cubicBezTo>
                  <a:pt x="8108297" y="1673158"/>
                  <a:pt x="8132978" y="1687634"/>
                  <a:pt x="8120582" y="1690321"/>
                </a:cubicBezTo>
                <a:cubicBezTo>
                  <a:pt x="8106663" y="1687232"/>
                  <a:pt x="8104992" y="1678331"/>
                  <a:pt x="8098214" y="1671764"/>
                </a:cubicBezTo>
                <a:cubicBezTo>
                  <a:pt x="8089104" y="1686617"/>
                  <a:pt x="8108466" y="1690070"/>
                  <a:pt x="8101627" y="1704396"/>
                </a:cubicBezTo>
                <a:cubicBezTo>
                  <a:pt x="8093200" y="1702714"/>
                  <a:pt x="8080021" y="1688727"/>
                  <a:pt x="8074117" y="1696323"/>
                </a:cubicBezTo>
                <a:cubicBezTo>
                  <a:pt x="8075606" y="1710248"/>
                  <a:pt x="8087122" y="1719928"/>
                  <a:pt x="8083266" y="1735573"/>
                </a:cubicBezTo>
                <a:cubicBezTo>
                  <a:pt x="8065813" y="1741637"/>
                  <a:pt x="8064426" y="1703267"/>
                  <a:pt x="8046169" y="1709997"/>
                </a:cubicBezTo>
                <a:cubicBezTo>
                  <a:pt x="8049552" y="1724248"/>
                  <a:pt x="8064779" y="1746283"/>
                  <a:pt x="8052112" y="1756503"/>
                </a:cubicBezTo>
                <a:cubicBezTo>
                  <a:pt x="8041365" y="1754307"/>
                  <a:pt x="8039959" y="1733275"/>
                  <a:pt x="8028235" y="1741362"/>
                </a:cubicBezTo>
                <a:cubicBezTo>
                  <a:pt x="8031192" y="1755424"/>
                  <a:pt x="8038452" y="1767817"/>
                  <a:pt x="8035261" y="1784265"/>
                </a:cubicBezTo>
                <a:cubicBezTo>
                  <a:pt x="8020915" y="1780988"/>
                  <a:pt x="8024778" y="1769938"/>
                  <a:pt x="8012893" y="1765707"/>
                </a:cubicBezTo>
                <a:cubicBezTo>
                  <a:pt x="8012496" y="1783901"/>
                  <a:pt x="8018674" y="1799897"/>
                  <a:pt x="8031189" y="1813080"/>
                </a:cubicBezTo>
                <a:cubicBezTo>
                  <a:pt x="8063753" y="1755524"/>
                  <a:pt x="8105345" y="1721347"/>
                  <a:pt x="8145750" y="1684093"/>
                </a:cubicBezTo>
                <a:close/>
                <a:moveTo>
                  <a:pt x="8176495" y="1614509"/>
                </a:moveTo>
                <a:lnTo>
                  <a:pt x="8161577" y="1607917"/>
                </a:lnTo>
                <a:cubicBezTo>
                  <a:pt x="8155960" y="1617171"/>
                  <a:pt x="8165099" y="1620699"/>
                  <a:pt x="8171591" y="1625608"/>
                </a:cubicBezTo>
                <a:close/>
                <a:moveTo>
                  <a:pt x="8164517" y="1670445"/>
                </a:moveTo>
                <a:cubicBezTo>
                  <a:pt x="8149459" y="1665322"/>
                  <a:pt x="8156724" y="1651184"/>
                  <a:pt x="8140010" y="1646351"/>
                </a:cubicBezTo>
                <a:cubicBezTo>
                  <a:pt x="8138426" y="1661468"/>
                  <a:pt x="8143178" y="1673773"/>
                  <a:pt x="8154694" y="1683453"/>
                </a:cubicBezTo>
                <a:cubicBezTo>
                  <a:pt x="8157621" y="1679134"/>
                  <a:pt x="8162826" y="1678882"/>
                  <a:pt x="8164517" y="1670445"/>
                </a:cubicBezTo>
                <a:close/>
                <a:moveTo>
                  <a:pt x="7998418" y="2065967"/>
                </a:moveTo>
                <a:cubicBezTo>
                  <a:pt x="7998421" y="2008310"/>
                  <a:pt x="7985511" y="1955664"/>
                  <a:pt x="7943088" y="1914469"/>
                </a:cubicBezTo>
                <a:cubicBezTo>
                  <a:pt x="7938619" y="1961478"/>
                  <a:pt x="7986841" y="1988397"/>
                  <a:pt x="7991834" y="2032443"/>
                </a:cubicBezTo>
                <a:cubicBezTo>
                  <a:pt x="7978405" y="2039776"/>
                  <a:pt x="7988656" y="2058082"/>
                  <a:pt x="7998418" y="2065967"/>
                </a:cubicBezTo>
                <a:close/>
                <a:moveTo>
                  <a:pt x="3387474" y="12510461"/>
                </a:moveTo>
                <a:cubicBezTo>
                  <a:pt x="3330406" y="12653508"/>
                  <a:pt x="3230396" y="12382242"/>
                  <a:pt x="3342623" y="12386311"/>
                </a:cubicBezTo>
                <a:cubicBezTo>
                  <a:pt x="3395482" y="12388186"/>
                  <a:pt x="3407316" y="12460925"/>
                  <a:pt x="3387474" y="12510461"/>
                </a:cubicBezTo>
                <a:close/>
                <a:moveTo>
                  <a:pt x="8213387" y="1600195"/>
                </a:moveTo>
                <a:lnTo>
                  <a:pt x="8202305" y="1595298"/>
                </a:lnTo>
                <a:lnTo>
                  <a:pt x="8199098" y="1602555"/>
                </a:lnTo>
                <a:cubicBezTo>
                  <a:pt x="8203598" y="1605054"/>
                  <a:pt x="8201712" y="1609323"/>
                  <a:pt x="8208483" y="1611294"/>
                </a:cubicBezTo>
                <a:close/>
                <a:moveTo>
                  <a:pt x="3119852" y="13130403"/>
                </a:moveTo>
                <a:cubicBezTo>
                  <a:pt x="3060021" y="13092568"/>
                  <a:pt x="3023883" y="13052035"/>
                  <a:pt x="2952675" y="13032766"/>
                </a:cubicBezTo>
                <a:cubicBezTo>
                  <a:pt x="2950825" y="13053684"/>
                  <a:pt x="2982102" y="13071300"/>
                  <a:pt x="3003179" y="13083924"/>
                </a:cubicBezTo>
                <a:cubicBezTo>
                  <a:pt x="3034951" y="13103150"/>
                  <a:pt x="3075569" y="13117206"/>
                  <a:pt x="3106847" y="13134821"/>
                </a:cubicBezTo>
                <a:cubicBezTo>
                  <a:pt x="3109925" y="13129396"/>
                  <a:pt x="3116594" y="13134799"/>
                  <a:pt x="3119852" y="13130403"/>
                </a:cubicBezTo>
                <a:close/>
                <a:moveTo>
                  <a:pt x="8190956" y="1660187"/>
                </a:moveTo>
                <a:cubicBezTo>
                  <a:pt x="8179825" y="1654248"/>
                  <a:pt x="8178154" y="1645346"/>
                  <a:pt x="8170097" y="1638214"/>
                </a:cubicBezTo>
                <a:cubicBezTo>
                  <a:pt x="8156095" y="1642232"/>
                  <a:pt x="8177934" y="1685047"/>
                  <a:pt x="8190956" y="1660187"/>
                </a:cubicBezTo>
                <a:close/>
                <a:moveTo>
                  <a:pt x="8219171" y="1650378"/>
                </a:moveTo>
                <a:cubicBezTo>
                  <a:pt x="8223660" y="1638920"/>
                  <a:pt x="8202151" y="1617553"/>
                  <a:pt x="8186948" y="1610453"/>
                </a:cubicBezTo>
                <a:cubicBezTo>
                  <a:pt x="8182247" y="1630317"/>
                  <a:pt x="8194148" y="1643738"/>
                  <a:pt x="8204819" y="1657638"/>
                </a:cubicBezTo>
                <a:cubicBezTo>
                  <a:pt x="8213289" y="1656915"/>
                  <a:pt x="8217674" y="1654197"/>
                  <a:pt x="8219171" y="1650378"/>
                </a:cubicBezTo>
                <a:close/>
                <a:moveTo>
                  <a:pt x="8134199" y="1844520"/>
                </a:moveTo>
                <a:cubicBezTo>
                  <a:pt x="8132897" y="1850941"/>
                  <a:pt x="8128003" y="1849278"/>
                  <a:pt x="8125971" y="1853877"/>
                </a:cubicBezTo>
                <a:cubicBezTo>
                  <a:pt x="8097841" y="1839949"/>
                  <a:pt x="8080532" y="1832801"/>
                  <a:pt x="8061091" y="1821213"/>
                </a:cubicBezTo>
                <a:cubicBezTo>
                  <a:pt x="8072779" y="1799392"/>
                  <a:pt x="8127073" y="1829378"/>
                  <a:pt x="8134199" y="1844520"/>
                </a:cubicBezTo>
                <a:close/>
                <a:moveTo>
                  <a:pt x="8013683" y="2199761"/>
                </a:moveTo>
                <a:cubicBezTo>
                  <a:pt x="7993858" y="2173143"/>
                  <a:pt x="7990822" y="2139657"/>
                  <a:pt x="7968538" y="2113993"/>
                </a:cubicBezTo>
                <a:cubicBezTo>
                  <a:pt x="7969319" y="2099542"/>
                  <a:pt x="7958514" y="2060581"/>
                  <a:pt x="7948732" y="2070035"/>
                </a:cubicBezTo>
                <a:cubicBezTo>
                  <a:pt x="7949379" y="2119304"/>
                  <a:pt x="7983040" y="2156118"/>
                  <a:pt x="8006437" y="2196559"/>
                </a:cubicBezTo>
                <a:cubicBezTo>
                  <a:pt x="8004739" y="2200402"/>
                  <a:pt x="8010755" y="2204080"/>
                  <a:pt x="8013683" y="2199761"/>
                </a:cubicBezTo>
                <a:close/>
                <a:moveTo>
                  <a:pt x="8040154" y="2150228"/>
                </a:moveTo>
                <a:cubicBezTo>
                  <a:pt x="8018205" y="2127264"/>
                  <a:pt x="8015316" y="2096904"/>
                  <a:pt x="8000746" y="2071077"/>
                </a:cubicBezTo>
                <a:cubicBezTo>
                  <a:pt x="7999112" y="2085152"/>
                  <a:pt x="7993808" y="2083319"/>
                  <a:pt x="7993265" y="2098386"/>
                </a:cubicBezTo>
                <a:cubicBezTo>
                  <a:pt x="8003837" y="2110200"/>
                  <a:pt x="8024510" y="2163726"/>
                  <a:pt x="8040154" y="2150228"/>
                </a:cubicBezTo>
                <a:close/>
                <a:moveTo>
                  <a:pt x="8127529" y="1990324"/>
                </a:moveTo>
                <a:cubicBezTo>
                  <a:pt x="8111530" y="2013965"/>
                  <a:pt x="8080075" y="1996040"/>
                  <a:pt x="8061241" y="2012387"/>
                </a:cubicBezTo>
                <a:cubicBezTo>
                  <a:pt x="8048349" y="2010718"/>
                  <a:pt x="8058156" y="1999948"/>
                  <a:pt x="8051534" y="1995512"/>
                </a:cubicBezTo>
                <a:cubicBezTo>
                  <a:pt x="8074012" y="1990340"/>
                  <a:pt x="8104778" y="1968693"/>
                  <a:pt x="8127529" y="1990324"/>
                </a:cubicBezTo>
                <a:close/>
                <a:moveTo>
                  <a:pt x="3185205" y="13184032"/>
                </a:moveTo>
                <a:cubicBezTo>
                  <a:pt x="3131782" y="13157378"/>
                  <a:pt x="3057703" y="13131399"/>
                  <a:pt x="3005348" y="13101160"/>
                </a:cubicBezTo>
                <a:cubicBezTo>
                  <a:pt x="2987316" y="13091394"/>
                  <a:pt x="2972616" y="13065545"/>
                  <a:pt x="2953000" y="13075801"/>
                </a:cubicBezTo>
                <a:cubicBezTo>
                  <a:pt x="2996888" y="13127914"/>
                  <a:pt x="3117066" y="13187147"/>
                  <a:pt x="3176405" y="13190681"/>
                </a:cubicBezTo>
                <a:cubicBezTo>
                  <a:pt x="3180565" y="13191432"/>
                  <a:pt x="3183469" y="13189858"/>
                  <a:pt x="3185205" y="13184032"/>
                </a:cubicBezTo>
                <a:close/>
                <a:moveTo>
                  <a:pt x="8242186" y="1761363"/>
                </a:moveTo>
                <a:cubicBezTo>
                  <a:pt x="8238820" y="1765553"/>
                  <a:pt x="8233370" y="1764177"/>
                  <a:pt x="8230045" y="1769418"/>
                </a:cubicBezTo>
                <a:cubicBezTo>
                  <a:pt x="8216449" y="1745347"/>
                  <a:pt x="8196300" y="1723541"/>
                  <a:pt x="8198647" y="1693096"/>
                </a:cubicBezTo>
                <a:cubicBezTo>
                  <a:pt x="8225078" y="1710967"/>
                  <a:pt x="8227405" y="1738833"/>
                  <a:pt x="8242186" y="1761363"/>
                </a:cubicBezTo>
                <a:close/>
                <a:moveTo>
                  <a:pt x="8038189" y="2223856"/>
                </a:moveTo>
                <a:cubicBezTo>
                  <a:pt x="8045504" y="2210760"/>
                  <a:pt x="8044825" y="2200765"/>
                  <a:pt x="8033505" y="2195253"/>
                </a:cubicBezTo>
                <a:cubicBezTo>
                  <a:pt x="8026191" y="2208349"/>
                  <a:pt x="8030747" y="2216485"/>
                  <a:pt x="8038189" y="2223856"/>
                </a:cubicBezTo>
                <a:close/>
                <a:moveTo>
                  <a:pt x="8307998" y="1632814"/>
                </a:moveTo>
                <a:cubicBezTo>
                  <a:pt x="8294121" y="1626172"/>
                  <a:pt x="8296419" y="1612900"/>
                  <a:pt x="8279893" y="1607640"/>
                </a:cubicBezTo>
                <a:cubicBezTo>
                  <a:pt x="8273144" y="1619455"/>
                  <a:pt x="8296916" y="1627917"/>
                  <a:pt x="8281356" y="1634308"/>
                </a:cubicBezTo>
                <a:cubicBezTo>
                  <a:pt x="8265110" y="1626109"/>
                  <a:pt x="8261467" y="1597457"/>
                  <a:pt x="8243440" y="1600207"/>
                </a:cubicBezTo>
                <a:cubicBezTo>
                  <a:pt x="8248758" y="1611231"/>
                  <a:pt x="8257577" y="1621250"/>
                  <a:pt x="8254287" y="1635615"/>
                </a:cubicBezTo>
                <a:cubicBezTo>
                  <a:pt x="8239564" y="1633191"/>
                  <a:pt x="8238675" y="1609837"/>
                  <a:pt x="8222549" y="1617509"/>
                </a:cubicBezTo>
                <a:cubicBezTo>
                  <a:pt x="8228859" y="1627441"/>
                  <a:pt x="8228595" y="1639570"/>
                  <a:pt x="8240439" y="1647354"/>
                </a:cubicBezTo>
                <a:cubicBezTo>
                  <a:pt x="8261533" y="1638816"/>
                  <a:pt x="8289518" y="1648120"/>
                  <a:pt x="8307998" y="1632814"/>
                </a:cubicBezTo>
                <a:close/>
                <a:moveTo>
                  <a:pt x="8066123" y="2200991"/>
                </a:moveTo>
                <a:cubicBezTo>
                  <a:pt x="8063935" y="2194412"/>
                  <a:pt x="8059594" y="2173105"/>
                  <a:pt x="8048862" y="2180099"/>
                </a:cubicBezTo>
                <a:cubicBezTo>
                  <a:pt x="8056772" y="2184104"/>
                  <a:pt x="8053120" y="2208512"/>
                  <a:pt x="8066123" y="2200991"/>
                </a:cubicBezTo>
                <a:close/>
                <a:moveTo>
                  <a:pt x="8342125" y="1635136"/>
                </a:moveTo>
                <a:cubicBezTo>
                  <a:pt x="8331027" y="1621048"/>
                  <a:pt x="8327120" y="1604525"/>
                  <a:pt x="8302496" y="1595686"/>
                </a:cubicBezTo>
                <a:cubicBezTo>
                  <a:pt x="8301534" y="1615160"/>
                  <a:pt x="8315139" y="1629336"/>
                  <a:pt x="8329737" y="1642419"/>
                </a:cubicBezTo>
                <a:cubicBezTo>
                  <a:pt x="8332615" y="1637058"/>
                  <a:pt x="8340246" y="1644001"/>
                  <a:pt x="8342125" y="1635136"/>
                </a:cubicBezTo>
                <a:close/>
                <a:moveTo>
                  <a:pt x="8081463" y="2234301"/>
                </a:moveTo>
                <a:cubicBezTo>
                  <a:pt x="8076487" y="2230572"/>
                  <a:pt x="8073097" y="2211726"/>
                  <a:pt x="8066767" y="2219134"/>
                </a:cubicBezTo>
                <a:cubicBezTo>
                  <a:pt x="8073349" y="2221532"/>
                  <a:pt x="8070402" y="2243191"/>
                  <a:pt x="8081463" y="2234301"/>
                </a:cubicBezTo>
                <a:close/>
                <a:moveTo>
                  <a:pt x="3430268" y="12772731"/>
                </a:moveTo>
                <a:cubicBezTo>
                  <a:pt x="3435289" y="12762124"/>
                  <a:pt x="3438643" y="12751578"/>
                  <a:pt x="3439526" y="12741503"/>
                </a:cubicBezTo>
                <a:cubicBezTo>
                  <a:pt x="3443193" y="12695138"/>
                  <a:pt x="3434273" y="12625345"/>
                  <a:pt x="3432695" y="12556243"/>
                </a:cubicBezTo>
                <a:cubicBezTo>
                  <a:pt x="3431361" y="12492354"/>
                  <a:pt x="3427986" y="12425010"/>
                  <a:pt x="3413986" y="12375944"/>
                </a:cubicBezTo>
                <a:cubicBezTo>
                  <a:pt x="3383232" y="12272511"/>
                  <a:pt x="3295851" y="12141504"/>
                  <a:pt x="3190824" y="12079275"/>
                </a:cubicBezTo>
                <a:cubicBezTo>
                  <a:pt x="3116084" y="12035020"/>
                  <a:pt x="3073049" y="12038977"/>
                  <a:pt x="3018417" y="12044957"/>
                </a:cubicBezTo>
                <a:cubicBezTo>
                  <a:pt x="2991196" y="12047733"/>
                  <a:pt x="2962639" y="12044304"/>
                  <a:pt x="2937885" y="12050723"/>
                </a:cubicBezTo>
                <a:cubicBezTo>
                  <a:pt x="2849427" y="12074428"/>
                  <a:pt x="2774584" y="12143455"/>
                  <a:pt x="2730455" y="12261787"/>
                </a:cubicBezTo>
                <a:cubicBezTo>
                  <a:pt x="2692168" y="12362282"/>
                  <a:pt x="2707072" y="12443908"/>
                  <a:pt x="2730037" y="12532669"/>
                </a:cubicBezTo>
                <a:cubicBezTo>
                  <a:pt x="2745233" y="12589410"/>
                  <a:pt x="2759821" y="12650988"/>
                  <a:pt x="2786885" y="12698170"/>
                </a:cubicBezTo>
                <a:cubicBezTo>
                  <a:pt x="2823257" y="12761205"/>
                  <a:pt x="2875602" y="12835381"/>
                  <a:pt x="2959172" y="12863117"/>
                </a:cubicBezTo>
                <a:cubicBezTo>
                  <a:pt x="3011136" y="12818183"/>
                  <a:pt x="3031240" y="12717312"/>
                  <a:pt x="3099827" y="12732813"/>
                </a:cubicBezTo>
                <a:cubicBezTo>
                  <a:pt x="3139472" y="12741141"/>
                  <a:pt x="3152177" y="12780447"/>
                  <a:pt x="3190908" y="12809301"/>
                </a:cubicBezTo>
                <a:cubicBezTo>
                  <a:pt x="3245852" y="12849912"/>
                  <a:pt x="3301373" y="12867298"/>
                  <a:pt x="3361730" y="12858743"/>
                </a:cubicBezTo>
                <a:cubicBezTo>
                  <a:pt x="3385133" y="12836923"/>
                  <a:pt x="3415204" y="12804553"/>
                  <a:pt x="3430268" y="12772731"/>
                </a:cubicBezTo>
                <a:close/>
                <a:moveTo>
                  <a:pt x="8371109" y="1647943"/>
                </a:moveTo>
                <a:cubicBezTo>
                  <a:pt x="8375202" y="1632913"/>
                  <a:pt x="8357893" y="1610979"/>
                  <a:pt x="8342563" y="1613389"/>
                </a:cubicBezTo>
                <a:cubicBezTo>
                  <a:pt x="8352898" y="1624589"/>
                  <a:pt x="8352781" y="1639845"/>
                  <a:pt x="8371109" y="1647943"/>
                </a:cubicBezTo>
                <a:close/>
                <a:moveTo>
                  <a:pt x="3438554" y="12814073"/>
                </a:moveTo>
                <a:cubicBezTo>
                  <a:pt x="3408352" y="12877811"/>
                  <a:pt x="3351851" y="12928398"/>
                  <a:pt x="3262919" y="12893188"/>
                </a:cubicBezTo>
                <a:cubicBezTo>
                  <a:pt x="3195261" y="12866356"/>
                  <a:pt x="3158072" y="12794792"/>
                  <a:pt x="3099158" y="12758552"/>
                </a:cubicBezTo>
                <a:cubicBezTo>
                  <a:pt x="3036544" y="12776830"/>
                  <a:pt x="3027705" y="12904118"/>
                  <a:pt x="2947660" y="12889170"/>
                </a:cubicBezTo>
                <a:cubicBezTo>
                  <a:pt x="2848298" y="12845267"/>
                  <a:pt x="2788582" y="12752009"/>
                  <a:pt x="2751853" y="12672481"/>
                </a:cubicBezTo>
                <a:cubicBezTo>
                  <a:pt x="2715837" y="12594799"/>
                  <a:pt x="2680907" y="12455829"/>
                  <a:pt x="2684220" y="12366427"/>
                </a:cubicBezTo>
                <a:cubicBezTo>
                  <a:pt x="2685376" y="12319974"/>
                  <a:pt x="2707951" y="12253885"/>
                  <a:pt x="2731491" y="12199456"/>
                </a:cubicBezTo>
                <a:cubicBezTo>
                  <a:pt x="2769750" y="12111711"/>
                  <a:pt x="2813118" y="12079315"/>
                  <a:pt x="2886462" y="12049442"/>
                </a:cubicBezTo>
                <a:cubicBezTo>
                  <a:pt x="2975751" y="12012322"/>
                  <a:pt x="3045717" y="11972789"/>
                  <a:pt x="3167367" y="12037771"/>
                </a:cubicBezTo>
                <a:cubicBezTo>
                  <a:pt x="3277217" y="12096006"/>
                  <a:pt x="3390709" y="12240591"/>
                  <a:pt x="3428544" y="12330307"/>
                </a:cubicBezTo>
                <a:cubicBezTo>
                  <a:pt x="3453212" y="12388682"/>
                  <a:pt x="3458357" y="12467017"/>
                  <a:pt x="3464068" y="12544070"/>
                </a:cubicBezTo>
                <a:cubicBezTo>
                  <a:pt x="3470066" y="12622782"/>
                  <a:pt x="3480553" y="12725939"/>
                  <a:pt x="3438554" y="12814073"/>
                </a:cubicBezTo>
                <a:close/>
                <a:moveTo>
                  <a:pt x="8108296" y="2263506"/>
                </a:moveTo>
                <a:cubicBezTo>
                  <a:pt x="8113815" y="2252168"/>
                  <a:pt x="8098924" y="2232832"/>
                  <a:pt x="8094243" y="2235356"/>
                </a:cubicBezTo>
                <a:cubicBezTo>
                  <a:pt x="8099463" y="2244296"/>
                  <a:pt x="8094657" y="2257479"/>
                  <a:pt x="8108296" y="2263506"/>
                </a:cubicBezTo>
                <a:close/>
                <a:moveTo>
                  <a:pt x="3270328" y="13213606"/>
                </a:moveTo>
                <a:cubicBezTo>
                  <a:pt x="3268524" y="13214960"/>
                  <a:pt x="3265687" y="13216310"/>
                  <a:pt x="3262922" y="13222318"/>
                </a:cubicBezTo>
                <a:cubicBezTo>
                  <a:pt x="3233333" y="13230090"/>
                  <a:pt x="3191199" y="13219486"/>
                  <a:pt x="3148805" y="13214658"/>
                </a:cubicBezTo>
                <a:cubicBezTo>
                  <a:pt x="3071440" y="13206242"/>
                  <a:pt x="2969933" y="13200390"/>
                  <a:pt x="2903787" y="13121639"/>
                </a:cubicBezTo>
                <a:cubicBezTo>
                  <a:pt x="2886770" y="13101930"/>
                  <a:pt x="2883713" y="13089309"/>
                  <a:pt x="2879875" y="13061329"/>
                </a:cubicBezTo>
                <a:cubicBezTo>
                  <a:pt x="2841807" y="13048521"/>
                  <a:pt x="2776288" y="13003624"/>
                  <a:pt x="2745023" y="12995772"/>
                </a:cubicBezTo>
                <a:cubicBezTo>
                  <a:pt x="2723419" y="12989821"/>
                  <a:pt x="2699150" y="12997715"/>
                  <a:pt x="2675984" y="12993739"/>
                </a:cubicBezTo>
                <a:cubicBezTo>
                  <a:pt x="2602191" y="12981507"/>
                  <a:pt x="2523252" y="12932612"/>
                  <a:pt x="2441862" y="12890305"/>
                </a:cubicBezTo>
                <a:cubicBezTo>
                  <a:pt x="2336132" y="12834888"/>
                  <a:pt x="2237097" y="12771710"/>
                  <a:pt x="2138124" y="12719771"/>
                </a:cubicBezTo>
                <a:cubicBezTo>
                  <a:pt x="2086757" y="12692753"/>
                  <a:pt x="2031558" y="12675329"/>
                  <a:pt x="1990460" y="12636733"/>
                </a:cubicBezTo>
                <a:cubicBezTo>
                  <a:pt x="1986898" y="12547356"/>
                  <a:pt x="2095747" y="12593943"/>
                  <a:pt x="2128420" y="12618317"/>
                </a:cubicBezTo>
                <a:cubicBezTo>
                  <a:pt x="2133253" y="12621710"/>
                  <a:pt x="2135049" y="12627124"/>
                  <a:pt x="2143595" y="12631134"/>
                </a:cubicBezTo>
                <a:cubicBezTo>
                  <a:pt x="2220498" y="12662347"/>
                  <a:pt x="2318939" y="12683387"/>
                  <a:pt x="2414175" y="12715182"/>
                </a:cubicBezTo>
                <a:cubicBezTo>
                  <a:pt x="2505073" y="12745197"/>
                  <a:pt x="2605623" y="12772234"/>
                  <a:pt x="2689796" y="12823177"/>
                </a:cubicBezTo>
                <a:cubicBezTo>
                  <a:pt x="2720493" y="12841107"/>
                  <a:pt x="2739846" y="12869319"/>
                  <a:pt x="2770010" y="12889042"/>
                </a:cubicBezTo>
                <a:cubicBezTo>
                  <a:pt x="2794758" y="12905687"/>
                  <a:pt x="2820742" y="12910015"/>
                  <a:pt x="2846198" y="12921017"/>
                </a:cubicBezTo>
                <a:cubicBezTo>
                  <a:pt x="2871655" y="12932019"/>
                  <a:pt x="2894527" y="12950056"/>
                  <a:pt x="2915504" y="12954843"/>
                </a:cubicBezTo>
                <a:cubicBezTo>
                  <a:pt x="2941982" y="12960782"/>
                  <a:pt x="2972907" y="12948529"/>
                  <a:pt x="2986907" y="12952214"/>
                </a:cubicBezTo>
                <a:cubicBezTo>
                  <a:pt x="3017591" y="12960381"/>
                  <a:pt x="3080020" y="13000941"/>
                  <a:pt x="3099761" y="13018047"/>
                </a:cubicBezTo>
                <a:cubicBezTo>
                  <a:pt x="3122860" y="13038592"/>
                  <a:pt x="3133187" y="13070946"/>
                  <a:pt x="3152047" y="13097546"/>
                </a:cubicBezTo>
                <a:cubicBezTo>
                  <a:pt x="3182329" y="13139749"/>
                  <a:pt x="3207003" y="13168083"/>
                  <a:pt x="3269106" y="13198300"/>
                </a:cubicBezTo>
                <a:cubicBezTo>
                  <a:pt x="3273131" y="13199500"/>
                  <a:pt x="3272330" y="13202189"/>
                  <a:pt x="3271529" y="13204877"/>
                </a:cubicBezTo>
                <a:cubicBezTo>
                  <a:pt x="3272901" y="13210897"/>
                  <a:pt x="3272131" y="13212254"/>
                  <a:pt x="3270328" y="13213606"/>
                </a:cubicBezTo>
                <a:close/>
                <a:moveTo>
                  <a:pt x="8279845" y="1940399"/>
                </a:moveTo>
                <a:cubicBezTo>
                  <a:pt x="8275950" y="1937663"/>
                  <a:pt x="8274306" y="1929833"/>
                  <a:pt x="8268743" y="1935494"/>
                </a:cubicBezTo>
                <a:cubicBezTo>
                  <a:pt x="8272825" y="1937805"/>
                  <a:pt x="8274469" y="1945635"/>
                  <a:pt x="8279845" y="1940399"/>
                </a:cubicBezTo>
                <a:close/>
                <a:moveTo>
                  <a:pt x="8413096" y="1653228"/>
                </a:moveTo>
                <a:cubicBezTo>
                  <a:pt x="8401056" y="1641275"/>
                  <a:pt x="8388707" y="1613878"/>
                  <a:pt x="8373042" y="1613590"/>
                </a:cubicBezTo>
                <a:cubicBezTo>
                  <a:pt x="8383426" y="1625832"/>
                  <a:pt x="8392338" y="1664466"/>
                  <a:pt x="8413096" y="1653228"/>
                </a:cubicBezTo>
                <a:close/>
                <a:moveTo>
                  <a:pt x="8129800" y="2303622"/>
                </a:moveTo>
                <a:cubicBezTo>
                  <a:pt x="8117277" y="2285843"/>
                  <a:pt x="8093973" y="2274015"/>
                  <a:pt x="8075679" y="2257768"/>
                </a:cubicBezTo>
                <a:cubicBezTo>
                  <a:pt x="8062171" y="2245677"/>
                  <a:pt x="8053889" y="2215995"/>
                  <a:pt x="8037310" y="2236223"/>
                </a:cubicBezTo>
                <a:cubicBezTo>
                  <a:pt x="8056422" y="2260995"/>
                  <a:pt x="8091264" y="2296289"/>
                  <a:pt x="8129800" y="2303622"/>
                </a:cubicBezTo>
                <a:close/>
                <a:moveTo>
                  <a:pt x="8136213" y="2289107"/>
                </a:moveTo>
                <a:cubicBezTo>
                  <a:pt x="8136213" y="2289107"/>
                  <a:pt x="8134613" y="2289484"/>
                  <a:pt x="8132614" y="2289956"/>
                </a:cubicBezTo>
                <a:lnTo>
                  <a:pt x="8129606" y="2290666"/>
                </a:lnTo>
                <a:lnTo>
                  <a:pt x="8125415" y="2291655"/>
                </a:lnTo>
                <a:cubicBezTo>
                  <a:pt x="8124216" y="2291938"/>
                  <a:pt x="8125015" y="2291749"/>
                  <a:pt x="8126615" y="2291372"/>
                </a:cubicBezTo>
                <a:lnTo>
                  <a:pt x="8129606" y="2290666"/>
                </a:lnTo>
                <a:close/>
                <a:moveTo>
                  <a:pt x="8197116" y="2160027"/>
                </a:moveTo>
                <a:cubicBezTo>
                  <a:pt x="8188851" y="2175796"/>
                  <a:pt x="8175736" y="2190504"/>
                  <a:pt x="8167571" y="2196066"/>
                </a:cubicBezTo>
                <a:cubicBezTo>
                  <a:pt x="8148194" y="2178845"/>
                  <a:pt x="8188766" y="2138700"/>
                  <a:pt x="8197558" y="2117625"/>
                </a:cubicBezTo>
                <a:cubicBezTo>
                  <a:pt x="8208795" y="2127429"/>
                  <a:pt x="8205381" y="2144259"/>
                  <a:pt x="8197116" y="2160027"/>
                </a:cubicBezTo>
                <a:close/>
                <a:moveTo>
                  <a:pt x="8157307" y="2280569"/>
                </a:moveTo>
                <a:cubicBezTo>
                  <a:pt x="8152652" y="2270348"/>
                  <a:pt x="8144735" y="2261748"/>
                  <a:pt x="8139654" y="2251339"/>
                </a:cubicBezTo>
                <a:cubicBezTo>
                  <a:pt x="8148248" y="2238808"/>
                  <a:pt x="8141044" y="2232053"/>
                  <a:pt x="8127928" y="2228299"/>
                </a:cubicBezTo>
                <a:cubicBezTo>
                  <a:pt x="8129236" y="2247246"/>
                  <a:pt x="8139272" y="2278723"/>
                  <a:pt x="8157307" y="2280569"/>
                </a:cubicBezTo>
                <a:close/>
                <a:moveTo>
                  <a:pt x="8443778" y="1662193"/>
                </a:moveTo>
                <a:cubicBezTo>
                  <a:pt x="8436378" y="1651269"/>
                  <a:pt x="8424931" y="1625292"/>
                  <a:pt x="8406289" y="1628280"/>
                </a:cubicBezTo>
                <a:cubicBezTo>
                  <a:pt x="8424379" y="1635763"/>
                  <a:pt x="8420832" y="1666851"/>
                  <a:pt x="8443778" y="1662193"/>
                </a:cubicBezTo>
                <a:close/>
                <a:moveTo>
                  <a:pt x="8424558" y="1717207"/>
                </a:moveTo>
                <a:cubicBezTo>
                  <a:pt x="8420135" y="1735664"/>
                  <a:pt x="8399333" y="1756493"/>
                  <a:pt x="8390249" y="1772748"/>
                </a:cubicBezTo>
                <a:cubicBezTo>
                  <a:pt x="8371346" y="1750118"/>
                  <a:pt x="8404902" y="1715485"/>
                  <a:pt x="8422482" y="1699797"/>
                </a:cubicBezTo>
                <a:cubicBezTo>
                  <a:pt x="8425688" y="1705165"/>
                  <a:pt x="8426033" y="1711054"/>
                  <a:pt x="8424558" y="1717207"/>
                </a:cubicBezTo>
                <a:close/>
                <a:moveTo>
                  <a:pt x="8166456" y="2319818"/>
                </a:moveTo>
                <a:cubicBezTo>
                  <a:pt x="8160014" y="2315951"/>
                  <a:pt x="8138491" y="2293175"/>
                  <a:pt x="8132127" y="2308731"/>
                </a:cubicBezTo>
                <a:cubicBezTo>
                  <a:pt x="8142447" y="2310740"/>
                  <a:pt x="8158848" y="2326661"/>
                  <a:pt x="8166456" y="2319818"/>
                </a:cubicBezTo>
                <a:close/>
                <a:moveTo>
                  <a:pt x="8172870" y="2305303"/>
                </a:moveTo>
                <a:cubicBezTo>
                  <a:pt x="8166140" y="2299779"/>
                  <a:pt x="8158495" y="2283645"/>
                  <a:pt x="8150705" y="2295510"/>
                </a:cubicBezTo>
                <a:cubicBezTo>
                  <a:pt x="8157861" y="2301223"/>
                  <a:pt x="8165268" y="2316742"/>
                  <a:pt x="8172870" y="2305303"/>
                </a:cubicBezTo>
                <a:close/>
                <a:moveTo>
                  <a:pt x="8188430" y="2298912"/>
                </a:moveTo>
                <a:cubicBezTo>
                  <a:pt x="8191901" y="2279526"/>
                  <a:pt x="8175954" y="2251050"/>
                  <a:pt x="8157968" y="2250246"/>
                </a:cubicBezTo>
                <a:cubicBezTo>
                  <a:pt x="8168737" y="2266230"/>
                  <a:pt x="8170283" y="2285792"/>
                  <a:pt x="8188430" y="2298912"/>
                </a:cubicBezTo>
                <a:close/>
                <a:moveTo>
                  <a:pt x="8493230" y="1688635"/>
                </a:moveTo>
                <a:cubicBezTo>
                  <a:pt x="8478255" y="1676406"/>
                  <a:pt x="8471342" y="1644778"/>
                  <a:pt x="8446355" y="1645983"/>
                </a:cubicBezTo>
                <a:cubicBezTo>
                  <a:pt x="8465872" y="1657158"/>
                  <a:pt x="8467628" y="1690079"/>
                  <a:pt x="8493230" y="1688635"/>
                </a:cubicBezTo>
                <a:close/>
                <a:moveTo>
                  <a:pt x="3722025" y="12494288"/>
                </a:moveTo>
                <a:cubicBezTo>
                  <a:pt x="3726211" y="12483370"/>
                  <a:pt x="3726647" y="12468243"/>
                  <a:pt x="3733664" y="12457555"/>
                </a:cubicBezTo>
                <a:cubicBezTo>
                  <a:pt x="3712859" y="12455001"/>
                  <a:pt x="3691790" y="12491143"/>
                  <a:pt x="3687882" y="12505758"/>
                </a:cubicBezTo>
                <a:cubicBezTo>
                  <a:pt x="3709902" y="12511913"/>
                  <a:pt x="3717839" y="12505205"/>
                  <a:pt x="3722025" y="12494288"/>
                </a:cubicBezTo>
                <a:close/>
                <a:moveTo>
                  <a:pt x="3700051" y="12555565"/>
                </a:moveTo>
                <a:cubicBezTo>
                  <a:pt x="3697007" y="12548601"/>
                  <a:pt x="3697057" y="12523089"/>
                  <a:pt x="3681201" y="12532425"/>
                </a:cubicBezTo>
                <a:cubicBezTo>
                  <a:pt x="3683629" y="12539627"/>
                  <a:pt x="3687888" y="12563468"/>
                  <a:pt x="3700051" y="12555565"/>
                </a:cubicBezTo>
                <a:close/>
                <a:moveTo>
                  <a:pt x="8218673" y="2329624"/>
                </a:moveTo>
                <a:cubicBezTo>
                  <a:pt x="8201058" y="2323371"/>
                  <a:pt x="8183393" y="2316076"/>
                  <a:pt x="8169866" y="2321325"/>
                </a:cubicBezTo>
                <a:cubicBezTo>
                  <a:pt x="8179209" y="2333617"/>
                  <a:pt x="8209465" y="2342393"/>
                  <a:pt x="8218673" y="2329624"/>
                </a:cubicBezTo>
                <a:close/>
                <a:moveTo>
                  <a:pt x="8231265" y="2331105"/>
                </a:moveTo>
                <a:cubicBezTo>
                  <a:pt x="8239312" y="2302515"/>
                  <a:pt x="8215908" y="2257478"/>
                  <a:pt x="8192298" y="2261333"/>
                </a:cubicBezTo>
                <a:cubicBezTo>
                  <a:pt x="8214100" y="2281171"/>
                  <a:pt x="8204732" y="2312749"/>
                  <a:pt x="8231265" y="2331105"/>
                </a:cubicBezTo>
                <a:close/>
                <a:moveTo>
                  <a:pt x="3728837" y="12523853"/>
                </a:moveTo>
                <a:lnTo>
                  <a:pt x="3720744" y="12520277"/>
                </a:lnTo>
                <a:lnTo>
                  <a:pt x="3716968" y="12528823"/>
                </a:lnTo>
                <a:lnTo>
                  <a:pt x="3725061" y="12532399"/>
                </a:lnTo>
                <a:close/>
                <a:moveTo>
                  <a:pt x="3753607" y="12490879"/>
                </a:moveTo>
                <a:cubicBezTo>
                  <a:pt x="3758138" y="12480626"/>
                  <a:pt x="3750818" y="12457985"/>
                  <a:pt x="3740074" y="12464984"/>
                </a:cubicBezTo>
                <a:cubicBezTo>
                  <a:pt x="3743217" y="12474033"/>
                  <a:pt x="3743898" y="12484036"/>
                  <a:pt x="3753607" y="12490879"/>
                </a:cubicBezTo>
                <a:close/>
                <a:moveTo>
                  <a:pt x="8256180" y="2324255"/>
                </a:moveTo>
                <a:cubicBezTo>
                  <a:pt x="8264863" y="2309213"/>
                  <a:pt x="8252404" y="2301667"/>
                  <a:pt x="8244076" y="2292885"/>
                </a:cubicBezTo>
                <a:cubicBezTo>
                  <a:pt x="8241541" y="2305541"/>
                  <a:pt x="8245376" y="2316420"/>
                  <a:pt x="8256180" y="2324255"/>
                </a:cubicBezTo>
                <a:close/>
                <a:moveTo>
                  <a:pt x="3747434" y="12537178"/>
                </a:moveTo>
                <a:cubicBezTo>
                  <a:pt x="3749207" y="12521619"/>
                  <a:pt x="3745063" y="12509063"/>
                  <a:pt x="3735961" y="12497382"/>
                </a:cubicBezTo>
                <a:cubicBezTo>
                  <a:pt x="3726185" y="12516043"/>
                  <a:pt x="3730552" y="12529207"/>
                  <a:pt x="3747434" y="12537178"/>
                </a:cubicBezTo>
                <a:close/>
                <a:moveTo>
                  <a:pt x="3797198" y="12436091"/>
                </a:moveTo>
                <a:cubicBezTo>
                  <a:pt x="3788811" y="12435449"/>
                  <a:pt x="3774950" y="12420643"/>
                  <a:pt x="3770558" y="12429427"/>
                </a:cubicBezTo>
                <a:cubicBezTo>
                  <a:pt x="3772035" y="12434165"/>
                  <a:pt x="3794242" y="12453170"/>
                  <a:pt x="3797198" y="12436091"/>
                </a:cubicBezTo>
                <a:close/>
                <a:moveTo>
                  <a:pt x="8535844" y="1712055"/>
                </a:moveTo>
                <a:cubicBezTo>
                  <a:pt x="8520494" y="1700681"/>
                  <a:pt x="8514022" y="1669248"/>
                  <a:pt x="8492397" y="1670919"/>
                </a:cubicBezTo>
                <a:cubicBezTo>
                  <a:pt x="8505617" y="1681352"/>
                  <a:pt x="8515940" y="1723671"/>
                  <a:pt x="8535844" y="1712055"/>
                </a:cubicBezTo>
                <a:close/>
                <a:moveTo>
                  <a:pt x="3712548" y="12639219"/>
                </a:moveTo>
                <a:cubicBezTo>
                  <a:pt x="3717226" y="12632094"/>
                  <a:pt x="3710399" y="12629078"/>
                  <a:pt x="3709299" y="12623485"/>
                </a:cubicBezTo>
                <a:cubicBezTo>
                  <a:pt x="3702372" y="12618382"/>
                  <a:pt x="3699351" y="12625219"/>
                  <a:pt x="3693762" y="12626323"/>
                </a:cubicBezTo>
                <a:cubicBezTo>
                  <a:pt x="3679391" y="12609250"/>
                  <a:pt x="3692484" y="12563455"/>
                  <a:pt x="3668552" y="12561052"/>
                </a:cubicBezTo>
                <a:cubicBezTo>
                  <a:pt x="3676734" y="12579477"/>
                  <a:pt x="3680606" y="12599573"/>
                  <a:pt x="3675435" y="12622821"/>
                </a:cubicBezTo>
                <a:close/>
                <a:moveTo>
                  <a:pt x="8283058" y="2323375"/>
                </a:moveTo>
                <a:cubicBezTo>
                  <a:pt x="8289785" y="2297773"/>
                  <a:pt x="8282685" y="2266573"/>
                  <a:pt x="8257091" y="2263429"/>
                </a:cubicBezTo>
                <a:cubicBezTo>
                  <a:pt x="8259383" y="2285872"/>
                  <a:pt x="8263110" y="2307418"/>
                  <a:pt x="8283058" y="2323375"/>
                </a:cubicBezTo>
                <a:close/>
                <a:moveTo>
                  <a:pt x="8287097" y="2333834"/>
                </a:moveTo>
                <a:cubicBezTo>
                  <a:pt x="8280542" y="2318692"/>
                  <a:pt x="8247341" y="2331575"/>
                  <a:pt x="8249578" y="2339196"/>
                </a:cubicBezTo>
                <a:cubicBezTo>
                  <a:pt x="8260831" y="2334475"/>
                  <a:pt x="8279644" y="2348399"/>
                  <a:pt x="8287097" y="2333834"/>
                </a:cubicBezTo>
                <a:close/>
                <a:moveTo>
                  <a:pt x="8436549" y="2022323"/>
                </a:moveTo>
                <a:cubicBezTo>
                  <a:pt x="8408366" y="2009870"/>
                  <a:pt x="8380903" y="1999258"/>
                  <a:pt x="8356088" y="1995398"/>
                </a:cubicBezTo>
                <a:cubicBezTo>
                  <a:pt x="8374390" y="2015155"/>
                  <a:pt x="8404219" y="2014635"/>
                  <a:pt x="8429517" y="2027842"/>
                </a:cubicBezTo>
                <a:cubicBezTo>
                  <a:pt x="8432693" y="2028738"/>
                  <a:pt x="8435099" y="2026757"/>
                  <a:pt x="8436549" y="2022323"/>
                </a:cubicBezTo>
                <a:close/>
                <a:moveTo>
                  <a:pt x="3828171" y="12454883"/>
                </a:moveTo>
                <a:cubicBezTo>
                  <a:pt x="3823287" y="12453236"/>
                  <a:pt x="3816838" y="12449364"/>
                  <a:pt x="3813907" y="12453688"/>
                </a:cubicBezTo>
                <a:cubicBezTo>
                  <a:pt x="3816467" y="12454819"/>
                  <a:pt x="3818839" y="12456378"/>
                  <a:pt x="3816475" y="12459419"/>
                </a:cubicBezTo>
                <a:cubicBezTo>
                  <a:pt x="3821596" y="12461681"/>
                  <a:pt x="3826242" y="12462713"/>
                  <a:pt x="3828171" y="12454883"/>
                </a:cubicBezTo>
                <a:close/>
                <a:moveTo>
                  <a:pt x="8309904" y="2330645"/>
                </a:moveTo>
                <a:cubicBezTo>
                  <a:pt x="8300904" y="2325648"/>
                  <a:pt x="8293993" y="2325145"/>
                  <a:pt x="8290507" y="2335341"/>
                </a:cubicBezTo>
                <a:cubicBezTo>
                  <a:pt x="8299935" y="2340526"/>
                  <a:pt x="8307271" y="2341217"/>
                  <a:pt x="8309904" y="2330645"/>
                </a:cubicBezTo>
                <a:close/>
                <a:moveTo>
                  <a:pt x="3752503" y="12649660"/>
                </a:moveTo>
                <a:cubicBezTo>
                  <a:pt x="3757985" y="12639635"/>
                  <a:pt x="3753653" y="12625847"/>
                  <a:pt x="3745681" y="12619644"/>
                </a:cubicBezTo>
                <a:cubicBezTo>
                  <a:pt x="3737030" y="12631142"/>
                  <a:pt x="3747034" y="12635052"/>
                  <a:pt x="3738572" y="12646122"/>
                </a:cubicBezTo>
                <a:cubicBezTo>
                  <a:pt x="3733542" y="12641347"/>
                  <a:pt x="3730973" y="12635616"/>
                  <a:pt x="3725942" y="12630839"/>
                </a:cubicBezTo>
                <a:cubicBezTo>
                  <a:pt x="3723398" y="12638907"/>
                  <a:pt x="3717283" y="12637738"/>
                  <a:pt x="3714500" y="12645190"/>
                </a:cubicBezTo>
                <a:lnTo>
                  <a:pt x="3743521" y="12658013"/>
                </a:lnTo>
                <a:cubicBezTo>
                  <a:pt x="3747758" y="12655927"/>
                  <a:pt x="3750675" y="12653003"/>
                  <a:pt x="3752503" y="12649660"/>
                </a:cubicBezTo>
                <a:close/>
                <a:moveTo>
                  <a:pt x="8316941" y="2325080"/>
                </a:moveTo>
                <a:cubicBezTo>
                  <a:pt x="8323312" y="2314119"/>
                  <a:pt x="8308574" y="2297912"/>
                  <a:pt x="8301825" y="2309727"/>
                </a:cubicBezTo>
                <a:cubicBezTo>
                  <a:pt x="8308505" y="2314209"/>
                  <a:pt x="8307807" y="2321554"/>
                  <a:pt x="8316941" y="2325080"/>
                </a:cubicBezTo>
                <a:close/>
                <a:moveTo>
                  <a:pt x="8328259" y="2299466"/>
                </a:moveTo>
                <a:cubicBezTo>
                  <a:pt x="8323609" y="2289248"/>
                  <a:pt x="8313610" y="2280748"/>
                  <a:pt x="8321442" y="2265329"/>
                </a:cubicBezTo>
                <a:cubicBezTo>
                  <a:pt x="8308424" y="2263659"/>
                  <a:pt x="8296260" y="2262367"/>
                  <a:pt x="8288182" y="2272574"/>
                </a:cubicBezTo>
                <a:cubicBezTo>
                  <a:pt x="8292599" y="2282179"/>
                  <a:pt x="8323732" y="2309712"/>
                  <a:pt x="8328259" y="2299466"/>
                </a:cubicBezTo>
                <a:close/>
                <a:moveTo>
                  <a:pt x="8365847" y="2214718"/>
                </a:moveTo>
                <a:cubicBezTo>
                  <a:pt x="8364206" y="2223117"/>
                  <a:pt x="8359376" y="2223518"/>
                  <a:pt x="8355582" y="2227418"/>
                </a:cubicBezTo>
                <a:cubicBezTo>
                  <a:pt x="8345332" y="2199063"/>
                  <a:pt x="8320556" y="2160235"/>
                  <a:pt x="8336274" y="2131694"/>
                </a:cubicBezTo>
                <a:cubicBezTo>
                  <a:pt x="8356404" y="2151741"/>
                  <a:pt x="8348588" y="2189349"/>
                  <a:pt x="8365847" y="2214718"/>
                </a:cubicBezTo>
                <a:close/>
                <a:moveTo>
                  <a:pt x="3792392" y="12591257"/>
                </a:moveTo>
                <a:cubicBezTo>
                  <a:pt x="3785957" y="12538878"/>
                  <a:pt x="3794142" y="12477638"/>
                  <a:pt x="3756990" y="12438242"/>
                </a:cubicBezTo>
                <a:cubicBezTo>
                  <a:pt x="3757308" y="12494047"/>
                  <a:pt x="3773219" y="12543463"/>
                  <a:pt x="3792392" y="12591257"/>
                </a:cubicBezTo>
                <a:close/>
                <a:moveTo>
                  <a:pt x="8292064" y="2411071"/>
                </a:moveTo>
                <a:lnTo>
                  <a:pt x="8280990" y="2406177"/>
                </a:lnTo>
                <a:cubicBezTo>
                  <a:pt x="8271357" y="2414165"/>
                  <a:pt x="8293077" y="2423762"/>
                  <a:pt x="8292064" y="2411071"/>
                </a:cubicBezTo>
                <a:close/>
                <a:moveTo>
                  <a:pt x="3816735" y="12558094"/>
                </a:moveTo>
                <a:cubicBezTo>
                  <a:pt x="3823876" y="12523460"/>
                  <a:pt x="3817295" y="12494507"/>
                  <a:pt x="3802465" y="12468038"/>
                </a:cubicBezTo>
                <a:cubicBezTo>
                  <a:pt x="3802521" y="12500236"/>
                  <a:pt x="3799262" y="12533011"/>
                  <a:pt x="3816735" y="12558094"/>
                </a:cubicBezTo>
                <a:close/>
                <a:moveTo>
                  <a:pt x="8661676" y="1654071"/>
                </a:moveTo>
                <a:cubicBezTo>
                  <a:pt x="8646911" y="1650608"/>
                  <a:pt x="8637322" y="1659635"/>
                  <a:pt x="8625881" y="1664783"/>
                </a:cubicBezTo>
                <a:cubicBezTo>
                  <a:pt x="8642545" y="1673166"/>
                  <a:pt x="8654272" y="1669675"/>
                  <a:pt x="8661676" y="1654071"/>
                </a:cubicBezTo>
                <a:close/>
                <a:moveTo>
                  <a:pt x="8572828" y="1862923"/>
                </a:moveTo>
                <a:cubicBezTo>
                  <a:pt x="8561976" y="1872931"/>
                  <a:pt x="8549807" y="1879221"/>
                  <a:pt x="8536715" y="1883095"/>
                </a:cubicBezTo>
                <a:lnTo>
                  <a:pt x="8502685" y="1887733"/>
                </a:lnTo>
                <a:lnTo>
                  <a:pt x="8495052" y="1888772"/>
                </a:lnTo>
                <a:lnTo>
                  <a:pt x="8502917" y="1875095"/>
                </a:lnTo>
                <a:lnTo>
                  <a:pt x="8505773" y="1870129"/>
                </a:lnTo>
                <a:cubicBezTo>
                  <a:pt x="8523730" y="1857036"/>
                  <a:pt x="8559080" y="1859107"/>
                  <a:pt x="8572828" y="1862923"/>
                </a:cubicBezTo>
                <a:close/>
                <a:moveTo>
                  <a:pt x="8393051" y="2301562"/>
                </a:moveTo>
                <a:cubicBezTo>
                  <a:pt x="8397246" y="2290914"/>
                  <a:pt x="8397339" y="2281771"/>
                  <a:pt x="8395356" y="2273433"/>
                </a:cubicBezTo>
                <a:lnTo>
                  <a:pt x="8392222" y="2266236"/>
                </a:lnTo>
                <a:lnTo>
                  <a:pt x="8385208" y="2250133"/>
                </a:lnTo>
                <a:cubicBezTo>
                  <a:pt x="8364427" y="2247585"/>
                  <a:pt x="8350397" y="2264347"/>
                  <a:pt x="8328485" y="2259767"/>
                </a:cubicBezTo>
                <a:cubicBezTo>
                  <a:pt x="8332637" y="2281501"/>
                  <a:pt x="8333708" y="2304425"/>
                  <a:pt x="8354462" y="2319718"/>
                </a:cubicBezTo>
                <a:cubicBezTo>
                  <a:pt x="8379330" y="2302643"/>
                  <a:pt x="8340764" y="2276928"/>
                  <a:pt x="8362793" y="2261660"/>
                </a:cubicBezTo>
                <a:cubicBezTo>
                  <a:pt x="8368317" y="2268183"/>
                  <a:pt x="8370098" y="2278282"/>
                  <a:pt x="8373388" y="2286687"/>
                </a:cubicBezTo>
                <a:lnTo>
                  <a:pt x="8380419" y="2292006"/>
                </a:lnTo>
                <a:close/>
                <a:moveTo>
                  <a:pt x="8317980" y="2501084"/>
                </a:moveTo>
                <a:cubicBezTo>
                  <a:pt x="8322450" y="2485204"/>
                  <a:pt x="8315669" y="2474045"/>
                  <a:pt x="8309077" y="2462460"/>
                </a:cubicBezTo>
                <a:cubicBezTo>
                  <a:pt x="8302338" y="2478868"/>
                  <a:pt x="8314273" y="2488733"/>
                  <a:pt x="8317980" y="2501084"/>
                </a:cubicBezTo>
                <a:close/>
                <a:moveTo>
                  <a:pt x="8413943" y="2284260"/>
                </a:moveTo>
                <a:cubicBezTo>
                  <a:pt x="8418826" y="2274937"/>
                  <a:pt x="8416531" y="2268311"/>
                  <a:pt x="8412571" y="2262287"/>
                </a:cubicBezTo>
                <a:lnTo>
                  <a:pt x="8401909" y="2245084"/>
                </a:lnTo>
                <a:lnTo>
                  <a:pt x="8401194" y="2243931"/>
                </a:lnTo>
                <a:lnTo>
                  <a:pt x="8401479" y="2246025"/>
                </a:lnTo>
                <a:lnTo>
                  <a:pt x="8404111" y="2265438"/>
                </a:lnTo>
                <a:cubicBezTo>
                  <a:pt x="8406943" y="2271856"/>
                  <a:pt x="8410928" y="2277825"/>
                  <a:pt x="8413943" y="2284260"/>
                </a:cubicBezTo>
                <a:close/>
                <a:moveTo>
                  <a:pt x="8617844" y="1822783"/>
                </a:moveTo>
                <a:cubicBezTo>
                  <a:pt x="8627897" y="1805794"/>
                  <a:pt x="8610897" y="1799303"/>
                  <a:pt x="8612532" y="1785228"/>
                </a:cubicBezTo>
                <a:cubicBezTo>
                  <a:pt x="8573183" y="1773965"/>
                  <a:pt x="8585980" y="1726554"/>
                  <a:pt x="8552238" y="1723381"/>
                </a:cubicBezTo>
                <a:cubicBezTo>
                  <a:pt x="8559554" y="1741411"/>
                  <a:pt x="8569679" y="1758258"/>
                  <a:pt x="8581118" y="1774601"/>
                </a:cubicBezTo>
                <a:lnTo>
                  <a:pt x="8603780" y="1804332"/>
                </a:lnTo>
                <a:close/>
                <a:moveTo>
                  <a:pt x="8700893" y="1654054"/>
                </a:moveTo>
                <a:cubicBezTo>
                  <a:pt x="8698414" y="1641225"/>
                  <a:pt x="8665916" y="1642170"/>
                  <a:pt x="8674263" y="1655551"/>
                </a:cubicBezTo>
                <a:cubicBezTo>
                  <a:pt x="8679926" y="1647340"/>
                  <a:pt x="8697127" y="1667184"/>
                  <a:pt x="8700893" y="1654054"/>
                </a:cubicBezTo>
                <a:close/>
                <a:moveTo>
                  <a:pt x="8414588" y="2302403"/>
                </a:moveTo>
                <a:cubicBezTo>
                  <a:pt x="8398789" y="2308179"/>
                  <a:pt x="8378764" y="2303923"/>
                  <a:pt x="8367242" y="2320773"/>
                </a:cubicBezTo>
                <a:cubicBezTo>
                  <a:pt x="8387081" y="2325456"/>
                  <a:pt x="8402640" y="2319065"/>
                  <a:pt x="8414588" y="2302403"/>
                </a:cubicBezTo>
                <a:close/>
                <a:moveTo>
                  <a:pt x="8691713" y="1685198"/>
                </a:moveTo>
                <a:cubicBezTo>
                  <a:pt x="8674030" y="1690648"/>
                  <a:pt x="8675385" y="1679514"/>
                  <a:pt x="8658910" y="1670704"/>
                </a:cubicBezTo>
                <a:cubicBezTo>
                  <a:pt x="8647959" y="1686271"/>
                  <a:pt x="8687618" y="1700224"/>
                  <a:pt x="8691713" y="1685198"/>
                </a:cubicBezTo>
                <a:close/>
                <a:moveTo>
                  <a:pt x="3915116" y="12513216"/>
                </a:moveTo>
                <a:cubicBezTo>
                  <a:pt x="3907060" y="12510677"/>
                  <a:pt x="3908234" y="12504558"/>
                  <a:pt x="3900362" y="12501590"/>
                </a:cubicBezTo>
                <a:cubicBezTo>
                  <a:pt x="3851782" y="12548045"/>
                  <a:pt x="3785816" y="12598055"/>
                  <a:pt x="3762365" y="12681148"/>
                </a:cubicBezTo>
                <a:cubicBezTo>
                  <a:pt x="3802205" y="12675260"/>
                  <a:pt x="3821150" y="12616220"/>
                  <a:pt x="3847899" y="12576460"/>
                </a:cubicBezTo>
                <a:cubicBezTo>
                  <a:pt x="3873366" y="12562690"/>
                  <a:pt x="3892458" y="12533335"/>
                  <a:pt x="3915116" y="12513216"/>
                </a:cubicBezTo>
                <a:close/>
                <a:moveTo>
                  <a:pt x="8337994" y="2505336"/>
                </a:moveTo>
                <a:cubicBezTo>
                  <a:pt x="8346687" y="2463773"/>
                  <a:pt x="8322376" y="2434667"/>
                  <a:pt x="8304211" y="2403173"/>
                </a:cubicBezTo>
                <a:cubicBezTo>
                  <a:pt x="8312969" y="2438672"/>
                  <a:pt x="8322101" y="2473317"/>
                  <a:pt x="8337994" y="2505336"/>
                </a:cubicBezTo>
                <a:close/>
                <a:moveTo>
                  <a:pt x="8705554" y="1673458"/>
                </a:moveTo>
                <a:cubicBezTo>
                  <a:pt x="8697267" y="1665715"/>
                  <a:pt x="8676337" y="1650856"/>
                  <a:pt x="8669548" y="1666222"/>
                </a:cubicBezTo>
                <a:cubicBezTo>
                  <a:pt x="8680665" y="1667563"/>
                  <a:pt x="8700231" y="1688961"/>
                  <a:pt x="8705554" y="1673458"/>
                </a:cubicBezTo>
                <a:close/>
                <a:moveTo>
                  <a:pt x="8441888" y="2270585"/>
                </a:moveTo>
                <a:cubicBezTo>
                  <a:pt x="8439451" y="2254201"/>
                  <a:pt x="8443586" y="2235619"/>
                  <a:pt x="8427003" y="2224720"/>
                </a:cubicBezTo>
                <a:cubicBezTo>
                  <a:pt x="8411312" y="2237176"/>
                  <a:pt x="8422900" y="2261685"/>
                  <a:pt x="8431249" y="2275069"/>
                </a:cubicBezTo>
                <a:cubicBezTo>
                  <a:pt x="8435887" y="2276098"/>
                  <a:pt x="8438674" y="2273247"/>
                  <a:pt x="8441888" y="2270585"/>
                </a:cubicBezTo>
                <a:close/>
                <a:moveTo>
                  <a:pt x="8536061" y="2083543"/>
                </a:moveTo>
                <a:cubicBezTo>
                  <a:pt x="8502566" y="2090055"/>
                  <a:pt x="8472802" y="2062697"/>
                  <a:pt x="8437470" y="2049115"/>
                </a:cubicBezTo>
                <a:cubicBezTo>
                  <a:pt x="8389562" y="2030484"/>
                  <a:pt x="8322533" y="2021672"/>
                  <a:pt x="8292056" y="1971672"/>
                </a:cubicBezTo>
                <a:cubicBezTo>
                  <a:pt x="8277849" y="1971484"/>
                  <a:pt x="8263830" y="1970871"/>
                  <a:pt x="8247041" y="1964975"/>
                </a:cubicBezTo>
                <a:cubicBezTo>
                  <a:pt x="8240117" y="1951768"/>
                  <a:pt x="8226186" y="1927853"/>
                  <a:pt x="8242656" y="1914834"/>
                </a:cubicBezTo>
                <a:cubicBezTo>
                  <a:pt x="8218061" y="1878090"/>
                  <a:pt x="8215780" y="1832429"/>
                  <a:pt x="8226831" y="1782005"/>
                </a:cubicBezTo>
                <a:cubicBezTo>
                  <a:pt x="8262137" y="1799127"/>
                  <a:pt x="8283511" y="1846626"/>
                  <a:pt x="8265012" y="1894268"/>
                </a:cubicBezTo>
                <a:cubicBezTo>
                  <a:pt x="8294883" y="1902899"/>
                  <a:pt x="8311396" y="1932522"/>
                  <a:pt x="8309536" y="1962144"/>
                </a:cubicBezTo>
                <a:cubicBezTo>
                  <a:pt x="8351706" y="1978747"/>
                  <a:pt x="8394759" y="1984070"/>
                  <a:pt x="8431824" y="2002984"/>
                </a:cubicBezTo>
                <a:cubicBezTo>
                  <a:pt x="8468030" y="2021518"/>
                  <a:pt x="8491291" y="2056659"/>
                  <a:pt x="8528575" y="2071610"/>
                </a:cubicBezTo>
                <a:cubicBezTo>
                  <a:pt x="8537437" y="2073496"/>
                  <a:pt x="8530510" y="2081091"/>
                  <a:pt x="8536061" y="2083543"/>
                </a:cubicBezTo>
                <a:close/>
                <a:moveTo>
                  <a:pt x="8713436" y="1694796"/>
                </a:moveTo>
                <a:cubicBezTo>
                  <a:pt x="8708989" y="1693341"/>
                  <a:pt x="8703591" y="1689425"/>
                  <a:pt x="8701279" y="1693506"/>
                </a:cubicBezTo>
                <a:cubicBezTo>
                  <a:pt x="8703221" y="1694874"/>
                  <a:pt x="8704736" y="1696053"/>
                  <a:pt x="8702989" y="1698852"/>
                </a:cubicBezTo>
                <a:cubicBezTo>
                  <a:pt x="8707438" y="1700308"/>
                  <a:pt x="8711886" y="1701763"/>
                  <a:pt x="8713436" y="1694796"/>
                </a:cubicBezTo>
                <a:close/>
                <a:moveTo>
                  <a:pt x="8467697" y="2251374"/>
                </a:moveTo>
                <a:cubicBezTo>
                  <a:pt x="8462561" y="2235329"/>
                  <a:pt x="8468680" y="2214561"/>
                  <a:pt x="8449404" y="2204003"/>
                </a:cubicBezTo>
                <a:cubicBezTo>
                  <a:pt x="8447421" y="2206188"/>
                  <a:pt x="8446386" y="2210833"/>
                  <a:pt x="8442788" y="2209754"/>
                </a:cubicBezTo>
                <a:cubicBezTo>
                  <a:pt x="8446548" y="2223151"/>
                  <a:pt x="8447604" y="2263416"/>
                  <a:pt x="8467697" y="2251374"/>
                </a:cubicBezTo>
                <a:close/>
                <a:moveTo>
                  <a:pt x="8482221" y="2218503"/>
                </a:moveTo>
                <a:cubicBezTo>
                  <a:pt x="8475347" y="2209853"/>
                  <a:pt x="8487957" y="2193995"/>
                  <a:pt x="8468785" y="2190116"/>
                </a:cubicBezTo>
                <a:cubicBezTo>
                  <a:pt x="8466339" y="2200260"/>
                  <a:pt x="8474892" y="2222408"/>
                  <a:pt x="8482221" y="2218503"/>
                </a:cubicBezTo>
                <a:close/>
                <a:moveTo>
                  <a:pt x="8365930" y="2491662"/>
                </a:moveTo>
                <a:cubicBezTo>
                  <a:pt x="8354108" y="2461951"/>
                  <a:pt x="8349852" y="2428951"/>
                  <a:pt x="8325736" y="2404012"/>
                </a:cubicBezTo>
                <a:cubicBezTo>
                  <a:pt x="8330798" y="2436347"/>
                  <a:pt x="8339360" y="2467678"/>
                  <a:pt x="8355056" y="2495529"/>
                </a:cubicBezTo>
                <a:cubicBezTo>
                  <a:pt x="8357130" y="2490835"/>
                  <a:pt x="8363381" y="2495126"/>
                  <a:pt x="8365930" y="2491662"/>
                </a:cubicBezTo>
                <a:close/>
                <a:moveTo>
                  <a:pt x="8625653" y="1913484"/>
                </a:moveTo>
                <a:cubicBezTo>
                  <a:pt x="8622313" y="1895680"/>
                  <a:pt x="8624505" y="1875729"/>
                  <a:pt x="8614402" y="1860550"/>
                </a:cubicBezTo>
                <a:cubicBezTo>
                  <a:pt x="8614143" y="1877273"/>
                  <a:pt x="8605698" y="1924056"/>
                  <a:pt x="8625653" y="1913484"/>
                </a:cubicBezTo>
                <a:close/>
                <a:moveTo>
                  <a:pt x="8570401" y="2045252"/>
                </a:moveTo>
                <a:cubicBezTo>
                  <a:pt x="8579048" y="2028042"/>
                  <a:pt x="8586301" y="2009753"/>
                  <a:pt x="8591701" y="1990326"/>
                </a:cubicBezTo>
                <a:cubicBezTo>
                  <a:pt x="8598631" y="1965707"/>
                  <a:pt x="8599760" y="1938940"/>
                  <a:pt x="8596796" y="1912030"/>
                </a:cubicBezTo>
                <a:lnTo>
                  <a:pt x="8582005" y="1851873"/>
                </a:lnTo>
                <a:lnTo>
                  <a:pt x="8577336" y="1832884"/>
                </a:lnTo>
                <a:cubicBezTo>
                  <a:pt x="8558456" y="1782510"/>
                  <a:pt x="8530043" y="1739597"/>
                  <a:pt x="8505759" y="1720193"/>
                </a:cubicBezTo>
                <a:cubicBezTo>
                  <a:pt x="8383516" y="1623321"/>
                  <a:pt x="8227995" y="1648999"/>
                  <a:pt x="8158544" y="1694339"/>
                </a:cubicBezTo>
                <a:cubicBezTo>
                  <a:pt x="8106303" y="1728403"/>
                  <a:pt x="8019612" y="1824292"/>
                  <a:pt x="8007251" y="1907613"/>
                </a:cubicBezTo>
                <a:cubicBezTo>
                  <a:pt x="7993389" y="1998944"/>
                  <a:pt x="8019574" y="2125318"/>
                  <a:pt x="8079341" y="2180299"/>
                </a:cubicBezTo>
                <a:cubicBezTo>
                  <a:pt x="8107495" y="2206515"/>
                  <a:pt x="8142594" y="2225085"/>
                  <a:pt x="8180571" y="2238293"/>
                </a:cubicBezTo>
                <a:cubicBezTo>
                  <a:pt x="8236402" y="2258369"/>
                  <a:pt x="8336995" y="2254343"/>
                  <a:pt x="8382865" y="2235832"/>
                </a:cubicBezTo>
                <a:lnTo>
                  <a:pt x="8415816" y="2214721"/>
                </a:lnTo>
                <a:lnTo>
                  <a:pt x="8423106" y="2210050"/>
                </a:lnTo>
                <a:cubicBezTo>
                  <a:pt x="8437623" y="2198670"/>
                  <a:pt x="8452805" y="2185352"/>
                  <a:pt x="8467337" y="2172639"/>
                </a:cubicBezTo>
                <a:lnTo>
                  <a:pt x="8497993" y="2143220"/>
                </a:lnTo>
                <a:lnTo>
                  <a:pt x="8505462" y="2136052"/>
                </a:lnTo>
                <a:cubicBezTo>
                  <a:pt x="8530235" y="2109782"/>
                  <a:pt x="8553107" y="2079674"/>
                  <a:pt x="8570401" y="2045252"/>
                </a:cubicBezTo>
                <a:close/>
                <a:moveTo>
                  <a:pt x="3875229" y="12681991"/>
                </a:moveTo>
                <a:cubicBezTo>
                  <a:pt x="3866737" y="12674664"/>
                  <a:pt x="3868329" y="12664132"/>
                  <a:pt x="3867647" y="12654128"/>
                </a:cubicBezTo>
                <a:cubicBezTo>
                  <a:pt x="3860343" y="12649880"/>
                  <a:pt x="3856609" y="12654868"/>
                  <a:pt x="3849543" y="12651235"/>
                </a:cubicBezTo>
                <a:cubicBezTo>
                  <a:pt x="3850802" y="12638003"/>
                  <a:pt x="3852633" y="12628088"/>
                  <a:pt x="3864080" y="12618336"/>
                </a:cubicBezTo>
                <a:cubicBezTo>
                  <a:pt x="3869824" y="12624959"/>
                  <a:pt x="3870414" y="12637477"/>
                  <a:pt x="3880296" y="12625501"/>
                </a:cubicBezTo>
                <a:cubicBezTo>
                  <a:pt x="3878524" y="12614505"/>
                  <a:pt x="3875948" y="12604174"/>
                  <a:pt x="3856753" y="12600289"/>
                </a:cubicBezTo>
                <a:cubicBezTo>
                  <a:pt x="3842840" y="12610995"/>
                  <a:pt x="3834115" y="12634205"/>
                  <a:pt x="3820967" y="12647802"/>
                </a:cubicBezTo>
                <a:cubicBezTo>
                  <a:pt x="3833828" y="12659102"/>
                  <a:pt x="3851831" y="12686462"/>
                  <a:pt x="3875229" y="12681991"/>
                </a:cubicBezTo>
                <a:close/>
                <a:moveTo>
                  <a:pt x="8381294" y="2485697"/>
                </a:moveTo>
                <a:lnTo>
                  <a:pt x="8374052" y="2482497"/>
                </a:lnTo>
                <a:lnTo>
                  <a:pt x="8370846" y="2489752"/>
                </a:lnTo>
                <a:lnTo>
                  <a:pt x="8378088" y="2492953"/>
                </a:lnTo>
                <a:close/>
                <a:moveTo>
                  <a:pt x="8744768" y="1673439"/>
                </a:moveTo>
                <a:cubicBezTo>
                  <a:pt x="8740885" y="1670704"/>
                  <a:pt x="8743386" y="1666197"/>
                  <a:pt x="8745837" y="1660648"/>
                </a:cubicBezTo>
                <a:cubicBezTo>
                  <a:pt x="8727848" y="1650659"/>
                  <a:pt x="8713419" y="1649895"/>
                  <a:pt x="8703217" y="1659162"/>
                </a:cubicBezTo>
                <a:cubicBezTo>
                  <a:pt x="8708383" y="1667056"/>
                  <a:pt x="8737595" y="1685064"/>
                  <a:pt x="8744768" y="1673439"/>
                </a:cubicBezTo>
                <a:close/>
                <a:moveTo>
                  <a:pt x="8509290" y="2217197"/>
                </a:moveTo>
                <a:cubicBezTo>
                  <a:pt x="8514557" y="2196053"/>
                  <a:pt x="8510791" y="2178061"/>
                  <a:pt x="8497610" y="2164074"/>
                </a:cubicBezTo>
                <a:cubicBezTo>
                  <a:pt x="8477614" y="2178199"/>
                  <a:pt x="8496887" y="2215289"/>
                  <a:pt x="8509290" y="2217197"/>
                </a:cubicBezTo>
                <a:close/>
                <a:moveTo>
                  <a:pt x="8397274" y="2479493"/>
                </a:moveTo>
                <a:cubicBezTo>
                  <a:pt x="8399469" y="2459547"/>
                  <a:pt x="8387598" y="2428794"/>
                  <a:pt x="8373449" y="2425093"/>
                </a:cubicBezTo>
                <a:cubicBezTo>
                  <a:pt x="8386904" y="2440731"/>
                  <a:pt x="8382965" y="2463478"/>
                  <a:pt x="8397274" y="2479493"/>
                </a:cubicBezTo>
                <a:close/>
                <a:moveTo>
                  <a:pt x="8405384" y="2461140"/>
                </a:moveTo>
                <a:cubicBezTo>
                  <a:pt x="8412186" y="2454963"/>
                  <a:pt x="8403366" y="2440353"/>
                  <a:pt x="8397702" y="2448563"/>
                </a:cubicBezTo>
                <a:cubicBezTo>
                  <a:pt x="8405323" y="2450910"/>
                  <a:pt x="8402682" y="2456886"/>
                  <a:pt x="8405384" y="2461140"/>
                </a:cubicBezTo>
                <a:close/>
                <a:moveTo>
                  <a:pt x="8734283" y="1716761"/>
                </a:moveTo>
                <a:cubicBezTo>
                  <a:pt x="8729646" y="1715732"/>
                  <a:pt x="8724247" y="1711816"/>
                  <a:pt x="8721509" y="1715708"/>
                </a:cubicBezTo>
                <a:cubicBezTo>
                  <a:pt x="8723877" y="1717264"/>
                  <a:pt x="8726007" y="1718206"/>
                  <a:pt x="8723646" y="1721244"/>
                </a:cubicBezTo>
                <a:cubicBezTo>
                  <a:pt x="8728710" y="1722461"/>
                  <a:pt x="8732732" y="1723728"/>
                  <a:pt x="8734283" y="1716761"/>
                </a:cubicBezTo>
                <a:close/>
                <a:moveTo>
                  <a:pt x="8747735" y="1696687"/>
                </a:moveTo>
                <a:cubicBezTo>
                  <a:pt x="8740402" y="1695998"/>
                  <a:pt x="8737114" y="1679240"/>
                  <a:pt x="8729416" y="1688593"/>
                </a:cubicBezTo>
                <a:cubicBezTo>
                  <a:pt x="8730603" y="1691668"/>
                  <a:pt x="8743110" y="1704847"/>
                  <a:pt x="8747735" y="1696687"/>
                </a:cubicBezTo>
                <a:close/>
                <a:moveTo>
                  <a:pt x="8521643" y="2218063"/>
                </a:moveTo>
                <a:cubicBezTo>
                  <a:pt x="8514846" y="2228836"/>
                  <a:pt x="8503345" y="2228347"/>
                  <a:pt x="8491794" y="2226815"/>
                </a:cubicBezTo>
                <a:cubicBezTo>
                  <a:pt x="8481401" y="2267634"/>
                  <a:pt x="8439994" y="2270259"/>
                  <a:pt x="8434407" y="2297894"/>
                </a:cubicBezTo>
                <a:cubicBezTo>
                  <a:pt x="8462292" y="2273988"/>
                  <a:pt x="8509495" y="2257087"/>
                  <a:pt x="8521643" y="2218063"/>
                </a:cubicBezTo>
                <a:close/>
                <a:moveTo>
                  <a:pt x="8529565" y="2200134"/>
                </a:moveTo>
                <a:cubicBezTo>
                  <a:pt x="8533373" y="2183447"/>
                  <a:pt x="8529802" y="2169623"/>
                  <a:pt x="8517006" y="2159377"/>
                </a:cubicBezTo>
                <a:cubicBezTo>
                  <a:pt x="8517505" y="2174395"/>
                  <a:pt x="8518617" y="2189173"/>
                  <a:pt x="8529565" y="2200134"/>
                </a:cubicBezTo>
                <a:close/>
                <a:moveTo>
                  <a:pt x="3894081" y="12705130"/>
                </a:moveTo>
                <a:cubicBezTo>
                  <a:pt x="3902584" y="12690503"/>
                  <a:pt x="3893850" y="12682558"/>
                  <a:pt x="3888386" y="12672994"/>
                </a:cubicBezTo>
                <a:cubicBezTo>
                  <a:pt x="3885848" y="12685662"/>
                  <a:pt x="3876115" y="12700767"/>
                  <a:pt x="3894081" y="12705130"/>
                </a:cubicBezTo>
                <a:close/>
                <a:moveTo>
                  <a:pt x="8547047" y="2181325"/>
                </a:moveTo>
                <a:cubicBezTo>
                  <a:pt x="8554395" y="2160080"/>
                  <a:pt x="8548218" y="2144085"/>
                  <a:pt x="8538965" y="2129281"/>
                </a:cubicBezTo>
                <a:cubicBezTo>
                  <a:pt x="8517787" y="2144926"/>
                  <a:pt x="8535998" y="2168279"/>
                  <a:pt x="8547047" y="2181325"/>
                </a:cubicBezTo>
                <a:close/>
                <a:moveTo>
                  <a:pt x="8566476" y="2137354"/>
                </a:moveTo>
                <a:cubicBezTo>
                  <a:pt x="8566494" y="2120014"/>
                  <a:pt x="8557766" y="2107483"/>
                  <a:pt x="8573312" y="2091902"/>
                </a:cubicBezTo>
                <a:cubicBezTo>
                  <a:pt x="8560049" y="2085022"/>
                  <a:pt x="8556382" y="2100239"/>
                  <a:pt x="8548585" y="2107509"/>
                </a:cubicBezTo>
                <a:cubicBezTo>
                  <a:pt x="8553568" y="2115834"/>
                  <a:pt x="8550677" y="2143130"/>
                  <a:pt x="8566476" y="2137354"/>
                </a:cubicBezTo>
                <a:close/>
                <a:moveTo>
                  <a:pt x="8602125" y="2056671"/>
                </a:moveTo>
                <a:cubicBezTo>
                  <a:pt x="8597994" y="2048722"/>
                  <a:pt x="8592914" y="2038314"/>
                  <a:pt x="8585510" y="2053921"/>
                </a:cubicBezTo>
                <a:cubicBezTo>
                  <a:pt x="8594698" y="2058491"/>
                  <a:pt x="8593998" y="2065836"/>
                  <a:pt x="8602125" y="2056671"/>
                </a:cubicBezTo>
                <a:close/>
                <a:moveTo>
                  <a:pt x="8650601" y="1946957"/>
                </a:moveTo>
                <a:cubicBezTo>
                  <a:pt x="8649110" y="1933033"/>
                  <a:pt x="8662001" y="1914237"/>
                  <a:pt x="8641451" y="1907708"/>
                </a:cubicBezTo>
                <a:cubicBezTo>
                  <a:pt x="8635325" y="1923880"/>
                  <a:pt x="8638043" y="1937327"/>
                  <a:pt x="8650601" y="1946957"/>
                </a:cubicBezTo>
                <a:close/>
                <a:moveTo>
                  <a:pt x="8592518" y="2087632"/>
                </a:moveTo>
                <a:cubicBezTo>
                  <a:pt x="8586970" y="2080589"/>
                  <a:pt x="8594145" y="2068962"/>
                  <a:pt x="8580794" y="2064594"/>
                </a:cubicBezTo>
                <a:cubicBezTo>
                  <a:pt x="8571299" y="2075705"/>
                  <a:pt x="8584861" y="2093434"/>
                  <a:pt x="8592518" y="2087632"/>
                </a:cubicBezTo>
                <a:close/>
                <a:moveTo>
                  <a:pt x="8648857" y="1980883"/>
                </a:moveTo>
                <a:cubicBezTo>
                  <a:pt x="8650259" y="1970788"/>
                  <a:pt x="8653746" y="1960593"/>
                  <a:pt x="8642047" y="1955934"/>
                </a:cubicBezTo>
                <a:cubicBezTo>
                  <a:pt x="8628333" y="1961610"/>
                  <a:pt x="8633658" y="1977229"/>
                  <a:pt x="8648857" y="1980883"/>
                </a:cubicBezTo>
                <a:close/>
                <a:moveTo>
                  <a:pt x="8577355" y="2163464"/>
                </a:moveTo>
                <a:cubicBezTo>
                  <a:pt x="8581317" y="2155648"/>
                  <a:pt x="8581398" y="2146244"/>
                  <a:pt x="8572213" y="2143972"/>
                </a:cubicBezTo>
                <a:cubicBezTo>
                  <a:pt x="8566748" y="2160946"/>
                  <a:pt x="8558985" y="2160067"/>
                  <a:pt x="8559198" y="2173428"/>
                </a:cubicBezTo>
                <a:cubicBezTo>
                  <a:pt x="8565547" y="2177509"/>
                  <a:pt x="8573393" y="2171280"/>
                  <a:pt x="8577355" y="2163464"/>
                </a:cubicBezTo>
                <a:close/>
                <a:moveTo>
                  <a:pt x="8425804" y="2514035"/>
                </a:moveTo>
                <a:cubicBezTo>
                  <a:pt x="8437132" y="2497614"/>
                  <a:pt x="8426523" y="2489356"/>
                  <a:pt x="8418799" y="2480331"/>
                </a:cubicBezTo>
                <a:cubicBezTo>
                  <a:pt x="8413616" y="2494366"/>
                  <a:pt x="8413350" y="2506493"/>
                  <a:pt x="8425804" y="2514035"/>
                </a:cubicBezTo>
                <a:close/>
                <a:moveTo>
                  <a:pt x="8593117" y="2135860"/>
                </a:moveTo>
                <a:cubicBezTo>
                  <a:pt x="8595143" y="2130122"/>
                  <a:pt x="8599202" y="2123241"/>
                  <a:pt x="8590775" y="2121558"/>
                </a:cubicBezTo>
                <a:cubicBezTo>
                  <a:pt x="8587522" y="2127775"/>
                  <a:pt x="8588995" y="2132508"/>
                  <a:pt x="8593117" y="2135860"/>
                </a:cubicBezTo>
                <a:close/>
                <a:moveTo>
                  <a:pt x="8631077" y="2060470"/>
                </a:moveTo>
                <a:cubicBezTo>
                  <a:pt x="8637411" y="2044836"/>
                  <a:pt x="8641055" y="2030246"/>
                  <a:pt x="8636044" y="2019103"/>
                </a:cubicBezTo>
                <a:cubicBezTo>
                  <a:pt x="8625649" y="2028796"/>
                  <a:pt x="8623252" y="2039983"/>
                  <a:pt x="8623661" y="2057512"/>
                </a:cubicBezTo>
                <a:cubicBezTo>
                  <a:pt x="8615862" y="2064781"/>
                  <a:pt x="8590459" y="2101520"/>
                  <a:pt x="8609968" y="2108099"/>
                </a:cubicBezTo>
                <a:cubicBezTo>
                  <a:pt x="8615718" y="2092781"/>
                  <a:pt x="8624744" y="2076104"/>
                  <a:pt x="8631077" y="2060470"/>
                </a:cubicBezTo>
                <a:close/>
                <a:moveTo>
                  <a:pt x="3922674" y="12717764"/>
                </a:moveTo>
                <a:cubicBezTo>
                  <a:pt x="3915043" y="12715413"/>
                  <a:pt x="3918983" y="12692642"/>
                  <a:pt x="3910044" y="12702480"/>
                </a:cubicBezTo>
                <a:cubicBezTo>
                  <a:pt x="3914174" y="12705837"/>
                  <a:pt x="3910847" y="12728370"/>
                  <a:pt x="3922674" y="12717764"/>
                </a:cubicBezTo>
                <a:close/>
                <a:moveTo>
                  <a:pt x="8781368" y="1728893"/>
                </a:moveTo>
                <a:cubicBezTo>
                  <a:pt x="8771669" y="1726648"/>
                  <a:pt x="8776531" y="1719103"/>
                  <a:pt x="8764985" y="1717573"/>
                </a:cubicBezTo>
                <a:cubicBezTo>
                  <a:pt x="8754117" y="1726035"/>
                  <a:pt x="8779581" y="1735245"/>
                  <a:pt x="8781368" y="1728893"/>
                </a:cubicBezTo>
                <a:close/>
                <a:moveTo>
                  <a:pt x="8801421" y="1693880"/>
                </a:moveTo>
                <a:cubicBezTo>
                  <a:pt x="8790109" y="1688372"/>
                  <a:pt x="8771489" y="1669432"/>
                  <a:pt x="8757542" y="1674492"/>
                </a:cubicBezTo>
                <a:cubicBezTo>
                  <a:pt x="8767815" y="1680052"/>
                  <a:pt x="8791462" y="1708355"/>
                  <a:pt x="8801421" y="1693880"/>
                </a:cubicBezTo>
                <a:close/>
                <a:moveTo>
                  <a:pt x="8447753" y="2515061"/>
                </a:moveTo>
                <a:cubicBezTo>
                  <a:pt x="8456806" y="2463455"/>
                  <a:pt x="8433711" y="2424682"/>
                  <a:pt x="8412889" y="2385383"/>
                </a:cubicBezTo>
                <a:cubicBezTo>
                  <a:pt x="8404409" y="2409184"/>
                  <a:pt x="8422839" y="2428551"/>
                  <a:pt x="8428404" y="2449375"/>
                </a:cubicBezTo>
                <a:cubicBezTo>
                  <a:pt x="8434157" y="2469773"/>
                  <a:pt x="8428193" y="2498256"/>
                  <a:pt x="8447753" y="2515061"/>
                </a:cubicBezTo>
                <a:close/>
                <a:moveTo>
                  <a:pt x="8464161" y="2477927"/>
                </a:moveTo>
                <a:cubicBezTo>
                  <a:pt x="8457988" y="2461936"/>
                  <a:pt x="8456614" y="2428170"/>
                  <a:pt x="8443127" y="2425271"/>
                </a:cubicBezTo>
                <a:cubicBezTo>
                  <a:pt x="8455634" y="2438450"/>
                  <a:pt x="8445757" y="2476939"/>
                  <a:pt x="8464161" y="2477927"/>
                </a:cubicBezTo>
                <a:close/>
                <a:moveTo>
                  <a:pt x="8813805" y="1686598"/>
                </a:moveTo>
                <a:cubicBezTo>
                  <a:pt x="8796276" y="1668650"/>
                  <a:pt x="8765919" y="1644014"/>
                  <a:pt x="8745635" y="1651886"/>
                </a:cubicBezTo>
                <a:cubicBezTo>
                  <a:pt x="8761215" y="1663872"/>
                  <a:pt x="8798664" y="1683989"/>
                  <a:pt x="8813805" y="1686598"/>
                </a:cubicBezTo>
                <a:close/>
                <a:moveTo>
                  <a:pt x="8795411" y="1757034"/>
                </a:moveTo>
                <a:cubicBezTo>
                  <a:pt x="8781914" y="1744948"/>
                  <a:pt x="8761262" y="1727151"/>
                  <a:pt x="8743663" y="1725497"/>
                </a:cubicBezTo>
                <a:cubicBezTo>
                  <a:pt x="8744310" y="1748229"/>
                  <a:pt x="8779385" y="1762196"/>
                  <a:pt x="8795411" y="1757034"/>
                </a:cubicBezTo>
                <a:close/>
                <a:moveTo>
                  <a:pt x="8478218" y="2484139"/>
                </a:moveTo>
                <a:cubicBezTo>
                  <a:pt x="8484214" y="2442915"/>
                  <a:pt x="8471533" y="2408234"/>
                  <a:pt x="8451474" y="2376414"/>
                </a:cubicBezTo>
                <a:cubicBezTo>
                  <a:pt x="8440000" y="2389710"/>
                  <a:pt x="8455217" y="2411738"/>
                  <a:pt x="8459736" y="2428018"/>
                </a:cubicBezTo>
                <a:cubicBezTo>
                  <a:pt x="8464826" y="2447613"/>
                  <a:pt x="8464057" y="2471250"/>
                  <a:pt x="8478218" y="2484139"/>
                </a:cubicBezTo>
                <a:close/>
                <a:moveTo>
                  <a:pt x="3948362" y="12748520"/>
                </a:moveTo>
                <a:cubicBezTo>
                  <a:pt x="3959754" y="12733126"/>
                  <a:pt x="3944104" y="12698124"/>
                  <a:pt x="3929103" y="12681282"/>
                </a:cubicBezTo>
                <a:cubicBezTo>
                  <a:pt x="3924505" y="12707849"/>
                  <a:pt x="3927106" y="12731978"/>
                  <a:pt x="3948362" y="12748520"/>
                </a:cubicBezTo>
                <a:close/>
                <a:moveTo>
                  <a:pt x="8743311" y="1904914"/>
                </a:moveTo>
                <a:cubicBezTo>
                  <a:pt x="8743912" y="1895487"/>
                  <a:pt x="8749855" y="1884338"/>
                  <a:pt x="8741852" y="1878251"/>
                </a:cubicBezTo>
                <a:cubicBezTo>
                  <a:pt x="8732446" y="1882258"/>
                  <a:pt x="8738996" y="1897396"/>
                  <a:pt x="8743311" y="1904914"/>
                </a:cubicBezTo>
                <a:close/>
                <a:moveTo>
                  <a:pt x="8809694" y="1754672"/>
                </a:moveTo>
                <a:cubicBezTo>
                  <a:pt x="8798673" y="1755414"/>
                  <a:pt x="8799074" y="1737226"/>
                  <a:pt x="8791377" y="1746579"/>
                </a:cubicBezTo>
                <a:cubicBezTo>
                  <a:pt x="8792564" y="1749654"/>
                  <a:pt x="8804644" y="1762643"/>
                  <a:pt x="8809694" y="1754672"/>
                </a:cubicBezTo>
                <a:close/>
                <a:moveTo>
                  <a:pt x="8812900" y="1747416"/>
                </a:moveTo>
                <a:cubicBezTo>
                  <a:pt x="8822106" y="1734649"/>
                  <a:pt x="8801658" y="1725614"/>
                  <a:pt x="8797991" y="1740829"/>
                </a:cubicBezTo>
                <a:close/>
                <a:moveTo>
                  <a:pt x="8559714" y="2349247"/>
                </a:moveTo>
                <a:cubicBezTo>
                  <a:pt x="8553980" y="2342632"/>
                  <a:pt x="8558081" y="2332201"/>
                  <a:pt x="8563787" y="2320438"/>
                </a:cubicBezTo>
                <a:cubicBezTo>
                  <a:pt x="8533394" y="2303948"/>
                  <a:pt x="8550405" y="2355337"/>
                  <a:pt x="8559714" y="2349247"/>
                </a:cubicBezTo>
                <a:close/>
                <a:moveTo>
                  <a:pt x="8467934" y="2567341"/>
                </a:moveTo>
                <a:cubicBezTo>
                  <a:pt x="8462102" y="2558643"/>
                  <a:pt x="8469177" y="2544933"/>
                  <a:pt x="8459233" y="2537478"/>
                </a:cubicBezTo>
                <a:cubicBezTo>
                  <a:pt x="8459861" y="2546429"/>
                  <a:pt x="8453420" y="2573682"/>
                  <a:pt x="8467934" y="2567341"/>
                </a:cubicBezTo>
                <a:close/>
                <a:moveTo>
                  <a:pt x="8508481" y="2475574"/>
                </a:moveTo>
                <a:cubicBezTo>
                  <a:pt x="8493719" y="2440993"/>
                  <a:pt x="8499853" y="2398300"/>
                  <a:pt x="8472987" y="2368064"/>
                </a:cubicBezTo>
                <a:cubicBezTo>
                  <a:pt x="8465192" y="2375333"/>
                  <a:pt x="8472929" y="2393545"/>
                  <a:pt x="8476595" y="2409450"/>
                </a:cubicBezTo>
                <a:cubicBezTo>
                  <a:pt x="8483738" y="2441684"/>
                  <a:pt x="8488739" y="2463790"/>
                  <a:pt x="8508481" y="2475574"/>
                </a:cubicBezTo>
                <a:close/>
                <a:moveTo>
                  <a:pt x="8521305" y="2446550"/>
                </a:moveTo>
                <a:cubicBezTo>
                  <a:pt x="8518135" y="2414540"/>
                  <a:pt x="8496717" y="2389262"/>
                  <a:pt x="8500923" y="2354390"/>
                </a:cubicBezTo>
                <a:cubicBezTo>
                  <a:pt x="8475124" y="2373600"/>
                  <a:pt x="8510811" y="2418446"/>
                  <a:pt x="8507021" y="2448911"/>
                </a:cubicBezTo>
                <a:cubicBezTo>
                  <a:pt x="8513413" y="2451736"/>
                  <a:pt x="8517715" y="2450065"/>
                  <a:pt x="8521305" y="2446550"/>
                </a:cubicBezTo>
                <a:close/>
                <a:moveTo>
                  <a:pt x="3994824" y="12710320"/>
                </a:moveTo>
                <a:cubicBezTo>
                  <a:pt x="3986142" y="12703420"/>
                  <a:pt x="4001277" y="12687637"/>
                  <a:pt x="3981703" y="12684607"/>
                </a:cubicBezTo>
                <a:cubicBezTo>
                  <a:pt x="3977361" y="12694433"/>
                  <a:pt x="3984508" y="12717508"/>
                  <a:pt x="3994824" y="12710320"/>
                </a:cubicBezTo>
                <a:close/>
                <a:moveTo>
                  <a:pt x="8510706" y="2497473"/>
                </a:moveTo>
                <a:cubicBezTo>
                  <a:pt x="8511038" y="2494559"/>
                  <a:pt x="8510559" y="2491032"/>
                  <a:pt x="8512327" y="2486456"/>
                </a:cubicBezTo>
                <a:cubicBezTo>
                  <a:pt x="8498562" y="2486496"/>
                  <a:pt x="8499597" y="2481851"/>
                  <a:pt x="8486767" y="2475162"/>
                </a:cubicBezTo>
                <a:cubicBezTo>
                  <a:pt x="8483854" y="2488669"/>
                  <a:pt x="8491767" y="2497268"/>
                  <a:pt x="8504218" y="2504809"/>
                </a:cubicBezTo>
                <a:cubicBezTo>
                  <a:pt x="8509229" y="2502687"/>
                  <a:pt x="8510373" y="2500387"/>
                  <a:pt x="8510706" y="2497473"/>
                </a:cubicBezTo>
                <a:close/>
                <a:moveTo>
                  <a:pt x="8549018" y="2413646"/>
                </a:moveTo>
                <a:cubicBezTo>
                  <a:pt x="8551141" y="2406677"/>
                  <a:pt x="8549687" y="2397872"/>
                  <a:pt x="8543936" y="2395331"/>
                </a:cubicBezTo>
                <a:lnTo>
                  <a:pt x="8532621" y="2420941"/>
                </a:lnTo>
                <a:cubicBezTo>
                  <a:pt x="8541189" y="2425747"/>
                  <a:pt x="8546893" y="2420615"/>
                  <a:pt x="8549018" y="2413646"/>
                </a:cubicBezTo>
                <a:close/>
                <a:moveTo>
                  <a:pt x="8814132" y="1813770"/>
                </a:moveTo>
                <a:cubicBezTo>
                  <a:pt x="8820118" y="1799069"/>
                  <a:pt x="8803980" y="1792959"/>
                  <a:pt x="8791338" y="1785843"/>
                </a:cubicBezTo>
                <a:cubicBezTo>
                  <a:pt x="8785080" y="1776957"/>
                  <a:pt x="8803672" y="1777519"/>
                  <a:pt x="8788811" y="1771972"/>
                </a:cubicBezTo>
                <a:cubicBezTo>
                  <a:pt x="8785339" y="1791356"/>
                  <a:pt x="8741621" y="1753163"/>
                  <a:pt x="8732988" y="1769244"/>
                </a:cubicBezTo>
                <a:cubicBezTo>
                  <a:pt x="8731697" y="1759491"/>
                  <a:pt x="8710097" y="1739234"/>
                  <a:pt x="8701882" y="1750909"/>
                </a:cubicBezTo>
                <a:cubicBezTo>
                  <a:pt x="8725621" y="1776702"/>
                  <a:pt x="8775670" y="1812080"/>
                  <a:pt x="8814132" y="1813770"/>
                </a:cubicBezTo>
                <a:close/>
                <a:moveTo>
                  <a:pt x="8833557" y="1769807"/>
                </a:moveTo>
                <a:cubicBezTo>
                  <a:pt x="8840304" y="1757994"/>
                  <a:pt x="8823015" y="1740662"/>
                  <a:pt x="8814799" y="1752336"/>
                </a:cubicBezTo>
                <a:cubicBezTo>
                  <a:pt x="8821526" y="1757859"/>
                  <a:pt x="8821300" y="1766432"/>
                  <a:pt x="8833557" y="1769807"/>
                </a:cubicBezTo>
                <a:close/>
                <a:moveTo>
                  <a:pt x="8841666" y="1751454"/>
                </a:moveTo>
                <a:cubicBezTo>
                  <a:pt x="8846855" y="1742013"/>
                  <a:pt x="8841837" y="1737245"/>
                  <a:pt x="8831660" y="1733769"/>
                </a:cubicBezTo>
                <a:cubicBezTo>
                  <a:pt x="8826660" y="1742783"/>
                  <a:pt x="8835606" y="1746736"/>
                  <a:pt x="8841666" y="1751454"/>
                </a:cubicBezTo>
                <a:close/>
                <a:moveTo>
                  <a:pt x="8664291" y="2162715"/>
                </a:moveTo>
                <a:cubicBezTo>
                  <a:pt x="8641274" y="2152545"/>
                  <a:pt x="8633628" y="2136411"/>
                  <a:pt x="8610612" y="2126242"/>
                </a:cubicBezTo>
                <a:cubicBezTo>
                  <a:pt x="8595656" y="2154330"/>
                  <a:pt x="8641758" y="2158372"/>
                  <a:pt x="8659387" y="2173815"/>
                </a:cubicBezTo>
                <a:close/>
                <a:moveTo>
                  <a:pt x="8538114" y="2458058"/>
                </a:moveTo>
                <a:cubicBezTo>
                  <a:pt x="8534279" y="2456364"/>
                  <a:pt x="8534746" y="2452999"/>
                  <a:pt x="8532380" y="2451443"/>
                </a:cubicBezTo>
                <a:cubicBezTo>
                  <a:pt x="8530356" y="2457181"/>
                  <a:pt x="8526296" y="2464060"/>
                  <a:pt x="8534719" y="2465741"/>
                </a:cubicBezTo>
                <a:close/>
                <a:moveTo>
                  <a:pt x="8781030" y="1917499"/>
                </a:moveTo>
                <a:cubicBezTo>
                  <a:pt x="8786211" y="1903464"/>
                  <a:pt x="8769957" y="1881487"/>
                  <a:pt x="8756336" y="1884651"/>
                </a:cubicBezTo>
                <a:cubicBezTo>
                  <a:pt x="8762315" y="1896476"/>
                  <a:pt x="8770137" y="1907584"/>
                  <a:pt x="8781030" y="1917499"/>
                </a:cubicBezTo>
                <a:close/>
                <a:moveTo>
                  <a:pt x="8825738" y="1832879"/>
                </a:moveTo>
                <a:cubicBezTo>
                  <a:pt x="8827004" y="1826121"/>
                  <a:pt x="8817308" y="1816959"/>
                  <a:pt x="8804956" y="1813796"/>
                </a:cubicBezTo>
                <a:cubicBezTo>
                  <a:pt x="8798070" y="1827079"/>
                  <a:pt x="8813685" y="1830917"/>
                  <a:pt x="8820507" y="1838523"/>
                </a:cubicBezTo>
                <a:cubicBezTo>
                  <a:pt x="8823675" y="1837117"/>
                  <a:pt x="8825317" y="1835132"/>
                  <a:pt x="8825738" y="1832879"/>
                </a:cubicBezTo>
                <a:close/>
                <a:moveTo>
                  <a:pt x="8849501" y="1802869"/>
                </a:moveTo>
                <a:cubicBezTo>
                  <a:pt x="8858133" y="1786787"/>
                  <a:pt x="8848327" y="1777864"/>
                  <a:pt x="8833759" y="1778569"/>
                </a:cubicBezTo>
                <a:cubicBezTo>
                  <a:pt x="8829521" y="1790471"/>
                  <a:pt x="8835113" y="1798553"/>
                  <a:pt x="8849501" y="1802869"/>
                </a:cubicBezTo>
                <a:close/>
                <a:moveTo>
                  <a:pt x="4025797" y="12729112"/>
                </a:moveTo>
                <a:cubicBezTo>
                  <a:pt x="4025797" y="12729112"/>
                  <a:pt x="4023948" y="12728104"/>
                  <a:pt x="4021637" y="12726843"/>
                </a:cubicBezTo>
                <a:lnTo>
                  <a:pt x="4018394" y="12725075"/>
                </a:lnTo>
                <a:lnTo>
                  <a:pt x="4014699" y="12723060"/>
                </a:lnTo>
                <a:cubicBezTo>
                  <a:pt x="4012850" y="12722051"/>
                  <a:pt x="4011924" y="12721547"/>
                  <a:pt x="4013312" y="12722303"/>
                </a:cubicBezTo>
                <a:lnTo>
                  <a:pt x="4018394" y="12725075"/>
                </a:lnTo>
                <a:close/>
                <a:moveTo>
                  <a:pt x="8814484" y="1892488"/>
                </a:moveTo>
                <a:cubicBezTo>
                  <a:pt x="8823111" y="1871813"/>
                  <a:pt x="8788716" y="1867839"/>
                  <a:pt x="8794268" y="1848356"/>
                </a:cubicBezTo>
                <a:cubicBezTo>
                  <a:pt x="8797438" y="1849246"/>
                  <a:pt x="8799850" y="1847251"/>
                  <a:pt x="8801308" y="1842794"/>
                </a:cubicBezTo>
                <a:cubicBezTo>
                  <a:pt x="8809828" y="1846558"/>
                  <a:pt x="8808941" y="1854329"/>
                  <a:pt x="8821337" y="1856235"/>
                </a:cubicBezTo>
                <a:cubicBezTo>
                  <a:pt x="8821305" y="1833263"/>
                  <a:pt x="8790917" y="1821368"/>
                  <a:pt x="8774289" y="1804838"/>
                </a:cubicBezTo>
                <a:cubicBezTo>
                  <a:pt x="8764239" y="1821824"/>
                  <a:pt x="8800710" y="1821103"/>
                  <a:pt x="8795149" y="1835991"/>
                </a:cubicBezTo>
                <a:cubicBezTo>
                  <a:pt x="8780106" y="1835466"/>
                  <a:pt x="8776672" y="1815584"/>
                  <a:pt x="8766180" y="1823191"/>
                </a:cubicBezTo>
                <a:cubicBezTo>
                  <a:pt x="8770782" y="1832367"/>
                  <a:pt x="8788906" y="1836294"/>
                  <a:pt x="8790435" y="1846662"/>
                </a:cubicBezTo>
                <a:cubicBezTo>
                  <a:pt x="8783338" y="1846587"/>
                  <a:pt x="8771019" y="1832982"/>
                  <a:pt x="8767010" y="1840903"/>
                </a:cubicBezTo>
                <a:cubicBezTo>
                  <a:pt x="8789597" y="1855475"/>
                  <a:pt x="8786367" y="1880065"/>
                  <a:pt x="8814484" y="1892488"/>
                </a:cubicBezTo>
                <a:close/>
                <a:moveTo>
                  <a:pt x="8811919" y="1917883"/>
                </a:moveTo>
                <a:cubicBezTo>
                  <a:pt x="8798771" y="1886566"/>
                  <a:pt x="8760684" y="1848311"/>
                  <a:pt x="8731001" y="1833665"/>
                </a:cubicBezTo>
                <a:cubicBezTo>
                  <a:pt x="8744566" y="1855984"/>
                  <a:pt x="8760346" y="1876730"/>
                  <a:pt x="8787429" y="1893798"/>
                </a:cubicBezTo>
                <a:cubicBezTo>
                  <a:pt x="8794538" y="1903061"/>
                  <a:pt x="8786708" y="1918477"/>
                  <a:pt x="8804881" y="1923446"/>
                </a:cubicBezTo>
                <a:cubicBezTo>
                  <a:pt x="8808241" y="1923910"/>
                  <a:pt x="8810460" y="1922340"/>
                  <a:pt x="8811919" y="1917883"/>
                </a:cubicBezTo>
                <a:close/>
                <a:moveTo>
                  <a:pt x="8800805" y="1952254"/>
                </a:moveTo>
                <a:cubicBezTo>
                  <a:pt x="8807839" y="1942098"/>
                  <a:pt x="8794521" y="1924990"/>
                  <a:pt x="8783984" y="1931558"/>
                </a:cubicBezTo>
                <a:cubicBezTo>
                  <a:pt x="8791561" y="1937456"/>
                  <a:pt x="8785239" y="1949457"/>
                  <a:pt x="8800805" y="1952254"/>
                </a:cubicBezTo>
                <a:close/>
                <a:moveTo>
                  <a:pt x="8851974" y="1838740"/>
                </a:moveTo>
                <a:cubicBezTo>
                  <a:pt x="8853102" y="1838513"/>
                  <a:pt x="8853144" y="1836108"/>
                  <a:pt x="8850768" y="1829957"/>
                </a:cubicBezTo>
                <a:cubicBezTo>
                  <a:pt x="8850007" y="1827070"/>
                  <a:pt x="8853507" y="1826066"/>
                  <a:pt x="8848633" y="1824423"/>
                </a:cubicBezTo>
                <a:cubicBezTo>
                  <a:pt x="8835464" y="1820517"/>
                  <a:pt x="8848595" y="1839423"/>
                  <a:pt x="8851974" y="1838740"/>
                </a:cubicBezTo>
                <a:close/>
                <a:moveTo>
                  <a:pt x="8705427" y="2198749"/>
                </a:moveTo>
                <a:cubicBezTo>
                  <a:pt x="8695763" y="2192949"/>
                  <a:pt x="8681078" y="2213503"/>
                  <a:pt x="8686863" y="2221162"/>
                </a:cubicBezTo>
                <a:cubicBezTo>
                  <a:pt x="8693430" y="2214369"/>
                  <a:pt x="8701711" y="2212925"/>
                  <a:pt x="8705427" y="2198749"/>
                </a:cubicBezTo>
                <a:close/>
                <a:moveTo>
                  <a:pt x="4029094" y="12799001"/>
                </a:moveTo>
                <a:cubicBezTo>
                  <a:pt x="4018909" y="12773562"/>
                  <a:pt x="4016302" y="12744834"/>
                  <a:pt x="4005312" y="12720061"/>
                </a:cubicBezTo>
                <a:cubicBezTo>
                  <a:pt x="3988339" y="12741160"/>
                  <a:pt x="4015102" y="12763709"/>
                  <a:pt x="3995979" y="12774666"/>
                </a:cubicBezTo>
                <a:cubicBezTo>
                  <a:pt x="3976595" y="12718098"/>
                  <a:pt x="3967916" y="12658087"/>
                  <a:pt x="3896447" y="12622424"/>
                </a:cubicBezTo>
                <a:cubicBezTo>
                  <a:pt x="3886261" y="12650096"/>
                  <a:pt x="3917743" y="12661964"/>
                  <a:pt x="3922947" y="12683669"/>
                </a:cubicBezTo>
                <a:cubicBezTo>
                  <a:pt x="3927624" y="12676543"/>
                  <a:pt x="3920673" y="12657641"/>
                  <a:pt x="3933897" y="12658888"/>
                </a:cubicBezTo>
                <a:cubicBezTo>
                  <a:pt x="3955227" y="12690272"/>
                  <a:pt x="3967133" y="12725662"/>
                  <a:pt x="3965071" y="12766116"/>
                </a:cubicBezTo>
                <a:cubicBezTo>
                  <a:pt x="3991284" y="12772592"/>
                  <a:pt x="4006753" y="12812620"/>
                  <a:pt x="4029094" y="12799001"/>
                </a:cubicBezTo>
                <a:close/>
                <a:moveTo>
                  <a:pt x="8820632" y="1956933"/>
                </a:moveTo>
                <a:cubicBezTo>
                  <a:pt x="8830853" y="1925738"/>
                  <a:pt x="8862771" y="1885765"/>
                  <a:pt x="8838146" y="1867743"/>
                </a:cubicBezTo>
                <a:cubicBezTo>
                  <a:pt x="8841602" y="1901409"/>
                  <a:pt x="8790556" y="1929360"/>
                  <a:pt x="8820632" y="1956933"/>
                </a:cubicBezTo>
                <a:close/>
                <a:moveTo>
                  <a:pt x="8717288" y="2203121"/>
                </a:moveTo>
                <a:cubicBezTo>
                  <a:pt x="8710761" y="2218741"/>
                  <a:pt x="8701473" y="2233357"/>
                  <a:pt x="8689835" y="2244415"/>
                </a:cubicBezTo>
                <a:cubicBezTo>
                  <a:pt x="8679626" y="2253681"/>
                  <a:pt x="8659308" y="2243173"/>
                  <a:pt x="8663601" y="2263438"/>
                </a:cubicBezTo>
                <a:cubicBezTo>
                  <a:pt x="8650232" y="2249878"/>
                  <a:pt x="8643182" y="2250844"/>
                  <a:pt x="8630150" y="2239984"/>
                </a:cubicBezTo>
                <a:cubicBezTo>
                  <a:pt x="8628423" y="2225444"/>
                  <a:pt x="8648656" y="2211933"/>
                  <a:pt x="8655113" y="2193867"/>
                </a:cubicBezTo>
                <a:cubicBezTo>
                  <a:pt x="8649394" y="2169910"/>
                  <a:pt x="8614375" y="2170764"/>
                  <a:pt x="8597786" y="2155271"/>
                </a:cubicBezTo>
                <a:cubicBezTo>
                  <a:pt x="8555428" y="2213091"/>
                  <a:pt x="8508239" y="2270308"/>
                  <a:pt x="8452308" y="2305804"/>
                </a:cubicBezTo>
                <a:cubicBezTo>
                  <a:pt x="8374918" y="2355289"/>
                  <a:pt x="8234314" y="2382966"/>
                  <a:pt x="8114443" y="2318777"/>
                </a:cubicBezTo>
                <a:cubicBezTo>
                  <a:pt x="8002892" y="2258773"/>
                  <a:pt x="7968389" y="2168523"/>
                  <a:pt x="7928909" y="2074543"/>
                </a:cubicBezTo>
                <a:cubicBezTo>
                  <a:pt x="7892912" y="2085680"/>
                  <a:pt x="7849597" y="2078788"/>
                  <a:pt x="7809748" y="2079039"/>
                </a:cubicBezTo>
                <a:cubicBezTo>
                  <a:pt x="7815833" y="2066421"/>
                  <a:pt x="7810236" y="2058335"/>
                  <a:pt x="7809983" y="2048529"/>
                </a:cubicBezTo>
                <a:cubicBezTo>
                  <a:pt x="7837581" y="2022965"/>
                  <a:pt x="7875683" y="2025513"/>
                  <a:pt x="7916350" y="2033787"/>
                </a:cubicBezTo>
                <a:cubicBezTo>
                  <a:pt x="7911014" y="1982447"/>
                  <a:pt x="7914453" y="1913553"/>
                  <a:pt x="7939707" y="1842562"/>
                </a:cubicBezTo>
                <a:cubicBezTo>
                  <a:pt x="7977493" y="1736289"/>
                  <a:pt x="8065141" y="1647456"/>
                  <a:pt x="8134508" y="1609224"/>
                </a:cubicBezTo>
                <a:cubicBezTo>
                  <a:pt x="8110678" y="1563997"/>
                  <a:pt x="8069205" y="1525263"/>
                  <a:pt x="8085341" y="1464531"/>
                </a:cubicBezTo>
                <a:cubicBezTo>
                  <a:pt x="8156018" y="1476370"/>
                  <a:pt x="8136921" y="1549571"/>
                  <a:pt x="8171385" y="1585719"/>
                </a:cubicBezTo>
                <a:cubicBezTo>
                  <a:pt x="8213414" y="1587451"/>
                  <a:pt x="8252947" y="1567160"/>
                  <a:pt x="8299525" y="1572433"/>
                </a:cubicBezTo>
                <a:cubicBezTo>
                  <a:pt x="8366031" y="1579878"/>
                  <a:pt x="8453927" y="1616163"/>
                  <a:pt x="8510960" y="1648506"/>
                </a:cubicBezTo>
                <a:cubicBezTo>
                  <a:pt x="8530224" y="1659059"/>
                  <a:pt x="8553101" y="1670697"/>
                  <a:pt x="8569968" y="1683253"/>
                </a:cubicBezTo>
                <a:cubicBezTo>
                  <a:pt x="8628527" y="1725964"/>
                  <a:pt x="8681964" y="1819478"/>
                  <a:pt x="8673425" y="1895303"/>
                </a:cubicBezTo>
                <a:cubicBezTo>
                  <a:pt x="8668243" y="1940466"/>
                  <a:pt x="8671301" y="1987739"/>
                  <a:pt x="8650097" y="2047253"/>
                </a:cubicBezTo>
                <a:cubicBezTo>
                  <a:pt x="8641758" y="2069590"/>
                  <a:pt x="8629770" y="2089805"/>
                  <a:pt x="8621050" y="2112995"/>
                </a:cubicBezTo>
                <a:cubicBezTo>
                  <a:pt x="8623779" y="2131038"/>
                  <a:pt x="8652139" y="2139488"/>
                  <a:pt x="8664088" y="2153951"/>
                </a:cubicBezTo>
                <a:cubicBezTo>
                  <a:pt x="8674624" y="2142789"/>
                  <a:pt x="8668711" y="2114665"/>
                  <a:pt x="8690132" y="2104230"/>
                </a:cubicBezTo>
                <a:cubicBezTo>
                  <a:pt x="8731582" y="2100349"/>
                  <a:pt x="8736873" y="2156262"/>
                  <a:pt x="8717288" y="2203121"/>
                </a:cubicBezTo>
                <a:close/>
                <a:moveTo>
                  <a:pt x="4054592" y="12830184"/>
                </a:moveTo>
                <a:cubicBezTo>
                  <a:pt x="4053830" y="12800738"/>
                  <a:pt x="4053496" y="12771481"/>
                  <a:pt x="4030999" y="12750817"/>
                </a:cubicBezTo>
                <a:cubicBezTo>
                  <a:pt x="4033183" y="12779359"/>
                  <a:pt x="4026319" y="12811052"/>
                  <a:pt x="4054592" y="12830184"/>
                </a:cubicBezTo>
                <a:close/>
                <a:moveTo>
                  <a:pt x="8936666" y="1793429"/>
                </a:moveTo>
                <a:cubicBezTo>
                  <a:pt x="8930605" y="1788710"/>
                  <a:pt x="8934565" y="1779747"/>
                  <a:pt x="8921742" y="1777652"/>
                </a:cubicBezTo>
                <a:cubicBezTo>
                  <a:pt x="8915040" y="1785914"/>
                  <a:pt x="8930528" y="1800409"/>
                  <a:pt x="8936666" y="1793429"/>
                </a:cubicBezTo>
                <a:close/>
                <a:moveTo>
                  <a:pt x="8874117" y="1945364"/>
                </a:moveTo>
                <a:cubicBezTo>
                  <a:pt x="8880529" y="1930853"/>
                  <a:pt x="8881787" y="1917634"/>
                  <a:pt x="8877561" y="1907605"/>
                </a:cubicBezTo>
                <a:cubicBezTo>
                  <a:pt x="8869923" y="1922595"/>
                  <a:pt x="8873154" y="1933716"/>
                  <a:pt x="8874117" y="1945364"/>
                </a:cubicBezTo>
                <a:close/>
                <a:moveTo>
                  <a:pt x="4083868" y="12852822"/>
                </a:moveTo>
                <a:cubicBezTo>
                  <a:pt x="4094135" y="12818036"/>
                  <a:pt x="4069254" y="12786615"/>
                  <a:pt x="4061482" y="12759179"/>
                </a:cubicBezTo>
                <a:cubicBezTo>
                  <a:pt x="4057952" y="12746384"/>
                  <a:pt x="4065866" y="12719240"/>
                  <a:pt x="4040061" y="12730308"/>
                </a:cubicBezTo>
                <a:cubicBezTo>
                  <a:pt x="4050895" y="12747352"/>
                  <a:pt x="4054154" y="12767686"/>
                  <a:pt x="4064608" y="12785583"/>
                </a:cubicBezTo>
                <a:cubicBezTo>
                  <a:pt x="4066781" y="12809525"/>
                  <a:pt x="4065262" y="12834898"/>
                  <a:pt x="4083868" y="12852822"/>
                </a:cubicBezTo>
                <a:close/>
                <a:moveTo>
                  <a:pt x="9020902" y="1683330"/>
                </a:moveTo>
                <a:cubicBezTo>
                  <a:pt x="9011482" y="1711951"/>
                  <a:pt x="8987988" y="1739972"/>
                  <a:pt x="8965193" y="1734452"/>
                </a:cubicBezTo>
                <a:cubicBezTo>
                  <a:pt x="8968661" y="1706148"/>
                  <a:pt x="8989646" y="1659793"/>
                  <a:pt x="9025084" y="1655728"/>
                </a:cubicBezTo>
                <a:cubicBezTo>
                  <a:pt x="9025620" y="1664183"/>
                  <a:pt x="9024042" y="1673789"/>
                  <a:pt x="9020902" y="1683330"/>
                </a:cubicBezTo>
                <a:close/>
                <a:moveTo>
                  <a:pt x="8727825" y="2375572"/>
                </a:moveTo>
                <a:cubicBezTo>
                  <a:pt x="8676923" y="2375528"/>
                  <a:pt x="8621288" y="2403491"/>
                  <a:pt x="8598650" y="2450115"/>
                </a:cubicBezTo>
                <a:cubicBezTo>
                  <a:pt x="8620828" y="2442569"/>
                  <a:pt x="8636790" y="2427176"/>
                  <a:pt x="8657680" y="2414469"/>
                </a:cubicBezTo>
                <a:cubicBezTo>
                  <a:pt x="8681219" y="2400382"/>
                  <a:pt x="8710392" y="2390826"/>
                  <a:pt x="8727825" y="2375572"/>
                </a:cubicBezTo>
                <a:close/>
                <a:moveTo>
                  <a:pt x="4132944" y="12874506"/>
                </a:moveTo>
                <a:cubicBezTo>
                  <a:pt x="4112266" y="12834729"/>
                  <a:pt x="4126672" y="12781343"/>
                  <a:pt x="4079145" y="12752683"/>
                </a:cubicBezTo>
                <a:cubicBezTo>
                  <a:pt x="4097601" y="12794033"/>
                  <a:pt x="4081586" y="12848749"/>
                  <a:pt x="4125516" y="12880927"/>
                </a:cubicBezTo>
                <a:cubicBezTo>
                  <a:pt x="4128881" y="12881392"/>
                  <a:pt x="4131722" y="12879583"/>
                  <a:pt x="4132944" y="12874506"/>
                </a:cubicBezTo>
                <a:close/>
                <a:moveTo>
                  <a:pt x="4036323" y="13173202"/>
                </a:moveTo>
                <a:cubicBezTo>
                  <a:pt x="3867269" y="13127615"/>
                  <a:pt x="3683174" y="13095298"/>
                  <a:pt x="3512849" y="13080301"/>
                </a:cubicBezTo>
                <a:cubicBezTo>
                  <a:pt x="3470833" y="13168467"/>
                  <a:pt x="3432110" y="13242257"/>
                  <a:pt x="3388370" y="13347024"/>
                </a:cubicBezTo>
                <a:cubicBezTo>
                  <a:pt x="3537717" y="13453355"/>
                  <a:pt x="3660265" y="13593806"/>
                  <a:pt x="3810350" y="13684632"/>
                </a:cubicBezTo>
                <a:cubicBezTo>
                  <a:pt x="3845163" y="13510044"/>
                  <a:pt x="3979207" y="13326702"/>
                  <a:pt x="4036323" y="13173202"/>
                </a:cubicBezTo>
                <a:close/>
                <a:moveTo>
                  <a:pt x="4169056" y="12904761"/>
                </a:moveTo>
                <a:cubicBezTo>
                  <a:pt x="4162509" y="12872248"/>
                  <a:pt x="4154301" y="12840024"/>
                  <a:pt x="4136487" y="12812235"/>
                </a:cubicBezTo>
                <a:cubicBezTo>
                  <a:pt x="4150643" y="12806744"/>
                  <a:pt x="4144505" y="12791777"/>
                  <a:pt x="4127205" y="12788219"/>
                </a:cubicBezTo>
                <a:cubicBezTo>
                  <a:pt x="4123905" y="12824550"/>
                  <a:pt x="4146266" y="12851283"/>
                  <a:pt x="4136194" y="12890241"/>
                </a:cubicBezTo>
                <a:cubicBezTo>
                  <a:pt x="4143310" y="12894916"/>
                  <a:pt x="4158362" y="12912803"/>
                  <a:pt x="4169056" y="12904761"/>
                </a:cubicBezTo>
                <a:close/>
                <a:moveTo>
                  <a:pt x="9116090" y="1730251"/>
                </a:moveTo>
                <a:cubicBezTo>
                  <a:pt x="9107341" y="1762675"/>
                  <a:pt x="9055587" y="1781138"/>
                  <a:pt x="9027688" y="1758227"/>
                </a:cubicBezTo>
                <a:cubicBezTo>
                  <a:pt x="9036251" y="1726224"/>
                  <a:pt x="9088669" y="1708558"/>
                  <a:pt x="9116090" y="1730251"/>
                </a:cubicBezTo>
                <a:close/>
                <a:moveTo>
                  <a:pt x="4210571" y="12854672"/>
                </a:moveTo>
                <a:cubicBezTo>
                  <a:pt x="4195577" y="12842430"/>
                  <a:pt x="4171932" y="12815130"/>
                  <a:pt x="4154589" y="12815127"/>
                </a:cubicBezTo>
                <a:cubicBezTo>
                  <a:pt x="4160146" y="12822179"/>
                  <a:pt x="4163240" y="12830185"/>
                  <a:pt x="4163634" y="12838529"/>
                </a:cubicBezTo>
                <a:cubicBezTo>
                  <a:pt x="4173409" y="12846423"/>
                  <a:pt x="4175140" y="12834421"/>
                  <a:pt x="4183676" y="12838192"/>
                </a:cubicBezTo>
                <a:cubicBezTo>
                  <a:pt x="4188196" y="12849894"/>
                  <a:pt x="4197029" y="12859924"/>
                  <a:pt x="4203208" y="12871336"/>
                </a:cubicBezTo>
                <a:close/>
                <a:moveTo>
                  <a:pt x="4021359" y="13305605"/>
                </a:moveTo>
                <a:cubicBezTo>
                  <a:pt x="4022995" y="13300311"/>
                  <a:pt x="4022265" y="13295042"/>
                  <a:pt x="4017566" y="13289519"/>
                </a:cubicBezTo>
                <a:cubicBezTo>
                  <a:pt x="4006083" y="13307425"/>
                  <a:pt x="3967342" y="13340865"/>
                  <a:pt x="3985851" y="13361298"/>
                </a:cubicBezTo>
                <a:cubicBezTo>
                  <a:pt x="3990216" y="13337566"/>
                  <a:pt x="4016445" y="13321483"/>
                  <a:pt x="4021359" y="13305605"/>
                </a:cubicBezTo>
                <a:close/>
                <a:moveTo>
                  <a:pt x="8888818" y="2321017"/>
                </a:moveTo>
                <a:cubicBezTo>
                  <a:pt x="8891499" y="2317292"/>
                  <a:pt x="8893025" y="2313120"/>
                  <a:pt x="8892817" y="2308691"/>
                </a:cubicBezTo>
                <a:cubicBezTo>
                  <a:pt x="8880113" y="2322464"/>
                  <a:pt x="8860619" y="2320483"/>
                  <a:pt x="8849102" y="2337331"/>
                </a:cubicBezTo>
                <a:cubicBezTo>
                  <a:pt x="8862338" y="2339353"/>
                  <a:pt x="8880777" y="2332196"/>
                  <a:pt x="8888818" y="2321017"/>
                </a:cubicBezTo>
                <a:close/>
                <a:moveTo>
                  <a:pt x="3937195" y="13530281"/>
                </a:moveTo>
                <a:cubicBezTo>
                  <a:pt x="3937195" y="13530281"/>
                  <a:pt x="3922216" y="13553792"/>
                  <a:pt x="3937195" y="13530281"/>
                </a:cubicBezTo>
                <a:close/>
                <a:moveTo>
                  <a:pt x="4204552" y="12935254"/>
                </a:moveTo>
                <a:cubicBezTo>
                  <a:pt x="4193374" y="12910909"/>
                  <a:pt x="4199260" y="12862952"/>
                  <a:pt x="4170347" y="12856816"/>
                </a:cubicBezTo>
                <a:cubicBezTo>
                  <a:pt x="4178634" y="12881927"/>
                  <a:pt x="4163138" y="12934318"/>
                  <a:pt x="4204552" y="12935254"/>
                </a:cubicBezTo>
                <a:close/>
                <a:moveTo>
                  <a:pt x="9036546" y="2004338"/>
                </a:moveTo>
                <a:cubicBezTo>
                  <a:pt x="9002176" y="1985565"/>
                  <a:pt x="8955945" y="1943618"/>
                  <a:pt x="8991453" y="1903971"/>
                </a:cubicBezTo>
                <a:cubicBezTo>
                  <a:pt x="9016772" y="1926943"/>
                  <a:pt x="9048294" y="1964952"/>
                  <a:pt x="9036546" y="2004338"/>
                </a:cubicBezTo>
                <a:close/>
                <a:moveTo>
                  <a:pt x="8925015" y="2265781"/>
                </a:moveTo>
                <a:cubicBezTo>
                  <a:pt x="8949414" y="2194427"/>
                  <a:pt x="8911121" y="2147409"/>
                  <a:pt x="8891694" y="2093422"/>
                </a:cubicBezTo>
                <a:cubicBezTo>
                  <a:pt x="8898829" y="2152181"/>
                  <a:pt x="8920715" y="2205214"/>
                  <a:pt x="8925015" y="2265781"/>
                </a:cubicBezTo>
                <a:close/>
                <a:moveTo>
                  <a:pt x="3896788" y="13652607"/>
                </a:moveTo>
                <a:cubicBezTo>
                  <a:pt x="3906540" y="13634574"/>
                  <a:pt x="3913696" y="13614629"/>
                  <a:pt x="3913668" y="13598530"/>
                </a:cubicBezTo>
                <a:lnTo>
                  <a:pt x="3891908" y="13588915"/>
                </a:lnTo>
                <a:cubicBezTo>
                  <a:pt x="3873497" y="13628273"/>
                  <a:pt x="3859586" y="13665534"/>
                  <a:pt x="3864325" y="13695204"/>
                </a:cubicBezTo>
                <a:cubicBezTo>
                  <a:pt x="3874686" y="13686760"/>
                  <a:pt x="3887034" y="13670640"/>
                  <a:pt x="3896788" y="13652607"/>
                </a:cubicBezTo>
                <a:close/>
                <a:moveTo>
                  <a:pt x="3982908" y="13471836"/>
                </a:moveTo>
                <a:cubicBezTo>
                  <a:pt x="3972002" y="13466506"/>
                  <a:pt x="3982688" y="13453865"/>
                  <a:pt x="3965629" y="13450923"/>
                </a:cubicBezTo>
                <a:cubicBezTo>
                  <a:pt x="3961188" y="13458664"/>
                  <a:pt x="3952515" y="13456365"/>
                  <a:pt x="3947598" y="13462874"/>
                </a:cubicBezTo>
                <a:cubicBezTo>
                  <a:pt x="3948563" y="13465598"/>
                  <a:pt x="3950838" y="13468454"/>
                  <a:pt x="3953813" y="13470973"/>
                </a:cubicBezTo>
                <a:lnTo>
                  <a:pt x="3957760" y="13473277"/>
                </a:lnTo>
                <a:lnTo>
                  <a:pt x="3964221" y="13477048"/>
                </a:lnTo>
                <a:cubicBezTo>
                  <a:pt x="3971741" y="13479796"/>
                  <a:pt x="3979604" y="13479313"/>
                  <a:pt x="3982908" y="13471836"/>
                </a:cubicBezTo>
                <a:close/>
                <a:moveTo>
                  <a:pt x="4240781" y="12897129"/>
                </a:moveTo>
                <a:cubicBezTo>
                  <a:pt x="4250943" y="12882214"/>
                  <a:pt x="4247135" y="12872360"/>
                  <a:pt x="4229356" y="12867568"/>
                </a:cubicBezTo>
                <a:cubicBezTo>
                  <a:pt x="4226204" y="12880475"/>
                  <a:pt x="4229586" y="12890141"/>
                  <a:pt x="4240781" y="12897129"/>
                </a:cubicBezTo>
                <a:close/>
                <a:moveTo>
                  <a:pt x="4087687" y="13262541"/>
                </a:moveTo>
                <a:cubicBezTo>
                  <a:pt x="4093252" y="13250955"/>
                  <a:pt x="4095236" y="13233193"/>
                  <a:pt x="4100213" y="13221348"/>
                </a:cubicBezTo>
                <a:cubicBezTo>
                  <a:pt x="4074137" y="13208805"/>
                  <a:pt x="4070185" y="13253530"/>
                  <a:pt x="4053674" y="13266662"/>
                </a:cubicBezTo>
                <a:cubicBezTo>
                  <a:pt x="4072976" y="13279531"/>
                  <a:pt x="4082122" y="13274125"/>
                  <a:pt x="4087687" y="13262541"/>
                </a:cubicBezTo>
                <a:close/>
                <a:moveTo>
                  <a:pt x="4030437" y="13394276"/>
                </a:moveTo>
                <a:cubicBezTo>
                  <a:pt x="4003883" y="13380501"/>
                  <a:pt x="3983279" y="13382121"/>
                  <a:pt x="3975044" y="13415762"/>
                </a:cubicBezTo>
                <a:cubicBezTo>
                  <a:pt x="3986442" y="13431522"/>
                  <a:pt x="4024432" y="13430945"/>
                  <a:pt x="4030437" y="13394276"/>
                </a:cubicBezTo>
                <a:close/>
                <a:moveTo>
                  <a:pt x="8943993" y="2275123"/>
                </a:moveTo>
                <a:cubicBezTo>
                  <a:pt x="8937308" y="2293277"/>
                  <a:pt x="8927920" y="2309917"/>
                  <a:pt x="8916870" y="2323400"/>
                </a:cubicBezTo>
                <a:cubicBezTo>
                  <a:pt x="8877017" y="2372111"/>
                  <a:pt x="8807777" y="2350190"/>
                  <a:pt x="8751059" y="2381756"/>
                </a:cubicBezTo>
                <a:cubicBezTo>
                  <a:pt x="8706038" y="2422572"/>
                  <a:pt x="8651874" y="2455267"/>
                  <a:pt x="8598613" y="2489380"/>
                </a:cubicBezTo>
                <a:cubicBezTo>
                  <a:pt x="8581601" y="2500229"/>
                  <a:pt x="8564596" y="2515672"/>
                  <a:pt x="8548096" y="2524197"/>
                </a:cubicBezTo>
                <a:cubicBezTo>
                  <a:pt x="8544032" y="2526482"/>
                  <a:pt x="8534709" y="2523383"/>
                  <a:pt x="8524875" y="2527200"/>
                </a:cubicBezTo>
                <a:cubicBezTo>
                  <a:pt x="8511354" y="2532450"/>
                  <a:pt x="8498656" y="2550816"/>
                  <a:pt x="8476924" y="2536622"/>
                </a:cubicBezTo>
                <a:cubicBezTo>
                  <a:pt x="8470524" y="2560323"/>
                  <a:pt x="8491783" y="2573287"/>
                  <a:pt x="8479853" y="2599135"/>
                </a:cubicBezTo>
                <a:cubicBezTo>
                  <a:pt x="8461514" y="2608377"/>
                  <a:pt x="8438236" y="2605744"/>
                  <a:pt x="8409973" y="2590195"/>
                </a:cubicBezTo>
                <a:cubicBezTo>
                  <a:pt x="8400917" y="2574970"/>
                  <a:pt x="8409920" y="2553441"/>
                  <a:pt x="8396797" y="2540500"/>
                </a:cubicBezTo>
                <a:cubicBezTo>
                  <a:pt x="8359460" y="2531655"/>
                  <a:pt x="8317603" y="2533057"/>
                  <a:pt x="8291552" y="2511344"/>
                </a:cubicBezTo>
                <a:cubicBezTo>
                  <a:pt x="8260528" y="2485903"/>
                  <a:pt x="8252276" y="2434302"/>
                  <a:pt x="8262677" y="2398086"/>
                </a:cubicBezTo>
                <a:cubicBezTo>
                  <a:pt x="8283559" y="2380785"/>
                  <a:pt x="8304058" y="2395454"/>
                  <a:pt x="8325723" y="2394823"/>
                </a:cubicBezTo>
                <a:lnTo>
                  <a:pt x="8331227" y="2393624"/>
                </a:lnTo>
                <a:lnTo>
                  <a:pt x="8398405" y="2378983"/>
                </a:lnTo>
                <a:cubicBezTo>
                  <a:pt x="8409634" y="2376038"/>
                  <a:pt x="8422356" y="2373751"/>
                  <a:pt x="8434515" y="2371153"/>
                </a:cubicBezTo>
                <a:lnTo>
                  <a:pt x="8458725" y="2363977"/>
                </a:lnTo>
                <a:lnTo>
                  <a:pt x="8467254" y="2361450"/>
                </a:lnTo>
                <a:cubicBezTo>
                  <a:pt x="8507057" y="2342816"/>
                  <a:pt x="8535574" y="2305931"/>
                  <a:pt x="8574900" y="2286067"/>
                </a:cubicBezTo>
                <a:cubicBezTo>
                  <a:pt x="8621222" y="2326430"/>
                  <a:pt x="8576788" y="2410867"/>
                  <a:pt x="8575428" y="2453119"/>
                </a:cubicBezTo>
                <a:cubicBezTo>
                  <a:pt x="8601704" y="2435140"/>
                  <a:pt x="8608898" y="2406179"/>
                  <a:pt x="8629591" y="2389305"/>
                </a:cubicBezTo>
                <a:cubicBezTo>
                  <a:pt x="8657943" y="2366631"/>
                  <a:pt x="8700976" y="2359118"/>
                  <a:pt x="8739140" y="2349962"/>
                </a:cubicBezTo>
                <a:cubicBezTo>
                  <a:pt x="8756870" y="2345553"/>
                  <a:pt x="8776872" y="2340616"/>
                  <a:pt x="8793905" y="2343551"/>
                </a:cubicBezTo>
                <a:cubicBezTo>
                  <a:pt x="8831536" y="2327529"/>
                  <a:pt x="8866416" y="2306209"/>
                  <a:pt x="8900486" y="2280961"/>
                </a:cubicBezTo>
                <a:cubicBezTo>
                  <a:pt x="8910094" y="2187767"/>
                  <a:pt x="8864988" y="2106620"/>
                  <a:pt x="8855726" y="2015802"/>
                </a:cubicBezTo>
                <a:cubicBezTo>
                  <a:pt x="8849582" y="1955950"/>
                  <a:pt x="8869225" y="1898820"/>
                  <a:pt x="8884437" y="1822897"/>
                </a:cubicBezTo>
                <a:cubicBezTo>
                  <a:pt x="8853111" y="1813137"/>
                  <a:pt x="8866265" y="1849048"/>
                  <a:pt x="8863504" y="1870274"/>
                </a:cubicBezTo>
                <a:cubicBezTo>
                  <a:pt x="8856016" y="1924103"/>
                  <a:pt x="8822663" y="1986909"/>
                  <a:pt x="8780312" y="2009008"/>
                </a:cubicBezTo>
                <a:cubicBezTo>
                  <a:pt x="8766462" y="2016153"/>
                  <a:pt x="8743584" y="2026450"/>
                  <a:pt x="8732361" y="2018430"/>
                </a:cubicBezTo>
                <a:cubicBezTo>
                  <a:pt x="8715741" y="2006496"/>
                  <a:pt x="8728343" y="1954927"/>
                  <a:pt x="8728161" y="1928829"/>
                </a:cubicBezTo>
                <a:lnTo>
                  <a:pt x="8725484" y="1906334"/>
                </a:lnTo>
                <a:lnTo>
                  <a:pt x="8716032" y="1826924"/>
                </a:lnTo>
                <a:cubicBezTo>
                  <a:pt x="8711763" y="1811519"/>
                  <a:pt x="8706204" y="1796659"/>
                  <a:pt x="8699102" y="1781979"/>
                </a:cubicBezTo>
                <a:lnTo>
                  <a:pt x="8675454" y="1742364"/>
                </a:lnTo>
                <a:lnTo>
                  <a:pt x="8672914" y="1738110"/>
                </a:lnTo>
                <a:cubicBezTo>
                  <a:pt x="8636133" y="1718797"/>
                  <a:pt x="8614524" y="1693945"/>
                  <a:pt x="8599258" y="1666283"/>
                </a:cubicBezTo>
                <a:cubicBezTo>
                  <a:pt x="8643239" y="1630110"/>
                  <a:pt x="8736545" y="1613690"/>
                  <a:pt x="8801459" y="1654615"/>
                </a:cubicBezTo>
                <a:cubicBezTo>
                  <a:pt x="8840378" y="1679463"/>
                  <a:pt x="8851368" y="1722581"/>
                  <a:pt x="8858476" y="1762962"/>
                </a:cubicBezTo>
                <a:cubicBezTo>
                  <a:pt x="8895085" y="1760772"/>
                  <a:pt x="8948470" y="1747119"/>
                  <a:pt x="8956683" y="1797682"/>
                </a:cubicBezTo>
                <a:cubicBezTo>
                  <a:pt x="8947832" y="1826931"/>
                  <a:pt x="8923598" y="1817243"/>
                  <a:pt x="8907863" y="1828656"/>
                </a:cubicBezTo>
                <a:cubicBezTo>
                  <a:pt x="8884308" y="1926911"/>
                  <a:pt x="8877831" y="2024548"/>
                  <a:pt x="8919596" y="2119014"/>
                </a:cubicBezTo>
                <a:cubicBezTo>
                  <a:pt x="8933785" y="2150281"/>
                  <a:pt x="8954785" y="2179966"/>
                  <a:pt x="8954891" y="2217763"/>
                </a:cubicBezTo>
                <a:cubicBezTo>
                  <a:pt x="8954658" y="2237302"/>
                  <a:pt x="8950678" y="2256969"/>
                  <a:pt x="8943993" y="2275123"/>
                </a:cubicBezTo>
                <a:close/>
                <a:moveTo>
                  <a:pt x="9144136" y="1831654"/>
                </a:moveTo>
                <a:cubicBezTo>
                  <a:pt x="9141829" y="1836001"/>
                  <a:pt x="9139080" y="1839897"/>
                  <a:pt x="9136788" y="1844506"/>
                </a:cubicBezTo>
                <a:cubicBezTo>
                  <a:pt x="9110572" y="1845699"/>
                  <a:pt x="9069534" y="1836255"/>
                  <a:pt x="9043553" y="1825286"/>
                </a:cubicBezTo>
                <a:cubicBezTo>
                  <a:pt x="9035145" y="1774553"/>
                  <a:pt x="9123276" y="1805316"/>
                  <a:pt x="9148828" y="1816095"/>
                </a:cubicBezTo>
                <a:cubicBezTo>
                  <a:pt x="9148303" y="1822507"/>
                  <a:pt x="9146441" y="1827306"/>
                  <a:pt x="9144136" y="1831654"/>
                </a:cubicBezTo>
                <a:close/>
                <a:moveTo>
                  <a:pt x="4233638" y="12958319"/>
                </a:moveTo>
                <a:cubicBezTo>
                  <a:pt x="4226261" y="12939228"/>
                  <a:pt x="4233862" y="12896626"/>
                  <a:pt x="4212251" y="12894737"/>
                </a:cubicBezTo>
                <a:cubicBezTo>
                  <a:pt x="4217159" y="12910183"/>
                  <a:pt x="4217519" y="12926684"/>
                  <a:pt x="4208885" y="12947383"/>
                </a:cubicBezTo>
                <a:cubicBezTo>
                  <a:pt x="4221632" y="12947397"/>
                  <a:pt x="4223042" y="12968447"/>
                  <a:pt x="4233638" y="12958319"/>
                </a:cubicBezTo>
                <a:close/>
                <a:moveTo>
                  <a:pt x="9117073" y="1944229"/>
                </a:moveTo>
                <a:cubicBezTo>
                  <a:pt x="9073296" y="1935124"/>
                  <a:pt x="9059052" y="1902211"/>
                  <a:pt x="9023788" y="1886630"/>
                </a:cubicBezTo>
                <a:cubicBezTo>
                  <a:pt x="9023309" y="1872597"/>
                  <a:pt x="9031600" y="1870117"/>
                  <a:pt x="9035385" y="1861551"/>
                </a:cubicBezTo>
                <a:cubicBezTo>
                  <a:pt x="9077889" y="1874700"/>
                  <a:pt x="9129788" y="1899167"/>
                  <a:pt x="9117073" y="1944229"/>
                </a:cubicBezTo>
                <a:close/>
                <a:moveTo>
                  <a:pt x="4277039" y="12903957"/>
                </a:moveTo>
                <a:cubicBezTo>
                  <a:pt x="4273805" y="12897422"/>
                  <a:pt x="4263990" y="12893085"/>
                  <a:pt x="4260330" y="12886362"/>
                </a:cubicBezTo>
                <a:cubicBezTo>
                  <a:pt x="4253059" y="12900512"/>
                  <a:pt x="4256866" y="12910364"/>
                  <a:pt x="4271753" y="12915921"/>
                </a:cubicBezTo>
                <a:close/>
                <a:moveTo>
                  <a:pt x="4267005" y="12992468"/>
                </a:moveTo>
                <a:cubicBezTo>
                  <a:pt x="4280115" y="12955875"/>
                  <a:pt x="4251333" y="12917113"/>
                  <a:pt x="4233165" y="12903977"/>
                </a:cubicBezTo>
                <a:cubicBezTo>
                  <a:pt x="4243480" y="12923346"/>
                  <a:pt x="4242337" y="12947864"/>
                  <a:pt x="4242424" y="12971904"/>
                </a:cubicBezTo>
                <a:cubicBezTo>
                  <a:pt x="4250065" y="12978856"/>
                  <a:pt x="4261401" y="12984374"/>
                  <a:pt x="4267005" y="12992468"/>
                </a:cubicBezTo>
                <a:close/>
                <a:moveTo>
                  <a:pt x="4308202" y="12922323"/>
                </a:moveTo>
                <a:cubicBezTo>
                  <a:pt x="4291829" y="12907428"/>
                  <a:pt x="4284679" y="12937464"/>
                  <a:pt x="4300840" y="12938987"/>
                </a:cubicBezTo>
                <a:close/>
                <a:moveTo>
                  <a:pt x="4143032" y="13332189"/>
                </a:moveTo>
                <a:lnTo>
                  <a:pt x="4126040" y="13324237"/>
                </a:lnTo>
                <a:lnTo>
                  <a:pt x="4123487" y="13323043"/>
                </a:lnTo>
                <a:cubicBezTo>
                  <a:pt x="4117147" y="13320368"/>
                  <a:pt x="4111982" y="13320512"/>
                  <a:pt x="4111006" y="13330804"/>
                </a:cubicBezTo>
                <a:lnTo>
                  <a:pt x="4120202" y="13334551"/>
                </a:lnTo>
                <a:lnTo>
                  <a:pt x="4129534" y="13338353"/>
                </a:lnTo>
                <a:cubicBezTo>
                  <a:pt x="4135168" y="13339310"/>
                  <a:pt x="4139961" y="13337982"/>
                  <a:pt x="4143032" y="13332189"/>
                </a:cubicBezTo>
                <a:close/>
                <a:moveTo>
                  <a:pt x="4007747" y="13653375"/>
                </a:moveTo>
                <a:cubicBezTo>
                  <a:pt x="4000128" y="13629071"/>
                  <a:pt x="4004200" y="13600230"/>
                  <a:pt x="3980151" y="13581944"/>
                </a:cubicBezTo>
                <a:cubicBezTo>
                  <a:pt x="3972747" y="13602164"/>
                  <a:pt x="3994656" y="13672614"/>
                  <a:pt x="4007747" y="13653375"/>
                </a:cubicBezTo>
                <a:close/>
                <a:moveTo>
                  <a:pt x="4294140" y="13009564"/>
                </a:moveTo>
                <a:cubicBezTo>
                  <a:pt x="4298965" y="12979013"/>
                  <a:pt x="4288832" y="12954618"/>
                  <a:pt x="4280354" y="12929935"/>
                </a:cubicBezTo>
                <a:cubicBezTo>
                  <a:pt x="4273869" y="12960774"/>
                  <a:pt x="4273113" y="12989039"/>
                  <a:pt x="4294140" y="13009564"/>
                </a:cubicBezTo>
                <a:close/>
                <a:moveTo>
                  <a:pt x="4339429" y="12950930"/>
                </a:moveTo>
                <a:cubicBezTo>
                  <a:pt x="4334448" y="12947197"/>
                  <a:pt x="4334390" y="12941554"/>
                  <a:pt x="4325101" y="12939492"/>
                </a:cubicBezTo>
                <a:lnTo>
                  <a:pt x="4319626" y="12951884"/>
                </a:lnTo>
                <a:cubicBezTo>
                  <a:pt x="4328636" y="12956886"/>
                  <a:pt x="4335366" y="12957816"/>
                  <a:pt x="4339429" y="12950930"/>
                </a:cubicBezTo>
                <a:close/>
                <a:moveTo>
                  <a:pt x="4180793" y="13335596"/>
                </a:moveTo>
                <a:cubicBezTo>
                  <a:pt x="4164580" y="13328432"/>
                  <a:pt x="4144447" y="13300131"/>
                  <a:pt x="4128846" y="13319281"/>
                </a:cubicBezTo>
                <a:cubicBezTo>
                  <a:pt x="4145288" y="13322461"/>
                  <a:pt x="4169772" y="13345535"/>
                  <a:pt x="4180793" y="13335596"/>
                </a:cubicBezTo>
                <a:close/>
                <a:moveTo>
                  <a:pt x="4325555" y="13037744"/>
                </a:moveTo>
                <a:cubicBezTo>
                  <a:pt x="4332418" y="13006050"/>
                  <a:pt x="4319962" y="12981140"/>
                  <a:pt x="4307929" y="12956418"/>
                </a:cubicBezTo>
                <a:cubicBezTo>
                  <a:pt x="4298418" y="12989495"/>
                  <a:pt x="4297333" y="13019656"/>
                  <a:pt x="4325555" y="13037744"/>
                </a:cubicBezTo>
                <a:close/>
                <a:moveTo>
                  <a:pt x="4352740" y="12976217"/>
                </a:moveTo>
                <a:cubicBezTo>
                  <a:pt x="4361964" y="12968037"/>
                  <a:pt x="4347013" y="12952238"/>
                  <a:pt x="4340110" y="12960934"/>
                </a:cubicBezTo>
                <a:cubicBezTo>
                  <a:pt x="4348218" y="12964517"/>
                  <a:pt x="4340749" y="12974494"/>
                  <a:pt x="4352740" y="12976217"/>
                </a:cubicBezTo>
                <a:close/>
                <a:moveTo>
                  <a:pt x="4050089" y="13705277"/>
                </a:moveTo>
                <a:cubicBezTo>
                  <a:pt x="4037539" y="13678284"/>
                  <a:pt x="4052066" y="13640785"/>
                  <a:pt x="4022283" y="13620476"/>
                </a:cubicBezTo>
                <a:cubicBezTo>
                  <a:pt x="4026498" y="13647872"/>
                  <a:pt x="4025448" y="13701029"/>
                  <a:pt x="4050089" y="13705277"/>
                </a:cubicBezTo>
                <a:close/>
                <a:moveTo>
                  <a:pt x="4155312" y="13482135"/>
                </a:moveTo>
                <a:cubicBezTo>
                  <a:pt x="4125354" y="13471452"/>
                  <a:pt x="4092734" y="13452953"/>
                  <a:pt x="4071578" y="13465053"/>
                </a:cubicBezTo>
                <a:cubicBezTo>
                  <a:pt x="4101107" y="13475548"/>
                  <a:pt x="4137438" y="13501814"/>
                  <a:pt x="4155312" y="13482135"/>
                </a:cubicBezTo>
                <a:close/>
                <a:moveTo>
                  <a:pt x="4073453" y="13682407"/>
                </a:moveTo>
                <a:cubicBezTo>
                  <a:pt x="4066184" y="13670003"/>
                  <a:pt x="4074302" y="13651631"/>
                  <a:pt x="4058229" y="13642997"/>
                </a:cubicBezTo>
                <a:cubicBezTo>
                  <a:pt x="4055929" y="13656280"/>
                  <a:pt x="4059019" y="13690838"/>
                  <a:pt x="4073453" y="13682407"/>
                </a:cubicBezTo>
                <a:close/>
                <a:moveTo>
                  <a:pt x="4354577" y="13050567"/>
                </a:moveTo>
                <a:cubicBezTo>
                  <a:pt x="4346246" y="13029013"/>
                  <a:pt x="4357188" y="12999632"/>
                  <a:pt x="4335317" y="12983329"/>
                </a:cubicBezTo>
                <a:cubicBezTo>
                  <a:pt x="4333649" y="13005572"/>
                  <a:pt x="4331800" y="13059399"/>
                  <a:pt x="4354577" y="13050567"/>
                </a:cubicBezTo>
                <a:close/>
                <a:moveTo>
                  <a:pt x="4376234" y="13080053"/>
                </a:moveTo>
                <a:cubicBezTo>
                  <a:pt x="4390508" y="13059293"/>
                  <a:pt x="4377994" y="13002185"/>
                  <a:pt x="4359643" y="12994077"/>
                </a:cubicBezTo>
                <a:cubicBezTo>
                  <a:pt x="4367652" y="13022129"/>
                  <a:pt x="4358187" y="13056248"/>
                  <a:pt x="4376234" y="13080053"/>
                </a:cubicBezTo>
                <a:close/>
                <a:moveTo>
                  <a:pt x="4414676" y="13159541"/>
                </a:moveTo>
                <a:cubicBezTo>
                  <a:pt x="4414413" y="13148341"/>
                  <a:pt x="4402694" y="13131578"/>
                  <a:pt x="4407717" y="13118476"/>
                </a:cubicBezTo>
                <a:cubicBezTo>
                  <a:pt x="4366933" y="13099946"/>
                  <a:pt x="4336453" y="13065030"/>
                  <a:pt x="4301294" y="13037238"/>
                </a:cubicBezTo>
                <a:cubicBezTo>
                  <a:pt x="4244402" y="12991673"/>
                  <a:pt x="4199857" y="12959735"/>
                  <a:pt x="4143161" y="12918343"/>
                </a:cubicBezTo>
                <a:cubicBezTo>
                  <a:pt x="4047041" y="12847274"/>
                  <a:pt x="3947877" y="12769243"/>
                  <a:pt x="3855933" y="12702573"/>
                </a:cubicBezTo>
                <a:cubicBezTo>
                  <a:pt x="3843171" y="12693361"/>
                  <a:pt x="3823839" y="12664391"/>
                  <a:pt x="3808130" y="12676856"/>
                </a:cubicBezTo>
                <a:cubicBezTo>
                  <a:pt x="3798782" y="12669151"/>
                  <a:pt x="3803049" y="12697592"/>
                  <a:pt x="3793086" y="12690126"/>
                </a:cubicBezTo>
                <a:cubicBezTo>
                  <a:pt x="3785920" y="12710961"/>
                  <a:pt x="3811986" y="12714308"/>
                  <a:pt x="3822611" y="12722577"/>
                </a:cubicBezTo>
                <a:cubicBezTo>
                  <a:pt x="3860141" y="12751926"/>
                  <a:pt x="3900939" y="12779656"/>
                  <a:pt x="3941409" y="12809283"/>
                </a:cubicBezTo>
                <a:cubicBezTo>
                  <a:pt x="4099679" y="12926707"/>
                  <a:pt x="4236610" y="13061258"/>
                  <a:pt x="4410077" y="13168545"/>
                </a:cubicBezTo>
                <a:cubicBezTo>
                  <a:pt x="4413580" y="13166390"/>
                  <a:pt x="4414764" y="13163274"/>
                  <a:pt x="4414676" y="13159541"/>
                </a:cubicBezTo>
                <a:close/>
                <a:moveTo>
                  <a:pt x="4140086" y="13784364"/>
                </a:moveTo>
                <a:cubicBezTo>
                  <a:pt x="4114495" y="13777653"/>
                  <a:pt x="4122753" y="13757811"/>
                  <a:pt x="4103503" y="13748283"/>
                </a:cubicBezTo>
                <a:cubicBezTo>
                  <a:pt x="4081746" y="13769822"/>
                  <a:pt x="4134906" y="13803013"/>
                  <a:pt x="4140086" y="13784364"/>
                </a:cubicBezTo>
                <a:close/>
                <a:moveTo>
                  <a:pt x="4142541" y="13778810"/>
                </a:moveTo>
                <a:cubicBezTo>
                  <a:pt x="4147120" y="13769599"/>
                  <a:pt x="4144503" y="13762825"/>
                  <a:pt x="4138621" y="13757672"/>
                </a:cubicBezTo>
                <a:cubicBezTo>
                  <a:pt x="4134657" y="13766645"/>
                  <a:pt x="4136657" y="13773657"/>
                  <a:pt x="4142541" y="13778810"/>
                </a:cubicBezTo>
                <a:close/>
                <a:moveTo>
                  <a:pt x="9340265" y="2017050"/>
                </a:moveTo>
                <a:cubicBezTo>
                  <a:pt x="9321098" y="1980401"/>
                  <a:pt x="9329895" y="1933050"/>
                  <a:pt x="9327063" y="1890297"/>
                </a:cubicBezTo>
                <a:cubicBezTo>
                  <a:pt x="9343463" y="1925211"/>
                  <a:pt x="9332727" y="1975804"/>
                  <a:pt x="9340265" y="2017050"/>
                </a:cubicBezTo>
                <a:close/>
                <a:moveTo>
                  <a:pt x="4445797" y="13110789"/>
                </a:moveTo>
                <a:cubicBezTo>
                  <a:pt x="4414168" y="13095792"/>
                  <a:pt x="4436241" y="13036603"/>
                  <a:pt x="4407195" y="13009981"/>
                </a:cubicBezTo>
                <a:cubicBezTo>
                  <a:pt x="4400233" y="13039589"/>
                  <a:pt x="4418750" y="13060026"/>
                  <a:pt x="4410557" y="13090111"/>
                </a:cubicBezTo>
                <a:cubicBezTo>
                  <a:pt x="4397911" y="13065629"/>
                  <a:pt x="4409886" y="13031597"/>
                  <a:pt x="4386774" y="13011171"/>
                </a:cubicBezTo>
                <a:cubicBezTo>
                  <a:pt x="4384123" y="13039109"/>
                  <a:pt x="4403253" y="13059308"/>
                  <a:pt x="4390564" y="13091491"/>
                </a:cubicBezTo>
                <a:cubicBezTo>
                  <a:pt x="4409391" y="13100832"/>
                  <a:pt x="4414299" y="13116278"/>
                  <a:pt x="4440322" y="13123180"/>
                </a:cubicBezTo>
                <a:close/>
                <a:moveTo>
                  <a:pt x="4458174" y="13116257"/>
                </a:moveTo>
                <a:cubicBezTo>
                  <a:pt x="4458002" y="13099328"/>
                  <a:pt x="4466020" y="13078870"/>
                  <a:pt x="4449846" y="13068149"/>
                </a:cubicBezTo>
                <a:cubicBezTo>
                  <a:pt x="4446513" y="13086082"/>
                  <a:pt x="4449573" y="13102244"/>
                  <a:pt x="4458174" y="13116257"/>
                </a:cubicBezTo>
                <a:close/>
                <a:moveTo>
                  <a:pt x="9358626" y="2029658"/>
                </a:moveTo>
                <a:cubicBezTo>
                  <a:pt x="9348085" y="1993629"/>
                  <a:pt x="9336953" y="1943967"/>
                  <a:pt x="9345487" y="1909681"/>
                </a:cubicBezTo>
                <a:cubicBezTo>
                  <a:pt x="9355871" y="1927641"/>
                  <a:pt x="9350196" y="1950848"/>
                  <a:pt x="9353000" y="1972143"/>
                </a:cubicBezTo>
                <a:cubicBezTo>
                  <a:pt x="9355140" y="1992632"/>
                  <a:pt x="9368785" y="2013575"/>
                  <a:pt x="9358626" y="2029658"/>
                </a:cubicBezTo>
                <a:close/>
                <a:moveTo>
                  <a:pt x="9304463" y="2222887"/>
                </a:moveTo>
                <a:cubicBezTo>
                  <a:pt x="9306341" y="2192102"/>
                  <a:pt x="9299559" y="2163610"/>
                  <a:pt x="9282648" y="2137272"/>
                </a:cubicBezTo>
                <a:cubicBezTo>
                  <a:pt x="9212495" y="2189900"/>
                  <a:pt x="9172304" y="2284320"/>
                  <a:pt x="9125270" y="2366540"/>
                </a:cubicBezTo>
                <a:cubicBezTo>
                  <a:pt x="9069368" y="2464217"/>
                  <a:pt x="9039178" y="2540621"/>
                  <a:pt x="9009394" y="2629952"/>
                </a:cubicBezTo>
                <a:cubicBezTo>
                  <a:pt x="8985532" y="2698954"/>
                  <a:pt x="8968922" y="2771160"/>
                  <a:pt x="8991286" y="2824383"/>
                </a:cubicBezTo>
                <a:cubicBezTo>
                  <a:pt x="9005045" y="2815165"/>
                  <a:pt x="9031204" y="2803268"/>
                  <a:pt x="9034052" y="2784130"/>
                </a:cubicBezTo>
                <a:cubicBezTo>
                  <a:pt x="9031263" y="2786977"/>
                  <a:pt x="9027286" y="2786750"/>
                  <a:pt x="9023924" y="2786284"/>
                </a:cubicBezTo>
                <a:cubicBezTo>
                  <a:pt x="8999190" y="2731504"/>
                  <a:pt x="9010999" y="2650547"/>
                  <a:pt x="9035366" y="2574630"/>
                </a:cubicBezTo>
                <a:cubicBezTo>
                  <a:pt x="9061995" y="2493593"/>
                  <a:pt x="9116836" y="2408705"/>
                  <a:pt x="9156568" y="2344165"/>
                </a:cubicBezTo>
                <a:cubicBezTo>
                  <a:pt x="9194127" y="2282235"/>
                  <a:pt x="9220002" y="2202905"/>
                  <a:pt x="9275193" y="2195677"/>
                </a:cubicBezTo>
                <a:cubicBezTo>
                  <a:pt x="9284617" y="2196271"/>
                  <a:pt x="9298573" y="2213145"/>
                  <a:pt x="9304463" y="2222887"/>
                </a:cubicBezTo>
                <a:close/>
                <a:moveTo>
                  <a:pt x="9236794" y="2389181"/>
                </a:moveTo>
                <a:cubicBezTo>
                  <a:pt x="9239514" y="2382504"/>
                  <a:pt x="9241361" y="2375512"/>
                  <a:pt x="9241843" y="2368076"/>
                </a:cubicBezTo>
                <a:cubicBezTo>
                  <a:pt x="9203392" y="2411255"/>
                  <a:pt x="9170317" y="2466498"/>
                  <a:pt x="9146247" y="2526740"/>
                </a:cubicBezTo>
                <a:cubicBezTo>
                  <a:pt x="9129809" y="2567408"/>
                  <a:pt x="9108727" y="2607044"/>
                  <a:pt x="9116075" y="2634256"/>
                </a:cubicBezTo>
                <a:cubicBezTo>
                  <a:pt x="9131384" y="2596149"/>
                  <a:pt x="9138468" y="2565115"/>
                  <a:pt x="9156812" y="2529369"/>
                </a:cubicBezTo>
                <a:cubicBezTo>
                  <a:pt x="9175721" y="2492342"/>
                  <a:pt x="9186614" y="2471150"/>
                  <a:pt x="9202041" y="2444312"/>
                </a:cubicBezTo>
                <a:cubicBezTo>
                  <a:pt x="9212619" y="2426423"/>
                  <a:pt x="9228635" y="2409215"/>
                  <a:pt x="9236794" y="2389181"/>
                </a:cubicBezTo>
                <a:close/>
                <a:moveTo>
                  <a:pt x="4306884" y="13555745"/>
                </a:moveTo>
                <a:cubicBezTo>
                  <a:pt x="4302126" y="13543428"/>
                  <a:pt x="4284780" y="13538829"/>
                  <a:pt x="4279790" y="13557050"/>
                </a:cubicBezTo>
                <a:cubicBezTo>
                  <a:pt x="4292022" y="13563988"/>
                  <a:pt x="4300836" y="13564818"/>
                  <a:pt x="4306884" y="13555745"/>
                </a:cubicBezTo>
                <a:close/>
                <a:moveTo>
                  <a:pt x="4372391" y="13407485"/>
                </a:moveTo>
                <a:cubicBezTo>
                  <a:pt x="4408465" y="13335077"/>
                  <a:pt x="4288883" y="13355268"/>
                  <a:pt x="4254100" y="13348581"/>
                </a:cubicBezTo>
                <a:cubicBezTo>
                  <a:pt x="4247731" y="13364151"/>
                  <a:pt x="4253908" y="13375561"/>
                  <a:pt x="4248392" y="13391508"/>
                </a:cubicBezTo>
                <a:cubicBezTo>
                  <a:pt x="4292710" y="13405472"/>
                  <a:pt x="4327649" y="13393333"/>
                  <a:pt x="4372391" y="13407485"/>
                </a:cubicBezTo>
                <a:close/>
                <a:moveTo>
                  <a:pt x="4548035" y="13025531"/>
                </a:moveTo>
                <a:cubicBezTo>
                  <a:pt x="4552019" y="13018083"/>
                  <a:pt x="4554433" y="13008649"/>
                  <a:pt x="4554721" y="12997030"/>
                </a:cubicBezTo>
                <a:cubicBezTo>
                  <a:pt x="4493449" y="12938295"/>
                  <a:pt x="4418214" y="12889222"/>
                  <a:pt x="4350605" y="12837900"/>
                </a:cubicBezTo>
                <a:cubicBezTo>
                  <a:pt x="4315493" y="12811152"/>
                  <a:pt x="4278056" y="12779289"/>
                  <a:pt x="4252292" y="12760246"/>
                </a:cubicBezTo>
                <a:cubicBezTo>
                  <a:pt x="4222402" y="12737846"/>
                  <a:pt x="4189729" y="12722900"/>
                  <a:pt x="4161074" y="12700025"/>
                </a:cubicBezTo>
                <a:cubicBezTo>
                  <a:pt x="4133980" y="12679372"/>
                  <a:pt x="4110763" y="12652261"/>
                  <a:pt x="4083670" y="12631609"/>
                </a:cubicBezTo>
                <a:cubicBezTo>
                  <a:pt x="4057672" y="12611951"/>
                  <a:pt x="4030499" y="12598413"/>
                  <a:pt x="4004639" y="12577284"/>
                </a:cubicBezTo>
                <a:cubicBezTo>
                  <a:pt x="3982670" y="12558895"/>
                  <a:pt x="3962487" y="12534146"/>
                  <a:pt x="3933901" y="12526112"/>
                </a:cubicBezTo>
                <a:cubicBezTo>
                  <a:pt x="3912842" y="12540299"/>
                  <a:pt x="3879293" y="12564286"/>
                  <a:pt x="3872652" y="12587397"/>
                </a:cubicBezTo>
                <a:cubicBezTo>
                  <a:pt x="4002147" y="12670658"/>
                  <a:pt x="4157677" y="12791978"/>
                  <a:pt x="4276292" y="12883711"/>
                </a:cubicBezTo>
                <a:cubicBezTo>
                  <a:pt x="4323787" y="12920527"/>
                  <a:pt x="4372455" y="12951223"/>
                  <a:pt x="4413687" y="12983740"/>
                </a:cubicBezTo>
                <a:cubicBezTo>
                  <a:pt x="4436701" y="13002080"/>
                  <a:pt x="4454763" y="13035084"/>
                  <a:pt x="4484866" y="13044299"/>
                </a:cubicBezTo>
                <a:cubicBezTo>
                  <a:pt x="4510006" y="13052343"/>
                  <a:pt x="4536084" y="13047875"/>
                  <a:pt x="4548035" y="13025531"/>
                </a:cubicBezTo>
                <a:close/>
                <a:moveTo>
                  <a:pt x="9405502" y="2052623"/>
                </a:moveTo>
                <a:cubicBezTo>
                  <a:pt x="9391040" y="2046233"/>
                  <a:pt x="9405330" y="2025397"/>
                  <a:pt x="9385235" y="2028300"/>
                </a:cubicBezTo>
                <a:cubicBezTo>
                  <a:pt x="9376935" y="1996458"/>
                  <a:pt x="9374781" y="1962209"/>
                  <a:pt x="9366670" y="1929938"/>
                </a:cubicBezTo>
                <a:cubicBezTo>
                  <a:pt x="9357900" y="1967045"/>
                  <a:pt x="9384163" y="2004262"/>
                  <a:pt x="9371097" y="2033835"/>
                </a:cubicBezTo>
                <a:cubicBezTo>
                  <a:pt x="9361053" y="1990977"/>
                  <a:pt x="9355928" y="1946195"/>
                  <a:pt x="9356950" y="1899005"/>
                </a:cubicBezTo>
                <a:cubicBezTo>
                  <a:pt x="9397217" y="1918334"/>
                  <a:pt x="9368200" y="1978255"/>
                  <a:pt x="9392432" y="2012013"/>
                </a:cubicBezTo>
                <a:cubicBezTo>
                  <a:pt x="9394669" y="1987389"/>
                  <a:pt x="9384233" y="1968434"/>
                  <a:pt x="9387699" y="1943328"/>
                </a:cubicBezTo>
                <a:cubicBezTo>
                  <a:pt x="9404368" y="1975794"/>
                  <a:pt x="9402169" y="2015291"/>
                  <a:pt x="9405502" y="2052623"/>
                </a:cubicBezTo>
                <a:close/>
                <a:moveTo>
                  <a:pt x="9273546" y="2358628"/>
                </a:moveTo>
                <a:cubicBezTo>
                  <a:pt x="9279075" y="2308041"/>
                  <a:pt x="9316643" y="2250704"/>
                  <a:pt x="9273853" y="2211402"/>
                </a:cubicBezTo>
                <a:cubicBezTo>
                  <a:pt x="9234751" y="2214521"/>
                  <a:pt x="9218421" y="2261865"/>
                  <a:pt x="9195871" y="2301362"/>
                </a:cubicBezTo>
                <a:cubicBezTo>
                  <a:pt x="9170823" y="2345365"/>
                  <a:pt x="9136161" y="2389198"/>
                  <a:pt x="9110457" y="2436990"/>
                </a:cubicBezTo>
                <a:cubicBezTo>
                  <a:pt x="9073383" y="2504744"/>
                  <a:pt x="9047498" y="2579480"/>
                  <a:pt x="9036295" y="2633679"/>
                </a:cubicBezTo>
                <a:cubicBezTo>
                  <a:pt x="9025787" y="2680537"/>
                  <a:pt x="9009277" y="2732901"/>
                  <a:pt x="9032357" y="2766044"/>
                </a:cubicBezTo>
                <a:cubicBezTo>
                  <a:pt x="9065895" y="2751288"/>
                  <a:pt x="9104465" y="2697454"/>
                  <a:pt x="9124416" y="2660378"/>
                </a:cubicBezTo>
                <a:cubicBezTo>
                  <a:pt x="9113326" y="2655477"/>
                  <a:pt x="9103625" y="2657820"/>
                  <a:pt x="9092755" y="2644348"/>
                </a:cubicBezTo>
                <a:cubicBezTo>
                  <a:pt x="9107872" y="2628592"/>
                  <a:pt x="9102806" y="2605448"/>
                  <a:pt x="9109909" y="2583601"/>
                </a:cubicBezTo>
                <a:cubicBezTo>
                  <a:pt x="9134425" y="2510809"/>
                  <a:pt x="9176588" y="2431536"/>
                  <a:pt x="9232619" y="2349723"/>
                </a:cubicBezTo>
                <a:cubicBezTo>
                  <a:pt x="9245683" y="2347847"/>
                  <a:pt x="9256365" y="2361745"/>
                  <a:pt x="9273546" y="2358628"/>
                </a:cubicBezTo>
                <a:close/>
                <a:moveTo>
                  <a:pt x="9158978" y="2631167"/>
                </a:moveTo>
                <a:cubicBezTo>
                  <a:pt x="9154814" y="2600760"/>
                  <a:pt x="9173266" y="2564532"/>
                  <a:pt x="9181118" y="2531272"/>
                </a:cubicBezTo>
                <a:cubicBezTo>
                  <a:pt x="9186477" y="2561187"/>
                  <a:pt x="9173435" y="2596234"/>
                  <a:pt x="9158978" y="2631167"/>
                </a:cubicBezTo>
                <a:close/>
                <a:moveTo>
                  <a:pt x="9295101" y="2364073"/>
                </a:moveTo>
                <a:cubicBezTo>
                  <a:pt x="9303317" y="2330480"/>
                  <a:pt x="9317087" y="2282004"/>
                  <a:pt x="9305870" y="2261241"/>
                </a:cubicBezTo>
                <a:cubicBezTo>
                  <a:pt x="9310341" y="2293811"/>
                  <a:pt x="9282584" y="2333557"/>
                  <a:pt x="9295101" y="2364073"/>
                </a:cubicBezTo>
                <a:close/>
                <a:moveTo>
                  <a:pt x="4415702" y="13413344"/>
                </a:moveTo>
                <a:cubicBezTo>
                  <a:pt x="4422595" y="13400049"/>
                  <a:pt x="4414908" y="13392056"/>
                  <a:pt x="4408878" y="13383775"/>
                </a:cubicBezTo>
                <a:cubicBezTo>
                  <a:pt x="4394912" y="13388838"/>
                  <a:pt x="4400956" y="13406318"/>
                  <a:pt x="4415702" y="13413344"/>
                </a:cubicBezTo>
                <a:close/>
                <a:moveTo>
                  <a:pt x="9426025" y="2077430"/>
                </a:moveTo>
                <a:cubicBezTo>
                  <a:pt x="9409418" y="2041393"/>
                  <a:pt x="9407184" y="2000431"/>
                  <a:pt x="9404906" y="1958424"/>
                </a:cubicBezTo>
                <a:cubicBezTo>
                  <a:pt x="9421436" y="1973928"/>
                  <a:pt x="9413804" y="1999255"/>
                  <a:pt x="9417379" y="2018773"/>
                </a:cubicBezTo>
                <a:cubicBezTo>
                  <a:pt x="9420530" y="2038102"/>
                  <a:pt x="9432614" y="2056767"/>
                  <a:pt x="9426025" y="2077430"/>
                </a:cubicBezTo>
                <a:close/>
                <a:moveTo>
                  <a:pt x="9190774" y="2660955"/>
                </a:moveTo>
                <a:cubicBezTo>
                  <a:pt x="9185382" y="2654988"/>
                  <a:pt x="9187719" y="2646291"/>
                  <a:pt x="9188460" y="2638937"/>
                </a:cubicBezTo>
                <a:cubicBezTo>
                  <a:pt x="9182730" y="2634869"/>
                  <a:pt x="9179595" y="2644238"/>
                  <a:pt x="9172713" y="2637100"/>
                </a:cubicBezTo>
                <a:cubicBezTo>
                  <a:pt x="9185709" y="2611093"/>
                  <a:pt x="9171055" y="2579526"/>
                  <a:pt x="9192152" y="2560170"/>
                </a:cubicBezTo>
                <a:cubicBezTo>
                  <a:pt x="9203636" y="2563708"/>
                  <a:pt x="9189980" y="2573037"/>
                  <a:pt x="9193273" y="2578076"/>
                </a:cubicBezTo>
                <a:cubicBezTo>
                  <a:pt x="9197389" y="2577847"/>
                  <a:pt x="9201422" y="2575532"/>
                  <a:pt x="9205035" y="2573032"/>
                </a:cubicBezTo>
                <a:cubicBezTo>
                  <a:pt x="9212650" y="2583054"/>
                  <a:pt x="9201596" y="2595580"/>
                  <a:pt x="9199802" y="2607590"/>
                </a:cubicBezTo>
                <a:cubicBezTo>
                  <a:pt x="9196049" y="2627440"/>
                  <a:pt x="9200042" y="2650200"/>
                  <a:pt x="9190774" y="2660955"/>
                </a:cubicBezTo>
                <a:close/>
                <a:moveTo>
                  <a:pt x="9445057" y="2090335"/>
                </a:moveTo>
                <a:cubicBezTo>
                  <a:pt x="9426888" y="2055533"/>
                  <a:pt x="9431116" y="2012605"/>
                  <a:pt x="9422607" y="1974347"/>
                </a:cubicBezTo>
                <a:cubicBezTo>
                  <a:pt x="9441800" y="1979223"/>
                  <a:pt x="9434956" y="2009667"/>
                  <a:pt x="9437605" y="2027830"/>
                </a:cubicBezTo>
                <a:cubicBezTo>
                  <a:pt x="9440577" y="2048709"/>
                  <a:pt x="9452157" y="2070817"/>
                  <a:pt x="9445057" y="2090335"/>
                </a:cubicBezTo>
                <a:close/>
                <a:moveTo>
                  <a:pt x="4255924" y="13848823"/>
                </a:moveTo>
                <a:cubicBezTo>
                  <a:pt x="4234890" y="13819103"/>
                  <a:pt x="4230848" y="13782081"/>
                  <a:pt x="4205932" y="13754220"/>
                </a:cubicBezTo>
                <a:cubicBezTo>
                  <a:pt x="4189805" y="13771095"/>
                  <a:pt x="4174204" y="13790247"/>
                  <a:pt x="4160218" y="13812665"/>
                </a:cubicBezTo>
                <a:cubicBezTo>
                  <a:pt x="4186261" y="13833364"/>
                  <a:pt x="4236378" y="13859593"/>
                  <a:pt x="4255924" y="13848823"/>
                </a:cubicBezTo>
                <a:close/>
                <a:moveTo>
                  <a:pt x="9209804" y="2680611"/>
                </a:moveTo>
                <a:cubicBezTo>
                  <a:pt x="9201353" y="2667269"/>
                  <a:pt x="9211074" y="2645268"/>
                  <a:pt x="9213329" y="2628565"/>
                </a:cubicBezTo>
                <a:cubicBezTo>
                  <a:pt x="9216201" y="2611629"/>
                  <a:pt x="9212612" y="2587287"/>
                  <a:pt x="9228969" y="2583895"/>
                </a:cubicBezTo>
                <a:cubicBezTo>
                  <a:pt x="9225952" y="2613915"/>
                  <a:pt x="9221559" y="2657486"/>
                  <a:pt x="9209804" y="2680611"/>
                </a:cubicBezTo>
                <a:close/>
                <a:moveTo>
                  <a:pt x="4622534" y="13110234"/>
                </a:moveTo>
                <a:cubicBezTo>
                  <a:pt x="4597519" y="13084882"/>
                  <a:pt x="4595249" y="13032300"/>
                  <a:pt x="4564192" y="13020621"/>
                </a:cubicBezTo>
                <a:cubicBezTo>
                  <a:pt x="4566768" y="13030951"/>
                  <a:pt x="4563190" y="13043669"/>
                  <a:pt x="4557765" y="13057104"/>
                </a:cubicBezTo>
                <a:cubicBezTo>
                  <a:pt x="4539198" y="13062178"/>
                  <a:pt x="4516349" y="13056168"/>
                  <a:pt x="4502256" y="13071900"/>
                </a:cubicBezTo>
                <a:cubicBezTo>
                  <a:pt x="4495853" y="13095627"/>
                  <a:pt x="4518195" y="13108561"/>
                  <a:pt x="4509141" y="13133670"/>
                </a:cubicBezTo>
                <a:cubicBezTo>
                  <a:pt x="4480767" y="13139007"/>
                  <a:pt x="4445304" y="13126913"/>
                  <a:pt x="4427927" y="13161622"/>
                </a:cubicBezTo>
                <a:cubicBezTo>
                  <a:pt x="4460928" y="13201226"/>
                  <a:pt x="4520244" y="13169727"/>
                  <a:pt x="4567755" y="13189188"/>
                </a:cubicBezTo>
                <a:cubicBezTo>
                  <a:pt x="4584762" y="13159933"/>
                  <a:pt x="4602959" y="13133758"/>
                  <a:pt x="4622534" y="13110234"/>
                </a:cubicBezTo>
                <a:close/>
                <a:moveTo>
                  <a:pt x="9231887" y="2681282"/>
                </a:moveTo>
                <a:cubicBezTo>
                  <a:pt x="9230438" y="2685296"/>
                  <a:pt x="9228230" y="2688862"/>
                  <a:pt x="9224811" y="2691732"/>
                </a:cubicBezTo>
                <a:cubicBezTo>
                  <a:pt x="9217424" y="2678677"/>
                  <a:pt x="9226843" y="2659648"/>
                  <a:pt x="9229743" y="2643923"/>
                </a:cubicBezTo>
                <a:cubicBezTo>
                  <a:pt x="9232920" y="2629867"/>
                  <a:pt x="9229999" y="2608993"/>
                  <a:pt x="9243842" y="2601711"/>
                </a:cubicBezTo>
                <a:cubicBezTo>
                  <a:pt x="9255292" y="2612439"/>
                  <a:pt x="9239671" y="2627181"/>
                  <a:pt x="9236644" y="2639758"/>
                </a:cubicBezTo>
                <a:cubicBezTo>
                  <a:pt x="9233755" y="2653168"/>
                  <a:pt x="9236234" y="2669241"/>
                  <a:pt x="9231887" y="2681282"/>
                </a:cubicBezTo>
                <a:close/>
                <a:moveTo>
                  <a:pt x="9478136" y="2127439"/>
                </a:moveTo>
                <a:cubicBezTo>
                  <a:pt x="9469630" y="2116485"/>
                  <a:pt x="9472274" y="2101205"/>
                  <a:pt x="9468295" y="2088139"/>
                </a:cubicBezTo>
                <a:cubicBezTo>
                  <a:pt x="9458805" y="2087544"/>
                  <a:pt x="9471226" y="2101256"/>
                  <a:pt x="9463180" y="2109009"/>
                </a:cubicBezTo>
                <a:cubicBezTo>
                  <a:pt x="9447574" y="2072302"/>
                  <a:pt x="9440642" y="2032231"/>
                  <a:pt x="9445907" y="1987784"/>
                </a:cubicBezTo>
                <a:cubicBezTo>
                  <a:pt x="9462786" y="2015801"/>
                  <a:pt x="9446214" y="2056795"/>
                  <a:pt x="9466379" y="2083181"/>
                </a:cubicBezTo>
                <a:cubicBezTo>
                  <a:pt x="9470289" y="2054583"/>
                  <a:pt x="9453137" y="2034154"/>
                  <a:pt x="9462812" y="2002963"/>
                </a:cubicBezTo>
                <a:cubicBezTo>
                  <a:pt x="9472713" y="2021216"/>
                  <a:pt x="9472512" y="2043743"/>
                  <a:pt x="9475120" y="2063399"/>
                </a:cubicBezTo>
                <a:cubicBezTo>
                  <a:pt x="9477777" y="2084105"/>
                  <a:pt x="9482582" y="2105760"/>
                  <a:pt x="9478136" y="2127439"/>
                </a:cubicBezTo>
                <a:close/>
                <a:moveTo>
                  <a:pt x="4404457" y="13631540"/>
                </a:moveTo>
                <a:cubicBezTo>
                  <a:pt x="4378981" y="13609559"/>
                  <a:pt x="4366429" y="13582565"/>
                  <a:pt x="4336647" y="13562256"/>
                </a:cubicBezTo>
                <a:cubicBezTo>
                  <a:pt x="4315246" y="13569142"/>
                  <a:pt x="4299890" y="13593508"/>
                  <a:pt x="4288907" y="13626445"/>
                </a:cubicBezTo>
                <a:cubicBezTo>
                  <a:pt x="4331279" y="13639039"/>
                  <a:pt x="4369745" y="13639694"/>
                  <a:pt x="4404457" y="13631540"/>
                </a:cubicBezTo>
                <a:close/>
                <a:moveTo>
                  <a:pt x="9243951" y="2713688"/>
                </a:moveTo>
                <a:cubicBezTo>
                  <a:pt x="9231419" y="2686333"/>
                  <a:pt x="9247713" y="2652940"/>
                  <a:pt x="9256310" y="2620712"/>
                </a:cubicBezTo>
                <a:cubicBezTo>
                  <a:pt x="9267608" y="2648537"/>
                  <a:pt x="9246139" y="2683196"/>
                  <a:pt x="9243951" y="2713688"/>
                </a:cubicBezTo>
                <a:close/>
                <a:moveTo>
                  <a:pt x="4617788" y="13186782"/>
                </a:moveTo>
                <a:cubicBezTo>
                  <a:pt x="4608965" y="13181352"/>
                  <a:pt x="4602047" y="13180848"/>
                  <a:pt x="4597982" y="13187733"/>
                </a:cubicBezTo>
                <a:cubicBezTo>
                  <a:pt x="4605854" y="13190701"/>
                  <a:pt x="4612962" y="13190778"/>
                  <a:pt x="4617788" y="13186782"/>
                </a:cubicBezTo>
                <a:close/>
                <a:moveTo>
                  <a:pt x="9500711" y="2137421"/>
                </a:moveTo>
                <a:cubicBezTo>
                  <a:pt x="9487612" y="2121465"/>
                  <a:pt x="9489305" y="2094250"/>
                  <a:pt x="9485829" y="2072886"/>
                </a:cubicBezTo>
                <a:cubicBezTo>
                  <a:pt x="9482786" y="2051713"/>
                  <a:pt x="9472695" y="2028952"/>
                  <a:pt x="9481510" y="2012510"/>
                </a:cubicBezTo>
                <a:cubicBezTo>
                  <a:pt x="9495773" y="2030505"/>
                  <a:pt x="9489514" y="2055194"/>
                  <a:pt x="9492745" y="2075942"/>
                </a:cubicBezTo>
                <a:cubicBezTo>
                  <a:pt x="9495488" y="2095457"/>
                  <a:pt x="9506763" y="2116708"/>
                  <a:pt x="9500711" y="2137421"/>
                </a:cubicBezTo>
                <a:close/>
                <a:moveTo>
                  <a:pt x="9272225" y="2715861"/>
                </a:moveTo>
                <a:cubicBezTo>
                  <a:pt x="9270032" y="2718464"/>
                  <a:pt x="9267111" y="2715642"/>
                  <a:pt x="9263872" y="2714721"/>
                </a:cubicBezTo>
                <a:cubicBezTo>
                  <a:pt x="9255203" y="2696601"/>
                  <a:pt x="9257100" y="2654570"/>
                  <a:pt x="9272032" y="2647899"/>
                </a:cubicBezTo>
                <a:cubicBezTo>
                  <a:pt x="9279569" y="2668581"/>
                  <a:pt x="9265067" y="2694325"/>
                  <a:pt x="9272225" y="2715861"/>
                </a:cubicBezTo>
                <a:close/>
                <a:moveTo>
                  <a:pt x="9537965" y="2149813"/>
                </a:moveTo>
                <a:cubicBezTo>
                  <a:pt x="9529355" y="2161318"/>
                  <a:pt x="9525696" y="2143371"/>
                  <a:pt x="9524965" y="2135904"/>
                </a:cubicBezTo>
                <a:cubicBezTo>
                  <a:pt x="9517699" y="2135245"/>
                  <a:pt x="9514724" y="2143116"/>
                  <a:pt x="9510388" y="2133546"/>
                </a:cubicBezTo>
                <a:cubicBezTo>
                  <a:pt x="9512412" y="2093616"/>
                  <a:pt x="9495709" y="2060721"/>
                  <a:pt x="9504445" y="2018144"/>
                </a:cubicBezTo>
                <a:cubicBezTo>
                  <a:pt x="9519718" y="2041732"/>
                  <a:pt x="9505891" y="2076447"/>
                  <a:pt x="9517082" y="2101293"/>
                </a:cubicBezTo>
                <a:cubicBezTo>
                  <a:pt x="9530341" y="2087249"/>
                  <a:pt x="9510286" y="2063079"/>
                  <a:pt x="9520706" y="2040638"/>
                </a:cubicBezTo>
                <a:cubicBezTo>
                  <a:pt x="9532716" y="2075031"/>
                  <a:pt x="9528018" y="2115310"/>
                  <a:pt x="9537965" y="2149813"/>
                </a:cubicBezTo>
                <a:close/>
                <a:moveTo>
                  <a:pt x="4666547" y="13188410"/>
                </a:moveTo>
                <a:cubicBezTo>
                  <a:pt x="4660934" y="13175715"/>
                  <a:pt x="4641509" y="13175814"/>
                  <a:pt x="4636321" y="13189864"/>
                </a:cubicBezTo>
                <a:cubicBezTo>
                  <a:pt x="4648509" y="13195759"/>
                  <a:pt x="4658930" y="13195258"/>
                  <a:pt x="4666547" y="13188410"/>
                </a:cubicBezTo>
                <a:close/>
                <a:moveTo>
                  <a:pt x="9291765" y="2732566"/>
                </a:moveTo>
                <a:cubicBezTo>
                  <a:pt x="9284643" y="2708544"/>
                  <a:pt x="9285526" y="2682458"/>
                  <a:pt x="9295264" y="2654684"/>
                </a:cubicBezTo>
                <a:cubicBezTo>
                  <a:pt x="9305392" y="2658141"/>
                  <a:pt x="9301959" y="2673935"/>
                  <a:pt x="9301587" y="2683954"/>
                </a:cubicBezTo>
                <a:cubicBezTo>
                  <a:pt x="9300935" y="2701486"/>
                  <a:pt x="9301038" y="2721898"/>
                  <a:pt x="9291765" y="2732566"/>
                </a:cubicBezTo>
                <a:close/>
                <a:moveTo>
                  <a:pt x="4554903" y="13454933"/>
                </a:moveTo>
                <a:cubicBezTo>
                  <a:pt x="4522513" y="13432451"/>
                  <a:pt x="4487916" y="13367630"/>
                  <a:pt x="4451785" y="13376688"/>
                </a:cubicBezTo>
                <a:cubicBezTo>
                  <a:pt x="4490383" y="13397828"/>
                  <a:pt x="4515765" y="13448875"/>
                  <a:pt x="4554903" y="13454933"/>
                </a:cubicBezTo>
                <a:close/>
                <a:moveTo>
                  <a:pt x="4548674" y="13482375"/>
                </a:moveTo>
                <a:cubicBezTo>
                  <a:pt x="4550670" y="13480383"/>
                  <a:pt x="4550724" y="13477088"/>
                  <a:pt x="4547540" y="13471596"/>
                </a:cubicBezTo>
                <a:cubicBezTo>
                  <a:pt x="4540023" y="13480531"/>
                  <a:pt x="4500968" y="13467361"/>
                  <a:pt x="4513274" y="13489139"/>
                </a:cubicBezTo>
                <a:cubicBezTo>
                  <a:pt x="4519232" y="13482580"/>
                  <a:pt x="4542689" y="13488348"/>
                  <a:pt x="4548674" y="13482375"/>
                </a:cubicBezTo>
                <a:close/>
                <a:moveTo>
                  <a:pt x="9569493" y="2170060"/>
                </a:moveTo>
                <a:cubicBezTo>
                  <a:pt x="9556378" y="2159690"/>
                  <a:pt x="9566998" y="2147096"/>
                  <a:pt x="9546507" y="2152278"/>
                </a:cubicBezTo>
                <a:cubicBezTo>
                  <a:pt x="9541238" y="2118428"/>
                  <a:pt x="9530045" y="2072809"/>
                  <a:pt x="9541462" y="2041247"/>
                </a:cubicBezTo>
                <a:cubicBezTo>
                  <a:pt x="9550350" y="2072629"/>
                  <a:pt x="9543164" y="2110635"/>
                  <a:pt x="9555295" y="2140400"/>
                </a:cubicBezTo>
                <a:cubicBezTo>
                  <a:pt x="9564033" y="2118331"/>
                  <a:pt x="9542408" y="2084881"/>
                  <a:pt x="9556034" y="2051753"/>
                </a:cubicBezTo>
                <a:cubicBezTo>
                  <a:pt x="9560318" y="2091269"/>
                  <a:pt x="9573154" y="2127445"/>
                  <a:pt x="9569493" y="2170060"/>
                </a:cubicBezTo>
                <a:close/>
                <a:moveTo>
                  <a:pt x="9314832" y="2751752"/>
                </a:moveTo>
                <a:cubicBezTo>
                  <a:pt x="9303811" y="2742288"/>
                  <a:pt x="9309008" y="2719058"/>
                  <a:pt x="9311231" y="2703703"/>
                </a:cubicBezTo>
                <a:cubicBezTo>
                  <a:pt x="9314256" y="2687682"/>
                  <a:pt x="9317048" y="2666453"/>
                  <a:pt x="9328358" y="2663792"/>
                </a:cubicBezTo>
                <a:cubicBezTo>
                  <a:pt x="9324666" y="2692792"/>
                  <a:pt x="9320974" y="2721792"/>
                  <a:pt x="9314832" y="2751752"/>
                </a:cubicBezTo>
                <a:close/>
                <a:moveTo>
                  <a:pt x="4697518" y="13207201"/>
                </a:moveTo>
                <a:cubicBezTo>
                  <a:pt x="4695350" y="13214414"/>
                  <a:pt x="4690231" y="13212152"/>
                  <a:pt x="4687777" y="13217706"/>
                </a:cubicBezTo>
                <a:cubicBezTo>
                  <a:pt x="4593846" y="13206333"/>
                  <a:pt x="4504008" y="13206472"/>
                  <a:pt x="4411503" y="13198794"/>
                </a:cubicBezTo>
                <a:cubicBezTo>
                  <a:pt x="4325175" y="13118264"/>
                  <a:pt x="4219884" y="13061018"/>
                  <a:pt x="4128351" y="12985338"/>
                </a:cubicBezTo>
                <a:cubicBezTo>
                  <a:pt x="4100069" y="12961606"/>
                  <a:pt x="4077659" y="12933830"/>
                  <a:pt x="4048574" y="12910766"/>
                </a:cubicBezTo>
                <a:cubicBezTo>
                  <a:pt x="3990829" y="12864824"/>
                  <a:pt x="3931238" y="12819599"/>
                  <a:pt x="3871844" y="12778546"/>
                </a:cubicBezTo>
                <a:cubicBezTo>
                  <a:pt x="3823029" y="12744721"/>
                  <a:pt x="3763857" y="12721640"/>
                  <a:pt x="3740188" y="12675945"/>
                </a:cubicBezTo>
                <a:cubicBezTo>
                  <a:pt x="3680392" y="12648504"/>
                  <a:pt x="3632495" y="12616105"/>
                  <a:pt x="3614744" y="12572004"/>
                </a:cubicBezTo>
                <a:cubicBezTo>
                  <a:pt x="3648035" y="12533603"/>
                  <a:pt x="3708980" y="12403751"/>
                  <a:pt x="3763418" y="12401760"/>
                </a:cubicBezTo>
                <a:cubicBezTo>
                  <a:pt x="3790314" y="12400876"/>
                  <a:pt x="3834163" y="12440168"/>
                  <a:pt x="3872722" y="12464864"/>
                </a:cubicBezTo>
                <a:cubicBezTo>
                  <a:pt x="4065355" y="12588790"/>
                  <a:pt x="4196378" y="12704388"/>
                  <a:pt x="4372297" y="12832675"/>
                </a:cubicBezTo>
                <a:cubicBezTo>
                  <a:pt x="4406078" y="12857814"/>
                  <a:pt x="4440850" y="12881860"/>
                  <a:pt x="4472308" y="12906484"/>
                </a:cubicBezTo>
                <a:cubicBezTo>
                  <a:pt x="4507040" y="12934087"/>
                  <a:pt x="4545358" y="12953570"/>
                  <a:pt x="4567814" y="12977791"/>
                </a:cubicBezTo>
                <a:cubicBezTo>
                  <a:pt x="4593780" y="13005606"/>
                  <a:pt x="4608025" y="13050712"/>
                  <a:pt x="4627328" y="13087840"/>
                </a:cubicBezTo>
                <a:cubicBezTo>
                  <a:pt x="4650054" y="13131075"/>
                  <a:pt x="4673007" y="13170326"/>
                  <a:pt x="4697518" y="13207201"/>
                </a:cubicBezTo>
                <a:close/>
                <a:moveTo>
                  <a:pt x="9404300" y="2580957"/>
                </a:moveTo>
                <a:cubicBezTo>
                  <a:pt x="9398626" y="2571821"/>
                  <a:pt x="9370517" y="2548691"/>
                  <a:pt x="9360245" y="2556902"/>
                </a:cubicBezTo>
                <a:cubicBezTo>
                  <a:pt x="9366874" y="2568501"/>
                  <a:pt x="9393159" y="2584195"/>
                  <a:pt x="9404300" y="2580957"/>
                </a:cubicBezTo>
                <a:close/>
                <a:moveTo>
                  <a:pt x="9331922" y="2757055"/>
                </a:moveTo>
                <a:cubicBezTo>
                  <a:pt x="9325798" y="2734038"/>
                  <a:pt x="9331676" y="2709216"/>
                  <a:pt x="9341234" y="2682972"/>
                </a:cubicBezTo>
                <a:cubicBezTo>
                  <a:pt x="9348295" y="2703864"/>
                  <a:pt x="9342362" y="2740341"/>
                  <a:pt x="9331922" y="2757055"/>
                </a:cubicBezTo>
                <a:close/>
                <a:moveTo>
                  <a:pt x="9598739" y="2164943"/>
                </a:moveTo>
                <a:cubicBezTo>
                  <a:pt x="9596632" y="2168563"/>
                  <a:pt x="9591664" y="2164851"/>
                  <a:pt x="9587650" y="2163583"/>
                </a:cubicBezTo>
                <a:cubicBezTo>
                  <a:pt x="9579866" y="2128284"/>
                  <a:pt x="9571469" y="2093221"/>
                  <a:pt x="9574280" y="2053500"/>
                </a:cubicBezTo>
                <a:cubicBezTo>
                  <a:pt x="9590737" y="2087574"/>
                  <a:pt x="9583506" y="2130398"/>
                  <a:pt x="9598739" y="2164943"/>
                </a:cubicBezTo>
                <a:close/>
                <a:moveTo>
                  <a:pt x="9425495" y="2560744"/>
                </a:moveTo>
                <a:cubicBezTo>
                  <a:pt x="9438191" y="2537794"/>
                  <a:pt x="9447190" y="2516271"/>
                  <a:pt x="9434850" y="2499089"/>
                </a:cubicBezTo>
                <a:cubicBezTo>
                  <a:pt x="9427056" y="2510945"/>
                  <a:pt x="9416715" y="2543604"/>
                  <a:pt x="9425495" y="2560744"/>
                </a:cubicBezTo>
                <a:close/>
                <a:moveTo>
                  <a:pt x="9416780" y="2614011"/>
                </a:moveTo>
                <a:cubicBezTo>
                  <a:pt x="9401613" y="2603229"/>
                  <a:pt x="9368858" y="2613746"/>
                  <a:pt x="9351308" y="2631491"/>
                </a:cubicBezTo>
                <a:cubicBezTo>
                  <a:pt x="9375731" y="2643302"/>
                  <a:pt x="9407631" y="2632407"/>
                  <a:pt x="9416780" y="2614011"/>
                </a:cubicBezTo>
                <a:close/>
                <a:moveTo>
                  <a:pt x="4624686" y="13459722"/>
                </a:moveTo>
                <a:cubicBezTo>
                  <a:pt x="4605734" y="13456455"/>
                  <a:pt x="4588354" y="13460011"/>
                  <a:pt x="4574208" y="13470101"/>
                </a:cubicBezTo>
                <a:cubicBezTo>
                  <a:pt x="4594776" y="13476637"/>
                  <a:pt x="4610540" y="13469813"/>
                  <a:pt x="4624686" y="13459722"/>
                </a:cubicBezTo>
                <a:close/>
                <a:moveTo>
                  <a:pt x="9617962" y="2162147"/>
                </a:moveTo>
                <a:cubicBezTo>
                  <a:pt x="9615837" y="2165799"/>
                  <a:pt x="9610655" y="2162489"/>
                  <a:pt x="9606619" y="2161216"/>
                </a:cubicBezTo>
                <a:cubicBezTo>
                  <a:pt x="9604718" y="2143542"/>
                  <a:pt x="9602478" y="2123167"/>
                  <a:pt x="9600714" y="2104024"/>
                </a:cubicBezTo>
                <a:cubicBezTo>
                  <a:pt x="9599241" y="2086538"/>
                  <a:pt x="9594007" y="2064841"/>
                  <a:pt x="9604645" y="2051176"/>
                </a:cubicBezTo>
                <a:cubicBezTo>
                  <a:pt x="9611953" y="2068179"/>
                  <a:pt x="9609642" y="2089604"/>
                  <a:pt x="9610550" y="2108369"/>
                </a:cubicBezTo>
                <a:cubicBezTo>
                  <a:pt x="9611884" y="2127324"/>
                  <a:pt x="9612741" y="2145047"/>
                  <a:pt x="9617962" y="2162147"/>
                </a:cubicBezTo>
                <a:close/>
                <a:moveTo>
                  <a:pt x="9352459" y="2768377"/>
                </a:moveTo>
                <a:cubicBezTo>
                  <a:pt x="9341525" y="2751280"/>
                  <a:pt x="9343731" y="2718013"/>
                  <a:pt x="9356305" y="2703125"/>
                </a:cubicBezTo>
                <a:cubicBezTo>
                  <a:pt x="9364057" y="2722905"/>
                  <a:pt x="9355297" y="2746122"/>
                  <a:pt x="9352459" y="2768377"/>
                </a:cubicBezTo>
                <a:close/>
                <a:moveTo>
                  <a:pt x="9645359" y="2145947"/>
                </a:moveTo>
                <a:cubicBezTo>
                  <a:pt x="9632697" y="2131162"/>
                  <a:pt x="9644302" y="2107186"/>
                  <a:pt x="9630605" y="2092455"/>
                </a:cubicBezTo>
                <a:cubicBezTo>
                  <a:pt x="9623983" y="2116589"/>
                  <a:pt x="9639181" y="2132495"/>
                  <a:pt x="9628467" y="2157885"/>
                </a:cubicBezTo>
                <a:cubicBezTo>
                  <a:pt x="9618862" y="2141898"/>
                  <a:pt x="9622940" y="2121234"/>
                  <a:pt x="9621373" y="2104204"/>
                </a:cubicBezTo>
                <a:cubicBezTo>
                  <a:pt x="9620372" y="2085891"/>
                  <a:pt x="9613967" y="2067233"/>
                  <a:pt x="9619170" y="2048598"/>
                </a:cubicBezTo>
                <a:cubicBezTo>
                  <a:pt x="9633064" y="2058311"/>
                  <a:pt x="9625025" y="2059354"/>
                  <a:pt x="9641569" y="2058495"/>
                </a:cubicBezTo>
                <a:cubicBezTo>
                  <a:pt x="9638553" y="2089329"/>
                  <a:pt x="9652655" y="2113430"/>
                  <a:pt x="9645359" y="2145947"/>
                </a:cubicBezTo>
                <a:close/>
                <a:moveTo>
                  <a:pt x="9663783" y="2119517"/>
                </a:moveTo>
                <a:cubicBezTo>
                  <a:pt x="9646017" y="2102397"/>
                  <a:pt x="9642960" y="2066028"/>
                  <a:pt x="9652201" y="2047452"/>
                </a:cubicBezTo>
                <a:cubicBezTo>
                  <a:pt x="9657994" y="2070610"/>
                  <a:pt x="9663786" y="2093769"/>
                  <a:pt x="9663783" y="2119517"/>
                </a:cubicBezTo>
                <a:close/>
                <a:moveTo>
                  <a:pt x="9672675" y="2131121"/>
                </a:moveTo>
                <a:cubicBezTo>
                  <a:pt x="9690470" y="2090957"/>
                  <a:pt x="9686996" y="2039462"/>
                  <a:pt x="9694951" y="2012790"/>
                </a:cubicBezTo>
                <a:cubicBezTo>
                  <a:pt x="9708335" y="1969793"/>
                  <a:pt x="9733830" y="1952527"/>
                  <a:pt x="9745830" y="1906881"/>
                </a:cubicBezTo>
                <a:cubicBezTo>
                  <a:pt x="9761158" y="1847930"/>
                  <a:pt x="9729529" y="1777403"/>
                  <a:pt x="9664508" y="1746635"/>
                </a:cubicBezTo>
                <a:cubicBezTo>
                  <a:pt x="9596257" y="1713932"/>
                  <a:pt x="9519998" y="1714372"/>
                  <a:pt x="9462734" y="1727282"/>
                </a:cubicBezTo>
                <a:cubicBezTo>
                  <a:pt x="9430478" y="1734428"/>
                  <a:pt x="9390874" y="1740875"/>
                  <a:pt x="9374835" y="1750601"/>
                </a:cubicBezTo>
                <a:cubicBezTo>
                  <a:pt x="9362439" y="1757861"/>
                  <a:pt x="9359728" y="1770929"/>
                  <a:pt x="9349191" y="1782067"/>
                </a:cubicBezTo>
                <a:cubicBezTo>
                  <a:pt x="9335866" y="1796049"/>
                  <a:pt x="9315542" y="1799297"/>
                  <a:pt x="9317304" y="1818417"/>
                </a:cubicBezTo>
                <a:cubicBezTo>
                  <a:pt x="9325836" y="1834924"/>
                  <a:pt x="9339292" y="1849530"/>
                  <a:pt x="9332865" y="1872164"/>
                </a:cubicBezTo>
                <a:cubicBezTo>
                  <a:pt x="9327641" y="1885141"/>
                  <a:pt x="9315632" y="1878816"/>
                  <a:pt x="9311741" y="1893400"/>
                </a:cubicBezTo>
                <a:cubicBezTo>
                  <a:pt x="9312551" y="1927383"/>
                  <a:pt x="9326137" y="1970578"/>
                  <a:pt x="9321041" y="1994820"/>
                </a:cubicBezTo>
                <a:cubicBezTo>
                  <a:pt x="9304872" y="1975958"/>
                  <a:pt x="9318580" y="1931066"/>
                  <a:pt x="9298745" y="1922812"/>
                </a:cubicBezTo>
                <a:cubicBezTo>
                  <a:pt x="9296286" y="1941086"/>
                  <a:pt x="9311288" y="1966056"/>
                  <a:pt x="9301230" y="1978424"/>
                </a:cubicBezTo>
                <a:cubicBezTo>
                  <a:pt x="9285110" y="1960603"/>
                  <a:pt x="9288874" y="1934754"/>
                  <a:pt x="9279098" y="1914131"/>
                </a:cubicBezTo>
                <a:cubicBezTo>
                  <a:pt x="9251550" y="1975324"/>
                  <a:pt x="9334611" y="2016100"/>
                  <a:pt x="9373394" y="2053106"/>
                </a:cubicBezTo>
                <a:cubicBezTo>
                  <a:pt x="9412604" y="2090301"/>
                  <a:pt x="9444630" y="2134511"/>
                  <a:pt x="9483511" y="2156275"/>
                </a:cubicBezTo>
                <a:cubicBezTo>
                  <a:pt x="9543848" y="2189558"/>
                  <a:pt x="9617217" y="2189878"/>
                  <a:pt x="9646581" y="2166170"/>
                </a:cubicBezTo>
                <a:cubicBezTo>
                  <a:pt x="9658449" y="2156639"/>
                  <a:pt x="9666744" y="2144510"/>
                  <a:pt x="9672675" y="2131121"/>
                </a:cubicBezTo>
                <a:close/>
                <a:moveTo>
                  <a:pt x="9740409" y="1997721"/>
                </a:moveTo>
                <a:cubicBezTo>
                  <a:pt x="9738120" y="1993653"/>
                  <a:pt x="9733748" y="1989683"/>
                  <a:pt x="9725684" y="1987139"/>
                </a:cubicBezTo>
                <a:cubicBezTo>
                  <a:pt x="9717420" y="1997753"/>
                  <a:pt x="9736265" y="2007098"/>
                  <a:pt x="9740409" y="1997721"/>
                </a:cubicBezTo>
                <a:close/>
                <a:moveTo>
                  <a:pt x="9425923" y="2720557"/>
                </a:moveTo>
                <a:cubicBezTo>
                  <a:pt x="9423186" y="2694358"/>
                  <a:pt x="9440320" y="2663680"/>
                  <a:pt x="9425589" y="2640342"/>
                </a:cubicBezTo>
                <a:cubicBezTo>
                  <a:pt x="9410681" y="2669454"/>
                  <a:pt x="9409858" y="2695609"/>
                  <a:pt x="9417711" y="2719478"/>
                </a:cubicBezTo>
                <a:cubicBezTo>
                  <a:pt x="9415449" y="2724598"/>
                  <a:pt x="9422276" y="2723025"/>
                  <a:pt x="9425923" y="2720557"/>
                </a:cubicBezTo>
                <a:close/>
                <a:moveTo>
                  <a:pt x="9502593" y="2558600"/>
                </a:moveTo>
                <a:cubicBezTo>
                  <a:pt x="9475529" y="2552762"/>
                  <a:pt x="9454383" y="2574018"/>
                  <a:pt x="9432557" y="2589873"/>
                </a:cubicBezTo>
                <a:cubicBezTo>
                  <a:pt x="9459859" y="2596326"/>
                  <a:pt x="9481447" y="2579855"/>
                  <a:pt x="9502593" y="2558600"/>
                </a:cubicBezTo>
                <a:close/>
                <a:moveTo>
                  <a:pt x="9388077" y="2820091"/>
                </a:moveTo>
                <a:cubicBezTo>
                  <a:pt x="9378046" y="2800239"/>
                  <a:pt x="9386427" y="2775673"/>
                  <a:pt x="9394205" y="2751353"/>
                </a:cubicBezTo>
                <a:cubicBezTo>
                  <a:pt x="9404650" y="2771388"/>
                  <a:pt x="9389177" y="2797448"/>
                  <a:pt x="9388077" y="2820091"/>
                </a:cubicBezTo>
                <a:close/>
                <a:moveTo>
                  <a:pt x="9769470" y="1967765"/>
                </a:moveTo>
                <a:lnTo>
                  <a:pt x="9756229" y="1961914"/>
                </a:lnTo>
                <a:lnTo>
                  <a:pt x="9753404" y="1968308"/>
                </a:lnTo>
                <a:lnTo>
                  <a:pt x="9766644" y="1974158"/>
                </a:lnTo>
                <a:close/>
                <a:moveTo>
                  <a:pt x="4708001" y="13450063"/>
                </a:moveTo>
                <a:lnTo>
                  <a:pt x="4703093" y="13461171"/>
                </a:lnTo>
                <a:cubicBezTo>
                  <a:pt x="4616122" y="13495260"/>
                  <a:pt x="4462514" y="13560164"/>
                  <a:pt x="4394981" y="13430233"/>
                </a:cubicBezTo>
                <a:cubicBezTo>
                  <a:pt x="4311832" y="13425667"/>
                  <a:pt x="4224084" y="13416515"/>
                  <a:pt x="4119506" y="13400437"/>
                </a:cubicBezTo>
                <a:cubicBezTo>
                  <a:pt x="4112561" y="13399411"/>
                  <a:pt x="4103658" y="13397138"/>
                  <a:pt x="4094068" y="13395110"/>
                </a:cubicBezTo>
                <a:lnTo>
                  <a:pt x="4086477" y="13394124"/>
                </a:lnTo>
                <a:lnTo>
                  <a:pt x="4064525" y="13391273"/>
                </a:lnTo>
                <a:cubicBezTo>
                  <a:pt x="4045175" y="13391213"/>
                  <a:pt x="4028216" y="13398147"/>
                  <a:pt x="4023900" y="13424071"/>
                </a:cubicBezTo>
                <a:lnTo>
                  <a:pt x="4062115" y="13437160"/>
                </a:lnTo>
                <a:lnTo>
                  <a:pt x="4095481" y="13448589"/>
                </a:lnTo>
                <a:cubicBezTo>
                  <a:pt x="4173056" y="13474655"/>
                  <a:pt x="4264885" y="13503356"/>
                  <a:pt x="4337424" y="13516639"/>
                </a:cubicBezTo>
                <a:cubicBezTo>
                  <a:pt x="4369156" y="13569471"/>
                  <a:pt x="4429816" y="13611083"/>
                  <a:pt x="4462588" y="13663863"/>
                </a:cubicBezTo>
                <a:cubicBezTo>
                  <a:pt x="4436895" y="13681619"/>
                  <a:pt x="4399062" y="13663371"/>
                  <a:pt x="4365279" y="13660190"/>
                </a:cubicBezTo>
                <a:cubicBezTo>
                  <a:pt x="4333204" y="13657763"/>
                  <a:pt x="4296576" y="13651793"/>
                  <a:pt x="4274581" y="13672714"/>
                </a:cubicBezTo>
                <a:cubicBezTo>
                  <a:pt x="4256008" y="13634250"/>
                  <a:pt x="4169408" y="13583539"/>
                  <a:pt x="4090612" y="13545684"/>
                </a:cubicBezTo>
                <a:lnTo>
                  <a:pt x="4018768" y="13513729"/>
                </a:lnTo>
                <a:lnTo>
                  <a:pt x="4017225" y="13513043"/>
                </a:lnTo>
                <a:cubicBezTo>
                  <a:pt x="3998263" y="13505175"/>
                  <a:pt x="3988432" y="13518194"/>
                  <a:pt x="3971464" y="13512740"/>
                </a:cubicBezTo>
                <a:cubicBezTo>
                  <a:pt x="3974806" y="13513834"/>
                  <a:pt x="3964708" y="13494051"/>
                  <a:pt x="3952946" y="13490051"/>
                </a:cubicBezTo>
                <a:lnTo>
                  <a:pt x="3951763" y="13490311"/>
                </a:lnTo>
                <a:lnTo>
                  <a:pt x="3941064" y="13492668"/>
                </a:lnTo>
                <a:cubicBezTo>
                  <a:pt x="3938454" y="13497133"/>
                  <a:pt x="3938381" y="13501410"/>
                  <a:pt x="3939955" y="13505241"/>
                </a:cubicBezTo>
                <a:lnTo>
                  <a:pt x="3944645" y="13510534"/>
                </a:lnTo>
                <a:lnTo>
                  <a:pt x="3948729" y="13515143"/>
                </a:lnTo>
                <a:cubicBezTo>
                  <a:pt x="3956685" y="13520509"/>
                  <a:pt x="3967669" y="13523064"/>
                  <a:pt x="3974557" y="13520745"/>
                </a:cubicBezTo>
                <a:cubicBezTo>
                  <a:pt x="3978959" y="13533286"/>
                  <a:pt x="3986182" y="13543915"/>
                  <a:pt x="3995209" y="13553385"/>
                </a:cubicBezTo>
                <a:lnTo>
                  <a:pt x="3995967" y="13554004"/>
                </a:lnTo>
                <a:lnTo>
                  <a:pt x="4026678" y="13579074"/>
                </a:lnTo>
                <a:cubicBezTo>
                  <a:pt x="4049907" y="13594892"/>
                  <a:pt x="4076268" y="13609092"/>
                  <a:pt x="4097617" y="13627717"/>
                </a:cubicBezTo>
                <a:cubicBezTo>
                  <a:pt x="4140930" y="13664729"/>
                  <a:pt x="4164941" y="13717723"/>
                  <a:pt x="4234654" y="13734227"/>
                </a:cubicBezTo>
                <a:cubicBezTo>
                  <a:pt x="4246544" y="13791569"/>
                  <a:pt x="4279787" y="13840984"/>
                  <a:pt x="4309339" y="13891831"/>
                </a:cubicBezTo>
                <a:cubicBezTo>
                  <a:pt x="4289871" y="13922040"/>
                  <a:pt x="4260350" y="13889591"/>
                  <a:pt x="4235841" y="13879272"/>
                </a:cubicBezTo>
                <a:cubicBezTo>
                  <a:pt x="4134770" y="13835636"/>
                  <a:pt x="4100601" y="13797558"/>
                  <a:pt x="4038007" y="13732622"/>
                </a:cubicBezTo>
                <a:cubicBezTo>
                  <a:pt x="4000660" y="13693651"/>
                  <a:pt x="3963698" y="13658425"/>
                  <a:pt x="3934039" y="13627447"/>
                </a:cubicBezTo>
                <a:cubicBezTo>
                  <a:pt x="3891974" y="13656864"/>
                  <a:pt x="3876265" y="13753590"/>
                  <a:pt x="3836530" y="13788121"/>
                </a:cubicBezTo>
                <a:cubicBezTo>
                  <a:pt x="3803051" y="13769243"/>
                  <a:pt x="3796040" y="13740102"/>
                  <a:pt x="3800722" y="13706423"/>
                </a:cubicBezTo>
                <a:cubicBezTo>
                  <a:pt x="3624218" y="13595753"/>
                  <a:pt x="3519295" y="13456961"/>
                  <a:pt x="3334811" y="13349404"/>
                </a:cubicBezTo>
                <a:cubicBezTo>
                  <a:pt x="3350857" y="13255380"/>
                  <a:pt x="3429424" y="13127191"/>
                  <a:pt x="3462521" y="13031509"/>
                </a:cubicBezTo>
                <a:cubicBezTo>
                  <a:pt x="3474256" y="13023417"/>
                  <a:pt x="3494933" y="13036638"/>
                  <a:pt x="3504576" y="13024046"/>
                </a:cubicBezTo>
                <a:cubicBezTo>
                  <a:pt x="3523375" y="13028777"/>
                  <a:pt x="3522922" y="13041345"/>
                  <a:pt x="3533121" y="13049426"/>
                </a:cubicBezTo>
                <a:cubicBezTo>
                  <a:pt x="3699824" y="13080697"/>
                  <a:pt x="3855541" y="13082601"/>
                  <a:pt x="4038137" y="13154088"/>
                </a:cubicBezTo>
                <a:cubicBezTo>
                  <a:pt x="4066206" y="13169043"/>
                  <a:pt x="4071153" y="13123226"/>
                  <a:pt x="4098886" y="13135479"/>
                </a:cubicBezTo>
                <a:cubicBezTo>
                  <a:pt x="4147771" y="13162185"/>
                  <a:pt x="4126258" y="13215492"/>
                  <a:pt x="4096982" y="13272519"/>
                </a:cubicBezTo>
                <a:cubicBezTo>
                  <a:pt x="4195039" y="13269884"/>
                  <a:pt x="4302795" y="13344562"/>
                  <a:pt x="4412748" y="13346162"/>
                </a:cubicBezTo>
                <a:cubicBezTo>
                  <a:pt x="4442214" y="13346415"/>
                  <a:pt x="4466537" y="13330607"/>
                  <a:pt x="4489897" y="13334290"/>
                </a:cubicBezTo>
                <a:cubicBezTo>
                  <a:pt x="4568180" y="13346409"/>
                  <a:pt x="4613322" y="13404655"/>
                  <a:pt x="4693625" y="13437583"/>
                </a:cubicBezTo>
                <a:cubicBezTo>
                  <a:pt x="4703596" y="13423094"/>
                  <a:pt x="4698383" y="13449898"/>
                  <a:pt x="4708001" y="13450063"/>
                </a:cubicBezTo>
                <a:close/>
                <a:moveTo>
                  <a:pt x="9408892" y="2827048"/>
                </a:moveTo>
                <a:cubicBezTo>
                  <a:pt x="9400434" y="2804139"/>
                  <a:pt x="9405696" y="2778211"/>
                  <a:pt x="9414482" y="2751318"/>
                </a:cubicBezTo>
                <a:cubicBezTo>
                  <a:pt x="9420782" y="2773273"/>
                  <a:pt x="9419317" y="2810464"/>
                  <a:pt x="9408892" y="2827048"/>
                </a:cubicBezTo>
                <a:close/>
                <a:moveTo>
                  <a:pt x="9813010" y="1913127"/>
                </a:moveTo>
                <a:lnTo>
                  <a:pt x="9806603" y="1910296"/>
                </a:lnTo>
                <a:lnTo>
                  <a:pt x="9803777" y="1916690"/>
                </a:lnTo>
                <a:lnTo>
                  <a:pt x="9810185" y="1919521"/>
                </a:lnTo>
                <a:close/>
                <a:moveTo>
                  <a:pt x="9802515" y="1955363"/>
                </a:moveTo>
                <a:cubicBezTo>
                  <a:pt x="9796349" y="1953148"/>
                  <a:pt x="9787365" y="1944593"/>
                  <a:pt x="9786450" y="1955907"/>
                </a:cubicBezTo>
                <a:cubicBezTo>
                  <a:pt x="9793762" y="1960157"/>
                  <a:pt x="9799214" y="1960527"/>
                  <a:pt x="9802515" y="1955363"/>
                </a:cubicBezTo>
                <a:close/>
                <a:moveTo>
                  <a:pt x="9831332" y="1890144"/>
                </a:moveTo>
                <a:cubicBezTo>
                  <a:pt x="9824775" y="1884191"/>
                  <a:pt x="9812391" y="1896041"/>
                  <a:pt x="9818848" y="1899913"/>
                </a:cubicBezTo>
                <a:cubicBezTo>
                  <a:pt x="9821674" y="1893519"/>
                  <a:pt x="9829701" y="1899614"/>
                  <a:pt x="9831332" y="1890144"/>
                </a:cubicBezTo>
                <a:close/>
                <a:moveTo>
                  <a:pt x="9501169" y="2654357"/>
                </a:moveTo>
                <a:cubicBezTo>
                  <a:pt x="9486329" y="2641681"/>
                  <a:pt x="9467554" y="2599726"/>
                  <a:pt x="9442685" y="2613217"/>
                </a:cubicBezTo>
                <a:cubicBezTo>
                  <a:pt x="9422003" y="2631108"/>
                  <a:pt x="9481344" y="2672627"/>
                  <a:pt x="9501169" y="2654357"/>
                </a:cubicBezTo>
                <a:close/>
                <a:moveTo>
                  <a:pt x="9869545" y="1829078"/>
                </a:moveTo>
                <a:cubicBezTo>
                  <a:pt x="9844725" y="1834415"/>
                  <a:pt x="9829029" y="1864163"/>
                  <a:pt x="9810366" y="1884447"/>
                </a:cubicBezTo>
                <a:cubicBezTo>
                  <a:pt x="9834042" y="1877077"/>
                  <a:pt x="9850934" y="1850405"/>
                  <a:pt x="9869545" y="1829078"/>
                </a:cubicBezTo>
                <a:close/>
                <a:moveTo>
                  <a:pt x="9432792" y="2830861"/>
                </a:moveTo>
                <a:cubicBezTo>
                  <a:pt x="9425378" y="2810320"/>
                  <a:pt x="9426955" y="2773948"/>
                  <a:pt x="9442468" y="2756937"/>
                </a:cubicBezTo>
                <a:cubicBezTo>
                  <a:pt x="9447469" y="2763716"/>
                  <a:pt x="9443654" y="2775741"/>
                  <a:pt x="9442699" y="2782428"/>
                </a:cubicBezTo>
                <a:cubicBezTo>
                  <a:pt x="9440497" y="2798720"/>
                  <a:pt x="9440258" y="2812833"/>
                  <a:pt x="9432792" y="2830861"/>
                </a:cubicBezTo>
                <a:close/>
                <a:moveTo>
                  <a:pt x="9783043" y="2073037"/>
                </a:moveTo>
                <a:lnTo>
                  <a:pt x="9780244" y="2076543"/>
                </a:lnTo>
                <a:lnTo>
                  <a:pt x="9775985" y="2068783"/>
                </a:lnTo>
                <a:lnTo>
                  <a:pt x="9775796" y="2069272"/>
                </a:lnTo>
                <a:cubicBezTo>
                  <a:pt x="9775332" y="2072633"/>
                  <a:pt x="9776253" y="2075460"/>
                  <a:pt x="9779790" y="2077278"/>
                </a:cubicBezTo>
                <a:close/>
                <a:moveTo>
                  <a:pt x="9913170" y="1791507"/>
                </a:moveTo>
                <a:cubicBezTo>
                  <a:pt x="9913977" y="1789897"/>
                  <a:pt x="9913847" y="1788024"/>
                  <a:pt x="9912170" y="1785755"/>
                </a:cubicBezTo>
                <a:cubicBezTo>
                  <a:pt x="9908679" y="1791345"/>
                  <a:pt x="9889435" y="1790994"/>
                  <a:pt x="9897100" y="1802533"/>
                </a:cubicBezTo>
                <a:cubicBezTo>
                  <a:pt x="9899897" y="1798801"/>
                  <a:pt x="9910749" y="1796336"/>
                  <a:pt x="9913170" y="1791507"/>
                </a:cubicBezTo>
                <a:close/>
                <a:moveTo>
                  <a:pt x="9450992" y="2845651"/>
                </a:moveTo>
                <a:cubicBezTo>
                  <a:pt x="9440737" y="2817898"/>
                  <a:pt x="9444455" y="2775117"/>
                  <a:pt x="9459343" y="2750901"/>
                </a:cubicBezTo>
                <a:cubicBezTo>
                  <a:pt x="9461664" y="2781206"/>
                  <a:pt x="9453046" y="2813745"/>
                  <a:pt x="9450992" y="2845651"/>
                </a:cubicBezTo>
                <a:close/>
                <a:moveTo>
                  <a:pt x="9863957" y="1912202"/>
                </a:moveTo>
                <a:cubicBezTo>
                  <a:pt x="9856971" y="1906059"/>
                  <a:pt x="9855526" y="1897778"/>
                  <a:pt x="9845652" y="1892396"/>
                </a:cubicBezTo>
                <a:cubicBezTo>
                  <a:pt x="9839010" y="1906274"/>
                  <a:pt x="9824625" y="1898390"/>
                  <a:pt x="9817934" y="1911227"/>
                </a:cubicBezTo>
                <a:cubicBezTo>
                  <a:pt x="9831336" y="1907469"/>
                  <a:pt x="9837318" y="1927434"/>
                  <a:pt x="9846813" y="1916345"/>
                </a:cubicBezTo>
                <a:cubicBezTo>
                  <a:pt x="9841874" y="1913654"/>
                  <a:pt x="9835092" y="1911676"/>
                  <a:pt x="9839813" y="1905610"/>
                </a:cubicBezTo>
                <a:cubicBezTo>
                  <a:pt x="9845894" y="1910335"/>
                  <a:pt x="9857352" y="1922530"/>
                  <a:pt x="9863957" y="1912202"/>
                </a:cubicBezTo>
                <a:close/>
                <a:moveTo>
                  <a:pt x="9531405" y="2673837"/>
                </a:moveTo>
                <a:cubicBezTo>
                  <a:pt x="9506484" y="2686285"/>
                  <a:pt x="9475835" y="2671212"/>
                  <a:pt x="9444809" y="2656994"/>
                </a:cubicBezTo>
                <a:cubicBezTo>
                  <a:pt x="9436162" y="2685812"/>
                  <a:pt x="9454632" y="2721512"/>
                  <a:pt x="9421352" y="2747096"/>
                </a:cubicBezTo>
                <a:cubicBezTo>
                  <a:pt x="9407669" y="2741050"/>
                  <a:pt x="9407829" y="2731431"/>
                  <a:pt x="9398271" y="2724148"/>
                </a:cubicBezTo>
                <a:cubicBezTo>
                  <a:pt x="9404262" y="2696706"/>
                  <a:pt x="9401578" y="2671551"/>
                  <a:pt x="9406149" y="2645012"/>
                </a:cubicBezTo>
                <a:cubicBezTo>
                  <a:pt x="9381492" y="2649927"/>
                  <a:pt x="9340664" y="2657896"/>
                  <a:pt x="9324723" y="2626884"/>
                </a:cubicBezTo>
                <a:cubicBezTo>
                  <a:pt x="9344840" y="2610273"/>
                  <a:pt x="9367548" y="2603987"/>
                  <a:pt x="9390018" y="2597086"/>
                </a:cubicBezTo>
                <a:cubicBezTo>
                  <a:pt x="9378571" y="2576729"/>
                  <a:pt x="9328671" y="2565901"/>
                  <a:pt x="9331307" y="2542586"/>
                </a:cubicBezTo>
                <a:cubicBezTo>
                  <a:pt x="9353561" y="2526920"/>
                  <a:pt x="9384058" y="2538865"/>
                  <a:pt x="9407992" y="2562189"/>
                </a:cubicBezTo>
                <a:cubicBezTo>
                  <a:pt x="9419189" y="2529908"/>
                  <a:pt x="9408870" y="2489650"/>
                  <a:pt x="9427109" y="2464560"/>
                </a:cubicBezTo>
                <a:cubicBezTo>
                  <a:pt x="9444138" y="2479224"/>
                  <a:pt x="9457081" y="2491572"/>
                  <a:pt x="9457939" y="2509291"/>
                </a:cubicBezTo>
                <a:cubicBezTo>
                  <a:pt x="9459277" y="2528241"/>
                  <a:pt x="9440582" y="2543950"/>
                  <a:pt x="9444484" y="2564034"/>
                </a:cubicBezTo>
                <a:cubicBezTo>
                  <a:pt x="9470159" y="2549879"/>
                  <a:pt x="9506195" y="2525002"/>
                  <a:pt x="9530256" y="2542264"/>
                </a:cubicBezTo>
                <a:cubicBezTo>
                  <a:pt x="9521951" y="2573783"/>
                  <a:pt x="9489685" y="2590125"/>
                  <a:pt x="9468411" y="2600105"/>
                </a:cubicBezTo>
                <a:cubicBezTo>
                  <a:pt x="9465408" y="2611528"/>
                  <a:pt x="9484385" y="2610222"/>
                  <a:pt x="9491492" y="2623053"/>
                </a:cubicBezTo>
                <a:cubicBezTo>
                  <a:pt x="9502804" y="2644880"/>
                  <a:pt x="9521153" y="2656557"/>
                  <a:pt x="9531405" y="2673837"/>
                </a:cubicBezTo>
                <a:close/>
                <a:moveTo>
                  <a:pt x="9851554" y="1949518"/>
                </a:moveTo>
                <a:cubicBezTo>
                  <a:pt x="9837384" y="1950390"/>
                  <a:pt x="9837331" y="1932026"/>
                  <a:pt x="9833225" y="1937853"/>
                </a:cubicBezTo>
                <a:cubicBezTo>
                  <a:pt x="9838616" y="1949915"/>
                  <a:pt x="9825049" y="1945959"/>
                  <a:pt x="9821760" y="1955714"/>
                </a:cubicBezTo>
                <a:cubicBezTo>
                  <a:pt x="9837572" y="1949964"/>
                  <a:pt x="9835703" y="1958818"/>
                  <a:pt x="9851554" y="1949518"/>
                </a:cubicBezTo>
                <a:close/>
                <a:moveTo>
                  <a:pt x="9901841" y="1835706"/>
                </a:moveTo>
                <a:cubicBezTo>
                  <a:pt x="9897946" y="1832966"/>
                  <a:pt x="9897506" y="1828186"/>
                  <a:pt x="9890535" y="1826634"/>
                </a:cubicBezTo>
                <a:cubicBezTo>
                  <a:pt x="9881027" y="1833132"/>
                  <a:pt x="9900247" y="1841624"/>
                  <a:pt x="9901841" y="1835706"/>
                </a:cubicBezTo>
                <a:close/>
                <a:moveTo>
                  <a:pt x="9891512" y="1885657"/>
                </a:moveTo>
                <a:cubicBezTo>
                  <a:pt x="9888697" y="1879318"/>
                  <a:pt x="9881009" y="1875921"/>
                  <a:pt x="9876953" y="1882790"/>
                </a:cubicBezTo>
                <a:cubicBezTo>
                  <a:pt x="9879341" y="1888940"/>
                  <a:pt x="9887456" y="1892525"/>
                  <a:pt x="9891512" y="1885657"/>
                </a:cubicBezTo>
                <a:close/>
                <a:moveTo>
                  <a:pt x="4895472" y="13222554"/>
                </a:moveTo>
                <a:lnTo>
                  <a:pt x="4886937" y="13218783"/>
                </a:lnTo>
                <a:lnTo>
                  <a:pt x="4883168" y="13227313"/>
                </a:lnTo>
                <a:lnTo>
                  <a:pt x="4891703" y="13231084"/>
                </a:lnTo>
                <a:close/>
                <a:moveTo>
                  <a:pt x="9874618" y="1959709"/>
                </a:moveTo>
                <a:lnTo>
                  <a:pt x="9867784" y="1956689"/>
                </a:lnTo>
                <a:lnTo>
                  <a:pt x="9864770" y="1963509"/>
                </a:lnTo>
                <a:lnTo>
                  <a:pt x="9871605" y="1966529"/>
                </a:lnTo>
                <a:close/>
                <a:moveTo>
                  <a:pt x="4720752" y="13630687"/>
                </a:moveTo>
                <a:lnTo>
                  <a:pt x="4711789" y="13626727"/>
                </a:lnTo>
                <a:lnTo>
                  <a:pt x="4708020" y="13635258"/>
                </a:lnTo>
                <a:lnTo>
                  <a:pt x="4716982" y="13639218"/>
                </a:lnTo>
                <a:close/>
                <a:moveTo>
                  <a:pt x="9884765" y="1944832"/>
                </a:moveTo>
                <a:cubicBezTo>
                  <a:pt x="9887902" y="1931953"/>
                  <a:pt x="9875843" y="1924586"/>
                  <a:pt x="9865868" y="1917122"/>
                </a:cubicBezTo>
                <a:cubicBezTo>
                  <a:pt x="9857843" y="1928352"/>
                  <a:pt x="9870932" y="1931078"/>
                  <a:pt x="9867028" y="1941071"/>
                </a:cubicBezTo>
                <a:cubicBezTo>
                  <a:pt x="9874867" y="1947591"/>
                  <a:pt x="9877215" y="1939968"/>
                  <a:pt x="9884765" y="1944832"/>
                </a:cubicBezTo>
                <a:close/>
                <a:moveTo>
                  <a:pt x="9914899" y="1876630"/>
                </a:moveTo>
                <a:cubicBezTo>
                  <a:pt x="9920462" y="1866351"/>
                  <a:pt x="9918024" y="1859160"/>
                  <a:pt x="9909243" y="1854770"/>
                </a:cubicBezTo>
                <a:cubicBezTo>
                  <a:pt x="9898969" y="1858382"/>
                  <a:pt x="9887551" y="1859961"/>
                  <a:pt x="9879614" y="1868681"/>
                </a:cubicBezTo>
                <a:cubicBezTo>
                  <a:pt x="9899336" y="1870262"/>
                  <a:pt x="9894364" y="1888445"/>
                  <a:pt x="9910568" y="1886434"/>
                </a:cubicBezTo>
                <a:cubicBezTo>
                  <a:pt x="9910592" y="1878293"/>
                  <a:pt x="9901571" y="1873288"/>
                  <a:pt x="9900176" y="1866048"/>
                </a:cubicBezTo>
                <a:cubicBezTo>
                  <a:pt x="9910463" y="1867027"/>
                  <a:pt x="9906219" y="1874323"/>
                  <a:pt x="9914899" y="1876630"/>
                </a:cubicBezTo>
                <a:close/>
                <a:moveTo>
                  <a:pt x="9898920" y="1939368"/>
                </a:moveTo>
                <a:cubicBezTo>
                  <a:pt x="9903252" y="1929564"/>
                  <a:pt x="9895275" y="1924511"/>
                  <a:pt x="9897760" y="1915420"/>
                </a:cubicBezTo>
                <a:cubicBezTo>
                  <a:pt x="9873189" y="1908639"/>
                  <a:pt x="9877972" y="1890882"/>
                  <a:pt x="9862634" y="1880539"/>
                </a:cubicBezTo>
                <a:cubicBezTo>
                  <a:pt x="9868310" y="1876934"/>
                  <a:pt x="9875608" y="1876591"/>
                  <a:pt x="9881096" y="1873412"/>
                </a:cubicBezTo>
                <a:cubicBezTo>
                  <a:pt x="9867530" y="1869456"/>
                  <a:pt x="9870947" y="1870966"/>
                  <a:pt x="9858459" y="1863410"/>
                </a:cubicBezTo>
                <a:cubicBezTo>
                  <a:pt x="9858775" y="1874249"/>
                  <a:pt x="9852924" y="1882872"/>
                  <a:pt x="9838489" y="1873946"/>
                </a:cubicBezTo>
                <a:cubicBezTo>
                  <a:pt x="9834083" y="1890850"/>
                  <a:pt x="9849520" y="1885953"/>
                  <a:pt x="9859808" y="1886933"/>
                </a:cubicBezTo>
                <a:cubicBezTo>
                  <a:pt x="9856445" y="1903788"/>
                  <a:pt x="9885462" y="1907438"/>
                  <a:pt x="9877790" y="1925956"/>
                </a:cubicBezTo>
                <a:cubicBezTo>
                  <a:pt x="9893805" y="1924371"/>
                  <a:pt x="9885064" y="1933756"/>
                  <a:pt x="9898920" y="1939368"/>
                </a:cubicBezTo>
                <a:close/>
                <a:moveTo>
                  <a:pt x="4894121" y="13272937"/>
                </a:moveTo>
                <a:cubicBezTo>
                  <a:pt x="4899160" y="13260379"/>
                  <a:pt x="4897620" y="13250012"/>
                  <a:pt x="4879896" y="13246260"/>
                </a:cubicBezTo>
                <a:cubicBezTo>
                  <a:pt x="4873627" y="13259294"/>
                  <a:pt x="4884583" y="13265665"/>
                  <a:pt x="4894121" y="13272937"/>
                </a:cubicBezTo>
                <a:close/>
                <a:moveTo>
                  <a:pt x="9913826" y="1914876"/>
                </a:moveTo>
                <a:lnTo>
                  <a:pt x="9906993" y="1911857"/>
                </a:lnTo>
                <a:lnTo>
                  <a:pt x="9904167" y="1918251"/>
                </a:lnTo>
                <a:lnTo>
                  <a:pt x="9911000" y="1921270"/>
                </a:lnTo>
                <a:close/>
                <a:moveTo>
                  <a:pt x="9939628" y="1856478"/>
                </a:moveTo>
                <a:lnTo>
                  <a:pt x="9923399" y="1849307"/>
                </a:lnTo>
                <a:cubicBezTo>
                  <a:pt x="9914382" y="1861626"/>
                  <a:pt x="9935587" y="1867939"/>
                  <a:pt x="9939628" y="1856478"/>
                </a:cubicBezTo>
                <a:close/>
                <a:moveTo>
                  <a:pt x="4713320" y="13693678"/>
                </a:moveTo>
                <a:cubicBezTo>
                  <a:pt x="4709052" y="13691793"/>
                  <a:pt x="4709706" y="13688003"/>
                  <a:pt x="4706670" y="13685642"/>
                </a:cubicBezTo>
                <a:cubicBezTo>
                  <a:pt x="4704081" y="13692655"/>
                  <a:pt x="4699221" y="13700194"/>
                  <a:pt x="4709551" y="13702209"/>
                </a:cubicBezTo>
                <a:close/>
                <a:moveTo>
                  <a:pt x="4883312" y="13308945"/>
                </a:moveTo>
                <a:cubicBezTo>
                  <a:pt x="4888389" y="13292836"/>
                  <a:pt x="4883811" y="13280108"/>
                  <a:pt x="4868589" y="13271852"/>
                </a:cubicBezTo>
                <a:cubicBezTo>
                  <a:pt x="4866399" y="13287198"/>
                  <a:pt x="4870975" y="13299926"/>
                  <a:pt x="4883312" y="13308945"/>
                </a:cubicBezTo>
                <a:close/>
                <a:moveTo>
                  <a:pt x="9957525" y="1833307"/>
                </a:moveTo>
                <a:cubicBezTo>
                  <a:pt x="9946144" y="1831335"/>
                  <a:pt x="9939098" y="1836883"/>
                  <a:pt x="9930152" y="1824779"/>
                </a:cubicBezTo>
                <a:cubicBezTo>
                  <a:pt x="9929701" y="1832731"/>
                  <a:pt x="9910481" y="1824239"/>
                  <a:pt x="9919413" y="1831752"/>
                </a:cubicBezTo>
                <a:cubicBezTo>
                  <a:pt x="9929877" y="1827714"/>
                  <a:pt x="9927028" y="1842249"/>
                  <a:pt x="9940543" y="1845164"/>
                </a:cubicBezTo>
                <a:cubicBezTo>
                  <a:pt x="9944310" y="1836639"/>
                  <a:pt x="9953996" y="1842447"/>
                  <a:pt x="9957525" y="1833307"/>
                </a:cubicBezTo>
                <a:close/>
                <a:moveTo>
                  <a:pt x="9490049" y="2892134"/>
                </a:moveTo>
                <a:cubicBezTo>
                  <a:pt x="9480491" y="2884850"/>
                  <a:pt x="9489758" y="2873128"/>
                  <a:pt x="9486413" y="2864507"/>
                </a:cubicBezTo>
                <a:cubicBezTo>
                  <a:pt x="9453675" y="2849531"/>
                  <a:pt x="9460047" y="2803876"/>
                  <a:pt x="9474030" y="2764134"/>
                </a:cubicBezTo>
                <a:cubicBezTo>
                  <a:pt x="9481174" y="2773414"/>
                  <a:pt x="9480734" y="2768627"/>
                  <a:pt x="9492140" y="2775198"/>
                </a:cubicBezTo>
                <a:cubicBezTo>
                  <a:pt x="9487464" y="2799663"/>
                  <a:pt x="9477192" y="2825227"/>
                  <a:pt x="9484940" y="2847019"/>
                </a:cubicBezTo>
                <a:cubicBezTo>
                  <a:pt x="9492522" y="2826389"/>
                  <a:pt x="9487125" y="2796962"/>
                  <a:pt x="9504026" y="2783001"/>
                </a:cubicBezTo>
                <a:cubicBezTo>
                  <a:pt x="9517861" y="2792175"/>
                  <a:pt x="9507033" y="2806269"/>
                  <a:pt x="9502230" y="2819453"/>
                </a:cubicBezTo>
                <a:cubicBezTo>
                  <a:pt x="9496649" y="2842498"/>
                  <a:pt x="9502675" y="2876284"/>
                  <a:pt x="9490049" y="2892134"/>
                </a:cubicBezTo>
                <a:close/>
                <a:moveTo>
                  <a:pt x="9930807" y="1903019"/>
                </a:moveTo>
                <a:lnTo>
                  <a:pt x="9917566" y="1897168"/>
                </a:lnTo>
                <a:cubicBezTo>
                  <a:pt x="9912945" y="1905316"/>
                  <a:pt x="9917556" y="1909901"/>
                  <a:pt x="9926475" y="1912823"/>
                </a:cubicBezTo>
                <a:close/>
                <a:moveTo>
                  <a:pt x="4743980" y="13642305"/>
                </a:moveTo>
                <a:cubicBezTo>
                  <a:pt x="4743506" y="13641378"/>
                  <a:pt x="4742238" y="13638906"/>
                  <a:pt x="4739704" y="13633964"/>
                </a:cubicBezTo>
                <a:cubicBezTo>
                  <a:pt x="4739704" y="13633964"/>
                  <a:pt x="4745403" y="13645084"/>
                  <a:pt x="4743980" y="13642305"/>
                </a:cubicBezTo>
                <a:close/>
                <a:moveTo>
                  <a:pt x="9983333" y="1809556"/>
                </a:moveTo>
                <a:cubicBezTo>
                  <a:pt x="9981235" y="1805062"/>
                  <a:pt x="9976675" y="1801519"/>
                  <a:pt x="9968610" y="1798974"/>
                </a:cubicBezTo>
                <a:cubicBezTo>
                  <a:pt x="9965973" y="1804942"/>
                  <a:pt x="9964944" y="1809582"/>
                  <a:pt x="9966189" y="1813699"/>
                </a:cubicBezTo>
                <a:cubicBezTo>
                  <a:pt x="9955184" y="1810874"/>
                  <a:pt x="9956577" y="1800790"/>
                  <a:pt x="9946541" y="1805017"/>
                </a:cubicBezTo>
                <a:cubicBezTo>
                  <a:pt x="9939320" y="1815583"/>
                  <a:pt x="9952032" y="1819162"/>
                  <a:pt x="9962045" y="1823076"/>
                </a:cubicBezTo>
                <a:lnTo>
                  <a:pt x="9966189" y="1813699"/>
                </a:lnTo>
                <a:cubicBezTo>
                  <a:pt x="9974354" y="1818325"/>
                  <a:pt x="9980421" y="1818458"/>
                  <a:pt x="9983333" y="1809556"/>
                </a:cubicBezTo>
                <a:close/>
                <a:moveTo>
                  <a:pt x="9977567" y="1839360"/>
                </a:moveTo>
                <a:cubicBezTo>
                  <a:pt x="9979654" y="1836079"/>
                  <a:pt x="9979368" y="1831240"/>
                  <a:pt x="9974858" y="1828738"/>
                </a:cubicBezTo>
                <a:cubicBezTo>
                  <a:pt x="9971932" y="1833049"/>
                  <a:pt x="9967334" y="1833056"/>
                  <a:pt x="9966030" y="1840631"/>
                </a:cubicBezTo>
                <a:cubicBezTo>
                  <a:pt x="9971017" y="1844363"/>
                  <a:pt x="9975479" y="1842641"/>
                  <a:pt x="9977567" y="1839360"/>
                </a:cubicBezTo>
                <a:close/>
                <a:moveTo>
                  <a:pt x="9963614" y="1890002"/>
                </a:moveTo>
                <a:cubicBezTo>
                  <a:pt x="9960560" y="1883049"/>
                  <a:pt x="9947320" y="1877198"/>
                  <a:pt x="9944370" y="1889651"/>
                </a:cubicBezTo>
                <a:cubicBezTo>
                  <a:pt x="9951103" y="1890588"/>
                  <a:pt x="9962134" y="1902595"/>
                  <a:pt x="9963614" y="1890002"/>
                </a:cubicBezTo>
                <a:close/>
                <a:moveTo>
                  <a:pt x="4960483" y="13215083"/>
                </a:moveTo>
                <a:cubicBezTo>
                  <a:pt x="4954935" y="13212631"/>
                  <a:pt x="4956771" y="13207324"/>
                  <a:pt x="4949566" y="13205161"/>
                </a:cubicBezTo>
                <a:lnTo>
                  <a:pt x="4945797" y="13213692"/>
                </a:lnTo>
                <a:cubicBezTo>
                  <a:pt x="4951156" y="13216569"/>
                  <a:pt x="4949321" y="13221876"/>
                  <a:pt x="4956714" y="13223613"/>
                </a:cubicBezTo>
                <a:close/>
                <a:moveTo>
                  <a:pt x="9720801" y="2456304"/>
                </a:moveTo>
                <a:cubicBezTo>
                  <a:pt x="9567708" y="2424354"/>
                  <a:pt x="9405599" y="2404737"/>
                  <a:pt x="9261651" y="2376318"/>
                </a:cubicBezTo>
                <a:cubicBezTo>
                  <a:pt x="9211255" y="2458071"/>
                  <a:pt x="9146643" y="2556999"/>
                  <a:pt x="9126183" y="2644841"/>
                </a:cubicBezTo>
                <a:cubicBezTo>
                  <a:pt x="9205723" y="2688654"/>
                  <a:pt x="9279915" y="2756109"/>
                  <a:pt x="9363589" y="2807867"/>
                </a:cubicBezTo>
                <a:cubicBezTo>
                  <a:pt x="9370256" y="2781238"/>
                  <a:pt x="9366579" y="2743410"/>
                  <a:pt x="9379040" y="2724441"/>
                </a:cubicBezTo>
                <a:cubicBezTo>
                  <a:pt x="9386059" y="2753547"/>
                  <a:pt x="9371407" y="2787865"/>
                  <a:pt x="9379281" y="2817350"/>
                </a:cubicBezTo>
                <a:cubicBezTo>
                  <a:pt x="9422726" y="2852862"/>
                  <a:pt x="9480792" y="2884128"/>
                  <a:pt x="9509694" y="2916784"/>
                </a:cubicBezTo>
                <a:cubicBezTo>
                  <a:pt x="9512432" y="2912895"/>
                  <a:pt x="9516082" y="2915018"/>
                  <a:pt x="9518533" y="2909471"/>
                </a:cubicBezTo>
                <a:cubicBezTo>
                  <a:pt x="9517633" y="2864203"/>
                  <a:pt x="9543855" y="2792164"/>
                  <a:pt x="9574104" y="2721395"/>
                </a:cubicBezTo>
                <a:cubicBezTo>
                  <a:pt x="9613590" y="2629722"/>
                  <a:pt x="9659841" y="2535429"/>
                  <a:pt x="9720801" y="2456304"/>
                </a:cubicBezTo>
                <a:close/>
                <a:moveTo>
                  <a:pt x="9979088" y="1881555"/>
                </a:moveTo>
                <a:cubicBezTo>
                  <a:pt x="9973761" y="1875125"/>
                  <a:pt x="9970969" y="1860645"/>
                  <a:pt x="9958849" y="1864970"/>
                </a:cubicBezTo>
                <a:cubicBezTo>
                  <a:pt x="9954140" y="1875627"/>
                  <a:pt x="9963399" y="1881246"/>
                  <a:pt x="9967922" y="1888339"/>
                </a:cubicBezTo>
                <a:cubicBezTo>
                  <a:pt x="9970848" y="1884028"/>
                  <a:pt x="9975923" y="1885251"/>
                  <a:pt x="9979088" y="1881555"/>
                </a:cubicBezTo>
                <a:close/>
                <a:moveTo>
                  <a:pt x="9973841" y="1902673"/>
                </a:moveTo>
                <a:lnTo>
                  <a:pt x="9967007" y="1899653"/>
                </a:lnTo>
                <a:lnTo>
                  <a:pt x="9962675" y="1909457"/>
                </a:lnTo>
                <a:lnTo>
                  <a:pt x="9969509" y="1912477"/>
                </a:lnTo>
                <a:close/>
                <a:moveTo>
                  <a:pt x="9966849" y="1926586"/>
                </a:moveTo>
                <a:cubicBezTo>
                  <a:pt x="9947282" y="1945452"/>
                  <a:pt x="9925139" y="1958595"/>
                  <a:pt x="9901991" y="1968237"/>
                </a:cubicBezTo>
                <a:cubicBezTo>
                  <a:pt x="9920218" y="1977819"/>
                  <a:pt x="9959365" y="1944677"/>
                  <a:pt x="9966849" y="1926586"/>
                </a:cubicBezTo>
                <a:close/>
                <a:moveTo>
                  <a:pt x="9991333" y="1871171"/>
                </a:moveTo>
                <a:cubicBezTo>
                  <a:pt x="9987439" y="1868432"/>
                  <a:pt x="9987237" y="1864267"/>
                  <a:pt x="9979411" y="1862337"/>
                </a:cubicBezTo>
                <a:cubicBezTo>
                  <a:pt x="9972379" y="1872476"/>
                  <a:pt x="9986574" y="1880787"/>
                  <a:pt x="9991333" y="1871171"/>
                </a:cubicBezTo>
                <a:close/>
                <a:moveTo>
                  <a:pt x="9997148" y="1866098"/>
                </a:moveTo>
                <a:lnTo>
                  <a:pt x="9996182" y="1852035"/>
                </a:lnTo>
                <a:lnTo>
                  <a:pt x="9996084" y="1850599"/>
                </a:lnTo>
                <a:cubicBezTo>
                  <a:pt x="9992648" y="1846533"/>
                  <a:pt x="9987057" y="1843299"/>
                  <a:pt x="9982095" y="1840087"/>
                </a:cubicBezTo>
                <a:cubicBezTo>
                  <a:pt x="9983057" y="1844843"/>
                  <a:pt x="9983771" y="1849871"/>
                  <a:pt x="9985769" y="1854447"/>
                </a:cubicBezTo>
                <a:lnTo>
                  <a:pt x="9993971" y="1862845"/>
                </a:lnTo>
                <a:close/>
                <a:moveTo>
                  <a:pt x="9985071" y="1895598"/>
                </a:moveTo>
                <a:cubicBezTo>
                  <a:pt x="9987047" y="1892714"/>
                  <a:pt x="9987474" y="1888572"/>
                  <a:pt x="9983988" y="1887796"/>
                </a:cubicBezTo>
                <a:cubicBezTo>
                  <a:pt x="9983234" y="1889501"/>
                  <a:pt x="9981866" y="1891443"/>
                  <a:pt x="9979680" y="1889459"/>
                </a:cubicBezTo>
                <a:lnTo>
                  <a:pt x="9976854" y="1895852"/>
                </a:lnTo>
                <a:cubicBezTo>
                  <a:pt x="9979568" y="1900108"/>
                  <a:pt x="9983095" y="1898482"/>
                  <a:pt x="9985071" y="1895598"/>
                </a:cubicBezTo>
                <a:close/>
                <a:moveTo>
                  <a:pt x="10015127" y="1842757"/>
                </a:moveTo>
                <a:cubicBezTo>
                  <a:pt x="10015045" y="1839711"/>
                  <a:pt x="10013607" y="1837007"/>
                  <a:pt x="10011412" y="1834827"/>
                </a:cubicBezTo>
                <a:lnTo>
                  <a:pt x="10000388" y="1831480"/>
                </a:lnTo>
                <a:lnTo>
                  <a:pt x="9993913" y="1829515"/>
                </a:lnTo>
                <a:cubicBezTo>
                  <a:pt x="9991584" y="1835364"/>
                  <a:pt x="9992747" y="1839953"/>
                  <a:pt x="9996010" y="1843688"/>
                </a:cubicBezTo>
                <a:lnTo>
                  <a:pt x="9997680" y="1844715"/>
                </a:lnTo>
                <a:lnTo>
                  <a:pt x="10010712" y="1852731"/>
                </a:lnTo>
                <a:cubicBezTo>
                  <a:pt x="10013936" y="1849188"/>
                  <a:pt x="10015209" y="1845802"/>
                  <a:pt x="10015127" y="1842757"/>
                </a:cubicBezTo>
                <a:close/>
                <a:moveTo>
                  <a:pt x="10006971" y="1870439"/>
                </a:moveTo>
                <a:cubicBezTo>
                  <a:pt x="9998191" y="1866050"/>
                  <a:pt x="9994424" y="1874575"/>
                  <a:pt x="9989991" y="1882296"/>
                </a:cubicBezTo>
                <a:cubicBezTo>
                  <a:pt x="9999199" y="1886875"/>
                  <a:pt x="10003393" y="1878538"/>
                  <a:pt x="10006971" y="1870439"/>
                </a:cubicBezTo>
                <a:close/>
                <a:moveTo>
                  <a:pt x="10034873" y="1816534"/>
                </a:moveTo>
                <a:cubicBezTo>
                  <a:pt x="10025904" y="1812571"/>
                  <a:pt x="10019783" y="1794073"/>
                  <a:pt x="10006721" y="1800529"/>
                </a:cubicBezTo>
                <a:cubicBezTo>
                  <a:pt x="10018014" y="1805009"/>
                  <a:pt x="10024387" y="1828714"/>
                  <a:pt x="10034873" y="1816534"/>
                </a:cubicBezTo>
                <a:close/>
                <a:moveTo>
                  <a:pt x="9701007" y="2583073"/>
                </a:moveTo>
                <a:cubicBezTo>
                  <a:pt x="9703084" y="2577959"/>
                  <a:pt x="9703667" y="2572385"/>
                  <a:pt x="9701807" y="2566209"/>
                </a:cubicBezTo>
                <a:cubicBezTo>
                  <a:pt x="9638279" y="2639611"/>
                  <a:pt x="9590282" y="2736702"/>
                  <a:pt x="9574346" y="2814305"/>
                </a:cubicBezTo>
                <a:cubicBezTo>
                  <a:pt x="9583491" y="2817835"/>
                  <a:pt x="9591437" y="2813698"/>
                  <a:pt x="9597855" y="2803786"/>
                </a:cubicBezTo>
                <a:cubicBezTo>
                  <a:pt x="9595775" y="2760035"/>
                  <a:pt x="9626320" y="2717441"/>
                  <a:pt x="9650081" y="2668281"/>
                </a:cubicBezTo>
                <a:cubicBezTo>
                  <a:pt x="9658047" y="2651405"/>
                  <a:pt x="9658247" y="2633646"/>
                  <a:pt x="9667641" y="2620460"/>
                </a:cubicBezTo>
                <a:cubicBezTo>
                  <a:pt x="9675111" y="2609611"/>
                  <a:pt x="9694779" y="2598415"/>
                  <a:pt x="9701007" y="2583073"/>
                </a:cubicBezTo>
                <a:close/>
                <a:moveTo>
                  <a:pt x="4767509" y="13778797"/>
                </a:moveTo>
                <a:cubicBezTo>
                  <a:pt x="4771844" y="13768987"/>
                  <a:pt x="4765721" y="13763223"/>
                  <a:pt x="4774550" y="13751321"/>
                </a:cubicBezTo>
                <a:cubicBezTo>
                  <a:pt x="4735393" y="13736059"/>
                  <a:pt x="4751934" y="13680152"/>
                  <a:pt x="4716591" y="13674731"/>
                </a:cubicBezTo>
                <a:cubicBezTo>
                  <a:pt x="4733910" y="13709403"/>
                  <a:pt x="4732349" y="13751027"/>
                  <a:pt x="4767509" y="13778797"/>
                </a:cubicBezTo>
                <a:close/>
                <a:moveTo>
                  <a:pt x="9634291" y="2764879"/>
                </a:moveTo>
                <a:cubicBezTo>
                  <a:pt x="9634558" y="2762256"/>
                  <a:pt x="9633558" y="2759902"/>
                  <a:pt x="9630950" y="2757730"/>
                </a:cubicBezTo>
                <a:cubicBezTo>
                  <a:pt x="9628311" y="2763702"/>
                  <a:pt x="9626902" y="2769199"/>
                  <a:pt x="9630036" y="2773643"/>
                </a:cubicBezTo>
                <a:cubicBezTo>
                  <a:pt x="9632491" y="2770394"/>
                  <a:pt x="9634024" y="2767502"/>
                  <a:pt x="9634291" y="2764879"/>
                </a:cubicBezTo>
                <a:close/>
                <a:moveTo>
                  <a:pt x="9571769" y="2918207"/>
                </a:moveTo>
                <a:cubicBezTo>
                  <a:pt x="9582662" y="2897014"/>
                  <a:pt x="9573915" y="2879892"/>
                  <a:pt x="9579223" y="2859801"/>
                </a:cubicBezTo>
                <a:cubicBezTo>
                  <a:pt x="9568141" y="2881420"/>
                  <a:pt x="9564678" y="2900796"/>
                  <a:pt x="9571769" y="2918207"/>
                </a:cubicBezTo>
                <a:close/>
                <a:moveTo>
                  <a:pt x="10061354" y="1828235"/>
                </a:moveTo>
                <a:lnTo>
                  <a:pt x="10054520" y="1825215"/>
                </a:lnTo>
                <a:lnTo>
                  <a:pt x="10050188" y="1835019"/>
                </a:lnTo>
                <a:lnTo>
                  <a:pt x="10057022" y="1838039"/>
                </a:lnTo>
                <a:close/>
                <a:moveTo>
                  <a:pt x="4946842" y="13419095"/>
                </a:moveTo>
                <a:cubicBezTo>
                  <a:pt x="4942138" y="13412428"/>
                  <a:pt x="4936203" y="13406237"/>
                  <a:pt x="4941580" y="13396377"/>
                </a:cubicBezTo>
                <a:cubicBezTo>
                  <a:pt x="4892996" y="13380519"/>
                  <a:pt x="4898315" y="13325771"/>
                  <a:pt x="4858705" y="13318465"/>
                </a:cubicBezTo>
                <a:cubicBezTo>
                  <a:pt x="4868939" y="13340321"/>
                  <a:pt x="4896822" y="13355700"/>
                  <a:pt x="4890873" y="13384169"/>
                </a:cubicBezTo>
                <a:cubicBezTo>
                  <a:pt x="4918936" y="13394529"/>
                  <a:pt x="4920735" y="13414696"/>
                  <a:pt x="4936922" y="13430005"/>
                </a:cubicBezTo>
                <a:cubicBezTo>
                  <a:pt x="4939798" y="13424648"/>
                  <a:pt x="4945295" y="13426058"/>
                  <a:pt x="4946842" y="13419095"/>
                </a:cubicBezTo>
                <a:close/>
                <a:moveTo>
                  <a:pt x="9866347" y="2289560"/>
                </a:moveTo>
                <a:cubicBezTo>
                  <a:pt x="9866769" y="2289578"/>
                  <a:pt x="9866161" y="2288813"/>
                  <a:pt x="9864041" y="2286881"/>
                </a:cubicBezTo>
                <a:cubicBezTo>
                  <a:pt x="9838336" y="2270803"/>
                  <a:pt x="9798960" y="2240010"/>
                  <a:pt x="9761087" y="2239110"/>
                </a:cubicBezTo>
                <a:cubicBezTo>
                  <a:pt x="9767590" y="2239104"/>
                  <a:pt x="9828918" y="2268436"/>
                  <a:pt x="9847854" y="2278628"/>
                </a:cubicBezTo>
                <a:cubicBezTo>
                  <a:pt x="9854565" y="2282413"/>
                  <a:pt x="9865084" y="2289508"/>
                  <a:pt x="9866347" y="2289560"/>
                </a:cubicBezTo>
                <a:close/>
                <a:moveTo>
                  <a:pt x="9775434" y="2507596"/>
                </a:moveTo>
                <a:cubicBezTo>
                  <a:pt x="9777073" y="2501436"/>
                  <a:pt x="9775875" y="2494915"/>
                  <a:pt x="9769879" y="2491756"/>
                </a:cubicBezTo>
                <a:cubicBezTo>
                  <a:pt x="9760624" y="2503474"/>
                  <a:pt x="9765186" y="2511608"/>
                  <a:pt x="9763975" y="2521272"/>
                </a:cubicBezTo>
                <a:cubicBezTo>
                  <a:pt x="9769322" y="2519555"/>
                  <a:pt x="9773796" y="2513756"/>
                  <a:pt x="9775434" y="2507596"/>
                </a:cubicBezTo>
                <a:close/>
                <a:moveTo>
                  <a:pt x="4804419" y="13764518"/>
                </a:moveTo>
                <a:lnTo>
                  <a:pt x="4787351" y="13756977"/>
                </a:lnTo>
                <a:cubicBezTo>
                  <a:pt x="4781597" y="13767690"/>
                  <a:pt x="4787721" y="13773454"/>
                  <a:pt x="4792614" y="13779694"/>
                </a:cubicBezTo>
                <a:cubicBezTo>
                  <a:pt x="4796771" y="13774903"/>
                  <a:pt x="4802595" y="13774418"/>
                  <a:pt x="4804419" y="13764518"/>
                </a:cubicBezTo>
                <a:close/>
                <a:moveTo>
                  <a:pt x="9684705" y="2720293"/>
                </a:moveTo>
                <a:cubicBezTo>
                  <a:pt x="9692356" y="2687980"/>
                  <a:pt x="9697972" y="2656808"/>
                  <a:pt x="9692419" y="2627839"/>
                </a:cubicBezTo>
                <a:cubicBezTo>
                  <a:pt x="9682648" y="2641878"/>
                  <a:pt x="9681456" y="2660728"/>
                  <a:pt x="9679402" y="2674608"/>
                </a:cubicBezTo>
                <a:cubicBezTo>
                  <a:pt x="9677774" y="2688676"/>
                  <a:pt x="9672277" y="2709193"/>
                  <a:pt x="9684705" y="2720293"/>
                </a:cubicBezTo>
                <a:close/>
                <a:moveTo>
                  <a:pt x="9605791" y="2931199"/>
                </a:moveTo>
                <a:lnTo>
                  <a:pt x="9609450" y="2914181"/>
                </a:lnTo>
                <a:lnTo>
                  <a:pt x="9622696" y="2852558"/>
                </a:lnTo>
                <a:cubicBezTo>
                  <a:pt x="9627282" y="2826604"/>
                  <a:pt x="9629880" y="2801109"/>
                  <a:pt x="9627675" y="2776679"/>
                </a:cubicBezTo>
                <a:cubicBezTo>
                  <a:pt x="9620620" y="2799567"/>
                  <a:pt x="9616691" y="2822306"/>
                  <a:pt x="9614606" y="2844331"/>
                </a:cubicBezTo>
                <a:cubicBezTo>
                  <a:pt x="9595411" y="2857776"/>
                  <a:pt x="9602194" y="2886268"/>
                  <a:pt x="9597213" y="2904464"/>
                </a:cubicBezTo>
                <a:cubicBezTo>
                  <a:pt x="9596804" y="2912313"/>
                  <a:pt x="9588727" y="2921939"/>
                  <a:pt x="9589715" y="2929546"/>
                </a:cubicBezTo>
                <a:lnTo>
                  <a:pt x="9590216" y="2930281"/>
                </a:lnTo>
                <a:lnTo>
                  <a:pt x="9594344" y="2936340"/>
                </a:lnTo>
                <a:cubicBezTo>
                  <a:pt x="9598798" y="2937797"/>
                  <a:pt x="9602915" y="2936557"/>
                  <a:pt x="9605791" y="2931199"/>
                </a:cubicBezTo>
                <a:close/>
                <a:moveTo>
                  <a:pt x="5078289" y="13180468"/>
                </a:moveTo>
                <a:lnTo>
                  <a:pt x="5069328" y="13176509"/>
                </a:lnTo>
                <a:cubicBezTo>
                  <a:pt x="5067443" y="13180774"/>
                  <a:pt x="5064080" y="13180307"/>
                  <a:pt x="5061292" y="13183154"/>
                </a:cubicBezTo>
                <a:cubicBezTo>
                  <a:pt x="5068307" y="13185744"/>
                  <a:pt x="5076038" y="13190179"/>
                  <a:pt x="5078289" y="13180468"/>
                </a:cubicBezTo>
                <a:close/>
                <a:moveTo>
                  <a:pt x="10099061" y="1821459"/>
                </a:moveTo>
                <a:cubicBezTo>
                  <a:pt x="10033675" y="1860839"/>
                  <a:pt x="9989085" y="1945582"/>
                  <a:pt x="9916902" y="1978392"/>
                </a:cubicBezTo>
                <a:cubicBezTo>
                  <a:pt x="9860243" y="2003797"/>
                  <a:pt x="9819005" y="2002388"/>
                  <a:pt x="9744821" y="2015464"/>
                </a:cubicBezTo>
                <a:cubicBezTo>
                  <a:pt x="9771692" y="2030903"/>
                  <a:pt x="9791978" y="2031205"/>
                  <a:pt x="9814073" y="2034345"/>
                </a:cubicBezTo>
                <a:cubicBezTo>
                  <a:pt x="9806062" y="2050165"/>
                  <a:pt x="9792717" y="2089613"/>
                  <a:pt x="9787543" y="2103630"/>
                </a:cubicBezTo>
                <a:cubicBezTo>
                  <a:pt x="9757481" y="2082705"/>
                  <a:pt x="9746310" y="2054843"/>
                  <a:pt x="9707442" y="2037669"/>
                </a:cubicBezTo>
                <a:cubicBezTo>
                  <a:pt x="9699864" y="2088326"/>
                  <a:pt x="9692262" y="2147124"/>
                  <a:pt x="9656996" y="2178414"/>
                </a:cubicBezTo>
                <a:cubicBezTo>
                  <a:pt x="9625321" y="2206196"/>
                  <a:pt x="9532283" y="2205337"/>
                  <a:pt x="9474255" y="2167980"/>
                </a:cubicBezTo>
                <a:cubicBezTo>
                  <a:pt x="9437120" y="2143420"/>
                  <a:pt x="9402582" y="2099119"/>
                  <a:pt x="9359238" y="2058570"/>
                </a:cubicBezTo>
                <a:cubicBezTo>
                  <a:pt x="9313709" y="2016035"/>
                  <a:pt x="9260620" y="1981370"/>
                  <a:pt x="9258188" y="1944122"/>
                </a:cubicBezTo>
                <a:cubicBezTo>
                  <a:pt x="9255923" y="1914590"/>
                  <a:pt x="9281328" y="1882509"/>
                  <a:pt x="9294138" y="1870847"/>
                </a:cubicBezTo>
                <a:cubicBezTo>
                  <a:pt x="9288253" y="1835640"/>
                  <a:pt x="9320036" y="1779884"/>
                  <a:pt x="9327042" y="1760562"/>
                </a:cubicBezTo>
                <a:cubicBezTo>
                  <a:pt x="9399084" y="1711896"/>
                  <a:pt x="9541068" y="1674772"/>
                  <a:pt x="9658612" y="1724161"/>
                </a:cubicBezTo>
                <a:cubicBezTo>
                  <a:pt x="9736912" y="1757228"/>
                  <a:pt x="9782459" y="1839001"/>
                  <a:pt x="9748497" y="1927419"/>
                </a:cubicBezTo>
                <a:cubicBezTo>
                  <a:pt x="9764123" y="1922096"/>
                  <a:pt x="9772975" y="1902062"/>
                  <a:pt x="9784880" y="1888981"/>
                </a:cubicBezTo>
                <a:cubicBezTo>
                  <a:pt x="9833069" y="1835379"/>
                  <a:pt x="9898634" y="1743601"/>
                  <a:pt x="9974607" y="1758828"/>
                </a:cubicBezTo>
                <a:cubicBezTo>
                  <a:pt x="10015344" y="1767147"/>
                  <a:pt x="10055671" y="1797193"/>
                  <a:pt x="10099061" y="1821459"/>
                </a:cubicBezTo>
                <a:close/>
                <a:moveTo>
                  <a:pt x="5057867" y="13238229"/>
                </a:moveTo>
                <a:cubicBezTo>
                  <a:pt x="5047040" y="13225798"/>
                  <a:pt x="5049319" y="13207942"/>
                  <a:pt x="5028649" y="13199319"/>
                </a:cubicBezTo>
                <a:cubicBezTo>
                  <a:pt x="5016000" y="13218711"/>
                  <a:pt x="5044184" y="13240340"/>
                  <a:pt x="5057867" y="13238229"/>
                </a:cubicBezTo>
                <a:close/>
                <a:moveTo>
                  <a:pt x="9623281" y="2917001"/>
                </a:moveTo>
                <a:lnTo>
                  <a:pt x="9630064" y="2896927"/>
                </a:lnTo>
                <a:lnTo>
                  <a:pt x="9641721" y="2862430"/>
                </a:lnTo>
                <a:cubicBezTo>
                  <a:pt x="9645632" y="2844782"/>
                  <a:pt x="9648353" y="2827373"/>
                  <a:pt x="9653026" y="2809297"/>
                </a:cubicBezTo>
                <a:cubicBezTo>
                  <a:pt x="9625988" y="2785112"/>
                  <a:pt x="9661392" y="2756903"/>
                  <a:pt x="9656226" y="2731675"/>
                </a:cubicBezTo>
                <a:cubicBezTo>
                  <a:pt x="9669907" y="2707635"/>
                  <a:pt x="9680840" y="2682891"/>
                  <a:pt x="9673402" y="2658189"/>
                </a:cubicBezTo>
                <a:cubicBezTo>
                  <a:pt x="9666189" y="2673359"/>
                  <a:pt x="9670563" y="2681920"/>
                  <a:pt x="9655436" y="2693083"/>
                </a:cubicBezTo>
                <a:cubicBezTo>
                  <a:pt x="9655185" y="2731725"/>
                  <a:pt x="9625592" y="2776778"/>
                  <a:pt x="9638782" y="2812691"/>
                </a:cubicBezTo>
                <a:cubicBezTo>
                  <a:pt x="9635782" y="2838518"/>
                  <a:pt x="9622214" y="2866846"/>
                  <a:pt x="9620379" y="2892470"/>
                </a:cubicBezTo>
                <a:lnTo>
                  <a:pt x="9620477" y="2893300"/>
                </a:lnTo>
                <a:lnTo>
                  <a:pt x="9621731" y="2903902"/>
                </a:lnTo>
                <a:close/>
                <a:moveTo>
                  <a:pt x="9713352" y="2721223"/>
                </a:moveTo>
                <a:cubicBezTo>
                  <a:pt x="9712710" y="2685755"/>
                  <a:pt x="9720162" y="2649276"/>
                  <a:pt x="9717675" y="2614523"/>
                </a:cubicBezTo>
                <a:cubicBezTo>
                  <a:pt x="9708568" y="2629365"/>
                  <a:pt x="9711978" y="2652798"/>
                  <a:pt x="9710221" y="2672928"/>
                </a:cubicBezTo>
                <a:cubicBezTo>
                  <a:pt x="9708177" y="2691401"/>
                  <a:pt x="9693137" y="2721979"/>
                  <a:pt x="9713352" y="2721223"/>
                </a:cubicBezTo>
                <a:close/>
                <a:moveTo>
                  <a:pt x="9806242" y="2514452"/>
                </a:moveTo>
                <a:cubicBezTo>
                  <a:pt x="9816629" y="2500174"/>
                  <a:pt x="9815043" y="2488765"/>
                  <a:pt x="9803328" y="2479510"/>
                </a:cubicBezTo>
                <a:cubicBezTo>
                  <a:pt x="9783221" y="2486943"/>
                  <a:pt x="9797653" y="2505048"/>
                  <a:pt x="9806242" y="2514452"/>
                </a:cubicBezTo>
                <a:close/>
                <a:moveTo>
                  <a:pt x="9789950" y="2580169"/>
                </a:moveTo>
                <a:cubicBezTo>
                  <a:pt x="9786509" y="2564882"/>
                  <a:pt x="9796886" y="2546011"/>
                  <a:pt x="9786819" y="2531875"/>
                </a:cubicBezTo>
                <a:cubicBezTo>
                  <a:pt x="9781313" y="2547798"/>
                  <a:pt x="9779336" y="2576500"/>
                  <a:pt x="9789950" y="2580169"/>
                </a:cubicBezTo>
                <a:close/>
                <a:moveTo>
                  <a:pt x="4969280" y="13495283"/>
                </a:moveTo>
                <a:cubicBezTo>
                  <a:pt x="4971094" y="13480790"/>
                  <a:pt x="4977590" y="13463778"/>
                  <a:pt x="4967715" y="13453808"/>
                </a:cubicBezTo>
                <a:cubicBezTo>
                  <a:pt x="4961596" y="13469966"/>
                  <a:pt x="4962054" y="13483934"/>
                  <a:pt x="4969280" y="13495283"/>
                </a:cubicBezTo>
                <a:close/>
                <a:moveTo>
                  <a:pt x="9642038" y="2920699"/>
                </a:moveTo>
                <a:cubicBezTo>
                  <a:pt x="9631573" y="2920155"/>
                  <a:pt x="9625312" y="2937785"/>
                  <a:pt x="9612696" y="2927111"/>
                </a:cubicBezTo>
                <a:cubicBezTo>
                  <a:pt x="9607359" y="2933422"/>
                  <a:pt x="9605950" y="2938918"/>
                  <a:pt x="9606197" y="2944126"/>
                </a:cubicBezTo>
                <a:cubicBezTo>
                  <a:pt x="9619132" y="2948312"/>
                  <a:pt x="9640638" y="2930789"/>
                  <a:pt x="9642038" y="2920699"/>
                </a:cubicBezTo>
                <a:close/>
                <a:moveTo>
                  <a:pt x="9806150" y="2560812"/>
                </a:moveTo>
                <a:cubicBezTo>
                  <a:pt x="9810118" y="2556446"/>
                  <a:pt x="9811835" y="2539868"/>
                  <a:pt x="9802947" y="2546139"/>
                </a:cubicBezTo>
                <a:cubicBezTo>
                  <a:pt x="9808352" y="2550058"/>
                  <a:pt x="9798899" y="2557608"/>
                  <a:pt x="9806150" y="2560812"/>
                </a:cubicBezTo>
                <a:close/>
                <a:moveTo>
                  <a:pt x="9668416" y="2878305"/>
                </a:moveTo>
                <a:lnTo>
                  <a:pt x="9674106" y="2860061"/>
                </a:lnTo>
                <a:lnTo>
                  <a:pt x="9688299" y="2814556"/>
                </a:lnTo>
                <a:cubicBezTo>
                  <a:pt x="9694446" y="2793434"/>
                  <a:pt x="9699611" y="2772515"/>
                  <a:pt x="9702290" y="2752028"/>
                </a:cubicBezTo>
                <a:cubicBezTo>
                  <a:pt x="9691031" y="2756742"/>
                  <a:pt x="9687857" y="2755849"/>
                  <a:pt x="9677512" y="2744649"/>
                </a:cubicBezTo>
                <a:cubicBezTo>
                  <a:pt x="9663713" y="2757419"/>
                  <a:pt x="9675517" y="2764164"/>
                  <a:pt x="9666261" y="2775882"/>
                </a:cubicBezTo>
                <a:cubicBezTo>
                  <a:pt x="9660478" y="2772817"/>
                  <a:pt x="9664884" y="2751308"/>
                  <a:pt x="9656343" y="2764870"/>
                </a:cubicBezTo>
                <a:cubicBezTo>
                  <a:pt x="9648942" y="2780467"/>
                  <a:pt x="9655170" y="2792907"/>
                  <a:pt x="9659931" y="2805209"/>
                </a:cubicBezTo>
                <a:cubicBezTo>
                  <a:pt x="9658954" y="2830782"/>
                  <a:pt x="9645362" y="2860247"/>
                  <a:pt x="9641547" y="2884781"/>
                </a:cubicBezTo>
                <a:lnTo>
                  <a:pt x="9641577" y="2887289"/>
                </a:lnTo>
                <a:lnTo>
                  <a:pt x="9641820" y="2907346"/>
                </a:lnTo>
                <a:lnTo>
                  <a:pt x="9657594" y="2873883"/>
                </a:lnTo>
                <a:lnTo>
                  <a:pt x="9658098" y="2872814"/>
                </a:lnTo>
                <a:cubicBezTo>
                  <a:pt x="9669521" y="2837873"/>
                  <a:pt x="9669572" y="2802712"/>
                  <a:pt x="9686953" y="2776356"/>
                </a:cubicBezTo>
                <a:cubicBezTo>
                  <a:pt x="9686064" y="2792790"/>
                  <a:pt x="9680632" y="2810276"/>
                  <a:pt x="9675821" y="2827654"/>
                </a:cubicBezTo>
                <a:lnTo>
                  <a:pt x="9670662" y="2862944"/>
                </a:lnTo>
                <a:close/>
                <a:moveTo>
                  <a:pt x="4880437" y="13721967"/>
                </a:moveTo>
                <a:cubicBezTo>
                  <a:pt x="4906062" y="13667631"/>
                  <a:pt x="4847265" y="13611710"/>
                  <a:pt x="4784649" y="13613038"/>
                </a:cubicBezTo>
                <a:cubicBezTo>
                  <a:pt x="4701162" y="13679640"/>
                  <a:pt x="4786523" y="13787709"/>
                  <a:pt x="4864051" y="13744984"/>
                </a:cubicBezTo>
                <a:cubicBezTo>
                  <a:pt x="4871393" y="13737458"/>
                  <a:pt x="4876776" y="13729729"/>
                  <a:pt x="4880437" y="13721967"/>
                </a:cubicBezTo>
                <a:close/>
                <a:moveTo>
                  <a:pt x="4906508" y="13671979"/>
                </a:moveTo>
                <a:cubicBezTo>
                  <a:pt x="4908638" y="13650999"/>
                  <a:pt x="4895200" y="13636394"/>
                  <a:pt x="4883609" y="13621076"/>
                </a:cubicBezTo>
                <a:cubicBezTo>
                  <a:pt x="4877361" y="13643297"/>
                  <a:pt x="4896146" y="13656184"/>
                  <a:pt x="4906508" y="13671979"/>
                </a:cubicBezTo>
                <a:close/>
                <a:moveTo>
                  <a:pt x="9666619" y="2901986"/>
                </a:moveTo>
                <a:cubicBezTo>
                  <a:pt x="9663108" y="2898395"/>
                  <a:pt x="9663336" y="2894417"/>
                  <a:pt x="9656512" y="2891402"/>
                </a:cubicBezTo>
                <a:cubicBezTo>
                  <a:pt x="9652554" y="2900361"/>
                  <a:pt x="9647316" y="2908754"/>
                  <a:pt x="9648704" y="2915996"/>
                </a:cubicBezTo>
                <a:cubicBezTo>
                  <a:pt x="9654993" y="2912146"/>
                  <a:pt x="9661094" y="2908723"/>
                  <a:pt x="9666619" y="2901986"/>
                </a:cubicBezTo>
                <a:close/>
                <a:moveTo>
                  <a:pt x="9804600" y="2589702"/>
                </a:moveTo>
                <a:cubicBezTo>
                  <a:pt x="9802319" y="2585635"/>
                  <a:pt x="9811416" y="2566199"/>
                  <a:pt x="9798788" y="2572857"/>
                </a:cubicBezTo>
                <a:cubicBezTo>
                  <a:pt x="9801308" y="2577539"/>
                  <a:pt x="9791972" y="2596360"/>
                  <a:pt x="9804600" y="2589702"/>
                </a:cubicBezTo>
                <a:close/>
                <a:moveTo>
                  <a:pt x="5090164" y="13268423"/>
                </a:moveTo>
                <a:cubicBezTo>
                  <a:pt x="5092069" y="13256049"/>
                  <a:pt x="5084084" y="13243823"/>
                  <a:pt x="5072624" y="13249847"/>
                </a:cubicBezTo>
                <a:cubicBezTo>
                  <a:pt x="5079373" y="13259966"/>
                  <a:pt x="5065541" y="13258952"/>
                  <a:pt x="5067657" y="13272633"/>
                </a:cubicBezTo>
                <a:lnTo>
                  <a:pt x="5084725" y="13280174"/>
                </a:lnTo>
                <a:cubicBezTo>
                  <a:pt x="5087795" y="13276687"/>
                  <a:pt x="5089529" y="13272547"/>
                  <a:pt x="5090164" y="13268423"/>
                </a:cubicBezTo>
                <a:close/>
                <a:moveTo>
                  <a:pt x="9675437" y="2907412"/>
                </a:moveTo>
                <a:cubicBezTo>
                  <a:pt x="9652015" y="2937346"/>
                  <a:pt x="9593210" y="2982750"/>
                  <a:pt x="9562184" y="2953744"/>
                </a:cubicBezTo>
                <a:cubicBezTo>
                  <a:pt x="9546057" y="2939479"/>
                  <a:pt x="9555693" y="2883058"/>
                  <a:pt x="9561349" y="2848335"/>
                </a:cubicBezTo>
                <a:cubicBezTo>
                  <a:pt x="9567750" y="2807311"/>
                  <a:pt x="9575004" y="2766664"/>
                  <a:pt x="9585501" y="2737139"/>
                </a:cubicBezTo>
                <a:cubicBezTo>
                  <a:pt x="9608280" y="2671738"/>
                  <a:pt x="9660381" y="2612663"/>
                  <a:pt x="9703148" y="2550485"/>
                </a:cubicBezTo>
                <a:cubicBezTo>
                  <a:pt x="9737750" y="2501016"/>
                  <a:pt x="9768276" y="2449235"/>
                  <a:pt x="9808538" y="2457337"/>
                </a:cubicBezTo>
                <a:cubicBezTo>
                  <a:pt x="9821145" y="2463417"/>
                  <a:pt x="9816173" y="2486206"/>
                  <a:pt x="9829614" y="2483476"/>
                </a:cubicBezTo>
                <a:cubicBezTo>
                  <a:pt x="9825878" y="2440013"/>
                  <a:pt x="9796558" y="2411761"/>
                  <a:pt x="9758119" y="2437609"/>
                </a:cubicBezTo>
                <a:cubicBezTo>
                  <a:pt x="9750838" y="2442550"/>
                  <a:pt x="9752841" y="2449554"/>
                  <a:pt x="9746462" y="2455914"/>
                </a:cubicBezTo>
                <a:cubicBezTo>
                  <a:pt x="9739092" y="2463366"/>
                  <a:pt x="9729530" y="2464240"/>
                  <a:pt x="9726176" y="2468367"/>
                </a:cubicBezTo>
                <a:cubicBezTo>
                  <a:pt x="9653908" y="2551164"/>
                  <a:pt x="9603806" y="2683018"/>
                  <a:pt x="9567534" y="2772032"/>
                </a:cubicBezTo>
                <a:cubicBezTo>
                  <a:pt x="9559479" y="2791418"/>
                  <a:pt x="9548010" y="2809297"/>
                  <a:pt x="9541135" y="2827165"/>
                </a:cubicBezTo>
                <a:cubicBezTo>
                  <a:pt x="9520370" y="2882238"/>
                  <a:pt x="9518002" y="2972975"/>
                  <a:pt x="9553274" y="2994679"/>
                </a:cubicBezTo>
                <a:cubicBezTo>
                  <a:pt x="9596937" y="3021620"/>
                  <a:pt x="9650298" y="2953924"/>
                  <a:pt x="9675437" y="2907412"/>
                </a:cubicBezTo>
                <a:close/>
                <a:moveTo>
                  <a:pt x="9762523" y="2710315"/>
                </a:moveTo>
                <a:cubicBezTo>
                  <a:pt x="9757707" y="2648528"/>
                  <a:pt x="9777074" y="2581619"/>
                  <a:pt x="9758817" y="2522562"/>
                </a:cubicBezTo>
                <a:cubicBezTo>
                  <a:pt x="9749581" y="2543466"/>
                  <a:pt x="9742755" y="2562376"/>
                  <a:pt x="9739322" y="2573607"/>
                </a:cubicBezTo>
                <a:cubicBezTo>
                  <a:pt x="9730236" y="2575711"/>
                  <a:pt x="9731784" y="2568746"/>
                  <a:pt x="9724246" y="2563886"/>
                </a:cubicBezTo>
                <a:cubicBezTo>
                  <a:pt x="9720565" y="2569908"/>
                  <a:pt x="9716696" y="2576357"/>
                  <a:pt x="9713204" y="2581953"/>
                </a:cubicBezTo>
                <a:cubicBezTo>
                  <a:pt x="9745964" y="2625492"/>
                  <a:pt x="9705182" y="2685488"/>
                  <a:pt x="9723459" y="2731807"/>
                </a:cubicBezTo>
                <a:cubicBezTo>
                  <a:pt x="9742329" y="2698332"/>
                  <a:pt x="9724824" y="2659494"/>
                  <a:pt x="9742859" y="2634828"/>
                </a:cubicBezTo>
                <a:cubicBezTo>
                  <a:pt x="9738205" y="2651129"/>
                  <a:pt x="9739712" y="2669641"/>
                  <a:pt x="9739274" y="2686784"/>
                </a:cubicBezTo>
                <a:cubicBezTo>
                  <a:pt x="9738787" y="2702886"/>
                  <a:pt x="9728896" y="2727580"/>
                  <a:pt x="9748237" y="2739186"/>
                </a:cubicBezTo>
                <a:cubicBezTo>
                  <a:pt x="9754688" y="2699204"/>
                  <a:pt x="9748124" y="2662140"/>
                  <a:pt x="9755378" y="2621493"/>
                </a:cubicBezTo>
                <a:cubicBezTo>
                  <a:pt x="9750627" y="2613786"/>
                  <a:pt x="9748972" y="2592148"/>
                  <a:pt x="9758673" y="2589806"/>
                </a:cubicBezTo>
                <a:cubicBezTo>
                  <a:pt x="9760694" y="2627922"/>
                  <a:pt x="9751198" y="2682875"/>
                  <a:pt x="9762523" y="2710315"/>
                </a:cubicBezTo>
                <a:close/>
                <a:moveTo>
                  <a:pt x="9782482" y="2665721"/>
                </a:moveTo>
                <a:cubicBezTo>
                  <a:pt x="9785307" y="2658173"/>
                  <a:pt x="9787158" y="2648793"/>
                  <a:pt x="9791552" y="2644615"/>
                </a:cubicBezTo>
                <a:cubicBezTo>
                  <a:pt x="9786811" y="2641501"/>
                  <a:pt x="9786257" y="2625449"/>
                  <a:pt x="9778410" y="2631670"/>
                </a:cubicBezTo>
                <a:cubicBezTo>
                  <a:pt x="9776266" y="2648059"/>
                  <a:pt x="9783258" y="2663387"/>
                  <a:pt x="9767565" y="2675829"/>
                </a:cubicBezTo>
                <a:cubicBezTo>
                  <a:pt x="9775857" y="2678983"/>
                  <a:pt x="9779657" y="2673268"/>
                  <a:pt x="9782482" y="2665721"/>
                </a:cubicBezTo>
                <a:close/>
                <a:moveTo>
                  <a:pt x="5068570" y="13339820"/>
                </a:moveTo>
                <a:cubicBezTo>
                  <a:pt x="5078289" y="13302821"/>
                  <a:pt x="5059627" y="13261948"/>
                  <a:pt x="5024488" y="13243363"/>
                </a:cubicBezTo>
                <a:cubicBezTo>
                  <a:pt x="4961087" y="13210252"/>
                  <a:pt x="4898505" y="13264169"/>
                  <a:pt x="4896111" y="13314600"/>
                </a:cubicBezTo>
                <a:cubicBezTo>
                  <a:pt x="4894073" y="13354995"/>
                  <a:pt x="4960732" y="13403820"/>
                  <a:pt x="5006663" y="13399133"/>
                </a:cubicBezTo>
                <a:cubicBezTo>
                  <a:pt x="5024136" y="13397678"/>
                  <a:pt x="5060360" y="13373408"/>
                  <a:pt x="5068570" y="13339820"/>
                </a:cubicBezTo>
                <a:close/>
                <a:moveTo>
                  <a:pt x="9735239" y="2785389"/>
                </a:moveTo>
                <a:cubicBezTo>
                  <a:pt x="9737862" y="2777306"/>
                  <a:pt x="9739032" y="2769537"/>
                  <a:pt x="9738058" y="2762223"/>
                </a:cubicBezTo>
                <a:cubicBezTo>
                  <a:pt x="9726354" y="2757562"/>
                  <a:pt x="9721274" y="2773674"/>
                  <a:pt x="9714143" y="2759815"/>
                </a:cubicBezTo>
                <a:cubicBezTo>
                  <a:pt x="9706921" y="2770391"/>
                  <a:pt x="9706295" y="2787961"/>
                  <a:pt x="9718824" y="2779220"/>
                </a:cubicBezTo>
                <a:cubicBezTo>
                  <a:pt x="9713079" y="2800010"/>
                  <a:pt x="9698496" y="2822631"/>
                  <a:pt x="9692943" y="2843147"/>
                </a:cubicBezTo>
                <a:lnTo>
                  <a:pt x="9692824" y="2844394"/>
                </a:lnTo>
                <a:lnTo>
                  <a:pt x="9691063" y="2862816"/>
                </a:lnTo>
                <a:lnTo>
                  <a:pt x="9713138" y="2827390"/>
                </a:lnTo>
                <a:lnTo>
                  <a:pt x="9723700" y="2810439"/>
                </a:lnTo>
                <a:cubicBezTo>
                  <a:pt x="9728538" y="2801869"/>
                  <a:pt x="9732615" y="2793472"/>
                  <a:pt x="9735239" y="2785389"/>
                </a:cubicBezTo>
                <a:close/>
                <a:moveTo>
                  <a:pt x="4916536" y="13706997"/>
                </a:moveTo>
                <a:cubicBezTo>
                  <a:pt x="4910939" y="13703504"/>
                  <a:pt x="4912912" y="13696730"/>
                  <a:pt x="4907693" y="13692384"/>
                </a:cubicBezTo>
                <a:cubicBezTo>
                  <a:pt x="4900133" y="13700259"/>
                  <a:pt x="4910544" y="13717095"/>
                  <a:pt x="4916536" y="13706997"/>
                </a:cubicBezTo>
                <a:close/>
                <a:moveTo>
                  <a:pt x="5043181" y="13420368"/>
                </a:moveTo>
                <a:cubicBezTo>
                  <a:pt x="5035074" y="13416785"/>
                  <a:pt x="5043149" y="13406588"/>
                  <a:pt x="5029883" y="13404295"/>
                </a:cubicBezTo>
                <a:cubicBezTo>
                  <a:pt x="5023991" y="13416476"/>
                  <a:pt x="5034452" y="13434353"/>
                  <a:pt x="5043181" y="13420368"/>
                </a:cubicBezTo>
                <a:close/>
                <a:moveTo>
                  <a:pt x="9752880" y="2785790"/>
                </a:moveTo>
                <a:cubicBezTo>
                  <a:pt x="9756195" y="2780307"/>
                  <a:pt x="9757782" y="2775272"/>
                  <a:pt x="9753324" y="2771518"/>
                </a:cubicBezTo>
                <a:cubicBezTo>
                  <a:pt x="9745298" y="2782759"/>
                  <a:pt x="9739118" y="2793285"/>
                  <a:pt x="9742073" y="2802750"/>
                </a:cubicBezTo>
                <a:cubicBezTo>
                  <a:pt x="9744524" y="2797204"/>
                  <a:pt x="9749565" y="2791273"/>
                  <a:pt x="9752880" y="2785790"/>
                </a:cubicBezTo>
                <a:close/>
                <a:moveTo>
                  <a:pt x="9817816" y="2646468"/>
                </a:moveTo>
                <a:cubicBezTo>
                  <a:pt x="9830416" y="2612327"/>
                  <a:pt x="9836229" y="2578692"/>
                  <a:pt x="9829659" y="2550294"/>
                </a:cubicBezTo>
                <a:cubicBezTo>
                  <a:pt x="9822436" y="2571833"/>
                  <a:pt x="9815608" y="2595075"/>
                  <a:pt x="9808310" y="2617792"/>
                </a:cubicBezTo>
                <a:lnTo>
                  <a:pt x="9784345" y="2681617"/>
                </a:lnTo>
                <a:lnTo>
                  <a:pt x="9784150" y="2682137"/>
                </a:lnTo>
                <a:cubicBezTo>
                  <a:pt x="9776515" y="2699415"/>
                  <a:pt x="9763235" y="2716493"/>
                  <a:pt x="9761921" y="2731472"/>
                </a:cubicBezTo>
                <a:lnTo>
                  <a:pt x="9764032" y="2740486"/>
                </a:lnTo>
                <a:lnTo>
                  <a:pt x="9765249" y="2745682"/>
                </a:lnTo>
                <a:cubicBezTo>
                  <a:pt x="9785828" y="2715258"/>
                  <a:pt x="9805216" y="2680609"/>
                  <a:pt x="9817816" y="2646468"/>
                </a:cubicBezTo>
                <a:close/>
                <a:moveTo>
                  <a:pt x="5069993" y="13406724"/>
                </a:moveTo>
                <a:cubicBezTo>
                  <a:pt x="5072207" y="13401712"/>
                  <a:pt x="5073035" y="13396088"/>
                  <a:pt x="5071487" y="13392089"/>
                </a:cubicBezTo>
                <a:cubicBezTo>
                  <a:pt x="5063995" y="13388269"/>
                  <a:pt x="5057881" y="13387098"/>
                  <a:pt x="5052107" y="13388625"/>
                </a:cubicBezTo>
                <a:cubicBezTo>
                  <a:pt x="5047306" y="13401798"/>
                  <a:pt x="5054948" y="13408743"/>
                  <a:pt x="5060179" y="13417681"/>
                </a:cubicBezTo>
                <a:cubicBezTo>
                  <a:pt x="5064177" y="13416134"/>
                  <a:pt x="5067779" y="13411735"/>
                  <a:pt x="5069993" y="13406724"/>
                </a:cubicBezTo>
                <a:close/>
                <a:moveTo>
                  <a:pt x="5096982" y="13357472"/>
                </a:moveTo>
                <a:cubicBezTo>
                  <a:pt x="5102547" y="13347185"/>
                  <a:pt x="5096424" y="13341422"/>
                  <a:pt x="5091719" y="13334755"/>
                </a:cubicBezTo>
                <a:cubicBezTo>
                  <a:pt x="5086154" y="13345041"/>
                  <a:pt x="5092278" y="13350805"/>
                  <a:pt x="5096982" y="13357472"/>
                </a:cubicBezTo>
                <a:close/>
                <a:moveTo>
                  <a:pt x="9785463" y="2766851"/>
                </a:moveTo>
                <a:cubicBezTo>
                  <a:pt x="9769146" y="2753013"/>
                  <a:pt x="9774789" y="2779472"/>
                  <a:pt x="9785463" y="2766851"/>
                </a:cubicBezTo>
                <a:close/>
                <a:moveTo>
                  <a:pt x="5117321" y="13346067"/>
                </a:moveTo>
                <a:cubicBezTo>
                  <a:pt x="5116913" y="13333141"/>
                  <a:pt x="5128192" y="13315693"/>
                  <a:pt x="5113634" y="13308242"/>
                </a:cubicBezTo>
                <a:cubicBezTo>
                  <a:pt x="5113428" y="13321406"/>
                  <a:pt x="5102764" y="13338615"/>
                  <a:pt x="5117321" y="13346067"/>
                </a:cubicBezTo>
                <a:close/>
                <a:moveTo>
                  <a:pt x="5156009" y="13281593"/>
                </a:moveTo>
                <a:cubicBezTo>
                  <a:pt x="5139197" y="13261929"/>
                  <a:pt x="5137149" y="13236553"/>
                  <a:pt x="5117261" y="13218079"/>
                </a:cubicBezTo>
                <a:cubicBezTo>
                  <a:pt x="5114466" y="13238256"/>
                  <a:pt x="5141167" y="13294407"/>
                  <a:pt x="5156009" y="13281593"/>
                </a:cubicBezTo>
                <a:close/>
                <a:moveTo>
                  <a:pt x="5192823" y="13348329"/>
                </a:moveTo>
                <a:cubicBezTo>
                  <a:pt x="5174326" y="13337097"/>
                  <a:pt x="5175915" y="13287329"/>
                  <a:pt x="5152926" y="13300113"/>
                </a:cubicBezTo>
                <a:cubicBezTo>
                  <a:pt x="5167971" y="13313387"/>
                  <a:pt x="5173643" y="13349030"/>
                  <a:pt x="5192823" y="13348329"/>
                </a:cubicBezTo>
                <a:close/>
                <a:moveTo>
                  <a:pt x="10024429" y="2421436"/>
                </a:moveTo>
                <a:cubicBezTo>
                  <a:pt x="10029660" y="2412928"/>
                  <a:pt x="10020012" y="2395664"/>
                  <a:pt x="10024504" y="2390438"/>
                </a:cubicBezTo>
                <a:cubicBezTo>
                  <a:pt x="9987067" y="2376380"/>
                  <a:pt x="9966356" y="2362875"/>
                  <a:pt x="9937566" y="2350482"/>
                </a:cubicBezTo>
                <a:cubicBezTo>
                  <a:pt x="9941340" y="2404474"/>
                  <a:pt x="9936029" y="2463462"/>
                  <a:pt x="9959882" y="2507225"/>
                </a:cubicBezTo>
                <a:cubicBezTo>
                  <a:pt x="9985459" y="2500874"/>
                  <a:pt x="10003538" y="2452955"/>
                  <a:pt x="10024429" y="2421436"/>
                </a:cubicBezTo>
                <a:close/>
                <a:moveTo>
                  <a:pt x="10118957" y="2279649"/>
                </a:moveTo>
                <a:cubicBezTo>
                  <a:pt x="10119500" y="2252466"/>
                  <a:pt x="10118032" y="2226558"/>
                  <a:pt x="10093601" y="2212489"/>
                </a:cubicBezTo>
                <a:cubicBezTo>
                  <a:pt x="10076237" y="2214178"/>
                  <a:pt x="10070197" y="2237482"/>
                  <a:pt x="10053336" y="2240477"/>
                </a:cubicBezTo>
                <a:cubicBezTo>
                  <a:pt x="10052736" y="2233716"/>
                  <a:pt x="10048110" y="2229502"/>
                  <a:pt x="10038960" y="2226531"/>
                </a:cubicBezTo>
                <a:cubicBezTo>
                  <a:pt x="10027962" y="2244752"/>
                  <a:pt x="10022959" y="2274650"/>
                  <a:pt x="10010016" y="2289123"/>
                </a:cubicBezTo>
                <a:cubicBezTo>
                  <a:pt x="10002509" y="2286518"/>
                  <a:pt x="9994733" y="2284517"/>
                  <a:pt x="9987226" y="2281913"/>
                </a:cubicBezTo>
                <a:cubicBezTo>
                  <a:pt x="9973679" y="2302614"/>
                  <a:pt x="9957418" y="2318864"/>
                  <a:pt x="9946148" y="2344181"/>
                </a:cubicBezTo>
                <a:cubicBezTo>
                  <a:pt x="9960294" y="2343231"/>
                  <a:pt x="9973094" y="2358283"/>
                  <a:pt x="9993506" y="2361912"/>
                </a:cubicBezTo>
                <a:cubicBezTo>
                  <a:pt x="10024924" y="2321345"/>
                  <a:pt x="10064551" y="2295600"/>
                  <a:pt x="10113390" y="2287286"/>
                </a:cubicBezTo>
                <a:cubicBezTo>
                  <a:pt x="10114564" y="2283837"/>
                  <a:pt x="10118452" y="2284838"/>
                  <a:pt x="10118957" y="2279649"/>
                </a:cubicBezTo>
                <a:close/>
                <a:moveTo>
                  <a:pt x="10042816" y="2531052"/>
                </a:moveTo>
                <a:cubicBezTo>
                  <a:pt x="10052460" y="2506266"/>
                  <a:pt x="10029914" y="2469149"/>
                  <a:pt x="10022881" y="2446008"/>
                </a:cubicBezTo>
                <a:cubicBezTo>
                  <a:pt x="10014059" y="2469884"/>
                  <a:pt x="9999408" y="2482517"/>
                  <a:pt x="9992864" y="2511011"/>
                </a:cubicBezTo>
                <a:cubicBezTo>
                  <a:pt x="10000470" y="2525565"/>
                  <a:pt x="10001537" y="2542636"/>
                  <a:pt x="10020674" y="2550752"/>
                </a:cubicBezTo>
                <a:cubicBezTo>
                  <a:pt x="10032809" y="2546205"/>
                  <a:pt x="10039601" y="2539314"/>
                  <a:pt x="10042816" y="2531052"/>
                </a:cubicBezTo>
                <a:close/>
                <a:moveTo>
                  <a:pt x="10171784" y="2271298"/>
                </a:moveTo>
                <a:cubicBezTo>
                  <a:pt x="10176580" y="2262958"/>
                  <a:pt x="10176250" y="2242606"/>
                  <a:pt x="10167973" y="2232805"/>
                </a:cubicBezTo>
                <a:cubicBezTo>
                  <a:pt x="10146189" y="2221712"/>
                  <a:pt x="10121377" y="2254741"/>
                  <a:pt x="10130352" y="2283253"/>
                </a:cubicBezTo>
                <a:cubicBezTo>
                  <a:pt x="10143761" y="2279090"/>
                  <a:pt x="10162664" y="2285299"/>
                  <a:pt x="10171784" y="2271298"/>
                </a:cubicBezTo>
                <a:close/>
                <a:moveTo>
                  <a:pt x="10159367" y="2330024"/>
                </a:moveTo>
                <a:cubicBezTo>
                  <a:pt x="10139524" y="2329172"/>
                  <a:pt x="10121289" y="2331198"/>
                  <a:pt x="10102653" y="2332504"/>
                </a:cubicBezTo>
                <a:lnTo>
                  <a:pt x="10083793" y="2331918"/>
                </a:lnTo>
                <a:lnTo>
                  <a:pt x="10043525" y="2330667"/>
                </a:lnTo>
                <a:cubicBezTo>
                  <a:pt x="10029075" y="2341226"/>
                  <a:pt x="10013620" y="2349173"/>
                  <a:pt x="10003829" y="2367928"/>
                </a:cubicBezTo>
                <a:lnTo>
                  <a:pt x="10046594" y="2388012"/>
                </a:lnTo>
                <a:lnTo>
                  <a:pt x="10085069" y="2406081"/>
                </a:lnTo>
                <a:cubicBezTo>
                  <a:pt x="10100190" y="2390769"/>
                  <a:pt x="10122313" y="2389745"/>
                  <a:pt x="10138540" y="2376005"/>
                </a:cubicBezTo>
                <a:cubicBezTo>
                  <a:pt x="10143573" y="2356585"/>
                  <a:pt x="10151553" y="2343522"/>
                  <a:pt x="10159367" y="2330024"/>
                </a:cubicBezTo>
                <a:close/>
                <a:moveTo>
                  <a:pt x="9908037" y="2899026"/>
                </a:moveTo>
                <a:cubicBezTo>
                  <a:pt x="9887444" y="2900635"/>
                  <a:pt x="9908037" y="2899026"/>
                  <a:pt x="9908037" y="2899026"/>
                </a:cubicBezTo>
                <a:close/>
                <a:moveTo>
                  <a:pt x="9881159" y="2974854"/>
                </a:moveTo>
                <a:cubicBezTo>
                  <a:pt x="9888362" y="2955090"/>
                  <a:pt x="9872850" y="2940588"/>
                  <a:pt x="9872008" y="2922879"/>
                </a:cubicBezTo>
                <a:cubicBezTo>
                  <a:pt x="9876328" y="2917139"/>
                  <a:pt x="9881092" y="2908664"/>
                  <a:pt x="9882998" y="2899881"/>
                </a:cubicBezTo>
                <a:lnTo>
                  <a:pt x="9880792" y="2890993"/>
                </a:lnTo>
                <a:lnTo>
                  <a:pt x="9876832" y="2875040"/>
                </a:lnTo>
                <a:cubicBezTo>
                  <a:pt x="9864172" y="2911768"/>
                  <a:pt x="9861214" y="2946154"/>
                  <a:pt x="9881159" y="2974854"/>
                </a:cubicBezTo>
                <a:close/>
                <a:moveTo>
                  <a:pt x="9899126" y="2939960"/>
                </a:moveTo>
                <a:cubicBezTo>
                  <a:pt x="9891022" y="2936379"/>
                  <a:pt x="9896171" y="2930496"/>
                  <a:pt x="9886410" y="2927203"/>
                </a:cubicBezTo>
                <a:cubicBezTo>
                  <a:pt x="9876867" y="2937264"/>
                  <a:pt x="9887768" y="2942590"/>
                  <a:pt x="9888541" y="2950070"/>
                </a:cubicBezTo>
                <a:cubicBezTo>
                  <a:pt x="9892132" y="2946558"/>
                  <a:pt x="9896537" y="2946974"/>
                  <a:pt x="9899126" y="2939960"/>
                </a:cubicBezTo>
                <a:close/>
                <a:moveTo>
                  <a:pt x="9908848" y="2924879"/>
                </a:moveTo>
                <a:cubicBezTo>
                  <a:pt x="9902867" y="2917648"/>
                  <a:pt x="9902044" y="2909126"/>
                  <a:pt x="9893365" y="2902231"/>
                </a:cubicBezTo>
                <a:cubicBezTo>
                  <a:pt x="9886045" y="2910724"/>
                  <a:pt x="9898362" y="2937073"/>
                  <a:pt x="9908848" y="2924879"/>
                </a:cubicBezTo>
                <a:close/>
                <a:moveTo>
                  <a:pt x="10116062" y="2482685"/>
                </a:moveTo>
                <a:cubicBezTo>
                  <a:pt x="10122501" y="2471465"/>
                  <a:pt x="10126435" y="2459586"/>
                  <a:pt x="10123405" y="2443270"/>
                </a:cubicBezTo>
                <a:cubicBezTo>
                  <a:pt x="10108173" y="2434898"/>
                  <a:pt x="10095328" y="2427856"/>
                  <a:pt x="10082073" y="2420721"/>
                </a:cubicBezTo>
                <a:lnTo>
                  <a:pt x="10039718" y="2398381"/>
                </a:lnTo>
                <a:lnTo>
                  <a:pt x="10038279" y="2397622"/>
                </a:lnTo>
                <a:lnTo>
                  <a:pt x="10038204" y="2400664"/>
                </a:lnTo>
                <a:lnTo>
                  <a:pt x="10037428" y="2432291"/>
                </a:lnTo>
                <a:cubicBezTo>
                  <a:pt x="10038526" y="2443106"/>
                  <a:pt x="10040510" y="2453456"/>
                  <a:pt x="10041882" y="2464167"/>
                </a:cubicBezTo>
                <a:cubicBezTo>
                  <a:pt x="10073822" y="2474347"/>
                  <a:pt x="10077469" y="2499416"/>
                  <a:pt x="10093688" y="2518147"/>
                </a:cubicBezTo>
                <a:lnTo>
                  <a:pt x="10112760" y="2487918"/>
                </a:lnTo>
                <a:close/>
                <a:moveTo>
                  <a:pt x="5269584" y="13464323"/>
                </a:moveTo>
                <a:cubicBezTo>
                  <a:pt x="5255848" y="13443470"/>
                  <a:pt x="5246564" y="13402152"/>
                  <a:pt x="5222540" y="13397655"/>
                </a:cubicBezTo>
                <a:cubicBezTo>
                  <a:pt x="5242616" y="13415703"/>
                  <a:pt x="5242673" y="13460590"/>
                  <a:pt x="5269584" y="13464323"/>
                </a:cubicBezTo>
                <a:close/>
                <a:moveTo>
                  <a:pt x="10200668" y="2308629"/>
                </a:moveTo>
                <a:cubicBezTo>
                  <a:pt x="10204995" y="2296474"/>
                  <a:pt x="10207479" y="2286027"/>
                  <a:pt x="10199670" y="2280043"/>
                </a:cubicBezTo>
                <a:cubicBezTo>
                  <a:pt x="10174051" y="2289532"/>
                  <a:pt x="10137158" y="2292402"/>
                  <a:pt x="10107938" y="2299484"/>
                </a:cubicBezTo>
                <a:lnTo>
                  <a:pt x="10104526" y="2300652"/>
                </a:lnTo>
                <a:lnTo>
                  <a:pt x="10081978" y="2308371"/>
                </a:lnTo>
                <a:cubicBezTo>
                  <a:pt x="10078223" y="2310316"/>
                  <a:pt x="10058412" y="2313448"/>
                  <a:pt x="10068902" y="2319898"/>
                </a:cubicBezTo>
                <a:lnTo>
                  <a:pt x="10092010" y="2319529"/>
                </a:lnTo>
                <a:lnTo>
                  <a:pt x="10137097" y="2318805"/>
                </a:lnTo>
                <a:cubicBezTo>
                  <a:pt x="10158708" y="2316292"/>
                  <a:pt x="10179551" y="2312264"/>
                  <a:pt x="10200668" y="2308629"/>
                </a:cubicBezTo>
                <a:close/>
                <a:moveTo>
                  <a:pt x="9939719" y="2902316"/>
                </a:moveTo>
                <a:cubicBezTo>
                  <a:pt x="9933422" y="2879647"/>
                  <a:pt x="9918653" y="2858845"/>
                  <a:pt x="9894798" y="2840146"/>
                </a:cubicBezTo>
                <a:cubicBezTo>
                  <a:pt x="9876346" y="2869216"/>
                  <a:pt x="9922351" y="2883934"/>
                  <a:pt x="9932814" y="2906404"/>
                </a:cubicBezTo>
                <a:cubicBezTo>
                  <a:pt x="9935562" y="2907108"/>
                  <a:pt x="9938022" y="2906155"/>
                  <a:pt x="9939719" y="2902316"/>
                </a:cubicBezTo>
                <a:close/>
                <a:moveTo>
                  <a:pt x="10095084" y="2562065"/>
                </a:moveTo>
                <a:cubicBezTo>
                  <a:pt x="10078464" y="2540991"/>
                  <a:pt x="10082193" y="2509086"/>
                  <a:pt x="10058332" y="2491300"/>
                </a:cubicBezTo>
                <a:cubicBezTo>
                  <a:pt x="10063988" y="2521589"/>
                  <a:pt x="10043363" y="2565494"/>
                  <a:pt x="10076878" y="2581063"/>
                </a:cubicBezTo>
                <a:cubicBezTo>
                  <a:pt x="10085559" y="2580217"/>
                  <a:pt x="10089954" y="2569535"/>
                  <a:pt x="10095084" y="2562065"/>
                </a:cubicBezTo>
                <a:close/>
                <a:moveTo>
                  <a:pt x="9941393" y="2933140"/>
                </a:moveTo>
                <a:cubicBezTo>
                  <a:pt x="9938497" y="2929311"/>
                  <a:pt x="9937872" y="2924956"/>
                  <a:pt x="9941176" y="2919787"/>
                </a:cubicBezTo>
                <a:cubicBezTo>
                  <a:pt x="9932893" y="2921226"/>
                  <a:pt x="9921169" y="2907378"/>
                  <a:pt x="9912985" y="2910900"/>
                </a:cubicBezTo>
                <a:cubicBezTo>
                  <a:pt x="9924977" y="2917219"/>
                  <a:pt x="9929529" y="2942685"/>
                  <a:pt x="9941393" y="2933140"/>
                </a:cubicBezTo>
                <a:close/>
                <a:moveTo>
                  <a:pt x="9972356" y="2864216"/>
                </a:moveTo>
                <a:cubicBezTo>
                  <a:pt x="9968360" y="2854802"/>
                  <a:pt x="9964363" y="2845388"/>
                  <a:pt x="9950853" y="2837889"/>
                </a:cubicBezTo>
                <a:cubicBezTo>
                  <a:pt x="9948551" y="2846560"/>
                  <a:pt x="9966979" y="2874078"/>
                  <a:pt x="9972356" y="2864216"/>
                </a:cubicBezTo>
                <a:close/>
                <a:moveTo>
                  <a:pt x="9920152" y="2986983"/>
                </a:moveTo>
                <a:cubicBezTo>
                  <a:pt x="9912038" y="2978809"/>
                  <a:pt x="9905354" y="2952400"/>
                  <a:pt x="9893679" y="2961519"/>
                </a:cubicBezTo>
                <a:cubicBezTo>
                  <a:pt x="9893271" y="2970517"/>
                  <a:pt x="9916412" y="2987370"/>
                  <a:pt x="9920152" y="2986983"/>
                </a:cubicBezTo>
                <a:close/>
                <a:moveTo>
                  <a:pt x="9929447" y="2971714"/>
                </a:moveTo>
                <a:cubicBezTo>
                  <a:pt x="9925976" y="2964571"/>
                  <a:pt x="9918786" y="2945077"/>
                  <a:pt x="9906436" y="2948799"/>
                </a:cubicBezTo>
                <a:cubicBezTo>
                  <a:pt x="9914639" y="2954463"/>
                  <a:pt x="9917286" y="2975009"/>
                  <a:pt x="9929447" y="2971714"/>
                </a:cubicBezTo>
                <a:close/>
                <a:moveTo>
                  <a:pt x="5286759" y="13517794"/>
                </a:moveTo>
                <a:cubicBezTo>
                  <a:pt x="5290141" y="13505524"/>
                  <a:pt x="5282833" y="13479354"/>
                  <a:pt x="5270579" y="13485156"/>
                </a:cubicBezTo>
                <a:cubicBezTo>
                  <a:pt x="5279789" y="13494323"/>
                  <a:pt x="5277123" y="13508439"/>
                  <a:pt x="5286759" y="13517794"/>
                </a:cubicBezTo>
                <a:close/>
                <a:moveTo>
                  <a:pt x="5022658" y="14127063"/>
                </a:moveTo>
                <a:lnTo>
                  <a:pt x="5014124" y="14123292"/>
                </a:lnTo>
                <a:lnTo>
                  <a:pt x="5010354" y="14131822"/>
                </a:lnTo>
                <a:lnTo>
                  <a:pt x="5018889" y="14135593"/>
                </a:lnTo>
                <a:close/>
                <a:moveTo>
                  <a:pt x="10141805" y="2580416"/>
                </a:moveTo>
                <a:cubicBezTo>
                  <a:pt x="10143565" y="2578490"/>
                  <a:pt x="10145091" y="2576279"/>
                  <a:pt x="10145327" y="2571693"/>
                </a:cubicBezTo>
                <a:cubicBezTo>
                  <a:pt x="10125186" y="2554472"/>
                  <a:pt x="10126702" y="2525917"/>
                  <a:pt x="10113199" y="2505141"/>
                </a:cubicBezTo>
                <a:cubicBezTo>
                  <a:pt x="10111706" y="2512959"/>
                  <a:pt x="10109240" y="2518902"/>
                  <a:pt x="10106088" y="2523550"/>
                </a:cubicBezTo>
                <a:lnTo>
                  <a:pt x="10103735" y="2525778"/>
                </a:lnTo>
                <a:lnTo>
                  <a:pt x="10094857" y="2534181"/>
                </a:lnTo>
                <a:lnTo>
                  <a:pt x="10098257" y="2548754"/>
                </a:lnTo>
                <a:lnTo>
                  <a:pt x="10098707" y="2550680"/>
                </a:lnTo>
                <a:cubicBezTo>
                  <a:pt x="10119757" y="2552067"/>
                  <a:pt x="10114956" y="2579889"/>
                  <a:pt x="10136876" y="2587434"/>
                </a:cubicBezTo>
                <a:cubicBezTo>
                  <a:pt x="10138050" y="2583985"/>
                  <a:pt x="10140045" y="2582343"/>
                  <a:pt x="10141805" y="2580416"/>
                </a:cubicBezTo>
                <a:close/>
                <a:moveTo>
                  <a:pt x="10033641" y="2827047"/>
                </a:moveTo>
                <a:cubicBezTo>
                  <a:pt x="10030318" y="2823029"/>
                  <a:pt x="10029029" y="2817870"/>
                  <a:pt x="10025468" y="2813237"/>
                </a:cubicBezTo>
                <a:cubicBezTo>
                  <a:pt x="10018613" y="2818367"/>
                  <a:pt x="10011322" y="2818715"/>
                  <a:pt x="10006045" y="2830661"/>
                </a:cubicBezTo>
                <a:cubicBezTo>
                  <a:pt x="10014337" y="2833815"/>
                  <a:pt x="10009426" y="2840313"/>
                  <a:pt x="10019375" y="2843179"/>
                </a:cubicBezTo>
                <a:cubicBezTo>
                  <a:pt x="10025268" y="2830996"/>
                  <a:pt x="10022521" y="2830292"/>
                  <a:pt x="10033641" y="2827047"/>
                </a:cubicBezTo>
                <a:close/>
                <a:moveTo>
                  <a:pt x="10247985" y="2354847"/>
                </a:moveTo>
                <a:cubicBezTo>
                  <a:pt x="10258452" y="2324844"/>
                  <a:pt x="10210181" y="2335936"/>
                  <a:pt x="10203481" y="2318535"/>
                </a:cubicBezTo>
                <a:cubicBezTo>
                  <a:pt x="10194128" y="2324134"/>
                  <a:pt x="10181994" y="2323810"/>
                  <a:pt x="10172574" y="2327936"/>
                </a:cubicBezTo>
                <a:cubicBezTo>
                  <a:pt x="10166839" y="2341633"/>
                  <a:pt x="10157653" y="2347667"/>
                  <a:pt x="10154028" y="2365546"/>
                </a:cubicBezTo>
                <a:cubicBezTo>
                  <a:pt x="10184197" y="2359426"/>
                  <a:pt x="10215203" y="2355481"/>
                  <a:pt x="10247985" y="2354847"/>
                </a:cubicBezTo>
                <a:close/>
                <a:moveTo>
                  <a:pt x="10026593" y="2898379"/>
                </a:moveTo>
                <a:cubicBezTo>
                  <a:pt x="10017150" y="2888598"/>
                  <a:pt x="10016982" y="2876286"/>
                  <a:pt x="9999069" y="2868371"/>
                </a:cubicBezTo>
                <a:cubicBezTo>
                  <a:pt x="9997669" y="2878460"/>
                  <a:pt x="10017426" y="2907586"/>
                  <a:pt x="10026593" y="2898379"/>
                </a:cubicBezTo>
                <a:close/>
                <a:moveTo>
                  <a:pt x="10062983" y="2820635"/>
                </a:moveTo>
                <a:cubicBezTo>
                  <a:pt x="10060741" y="2813016"/>
                  <a:pt x="10059037" y="2790337"/>
                  <a:pt x="10045565" y="2801211"/>
                </a:cubicBezTo>
                <a:cubicBezTo>
                  <a:pt x="10061337" y="2803591"/>
                  <a:pt x="10049640" y="2825448"/>
                  <a:pt x="10062983" y="2820635"/>
                </a:cubicBezTo>
                <a:close/>
                <a:moveTo>
                  <a:pt x="5285006" y="13660274"/>
                </a:moveTo>
                <a:cubicBezTo>
                  <a:pt x="5280391" y="13651098"/>
                  <a:pt x="5271238" y="13625643"/>
                  <a:pt x="5259404" y="13648962"/>
                </a:cubicBezTo>
                <a:cubicBezTo>
                  <a:pt x="5273186" y="13648935"/>
                  <a:pt x="5280999" y="13668190"/>
                  <a:pt x="5285006" y="13660274"/>
                </a:cubicBezTo>
                <a:close/>
                <a:moveTo>
                  <a:pt x="10267249" y="2391886"/>
                </a:moveTo>
                <a:cubicBezTo>
                  <a:pt x="10239159" y="2398206"/>
                  <a:pt x="10192431" y="2404207"/>
                  <a:pt x="10166461" y="2375745"/>
                </a:cubicBezTo>
                <a:cubicBezTo>
                  <a:pt x="10144771" y="2389589"/>
                  <a:pt x="10118088" y="2394368"/>
                  <a:pt x="10098408" y="2413433"/>
                </a:cubicBezTo>
                <a:cubicBezTo>
                  <a:pt x="10122236" y="2427237"/>
                  <a:pt x="10146936" y="2440704"/>
                  <a:pt x="10169894" y="2454843"/>
                </a:cubicBezTo>
                <a:cubicBezTo>
                  <a:pt x="10190811" y="2446789"/>
                  <a:pt x="10210892" y="2436561"/>
                  <a:pt x="10235194" y="2434697"/>
                </a:cubicBezTo>
                <a:cubicBezTo>
                  <a:pt x="10246393" y="2420895"/>
                  <a:pt x="10257424" y="2406658"/>
                  <a:pt x="10267249" y="2391886"/>
                </a:cubicBezTo>
                <a:close/>
                <a:moveTo>
                  <a:pt x="10276438" y="2372864"/>
                </a:moveTo>
                <a:cubicBezTo>
                  <a:pt x="10243390" y="2367606"/>
                  <a:pt x="10207527" y="2358936"/>
                  <a:pt x="10185366" y="2375459"/>
                </a:cubicBezTo>
                <a:cubicBezTo>
                  <a:pt x="10216267" y="2392034"/>
                  <a:pt x="10254982" y="2388617"/>
                  <a:pt x="10276438" y="2372864"/>
                </a:cubicBezTo>
                <a:close/>
                <a:moveTo>
                  <a:pt x="10185044" y="2583875"/>
                </a:moveTo>
                <a:cubicBezTo>
                  <a:pt x="10162053" y="2572246"/>
                  <a:pt x="10162029" y="2535792"/>
                  <a:pt x="10135348" y="2534076"/>
                </a:cubicBezTo>
                <a:cubicBezTo>
                  <a:pt x="10148415" y="2555020"/>
                  <a:pt x="10161917" y="2575795"/>
                  <a:pt x="10178572" y="2594358"/>
                </a:cubicBezTo>
                <a:cubicBezTo>
                  <a:pt x="10180785" y="2591008"/>
                  <a:pt x="10184003" y="2590269"/>
                  <a:pt x="10185044" y="2583875"/>
                </a:cubicBezTo>
                <a:close/>
                <a:moveTo>
                  <a:pt x="10103764" y="2782564"/>
                </a:moveTo>
                <a:cubicBezTo>
                  <a:pt x="10103764" y="2782564"/>
                  <a:pt x="10088407" y="2797705"/>
                  <a:pt x="10103764" y="2782564"/>
                </a:cubicBezTo>
                <a:close/>
                <a:moveTo>
                  <a:pt x="10085152" y="2825841"/>
                </a:moveTo>
                <a:cubicBezTo>
                  <a:pt x="10079260" y="2816099"/>
                  <a:pt x="10076227" y="2791813"/>
                  <a:pt x="10064532" y="2791745"/>
                </a:cubicBezTo>
                <a:cubicBezTo>
                  <a:pt x="10074778" y="2800861"/>
                  <a:pt x="10071185" y="2826299"/>
                  <a:pt x="10085152" y="2825841"/>
                </a:cubicBezTo>
                <a:close/>
                <a:moveTo>
                  <a:pt x="10063818" y="2926044"/>
                </a:moveTo>
                <a:cubicBezTo>
                  <a:pt x="10053998" y="2917117"/>
                  <a:pt x="10050965" y="2892831"/>
                  <a:pt x="10033497" y="2894290"/>
                </a:cubicBezTo>
                <a:cubicBezTo>
                  <a:pt x="10044546" y="2902742"/>
                  <a:pt x="10046538" y="2927078"/>
                  <a:pt x="10063818" y="2926044"/>
                </a:cubicBezTo>
                <a:close/>
                <a:moveTo>
                  <a:pt x="5326219" y="13683582"/>
                </a:moveTo>
                <a:cubicBezTo>
                  <a:pt x="5316692" y="13680902"/>
                  <a:pt x="5312596" y="13691328"/>
                  <a:pt x="5305879" y="13694988"/>
                </a:cubicBezTo>
                <a:cubicBezTo>
                  <a:pt x="5276198" y="13681364"/>
                  <a:pt x="5244910" y="13669069"/>
                  <a:pt x="5234299" y="13648067"/>
                </a:cubicBezTo>
                <a:cubicBezTo>
                  <a:pt x="5233520" y="13618664"/>
                  <a:pt x="5268351" y="13626406"/>
                  <a:pt x="5282517" y="13608195"/>
                </a:cubicBezTo>
                <a:cubicBezTo>
                  <a:pt x="5283281" y="13488728"/>
                  <a:pt x="5187653" y="13406202"/>
                  <a:pt x="5140623" y="13304872"/>
                </a:cubicBezTo>
                <a:cubicBezTo>
                  <a:pt x="5152980" y="13384254"/>
                  <a:pt x="5077282" y="13460924"/>
                  <a:pt x="5007079" y="13455906"/>
                </a:cubicBezTo>
                <a:cubicBezTo>
                  <a:pt x="5004348" y="13503640"/>
                  <a:pt x="4974802" y="13588978"/>
                  <a:pt x="4933081" y="13611838"/>
                </a:cubicBezTo>
                <a:cubicBezTo>
                  <a:pt x="4931805" y="13633195"/>
                  <a:pt x="4955562" y="13645221"/>
                  <a:pt x="4959028" y="13669695"/>
                </a:cubicBezTo>
                <a:cubicBezTo>
                  <a:pt x="4967015" y="13723184"/>
                  <a:pt x="4931968" y="13785189"/>
                  <a:pt x="4885920" y="13800529"/>
                </a:cubicBezTo>
                <a:cubicBezTo>
                  <a:pt x="4915604" y="13836076"/>
                  <a:pt x="4950292" y="13884540"/>
                  <a:pt x="4990665" y="13933986"/>
                </a:cubicBezTo>
                <a:cubicBezTo>
                  <a:pt x="5042581" y="13997709"/>
                  <a:pt x="5124146" y="14061277"/>
                  <a:pt x="5076245" y="14155838"/>
                </a:cubicBezTo>
                <a:cubicBezTo>
                  <a:pt x="5033788" y="14167667"/>
                  <a:pt x="4933423" y="14125870"/>
                  <a:pt x="4955463" y="14071373"/>
                </a:cubicBezTo>
                <a:cubicBezTo>
                  <a:pt x="4982075" y="14068857"/>
                  <a:pt x="5000892" y="14095524"/>
                  <a:pt x="5028002" y="14103424"/>
                </a:cubicBezTo>
                <a:cubicBezTo>
                  <a:pt x="5035103" y="14081582"/>
                  <a:pt x="5020204" y="14049508"/>
                  <a:pt x="5003182" y="14021085"/>
                </a:cubicBezTo>
                <a:cubicBezTo>
                  <a:pt x="4974657" y="13974835"/>
                  <a:pt x="4946214" y="13943404"/>
                  <a:pt x="4898746" y="13898470"/>
                </a:cubicBezTo>
                <a:cubicBezTo>
                  <a:pt x="4865470" y="13866435"/>
                  <a:pt x="4844547" y="13830680"/>
                  <a:pt x="4802062" y="13850653"/>
                </a:cubicBezTo>
                <a:cubicBezTo>
                  <a:pt x="4788823" y="13840215"/>
                  <a:pt x="4783820" y="13827299"/>
                  <a:pt x="4771196" y="13816623"/>
                </a:cubicBezTo>
                <a:cubicBezTo>
                  <a:pt x="4685134" y="13794400"/>
                  <a:pt x="4648316" y="13705741"/>
                  <a:pt x="4688995" y="13621754"/>
                </a:cubicBezTo>
                <a:cubicBezTo>
                  <a:pt x="4732452" y="13530328"/>
                  <a:pt x="4829822" y="13526958"/>
                  <a:pt x="4911248" y="13591995"/>
                </a:cubicBezTo>
                <a:cubicBezTo>
                  <a:pt x="4943688" y="13549740"/>
                  <a:pt x="4956894" y="13485222"/>
                  <a:pt x="4944069" y="13448457"/>
                </a:cubicBezTo>
                <a:cubicBezTo>
                  <a:pt x="4732612" y="13415693"/>
                  <a:pt x="4862555" y="13080048"/>
                  <a:pt x="5035689" y="13171841"/>
                </a:cubicBezTo>
                <a:cubicBezTo>
                  <a:pt x="5105004" y="13140782"/>
                  <a:pt x="5120362" y="13186822"/>
                  <a:pt x="5160856" y="13247537"/>
                </a:cubicBezTo>
                <a:cubicBezTo>
                  <a:pt x="5181103" y="13277896"/>
                  <a:pt x="5196418" y="13305564"/>
                  <a:pt x="5210780" y="13330773"/>
                </a:cubicBezTo>
                <a:cubicBezTo>
                  <a:pt x="5239128" y="13382044"/>
                  <a:pt x="5287829" y="13448424"/>
                  <a:pt x="5306601" y="13495973"/>
                </a:cubicBezTo>
                <a:cubicBezTo>
                  <a:pt x="5327755" y="13549673"/>
                  <a:pt x="5345349" y="13620663"/>
                  <a:pt x="5326219" y="13683582"/>
                </a:cubicBezTo>
                <a:close/>
                <a:moveTo>
                  <a:pt x="10134302" y="2827672"/>
                </a:moveTo>
                <a:cubicBezTo>
                  <a:pt x="10147090" y="2806806"/>
                  <a:pt x="10117521" y="2795271"/>
                  <a:pt x="10129882" y="2774218"/>
                </a:cubicBezTo>
                <a:cubicBezTo>
                  <a:pt x="10119874" y="2765717"/>
                  <a:pt x="10112454" y="2772127"/>
                  <a:pt x="10104647" y="2774796"/>
                </a:cubicBezTo>
                <a:cubicBezTo>
                  <a:pt x="10123949" y="2789953"/>
                  <a:pt x="10113959" y="2812564"/>
                  <a:pt x="10134302" y="2827672"/>
                </a:cubicBezTo>
                <a:close/>
                <a:moveTo>
                  <a:pt x="10131673" y="2838238"/>
                </a:moveTo>
                <a:cubicBezTo>
                  <a:pt x="10130006" y="2833932"/>
                  <a:pt x="10125831" y="2829538"/>
                  <a:pt x="10118768" y="2825907"/>
                </a:cubicBezTo>
                <a:cubicBezTo>
                  <a:pt x="10105238" y="2831147"/>
                  <a:pt x="10084356" y="2853024"/>
                  <a:pt x="10074567" y="2835951"/>
                </a:cubicBezTo>
                <a:cubicBezTo>
                  <a:pt x="10068803" y="2842073"/>
                  <a:pt x="10060570" y="2844554"/>
                  <a:pt x="10063099" y="2853830"/>
                </a:cubicBezTo>
                <a:cubicBezTo>
                  <a:pt x="10087917" y="2857657"/>
                  <a:pt x="10108481" y="2842268"/>
                  <a:pt x="10131673" y="2838238"/>
                </a:cubicBezTo>
                <a:close/>
                <a:moveTo>
                  <a:pt x="10241986" y="2610903"/>
                </a:moveTo>
                <a:cubicBezTo>
                  <a:pt x="10244167" y="2603570"/>
                  <a:pt x="10246783" y="2596069"/>
                  <a:pt x="10248796" y="2588301"/>
                </a:cubicBezTo>
                <a:cubicBezTo>
                  <a:pt x="10222794" y="2555854"/>
                  <a:pt x="10202390" y="2519754"/>
                  <a:pt x="10189931" y="2479596"/>
                </a:cubicBezTo>
                <a:cubicBezTo>
                  <a:pt x="10167810" y="2474126"/>
                  <a:pt x="10151692" y="2454357"/>
                  <a:pt x="10135838" y="2453468"/>
                </a:cubicBezTo>
                <a:cubicBezTo>
                  <a:pt x="10133285" y="2475430"/>
                  <a:pt x="10131872" y="2496454"/>
                  <a:pt x="10130894" y="2517310"/>
                </a:cubicBezTo>
                <a:cubicBezTo>
                  <a:pt x="10167159" y="2528323"/>
                  <a:pt x="10173822" y="2554728"/>
                  <a:pt x="10190610" y="2576237"/>
                </a:cubicBezTo>
                <a:cubicBezTo>
                  <a:pt x="10190042" y="2566965"/>
                  <a:pt x="10198019" y="2573385"/>
                  <a:pt x="10203381" y="2574317"/>
                </a:cubicBezTo>
                <a:cubicBezTo>
                  <a:pt x="10215781" y="2587026"/>
                  <a:pt x="10218055" y="2604632"/>
                  <a:pt x="10241986" y="2610903"/>
                </a:cubicBezTo>
                <a:close/>
                <a:moveTo>
                  <a:pt x="10096957" y="2946805"/>
                </a:moveTo>
                <a:cubicBezTo>
                  <a:pt x="10086343" y="2943136"/>
                  <a:pt x="10091443" y="2936211"/>
                  <a:pt x="10080403" y="2932352"/>
                </a:cubicBezTo>
                <a:cubicBezTo>
                  <a:pt x="10069481" y="2939764"/>
                  <a:pt x="10091917" y="2959366"/>
                  <a:pt x="10096957" y="2946805"/>
                </a:cubicBezTo>
                <a:close/>
                <a:moveTo>
                  <a:pt x="10173572" y="2791291"/>
                </a:moveTo>
                <a:cubicBezTo>
                  <a:pt x="10173276" y="2785615"/>
                  <a:pt x="10166990" y="2779651"/>
                  <a:pt x="10153797" y="2776627"/>
                </a:cubicBezTo>
                <a:cubicBezTo>
                  <a:pt x="10148470" y="2787530"/>
                  <a:pt x="10154689" y="2795377"/>
                  <a:pt x="10157406" y="2804226"/>
                </a:cubicBezTo>
                <a:cubicBezTo>
                  <a:pt x="10168174" y="2802355"/>
                  <a:pt x="10173868" y="2796967"/>
                  <a:pt x="10173572" y="2791291"/>
                </a:cubicBezTo>
                <a:close/>
                <a:moveTo>
                  <a:pt x="10333907" y="2437652"/>
                </a:moveTo>
                <a:cubicBezTo>
                  <a:pt x="10329853" y="2429722"/>
                  <a:pt x="10308166" y="2430579"/>
                  <a:pt x="10308303" y="2420537"/>
                </a:cubicBezTo>
                <a:cubicBezTo>
                  <a:pt x="10304451" y="2410531"/>
                  <a:pt x="10318936" y="2390968"/>
                  <a:pt x="10310625" y="2383678"/>
                </a:cubicBezTo>
                <a:cubicBezTo>
                  <a:pt x="10305967" y="2381976"/>
                  <a:pt x="10301476" y="2380708"/>
                  <a:pt x="10296381" y="2379173"/>
                </a:cubicBezTo>
                <a:cubicBezTo>
                  <a:pt x="10280992" y="2395087"/>
                  <a:pt x="10267545" y="2414749"/>
                  <a:pt x="10252155" y="2430664"/>
                </a:cubicBezTo>
                <a:lnTo>
                  <a:pt x="10306699" y="2438998"/>
                </a:lnTo>
                <a:lnTo>
                  <a:pt x="10329247" y="2442443"/>
                </a:lnTo>
                <a:cubicBezTo>
                  <a:pt x="10331761" y="2442474"/>
                  <a:pt x="10333336" y="2441368"/>
                  <a:pt x="10333907" y="2437652"/>
                </a:cubicBezTo>
                <a:close/>
                <a:moveTo>
                  <a:pt x="10330077" y="2470595"/>
                </a:moveTo>
                <a:cubicBezTo>
                  <a:pt x="10330547" y="2467916"/>
                  <a:pt x="10331889" y="2464902"/>
                  <a:pt x="10332795" y="2462056"/>
                </a:cubicBezTo>
                <a:cubicBezTo>
                  <a:pt x="10327097" y="2460254"/>
                  <a:pt x="10331523" y="2453555"/>
                  <a:pt x="10322775" y="2452926"/>
                </a:cubicBezTo>
                <a:cubicBezTo>
                  <a:pt x="10319062" y="2453357"/>
                  <a:pt x="10313687" y="2452554"/>
                  <a:pt x="10307448" y="2451296"/>
                </a:cubicBezTo>
                <a:lnTo>
                  <a:pt x="10305664" y="2450916"/>
                </a:lnTo>
                <a:lnTo>
                  <a:pt x="10286941" y="2446930"/>
                </a:lnTo>
                <a:cubicBezTo>
                  <a:pt x="10272607" y="2444144"/>
                  <a:pt x="10258019" y="2442643"/>
                  <a:pt x="10249571" y="2448643"/>
                </a:cubicBezTo>
                <a:cubicBezTo>
                  <a:pt x="10265374" y="2453298"/>
                  <a:pt x="10278159" y="2458240"/>
                  <a:pt x="10290665" y="2462292"/>
                </a:cubicBezTo>
                <a:lnTo>
                  <a:pt x="10304423" y="2465190"/>
                </a:lnTo>
                <a:close/>
                <a:moveTo>
                  <a:pt x="10188898" y="2807082"/>
                </a:moveTo>
                <a:cubicBezTo>
                  <a:pt x="10191658" y="2802278"/>
                  <a:pt x="10192712" y="2797007"/>
                  <a:pt x="10191043" y="2791554"/>
                </a:cubicBezTo>
                <a:cubicBezTo>
                  <a:pt x="10184177" y="2814015"/>
                  <a:pt x="10159211" y="2807063"/>
                  <a:pt x="10145481" y="2830061"/>
                </a:cubicBezTo>
                <a:cubicBezTo>
                  <a:pt x="10156990" y="2831705"/>
                  <a:pt x="10180618" y="2821494"/>
                  <a:pt x="10188898" y="2807082"/>
                </a:cubicBezTo>
                <a:close/>
                <a:moveTo>
                  <a:pt x="10286869" y="2606610"/>
                </a:moveTo>
                <a:cubicBezTo>
                  <a:pt x="10289049" y="2599277"/>
                  <a:pt x="10291668" y="2591776"/>
                  <a:pt x="10294115" y="2583840"/>
                </a:cubicBezTo>
                <a:cubicBezTo>
                  <a:pt x="10291738" y="2573767"/>
                  <a:pt x="10257989" y="2556290"/>
                  <a:pt x="10246757" y="2566109"/>
                </a:cubicBezTo>
                <a:cubicBezTo>
                  <a:pt x="10259222" y="2580291"/>
                  <a:pt x="10264447" y="2597760"/>
                  <a:pt x="10286869" y="2606610"/>
                </a:cubicBezTo>
                <a:close/>
                <a:moveTo>
                  <a:pt x="10341604" y="2483639"/>
                </a:moveTo>
                <a:cubicBezTo>
                  <a:pt x="10333560" y="2482241"/>
                  <a:pt x="10326387" y="2482130"/>
                  <a:pt x="10318888" y="2481334"/>
                </a:cubicBezTo>
                <a:lnTo>
                  <a:pt x="10303372" y="2477297"/>
                </a:lnTo>
                <a:lnTo>
                  <a:pt x="10294211" y="2474913"/>
                </a:lnTo>
                <a:lnTo>
                  <a:pt x="10302346" y="2489101"/>
                </a:lnTo>
                <a:lnTo>
                  <a:pt x="10304681" y="2493172"/>
                </a:lnTo>
                <a:cubicBezTo>
                  <a:pt x="10310520" y="2498104"/>
                  <a:pt x="10317985" y="2502223"/>
                  <a:pt x="10324906" y="2506551"/>
                </a:cubicBezTo>
                <a:cubicBezTo>
                  <a:pt x="10328529" y="2495166"/>
                  <a:pt x="10335100" y="2490139"/>
                  <a:pt x="10341604" y="2483639"/>
                </a:cubicBezTo>
                <a:close/>
                <a:moveTo>
                  <a:pt x="10131842" y="2964769"/>
                </a:moveTo>
                <a:cubicBezTo>
                  <a:pt x="10129889" y="2958807"/>
                  <a:pt x="10111628" y="2943600"/>
                  <a:pt x="10104724" y="2947688"/>
                </a:cubicBezTo>
                <a:cubicBezTo>
                  <a:pt x="10106251" y="2953461"/>
                  <a:pt x="10124512" y="2968668"/>
                  <a:pt x="10131842" y="2964769"/>
                </a:cubicBezTo>
                <a:close/>
                <a:moveTo>
                  <a:pt x="5276929" y="13954144"/>
                </a:moveTo>
                <a:cubicBezTo>
                  <a:pt x="5265663" y="13950179"/>
                  <a:pt x="5261026" y="13928370"/>
                  <a:pt x="5248579" y="13935147"/>
                </a:cubicBezTo>
                <a:cubicBezTo>
                  <a:pt x="5255215" y="13940605"/>
                  <a:pt x="5264482" y="13960921"/>
                  <a:pt x="5276929" y="13954144"/>
                </a:cubicBezTo>
                <a:close/>
                <a:moveTo>
                  <a:pt x="10331794" y="2573829"/>
                </a:moveTo>
                <a:lnTo>
                  <a:pt x="10296781" y="2553153"/>
                </a:lnTo>
                <a:lnTo>
                  <a:pt x="10267920" y="2536109"/>
                </a:lnTo>
                <a:cubicBezTo>
                  <a:pt x="10248411" y="2522640"/>
                  <a:pt x="10229895" y="2508665"/>
                  <a:pt x="10210006" y="2495343"/>
                </a:cubicBezTo>
                <a:cubicBezTo>
                  <a:pt x="10213418" y="2518505"/>
                  <a:pt x="10225212" y="2537441"/>
                  <a:pt x="10240928" y="2554867"/>
                </a:cubicBezTo>
                <a:cubicBezTo>
                  <a:pt x="10255981" y="2544576"/>
                  <a:pt x="10271825" y="2554210"/>
                  <a:pt x="10287341" y="2563971"/>
                </a:cubicBezTo>
                <a:lnTo>
                  <a:pt x="10295463" y="2568321"/>
                </a:lnTo>
                <a:lnTo>
                  <a:pt x="10310232" y="2576231"/>
                </a:lnTo>
                <a:cubicBezTo>
                  <a:pt x="10317687" y="2578699"/>
                  <a:pt x="10324921" y="2578723"/>
                  <a:pt x="10331794" y="2573829"/>
                </a:cubicBezTo>
                <a:close/>
                <a:moveTo>
                  <a:pt x="10346377" y="2566218"/>
                </a:moveTo>
                <a:cubicBezTo>
                  <a:pt x="10336760" y="2552937"/>
                  <a:pt x="10334184" y="2531951"/>
                  <a:pt x="10321283" y="2517937"/>
                </a:cubicBezTo>
                <a:cubicBezTo>
                  <a:pt x="10317781" y="2514040"/>
                  <a:pt x="10312386" y="2510748"/>
                  <a:pt x="10306742" y="2507301"/>
                </a:cubicBezTo>
                <a:lnTo>
                  <a:pt x="10301118" y="2503242"/>
                </a:lnTo>
                <a:lnTo>
                  <a:pt x="10290719" y="2495738"/>
                </a:lnTo>
                <a:cubicBezTo>
                  <a:pt x="10281570" y="2486272"/>
                  <a:pt x="10276982" y="2473054"/>
                  <a:pt x="10268738" y="2467237"/>
                </a:cubicBezTo>
                <a:cubicBezTo>
                  <a:pt x="10256372" y="2458511"/>
                  <a:pt x="10237467" y="2458797"/>
                  <a:pt x="10224967" y="2447126"/>
                </a:cubicBezTo>
                <a:cubicBezTo>
                  <a:pt x="10213100" y="2452693"/>
                  <a:pt x="10187357" y="2452115"/>
                  <a:pt x="10187421" y="2466576"/>
                </a:cubicBezTo>
                <a:cubicBezTo>
                  <a:pt x="10216311" y="2481178"/>
                  <a:pt x="10241512" y="2500821"/>
                  <a:pt x="10266760" y="2519448"/>
                </a:cubicBezTo>
                <a:lnTo>
                  <a:pt x="10298110" y="2537864"/>
                </a:lnTo>
                <a:close/>
                <a:moveTo>
                  <a:pt x="10373185" y="2590362"/>
                </a:moveTo>
                <a:cubicBezTo>
                  <a:pt x="10358734" y="2607414"/>
                  <a:pt x="10324918" y="2588465"/>
                  <a:pt x="10303699" y="2593137"/>
                </a:cubicBezTo>
                <a:cubicBezTo>
                  <a:pt x="10299306" y="2603820"/>
                  <a:pt x="10303793" y="2618076"/>
                  <a:pt x="10293736" y="2624446"/>
                </a:cubicBezTo>
                <a:cubicBezTo>
                  <a:pt x="10278016" y="2620008"/>
                  <a:pt x="10269371" y="2611848"/>
                  <a:pt x="10259418" y="2604192"/>
                </a:cubicBezTo>
                <a:cubicBezTo>
                  <a:pt x="10247149" y="2607417"/>
                  <a:pt x="10255323" y="2624749"/>
                  <a:pt x="10242417" y="2630217"/>
                </a:cubicBezTo>
                <a:cubicBezTo>
                  <a:pt x="10218955" y="2621268"/>
                  <a:pt x="10213731" y="2603799"/>
                  <a:pt x="10197947" y="2591394"/>
                </a:cubicBezTo>
                <a:cubicBezTo>
                  <a:pt x="10190605" y="2595719"/>
                  <a:pt x="10186445" y="2608310"/>
                  <a:pt x="10178835" y="2613238"/>
                </a:cubicBezTo>
                <a:cubicBezTo>
                  <a:pt x="10168010" y="2605917"/>
                  <a:pt x="10162851" y="2596415"/>
                  <a:pt x="10155948" y="2587584"/>
                </a:cubicBezTo>
                <a:cubicBezTo>
                  <a:pt x="10145893" y="2587459"/>
                  <a:pt x="10143174" y="2602492"/>
                  <a:pt x="10134457" y="2605847"/>
                </a:cubicBezTo>
                <a:cubicBezTo>
                  <a:pt x="10117834" y="2597762"/>
                  <a:pt x="10114050" y="2582735"/>
                  <a:pt x="10105104" y="2571194"/>
                </a:cubicBezTo>
                <a:cubicBezTo>
                  <a:pt x="10094577" y="2580243"/>
                  <a:pt x="10089209" y="2598793"/>
                  <a:pt x="10074293" y="2599041"/>
                </a:cubicBezTo>
                <a:cubicBezTo>
                  <a:pt x="10053446" y="2589085"/>
                  <a:pt x="10053987" y="2568397"/>
                  <a:pt x="10041690" y="2554650"/>
                </a:cubicBezTo>
                <a:cubicBezTo>
                  <a:pt x="10032840" y="2555059"/>
                  <a:pt x="10031028" y="2567246"/>
                  <a:pt x="10022010" y="2567221"/>
                </a:cubicBezTo>
                <a:cubicBezTo>
                  <a:pt x="9993957" y="2558041"/>
                  <a:pt x="9991316" y="2535583"/>
                  <a:pt x="9981768" y="2517280"/>
                </a:cubicBezTo>
                <a:cubicBezTo>
                  <a:pt x="9971579" y="2514210"/>
                  <a:pt x="9968057" y="2524557"/>
                  <a:pt x="9956695" y="2518442"/>
                </a:cubicBezTo>
                <a:cubicBezTo>
                  <a:pt x="9912897" y="2474865"/>
                  <a:pt x="9931454" y="2398291"/>
                  <a:pt x="9919435" y="2338482"/>
                </a:cubicBezTo>
                <a:cubicBezTo>
                  <a:pt x="9859614" y="2300075"/>
                  <a:pt x="9813064" y="2267547"/>
                  <a:pt x="9724313" y="2246273"/>
                </a:cubicBezTo>
                <a:cubicBezTo>
                  <a:pt x="9727201" y="2231676"/>
                  <a:pt x="9727905" y="2230905"/>
                  <a:pt x="9729616" y="2219756"/>
                </a:cubicBezTo>
                <a:cubicBezTo>
                  <a:pt x="9816392" y="2226805"/>
                  <a:pt x="9884423" y="2280034"/>
                  <a:pt x="9938077" y="2319317"/>
                </a:cubicBezTo>
                <a:cubicBezTo>
                  <a:pt x="9956247" y="2309324"/>
                  <a:pt x="9968186" y="2285747"/>
                  <a:pt x="9982302" y="2267825"/>
                </a:cubicBezTo>
                <a:cubicBezTo>
                  <a:pt x="9989576" y="2268521"/>
                  <a:pt x="9996950" y="2268180"/>
                  <a:pt x="10006000" y="2272188"/>
                </a:cubicBezTo>
                <a:cubicBezTo>
                  <a:pt x="10019109" y="2258150"/>
                  <a:pt x="10024279" y="2228688"/>
                  <a:pt x="10035109" y="2210032"/>
                </a:cubicBezTo>
                <a:cubicBezTo>
                  <a:pt x="10047579" y="2211225"/>
                  <a:pt x="10046772" y="2219528"/>
                  <a:pt x="10055921" y="2222499"/>
                </a:cubicBezTo>
                <a:cubicBezTo>
                  <a:pt x="10071241" y="2218099"/>
                  <a:pt x="10076677" y="2194527"/>
                  <a:pt x="10094844" y="2197523"/>
                </a:cubicBezTo>
                <a:cubicBezTo>
                  <a:pt x="10110162" y="2199618"/>
                  <a:pt x="10118471" y="2213403"/>
                  <a:pt x="10118466" y="2232885"/>
                </a:cubicBezTo>
                <a:cubicBezTo>
                  <a:pt x="10138811" y="2235041"/>
                  <a:pt x="10152360" y="2207848"/>
                  <a:pt x="10170560" y="2214827"/>
                </a:cubicBezTo>
                <a:cubicBezTo>
                  <a:pt x="10190735" y="2223043"/>
                  <a:pt x="10182987" y="2244507"/>
                  <a:pt x="10181238" y="2271155"/>
                </a:cubicBezTo>
                <a:cubicBezTo>
                  <a:pt x="10192733" y="2273722"/>
                  <a:pt x="10205742" y="2260722"/>
                  <a:pt x="10212913" y="2268950"/>
                </a:cubicBezTo>
                <a:cubicBezTo>
                  <a:pt x="10213378" y="2285754"/>
                  <a:pt x="10213575" y="2303161"/>
                  <a:pt x="10223292" y="2315403"/>
                </a:cubicBezTo>
                <a:cubicBezTo>
                  <a:pt x="10250544" y="2313403"/>
                  <a:pt x="10263242" y="2335987"/>
                  <a:pt x="10262969" y="2356072"/>
                </a:cubicBezTo>
                <a:cubicBezTo>
                  <a:pt x="10286565" y="2361473"/>
                  <a:pt x="10312575" y="2361449"/>
                  <a:pt x="10328493" y="2376799"/>
                </a:cubicBezTo>
                <a:cubicBezTo>
                  <a:pt x="10331138" y="2386270"/>
                  <a:pt x="10320240" y="2403453"/>
                  <a:pt x="10323322" y="2412757"/>
                </a:cubicBezTo>
                <a:cubicBezTo>
                  <a:pt x="10329889" y="2420717"/>
                  <a:pt x="10347453" y="2423446"/>
                  <a:pt x="10350869" y="2433619"/>
                </a:cubicBezTo>
                <a:cubicBezTo>
                  <a:pt x="10346744" y="2443699"/>
                  <a:pt x="10342117" y="2445980"/>
                  <a:pt x="10343623" y="2456389"/>
                </a:cubicBezTo>
                <a:cubicBezTo>
                  <a:pt x="10345128" y="2466798"/>
                  <a:pt x="10361922" y="2468825"/>
                  <a:pt x="10364567" y="2478295"/>
                </a:cubicBezTo>
                <a:cubicBezTo>
                  <a:pt x="10360909" y="2492191"/>
                  <a:pt x="10348876" y="2490829"/>
                  <a:pt x="10342774" y="2499673"/>
                </a:cubicBezTo>
                <a:cubicBezTo>
                  <a:pt x="10333279" y="2534797"/>
                  <a:pt x="10359551" y="2560146"/>
                  <a:pt x="10373185" y="2590362"/>
                </a:cubicBezTo>
                <a:close/>
                <a:moveTo>
                  <a:pt x="5583716" y="13547091"/>
                </a:moveTo>
                <a:cubicBezTo>
                  <a:pt x="5586048" y="13542823"/>
                  <a:pt x="5587379" y="13538943"/>
                  <a:pt x="5583629" y="13537032"/>
                </a:cubicBezTo>
                <a:cubicBezTo>
                  <a:pt x="5582933" y="13544384"/>
                  <a:pt x="5570298" y="13555651"/>
                  <a:pt x="5577797" y="13559475"/>
                </a:cubicBezTo>
                <a:cubicBezTo>
                  <a:pt x="5578050" y="13556013"/>
                  <a:pt x="5581383" y="13551358"/>
                  <a:pt x="5583716" y="13547091"/>
                </a:cubicBezTo>
                <a:close/>
                <a:moveTo>
                  <a:pt x="10223500" y="3052689"/>
                </a:moveTo>
                <a:cubicBezTo>
                  <a:pt x="10178331" y="3007236"/>
                  <a:pt x="10069096" y="2914099"/>
                  <a:pt x="10029174" y="3000990"/>
                </a:cubicBezTo>
                <a:cubicBezTo>
                  <a:pt x="10064761" y="3060056"/>
                  <a:pt x="10147052" y="3060722"/>
                  <a:pt x="10199702" y="3083476"/>
                </a:cubicBezTo>
                <a:cubicBezTo>
                  <a:pt x="10213053" y="3083256"/>
                  <a:pt x="10211031" y="3067065"/>
                  <a:pt x="10223500" y="3052689"/>
                </a:cubicBezTo>
                <a:close/>
                <a:moveTo>
                  <a:pt x="5621043" y="13470841"/>
                </a:moveTo>
                <a:cubicBezTo>
                  <a:pt x="5623496" y="13465288"/>
                  <a:pt x="5627182" y="13459257"/>
                  <a:pt x="5618740" y="13457569"/>
                </a:cubicBezTo>
                <a:cubicBezTo>
                  <a:pt x="5615859" y="13462934"/>
                  <a:pt x="5617338" y="13467672"/>
                  <a:pt x="5621043" y="13470841"/>
                </a:cubicBezTo>
                <a:close/>
                <a:moveTo>
                  <a:pt x="5566789" y="13601717"/>
                </a:moveTo>
                <a:cubicBezTo>
                  <a:pt x="5571891" y="13586993"/>
                  <a:pt x="5574527" y="13572074"/>
                  <a:pt x="5572870" y="13561384"/>
                </a:cubicBezTo>
                <a:cubicBezTo>
                  <a:pt x="5562636" y="13588010"/>
                  <a:pt x="5541556" y="13619546"/>
                  <a:pt x="5545914" y="13640875"/>
                </a:cubicBezTo>
                <a:cubicBezTo>
                  <a:pt x="5554120" y="13630969"/>
                  <a:pt x="5561687" y="13616441"/>
                  <a:pt x="5566789" y="13601717"/>
                </a:cubicBezTo>
                <a:close/>
                <a:moveTo>
                  <a:pt x="5543544" y="13658658"/>
                </a:moveTo>
                <a:cubicBezTo>
                  <a:pt x="5545960" y="13651747"/>
                  <a:pt x="5545731" y="13643602"/>
                  <a:pt x="5540987" y="13642783"/>
                </a:cubicBezTo>
                <a:cubicBezTo>
                  <a:pt x="5534987" y="13652897"/>
                  <a:pt x="5541740" y="13663030"/>
                  <a:pt x="5530228" y="13667135"/>
                </a:cubicBezTo>
                <a:cubicBezTo>
                  <a:pt x="5536068" y="13671247"/>
                  <a:pt x="5541129" y="13665568"/>
                  <a:pt x="5543544" y="13658658"/>
                </a:cubicBezTo>
                <a:close/>
                <a:moveTo>
                  <a:pt x="10205868" y="3134131"/>
                </a:moveTo>
                <a:cubicBezTo>
                  <a:pt x="10204421" y="3121254"/>
                  <a:pt x="10202973" y="3108377"/>
                  <a:pt x="10200107" y="3096403"/>
                </a:cubicBezTo>
                <a:lnTo>
                  <a:pt x="10197929" y="3096678"/>
                </a:lnTo>
                <a:lnTo>
                  <a:pt x="10098598" y="3109234"/>
                </a:lnTo>
                <a:cubicBezTo>
                  <a:pt x="10065614" y="3117542"/>
                  <a:pt x="10034328" y="3133548"/>
                  <a:pt x="10007270" y="3168249"/>
                </a:cubicBezTo>
                <a:cubicBezTo>
                  <a:pt x="10008975" y="3190928"/>
                  <a:pt x="10020628" y="3216473"/>
                  <a:pt x="10051328" y="3225449"/>
                </a:cubicBezTo>
                <a:cubicBezTo>
                  <a:pt x="10089229" y="3236586"/>
                  <a:pt x="10179590" y="3156684"/>
                  <a:pt x="10205868" y="3134131"/>
                </a:cubicBezTo>
                <a:close/>
                <a:moveTo>
                  <a:pt x="5581413" y="13635625"/>
                </a:moveTo>
                <a:cubicBezTo>
                  <a:pt x="5568799" y="13634136"/>
                  <a:pt x="5581623" y="13622441"/>
                  <a:pt x="5577204" y="13617425"/>
                </a:cubicBezTo>
                <a:cubicBezTo>
                  <a:pt x="5615202" y="13559152"/>
                  <a:pt x="5639017" y="13497166"/>
                  <a:pt x="5660279" y="13438647"/>
                </a:cubicBezTo>
                <a:cubicBezTo>
                  <a:pt x="5634962" y="13438183"/>
                  <a:pt x="5628869" y="13472767"/>
                  <a:pt x="5619053" y="13494983"/>
                </a:cubicBezTo>
                <a:cubicBezTo>
                  <a:pt x="5571525" y="13599086"/>
                  <a:pt x="5536849" y="13705293"/>
                  <a:pt x="5491795" y="13791087"/>
                </a:cubicBezTo>
                <a:cubicBezTo>
                  <a:pt x="5489688" y="13803942"/>
                  <a:pt x="5476241" y="13789320"/>
                  <a:pt x="5473995" y="13803646"/>
                </a:cubicBezTo>
                <a:cubicBezTo>
                  <a:pt x="5501714" y="13819469"/>
                  <a:pt x="5514850" y="13774720"/>
                  <a:pt x="5524199" y="13755873"/>
                </a:cubicBezTo>
                <a:cubicBezTo>
                  <a:pt x="5545916" y="13711342"/>
                  <a:pt x="5566701" y="13651592"/>
                  <a:pt x="5581413" y="13635625"/>
                </a:cubicBezTo>
                <a:close/>
                <a:moveTo>
                  <a:pt x="10268773" y="3034449"/>
                </a:moveTo>
                <a:cubicBezTo>
                  <a:pt x="10259403" y="2991046"/>
                  <a:pt x="10285836" y="2883918"/>
                  <a:pt x="10226698" y="2860848"/>
                </a:cubicBezTo>
                <a:cubicBezTo>
                  <a:pt x="10194997" y="2848370"/>
                  <a:pt x="10182903" y="2883819"/>
                  <a:pt x="10183476" y="2909058"/>
                </a:cubicBezTo>
                <a:cubicBezTo>
                  <a:pt x="10184467" y="2929892"/>
                  <a:pt x="10200138" y="2952113"/>
                  <a:pt x="10208994" y="2975912"/>
                </a:cubicBezTo>
                <a:cubicBezTo>
                  <a:pt x="10218564" y="3001557"/>
                  <a:pt x="10218433" y="3029544"/>
                  <a:pt x="10237071" y="3043897"/>
                </a:cubicBezTo>
                <a:cubicBezTo>
                  <a:pt x="10247526" y="3039849"/>
                  <a:pt x="10258794" y="3039728"/>
                  <a:pt x="10268773" y="3034449"/>
                </a:cubicBezTo>
                <a:close/>
                <a:moveTo>
                  <a:pt x="5595590" y="13612783"/>
                </a:moveTo>
                <a:cubicBezTo>
                  <a:pt x="5586562" y="13603177"/>
                  <a:pt x="5577798" y="13629942"/>
                  <a:pt x="5582923" y="13632207"/>
                </a:cubicBezTo>
                <a:cubicBezTo>
                  <a:pt x="5588465" y="13630060"/>
                  <a:pt x="5592052" y="13621943"/>
                  <a:pt x="5595590" y="13612783"/>
                </a:cubicBezTo>
                <a:close/>
                <a:moveTo>
                  <a:pt x="10225220" y="3150330"/>
                </a:moveTo>
                <a:cubicBezTo>
                  <a:pt x="10233385" y="3115695"/>
                  <a:pt x="10220176" y="3070596"/>
                  <a:pt x="10262275" y="3051465"/>
                </a:cubicBezTo>
                <a:lnTo>
                  <a:pt x="10246929" y="3053637"/>
                </a:lnTo>
                <a:lnTo>
                  <a:pt x="10239784" y="3054649"/>
                </a:lnTo>
                <a:cubicBezTo>
                  <a:pt x="10233557" y="3058232"/>
                  <a:pt x="10228510" y="3063921"/>
                  <a:pt x="10224372" y="3070474"/>
                </a:cubicBezTo>
                <a:lnTo>
                  <a:pt x="10222501" y="3075094"/>
                </a:lnTo>
                <a:lnTo>
                  <a:pt x="10208280" y="3110211"/>
                </a:lnTo>
                <a:cubicBezTo>
                  <a:pt x="10213834" y="3117255"/>
                  <a:pt x="10208884" y="3127305"/>
                  <a:pt x="10223525" y="3132244"/>
                </a:cubicBezTo>
                <a:cubicBezTo>
                  <a:pt x="10227323" y="3137492"/>
                  <a:pt x="10213564" y="3146710"/>
                  <a:pt x="10225220" y="3150330"/>
                </a:cubicBezTo>
                <a:close/>
                <a:moveTo>
                  <a:pt x="5677789" y="13446384"/>
                </a:moveTo>
                <a:lnTo>
                  <a:pt x="5670529" y="13443176"/>
                </a:lnTo>
                <a:lnTo>
                  <a:pt x="5665999" y="13453430"/>
                </a:lnTo>
                <a:lnTo>
                  <a:pt x="5673259" y="13456637"/>
                </a:lnTo>
                <a:close/>
                <a:moveTo>
                  <a:pt x="5550160" y="13749537"/>
                </a:moveTo>
                <a:cubicBezTo>
                  <a:pt x="5559430" y="13729568"/>
                  <a:pt x="5566819" y="13709090"/>
                  <a:pt x="5572081" y="13685628"/>
                </a:cubicBezTo>
                <a:cubicBezTo>
                  <a:pt x="5558431" y="13710744"/>
                  <a:pt x="5527346" y="13764923"/>
                  <a:pt x="5516961" y="13810376"/>
                </a:cubicBezTo>
                <a:cubicBezTo>
                  <a:pt x="5529742" y="13788961"/>
                  <a:pt x="5540891" y="13769504"/>
                  <a:pt x="5550160" y="13749537"/>
                </a:cubicBezTo>
                <a:close/>
                <a:moveTo>
                  <a:pt x="10263066" y="3090057"/>
                </a:moveTo>
                <a:cubicBezTo>
                  <a:pt x="10268403" y="3083747"/>
                  <a:pt x="10269812" y="3078250"/>
                  <a:pt x="10269564" y="3073042"/>
                </a:cubicBezTo>
                <a:cubicBezTo>
                  <a:pt x="10259507" y="3063499"/>
                  <a:pt x="10250657" y="3088143"/>
                  <a:pt x="10263066" y="3090057"/>
                </a:cubicBezTo>
                <a:close/>
                <a:moveTo>
                  <a:pt x="10226949" y="3196603"/>
                </a:moveTo>
                <a:cubicBezTo>
                  <a:pt x="10231461" y="3186104"/>
                  <a:pt x="10234031" y="3175384"/>
                  <a:pt x="10231219" y="3166749"/>
                </a:cubicBezTo>
                <a:cubicBezTo>
                  <a:pt x="10220705" y="3165162"/>
                  <a:pt x="10218136" y="3159438"/>
                  <a:pt x="10211868" y="3150550"/>
                </a:cubicBezTo>
                <a:cubicBezTo>
                  <a:pt x="10189428" y="3174799"/>
                  <a:pt x="10151625" y="3187670"/>
                  <a:pt x="10124850" y="3221731"/>
                </a:cubicBezTo>
                <a:cubicBezTo>
                  <a:pt x="10098879" y="3255127"/>
                  <a:pt x="10082954" y="3315398"/>
                  <a:pt x="10108217" y="3328601"/>
                </a:cubicBezTo>
                <a:cubicBezTo>
                  <a:pt x="10141873" y="3347040"/>
                  <a:pt x="10187061" y="3265535"/>
                  <a:pt x="10211029" y="3225135"/>
                </a:cubicBezTo>
                <a:cubicBezTo>
                  <a:pt x="10215984" y="3217381"/>
                  <a:pt x="10222438" y="3207103"/>
                  <a:pt x="10226949" y="3196603"/>
                </a:cubicBezTo>
                <a:close/>
                <a:moveTo>
                  <a:pt x="5587227" y="13708532"/>
                </a:moveTo>
                <a:cubicBezTo>
                  <a:pt x="5589378" y="13705397"/>
                  <a:pt x="5589843" y="13700880"/>
                  <a:pt x="5586143" y="13700011"/>
                </a:cubicBezTo>
                <a:cubicBezTo>
                  <a:pt x="5584772" y="13701958"/>
                  <a:pt x="5583829" y="13704094"/>
                  <a:pt x="5581217" y="13701919"/>
                </a:cubicBezTo>
                <a:lnTo>
                  <a:pt x="5578196" y="13708754"/>
                </a:lnTo>
                <a:cubicBezTo>
                  <a:pt x="5581240" y="13713418"/>
                  <a:pt x="5585077" y="13711667"/>
                  <a:pt x="5587227" y="13708532"/>
                </a:cubicBezTo>
                <a:close/>
                <a:moveTo>
                  <a:pt x="10257956" y="3145609"/>
                </a:moveTo>
                <a:cubicBezTo>
                  <a:pt x="10261952" y="3140172"/>
                  <a:pt x="10263628" y="3132627"/>
                  <a:pt x="10259313" y="3129701"/>
                </a:cubicBezTo>
                <a:cubicBezTo>
                  <a:pt x="10252409" y="3133789"/>
                  <a:pt x="10240486" y="3137699"/>
                  <a:pt x="10242687" y="3148870"/>
                </a:cubicBezTo>
                <a:cubicBezTo>
                  <a:pt x="10247647" y="3154376"/>
                  <a:pt x="10253961" y="3151046"/>
                  <a:pt x="10257956" y="3145609"/>
                </a:cubicBezTo>
                <a:close/>
                <a:moveTo>
                  <a:pt x="5665079" y="13545766"/>
                </a:moveTo>
                <a:cubicBezTo>
                  <a:pt x="5681636" y="13507571"/>
                  <a:pt x="5696017" y="13469246"/>
                  <a:pt x="5707538" y="13434508"/>
                </a:cubicBezTo>
                <a:cubicBezTo>
                  <a:pt x="5685619" y="13426354"/>
                  <a:pt x="5675085" y="13468678"/>
                  <a:pt x="5677675" y="13483609"/>
                </a:cubicBezTo>
                <a:cubicBezTo>
                  <a:pt x="5642917" y="13526462"/>
                  <a:pt x="5632410" y="13604542"/>
                  <a:pt x="5593486" y="13674150"/>
                </a:cubicBezTo>
                <a:cubicBezTo>
                  <a:pt x="5603259" y="13677447"/>
                  <a:pt x="5605694" y="13662693"/>
                  <a:pt x="5609569" y="13656235"/>
                </a:cubicBezTo>
                <a:cubicBezTo>
                  <a:pt x="5629790" y="13622022"/>
                  <a:pt x="5648522" y="13583960"/>
                  <a:pt x="5665079" y="13545766"/>
                </a:cubicBezTo>
                <a:close/>
                <a:moveTo>
                  <a:pt x="10285047" y="3095690"/>
                </a:moveTo>
                <a:cubicBezTo>
                  <a:pt x="10277558" y="3091871"/>
                  <a:pt x="10287012" y="3084320"/>
                  <a:pt x="10281606" y="3080402"/>
                </a:cubicBezTo>
                <a:cubicBezTo>
                  <a:pt x="10273948" y="3086196"/>
                  <a:pt x="10277200" y="3101911"/>
                  <a:pt x="10285047" y="3095690"/>
                </a:cubicBezTo>
                <a:close/>
                <a:moveTo>
                  <a:pt x="10281462" y="3147646"/>
                </a:moveTo>
                <a:cubicBezTo>
                  <a:pt x="10277336" y="3144293"/>
                  <a:pt x="10279409" y="3139600"/>
                  <a:pt x="10275898" y="3136009"/>
                </a:cubicBezTo>
                <a:cubicBezTo>
                  <a:pt x="10261555" y="3137320"/>
                  <a:pt x="10271354" y="3158986"/>
                  <a:pt x="10281462" y="3147646"/>
                </a:cubicBezTo>
                <a:close/>
                <a:moveTo>
                  <a:pt x="5729069" y="13460871"/>
                </a:moveTo>
                <a:cubicBezTo>
                  <a:pt x="5718333" y="13450510"/>
                  <a:pt x="5706530" y="13474912"/>
                  <a:pt x="5711664" y="13481776"/>
                </a:cubicBezTo>
                <a:cubicBezTo>
                  <a:pt x="5718051" y="13475408"/>
                  <a:pt x="5725918" y="13473777"/>
                  <a:pt x="5729069" y="13460871"/>
                </a:cubicBezTo>
                <a:close/>
                <a:moveTo>
                  <a:pt x="10294656" y="3139708"/>
                </a:moveTo>
                <a:cubicBezTo>
                  <a:pt x="10307344" y="3116759"/>
                  <a:pt x="10304985" y="3097870"/>
                  <a:pt x="10294342" y="3080420"/>
                </a:cubicBezTo>
                <a:cubicBezTo>
                  <a:pt x="10290502" y="3100649"/>
                  <a:pt x="10289786" y="3120729"/>
                  <a:pt x="10294656" y="3139708"/>
                </a:cubicBezTo>
                <a:close/>
                <a:moveTo>
                  <a:pt x="10314556" y="3101590"/>
                </a:moveTo>
                <a:cubicBezTo>
                  <a:pt x="10320925" y="3090636"/>
                  <a:pt x="10317593" y="3082025"/>
                  <a:pt x="10310948" y="3073990"/>
                </a:cubicBezTo>
                <a:cubicBezTo>
                  <a:pt x="10303537" y="3084993"/>
                  <a:pt x="10306681" y="3094031"/>
                  <a:pt x="10314556" y="3101590"/>
                </a:cubicBezTo>
                <a:close/>
                <a:moveTo>
                  <a:pt x="5402546" y="14219086"/>
                </a:moveTo>
                <a:cubicBezTo>
                  <a:pt x="5407456" y="14185434"/>
                  <a:pt x="5414668" y="14150338"/>
                  <a:pt x="5433003" y="14112219"/>
                </a:cubicBezTo>
                <a:cubicBezTo>
                  <a:pt x="5430866" y="14098748"/>
                  <a:pt x="5409770" y="14092652"/>
                  <a:pt x="5400701" y="14082117"/>
                </a:cubicBezTo>
                <a:cubicBezTo>
                  <a:pt x="5382166" y="14110454"/>
                  <a:pt x="5385144" y="14165382"/>
                  <a:pt x="5391330" y="14194615"/>
                </a:cubicBezTo>
                <a:cubicBezTo>
                  <a:pt x="5392879" y="14202040"/>
                  <a:pt x="5387883" y="14231499"/>
                  <a:pt x="5402546" y="14219086"/>
                </a:cubicBezTo>
                <a:close/>
                <a:moveTo>
                  <a:pt x="10397195" y="2951478"/>
                </a:moveTo>
                <a:cubicBezTo>
                  <a:pt x="10409627" y="2918728"/>
                  <a:pt x="10402507" y="2887537"/>
                  <a:pt x="10390050" y="2862657"/>
                </a:cubicBezTo>
                <a:cubicBezTo>
                  <a:pt x="10317341" y="2870303"/>
                  <a:pt x="10291671" y="2980319"/>
                  <a:pt x="10282561" y="3039012"/>
                </a:cubicBezTo>
                <a:cubicBezTo>
                  <a:pt x="10288919" y="3045390"/>
                  <a:pt x="10302806" y="3052036"/>
                  <a:pt x="10313766" y="3062997"/>
                </a:cubicBezTo>
                <a:cubicBezTo>
                  <a:pt x="10335670" y="3031883"/>
                  <a:pt x="10380101" y="2995935"/>
                  <a:pt x="10397195" y="2951478"/>
                </a:cubicBezTo>
                <a:close/>
                <a:moveTo>
                  <a:pt x="5506098" y="14091106"/>
                </a:moveTo>
                <a:cubicBezTo>
                  <a:pt x="5513170" y="14077857"/>
                  <a:pt x="5516788" y="14060890"/>
                  <a:pt x="5517422" y="14046198"/>
                </a:cubicBezTo>
                <a:cubicBezTo>
                  <a:pt x="5475751" y="14036791"/>
                  <a:pt x="5438072" y="14040351"/>
                  <a:pt x="5406342" y="14061499"/>
                </a:cubicBezTo>
                <a:cubicBezTo>
                  <a:pt x="5426286" y="14079734"/>
                  <a:pt x="5450405" y="14096954"/>
                  <a:pt x="5474048" y="14113716"/>
                </a:cubicBezTo>
                <a:cubicBezTo>
                  <a:pt x="5488500" y="14113890"/>
                  <a:pt x="5499026" y="14104357"/>
                  <a:pt x="5506098" y="14091106"/>
                </a:cubicBezTo>
                <a:close/>
                <a:moveTo>
                  <a:pt x="10690961" y="2397887"/>
                </a:moveTo>
                <a:cubicBezTo>
                  <a:pt x="10684229" y="2392356"/>
                  <a:pt x="10662280" y="2373964"/>
                  <a:pt x="10656564" y="2390361"/>
                </a:cubicBezTo>
                <a:cubicBezTo>
                  <a:pt x="10668409" y="2393549"/>
                  <a:pt x="10684339" y="2408259"/>
                  <a:pt x="10690961" y="2397887"/>
                </a:cubicBezTo>
                <a:close/>
                <a:moveTo>
                  <a:pt x="10364446" y="3162896"/>
                </a:moveTo>
                <a:cubicBezTo>
                  <a:pt x="10355718" y="3154960"/>
                  <a:pt x="10345969" y="3134335"/>
                  <a:pt x="10330633" y="3136738"/>
                </a:cubicBezTo>
                <a:cubicBezTo>
                  <a:pt x="10345135" y="3143145"/>
                  <a:pt x="10351571" y="3164345"/>
                  <a:pt x="10364446" y="3162896"/>
                </a:cubicBezTo>
                <a:close/>
                <a:moveTo>
                  <a:pt x="5809837" y="13475622"/>
                </a:moveTo>
                <a:cubicBezTo>
                  <a:pt x="5802041" y="13465540"/>
                  <a:pt x="5790451" y="13454802"/>
                  <a:pt x="5778234" y="13461658"/>
                </a:cubicBezTo>
                <a:cubicBezTo>
                  <a:pt x="5778453" y="13453075"/>
                  <a:pt x="5773130" y="13446638"/>
                  <a:pt x="5762264" y="13442348"/>
                </a:cubicBezTo>
                <a:cubicBezTo>
                  <a:pt x="5754506" y="13450664"/>
                  <a:pt x="5758638" y="13454022"/>
                  <a:pt x="5745151" y="13442957"/>
                </a:cubicBezTo>
                <a:cubicBezTo>
                  <a:pt x="5731163" y="13465372"/>
                  <a:pt x="5761219" y="13464354"/>
                  <a:pt x="5779057" y="13470192"/>
                </a:cubicBezTo>
                <a:cubicBezTo>
                  <a:pt x="5786268" y="13472357"/>
                  <a:pt x="5805176" y="13491946"/>
                  <a:pt x="5809837" y="13475622"/>
                </a:cubicBezTo>
                <a:close/>
                <a:moveTo>
                  <a:pt x="10275374" y="3384101"/>
                </a:moveTo>
                <a:cubicBezTo>
                  <a:pt x="10284761" y="3344397"/>
                  <a:pt x="10289981" y="3304891"/>
                  <a:pt x="10289855" y="3267103"/>
                </a:cubicBezTo>
                <a:cubicBezTo>
                  <a:pt x="10290492" y="3232201"/>
                  <a:pt x="10295088" y="3188340"/>
                  <a:pt x="10267197" y="3163778"/>
                </a:cubicBezTo>
                <a:cubicBezTo>
                  <a:pt x="10245374" y="3165864"/>
                  <a:pt x="10238537" y="3202106"/>
                  <a:pt x="10231075" y="3233992"/>
                </a:cubicBezTo>
                <a:cubicBezTo>
                  <a:pt x="10224646" y="3261236"/>
                  <a:pt x="10214912" y="3293648"/>
                  <a:pt x="10213443" y="3315435"/>
                </a:cubicBezTo>
                <a:cubicBezTo>
                  <a:pt x="10210484" y="3349821"/>
                  <a:pt x="10227780" y="3401825"/>
                  <a:pt x="10275374" y="3384101"/>
                </a:cubicBezTo>
                <a:close/>
                <a:moveTo>
                  <a:pt x="10740333" y="2363445"/>
                </a:moveTo>
                <a:cubicBezTo>
                  <a:pt x="10706877" y="2349174"/>
                  <a:pt x="10698470" y="2325514"/>
                  <a:pt x="10688216" y="2302571"/>
                </a:cubicBezTo>
                <a:cubicBezTo>
                  <a:pt x="10677163" y="2334511"/>
                  <a:pt x="10701196" y="2352801"/>
                  <a:pt x="10734085" y="2368355"/>
                </a:cubicBezTo>
                <a:cubicBezTo>
                  <a:pt x="10737022" y="2368631"/>
                  <a:pt x="10739247" y="2367056"/>
                  <a:pt x="10740333" y="2363445"/>
                </a:cubicBezTo>
                <a:close/>
                <a:moveTo>
                  <a:pt x="10709740" y="2450999"/>
                </a:moveTo>
                <a:cubicBezTo>
                  <a:pt x="10715943" y="2442296"/>
                  <a:pt x="10715860" y="2430369"/>
                  <a:pt x="10703158" y="2422200"/>
                </a:cubicBezTo>
                <a:cubicBezTo>
                  <a:pt x="10693792" y="2436473"/>
                  <a:pt x="10711701" y="2439783"/>
                  <a:pt x="10699873" y="2455014"/>
                </a:cubicBezTo>
                <a:cubicBezTo>
                  <a:pt x="10696461" y="2453507"/>
                  <a:pt x="10695090" y="2455458"/>
                  <a:pt x="10692152" y="2455183"/>
                </a:cubicBezTo>
                <a:cubicBezTo>
                  <a:pt x="10686085" y="2450456"/>
                  <a:pt x="10686173" y="2443335"/>
                  <a:pt x="10675607" y="2440712"/>
                </a:cubicBezTo>
                <a:cubicBezTo>
                  <a:pt x="10667517" y="2450946"/>
                  <a:pt x="10678083" y="2453569"/>
                  <a:pt x="10678610" y="2460451"/>
                </a:cubicBezTo>
                <a:cubicBezTo>
                  <a:pt x="10691049" y="2465180"/>
                  <a:pt x="10703537" y="2459702"/>
                  <a:pt x="10709740" y="2450999"/>
                </a:cubicBezTo>
                <a:close/>
                <a:moveTo>
                  <a:pt x="10783519" y="2299163"/>
                </a:moveTo>
                <a:cubicBezTo>
                  <a:pt x="10776642" y="2290498"/>
                  <a:pt x="10774689" y="2279919"/>
                  <a:pt x="10760853" y="2274316"/>
                </a:cubicBezTo>
                <a:cubicBezTo>
                  <a:pt x="10756359" y="2281025"/>
                  <a:pt x="10748168" y="2284566"/>
                  <a:pt x="10756843" y="2291468"/>
                </a:cubicBezTo>
                <a:cubicBezTo>
                  <a:pt x="10768332" y="2268927"/>
                  <a:pt x="10769932" y="2307991"/>
                  <a:pt x="10783519" y="2299163"/>
                </a:cubicBezTo>
                <a:close/>
                <a:moveTo>
                  <a:pt x="10771909" y="2339353"/>
                </a:moveTo>
                <a:lnTo>
                  <a:pt x="10772034" y="2338927"/>
                </a:lnTo>
                <a:cubicBezTo>
                  <a:pt x="10771862" y="2335423"/>
                  <a:pt x="10770642" y="2332055"/>
                  <a:pt x="10768851" y="2329185"/>
                </a:cubicBezTo>
                <a:lnTo>
                  <a:pt x="10756818" y="2321915"/>
                </a:lnTo>
                <a:close/>
                <a:moveTo>
                  <a:pt x="10768930" y="2349486"/>
                </a:moveTo>
                <a:lnTo>
                  <a:pt x="10771695" y="2340080"/>
                </a:lnTo>
                <a:lnTo>
                  <a:pt x="10768072" y="2348279"/>
                </a:lnTo>
                <a:close/>
                <a:moveTo>
                  <a:pt x="5856585" y="13500363"/>
                </a:moveTo>
                <a:cubicBezTo>
                  <a:pt x="5852265" y="13497433"/>
                  <a:pt x="5852445" y="13492406"/>
                  <a:pt x="5844430" y="13490907"/>
                </a:cubicBezTo>
                <a:cubicBezTo>
                  <a:pt x="5836343" y="13501121"/>
                  <a:pt x="5851817" y="13510000"/>
                  <a:pt x="5856585" y="13500363"/>
                </a:cubicBezTo>
                <a:close/>
                <a:moveTo>
                  <a:pt x="5496657" y="14332282"/>
                </a:moveTo>
                <a:cubicBezTo>
                  <a:pt x="5481915" y="14294834"/>
                  <a:pt x="5486590" y="14249536"/>
                  <a:pt x="5476079" y="14213867"/>
                </a:cubicBezTo>
                <a:cubicBezTo>
                  <a:pt x="5458857" y="14237983"/>
                  <a:pt x="5450314" y="14276368"/>
                  <a:pt x="5443543" y="14287224"/>
                </a:cubicBezTo>
                <a:cubicBezTo>
                  <a:pt x="5414092" y="14259861"/>
                  <a:pt x="5469235" y="14198162"/>
                  <a:pt x="5487351" y="14172164"/>
                </a:cubicBezTo>
                <a:cubicBezTo>
                  <a:pt x="5486917" y="14150736"/>
                  <a:pt x="5467951" y="14134810"/>
                  <a:pt x="5447597" y="14119379"/>
                </a:cubicBezTo>
                <a:cubicBezTo>
                  <a:pt x="5435985" y="14144313"/>
                  <a:pt x="5418134" y="14183354"/>
                  <a:pt x="5413661" y="14215599"/>
                </a:cubicBezTo>
                <a:cubicBezTo>
                  <a:pt x="5412908" y="14224468"/>
                  <a:pt x="5418679" y="14233205"/>
                  <a:pt x="5415550" y="14239793"/>
                </a:cubicBezTo>
                <a:cubicBezTo>
                  <a:pt x="5413761" y="14243557"/>
                  <a:pt x="5402114" y="14243794"/>
                  <a:pt x="5402190" y="14247520"/>
                </a:cubicBezTo>
                <a:cubicBezTo>
                  <a:pt x="5402719" y="14273605"/>
                  <a:pt x="5446143" y="14323520"/>
                  <a:pt x="5488850" y="14338032"/>
                </a:cubicBezTo>
                <a:cubicBezTo>
                  <a:pt x="5492121" y="14338432"/>
                  <a:pt x="5494887" y="14336978"/>
                  <a:pt x="5496657" y="14332282"/>
                </a:cubicBezTo>
                <a:close/>
                <a:moveTo>
                  <a:pt x="5605856" y="14086346"/>
                </a:moveTo>
                <a:cubicBezTo>
                  <a:pt x="5589239" y="14071305"/>
                  <a:pt x="5560043" y="14056518"/>
                  <a:pt x="5538053" y="14052304"/>
                </a:cubicBezTo>
                <a:cubicBezTo>
                  <a:pt x="5532708" y="14064528"/>
                  <a:pt x="5521810" y="14078729"/>
                  <a:pt x="5524794" y="14087989"/>
                </a:cubicBezTo>
                <a:cubicBezTo>
                  <a:pt x="5553297" y="14091606"/>
                  <a:pt x="5577837" y="14083652"/>
                  <a:pt x="5605856" y="14086346"/>
                </a:cubicBezTo>
                <a:close/>
                <a:moveTo>
                  <a:pt x="10732222" y="2499482"/>
                </a:moveTo>
                <a:cubicBezTo>
                  <a:pt x="10718331" y="2488230"/>
                  <a:pt x="10711340" y="2508667"/>
                  <a:pt x="10726739" y="2511891"/>
                </a:cubicBezTo>
                <a:close/>
                <a:moveTo>
                  <a:pt x="5887668" y="13468140"/>
                </a:moveTo>
                <a:cubicBezTo>
                  <a:pt x="5876087" y="13462002"/>
                  <a:pt x="5860833" y="13444540"/>
                  <a:pt x="5855189" y="13466556"/>
                </a:cubicBezTo>
                <a:lnTo>
                  <a:pt x="5882949" y="13478821"/>
                </a:lnTo>
                <a:close/>
                <a:moveTo>
                  <a:pt x="10762780" y="2455469"/>
                </a:moveTo>
                <a:lnTo>
                  <a:pt x="10761044" y="2449247"/>
                </a:lnTo>
                <a:cubicBezTo>
                  <a:pt x="10761361" y="2446510"/>
                  <a:pt x="10761394" y="2443839"/>
                  <a:pt x="10757367" y="2442572"/>
                </a:cubicBezTo>
                <a:cubicBezTo>
                  <a:pt x="10753250" y="2446122"/>
                  <a:pt x="10752662" y="2451489"/>
                  <a:pt x="10754104" y="2455003"/>
                </a:cubicBezTo>
                <a:lnTo>
                  <a:pt x="10762162" y="2456193"/>
                </a:lnTo>
                <a:close/>
                <a:moveTo>
                  <a:pt x="5880928" y="13511119"/>
                </a:moveTo>
                <a:cubicBezTo>
                  <a:pt x="5878406" y="13506430"/>
                  <a:pt x="5873609" y="13502268"/>
                  <a:pt x="5865356" y="13500153"/>
                </a:cubicBezTo>
                <a:cubicBezTo>
                  <a:pt x="5855849" y="13511271"/>
                  <a:pt x="5875971" y="13521183"/>
                  <a:pt x="5880928" y="13511119"/>
                </a:cubicBezTo>
                <a:close/>
                <a:moveTo>
                  <a:pt x="10515110" y="3051509"/>
                </a:moveTo>
                <a:cubicBezTo>
                  <a:pt x="10508405" y="3037838"/>
                  <a:pt x="10497355" y="3029387"/>
                  <a:pt x="10485651" y="3024725"/>
                </a:cubicBezTo>
                <a:cubicBezTo>
                  <a:pt x="10464752" y="3015491"/>
                  <a:pt x="10414866" y="3024554"/>
                  <a:pt x="10386903" y="3033614"/>
                </a:cubicBezTo>
                <a:cubicBezTo>
                  <a:pt x="10360596" y="3042387"/>
                  <a:pt x="10335251" y="3058213"/>
                  <a:pt x="10321076" y="3071836"/>
                </a:cubicBezTo>
                <a:cubicBezTo>
                  <a:pt x="10351317" y="3110693"/>
                  <a:pt x="10383199" y="3096225"/>
                  <a:pt x="10425991" y="3091677"/>
                </a:cubicBezTo>
                <a:cubicBezTo>
                  <a:pt x="10464240" y="3088181"/>
                  <a:pt x="10500744" y="3087483"/>
                  <a:pt x="10515110" y="3051509"/>
                </a:cubicBezTo>
                <a:close/>
                <a:moveTo>
                  <a:pt x="5899125" y="13506904"/>
                </a:moveTo>
                <a:cubicBezTo>
                  <a:pt x="5897120" y="13499891"/>
                  <a:pt x="5886424" y="13485973"/>
                  <a:pt x="5878626" y="13497846"/>
                </a:cubicBezTo>
                <a:cubicBezTo>
                  <a:pt x="5880820" y="13504433"/>
                  <a:pt x="5891705" y="13517923"/>
                  <a:pt x="5899125" y="13506904"/>
                </a:cubicBezTo>
                <a:close/>
                <a:moveTo>
                  <a:pt x="10412435" y="3302779"/>
                </a:moveTo>
                <a:cubicBezTo>
                  <a:pt x="10416950" y="3296744"/>
                  <a:pt x="10419088" y="3289020"/>
                  <a:pt x="10419569" y="3281584"/>
                </a:cubicBezTo>
                <a:cubicBezTo>
                  <a:pt x="10420403" y="3272774"/>
                  <a:pt x="10408879" y="3241167"/>
                  <a:pt x="10399427" y="3226793"/>
                </a:cubicBezTo>
                <a:cubicBezTo>
                  <a:pt x="10377716" y="3191705"/>
                  <a:pt x="10333379" y="3159367"/>
                  <a:pt x="10316419" y="3131987"/>
                </a:cubicBezTo>
                <a:cubicBezTo>
                  <a:pt x="10284606" y="3156683"/>
                  <a:pt x="10289724" y="3158945"/>
                  <a:pt x="10306168" y="3188646"/>
                </a:cubicBezTo>
                <a:cubicBezTo>
                  <a:pt x="10330884" y="3234240"/>
                  <a:pt x="10339183" y="3285838"/>
                  <a:pt x="10391039" y="3313850"/>
                </a:cubicBezTo>
                <a:cubicBezTo>
                  <a:pt x="10401028" y="3313164"/>
                  <a:pt x="10407920" y="3308816"/>
                  <a:pt x="10412435" y="3302779"/>
                </a:cubicBezTo>
                <a:close/>
                <a:moveTo>
                  <a:pt x="10835784" y="2367773"/>
                </a:moveTo>
                <a:cubicBezTo>
                  <a:pt x="10818250" y="2359003"/>
                  <a:pt x="10836607" y="2335916"/>
                  <a:pt x="10824612" y="2324991"/>
                </a:cubicBezTo>
                <a:cubicBezTo>
                  <a:pt x="10821969" y="2335586"/>
                  <a:pt x="10814151" y="2333666"/>
                  <a:pt x="10811796" y="2345922"/>
                </a:cubicBezTo>
                <a:cubicBezTo>
                  <a:pt x="10829466" y="2348616"/>
                  <a:pt x="10821112" y="2380214"/>
                  <a:pt x="10835784" y="2367773"/>
                </a:cubicBezTo>
                <a:close/>
                <a:moveTo>
                  <a:pt x="10473337" y="3198835"/>
                </a:moveTo>
                <a:cubicBezTo>
                  <a:pt x="10476278" y="3184391"/>
                  <a:pt x="10470415" y="3165356"/>
                  <a:pt x="10457986" y="3154255"/>
                </a:cubicBezTo>
                <a:cubicBezTo>
                  <a:pt x="10448333" y="3145528"/>
                  <a:pt x="10437758" y="3139103"/>
                  <a:pt x="10426774" y="3134091"/>
                </a:cubicBezTo>
                <a:lnTo>
                  <a:pt x="10424583" y="3133330"/>
                </a:lnTo>
                <a:lnTo>
                  <a:pt x="10393108" y="3122402"/>
                </a:lnTo>
                <a:cubicBezTo>
                  <a:pt x="10370528" y="3116250"/>
                  <a:pt x="10348361" y="3112192"/>
                  <a:pt x="10330705" y="3103116"/>
                </a:cubicBezTo>
                <a:cubicBezTo>
                  <a:pt x="10328908" y="3126797"/>
                  <a:pt x="10353398" y="3132519"/>
                  <a:pt x="10369199" y="3148679"/>
                </a:cubicBezTo>
                <a:cubicBezTo>
                  <a:pt x="10380610" y="3160349"/>
                  <a:pt x="10390015" y="3174831"/>
                  <a:pt x="10400198" y="3187552"/>
                </a:cubicBezTo>
                <a:lnTo>
                  <a:pt x="10422160" y="3204988"/>
                </a:lnTo>
                <a:lnTo>
                  <a:pt x="10435862" y="3215866"/>
                </a:lnTo>
                <a:cubicBezTo>
                  <a:pt x="10458651" y="3223131"/>
                  <a:pt x="10470396" y="3213279"/>
                  <a:pt x="10473337" y="3198835"/>
                </a:cubicBezTo>
                <a:close/>
                <a:moveTo>
                  <a:pt x="10779990" y="2520588"/>
                </a:moveTo>
                <a:cubicBezTo>
                  <a:pt x="10780600" y="2515743"/>
                  <a:pt x="10778604" y="2508724"/>
                  <a:pt x="10775555" y="2503222"/>
                </a:cubicBezTo>
                <a:lnTo>
                  <a:pt x="10774834" y="2502667"/>
                </a:lnTo>
                <a:lnTo>
                  <a:pt x="10771616" y="2514459"/>
                </a:lnTo>
                <a:close/>
                <a:moveTo>
                  <a:pt x="10827329" y="2416907"/>
                </a:moveTo>
                <a:cubicBezTo>
                  <a:pt x="10828971" y="2412326"/>
                  <a:pt x="10830211" y="2407504"/>
                  <a:pt x="10831604" y="2403772"/>
                </a:cubicBezTo>
                <a:cubicBezTo>
                  <a:pt x="10808414" y="2376649"/>
                  <a:pt x="10755726" y="2362063"/>
                  <a:pt x="10738324" y="2392220"/>
                </a:cubicBezTo>
                <a:cubicBezTo>
                  <a:pt x="10741512" y="2406926"/>
                  <a:pt x="10742620" y="2426338"/>
                  <a:pt x="10757644" y="2435022"/>
                </a:cubicBezTo>
                <a:cubicBezTo>
                  <a:pt x="10775037" y="2445265"/>
                  <a:pt x="10814627" y="2434117"/>
                  <a:pt x="10820639" y="2428590"/>
                </a:cubicBezTo>
                <a:cubicBezTo>
                  <a:pt x="10823643" y="2425826"/>
                  <a:pt x="10825688" y="2421488"/>
                  <a:pt x="10827329" y="2416907"/>
                </a:cubicBezTo>
                <a:close/>
                <a:moveTo>
                  <a:pt x="10795453" y="2493665"/>
                </a:moveTo>
                <a:cubicBezTo>
                  <a:pt x="10795580" y="2478379"/>
                  <a:pt x="10805794" y="2459877"/>
                  <a:pt x="10787692" y="2452391"/>
                </a:cubicBezTo>
                <a:cubicBezTo>
                  <a:pt x="10784249" y="2468258"/>
                  <a:pt x="10787578" y="2481492"/>
                  <a:pt x="10795453" y="2493665"/>
                </a:cubicBezTo>
                <a:close/>
                <a:moveTo>
                  <a:pt x="5584718" y="14288229"/>
                </a:moveTo>
                <a:cubicBezTo>
                  <a:pt x="5586900" y="14280590"/>
                  <a:pt x="5585616" y="14271878"/>
                  <a:pt x="5579107" y="14261175"/>
                </a:cubicBezTo>
                <a:cubicBezTo>
                  <a:pt x="5575704" y="14254253"/>
                  <a:pt x="5555073" y="14248148"/>
                  <a:pt x="5547449" y="14239915"/>
                </a:cubicBezTo>
                <a:cubicBezTo>
                  <a:pt x="5530319" y="14222554"/>
                  <a:pt x="5524703" y="14198435"/>
                  <a:pt x="5503940" y="14185808"/>
                </a:cubicBezTo>
                <a:cubicBezTo>
                  <a:pt x="5485648" y="14249090"/>
                  <a:pt x="5504400" y="14300437"/>
                  <a:pt x="5518978" y="14352800"/>
                </a:cubicBezTo>
                <a:cubicBezTo>
                  <a:pt x="5540423" y="14324404"/>
                  <a:pt x="5578169" y="14311144"/>
                  <a:pt x="5584718" y="14288229"/>
                </a:cubicBezTo>
                <a:close/>
                <a:moveTo>
                  <a:pt x="10864480" y="2346291"/>
                </a:moveTo>
                <a:cubicBezTo>
                  <a:pt x="10870616" y="2338190"/>
                  <a:pt x="10868529" y="2319335"/>
                  <a:pt x="10863018" y="2315366"/>
                </a:cubicBezTo>
                <a:cubicBezTo>
                  <a:pt x="10851420" y="2322004"/>
                  <a:pt x="10866022" y="2335105"/>
                  <a:pt x="10855426" y="2349858"/>
                </a:cubicBezTo>
                <a:cubicBezTo>
                  <a:pt x="10859476" y="2350496"/>
                  <a:pt x="10862435" y="2348991"/>
                  <a:pt x="10864480" y="2346291"/>
                </a:cubicBezTo>
                <a:close/>
                <a:moveTo>
                  <a:pt x="10487373" y="3214661"/>
                </a:moveTo>
                <a:cubicBezTo>
                  <a:pt x="10472884" y="3237068"/>
                  <a:pt x="10450524" y="3236622"/>
                  <a:pt x="10428484" y="3225354"/>
                </a:cubicBezTo>
                <a:lnTo>
                  <a:pt x="10421642" y="3220294"/>
                </a:lnTo>
                <a:lnTo>
                  <a:pt x="10396688" y="3201840"/>
                </a:lnTo>
                <a:cubicBezTo>
                  <a:pt x="10386853" y="3192300"/>
                  <a:pt x="10378121" y="3181558"/>
                  <a:pt x="10371518" y="3171120"/>
                </a:cubicBezTo>
                <a:cubicBezTo>
                  <a:pt x="10370665" y="3170743"/>
                  <a:pt x="10369812" y="3170366"/>
                  <a:pt x="10368721" y="3169374"/>
                </a:cubicBezTo>
                <a:cubicBezTo>
                  <a:pt x="10381119" y="3188619"/>
                  <a:pt x="10401668" y="3211338"/>
                  <a:pt x="10415942" y="3236576"/>
                </a:cubicBezTo>
                <a:lnTo>
                  <a:pt x="10420667" y="3249137"/>
                </a:lnTo>
                <a:lnTo>
                  <a:pt x="10430845" y="3276201"/>
                </a:lnTo>
                <a:cubicBezTo>
                  <a:pt x="10433043" y="3289959"/>
                  <a:pt x="10431868" y="3304227"/>
                  <a:pt x="10425518" y="3318886"/>
                </a:cubicBezTo>
                <a:cubicBezTo>
                  <a:pt x="10353621" y="3352386"/>
                  <a:pt x="10319069" y="3244827"/>
                  <a:pt x="10301416" y="3202864"/>
                </a:cubicBezTo>
                <a:cubicBezTo>
                  <a:pt x="10296184" y="3259701"/>
                  <a:pt x="10312248" y="3334106"/>
                  <a:pt x="10277694" y="3406542"/>
                </a:cubicBezTo>
                <a:cubicBezTo>
                  <a:pt x="10189342" y="3405747"/>
                  <a:pt x="10193496" y="3308661"/>
                  <a:pt x="10216810" y="3250125"/>
                </a:cubicBezTo>
                <a:cubicBezTo>
                  <a:pt x="10180146" y="3286955"/>
                  <a:pt x="10150888" y="3356633"/>
                  <a:pt x="10104516" y="3347361"/>
                </a:cubicBezTo>
                <a:cubicBezTo>
                  <a:pt x="10069176" y="3315429"/>
                  <a:pt x="10086459" y="3270546"/>
                  <a:pt x="10105210" y="3225801"/>
                </a:cubicBezTo>
                <a:cubicBezTo>
                  <a:pt x="10061641" y="3266719"/>
                  <a:pt x="9984928" y="3216507"/>
                  <a:pt x="9994533" y="3168230"/>
                </a:cubicBezTo>
                <a:cubicBezTo>
                  <a:pt x="10006530" y="3108773"/>
                  <a:pt x="10105973" y="3092543"/>
                  <a:pt x="10151414" y="3086615"/>
                </a:cubicBezTo>
                <a:cubicBezTo>
                  <a:pt x="10121131" y="3073235"/>
                  <a:pt x="10000385" y="3045379"/>
                  <a:pt x="10018641" y="2990217"/>
                </a:cubicBezTo>
                <a:cubicBezTo>
                  <a:pt x="10026876" y="2965811"/>
                  <a:pt x="10049779" y="2960124"/>
                  <a:pt x="10069361" y="2950419"/>
                </a:cubicBezTo>
                <a:cubicBezTo>
                  <a:pt x="10040934" y="2918993"/>
                  <a:pt x="9973813" y="2881687"/>
                  <a:pt x="9937450" y="2858992"/>
                </a:cubicBezTo>
                <a:cubicBezTo>
                  <a:pt x="9950351" y="2915172"/>
                  <a:pt x="9948393" y="2974986"/>
                  <a:pt x="9948706" y="3034273"/>
                </a:cubicBezTo>
                <a:cubicBezTo>
                  <a:pt x="9870067" y="3013804"/>
                  <a:pt x="9823581" y="2927487"/>
                  <a:pt x="9879056" y="2851547"/>
                </a:cubicBezTo>
                <a:cubicBezTo>
                  <a:pt x="9877896" y="2840326"/>
                  <a:pt x="9872431" y="2830773"/>
                  <a:pt x="9870041" y="2820029"/>
                </a:cubicBezTo>
                <a:cubicBezTo>
                  <a:pt x="9852455" y="2810219"/>
                  <a:pt x="9835595" y="2802515"/>
                  <a:pt x="9818914" y="2795272"/>
                </a:cubicBezTo>
                <a:lnTo>
                  <a:pt x="9774709" y="2775853"/>
                </a:lnTo>
                <a:lnTo>
                  <a:pt x="9768857" y="2773282"/>
                </a:lnTo>
                <a:lnTo>
                  <a:pt x="9761399" y="2786994"/>
                </a:lnTo>
                <a:lnTo>
                  <a:pt x="9731514" y="2841936"/>
                </a:lnTo>
                <a:cubicBezTo>
                  <a:pt x="9718053" y="2869515"/>
                  <a:pt x="9703048" y="2899726"/>
                  <a:pt x="9684899" y="2926380"/>
                </a:cubicBezTo>
                <a:cubicBezTo>
                  <a:pt x="9654215" y="2970442"/>
                  <a:pt x="9596749" y="3022046"/>
                  <a:pt x="9568330" y="3017138"/>
                </a:cubicBezTo>
                <a:cubicBezTo>
                  <a:pt x="9528732" y="3009840"/>
                  <a:pt x="9526365" y="2964433"/>
                  <a:pt x="9514186" y="2936616"/>
                </a:cubicBezTo>
                <a:cubicBezTo>
                  <a:pt x="9406757" y="2846317"/>
                  <a:pt x="9270512" y="2764701"/>
                  <a:pt x="9140971" y="2674831"/>
                </a:cubicBezTo>
                <a:cubicBezTo>
                  <a:pt x="9119333" y="2720340"/>
                  <a:pt x="9083234" y="2755890"/>
                  <a:pt x="9050636" y="2790438"/>
                </a:cubicBezTo>
                <a:cubicBezTo>
                  <a:pt x="9028762" y="2813407"/>
                  <a:pt x="9010261" y="2841435"/>
                  <a:pt x="8982853" y="2844623"/>
                </a:cubicBezTo>
                <a:cubicBezTo>
                  <a:pt x="8962630" y="2818860"/>
                  <a:pt x="8967851" y="2779355"/>
                  <a:pt x="8972505" y="2741129"/>
                </a:cubicBezTo>
                <a:cubicBezTo>
                  <a:pt x="8980932" y="2672446"/>
                  <a:pt x="9002531" y="2608563"/>
                  <a:pt x="9032236" y="2526335"/>
                </a:cubicBezTo>
                <a:cubicBezTo>
                  <a:pt x="9052762" y="2470647"/>
                  <a:pt x="9078764" y="2429106"/>
                  <a:pt x="9112534" y="2366521"/>
                </a:cubicBezTo>
                <a:cubicBezTo>
                  <a:pt x="9150550" y="2296634"/>
                  <a:pt x="9183170" y="2227423"/>
                  <a:pt x="9228268" y="2170354"/>
                </a:cubicBezTo>
                <a:cubicBezTo>
                  <a:pt x="9244983" y="2148675"/>
                  <a:pt x="9263495" y="2125240"/>
                  <a:pt x="9289573" y="2120445"/>
                </a:cubicBezTo>
                <a:cubicBezTo>
                  <a:pt x="9315381" y="2145106"/>
                  <a:pt x="9315418" y="2185405"/>
                  <a:pt x="9319324" y="2219255"/>
                </a:cubicBezTo>
                <a:cubicBezTo>
                  <a:pt x="9324587" y="2268492"/>
                  <a:pt x="9322550" y="2313483"/>
                  <a:pt x="9308888" y="2368635"/>
                </a:cubicBezTo>
                <a:cubicBezTo>
                  <a:pt x="9450980" y="2393175"/>
                  <a:pt x="9593500" y="2417903"/>
                  <a:pt x="9735066" y="2440171"/>
                </a:cubicBezTo>
                <a:cubicBezTo>
                  <a:pt x="9752645" y="2423462"/>
                  <a:pt x="9771701" y="2411486"/>
                  <a:pt x="9791619" y="2404480"/>
                </a:cubicBezTo>
                <a:cubicBezTo>
                  <a:pt x="9813640" y="2406561"/>
                  <a:pt x="9837851" y="2437145"/>
                  <a:pt x="9843444" y="2462562"/>
                </a:cubicBezTo>
                <a:cubicBezTo>
                  <a:pt x="9845357" y="2472075"/>
                  <a:pt x="9840089" y="2488614"/>
                  <a:pt x="9840742" y="2506750"/>
                </a:cubicBezTo>
                <a:cubicBezTo>
                  <a:pt x="9840939" y="2532841"/>
                  <a:pt x="9846373" y="2550540"/>
                  <a:pt x="9844070" y="2581136"/>
                </a:cubicBezTo>
                <a:cubicBezTo>
                  <a:pt x="9841269" y="2623241"/>
                  <a:pt x="9817210" y="2688076"/>
                  <a:pt x="9778174" y="2745274"/>
                </a:cubicBezTo>
                <a:cubicBezTo>
                  <a:pt x="9832104" y="2768593"/>
                  <a:pt x="9919580" y="2803674"/>
                  <a:pt x="9977565" y="2842043"/>
                </a:cubicBezTo>
                <a:cubicBezTo>
                  <a:pt x="9996463" y="2822348"/>
                  <a:pt x="10020757" y="2801978"/>
                  <a:pt x="10045586" y="2788473"/>
                </a:cubicBezTo>
                <a:cubicBezTo>
                  <a:pt x="10066914" y="2775971"/>
                  <a:pt x="10097655" y="2759469"/>
                  <a:pt x="10118724" y="2759090"/>
                </a:cubicBezTo>
                <a:cubicBezTo>
                  <a:pt x="10134347" y="2758344"/>
                  <a:pt x="10154115" y="2770138"/>
                  <a:pt x="10171692" y="2775355"/>
                </a:cubicBezTo>
                <a:cubicBezTo>
                  <a:pt x="10188654" y="2780810"/>
                  <a:pt x="10205844" y="2782286"/>
                  <a:pt x="10219502" y="2792910"/>
                </a:cubicBezTo>
                <a:cubicBezTo>
                  <a:pt x="10174553" y="2853105"/>
                  <a:pt x="10115216" y="2847793"/>
                  <a:pt x="10061144" y="2869793"/>
                </a:cubicBezTo>
                <a:cubicBezTo>
                  <a:pt x="10046414" y="2867364"/>
                  <a:pt x="10030305" y="2862286"/>
                  <a:pt x="10016100" y="2862129"/>
                </a:cubicBezTo>
                <a:cubicBezTo>
                  <a:pt x="10078609" y="2912183"/>
                  <a:pt x="10149399" y="2960799"/>
                  <a:pt x="10202018" y="3013622"/>
                </a:cubicBezTo>
                <a:cubicBezTo>
                  <a:pt x="10212673" y="2991815"/>
                  <a:pt x="10179793" y="2958930"/>
                  <a:pt x="10173297" y="2932095"/>
                </a:cubicBezTo>
                <a:cubicBezTo>
                  <a:pt x="10167278" y="2906490"/>
                  <a:pt x="10176793" y="2882649"/>
                  <a:pt x="10184452" y="2854929"/>
                </a:cubicBezTo>
                <a:cubicBezTo>
                  <a:pt x="10260269" y="2816022"/>
                  <a:pt x="10283174" y="2924554"/>
                  <a:pt x="10283131" y="2971956"/>
                </a:cubicBezTo>
                <a:cubicBezTo>
                  <a:pt x="10286973" y="2929802"/>
                  <a:pt x="10350871" y="2829029"/>
                  <a:pt x="10394614" y="2848866"/>
                </a:cubicBezTo>
                <a:cubicBezTo>
                  <a:pt x="10408927" y="2855700"/>
                  <a:pt x="10420600" y="2890432"/>
                  <a:pt x="10420589" y="2907764"/>
                </a:cubicBezTo>
                <a:cubicBezTo>
                  <a:pt x="10420050" y="2944749"/>
                  <a:pt x="10391697" y="2993920"/>
                  <a:pt x="10364060" y="3023011"/>
                </a:cubicBezTo>
                <a:cubicBezTo>
                  <a:pt x="10376905" y="3029706"/>
                  <a:pt x="10397954" y="3020140"/>
                  <a:pt x="10419490" y="3016398"/>
                </a:cubicBezTo>
                <a:cubicBezTo>
                  <a:pt x="10451341" y="3010075"/>
                  <a:pt x="10507327" y="2997589"/>
                  <a:pt x="10529354" y="3048114"/>
                </a:cubicBezTo>
                <a:cubicBezTo>
                  <a:pt x="10519307" y="3100274"/>
                  <a:pt x="10476717" y="3102777"/>
                  <a:pt x="10437963" y="3105684"/>
                </a:cubicBezTo>
                <a:lnTo>
                  <a:pt x="10425460" y="3107378"/>
                </a:lnTo>
                <a:lnTo>
                  <a:pt x="10401836" y="3110579"/>
                </a:lnTo>
                <a:lnTo>
                  <a:pt x="10424955" y="3122310"/>
                </a:lnTo>
                <a:lnTo>
                  <a:pt x="10441696" y="3130804"/>
                </a:lnTo>
                <a:cubicBezTo>
                  <a:pt x="10479575" y="3153564"/>
                  <a:pt x="10507336" y="3183326"/>
                  <a:pt x="10487373" y="3214661"/>
                </a:cubicBezTo>
                <a:close/>
                <a:moveTo>
                  <a:pt x="10856770" y="2414892"/>
                </a:moveTo>
                <a:cubicBezTo>
                  <a:pt x="10854819" y="2408915"/>
                  <a:pt x="10845581" y="2407902"/>
                  <a:pt x="10839663" y="2410913"/>
                </a:cubicBezTo>
                <a:cubicBezTo>
                  <a:pt x="10841611" y="2416888"/>
                  <a:pt x="10852940" y="2422406"/>
                  <a:pt x="10856770" y="2414892"/>
                </a:cubicBezTo>
                <a:close/>
                <a:moveTo>
                  <a:pt x="10826291" y="2491948"/>
                </a:moveTo>
                <a:cubicBezTo>
                  <a:pt x="10831532" y="2474318"/>
                  <a:pt x="10826306" y="2460757"/>
                  <a:pt x="10810807" y="2450841"/>
                </a:cubicBezTo>
                <a:cubicBezTo>
                  <a:pt x="10809259" y="2467034"/>
                  <a:pt x="10811405" y="2481791"/>
                  <a:pt x="10826291" y="2491948"/>
                </a:cubicBezTo>
                <a:close/>
                <a:moveTo>
                  <a:pt x="10825544" y="2502870"/>
                </a:moveTo>
                <a:lnTo>
                  <a:pt x="10819146" y="2500043"/>
                </a:lnTo>
                <a:lnTo>
                  <a:pt x="10816310" y="2506461"/>
                </a:lnTo>
                <a:lnTo>
                  <a:pt x="10822708" y="2509288"/>
                </a:lnTo>
                <a:close/>
                <a:moveTo>
                  <a:pt x="5961907" y="13534643"/>
                </a:moveTo>
                <a:cubicBezTo>
                  <a:pt x="5959285" y="13527869"/>
                  <a:pt x="5940581" y="13517051"/>
                  <a:pt x="5936051" y="13527305"/>
                </a:cubicBezTo>
                <a:cubicBezTo>
                  <a:pt x="5942370" y="13532649"/>
                  <a:pt x="5943948" y="13539475"/>
                  <a:pt x="5948606" y="13545106"/>
                </a:cubicBezTo>
                <a:cubicBezTo>
                  <a:pt x="5951626" y="13538271"/>
                  <a:pt x="5960316" y="13545175"/>
                  <a:pt x="5961907" y="13534643"/>
                </a:cubicBezTo>
                <a:close/>
                <a:moveTo>
                  <a:pt x="5605507" y="14367823"/>
                </a:moveTo>
                <a:cubicBezTo>
                  <a:pt x="5596315" y="14351233"/>
                  <a:pt x="5595453" y="14331678"/>
                  <a:pt x="5584861" y="14315115"/>
                </a:cubicBezTo>
                <a:cubicBezTo>
                  <a:pt x="5568792" y="14327091"/>
                  <a:pt x="5554195" y="14342765"/>
                  <a:pt x="5539599" y="14358439"/>
                </a:cubicBezTo>
                <a:cubicBezTo>
                  <a:pt x="5563548" y="14367274"/>
                  <a:pt x="5589513" y="14383525"/>
                  <a:pt x="5605507" y="14367823"/>
                </a:cubicBezTo>
                <a:close/>
                <a:moveTo>
                  <a:pt x="10841474" y="2517580"/>
                </a:moveTo>
                <a:cubicBezTo>
                  <a:pt x="10831717" y="2518894"/>
                  <a:pt x="10818685" y="2512625"/>
                  <a:pt x="10810828" y="2518870"/>
                </a:cubicBezTo>
                <a:cubicBezTo>
                  <a:pt x="10814055" y="2525411"/>
                  <a:pt x="10817709" y="2532139"/>
                  <a:pt x="10830169" y="2535088"/>
                </a:cubicBezTo>
                <a:cubicBezTo>
                  <a:pt x="10835283" y="2532744"/>
                  <a:pt x="10838497" y="2525470"/>
                  <a:pt x="10841474" y="2517580"/>
                </a:cubicBezTo>
                <a:close/>
                <a:moveTo>
                  <a:pt x="5692232" y="14185719"/>
                </a:moveTo>
                <a:cubicBezTo>
                  <a:pt x="5669417" y="14163813"/>
                  <a:pt x="5665883" y="14127535"/>
                  <a:pt x="5635707" y="14110439"/>
                </a:cubicBezTo>
                <a:cubicBezTo>
                  <a:pt x="5590920" y="14085251"/>
                  <a:pt x="5524174" y="14103380"/>
                  <a:pt x="5488849" y="14131125"/>
                </a:cubicBezTo>
                <a:cubicBezTo>
                  <a:pt x="5499010" y="14149559"/>
                  <a:pt x="5512414" y="14166996"/>
                  <a:pt x="5528594" y="14183444"/>
                </a:cubicBezTo>
                <a:cubicBezTo>
                  <a:pt x="5551551" y="14177852"/>
                  <a:pt x="5573626" y="14169016"/>
                  <a:pt x="5598180" y="14167470"/>
                </a:cubicBezTo>
                <a:lnTo>
                  <a:pt x="5613630" y="14169234"/>
                </a:lnTo>
                <a:lnTo>
                  <a:pt x="5637290" y="14171935"/>
                </a:lnTo>
                <a:cubicBezTo>
                  <a:pt x="5651225" y="14176122"/>
                  <a:pt x="5666203" y="14183451"/>
                  <a:pt x="5682637" y="14195234"/>
                </a:cubicBezTo>
                <a:cubicBezTo>
                  <a:pt x="5685338" y="14190519"/>
                  <a:pt x="5690044" y="14192754"/>
                  <a:pt x="5692232" y="14185719"/>
                </a:cubicBezTo>
                <a:close/>
                <a:moveTo>
                  <a:pt x="10866171" y="2487066"/>
                </a:moveTo>
                <a:cubicBezTo>
                  <a:pt x="10847730" y="2472269"/>
                  <a:pt x="10849414" y="2449999"/>
                  <a:pt x="10837741" y="2432567"/>
                </a:cubicBezTo>
                <a:cubicBezTo>
                  <a:pt x="10826192" y="2440250"/>
                  <a:pt x="10836835" y="2471547"/>
                  <a:pt x="10849067" y="2483089"/>
                </a:cubicBezTo>
                <a:cubicBezTo>
                  <a:pt x="10851248" y="2485075"/>
                  <a:pt x="10864711" y="2496138"/>
                  <a:pt x="10866171" y="2487066"/>
                </a:cubicBezTo>
                <a:close/>
                <a:moveTo>
                  <a:pt x="10916429" y="2406434"/>
                </a:moveTo>
                <a:cubicBezTo>
                  <a:pt x="10922562" y="2391093"/>
                  <a:pt x="10888558" y="2357081"/>
                  <a:pt x="10868858" y="2378295"/>
                </a:cubicBezTo>
                <a:cubicBezTo>
                  <a:pt x="10893444" y="2376884"/>
                  <a:pt x="10921034" y="2399815"/>
                  <a:pt x="10894899" y="2412816"/>
                </a:cubicBezTo>
                <a:cubicBezTo>
                  <a:pt x="10907880" y="2414588"/>
                  <a:pt x="10914384" y="2411549"/>
                  <a:pt x="10916429" y="2406434"/>
                </a:cubicBezTo>
                <a:close/>
                <a:moveTo>
                  <a:pt x="6002728" y="13535830"/>
                </a:moveTo>
                <a:cubicBezTo>
                  <a:pt x="6011820" y="13507167"/>
                  <a:pt x="5965826" y="13480717"/>
                  <a:pt x="5950626" y="13512809"/>
                </a:cubicBezTo>
                <a:cubicBezTo>
                  <a:pt x="5973489" y="13518826"/>
                  <a:pt x="5985377" y="13535822"/>
                  <a:pt x="6002728" y="13535830"/>
                </a:cubicBezTo>
                <a:close/>
                <a:moveTo>
                  <a:pt x="10884936" y="2495357"/>
                </a:moveTo>
                <a:cubicBezTo>
                  <a:pt x="10891747" y="2484558"/>
                  <a:pt x="10889562" y="2477967"/>
                  <a:pt x="10884062" y="2471956"/>
                </a:cubicBezTo>
                <a:cubicBezTo>
                  <a:pt x="10879713" y="2481798"/>
                  <a:pt x="10873091" y="2492169"/>
                  <a:pt x="10884936" y="2495357"/>
                </a:cubicBezTo>
                <a:close/>
                <a:moveTo>
                  <a:pt x="5994272" y="13573453"/>
                </a:moveTo>
                <a:cubicBezTo>
                  <a:pt x="5998653" y="13560072"/>
                  <a:pt x="5977708" y="13541625"/>
                  <a:pt x="5970646" y="13542590"/>
                </a:cubicBezTo>
                <a:cubicBezTo>
                  <a:pt x="5983984" y="13550526"/>
                  <a:pt x="5976195" y="13566999"/>
                  <a:pt x="5994272" y="13573453"/>
                </a:cubicBezTo>
                <a:close/>
                <a:moveTo>
                  <a:pt x="10671254" y="3039513"/>
                </a:moveTo>
                <a:cubicBezTo>
                  <a:pt x="10668821" y="3027727"/>
                  <a:pt x="10668847" y="3014987"/>
                  <a:pt x="10655547" y="3011661"/>
                </a:cubicBezTo>
                <a:cubicBezTo>
                  <a:pt x="10640662" y="3023446"/>
                  <a:pt x="10657715" y="3035571"/>
                  <a:pt x="10671254" y="3039513"/>
                </a:cubicBezTo>
                <a:close/>
                <a:moveTo>
                  <a:pt x="6028468" y="13580393"/>
                </a:moveTo>
                <a:lnTo>
                  <a:pt x="6021635" y="13577374"/>
                </a:lnTo>
                <a:cubicBezTo>
                  <a:pt x="6020125" y="13580792"/>
                  <a:pt x="6016758" y="13580325"/>
                  <a:pt x="6015198" y="13582700"/>
                </a:cubicBezTo>
                <a:cubicBezTo>
                  <a:pt x="6020512" y="13584537"/>
                  <a:pt x="6026967" y="13588411"/>
                  <a:pt x="6028468" y="13580393"/>
                </a:cubicBezTo>
                <a:close/>
                <a:moveTo>
                  <a:pt x="10687670" y="3038095"/>
                </a:moveTo>
                <a:cubicBezTo>
                  <a:pt x="10691147" y="3023310"/>
                  <a:pt x="10683895" y="3015515"/>
                  <a:pt x="10672389" y="3010431"/>
                </a:cubicBezTo>
                <a:cubicBezTo>
                  <a:pt x="10674395" y="3022029"/>
                  <a:pt x="10674557" y="3034342"/>
                  <a:pt x="10687670" y="3038095"/>
                </a:cubicBezTo>
                <a:close/>
                <a:moveTo>
                  <a:pt x="10699982" y="3015993"/>
                </a:moveTo>
                <a:cubicBezTo>
                  <a:pt x="10710097" y="3009241"/>
                  <a:pt x="10703829" y="2995760"/>
                  <a:pt x="10692470" y="2993802"/>
                </a:cubicBezTo>
                <a:cubicBezTo>
                  <a:pt x="10691682" y="3003654"/>
                  <a:pt x="10692689" y="3011750"/>
                  <a:pt x="10699982" y="3015993"/>
                </a:cubicBezTo>
                <a:close/>
                <a:moveTo>
                  <a:pt x="10677454" y="3069285"/>
                </a:moveTo>
                <a:cubicBezTo>
                  <a:pt x="10671447" y="3070201"/>
                  <a:pt x="10670990" y="3051637"/>
                  <a:pt x="10666514" y="3062921"/>
                </a:cubicBezTo>
                <a:cubicBezTo>
                  <a:pt x="10670489" y="3063147"/>
                  <a:pt x="10670945" y="3081711"/>
                  <a:pt x="10677454" y="3069285"/>
                </a:cubicBezTo>
                <a:close/>
                <a:moveTo>
                  <a:pt x="5725980" y="14287091"/>
                </a:moveTo>
                <a:cubicBezTo>
                  <a:pt x="5718053" y="14263951"/>
                  <a:pt x="5716602" y="14238350"/>
                  <a:pt x="5699871" y="14217719"/>
                </a:cubicBezTo>
                <a:cubicBezTo>
                  <a:pt x="5679817" y="14205543"/>
                  <a:pt x="5649599" y="14192059"/>
                  <a:pt x="5619717" y="14186664"/>
                </a:cubicBezTo>
                <a:lnTo>
                  <a:pt x="5607177" y="14186418"/>
                </a:lnTo>
                <a:lnTo>
                  <a:pt x="5576464" y="14185815"/>
                </a:lnTo>
                <a:cubicBezTo>
                  <a:pt x="5563007" y="14188339"/>
                  <a:pt x="5550947" y="14194059"/>
                  <a:pt x="5541597" y="14204151"/>
                </a:cubicBezTo>
                <a:cubicBezTo>
                  <a:pt x="5553071" y="14218365"/>
                  <a:pt x="5569632" y="14230610"/>
                  <a:pt x="5582950" y="14243855"/>
                </a:cubicBezTo>
                <a:lnTo>
                  <a:pt x="5585619" y="14243831"/>
                </a:lnTo>
                <a:lnTo>
                  <a:pt x="5616690" y="14243564"/>
                </a:lnTo>
                <a:cubicBezTo>
                  <a:pt x="5652684" y="14249433"/>
                  <a:pt x="5693851" y="14271315"/>
                  <a:pt x="5725980" y="14287091"/>
                </a:cubicBezTo>
                <a:close/>
                <a:moveTo>
                  <a:pt x="6069694" y="13524057"/>
                </a:moveTo>
                <a:cubicBezTo>
                  <a:pt x="6062622" y="13520422"/>
                  <a:pt x="6057269" y="13522141"/>
                  <a:pt x="6054725" y="13530210"/>
                </a:cubicBezTo>
                <a:cubicBezTo>
                  <a:pt x="6062223" y="13534033"/>
                  <a:pt x="6067150" y="13532125"/>
                  <a:pt x="6069694" y="13524057"/>
                </a:cubicBezTo>
                <a:close/>
                <a:moveTo>
                  <a:pt x="10727278" y="2984189"/>
                </a:moveTo>
                <a:cubicBezTo>
                  <a:pt x="10718936" y="2975402"/>
                  <a:pt x="10716503" y="2963617"/>
                  <a:pt x="10703342" y="2958821"/>
                </a:cubicBezTo>
                <a:cubicBezTo>
                  <a:pt x="10698643" y="2978677"/>
                  <a:pt x="10714728" y="3005676"/>
                  <a:pt x="10727278" y="2984189"/>
                </a:cubicBezTo>
                <a:close/>
                <a:moveTo>
                  <a:pt x="10747486" y="2941388"/>
                </a:moveTo>
                <a:cubicBezTo>
                  <a:pt x="10749085" y="2940237"/>
                  <a:pt x="10749889" y="2938201"/>
                  <a:pt x="10748961" y="2935114"/>
                </a:cubicBezTo>
                <a:cubicBezTo>
                  <a:pt x="10745363" y="2934034"/>
                  <a:pt x="10741151" y="2933193"/>
                  <a:pt x="10736939" y="2932352"/>
                </a:cubicBezTo>
                <a:cubicBezTo>
                  <a:pt x="10730742" y="2940325"/>
                  <a:pt x="10742690" y="2944839"/>
                  <a:pt x="10747486" y="2941388"/>
                </a:cubicBezTo>
                <a:close/>
                <a:moveTo>
                  <a:pt x="10741220" y="2974537"/>
                </a:moveTo>
                <a:cubicBezTo>
                  <a:pt x="10751145" y="2968212"/>
                  <a:pt x="10745066" y="2954305"/>
                  <a:pt x="10733281" y="2952158"/>
                </a:cubicBezTo>
                <a:cubicBezTo>
                  <a:pt x="10728854" y="2964483"/>
                  <a:pt x="10735155" y="2969818"/>
                  <a:pt x="10741220" y="2974537"/>
                </a:cubicBezTo>
                <a:close/>
                <a:moveTo>
                  <a:pt x="10671052" y="3146024"/>
                </a:moveTo>
                <a:cubicBezTo>
                  <a:pt x="10674257" y="3138770"/>
                  <a:pt x="10664154" y="3123594"/>
                  <a:pt x="10661424" y="3132079"/>
                </a:cubicBezTo>
                <a:cubicBezTo>
                  <a:pt x="10670415" y="3132481"/>
                  <a:pt x="10663242" y="3144103"/>
                  <a:pt x="10671052" y="3146024"/>
                </a:cubicBezTo>
                <a:close/>
                <a:moveTo>
                  <a:pt x="10664623" y="3177867"/>
                </a:moveTo>
                <a:cubicBezTo>
                  <a:pt x="10666101" y="3156077"/>
                  <a:pt x="10649458" y="3134953"/>
                  <a:pt x="10648428" y="3113076"/>
                </a:cubicBezTo>
                <a:cubicBezTo>
                  <a:pt x="10647938" y="3102658"/>
                  <a:pt x="10653089" y="3070250"/>
                  <a:pt x="10660145" y="3073878"/>
                </a:cubicBezTo>
                <a:cubicBezTo>
                  <a:pt x="10657663" y="3061050"/>
                  <a:pt x="10654944" y="3047608"/>
                  <a:pt x="10646602" y="3038821"/>
                </a:cubicBezTo>
                <a:cubicBezTo>
                  <a:pt x="10634901" y="3087206"/>
                  <a:pt x="10637715" y="3129254"/>
                  <a:pt x="10647841" y="3158210"/>
                </a:cubicBezTo>
                <a:cubicBezTo>
                  <a:pt x="10650692" y="3165591"/>
                  <a:pt x="10657646" y="3193656"/>
                  <a:pt x="10664623" y="3177867"/>
                </a:cubicBezTo>
                <a:close/>
                <a:moveTo>
                  <a:pt x="6066477" y="13597187"/>
                </a:moveTo>
                <a:cubicBezTo>
                  <a:pt x="6055552" y="13587255"/>
                  <a:pt x="6058792" y="13571835"/>
                  <a:pt x="6034508" y="13566722"/>
                </a:cubicBezTo>
                <a:cubicBezTo>
                  <a:pt x="6033166" y="13582469"/>
                  <a:pt x="6041060" y="13594638"/>
                  <a:pt x="6054925" y="13604849"/>
                </a:cubicBezTo>
                <a:cubicBezTo>
                  <a:pt x="6057806" y="13599483"/>
                  <a:pt x="6065214" y="13605821"/>
                  <a:pt x="6066477" y="13597187"/>
                </a:cubicBezTo>
                <a:close/>
                <a:moveTo>
                  <a:pt x="10769530" y="2955423"/>
                </a:moveTo>
                <a:cubicBezTo>
                  <a:pt x="10773104" y="2942721"/>
                  <a:pt x="10768786" y="2935203"/>
                  <a:pt x="10757805" y="2932391"/>
                </a:cubicBezTo>
                <a:cubicBezTo>
                  <a:pt x="10757869" y="2942620"/>
                  <a:pt x="10757130" y="2953515"/>
                  <a:pt x="10769530" y="2955423"/>
                </a:cubicBezTo>
                <a:close/>
                <a:moveTo>
                  <a:pt x="6227372" y="13242897"/>
                </a:moveTo>
                <a:cubicBezTo>
                  <a:pt x="6228709" y="13240305"/>
                  <a:pt x="6228449" y="13237136"/>
                  <a:pt x="6225380" y="13234253"/>
                </a:cubicBezTo>
                <a:cubicBezTo>
                  <a:pt x="6222693" y="13239176"/>
                  <a:pt x="6216689" y="13244669"/>
                  <a:pt x="6219784" y="13248073"/>
                </a:cubicBezTo>
                <a:cubicBezTo>
                  <a:pt x="6223102" y="13247502"/>
                  <a:pt x="6226035" y="13245489"/>
                  <a:pt x="6227372" y="13242897"/>
                </a:cubicBezTo>
                <a:close/>
                <a:moveTo>
                  <a:pt x="6246779" y="13210104"/>
                </a:moveTo>
                <a:cubicBezTo>
                  <a:pt x="6253689" y="13206029"/>
                  <a:pt x="6248186" y="13191887"/>
                  <a:pt x="6241994" y="13197806"/>
                </a:cubicBezTo>
                <a:cubicBezTo>
                  <a:pt x="6245944" y="13201588"/>
                  <a:pt x="6243873" y="13206274"/>
                  <a:pt x="6246779" y="13210104"/>
                </a:cubicBezTo>
                <a:close/>
                <a:moveTo>
                  <a:pt x="5738927" y="14373971"/>
                </a:moveTo>
                <a:cubicBezTo>
                  <a:pt x="5676997" y="14353790"/>
                  <a:pt x="5647596" y="14305922"/>
                  <a:pt x="5601617" y="14291009"/>
                </a:cubicBezTo>
                <a:cubicBezTo>
                  <a:pt x="5608793" y="14323020"/>
                  <a:pt x="5604396" y="14358991"/>
                  <a:pt x="5635178" y="14383066"/>
                </a:cubicBezTo>
                <a:cubicBezTo>
                  <a:pt x="5670081" y="14380493"/>
                  <a:pt x="5709441" y="14390880"/>
                  <a:pt x="5738927" y="14373971"/>
                </a:cubicBezTo>
                <a:close/>
                <a:moveTo>
                  <a:pt x="6266971" y="13180234"/>
                </a:moveTo>
                <a:cubicBezTo>
                  <a:pt x="6268701" y="13171548"/>
                  <a:pt x="6260754" y="13164599"/>
                  <a:pt x="6258165" y="13156582"/>
                </a:cubicBezTo>
                <a:cubicBezTo>
                  <a:pt x="6255169" y="13167987"/>
                  <a:pt x="6251370" y="13180056"/>
                  <a:pt x="6261457" y="13189605"/>
                </a:cubicBezTo>
                <a:cubicBezTo>
                  <a:pt x="6264742" y="13186219"/>
                  <a:pt x="6266394" y="13183130"/>
                  <a:pt x="6266971" y="13180234"/>
                </a:cubicBezTo>
                <a:close/>
                <a:moveTo>
                  <a:pt x="10595368" y="3386480"/>
                </a:moveTo>
                <a:cubicBezTo>
                  <a:pt x="10595459" y="3383970"/>
                  <a:pt x="10596164" y="3381221"/>
                  <a:pt x="10596255" y="3378711"/>
                </a:cubicBezTo>
                <a:cubicBezTo>
                  <a:pt x="10593935" y="3378196"/>
                  <a:pt x="10591190" y="3377493"/>
                  <a:pt x="10588871" y="3376979"/>
                </a:cubicBezTo>
                <a:cubicBezTo>
                  <a:pt x="10588165" y="3379727"/>
                  <a:pt x="10587649" y="3382049"/>
                  <a:pt x="10587370" y="3384986"/>
                </a:cubicBezTo>
                <a:cubicBezTo>
                  <a:pt x="10589689" y="3385501"/>
                  <a:pt x="10592434" y="3386204"/>
                  <a:pt x="10595368" y="3386480"/>
                </a:cubicBezTo>
                <a:close/>
                <a:moveTo>
                  <a:pt x="10792553" y="2943663"/>
                </a:moveTo>
                <a:cubicBezTo>
                  <a:pt x="10795611" y="2933283"/>
                  <a:pt x="10794227" y="2926041"/>
                  <a:pt x="10783958" y="2925074"/>
                </a:cubicBezTo>
                <a:cubicBezTo>
                  <a:pt x="10780899" y="2935454"/>
                  <a:pt x="10781857" y="2942508"/>
                  <a:pt x="10792553" y="2943663"/>
                </a:cubicBezTo>
                <a:close/>
                <a:moveTo>
                  <a:pt x="6096257" y="13577155"/>
                </a:moveTo>
                <a:cubicBezTo>
                  <a:pt x="6101294" y="13559977"/>
                  <a:pt x="6091552" y="13548524"/>
                  <a:pt x="6070725" y="13541364"/>
                </a:cubicBezTo>
                <a:cubicBezTo>
                  <a:pt x="6065519" y="13546212"/>
                  <a:pt x="6046091" y="13550905"/>
                  <a:pt x="6052893" y="13562080"/>
                </a:cubicBezTo>
                <a:cubicBezTo>
                  <a:pt x="6063551" y="13557598"/>
                  <a:pt x="6082500" y="13573630"/>
                  <a:pt x="6096257" y="13577155"/>
                </a:cubicBezTo>
                <a:close/>
                <a:moveTo>
                  <a:pt x="9851810" y="5078558"/>
                </a:moveTo>
                <a:cubicBezTo>
                  <a:pt x="9857241" y="5069736"/>
                  <a:pt x="9857744" y="5062817"/>
                  <a:pt x="9850858" y="5058754"/>
                </a:cubicBezTo>
                <a:cubicBezTo>
                  <a:pt x="9847891" y="5066625"/>
                  <a:pt x="9847814" y="5073732"/>
                  <a:pt x="9851810" y="5078558"/>
                </a:cubicBezTo>
                <a:close/>
                <a:moveTo>
                  <a:pt x="6316865" y="13079670"/>
                </a:moveTo>
                <a:cubicBezTo>
                  <a:pt x="6318792" y="13076321"/>
                  <a:pt x="6318862" y="13072406"/>
                  <a:pt x="6314963" y="13069665"/>
                </a:cubicBezTo>
                <a:cubicBezTo>
                  <a:pt x="6309198" y="13075773"/>
                  <a:pt x="6300100" y="13077863"/>
                  <a:pt x="6307622" y="13086279"/>
                </a:cubicBezTo>
                <a:cubicBezTo>
                  <a:pt x="6311154" y="13085802"/>
                  <a:pt x="6314938" y="13083019"/>
                  <a:pt x="6316865" y="13079670"/>
                </a:cubicBezTo>
                <a:close/>
                <a:moveTo>
                  <a:pt x="6291260" y="13140656"/>
                </a:moveTo>
                <a:cubicBezTo>
                  <a:pt x="6296119" y="13133129"/>
                  <a:pt x="6295146" y="13126080"/>
                  <a:pt x="6287776" y="13120787"/>
                </a:cubicBezTo>
                <a:cubicBezTo>
                  <a:pt x="6282918" y="13128314"/>
                  <a:pt x="6284079" y="13134938"/>
                  <a:pt x="6291260" y="13140656"/>
                </a:cubicBezTo>
                <a:close/>
                <a:moveTo>
                  <a:pt x="5757650" y="14354951"/>
                </a:moveTo>
                <a:cubicBezTo>
                  <a:pt x="5733106" y="14316771"/>
                  <a:pt x="5664594" y="14247792"/>
                  <a:pt x="5609036" y="14266161"/>
                </a:cubicBezTo>
                <a:cubicBezTo>
                  <a:pt x="5653417" y="14294154"/>
                  <a:pt x="5699815" y="14352862"/>
                  <a:pt x="5757650" y="14354951"/>
                </a:cubicBezTo>
                <a:close/>
                <a:moveTo>
                  <a:pt x="6087800" y="13614778"/>
                </a:moveTo>
                <a:cubicBezTo>
                  <a:pt x="6091992" y="13601824"/>
                  <a:pt x="6084485" y="13593400"/>
                  <a:pt x="6071007" y="13586934"/>
                </a:cubicBezTo>
                <a:cubicBezTo>
                  <a:pt x="6066625" y="13600317"/>
                  <a:pt x="6069822" y="13610410"/>
                  <a:pt x="6087800" y="13614778"/>
                </a:cubicBezTo>
                <a:close/>
                <a:moveTo>
                  <a:pt x="10557825" y="3515256"/>
                </a:moveTo>
                <a:cubicBezTo>
                  <a:pt x="10559408" y="3500144"/>
                  <a:pt x="10567893" y="3480941"/>
                  <a:pt x="10562199" y="3470774"/>
                </a:cubicBezTo>
                <a:cubicBezTo>
                  <a:pt x="10552265" y="3472506"/>
                  <a:pt x="10549762" y="3503533"/>
                  <a:pt x="10557825" y="3515256"/>
                </a:cubicBezTo>
                <a:close/>
                <a:moveTo>
                  <a:pt x="6346313" y="13056532"/>
                </a:moveTo>
                <a:cubicBezTo>
                  <a:pt x="6342297" y="13047120"/>
                  <a:pt x="6330818" y="13060378"/>
                  <a:pt x="6337231" y="13063211"/>
                </a:cubicBezTo>
                <a:cubicBezTo>
                  <a:pt x="6340396" y="13059517"/>
                  <a:pt x="6343866" y="13062070"/>
                  <a:pt x="6346313" y="13056532"/>
                </a:cubicBezTo>
                <a:close/>
                <a:moveTo>
                  <a:pt x="9859485" y="5112044"/>
                </a:moveTo>
                <a:cubicBezTo>
                  <a:pt x="9859291" y="5105838"/>
                  <a:pt x="9855754" y="5099684"/>
                  <a:pt x="9848729" y="5097090"/>
                </a:cubicBezTo>
                <a:cubicBezTo>
                  <a:pt x="9842833" y="5109278"/>
                  <a:pt x="9843335" y="5119701"/>
                  <a:pt x="9850183" y="5127318"/>
                </a:cubicBezTo>
                <a:cubicBezTo>
                  <a:pt x="9856530" y="5124511"/>
                  <a:pt x="9859679" y="5118251"/>
                  <a:pt x="9859485" y="5112044"/>
                </a:cubicBezTo>
                <a:close/>
                <a:moveTo>
                  <a:pt x="10633963" y="3377520"/>
                </a:moveTo>
                <a:cubicBezTo>
                  <a:pt x="10636832" y="3367567"/>
                  <a:pt x="10635448" y="3360325"/>
                  <a:pt x="10625179" y="3359358"/>
                </a:cubicBezTo>
                <a:cubicBezTo>
                  <a:pt x="10622310" y="3369311"/>
                  <a:pt x="10628751" y="3373177"/>
                  <a:pt x="10633963" y="3377520"/>
                </a:cubicBezTo>
                <a:close/>
                <a:moveTo>
                  <a:pt x="10558082" y="3556173"/>
                </a:moveTo>
                <a:cubicBezTo>
                  <a:pt x="10558828" y="3549873"/>
                  <a:pt x="10560993" y="3542668"/>
                  <a:pt x="10552240" y="3542881"/>
                </a:cubicBezTo>
                <a:cubicBezTo>
                  <a:pt x="10550879" y="3549420"/>
                  <a:pt x="10553157" y="3553487"/>
                  <a:pt x="10558082" y="3556173"/>
                </a:cubicBezTo>
                <a:close/>
                <a:moveTo>
                  <a:pt x="9970443" y="4910618"/>
                </a:moveTo>
                <a:cubicBezTo>
                  <a:pt x="9952510" y="4907285"/>
                  <a:pt x="9936347" y="4910346"/>
                  <a:pt x="9922334" y="4918946"/>
                </a:cubicBezTo>
                <a:cubicBezTo>
                  <a:pt x="9939262" y="4918775"/>
                  <a:pt x="9959721" y="4926794"/>
                  <a:pt x="9970443" y="4910618"/>
                </a:cubicBezTo>
                <a:close/>
                <a:moveTo>
                  <a:pt x="5798902" y="14366697"/>
                </a:moveTo>
                <a:cubicBezTo>
                  <a:pt x="5798008" y="14368580"/>
                  <a:pt x="5796667" y="14371403"/>
                  <a:pt x="5795326" y="14374226"/>
                </a:cubicBezTo>
                <a:cubicBezTo>
                  <a:pt x="5777469" y="14389966"/>
                  <a:pt x="5747908" y="14403148"/>
                  <a:pt x="5721904" y="14407869"/>
                </a:cubicBezTo>
                <a:cubicBezTo>
                  <a:pt x="5670352" y="14416836"/>
                  <a:pt x="5590099" y="14412406"/>
                  <a:pt x="5530105" y="14395913"/>
                </a:cubicBezTo>
                <a:cubicBezTo>
                  <a:pt x="5484185" y="14383796"/>
                  <a:pt x="5448117" y="14351906"/>
                  <a:pt x="5404290" y="14328097"/>
                </a:cubicBezTo>
                <a:cubicBezTo>
                  <a:pt x="5362770" y="14257173"/>
                  <a:pt x="5316629" y="14188208"/>
                  <a:pt x="5376504" y="14084006"/>
                </a:cubicBezTo>
                <a:cubicBezTo>
                  <a:pt x="5287842" y="14032679"/>
                  <a:pt x="5257988" y="13962451"/>
                  <a:pt x="5154513" y="13916084"/>
                </a:cubicBezTo>
                <a:cubicBezTo>
                  <a:pt x="5166981" y="13887405"/>
                  <a:pt x="5183917" y="13872149"/>
                  <a:pt x="5205338" y="13871249"/>
                </a:cubicBezTo>
                <a:cubicBezTo>
                  <a:pt x="5266342" y="13914749"/>
                  <a:pt x="5319091" y="13987774"/>
                  <a:pt x="5378458" y="14042491"/>
                </a:cubicBezTo>
                <a:cubicBezTo>
                  <a:pt x="5410975" y="14037172"/>
                  <a:pt x="5427303" y="14014939"/>
                  <a:pt x="5455645" y="14010636"/>
                </a:cubicBezTo>
                <a:cubicBezTo>
                  <a:pt x="5504896" y="14003113"/>
                  <a:pt x="5573787" y="14021755"/>
                  <a:pt x="5609590" y="14040601"/>
                </a:cubicBezTo>
                <a:cubicBezTo>
                  <a:pt x="5660947" y="14067986"/>
                  <a:pt x="5705314" y="14118349"/>
                  <a:pt x="5724047" y="14168763"/>
                </a:cubicBezTo>
                <a:cubicBezTo>
                  <a:pt x="5746248" y="14229361"/>
                  <a:pt x="5736959" y="14299916"/>
                  <a:pt x="5771009" y="14347224"/>
                </a:cubicBezTo>
                <a:cubicBezTo>
                  <a:pt x="5781391" y="14353538"/>
                  <a:pt x="5796859" y="14357885"/>
                  <a:pt x="5798902" y="14366697"/>
                </a:cubicBezTo>
                <a:close/>
                <a:moveTo>
                  <a:pt x="10855799" y="2935395"/>
                </a:moveTo>
                <a:cubicBezTo>
                  <a:pt x="10859898" y="2924965"/>
                  <a:pt x="10846246" y="2909752"/>
                  <a:pt x="10838361" y="2919529"/>
                </a:cubicBezTo>
                <a:cubicBezTo>
                  <a:pt x="10844425" y="2924249"/>
                  <a:pt x="10840612" y="2936335"/>
                  <a:pt x="10855799" y="2935395"/>
                </a:cubicBezTo>
                <a:close/>
                <a:moveTo>
                  <a:pt x="6139902" y="13637799"/>
                </a:moveTo>
                <a:cubicBezTo>
                  <a:pt x="6142674" y="13625749"/>
                  <a:pt x="6139239" y="13615040"/>
                  <a:pt x="6123110" y="13609955"/>
                </a:cubicBezTo>
                <a:cubicBezTo>
                  <a:pt x="6120575" y="13622623"/>
                  <a:pt x="6123772" y="13632716"/>
                  <a:pt x="6139902" y="13637799"/>
                </a:cubicBezTo>
                <a:close/>
                <a:moveTo>
                  <a:pt x="10742434" y="3221938"/>
                </a:moveTo>
                <a:cubicBezTo>
                  <a:pt x="10756813" y="3190548"/>
                  <a:pt x="10761504" y="3166098"/>
                  <a:pt x="10764238" y="3131092"/>
                </a:cubicBezTo>
                <a:cubicBezTo>
                  <a:pt x="10737998" y="3114398"/>
                  <a:pt x="10702582" y="3071206"/>
                  <a:pt x="10727893" y="3041586"/>
                </a:cubicBezTo>
                <a:cubicBezTo>
                  <a:pt x="10763429" y="3043006"/>
                  <a:pt x="10744073" y="3097190"/>
                  <a:pt x="10771979" y="3091668"/>
                </a:cubicBezTo>
                <a:cubicBezTo>
                  <a:pt x="10778190" y="3041877"/>
                  <a:pt x="10794217" y="3005605"/>
                  <a:pt x="10802181" y="2957608"/>
                </a:cubicBezTo>
                <a:cubicBezTo>
                  <a:pt x="10687292" y="2981313"/>
                  <a:pt x="10641547" y="3157469"/>
                  <a:pt x="10742434" y="3221938"/>
                </a:cubicBezTo>
                <a:close/>
                <a:moveTo>
                  <a:pt x="6375166" y="13116123"/>
                </a:moveTo>
                <a:cubicBezTo>
                  <a:pt x="6381377" y="13102065"/>
                  <a:pt x="6367682" y="13091430"/>
                  <a:pt x="6360622" y="13079656"/>
                </a:cubicBezTo>
                <a:cubicBezTo>
                  <a:pt x="6358344" y="13092905"/>
                  <a:pt x="6367063" y="13104395"/>
                  <a:pt x="6375166" y="13116123"/>
                </a:cubicBezTo>
                <a:close/>
                <a:moveTo>
                  <a:pt x="10789546" y="3127993"/>
                </a:moveTo>
                <a:cubicBezTo>
                  <a:pt x="10801157" y="3082118"/>
                  <a:pt x="10798637" y="3046322"/>
                  <a:pt x="10809822" y="3000258"/>
                </a:cubicBezTo>
                <a:cubicBezTo>
                  <a:pt x="10797897" y="2999580"/>
                  <a:pt x="10798689" y="3020842"/>
                  <a:pt x="10794508" y="3038376"/>
                </a:cubicBezTo>
                <a:cubicBezTo>
                  <a:pt x="10785438" y="3076193"/>
                  <a:pt x="10769091" y="3118955"/>
                  <a:pt x="10789546" y="3127993"/>
                </a:cubicBezTo>
                <a:close/>
                <a:moveTo>
                  <a:pt x="10736194" y="3253354"/>
                </a:moveTo>
                <a:cubicBezTo>
                  <a:pt x="10739229" y="3229193"/>
                  <a:pt x="10722462" y="3218724"/>
                  <a:pt x="10708342" y="3206875"/>
                </a:cubicBezTo>
                <a:cubicBezTo>
                  <a:pt x="10709323" y="3227710"/>
                  <a:pt x="10719615" y="3242459"/>
                  <a:pt x="10736194" y="3253354"/>
                </a:cubicBezTo>
                <a:close/>
                <a:moveTo>
                  <a:pt x="10044514" y="4820415"/>
                </a:moveTo>
                <a:cubicBezTo>
                  <a:pt x="10016463" y="4828424"/>
                  <a:pt x="9982343" y="4818960"/>
                  <a:pt x="9958538" y="4837007"/>
                </a:cubicBezTo>
                <a:cubicBezTo>
                  <a:pt x="9979298" y="4851280"/>
                  <a:pt x="10036406" y="4838766"/>
                  <a:pt x="10044514" y="4820415"/>
                </a:cubicBezTo>
                <a:close/>
                <a:moveTo>
                  <a:pt x="10055262" y="4796089"/>
                </a:moveTo>
                <a:cubicBezTo>
                  <a:pt x="10033018" y="4794423"/>
                  <a:pt x="9979192" y="4792573"/>
                  <a:pt x="9988024" y="4815349"/>
                </a:cubicBezTo>
                <a:cubicBezTo>
                  <a:pt x="10009579" y="4807019"/>
                  <a:pt x="10038960" y="4817961"/>
                  <a:pt x="10055262" y="4796089"/>
                </a:cubicBezTo>
                <a:close/>
                <a:moveTo>
                  <a:pt x="10700680" y="3343259"/>
                </a:moveTo>
                <a:cubicBezTo>
                  <a:pt x="10700427" y="3333727"/>
                  <a:pt x="10688204" y="3324214"/>
                  <a:pt x="10678013" y="3320476"/>
                </a:cubicBezTo>
                <a:cubicBezTo>
                  <a:pt x="10677470" y="3335538"/>
                  <a:pt x="10678345" y="3349696"/>
                  <a:pt x="10696424" y="3352584"/>
                </a:cubicBezTo>
                <a:cubicBezTo>
                  <a:pt x="10699518" y="3349615"/>
                  <a:pt x="10700764" y="3346436"/>
                  <a:pt x="10700680" y="3343259"/>
                </a:cubicBezTo>
                <a:close/>
                <a:moveTo>
                  <a:pt x="10028610" y="4867968"/>
                </a:moveTo>
                <a:cubicBezTo>
                  <a:pt x="9999002" y="4861006"/>
                  <a:pt x="9978565" y="4879521"/>
                  <a:pt x="9948480" y="4871329"/>
                </a:cubicBezTo>
                <a:cubicBezTo>
                  <a:pt x="9972963" y="4858683"/>
                  <a:pt x="10006994" y="4870659"/>
                  <a:pt x="10027419" y="4847548"/>
                </a:cubicBezTo>
                <a:cubicBezTo>
                  <a:pt x="9999482" y="4844896"/>
                  <a:pt x="9979284" y="4864026"/>
                  <a:pt x="9947100" y="4851336"/>
                </a:cubicBezTo>
                <a:cubicBezTo>
                  <a:pt x="9937760" y="4870163"/>
                  <a:pt x="9922314" y="4875071"/>
                  <a:pt x="9915411" y="4901095"/>
                </a:cubicBezTo>
                <a:lnTo>
                  <a:pt x="9927802" y="4906570"/>
                </a:lnTo>
                <a:cubicBezTo>
                  <a:pt x="9942799" y="4874940"/>
                  <a:pt x="10001989" y="4897012"/>
                  <a:pt x="10028610" y="4867968"/>
                </a:cubicBezTo>
                <a:close/>
                <a:moveTo>
                  <a:pt x="10819228" y="3080412"/>
                </a:moveTo>
                <a:cubicBezTo>
                  <a:pt x="10833034" y="3045708"/>
                  <a:pt x="10843951" y="2980655"/>
                  <a:pt x="10848773" y="2950142"/>
                </a:cubicBezTo>
                <a:cubicBezTo>
                  <a:pt x="10843520" y="2949351"/>
                  <a:pt x="10838029" y="2947946"/>
                  <a:pt x="10832776" y="2947154"/>
                </a:cubicBezTo>
                <a:cubicBezTo>
                  <a:pt x="10825943" y="2992590"/>
                  <a:pt x="10825748" y="3046059"/>
                  <a:pt x="10819228" y="3080412"/>
                </a:cubicBezTo>
                <a:close/>
                <a:moveTo>
                  <a:pt x="10778803" y="3183432"/>
                </a:moveTo>
                <a:cubicBezTo>
                  <a:pt x="10777985" y="3174910"/>
                  <a:pt x="10790493" y="3156974"/>
                  <a:pt x="10775307" y="3157915"/>
                </a:cubicBezTo>
                <a:cubicBezTo>
                  <a:pt x="10772297" y="3169337"/>
                  <a:pt x="10772313" y="3178524"/>
                  <a:pt x="10778803" y="3183432"/>
                </a:cubicBezTo>
                <a:close/>
                <a:moveTo>
                  <a:pt x="10082173" y="4768703"/>
                </a:moveTo>
                <a:cubicBezTo>
                  <a:pt x="10049097" y="4759189"/>
                  <a:pt x="10018935" y="4758105"/>
                  <a:pt x="10000847" y="4786329"/>
                </a:cubicBezTo>
                <a:cubicBezTo>
                  <a:pt x="10032541" y="4793191"/>
                  <a:pt x="10057451" y="4780734"/>
                  <a:pt x="10082173" y="4768703"/>
                </a:cubicBezTo>
                <a:close/>
                <a:moveTo>
                  <a:pt x="10796829" y="3154163"/>
                </a:moveTo>
                <a:cubicBezTo>
                  <a:pt x="10802858" y="3109393"/>
                  <a:pt x="10821461" y="3056916"/>
                  <a:pt x="10814589" y="3021747"/>
                </a:cubicBezTo>
                <a:cubicBezTo>
                  <a:pt x="10813288" y="3065036"/>
                  <a:pt x="10791620" y="3123299"/>
                  <a:pt x="10796829" y="3154163"/>
                </a:cubicBezTo>
                <a:close/>
                <a:moveTo>
                  <a:pt x="6167265" y="13641720"/>
                </a:moveTo>
                <a:cubicBezTo>
                  <a:pt x="6155406" y="13638523"/>
                  <a:pt x="6164297" y="13627643"/>
                  <a:pt x="6149359" y="13625638"/>
                </a:cubicBezTo>
                <a:cubicBezTo>
                  <a:pt x="6144302" y="13633617"/>
                  <a:pt x="6158384" y="13657200"/>
                  <a:pt x="6167265" y="13641720"/>
                </a:cubicBezTo>
                <a:close/>
                <a:moveTo>
                  <a:pt x="10716864" y="3352434"/>
                </a:moveTo>
                <a:cubicBezTo>
                  <a:pt x="10721827" y="3349271"/>
                  <a:pt x="10722741" y="3344320"/>
                  <a:pt x="10720942" y="3339890"/>
                </a:cubicBezTo>
                <a:lnTo>
                  <a:pt x="10719511" y="3338787"/>
                </a:lnTo>
                <a:lnTo>
                  <a:pt x="10708737" y="3330481"/>
                </a:lnTo>
                <a:cubicBezTo>
                  <a:pt x="10706617" y="3336430"/>
                  <a:pt x="10707027" y="3340692"/>
                  <a:pt x="10708777" y="3344079"/>
                </a:cubicBezTo>
                <a:lnTo>
                  <a:pt x="10716839" y="3352408"/>
                </a:lnTo>
                <a:close/>
                <a:moveTo>
                  <a:pt x="6596832" y="12679246"/>
                </a:moveTo>
                <a:cubicBezTo>
                  <a:pt x="6595879" y="12676790"/>
                  <a:pt x="6590873" y="12663892"/>
                  <a:pt x="6585166" y="12671039"/>
                </a:cubicBezTo>
                <a:cubicBezTo>
                  <a:pt x="6586922" y="12672833"/>
                  <a:pt x="6591314" y="12685967"/>
                  <a:pt x="6596832" y="12679246"/>
                </a:cubicBezTo>
                <a:close/>
                <a:moveTo>
                  <a:pt x="10076344" y="4813247"/>
                </a:moveTo>
                <a:cubicBezTo>
                  <a:pt x="10080229" y="4809799"/>
                  <a:pt x="10082005" y="4804335"/>
                  <a:pt x="10077657" y="4800883"/>
                </a:cubicBezTo>
                <a:cubicBezTo>
                  <a:pt x="10074074" y="4808992"/>
                  <a:pt x="10064097" y="4801523"/>
                  <a:pt x="10062373" y="4813514"/>
                </a:cubicBezTo>
                <a:cubicBezTo>
                  <a:pt x="10066464" y="4818127"/>
                  <a:pt x="10072458" y="4816695"/>
                  <a:pt x="10076344" y="4813247"/>
                </a:cubicBezTo>
                <a:close/>
                <a:moveTo>
                  <a:pt x="10108656" y="4741128"/>
                </a:moveTo>
                <a:cubicBezTo>
                  <a:pt x="10077816" y="4734643"/>
                  <a:pt x="10049552" y="4733886"/>
                  <a:pt x="10029027" y="4754913"/>
                </a:cubicBezTo>
                <a:cubicBezTo>
                  <a:pt x="10059578" y="4759740"/>
                  <a:pt x="10083972" y="4749605"/>
                  <a:pt x="10108656" y="4741128"/>
                </a:cubicBezTo>
                <a:close/>
                <a:moveTo>
                  <a:pt x="6196014" y="13604381"/>
                </a:moveTo>
                <a:cubicBezTo>
                  <a:pt x="6190851" y="13583718"/>
                  <a:pt x="6158026" y="13574831"/>
                  <a:pt x="6146452" y="13595249"/>
                </a:cubicBezTo>
                <a:cubicBezTo>
                  <a:pt x="6162910" y="13598435"/>
                  <a:pt x="6187946" y="13623795"/>
                  <a:pt x="6196014" y="13604381"/>
                </a:cubicBezTo>
                <a:close/>
                <a:moveTo>
                  <a:pt x="10134614" y="4693937"/>
                </a:moveTo>
                <a:cubicBezTo>
                  <a:pt x="10115246" y="4704253"/>
                  <a:pt x="10090727" y="4703111"/>
                  <a:pt x="10066685" y="4703200"/>
                </a:cubicBezTo>
                <a:cubicBezTo>
                  <a:pt x="10059735" y="4710841"/>
                  <a:pt x="10054216" y="4722175"/>
                  <a:pt x="10046122" y="4727780"/>
                </a:cubicBezTo>
                <a:cubicBezTo>
                  <a:pt x="10082717" y="4740889"/>
                  <a:pt x="10121478" y="4712107"/>
                  <a:pt x="10134614" y="4693937"/>
                </a:cubicBezTo>
                <a:close/>
                <a:moveTo>
                  <a:pt x="10143853" y="4673026"/>
                </a:moveTo>
                <a:cubicBezTo>
                  <a:pt x="10128407" y="4677933"/>
                  <a:pt x="10111906" y="4678293"/>
                  <a:pt x="10091209" y="4669658"/>
                </a:cubicBezTo>
                <a:cubicBezTo>
                  <a:pt x="10091195" y="4682404"/>
                  <a:pt x="10070144" y="4683815"/>
                  <a:pt x="10080272" y="4694411"/>
                </a:cubicBezTo>
                <a:cubicBezTo>
                  <a:pt x="10099363" y="4687033"/>
                  <a:pt x="10141966" y="4694635"/>
                  <a:pt x="10143853" y="4673026"/>
                </a:cubicBezTo>
                <a:close/>
                <a:moveTo>
                  <a:pt x="10750103" y="3309485"/>
                </a:moveTo>
                <a:cubicBezTo>
                  <a:pt x="10750793" y="3297548"/>
                  <a:pt x="10760179" y="3279763"/>
                  <a:pt x="10748345" y="3276575"/>
                </a:cubicBezTo>
                <a:cubicBezTo>
                  <a:pt x="10741304" y="3282135"/>
                  <a:pt x="10731982" y="3310149"/>
                  <a:pt x="10750103" y="3309485"/>
                </a:cubicBezTo>
                <a:close/>
                <a:moveTo>
                  <a:pt x="10099099" y="4785873"/>
                </a:moveTo>
                <a:lnTo>
                  <a:pt x="10086708" y="4780399"/>
                </a:lnTo>
                <a:cubicBezTo>
                  <a:pt x="10081705" y="4789410"/>
                  <a:pt x="10080774" y="4796140"/>
                  <a:pt x="10087661" y="4800203"/>
                </a:cubicBezTo>
                <a:cubicBezTo>
                  <a:pt x="10091394" y="4795221"/>
                  <a:pt x="10097037" y="4795164"/>
                  <a:pt x="10099099" y="4785873"/>
                </a:cubicBezTo>
                <a:close/>
                <a:moveTo>
                  <a:pt x="10914961" y="2946744"/>
                </a:moveTo>
                <a:lnTo>
                  <a:pt x="10912075" y="2940351"/>
                </a:lnTo>
                <a:lnTo>
                  <a:pt x="10909459" y="2934558"/>
                </a:lnTo>
                <a:cubicBezTo>
                  <a:pt x="10908541" y="2932527"/>
                  <a:pt x="10908083" y="2931511"/>
                  <a:pt x="10908771" y="2933035"/>
                </a:cubicBezTo>
                <a:lnTo>
                  <a:pt x="10912075" y="2940351"/>
                </a:lnTo>
                <a:lnTo>
                  <a:pt x="10912898" y="2942174"/>
                </a:lnTo>
                <a:cubicBezTo>
                  <a:pt x="10914044" y="2944713"/>
                  <a:pt x="10914961" y="2946744"/>
                  <a:pt x="10914961" y="2946744"/>
                </a:cubicBezTo>
                <a:close/>
                <a:moveTo>
                  <a:pt x="10792416" y="3230362"/>
                </a:moveTo>
                <a:cubicBezTo>
                  <a:pt x="10794693" y="3212672"/>
                  <a:pt x="10780327" y="3189206"/>
                  <a:pt x="10798032" y="3166426"/>
                </a:cubicBezTo>
                <a:cubicBezTo>
                  <a:pt x="10783739" y="3164191"/>
                  <a:pt x="10785866" y="3191654"/>
                  <a:pt x="10782718" y="3204544"/>
                </a:cubicBezTo>
                <a:cubicBezTo>
                  <a:pt x="10778815" y="3219141"/>
                  <a:pt x="10761396" y="3243578"/>
                  <a:pt x="10782786" y="3245888"/>
                </a:cubicBezTo>
                <a:cubicBezTo>
                  <a:pt x="10789048" y="3241514"/>
                  <a:pt x="10791657" y="3236259"/>
                  <a:pt x="10792416" y="3230362"/>
                </a:cubicBezTo>
                <a:close/>
                <a:moveTo>
                  <a:pt x="10742172" y="3349335"/>
                </a:moveTo>
                <a:cubicBezTo>
                  <a:pt x="10742919" y="3343034"/>
                  <a:pt x="10745084" y="3335830"/>
                  <a:pt x="10736331" y="3336043"/>
                </a:cubicBezTo>
                <a:cubicBezTo>
                  <a:pt x="10734969" y="3342582"/>
                  <a:pt x="10737673" y="3346837"/>
                  <a:pt x="10742172" y="3349335"/>
                </a:cubicBezTo>
                <a:close/>
                <a:moveTo>
                  <a:pt x="10116268" y="4768975"/>
                </a:moveTo>
                <a:cubicBezTo>
                  <a:pt x="10131163" y="4752602"/>
                  <a:pt x="10101128" y="4745453"/>
                  <a:pt x="10099605" y="4761613"/>
                </a:cubicBezTo>
                <a:close/>
                <a:moveTo>
                  <a:pt x="6628126" y="12666105"/>
                </a:moveTo>
                <a:cubicBezTo>
                  <a:pt x="6623284" y="12660913"/>
                  <a:pt x="6625491" y="12654764"/>
                  <a:pt x="6617952" y="12649906"/>
                </a:cubicBezTo>
                <a:cubicBezTo>
                  <a:pt x="6604105" y="12657018"/>
                  <a:pt x="6622934" y="12670934"/>
                  <a:pt x="6628126" y="12666105"/>
                </a:cubicBezTo>
                <a:close/>
                <a:moveTo>
                  <a:pt x="6487242" y="12985242"/>
                </a:moveTo>
                <a:cubicBezTo>
                  <a:pt x="6470379" y="12976256"/>
                  <a:pt x="6484939" y="12961702"/>
                  <a:pt x="6471573" y="12951702"/>
                </a:cubicBezTo>
                <a:cubicBezTo>
                  <a:pt x="6468305" y="12967149"/>
                  <a:pt x="6467919" y="12981823"/>
                  <a:pt x="6481378" y="12993913"/>
                </a:cubicBezTo>
                <a:cubicBezTo>
                  <a:pt x="6483128" y="12991102"/>
                  <a:pt x="6485492" y="12988052"/>
                  <a:pt x="6487242" y="12985242"/>
                </a:cubicBezTo>
                <a:close/>
                <a:moveTo>
                  <a:pt x="10181774" y="4631121"/>
                </a:moveTo>
                <a:cubicBezTo>
                  <a:pt x="10156664" y="4639409"/>
                  <a:pt x="10104272" y="4623911"/>
                  <a:pt x="10103337" y="4665325"/>
                </a:cubicBezTo>
                <a:cubicBezTo>
                  <a:pt x="10127681" y="4654148"/>
                  <a:pt x="10175638" y="4660035"/>
                  <a:pt x="10181774" y="4631121"/>
                </a:cubicBezTo>
                <a:close/>
                <a:moveTo>
                  <a:pt x="6499365" y="12973436"/>
                </a:moveTo>
                <a:cubicBezTo>
                  <a:pt x="6500975" y="12969684"/>
                  <a:pt x="6492580" y="12963671"/>
                  <a:pt x="6493115" y="12958149"/>
                </a:cubicBezTo>
                <a:cubicBezTo>
                  <a:pt x="6490901" y="12945909"/>
                  <a:pt x="6497760" y="12931536"/>
                  <a:pt x="6484158" y="12920920"/>
                </a:cubicBezTo>
                <a:cubicBezTo>
                  <a:pt x="6473232" y="12942198"/>
                  <a:pt x="6492454" y="12957345"/>
                  <a:pt x="6493719" y="12976332"/>
                </a:cubicBezTo>
                <a:cubicBezTo>
                  <a:pt x="6497180" y="12975685"/>
                  <a:pt x="6498829" y="12974686"/>
                  <a:pt x="6499365" y="12973436"/>
                </a:cubicBezTo>
                <a:close/>
                <a:moveTo>
                  <a:pt x="6513440" y="12942048"/>
                </a:moveTo>
                <a:cubicBezTo>
                  <a:pt x="6504896" y="12928036"/>
                  <a:pt x="6519080" y="12909733"/>
                  <a:pt x="6500613" y="12897479"/>
                </a:cubicBezTo>
                <a:cubicBezTo>
                  <a:pt x="6491864" y="12911529"/>
                  <a:pt x="6500396" y="12948570"/>
                  <a:pt x="6513440" y="12942048"/>
                </a:cubicBezTo>
                <a:close/>
                <a:moveTo>
                  <a:pt x="6522759" y="12922108"/>
                </a:moveTo>
                <a:cubicBezTo>
                  <a:pt x="6532264" y="12906345"/>
                  <a:pt x="6530429" y="12893249"/>
                  <a:pt x="6521127" y="12880950"/>
                </a:cubicBezTo>
                <a:cubicBezTo>
                  <a:pt x="6508929" y="12897058"/>
                  <a:pt x="6518844" y="12909117"/>
                  <a:pt x="6522759" y="12922108"/>
                </a:cubicBezTo>
                <a:close/>
                <a:moveTo>
                  <a:pt x="10608011" y="3677184"/>
                </a:moveTo>
                <a:cubicBezTo>
                  <a:pt x="10613791" y="3653725"/>
                  <a:pt x="10591877" y="3649143"/>
                  <a:pt x="10602526" y="3622736"/>
                </a:cubicBezTo>
                <a:cubicBezTo>
                  <a:pt x="10580393" y="3600205"/>
                  <a:pt x="10562453" y="3595849"/>
                  <a:pt x="10546655" y="3570507"/>
                </a:cubicBezTo>
                <a:cubicBezTo>
                  <a:pt x="10555386" y="3614148"/>
                  <a:pt x="10578674" y="3647900"/>
                  <a:pt x="10608011" y="3677184"/>
                </a:cubicBezTo>
                <a:close/>
                <a:moveTo>
                  <a:pt x="10769042" y="3317342"/>
                </a:moveTo>
                <a:cubicBezTo>
                  <a:pt x="10775468" y="3312021"/>
                  <a:pt x="10784978" y="3283580"/>
                  <a:pt x="10766857" y="3284244"/>
                </a:cubicBezTo>
                <a:cubicBezTo>
                  <a:pt x="10760243" y="3289993"/>
                  <a:pt x="10750921" y="3318007"/>
                  <a:pt x="10769042" y="3317342"/>
                </a:cubicBezTo>
                <a:close/>
                <a:moveTo>
                  <a:pt x="10017971" y="5024964"/>
                </a:moveTo>
                <a:cubicBezTo>
                  <a:pt x="10007640" y="5027541"/>
                  <a:pt x="9994922" y="5023962"/>
                  <a:pt x="9981488" y="5018536"/>
                </a:cubicBezTo>
                <a:cubicBezTo>
                  <a:pt x="9976414" y="4999971"/>
                  <a:pt x="9982424" y="4977122"/>
                  <a:pt x="9966691" y="4963030"/>
                </a:cubicBezTo>
                <a:cubicBezTo>
                  <a:pt x="9942965" y="4956627"/>
                  <a:pt x="9930030" y="4978966"/>
                  <a:pt x="9904921" y="4969913"/>
                </a:cubicBezTo>
                <a:cubicBezTo>
                  <a:pt x="9899584" y="4941540"/>
                  <a:pt x="9911678" y="4906077"/>
                  <a:pt x="9876969" y="4888701"/>
                </a:cubicBezTo>
                <a:cubicBezTo>
                  <a:pt x="9837365" y="4921700"/>
                  <a:pt x="9868864" y="4981016"/>
                  <a:pt x="9849404" y="5028527"/>
                </a:cubicBezTo>
                <a:cubicBezTo>
                  <a:pt x="9878658" y="5045533"/>
                  <a:pt x="9904834" y="5063730"/>
                  <a:pt x="9928358" y="5083305"/>
                </a:cubicBezTo>
                <a:cubicBezTo>
                  <a:pt x="9953709" y="5058291"/>
                  <a:pt x="10006292" y="5056020"/>
                  <a:pt x="10017971" y="5024964"/>
                </a:cubicBezTo>
                <a:close/>
                <a:moveTo>
                  <a:pt x="10152230" y="4721104"/>
                </a:moveTo>
                <a:cubicBezTo>
                  <a:pt x="10138080" y="4713832"/>
                  <a:pt x="10128226" y="4717640"/>
                  <a:pt x="10122670" y="4732527"/>
                </a:cubicBezTo>
                <a:lnTo>
                  <a:pt x="10134633" y="4737813"/>
                </a:lnTo>
                <a:cubicBezTo>
                  <a:pt x="10141169" y="4734580"/>
                  <a:pt x="10145506" y="4724764"/>
                  <a:pt x="10152230" y="4721104"/>
                </a:cubicBezTo>
                <a:close/>
                <a:moveTo>
                  <a:pt x="6405586" y="13203389"/>
                </a:moveTo>
                <a:cubicBezTo>
                  <a:pt x="6395826" y="13179221"/>
                  <a:pt x="6391424" y="13140617"/>
                  <a:pt x="6376481" y="13125867"/>
                </a:cubicBezTo>
                <a:cubicBezTo>
                  <a:pt x="6388326" y="13149940"/>
                  <a:pt x="6387752" y="13189400"/>
                  <a:pt x="6405586" y="13203389"/>
                </a:cubicBezTo>
                <a:close/>
                <a:moveTo>
                  <a:pt x="10688131" y="3512549"/>
                </a:moveTo>
                <a:cubicBezTo>
                  <a:pt x="10689623" y="3508108"/>
                  <a:pt x="10689861" y="3503464"/>
                  <a:pt x="10688292" y="3498945"/>
                </a:cubicBezTo>
                <a:lnTo>
                  <a:pt x="10688053" y="3499147"/>
                </a:lnTo>
                <a:lnTo>
                  <a:pt x="10669405" y="3514891"/>
                </a:lnTo>
                <a:cubicBezTo>
                  <a:pt x="10663275" y="3520407"/>
                  <a:pt x="10658010" y="3527134"/>
                  <a:pt x="10655710" y="3538104"/>
                </a:cubicBezTo>
                <a:cubicBezTo>
                  <a:pt x="10663824" y="3537609"/>
                  <a:pt x="10673538" y="3532337"/>
                  <a:pt x="10680440" y="3524931"/>
                </a:cubicBezTo>
                <a:lnTo>
                  <a:pt x="10684174" y="3518919"/>
                </a:lnTo>
                <a:close/>
                <a:moveTo>
                  <a:pt x="10717481" y="3449185"/>
                </a:moveTo>
                <a:cubicBezTo>
                  <a:pt x="10723186" y="3443243"/>
                  <a:pt x="10723608" y="3424781"/>
                  <a:pt x="10719773" y="3423086"/>
                </a:cubicBezTo>
                <a:cubicBezTo>
                  <a:pt x="10720033" y="3437482"/>
                  <a:pt x="10710617" y="3436892"/>
                  <a:pt x="10709976" y="3449870"/>
                </a:cubicBezTo>
                <a:cubicBezTo>
                  <a:pt x="10713090" y="3451756"/>
                  <a:pt x="10715579" y="3451166"/>
                  <a:pt x="10717481" y="3449185"/>
                </a:cubicBezTo>
                <a:close/>
                <a:moveTo>
                  <a:pt x="10171022" y="4690131"/>
                </a:moveTo>
                <a:cubicBezTo>
                  <a:pt x="10158115" y="4686978"/>
                  <a:pt x="10148451" y="4690359"/>
                  <a:pt x="10141462" y="4701554"/>
                </a:cubicBezTo>
                <a:cubicBezTo>
                  <a:pt x="10156378" y="4711715"/>
                  <a:pt x="10166231" y="4707907"/>
                  <a:pt x="10171022" y="4690131"/>
                </a:cubicBezTo>
                <a:close/>
                <a:moveTo>
                  <a:pt x="11089439" y="2630346"/>
                </a:moveTo>
                <a:cubicBezTo>
                  <a:pt x="11070090" y="2661445"/>
                  <a:pt x="11033496" y="2672025"/>
                  <a:pt x="11002020" y="2657354"/>
                </a:cubicBezTo>
                <a:cubicBezTo>
                  <a:pt x="10971600" y="2642894"/>
                  <a:pt x="10942029" y="2598747"/>
                  <a:pt x="10962281" y="2567953"/>
                </a:cubicBezTo>
                <a:cubicBezTo>
                  <a:pt x="10976679" y="2545781"/>
                  <a:pt x="11013792" y="2547403"/>
                  <a:pt x="11030450" y="2575654"/>
                </a:cubicBezTo>
                <a:cubicBezTo>
                  <a:pt x="11024901" y="2590526"/>
                  <a:pt x="11027091" y="2592513"/>
                  <a:pt x="11017830" y="2604216"/>
                </a:cubicBezTo>
                <a:cubicBezTo>
                  <a:pt x="10998583" y="2595711"/>
                  <a:pt x="11001326" y="2579090"/>
                  <a:pt x="10983738" y="2570300"/>
                </a:cubicBezTo>
                <a:cubicBezTo>
                  <a:pt x="10951949" y="2613321"/>
                  <a:pt x="11001714" y="2651104"/>
                  <a:pt x="11037050" y="2646336"/>
                </a:cubicBezTo>
                <a:cubicBezTo>
                  <a:pt x="11101083" y="2637943"/>
                  <a:pt x="11079348" y="2540193"/>
                  <a:pt x="11055333" y="2511239"/>
                </a:cubicBezTo>
                <a:cubicBezTo>
                  <a:pt x="11047139" y="2502014"/>
                  <a:pt x="11029246" y="2486974"/>
                  <a:pt x="11019734" y="2480733"/>
                </a:cubicBezTo>
                <a:cubicBezTo>
                  <a:pt x="10984102" y="2458111"/>
                  <a:pt x="10921421" y="2447898"/>
                  <a:pt x="10881318" y="2427098"/>
                </a:cubicBezTo>
                <a:lnTo>
                  <a:pt x="10879325" y="2425466"/>
                </a:lnTo>
                <a:lnTo>
                  <a:pt x="10867815" y="2423352"/>
                </a:lnTo>
                <a:cubicBezTo>
                  <a:pt x="10874094" y="2450675"/>
                  <a:pt x="10908262" y="2466795"/>
                  <a:pt x="10902229" y="2498907"/>
                </a:cubicBezTo>
                <a:cubicBezTo>
                  <a:pt x="10890591" y="2513710"/>
                  <a:pt x="10872115" y="2511684"/>
                  <a:pt x="10851455" y="2503067"/>
                </a:cubicBezTo>
                <a:cubicBezTo>
                  <a:pt x="10854506" y="2523849"/>
                  <a:pt x="10846622" y="2552075"/>
                  <a:pt x="10823174" y="2550920"/>
                </a:cubicBezTo>
                <a:cubicBezTo>
                  <a:pt x="10805780" y="2540677"/>
                  <a:pt x="10809553" y="2522910"/>
                  <a:pt x="10799354" y="2510221"/>
                </a:cubicBezTo>
                <a:cubicBezTo>
                  <a:pt x="10791355" y="2517938"/>
                  <a:pt x="10790657" y="2529904"/>
                  <a:pt x="10777492" y="2534315"/>
                </a:cubicBezTo>
                <a:lnTo>
                  <a:pt x="10768094" y="2527371"/>
                </a:lnTo>
                <a:lnTo>
                  <a:pt x="10767289" y="2530320"/>
                </a:lnTo>
                <a:cubicBezTo>
                  <a:pt x="10762287" y="2541785"/>
                  <a:pt x="10755634" y="2553094"/>
                  <a:pt x="10746593" y="2568945"/>
                </a:cubicBezTo>
                <a:cubicBezTo>
                  <a:pt x="10741414" y="2578360"/>
                  <a:pt x="10738516" y="2591837"/>
                  <a:pt x="10733613" y="2598321"/>
                </a:cubicBezTo>
                <a:cubicBezTo>
                  <a:pt x="10720172" y="2613755"/>
                  <a:pt x="10704863" y="2620730"/>
                  <a:pt x="10695960" y="2635116"/>
                </a:cubicBezTo>
                <a:cubicBezTo>
                  <a:pt x="10676599" y="2666252"/>
                  <a:pt x="10659425" y="2738556"/>
                  <a:pt x="10713620" y="2768099"/>
                </a:cubicBezTo>
                <a:cubicBezTo>
                  <a:pt x="10740810" y="2782657"/>
                  <a:pt x="10817175" y="2752790"/>
                  <a:pt x="10813858" y="2714178"/>
                </a:cubicBezTo>
                <a:cubicBezTo>
                  <a:pt x="10811568" y="2688231"/>
                  <a:pt x="10753855" y="2650519"/>
                  <a:pt x="10755752" y="2707332"/>
                </a:cubicBezTo>
                <a:cubicBezTo>
                  <a:pt x="10766093" y="2718516"/>
                  <a:pt x="10773682" y="2689811"/>
                  <a:pt x="10785414" y="2708225"/>
                </a:cubicBezTo>
                <a:cubicBezTo>
                  <a:pt x="10783004" y="2727515"/>
                  <a:pt x="10756990" y="2728742"/>
                  <a:pt x="10743977" y="2727063"/>
                </a:cubicBezTo>
                <a:cubicBezTo>
                  <a:pt x="10724409" y="2697554"/>
                  <a:pt x="10746983" y="2663766"/>
                  <a:pt x="10782500" y="2660631"/>
                </a:cubicBezTo>
                <a:cubicBezTo>
                  <a:pt x="10814881" y="2670358"/>
                  <a:pt x="10838922" y="2706742"/>
                  <a:pt x="10834726" y="2738449"/>
                </a:cubicBezTo>
                <a:cubicBezTo>
                  <a:pt x="10833328" y="2749018"/>
                  <a:pt x="10828792" y="2759068"/>
                  <a:pt x="10820382" y="2767438"/>
                </a:cubicBezTo>
                <a:cubicBezTo>
                  <a:pt x="10791506" y="2795897"/>
                  <a:pt x="10741271" y="2796600"/>
                  <a:pt x="10708288" y="2791695"/>
                </a:cubicBezTo>
                <a:cubicBezTo>
                  <a:pt x="10656841" y="2745556"/>
                  <a:pt x="10643663" y="2679687"/>
                  <a:pt x="10670937" y="2635254"/>
                </a:cubicBezTo>
                <a:cubicBezTo>
                  <a:pt x="10634154" y="2642409"/>
                  <a:pt x="10578955" y="2643972"/>
                  <a:pt x="10544608" y="2623707"/>
                </a:cubicBezTo>
                <a:cubicBezTo>
                  <a:pt x="10490366" y="2593126"/>
                  <a:pt x="10478028" y="2523049"/>
                  <a:pt x="10527792" y="2486517"/>
                </a:cubicBezTo>
                <a:cubicBezTo>
                  <a:pt x="10570709" y="2455102"/>
                  <a:pt x="10629153" y="2464642"/>
                  <a:pt x="10659107" y="2523674"/>
                </a:cubicBezTo>
                <a:cubicBezTo>
                  <a:pt x="10668628" y="2565537"/>
                  <a:pt x="10607695" y="2599678"/>
                  <a:pt x="10570124" y="2594781"/>
                </a:cubicBezTo>
                <a:cubicBezTo>
                  <a:pt x="10534145" y="2583973"/>
                  <a:pt x="10531834" y="2531556"/>
                  <a:pt x="10561221" y="2518080"/>
                </a:cubicBezTo>
                <a:cubicBezTo>
                  <a:pt x="10572230" y="2512767"/>
                  <a:pt x="10590119" y="2516091"/>
                  <a:pt x="10601951" y="2536585"/>
                </a:cubicBezTo>
                <a:cubicBezTo>
                  <a:pt x="10594176" y="2548416"/>
                  <a:pt x="10562969" y="2571774"/>
                  <a:pt x="10562760" y="2545729"/>
                </a:cubicBezTo>
                <a:cubicBezTo>
                  <a:pt x="10538267" y="2604622"/>
                  <a:pt x="10658497" y="2580397"/>
                  <a:pt x="10644163" y="2525213"/>
                </a:cubicBezTo>
                <a:cubicBezTo>
                  <a:pt x="10636043" y="2495165"/>
                  <a:pt x="10595491" y="2471650"/>
                  <a:pt x="10568787" y="2480205"/>
                </a:cubicBezTo>
                <a:cubicBezTo>
                  <a:pt x="10482105" y="2508057"/>
                  <a:pt x="10513194" y="2603721"/>
                  <a:pt x="10576914" y="2623225"/>
                </a:cubicBezTo>
                <a:cubicBezTo>
                  <a:pt x="10637037" y="2641648"/>
                  <a:pt x="10729386" y="2610193"/>
                  <a:pt x="10749708" y="2529612"/>
                </a:cubicBezTo>
                <a:cubicBezTo>
                  <a:pt x="10753033" y="2516324"/>
                  <a:pt x="10751051" y="2500055"/>
                  <a:pt x="10752004" y="2484638"/>
                </a:cubicBezTo>
                <a:lnTo>
                  <a:pt x="10753721" y="2476534"/>
                </a:lnTo>
                <a:lnTo>
                  <a:pt x="10749378" y="2484807"/>
                </a:lnTo>
                <a:cubicBezTo>
                  <a:pt x="10744545" y="2501155"/>
                  <a:pt x="10742916" y="2525175"/>
                  <a:pt x="10724478" y="2526235"/>
                </a:cubicBezTo>
                <a:cubicBezTo>
                  <a:pt x="10698700" y="2515356"/>
                  <a:pt x="10712506" y="2488725"/>
                  <a:pt x="10717316" y="2466301"/>
                </a:cubicBezTo>
                <a:cubicBezTo>
                  <a:pt x="10697240" y="2474819"/>
                  <a:pt x="10667684" y="2477103"/>
                  <a:pt x="10660741" y="2448976"/>
                </a:cubicBezTo>
                <a:cubicBezTo>
                  <a:pt x="10666317" y="2434050"/>
                  <a:pt x="10672841" y="2421590"/>
                  <a:pt x="10682453" y="2417143"/>
                </a:cubicBezTo>
                <a:cubicBezTo>
                  <a:pt x="10624269" y="2401152"/>
                  <a:pt x="10641117" y="2336484"/>
                  <a:pt x="10703289" y="2361909"/>
                </a:cubicBezTo>
                <a:cubicBezTo>
                  <a:pt x="10692609" y="2338778"/>
                  <a:pt x="10665546" y="2322729"/>
                  <a:pt x="10678257" y="2290500"/>
                </a:cubicBezTo>
                <a:cubicBezTo>
                  <a:pt x="10681243" y="2291819"/>
                  <a:pt x="10682518" y="2287779"/>
                  <a:pt x="10684079" y="2285400"/>
                </a:cubicBezTo>
                <a:lnTo>
                  <a:pt x="10700981" y="2291680"/>
                </a:lnTo>
                <a:lnTo>
                  <a:pt x="10688641" y="2275943"/>
                </a:lnTo>
                <a:cubicBezTo>
                  <a:pt x="10662421" y="2243544"/>
                  <a:pt x="10631721" y="2213048"/>
                  <a:pt x="10586707" y="2205125"/>
                </a:cubicBezTo>
                <a:cubicBezTo>
                  <a:pt x="10552316" y="2198586"/>
                  <a:pt x="10500554" y="2200157"/>
                  <a:pt x="10485449" y="2220471"/>
                </a:cubicBezTo>
                <a:cubicBezTo>
                  <a:pt x="10472141" y="2239033"/>
                  <a:pt x="10474057" y="2273996"/>
                  <a:pt x="10477006" y="2291593"/>
                </a:cubicBezTo>
                <a:cubicBezTo>
                  <a:pt x="10492910" y="2386203"/>
                  <a:pt x="10624859" y="2391547"/>
                  <a:pt x="10614913" y="2277674"/>
                </a:cubicBezTo>
                <a:cubicBezTo>
                  <a:pt x="10597675" y="2254272"/>
                  <a:pt x="10545722" y="2226225"/>
                  <a:pt x="10527418" y="2253781"/>
                </a:cubicBezTo>
                <a:cubicBezTo>
                  <a:pt x="10519445" y="2266044"/>
                  <a:pt x="10522577" y="2295943"/>
                  <a:pt x="10545106" y="2299278"/>
                </a:cubicBezTo>
                <a:cubicBezTo>
                  <a:pt x="10556039" y="2279157"/>
                  <a:pt x="10517543" y="2278443"/>
                  <a:pt x="10538563" y="2255141"/>
                </a:cubicBezTo>
                <a:cubicBezTo>
                  <a:pt x="10575813" y="2251741"/>
                  <a:pt x="10575376" y="2307051"/>
                  <a:pt x="10545868" y="2314891"/>
                </a:cubicBezTo>
                <a:cubicBezTo>
                  <a:pt x="10513874" y="2301773"/>
                  <a:pt x="10496678" y="2262095"/>
                  <a:pt x="10520486" y="2235952"/>
                </a:cubicBezTo>
                <a:cubicBezTo>
                  <a:pt x="10538290" y="2215303"/>
                  <a:pt x="10601873" y="2233213"/>
                  <a:pt x="10623551" y="2266214"/>
                </a:cubicBezTo>
                <a:cubicBezTo>
                  <a:pt x="10659611" y="2319828"/>
                  <a:pt x="10601317" y="2397439"/>
                  <a:pt x="10534173" y="2392214"/>
                </a:cubicBezTo>
                <a:cubicBezTo>
                  <a:pt x="10491599" y="2376458"/>
                  <a:pt x="10482560" y="2366863"/>
                  <a:pt x="10464026" y="2338306"/>
                </a:cubicBezTo>
                <a:cubicBezTo>
                  <a:pt x="10442400" y="2306346"/>
                  <a:pt x="10412097" y="2259349"/>
                  <a:pt x="10450841" y="2205179"/>
                </a:cubicBezTo>
                <a:cubicBezTo>
                  <a:pt x="10486095" y="2156597"/>
                  <a:pt x="10577991" y="2163593"/>
                  <a:pt x="10648587" y="2209552"/>
                </a:cubicBezTo>
                <a:cubicBezTo>
                  <a:pt x="10638191" y="2176444"/>
                  <a:pt x="10633098" y="2140586"/>
                  <a:pt x="10658402" y="2093717"/>
                </a:cubicBezTo>
                <a:cubicBezTo>
                  <a:pt x="10673876" y="2085278"/>
                  <a:pt x="10688257" y="2075847"/>
                  <a:pt x="10705268" y="2073179"/>
                </a:cubicBezTo>
                <a:cubicBezTo>
                  <a:pt x="10773412" y="2094632"/>
                  <a:pt x="10807026" y="2153785"/>
                  <a:pt x="10761156" y="2203278"/>
                </a:cubicBezTo>
                <a:cubicBezTo>
                  <a:pt x="10729663" y="2213296"/>
                  <a:pt x="10690076" y="2168817"/>
                  <a:pt x="10720655" y="2140064"/>
                </a:cubicBezTo>
                <a:lnTo>
                  <a:pt x="10746291" y="2151391"/>
                </a:lnTo>
                <a:cubicBezTo>
                  <a:pt x="10755670" y="2163682"/>
                  <a:pt x="10735032" y="2173404"/>
                  <a:pt x="10738343" y="2185560"/>
                </a:cubicBezTo>
                <a:cubicBezTo>
                  <a:pt x="10789317" y="2189242"/>
                  <a:pt x="10754818" y="2120533"/>
                  <a:pt x="10734584" y="2108537"/>
                </a:cubicBezTo>
                <a:cubicBezTo>
                  <a:pt x="10715871" y="2097723"/>
                  <a:pt x="10694263" y="2100397"/>
                  <a:pt x="10677202" y="2102024"/>
                </a:cubicBezTo>
                <a:cubicBezTo>
                  <a:pt x="10627822" y="2169571"/>
                  <a:pt x="10678428" y="2233176"/>
                  <a:pt x="10727365" y="2287881"/>
                </a:cubicBezTo>
                <a:lnTo>
                  <a:pt x="10748466" y="2312264"/>
                </a:lnTo>
                <a:lnTo>
                  <a:pt x="10749067" y="2304470"/>
                </a:lnTo>
                <a:cubicBezTo>
                  <a:pt x="10747525" y="2287894"/>
                  <a:pt x="10740636" y="2271905"/>
                  <a:pt x="10756715" y="2257145"/>
                </a:cubicBezTo>
                <a:cubicBezTo>
                  <a:pt x="10760175" y="2259697"/>
                  <a:pt x="10762449" y="2259168"/>
                  <a:pt x="10764436" y="2256977"/>
                </a:cubicBezTo>
                <a:cubicBezTo>
                  <a:pt x="10794344" y="2275817"/>
                  <a:pt x="10793474" y="2306630"/>
                  <a:pt x="10806145" y="2332175"/>
                </a:cubicBezTo>
                <a:cubicBezTo>
                  <a:pt x="10822000" y="2318211"/>
                  <a:pt x="10838119" y="2282884"/>
                  <a:pt x="10866413" y="2298454"/>
                </a:cubicBezTo>
                <a:cubicBezTo>
                  <a:pt x="10885038" y="2308218"/>
                  <a:pt x="10886383" y="2328247"/>
                  <a:pt x="10869693" y="2360253"/>
                </a:cubicBezTo>
                <a:cubicBezTo>
                  <a:pt x="10920879" y="2354740"/>
                  <a:pt x="10937703" y="2391382"/>
                  <a:pt x="10924153" y="2413004"/>
                </a:cubicBezTo>
                <a:lnTo>
                  <a:pt x="10915806" y="2420618"/>
                </a:lnTo>
                <a:lnTo>
                  <a:pt x="10952070" y="2430798"/>
                </a:lnTo>
                <a:cubicBezTo>
                  <a:pt x="11009803" y="2441093"/>
                  <a:pt x="11070963" y="2433054"/>
                  <a:pt x="11087150" y="2379064"/>
                </a:cubicBezTo>
                <a:cubicBezTo>
                  <a:pt x="11094378" y="2355762"/>
                  <a:pt x="11078972" y="2318893"/>
                  <a:pt x="11048176" y="2305286"/>
                </a:cubicBezTo>
                <a:cubicBezTo>
                  <a:pt x="11038339" y="2300940"/>
                  <a:pt x="10998525" y="2286915"/>
                  <a:pt x="10996171" y="2320012"/>
                </a:cubicBezTo>
                <a:cubicBezTo>
                  <a:pt x="10998697" y="2337434"/>
                  <a:pt x="11012785" y="2321749"/>
                  <a:pt x="11024232" y="2324768"/>
                </a:cubicBezTo>
                <a:cubicBezTo>
                  <a:pt x="11066658" y="2353705"/>
                  <a:pt x="11019730" y="2382394"/>
                  <a:pt x="10991473" y="2347999"/>
                </a:cubicBezTo>
                <a:cubicBezTo>
                  <a:pt x="10980988" y="2334704"/>
                  <a:pt x="10977696" y="2301659"/>
                  <a:pt x="10980007" y="2297585"/>
                </a:cubicBezTo>
                <a:cubicBezTo>
                  <a:pt x="10985470" y="2285223"/>
                  <a:pt x="11009787" y="2277625"/>
                  <a:pt x="11025597" y="2280024"/>
                </a:cubicBezTo>
                <a:cubicBezTo>
                  <a:pt x="11076261" y="2289162"/>
                  <a:pt x="11124393" y="2349153"/>
                  <a:pt x="11118036" y="2377425"/>
                </a:cubicBezTo>
                <a:cubicBezTo>
                  <a:pt x="11112295" y="2405460"/>
                  <a:pt x="11081436" y="2429020"/>
                  <a:pt x="11060780" y="2438745"/>
                </a:cubicBezTo>
                <a:cubicBezTo>
                  <a:pt x="11043204" y="2447284"/>
                  <a:pt x="11027668" y="2441949"/>
                  <a:pt x="11005780" y="2452149"/>
                </a:cubicBezTo>
                <a:cubicBezTo>
                  <a:pt x="11039943" y="2478963"/>
                  <a:pt x="11079564" y="2506150"/>
                  <a:pt x="11093738" y="2543493"/>
                </a:cubicBezTo>
                <a:cubicBezTo>
                  <a:pt x="11098097" y="2555610"/>
                  <a:pt x="11103685" y="2579988"/>
                  <a:pt x="11102209" y="2592584"/>
                </a:cubicBezTo>
                <a:cubicBezTo>
                  <a:pt x="11100421" y="2607334"/>
                  <a:pt x="11095888" y="2619980"/>
                  <a:pt x="11089439" y="2630346"/>
                </a:cubicBezTo>
                <a:close/>
                <a:moveTo>
                  <a:pt x="6215524" y="13663043"/>
                </a:moveTo>
                <a:cubicBezTo>
                  <a:pt x="6209635" y="13657888"/>
                  <a:pt x="6208762" y="13648311"/>
                  <a:pt x="6199951" y="13652077"/>
                </a:cubicBezTo>
                <a:cubicBezTo>
                  <a:pt x="6196603" y="13660810"/>
                  <a:pt x="6198609" y="13667824"/>
                  <a:pt x="6207388" y="13672214"/>
                </a:cubicBezTo>
                <a:cubicBezTo>
                  <a:pt x="6209465" y="13667514"/>
                  <a:pt x="6213924" y="13668974"/>
                  <a:pt x="6215524" y="13663043"/>
                </a:cubicBezTo>
                <a:close/>
                <a:moveTo>
                  <a:pt x="10364272" y="4281203"/>
                </a:moveTo>
                <a:cubicBezTo>
                  <a:pt x="10365378" y="4276982"/>
                  <a:pt x="10364852" y="4272828"/>
                  <a:pt x="10361736" y="4268901"/>
                </a:cubicBezTo>
                <a:cubicBezTo>
                  <a:pt x="10369441" y="4259553"/>
                  <a:pt x="10341000" y="4263820"/>
                  <a:pt x="10348466" y="4253857"/>
                </a:cubicBezTo>
                <a:cubicBezTo>
                  <a:pt x="10327631" y="4246691"/>
                  <a:pt x="10324284" y="4272757"/>
                  <a:pt x="10316014" y="4283385"/>
                </a:cubicBezTo>
                <a:cubicBezTo>
                  <a:pt x="10286664" y="4320915"/>
                  <a:pt x="10258935" y="4361712"/>
                  <a:pt x="10229308" y="4402181"/>
                </a:cubicBezTo>
                <a:cubicBezTo>
                  <a:pt x="10111883" y="4560453"/>
                  <a:pt x="9977332" y="4697385"/>
                  <a:pt x="9870047" y="4870850"/>
                </a:cubicBezTo>
                <a:cubicBezTo>
                  <a:pt x="9878666" y="4884860"/>
                  <a:pt x="9902648" y="4861790"/>
                  <a:pt x="9920116" y="4868488"/>
                </a:cubicBezTo>
                <a:cubicBezTo>
                  <a:pt x="9938645" y="4827707"/>
                  <a:pt x="9973562" y="4797227"/>
                  <a:pt x="10001353" y="4762068"/>
                </a:cubicBezTo>
                <a:cubicBezTo>
                  <a:pt x="10046917" y="4705177"/>
                  <a:pt x="10078856" y="4660630"/>
                  <a:pt x="10120248" y="4603936"/>
                </a:cubicBezTo>
                <a:cubicBezTo>
                  <a:pt x="10191316" y="4507815"/>
                  <a:pt x="10269348" y="4408650"/>
                  <a:pt x="10336017" y="4316707"/>
                </a:cubicBezTo>
                <a:cubicBezTo>
                  <a:pt x="10342927" y="4307136"/>
                  <a:pt x="10360950" y="4293867"/>
                  <a:pt x="10364272" y="4281203"/>
                </a:cubicBezTo>
                <a:close/>
                <a:moveTo>
                  <a:pt x="10632663" y="3677875"/>
                </a:moveTo>
                <a:cubicBezTo>
                  <a:pt x="10632402" y="3663479"/>
                  <a:pt x="10625825" y="3634560"/>
                  <a:pt x="10611498" y="3640471"/>
                </a:cubicBezTo>
                <a:cubicBezTo>
                  <a:pt x="10618758" y="3652860"/>
                  <a:pt x="10615100" y="3672665"/>
                  <a:pt x="10632663" y="3677875"/>
                </a:cubicBezTo>
                <a:close/>
                <a:moveTo>
                  <a:pt x="10219005" y="4629319"/>
                </a:moveTo>
                <a:cubicBezTo>
                  <a:pt x="10221755" y="4624430"/>
                  <a:pt x="10223462" y="4619700"/>
                  <a:pt x="10223463" y="4615365"/>
                </a:cubicBezTo>
                <a:cubicBezTo>
                  <a:pt x="10216412" y="4620921"/>
                  <a:pt x="10208406" y="4624014"/>
                  <a:pt x="10200061" y="4624408"/>
                </a:cubicBezTo>
                <a:cubicBezTo>
                  <a:pt x="10192167" y="4634183"/>
                  <a:pt x="10204169" y="4635915"/>
                  <a:pt x="10200398" y="4644450"/>
                </a:cubicBezTo>
                <a:cubicBezTo>
                  <a:pt x="10188697" y="4648972"/>
                  <a:pt x="10178667" y="4657802"/>
                  <a:pt x="10167255" y="4663982"/>
                </a:cubicBezTo>
                <a:lnTo>
                  <a:pt x="10183919" y="4671345"/>
                </a:lnTo>
                <a:cubicBezTo>
                  <a:pt x="10193100" y="4660099"/>
                  <a:pt x="10210752" y="4643988"/>
                  <a:pt x="10219005" y="4629319"/>
                </a:cubicBezTo>
                <a:close/>
                <a:moveTo>
                  <a:pt x="6576552" y="12876262"/>
                </a:moveTo>
                <a:cubicBezTo>
                  <a:pt x="6532640" y="12910094"/>
                  <a:pt x="6528504" y="12957405"/>
                  <a:pt x="6484769" y="13013838"/>
                </a:cubicBezTo>
                <a:cubicBezTo>
                  <a:pt x="6467860" y="13003807"/>
                  <a:pt x="6464181" y="12991433"/>
                  <a:pt x="6445854" y="12982311"/>
                </a:cubicBezTo>
                <a:cubicBezTo>
                  <a:pt x="6438595" y="12950439"/>
                  <a:pt x="6493966" y="12869972"/>
                  <a:pt x="6523421" y="12834359"/>
                </a:cubicBezTo>
                <a:cubicBezTo>
                  <a:pt x="6547088" y="12841745"/>
                  <a:pt x="6568106" y="12855127"/>
                  <a:pt x="6576552" y="12876262"/>
                </a:cubicBezTo>
                <a:close/>
                <a:moveTo>
                  <a:pt x="10338204" y="4375489"/>
                </a:moveTo>
                <a:cubicBezTo>
                  <a:pt x="10338992" y="4374482"/>
                  <a:pt x="10338570" y="4373052"/>
                  <a:pt x="10336110" y="4370818"/>
                </a:cubicBezTo>
                <a:cubicBezTo>
                  <a:pt x="10332754" y="4374946"/>
                  <a:pt x="10310221" y="4371621"/>
                  <a:pt x="10320827" y="4383448"/>
                </a:cubicBezTo>
                <a:cubicBezTo>
                  <a:pt x="10322590" y="4377724"/>
                  <a:pt x="10335840" y="4378509"/>
                  <a:pt x="10338204" y="4375489"/>
                </a:cubicBezTo>
                <a:close/>
                <a:moveTo>
                  <a:pt x="10287773" y="4491774"/>
                </a:moveTo>
                <a:cubicBezTo>
                  <a:pt x="10259232" y="4493956"/>
                  <a:pt x="10227538" y="4487093"/>
                  <a:pt x="10208407" y="4515367"/>
                </a:cubicBezTo>
                <a:cubicBezTo>
                  <a:pt x="10237853" y="4514605"/>
                  <a:pt x="10267110" y="4514270"/>
                  <a:pt x="10287773" y="4491774"/>
                </a:cubicBezTo>
                <a:close/>
                <a:moveTo>
                  <a:pt x="6657332" y="12717681"/>
                </a:moveTo>
                <a:cubicBezTo>
                  <a:pt x="6647785" y="12705831"/>
                  <a:pt x="6647005" y="12681062"/>
                  <a:pt x="6627927" y="12679247"/>
                </a:cubicBezTo>
                <a:cubicBezTo>
                  <a:pt x="6626461" y="12696409"/>
                  <a:pt x="6633085" y="12712565"/>
                  <a:pt x="6646521" y="12727152"/>
                </a:cubicBezTo>
                <a:cubicBezTo>
                  <a:pt x="6649769" y="12720955"/>
                  <a:pt x="6654460" y="12723027"/>
                  <a:pt x="6657332" y="12717681"/>
                </a:cubicBezTo>
                <a:close/>
                <a:moveTo>
                  <a:pt x="10727483" y="3507080"/>
                </a:moveTo>
                <a:cubicBezTo>
                  <a:pt x="10737521" y="3454390"/>
                  <a:pt x="10743999" y="3423589"/>
                  <a:pt x="10759739" y="3385659"/>
                </a:cubicBezTo>
                <a:cubicBezTo>
                  <a:pt x="10761101" y="3379120"/>
                  <a:pt x="10758397" y="3374865"/>
                  <a:pt x="10754086" y="3371940"/>
                </a:cubicBezTo>
                <a:cubicBezTo>
                  <a:pt x="10730004" y="3401084"/>
                  <a:pt x="10720136" y="3470681"/>
                  <a:pt x="10727483" y="3507080"/>
                </a:cubicBezTo>
                <a:close/>
                <a:moveTo>
                  <a:pt x="10250373" y="4587978"/>
                </a:moveTo>
                <a:cubicBezTo>
                  <a:pt x="10214041" y="4584677"/>
                  <a:pt x="10187307" y="4607041"/>
                  <a:pt x="10148350" y="4596969"/>
                </a:cubicBezTo>
                <a:cubicBezTo>
                  <a:pt x="10143674" y="4604084"/>
                  <a:pt x="10125788" y="4619136"/>
                  <a:pt x="10133830" y="4629830"/>
                </a:cubicBezTo>
                <a:cubicBezTo>
                  <a:pt x="10166343" y="4623282"/>
                  <a:pt x="10198567" y="4615076"/>
                  <a:pt x="10226355" y="4597260"/>
                </a:cubicBezTo>
                <a:cubicBezTo>
                  <a:pt x="10231846" y="4611417"/>
                  <a:pt x="10246814" y="4605279"/>
                  <a:pt x="10250373" y="4587978"/>
                </a:cubicBezTo>
                <a:close/>
                <a:moveTo>
                  <a:pt x="10418951" y="4206446"/>
                </a:moveTo>
                <a:cubicBezTo>
                  <a:pt x="10407452" y="4197795"/>
                  <a:pt x="10403543" y="4207800"/>
                  <a:pt x="10392472" y="4199338"/>
                </a:cubicBezTo>
                <a:cubicBezTo>
                  <a:pt x="10397248" y="4194307"/>
                  <a:pt x="10402979" y="4191738"/>
                  <a:pt x="10407756" y="4186707"/>
                </a:cubicBezTo>
                <a:cubicBezTo>
                  <a:pt x="10399688" y="4184163"/>
                  <a:pt x="10400857" y="4178048"/>
                  <a:pt x="10393405" y="4175266"/>
                </a:cubicBezTo>
                <a:lnTo>
                  <a:pt x="10380583" y="4204286"/>
                </a:lnTo>
                <a:cubicBezTo>
                  <a:pt x="10388925" y="4221234"/>
                  <a:pt x="10410680" y="4217074"/>
                  <a:pt x="10418951" y="4206446"/>
                </a:cubicBezTo>
                <a:close/>
                <a:moveTo>
                  <a:pt x="9182654" y="7009665"/>
                </a:moveTo>
                <a:cubicBezTo>
                  <a:pt x="9181103" y="7001365"/>
                  <a:pt x="9179092" y="6993087"/>
                  <a:pt x="9170049" y="6990954"/>
                </a:cubicBezTo>
                <a:cubicBezTo>
                  <a:pt x="9161733" y="6998582"/>
                  <a:pt x="9169668" y="7011095"/>
                  <a:pt x="9182654" y="7009665"/>
                </a:cubicBezTo>
                <a:close/>
                <a:moveTo>
                  <a:pt x="10672399" y="3644428"/>
                </a:moveTo>
                <a:cubicBezTo>
                  <a:pt x="10664200" y="3607652"/>
                  <a:pt x="10693988" y="3566748"/>
                  <a:pt x="10681018" y="3535005"/>
                </a:cubicBezTo>
                <a:cubicBezTo>
                  <a:pt x="10660322" y="3551873"/>
                  <a:pt x="10649730" y="3583916"/>
                  <a:pt x="10618029" y="3584191"/>
                </a:cubicBezTo>
                <a:cubicBezTo>
                  <a:pt x="10589273" y="3562815"/>
                  <a:pt x="10610089" y="3504175"/>
                  <a:pt x="10651795" y="3516992"/>
                </a:cubicBezTo>
                <a:lnTo>
                  <a:pt x="10692311" y="3477440"/>
                </a:lnTo>
                <a:lnTo>
                  <a:pt x="10697475" y="3472399"/>
                </a:lnTo>
                <a:cubicBezTo>
                  <a:pt x="10701724" y="3438573"/>
                  <a:pt x="10717080" y="3396903"/>
                  <a:pt x="10713862" y="3368449"/>
                </a:cubicBezTo>
                <a:lnTo>
                  <a:pt x="10713690" y="3368464"/>
                </a:lnTo>
                <a:lnTo>
                  <a:pt x="10681075" y="3371168"/>
                </a:lnTo>
                <a:cubicBezTo>
                  <a:pt x="10605572" y="3391522"/>
                  <a:pt x="10541328" y="3503887"/>
                  <a:pt x="10577805" y="3580700"/>
                </a:cubicBezTo>
                <a:cubicBezTo>
                  <a:pt x="10593570" y="3614188"/>
                  <a:pt x="10631267" y="3634924"/>
                  <a:pt x="10672399" y="3644428"/>
                </a:cubicBezTo>
                <a:close/>
                <a:moveTo>
                  <a:pt x="6644818" y="12761001"/>
                </a:moveTo>
                <a:cubicBezTo>
                  <a:pt x="6652369" y="12753142"/>
                  <a:pt x="6642144" y="12735904"/>
                  <a:pt x="6633352" y="12739652"/>
                </a:cubicBezTo>
                <a:cubicBezTo>
                  <a:pt x="6634983" y="12747496"/>
                  <a:pt x="6640302" y="12753918"/>
                  <a:pt x="6644818" y="12761001"/>
                </a:cubicBezTo>
                <a:close/>
                <a:moveTo>
                  <a:pt x="6419952" y="13270327"/>
                </a:moveTo>
                <a:cubicBezTo>
                  <a:pt x="6417336" y="13268152"/>
                  <a:pt x="6418038" y="13265407"/>
                  <a:pt x="6416277" y="13263611"/>
                </a:cubicBezTo>
                <a:cubicBezTo>
                  <a:pt x="6413351" y="13267920"/>
                  <a:pt x="6408818" y="13273553"/>
                  <a:pt x="6415658" y="13276575"/>
                </a:cubicBezTo>
                <a:cubicBezTo>
                  <a:pt x="6417215" y="13274209"/>
                  <a:pt x="6418584" y="13272267"/>
                  <a:pt x="6419952" y="13270327"/>
                </a:cubicBezTo>
                <a:close/>
                <a:moveTo>
                  <a:pt x="10835599" y="3283568"/>
                </a:moveTo>
                <a:cubicBezTo>
                  <a:pt x="10837022" y="3282220"/>
                  <a:pt x="10838250" y="3280595"/>
                  <a:pt x="10838291" y="3277043"/>
                </a:cubicBezTo>
                <a:lnTo>
                  <a:pt x="10824780" y="3271794"/>
                </a:lnTo>
                <a:lnTo>
                  <a:pt x="10819164" y="3269612"/>
                </a:lnTo>
                <a:lnTo>
                  <a:pt x="10821952" y="3273786"/>
                </a:lnTo>
                <a:lnTo>
                  <a:pt x="10831733" y="3288427"/>
                </a:lnTo>
                <a:cubicBezTo>
                  <a:pt x="10832557" y="3285986"/>
                  <a:pt x="10834176" y="3284916"/>
                  <a:pt x="10835599" y="3283568"/>
                </a:cubicBezTo>
                <a:close/>
                <a:moveTo>
                  <a:pt x="10365596" y="4349160"/>
                </a:moveTo>
                <a:cubicBezTo>
                  <a:pt x="10352929" y="4346623"/>
                  <a:pt x="10337824" y="4336889"/>
                  <a:pt x="10333461" y="4354854"/>
                </a:cubicBezTo>
                <a:cubicBezTo>
                  <a:pt x="10348088" y="4363358"/>
                  <a:pt x="10356032" y="4354626"/>
                  <a:pt x="10365596" y="4349160"/>
                </a:cubicBezTo>
                <a:close/>
                <a:moveTo>
                  <a:pt x="10658944" y="3691018"/>
                </a:moveTo>
                <a:cubicBezTo>
                  <a:pt x="10659717" y="3671977"/>
                  <a:pt x="10662334" y="3652222"/>
                  <a:pt x="10638247" y="3650250"/>
                </a:cubicBezTo>
                <a:cubicBezTo>
                  <a:pt x="10639081" y="3667960"/>
                  <a:pt x="10646579" y="3680963"/>
                  <a:pt x="10658944" y="3691018"/>
                </a:cubicBezTo>
                <a:close/>
                <a:moveTo>
                  <a:pt x="10285907" y="4539918"/>
                </a:moveTo>
                <a:cubicBezTo>
                  <a:pt x="10244558" y="4558374"/>
                  <a:pt x="10189841" y="4542360"/>
                  <a:pt x="10157663" y="4586292"/>
                </a:cubicBezTo>
                <a:cubicBezTo>
                  <a:pt x="10157198" y="4589657"/>
                  <a:pt x="10159007" y="4592496"/>
                  <a:pt x="10164084" y="4593719"/>
                </a:cubicBezTo>
                <a:cubicBezTo>
                  <a:pt x="10203863" y="4573039"/>
                  <a:pt x="10257247" y="4587445"/>
                  <a:pt x="10285907" y="4539918"/>
                </a:cubicBezTo>
                <a:close/>
                <a:moveTo>
                  <a:pt x="10314585" y="4477208"/>
                </a:moveTo>
                <a:lnTo>
                  <a:pt x="10309478" y="4486572"/>
                </a:lnTo>
                <a:cubicBezTo>
                  <a:pt x="10309478" y="4486572"/>
                  <a:pt x="10310487" y="4484722"/>
                  <a:pt x="10311747" y="4482410"/>
                </a:cubicBezTo>
                <a:close/>
                <a:moveTo>
                  <a:pt x="9180615" y="7045371"/>
                </a:moveTo>
                <a:cubicBezTo>
                  <a:pt x="9167012" y="7038423"/>
                  <a:pt x="9172268" y="7014644"/>
                  <a:pt x="9150743" y="7014365"/>
                </a:cubicBezTo>
                <a:cubicBezTo>
                  <a:pt x="9147967" y="7033751"/>
                  <a:pt x="9173001" y="7056227"/>
                  <a:pt x="9180615" y="7045371"/>
                </a:cubicBezTo>
                <a:close/>
                <a:moveTo>
                  <a:pt x="10357309" y="4389876"/>
                </a:moveTo>
                <a:cubicBezTo>
                  <a:pt x="10330742" y="4385278"/>
                  <a:pt x="10306612" y="4387879"/>
                  <a:pt x="10290071" y="4409135"/>
                </a:cubicBezTo>
                <a:cubicBezTo>
                  <a:pt x="10305465" y="4420528"/>
                  <a:pt x="10340467" y="4404878"/>
                  <a:pt x="10357309" y="4389876"/>
                </a:cubicBezTo>
                <a:close/>
                <a:moveTo>
                  <a:pt x="6269250" y="13645421"/>
                </a:moveTo>
                <a:cubicBezTo>
                  <a:pt x="6279425" y="13613151"/>
                  <a:pt x="6234016" y="13594620"/>
                  <a:pt x="6217148" y="13622400"/>
                </a:cubicBezTo>
                <a:cubicBezTo>
                  <a:pt x="6225370" y="13632671"/>
                  <a:pt x="6255692" y="13646069"/>
                  <a:pt x="6269250" y="13645421"/>
                </a:cubicBezTo>
                <a:close/>
                <a:moveTo>
                  <a:pt x="10696923" y="3624660"/>
                </a:moveTo>
                <a:cubicBezTo>
                  <a:pt x="10697458" y="3605005"/>
                  <a:pt x="10706082" y="3584333"/>
                  <a:pt x="10708511" y="3565004"/>
                </a:cubicBezTo>
                <a:cubicBezTo>
                  <a:pt x="10709766" y="3551787"/>
                  <a:pt x="10714555" y="3529421"/>
                  <a:pt x="10704886" y="3519028"/>
                </a:cubicBezTo>
                <a:cubicBezTo>
                  <a:pt x="10702488" y="3556732"/>
                  <a:pt x="10669774" y="3601953"/>
                  <a:pt x="10696923" y="3624660"/>
                </a:cubicBezTo>
                <a:close/>
                <a:moveTo>
                  <a:pt x="6541340" y="13037027"/>
                </a:moveTo>
                <a:cubicBezTo>
                  <a:pt x="6532776" y="13026591"/>
                  <a:pt x="6552880" y="13010910"/>
                  <a:pt x="6550492" y="12999110"/>
                </a:cubicBezTo>
                <a:cubicBezTo>
                  <a:pt x="6535725" y="13008448"/>
                  <a:pt x="6536938" y="13017171"/>
                  <a:pt x="6527584" y="13031460"/>
                </a:cubicBezTo>
                <a:cubicBezTo>
                  <a:pt x="6532293" y="13034565"/>
                  <a:pt x="6537942" y="13040131"/>
                  <a:pt x="6541340" y="13037027"/>
                </a:cubicBezTo>
                <a:close/>
                <a:moveTo>
                  <a:pt x="10477550" y="4129301"/>
                </a:moveTo>
                <a:cubicBezTo>
                  <a:pt x="10459125" y="4137482"/>
                  <a:pt x="10439029" y="4141355"/>
                  <a:pt x="10415780" y="4136184"/>
                </a:cubicBezTo>
                <a:lnTo>
                  <a:pt x="10399375" y="4173313"/>
                </a:lnTo>
                <a:cubicBezTo>
                  <a:pt x="10406500" y="4177991"/>
                  <a:pt x="10409517" y="4171163"/>
                  <a:pt x="10415110" y="4170063"/>
                </a:cubicBezTo>
                <a:cubicBezTo>
                  <a:pt x="10420213" y="4163137"/>
                  <a:pt x="10413377" y="4160116"/>
                  <a:pt x="10412271" y="4154527"/>
                </a:cubicBezTo>
                <a:cubicBezTo>
                  <a:pt x="10429352" y="4140140"/>
                  <a:pt x="10475146" y="4153233"/>
                  <a:pt x="10477550" y="4129301"/>
                </a:cubicBezTo>
                <a:close/>
                <a:moveTo>
                  <a:pt x="6260397" y="13674699"/>
                </a:moveTo>
                <a:cubicBezTo>
                  <a:pt x="6249185" y="13663108"/>
                  <a:pt x="6249173" y="13680464"/>
                  <a:pt x="6241773" y="13678726"/>
                </a:cubicBezTo>
                <a:cubicBezTo>
                  <a:pt x="6241278" y="13668295"/>
                  <a:pt x="6232588" y="13661391"/>
                  <a:pt x="6223471" y="13654299"/>
                </a:cubicBezTo>
                <a:cubicBezTo>
                  <a:pt x="6214094" y="13659347"/>
                  <a:pt x="6222614" y="13675878"/>
                  <a:pt x="6231731" y="13682970"/>
                </a:cubicBezTo>
                <a:cubicBezTo>
                  <a:pt x="6242111" y="13681428"/>
                  <a:pt x="6255449" y="13689365"/>
                  <a:pt x="6260397" y="13674699"/>
                </a:cubicBezTo>
                <a:close/>
                <a:moveTo>
                  <a:pt x="10310240" y="4514573"/>
                </a:moveTo>
                <a:cubicBezTo>
                  <a:pt x="10311428" y="4511631"/>
                  <a:pt x="10311049" y="4507287"/>
                  <a:pt x="10308282" y="4500836"/>
                </a:cubicBezTo>
                <a:cubicBezTo>
                  <a:pt x="10291239" y="4511669"/>
                  <a:pt x="10270905" y="4514926"/>
                  <a:pt x="10253007" y="4525381"/>
                </a:cubicBezTo>
                <a:cubicBezTo>
                  <a:pt x="10229066" y="4527556"/>
                  <a:pt x="10203693" y="4526036"/>
                  <a:pt x="10185769" y="4544641"/>
                </a:cubicBezTo>
                <a:cubicBezTo>
                  <a:pt x="10220555" y="4554910"/>
                  <a:pt x="10251976" y="4530027"/>
                  <a:pt x="10279412" y="4522256"/>
                </a:cubicBezTo>
                <a:cubicBezTo>
                  <a:pt x="10289008" y="4519609"/>
                  <a:pt x="10306675" y="4523399"/>
                  <a:pt x="10310240" y="4514573"/>
                </a:cubicBezTo>
                <a:close/>
                <a:moveTo>
                  <a:pt x="10822201" y="3360723"/>
                </a:moveTo>
                <a:cubicBezTo>
                  <a:pt x="10807900" y="3353894"/>
                  <a:pt x="10802108" y="3341644"/>
                  <a:pt x="10780767" y="3340375"/>
                </a:cubicBezTo>
                <a:cubicBezTo>
                  <a:pt x="10782830" y="3357608"/>
                  <a:pt x="10801245" y="3363194"/>
                  <a:pt x="10815643" y="3372106"/>
                </a:cubicBezTo>
                <a:cubicBezTo>
                  <a:pt x="10816627" y="3366421"/>
                  <a:pt x="10819414" y="3363571"/>
                  <a:pt x="10822201" y="3360723"/>
                </a:cubicBezTo>
                <a:close/>
                <a:moveTo>
                  <a:pt x="9144267" y="7160786"/>
                </a:moveTo>
                <a:cubicBezTo>
                  <a:pt x="9146388" y="7151504"/>
                  <a:pt x="9142260" y="7147833"/>
                  <a:pt x="9138132" y="7144162"/>
                </a:cubicBezTo>
                <a:lnTo>
                  <a:pt x="9137739" y="7143107"/>
                </a:lnTo>
                <a:lnTo>
                  <a:pt x="9131993" y="7127547"/>
                </a:lnTo>
                <a:lnTo>
                  <a:pt x="9139003" y="7126564"/>
                </a:lnTo>
                <a:lnTo>
                  <a:pt x="9141711" y="7126183"/>
                </a:lnTo>
                <a:cubicBezTo>
                  <a:pt x="9144999" y="7127986"/>
                  <a:pt x="9148060" y="7129864"/>
                  <a:pt x="9150057" y="7125276"/>
                </a:cubicBezTo>
                <a:lnTo>
                  <a:pt x="9139860" y="7115351"/>
                </a:lnTo>
                <a:lnTo>
                  <a:pt x="9138723" y="7114244"/>
                </a:lnTo>
                <a:cubicBezTo>
                  <a:pt x="9137312" y="7111746"/>
                  <a:pt x="9136474" y="7109104"/>
                  <a:pt x="9136712" y="7106595"/>
                </a:cubicBezTo>
                <a:lnTo>
                  <a:pt x="9141039" y="7099922"/>
                </a:lnTo>
                <a:lnTo>
                  <a:pt x="9141157" y="7099741"/>
                </a:lnTo>
                <a:cubicBezTo>
                  <a:pt x="9152247" y="7097985"/>
                  <a:pt x="9154862" y="7120712"/>
                  <a:pt x="9165625" y="7108224"/>
                </a:cubicBezTo>
                <a:cubicBezTo>
                  <a:pt x="9157724" y="7096176"/>
                  <a:pt x="9147202" y="7086667"/>
                  <a:pt x="9143244" y="7071053"/>
                </a:cubicBezTo>
                <a:cubicBezTo>
                  <a:pt x="9152647" y="7059134"/>
                  <a:pt x="9151684" y="7046108"/>
                  <a:pt x="9134102" y="7042265"/>
                </a:cubicBezTo>
                <a:cubicBezTo>
                  <a:pt x="9121702" y="7064227"/>
                  <a:pt x="9112726" y="7113533"/>
                  <a:pt x="9116201" y="7147888"/>
                </a:cubicBezTo>
                <a:cubicBezTo>
                  <a:pt x="9117457" y="7158554"/>
                  <a:pt x="9107326" y="7185970"/>
                  <a:pt x="9131727" y="7180893"/>
                </a:cubicBezTo>
                <a:cubicBezTo>
                  <a:pt x="9132559" y="7166790"/>
                  <a:pt x="9111413" y="7159001"/>
                  <a:pt x="9123934" y="7144978"/>
                </a:cubicBezTo>
                <a:lnTo>
                  <a:pt x="9136831" y="7155003"/>
                </a:lnTo>
                <a:close/>
                <a:moveTo>
                  <a:pt x="9206742" y="7025659"/>
                </a:moveTo>
                <a:cubicBezTo>
                  <a:pt x="9208704" y="7014294"/>
                  <a:pt x="9203609" y="7008588"/>
                  <a:pt x="9194139" y="7006945"/>
                </a:cubicBezTo>
                <a:cubicBezTo>
                  <a:pt x="9195258" y="7015750"/>
                  <a:pt x="9195514" y="7025557"/>
                  <a:pt x="9206742" y="7025659"/>
                </a:cubicBezTo>
                <a:close/>
                <a:moveTo>
                  <a:pt x="11093309" y="2759597"/>
                </a:moveTo>
                <a:cubicBezTo>
                  <a:pt x="11093701" y="2741387"/>
                  <a:pt x="11116816" y="2708706"/>
                  <a:pt x="11099927" y="2700733"/>
                </a:cubicBezTo>
                <a:cubicBezTo>
                  <a:pt x="11081859" y="2720836"/>
                  <a:pt x="11085499" y="2740316"/>
                  <a:pt x="11093309" y="2759597"/>
                </a:cubicBezTo>
                <a:close/>
                <a:moveTo>
                  <a:pt x="6416614" y="13353625"/>
                </a:moveTo>
                <a:cubicBezTo>
                  <a:pt x="6417551" y="13350348"/>
                  <a:pt x="6416684" y="13346528"/>
                  <a:pt x="6412478" y="13343906"/>
                </a:cubicBezTo>
                <a:cubicBezTo>
                  <a:pt x="6406713" y="13350014"/>
                  <a:pt x="6405310" y="13355504"/>
                  <a:pt x="6409926" y="13360089"/>
                </a:cubicBezTo>
                <a:cubicBezTo>
                  <a:pt x="6412936" y="13359637"/>
                  <a:pt x="6415677" y="13356902"/>
                  <a:pt x="6416614" y="13353625"/>
                </a:cubicBezTo>
                <a:close/>
                <a:moveTo>
                  <a:pt x="10353985" y="4442476"/>
                </a:moveTo>
                <a:cubicBezTo>
                  <a:pt x="10344157" y="4438134"/>
                  <a:pt x="10321083" y="4445282"/>
                  <a:pt x="10328270" y="4455598"/>
                </a:cubicBezTo>
                <a:cubicBezTo>
                  <a:pt x="10335171" y="4446915"/>
                  <a:pt x="10350954" y="4462050"/>
                  <a:pt x="10353985" y="4442476"/>
                </a:cubicBezTo>
                <a:close/>
                <a:moveTo>
                  <a:pt x="9197195" y="7060986"/>
                </a:moveTo>
                <a:cubicBezTo>
                  <a:pt x="9199075" y="7042134"/>
                  <a:pt x="9188262" y="7034981"/>
                  <a:pt x="9178345" y="7027293"/>
                </a:cubicBezTo>
                <a:cubicBezTo>
                  <a:pt x="9183026" y="7040048"/>
                  <a:pt x="9182403" y="7056935"/>
                  <a:pt x="9197195" y="7060986"/>
                </a:cubicBezTo>
                <a:close/>
                <a:moveTo>
                  <a:pt x="9230594" y="6987884"/>
                </a:moveTo>
                <a:cubicBezTo>
                  <a:pt x="9233041" y="6970399"/>
                  <a:pt x="9223624" y="6963140"/>
                  <a:pt x="9211552" y="6957952"/>
                </a:cubicBezTo>
                <a:cubicBezTo>
                  <a:pt x="9214838" y="6970810"/>
                  <a:pt x="9213716" y="6987268"/>
                  <a:pt x="9230594" y="6987884"/>
                </a:cubicBezTo>
                <a:close/>
                <a:moveTo>
                  <a:pt x="10688465" y="3688760"/>
                </a:moveTo>
                <a:cubicBezTo>
                  <a:pt x="10690204" y="3681367"/>
                  <a:pt x="10685704" y="3678869"/>
                  <a:pt x="10687254" y="3671903"/>
                </a:cubicBezTo>
                <a:cubicBezTo>
                  <a:pt x="10676125" y="3665966"/>
                  <a:pt x="10678845" y="3679409"/>
                  <a:pt x="10676443" y="3685998"/>
                </a:cubicBezTo>
                <a:cubicBezTo>
                  <a:pt x="10680466" y="3687266"/>
                  <a:pt x="10684253" y="3687919"/>
                  <a:pt x="10688465" y="3688760"/>
                </a:cubicBezTo>
                <a:close/>
                <a:moveTo>
                  <a:pt x="6610365" y="12925395"/>
                </a:moveTo>
                <a:cubicBezTo>
                  <a:pt x="6611577" y="12922220"/>
                  <a:pt x="6611346" y="12919303"/>
                  <a:pt x="6608215" y="12916640"/>
                </a:cubicBezTo>
                <a:cubicBezTo>
                  <a:pt x="6605801" y="12923249"/>
                  <a:pt x="6591836" y="12931919"/>
                  <a:pt x="6603851" y="12935693"/>
                </a:cubicBezTo>
                <a:cubicBezTo>
                  <a:pt x="6606496" y="12932001"/>
                  <a:pt x="6609152" y="12928568"/>
                  <a:pt x="6610365" y="12925395"/>
                </a:cubicBezTo>
                <a:close/>
                <a:moveTo>
                  <a:pt x="6567615" y="13024585"/>
                </a:moveTo>
                <a:cubicBezTo>
                  <a:pt x="6564366" y="13021615"/>
                  <a:pt x="6564895" y="13014684"/>
                  <a:pt x="6558809" y="13018136"/>
                </a:cubicBezTo>
                <a:cubicBezTo>
                  <a:pt x="6562057" y="13021106"/>
                  <a:pt x="6561764" y="13028652"/>
                  <a:pt x="6567615" y="13024585"/>
                </a:cubicBezTo>
                <a:close/>
                <a:moveTo>
                  <a:pt x="6262190" y="13716853"/>
                </a:moveTo>
                <a:cubicBezTo>
                  <a:pt x="6259146" y="13712189"/>
                  <a:pt x="6255369" y="13714094"/>
                  <a:pt x="6253301" y="13717329"/>
                </a:cubicBezTo>
                <a:lnTo>
                  <a:pt x="6254576" y="13725206"/>
                </a:lnTo>
                <a:lnTo>
                  <a:pt x="6254670" y="13725785"/>
                </a:lnTo>
                <a:lnTo>
                  <a:pt x="6255531" y="13724978"/>
                </a:lnTo>
                <a:lnTo>
                  <a:pt x="6258698" y="13722012"/>
                </a:lnTo>
                <a:cubicBezTo>
                  <a:pt x="6260195" y="13721077"/>
                  <a:pt x="6261603" y="13719913"/>
                  <a:pt x="6262190" y="13716853"/>
                </a:cubicBezTo>
                <a:close/>
                <a:moveTo>
                  <a:pt x="6579102" y="13002027"/>
                </a:moveTo>
                <a:cubicBezTo>
                  <a:pt x="6576467" y="12998816"/>
                  <a:pt x="6576160" y="12982306"/>
                  <a:pt x="6566676" y="12988861"/>
                </a:cubicBezTo>
                <a:cubicBezTo>
                  <a:pt x="6569500" y="12991645"/>
                  <a:pt x="6569193" y="13008396"/>
                  <a:pt x="6579102" y="13002027"/>
                </a:cubicBezTo>
                <a:close/>
                <a:moveTo>
                  <a:pt x="11066795" y="2848479"/>
                </a:moveTo>
                <a:cubicBezTo>
                  <a:pt x="11057492" y="2841815"/>
                  <a:pt x="11044867" y="2857684"/>
                  <a:pt x="11054309" y="2862878"/>
                </a:cubicBezTo>
                <a:cubicBezTo>
                  <a:pt x="11056426" y="2854621"/>
                  <a:pt x="11067149" y="2860381"/>
                  <a:pt x="11066795" y="2848479"/>
                </a:cubicBezTo>
                <a:close/>
                <a:moveTo>
                  <a:pt x="11140993" y="2682175"/>
                </a:moveTo>
                <a:lnTo>
                  <a:pt x="11136772" y="2683481"/>
                </a:lnTo>
                <a:lnTo>
                  <a:pt x="11133345" y="2684541"/>
                </a:lnTo>
                <a:cubicBezTo>
                  <a:pt x="11131221" y="2685198"/>
                  <a:pt x="11129522" y="2685724"/>
                  <a:pt x="11129522" y="2685724"/>
                </a:cubicBezTo>
                <a:lnTo>
                  <a:pt x="11136772" y="2683481"/>
                </a:lnTo>
                <a:lnTo>
                  <a:pt x="11139718" y="2682570"/>
                </a:lnTo>
                <a:cubicBezTo>
                  <a:pt x="11141417" y="2682044"/>
                  <a:pt x="11142267" y="2681781"/>
                  <a:pt x="11140993" y="2682175"/>
                </a:cubicBezTo>
                <a:close/>
                <a:moveTo>
                  <a:pt x="10612559" y="3880737"/>
                </a:moveTo>
                <a:lnTo>
                  <a:pt x="10598491" y="3874521"/>
                </a:lnTo>
                <a:cubicBezTo>
                  <a:pt x="10592971" y="3885862"/>
                  <a:pt x="10608653" y="3895343"/>
                  <a:pt x="10612559" y="3880737"/>
                </a:cubicBezTo>
                <a:close/>
                <a:moveTo>
                  <a:pt x="6569298" y="13034539"/>
                </a:moveTo>
                <a:cubicBezTo>
                  <a:pt x="6567367" y="13033175"/>
                  <a:pt x="6565247" y="13032238"/>
                  <a:pt x="6563505" y="13030445"/>
                </a:cubicBezTo>
                <a:cubicBezTo>
                  <a:pt x="6561144" y="13033496"/>
                  <a:pt x="6559396" y="13036305"/>
                  <a:pt x="6557034" y="13039356"/>
                </a:cubicBezTo>
                <a:cubicBezTo>
                  <a:pt x="6558965" y="13040721"/>
                  <a:pt x="6560896" y="13042085"/>
                  <a:pt x="6562827" y="13043450"/>
                </a:cubicBezTo>
                <a:cubicBezTo>
                  <a:pt x="6564999" y="13040828"/>
                  <a:pt x="6566936" y="13037590"/>
                  <a:pt x="6569298" y="13034539"/>
                </a:cubicBezTo>
                <a:close/>
                <a:moveTo>
                  <a:pt x="9190491" y="7103111"/>
                </a:moveTo>
                <a:cubicBezTo>
                  <a:pt x="9191630" y="7080577"/>
                  <a:pt x="9163757" y="7038665"/>
                  <a:pt x="9151528" y="7050331"/>
                </a:cubicBezTo>
                <a:cubicBezTo>
                  <a:pt x="9168936" y="7064479"/>
                  <a:pt x="9169174" y="7092994"/>
                  <a:pt x="9190491" y="7103111"/>
                </a:cubicBezTo>
                <a:close/>
                <a:moveTo>
                  <a:pt x="10725670" y="3630620"/>
                </a:moveTo>
                <a:cubicBezTo>
                  <a:pt x="10732549" y="3607216"/>
                  <a:pt x="10732853" y="3571296"/>
                  <a:pt x="10736821" y="3545889"/>
                </a:cubicBezTo>
                <a:cubicBezTo>
                  <a:pt x="10740980" y="3514574"/>
                  <a:pt x="10753616" y="3459461"/>
                  <a:pt x="10739038" y="3513206"/>
                </a:cubicBezTo>
                <a:cubicBezTo>
                  <a:pt x="10724708" y="3545638"/>
                  <a:pt x="10717909" y="3582928"/>
                  <a:pt x="10715496" y="3611444"/>
                </a:cubicBezTo>
                <a:cubicBezTo>
                  <a:pt x="10714568" y="3622766"/>
                  <a:pt x="10702108" y="3641743"/>
                  <a:pt x="10716220" y="3648998"/>
                </a:cubicBezTo>
                <a:cubicBezTo>
                  <a:pt x="10720353" y="3644831"/>
                  <a:pt x="10723377" y="3638421"/>
                  <a:pt x="10725670" y="3630620"/>
                </a:cubicBezTo>
                <a:close/>
                <a:moveTo>
                  <a:pt x="11012557" y="2994456"/>
                </a:moveTo>
                <a:cubicBezTo>
                  <a:pt x="11017844" y="2987101"/>
                  <a:pt x="11005994" y="2974725"/>
                  <a:pt x="11002461" y="2983875"/>
                </a:cubicBezTo>
                <a:cubicBezTo>
                  <a:pt x="11008001" y="2986323"/>
                  <a:pt x="11007869" y="2992385"/>
                  <a:pt x="11012557" y="2994456"/>
                </a:cubicBezTo>
                <a:close/>
                <a:moveTo>
                  <a:pt x="11061919" y="2885645"/>
                </a:moveTo>
                <a:cubicBezTo>
                  <a:pt x="11064004" y="2882225"/>
                  <a:pt x="11064672" y="2878691"/>
                  <a:pt x="11059787" y="2877043"/>
                </a:cubicBezTo>
                <a:cubicBezTo>
                  <a:pt x="11057801" y="2879229"/>
                  <a:pt x="11045356" y="2890071"/>
                  <a:pt x="11055553" y="2893555"/>
                </a:cubicBezTo>
                <a:cubicBezTo>
                  <a:pt x="11056333" y="2892368"/>
                  <a:pt x="11059834" y="2889064"/>
                  <a:pt x="11061919" y="2885645"/>
                </a:cubicBezTo>
                <a:close/>
                <a:moveTo>
                  <a:pt x="6605631" y="12976393"/>
                </a:moveTo>
                <a:cubicBezTo>
                  <a:pt x="6599180" y="12971496"/>
                  <a:pt x="6606799" y="12950812"/>
                  <a:pt x="6594112" y="12955440"/>
                </a:cubicBezTo>
                <a:cubicBezTo>
                  <a:pt x="6597262" y="12960926"/>
                  <a:pt x="6595207" y="12980488"/>
                  <a:pt x="6605631" y="12976393"/>
                </a:cubicBezTo>
                <a:close/>
                <a:moveTo>
                  <a:pt x="8376653" y="8968866"/>
                </a:moveTo>
                <a:cubicBezTo>
                  <a:pt x="8362750" y="8955560"/>
                  <a:pt x="8349695" y="8942630"/>
                  <a:pt x="8329657" y="8931730"/>
                </a:cubicBezTo>
                <a:cubicBezTo>
                  <a:pt x="8326621" y="8947784"/>
                  <a:pt x="8359275" y="8985235"/>
                  <a:pt x="8376653" y="8968866"/>
                </a:cubicBezTo>
                <a:close/>
                <a:moveTo>
                  <a:pt x="6594796" y="13004357"/>
                </a:moveTo>
                <a:cubicBezTo>
                  <a:pt x="6588117" y="12994241"/>
                  <a:pt x="6597327" y="12981424"/>
                  <a:pt x="6586734" y="12972138"/>
                </a:cubicBezTo>
                <a:cubicBezTo>
                  <a:pt x="6576630" y="12983537"/>
                  <a:pt x="6586499" y="13004784"/>
                  <a:pt x="6594796" y="13004357"/>
                </a:cubicBezTo>
                <a:close/>
                <a:moveTo>
                  <a:pt x="6705477" y="12755237"/>
                </a:moveTo>
                <a:lnTo>
                  <a:pt x="6705481" y="12754964"/>
                </a:lnTo>
                <a:lnTo>
                  <a:pt x="6705732" y="12736777"/>
                </a:lnTo>
                <a:cubicBezTo>
                  <a:pt x="6702442" y="12732397"/>
                  <a:pt x="6696368" y="12730858"/>
                  <a:pt x="6689282" y="12735360"/>
                </a:cubicBezTo>
                <a:cubicBezTo>
                  <a:pt x="6691634" y="12738689"/>
                  <a:pt x="6692804" y="12742386"/>
                  <a:pt x="6694825" y="12745887"/>
                </a:cubicBezTo>
                <a:lnTo>
                  <a:pt x="6705112" y="12754917"/>
                </a:lnTo>
                <a:close/>
                <a:moveTo>
                  <a:pt x="10416167" y="4357222"/>
                </a:moveTo>
                <a:cubicBezTo>
                  <a:pt x="10388494" y="4347035"/>
                  <a:pt x="10376627" y="4378518"/>
                  <a:pt x="10354922" y="4383720"/>
                </a:cubicBezTo>
                <a:cubicBezTo>
                  <a:pt x="10362047" y="4388399"/>
                  <a:pt x="10380950" y="4381448"/>
                  <a:pt x="10379704" y="4394670"/>
                </a:cubicBezTo>
                <a:cubicBezTo>
                  <a:pt x="10348320" y="4415999"/>
                  <a:pt x="10312929" y="4427906"/>
                  <a:pt x="10272475" y="4425845"/>
                </a:cubicBezTo>
                <a:cubicBezTo>
                  <a:pt x="10265999" y="4452058"/>
                  <a:pt x="10225970" y="4467527"/>
                  <a:pt x="10239590" y="4489868"/>
                </a:cubicBezTo>
                <a:cubicBezTo>
                  <a:pt x="10265028" y="4479684"/>
                  <a:pt x="10293757" y="4477075"/>
                  <a:pt x="10318529" y="4466087"/>
                </a:cubicBezTo>
                <a:cubicBezTo>
                  <a:pt x="10297431" y="4449113"/>
                  <a:pt x="10274881" y="4475876"/>
                  <a:pt x="10263925" y="4456753"/>
                </a:cubicBezTo>
                <a:cubicBezTo>
                  <a:pt x="10320493" y="4437370"/>
                  <a:pt x="10380504" y="4428689"/>
                  <a:pt x="10416167" y="4357222"/>
                </a:cubicBezTo>
                <a:close/>
                <a:moveTo>
                  <a:pt x="10507479" y="4151156"/>
                </a:moveTo>
                <a:cubicBezTo>
                  <a:pt x="10508666" y="4148883"/>
                  <a:pt x="10508511" y="4145913"/>
                  <a:pt x="10506177" y="4141949"/>
                </a:cubicBezTo>
                <a:cubicBezTo>
                  <a:pt x="10498975" y="4144378"/>
                  <a:pt x="10475134" y="4148637"/>
                  <a:pt x="10483038" y="4160800"/>
                </a:cubicBezTo>
                <a:cubicBezTo>
                  <a:pt x="10488260" y="4158517"/>
                  <a:pt x="10503916" y="4157974"/>
                  <a:pt x="10507479" y="4151156"/>
                </a:cubicBezTo>
                <a:close/>
                <a:moveTo>
                  <a:pt x="9188456" y="7138810"/>
                </a:moveTo>
                <a:cubicBezTo>
                  <a:pt x="9186271" y="7128211"/>
                  <a:pt x="9193846" y="7129525"/>
                  <a:pt x="9193228" y="7121149"/>
                </a:cubicBezTo>
                <a:cubicBezTo>
                  <a:pt x="9182017" y="7114965"/>
                  <a:pt x="9178300" y="7102609"/>
                  <a:pt x="9165799" y="7097918"/>
                </a:cubicBezTo>
                <a:cubicBezTo>
                  <a:pt x="9171584" y="7112927"/>
                  <a:pt x="9172959" y="7131535"/>
                  <a:pt x="9188456" y="7138810"/>
                </a:cubicBezTo>
                <a:close/>
                <a:moveTo>
                  <a:pt x="10438303" y="4317524"/>
                </a:moveTo>
                <a:cubicBezTo>
                  <a:pt x="10427597" y="4303612"/>
                  <a:pt x="10404386" y="4294887"/>
                  <a:pt x="10390790" y="4281739"/>
                </a:cubicBezTo>
                <a:cubicBezTo>
                  <a:pt x="10379490" y="4294599"/>
                  <a:pt x="10352129" y="4312604"/>
                  <a:pt x="10356600" y="4336003"/>
                </a:cubicBezTo>
                <a:cubicBezTo>
                  <a:pt x="10363927" y="4327509"/>
                  <a:pt x="10374459" y="4329102"/>
                  <a:pt x="10384463" y="4328421"/>
                </a:cubicBezTo>
                <a:cubicBezTo>
                  <a:pt x="10388711" y="4321117"/>
                  <a:pt x="10383722" y="4317382"/>
                  <a:pt x="10387355" y="4310316"/>
                </a:cubicBezTo>
                <a:cubicBezTo>
                  <a:pt x="10400589" y="4311572"/>
                  <a:pt x="10410504" y="4313403"/>
                  <a:pt x="10420255" y="4324852"/>
                </a:cubicBezTo>
                <a:cubicBezTo>
                  <a:pt x="10413631" y="4330597"/>
                  <a:pt x="10401114" y="4331188"/>
                  <a:pt x="10413090" y="4341070"/>
                </a:cubicBezTo>
                <a:cubicBezTo>
                  <a:pt x="10424086" y="4339297"/>
                  <a:pt x="10434417" y="4336721"/>
                  <a:pt x="10438303" y="4317524"/>
                </a:cubicBezTo>
                <a:close/>
                <a:moveTo>
                  <a:pt x="10849923" y="3386743"/>
                </a:moveTo>
                <a:cubicBezTo>
                  <a:pt x="10843531" y="3383918"/>
                  <a:pt x="10835740" y="3364664"/>
                  <a:pt x="10827617" y="3373826"/>
                </a:cubicBezTo>
                <a:cubicBezTo>
                  <a:pt x="10834435" y="3376839"/>
                  <a:pt x="10841612" y="3396332"/>
                  <a:pt x="10849923" y="3386743"/>
                </a:cubicBezTo>
                <a:close/>
                <a:moveTo>
                  <a:pt x="6909939" y="12309949"/>
                </a:moveTo>
                <a:cubicBezTo>
                  <a:pt x="6899526" y="12305857"/>
                  <a:pt x="6910200" y="12297834"/>
                  <a:pt x="6899786" y="12293743"/>
                </a:cubicBezTo>
                <a:cubicBezTo>
                  <a:pt x="6895634" y="12298532"/>
                  <a:pt x="6893987" y="12303410"/>
                  <a:pt x="6894184" y="12307574"/>
                </a:cubicBezTo>
                <a:cubicBezTo>
                  <a:pt x="6900198" y="12311250"/>
                  <a:pt x="6905261" y="12312468"/>
                  <a:pt x="6909939" y="12309949"/>
                </a:cubicBezTo>
                <a:close/>
                <a:moveTo>
                  <a:pt x="6013736" y="14345270"/>
                </a:moveTo>
                <a:cubicBezTo>
                  <a:pt x="6000422" y="14337345"/>
                  <a:pt x="5987463" y="14377053"/>
                  <a:pt x="5998262" y="14380293"/>
                </a:cubicBezTo>
                <a:close/>
                <a:moveTo>
                  <a:pt x="6725971" y="12738849"/>
                </a:moveTo>
                <a:cubicBezTo>
                  <a:pt x="6724265" y="12738096"/>
                  <a:pt x="6721894" y="12736540"/>
                  <a:pt x="6719949" y="12735172"/>
                </a:cubicBezTo>
                <a:cubicBezTo>
                  <a:pt x="6718582" y="12737112"/>
                  <a:pt x="6717216" y="12739052"/>
                  <a:pt x="6715849" y="12740992"/>
                </a:cubicBezTo>
                <a:cubicBezTo>
                  <a:pt x="6717793" y="12742361"/>
                  <a:pt x="6719925" y="12743303"/>
                  <a:pt x="6721682" y="12745096"/>
                </a:cubicBezTo>
                <a:cubicBezTo>
                  <a:pt x="6723049" y="12743156"/>
                  <a:pt x="6724416" y="12741216"/>
                  <a:pt x="6725971" y="12738849"/>
                </a:cubicBezTo>
                <a:close/>
                <a:moveTo>
                  <a:pt x="11026397" y="3009242"/>
                </a:moveTo>
                <a:cubicBezTo>
                  <a:pt x="11027144" y="3002942"/>
                  <a:pt x="11029308" y="2995737"/>
                  <a:pt x="11020981" y="2996139"/>
                </a:cubicBezTo>
                <a:cubicBezTo>
                  <a:pt x="11019006" y="3002916"/>
                  <a:pt x="11021898" y="3006745"/>
                  <a:pt x="11026397" y="3009242"/>
                </a:cubicBezTo>
                <a:close/>
                <a:moveTo>
                  <a:pt x="6300709" y="13704766"/>
                </a:moveTo>
                <a:lnTo>
                  <a:pt x="6287043" y="13698728"/>
                </a:lnTo>
                <a:cubicBezTo>
                  <a:pt x="6281797" y="13707133"/>
                  <a:pt x="6286644" y="13712339"/>
                  <a:pt x="6295989" y="13715447"/>
                </a:cubicBezTo>
                <a:close/>
                <a:moveTo>
                  <a:pt x="10727844" y="3696468"/>
                </a:moveTo>
                <a:cubicBezTo>
                  <a:pt x="10730853" y="3685047"/>
                  <a:pt x="10732444" y="3674529"/>
                  <a:pt x="10719905" y="3674089"/>
                </a:cubicBezTo>
                <a:cubicBezTo>
                  <a:pt x="10715667" y="3685987"/>
                  <a:pt x="10721542" y="3691134"/>
                  <a:pt x="10727844" y="3696468"/>
                </a:cubicBezTo>
                <a:close/>
                <a:moveTo>
                  <a:pt x="6835160" y="12508755"/>
                </a:moveTo>
                <a:cubicBezTo>
                  <a:pt x="6830348" y="12490871"/>
                  <a:pt x="6823193" y="12480592"/>
                  <a:pt x="6810368" y="12469335"/>
                </a:cubicBezTo>
                <a:cubicBezTo>
                  <a:pt x="6796469" y="12483526"/>
                  <a:pt x="6818460" y="12516626"/>
                  <a:pt x="6835160" y="12508755"/>
                </a:cubicBezTo>
                <a:close/>
                <a:moveTo>
                  <a:pt x="7108390" y="11898349"/>
                </a:moveTo>
                <a:cubicBezTo>
                  <a:pt x="7069252" y="11914863"/>
                  <a:pt x="7018981" y="11865240"/>
                  <a:pt x="7015567" y="11822991"/>
                </a:cubicBezTo>
                <a:cubicBezTo>
                  <a:pt x="7067251" y="11815823"/>
                  <a:pt x="7080453" y="11871356"/>
                  <a:pt x="7108390" y="11898349"/>
                </a:cubicBezTo>
                <a:close/>
                <a:moveTo>
                  <a:pt x="10518324" y="4181492"/>
                </a:moveTo>
                <a:lnTo>
                  <a:pt x="10509779" y="4177716"/>
                </a:lnTo>
                <a:lnTo>
                  <a:pt x="10506196" y="4185825"/>
                </a:lnTo>
                <a:lnTo>
                  <a:pt x="10514742" y="4189601"/>
                </a:lnTo>
                <a:close/>
                <a:moveTo>
                  <a:pt x="6648154" y="12940939"/>
                </a:moveTo>
                <a:cubicBezTo>
                  <a:pt x="6646165" y="12947736"/>
                  <a:pt x="6632245" y="12957449"/>
                  <a:pt x="6627607" y="12970240"/>
                </a:cubicBezTo>
                <a:cubicBezTo>
                  <a:pt x="6626282" y="12973237"/>
                  <a:pt x="6629857" y="12978910"/>
                  <a:pt x="6626928" y="12983245"/>
                </a:cubicBezTo>
                <a:cubicBezTo>
                  <a:pt x="6609772" y="13014044"/>
                  <a:pt x="6581723" y="13047705"/>
                  <a:pt x="6556290" y="13065125"/>
                </a:cubicBezTo>
                <a:cubicBezTo>
                  <a:pt x="6455427" y="13054845"/>
                  <a:pt x="6597054" y="12908639"/>
                  <a:pt x="6629376" y="12887099"/>
                </a:cubicBezTo>
                <a:cubicBezTo>
                  <a:pt x="6650151" y="12896279"/>
                  <a:pt x="6652655" y="12925018"/>
                  <a:pt x="6648154" y="12940939"/>
                </a:cubicBezTo>
                <a:close/>
                <a:moveTo>
                  <a:pt x="6472196" y="13346361"/>
                </a:moveTo>
                <a:cubicBezTo>
                  <a:pt x="6480614" y="13326152"/>
                  <a:pt x="6476805" y="13308176"/>
                  <a:pt x="6467353" y="13290251"/>
                </a:cubicBezTo>
                <a:cubicBezTo>
                  <a:pt x="6458130" y="13311125"/>
                  <a:pt x="6462367" y="13329290"/>
                  <a:pt x="6472196" y="13346361"/>
                </a:cubicBezTo>
                <a:close/>
                <a:moveTo>
                  <a:pt x="6713509" y="12800511"/>
                </a:moveTo>
                <a:cubicBezTo>
                  <a:pt x="6724858" y="12780593"/>
                  <a:pt x="6702955" y="12750561"/>
                  <a:pt x="6681945" y="12751963"/>
                </a:cubicBezTo>
                <a:cubicBezTo>
                  <a:pt x="6679047" y="12748139"/>
                  <a:pt x="6680395" y="12743646"/>
                  <a:pt x="6681253" y="12739254"/>
                </a:cubicBezTo>
                <a:lnTo>
                  <a:pt x="6680290" y="12736049"/>
                </a:lnTo>
                <a:lnTo>
                  <a:pt x="6677615" y="12727153"/>
                </a:lnTo>
                <a:cubicBezTo>
                  <a:pt x="6673962" y="12728210"/>
                  <a:pt x="6672548" y="12729970"/>
                  <a:pt x="6672381" y="12732186"/>
                </a:cubicBezTo>
                <a:lnTo>
                  <a:pt x="6673649" y="12736559"/>
                </a:lnTo>
                <a:lnTo>
                  <a:pt x="6674634" y="12739956"/>
                </a:lnTo>
                <a:cubicBezTo>
                  <a:pt x="6677313" y="12745719"/>
                  <a:pt x="6681024" y="12752319"/>
                  <a:pt x="6677844" y="12757784"/>
                </a:cubicBezTo>
                <a:cubicBezTo>
                  <a:pt x="6702329" y="12763514"/>
                  <a:pt x="6692598" y="12786692"/>
                  <a:pt x="6713509" y="12800511"/>
                </a:cubicBezTo>
                <a:close/>
                <a:moveTo>
                  <a:pt x="6930012" y="12319837"/>
                </a:moveTo>
                <a:cubicBezTo>
                  <a:pt x="6920639" y="12315695"/>
                  <a:pt x="6923299" y="12296997"/>
                  <a:pt x="6911437" y="12301948"/>
                </a:cubicBezTo>
                <a:cubicBezTo>
                  <a:pt x="6914379" y="12306815"/>
                  <a:pt x="6917880" y="12332312"/>
                  <a:pt x="6930012" y="12319837"/>
                </a:cubicBezTo>
                <a:close/>
                <a:moveTo>
                  <a:pt x="6492436" y="13311304"/>
                </a:moveTo>
                <a:cubicBezTo>
                  <a:pt x="6494439" y="13302379"/>
                  <a:pt x="6489162" y="13288305"/>
                  <a:pt x="6483585" y="13280113"/>
                </a:cubicBezTo>
                <a:cubicBezTo>
                  <a:pt x="6477989" y="13293933"/>
                  <a:pt x="6478413" y="13306849"/>
                  <a:pt x="6487748" y="13318102"/>
                </a:cubicBezTo>
                <a:cubicBezTo>
                  <a:pt x="6490292" y="13316680"/>
                  <a:pt x="6491769" y="13314278"/>
                  <a:pt x="6492436" y="13311304"/>
                </a:cubicBezTo>
                <a:close/>
                <a:moveTo>
                  <a:pt x="6501555" y="13292635"/>
                </a:moveTo>
                <a:cubicBezTo>
                  <a:pt x="6504704" y="13284353"/>
                  <a:pt x="6509511" y="13275785"/>
                  <a:pt x="6500004" y="13269547"/>
                </a:cubicBezTo>
                <a:cubicBezTo>
                  <a:pt x="6496240" y="13278067"/>
                  <a:pt x="6491621" y="13286209"/>
                  <a:pt x="6501555" y="13292635"/>
                </a:cubicBezTo>
                <a:close/>
                <a:moveTo>
                  <a:pt x="9186295" y="7217082"/>
                </a:moveTo>
                <a:cubicBezTo>
                  <a:pt x="9194977" y="7195390"/>
                  <a:pt x="9171042" y="7175180"/>
                  <a:pt x="9158353" y="7161614"/>
                </a:cubicBezTo>
                <a:cubicBezTo>
                  <a:pt x="9163724" y="7183667"/>
                  <a:pt x="9173003" y="7201693"/>
                  <a:pt x="9186295" y="7217082"/>
                </a:cubicBezTo>
                <a:close/>
                <a:moveTo>
                  <a:pt x="9316377" y="6940373"/>
                </a:moveTo>
                <a:cubicBezTo>
                  <a:pt x="9315137" y="6923631"/>
                  <a:pt x="9305118" y="6914543"/>
                  <a:pt x="9289828" y="6910059"/>
                </a:cubicBezTo>
                <a:cubicBezTo>
                  <a:pt x="9284521" y="6926826"/>
                  <a:pt x="9290237" y="6940902"/>
                  <a:pt x="9280249" y="6944914"/>
                </a:cubicBezTo>
                <a:cubicBezTo>
                  <a:pt x="9270847" y="6944205"/>
                  <a:pt x="9272845" y="6933302"/>
                  <a:pt x="9263047" y="6933556"/>
                </a:cubicBezTo>
                <a:cubicBezTo>
                  <a:pt x="9261908" y="6943466"/>
                  <a:pt x="9276750" y="6954531"/>
                  <a:pt x="9261577" y="6957995"/>
                </a:cubicBezTo>
                <a:cubicBezTo>
                  <a:pt x="9246631" y="6958163"/>
                  <a:pt x="9242296" y="6937431"/>
                  <a:pt x="9229791" y="6945375"/>
                </a:cubicBezTo>
                <a:cubicBezTo>
                  <a:pt x="9230650" y="6957007"/>
                  <a:pt x="9239399" y="6961503"/>
                  <a:pt x="9242442" y="6971108"/>
                </a:cubicBezTo>
                <a:cubicBezTo>
                  <a:pt x="9267932" y="6961734"/>
                  <a:pt x="9287859" y="6946693"/>
                  <a:pt x="9316377" y="6940373"/>
                </a:cubicBezTo>
                <a:close/>
                <a:moveTo>
                  <a:pt x="6034528" y="14368599"/>
                </a:moveTo>
                <a:cubicBezTo>
                  <a:pt x="6037592" y="14360692"/>
                  <a:pt x="6031318" y="14349592"/>
                  <a:pt x="6023109" y="14344816"/>
                </a:cubicBezTo>
                <a:cubicBezTo>
                  <a:pt x="6014561" y="14358397"/>
                  <a:pt x="6023472" y="14365907"/>
                  <a:pt x="6028078" y="14375089"/>
                </a:cubicBezTo>
                <a:cubicBezTo>
                  <a:pt x="6031449" y="14373515"/>
                  <a:pt x="6033507" y="14371235"/>
                  <a:pt x="6034528" y="14368599"/>
                </a:cubicBezTo>
                <a:close/>
                <a:moveTo>
                  <a:pt x="10976544" y="3186788"/>
                </a:moveTo>
                <a:lnTo>
                  <a:pt x="10986845" y="3157661"/>
                </a:lnTo>
                <a:lnTo>
                  <a:pt x="10994957" y="3134722"/>
                </a:lnTo>
                <a:cubicBezTo>
                  <a:pt x="11002639" y="3098460"/>
                  <a:pt x="11000460" y="3061028"/>
                  <a:pt x="10984375" y="3034030"/>
                </a:cubicBezTo>
                <a:cubicBezTo>
                  <a:pt x="10960318" y="2992797"/>
                  <a:pt x="10921196" y="2968370"/>
                  <a:pt x="10873000" y="2950646"/>
                </a:cubicBezTo>
                <a:cubicBezTo>
                  <a:pt x="10842051" y="3033370"/>
                  <a:pt x="10814998" y="3154540"/>
                  <a:pt x="10801725" y="3253746"/>
                </a:cubicBezTo>
                <a:lnTo>
                  <a:pt x="10842509" y="3259308"/>
                </a:lnTo>
                <a:lnTo>
                  <a:pt x="10845036" y="3259653"/>
                </a:lnTo>
                <a:cubicBezTo>
                  <a:pt x="10886447" y="3261788"/>
                  <a:pt x="10921678" y="3252299"/>
                  <a:pt x="10946373" y="3228399"/>
                </a:cubicBezTo>
                <a:cubicBezTo>
                  <a:pt x="10958053" y="3217238"/>
                  <a:pt x="10968278" y="3202884"/>
                  <a:pt x="10976544" y="3186788"/>
                </a:cubicBezTo>
                <a:close/>
                <a:moveTo>
                  <a:pt x="6525759" y="13270235"/>
                </a:moveTo>
                <a:cubicBezTo>
                  <a:pt x="6530857" y="13263323"/>
                  <a:pt x="6528468" y="13244447"/>
                  <a:pt x="6519044" y="13248429"/>
                </a:cubicBezTo>
                <a:cubicBezTo>
                  <a:pt x="6524805" y="13255048"/>
                  <a:pt x="6520425" y="13263805"/>
                  <a:pt x="6525759" y="13270235"/>
                </a:cubicBezTo>
                <a:close/>
                <a:moveTo>
                  <a:pt x="10879931" y="3421424"/>
                </a:moveTo>
                <a:cubicBezTo>
                  <a:pt x="10871269" y="3419126"/>
                  <a:pt x="10869477" y="3394362"/>
                  <a:pt x="10858707" y="3404905"/>
                </a:cubicBezTo>
                <a:cubicBezTo>
                  <a:pt x="10863115" y="3409913"/>
                  <a:pt x="10867932" y="3432443"/>
                  <a:pt x="10879931" y="3421424"/>
                </a:cubicBezTo>
                <a:close/>
                <a:moveTo>
                  <a:pt x="8417430" y="8997116"/>
                </a:moveTo>
                <a:cubicBezTo>
                  <a:pt x="8386556" y="9018776"/>
                  <a:pt x="8258697" y="8940795"/>
                  <a:pt x="8258360" y="8900228"/>
                </a:cubicBezTo>
                <a:cubicBezTo>
                  <a:pt x="8317714" y="8892174"/>
                  <a:pt x="8382013" y="8939514"/>
                  <a:pt x="8420941" y="8977691"/>
                </a:cubicBezTo>
                <a:cubicBezTo>
                  <a:pt x="8418339" y="8984727"/>
                  <a:pt x="8411253" y="8993875"/>
                  <a:pt x="8417430" y="8997116"/>
                </a:cubicBezTo>
                <a:close/>
                <a:moveTo>
                  <a:pt x="6764715" y="12738986"/>
                </a:moveTo>
                <a:cubicBezTo>
                  <a:pt x="6765366" y="12736792"/>
                  <a:pt x="6764697" y="12734844"/>
                  <a:pt x="6760978" y="12733455"/>
                </a:cubicBezTo>
                <a:cubicBezTo>
                  <a:pt x="6757442" y="12737999"/>
                  <a:pt x="6758069" y="12742346"/>
                  <a:pt x="6760541" y="12745982"/>
                </a:cubicBezTo>
                <a:cubicBezTo>
                  <a:pt x="6762096" y="12743617"/>
                  <a:pt x="6764065" y="12741179"/>
                  <a:pt x="6764715" y="12738986"/>
                </a:cubicBezTo>
                <a:close/>
                <a:moveTo>
                  <a:pt x="6948560" y="12323956"/>
                </a:moveTo>
                <a:cubicBezTo>
                  <a:pt x="6939268" y="12312716"/>
                  <a:pt x="6944256" y="12299122"/>
                  <a:pt x="6929574" y="12288559"/>
                </a:cubicBezTo>
                <a:cubicBezTo>
                  <a:pt x="6926331" y="12299356"/>
                  <a:pt x="6932733" y="12333269"/>
                  <a:pt x="6948560" y="12323956"/>
                </a:cubicBezTo>
                <a:close/>
                <a:moveTo>
                  <a:pt x="9759304" y="5963383"/>
                </a:moveTo>
                <a:lnTo>
                  <a:pt x="9750119" y="5958805"/>
                </a:lnTo>
                <a:lnTo>
                  <a:pt x="9740731" y="5977645"/>
                </a:lnTo>
                <a:lnTo>
                  <a:pt x="9749916" y="5982222"/>
                </a:lnTo>
                <a:close/>
                <a:moveTo>
                  <a:pt x="10541220" y="4196710"/>
                </a:moveTo>
                <a:cubicBezTo>
                  <a:pt x="10522559" y="4186934"/>
                  <a:pt x="10509388" y="4191316"/>
                  <a:pt x="10501418" y="4208198"/>
                </a:cubicBezTo>
                <a:cubicBezTo>
                  <a:pt x="10516976" y="4209972"/>
                  <a:pt x="10529531" y="4205827"/>
                  <a:pt x="10541220" y="4196710"/>
                </a:cubicBezTo>
                <a:close/>
                <a:moveTo>
                  <a:pt x="9640942" y="6235782"/>
                </a:moveTo>
                <a:cubicBezTo>
                  <a:pt x="9630476" y="6227444"/>
                  <a:pt x="9613695" y="6201389"/>
                  <a:pt x="9596377" y="6207850"/>
                </a:cubicBezTo>
                <a:cubicBezTo>
                  <a:pt x="9604757" y="6217229"/>
                  <a:pt x="9622997" y="6242451"/>
                  <a:pt x="9640942" y="6235782"/>
                </a:cubicBezTo>
                <a:close/>
                <a:moveTo>
                  <a:pt x="9334855" y="6931056"/>
                </a:moveTo>
                <a:cubicBezTo>
                  <a:pt x="9337008" y="6915932"/>
                  <a:pt x="9323783" y="6914102"/>
                  <a:pt x="9318445" y="6905144"/>
                </a:cubicBezTo>
                <a:cubicBezTo>
                  <a:pt x="9313349" y="6912065"/>
                  <a:pt x="9320338" y="6930727"/>
                  <a:pt x="9334855" y="6931056"/>
                </a:cubicBezTo>
                <a:close/>
                <a:moveTo>
                  <a:pt x="6738333" y="12808935"/>
                </a:moveTo>
                <a:cubicBezTo>
                  <a:pt x="6739793" y="12798132"/>
                  <a:pt x="6739077" y="12787638"/>
                  <a:pt x="6735434" y="12777569"/>
                </a:cubicBezTo>
                <a:lnTo>
                  <a:pt x="6720769" y="12756913"/>
                </a:lnTo>
                <a:lnTo>
                  <a:pt x="6714971" y="12748746"/>
                </a:lnTo>
                <a:lnTo>
                  <a:pt x="6715599" y="12756253"/>
                </a:lnTo>
                <a:lnTo>
                  <a:pt x="6717880" y="12783552"/>
                </a:lnTo>
                <a:cubicBezTo>
                  <a:pt x="6721646" y="12795075"/>
                  <a:pt x="6728335" y="12805026"/>
                  <a:pt x="6738333" y="12808935"/>
                </a:cubicBezTo>
                <a:close/>
                <a:moveTo>
                  <a:pt x="7169697" y="11838744"/>
                </a:moveTo>
                <a:cubicBezTo>
                  <a:pt x="7124093" y="11827775"/>
                  <a:pt x="7083213" y="11790173"/>
                  <a:pt x="7088004" y="11754188"/>
                </a:cubicBezTo>
                <a:cubicBezTo>
                  <a:pt x="7123863" y="11755691"/>
                  <a:pt x="7174339" y="11804148"/>
                  <a:pt x="7169697" y="11838744"/>
                </a:cubicBezTo>
                <a:close/>
                <a:moveTo>
                  <a:pt x="7886165" y="10218946"/>
                </a:moveTo>
                <a:cubicBezTo>
                  <a:pt x="7886137" y="10213982"/>
                  <a:pt x="7886110" y="10209017"/>
                  <a:pt x="7886129" y="10204712"/>
                </a:cubicBezTo>
                <a:cubicBezTo>
                  <a:pt x="7883801" y="10204557"/>
                  <a:pt x="7881473" y="10204403"/>
                  <a:pt x="7879192" y="10204908"/>
                </a:cubicBezTo>
                <a:cubicBezTo>
                  <a:pt x="7879173" y="10209213"/>
                  <a:pt x="7879201" y="10214177"/>
                  <a:pt x="7878875" y="10218837"/>
                </a:cubicBezTo>
                <a:cubicBezTo>
                  <a:pt x="7881509" y="10218638"/>
                  <a:pt x="7884142" y="10218437"/>
                  <a:pt x="7886165" y="10218946"/>
                </a:cubicBezTo>
                <a:close/>
                <a:moveTo>
                  <a:pt x="6328385" y="13746101"/>
                </a:moveTo>
                <a:cubicBezTo>
                  <a:pt x="6306326" y="13739418"/>
                  <a:pt x="6295541" y="13728014"/>
                  <a:pt x="6277793" y="13719662"/>
                </a:cubicBezTo>
                <a:cubicBezTo>
                  <a:pt x="6268565" y="13727840"/>
                  <a:pt x="6262673" y="13744640"/>
                  <a:pt x="6255877" y="13760020"/>
                </a:cubicBezTo>
                <a:cubicBezTo>
                  <a:pt x="6244033" y="13763722"/>
                  <a:pt x="6228132" y="13760143"/>
                  <a:pt x="6217358" y="13751745"/>
                </a:cubicBezTo>
                <a:lnTo>
                  <a:pt x="6206745" y="13736628"/>
                </a:lnTo>
                <a:lnTo>
                  <a:pt x="6206193" y="13735841"/>
                </a:lnTo>
                <a:cubicBezTo>
                  <a:pt x="6204518" y="13729540"/>
                  <a:pt x="6205274" y="13722342"/>
                  <a:pt x="6209608" y="13714555"/>
                </a:cubicBezTo>
                <a:cubicBezTo>
                  <a:pt x="6217834" y="13702871"/>
                  <a:pt x="6238500" y="13724257"/>
                  <a:pt x="6245107" y="13709305"/>
                </a:cubicBezTo>
                <a:cubicBezTo>
                  <a:pt x="6229525" y="13693740"/>
                  <a:pt x="6208589" y="13679893"/>
                  <a:pt x="6179338" y="13680246"/>
                </a:cubicBezTo>
                <a:cubicBezTo>
                  <a:pt x="6161260" y="13695746"/>
                  <a:pt x="6175214" y="13703444"/>
                  <a:pt x="6169182" y="13721715"/>
                </a:cubicBezTo>
                <a:cubicBezTo>
                  <a:pt x="6142374" y="13733869"/>
                  <a:pt x="6113812" y="13700313"/>
                  <a:pt x="6124612" y="13672405"/>
                </a:cubicBezTo>
                <a:cubicBezTo>
                  <a:pt x="6142004" y="13668855"/>
                  <a:pt x="6154913" y="13698558"/>
                  <a:pt x="6165245" y="13674019"/>
                </a:cubicBezTo>
                <a:cubicBezTo>
                  <a:pt x="6162853" y="13663259"/>
                  <a:pt x="6122609" y="13643435"/>
                  <a:pt x="6100987" y="13641541"/>
                </a:cubicBezTo>
                <a:cubicBezTo>
                  <a:pt x="6083236" y="13655144"/>
                  <a:pt x="6091001" y="13673383"/>
                  <a:pt x="6083073" y="13691326"/>
                </a:cubicBezTo>
                <a:cubicBezTo>
                  <a:pt x="6050861" y="13704157"/>
                  <a:pt x="6021148" y="13663965"/>
                  <a:pt x="6029385" y="13634925"/>
                </a:cubicBezTo>
                <a:cubicBezTo>
                  <a:pt x="6045873" y="13629955"/>
                  <a:pt x="6077852" y="13665020"/>
                  <a:pt x="6083477" y="13633804"/>
                </a:cubicBezTo>
                <a:cubicBezTo>
                  <a:pt x="6068699" y="13617573"/>
                  <a:pt x="6031941" y="13609502"/>
                  <a:pt x="6008969" y="13596799"/>
                </a:cubicBezTo>
                <a:cubicBezTo>
                  <a:pt x="5992171" y="13612866"/>
                  <a:pt x="5985218" y="13620516"/>
                  <a:pt x="5988959" y="13642084"/>
                </a:cubicBezTo>
                <a:cubicBezTo>
                  <a:pt x="5963769" y="13657506"/>
                  <a:pt x="5921273" y="13625453"/>
                  <a:pt x="5935857" y="13593600"/>
                </a:cubicBezTo>
                <a:cubicBezTo>
                  <a:pt x="5954391" y="13592087"/>
                  <a:pt x="5985029" y="13620943"/>
                  <a:pt x="5991459" y="13589062"/>
                </a:cubicBezTo>
                <a:cubicBezTo>
                  <a:pt x="5960719" y="13580075"/>
                  <a:pt x="5941423" y="13556741"/>
                  <a:pt x="5915011" y="13555284"/>
                </a:cubicBezTo>
                <a:cubicBezTo>
                  <a:pt x="5901185" y="13563472"/>
                  <a:pt x="5889809" y="13588062"/>
                  <a:pt x="5893681" y="13603560"/>
                </a:cubicBezTo>
                <a:cubicBezTo>
                  <a:pt x="5865829" y="13615763"/>
                  <a:pt x="5823948" y="13583472"/>
                  <a:pt x="5847442" y="13549939"/>
                </a:cubicBezTo>
                <a:cubicBezTo>
                  <a:pt x="5864178" y="13550185"/>
                  <a:pt x="5877922" y="13571066"/>
                  <a:pt x="5887678" y="13543207"/>
                </a:cubicBezTo>
                <a:cubicBezTo>
                  <a:pt x="5885326" y="13528892"/>
                  <a:pt x="5848320" y="13515604"/>
                  <a:pt x="5833670" y="13515259"/>
                </a:cubicBezTo>
                <a:cubicBezTo>
                  <a:pt x="5818949" y="13526626"/>
                  <a:pt x="5812091" y="13558319"/>
                  <a:pt x="5795226" y="13564142"/>
                </a:cubicBezTo>
                <a:cubicBezTo>
                  <a:pt x="5770078" y="13554053"/>
                  <a:pt x="5744503" y="13543774"/>
                  <a:pt x="5752184" y="13520615"/>
                </a:cubicBezTo>
                <a:cubicBezTo>
                  <a:pt x="5766051" y="13508870"/>
                  <a:pt x="5792768" y="13521186"/>
                  <a:pt x="5800474" y="13533781"/>
                </a:cubicBezTo>
                <a:lnTo>
                  <a:pt x="5812743" y="13506012"/>
                </a:lnTo>
                <a:cubicBezTo>
                  <a:pt x="5795979" y="13491967"/>
                  <a:pt x="5771358" y="13484152"/>
                  <a:pt x="5745464" y="13480371"/>
                </a:cubicBezTo>
                <a:cubicBezTo>
                  <a:pt x="5733723" y="13488459"/>
                  <a:pt x="5724743" y="13501853"/>
                  <a:pt x="5717592" y="13505330"/>
                </a:cubicBezTo>
                <a:cubicBezTo>
                  <a:pt x="5702672" y="13512526"/>
                  <a:pt x="5683486" y="13566345"/>
                  <a:pt x="5670929" y="13592455"/>
                </a:cubicBezTo>
                <a:cubicBezTo>
                  <a:pt x="5653791" y="13627776"/>
                  <a:pt x="5635809" y="13667319"/>
                  <a:pt x="5616923" y="13705441"/>
                </a:cubicBezTo>
                <a:cubicBezTo>
                  <a:pt x="5596527" y="13746981"/>
                  <a:pt x="5568899" y="13799112"/>
                  <a:pt x="5560294" y="13833607"/>
                </a:cubicBezTo>
                <a:cubicBezTo>
                  <a:pt x="5557193" y="13847556"/>
                  <a:pt x="5570123" y="13864502"/>
                  <a:pt x="5555254" y="13872740"/>
                </a:cubicBezTo>
                <a:lnTo>
                  <a:pt x="5577471" y="13886892"/>
                </a:lnTo>
                <a:lnTo>
                  <a:pt x="5659619" y="13939215"/>
                </a:lnTo>
                <a:cubicBezTo>
                  <a:pt x="5697194" y="13958434"/>
                  <a:pt x="5736591" y="13975842"/>
                  <a:pt x="5774915" y="13994818"/>
                </a:cubicBezTo>
                <a:cubicBezTo>
                  <a:pt x="5822231" y="14018277"/>
                  <a:pt x="5866148" y="14049425"/>
                  <a:pt x="5912599" y="14067907"/>
                </a:cubicBezTo>
                <a:cubicBezTo>
                  <a:pt x="5975468" y="14093133"/>
                  <a:pt x="6041775" y="14107111"/>
                  <a:pt x="6106999" y="14124695"/>
                </a:cubicBezTo>
                <a:cubicBezTo>
                  <a:pt x="6203749" y="14048979"/>
                  <a:pt x="6259817" y="13878183"/>
                  <a:pt x="6328385" y="13746101"/>
                </a:cubicBezTo>
                <a:close/>
                <a:moveTo>
                  <a:pt x="6057642" y="14360075"/>
                </a:moveTo>
                <a:cubicBezTo>
                  <a:pt x="6051939" y="14345304"/>
                  <a:pt x="6057308" y="14326235"/>
                  <a:pt x="6040533" y="14315761"/>
                </a:cubicBezTo>
                <a:cubicBezTo>
                  <a:pt x="6034453" y="14332982"/>
                  <a:pt x="6045146" y="14360680"/>
                  <a:pt x="6057642" y="14360075"/>
                </a:cubicBezTo>
                <a:close/>
                <a:moveTo>
                  <a:pt x="9606135" y="6340208"/>
                </a:moveTo>
                <a:cubicBezTo>
                  <a:pt x="9594009" y="6336248"/>
                  <a:pt x="9600458" y="6326452"/>
                  <a:pt x="9585413" y="6324158"/>
                </a:cubicBezTo>
                <a:cubicBezTo>
                  <a:pt x="9571031" y="6335205"/>
                  <a:pt x="9600756" y="6359385"/>
                  <a:pt x="9606135" y="6340208"/>
                </a:cubicBezTo>
                <a:close/>
                <a:moveTo>
                  <a:pt x="9620053" y="6312278"/>
                </a:moveTo>
                <a:cubicBezTo>
                  <a:pt x="9600276" y="6336248"/>
                  <a:pt x="9620053" y="6312278"/>
                  <a:pt x="9620053" y="6312278"/>
                </a:cubicBezTo>
                <a:close/>
                <a:moveTo>
                  <a:pt x="6758639" y="12792973"/>
                </a:moveTo>
                <a:cubicBezTo>
                  <a:pt x="6753414" y="12786340"/>
                  <a:pt x="6752071" y="12775824"/>
                  <a:pt x="6749436" y="12766645"/>
                </a:cubicBezTo>
                <a:lnTo>
                  <a:pt x="6746468" y="12760189"/>
                </a:lnTo>
                <a:lnTo>
                  <a:pt x="6743868" y="12754532"/>
                </a:lnTo>
                <a:cubicBezTo>
                  <a:pt x="6741258" y="12751265"/>
                  <a:pt x="6737678" y="12748983"/>
                  <a:pt x="6732482" y="12748341"/>
                </a:cubicBezTo>
                <a:lnTo>
                  <a:pt x="6735035" y="12758732"/>
                </a:lnTo>
                <a:lnTo>
                  <a:pt x="6739724" y="12777810"/>
                </a:lnTo>
                <a:cubicBezTo>
                  <a:pt x="6743267" y="12787962"/>
                  <a:pt x="6748755" y="12795730"/>
                  <a:pt x="6758639" y="12792973"/>
                </a:cubicBezTo>
                <a:close/>
                <a:moveTo>
                  <a:pt x="6077632" y="14336746"/>
                </a:moveTo>
                <a:cubicBezTo>
                  <a:pt x="6083335" y="14320378"/>
                  <a:pt x="6073047" y="14310217"/>
                  <a:pt x="6077332" y="14294754"/>
                </a:cubicBezTo>
                <a:cubicBezTo>
                  <a:pt x="6063403" y="14287068"/>
                  <a:pt x="6056078" y="14295573"/>
                  <a:pt x="6047327" y="14300385"/>
                </a:cubicBezTo>
                <a:cubicBezTo>
                  <a:pt x="6066463" y="14307819"/>
                  <a:pt x="6060592" y="14338406"/>
                  <a:pt x="6077632" y="14336746"/>
                </a:cubicBezTo>
                <a:close/>
                <a:moveTo>
                  <a:pt x="8366853" y="9157352"/>
                </a:moveTo>
                <a:cubicBezTo>
                  <a:pt x="8353618" y="9145871"/>
                  <a:pt x="8328081" y="9153024"/>
                  <a:pt x="8336777" y="9165571"/>
                </a:cubicBezTo>
                <a:cubicBezTo>
                  <a:pt x="8345716" y="9160303"/>
                  <a:pt x="8360086" y="9169213"/>
                  <a:pt x="8366853" y="9157352"/>
                </a:cubicBezTo>
                <a:close/>
                <a:moveTo>
                  <a:pt x="6840364" y="12613227"/>
                </a:moveTo>
                <a:cubicBezTo>
                  <a:pt x="6838799" y="12611012"/>
                  <a:pt x="6833999" y="12597706"/>
                  <a:pt x="6828914" y="12604610"/>
                </a:cubicBezTo>
                <a:cubicBezTo>
                  <a:pt x="6836041" y="12623009"/>
                  <a:pt x="6818011" y="12607417"/>
                  <a:pt x="6811058" y="12623154"/>
                </a:cubicBezTo>
                <a:cubicBezTo>
                  <a:pt x="6824319" y="12639179"/>
                  <a:pt x="6830450" y="12614947"/>
                  <a:pt x="6840364" y="12613227"/>
                </a:cubicBezTo>
                <a:close/>
                <a:moveTo>
                  <a:pt x="9356809" y="6918213"/>
                </a:moveTo>
                <a:cubicBezTo>
                  <a:pt x="9356775" y="6917747"/>
                  <a:pt x="9353520" y="6917989"/>
                  <a:pt x="9353054" y="6918025"/>
                </a:cubicBezTo>
                <a:cubicBezTo>
                  <a:pt x="9335338" y="6899687"/>
                  <a:pt x="9358582" y="6935853"/>
                  <a:pt x="9356809" y="6918213"/>
                </a:cubicBezTo>
                <a:close/>
                <a:moveTo>
                  <a:pt x="9191450" y="7299495"/>
                </a:moveTo>
                <a:cubicBezTo>
                  <a:pt x="9179182" y="7288475"/>
                  <a:pt x="9168779" y="7275795"/>
                  <a:pt x="9158815" y="7262733"/>
                </a:cubicBezTo>
                <a:lnTo>
                  <a:pt x="9131333" y="7226952"/>
                </a:lnTo>
                <a:lnTo>
                  <a:pt x="9128813" y="7223672"/>
                </a:lnTo>
                <a:cubicBezTo>
                  <a:pt x="9129882" y="7212834"/>
                  <a:pt x="9132708" y="7200463"/>
                  <a:pt x="9119690" y="7201424"/>
                </a:cubicBezTo>
                <a:lnTo>
                  <a:pt x="9130769" y="7234315"/>
                </a:lnTo>
                <a:lnTo>
                  <a:pt x="9141697" y="7266746"/>
                </a:lnTo>
                <a:cubicBezTo>
                  <a:pt x="9153241" y="7285363"/>
                  <a:pt x="9169409" y="7298552"/>
                  <a:pt x="9191450" y="7299495"/>
                </a:cubicBezTo>
                <a:close/>
                <a:moveTo>
                  <a:pt x="6850482" y="12598382"/>
                </a:moveTo>
                <a:cubicBezTo>
                  <a:pt x="6855992" y="12591667"/>
                  <a:pt x="6852390" y="12586008"/>
                  <a:pt x="6850252" y="12580488"/>
                </a:cubicBezTo>
                <a:cubicBezTo>
                  <a:pt x="6843515" y="12587679"/>
                  <a:pt x="6842161" y="12594197"/>
                  <a:pt x="6850482" y="12598382"/>
                </a:cubicBezTo>
                <a:close/>
                <a:moveTo>
                  <a:pt x="8509497" y="8844730"/>
                </a:moveTo>
                <a:cubicBezTo>
                  <a:pt x="8500584" y="8859149"/>
                  <a:pt x="8485370" y="8859056"/>
                  <a:pt x="8473614" y="8866100"/>
                </a:cubicBezTo>
                <a:cubicBezTo>
                  <a:pt x="8437094" y="8824468"/>
                  <a:pt x="8382562" y="8771816"/>
                  <a:pt x="8405937" y="8718912"/>
                </a:cubicBezTo>
                <a:cubicBezTo>
                  <a:pt x="8430543" y="8710407"/>
                  <a:pt x="8445226" y="8743921"/>
                  <a:pt x="8460131" y="8764275"/>
                </a:cubicBezTo>
                <a:cubicBezTo>
                  <a:pt x="8480146" y="8791476"/>
                  <a:pt x="8501104" y="8816544"/>
                  <a:pt x="8509497" y="8844730"/>
                </a:cubicBezTo>
                <a:close/>
                <a:moveTo>
                  <a:pt x="6334312" y="13769655"/>
                </a:moveTo>
                <a:cubicBezTo>
                  <a:pt x="6291236" y="13848663"/>
                  <a:pt x="6266317" y="13927011"/>
                  <a:pt x="6228207" y="14000554"/>
                </a:cubicBezTo>
                <a:cubicBezTo>
                  <a:pt x="6201007" y="14052874"/>
                  <a:pt x="6148325" y="14140913"/>
                  <a:pt x="6109936" y="14146929"/>
                </a:cubicBezTo>
                <a:cubicBezTo>
                  <a:pt x="6079413" y="14151315"/>
                  <a:pt x="5988794" y="14118424"/>
                  <a:pt x="5949702" y="14105237"/>
                </a:cubicBezTo>
                <a:cubicBezTo>
                  <a:pt x="5867297" y="14078018"/>
                  <a:pt x="5802592" y="14036152"/>
                  <a:pt x="5720583" y="13995322"/>
                </a:cubicBezTo>
                <a:cubicBezTo>
                  <a:pt x="5659364" y="13965208"/>
                  <a:pt x="5593873" y="13933208"/>
                  <a:pt x="5541077" y="13895582"/>
                </a:cubicBezTo>
                <a:cubicBezTo>
                  <a:pt x="5539678" y="13883731"/>
                  <a:pt x="5538895" y="13871640"/>
                  <a:pt x="5541191" y="13858357"/>
                </a:cubicBezTo>
                <a:cubicBezTo>
                  <a:pt x="5513333" y="13844006"/>
                  <a:pt x="5476047" y="13833659"/>
                  <a:pt x="5456006" y="13816634"/>
                </a:cubicBezTo>
                <a:cubicBezTo>
                  <a:pt x="5440018" y="13788123"/>
                  <a:pt x="5459725" y="13780491"/>
                  <a:pt x="5478431" y="13747395"/>
                </a:cubicBezTo>
                <a:cubicBezTo>
                  <a:pt x="5521656" y="13671518"/>
                  <a:pt x="5559868" y="13485683"/>
                  <a:pt x="5617740" y="13432107"/>
                </a:cubicBezTo>
                <a:cubicBezTo>
                  <a:pt x="5639554" y="13411618"/>
                  <a:pt x="5678231" y="13407261"/>
                  <a:pt x="5697798" y="13401098"/>
                </a:cubicBezTo>
                <a:lnTo>
                  <a:pt x="5732391" y="13416383"/>
                </a:lnTo>
                <a:cubicBezTo>
                  <a:pt x="5753069" y="13420414"/>
                  <a:pt x="5767892" y="13389177"/>
                  <a:pt x="5792127" y="13393246"/>
                </a:cubicBezTo>
                <a:cubicBezTo>
                  <a:pt x="5819728" y="13397782"/>
                  <a:pt x="5833563" y="13416150"/>
                  <a:pt x="5841813" y="13440220"/>
                </a:cubicBezTo>
                <a:cubicBezTo>
                  <a:pt x="5879131" y="13420454"/>
                  <a:pt x="5937591" y="13445263"/>
                  <a:pt x="5930811" y="13491799"/>
                </a:cubicBezTo>
                <a:cubicBezTo>
                  <a:pt x="5944995" y="13495512"/>
                  <a:pt x="5947550" y="13470089"/>
                  <a:pt x="5960591" y="13471765"/>
                </a:cubicBezTo>
                <a:cubicBezTo>
                  <a:pt x="5994624" y="13444422"/>
                  <a:pt x="6031656" y="13493464"/>
                  <a:pt x="6028872" y="13522871"/>
                </a:cubicBezTo>
                <a:cubicBezTo>
                  <a:pt x="6066332" y="13479679"/>
                  <a:pt x="6127183" y="13515247"/>
                  <a:pt x="6126244" y="13565894"/>
                </a:cubicBezTo>
                <a:cubicBezTo>
                  <a:pt x="6150778" y="13554267"/>
                  <a:pt x="6204126" y="13537499"/>
                  <a:pt x="6210398" y="13590311"/>
                </a:cubicBezTo>
                <a:cubicBezTo>
                  <a:pt x="6258612" y="13566680"/>
                  <a:pt x="6307593" y="13616406"/>
                  <a:pt x="6293989" y="13664522"/>
                </a:cubicBezTo>
                <a:cubicBezTo>
                  <a:pt x="6316048" y="13671205"/>
                  <a:pt x="6319632" y="13685043"/>
                  <a:pt x="6339228" y="13692680"/>
                </a:cubicBezTo>
                <a:cubicBezTo>
                  <a:pt x="6346446" y="13721400"/>
                  <a:pt x="6352780" y="13735944"/>
                  <a:pt x="6334312" y="13769655"/>
                </a:cubicBezTo>
                <a:close/>
                <a:moveTo>
                  <a:pt x="11028658" y="3145915"/>
                </a:moveTo>
                <a:cubicBezTo>
                  <a:pt x="11028937" y="3142978"/>
                  <a:pt x="11029643" y="3140229"/>
                  <a:pt x="11029733" y="3137719"/>
                </a:cubicBezTo>
                <a:cubicBezTo>
                  <a:pt x="11025947" y="3137066"/>
                  <a:pt x="11025988" y="3133514"/>
                  <a:pt x="11023005" y="3132196"/>
                </a:cubicBezTo>
                <a:cubicBezTo>
                  <a:pt x="11022258" y="3138497"/>
                  <a:pt x="11019479" y="3145939"/>
                  <a:pt x="11028658" y="3145915"/>
                </a:cubicBezTo>
                <a:close/>
                <a:moveTo>
                  <a:pt x="6770504" y="12788040"/>
                </a:moveTo>
                <a:cubicBezTo>
                  <a:pt x="6771789" y="12782247"/>
                  <a:pt x="6770958" y="12776918"/>
                  <a:pt x="6768571" y="12771793"/>
                </a:cubicBezTo>
                <a:lnTo>
                  <a:pt x="6761288" y="12762079"/>
                </a:lnTo>
                <a:lnTo>
                  <a:pt x="6757305" y="12756766"/>
                </a:lnTo>
                <a:lnTo>
                  <a:pt x="6757646" y="12761614"/>
                </a:lnTo>
                <a:lnTo>
                  <a:pt x="6758477" y="12773438"/>
                </a:lnTo>
                <a:cubicBezTo>
                  <a:pt x="6760763" y="12778647"/>
                  <a:pt x="6764859" y="12783510"/>
                  <a:pt x="6770504" y="12788040"/>
                </a:cubicBezTo>
                <a:close/>
                <a:moveTo>
                  <a:pt x="6575274" y="13243744"/>
                </a:moveTo>
                <a:cubicBezTo>
                  <a:pt x="6569181" y="13264472"/>
                  <a:pt x="6540823" y="13278928"/>
                  <a:pt x="6523204" y="13299146"/>
                </a:cubicBezTo>
                <a:cubicBezTo>
                  <a:pt x="6489898" y="13336363"/>
                  <a:pt x="6466970" y="13384785"/>
                  <a:pt x="6439844" y="13398766"/>
                </a:cubicBezTo>
                <a:cubicBezTo>
                  <a:pt x="6388153" y="13372362"/>
                  <a:pt x="6379650" y="13314127"/>
                  <a:pt x="6370187" y="13266159"/>
                </a:cubicBezTo>
                <a:cubicBezTo>
                  <a:pt x="6360383" y="13215494"/>
                  <a:pt x="6361902" y="13161176"/>
                  <a:pt x="6334054" y="13117813"/>
                </a:cubicBezTo>
                <a:cubicBezTo>
                  <a:pt x="6296288" y="13140841"/>
                  <a:pt x="6270055" y="13207150"/>
                  <a:pt x="6228672" y="13267275"/>
                </a:cubicBezTo>
                <a:cubicBezTo>
                  <a:pt x="6214357" y="13269606"/>
                  <a:pt x="6198183" y="13255331"/>
                  <a:pt x="6188181" y="13243274"/>
                </a:cubicBezTo>
                <a:cubicBezTo>
                  <a:pt x="6203472" y="13167039"/>
                  <a:pt x="6274945" y="13072349"/>
                  <a:pt x="6345190" y="13033633"/>
                </a:cubicBezTo>
                <a:cubicBezTo>
                  <a:pt x="6410859" y="13110508"/>
                  <a:pt x="6409366" y="13199460"/>
                  <a:pt x="6432330" y="13283942"/>
                </a:cubicBezTo>
                <a:cubicBezTo>
                  <a:pt x="6479032" y="13293885"/>
                  <a:pt x="6492370" y="13229006"/>
                  <a:pt x="6523519" y="13198982"/>
                </a:cubicBezTo>
                <a:cubicBezTo>
                  <a:pt x="6556047" y="13197061"/>
                  <a:pt x="6583575" y="13216862"/>
                  <a:pt x="6575274" y="13243744"/>
                </a:cubicBezTo>
                <a:close/>
                <a:moveTo>
                  <a:pt x="10901054" y="3462380"/>
                </a:moveTo>
                <a:cubicBezTo>
                  <a:pt x="10895130" y="3456192"/>
                  <a:pt x="10890593" y="3430725"/>
                  <a:pt x="10876274" y="3441230"/>
                </a:cubicBezTo>
                <a:cubicBezTo>
                  <a:pt x="10885935" y="3447029"/>
                  <a:pt x="10887931" y="3480554"/>
                  <a:pt x="10901054" y="3462380"/>
                </a:cubicBezTo>
                <a:close/>
                <a:moveTo>
                  <a:pt x="8171273" y="9642371"/>
                </a:moveTo>
                <a:cubicBezTo>
                  <a:pt x="8174479" y="9633171"/>
                  <a:pt x="8168139" y="9628689"/>
                  <a:pt x="8163684" y="9623823"/>
                </a:cubicBezTo>
                <a:cubicBezTo>
                  <a:pt x="8161128" y="9628848"/>
                  <a:pt x="8155941" y="9630021"/>
                  <a:pt x="8155572" y="9638412"/>
                </a:cubicBezTo>
                <a:cubicBezTo>
                  <a:pt x="8161103" y="9640056"/>
                  <a:pt x="8166188" y="9641213"/>
                  <a:pt x="8171273" y="9642371"/>
                </a:cubicBezTo>
                <a:close/>
                <a:moveTo>
                  <a:pt x="7059304" y="12160901"/>
                </a:moveTo>
                <a:cubicBezTo>
                  <a:pt x="7052864" y="12157036"/>
                  <a:pt x="7055574" y="12139379"/>
                  <a:pt x="7048914" y="12144080"/>
                </a:cubicBezTo>
                <a:cubicBezTo>
                  <a:pt x="7049963" y="12148620"/>
                  <a:pt x="7047254" y="12166277"/>
                  <a:pt x="7059304" y="12160901"/>
                </a:cubicBezTo>
                <a:close/>
                <a:moveTo>
                  <a:pt x="10573966" y="4208110"/>
                </a:moveTo>
                <a:cubicBezTo>
                  <a:pt x="10575265" y="4205982"/>
                  <a:pt x="10575368" y="4203509"/>
                  <a:pt x="10573619" y="4200823"/>
                </a:cubicBezTo>
                <a:cubicBezTo>
                  <a:pt x="10564570" y="4203966"/>
                  <a:pt x="10554566" y="4204647"/>
                  <a:pt x="10547715" y="4214372"/>
                </a:cubicBezTo>
                <a:cubicBezTo>
                  <a:pt x="10555406" y="4217770"/>
                  <a:pt x="10570068" y="4214493"/>
                  <a:pt x="10573966" y="4208110"/>
                </a:cubicBezTo>
                <a:close/>
                <a:moveTo>
                  <a:pt x="10581047" y="4194413"/>
                </a:moveTo>
                <a:cubicBezTo>
                  <a:pt x="10583600" y="4173608"/>
                  <a:pt x="10547459" y="4152538"/>
                  <a:pt x="10532844" y="4148631"/>
                </a:cubicBezTo>
                <a:cubicBezTo>
                  <a:pt x="10520535" y="4192671"/>
                  <a:pt x="10559671" y="4180378"/>
                  <a:pt x="10581047" y="4194413"/>
                </a:cubicBezTo>
                <a:close/>
                <a:moveTo>
                  <a:pt x="7889569" y="10293514"/>
                </a:moveTo>
                <a:cubicBezTo>
                  <a:pt x="7887728" y="10286370"/>
                  <a:pt x="7893828" y="10270014"/>
                  <a:pt x="7886138" y="10268943"/>
                </a:cubicBezTo>
                <a:cubicBezTo>
                  <a:pt x="7879629" y="10275066"/>
                  <a:pt x="7884226" y="10288291"/>
                  <a:pt x="7889569" y="10293514"/>
                </a:cubicBezTo>
                <a:close/>
                <a:moveTo>
                  <a:pt x="6995151" y="12325687"/>
                </a:moveTo>
                <a:cubicBezTo>
                  <a:pt x="6984106" y="12312654"/>
                  <a:pt x="6982726" y="12283507"/>
                  <a:pt x="6966685" y="12279477"/>
                </a:cubicBezTo>
                <a:cubicBezTo>
                  <a:pt x="6974281" y="12294554"/>
                  <a:pt x="6983532" y="12309343"/>
                  <a:pt x="6982427" y="12325671"/>
                </a:cubicBezTo>
                <a:cubicBezTo>
                  <a:pt x="6956269" y="12323795"/>
                  <a:pt x="6958100" y="12291991"/>
                  <a:pt x="6942723" y="12288763"/>
                </a:cubicBezTo>
                <a:cubicBezTo>
                  <a:pt x="6944897" y="12312655"/>
                  <a:pt x="6968232" y="12347426"/>
                  <a:pt x="6995151" y="12325687"/>
                </a:cubicBezTo>
                <a:close/>
                <a:moveTo>
                  <a:pt x="10840616" y="3623374"/>
                </a:moveTo>
                <a:cubicBezTo>
                  <a:pt x="10802218" y="3636501"/>
                  <a:pt x="10769843" y="3657900"/>
                  <a:pt x="10729405" y="3667575"/>
                </a:cubicBezTo>
                <a:cubicBezTo>
                  <a:pt x="10748804" y="3667475"/>
                  <a:pt x="10750573" y="3678458"/>
                  <a:pt x="10758628" y="3685587"/>
                </a:cubicBezTo>
                <a:cubicBezTo>
                  <a:pt x="10764876" y="3658765"/>
                  <a:pt x="10771552" y="3689768"/>
                  <a:pt x="10782435" y="3690496"/>
                </a:cubicBezTo>
                <a:cubicBezTo>
                  <a:pt x="10788190" y="3679778"/>
                  <a:pt x="10778774" y="3679187"/>
                  <a:pt x="10782496" y="3669611"/>
                </a:cubicBezTo>
                <a:cubicBezTo>
                  <a:pt x="10791241" y="3664804"/>
                  <a:pt x="10787372" y="3671255"/>
                  <a:pt x="10798304" y="3673025"/>
                </a:cubicBezTo>
                <a:cubicBezTo>
                  <a:pt x="10800235" y="3638685"/>
                  <a:pt x="10836695" y="3655305"/>
                  <a:pt x="10840616" y="3623374"/>
                </a:cubicBezTo>
                <a:close/>
                <a:moveTo>
                  <a:pt x="6920902" y="12498857"/>
                </a:moveTo>
                <a:cubicBezTo>
                  <a:pt x="6926450" y="12488600"/>
                  <a:pt x="6920621" y="12479925"/>
                  <a:pt x="6918522" y="12470865"/>
                </a:cubicBezTo>
                <a:cubicBezTo>
                  <a:pt x="6908867" y="12482356"/>
                  <a:pt x="6908275" y="12491753"/>
                  <a:pt x="6920902" y="12498857"/>
                </a:cubicBezTo>
                <a:close/>
                <a:moveTo>
                  <a:pt x="8155419" y="9705659"/>
                </a:moveTo>
                <a:cubicBezTo>
                  <a:pt x="8143999" y="9689278"/>
                  <a:pt x="8175596" y="9671517"/>
                  <a:pt x="8152080" y="9654138"/>
                </a:cubicBezTo>
                <a:cubicBezTo>
                  <a:pt x="8142489" y="9670530"/>
                  <a:pt x="8127557" y="9712842"/>
                  <a:pt x="8155419" y="9705659"/>
                </a:cubicBezTo>
                <a:close/>
                <a:moveTo>
                  <a:pt x="10866512" y="3575140"/>
                </a:moveTo>
                <a:cubicBezTo>
                  <a:pt x="10874899" y="3553853"/>
                  <a:pt x="10870448" y="3494761"/>
                  <a:pt x="10863116" y="3467549"/>
                </a:cubicBezTo>
                <a:cubicBezTo>
                  <a:pt x="10853024" y="3430447"/>
                  <a:pt x="10804198" y="3403773"/>
                  <a:pt x="10776393" y="3384857"/>
                </a:cubicBezTo>
                <a:cubicBezTo>
                  <a:pt x="10758952" y="3453148"/>
                  <a:pt x="10751170" y="3553760"/>
                  <a:pt x="10733489" y="3647957"/>
                </a:cubicBezTo>
                <a:cubicBezTo>
                  <a:pt x="10774074" y="3641407"/>
                  <a:pt x="10852001" y="3612593"/>
                  <a:pt x="10866512" y="3575140"/>
                </a:cubicBezTo>
                <a:close/>
                <a:moveTo>
                  <a:pt x="6798563" y="12785681"/>
                </a:moveTo>
                <a:lnTo>
                  <a:pt x="6792335" y="12766037"/>
                </a:lnTo>
                <a:lnTo>
                  <a:pt x="6791668" y="12763934"/>
                </a:lnTo>
                <a:cubicBezTo>
                  <a:pt x="6789228" y="12756623"/>
                  <a:pt x="6785232" y="12749515"/>
                  <a:pt x="6775441" y="12743408"/>
                </a:cubicBezTo>
                <a:lnTo>
                  <a:pt x="6774961" y="12763822"/>
                </a:lnTo>
                <a:lnTo>
                  <a:pt x="6774861" y="12768084"/>
                </a:lnTo>
                <a:cubicBezTo>
                  <a:pt x="6776185" y="12776048"/>
                  <a:pt x="6779579" y="12783653"/>
                  <a:pt x="6786698" y="12790615"/>
                </a:cubicBezTo>
                <a:cubicBezTo>
                  <a:pt x="6790285" y="12787111"/>
                  <a:pt x="6794550" y="12788995"/>
                  <a:pt x="6798563" y="12785681"/>
                </a:cubicBezTo>
                <a:close/>
                <a:moveTo>
                  <a:pt x="8140974" y="9747525"/>
                </a:moveTo>
                <a:cubicBezTo>
                  <a:pt x="8141542" y="9745215"/>
                  <a:pt x="8142131" y="9742438"/>
                  <a:pt x="8143186" y="9739683"/>
                </a:cubicBezTo>
                <a:cubicBezTo>
                  <a:pt x="8138101" y="9738525"/>
                  <a:pt x="8138792" y="9733419"/>
                  <a:pt x="8132268" y="9733132"/>
                </a:cubicBezTo>
                <a:cubicBezTo>
                  <a:pt x="8131172" y="9736820"/>
                  <a:pt x="8130056" y="9740974"/>
                  <a:pt x="8129426" y="9744683"/>
                </a:cubicBezTo>
                <a:cubicBezTo>
                  <a:pt x="8133113" y="9745779"/>
                  <a:pt x="8137287" y="9746430"/>
                  <a:pt x="8140974" y="9747525"/>
                </a:cubicBezTo>
                <a:close/>
                <a:moveTo>
                  <a:pt x="6046807" y="14489547"/>
                </a:moveTo>
                <a:cubicBezTo>
                  <a:pt x="6051889" y="14468820"/>
                  <a:pt x="6046891" y="14451298"/>
                  <a:pt x="6021597" y="14441653"/>
                </a:cubicBezTo>
                <a:cubicBezTo>
                  <a:pt x="6011596" y="14464289"/>
                  <a:pt x="6031165" y="14476510"/>
                  <a:pt x="6046807" y="14489547"/>
                </a:cubicBezTo>
                <a:close/>
                <a:moveTo>
                  <a:pt x="9058431" y="7675581"/>
                </a:moveTo>
                <a:cubicBezTo>
                  <a:pt x="9060067" y="7666107"/>
                  <a:pt x="9058227" y="7660159"/>
                  <a:pt x="9048893" y="7660384"/>
                </a:cubicBezTo>
                <a:cubicBezTo>
                  <a:pt x="9045068" y="7671894"/>
                  <a:pt x="9053505" y="7672206"/>
                  <a:pt x="9058431" y="7675581"/>
                </a:cubicBezTo>
                <a:close/>
                <a:moveTo>
                  <a:pt x="9622589" y="6400448"/>
                </a:moveTo>
                <a:cubicBezTo>
                  <a:pt x="9611076" y="6391068"/>
                  <a:pt x="9612030" y="6357717"/>
                  <a:pt x="9587615" y="6365846"/>
                </a:cubicBezTo>
                <a:cubicBezTo>
                  <a:pt x="9601840" y="6373976"/>
                  <a:pt x="9598174" y="6408576"/>
                  <a:pt x="9622589" y="6400448"/>
                </a:cubicBezTo>
                <a:close/>
                <a:moveTo>
                  <a:pt x="8804413" y="8253229"/>
                </a:moveTo>
                <a:lnTo>
                  <a:pt x="8798022" y="8250405"/>
                </a:lnTo>
                <a:lnTo>
                  <a:pt x="8795200" y="8256793"/>
                </a:lnTo>
                <a:lnTo>
                  <a:pt x="8801591" y="8259617"/>
                </a:lnTo>
                <a:close/>
                <a:moveTo>
                  <a:pt x="10190200" y="5117747"/>
                </a:moveTo>
                <a:cubicBezTo>
                  <a:pt x="10188799" y="5103967"/>
                  <a:pt x="10177902" y="5101116"/>
                  <a:pt x="10169134" y="5096387"/>
                </a:cubicBezTo>
                <a:cubicBezTo>
                  <a:pt x="10174871" y="5113698"/>
                  <a:pt x="10166153" y="5119242"/>
                  <a:pt x="10168343" y="5134267"/>
                </a:cubicBezTo>
                <a:cubicBezTo>
                  <a:pt x="10182977" y="5134742"/>
                  <a:pt x="10179541" y="5120509"/>
                  <a:pt x="10190200" y="5117747"/>
                </a:cubicBezTo>
                <a:close/>
                <a:moveTo>
                  <a:pt x="9716323" y="6191937"/>
                </a:moveTo>
                <a:cubicBezTo>
                  <a:pt x="9705045" y="6169576"/>
                  <a:pt x="9686665" y="6149956"/>
                  <a:pt x="9671836" y="6129488"/>
                </a:cubicBezTo>
                <a:cubicBezTo>
                  <a:pt x="9672255" y="6152714"/>
                  <a:pt x="9687503" y="6191174"/>
                  <a:pt x="9716323" y="6191937"/>
                </a:cubicBezTo>
                <a:close/>
                <a:moveTo>
                  <a:pt x="6915985" y="12530361"/>
                </a:moveTo>
                <a:cubicBezTo>
                  <a:pt x="6921164" y="12521498"/>
                  <a:pt x="6915422" y="12508381"/>
                  <a:pt x="6905417" y="12501674"/>
                </a:cubicBezTo>
                <a:cubicBezTo>
                  <a:pt x="6895437" y="12515055"/>
                  <a:pt x="6904907" y="12525848"/>
                  <a:pt x="6906918" y="12537411"/>
                </a:cubicBezTo>
                <a:cubicBezTo>
                  <a:pt x="6911318" y="12535797"/>
                  <a:pt x="6914258" y="12533315"/>
                  <a:pt x="6915985" y="12530361"/>
                </a:cubicBezTo>
                <a:close/>
                <a:moveTo>
                  <a:pt x="10893445" y="3529819"/>
                </a:moveTo>
                <a:cubicBezTo>
                  <a:pt x="10894522" y="3521114"/>
                  <a:pt x="10893161" y="3503012"/>
                  <a:pt x="10901779" y="3499934"/>
                </a:cubicBezTo>
                <a:cubicBezTo>
                  <a:pt x="10891740" y="3494988"/>
                  <a:pt x="10889406" y="3485286"/>
                  <a:pt x="10881399" y="3479198"/>
                </a:cubicBezTo>
                <a:cubicBezTo>
                  <a:pt x="10880725" y="3500322"/>
                  <a:pt x="10878017" y="3522588"/>
                  <a:pt x="10891096" y="3534487"/>
                </a:cubicBezTo>
                <a:cubicBezTo>
                  <a:pt x="10892456" y="3534578"/>
                  <a:pt x="10893086" y="3532721"/>
                  <a:pt x="10893445" y="3529819"/>
                </a:cubicBezTo>
                <a:close/>
                <a:moveTo>
                  <a:pt x="6079706" y="14425467"/>
                </a:moveTo>
                <a:cubicBezTo>
                  <a:pt x="6074241" y="14411312"/>
                  <a:pt x="6074947" y="14408561"/>
                  <a:pt x="6069845" y="14384355"/>
                </a:cubicBezTo>
                <a:cubicBezTo>
                  <a:pt x="6055881" y="14384822"/>
                  <a:pt x="6041077" y="14394106"/>
                  <a:pt x="6043474" y="14414054"/>
                </a:cubicBezTo>
                <a:cubicBezTo>
                  <a:pt x="6060535" y="14426186"/>
                  <a:pt x="6057320" y="14397709"/>
                  <a:pt x="6063051" y="14399731"/>
                </a:cubicBezTo>
                <a:cubicBezTo>
                  <a:pt x="6075555" y="14403724"/>
                  <a:pt x="6063575" y="14433145"/>
                  <a:pt x="6079706" y="14425467"/>
                </a:cubicBezTo>
                <a:close/>
                <a:moveTo>
                  <a:pt x="7006178" y="12329540"/>
                </a:moveTo>
                <a:cubicBezTo>
                  <a:pt x="7011534" y="12310504"/>
                  <a:pt x="6997620" y="12280915"/>
                  <a:pt x="6978359" y="12274953"/>
                </a:cubicBezTo>
                <a:cubicBezTo>
                  <a:pt x="6985914" y="12293579"/>
                  <a:pt x="6995927" y="12311252"/>
                  <a:pt x="7006178" y="12329540"/>
                </a:cubicBezTo>
                <a:close/>
                <a:moveTo>
                  <a:pt x="10512478" y="4394676"/>
                </a:moveTo>
                <a:cubicBezTo>
                  <a:pt x="10498293" y="4373615"/>
                  <a:pt x="10474306" y="4340063"/>
                  <a:pt x="10451195" y="4333422"/>
                </a:cubicBezTo>
                <a:cubicBezTo>
                  <a:pt x="10367932" y="4462921"/>
                  <a:pt x="10246611" y="4618452"/>
                  <a:pt x="10154879" y="4737067"/>
                </a:cubicBezTo>
                <a:cubicBezTo>
                  <a:pt x="10118063" y="4784561"/>
                  <a:pt x="10087367" y="4833229"/>
                  <a:pt x="10054850" y="4874461"/>
                </a:cubicBezTo>
                <a:cubicBezTo>
                  <a:pt x="10036511" y="4897473"/>
                  <a:pt x="10003507" y="4915536"/>
                  <a:pt x="9994291" y="4945640"/>
                </a:cubicBezTo>
                <a:cubicBezTo>
                  <a:pt x="9983567" y="4979158"/>
                  <a:pt x="9995087" y="5014343"/>
                  <a:pt x="10041561" y="5015494"/>
                </a:cubicBezTo>
                <a:cubicBezTo>
                  <a:pt x="10100296" y="4954221"/>
                  <a:pt x="10149369" y="4878987"/>
                  <a:pt x="10200691" y="4811378"/>
                </a:cubicBezTo>
                <a:cubicBezTo>
                  <a:pt x="10227439" y="4776268"/>
                  <a:pt x="10259302" y="4738828"/>
                  <a:pt x="10278345" y="4713066"/>
                </a:cubicBezTo>
                <a:cubicBezTo>
                  <a:pt x="10300744" y="4683177"/>
                  <a:pt x="10315690" y="4650504"/>
                  <a:pt x="10338567" y="4621845"/>
                </a:cubicBezTo>
                <a:cubicBezTo>
                  <a:pt x="10359219" y="4594754"/>
                  <a:pt x="10386329" y="4571537"/>
                  <a:pt x="10406981" y="4544446"/>
                </a:cubicBezTo>
                <a:cubicBezTo>
                  <a:pt x="10426640" y="4518446"/>
                  <a:pt x="10440178" y="4491272"/>
                  <a:pt x="10461308" y="4465412"/>
                </a:cubicBezTo>
                <a:cubicBezTo>
                  <a:pt x="10479696" y="4443442"/>
                  <a:pt x="10504444" y="4423261"/>
                  <a:pt x="10512478" y="4394676"/>
                </a:cubicBezTo>
                <a:close/>
                <a:moveTo>
                  <a:pt x="10570557" y="4263231"/>
                </a:moveTo>
                <a:cubicBezTo>
                  <a:pt x="10538359" y="4263287"/>
                  <a:pt x="10505583" y="4260027"/>
                  <a:pt x="10480497" y="4277507"/>
                </a:cubicBezTo>
                <a:cubicBezTo>
                  <a:pt x="10515131" y="4284649"/>
                  <a:pt x="10544088" y="4278060"/>
                  <a:pt x="10570557" y="4263231"/>
                </a:cubicBezTo>
                <a:close/>
                <a:moveTo>
                  <a:pt x="7082145" y="12158762"/>
                </a:moveTo>
                <a:cubicBezTo>
                  <a:pt x="7085993" y="12143138"/>
                  <a:pt x="7074554" y="12121776"/>
                  <a:pt x="7059504" y="12116655"/>
                </a:cubicBezTo>
                <a:cubicBezTo>
                  <a:pt x="7056768" y="12120542"/>
                  <a:pt x="7053606" y="12124242"/>
                  <a:pt x="7051296" y="12128317"/>
                </a:cubicBezTo>
                <a:cubicBezTo>
                  <a:pt x="7070786" y="12130303"/>
                  <a:pt x="7071624" y="12147999"/>
                  <a:pt x="7082145" y="12158762"/>
                </a:cubicBezTo>
                <a:close/>
                <a:moveTo>
                  <a:pt x="8859390" y="8138022"/>
                </a:moveTo>
                <a:cubicBezTo>
                  <a:pt x="8851422" y="8128395"/>
                  <a:pt x="8843103" y="8150680"/>
                  <a:pt x="8848830" y="8152701"/>
                </a:cubicBezTo>
                <a:cubicBezTo>
                  <a:pt x="8853081" y="8149996"/>
                  <a:pt x="8857044" y="8145638"/>
                  <a:pt x="8859390" y="8138022"/>
                </a:cubicBezTo>
                <a:close/>
                <a:moveTo>
                  <a:pt x="10859853" y="3610962"/>
                </a:moveTo>
                <a:cubicBezTo>
                  <a:pt x="10857107" y="3610258"/>
                  <a:pt x="10854362" y="3609555"/>
                  <a:pt x="10851854" y="3609467"/>
                </a:cubicBezTo>
                <a:cubicBezTo>
                  <a:pt x="10851198" y="3613258"/>
                  <a:pt x="10847649" y="3613220"/>
                  <a:pt x="10846141" y="3616634"/>
                </a:cubicBezTo>
                <a:cubicBezTo>
                  <a:pt x="10852435" y="3617375"/>
                  <a:pt x="10859631" y="3619534"/>
                  <a:pt x="10859853" y="3610962"/>
                </a:cubicBezTo>
                <a:close/>
                <a:moveTo>
                  <a:pt x="10212097" y="5077557"/>
                </a:moveTo>
                <a:cubicBezTo>
                  <a:pt x="10216312" y="5074593"/>
                  <a:pt x="10218864" y="5070349"/>
                  <a:pt x="10217803" y="5063165"/>
                </a:cubicBezTo>
                <a:cubicBezTo>
                  <a:pt x="10210063" y="5065292"/>
                  <a:pt x="10193145" y="5052124"/>
                  <a:pt x="10189886" y="5065724"/>
                </a:cubicBezTo>
                <a:cubicBezTo>
                  <a:pt x="10196875" y="5065994"/>
                  <a:pt x="10195317" y="5076766"/>
                  <a:pt x="10196412" y="5084279"/>
                </a:cubicBezTo>
                <a:cubicBezTo>
                  <a:pt x="10202003" y="5082208"/>
                  <a:pt x="10207881" y="5080522"/>
                  <a:pt x="10212097" y="5077557"/>
                </a:cubicBezTo>
                <a:close/>
                <a:moveTo>
                  <a:pt x="6126382" y="14330209"/>
                </a:moveTo>
                <a:cubicBezTo>
                  <a:pt x="6128157" y="14314658"/>
                  <a:pt x="6123167" y="14301733"/>
                  <a:pt x="6110985" y="14291246"/>
                </a:cubicBezTo>
                <a:cubicBezTo>
                  <a:pt x="6109021" y="14307224"/>
                  <a:pt x="6114437" y="14320338"/>
                  <a:pt x="6126382" y="14330209"/>
                </a:cubicBezTo>
                <a:close/>
                <a:moveTo>
                  <a:pt x="7139410" y="12038221"/>
                </a:moveTo>
                <a:cubicBezTo>
                  <a:pt x="7098539" y="12030039"/>
                  <a:pt x="7078182" y="12005514"/>
                  <a:pt x="7076898" y="11964966"/>
                </a:cubicBezTo>
                <a:cubicBezTo>
                  <a:pt x="7112686" y="11959291"/>
                  <a:pt x="7152925" y="12004013"/>
                  <a:pt x="7139410" y="12038221"/>
                </a:cubicBezTo>
                <a:close/>
                <a:moveTo>
                  <a:pt x="8822886" y="8228131"/>
                </a:moveTo>
                <a:cubicBezTo>
                  <a:pt x="8834464" y="8207547"/>
                  <a:pt x="8838594" y="8175293"/>
                  <a:pt x="8842597" y="8157588"/>
                </a:cubicBezTo>
                <a:cubicBezTo>
                  <a:pt x="8831582" y="8180212"/>
                  <a:pt x="8796078" y="8227142"/>
                  <a:pt x="8808554" y="8243856"/>
                </a:cubicBezTo>
                <a:cubicBezTo>
                  <a:pt x="8814340" y="8240558"/>
                  <a:pt x="8819027" y="8234992"/>
                  <a:pt x="8822886" y="8228131"/>
                </a:cubicBezTo>
                <a:close/>
                <a:moveTo>
                  <a:pt x="9606240" y="6456309"/>
                </a:moveTo>
                <a:cubicBezTo>
                  <a:pt x="9609752" y="6441927"/>
                  <a:pt x="9595681" y="6413578"/>
                  <a:pt x="9578778" y="6419206"/>
                </a:cubicBezTo>
                <a:cubicBezTo>
                  <a:pt x="9587167" y="6431712"/>
                  <a:pt x="9590965" y="6446095"/>
                  <a:pt x="9606240" y="6456309"/>
                </a:cubicBezTo>
                <a:close/>
                <a:moveTo>
                  <a:pt x="9078168" y="7651670"/>
                </a:moveTo>
                <a:cubicBezTo>
                  <a:pt x="9080391" y="7637474"/>
                  <a:pt x="9058541" y="7626458"/>
                  <a:pt x="9073387" y="7612262"/>
                </a:cubicBezTo>
                <a:cubicBezTo>
                  <a:pt x="9082977" y="7609217"/>
                  <a:pt x="9089692" y="7624155"/>
                  <a:pt x="9094980" y="7613474"/>
                </a:cubicBezTo>
                <a:cubicBezTo>
                  <a:pt x="9083943" y="7609612"/>
                  <a:pt x="9088318" y="7592917"/>
                  <a:pt x="9075093" y="7591088"/>
                </a:cubicBezTo>
                <a:cubicBezTo>
                  <a:pt x="9060989" y="7596342"/>
                  <a:pt x="9062777" y="7620533"/>
                  <a:pt x="9054303" y="7632387"/>
                </a:cubicBezTo>
                <a:cubicBezTo>
                  <a:pt x="9058711" y="7641414"/>
                  <a:pt x="9067130" y="7647811"/>
                  <a:pt x="9078168" y="7651670"/>
                </a:cubicBezTo>
                <a:close/>
                <a:moveTo>
                  <a:pt x="10176565" y="5166241"/>
                </a:moveTo>
                <a:cubicBezTo>
                  <a:pt x="10175965" y="5160334"/>
                  <a:pt x="10181803" y="5159067"/>
                  <a:pt x="10179756" y="5151985"/>
                </a:cubicBezTo>
                <a:cubicBezTo>
                  <a:pt x="10176476" y="5152324"/>
                  <a:pt x="10173491" y="5152302"/>
                  <a:pt x="10170210" y="5152641"/>
                </a:cubicBezTo>
                <a:cubicBezTo>
                  <a:pt x="10170810" y="5158548"/>
                  <a:pt x="10164972" y="5159816"/>
                  <a:pt x="10167084" y="5167554"/>
                </a:cubicBezTo>
                <a:cubicBezTo>
                  <a:pt x="10170004" y="5166920"/>
                  <a:pt x="10173284" y="5166581"/>
                  <a:pt x="10176565" y="5166241"/>
                </a:cubicBezTo>
                <a:close/>
                <a:moveTo>
                  <a:pt x="6764970" y="12889398"/>
                </a:moveTo>
                <a:cubicBezTo>
                  <a:pt x="6759262" y="12879244"/>
                  <a:pt x="6763914" y="12867560"/>
                  <a:pt x="6751771" y="12858125"/>
                </a:cubicBezTo>
                <a:cubicBezTo>
                  <a:pt x="6746028" y="12868817"/>
                  <a:pt x="6752715" y="12890599"/>
                  <a:pt x="6764970" y="12889398"/>
                </a:cubicBezTo>
                <a:close/>
                <a:moveTo>
                  <a:pt x="6943962" y="12484646"/>
                </a:moveTo>
                <a:cubicBezTo>
                  <a:pt x="6952965" y="12476933"/>
                  <a:pt x="6945870" y="12472273"/>
                  <a:pt x="6943306" y="12466566"/>
                </a:cubicBezTo>
                <a:cubicBezTo>
                  <a:pt x="6937420" y="12474131"/>
                  <a:pt x="6935829" y="12480036"/>
                  <a:pt x="6943962" y="12484646"/>
                </a:cubicBezTo>
                <a:close/>
                <a:moveTo>
                  <a:pt x="9775617" y="6082305"/>
                </a:moveTo>
                <a:cubicBezTo>
                  <a:pt x="9768726" y="6073123"/>
                  <a:pt x="9778741" y="6058255"/>
                  <a:pt x="9761832" y="6052442"/>
                </a:cubicBezTo>
                <a:cubicBezTo>
                  <a:pt x="9756409" y="6063326"/>
                  <a:pt x="9762886" y="6090070"/>
                  <a:pt x="9775617" y="6082305"/>
                </a:cubicBezTo>
                <a:close/>
                <a:moveTo>
                  <a:pt x="10537002" y="4361134"/>
                </a:moveTo>
                <a:cubicBezTo>
                  <a:pt x="10490546" y="4312553"/>
                  <a:pt x="10440536" y="4246589"/>
                  <a:pt x="10357444" y="4223137"/>
                </a:cubicBezTo>
                <a:cubicBezTo>
                  <a:pt x="10363333" y="4262975"/>
                  <a:pt x="10422372" y="4281920"/>
                  <a:pt x="10462132" y="4308670"/>
                </a:cubicBezTo>
                <a:cubicBezTo>
                  <a:pt x="10475902" y="4334137"/>
                  <a:pt x="10505258" y="4353229"/>
                  <a:pt x="10525375" y="4375890"/>
                </a:cubicBezTo>
                <a:cubicBezTo>
                  <a:pt x="10527915" y="4367831"/>
                  <a:pt x="10534035" y="4369005"/>
                  <a:pt x="10537002" y="4361134"/>
                </a:cubicBezTo>
                <a:close/>
                <a:moveTo>
                  <a:pt x="10600360" y="4217739"/>
                </a:moveTo>
                <a:cubicBezTo>
                  <a:pt x="10544548" y="4218073"/>
                  <a:pt x="10495131" y="4233985"/>
                  <a:pt x="10447334" y="4253163"/>
                </a:cubicBezTo>
                <a:cubicBezTo>
                  <a:pt x="10499716" y="4246723"/>
                  <a:pt x="10560956" y="4254908"/>
                  <a:pt x="10600360" y="4217739"/>
                </a:cubicBezTo>
                <a:close/>
                <a:moveTo>
                  <a:pt x="9055101" y="7725410"/>
                </a:moveTo>
                <a:cubicBezTo>
                  <a:pt x="9053518" y="7716639"/>
                  <a:pt x="9051504" y="7708370"/>
                  <a:pt x="9041999" y="7706265"/>
                </a:cubicBezTo>
                <a:cubicBezTo>
                  <a:pt x="9038777" y="7719601"/>
                  <a:pt x="9044700" y="7723841"/>
                  <a:pt x="9055101" y="7725410"/>
                </a:cubicBezTo>
                <a:close/>
                <a:moveTo>
                  <a:pt x="9126516" y="7565770"/>
                </a:moveTo>
                <a:cubicBezTo>
                  <a:pt x="9118473" y="7564496"/>
                  <a:pt x="9120903" y="7553089"/>
                  <a:pt x="9109745" y="7553912"/>
                </a:cubicBezTo>
                <a:cubicBezTo>
                  <a:pt x="9106713" y="7563491"/>
                  <a:pt x="9122846" y="7573059"/>
                  <a:pt x="9126516" y="7565770"/>
                </a:cubicBezTo>
                <a:close/>
                <a:moveTo>
                  <a:pt x="8936915" y="7997141"/>
                </a:moveTo>
                <a:lnTo>
                  <a:pt x="8927542" y="7993000"/>
                </a:lnTo>
                <a:cubicBezTo>
                  <a:pt x="8918288" y="8000112"/>
                  <a:pt x="8937887" y="8008772"/>
                  <a:pt x="8936915" y="7997141"/>
                </a:cubicBezTo>
                <a:close/>
                <a:moveTo>
                  <a:pt x="8427710" y="9151980"/>
                </a:moveTo>
                <a:lnTo>
                  <a:pt x="8423545" y="9161406"/>
                </a:lnTo>
                <a:cubicBezTo>
                  <a:pt x="8382967" y="9181883"/>
                  <a:pt x="8326929" y="9197066"/>
                  <a:pt x="8278002" y="9166231"/>
                </a:cubicBezTo>
                <a:cubicBezTo>
                  <a:pt x="8309890" y="9119381"/>
                  <a:pt x="8361949" y="9122412"/>
                  <a:pt x="8418496" y="9137155"/>
                </a:cubicBezTo>
                <a:cubicBezTo>
                  <a:pt x="8429228" y="9139336"/>
                  <a:pt x="8421092" y="9148543"/>
                  <a:pt x="8427710" y="9151980"/>
                </a:cubicBezTo>
                <a:close/>
                <a:moveTo>
                  <a:pt x="7030328" y="12319828"/>
                </a:moveTo>
                <a:cubicBezTo>
                  <a:pt x="7018562" y="12300361"/>
                  <a:pt x="7020886" y="12278966"/>
                  <a:pt x="6997110" y="12261326"/>
                </a:cubicBezTo>
                <a:cubicBezTo>
                  <a:pt x="6993606" y="12284237"/>
                  <a:pt x="7012655" y="12303356"/>
                  <a:pt x="7023005" y="12323726"/>
                </a:cubicBezTo>
                <a:cubicBezTo>
                  <a:pt x="7025987" y="12325043"/>
                  <a:pt x="7028019" y="12323903"/>
                  <a:pt x="7030328" y="12319828"/>
                </a:cubicBezTo>
                <a:close/>
                <a:moveTo>
                  <a:pt x="7900227" y="10353957"/>
                </a:moveTo>
                <a:cubicBezTo>
                  <a:pt x="7896078" y="10342353"/>
                  <a:pt x="7897505" y="10307148"/>
                  <a:pt x="7885825" y="10314988"/>
                </a:cubicBezTo>
                <a:cubicBezTo>
                  <a:pt x="7895356" y="10323204"/>
                  <a:pt x="7885151" y="10351459"/>
                  <a:pt x="7900227" y="10353957"/>
                </a:cubicBezTo>
                <a:close/>
                <a:moveTo>
                  <a:pt x="7925177" y="10300743"/>
                </a:moveTo>
                <a:cubicBezTo>
                  <a:pt x="7924348" y="10293853"/>
                  <a:pt x="7929568" y="10292794"/>
                  <a:pt x="7928787" y="10286563"/>
                </a:cubicBezTo>
                <a:cubicBezTo>
                  <a:pt x="7916650" y="10283511"/>
                  <a:pt x="7914853" y="10299871"/>
                  <a:pt x="7925177" y="10300743"/>
                </a:cubicBezTo>
                <a:close/>
                <a:moveTo>
                  <a:pt x="10583711" y="4288937"/>
                </a:moveTo>
                <a:cubicBezTo>
                  <a:pt x="10585358" y="4284053"/>
                  <a:pt x="10589230" y="4277602"/>
                  <a:pt x="10584907" y="4274672"/>
                </a:cubicBezTo>
                <a:cubicBezTo>
                  <a:pt x="10583776" y="4277233"/>
                  <a:pt x="10582217" y="4279605"/>
                  <a:pt x="10579176" y="4277241"/>
                </a:cubicBezTo>
                <a:cubicBezTo>
                  <a:pt x="10576913" y="4282362"/>
                  <a:pt x="10575882" y="4287008"/>
                  <a:pt x="10583711" y="4288937"/>
                </a:cubicBezTo>
                <a:close/>
                <a:moveTo>
                  <a:pt x="10851569" y="3683259"/>
                </a:moveTo>
                <a:cubicBezTo>
                  <a:pt x="10851082" y="3682255"/>
                  <a:pt x="10849782" y="3679577"/>
                  <a:pt x="10847183" y="3674220"/>
                </a:cubicBezTo>
                <a:cubicBezTo>
                  <a:pt x="10847183" y="3674220"/>
                  <a:pt x="10853031" y="3686272"/>
                  <a:pt x="10851569" y="3683259"/>
                </a:cubicBezTo>
                <a:close/>
                <a:moveTo>
                  <a:pt x="10191448" y="5178957"/>
                </a:moveTo>
                <a:cubicBezTo>
                  <a:pt x="10174495" y="5185023"/>
                  <a:pt x="10160367" y="5192785"/>
                  <a:pt x="10162273" y="5214802"/>
                </a:cubicBezTo>
                <a:cubicBezTo>
                  <a:pt x="10180310" y="5209618"/>
                  <a:pt x="10185337" y="5193847"/>
                  <a:pt x="10191448" y="5178957"/>
                </a:cubicBezTo>
                <a:close/>
                <a:moveTo>
                  <a:pt x="9095162" y="7660239"/>
                </a:moveTo>
                <a:cubicBezTo>
                  <a:pt x="9104532" y="7647852"/>
                  <a:pt x="9092928" y="7630000"/>
                  <a:pt x="9079600" y="7626775"/>
                </a:cubicBezTo>
                <a:cubicBezTo>
                  <a:pt x="9082888" y="7639628"/>
                  <a:pt x="9085746" y="7652979"/>
                  <a:pt x="9095162" y="7660239"/>
                </a:cubicBezTo>
                <a:close/>
                <a:moveTo>
                  <a:pt x="6916396" y="12591923"/>
                </a:moveTo>
                <a:cubicBezTo>
                  <a:pt x="6904866" y="12568528"/>
                  <a:pt x="6901784" y="12543275"/>
                  <a:pt x="6888175" y="12519980"/>
                </a:cubicBezTo>
                <a:cubicBezTo>
                  <a:pt x="6883445" y="12516873"/>
                  <a:pt x="6881013" y="12526982"/>
                  <a:pt x="6876333" y="12524914"/>
                </a:cubicBezTo>
                <a:cubicBezTo>
                  <a:pt x="6878478" y="12513153"/>
                  <a:pt x="6870709" y="12503112"/>
                  <a:pt x="6858221" y="12494545"/>
                </a:cubicBezTo>
                <a:cubicBezTo>
                  <a:pt x="6856839" y="12509183"/>
                  <a:pt x="6867181" y="12529512"/>
                  <a:pt x="6883013" y="12533965"/>
                </a:cubicBezTo>
                <a:cubicBezTo>
                  <a:pt x="6881878" y="12553797"/>
                  <a:pt x="6898100" y="12583839"/>
                  <a:pt x="6916396" y="12591923"/>
                </a:cubicBezTo>
                <a:close/>
                <a:moveTo>
                  <a:pt x="10875364" y="3634647"/>
                </a:moveTo>
                <a:cubicBezTo>
                  <a:pt x="10876635" y="3630618"/>
                  <a:pt x="10876865" y="3626639"/>
                  <a:pt x="10878136" y="3622610"/>
                </a:cubicBezTo>
                <a:cubicBezTo>
                  <a:pt x="10875202" y="3622334"/>
                  <a:pt x="10872456" y="3621631"/>
                  <a:pt x="10870137" y="3621116"/>
                </a:cubicBezTo>
                <a:cubicBezTo>
                  <a:pt x="10869481" y="3624907"/>
                  <a:pt x="10868636" y="3629124"/>
                  <a:pt x="10867554" y="3632726"/>
                </a:cubicBezTo>
                <a:cubicBezTo>
                  <a:pt x="10870299" y="3633429"/>
                  <a:pt x="10873045" y="3634132"/>
                  <a:pt x="10875364" y="3634647"/>
                </a:cubicBezTo>
                <a:close/>
                <a:moveTo>
                  <a:pt x="9114329" y="7620786"/>
                </a:moveTo>
                <a:cubicBezTo>
                  <a:pt x="9116640" y="7609652"/>
                  <a:pt x="9099417" y="7591278"/>
                  <a:pt x="9089369" y="7588162"/>
                </a:cubicBezTo>
                <a:cubicBezTo>
                  <a:pt x="9092398" y="7603843"/>
                  <a:pt x="9103280" y="7611926"/>
                  <a:pt x="9104517" y="7628674"/>
                </a:cubicBezTo>
                <a:cubicBezTo>
                  <a:pt x="9110618" y="7627404"/>
                  <a:pt x="9113558" y="7624498"/>
                  <a:pt x="9114329" y="7620786"/>
                </a:cubicBezTo>
                <a:close/>
                <a:moveTo>
                  <a:pt x="8928082" y="8043640"/>
                </a:moveTo>
                <a:cubicBezTo>
                  <a:pt x="8921691" y="8040817"/>
                  <a:pt x="8927586" y="8033239"/>
                  <a:pt x="8917696" y="8031419"/>
                </a:cubicBezTo>
                <a:cubicBezTo>
                  <a:pt x="8910713" y="8038002"/>
                  <a:pt x="8922375" y="8050795"/>
                  <a:pt x="8928082" y="8043640"/>
                </a:cubicBezTo>
                <a:close/>
                <a:moveTo>
                  <a:pt x="9812552" y="6042702"/>
                </a:moveTo>
                <a:cubicBezTo>
                  <a:pt x="9809624" y="6020338"/>
                  <a:pt x="9799599" y="6000710"/>
                  <a:pt x="9784775" y="5982347"/>
                </a:cubicBezTo>
                <a:cubicBezTo>
                  <a:pt x="9782693" y="6002214"/>
                  <a:pt x="9795022" y="6054871"/>
                  <a:pt x="9812552" y="6042702"/>
                </a:cubicBezTo>
                <a:close/>
                <a:moveTo>
                  <a:pt x="10903794" y="3573761"/>
                </a:moveTo>
                <a:cubicBezTo>
                  <a:pt x="10904311" y="3571439"/>
                  <a:pt x="10905016" y="3568690"/>
                  <a:pt x="10905106" y="3566180"/>
                </a:cubicBezTo>
                <a:cubicBezTo>
                  <a:pt x="10902787" y="3565665"/>
                  <a:pt x="10900042" y="3564963"/>
                  <a:pt x="10897534" y="3564875"/>
                </a:cubicBezTo>
                <a:cubicBezTo>
                  <a:pt x="10897017" y="3567196"/>
                  <a:pt x="10896312" y="3569945"/>
                  <a:pt x="10895607" y="3572694"/>
                </a:cubicBezTo>
                <a:cubicBezTo>
                  <a:pt x="10898541" y="3572970"/>
                  <a:pt x="10901286" y="3573673"/>
                  <a:pt x="10903794" y="3573761"/>
                </a:cubicBezTo>
                <a:close/>
                <a:moveTo>
                  <a:pt x="10609370" y="4243144"/>
                </a:moveTo>
                <a:cubicBezTo>
                  <a:pt x="10612054" y="4238081"/>
                  <a:pt x="10613560" y="4233518"/>
                  <a:pt x="10609168" y="4231323"/>
                </a:cubicBezTo>
                <a:cubicBezTo>
                  <a:pt x="10604430" y="4232800"/>
                  <a:pt x="10585425" y="4255008"/>
                  <a:pt x="10602504" y="4257963"/>
                </a:cubicBezTo>
                <a:cubicBezTo>
                  <a:pt x="10602825" y="4253769"/>
                  <a:pt x="10606687" y="4248207"/>
                  <a:pt x="10609370" y="4243144"/>
                </a:cubicBezTo>
                <a:close/>
                <a:moveTo>
                  <a:pt x="9652901" y="6409828"/>
                </a:moveTo>
                <a:cubicBezTo>
                  <a:pt x="9634484" y="6396488"/>
                  <a:pt x="9647162" y="6373143"/>
                  <a:pt x="9618103" y="6363346"/>
                </a:cubicBezTo>
                <a:cubicBezTo>
                  <a:pt x="9611472" y="6382939"/>
                  <a:pt x="9635599" y="6422542"/>
                  <a:pt x="9652901" y="6409828"/>
                </a:cubicBezTo>
                <a:close/>
                <a:moveTo>
                  <a:pt x="8226487" y="9639659"/>
                </a:moveTo>
                <a:cubicBezTo>
                  <a:pt x="8233401" y="9631089"/>
                  <a:pt x="8230333" y="9605266"/>
                  <a:pt x="8210842" y="9602542"/>
                </a:cubicBezTo>
                <a:cubicBezTo>
                  <a:pt x="8211585" y="9617520"/>
                  <a:pt x="8216645" y="9629886"/>
                  <a:pt x="8226487" y="9639659"/>
                </a:cubicBezTo>
                <a:close/>
                <a:moveTo>
                  <a:pt x="6154926" y="14329038"/>
                </a:moveTo>
                <a:cubicBezTo>
                  <a:pt x="6147105" y="14322519"/>
                  <a:pt x="6160384" y="14307457"/>
                  <a:pt x="6142108" y="14304997"/>
                </a:cubicBezTo>
                <a:cubicBezTo>
                  <a:pt x="6136111" y="14315109"/>
                  <a:pt x="6144190" y="14336036"/>
                  <a:pt x="6154926" y="14329038"/>
                </a:cubicBezTo>
                <a:close/>
                <a:moveTo>
                  <a:pt x="9248548" y="7330415"/>
                </a:moveTo>
                <a:cubicBezTo>
                  <a:pt x="9250004" y="7329546"/>
                  <a:pt x="9250813" y="7327850"/>
                  <a:pt x="9250340" y="7324610"/>
                </a:cubicBezTo>
                <a:cubicBezTo>
                  <a:pt x="9223738" y="7299915"/>
                  <a:pt x="9203301" y="7270087"/>
                  <a:pt x="9173652" y="7248421"/>
                </a:cubicBezTo>
                <a:cubicBezTo>
                  <a:pt x="9185271" y="7285449"/>
                  <a:pt x="9214955" y="7307579"/>
                  <a:pt x="9242883" y="7331244"/>
                </a:cubicBezTo>
                <a:cubicBezTo>
                  <a:pt x="9244992" y="7331321"/>
                  <a:pt x="9247094" y="7331281"/>
                  <a:pt x="9248548" y="7330415"/>
                </a:cubicBezTo>
                <a:close/>
                <a:moveTo>
                  <a:pt x="9088684" y="7699072"/>
                </a:moveTo>
                <a:cubicBezTo>
                  <a:pt x="9092646" y="7676797"/>
                  <a:pt x="9080334" y="7668353"/>
                  <a:pt x="9066768" y="7661866"/>
                </a:cubicBezTo>
                <a:cubicBezTo>
                  <a:pt x="9073774" y="7674447"/>
                  <a:pt x="9072859" y="7693692"/>
                  <a:pt x="9088684" y="7699072"/>
                </a:cubicBezTo>
                <a:close/>
                <a:moveTo>
                  <a:pt x="7064881" y="12283117"/>
                </a:moveTo>
                <a:cubicBezTo>
                  <a:pt x="7074546" y="12267004"/>
                  <a:pt x="7056658" y="12237188"/>
                  <a:pt x="7042240" y="12241009"/>
                </a:cubicBezTo>
                <a:cubicBezTo>
                  <a:pt x="7049360" y="12254857"/>
                  <a:pt x="7054212" y="12269230"/>
                  <a:pt x="7064881" y="12283117"/>
                </a:cubicBezTo>
                <a:close/>
                <a:moveTo>
                  <a:pt x="11198339" y="2929580"/>
                </a:moveTo>
                <a:cubicBezTo>
                  <a:pt x="11190843" y="2925757"/>
                  <a:pt x="11199018" y="2913029"/>
                  <a:pt x="11185036" y="2913490"/>
                </a:cubicBezTo>
                <a:cubicBezTo>
                  <a:pt x="11172655" y="2908019"/>
                  <a:pt x="11178438" y="2933043"/>
                  <a:pt x="11164488" y="2925347"/>
                </a:cubicBezTo>
                <a:cubicBezTo>
                  <a:pt x="11164520" y="2917191"/>
                  <a:pt x="11167392" y="2907225"/>
                  <a:pt x="11156251" y="2905877"/>
                </a:cubicBezTo>
                <a:cubicBezTo>
                  <a:pt x="11133222" y="2909490"/>
                  <a:pt x="11091485" y="2871133"/>
                  <a:pt x="11075849" y="2898438"/>
                </a:cubicBezTo>
                <a:cubicBezTo>
                  <a:pt x="11106162" y="2911831"/>
                  <a:pt x="11165845" y="2940755"/>
                  <a:pt x="11198339" y="2929580"/>
                </a:cubicBezTo>
                <a:close/>
                <a:moveTo>
                  <a:pt x="8208063" y="9697697"/>
                </a:moveTo>
                <a:cubicBezTo>
                  <a:pt x="8210833" y="9666526"/>
                  <a:pt x="8191977" y="9649352"/>
                  <a:pt x="8179384" y="9627782"/>
                </a:cubicBezTo>
                <a:cubicBezTo>
                  <a:pt x="8179999" y="9656298"/>
                  <a:pt x="8184445" y="9682648"/>
                  <a:pt x="8208063" y="9697697"/>
                </a:cubicBezTo>
                <a:close/>
                <a:moveTo>
                  <a:pt x="8119284" y="9901164"/>
                </a:moveTo>
                <a:cubicBezTo>
                  <a:pt x="8113451" y="9895770"/>
                  <a:pt x="8109544" y="9889060"/>
                  <a:pt x="8107541" y="9881499"/>
                </a:cubicBezTo>
                <a:cubicBezTo>
                  <a:pt x="8117194" y="9863708"/>
                  <a:pt x="8130554" y="9846547"/>
                  <a:pt x="8112205" y="9828461"/>
                </a:cubicBezTo>
                <a:cubicBezTo>
                  <a:pt x="8105933" y="9854340"/>
                  <a:pt x="8099640" y="9880685"/>
                  <a:pt x="8092901" y="9906543"/>
                </a:cubicBezTo>
                <a:cubicBezTo>
                  <a:pt x="8103153" y="9906994"/>
                  <a:pt x="8116887" y="9913201"/>
                  <a:pt x="8119284" y="9901164"/>
                </a:cubicBezTo>
                <a:close/>
                <a:moveTo>
                  <a:pt x="6776666" y="12941379"/>
                </a:moveTo>
                <a:cubicBezTo>
                  <a:pt x="6766430" y="12936857"/>
                  <a:pt x="6753935" y="12920142"/>
                  <a:pt x="6745331" y="12923464"/>
                </a:cubicBezTo>
                <a:cubicBezTo>
                  <a:pt x="6751654" y="12933381"/>
                  <a:pt x="6764061" y="12952602"/>
                  <a:pt x="6776666" y="12941379"/>
                </a:cubicBezTo>
                <a:close/>
                <a:moveTo>
                  <a:pt x="6082207" y="14514377"/>
                </a:moveTo>
                <a:cubicBezTo>
                  <a:pt x="6087966" y="14503649"/>
                  <a:pt x="6085262" y="14468252"/>
                  <a:pt x="6060394" y="14458796"/>
                </a:cubicBezTo>
                <a:cubicBezTo>
                  <a:pt x="6061988" y="14479408"/>
                  <a:pt x="6057242" y="14502836"/>
                  <a:pt x="6082207" y="14514377"/>
                </a:cubicBezTo>
                <a:close/>
                <a:moveTo>
                  <a:pt x="8222278" y="9671700"/>
                </a:moveTo>
                <a:cubicBezTo>
                  <a:pt x="8218806" y="9644459"/>
                  <a:pt x="8209152" y="9619748"/>
                  <a:pt x="8185089" y="9604213"/>
                </a:cubicBezTo>
                <a:cubicBezTo>
                  <a:pt x="8194276" y="9628903"/>
                  <a:pt x="8195316" y="9658372"/>
                  <a:pt x="8222278" y="9671700"/>
                </a:cubicBezTo>
                <a:close/>
                <a:moveTo>
                  <a:pt x="7053218" y="12318730"/>
                </a:moveTo>
                <a:cubicBezTo>
                  <a:pt x="7031097" y="12300803"/>
                  <a:pt x="7040654" y="12278019"/>
                  <a:pt x="7019761" y="12259615"/>
                </a:cubicBezTo>
                <a:cubicBezTo>
                  <a:pt x="7012432" y="12285422"/>
                  <a:pt x="7034464" y="12305858"/>
                  <a:pt x="7046944" y="12327169"/>
                </a:cubicBezTo>
                <a:cubicBezTo>
                  <a:pt x="7049114" y="12324561"/>
                  <a:pt x="7050859" y="12321765"/>
                  <a:pt x="7053218" y="12318730"/>
                </a:cubicBezTo>
                <a:close/>
                <a:moveTo>
                  <a:pt x="9138100" y="7602335"/>
                </a:moveTo>
                <a:cubicBezTo>
                  <a:pt x="9130369" y="7592617"/>
                  <a:pt x="9116596" y="7570714"/>
                  <a:pt x="9104748" y="7574864"/>
                </a:cubicBezTo>
                <a:cubicBezTo>
                  <a:pt x="9108931" y="7587185"/>
                  <a:pt x="9117454" y="7594974"/>
                  <a:pt x="9120311" y="7608328"/>
                </a:cubicBezTo>
                <a:cubicBezTo>
                  <a:pt x="9128817" y="7609571"/>
                  <a:pt x="9137290" y="7610347"/>
                  <a:pt x="9138100" y="7602335"/>
                </a:cubicBezTo>
                <a:close/>
                <a:moveTo>
                  <a:pt x="7287461" y="11790951"/>
                </a:moveTo>
                <a:cubicBezTo>
                  <a:pt x="7276113" y="11800495"/>
                  <a:pt x="7269129" y="11782438"/>
                  <a:pt x="7263989" y="11773467"/>
                </a:cubicBezTo>
                <a:cubicBezTo>
                  <a:pt x="7216441" y="11766034"/>
                  <a:pt x="7196577" y="11736774"/>
                  <a:pt x="7186008" y="11699620"/>
                </a:cubicBezTo>
                <a:cubicBezTo>
                  <a:pt x="7231632" y="11703106"/>
                  <a:pt x="7276441" y="11744863"/>
                  <a:pt x="7287461" y="11790951"/>
                </a:cubicBezTo>
                <a:close/>
                <a:moveTo>
                  <a:pt x="8893437" y="8156629"/>
                </a:moveTo>
                <a:cubicBezTo>
                  <a:pt x="8891068" y="8155075"/>
                  <a:pt x="8890732" y="8152378"/>
                  <a:pt x="8892851" y="8148733"/>
                </a:cubicBezTo>
                <a:lnTo>
                  <a:pt x="8883478" y="8144592"/>
                </a:lnTo>
                <a:cubicBezTo>
                  <a:pt x="8879475" y="8152498"/>
                  <a:pt x="8876089" y="8160161"/>
                  <a:pt x="8882716" y="8163604"/>
                </a:cubicBezTo>
                <a:cubicBezTo>
                  <a:pt x="8885640" y="8159291"/>
                  <a:pt x="8890703" y="8160510"/>
                  <a:pt x="8893437" y="8156629"/>
                </a:cubicBezTo>
                <a:close/>
                <a:moveTo>
                  <a:pt x="10195077" y="5211407"/>
                </a:moveTo>
                <a:cubicBezTo>
                  <a:pt x="10178296" y="5222427"/>
                  <a:pt x="10145554" y="5242724"/>
                  <a:pt x="10162884" y="5266459"/>
                </a:cubicBezTo>
                <a:cubicBezTo>
                  <a:pt x="10172236" y="5247587"/>
                  <a:pt x="10190489" y="5234759"/>
                  <a:pt x="10195077" y="5211407"/>
                </a:cubicBezTo>
                <a:close/>
                <a:moveTo>
                  <a:pt x="7973719" y="10239611"/>
                </a:moveTo>
                <a:cubicBezTo>
                  <a:pt x="7975879" y="10235144"/>
                  <a:pt x="7976180" y="10230154"/>
                  <a:pt x="7971696" y="10225363"/>
                </a:cubicBezTo>
                <a:cubicBezTo>
                  <a:pt x="7959512" y="10221653"/>
                  <a:pt x="7948954" y="10249604"/>
                  <a:pt x="7964593" y="10250734"/>
                </a:cubicBezTo>
                <a:cubicBezTo>
                  <a:pt x="7967542" y="10248027"/>
                  <a:pt x="7971560" y="10244080"/>
                  <a:pt x="7973719" y="10239611"/>
                </a:cubicBezTo>
                <a:close/>
                <a:moveTo>
                  <a:pt x="8200147" y="9729108"/>
                </a:moveTo>
                <a:cubicBezTo>
                  <a:pt x="8197181" y="9700955"/>
                  <a:pt x="8182724" y="9679303"/>
                  <a:pt x="8167781" y="9658097"/>
                </a:cubicBezTo>
                <a:cubicBezTo>
                  <a:pt x="8165538" y="9687889"/>
                  <a:pt x="8181286" y="9722675"/>
                  <a:pt x="8200147" y="9729108"/>
                </a:cubicBezTo>
                <a:close/>
                <a:moveTo>
                  <a:pt x="10909337" y="3598844"/>
                </a:moveTo>
                <a:cubicBezTo>
                  <a:pt x="10890359" y="3644875"/>
                  <a:pt x="10861595" y="3691171"/>
                  <a:pt x="10837096" y="3725868"/>
                </a:cubicBezTo>
                <a:cubicBezTo>
                  <a:pt x="10824097" y="3733386"/>
                  <a:pt x="10815223" y="3717734"/>
                  <a:pt x="10802159" y="3715023"/>
                </a:cubicBezTo>
                <a:cubicBezTo>
                  <a:pt x="10735093" y="3730784"/>
                  <a:pt x="10631740" y="3720311"/>
                  <a:pt x="10570917" y="3678136"/>
                </a:cubicBezTo>
                <a:cubicBezTo>
                  <a:pt x="10559415" y="3646531"/>
                  <a:pt x="10532593" y="3621929"/>
                  <a:pt x="10523214" y="3586672"/>
                </a:cubicBezTo>
                <a:cubicBezTo>
                  <a:pt x="10497410" y="3490602"/>
                  <a:pt x="10554549" y="3365894"/>
                  <a:pt x="10632495" y="3319746"/>
                </a:cubicBezTo>
                <a:cubicBezTo>
                  <a:pt x="10644879" y="3312467"/>
                  <a:pt x="10659681" y="3307786"/>
                  <a:pt x="10676266" y="3304977"/>
                </a:cubicBezTo>
                <a:lnTo>
                  <a:pt x="10726788" y="3301695"/>
                </a:lnTo>
                <a:lnTo>
                  <a:pt x="10730737" y="3301438"/>
                </a:lnTo>
                <a:cubicBezTo>
                  <a:pt x="10736752" y="3290707"/>
                  <a:pt x="10737395" y="3282192"/>
                  <a:pt x="10734636" y="3275108"/>
                </a:cubicBezTo>
                <a:lnTo>
                  <a:pt x="10732462" y="3272771"/>
                </a:lnTo>
                <a:lnTo>
                  <a:pt x="10718126" y="3257357"/>
                </a:lnTo>
                <a:cubicBezTo>
                  <a:pt x="10702945" y="3247334"/>
                  <a:pt x="10682043" y="3239884"/>
                  <a:pt x="10671189" y="3228713"/>
                </a:cubicBezTo>
                <a:cubicBezTo>
                  <a:pt x="10604265" y="3158848"/>
                  <a:pt x="10611480" y="3001881"/>
                  <a:pt x="10681929" y="2942729"/>
                </a:cubicBezTo>
                <a:cubicBezTo>
                  <a:pt x="10689723" y="2935463"/>
                  <a:pt x="10707697" y="2931673"/>
                  <a:pt x="10726654" y="2922197"/>
                </a:cubicBezTo>
                <a:cubicBezTo>
                  <a:pt x="10755824" y="2908053"/>
                  <a:pt x="10793690" y="2888061"/>
                  <a:pt x="10836791" y="2886192"/>
                </a:cubicBezTo>
                <a:cubicBezTo>
                  <a:pt x="10895079" y="2883384"/>
                  <a:pt x="10960501" y="2903619"/>
                  <a:pt x="11001359" y="2947175"/>
                </a:cubicBezTo>
                <a:cubicBezTo>
                  <a:pt x="11012300" y="2953539"/>
                  <a:pt x="11029100" y="2955862"/>
                  <a:pt x="11039852" y="2962652"/>
                </a:cubicBezTo>
                <a:cubicBezTo>
                  <a:pt x="11072617" y="3033745"/>
                  <a:pt x="11052873" y="3168345"/>
                  <a:pt x="11002175" y="3239283"/>
                </a:cubicBezTo>
                <a:cubicBezTo>
                  <a:pt x="10979469" y="3271075"/>
                  <a:pt x="10945325" y="3281491"/>
                  <a:pt x="10926915" y="3307020"/>
                </a:cubicBezTo>
                <a:cubicBezTo>
                  <a:pt x="10888437" y="3300730"/>
                  <a:pt x="10827796" y="3311170"/>
                  <a:pt x="10784910" y="3299872"/>
                </a:cubicBezTo>
                <a:cubicBezTo>
                  <a:pt x="10779243" y="3334601"/>
                  <a:pt x="10818377" y="3337101"/>
                  <a:pt x="10836143" y="3351071"/>
                </a:cubicBezTo>
                <a:cubicBezTo>
                  <a:pt x="10889204" y="3392368"/>
                  <a:pt x="10944736" y="3468419"/>
                  <a:pt x="10924531" y="3553341"/>
                </a:cubicBezTo>
                <a:cubicBezTo>
                  <a:pt x="10920901" y="3568186"/>
                  <a:pt x="10915663" y="3583500"/>
                  <a:pt x="10909337" y="3598844"/>
                </a:cubicBezTo>
                <a:close/>
                <a:moveTo>
                  <a:pt x="6120202" y="14438766"/>
                </a:moveTo>
                <a:cubicBezTo>
                  <a:pt x="6121754" y="14400654"/>
                  <a:pt x="6107315" y="14368750"/>
                  <a:pt x="6096377" y="14335840"/>
                </a:cubicBezTo>
                <a:cubicBezTo>
                  <a:pt x="6087633" y="14376389"/>
                  <a:pt x="6104533" y="14407338"/>
                  <a:pt x="6120202" y="14438766"/>
                </a:cubicBezTo>
                <a:close/>
                <a:moveTo>
                  <a:pt x="9078502" y="7744728"/>
                </a:moveTo>
                <a:cubicBezTo>
                  <a:pt x="9087630" y="7716459"/>
                  <a:pt x="9071067" y="7694763"/>
                  <a:pt x="9046995" y="7685316"/>
                </a:cubicBezTo>
                <a:cubicBezTo>
                  <a:pt x="9054259" y="7707698"/>
                  <a:pt x="9060663" y="7731079"/>
                  <a:pt x="9078502" y="7744728"/>
                </a:cubicBezTo>
                <a:close/>
                <a:moveTo>
                  <a:pt x="8186960" y="9763557"/>
                </a:moveTo>
                <a:cubicBezTo>
                  <a:pt x="8201417" y="9742708"/>
                  <a:pt x="8173891" y="9720949"/>
                  <a:pt x="8164396" y="9703251"/>
                </a:cubicBezTo>
                <a:cubicBezTo>
                  <a:pt x="8160879" y="9730185"/>
                  <a:pt x="8170798" y="9748836"/>
                  <a:pt x="8186960" y="9763557"/>
                </a:cubicBezTo>
                <a:close/>
                <a:moveTo>
                  <a:pt x="7068323" y="12302983"/>
                </a:moveTo>
                <a:cubicBezTo>
                  <a:pt x="7061588" y="12292873"/>
                  <a:pt x="7057948" y="12268843"/>
                  <a:pt x="7039834" y="12269503"/>
                </a:cubicBezTo>
                <a:cubicBezTo>
                  <a:pt x="7044915" y="12279901"/>
                  <a:pt x="7053093" y="12302879"/>
                  <a:pt x="7068323" y="12302983"/>
                </a:cubicBezTo>
                <a:close/>
                <a:moveTo>
                  <a:pt x="7105246" y="12219418"/>
                </a:moveTo>
                <a:cubicBezTo>
                  <a:pt x="7110292" y="12211456"/>
                  <a:pt x="7109570" y="12205023"/>
                  <a:pt x="7101991" y="12199126"/>
                </a:cubicBezTo>
                <a:cubicBezTo>
                  <a:pt x="7094062" y="12207853"/>
                  <a:pt x="7103484" y="12213035"/>
                  <a:pt x="7105246" y="12219418"/>
                </a:cubicBezTo>
                <a:close/>
                <a:moveTo>
                  <a:pt x="10630824" y="4247179"/>
                </a:moveTo>
                <a:cubicBezTo>
                  <a:pt x="10618985" y="4272673"/>
                  <a:pt x="10592252" y="4304570"/>
                  <a:pt x="10573727" y="4333493"/>
                </a:cubicBezTo>
                <a:cubicBezTo>
                  <a:pt x="10449801" y="4526129"/>
                  <a:pt x="10334201" y="4657153"/>
                  <a:pt x="10205916" y="4833070"/>
                </a:cubicBezTo>
                <a:cubicBezTo>
                  <a:pt x="10180777" y="4866850"/>
                  <a:pt x="10156731" y="4901623"/>
                  <a:pt x="10132107" y="4933080"/>
                </a:cubicBezTo>
                <a:cubicBezTo>
                  <a:pt x="10104505" y="4967812"/>
                  <a:pt x="10085020" y="5006131"/>
                  <a:pt x="10060800" y="5028585"/>
                </a:cubicBezTo>
                <a:cubicBezTo>
                  <a:pt x="10032985" y="5054552"/>
                  <a:pt x="9987879" y="5068798"/>
                  <a:pt x="9950752" y="5088099"/>
                </a:cubicBezTo>
                <a:cubicBezTo>
                  <a:pt x="9907517" y="5110824"/>
                  <a:pt x="9868267" y="5133777"/>
                  <a:pt x="9831391" y="5158291"/>
                </a:cubicBezTo>
                <a:cubicBezTo>
                  <a:pt x="9824177" y="5156124"/>
                  <a:pt x="9826440" y="5151003"/>
                  <a:pt x="9820885" y="5148549"/>
                </a:cubicBezTo>
                <a:cubicBezTo>
                  <a:pt x="9832258" y="5054617"/>
                  <a:pt x="9832119" y="4964780"/>
                  <a:pt x="9839797" y="4872276"/>
                </a:cubicBezTo>
                <a:cubicBezTo>
                  <a:pt x="9920327" y="4785948"/>
                  <a:pt x="9977573" y="4680659"/>
                  <a:pt x="10053253" y="4589127"/>
                </a:cubicBezTo>
                <a:cubicBezTo>
                  <a:pt x="10076984" y="4560846"/>
                  <a:pt x="10104761" y="4538433"/>
                  <a:pt x="10127826" y="4509347"/>
                </a:cubicBezTo>
                <a:cubicBezTo>
                  <a:pt x="10173767" y="4451603"/>
                  <a:pt x="10218992" y="4392012"/>
                  <a:pt x="10260045" y="4332618"/>
                </a:cubicBezTo>
                <a:cubicBezTo>
                  <a:pt x="10293870" y="4283802"/>
                  <a:pt x="10316951" y="4224629"/>
                  <a:pt x="10362649" y="4200953"/>
                </a:cubicBezTo>
                <a:cubicBezTo>
                  <a:pt x="10390091" y="4141156"/>
                  <a:pt x="10422496" y="4093243"/>
                  <a:pt x="10466598" y="4075493"/>
                </a:cubicBezTo>
                <a:cubicBezTo>
                  <a:pt x="10505000" y="4108783"/>
                  <a:pt x="10634851" y="4169728"/>
                  <a:pt x="10636842" y="4224167"/>
                </a:cubicBezTo>
                <a:cubicBezTo>
                  <a:pt x="10637061" y="4230895"/>
                  <a:pt x="10634770" y="4238681"/>
                  <a:pt x="10630824" y="4247179"/>
                </a:cubicBezTo>
                <a:close/>
                <a:moveTo>
                  <a:pt x="7932258" y="10357484"/>
                </a:moveTo>
                <a:cubicBezTo>
                  <a:pt x="7934007" y="10340465"/>
                  <a:pt x="7948559" y="10335718"/>
                  <a:pt x="7946377" y="10314694"/>
                </a:cubicBezTo>
                <a:cubicBezTo>
                  <a:pt x="7934363" y="10317924"/>
                  <a:pt x="7919320" y="10352507"/>
                  <a:pt x="7932258" y="10357484"/>
                </a:cubicBezTo>
                <a:close/>
                <a:moveTo>
                  <a:pt x="7718729" y="10843979"/>
                </a:moveTo>
                <a:cubicBezTo>
                  <a:pt x="7718049" y="10830466"/>
                  <a:pt x="7710574" y="10823407"/>
                  <a:pt x="7700663" y="10819173"/>
                </a:cubicBezTo>
                <a:cubicBezTo>
                  <a:pt x="7700733" y="10833392"/>
                  <a:pt x="7702984" y="10845798"/>
                  <a:pt x="7718729" y="10843979"/>
                </a:cubicBezTo>
                <a:close/>
                <a:moveTo>
                  <a:pt x="10224252" y="5175560"/>
                </a:moveTo>
                <a:cubicBezTo>
                  <a:pt x="10219455" y="5151189"/>
                  <a:pt x="10229903" y="5139829"/>
                  <a:pt x="10228064" y="5118469"/>
                </a:cubicBezTo>
                <a:cubicBezTo>
                  <a:pt x="10187425" y="5126324"/>
                  <a:pt x="10229791" y="5151778"/>
                  <a:pt x="10210474" y="5176988"/>
                </a:cubicBezTo>
                <a:cubicBezTo>
                  <a:pt x="10215067" y="5176512"/>
                  <a:pt x="10219659" y="5176036"/>
                  <a:pt x="10224252" y="5175560"/>
                </a:cubicBezTo>
                <a:close/>
                <a:moveTo>
                  <a:pt x="8182567" y="9799793"/>
                </a:moveTo>
                <a:cubicBezTo>
                  <a:pt x="8181691" y="9766594"/>
                  <a:pt x="8169283" y="9740829"/>
                  <a:pt x="8142991" y="9722861"/>
                </a:cubicBezTo>
                <a:cubicBezTo>
                  <a:pt x="8152015" y="9751280"/>
                  <a:pt x="8152911" y="9784012"/>
                  <a:pt x="8182567" y="9799793"/>
                </a:cubicBezTo>
                <a:close/>
                <a:moveTo>
                  <a:pt x="7083855" y="12287423"/>
                </a:moveTo>
                <a:cubicBezTo>
                  <a:pt x="7088555" y="12272175"/>
                  <a:pt x="7078919" y="12253648"/>
                  <a:pt x="7073076" y="12240366"/>
                </a:cubicBezTo>
                <a:cubicBezTo>
                  <a:pt x="7066095" y="12225051"/>
                  <a:pt x="7056606" y="12209648"/>
                  <a:pt x="7047404" y="12195900"/>
                </a:cubicBezTo>
                <a:cubicBezTo>
                  <a:pt x="7043967" y="12229033"/>
                  <a:pt x="7071358" y="12256933"/>
                  <a:pt x="7083855" y="12287423"/>
                </a:cubicBezTo>
                <a:close/>
                <a:moveTo>
                  <a:pt x="6141903" y="14420788"/>
                </a:moveTo>
                <a:cubicBezTo>
                  <a:pt x="6139814" y="14385152"/>
                  <a:pt x="6128499" y="14353096"/>
                  <a:pt x="6111034" y="14323428"/>
                </a:cubicBezTo>
                <a:cubicBezTo>
                  <a:pt x="6108202" y="14360974"/>
                  <a:pt x="6135698" y="14386395"/>
                  <a:pt x="6141903" y="14420788"/>
                </a:cubicBezTo>
                <a:close/>
                <a:moveTo>
                  <a:pt x="9161384" y="7587790"/>
                </a:moveTo>
                <a:cubicBezTo>
                  <a:pt x="9164948" y="7575792"/>
                  <a:pt x="9138364" y="7555306"/>
                  <a:pt x="9128032" y="7548353"/>
                </a:cubicBezTo>
                <a:cubicBezTo>
                  <a:pt x="9128185" y="7569391"/>
                  <a:pt x="9142391" y="7578163"/>
                  <a:pt x="9146057" y="7596134"/>
                </a:cubicBezTo>
                <a:cubicBezTo>
                  <a:pt x="9155661" y="7594840"/>
                  <a:pt x="9160197" y="7591786"/>
                  <a:pt x="9161384" y="7587790"/>
                </a:cubicBezTo>
                <a:close/>
                <a:moveTo>
                  <a:pt x="9050212" y="7842715"/>
                </a:moveTo>
                <a:cubicBezTo>
                  <a:pt x="9043688" y="7824018"/>
                  <a:pt x="9027091" y="7814483"/>
                  <a:pt x="9025337" y="7790758"/>
                </a:cubicBezTo>
                <a:cubicBezTo>
                  <a:pt x="9041988" y="7794674"/>
                  <a:pt x="9032022" y="7767343"/>
                  <a:pt x="9051738" y="7774771"/>
                </a:cubicBezTo>
                <a:cubicBezTo>
                  <a:pt x="9050637" y="7759886"/>
                  <a:pt x="9044301" y="7750064"/>
                  <a:pt x="9032230" y="7744876"/>
                </a:cubicBezTo>
                <a:cubicBezTo>
                  <a:pt x="9020622" y="7764911"/>
                  <a:pt x="9019101" y="7807591"/>
                  <a:pt x="9022421" y="7833541"/>
                </a:cubicBezTo>
                <a:cubicBezTo>
                  <a:pt x="9030099" y="7836251"/>
                  <a:pt x="9044219" y="7850173"/>
                  <a:pt x="9050212" y="7842715"/>
                </a:cubicBezTo>
                <a:close/>
                <a:moveTo>
                  <a:pt x="9278546" y="7326736"/>
                </a:moveTo>
                <a:cubicBezTo>
                  <a:pt x="9261278" y="7301817"/>
                  <a:pt x="9233933" y="7286066"/>
                  <a:pt x="9226741" y="7251979"/>
                </a:cubicBezTo>
                <a:cubicBezTo>
                  <a:pt x="9201461" y="7251512"/>
                  <a:pt x="9205616" y="7225475"/>
                  <a:pt x="9178614" y="7227005"/>
                </a:cubicBezTo>
                <a:cubicBezTo>
                  <a:pt x="9168869" y="7209015"/>
                  <a:pt x="9162173" y="7187994"/>
                  <a:pt x="9142752" y="7178198"/>
                </a:cubicBezTo>
                <a:cubicBezTo>
                  <a:pt x="9149789" y="7203880"/>
                  <a:pt x="9167438" y="7221285"/>
                  <a:pt x="9177594" y="7244858"/>
                </a:cubicBezTo>
                <a:cubicBezTo>
                  <a:pt x="9187031" y="7246031"/>
                  <a:pt x="9185156" y="7239619"/>
                  <a:pt x="9191681" y="7245687"/>
                </a:cubicBezTo>
                <a:cubicBezTo>
                  <a:pt x="9213149" y="7276844"/>
                  <a:pt x="9241250" y="7302832"/>
                  <a:pt x="9267559" y="7329887"/>
                </a:cubicBezTo>
                <a:cubicBezTo>
                  <a:pt x="9272518" y="7333731"/>
                  <a:pt x="9276272" y="7333921"/>
                  <a:pt x="9278546" y="7326736"/>
                </a:cubicBezTo>
                <a:close/>
                <a:moveTo>
                  <a:pt x="7055140" y="12359327"/>
                </a:moveTo>
                <a:cubicBezTo>
                  <a:pt x="7053198" y="12357960"/>
                  <a:pt x="7051256" y="12356592"/>
                  <a:pt x="7049314" y="12355225"/>
                </a:cubicBezTo>
                <a:cubicBezTo>
                  <a:pt x="7047947" y="12357168"/>
                  <a:pt x="7046579" y="12359112"/>
                  <a:pt x="7045211" y="12361055"/>
                </a:cubicBezTo>
                <a:cubicBezTo>
                  <a:pt x="7046964" y="12362848"/>
                  <a:pt x="7048906" y="12364217"/>
                  <a:pt x="7051036" y="12365158"/>
                </a:cubicBezTo>
                <a:cubicBezTo>
                  <a:pt x="7052216" y="12363640"/>
                  <a:pt x="7053772" y="12361270"/>
                  <a:pt x="7055140" y="12359327"/>
                </a:cubicBezTo>
                <a:close/>
                <a:moveTo>
                  <a:pt x="7968346" y="10293491"/>
                </a:moveTo>
                <a:cubicBezTo>
                  <a:pt x="7966973" y="10283662"/>
                  <a:pt x="7982767" y="10273193"/>
                  <a:pt x="7971919" y="10265077"/>
                </a:cubicBezTo>
                <a:cubicBezTo>
                  <a:pt x="7972280" y="10274651"/>
                  <a:pt x="7956840" y="10285425"/>
                  <a:pt x="7968346" y="10293491"/>
                </a:cubicBezTo>
                <a:close/>
                <a:moveTo>
                  <a:pt x="9075361" y="7790803"/>
                </a:moveTo>
                <a:cubicBezTo>
                  <a:pt x="9077517" y="7763045"/>
                  <a:pt x="9056530" y="7738401"/>
                  <a:pt x="9040153" y="7738209"/>
                </a:cubicBezTo>
                <a:cubicBezTo>
                  <a:pt x="9054375" y="7753528"/>
                  <a:pt x="9057161" y="7778583"/>
                  <a:pt x="9075361" y="7790803"/>
                </a:cubicBezTo>
                <a:close/>
                <a:moveTo>
                  <a:pt x="9041514" y="7870484"/>
                </a:moveTo>
                <a:cubicBezTo>
                  <a:pt x="9036295" y="7869469"/>
                  <a:pt x="9035918" y="7864349"/>
                  <a:pt x="9031131" y="7862833"/>
                </a:cubicBezTo>
                <a:cubicBezTo>
                  <a:pt x="9021709" y="7868211"/>
                  <a:pt x="9038826" y="7884715"/>
                  <a:pt x="9041514" y="7870484"/>
                </a:cubicBezTo>
                <a:close/>
                <a:moveTo>
                  <a:pt x="7344020" y="11716749"/>
                </a:moveTo>
                <a:cubicBezTo>
                  <a:pt x="7306305" y="11694971"/>
                  <a:pt x="7251688" y="11665781"/>
                  <a:pt x="7264756" y="11617701"/>
                </a:cubicBezTo>
                <a:cubicBezTo>
                  <a:pt x="7305629" y="11636084"/>
                  <a:pt x="7358518" y="11668357"/>
                  <a:pt x="7344020" y="11716749"/>
                </a:cubicBezTo>
                <a:close/>
                <a:moveTo>
                  <a:pt x="8170692" y="9846910"/>
                </a:moveTo>
                <a:cubicBezTo>
                  <a:pt x="8179971" y="9805751"/>
                  <a:pt x="8158586" y="9782393"/>
                  <a:pt x="8133328" y="9762135"/>
                </a:cubicBezTo>
                <a:cubicBezTo>
                  <a:pt x="8130179" y="9780678"/>
                  <a:pt x="8144764" y="9788791"/>
                  <a:pt x="8143054" y="9806464"/>
                </a:cubicBezTo>
                <a:cubicBezTo>
                  <a:pt x="8135500" y="9797726"/>
                  <a:pt x="8138972" y="9782465"/>
                  <a:pt x="8120393" y="9780249"/>
                </a:cubicBezTo>
                <a:cubicBezTo>
                  <a:pt x="8110536" y="9802700"/>
                  <a:pt x="8129437" y="9808201"/>
                  <a:pt x="8149798" y="9812365"/>
                </a:cubicBezTo>
                <a:cubicBezTo>
                  <a:pt x="8153399" y="9826067"/>
                  <a:pt x="8156046" y="9840195"/>
                  <a:pt x="8170692" y="9846910"/>
                </a:cubicBezTo>
                <a:close/>
                <a:moveTo>
                  <a:pt x="8150957" y="9892279"/>
                </a:moveTo>
                <a:cubicBezTo>
                  <a:pt x="8141964" y="9884412"/>
                  <a:pt x="8140187" y="9871724"/>
                  <a:pt x="8128317" y="9865598"/>
                </a:cubicBezTo>
                <a:cubicBezTo>
                  <a:pt x="8116339" y="9872545"/>
                  <a:pt x="8138472" y="9900138"/>
                  <a:pt x="8150957" y="9892279"/>
                </a:cubicBezTo>
                <a:close/>
                <a:moveTo>
                  <a:pt x="9842824" y="6063536"/>
                </a:moveTo>
                <a:cubicBezTo>
                  <a:pt x="9838225" y="6034067"/>
                  <a:pt x="9843220" y="5981160"/>
                  <a:pt x="9806064" y="5975187"/>
                </a:cubicBezTo>
                <a:cubicBezTo>
                  <a:pt x="9826944" y="5999180"/>
                  <a:pt x="9816730" y="6054191"/>
                  <a:pt x="9842824" y="6063536"/>
                </a:cubicBezTo>
                <a:close/>
                <a:moveTo>
                  <a:pt x="10189648" y="5282226"/>
                </a:moveTo>
                <a:cubicBezTo>
                  <a:pt x="10192451" y="5276682"/>
                  <a:pt x="10194543" y="5270558"/>
                  <a:pt x="10195393" y="5263426"/>
                </a:cubicBezTo>
                <a:cubicBezTo>
                  <a:pt x="10174848" y="5279809"/>
                  <a:pt x="10149177" y="5291419"/>
                  <a:pt x="10149887" y="5324501"/>
                </a:cubicBezTo>
                <a:cubicBezTo>
                  <a:pt x="10151239" y="5328007"/>
                  <a:pt x="10154063" y="5329704"/>
                  <a:pt x="10159540" y="5328143"/>
                </a:cubicBezTo>
                <a:cubicBezTo>
                  <a:pt x="10166425" y="5310272"/>
                  <a:pt x="10181238" y="5298854"/>
                  <a:pt x="10189648" y="5282226"/>
                </a:cubicBezTo>
                <a:close/>
                <a:moveTo>
                  <a:pt x="9480106" y="6891329"/>
                </a:moveTo>
                <a:cubicBezTo>
                  <a:pt x="9478473" y="6862918"/>
                  <a:pt x="9452763" y="6875574"/>
                  <a:pt x="9439436" y="6859721"/>
                </a:cubicBezTo>
                <a:cubicBezTo>
                  <a:pt x="9429171" y="6872642"/>
                  <a:pt x="9457481" y="6876162"/>
                  <a:pt x="9458976" y="6890086"/>
                </a:cubicBezTo>
                <a:cubicBezTo>
                  <a:pt x="9455205" y="6895978"/>
                  <a:pt x="9446147" y="6899921"/>
                  <a:pt x="9457683" y="6904214"/>
                </a:cubicBezTo>
                <a:cubicBezTo>
                  <a:pt x="9460182" y="6893738"/>
                  <a:pt x="9469877" y="6892085"/>
                  <a:pt x="9480106" y="6891329"/>
                </a:cubicBezTo>
                <a:close/>
                <a:moveTo>
                  <a:pt x="10221216" y="5219082"/>
                </a:moveTo>
                <a:cubicBezTo>
                  <a:pt x="10222749" y="5215007"/>
                  <a:pt x="10223382" y="5210215"/>
                  <a:pt x="10222528" y="5204253"/>
                </a:cubicBezTo>
                <a:cubicBezTo>
                  <a:pt x="10207248" y="5210478"/>
                  <a:pt x="10187932" y="5235685"/>
                  <a:pt x="10198879" y="5248809"/>
                </a:cubicBezTo>
                <a:cubicBezTo>
                  <a:pt x="10203904" y="5237100"/>
                  <a:pt x="10216617" y="5231307"/>
                  <a:pt x="10221216" y="5219082"/>
                </a:cubicBezTo>
                <a:close/>
                <a:moveTo>
                  <a:pt x="6107179" y="14530516"/>
                </a:moveTo>
                <a:cubicBezTo>
                  <a:pt x="6104454" y="14512466"/>
                  <a:pt x="6109487" y="14490696"/>
                  <a:pt x="6093656" y="14478086"/>
                </a:cubicBezTo>
                <a:cubicBezTo>
                  <a:pt x="6090846" y="14498285"/>
                  <a:pt x="6099107" y="14514187"/>
                  <a:pt x="6107179" y="14530516"/>
                </a:cubicBezTo>
                <a:close/>
                <a:moveTo>
                  <a:pt x="7233818" y="11980922"/>
                </a:moveTo>
                <a:cubicBezTo>
                  <a:pt x="7230794" y="11984786"/>
                  <a:pt x="7225988" y="11988205"/>
                  <a:pt x="7219049" y="11990906"/>
                </a:cubicBezTo>
                <a:cubicBezTo>
                  <a:pt x="7190300" y="11976148"/>
                  <a:pt x="7158486" y="11963864"/>
                  <a:pt x="7155277" y="11928487"/>
                </a:cubicBezTo>
                <a:cubicBezTo>
                  <a:pt x="7188812" y="11905103"/>
                  <a:pt x="7254986" y="11953884"/>
                  <a:pt x="7233818" y="11980922"/>
                </a:cubicBezTo>
                <a:close/>
                <a:moveTo>
                  <a:pt x="8161660" y="9882475"/>
                </a:moveTo>
                <a:cubicBezTo>
                  <a:pt x="8168767" y="9848226"/>
                  <a:pt x="8145190" y="9832245"/>
                  <a:pt x="8124491" y="9814522"/>
                </a:cubicBezTo>
                <a:cubicBezTo>
                  <a:pt x="8123139" y="9845288"/>
                  <a:pt x="8139035" y="9866069"/>
                  <a:pt x="8161660" y="9882475"/>
                </a:cubicBezTo>
                <a:close/>
                <a:moveTo>
                  <a:pt x="8844708" y="8337218"/>
                </a:moveTo>
                <a:cubicBezTo>
                  <a:pt x="8842280" y="8330037"/>
                  <a:pt x="8828457" y="8324439"/>
                  <a:pt x="8825695" y="8336453"/>
                </a:cubicBezTo>
                <a:cubicBezTo>
                  <a:pt x="8829075" y="8346093"/>
                  <a:pt x="8839567" y="8343091"/>
                  <a:pt x="8844708" y="8337218"/>
                </a:cubicBezTo>
                <a:close/>
                <a:moveTo>
                  <a:pt x="9699271" y="6410038"/>
                </a:moveTo>
                <a:cubicBezTo>
                  <a:pt x="9698139" y="6377730"/>
                  <a:pt x="9682192" y="6351050"/>
                  <a:pt x="9659567" y="6326245"/>
                </a:cubicBezTo>
                <a:cubicBezTo>
                  <a:pt x="9660489" y="6357927"/>
                  <a:pt x="9670385" y="6387318"/>
                  <a:pt x="9699271" y="6410038"/>
                </a:cubicBezTo>
                <a:close/>
                <a:moveTo>
                  <a:pt x="9474230" y="6919362"/>
                </a:moveTo>
                <a:cubicBezTo>
                  <a:pt x="9474523" y="6917001"/>
                  <a:pt x="9474816" y="6914641"/>
                  <a:pt x="9475109" y="6912282"/>
                </a:cubicBezTo>
                <a:cubicBezTo>
                  <a:pt x="9472750" y="6911988"/>
                  <a:pt x="9470425" y="6912160"/>
                  <a:pt x="9468066" y="6911866"/>
                </a:cubicBezTo>
                <a:cubicBezTo>
                  <a:pt x="9467773" y="6914226"/>
                  <a:pt x="9467481" y="6916586"/>
                  <a:pt x="9467652" y="6918912"/>
                </a:cubicBezTo>
                <a:cubicBezTo>
                  <a:pt x="9469512" y="6918775"/>
                  <a:pt x="9472370" y="6919499"/>
                  <a:pt x="9474230" y="6919362"/>
                </a:cubicBezTo>
                <a:close/>
                <a:moveTo>
                  <a:pt x="9184508" y="7575488"/>
                </a:moveTo>
                <a:cubicBezTo>
                  <a:pt x="9184021" y="7566227"/>
                  <a:pt x="9167694" y="7555244"/>
                  <a:pt x="9159959" y="7550202"/>
                </a:cubicBezTo>
                <a:cubicBezTo>
                  <a:pt x="9159802" y="7567052"/>
                  <a:pt x="9167533" y="7576770"/>
                  <a:pt x="9178811" y="7583889"/>
                </a:cubicBezTo>
                <a:cubicBezTo>
                  <a:pt x="9183073" y="7581470"/>
                  <a:pt x="9184670" y="7578574"/>
                  <a:pt x="9184508" y="7575488"/>
                </a:cubicBezTo>
                <a:close/>
                <a:moveTo>
                  <a:pt x="8651000" y="8783429"/>
                </a:moveTo>
                <a:cubicBezTo>
                  <a:pt x="8644404" y="8795299"/>
                  <a:pt x="8635864" y="8805293"/>
                  <a:pt x="8625781" y="8811903"/>
                </a:cubicBezTo>
                <a:cubicBezTo>
                  <a:pt x="8605976" y="8775682"/>
                  <a:pt x="8598798" y="8694674"/>
                  <a:pt x="8647001" y="8666625"/>
                </a:cubicBezTo>
                <a:cubicBezTo>
                  <a:pt x="8673074" y="8695316"/>
                  <a:pt x="8670787" y="8747817"/>
                  <a:pt x="8651000" y="8783429"/>
                </a:cubicBezTo>
                <a:close/>
                <a:moveTo>
                  <a:pt x="6188201" y="14357524"/>
                </a:moveTo>
                <a:cubicBezTo>
                  <a:pt x="6179996" y="14347262"/>
                  <a:pt x="6198001" y="14326119"/>
                  <a:pt x="6171532" y="14322592"/>
                </a:cubicBezTo>
                <a:cubicBezTo>
                  <a:pt x="6168757" y="14334639"/>
                  <a:pt x="6179227" y="14370915"/>
                  <a:pt x="6188201" y="14357524"/>
                </a:cubicBezTo>
                <a:close/>
                <a:moveTo>
                  <a:pt x="7113419" y="12264306"/>
                </a:moveTo>
                <a:cubicBezTo>
                  <a:pt x="7119128" y="12257146"/>
                  <a:pt x="7115334" y="12251904"/>
                  <a:pt x="7112581" y="12246610"/>
                </a:cubicBezTo>
                <a:cubicBezTo>
                  <a:pt x="7106446" y="12253582"/>
                  <a:pt x="7105087" y="12260115"/>
                  <a:pt x="7113419" y="12264306"/>
                </a:cubicBezTo>
                <a:close/>
                <a:moveTo>
                  <a:pt x="7983545" y="10296558"/>
                </a:moveTo>
                <a:cubicBezTo>
                  <a:pt x="7984912" y="10293723"/>
                  <a:pt x="7985297" y="10289886"/>
                  <a:pt x="7986047" y="10286518"/>
                </a:cubicBezTo>
                <a:cubicBezTo>
                  <a:pt x="7976334" y="10284938"/>
                  <a:pt x="7974128" y="10291065"/>
                  <a:pt x="7975148" y="10300590"/>
                </a:cubicBezTo>
                <a:cubicBezTo>
                  <a:pt x="7979828" y="10301227"/>
                  <a:pt x="7982178" y="10299394"/>
                  <a:pt x="7983545" y="10296558"/>
                </a:cubicBezTo>
                <a:close/>
                <a:moveTo>
                  <a:pt x="9991088" y="5764669"/>
                </a:moveTo>
                <a:cubicBezTo>
                  <a:pt x="9980287" y="5720364"/>
                  <a:pt x="10045539" y="5697031"/>
                  <a:pt x="10013955" y="5663498"/>
                </a:cubicBezTo>
                <a:cubicBezTo>
                  <a:pt x="9995088" y="5702917"/>
                  <a:pt x="9965313" y="5732856"/>
                  <a:pt x="9954692" y="5778384"/>
                </a:cubicBezTo>
                <a:cubicBezTo>
                  <a:pt x="9966645" y="5785104"/>
                  <a:pt x="9977138" y="5761140"/>
                  <a:pt x="9991088" y="5764669"/>
                </a:cubicBezTo>
                <a:close/>
                <a:moveTo>
                  <a:pt x="10179921" y="5337519"/>
                </a:moveTo>
                <a:cubicBezTo>
                  <a:pt x="10181991" y="5333176"/>
                  <a:pt x="10183063" y="5328030"/>
                  <a:pt x="10182397" y="5321467"/>
                </a:cubicBezTo>
                <a:cubicBezTo>
                  <a:pt x="10166823" y="5328053"/>
                  <a:pt x="10132789" y="5361747"/>
                  <a:pt x="10154328" y="5371454"/>
                </a:cubicBezTo>
                <a:cubicBezTo>
                  <a:pt x="10158511" y="5356350"/>
                  <a:pt x="10173709" y="5350548"/>
                  <a:pt x="10179921" y="5337519"/>
                </a:cubicBezTo>
                <a:close/>
                <a:moveTo>
                  <a:pt x="8876153" y="8292561"/>
                </a:moveTo>
                <a:cubicBezTo>
                  <a:pt x="8870188" y="8289926"/>
                  <a:pt x="8876082" y="8282349"/>
                  <a:pt x="8866193" y="8280526"/>
                </a:cubicBezTo>
                <a:lnTo>
                  <a:pt x="8861865" y="8290321"/>
                </a:lnTo>
                <a:cubicBezTo>
                  <a:pt x="8866740" y="8291966"/>
                  <a:pt x="8873230" y="8296871"/>
                  <a:pt x="8876153" y="8292561"/>
                </a:cubicBezTo>
                <a:close/>
                <a:moveTo>
                  <a:pt x="6961702" y="12628096"/>
                </a:moveTo>
                <a:cubicBezTo>
                  <a:pt x="6962830" y="12613296"/>
                  <a:pt x="6943282" y="12592364"/>
                  <a:pt x="6931267" y="12589344"/>
                </a:cubicBezTo>
                <a:cubicBezTo>
                  <a:pt x="6938858" y="12604390"/>
                  <a:pt x="6940880" y="12620532"/>
                  <a:pt x="6947007" y="12635439"/>
                </a:cubicBezTo>
                <a:cubicBezTo>
                  <a:pt x="6948947" y="12636804"/>
                  <a:pt x="6950698" y="12638595"/>
                  <a:pt x="6952638" y="12639960"/>
                </a:cubicBezTo>
                <a:cubicBezTo>
                  <a:pt x="6958653" y="12637280"/>
                  <a:pt x="6961326" y="12633029"/>
                  <a:pt x="6961702" y="12628096"/>
                </a:cubicBezTo>
                <a:close/>
                <a:moveTo>
                  <a:pt x="9509471" y="6865654"/>
                </a:moveTo>
                <a:cubicBezTo>
                  <a:pt x="9510555" y="6863702"/>
                  <a:pt x="9511322" y="6861422"/>
                  <a:pt x="9510814" y="6857719"/>
                </a:cubicBezTo>
                <a:cubicBezTo>
                  <a:pt x="9503840" y="6858234"/>
                  <a:pt x="9503461" y="6853117"/>
                  <a:pt x="9496917" y="6853134"/>
                </a:cubicBezTo>
                <a:cubicBezTo>
                  <a:pt x="9494453" y="6864075"/>
                  <a:pt x="9500342" y="6867850"/>
                  <a:pt x="9506231" y="6871623"/>
                </a:cubicBezTo>
                <a:cubicBezTo>
                  <a:pt x="9506989" y="6869228"/>
                  <a:pt x="9508389" y="6867603"/>
                  <a:pt x="9509471" y="6865654"/>
                </a:cubicBezTo>
                <a:close/>
                <a:moveTo>
                  <a:pt x="9074716" y="7851660"/>
                </a:moveTo>
                <a:cubicBezTo>
                  <a:pt x="9067122" y="7843804"/>
                  <a:pt x="9059618" y="7818162"/>
                  <a:pt x="9048407" y="7824603"/>
                </a:cubicBezTo>
                <a:cubicBezTo>
                  <a:pt x="9055999" y="7832465"/>
                  <a:pt x="9059526" y="7861203"/>
                  <a:pt x="9074716" y="7851660"/>
                </a:cubicBezTo>
                <a:close/>
                <a:moveTo>
                  <a:pt x="9497291" y="6896140"/>
                </a:moveTo>
                <a:cubicBezTo>
                  <a:pt x="9510294" y="6876002"/>
                  <a:pt x="9485052" y="6863366"/>
                  <a:pt x="9479268" y="6848357"/>
                </a:cubicBezTo>
                <a:cubicBezTo>
                  <a:pt x="9470365" y="6848080"/>
                  <a:pt x="9466593" y="6853971"/>
                  <a:pt x="9460790" y="6857674"/>
                </a:cubicBezTo>
                <a:cubicBezTo>
                  <a:pt x="9485707" y="6859575"/>
                  <a:pt x="9481157" y="6886573"/>
                  <a:pt x="9497291" y="6896140"/>
                </a:cubicBezTo>
                <a:close/>
                <a:moveTo>
                  <a:pt x="7985211" y="10319608"/>
                </a:moveTo>
                <a:cubicBezTo>
                  <a:pt x="7988177" y="10315989"/>
                  <a:pt x="7990160" y="10311368"/>
                  <a:pt x="7989307" y="10304149"/>
                </a:cubicBezTo>
                <a:cubicBezTo>
                  <a:pt x="7981597" y="10307384"/>
                  <a:pt x="7970325" y="10325456"/>
                  <a:pt x="7975219" y="10329058"/>
                </a:cubicBezTo>
                <a:cubicBezTo>
                  <a:pt x="7978297" y="10325844"/>
                  <a:pt x="7982245" y="10323227"/>
                  <a:pt x="7985211" y="10319608"/>
                </a:cubicBezTo>
                <a:close/>
                <a:moveTo>
                  <a:pt x="6150080" y="14474939"/>
                </a:moveTo>
                <a:cubicBezTo>
                  <a:pt x="6153037" y="14457868"/>
                  <a:pt x="6143077" y="14445810"/>
                  <a:pt x="6136808" y="14432320"/>
                </a:cubicBezTo>
                <a:cubicBezTo>
                  <a:pt x="6123766" y="14447998"/>
                  <a:pt x="6151485" y="14464840"/>
                  <a:pt x="6138569" y="14469853"/>
                </a:cubicBezTo>
                <a:cubicBezTo>
                  <a:pt x="6128274" y="14455095"/>
                  <a:pt x="6121935" y="14457910"/>
                  <a:pt x="6107432" y="14446907"/>
                </a:cubicBezTo>
                <a:cubicBezTo>
                  <a:pt x="6101219" y="14439057"/>
                  <a:pt x="6102988" y="14418908"/>
                  <a:pt x="6097571" y="14405794"/>
                </a:cubicBezTo>
                <a:cubicBezTo>
                  <a:pt x="6093007" y="14393058"/>
                  <a:pt x="6081510" y="14366027"/>
                  <a:pt x="6073242" y="14376667"/>
                </a:cubicBezTo>
                <a:cubicBezTo>
                  <a:pt x="6078015" y="14402770"/>
                  <a:pt x="6091433" y="14479657"/>
                  <a:pt x="6150080" y="14474939"/>
                </a:cubicBezTo>
                <a:close/>
                <a:moveTo>
                  <a:pt x="7951339" y="10399946"/>
                </a:moveTo>
                <a:cubicBezTo>
                  <a:pt x="7954076" y="10393737"/>
                  <a:pt x="7955163" y="10385874"/>
                  <a:pt x="7953743" y="10375386"/>
                </a:cubicBezTo>
                <a:cubicBezTo>
                  <a:pt x="7942130" y="10379579"/>
                  <a:pt x="7930180" y="10402007"/>
                  <a:pt x="7939033" y="10414579"/>
                </a:cubicBezTo>
                <a:cubicBezTo>
                  <a:pt x="7944214" y="10410709"/>
                  <a:pt x="7948602" y="10406155"/>
                  <a:pt x="7951339" y="10399946"/>
                </a:cubicBezTo>
                <a:close/>
                <a:moveTo>
                  <a:pt x="8201899" y="9838006"/>
                </a:moveTo>
                <a:cubicBezTo>
                  <a:pt x="8202995" y="9834317"/>
                  <a:pt x="8204112" y="9830163"/>
                  <a:pt x="8205207" y="9826475"/>
                </a:cubicBezTo>
                <a:cubicBezTo>
                  <a:pt x="8199170" y="9825742"/>
                  <a:pt x="8190500" y="9821158"/>
                  <a:pt x="8188411" y="9826204"/>
                </a:cubicBezTo>
                <a:cubicBezTo>
                  <a:pt x="8196251" y="9828417"/>
                  <a:pt x="8190674" y="9838447"/>
                  <a:pt x="8201899" y="9838006"/>
                </a:cubicBezTo>
                <a:close/>
                <a:moveTo>
                  <a:pt x="9204332" y="7574987"/>
                </a:moveTo>
                <a:cubicBezTo>
                  <a:pt x="9213805" y="7563995"/>
                  <a:pt x="9190027" y="7539558"/>
                  <a:pt x="9181536" y="7544865"/>
                </a:cubicBezTo>
                <a:cubicBezTo>
                  <a:pt x="9192815" y="7551982"/>
                  <a:pt x="9188713" y="7572402"/>
                  <a:pt x="9204332" y="7574987"/>
                </a:cubicBezTo>
                <a:close/>
                <a:moveTo>
                  <a:pt x="9689922" y="6476869"/>
                </a:moveTo>
                <a:cubicBezTo>
                  <a:pt x="9693327" y="6471215"/>
                  <a:pt x="9695350" y="6466108"/>
                  <a:pt x="9690434" y="6463398"/>
                </a:cubicBezTo>
                <a:cubicBezTo>
                  <a:pt x="9684637" y="6482366"/>
                  <a:pt x="9656218" y="6477571"/>
                  <a:pt x="9681116" y="6493622"/>
                </a:cubicBezTo>
                <a:cubicBezTo>
                  <a:pt x="9681730" y="6488723"/>
                  <a:pt x="9686517" y="6482522"/>
                  <a:pt x="9689922" y="6476869"/>
                </a:cubicBezTo>
                <a:close/>
                <a:moveTo>
                  <a:pt x="8871646" y="8329269"/>
                </a:moveTo>
                <a:cubicBezTo>
                  <a:pt x="8863967" y="8321293"/>
                  <a:pt x="8852661" y="8320373"/>
                  <a:pt x="8846213" y="8333812"/>
                </a:cubicBezTo>
                <a:cubicBezTo>
                  <a:pt x="8856629" y="8337900"/>
                  <a:pt x="8866753" y="8340343"/>
                  <a:pt x="8871646" y="8329269"/>
                </a:cubicBezTo>
                <a:close/>
                <a:moveTo>
                  <a:pt x="7729354" y="10915316"/>
                </a:moveTo>
                <a:cubicBezTo>
                  <a:pt x="7733468" y="10908398"/>
                  <a:pt x="7723773" y="10898193"/>
                  <a:pt x="7722183" y="10907904"/>
                </a:cubicBezTo>
                <a:cubicBezTo>
                  <a:pt x="7726838" y="10908223"/>
                  <a:pt x="7725307" y="10914290"/>
                  <a:pt x="7729354" y="10915316"/>
                </a:cubicBezTo>
                <a:close/>
                <a:moveTo>
                  <a:pt x="7089680" y="12366435"/>
                </a:moveTo>
                <a:cubicBezTo>
                  <a:pt x="7094905" y="12353457"/>
                  <a:pt x="7080090" y="12322450"/>
                  <a:pt x="7063124" y="12329732"/>
                </a:cubicBezTo>
                <a:cubicBezTo>
                  <a:pt x="7056531" y="12344655"/>
                  <a:pt x="7083035" y="12353817"/>
                  <a:pt x="7089680" y="12366435"/>
                </a:cubicBezTo>
                <a:close/>
                <a:moveTo>
                  <a:pt x="7062037" y="12430150"/>
                </a:moveTo>
                <a:cubicBezTo>
                  <a:pt x="7047020" y="12416889"/>
                  <a:pt x="7054317" y="12399221"/>
                  <a:pt x="7046295" y="12383955"/>
                </a:cubicBezTo>
                <a:cubicBezTo>
                  <a:pt x="7037670" y="12400019"/>
                  <a:pt x="7038165" y="12436928"/>
                  <a:pt x="7062037" y="12430150"/>
                </a:cubicBezTo>
                <a:close/>
                <a:moveTo>
                  <a:pt x="10182540" y="5368532"/>
                </a:moveTo>
                <a:cubicBezTo>
                  <a:pt x="10167955" y="5378331"/>
                  <a:pt x="10135240" y="5395644"/>
                  <a:pt x="10149050" y="5414107"/>
                </a:cubicBezTo>
                <a:cubicBezTo>
                  <a:pt x="10157519" y="5396321"/>
                  <a:pt x="10174366" y="5385957"/>
                  <a:pt x="10182540" y="5368532"/>
                </a:cubicBezTo>
                <a:close/>
                <a:moveTo>
                  <a:pt x="7088212" y="12371973"/>
                </a:moveTo>
                <a:cubicBezTo>
                  <a:pt x="7090745" y="12371587"/>
                  <a:pt x="7080612" y="12373129"/>
                  <a:pt x="7080612" y="12373129"/>
                </a:cubicBezTo>
                <a:cubicBezTo>
                  <a:pt x="7085116" y="12372444"/>
                  <a:pt x="7087367" y="12372102"/>
                  <a:pt x="7088212" y="12371973"/>
                </a:cubicBezTo>
                <a:close/>
                <a:moveTo>
                  <a:pt x="8184125" y="9891869"/>
                </a:moveTo>
                <a:cubicBezTo>
                  <a:pt x="8185221" y="9888180"/>
                  <a:pt x="8186317" y="9884492"/>
                  <a:pt x="8187433" y="9880338"/>
                </a:cubicBezTo>
                <a:cubicBezTo>
                  <a:pt x="8183260" y="9879688"/>
                  <a:pt x="8179593" y="9878125"/>
                  <a:pt x="8175420" y="9877475"/>
                </a:cubicBezTo>
                <a:cubicBezTo>
                  <a:pt x="8174790" y="9881184"/>
                  <a:pt x="8173673" y="9885338"/>
                  <a:pt x="8172578" y="9889026"/>
                </a:cubicBezTo>
                <a:cubicBezTo>
                  <a:pt x="8176265" y="9890122"/>
                  <a:pt x="8180418" y="9891238"/>
                  <a:pt x="8184125" y="9891869"/>
                </a:cubicBezTo>
                <a:close/>
                <a:moveTo>
                  <a:pt x="9224897" y="7536983"/>
                </a:moveTo>
                <a:cubicBezTo>
                  <a:pt x="9223142" y="7525887"/>
                  <a:pt x="9212639" y="7510292"/>
                  <a:pt x="9201033" y="7517697"/>
                </a:cubicBezTo>
                <a:cubicBezTo>
                  <a:pt x="9203287" y="7529224"/>
                  <a:pt x="9213895" y="7533584"/>
                  <a:pt x="9224897" y="7536983"/>
                </a:cubicBezTo>
                <a:close/>
                <a:moveTo>
                  <a:pt x="6902660" y="12793512"/>
                </a:moveTo>
                <a:cubicBezTo>
                  <a:pt x="6905344" y="12788592"/>
                  <a:pt x="6896023" y="12772770"/>
                  <a:pt x="6887519" y="12778172"/>
                </a:cubicBezTo>
                <a:cubicBezTo>
                  <a:pt x="6888309" y="12781574"/>
                  <a:pt x="6891110" y="12784465"/>
                  <a:pt x="6892746" y="12787541"/>
                </a:cubicBezTo>
                <a:lnTo>
                  <a:pt x="6891054" y="12797597"/>
                </a:lnTo>
                <a:lnTo>
                  <a:pt x="6890774" y="12797696"/>
                </a:lnTo>
                <a:lnTo>
                  <a:pt x="6878825" y="12779101"/>
                </a:lnTo>
                <a:lnTo>
                  <a:pt x="6876136" y="12776721"/>
                </a:lnTo>
                <a:lnTo>
                  <a:pt x="6864626" y="12766531"/>
                </a:lnTo>
                <a:lnTo>
                  <a:pt x="6868188" y="12775707"/>
                </a:lnTo>
                <a:lnTo>
                  <a:pt x="6870049" y="12780503"/>
                </a:lnTo>
                <a:cubicBezTo>
                  <a:pt x="6871342" y="12785653"/>
                  <a:pt x="6871082" y="12789991"/>
                  <a:pt x="6866159" y="12789597"/>
                </a:cubicBezTo>
                <a:lnTo>
                  <a:pt x="6857798" y="12774383"/>
                </a:lnTo>
                <a:lnTo>
                  <a:pt x="6856233" y="12771537"/>
                </a:lnTo>
                <a:cubicBezTo>
                  <a:pt x="6854162" y="12764832"/>
                  <a:pt x="6851543" y="12759223"/>
                  <a:pt x="6843026" y="12760039"/>
                </a:cubicBezTo>
                <a:lnTo>
                  <a:pt x="6846978" y="12773003"/>
                </a:lnTo>
                <a:lnTo>
                  <a:pt x="6847553" y="12774887"/>
                </a:lnTo>
                <a:cubicBezTo>
                  <a:pt x="6849093" y="12779766"/>
                  <a:pt x="6849959" y="12784728"/>
                  <a:pt x="6848034" y="12790238"/>
                </a:cubicBezTo>
                <a:lnTo>
                  <a:pt x="6836167" y="12771625"/>
                </a:lnTo>
                <a:lnTo>
                  <a:pt x="6833243" y="12767039"/>
                </a:lnTo>
                <a:cubicBezTo>
                  <a:pt x="6830245" y="12758971"/>
                  <a:pt x="6827453" y="12750869"/>
                  <a:pt x="6819694" y="12743624"/>
                </a:cubicBezTo>
                <a:cubicBezTo>
                  <a:pt x="6812050" y="12751696"/>
                  <a:pt x="6815120" y="12758014"/>
                  <a:pt x="6818788" y="12764278"/>
                </a:cubicBezTo>
                <a:lnTo>
                  <a:pt x="6821469" y="12769751"/>
                </a:lnTo>
                <a:lnTo>
                  <a:pt x="6823473" y="12773846"/>
                </a:lnTo>
                <a:cubicBezTo>
                  <a:pt x="6824342" y="12777162"/>
                  <a:pt x="6824094" y="12780679"/>
                  <a:pt x="6821467" y="12784607"/>
                </a:cubicBezTo>
                <a:cubicBezTo>
                  <a:pt x="6816963" y="12782108"/>
                  <a:pt x="6814273" y="12779329"/>
                  <a:pt x="6812582" y="12776395"/>
                </a:cubicBezTo>
                <a:lnTo>
                  <a:pt x="6810024" y="12768292"/>
                </a:lnTo>
                <a:lnTo>
                  <a:pt x="6809698" y="12767257"/>
                </a:lnTo>
                <a:cubicBezTo>
                  <a:pt x="6808692" y="12761025"/>
                  <a:pt x="6808438" y="12754679"/>
                  <a:pt x="6802435" y="12749228"/>
                </a:cubicBezTo>
                <a:lnTo>
                  <a:pt x="6805022" y="12767654"/>
                </a:lnTo>
                <a:lnTo>
                  <a:pt x="6806966" y="12781498"/>
                </a:lnTo>
                <a:cubicBezTo>
                  <a:pt x="6819496" y="12798531"/>
                  <a:pt x="6847745" y="12806449"/>
                  <a:pt x="6871922" y="12804331"/>
                </a:cubicBezTo>
                <a:lnTo>
                  <a:pt x="6890774" y="12797696"/>
                </a:lnTo>
                <a:lnTo>
                  <a:pt x="6890983" y="12798021"/>
                </a:lnTo>
                <a:lnTo>
                  <a:pt x="6891054" y="12797597"/>
                </a:lnTo>
                <a:close/>
                <a:moveTo>
                  <a:pt x="8164856" y="9937259"/>
                </a:moveTo>
                <a:cubicBezTo>
                  <a:pt x="8140019" y="9928696"/>
                  <a:pt x="8141063" y="9904923"/>
                  <a:pt x="8121496" y="9893321"/>
                </a:cubicBezTo>
                <a:cubicBezTo>
                  <a:pt x="8115853" y="9915491"/>
                  <a:pt x="8149216" y="9931902"/>
                  <a:pt x="8142139" y="9944201"/>
                </a:cubicBezTo>
                <a:cubicBezTo>
                  <a:pt x="8128385" y="9938459"/>
                  <a:pt x="8132404" y="9921355"/>
                  <a:pt x="8110522" y="9919927"/>
                </a:cubicBezTo>
                <a:cubicBezTo>
                  <a:pt x="8111101" y="9938634"/>
                  <a:pt x="8131826" y="9945149"/>
                  <a:pt x="8142985" y="9956848"/>
                </a:cubicBezTo>
                <a:cubicBezTo>
                  <a:pt x="8152873" y="9954948"/>
                  <a:pt x="8160150" y="9948728"/>
                  <a:pt x="8164856" y="9937259"/>
                </a:cubicBezTo>
                <a:close/>
                <a:moveTo>
                  <a:pt x="9499404" y="6919197"/>
                </a:moveTo>
                <a:cubicBezTo>
                  <a:pt x="9500004" y="6915470"/>
                  <a:pt x="9500035" y="6911141"/>
                  <a:pt x="9499940" y="6906705"/>
                </a:cubicBezTo>
                <a:cubicBezTo>
                  <a:pt x="9495257" y="6906583"/>
                  <a:pt x="9490573" y="6906462"/>
                  <a:pt x="9485855" y="6905873"/>
                </a:cubicBezTo>
                <a:cubicBezTo>
                  <a:pt x="9483494" y="6918210"/>
                  <a:pt x="9488161" y="6924413"/>
                  <a:pt x="9495444" y="6928085"/>
                </a:cubicBezTo>
                <a:cubicBezTo>
                  <a:pt x="9497631" y="6926052"/>
                  <a:pt x="9498803" y="6922925"/>
                  <a:pt x="9499404" y="6919197"/>
                </a:cubicBezTo>
                <a:close/>
                <a:moveTo>
                  <a:pt x="8246348" y="9761495"/>
                </a:moveTo>
                <a:cubicBezTo>
                  <a:pt x="8237033" y="9750344"/>
                  <a:pt x="8236838" y="9733522"/>
                  <a:pt x="8221747" y="9726320"/>
                </a:cubicBezTo>
                <a:cubicBezTo>
                  <a:pt x="8221112" y="9740770"/>
                  <a:pt x="8236439" y="9763862"/>
                  <a:pt x="8246348" y="9761495"/>
                </a:cubicBezTo>
                <a:close/>
                <a:moveTo>
                  <a:pt x="6132956" y="14545989"/>
                </a:moveTo>
                <a:cubicBezTo>
                  <a:pt x="6135150" y="14526029"/>
                  <a:pt x="6127693" y="14509461"/>
                  <a:pt x="6118817" y="14493797"/>
                </a:cubicBezTo>
                <a:cubicBezTo>
                  <a:pt x="6113547" y="14514952"/>
                  <a:pt x="6118118" y="14532286"/>
                  <a:pt x="6132956" y="14545989"/>
                </a:cubicBezTo>
                <a:close/>
                <a:moveTo>
                  <a:pt x="9987744" y="5826353"/>
                </a:moveTo>
                <a:cubicBezTo>
                  <a:pt x="9986210" y="5811261"/>
                  <a:pt x="9993283" y="5802571"/>
                  <a:pt x="9988429" y="5784175"/>
                </a:cubicBezTo>
                <a:cubicBezTo>
                  <a:pt x="9969870" y="5790738"/>
                  <a:pt x="9961362" y="5804881"/>
                  <a:pt x="9964486" y="5829093"/>
                </a:cubicBezTo>
                <a:cubicBezTo>
                  <a:pt x="9972359" y="5828278"/>
                  <a:pt x="9980232" y="5827462"/>
                  <a:pt x="9987744" y="5826353"/>
                </a:cubicBezTo>
                <a:close/>
                <a:moveTo>
                  <a:pt x="7101968" y="12361673"/>
                </a:moveTo>
                <a:cubicBezTo>
                  <a:pt x="7106817" y="12349547"/>
                  <a:pt x="7102898" y="12328452"/>
                  <a:pt x="7091167" y="12327344"/>
                </a:cubicBezTo>
                <a:cubicBezTo>
                  <a:pt x="7085515" y="12340135"/>
                  <a:pt x="7091071" y="12351763"/>
                  <a:pt x="7101968" y="12361673"/>
                </a:cubicBezTo>
                <a:close/>
                <a:moveTo>
                  <a:pt x="7965713" y="10408264"/>
                </a:moveTo>
                <a:cubicBezTo>
                  <a:pt x="7967091" y="10404067"/>
                  <a:pt x="7967885" y="10399310"/>
                  <a:pt x="7967633" y="10393535"/>
                </a:cubicBezTo>
                <a:cubicBezTo>
                  <a:pt x="7948567" y="10399949"/>
                  <a:pt x="7948095" y="10425479"/>
                  <a:pt x="7939104" y="10443047"/>
                </a:cubicBezTo>
                <a:cubicBezTo>
                  <a:pt x="7942749" y="10443102"/>
                  <a:pt x="7946041" y="10442852"/>
                  <a:pt x="7950039" y="10443210"/>
                </a:cubicBezTo>
                <a:cubicBezTo>
                  <a:pt x="7952195" y="10428396"/>
                  <a:pt x="7961580" y="10420854"/>
                  <a:pt x="7965713" y="10408264"/>
                </a:cubicBezTo>
                <a:close/>
                <a:moveTo>
                  <a:pt x="6980348" y="12638449"/>
                </a:moveTo>
                <a:cubicBezTo>
                  <a:pt x="6979446" y="12643434"/>
                  <a:pt x="6977210" y="12648657"/>
                  <a:pt x="6973309" y="12654177"/>
                </a:cubicBezTo>
                <a:cubicBezTo>
                  <a:pt x="6933665" y="12665635"/>
                  <a:pt x="6902143" y="12616124"/>
                  <a:pt x="6879362" y="12588268"/>
                </a:cubicBezTo>
                <a:cubicBezTo>
                  <a:pt x="6886403" y="12570030"/>
                  <a:pt x="6877723" y="12553994"/>
                  <a:pt x="6870933" y="12538285"/>
                </a:cubicBezTo>
                <a:cubicBezTo>
                  <a:pt x="6867799" y="12551134"/>
                  <a:pt x="6866505" y="12563270"/>
                  <a:pt x="6877202" y="12573589"/>
                </a:cubicBezTo>
                <a:cubicBezTo>
                  <a:pt x="6863718" y="12583389"/>
                  <a:pt x="6870373" y="12561422"/>
                  <a:pt x="6858647" y="12555732"/>
                </a:cubicBezTo>
                <a:cubicBezTo>
                  <a:pt x="6850418" y="12570904"/>
                  <a:pt x="6863055" y="12582588"/>
                  <a:pt x="6870310" y="12594943"/>
                </a:cubicBezTo>
                <a:cubicBezTo>
                  <a:pt x="6848114" y="12635968"/>
                  <a:pt x="6774046" y="12689657"/>
                  <a:pt x="6786274" y="12627452"/>
                </a:cubicBezTo>
                <a:cubicBezTo>
                  <a:pt x="6794351" y="12587305"/>
                  <a:pt x="6848390" y="12572041"/>
                  <a:pt x="6837114" y="12536559"/>
                </a:cubicBezTo>
                <a:cubicBezTo>
                  <a:pt x="6814255" y="12515784"/>
                  <a:pt x="6771260" y="12487637"/>
                  <a:pt x="6806921" y="12449512"/>
                </a:cubicBezTo>
                <a:cubicBezTo>
                  <a:pt x="6842321" y="12440754"/>
                  <a:pt x="6861398" y="12500015"/>
                  <a:pt x="6894830" y="12498013"/>
                </a:cubicBezTo>
                <a:cubicBezTo>
                  <a:pt x="6904492" y="12469240"/>
                  <a:pt x="6922255" y="12431340"/>
                  <a:pt x="6952145" y="12429297"/>
                </a:cubicBezTo>
                <a:cubicBezTo>
                  <a:pt x="6991045" y="12463259"/>
                  <a:pt x="6938229" y="12517188"/>
                  <a:pt x="6916201" y="12548629"/>
                </a:cubicBezTo>
                <a:cubicBezTo>
                  <a:pt x="6927556" y="12580334"/>
                  <a:pt x="6986657" y="12603555"/>
                  <a:pt x="6980348" y="12638449"/>
                </a:cubicBezTo>
                <a:close/>
                <a:moveTo>
                  <a:pt x="9463786" y="7018355"/>
                </a:moveTo>
                <a:cubicBezTo>
                  <a:pt x="9446466" y="6973799"/>
                  <a:pt x="9478140" y="6902703"/>
                  <a:pt x="9423038" y="6890871"/>
                </a:cubicBezTo>
                <a:cubicBezTo>
                  <a:pt x="9426774" y="6909770"/>
                  <a:pt x="9440618" y="6919973"/>
                  <a:pt x="9448298" y="6935305"/>
                </a:cubicBezTo>
                <a:cubicBezTo>
                  <a:pt x="9431730" y="6938872"/>
                  <a:pt x="9423881" y="6908581"/>
                  <a:pt x="9407850" y="6900411"/>
                </a:cubicBezTo>
                <a:cubicBezTo>
                  <a:pt x="9413652" y="6934591"/>
                  <a:pt x="9435174" y="6947503"/>
                  <a:pt x="9445607" y="6974795"/>
                </a:cubicBezTo>
                <a:cubicBezTo>
                  <a:pt x="9451964" y="6991154"/>
                  <a:pt x="9444004" y="7009989"/>
                  <a:pt x="9463786" y="7018355"/>
                </a:cubicBezTo>
                <a:close/>
                <a:moveTo>
                  <a:pt x="10213354" y="5323903"/>
                </a:moveTo>
                <a:cubicBezTo>
                  <a:pt x="10223525" y="5307012"/>
                  <a:pt x="10219435" y="5274116"/>
                  <a:pt x="10214419" y="5261456"/>
                </a:cubicBezTo>
                <a:cubicBezTo>
                  <a:pt x="10206979" y="5286098"/>
                  <a:pt x="10208980" y="5305785"/>
                  <a:pt x="10197936" y="5334115"/>
                </a:cubicBezTo>
                <a:cubicBezTo>
                  <a:pt x="10204989" y="5333384"/>
                  <a:pt x="10209964" y="5329533"/>
                  <a:pt x="10213354" y="5323903"/>
                </a:cubicBezTo>
                <a:close/>
                <a:moveTo>
                  <a:pt x="10173136" y="5416256"/>
                </a:moveTo>
                <a:cubicBezTo>
                  <a:pt x="10151457" y="5421484"/>
                  <a:pt x="10139964" y="5435605"/>
                  <a:pt x="10139541" y="5457531"/>
                </a:cubicBezTo>
                <a:cubicBezTo>
                  <a:pt x="10156949" y="5449430"/>
                  <a:pt x="10168442" y="5435309"/>
                  <a:pt x="10173136" y="5416256"/>
                </a:cubicBezTo>
                <a:close/>
                <a:moveTo>
                  <a:pt x="8887535" y="8328461"/>
                </a:moveTo>
                <a:cubicBezTo>
                  <a:pt x="8890281" y="8324263"/>
                  <a:pt x="8891344" y="8318112"/>
                  <a:pt x="8889917" y="8314426"/>
                </a:cubicBezTo>
                <a:cubicBezTo>
                  <a:pt x="8885657" y="8312543"/>
                  <a:pt x="8881920" y="8312932"/>
                  <a:pt x="8878799" y="8313080"/>
                </a:cubicBezTo>
                <a:cubicBezTo>
                  <a:pt x="8872101" y="8321325"/>
                  <a:pt x="8879722" y="8323670"/>
                  <a:pt x="8875055" y="8330775"/>
                </a:cubicBezTo>
                <a:cubicBezTo>
                  <a:pt x="8880362" y="8334898"/>
                  <a:pt x="8884790" y="8332656"/>
                  <a:pt x="8887535" y="8328461"/>
                </a:cubicBezTo>
                <a:close/>
                <a:moveTo>
                  <a:pt x="7732785" y="10943514"/>
                </a:moveTo>
                <a:cubicBezTo>
                  <a:pt x="7738677" y="10933818"/>
                  <a:pt x="7723658" y="10927644"/>
                  <a:pt x="7722019" y="10936697"/>
                </a:cubicBezTo>
                <a:cubicBezTo>
                  <a:pt x="7727991" y="10936919"/>
                  <a:pt x="7724986" y="10945410"/>
                  <a:pt x="7732785" y="10943514"/>
                </a:cubicBezTo>
                <a:close/>
                <a:moveTo>
                  <a:pt x="6923154" y="12777125"/>
                </a:moveTo>
                <a:cubicBezTo>
                  <a:pt x="6901801" y="12857756"/>
                  <a:pt x="6813879" y="12796010"/>
                  <a:pt x="6763168" y="12804643"/>
                </a:cubicBezTo>
                <a:cubicBezTo>
                  <a:pt x="6753526" y="12842617"/>
                  <a:pt x="6794783" y="12871532"/>
                  <a:pt x="6801460" y="12906030"/>
                </a:cubicBezTo>
                <a:cubicBezTo>
                  <a:pt x="6796971" y="12925418"/>
                  <a:pt x="6802016" y="12952072"/>
                  <a:pt x="6780995" y="12966191"/>
                </a:cubicBezTo>
                <a:cubicBezTo>
                  <a:pt x="6750452" y="12960328"/>
                  <a:pt x="6733089" y="12929250"/>
                  <a:pt x="6718775" y="12905115"/>
                </a:cubicBezTo>
                <a:cubicBezTo>
                  <a:pt x="6703984" y="12879752"/>
                  <a:pt x="6691890" y="12854055"/>
                  <a:pt x="6674879" y="12830256"/>
                </a:cubicBezTo>
                <a:cubicBezTo>
                  <a:pt x="6639954" y="12781241"/>
                  <a:pt x="6611362" y="12729427"/>
                  <a:pt x="6576964" y="12682680"/>
                </a:cubicBezTo>
                <a:cubicBezTo>
                  <a:pt x="6581930" y="12664520"/>
                  <a:pt x="6564881" y="12644266"/>
                  <a:pt x="6576695" y="12620991"/>
                </a:cubicBezTo>
                <a:cubicBezTo>
                  <a:pt x="6595330" y="12583429"/>
                  <a:pt x="6657343" y="12571139"/>
                  <a:pt x="6670379" y="12612009"/>
                </a:cubicBezTo>
                <a:cubicBezTo>
                  <a:pt x="6666593" y="12628655"/>
                  <a:pt x="6658504" y="12646961"/>
                  <a:pt x="6642162" y="12658567"/>
                </a:cubicBezTo>
                <a:cubicBezTo>
                  <a:pt x="6646478" y="12678793"/>
                  <a:pt x="6657569" y="12700994"/>
                  <a:pt x="6674779" y="12711652"/>
                </a:cubicBezTo>
                <a:cubicBezTo>
                  <a:pt x="6698249" y="12726601"/>
                  <a:pt x="6726332" y="12716112"/>
                  <a:pt x="6753601" y="12719001"/>
                </a:cubicBezTo>
                <a:cubicBezTo>
                  <a:pt x="6761792" y="12720076"/>
                  <a:pt x="6769194" y="12726399"/>
                  <a:pt x="6777811" y="12727662"/>
                </a:cubicBezTo>
                <a:cubicBezTo>
                  <a:pt x="6793578" y="12730049"/>
                  <a:pt x="6809947" y="12727614"/>
                  <a:pt x="6824672" y="12730050"/>
                </a:cubicBezTo>
                <a:cubicBezTo>
                  <a:pt x="6856633" y="12735012"/>
                  <a:pt x="6890965" y="12741531"/>
                  <a:pt x="6923154" y="12777125"/>
                </a:cubicBezTo>
                <a:close/>
                <a:moveTo>
                  <a:pt x="8916822" y="8265564"/>
                </a:moveTo>
                <a:cubicBezTo>
                  <a:pt x="8927425" y="8249129"/>
                  <a:pt x="8925659" y="8221144"/>
                  <a:pt x="8905518" y="8208811"/>
                </a:cubicBezTo>
                <a:cubicBezTo>
                  <a:pt x="8899902" y="8213454"/>
                  <a:pt x="8910614" y="8223786"/>
                  <a:pt x="8899686" y="8222011"/>
                </a:cubicBezTo>
                <a:cubicBezTo>
                  <a:pt x="8895354" y="8209917"/>
                  <a:pt x="8895748" y="8196347"/>
                  <a:pt x="8888774" y="8185623"/>
                </a:cubicBezTo>
                <a:cubicBezTo>
                  <a:pt x="8875209" y="8189814"/>
                  <a:pt x="8869326" y="8223874"/>
                  <a:pt x="8873709" y="8237006"/>
                </a:cubicBezTo>
                <a:cubicBezTo>
                  <a:pt x="8863632" y="8235610"/>
                  <a:pt x="8859403" y="8247487"/>
                  <a:pt x="8848275" y="8241553"/>
                </a:cubicBezTo>
                <a:cubicBezTo>
                  <a:pt x="8836933" y="8266070"/>
                  <a:pt x="8858425" y="8275055"/>
                  <a:pt x="8869016" y="8274136"/>
                </a:cubicBezTo>
                <a:cubicBezTo>
                  <a:pt x="8875149" y="8267172"/>
                  <a:pt x="8861493" y="8251976"/>
                  <a:pt x="8873681" y="8245138"/>
                </a:cubicBezTo>
                <a:cubicBezTo>
                  <a:pt x="8870916" y="8257158"/>
                  <a:pt x="8874485" y="8266369"/>
                  <a:pt x="8884810" y="8272968"/>
                </a:cubicBezTo>
                <a:cubicBezTo>
                  <a:pt x="8891208" y="8258487"/>
                  <a:pt x="8877287" y="8250808"/>
                  <a:pt x="8886331" y="8234949"/>
                </a:cubicBezTo>
                <a:cubicBezTo>
                  <a:pt x="8896101" y="8247413"/>
                  <a:pt x="8894201" y="8264391"/>
                  <a:pt x="8902317" y="8277141"/>
                </a:cubicBezTo>
                <a:cubicBezTo>
                  <a:pt x="8908378" y="8275237"/>
                  <a:pt x="8913288" y="8271040"/>
                  <a:pt x="8916822" y="8265564"/>
                </a:cubicBezTo>
                <a:close/>
                <a:moveTo>
                  <a:pt x="9230922" y="7555248"/>
                </a:moveTo>
                <a:cubicBezTo>
                  <a:pt x="9220556" y="7554142"/>
                  <a:pt x="9216442" y="7530126"/>
                  <a:pt x="9202889" y="7542820"/>
                </a:cubicBezTo>
                <a:cubicBezTo>
                  <a:pt x="9211774" y="7549179"/>
                  <a:pt x="9211341" y="7562310"/>
                  <a:pt x="9222810" y="7565670"/>
                </a:cubicBezTo>
                <a:cubicBezTo>
                  <a:pt x="9227390" y="7564398"/>
                  <a:pt x="9230439" y="7561364"/>
                  <a:pt x="9230922" y="7555248"/>
                </a:cubicBezTo>
                <a:close/>
                <a:moveTo>
                  <a:pt x="8046057" y="10243880"/>
                </a:moveTo>
                <a:cubicBezTo>
                  <a:pt x="8047927" y="10238197"/>
                  <a:pt x="8048404" y="10232202"/>
                  <a:pt x="8046523" y="10225640"/>
                </a:cubicBezTo>
                <a:cubicBezTo>
                  <a:pt x="8028830" y="10241883"/>
                  <a:pt x="8017844" y="10263907"/>
                  <a:pt x="8010788" y="10289937"/>
                </a:cubicBezTo>
                <a:cubicBezTo>
                  <a:pt x="8011637" y="10292521"/>
                  <a:pt x="8013402" y="10294042"/>
                  <a:pt x="8017657" y="10293388"/>
                </a:cubicBezTo>
                <a:cubicBezTo>
                  <a:pt x="8022298" y="10275157"/>
                  <a:pt x="8040447" y="10260928"/>
                  <a:pt x="8046057" y="10243880"/>
                </a:cubicBezTo>
                <a:close/>
                <a:moveTo>
                  <a:pt x="7998708" y="10352934"/>
                </a:moveTo>
                <a:cubicBezTo>
                  <a:pt x="8004189" y="10340598"/>
                  <a:pt x="8007080" y="10325645"/>
                  <a:pt x="8007111" y="10307764"/>
                </a:cubicBezTo>
                <a:cubicBezTo>
                  <a:pt x="7982311" y="10317262"/>
                  <a:pt x="7985730" y="10355409"/>
                  <a:pt x="7967732" y="10372006"/>
                </a:cubicBezTo>
                <a:cubicBezTo>
                  <a:pt x="7967502" y="10377983"/>
                  <a:pt x="7970373" y="10381076"/>
                  <a:pt x="7974772" y="10382397"/>
                </a:cubicBezTo>
                <a:cubicBezTo>
                  <a:pt x="7985159" y="10374987"/>
                  <a:pt x="7993228" y="10365269"/>
                  <a:pt x="7998708" y="10352934"/>
                </a:cubicBezTo>
                <a:close/>
                <a:moveTo>
                  <a:pt x="7120105" y="12348284"/>
                </a:moveTo>
                <a:cubicBezTo>
                  <a:pt x="7127165" y="12330001"/>
                  <a:pt x="7113940" y="12314986"/>
                  <a:pt x="7111497" y="12298618"/>
                </a:cubicBezTo>
                <a:cubicBezTo>
                  <a:pt x="7115332" y="12300312"/>
                  <a:pt x="7119502" y="12304703"/>
                  <a:pt x="7122475" y="12301431"/>
                </a:cubicBezTo>
                <a:cubicBezTo>
                  <a:pt x="7115937" y="12295484"/>
                  <a:pt x="7124104" y="12287372"/>
                  <a:pt x="7113642" y="12282240"/>
                </a:cubicBezTo>
                <a:cubicBezTo>
                  <a:pt x="7089541" y="12292994"/>
                  <a:pt x="7096723" y="12338971"/>
                  <a:pt x="7120105" y="12348284"/>
                </a:cubicBezTo>
                <a:close/>
                <a:moveTo>
                  <a:pt x="10205502" y="5366157"/>
                </a:moveTo>
                <a:cubicBezTo>
                  <a:pt x="10205919" y="5360477"/>
                  <a:pt x="10212603" y="5354479"/>
                  <a:pt x="10204397" y="5352013"/>
                </a:cubicBezTo>
                <a:cubicBezTo>
                  <a:pt x="10204274" y="5357330"/>
                  <a:pt x="10197296" y="5363689"/>
                  <a:pt x="10205502" y="5366157"/>
                </a:cubicBezTo>
                <a:close/>
                <a:moveTo>
                  <a:pt x="9326913" y="7354969"/>
                </a:moveTo>
                <a:cubicBezTo>
                  <a:pt x="9313089" y="7313428"/>
                  <a:pt x="9292708" y="7277976"/>
                  <a:pt x="9247266" y="7264028"/>
                </a:cubicBezTo>
                <a:cubicBezTo>
                  <a:pt x="9268544" y="7298944"/>
                  <a:pt x="9283658" y="7338989"/>
                  <a:pt x="9326913" y="7354969"/>
                </a:cubicBezTo>
                <a:close/>
                <a:moveTo>
                  <a:pt x="8270811" y="9746690"/>
                </a:moveTo>
                <a:cubicBezTo>
                  <a:pt x="8266868" y="9730170"/>
                  <a:pt x="8264363" y="9712780"/>
                  <a:pt x="8248422" y="9703673"/>
                </a:cubicBezTo>
                <a:cubicBezTo>
                  <a:pt x="8248555" y="9721893"/>
                  <a:pt x="8261598" y="9733208"/>
                  <a:pt x="8270811" y="9746690"/>
                </a:cubicBezTo>
                <a:close/>
                <a:moveTo>
                  <a:pt x="9489826" y="6989363"/>
                </a:moveTo>
                <a:cubicBezTo>
                  <a:pt x="9496221" y="6974534"/>
                  <a:pt x="9492739" y="6945239"/>
                  <a:pt x="9494341" y="6938456"/>
                </a:cubicBezTo>
                <a:cubicBezTo>
                  <a:pt x="9468822" y="6947354"/>
                  <a:pt x="9482578" y="6975338"/>
                  <a:pt x="9479578" y="6998012"/>
                </a:cubicBezTo>
                <a:cubicBezTo>
                  <a:pt x="9484462" y="6997648"/>
                  <a:pt x="9487691" y="6994312"/>
                  <a:pt x="9489826" y="6989363"/>
                </a:cubicBezTo>
                <a:close/>
                <a:moveTo>
                  <a:pt x="7089031" y="12423222"/>
                </a:moveTo>
                <a:cubicBezTo>
                  <a:pt x="7075807" y="12408206"/>
                  <a:pt x="7072938" y="12391651"/>
                  <a:pt x="7055789" y="12377450"/>
                </a:cubicBezTo>
                <a:cubicBezTo>
                  <a:pt x="7048868" y="12394265"/>
                  <a:pt x="7070720" y="12419718"/>
                  <a:pt x="7089031" y="12423222"/>
                </a:cubicBezTo>
                <a:close/>
                <a:moveTo>
                  <a:pt x="6232093" y="14363134"/>
                </a:moveTo>
                <a:cubicBezTo>
                  <a:pt x="6226977" y="14360874"/>
                  <a:pt x="6228627" y="14355987"/>
                  <a:pt x="6221854" y="14354015"/>
                </a:cubicBezTo>
                <a:lnTo>
                  <a:pt x="6216759" y="14365548"/>
                </a:lnTo>
                <a:lnTo>
                  <a:pt x="6228696" y="14370822"/>
                </a:lnTo>
                <a:close/>
                <a:moveTo>
                  <a:pt x="8267503" y="9758221"/>
                </a:moveTo>
                <a:cubicBezTo>
                  <a:pt x="8245483" y="9749314"/>
                  <a:pt x="8252068" y="9705701"/>
                  <a:pt x="8225239" y="9710594"/>
                </a:cubicBezTo>
                <a:cubicBezTo>
                  <a:pt x="8238461" y="9728456"/>
                  <a:pt x="8244996" y="9749760"/>
                  <a:pt x="8262049" y="9765454"/>
                </a:cubicBezTo>
                <a:cubicBezTo>
                  <a:pt x="8265332" y="9765131"/>
                  <a:pt x="8267278" y="9763348"/>
                  <a:pt x="8267503" y="9758221"/>
                </a:cubicBezTo>
                <a:close/>
                <a:moveTo>
                  <a:pt x="9795273" y="6301376"/>
                </a:moveTo>
                <a:cubicBezTo>
                  <a:pt x="9777310" y="6277778"/>
                  <a:pt x="9752456" y="6235575"/>
                  <a:pt x="9727603" y="6226851"/>
                </a:cubicBezTo>
                <a:cubicBezTo>
                  <a:pt x="9744730" y="6251079"/>
                  <a:pt x="9758516" y="6296659"/>
                  <a:pt x="9795273" y="6301376"/>
                </a:cubicBezTo>
                <a:close/>
                <a:moveTo>
                  <a:pt x="8234418" y="9841769"/>
                </a:moveTo>
                <a:cubicBezTo>
                  <a:pt x="8223525" y="9824010"/>
                  <a:pt x="8219341" y="9802342"/>
                  <a:pt x="8197423" y="9791105"/>
                </a:cubicBezTo>
                <a:cubicBezTo>
                  <a:pt x="8192978" y="9807256"/>
                  <a:pt x="8201889" y="9816988"/>
                  <a:pt x="8213698" y="9824512"/>
                </a:cubicBezTo>
                <a:cubicBezTo>
                  <a:pt x="8215275" y="9831121"/>
                  <a:pt x="8230926" y="9857495"/>
                  <a:pt x="8234418" y="9841769"/>
                </a:cubicBezTo>
                <a:close/>
                <a:moveTo>
                  <a:pt x="9329598" y="7365997"/>
                </a:moveTo>
                <a:cubicBezTo>
                  <a:pt x="9309365" y="7364217"/>
                  <a:pt x="9308954" y="7346006"/>
                  <a:pt x="9291837" y="7342127"/>
                </a:cubicBezTo>
                <a:cubicBezTo>
                  <a:pt x="9291390" y="7348706"/>
                  <a:pt x="9280283" y="7343916"/>
                  <a:pt x="9280403" y="7351857"/>
                </a:cubicBezTo>
                <a:cubicBezTo>
                  <a:pt x="9292387" y="7362197"/>
                  <a:pt x="9313547" y="7389166"/>
                  <a:pt x="9329598" y="7365997"/>
                </a:cubicBezTo>
                <a:close/>
                <a:moveTo>
                  <a:pt x="10176643" y="5454021"/>
                </a:moveTo>
                <a:cubicBezTo>
                  <a:pt x="10157294" y="5459340"/>
                  <a:pt x="10122793" y="5488441"/>
                  <a:pt x="10143809" y="5499528"/>
                </a:cubicBezTo>
                <a:cubicBezTo>
                  <a:pt x="10151622" y="5481809"/>
                  <a:pt x="10168830" y="5471740"/>
                  <a:pt x="10176643" y="5454021"/>
                </a:cubicBezTo>
                <a:close/>
                <a:moveTo>
                  <a:pt x="8249058" y="9816725"/>
                </a:moveTo>
                <a:cubicBezTo>
                  <a:pt x="8247491" y="9788633"/>
                  <a:pt x="8233945" y="9767489"/>
                  <a:pt x="8215597" y="9749402"/>
                </a:cubicBezTo>
                <a:cubicBezTo>
                  <a:pt x="8217144" y="9777960"/>
                  <a:pt x="8229757" y="9799064"/>
                  <a:pt x="8249058" y="9816725"/>
                </a:cubicBezTo>
                <a:close/>
                <a:moveTo>
                  <a:pt x="7956845" y="10482424"/>
                </a:moveTo>
                <a:cubicBezTo>
                  <a:pt x="7954795" y="10476951"/>
                  <a:pt x="7961133" y="10463889"/>
                  <a:pt x="7953232" y="10464489"/>
                </a:cubicBezTo>
                <a:cubicBezTo>
                  <a:pt x="7950436" y="10467018"/>
                  <a:pt x="7944173" y="10485704"/>
                  <a:pt x="7956845" y="10482424"/>
                </a:cubicBezTo>
                <a:close/>
                <a:moveTo>
                  <a:pt x="9842866" y="6215110"/>
                </a:moveTo>
                <a:cubicBezTo>
                  <a:pt x="9836603" y="6211989"/>
                  <a:pt x="9834097" y="6207604"/>
                  <a:pt x="9831591" y="6203220"/>
                </a:cubicBezTo>
                <a:cubicBezTo>
                  <a:pt x="9827209" y="6208876"/>
                  <a:pt x="9820320" y="6209102"/>
                  <a:pt x="9817819" y="6219351"/>
                </a:cubicBezTo>
                <a:lnTo>
                  <a:pt x="9836190" y="6228506"/>
                </a:lnTo>
                <a:close/>
                <a:moveTo>
                  <a:pt x="9744184" y="6441592"/>
                </a:moveTo>
                <a:cubicBezTo>
                  <a:pt x="9718143" y="6495029"/>
                  <a:pt x="9670173" y="6540207"/>
                  <a:pt x="9634632" y="6528221"/>
                </a:cubicBezTo>
                <a:cubicBezTo>
                  <a:pt x="9596166" y="6515297"/>
                  <a:pt x="9528582" y="6394192"/>
                  <a:pt x="9531624" y="6360841"/>
                </a:cubicBezTo>
                <a:cubicBezTo>
                  <a:pt x="9536724" y="6316027"/>
                  <a:pt x="9565691" y="6291432"/>
                  <a:pt x="9603902" y="6287056"/>
                </a:cubicBezTo>
                <a:cubicBezTo>
                  <a:pt x="9599235" y="6260793"/>
                  <a:pt x="9566653" y="6261209"/>
                  <a:pt x="9548026" y="6247243"/>
                </a:cubicBezTo>
                <a:cubicBezTo>
                  <a:pt x="9518099" y="6225565"/>
                  <a:pt x="9494210" y="6197007"/>
                  <a:pt x="9486830" y="6170952"/>
                </a:cubicBezTo>
                <a:cubicBezTo>
                  <a:pt x="9494299" y="6152819"/>
                  <a:pt x="9502831" y="6140938"/>
                  <a:pt x="9512412" y="6131142"/>
                </a:cubicBezTo>
                <a:cubicBezTo>
                  <a:pt x="9608131" y="6151780"/>
                  <a:pt x="9693998" y="6237243"/>
                  <a:pt x="9722171" y="6305403"/>
                </a:cubicBezTo>
                <a:cubicBezTo>
                  <a:pt x="9774341" y="6326457"/>
                  <a:pt x="9770227" y="6388154"/>
                  <a:pt x="9744184" y="6441592"/>
                </a:cubicBezTo>
                <a:close/>
                <a:moveTo>
                  <a:pt x="8965573" y="8204283"/>
                </a:moveTo>
                <a:cubicBezTo>
                  <a:pt x="8953751" y="8183785"/>
                  <a:pt x="8965458" y="8153833"/>
                  <a:pt x="8949760" y="8135190"/>
                </a:cubicBezTo>
                <a:cubicBezTo>
                  <a:pt x="8950851" y="8136178"/>
                  <a:pt x="8935247" y="8136919"/>
                  <a:pt x="8941468" y="8127448"/>
                </a:cubicBezTo>
                <a:cubicBezTo>
                  <a:pt x="8948344" y="8136089"/>
                  <a:pt x="8963849" y="8133269"/>
                  <a:pt x="8968042" y="8146832"/>
                </a:cubicBezTo>
                <a:cubicBezTo>
                  <a:pt x="8977869" y="8121131"/>
                  <a:pt x="8942625" y="8116762"/>
                  <a:pt x="8932589" y="8111815"/>
                </a:cubicBezTo>
                <a:cubicBezTo>
                  <a:pt x="8938364" y="8114880"/>
                  <a:pt x="8942239" y="8113026"/>
                  <a:pt x="8945210" y="8109758"/>
                </a:cubicBezTo>
                <a:cubicBezTo>
                  <a:pt x="8941316" y="8102437"/>
                  <a:pt x="8939879" y="8094163"/>
                  <a:pt x="8941086" y="8084517"/>
                </a:cubicBezTo>
                <a:cubicBezTo>
                  <a:pt x="8935498" y="8081027"/>
                  <a:pt x="8932150" y="8085147"/>
                  <a:pt x="8926372" y="8082088"/>
                </a:cubicBezTo>
                <a:cubicBezTo>
                  <a:pt x="8936002" y="8074123"/>
                  <a:pt x="8929135" y="8070072"/>
                  <a:pt x="8928639" y="8059669"/>
                </a:cubicBezTo>
                <a:lnTo>
                  <a:pt x="8914335" y="8092041"/>
                </a:lnTo>
                <a:cubicBezTo>
                  <a:pt x="8927157" y="8094142"/>
                  <a:pt x="8914268" y="8103720"/>
                  <a:pt x="8914891" y="8108073"/>
                </a:cubicBezTo>
                <a:cubicBezTo>
                  <a:pt x="8916805" y="8117572"/>
                  <a:pt x="8927329" y="8128329"/>
                  <a:pt x="8916620" y="8139889"/>
                </a:cubicBezTo>
                <a:cubicBezTo>
                  <a:pt x="8925290" y="8146775"/>
                  <a:pt x="8926536" y="8133582"/>
                  <a:pt x="8935633" y="8140655"/>
                </a:cubicBezTo>
                <a:cubicBezTo>
                  <a:pt x="8930313" y="8151541"/>
                  <a:pt x="8942006" y="8156197"/>
                  <a:pt x="8940184" y="8166084"/>
                </a:cubicBezTo>
                <a:cubicBezTo>
                  <a:pt x="8959257" y="8172476"/>
                  <a:pt x="8948927" y="8205076"/>
                  <a:pt x="8965573" y="8204283"/>
                </a:cubicBezTo>
                <a:close/>
                <a:moveTo>
                  <a:pt x="7764969" y="10922624"/>
                </a:moveTo>
                <a:cubicBezTo>
                  <a:pt x="7759134" y="10906512"/>
                  <a:pt x="7753651" y="10890704"/>
                  <a:pt x="7739850" y="10883118"/>
                </a:cubicBezTo>
                <a:cubicBezTo>
                  <a:pt x="7746904" y="10897817"/>
                  <a:pt x="7748379" y="10917558"/>
                  <a:pt x="7764969" y="10922624"/>
                </a:cubicBezTo>
                <a:close/>
                <a:moveTo>
                  <a:pt x="8006103" y="10377313"/>
                </a:moveTo>
                <a:cubicBezTo>
                  <a:pt x="8008544" y="10370521"/>
                  <a:pt x="8010275" y="10362981"/>
                  <a:pt x="8010796" y="10354168"/>
                </a:cubicBezTo>
                <a:cubicBezTo>
                  <a:pt x="7988189" y="10371115"/>
                  <a:pt x="7981610" y="10403730"/>
                  <a:pt x="7967875" y="10428943"/>
                </a:cubicBezTo>
                <a:cubicBezTo>
                  <a:pt x="7972178" y="10428947"/>
                  <a:pt x="7972511" y="10433557"/>
                  <a:pt x="7978389" y="10432449"/>
                </a:cubicBezTo>
                <a:cubicBezTo>
                  <a:pt x="7985055" y="10411332"/>
                  <a:pt x="7998778" y="10397688"/>
                  <a:pt x="8006103" y="10377313"/>
                </a:cubicBezTo>
                <a:close/>
                <a:moveTo>
                  <a:pt x="6156418" y="14565544"/>
                </a:moveTo>
                <a:cubicBezTo>
                  <a:pt x="6159941" y="14547192"/>
                  <a:pt x="6157146" y="14514306"/>
                  <a:pt x="6136744" y="14515502"/>
                </a:cubicBezTo>
                <a:cubicBezTo>
                  <a:pt x="6144817" y="14531830"/>
                  <a:pt x="6142006" y="14552030"/>
                  <a:pt x="6156418" y="14565544"/>
                </a:cubicBezTo>
                <a:close/>
                <a:moveTo>
                  <a:pt x="6190387" y="14488665"/>
                </a:moveTo>
                <a:cubicBezTo>
                  <a:pt x="6175920" y="14438371"/>
                  <a:pt x="6164954" y="14387071"/>
                  <a:pt x="6139843" y="14341262"/>
                </a:cubicBezTo>
                <a:cubicBezTo>
                  <a:pt x="6137794" y="14395489"/>
                  <a:pt x="6165268" y="14438259"/>
                  <a:pt x="6177366" y="14486995"/>
                </a:cubicBezTo>
                <a:cubicBezTo>
                  <a:pt x="6182244" y="14488640"/>
                  <a:pt x="6187647" y="14492559"/>
                  <a:pt x="6190387" y="14488665"/>
                </a:cubicBezTo>
                <a:close/>
                <a:moveTo>
                  <a:pt x="8202807" y="9934256"/>
                </a:moveTo>
                <a:cubicBezTo>
                  <a:pt x="8184229" y="9932039"/>
                  <a:pt x="8182431" y="9919817"/>
                  <a:pt x="8165757" y="9916749"/>
                </a:cubicBezTo>
                <a:cubicBezTo>
                  <a:pt x="8159202" y="9938412"/>
                  <a:pt x="8190871" y="9940270"/>
                  <a:pt x="8202807" y="9934256"/>
                </a:cubicBezTo>
                <a:close/>
                <a:moveTo>
                  <a:pt x="9993479" y="5882787"/>
                </a:moveTo>
                <a:cubicBezTo>
                  <a:pt x="10001303" y="5871699"/>
                  <a:pt x="9993292" y="5848325"/>
                  <a:pt x="9993164" y="5830766"/>
                </a:cubicBezTo>
                <a:cubicBezTo>
                  <a:pt x="9963157" y="5838845"/>
                  <a:pt x="9987770" y="5862491"/>
                  <a:pt x="9993479" y="5882787"/>
                </a:cubicBezTo>
                <a:close/>
                <a:moveTo>
                  <a:pt x="8227326" y="9886293"/>
                </a:moveTo>
                <a:cubicBezTo>
                  <a:pt x="8229907" y="9870060"/>
                  <a:pt x="8215686" y="9864298"/>
                  <a:pt x="8211051" y="9852886"/>
                </a:cubicBezTo>
                <a:cubicBezTo>
                  <a:pt x="8203026" y="9854869"/>
                  <a:pt x="8189819" y="9847283"/>
                  <a:pt x="8188334" y="9859828"/>
                </a:cubicBezTo>
                <a:cubicBezTo>
                  <a:pt x="8200871" y="9872054"/>
                  <a:pt x="8207779" y="9874226"/>
                  <a:pt x="8227326" y="9886293"/>
                </a:cubicBezTo>
                <a:close/>
                <a:moveTo>
                  <a:pt x="8057145" y="10271848"/>
                </a:moveTo>
                <a:cubicBezTo>
                  <a:pt x="8033586" y="10275623"/>
                  <a:pt x="8037822" y="10334236"/>
                  <a:pt x="8013913" y="10314862"/>
                </a:cubicBezTo>
                <a:cubicBezTo>
                  <a:pt x="8015000" y="10320739"/>
                  <a:pt x="8002317" y="10337595"/>
                  <a:pt x="8017765" y="10336090"/>
                </a:cubicBezTo>
                <a:cubicBezTo>
                  <a:pt x="8035763" y="10319494"/>
                  <a:pt x="8048772" y="10297978"/>
                  <a:pt x="8057145" y="10271848"/>
                </a:cubicBezTo>
                <a:close/>
                <a:moveTo>
                  <a:pt x="9259318" y="7553617"/>
                </a:moveTo>
                <a:cubicBezTo>
                  <a:pt x="9251397" y="7547654"/>
                  <a:pt x="9247817" y="7537160"/>
                  <a:pt x="9235453" y="7534333"/>
                </a:cubicBezTo>
                <a:cubicBezTo>
                  <a:pt x="9233231" y="7548527"/>
                  <a:pt x="9249828" y="7570689"/>
                  <a:pt x="9259318" y="7553617"/>
                </a:cubicBezTo>
                <a:close/>
                <a:moveTo>
                  <a:pt x="7141013" y="12349368"/>
                </a:moveTo>
                <a:cubicBezTo>
                  <a:pt x="7145942" y="12330144"/>
                  <a:pt x="7138624" y="12312133"/>
                  <a:pt x="7126579" y="12295600"/>
                </a:cubicBezTo>
                <a:cubicBezTo>
                  <a:pt x="7122690" y="12314775"/>
                  <a:pt x="7128353" y="12333074"/>
                  <a:pt x="7141013" y="12349368"/>
                </a:cubicBezTo>
                <a:close/>
                <a:moveTo>
                  <a:pt x="7440846" y="11672280"/>
                </a:moveTo>
                <a:cubicBezTo>
                  <a:pt x="7438419" y="11686197"/>
                  <a:pt x="7430220" y="11692879"/>
                  <a:pt x="7414187" y="11689744"/>
                </a:cubicBezTo>
                <a:cubicBezTo>
                  <a:pt x="7395841" y="11686361"/>
                  <a:pt x="7397481" y="11666689"/>
                  <a:pt x="7387334" y="11656624"/>
                </a:cubicBezTo>
                <a:cubicBezTo>
                  <a:pt x="7370040" y="11643430"/>
                  <a:pt x="7339262" y="11620758"/>
                  <a:pt x="7358649" y="11592592"/>
                </a:cubicBezTo>
                <a:cubicBezTo>
                  <a:pt x="7404138" y="11604554"/>
                  <a:pt x="7416317" y="11643663"/>
                  <a:pt x="7440846" y="11672280"/>
                </a:cubicBezTo>
                <a:close/>
                <a:moveTo>
                  <a:pt x="8966744" y="8220074"/>
                </a:moveTo>
                <a:cubicBezTo>
                  <a:pt x="8963336" y="8218568"/>
                  <a:pt x="8964039" y="8215823"/>
                  <a:pt x="8961244" y="8214082"/>
                </a:cubicBezTo>
                <a:cubicBezTo>
                  <a:pt x="8959600" y="8218954"/>
                  <a:pt x="8955924" y="8224969"/>
                  <a:pt x="8963732" y="8226891"/>
                </a:cubicBezTo>
                <a:close/>
                <a:moveTo>
                  <a:pt x="9479174" y="7062127"/>
                </a:moveTo>
                <a:cubicBezTo>
                  <a:pt x="9479036" y="7060266"/>
                  <a:pt x="9479296" y="7057437"/>
                  <a:pt x="9479158" y="7055577"/>
                </a:cubicBezTo>
                <a:cubicBezTo>
                  <a:pt x="9477262" y="7055253"/>
                  <a:pt x="9474439" y="7054992"/>
                  <a:pt x="9472079" y="7054700"/>
                </a:cubicBezTo>
                <a:cubicBezTo>
                  <a:pt x="9471788" y="7057057"/>
                  <a:pt x="9471960" y="7059383"/>
                  <a:pt x="9471665" y="7061747"/>
                </a:cubicBezTo>
                <a:cubicBezTo>
                  <a:pt x="9474025" y="7062040"/>
                  <a:pt x="9476384" y="7062332"/>
                  <a:pt x="9479174" y="7062127"/>
                </a:cubicBezTo>
                <a:close/>
                <a:moveTo>
                  <a:pt x="9364283" y="7329290"/>
                </a:moveTo>
                <a:cubicBezTo>
                  <a:pt x="9363665" y="7320914"/>
                  <a:pt x="9361720" y="7313573"/>
                  <a:pt x="9354970" y="7310797"/>
                </a:cubicBezTo>
                <a:cubicBezTo>
                  <a:pt x="9346583" y="7317498"/>
                  <a:pt x="9353487" y="7328682"/>
                  <a:pt x="9364283" y="7329290"/>
                </a:cubicBezTo>
                <a:close/>
                <a:moveTo>
                  <a:pt x="8224679" y="9914667"/>
                </a:moveTo>
                <a:cubicBezTo>
                  <a:pt x="8222390" y="9913632"/>
                  <a:pt x="8220080" y="9913064"/>
                  <a:pt x="8221621" y="9909862"/>
                </a:cubicBezTo>
                <a:cubicBezTo>
                  <a:pt x="8218866" y="9908807"/>
                  <a:pt x="8216557" y="9908238"/>
                  <a:pt x="8213781" y="9907650"/>
                </a:cubicBezTo>
                <a:cubicBezTo>
                  <a:pt x="8205004" y="9916138"/>
                  <a:pt x="8224331" y="9922591"/>
                  <a:pt x="8224679" y="9914667"/>
                </a:cubicBezTo>
                <a:close/>
                <a:moveTo>
                  <a:pt x="8515590" y="9258450"/>
                </a:moveTo>
                <a:cubicBezTo>
                  <a:pt x="8491164" y="9313733"/>
                  <a:pt x="8462818" y="9356103"/>
                  <a:pt x="8420648" y="9364409"/>
                </a:cubicBezTo>
                <a:cubicBezTo>
                  <a:pt x="8397163" y="9318962"/>
                  <a:pt x="8467370" y="9239177"/>
                  <a:pt x="8515590" y="9258450"/>
                </a:cubicBezTo>
                <a:close/>
                <a:moveTo>
                  <a:pt x="8937772" y="8312153"/>
                </a:moveTo>
                <a:cubicBezTo>
                  <a:pt x="8935156" y="8305396"/>
                  <a:pt x="8927061" y="8301819"/>
                  <a:pt x="8925150" y="8314211"/>
                </a:cubicBezTo>
                <a:cubicBezTo>
                  <a:pt x="8930501" y="8317084"/>
                  <a:pt x="8934800" y="8315422"/>
                  <a:pt x="8937772" y="8312153"/>
                </a:cubicBezTo>
                <a:close/>
                <a:moveTo>
                  <a:pt x="6233287" y="14433089"/>
                </a:moveTo>
                <a:cubicBezTo>
                  <a:pt x="6234112" y="14415075"/>
                  <a:pt x="6232855" y="14397163"/>
                  <a:pt x="6217877" y="14384930"/>
                </a:cubicBezTo>
                <a:cubicBezTo>
                  <a:pt x="6214403" y="14404325"/>
                  <a:pt x="6219540" y="14420378"/>
                  <a:pt x="6233287" y="14433089"/>
                </a:cubicBezTo>
                <a:close/>
                <a:moveTo>
                  <a:pt x="9472298" y="7103161"/>
                </a:moveTo>
                <a:cubicBezTo>
                  <a:pt x="9473061" y="7096878"/>
                  <a:pt x="9466085" y="7089059"/>
                  <a:pt x="9462124" y="7097061"/>
                </a:cubicBezTo>
                <a:cubicBezTo>
                  <a:pt x="9468231" y="7097557"/>
                  <a:pt x="9463772" y="7106769"/>
                  <a:pt x="9468560" y="7108284"/>
                </a:cubicBezTo>
                <a:cubicBezTo>
                  <a:pt x="9470931" y="7107177"/>
                  <a:pt x="9472046" y="7105251"/>
                  <a:pt x="9472298" y="7103161"/>
                </a:cubicBezTo>
                <a:close/>
                <a:moveTo>
                  <a:pt x="7790183" y="10919116"/>
                </a:moveTo>
                <a:cubicBezTo>
                  <a:pt x="7783101" y="10917321"/>
                  <a:pt x="7786822" y="10905139"/>
                  <a:pt x="7775478" y="10908288"/>
                </a:cubicBezTo>
                <a:cubicBezTo>
                  <a:pt x="7774398" y="10915976"/>
                  <a:pt x="7786215" y="10928010"/>
                  <a:pt x="7790183" y="10919116"/>
                </a:cubicBezTo>
                <a:close/>
                <a:moveTo>
                  <a:pt x="6221650" y="14469807"/>
                </a:moveTo>
                <a:cubicBezTo>
                  <a:pt x="6219337" y="14442750"/>
                  <a:pt x="6218513" y="14398483"/>
                  <a:pt x="6197007" y="14389492"/>
                </a:cubicBezTo>
                <a:cubicBezTo>
                  <a:pt x="6204954" y="14416485"/>
                  <a:pt x="6201402" y="14447588"/>
                  <a:pt x="6221650" y="14469807"/>
                </a:cubicBezTo>
                <a:close/>
                <a:moveTo>
                  <a:pt x="10132588" y="5619273"/>
                </a:moveTo>
                <a:cubicBezTo>
                  <a:pt x="10133112" y="5616887"/>
                  <a:pt x="10132800" y="5613811"/>
                  <a:pt x="10131128" y="5609591"/>
                </a:cubicBezTo>
                <a:cubicBezTo>
                  <a:pt x="10114715" y="5604660"/>
                  <a:pt x="10108359" y="5630184"/>
                  <a:pt x="10119390" y="5634347"/>
                </a:cubicBezTo>
                <a:cubicBezTo>
                  <a:pt x="10121913" y="5627372"/>
                  <a:pt x="10131016" y="5626429"/>
                  <a:pt x="10132588" y="5619273"/>
                </a:cubicBezTo>
                <a:close/>
                <a:moveTo>
                  <a:pt x="9398175" y="7281818"/>
                </a:moveTo>
                <a:lnTo>
                  <a:pt x="9400734" y="7271052"/>
                </a:lnTo>
                <a:lnTo>
                  <a:pt x="9404950" y="7253309"/>
                </a:lnTo>
                <a:cubicBezTo>
                  <a:pt x="9404640" y="7249123"/>
                  <a:pt x="9397891" y="7246348"/>
                  <a:pt x="9398510" y="7242095"/>
                </a:cubicBezTo>
                <a:cubicBezTo>
                  <a:pt x="9398837" y="7240200"/>
                  <a:pt x="9410824" y="7225282"/>
                  <a:pt x="9414716" y="7214705"/>
                </a:cubicBezTo>
                <a:cubicBezTo>
                  <a:pt x="9426894" y="7183402"/>
                  <a:pt x="9428084" y="7167879"/>
                  <a:pt x="9434290" y="7137943"/>
                </a:cubicBezTo>
                <a:cubicBezTo>
                  <a:pt x="9436977" y="7123715"/>
                  <a:pt x="9442457" y="7109273"/>
                  <a:pt x="9444245" y="7095586"/>
                </a:cubicBezTo>
                <a:cubicBezTo>
                  <a:pt x="9454004" y="7025160"/>
                  <a:pt x="9433798" y="6941521"/>
                  <a:pt x="9398963" y="6931936"/>
                </a:cubicBezTo>
                <a:cubicBezTo>
                  <a:pt x="9382741" y="6927524"/>
                  <a:pt x="9359756" y="6939035"/>
                  <a:pt x="9333372" y="6948941"/>
                </a:cubicBezTo>
                <a:cubicBezTo>
                  <a:pt x="9255480" y="6976688"/>
                  <a:pt x="9216249" y="6989881"/>
                  <a:pt x="9206283" y="7082770"/>
                </a:cubicBezTo>
                <a:cubicBezTo>
                  <a:pt x="9200906" y="7136486"/>
                  <a:pt x="9191206" y="7188653"/>
                  <a:pt x="9207474" y="7225341"/>
                </a:cubicBezTo>
                <a:cubicBezTo>
                  <a:pt x="9234162" y="7244886"/>
                  <a:pt x="9261077" y="7248509"/>
                  <a:pt x="9290212" y="7263194"/>
                </a:cubicBezTo>
                <a:cubicBezTo>
                  <a:pt x="9313060" y="7275072"/>
                  <a:pt x="9343538" y="7307897"/>
                  <a:pt x="9376703" y="7301238"/>
                </a:cubicBezTo>
                <a:cubicBezTo>
                  <a:pt x="9386165" y="7299606"/>
                  <a:pt x="9393394" y="7291470"/>
                  <a:pt x="9398175" y="7281818"/>
                </a:cubicBezTo>
                <a:close/>
                <a:moveTo>
                  <a:pt x="11306429" y="2965594"/>
                </a:moveTo>
                <a:cubicBezTo>
                  <a:pt x="11309777" y="2956861"/>
                  <a:pt x="11306402" y="2951795"/>
                  <a:pt x="11297346" y="2950347"/>
                </a:cubicBezTo>
                <a:cubicBezTo>
                  <a:pt x="11270632" y="2959991"/>
                  <a:pt x="11229534" y="2908640"/>
                  <a:pt x="11209538" y="2936571"/>
                </a:cubicBezTo>
                <a:cubicBezTo>
                  <a:pt x="11251411" y="2946902"/>
                  <a:pt x="11264507" y="2954220"/>
                  <a:pt x="11306429" y="2965594"/>
                </a:cubicBezTo>
                <a:close/>
                <a:moveTo>
                  <a:pt x="8968442" y="8260028"/>
                </a:moveTo>
                <a:cubicBezTo>
                  <a:pt x="8963944" y="8257531"/>
                  <a:pt x="8961060" y="8258294"/>
                  <a:pt x="8957326" y="8258679"/>
                </a:cubicBezTo>
                <a:cubicBezTo>
                  <a:pt x="8946056" y="8232319"/>
                  <a:pt x="8950383" y="8200628"/>
                  <a:pt x="8940343" y="8173791"/>
                </a:cubicBezTo>
                <a:cubicBezTo>
                  <a:pt x="8938412" y="8177008"/>
                  <a:pt x="8934864" y="8176971"/>
                  <a:pt x="8931130" y="8177355"/>
                </a:cubicBezTo>
                <a:cubicBezTo>
                  <a:pt x="8931435" y="8166292"/>
                  <a:pt x="8926639" y="8157552"/>
                  <a:pt x="8920188" y="8149102"/>
                </a:cubicBezTo>
                <a:cubicBezTo>
                  <a:pt x="8905665" y="8168139"/>
                  <a:pt x="8925780" y="8196377"/>
                  <a:pt x="8933032" y="8182269"/>
                </a:cubicBezTo>
                <a:cubicBezTo>
                  <a:pt x="8933937" y="8205579"/>
                  <a:pt x="8946681" y="8236667"/>
                  <a:pt x="8934902" y="8256411"/>
                </a:cubicBezTo>
                <a:cubicBezTo>
                  <a:pt x="8944673" y="8268874"/>
                  <a:pt x="8957336" y="8263266"/>
                  <a:pt x="8968442" y="8260028"/>
                </a:cubicBezTo>
                <a:close/>
                <a:moveTo>
                  <a:pt x="9280481" y="7555326"/>
                </a:moveTo>
                <a:cubicBezTo>
                  <a:pt x="9282464" y="7537872"/>
                  <a:pt x="9268672" y="7534679"/>
                  <a:pt x="9257460" y="7528496"/>
                </a:cubicBezTo>
                <a:cubicBezTo>
                  <a:pt x="9259888" y="7542347"/>
                  <a:pt x="9267549" y="7551138"/>
                  <a:pt x="9280481" y="7555326"/>
                </a:cubicBezTo>
                <a:close/>
                <a:moveTo>
                  <a:pt x="7775454" y="10965520"/>
                </a:moveTo>
                <a:cubicBezTo>
                  <a:pt x="7771651" y="10945621"/>
                  <a:pt x="7764450" y="10928947"/>
                  <a:pt x="7747103" y="10922613"/>
                </a:cubicBezTo>
                <a:cubicBezTo>
                  <a:pt x="7753695" y="10939993"/>
                  <a:pt x="7761152" y="10955655"/>
                  <a:pt x="7775454" y="10965520"/>
                </a:cubicBezTo>
                <a:close/>
                <a:moveTo>
                  <a:pt x="8281576" y="9820488"/>
                </a:moveTo>
                <a:cubicBezTo>
                  <a:pt x="8266464" y="9813753"/>
                  <a:pt x="8258317" y="9818533"/>
                  <a:pt x="8257114" y="9835293"/>
                </a:cubicBezTo>
                <a:cubicBezTo>
                  <a:pt x="8270910" y="9840103"/>
                  <a:pt x="8276041" y="9829586"/>
                  <a:pt x="8281576" y="9820488"/>
                </a:cubicBezTo>
                <a:close/>
                <a:moveTo>
                  <a:pt x="9115087" y="7936146"/>
                </a:moveTo>
                <a:cubicBezTo>
                  <a:pt x="9112886" y="7906373"/>
                  <a:pt x="9067755" y="7883982"/>
                  <a:pt x="9045441" y="7860371"/>
                </a:cubicBezTo>
                <a:cubicBezTo>
                  <a:pt x="9058711" y="7894479"/>
                  <a:pt x="9078548" y="7922475"/>
                  <a:pt x="9115087" y="7936146"/>
                </a:cubicBezTo>
                <a:close/>
                <a:moveTo>
                  <a:pt x="7164763" y="12353238"/>
                </a:moveTo>
                <a:cubicBezTo>
                  <a:pt x="7164629" y="12332796"/>
                  <a:pt x="7160734" y="12298971"/>
                  <a:pt x="7138441" y="12290650"/>
                </a:cubicBezTo>
                <a:cubicBezTo>
                  <a:pt x="7146473" y="12310504"/>
                  <a:pt x="7144740" y="12344391"/>
                  <a:pt x="7164763" y="12353238"/>
                </a:cubicBezTo>
                <a:close/>
                <a:moveTo>
                  <a:pt x="9870840" y="6229051"/>
                </a:moveTo>
                <a:cubicBezTo>
                  <a:pt x="9859146" y="6211726"/>
                  <a:pt x="9872081" y="6186815"/>
                  <a:pt x="9845568" y="6175171"/>
                </a:cubicBezTo>
                <a:cubicBezTo>
                  <a:pt x="9833259" y="6197781"/>
                  <a:pt x="9856019" y="6228459"/>
                  <a:pt x="9870840" y="6229051"/>
                </a:cubicBezTo>
                <a:close/>
                <a:moveTo>
                  <a:pt x="7100435" y="12501131"/>
                </a:moveTo>
                <a:cubicBezTo>
                  <a:pt x="7083705" y="12482528"/>
                  <a:pt x="7078557" y="12461908"/>
                  <a:pt x="7056862" y="12444169"/>
                </a:cubicBezTo>
                <a:cubicBezTo>
                  <a:pt x="7050752" y="12464910"/>
                  <a:pt x="7080461" y="12493325"/>
                  <a:pt x="7100435" y="12501131"/>
                </a:cubicBezTo>
                <a:close/>
                <a:moveTo>
                  <a:pt x="8248025" y="9904016"/>
                </a:moveTo>
                <a:cubicBezTo>
                  <a:pt x="8236114" y="9898822"/>
                  <a:pt x="8230701" y="9905123"/>
                  <a:pt x="8225775" y="9910978"/>
                </a:cubicBezTo>
                <a:cubicBezTo>
                  <a:pt x="8230778" y="9914001"/>
                  <a:pt x="8234301" y="9918826"/>
                  <a:pt x="8239284" y="9922314"/>
                </a:cubicBezTo>
                <a:cubicBezTo>
                  <a:pt x="8243642" y="9918769"/>
                  <a:pt x="8247150" y="9913319"/>
                  <a:pt x="8248025" y="9904016"/>
                </a:cubicBezTo>
                <a:close/>
                <a:moveTo>
                  <a:pt x="6175023" y="14597248"/>
                </a:moveTo>
                <a:cubicBezTo>
                  <a:pt x="6149009" y="14581159"/>
                  <a:pt x="6121221" y="14549482"/>
                  <a:pt x="6096548" y="14544197"/>
                </a:cubicBezTo>
                <a:cubicBezTo>
                  <a:pt x="6121667" y="14563463"/>
                  <a:pt x="6137938" y="14585456"/>
                  <a:pt x="6167362" y="14603052"/>
                </a:cubicBezTo>
                <a:cubicBezTo>
                  <a:pt x="6170724" y="14603516"/>
                  <a:pt x="6173562" y="14601707"/>
                  <a:pt x="6175023" y="14597248"/>
                </a:cubicBezTo>
                <a:close/>
                <a:moveTo>
                  <a:pt x="8048035" y="10359327"/>
                </a:moveTo>
                <a:cubicBezTo>
                  <a:pt x="8051268" y="10355398"/>
                  <a:pt x="8053921" y="10350893"/>
                  <a:pt x="8053374" y="10343319"/>
                </a:cubicBezTo>
                <a:cubicBezTo>
                  <a:pt x="8043946" y="10345690"/>
                  <a:pt x="8030651" y="10363255"/>
                  <a:pt x="8039218" y="10371874"/>
                </a:cubicBezTo>
                <a:cubicBezTo>
                  <a:pt x="8040989" y="10366608"/>
                  <a:pt x="8044802" y="10363256"/>
                  <a:pt x="8048035" y="10359327"/>
                </a:cubicBezTo>
                <a:close/>
                <a:moveTo>
                  <a:pt x="7371375" y="11895906"/>
                </a:moveTo>
                <a:cubicBezTo>
                  <a:pt x="7363136" y="11911770"/>
                  <a:pt x="7359022" y="11932728"/>
                  <a:pt x="7342119" y="11937896"/>
                </a:cubicBezTo>
                <a:cubicBezTo>
                  <a:pt x="7300648" y="11919497"/>
                  <a:pt x="7263217" y="11898273"/>
                  <a:pt x="7261002" y="11849190"/>
                </a:cubicBezTo>
                <a:cubicBezTo>
                  <a:pt x="7309881" y="11837680"/>
                  <a:pt x="7329842" y="11886804"/>
                  <a:pt x="7371375" y="11895906"/>
                </a:cubicBezTo>
                <a:close/>
                <a:moveTo>
                  <a:pt x="10157577" y="5592596"/>
                </a:moveTo>
                <a:cubicBezTo>
                  <a:pt x="10144724" y="5557455"/>
                  <a:pt x="10177834" y="5560328"/>
                  <a:pt x="10175166" y="5534079"/>
                </a:cubicBezTo>
                <a:cubicBezTo>
                  <a:pt x="10160276" y="5537610"/>
                  <a:pt x="10163817" y="5556142"/>
                  <a:pt x="10144591" y="5556143"/>
                </a:cubicBezTo>
                <a:cubicBezTo>
                  <a:pt x="10143334" y="5550306"/>
                  <a:pt x="10158536" y="5536796"/>
                  <a:pt x="10147611" y="5536932"/>
                </a:cubicBezTo>
                <a:cubicBezTo>
                  <a:pt x="10134833" y="5548201"/>
                  <a:pt x="10139764" y="5573884"/>
                  <a:pt x="10134148" y="5590380"/>
                </a:cubicBezTo>
                <a:cubicBezTo>
                  <a:pt x="10145607" y="5595493"/>
                  <a:pt x="10143677" y="5599341"/>
                  <a:pt x="10157577" y="5592596"/>
                </a:cubicBezTo>
                <a:close/>
                <a:moveTo>
                  <a:pt x="6216177" y="14513333"/>
                </a:moveTo>
                <a:cubicBezTo>
                  <a:pt x="6204212" y="14458529"/>
                  <a:pt x="6197545" y="14400960"/>
                  <a:pt x="6167129" y="14353318"/>
                </a:cubicBezTo>
                <a:cubicBezTo>
                  <a:pt x="6171426" y="14409329"/>
                  <a:pt x="6190037" y="14476769"/>
                  <a:pt x="6216177" y="14513333"/>
                </a:cubicBezTo>
                <a:close/>
                <a:moveTo>
                  <a:pt x="7999641" y="10479174"/>
                </a:moveTo>
                <a:cubicBezTo>
                  <a:pt x="7999700" y="10466257"/>
                  <a:pt x="8010044" y="10462823"/>
                  <a:pt x="8010456" y="10450210"/>
                </a:cubicBezTo>
                <a:cubicBezTo>
                  <a:pt x="8001584" y="10441944"/>
                  <a:pt x="7981852" y="10439139"/>
                  <a:pt x="7981868" y="10457678"/>
                </a:cubicBezTo>
                <a:cubicBezTo>
                  <a:pt x="8003424" y="10449089"/>
                  <a:pt x="7982360" y="10482804"/>
                  <a:pt x="7999641" y="10479174"/>
                </a:cubicBezTo>
                <a:close/>
                <a:moveTo>
                  <a:pt x="7118784" y="12474586"/>
                </a:moveTo>
                <a:cubicBezTo>
                  <a:pt x="7134442" y="12426470"/>
                  <a:pt x="7084947" y="12389824"/>
                  <a:pt x="7058383" y="12348530"/>
                </a:cubicBezTo>
                <a:cubicBezTo>
                  <a:pt x="7059632" y="12383734"/>
                  <a:pt x="7101400" y="12411361"/>
                  <a:pt x="7113619" y="12444787"/>
                </a:cubicBezTo>
                <a:cubicBezTo>
                  <a:pt x="7101676" y="12456836"/>
                  <a:pt x="7107559" y="12466569"/>
                  <a:pt x="7118784" y="12474586"/>
                </a:cubicBezTo>
                <a:close/>
                <a:moveTo>
                  <a:pt x="9369685" y="7381802"/>
                </a:moveTo>
                <a:cubicBezTo>
                  <a:pt x="9370757" y="7380495"/>
                  <a:pt x="9371700" y="7379021"/>
                  <a:pt x="9371476" y="7375999"/>
                </a:cubicBezTo>
                <a:cubicBezTo>
                  <a:pt x="9361472" y="7373463"/>
                  <a:pt x="9352363" y="7370395"/>
                  <a:pt x="9351141" y="7360196"/>
                </a:cubicBezTo>
                <a:cubicBezTo>
                  <a:pt x="9355825" y="7360315"/>
                  <a:pt x="9359974" y="7359544"/>
                  <a:pt x="9358599" y="7353561"/>
                </a:cubicBezTo>
                <a:cubicBezTo>
                  <a:pt x="9343670" y="7335022"/>
                  <a:pt x="9337888" y="7307382"/>
                  <a:pt x="9312818" y="7297072"/>
                </a:cubicBezTo>
                <a:cubicBezTo>
                  <a:pt x="9317532" y="7322919"/>
                  <a:pt x="9336301" y="7336500"/>
                  <a:pt x="9348077" y="7356679"/>
                </a:cubicBezTo>
                <a:cubicBezTo>
                  <a:pt x="9339175" y="7356400"/>
                  <a:pt x="9333904" y="7361002"/>
                  <a:pt x="9332664" y="7369510"/>
                </a:cubicBezTo>
                <a:cubicBezTo>
                  <a:pt x="9355308" y="7365967"/>
                  <a:pt x="9352000" y="7384454"/>
                  <a:pt x="9367118" y="7386612"/>
                </a:cubicBezTo>
                <a:cubicBezTo>
                  <a:pt x="9367412" y="7384250"/>
                  <a:pt x="9368612" y="7383112"/>
                  <a:pt x="9369685" y="7381802"/>
                </a:cubicBezTo>
                <a:close/>
                <a:moveTo>
                  <a:pt x="9467794" y="7162170"/>
                </a:moveTo>
                <a:cubicBezTo>
                  <a:pt x="9472698" y="7152004"/>
                  <a:pt x="9463083" y="7132191"/>
                  <a:pt x="9452545" y="7131914"/>
                </a:cubicBezTo>
                <a:cubicBezTo>
                  <a:pt x="9445035" y="7144166"/>
                  <a:pt x="9456484" y="7153613"/>
                  <a:pt x="9457548" y="7168037"/>
                </a:cubicBezTo>
                <a:cubicBezTo>
                  <a:pt x="9462913" y="7167873"/>
                  <a:pt x="9466160" y="7165558"/>
                  <a:pt x="9467794" y="7162170"/>
                </a:cubicBezTo>
                <a:close/>
                <a:moveTo>
                  <a:pt x="9004186" y="8213708"/>
                </a:moveTo>
                <a:cubicBezTo>
                  <a:pt x="8994004" y="8166446"/>
                  <a:pt x="8994691" y="8115332"/>
                  <a:pt x="8969343" y="8073580"/>
                </a:cubicBezTo>
                <a:cubicBezTo>
                  <a:pt x="8964846" y="8092978"/>
                  <a:pt x="8988015" y="8110848"/>
                  <a:pt x="8973104" y="8126153"/>
                </a:cubicBezTo>
                <a:cubicBezTo>
                  <a:pt x="8981221" y="8138903"/>
                  <a:pt x="8987116" y="8153221"/>
                  <a:pt x="8980065" y="8171486"/>
                </a:cubicBezTo>
                <a:cubicBezTo>
                  <a:pt x="8991629" y="8182195"/>
                  <a:pt x="8986282" y="8223109"/>
                  <a:pt x="9004186" y="8213708"/>
                </a:cubicBezTo>
                <a:close/>
                <a:moveTo>
                  <a:pt x="6172506" y="14623702"/>
                </a:moveTo>
                <a:cubicBezTo>
                  <a:pt x="6147667" y="14601496"/>
                  <a:pt x="6124582" y="14581086"/>
                  <a:pt x="6099127" y="14559119"/>
                </a:cubicBezTo>
                <a:cubicBezTo>
                  <a:pt x="6078412" y="14540266"/>
                  <a:pt x="6058681" y="14515724"/>
                  <a:pt x="6037686" y="14499811"/>
                </a:cubicBezTo>
                <a:cubicBezTo>
                  <a:pt x="6022520" y="14488004"/>
                  <a:pt x="5999553" y="14483473"/>
                  <a:pt x="5985428" y="14471616"/>
                </a:cubicBezTo>
                <a:cubicBezTo>
                  <a:pt x="5978697" y="14466090"/>
                  <a:pt x="5975552" y="14452448"/>
                  <a:pt x="5969200" y="14446067"/>
                </a:cubicBezTo>
                <a:cubicBezTo>
                  <a:pt x="5958911" y="14435907"/>
                  <a:pt x="5948630" y="14430343"/>
                  <a:pt x="5937637" y="14422933"/>
                </a:cubicBezTo>
                <a:cubicBezTo>
                  <a:pt x="5941773" y="14466621"/>
                  <a:pt x="5983135" y="14489491"/>
                  <a:pt x="6019821" y="14519484"/>
                </a:cubicBezTo>
                <a:cubicBezTo>
                  <a:pt x="6064943" y="14555757"/>
                  <a:pt x="6114524" y="14598083"/>
                  <a:pt x="6164846" y="14629506"/>
                </a:cubicBezTo>
                <a:cubicBezTo>
                  <a:pt x="6168208" y="14629971"/>
                  <a:pt x="6170857" y="14628589"/>
                  <a:pt x="6172506" y="14623702"/>
                </a:cubicBezTo>
                <a:close/>
                <a:moveTo>
                  <a:pt x="9311653" y="7521683"/>
                </a:moveTo>
                <a:cubicBezTo>
                  <a:pt x="9306834" y="7507070"/>
                  <a:pt x="9300688" y="7493491"/>
                  <a:pt x="9281815" y="7491144"/>
                </a:cubicBezTo>
                <a:cubicBezTo>
                  <a:pt x="9281796" y="7509856"/>
                  <a:pt x="9301133" y="7512169"/>
                  <a:pt x="9311653" y="7521683"/>
                </a:cubicBezTo>
                <a:close/>
                <a:moveTo>
                  <a:pt x="9429867" y="7255211"/>
                </a:moveTo>
                <a:cubicBezTo>
                  <a:pt x="9430573" y="7245806"/>
                  <a:pt x="9433002" y="7234402"/>
                  <a:pt x="9424496" y="7233159"/>
                </a:cubicBezTo>
                <a:cubicBezTo>
                  <a:pt x="9421086" y="7237619"/>
                  <a:pt x="9419105" y="7242443"/>
                  <a:pt x="9419725" y="7250815"/>
                </a:cubicBezTo>
                <a:cubicBezTo>
                  <a:pt x="9424407" y="7250940"/>
                  <a:pt x="9427369" y="7253059"/>
                  <a:pt x="9429867" y="7255211"/>
                </a:cubicBezTo>
                <a:close/>
                <a:moveTo>
                  <a:pt x="11422324" y="2747182"/>
                </a:moveTo>
                <a:cubicBezTo>
                  <a:pt x="11403071" y="2742249"/>
                  <a:pt x="11381724" y="2732817"/>
                  <a:pt x="11377449" y="2752886"/>
                </a:cubicBezTo>
                <a:cubicBezTo>
                  <a:pt x="11394231" y="2754173"/>
                  <a:pt x="11411915" y="2756880"/>
                  <a:pt x="11422324" y="2747182"/>
                </a:cubicBezTo>
                <a:close/>
                <a:moveTo>
                  <a:pt x="7768505" y="11018631"/>
                </a:moveTo>
                <a:cubicBezTo>
                  <a:pt x="7766784" y="10995601"/>
                  <a:pt x="7753651" y="10983663"/>
                  <a:pt x="7739908" y="10972433"/>
                </a:cubicBezTo>
                <a:cubicBezTo>
                  <a:pt x="7744419" y="10992943"/>
                  <a:pt x="7755068" y="11007047"/>
                  <a:pt x="7768505" y="11018631"/>
                </a:cubicBezTo>
                <a:close/>
                <a:moveTo>
                  <a:pt x="7117262" y="12495317"/>
                </a:moveTo>
                <a:cubicBezTo>
                  <a:pt x="7118007" y="12489021"/>
                  <a:pt x="7114599" y="12487515"/>
                  <a:pt x="7109716" y="12481281"/>
                </a:cubicBezTo>
                <a:cubicBezTo>
                  <a:pt x="7097106" y="12466027"/>
                  <a:pt x="7082389" y="12437103"/>
                  <a:pt x="7064208" y="12427541"/>
                </a:cubicBezTo>
                <a:cubicBezTo>
                  <a:pt x="7076925" y="12449467"/>
                  <a:pt x="7095862" y="12483823"/>
                  <a:pt x="7117262" y="12495317"/>
                </a:cubicBezTo>
                <a:close/>
                <a:moveTo>
                  <a:pt x="7992593" y="10514474"/>
                </a:moveTo>
                <a:cubicBezTo>
                  <a:pt x="7990772" y="10503024"/>
                  <a:pt x="7998979" y="10502070"/>
                  <a:pt x="7996051" y="10489048"/>
                </a:cubicBezTo>
                <a:cubicBezTo>
                  <a:pt x="7982741" y="10488073"/>
                  <a:pt x="7981127" y="10497797"/>
                  <a:pt x="7978501" y="10507267"/>
                </a:cubicBezTo>
                <a:cubicBezTo>
                  <a:pt x="7985438" y="10507071"/>
                  <a:pt x="7982507" y="10516895"/>
                  <a:pt x="7992593" y="10514474"/>
                </a:cubicBezTo>
                <a:close/>
                <a:moveTo>
                  <a:pt x="8973677" y="8298966"/>
                </a:moveTo>
                <a:cubicBezTo>
                  <a:pt x="8975758" y="8295336"/>
                  <a:pt x="8976753" y="8291066"/>
                  <a:pt x="8976163" y="8286350"/>
                </a:cubicBezTo>
                <a:cubicBezTo>
                  <a:pt x="8962007" y="8299949"/>
                  <a:pt x="8967433" y="8273838"/>
                  <a:pt x="8956406" y="8269981"/>
                </a:cubicBezTo>
                <a:cubicBezTo>
                  <a:pt x="8951739" y="8277085"/>
                  <a:pt x="8963502" y="8291955"/>
                  <a:pt x="8949413" y="8293875"/>
                </a:cubicBezTo>
                <a:cubicBezTo>
                  <a:pt x="8939425" y="8289971"/>
                  <a:pt x="8953582" y="8276373"/>
                  <a:pt x="8943782" y="8272043"/>
                </a:cubicBezTo>
                <a:cubicBezTo>
                  <a:pt x="8932043" y="8288238"/>
                  <a:pt x="8944686" y="8295352"/>
                  <a:pt x="8939090" y="8309171"/>
                </a:cubicBezTo>
                <a:cubicBezTo>
                  <a:pt x="8951411" y="8314997"/>
                  <a:pt x="8967433" y="8309856"/>
                  <a:pt x="8973677" y="8298966"/>
                </a:cubicBezTo>
                <a:close/>
                <a:moveTo>
                  <a:pt x="7814513" y="10925930"/>
                </a:moveTo>
                <a:cubicBezTo>
                  <a:pt x="7804424" y="10910462"/>
                  <a:pt x="7788342" y="10881208"/>
                  <a:pt x="7768590" y="10886961"/>
                </a:cubicBezTo>
                <a:cubicBezTo>
                  <a:pt x="7784405" y="10899361"/>
                  <a:pt x="7789466" y="10922809"/>
                  <a:pt x="7814513" y="10925930"/>
                </a:cubicBezTo>
                <a:close/>
                <a:moveTo>
                  <a:pt x="7286906" y="12124370"/>
                </a:moveTo>
                <a:cubicBezTo>
                  <a:pt x="7237395" y="12111603"/>
                  <a:pt x="7201743" y="12078403"/>
                  <a:pt x="7205875" y="12035474"/>
                </a:cubicBezTo>
                <a:cubicBezTo>
                  <a:pt x="7255023" y="12047269"/>
                  <a:pt x="7282204" y="12076764"/>
                  <a:pt x="7286906" y="12124370"/>
                </a:cubicBezTo>
                <a:close/>
                <a:moveTo>
                  <a:pt x="9877736" y="6261231"/>
                </a:moveTo>
                <a:cubicBezTo>
                  <a:pt x="9883578" y="6251600"/>
                  <a:pt x="9881281" y="6244705"/>
                  <a:pt x="9871051" y="6240130"/>
                </a:cubicBezTo>
                <a:cubicBezTo>
                  <a:pt x="9861452" y="6251026"/>
                  <a:pt x="9876065" y="6254126"/>
                  <a:pt x="9877736" y="6261231"/>
                </a:cubicBezTo>
                <a:close/>
                <a:moveTo>
                  <a:pt x="8051379" y="10395865"/>
                </a:moveTo>
                <a:cubicBezTo>
                  <a:pt x="8057806" y="10384037"/>
                  <a:pt x="8061851" y="10371314"/>
                  <a:pt x="8056701" y="10357303"/>
                </a:cubicBezTo>
                <a:cubicBezTo>
                  <a:pt x="8051173" y="10381562"/>
                  <a:pt x="8025702" y="10404686"/>
                  <a:pt x="8031767" y="10429057"/>
                </a:cubicBezTo>
                <a:cubicBezTo>
                  <a:pt x="8036143" y="10418626"/>
                  <a:pt x="8044952" y="10407693"/>
                  <a:pt x="8051379" y="10395865"/>
                </a:cubicBezTo>
                <a:close/>
                <a:moveTo>
                  <a:pt x="9457697" y="7214337"/>
                </a:moveTo>
                <a:cubicBezTo>
                  <a:pt x="9462536" y="7210236"/>
                  <a:pt x="9464398" y="7197469"/>
                  <a:pt x="9455427" y="7196260"/>
                </a:cubicBezTo>
                <a:cubicBezTo>
                  <a:pt x="9450122" y="7200396"/>
                  <a:pt x="9448761" y="7213591"/>
                  <a:pt x="9457697" y="7214337"/>
                </a:cubicBezTo>
                <a:close/>
                <a:moveTo>
                  <a:pt x="7807777" y="10950905"/>
                </a:moveTo>
                <a:cubicBezTo>
                  <a:pt x="7809573" y="10939525"/>
                  <a:pt x="7798679" y="10922131"/>
                  <a:pt x="7789899" y="10933032"/>
                </a:cubicBezTo>
                <a:cubicBezTo>
                  <a:pt x="7796264" y="10938518"/>
                  <a:pt x="7798623" y="10947939"/>
                  <a:pt x="7807777" y="10950905"/>
                </a:cubicBezTo>
                <a:close/>
                <a:moveTo>
                  <a:pt x="10166670" y="5622945"/>
                </a:moveTo>
                <a:cubicBezTo>
                  <a:pt x="10169112" y="5618838"/>
                  <a:pt x="10169605" y="5614726"/>
                  <a:pt x="10164399" y="5610789"/>
                </a:cubicBezTo>
                <a:cubicBezTo>
                  <a:pt x="10149726" y="5606671"/>
                  <a:pt x="10146356" y="5632218"/>
                  <a:pt x="10157253" y="5635069"/>
                </a:cubicBezTo>
                <a:cubicBezTo>
                  <a:pt x="10159839" y="5631154"/>
                  <a:pt x="10164229" y="5627053"/>
                  <a:pt x="10166670" y="5622945"/>
                </a:cubicBezTo>
                <a:close/>
                <a:moveTo>
                  <a:pt x="7410626" y="11864551"/>
                </a:moveTo>
                <a:cubicBezTo>
                  <a:pt x="7369029" y="11860094"/>
                  <a:pt x="7352525" y="11835230"/>
                  <a:pt x="7346776" y="11801621"/>
                </a:cubicBezTo>
                <a:cubicBezTo>
                  <a:pt x="7387035" y="11788022"/>
                  <a:pt x="7425826" y="11831772"/>
                  <a:pt x="7410626" y="11864551"/>
                </a:cubicBezTo>
                <a:close/>
                <a:moveTo>
                  <a:pt x="11339434" y="2974050"/>
                </a:moveTo>
                <a:cubicBezTo>
                  <a:pt x="11342396" y="2961571"/>
                  <a:pt x="11319530" y="2950957"/>
                  <a:pt x="11318711" y="2968979"/>
                </a:cubicBezTo>
                <a:cubicBezTo>
                  <a:pt x="11325682" y="2970527"/>
                  <a:pt x="11332226" y="2971886"/>
                  <a:pt x="11339434" y="2974050"/>
                </a:cubicBezTo>
                <a:close/>
                <a:moveTo>
                  <a:pt x="6676717" y="13540586"/>
                </a:moveTo>
                <a:cubicBezTo>
                  <a:pt x="6676795" y="13533486"/>
                  <a:pt x="6641827" y="13522621"/>
                  <a:pt x="6644468" y="13538569"/>
                </a:cubicBezTo>
                <a:cubicBezTo>
                  <a:pt x="6643963" y="13545482"/>
                  <a:pt x="6679169" y="13556961"/>
                  <a:pt x="6676717" y="13540586"/>
                </a:cubicBezTo>
                <a:close/>
                <a:moveTo>
                  <a:pt x="9007055" y="8269452"/>
                </a:moveTo>
                <a:cubicBezTo>
                  <a:pt x="8991280" y="8257901"/>
                  <a:pt x="8992328" y="8240544"/>
                  <a:pt x="8996875" y="8222186"/>
                </a:cubicBezTo>
                <a:cubicBezTo>
                  <a:pt x="8988354" y="8218421"/>
                  <a:pt x="8977751" y="8214756"/>
                  <a:pt x="8975373" y="8208613"/>
                </a:cubicBezTo>
                <a:cubicBezTo>
                  <a:pt x="8971986" y="8216279"/>
                  <a:pt x="8977196" y="8220624"/>
                  <a:pt x="8970123" y="8229715"/>
                </a:cubicBezTo>
                <a:cubicBezTo>
                  <a:pt x="8994835" y="8240634"/>
                  <a:pt x="8978816" y="8267668"/>
                  <a:pt x="8993700" y="8282390"/>
                </a:cubicBezTo>
                <a:cubicBezTo>
                  <a:pt x="9000517" y="8285402"/>
                  <a:pt x="9004093" y="8277308"/>
                  <a:pt x="9007055" y="8269452"/>
                </a:cubicBezTo>
                <a:close/>
                <a:moveTo>
                  <a:pt x="6202322" y="14618499"/>
                </a:moveTo>
                <a:cubicBezTo>
                  <a:pt x="6197017" y="14616666"/>
                  <a:pt x="6194550" y="14613023"/>
                  <a:pt x="6192510" y="14609568"/>
                </a:cubicBezTo>
                <a:lnTo>
                  <a:pt x="6187414" y="14621101"/>
                </a:lnTo>
                <a:cubicBezTo>
                  <a:pt x="6193621" y="14624353"/>
                  <a:pt x="6198541" y="14622443"/>
                  <a:pt x="6202322" y="14618499"/>
                </a:cubicBezTo>
                <a:close/>
                <a:moveTo>
                  <a:pt x="6274223" y="14455770"/>
                </a:moveTo>
                <a:cubicBezTo>
                  <a:pt x="6263033" y="14444189"/>
                  <a:pt x="6273203" y="14407333"/>
                  <a:pt x="6252851" y="14409572"/>
                </a:cubicBezTo>
                <a:cubicBezTo>
                  <a:pt x="6256471" y="14424444"/>
                  <a:pt x="6264138" y="14454377"/>
                  <a:pt x="6274223" y="14455770"/>
                </a:cubicBezTo>
                <a:close/>
                <a:moveTo>
                  <a:pt x="10799062" y="4216288"/>
                </a:moveTo>
                <a:cubicBezTo>
                  <a:pt x="10803353" y="4205425"/>
                  <a:pt x="10797237" y="4199661"/>
                  <a:pt x="10793344" y="4192326"/>
                </a:cubicBezTo>
                <a:cubicBezTo>
                  <a:pt x="10788474" y="4195278"/>
                  <a:pt x="10784504" y="4199649"/>
                  <a:pt x="10781583" y="4208566"/>
                </a:cubicBezTo>
                <a:lnTo>
                  <a:pt x="10792177" y="4213246"/>
                </a:lnTo>
                <a:close/>
                <a:moveTo>
                  <a:pt x="9444081" y="7283177"/>
                </a:moveTo>
                <a:cubicBezTo>
                  <a:pt x="9445650" y="7278602"/>
                  <a:pt x="9446635" y="7273387"/>
                  <a:pt x="9446637" y="7267070"/>
                </a:cubicBezTo>
                <a:cubicBezTo>
                  <a:pt x="9437528" y="7264002"/>
                  <a:pt x="9439181" y="7273701"/>
                  <a:pt x="9432137" y="7273287"/>
                </a:cubicBezTo>
                <a:cubicBezTo>
                  <a:pt x="9440847" y="7289953"/>
                  <a:pt x="9408404" y="7306381"/>
                  <a:pt x="9425243" y="7319169"/>
                </a:cubicBezTo>
                <a:cubicBezTo>
                  <a:pt x="9429443" y="7304825"/>
                  <a:pt x="9439376" y="7296897"/>
                  <a:pt x="9444081" y="7283177"/>
                </a:cubicBezTo>
                <a:close/>
                <a:moveTo>
                  <a:pt x="8052770" y="10432863"/>
                </a:moveTo>
                <a:cubicBezTo>
                  <a:pt x="8056126" y="10425200"/>
                  <a:pt x="8058769" y="10416826"/>
                  <a:pt x="8060319" y="10407354"/>
                </a:cubicBezTo>
                <a:cubicBezTo>
                  <a:pt x="8032960" y="10422676"/>
                  <a:pt x="8030244" y="10462944"/>
                  <a:pt x="8006816" y="10482271"/>
                </a:cubicBezTo>
                <a:cubicBezTo>
                  <a:pt x="8006585" y="10488248"/>
                  <a:pt x="8009457" y="10491341"/>
                  <a:pt x="8013550" y="10493017"/>
                </a:cubicBezTo>
                <a:cubicBezTo>
                  <a:pt x="8026213" y="10472438"/>
                  <a:pt x="8042702" y="10455852"/>
                  <a:pt x="8052770" y="10432863"/>
                </a:cubicBezTo>
                <a:close/>
                <a:moveTo>
                  <a:pt x="9157879" y="7939529"/>
                </a:moveTo>
                <a:cubicBezTo>
                  <a:pt x="9140195" y="7909036"/>
                  <a:pt x="9115954" y="7884628"/>
                  <a:pt x="9096119" y="7856629"/>
                </a:cubicBezTo>
                <a:cubicBezTo>
                  <a:pt x="9096241" y="7851940"/>
                  <a:pt x="9096327" y="7846789"/>
                  <a:pt x="9096913" y="7842068"/>
                </a:cubicBezTo>
                <a:cubicBezTo>
                  <a:pt x="9076164" y="7833311"/>
                  <a:pt x="9075292" y="7789873"/>
                  <a:pt x="9050065" y="7796412"/>
                </a:cubicBezTo>
                <a:cubicBezTo>
                  <a:pt x="9060377" y="7815764"/>
                  <a:pt x="9077784" y="7829915"/>
                  <a:pt x="9085477" y="7851802"/>
                </a:cubicBezTo>
                <a:cubicBezTo>
                  <a:pt x="9084599" y="7858882"/>
                  <a:pt x="9073458" y="7853626"/>
                  <a:pt x="9074077" y="7861998"/>
                </a:cubicBezTo>
                <a:cubicBezTo>
                  <a:pt x="9099127" y="7891022"/>
                  <a:pt x="9118050" y="7925636"/>
                  <a:pt x="9153676" y="7945922"/>
                </a:cubicBezTo>
                <a:cubicBezTo>
                  <a:pt x="9156896" y="7945217"/>
                  <a:pt x="9158153" y="7943253"/>
                  <a:pt x="9157879" y="7939529"/>
                </a:cubicBezTo>
                <a:close/>
                <a:moveTo>
                  <a:pt x="9859636" y="6354513"/>
                </a:moveTo>
                <a:cubicBezTo>
                  <a:pt x="9855619" y="6361624"/>
                  <a:pt x="9848323" y="6367045"/>
                  <a:pt x="9837255" y="6368852"/>
                </a:cubicBezTo>
                <a:cubicBezTo>
                  <a:pt x="9785250" y="6332999"/>
                  <a:pt x="9747028" y="6278903"/>
                  <a:pt x="9713819" y="6231491"/>
                </a:cubicBezTo>
                <a:cubicBezTo>
                  <a:pt x="9682699" y="6186165"/>
                  <a:pt x="9631946" y="6136289"/>
                  <a:pt x="9653454" y="6073249"/>
                </a:cubicBezTo>
                <a:cubicBezTo>
                  <a:pt x="9745558" y="6135363"/>
                  <a:pt x="9771251" y="6219831"/>
                  <a:pt x="9820543" y="6296706"/>
                </a:cubicBezTo>
                <a:cubicBezTo>
                  <a:pt x="9854219" y="6296617"/>
                  <a:pt x="9871686" y="6333177"/>
                  <a:pt x="9859636" y="6354513"/>
                </a:cubicBezTo>
                <a:close/>
                <a:moveTo>
                  <a:pt x="9407001" y="7382260"/>
                </a:moveTo>
                <a:cubicBezTo>
                  <a:pt x="9417525" y="7353886"/>
                  <a:pt x="9402788" y="7318959"/>
                  <a:pt x="9376097" y="7312046"/>
                </a:cubicBezTo>
                <a:cubicBezTo>
                  <a:pt x="9376181" y="7344779"/>
                  <a:pt x="9391143" y="7363787"/>
                  <a:pt x="9407001" y="7382260"/>
                </a:cubicBezTo>
                <a:close/>
                <a:moveTo>
                  <a:pt x="11415830" y="2839667"/>
                </a:moveTo>
                <a:cubicBezTo>
                  <a:pt x="11417308" y="2838721"/>
                  <a:pt x="11418187" y="2836730"/>
                  <a:pt x="11418132" y="2833105"/>
                </a:cubicBezTo>
                <a:cubicBezTo>
                  <a:pt x="11407940" y="2829631"/>
                  <a:pt x="11400446" y="2830435"/>
                  <a:pt x="11395461" y="2835947"/>
                </a:cubicBezTo>
                <a:cubicBezTo>
                  <a:pt x="11401579" y="2835950"/>
                  <a:pt x="11411397" y="2842506"/>
                  <a:pt x="11415830" y="2839667"/>
                </a:cubicBezTo>
                <a:close/>
                <a:moveTo>
                  <a:pt x="9360471" y="7492757"/>
                </a:moveTo>
                <a:cubicBezTo>
                  <a:pt x="9361264" y="7489249"/>
                  <a:pt x="9360140" y="7485124"/>
                  <a:pt x="9356671" y="7485612"/>
                </a:cubicBezTo>
                <a:cubicBezTo>
                  <a:pt x="9356842" y="7487939"/>
                  <a:pt x="9356051" y="7489868"/>
                  <a:pt x="9353159" y="7488675"/>
                </a:cubicBezTo>
                <a:cubicBezTo>
                  <a:pt x="9352898" y="7491506"/>
                  <a:pt x="9352606" y="7493864"/>
                  <a:pt x="9352778" y="7496189"/>
                </a:cubicBezTo>
                <a:cubicBezTo>
                  <a:pt x="9356972" y="7499153"/>
                  <a:pt x="9359678" y="7496266"/>
                  <a:pt x="9360471" y="7492757"/>
                </a:cubicBezTo>
                <a:close/>
                <a:moveTo>
                  <a:pt x="9376135" y="7460375"/>
                </a:moveTo>
                <a:cubicBezTo>
                  <a:pt x="9375238" y="7455356"/>
                  <a:pt x="9363395" y="7451670"/>
                  <a:pt x="9365421" y="7464851"/>
                </a:cubicBezTo>
                <a:cubicBezTo>
                  <a:pt x="9367781" y="7465144"/>
                  <a:pt x="9370106" y="7464970"/>
                  <a:pt x="9372464" y="7465267"/>
                </a:cubicBezTo>
                <a:cubicBezTo>
                  <a:pt x="9375517" y="7463871"/>
                  <a:pt x="9376434" y="7462049"/>
                  <a:pt x="9376135" y="7460375"/>
                </a:cubicBezTo>
                <a:close/>
                <a:moveTo>
                  <a:pt x="7814559" y="10997383"/>
                </a:moveTo>
                <a:cubicBezTo>
                  <a:pt x="7814369" y="10968285"/>
                  <a:pt x="7802110" y="10950329"/>
                  <a:pt x="7782848" y="10940497"/>
                </a:cubicBezTo>
                <a:cubicBezTo>
                  <a:pt x="7777871" y="10971298"/>
                  <a:pt x="7801857" y="10973505"/>
                  <a:pt x="7804285" y="10997145"/>
                </a:cubicBezTo>
                <a:cubicBezTo>
                  <a:pt x="7807625" y="10997562"/>
                  <a:pt x="7811219" y="10996967"/>
                  <a:pt x="7814559" y="10997383"/>
                </a:cubicBezTo>
                <a:close/>
                <a:moveTo>
                  <a:pt x="9333381" y="7562640"/>
                </a:moveTo>
                <a:cubicBezTo>
                  <a:pt x="9323017" y="7536278"/>
                  <a:pt x="9299892" y="7520681"/>
                  <a:pt x="9277233" y="7505047"/>
                </a:cubicBezTo>
                <a:cubicBezTo>
                  <a:pt x="9264593" y="7511127"/>
                  <a:pt x="9284945" y="7520850"/>
                  <a:pt x="9275749" y="7522934"/>
                </a:cubicBezTo>
                <a:cubicBezTo>
                  <a:pt x="9267985" y="7512748"/>
                  <a:pt x="9261994" y="7494949"/>
                  <a:pt x="9245273" y="7502732"/>
                </a:cubicBezTo>
                <a:cubicBezTo>
                  <a:pt x="9257703" y="7531749"/>
                  <a:pt x="9291128" y="7522263"/>
                  <a:pt x="9299010" y="7553022"/>
                </a:cubicBezTo>
                <a:cubicBezTo>
                  <a:pt x="9316610" y="7550782"/>
                  <a:pt x="9318433" y="7562812"/>
                  <a:pt x="9333381" y="7562640"/>
                </a:cubicBezTo>
                <a:close/>
                <a:moveTo>
                  <a:pt x="7216556" y="12354720"/>
                </a:moveTo>
                <a:cubicBezTo>
                  <a:pt x="7205314" y="12337523"/>
                  <a:pt x="7206177" y="12294080"/>
                  <a:pt x="7183099" y="12295604"/>
                </a:cubicBezTo>
                <a:cubicBezTo>
                  <a:pt x="7184551" y="12313061"/>
                  <a:pt x="7206879" y="12339743"/>
                  <a:pt x="7197770" y="12349987"/>
                </a:cubicBezTo>
                <a:cubicBezTo>
                  <a:pt x="7177827" y="12334041"/>
                  <a:pt x="7189490" y="12298428"/>
                  <a:pt x="7158972" y="12292587"/>
                </a:cubicBezTo>
                <a:cubicBezTo>
                  <a:pt x="7166250" y="12314147"/>
                  <a:pt x="7167145" y="12337474"/>
                  <a:pt x="7183737" y="12357545"/>
                </a:cubicBezTo>
                <a:cubicBezTo>
                  <a:pt x="7195904" y="12363430"/>
                  <a:pt x="7205824" y="12357112"/>
                  <a:pt x="7216556" y="12354720"/>
                </a:cubicBezTo>
                <a:close/>
                <a:moveTo>
                  <a:pt x="8060188" y="10446764"/>
                </a:moveTo>
                <a:cubicBezTo>
                  <a:pt x="8039997" y="10455913"/>
                  <a:pt x="8040488" y="10481038"/>
                  <a:pt x="8028063" y="10496881"/>
                </a:cubicBezTo>
                <a:cubicBezTo>
                  <a:pt x="8019559" y="10507460"/>
                  <a:pt x="7997222" y="10509818"/>
                  <a:pt x="7999566" y="10528512"/>
                </a:cubicBezTo>
                <a:cubicBezTo>
                  <a:pt x="8004222" y="10528821"/>
                  <a:pt x="8009184" y="10528775"/>
                  <a:pt x="8013487" y="10528779"/>
                </a:cubicBezTo>
                <a:cubicBezTo>
                  <a:pt x="8030466" y="10502658"/>
                  <a:pt x="8052435" y="10481455"/>
                  <a:pt x="8060188" y="10446764"/>
                </a:cubicBezTo>
                <a:close/>
                <a:moveTo>
                  <a:pt x="9037579" y="8236099"/>
                </a:moveTo>
                <a:cubicBezTo>
                  <a:pt x="9043651" y="8223507"/>
                  <a:pt x="9040320" y="8214912"/>
                  <a:pt x="9029619" y="8209164"/>
                </a:cubicBezTo>
                <a:cubicBezTo>
                  <a:pt x="9027421" y="8219901"/>
                  <a:pt x="9026451" y="8230164"/>
                  <a:pt x="9037579" y="8236099"/>
                </a:cubicBezTo>
                <a:close/>
                <a:moveTo>
                  <a:pt x="10795326" y="4260061"/>
                </a:moveTo>
                <a:lnTo>
                  <a:pt x="10793177" y="4253549"/>
                </a:lnTo>
                <a:lnTo>
                  <a:pt x="10790397" y="4245124"/>
                </a:lnTo>
                <a:cubicBezTo>
                  <a:pt x="10785527" y="4248076"/>
                  <a:pt x="10781984" y="4252635"/>
                  <a:pt x="10779251" y="4261125"/>
                </a:cubicBezTo>
                <a:lnTo>
                  <a:pt x="10779895" y="4261332"/>
                </a:lnTo>
                <a:lnTo>
                  <a:pt x="10789782" y="4264518"/>
                </a:lnTo>
                <a:cubicBezTo>
                  <a:pt x="10792476" y="4264097"/>
                  <a:pt x="10794338" y="4262368"/>
                  <a:pt x="10795326" y="4260061"/>
                </a:cubicBezTo>
                <a:close/>
                <a:moveTo>
                  <a:pt x="6238241" y="14578725"/>
                </a:moveTo>
                <a:cubicBezTo>
                  <a:pt x="6225499" y="14574117"/>
                  <a:pt x="6225059" y="14564733"/>
                  <a:pt x="6208816" y="14561129"/>
                </a:cubicBezTo>
                <a:cubicBezTo>
                  <a:pt x="6201932" y="14579018"/>
                  <a:pt x="6190930" y="14598150"/>
                  <a:pt x="6207418" y="14606966"/>
                </a:cubicBezTo>
                <a:cubicBezTo>
                  <a:pt x="6221193" y="14606928"/>
                  <a:pt x="6230692" y="14595810"/>
                  <a:pt x="6238241" y="14578725"/>
                </a:cubicBezTo>
                <a:close/>
                <a:moveTo>
                  <a:pt x="10824465" y="4206077"/>
                </a:moveTo>
                <a:cubicBezTo>
                  <a:pt x="10831453" y="4194874"/>
                  <a:pt x="10815876" y="4192074"/>
                  <a:pt x="10823290" y="4181060"/>
                </a:cubicBezTo>
                <a:cubicBezTo>
                  <a:pt x="10812632" y="4176351"/>
                  <a:pt x="10806678" y="4182907"/>
                  <a:pt x="10799585" y="4187428"/>
                </a:cubicBezTo>
                <a:cubicBezTo>
                  <a:pt x="10810480" y="4192753"/>
                  <a:pt x="10811536" y="4201895"/>
                  <a:pt x="10824465" y="4206077"/>
                </a:cubicBezTo>
                <a:close/>
                <a:moveTo>
                  <a:pt x="8341323" y="9831519"/>
                </a:moveTo>
                <a:cubicBezTo>
                  <a:pt x="8351846" y="9815168"/>
                  <a:pt x="8356701" y="9789694"/>
                  <a:pt x="8365017" y="9770444"/>
                </a:cubicBezTo>
                <a:cubicBezTo>
                  <a:pt x="8340078" y="9764211"/>
                  <a:pt x="8315138" y="9757978"/>
                  <a:pt x="8290199" y="9751745"/>
                </a:cubicBezTo>
                <a:cubicBezTo>
                  <a:pt x="8279435" y="9762948"/>
                  <a:pt x="8273874" y="9783254"/>
                  <a:pt x="8265680" y="9799708"/>
                </a:cubicBezTo>
                <a:cubicBezTo>
                  <a:pt x="8282268" y="9815381"/>
                  <a:pt x="8312272" y="9823238"/>
                  <a:pt x="8341323" y="9831519"/>
                </a:cubicBezTo>
                <a:close/>
                <a:moveTo>
                  <a:pt x="10199242" y="5630723"/>
                </a:moveTo>
                <a:cubicBezTo>
                  <a:pt x="10198909" y="5627441"/>
                  <a:pt x="10198575" y="5624160"/>
                  <a:pt x="10198309" y="5621535"/>
                </a:cubicBezTo>
                <a:cubicBezTo>
                  <a:pt x="10195323" y="5621513"/>
                  <a:pt x="10192043" y="5621852"/>
                  <a:pt x="10188762" y="5622192"/>
                </a:cubicBezTo>
                <a:cubicBezTo>
                  <a:pt x="10189390" y="5625111"/>
                  <a:pt x="10189724" y="5628392"/>
                  <a:pt x="10190057" y="5631673"/>
                </a:cubicBezTo>
                <a:cubicBezTo>
                  <a:pt x="10192976" y="5631039"/>
                  <a:pt x="10196256" y="5630700"/>
                  <a:pt x="10199242" y="5630723"/>
                </a:cubicBezTo>
                <a:close/>
                <a:moveTo>
                  <a:pt x="9399279" y="7442234"/>
                </a:moveTo>
                <a:cubicBezTo>
                  <a:pt x="9401521" y="7421953"/>
                  <a:pt x="9387591" y="7416903"/>
                  <a:pt x="9380186" y="7405291"/>
                </a:cubicBezTo>
                <a:cubicBezTo>
                  <a:pt x="9386229" y="7417473"/>
                  <a:pt x="9383987" y="7437755"/>
                  <a:pt x="9399279" y="7442234"/>
                </a:cubicBezTo>
                <a:close/>
                <a:moveTo>
                  <a:pt x="7943355" y="10739724"/>
                </a:moveTo>
                <a:cubicBezTo>
                  <a:pt x="7946750" y="10735339"/>
                  <a:pt x="7948888" y="10729641"/>
                  <a:pt x="7950243" y="10723421"/>
                </a:cubicBezTo>
                <a:cubicBezTo>
                  <a:pt x="7937179" y="10725705"/>
                  <a:pt x="7926287" y="10730475"/>
                  <a:pt x="7928931" y="10748145"/>
                </a:cubicBezTo>
                <a:cubicBezTo>
                  <a:pt x="7935311" y="10747180"/>
                  <a:pt x="7939961" y="10744109"/>
                  <a:pt x="7943355" y="10739724"/>
                </a:cubicBezTo>
                <a:close/>
                <a:moveTo>
                  <a:pt x="9178781" y="7944072"/>
                </a:moveTo>
                <a:cubicBezTo>
                  <a:pt x="9180850" y="7934091"/>
                  <a:pt x="9165077" y="7923098"/>
                  <a:pt x="9162234" y="7928924"/>
                </a:cubicBezTo>
                <a:cubicBezTo>
                  <a:pt x="9170381" y="7931592"/>
                  <a:pt x="9170639" y="7941394"/>
                  <a:pt x="9178781" y="7944072"/>
                </a:cubicBezTo>
                <a:close/>
                <a:moveTo>
                  <a:pt x="6312531" y="14431346"/>
                </a:moveTo>
                <a:cubicBezTo>
                  <a:pt x="6306940" y="14427855"/>
                  <a:pt x="6298343" y="14409253"/>
                  <a:pt x="6291207" y="14417331"/>
                </a:cubicBezTo>
                <a:cubicBezTo>
                  <a:pt x="6292773" y="14419554"/>
                  <a:pt x="6295598" y="14425269"/>
                  <a:pt x="6299285" y="14429322"/>
                </a:cubicBezTo>
                <a:lnTo>
                  <a:pt x="6302512" y="14429816"/>
                </a:lnTo>
                <a:close/>
                <a:moveTo>
                  <a:pt x="8160407" y="10253443"/>
                </a:moveTo>
                <a:cubicBezTo>
                  <a:pt x="8159716" y="10239943"/>
                  <a:pt x="8155327" y="10230016"/>
                  <a:pt x="8142635" y="10228292"/>
                </a:cubicBezTo>
                <a:cubicBezTo>
                  <a:pt x="8140084" y="10246984"/>
                  <a:pt x="8143351" y="10263933"/>
                  <a:pt x="8160407" y="10253443"/>
                </a:cubicBezTo>
                <a:close/>
                <a:moveTo>
                  <a:pt x="9389460" y="7473832"/>
                </a:moveTo>
                <a:cubicBezTo>
                  <a:pt x="9391923" y="7462893"/>
                  <a:pt x="9386500" y="7459083"/>
                  <a:pt x="9380146" y="7455343"/>
                </a:cubicBezTo>
                <a:cubicBezTo>
                  <a:pt x="9380765" y="7463717"/>
                  <a:pt x="9382675" y="7470592"/>
                  <a:pt x="9389460" y="7473832"/>
                </a:cubicBezTo>
                <a:close/>
                <a:moveTo>
                  <a:pt x="7232310" y="12357094"/>
                </a:moveTo>
                <a:cubicBezTo>
                  <a:pt x="7238985" y="12335074"/>
                  <a:pt x="7226653" y="12316886"/>
                  <a:pt x="7211815" y="12298609"/>
                </a:cubicBezTo>
                <a:cubicBezTo>
                  <a:pt x="7209064" y="12319815"/>
                  <a:pt x="7215202" y="12339344"/>
                  <a:pt x="7232310" y="12357094"/>
                </a:cubicBezTo>
                <a:close/>
                <a:moveTo>
                  <a:pt x="11431382" y="2859573"/>
                </a:moveTo>
                <a:cubicBezTo>
                  <a:pt x="11417602" y="2881187"/>
                  <a:pt x="11389585" y="2888770"/>
                  <a:pt x="11377974" y="2870910"/>
                </a:cubicBezTo>
                <a:cubicBezTo>
                  <a:pt x="11379746" y="2854205"/>
                  <a:pt x="11402536" y="2873019"/>
                  <a:pt x="11406580" y="2860404"/>
                </a:cubicBezTo>
                <a:cubicBezTo>
                  <a:pt x="11394974" y="2848590"/>
                  <a:pt x="11365668" y="2847985"/>
                  <a:pt x="11371998" y="2825580"/>
                </a:cubicBezTo>
                <a:cubicBezTo>
                  <a:pt x="11389647" y="2817948"/>
                  <a:pt x="11424745" y="2812368"/>
                  <a:pt x="11439282" y="2833707"/>
                </a:cubicBezTo>
                <a:cubicBezTo>
                  <a:pt x="11438987" y="2843606"/>
                  <a:pt x="11435975" y="2852369"/>
                  <a:pt x="11431382" y="2859573"/>
                </a:cubicBezTo>
                <a:close/>
                <a:moveTo>
                  <a:pt x="8817814" y="8775332"/>
                </a:moveTo>
                <a:cubicBezTo>
                  <a:pt x="8803848" y="8800697"/>
                  <a:pt x="8783439" y="8824233"/>
                  <a:pt x="8775451" y="8834182"/>
                </a:cubicBezTo>
                <a:cubicBezTo>
                  <a:pt x="8751320" y="8826064"/>
                  <a:pt x="8744362" y="8841810"/>
                  <a:pt x="8724529" y="8827451"/>
                </a:cubicBezTo>
                <a:cubicBezTo>
                  <a:pt x="8754876" y="8780840"/>
                  <a:pt x="8790347" y="8748191"/>
                  <a:pt x="8821523" y="8705513"/>
                </a:cubicBezTo>
                <a:cubicBezTo>
                  <a:pt x="8839303" y="8722777"/>
                  <a:pt x="8831781" y="8749968"/>
                  <a:pt x="8817814" y="8775332"/>
                </a:cubicBezTo>
                <a:close/>
                <a:moveTo>
                  <a:pt x="7832554" y="11007970"/>
                </a:moveTo>
                <a:cubicBezTo>
                  <a:pt x="7831610" y="10999769"/>
                  <a:pt x="7828791" y="10993028"/>
                  <a:pt x="7821964" y="10990222"/>
                </a:cubicBezTo>
                <a:cubicBezTo>
                  <a:pt x="7815777" y="10995970"/>
                  <a:pt x="7819236" y="11011264"/>
                  <a:pt x="7832554" y="11007970"/>
                </a:cubicBezTo>
                <a:close/>
                <a:moveTo>
                  <a:pt x="10799618" y="4299215"/>
                </a:moveTo>
                <a:cubicBezTo>
                  <a:pt x="10785025" y="4290726"/>
                  <a:pt x="10778190" y="4278519"/>
                  <a:pt x="10767902" y="4268359"/>
                </a:cubicBezTo>
                <a:cubicBezTo>
                  <a:pt x="10748810" y="4288505"/>
                  <a:pt x="10787786" y="4300622"/>
                  <a:pt x="10799618" y="4299215"/>
                </a:cubicBezTo>
                <a:close/>
                <a:moveTo>
                  <a:pt x="8059105" y="10502180"/>
                </a:moveTo>
                <a:cubicBezTo>
                  <a:pt x="8060421" y="10498066"/>
                  <a:pt x="8059665" y="10494481"/>
                  <a:pt x="8052939" y="10493005"/>
                </a:cubicBezTo>
                <a:cubicBezTo>
                  <a:pt x="8056897" y="10501975"/>
                  <a:pt x="8041925" y="10510065"/>
                  <a:pt x="8052840" y="10514533"/>
                </a:cubicBezTo>
                <a:cubicBezTo>
                  <a:pt x="8054400" y="10510939"/>
                  <a:pt x="8057789" y="10506294"/>
                  <a:pt x="8059105" y="10502180"/>
                </a:cubicBezTo>
                <a:close/>
                <a:moveTo>
                  <a:pt x="7255188" y="12324908"/>
                </a:moveTo>
                <a:cubicBezTo>
                  <a:pt x="7247619" y="12323601"/>
                  <a:pt x="7251516" y="12309017"/>
                  <a:pt x="7243112" y="12316514"/>
                </a:cubicBezTo>
                <a:cubicBezTo>
                  <a:pt x="7244677" y="12318735"/>
                  <a:pt x="7249667" y="12331641"/>
                  <a:pt x="7255188" y="12324908"/>
                </a:cubicBezTo>
                <a:close/>
                <a:moveTo>
                  <a:pt x="7854041" y="10972316"/>
                </a:moveTo>
                <a:cubicBezTo>
                  <a:pt x="7851791" y="10959911"/>
                  <a:pt x="7838421" y="10940383"/>
                  <a:pt x="7829041" y="10947689"/>
                </a:cubicBezTo>
                <a:cubicBezTo>
                  <a:pt x="7839767" y="10949547"/>
                  <a:pt x="7825634" y="10955217"/>
                  <a:pt x="7828758" y="10961603"/>
                </a:cubicBezTo>
                <a:cubicBezTo>
                  <a:pt x="7845013" y="10957762"/>
                  <a:pt x="7836873" y="10977217"/>
                  <a:pt x="7854041" y="10972316"/>
                </a:cubicBezTo>
                <a:close/>
                <a:moveTo>
                  <a:pt x="10071388" y="5954627"/>
                </a:moveTo>
                <a:cubicBezTo>
                  <a:pt x="10070921" y="5950034"/>
                  <a:pt x="10070455" y="5945440"/>
                  <a:pt x="10069988" y="5940847"/>
                </a:cubicBezTo>
                <a:cubicBezTo>
                  <a:pt x="10065395" y="5941322"/>
                  <a:pt x="10060802" y="5941797"/>
                  <a:pt x="10056210" y="5942273"/>
                </a:cubicBezTo>
                <a:cubicBezTo>
                  <a:pt x="10056382" y="5947229"/>
                  <a:pt x="10056849" y="5951822"/>
                  <a:pt x="10057316" y="5956415"/>
                </a:cubicBezTo>
                <a:cubicBezTo>
                  <a:pt x="10061908" y="5955940"/>
                  <a:pt x="10066501" y="5955465"/>
                  <a:pt x="10071388" y="5954627"/>
                </a:cubicBezTo>
                <a:close/>
                <a:moveTo>
                  <a:pt x="10818310" y="4266134"/>
                </a:moveTo>
                <a:cubicBezTo>
                  <a:pt x="10824257" y="4254981"/>
                  <a:pt x="10822021" y="4247358"/>
                  <a:pt x="10812593" y="4242172"/>
                </a:cubicBezTo>
                <a:cubicBezTo>
                  <a:pt x="10810525" y="4251465"/>
                  <a:pt x="10807464" y="4261852"/>
                  <a:pt x="10818310" y="4266134"/>
                </a:cubicBezTo>
                <a:close/>
                <a:moveTo>
                  <a:pt x="7485774" y="11812858"/>
                </a:moveTo>
                <a:cubicBezTo>
                  <a:pt x="7445496" y="11822774"/>
                  <a:pt x="7415246" y="11792021"/>
                  <a:pt x="7415996" y="11754153"/>
                </a:cubicBezTo>
                <a:cubicBezTo>
                  <a:pt x="7448197" y="11749064"/>
                  <a:pt x="7483219" y="11779381"/>
                  <a:pt x="7485774" y="11812858"/>
                </a:cubicBezTo>
                <a:close/>
                <a:moveTo>
                  <a:pt x="7384481" y="12056530"/>
                </a:moveTo>
                <a:cubicBezTo>
                  <a:pt x="7381742" y="12059720"/>
                  <a:pt x="7378648" y="12062407"/>
                  <a:pt x="7377025" y="12066644"/>
                </a:cubicBezTo>
                <a:cubicBezTo>
                  <a:pt x="7324430" y="12064260"/>
                  <a:pt x="7284349" y="12036747"/>
                  <a:pt x="7299244" y="11993761"/>
                </a:cubicBezTo>
                <a:cubicBezTo>
                  <a:pt x="7343073" y="11999386"/>
                  <a:pt x="7355184" y="12030404"/>
                  <a:pt x="7389804" y="12043401"/>
                </a:cubicBezTo>
                <a:cubicBezTo>
                  <a:pt x="7389603" y="12049649"/>
                  <a:pt x="7387220" y="12053341"/>
                  <a:pt x="7384481" y="12056530"/>
                </a:cubicBezTo>
                <a:close/>
                <a:moveTo>
                  <a:pt x="10874613" y="4158313"/>
                </a:moveTo>
                <a:lnTo>
                  <a:pt x="10867365" y="4155111"/>
                </a:lnTo>
                <a:lnTo>
                  <a:pt x="10864347" y="4161943"/>
                </a:lnTo>
                <a:lnTo>
                  <a:pt x="10871594" y="4165145"/>
                </a:lnTo>
                <a:close/>
                <a:moveTo>
                  <a:pt x="9935980" y="6284506"/>
                </a:moveTo>
                <a:cubicBezTo>
                  <a:pt x="9914896" y="6279748"/>
                  <a:pt x="9917608" y="6274306"/>
                  <a:pt x="9894227" y="6263700"/>
                </a:cubicBezTo>
                <a:cubicBezTo>
                  <a:pt x="9890681" y="6270817"/>
                  <a:pt x="9867304" y="6273799"/>
                  <a:pt x="9878160" y="6284436"/>
                </a:cubicBezTo>
                <a:cubicBezTo>
                  <a:pt x="9897573" y="6285225"/>
                  <a:pt x="9918029" y="6288104"/>
                  <a:pt x="9935980" y="6284506"/>
                </a:cubicBezTo>
                <a:close/>
                <a:moveTo>
                  <a:pt x="7850421" y="11007979"/>
                </a:moveTo>
                <a:cubicBezTo>
                  <a:pt x="7848828" y="10995525"/>
                  <a:pt x="7844447" y="10985592"/>
                  <a:pt x="7832355" y="10983173"/>
                </a:cubicBezTo>
                <a:cubicBezTo>
                  <a:pt x="7834910" y="10995225"/>
                  <a:pt x="7833409" y="11010553"/>
                  <a:pt x="7850421" y="11007979"/>
                </a:cubicBezTo>
                <a:close/>
                <a:moveTo>
                  <a:pt x="8153242" y="10324688"/>
                </a:moveTo>
                <a:cubicBezTo>
                  <a:pt x="8153721" y="10304824"/>
                  <a:pt x="8166777" y="10298259"/>
                  <a:pt x="8171146" y="10281748"/>
                </a:cubicBezTo>
                <a:cubicBezTo>
                  <a:pt x="8153592" y="10285665"/>
                  <a:pt x="8137128" y="10308340"/>
                  <a:pt x="8153242" y="10324688"/>
                </a:cubicBezTo>
                <a:close/>
                <a:moveTo>
                  <a:pt x="7978746" y="10719673"/>
                </a:moveTo>
                <a:cubicBezTo>
                  <a:pt x="7978549" y="10717041"/>
                  <a:pt x="7978755" y="10715372"/>
                  <a:pt x="7978559" y="10712740"/>
                </a:cubicBezTo>
                <a:cubicBezTo>
                  <a:pt x="7976231" y="10712580"/>
                  <a:pt x="7973598" y="10712773"/>
                  <a:pt x="7971271" y="10712614"/>
                </a:cubicBezTo>
                <a:cubicBezTo>
                  <a:pt x="7971467" y="10715246"/>
                  <a:pt x="7971615" y="10717220"/>
                  <a:pt x="7971458" y="10719547"/>
                </a:cubicBezTo>
                <a:cubicBezTo>
                  <a:pt x="7973786" y="10719707"/>
                  <a:pt x="7976114" y="10719867"/>
                  <a:pt x="7978746" y="10719673"/>
                </a:cubicBezTo>
                <a:close/>
                <a:moveTo>
                  <a:pt x="10856703" y="4208072"/>
                </a:moveTo>
                <a:cubicBezTo>
                  <a:pt x="10850777" y="4201881"/>
                  <a:pt x="10851000" y="4193303"/>
                  <a:pt x="10840342" y="4188594"/>
                </a:cubicBezTo>
                <a:cubicBezTo>
                  <a:pt x="10831306" y="4191747"/>
                  <a:pt x="10837519" y="4199596"/>
                  <a:pt x="10836017" y="4207608"/>
                </a:cubicBezTo>
                <a:cubicBezTo>
                  <a:pt x="10844355" y="4211803"/>
                  <a:pt x="10852881" y="4215570"/>
                  <a:pt x="10856703" y="4208072"/>
                </a:cubicBezTo>
                <a:close/>
                <a:moveTo>
                  <a:pt x="8339465" y="9905698"/>
                </a:moveTo>
                <a:cubicBezTo>
                  <a:pt x="8327523" y="9879953"/>
                  <a:pt x="8281833" y="9878413"/>
                  <a:pt x="8251159" y="9875197"/>
                </a:cubicBezTo>
                <a:cubicBezTo>
                  <a:pt x="8249848" y="9905030"/>
                  <a:pt x="8305590" y="9900940"/>
                  <a:pt x="8333566" y="9912444"/>
                </a:cubicBezTo>
                <a:cubicBezTo>
                  <a:pt x="8336828" y="9912587"/>
                  <a:pt x="8338774" y="9910805"/>
                  <a:pt x="8339465" y="9905698"/>
                </a:cubicBezTo>
                <a:close/>
                <a:moveTo>
                  <a:pt x="9393828" y="7520286"/>
                </a:moveTo>
                <a:cubicBezTo>
                  <a:pt x="9387148" y="7505812"/>
                  <a:pt x="9384016" y="7488737"/>
                  <a:pt x="9367691" y="7482928"/>
                </a:cubicBezTo>
                <a:cubicBezTo>
                  <a:pt x="9372116" y="7498504"/>
                  <a:pt x="9378365" y="7513476"/>
                  <a:pt x="9393828" y="7520286"/>
                </a:cubicBezTo>
                <a:close/>
                <a:moveTo>
                  <a:pt x="9982505" y="6202649"/>
                </a:moveTo>
                <a:cubicBezTo>
                  <a:pt x="9963503" y="6176979"/>
                  <a:pt x="9957232" y="6146680"/>
                  <a:pt x="9928839" y="6124168"/>
                </a:cubicBezTo>
                <a:cubicBezTo>
                  <a:pt x="9915485" y="6141553"/>
                  <a:pt x="9953271" y="6161951"/>
                  <a:pt x="9936156" y="6168055"/>
                </a:cubicBezTo>
                <a:cubicBezTo>
                  <a:pt x="9928431" y="6161592"/>
                  <a:pt x="9934482" y="6150498"/>
                  <a:pt x="9917365" y="6147193"/>
                </a:cubicBezTo>
                <a:cubicBezTo>
                  <a:pt x="9921128" y="6167882"/>
                  <a:pt x="9928235" y="6208006"/>
                  <a:pt x="9957041" y="6207728"/>
                </a:cubicBezTo>
                <a:cubicBezTo>
                  <a:pt x="9952864" y="6199375"/>
                  <a:pt x="9938663" y="6175576"/>
                  <a:pt x="9949935" y="6174921"/>
                </a:cubicBezTo>
                <a:cubicBezTo>
                  <a:pt x="9953068" y="6184322"/>
                  <a:pt x="9966017" y="6210633"/>
                  <a:pt x="9982505" y="6202649"/>
                </a:cubicBezTo>
                <a:close/>
                <a:moveTo>
                  <a:pt x="9735210" y="6763891"/>
                </a:moveTo>
                <a:cubicBezTo>
                  <a:pt x="9733856" y="6758741"/>
                  <a:pt x="9742332" y="6739838"/>
                  <a:pt x="9727819" y="6741736"/>
                </a:cubicBezTo>
                <a:cubicBezTo>
                  <a:pt x="9730061" y="6751225"/>
                  <a:pt x="9716253" y="6768351"/>
                  <a:pt x="9735210" y="6763891"/>
                </a:cubicBezTo>
                <a:close/>
                <a:moveTo>
                  <a:pt x="7273525" y="12342182"/>
                </a:moveTo>
                <a:cubicBezTo>
                  <a:pt x="7229653" y="12402292"/>
                  <a:pt x="7168754" y="12362645"/>
                  <a:pt x="7114503" y="12362116"/>
                </a:cubicBezTo>
                <a:cubicBezTo>
                  <a:pt x="7105011" y="12395121"/>
                  <a:pt x="7165221" y="12495105"/>
                  <a:pt x="7114669" y="12524236"/>
                </a:cubicBezTo>
                <a:cubicBezTo>
                  <a:pt x="7072054" y="12549231"/>
                  <a:pt x="7032056" y="12457669"/>
                  <a:pt x="7030117" y="12407892"/>
                </a:cubicBezTo>
                <a:cubicBezTo>
                  <a:pt x="7029172" y="12383525"/>
                  <a:pt x="7038681" y="12359699"/>
                  <a:pt x="7036803" y="12342053"/>
                </a:cubicBezTo>
                <a:cubicBezTo>
                  <a:pt x="6986427" y="12339668"/>
                  <a:pt x="6940306" y="12361075"/>
                  <a:pt x="6883618" y="12322269"/>
                </a:cubicBezTo>
                <a:cubicBezTo>
                  <a:pt x="6885076" y="12317817"/>
                  <a:pt x="6884453" y="12313465"/>
                  <a:pt x="6879291" y="12310166"/>
                </a:cubicBezTo>
                <a:cubicBezTo>
                  <a:pt x="6896151" y="12259905"/>
                  <a:pt x="6941541" y="12242315"/>
                  <a:pt x="6986084" y="12244631"/>
                </a:cubicBezTo>
                <a:lnTo>
                  <a:pt x="7027936" y="12252848"/>
                </a:lnTo>
                <a:lnTo>
                  <a:pt x="7029256" y="12253108"/>
                </a:lnTo>
                <a:lnTo>
                  <a:pt x="7029516" y="12251541"/>
                </a:lnTo>
                <a:lnTo>
                  <a:pt x="7035700" y="12214177"/>
                </a:lnTo>
                <a:cubicBezTo>
                  <a:pt x="7037987" y="12175943"/>
                  <a:pt x="7031629" y="12139119"/>
                  <a:pt x="7051096" y="12097653"/>
                </a:cubicBezTo>
                <a:cubicBezTo>
                  <a:pt x="7118818" y="12118403"/>
                  <a:pt x="7109816" y="12210227"/>
                  <a:pt x="7126379" y="12264936"/>
                </a:cubicBezTo>
                <a:cubicBezTo>
                  <a:pt x="7172651" y="12273152"/>
                  <a:pt x="7263555" y="12272551"/>
                  <a:pt x="7273525" y="12342182"/>
                </a:cubicBezTo>
                <a:close/>
                <a:moveTo>
                  <a:pt x="8070850" y="10539322"/>
                </a:moveTo>
                <a:cubicBezTo>
                  <a:pt x="8013368" y="10554614"/>
                  <a:pt x="7969653" y="10526811"/>
                  <a:pt x="7928396" y="10514714"/>
                </a:cubicBezTo>
                <a:cubicBezTo>
                  <a:pt x="7921593" y="10452654"/>
                  <a:pt x="7888999" y="10395533"/>
                  <a:pt x="7878924" y="10329418"/>
                </a:cubicBezTo>
                <a:cubicBezTo>
                  <a:pt x="7871213" y="10277691"/>
                  <a:pt x="7863217" y="10222013"/>
                  <a:pt x="7871966" y="10169036"/>
                </a:cubicBezTo>
                <a:cubicBezTo>
                  <a:pt x="7901847" y="10188619"/>
                  <a:pt x="7906802" y="10234264"/>
                  <a:pt x="7928953" y="10261387"/>
                </a:cubicBezTo>
                <a:cubicBezTo>
                  <a:pt x="7952790" y="10252292"/>
                  <a:pt x="7948712" y="10214196"/>
                  <a:pt x="7964688" y="10197090"/>
                </a:cubicBezTo>
                <a:cubicBezTo>
                  <a:pt x="7986736" y="10213626"/>
                  <a:pt x="7989870" y="10247821"/>
                  <a:pt x="8000170" y="10275844"/>
                </a:cubicBezTo>
                <a:cubicBezTo>
                  <a:pt x="8029619" y="10257384"/>
                  <a:pt x="8021976" y="10202010"/>
                  <a:pt x="8053943" y="10186338"/>
                </a:cubicBezTo>
                <a:cubicBezTo>
                  <a:pt x="8084349" y="10268126"/>
                  <a:pt x="8088388" y="10424757"/>
                  <a:pt x="8063659" y="10517685"/>
                </a:cubicBezTo>
                <a:cubicBezTo>
                  <a:pt x="8061835" y="10529081"/>
                  <a:pt x="8074202" y="10526155"/>
                  <a:pt x="8070850" y="10539322"/>
                </a:cubicBezTo>
                <a:close/>
                <a:moveTo>
                  <a:pt x="7953708" y="10805209"/>
                </a:moveTo>
                <a:cubicBezTo>
                  <a:pt x="7942559" y="10788826"/>
                  <a:pt x="7947320" y="10763996"/>
                  <a:pt x="7932400" y="10759138"/>
                </a:cubicBezTo>
                <a:cubicBezTo>
                  <a:pt x="7915055" y="10774968"/>
                  <a:pt x="7937118" y="10800143"/>
                  <a:pt x="7953708" y="10805209"/>
                </a:cubicBezTo>
                <a:close/>
                <a:moveTo>
                  <a:pt x="7903657" y="10919048"/>
                </a:moveTo>
                <a:cubicBezTo>
                  <a:pt x="7913685" y="10823037"/>
                  <a:pt x="7906159" y="10700196"/>
                  <a:pt x="7910892" y="10595310"/>
                </a:cubicBezTo>
                <a:cubicBezTo>
                  <a:pt x="7894833" y="10601784"/>
                  <a:pt x="7900807" y="10624171"/>
                  <a:pt x="7900170" y="10637781"/>
                </a:cubicBezTo>
                <a:cubicBezTo>
                  <a:pt x="7895456" y="10734064"/>
                  <a:pt x="7898964" y="10842975"/>
                  <a:pt x="7903657" y="10919048"/>
                </a:cubicBezTo>
                <a:close/>
                <a:moveTo>
                  <a:pt x="9214080" y="7953626"/>
                </a:moveTo>
                <a:cubicBezTo>
                  <a:pt x="9200995" y="7941026"/>
                  <a:pt x="9187500" y="7910212"/>
                  <a:pt x="9170296" y="7911487"/>
                </a:cubicBezTo>
                <a:cubicBezTo>
                  <a:pt x="9190907" y="7918384"/>
                  <a:pt x="9190318" y="7960989"/>
                  <a:pt x="9214080" y="7953626"/>
                </a:cubicBezTo>
                <a:close/>
                <a:moveTo>
                  <a:pt x="7886002" y="10961697"/>
                </a:moveTo>
                <a:cubicBezTo>
                  <a:pt x="7888877" y="10942630"/>
                  <a:pt x="7871365" y="10942924"/>
                  <a:pt x="7861306" y="10936716"/>
                </a:cubicBezTo>
                <a:cubicBezTo>
                  <a:pt x="7864922" y="10949683"/>
                  <a:pt x="7874371" y="10956598"/>
                  <a:pt x="7886002" y="10961697"/>
                </a:cubicBezTo>
                <a:close/>
                <a:moveTo>
                  <a:pt x="7532580" y="11761773"/>
                </a:moveTo>
                <a:cubicBezTo>
                  <a:pt x="7493878" y="11752931"/>
                  <a:pt x="7461389" y="11716579"/>
                  <a:pt x="7476074" y="11679646"/>
                </a:cubicBezTo>
                <a:cubicBezTo>
                  <a:pt x="7510079" y="11693150"/>
                  <a:pt x="7554510" y="11731251"/>
                  <a:pt x="7532580" y="11761773"/>
                </a:cubicBezTo>
                <a:close/>
                <a:moveTo>
                  <a:pt x="6340697" y="14462169"/>
                </a:moveTo>
                <a:cubicBezTo>
                  <a:pt x="6334861" y="14453465"/>
                  <a:pt x="6328243" y="14459219"/>
                  <a:pt x="6318947" y="14447965"/>
                </a:cubicBezTo>
                <a:cubicBezTo>
                  <a:pt x="6289648" y="14481984"/>
                  <a:pt x="6251843" y="14494889"/>
                  <a:pt x="6229246" y="14547184"/>
                </a:cubicBezTo>
                <a:cubicBezTo>
                  <a:pt x="6242127" y="14550323"/>
                  <a:pt x="6239869" y="14560046"/>
                  <a:pt x="6254407" y="14562896"/>
                </a:cubicBezTo>
                <a:cubicBezTo>
                  <a:pt x="6285230" y="14534655"/>
                  <a:pt x="6317241" y="14509491"/>
                  <a:pt x="6340697" y="14462169"/>
                </a:cubicBezTo>
                <a:close/>
                <a:moveTo>
                  <a:pt x="7882311" y="10983141"/>
                </a:moveTo>
                <a:cubicBezTo>
                  <a:pt x="7883036" y="10975148"/>
                  <a:pt x="7881327" y="10969981"/>
                  <a:pt x="7874952" y="10968795"/>
                </a:cubicBezTo>
                <a:cubicBezTo>
                  <a:pt x="7869727" y="10974142"/>
                  <a:pt x="7871173" y="10984621"/>
                  <a:pt x="7882311" y="10983141"/>
                </a:cubicBezTo>
                <a:close/>
                <a:moveTo>
                  <a:pt x="10661874" y="4692959"/>
                </a:moveTo>
                <a:cubicBezTo>
                  <a:pt x="10657746" y="4689605"/>
                  <a:pt x="10657548" y="4685436"/>
                  <a:pt x="10649303" y="4683323"/>
                </a:cubicBezTo>
                <a:cubicBezTo>
                  <a:pt x="10646730" y="4699533"/>
                  <a:pt x="10625712" y="4705553"/>
                  <a:pt x="10644297" y="4714274"/>
                </a:cubicBezTo>
                <a:cubicBezTo>
                  <a:pt x="10647395" y="4700337"/>
                  <a:pt x="10654540" y="4696862"/>
                  <a:pt x="10661874" y="4692959"/>
                </a:cubicBezTo>
                <a:close/>
                <a:moveTo>
                  <a:pt x="10220156" y="5699510"/>
                </a:moveTo>
                <a:cubicBezTo>
                  <a:pt x="10138407" y="5586624"/>
                  <a:pt x="9956085" y="5707286"/>
                  <a:pt x="10014403" y="5857081"/>
                </a:cubicBezTo>
                <a:cubicBezTo>
                  <a:pt x="10073034" y="5817524"/>
                  <a:pt x="10115104" y="5742215"/>
                  <a:pt x="10174975" y="5718113"/>
                </a:cubicBezTo>
                <a:cubicBezTo>
                  <a:pt x="10177376" y="5741737"/>
                  <a:pt x="10150743" y="5747146"/>
                  <a:pt x="10136426" y="5759570"/>
                </a:cubicBezTo>
                <a:cubicBezTo>
                  <a:pt x="10123354" y="5771201"/>
                  <a:pt x="10112194" y="5788603"/>
                  <a:pt x="10098238" y="5801320"/>
                </a:cubicBezTo>
                <a:cubicBezTo>
                  <a:pt x="10072228" y="5825896"/>
                  <a:pt x="10032495" y="5845924"/>
                  <a:pt x="10022158" y="5884460"/>
                </a:cubicBezTo>
                <a:cubicBezTo>
                  <a:pt x="10023147" y="5887673"/>
                  <a:pt x="10026628" y="5889302"/>
                  <a:pt x="10031810" y="5888103"/>
                </a:cubicBezTo>
                <a:cubicBezTo>
                  <a:pt x="10089675" y="5821437"/>
                  <a:pt x="10177830" y="5778824"/>
                  <a:pt x="10220156" y="5699510"/>
                </a:cubicBezTo>
                <a:close/>
                <a:moveTo>
                  <a:pt x="9986895" y="6228353"/>
                </a:moveTo>
                <a:cubicBezTo>
                  <a:pt x="9979379" y="6220427"/>
                  <a:pt x="9975826" y="6204547"/>
                  <a:pt x="9961633" y="6210017"/>
                </a:cubicBezTo>
                <a:cubicBezTo>
                  <a:pt x="9950573" y="6220706"/>
                  <a:pt x="9980221" y="6248022"/>
                  <a:pt x="9986895" y="6228353"/>
                </a:cubicBezTo>
                <a:close/>
                <a:moveTo>
                  <a:pt x="6569037" y="13970071"/>
                </a:moveTo>
                <a:cubicBezTo>
                  <a:pt x="6558849" y="13966589"/>
                  <a:pt x="6551796" y="13967550"/>
                  <a:pt x="6549258" y="13975602"/>
                </a:cubicBezTo>
                <a:cubicBezTo>
                  <a:pt x="6556292" y="13987376"/>
                  <a:pt x="6564654" y="13978837"/>
                  <a:pt x="6569037" y="13970071"/>
                </a:cubicBezTo>
                <a:close/>
                <a:moveTo>
                  <a:pt x="10851850" y="4278409"/>
                </a:moveTo>
                <a:cubicBezTo>
                  <a:pt x="10853934" y="4268827"/>
                  <a:pt x="10847239" y="4255438"/>
                  <a:pt x="10838213" y="4249919"/>
                </a:cubicBezTo>
                <a:cubicBezTo>
                  <a:pt x="10826927" y="4267389"/>
                  <a:pt x="10828983" y="4280036"/>
                  <a:pt x="10846601" y="4286289"/>
                </a:cubicBezTo>
                <a:cubicBezTo>
                  <a:pt x="10849485" y="4284374"/>
                  <a:pt x="10851155" y="4281603"/>
                  <a:pt x="10851850" y="4278409"/>
                </a:cubicBezTo>
                <a:close/>
                <a:moveTo>
                  <a:pt x="8176582" y="10335514"/>
                </a:moveTo>
                <a:cubicBezTo>
                  <a:pt x="8181853" y="10326002"/>
                  <a:pt x="8185369" y="10314593"/>
                  <a:pt x="8188974" y="10303260"/>
                </a:cubicBezTo>
                <a:cubicBezTo>
                  <a:pt x="8173885" y="10317904"/>
                  <a:pt x="8156624" y="10330061"/>
                  <a:pt x="8153659" y="10356385"/>
                </a:cubicBezTo>
                <a:cubicBezTo>
                  <a:pt x="8164284" y="10352641"/>
                  <a:pt x="8171311" y="10345026"/>
                  <a:pt x="8176582" y="10335514"/>
                </a:cubicBezTo>
                <a:close/>
                <a:moveTo>
                  <a:pt x="10676434" y="4678474"/>
                </a:moveTo>
                <a:lnTo>
                  <a:pt x="10666194" y="4673950"/>
                </a:lnTo>
                <a:lnTo>
                  <a:pt x="10662987" y="4681206"/>
                </a:lnTo>
                <a:cubicBezTo>
                  <a:pt x="10667254" y="4683092"/>
                  <a:pt x="10665794" y="4687549"/>
                  <a:pt x="10671719" y="4689146"/>
                </a:cubicBezTo>
                <a:close/>
                <a:moveTo>
                  <a:pt x="9761012" y="6750767"/>
                </a:moveTo>
                <a:cubicBezTo>
                  <a:pt x="9762122" y="6746623"/>
                  <a:pt x="9760422" y="6741808"/>
                  <a:pt x="9755913" y="6736322"/>
                </a:cubicBezTo>
                <a:cubicBezTo>
                  <a:pt x="9742224" y="6741517"/>
                  <a:pt x="9750605" y="6752320"/>
                  <a:pt x="9749257" y="6761183"/>
                </a:cubicBezTo>
                <a:cubicBezTo>
                  <a:pt x="9755984" y="6758383"/>
                  <a:pt x="9759903" y="6754911"/>
                  <a:pt x="9761012" y="6750767"/>
                </a:cubicBezTo>
                <a:close/>
                <a:moveTo>
                  <a:pt x="7882264" y="11004647"/>
                </a:moveTo>
                <a:cubicBezTo>
                  <a:pt x="7882067" y="11002015"/>
                  <a:pt x="7882577" y="10999993"/>
                  <a:pt x="7882381" y="10997361"/>
                </a:cubicBezTo>
                <a:cubicBezTo>
                  <a:pt x="7880357" y="10996848"/>
                  <a:pt x="7878383" y="10996993"/>
                  <a:pt x="7879149" y="10993959"/>
                </a:cubicBezTo>
                <a:cubicBezTo>
                  <a:pt x="7876468" y="10993495"/>
                  <a:pt x="7874189" y="10993993"/>
                  <a:pt x="7871861" y="10993834"/>
                </a:cubicBezTo>
                <a:cubicBezTo>
                  <a:pt x="7871704" y="10996161"/>
                  <a:pt x="7871193" y="10998183"/>
                  <a:pt x="7868158" y="10997414"/>
                </a:cubicBezTo>
                <a:cubicBezTo>
                  <a:pt x="7868001" y="10999741"/>
                  <a:pt x="7868198" y="11002373"/>
                  <a:pt x="7868041" y="11004700"/>
                </a:cubicBezTo>
                <a:cubicBezTo>
                  <a:pt x="7870369" y="11004859"/>
                  <a:pt x="7872039" y="11005068"/>
                  <a:pt x="7871931" y="11008053"/>
                </a:cubicBezTo>
                <a:cubicBezTo>
                  <a:pt x="7873906" y="11007908"/>
                  <a:pt x="7876233" y="11008068"/>
                  <a:pt x="7878866" y="11007874"/>
                </a:cubicBezTo>
                <a:cubicBezTo>
                  <a:pt x="7879022" y="11005547"/>
                  <a:pt x="7879228" y="11003878"/>
                  <a:pt x="7882264" y="11004647"/>
                </a:cubicBezTo>
                <a:close/>
                <a:moveTo>
                  <a:pt x="7983131" y="10780551"/>
                </a:moveTo>
                <a:cubicBezTo>
                  <a:pt x="7987118" y="10774139"/>
                  <a:pt x="7988362" y="10766439"/>
                  <a:pt x="7985587" y="10762507"/>
                </a:cubicBezTo>
                <a:cubicBezTo>
                  <a:pt x="7981207" y="10774738"/>
                  <a:pt x="7967182" y="10777423"/>
                  <a:pt x="7964217" y="10790873"/>
                </a:cubicBezTo>
                <a:cubicBezTo>
                  <a:pt x="7972413" y="10792090"/>
                  <a:pt x="7979143" y="10786965"/>
                  <a:pt x="7983131" y="10780551"/>
                </a:cubicBezTo>
                <a:close/>
                <a:moveTo>
                  <a:pt x="10492539" y="5103292"/>
                </a:moveTo>
                <a:cubicBezTo>
                  <a:pt x="10499208" y="5094582"/>
                  <a:pt x="10497926" y="5074979"/>
                  <a:pt x="10502519" y="5062850"/>
                </a:cubicBezTo>
                <a:cubicBezTo>
                  <a:pt x="10508317" y="5048576"/>
                  <a:pt x="10518291" y="5038697"/>
                  <a:pt x="10514383" y="5026767"/>
                </a:cubicBezTo>
                <a:cubicBezTo>
                  <a:pt x="10516727" y="5014537"/>
                  <a:pt x="10526787" y="5024084"/>
                  <a:pt x="10529132" y="5011855"/>
                </a:cubicBezTo>
                <a:cubicBezTo>
                  <a:pt x="10521779" y="5006566"/>
                  <a:pt x="10527109" y="4995656"/>
                  <a:pt x="10527944" y="4986841"/>
                </a:cubicBezTo>
                <a:cubicBezTo>
                  <a:pt x="10530288" y="4974611"/>
                  <a:pt x="10540775" y="4984347"/>
                  <a:pt x="10542504" y="4972356"/>
                </a:cubicBezTo>
                <a:cubicBezTo>
                  <a:pt x="10530691" y="4939075"/>
                  <a:pt x="10562586" y="4924597"/>
                  <a:pt x="10553850" y="4890124"/>
                </a:cubicBezTo>
                <a:cubicBezTo>
                  <a:pt x="10571036" y="4887005"/>
                  <a:pt x="10583327" y="4851109"/>
                  <a:pt x="10573446" y="4836539"/>
                </a:cubicBezTo>
                <a:cubicBezTo>
                  <a:pt x="10529114" y="4932256"/>
                  <a:pt x="10507974" y="5019343"/>
                  <a:pt x="10482712" y="5107678"/>
                </a:cubicBezTo>
                <a:cubicBezTo>
                  <a:pt x="10487212" y="5107881"/>
                  <a:pt x="10490317" y="5106193"/>
                  <a:pt x="10492539" y="5103292"/>
                </a:cubicBezTo>
                <a:close/>
                <a:moveTo>
                  <a:pt x="9729459" y="6835133"/>
                </a:moveTo>
                <a:cubicBezTo>
                  <a:pt x="9719241" y="6814608"/>
                  <a:pt x="9735381" y="6801529"/>
                  <a:pt x="9723888" y="6780661"/>
                </a:cubicBezTo>
                <a:cubicBezTo>
                  <a:pt x="9704033" y="6791030"/>
                  <a:pt x="9717739" y="6827872"/>
                  <a:pt x="9729459" y="6835133"/>
                </a:cubicBezTo>
                <a:close/>
                <a:moveTo>
                  <a:pt x="10033629" y="6147123"/>
                </a:moveTo>
                <a:cubicBezTo>
                  <a:pt x="10022773" y="6137531"/>
                  <a:pt x="10015877" y="6106396"/>
                  <a:pt x="9998553" y="6111874"/>
                </a:cubicBezTo>
                <a:cubicBezTo>
                  <a:pt x="10010662" y="6121043"/>
                  <a:pt x="10020063" y="6151337"/>
                  <a:pt x="10033629" y="6147123"/>
                </a:cubicBezTo>
                <a:close/>
                <a:moveTo>
                  <a:pt x="9363610" y="7671391"/>
                </a:moveTo>
                <a:lnTo>
                  <a:pt x="9358374" y="7616985"/>
                </a:lnTo>
                <a:cubicBezTo>
                  <a:pt x="9352593" y="7598059"/>
                  <a:pt x="9341866" y="7582599"/>
                  <a:pt x="9322409" y="7572342"/>
                </a:cubicBezTo>
                <a:cubicBezTo>
                  <a:pt x="9313851" y="7576715"/>
                  <a:pt x="9328417" y="7584060"/>
                  <a:pt x="9314298" y="7582764"/>
                </a:cubicBezTo>
                <a:cubicBezTo>
                  <a:pt x="9302967" y="7581262"/>
                  <a:pt x="9304862" y="7568963"/>
                  <a:pt x="9293962" y="7566960"/>
                </a:cubicBezTo>
                <a:cubicBezTo>
                  <a:pt x="9240894" y="7574741"/>
                  <a:pt x="9193278" y="7588698"/>
                  <a:pt x="9154165" y="7612746"/>
                </a:cubicBezTo>
                <a:lnTo>
                  <a:pt x="9134449" y="7627772"/>
                </a:lnTo>
                <a:close/>
                <a:moveTo>
                  <a:pt x="6752291" y="13584171"/>
                </a:moveTo>
                <a:cubicBezTo>
                  <a:pt x="6741577" y="13578418"/>
                  <a:pt x="6735164" y="13549082"/>
                  <a:pt x="6719989" y="13559196"/>
                </a:cubicBezTo>
                <a:cubicBezTo>
                  <a:pt x="6734155" y="13562906"/>
                  <a:pt x="6734278" y="13596090"/>
                  <a:pt x="6752291" y="13584171"/>
                </a:cubicBezTo>
                <a:close/>
                <a:moveTo>
                  <a:pt x="10485165" y="5141874"/>
                </a:moveTo>
                <a:cubicBezTo>
                  <a:pt x="10486268" y="5141613"/>
                  <a:pt x="10486352" y="5139259"/>
                  <a:pt x="10484138" y="5133307"/>
                </a:cubicBezTo>
                <a:cubicBezTo>
                  <a:pt x="10482571" y="5131083"/>
                  <a:pt x="10486262" y="5129654"/>
                  <a:pt x="10482233" y="5128385"/>
                </a:cubicBezTo>
                <a:cubicBezTo>
                  <a:pt x="10469366" y="5124612"/>
                  <a:pt x="10481854" y="5142660"/>
                  <a:pt x="10485165" y="5141874"/>
                </a:cubicBezTo>
                <a:close/>
                <a:moveTo>
                  <a:pt x="10944817" y="4102058"/>
                </a:moveTo>
                <a:cubicBezTo>
                  <a:pt x="10951756" y="4089813"/>
                  <a:pt x="10950889" y="4080243"/>
                  <a:pt x="10939994" y="4074918"/>
                </a:cubicBezTo>
                <a:cubicBezTo>
                  <a:pt x="10933229" y="4077544"/>
                  <a:pt x="10922845" y="4096433"/>
                  <a:pt x="10933076" y="4100953"/>
                </a:cubicBezTo>
                <a:cubicBezTo>
                  <a:pt x="10935201" y="4097299"/>
                  <a:pt x="10939701" y="4099798"/>
                  <a:pt x="10944817" y="4102058"/>
                </a:cubicBezTo>
                <a:close/>
                <a:moveTo>
                  <a:pt x="10017363" y="6202774"/>
                </a:moveTo>
                <a:cubicBezTo>
                  <a:pt x="10028418" y="6172223"/>
                  <a:pt x="10005447" y="6135692"/>
                  <a:pt x="9970797" y="6133057"/>
                </a:cubicBezTo>
                <a:cubicBezTo>
                  <a:pt x="9970805" y="6161281"/>
                  <a:pt x="9989179" y="6184026"/>
                  <a:pt x="10017363" y="6202774"/>
                </a:cubicBezTo>
                <a:close/>
                <a:moveTo>
                  <a:pt x="9361344" y="7689075"/>
                </a:moveTo>
                <a:lnTo>
                  <a:pt x="9238939" y="7669310"/>
                </a:lnTo>
                <a:cubicBezTo>
                  <a:pt x="9220879" y="7665903"/>
                  <a:pt x="9203003" y="7655240"/>
                  <a:pt x="9185605" y="7651844"/>
                </a:cubicBezTo>
                <a:cubicBezTo>
                  <a:pt x="9175015" y="7649854"/>
                  <a:pt x="9158329" y="7646788"/>
                  <a:pt x="9146857" y="7652244"/>
                </a:cubicBezTo>
                <a:lnTo>
                  <a:pt x="9140362" y="7658278"/>
                </a:lnTo>
                <a:lnTo>
                  <a:pt x="9137541" y="7660900"/>
                </a:lnTo>
                <a:cubicBezTo>
                  <a:pt x="9141453" y="7669406"/>
                  <a:pt x="9148766" y="7673710"/>
                  <a:pt x="9157074" y="7676261"/>
                </a:cubicBezTo>
                <a:lnTo>
                  <a:pt x="9164501" y="7677683"/>
                </a:lnTo>
                <a:lnTo>
                  <a:pt x="9182559" y="7681133"/>
                </a:lnTo>
                <a:lnTo>
                  <a:pt x="9352080" y="7709846"/>
                </a:lnTo>
                <a:lnTo>
                  <a:pt x="9353046" y="7695904"/>
                </a:lnTo>
                <a:cubicBezTo>
                  <a:pt x="9353967" y="7692562"/>
                  <a:pt x="9357437" y="7692072"/>
                  <a:pt x="9360394" y="7690977"/>
                </a:cubicBezTo>
                <a:close/>
                <a:moveTo>
                  <a:pt x="9778443" y="6745309"/>
                </a:moveTo>
                <a:cubicBezTo>
                  <a:pt x="9782298" y="6735935"/>
                  <a:pt x="9776354" y="6724401"/>
                  <a:pt x="9765294" y="6725522"/>
                </a:cubicBezTo>
                <a:cubicBezTo>
                  <a:pt x="9766666" y="6734434"/>
                  <a:pt x="9767229" y="6743813"/>
                  <a:pt x="9771149" y="6753414"/>
                </a:cubicBezTo>
                <a:cubicBezTo>
                  <a:pt x="9774785" y="6751318"/>
                  <a:pt x="9777158" y="6748433"/>
                  <a:pt x="9778443" y="6745309"/>
                </a:cubicBezTo>
                <a:close/>
                <a:moveTo>
                  <a:pt x="8213671" y="10288911"/>
                </a:moveTo>
                <a:cubicBezTo>
                  <a:pt x="8205073" y="10288873"/>
                  <a:pt x="8202538" y="10294676"/>
                  <a:pt x="8196012" y="10295809"/>
                </a:cubicBezTo>
                <a:cubicBezTo>
                  <a:pt x="8196460" y="10301726"/>
                  <a:pt x="8194732" y="10309452"/>
                  <a:pt x="8199434" y="10310433"/>
                </a:cubicBezTo>
                <a:cubicBezTo>
                  <a:pt x="8201671" y="10300687"/>
                  <a:pt x="8214314" y="10301754"/>
                  <a:pt x="8213671" y="10288911"/>
                </a:cubicBezTo>
                <a:close/>
                <a:moveTo>
                  <a:pt x="8193391" y="10336485"/>
                </a:moveTo>
                <a:cubicBezTo>
                  <a:pt x="8195510" y="10335009"/>
                  <a:pt x="8197358" y="10333223"/>
                  <a:pt x="8196175" y="10328517"/>
                </a:cubicBezTo>
                <a:cubicBezTo>
                  <a:pt x="8187279" y="10324534"/>
                  <a:pt x="8179876" y="10340274"/>
                  <a:pt x="8188977" y="10342588"/>
                </a:cubicBezTo>
                <a:cubicBezTo>
                  <a:pt x="8188880" y="10339125"/>
                  <a:pt x="8191271" y="10337961"/>
                  <a:pt x="8193391" y="10336485"/>
                </a:cubicBezTo>
                <a:close/>
                <a:moveTo>
                  <a:pt x="10892946" y="4228679"/>
                </a:moveTo>
                <a:cubicBezTo>
                  <a:pt x="10897384" y="4220943"/>
                  <a:pt x="10898369" y="4215254"/>
                  <a:pt x="10897272" y="4209665"/>
                </a:cubicBezTo>
                <a:lnTo>
                  <a:pt x="10887040" y="4205144"/>
                </a:lnTo>
                <a:cubicBezTo>
                  <a:pt x="10880856" y="4215682"/>
                  <a:pt x="10883519" y="4223493"/>
                  <a:pt x="10892946" y="4228679"/>
                </a:cubicBezTo>
                <a:close/>
                <a:moveTo>
                  <a:pt x="11006339" y="3972045"/>
                </a:moveTo>
                <a:cubicBezTo>
                  <a:pt x="11006520" y="3967022"/>
                  <a:pt x="11017757" y="3948509"/>
                  <a:pt x="11003451" y="3941678"/>
                </a:cubicBezTo>
                <a:cubicBezTo>
                  <a:pt x="10992773" y="3954313"/>
                  <a:pt x="10996737" y="3976479"/>
                  <a:pt x="11006339" y="3972045"/>
                </a:cubicBezTo>
                <a:close/>
                <a:moveTo>
                  <a:pt x="9401857" y="7609972"/>
                </a:moveTo>
                <a:cubicBezTo>
                  <a:pt x="9416998" y="7593413"/>
                  <a:pt x="9402140" y="7563172"/>
                  <a:pt x="9399163" y="7541877"/>
                </a:cubicBezTo>
                <a:cubicBezTo>
                  <a:pt x="9371028" y="7528051"/>
                  <a:pt x="9350386" y="7482802"/>
                  <a:pt x="9323503" y="7504903"/>
                </a:cubicBezTo>
                <a:cubicBezTo>
                  <a:pt x="9360163" y="7513887"/>
                  <a:pt x="9372696" y="7544300"/>
                  <a:pt x="9389998" y="7569684"/>
                </a:cubicBezTo>
                <a:cubicBezTo>
                  <a:pt x="9358333" y="7552379"/>
                  <a:pt x="9345457" y="7517312"/>
                  <a:pt x="9312862" y="7500076"/>
                </a:cubicBezTo>
                <a:cubicBezTo>
                  <a:pt x="9319195" y="7535156"/>
                  <a:pt x="9345246" y="7552411"/>
                  <a:pt x="9361222" y="7578828"/>
                </a:cubicBezTo>
                <a:cubicBezTo>
                  <a:pt x="9352817" y="7591612"/>
                  <a:pt x="9373222" y="7608344"/>
                  <a:pt x="9379626" y="7619098"/>
                </a:cubicBezTo>
                <a:cubicBezTo>
                  <a:pt x="9382176" y="7603006"/>
                  <a:pt x="9357021" y="7585217"/>
                  <a:pt x="9375533" y="7576366"/>
                </a:cubicBezTo>
                <a:cubicBezTo>
                  <a:pt x="9388705" y="7583813"/>
                  <a:pt x="9386499" y="7604556"/>
                  <a:pt x="9401857" y="7609972"/>
                </a:cubicBezTo>
                <a:close/>
                <a:moveTo>
                  <a:pt x="7027103" y="12986251"/>
                </a:moveTo>
                <a:cubicBezTo>
                  <a:pt x="7043644" y="12969607"/>
                  <a:pt x="7001894" y="12970526"/>
                  <a:pt x="7008426" y="12984623"/>
                </a:cubicBezTo>
                <a:cubicBezTo>
                  <a:pt x="7011667" y="12991151"/>
                  <a:pt x="7025307" y="12988004"/>
                  <a:pt x="7027103" y="12986251"/>
                </a:cubicBezTo>
                <a:close/>
                <a:moveTo>
                  <a:pt x="7860999" y="11100823"/>
                </a:moveTo>
                <a:cubicBezTo>
                  <a:pt x="7860898" y="11077342"/>
                  <a:pt x="7855128" y="11031122"/>
                  <a:pt x="7836386" y="11014966"/>
                </a:cubicBezTo>
                <a:cubicBezTo>
                  <a:pt x="7814407" y="11044038"/>
                  <a:pt x="7866652" y="11061371"/>
                  <a:pt x="7850126" y="11096990"/>
                </a:cubicBezTo>
                <a:cubicBezTo>
                  <a:pt x="7854781" y="11097310"/>
                  <a:pt x="7855125" y="11101916"/>
                  <a:pt x="7860999" y="11100823"/>
                </a:cubicBezTo>
                <a:close/>
                <a:moveTo>
                  <a:pt x="11542900" y="2768797"/>
                </a:moveTo>
                <a:cubicBezTo>
                  <a:pt x="11536118" y="2766822"/>
                  <a:pt x="11531857" y="2769535"/>
                  <a:pt x="11528500" y="2773669"/>
                </a:cubicBezTo>
                <a:cubicBezTo>
                  <a:pt x="11535471" y="2775217"/>
                  <a:pt x="11542918" y="2777997"/>
                  <a:pt x="11542900" y="2768797"/>
                </a:cubicBezTo>
                <a:close/>
                <a:moveTo>
                  <a:pt x="10869202" y="4300869"/>
                </a:moveTo>
                <a:cubicBezTo>
                  <a:pt x="10875149" y="4289716"/>
                  <a:pt x="10868900" y="4258885"/>
                  <a:pt x="10856572" y="4245271"/>
                </a:cubicBezTo>
                <a:cubicBezTo>
                  <a:pt x="10847474" y="4269322"/>
                  <a:pt x="10854743" y="4286314"/>
                  <a:pt x="10869202" y="4300869"/>
                </a:cubicBezTo>
                <a:close/>
                <a:moveTo>
                  <a:pt x="7025496" y="13004905"/>
                </a:moveTo>
                <a:lnTo>
                  <a:pt x="7014820" y="13000188"/>
                </a:lnTo>
                <a:lnTo>
                  <a:pt x="7010110" y="13010847"/>
                </a:lnTo>
                <a:lnTo>
                  <a:pt x="7020786" y="13015564"/>
                </a:lnTo>
                <a:close/>
                <a:moveTo>
                  <a:pt x="10591738" y="4935947"/>
                </a:moveTo>
                <a:cubicBezTo>
                  <a:pt x="10590561" y="4915529"/>
                  <a:pt x="10590187" y="4894446"/>
                  <a:pt x="10580396" y="4877364"/>
                </a:cubicBezTo>
                <a:cubicBezTo>
                  <a:pt x="10576036" y="4899927"/>
                  <a:pt x="10577640" y="4920534"/>
                  <a:pt x="10591738" y="4935947"/>
                </a:cubicBezTo>
                <a:close/>
                <a:moveTo>
                  <a:pt x="10671519" y="4755384"/>
                </a:moveTo>
                <a:cubicBezTo>
                  <a:pt x="10677555" y="4741724"/>
                  <a:pt x="10673746" y="4731878"/>
                  <a:pt x="10660281" y="4725419"/>
                </a:cubicBezTo>
                <a:cubicBezTo>
                  <a:pt x="10657510" y="4737459"/>
                  <a:pt x="10656020" y="4750066"/>
                  <a:pt x="10671519" y="4755384"/>
                </a:cubicBezTo>
                <a:close/>
                <a:moveTo>
                  <a:pt x="9403904" y="7631338"/>
                </a:moveTo>
                <a:cubicBezTo>
                  <a:pt x="9403767" y="7629476"/>
                  <a:pt x="9404025" y="7626650"/>
                  <a:pt x="9404319" y="7624289"/>
                </a:cubicBezTo>
                <a:cubicBezTo>
                  <a:pt x="9401993" y="7624462"/>
                  <a:pt x="9399635" y="7624168"/>
                  <a:pt x="9397276" y="7623874"/>
                </a:cubicBezTo>
                <a:cubicBezTo>
                  <a:pt x="9396983" y="7626234"/>
                  <a:pt x="9397155" y="7628560"/>
                  <a:pt x="9396430" y="7631422"/>
                </a:cubicBezTo>
                <a:cubicBezTo>
                  <a:pt x="9399220" y="7631215"/>
                  <a:pt x="9401579" y="7631509"/>
                  <a:pt x="9403904" y="7631338"/>
                </a:cubicBezTo>
                <a:close/>
                <a:moveTo>
                  <a:pt x="10516876" y="5114611"/>
                </a:moveTo>
                <a:cubicBezTo>
                  <a:pt x="10519740" y="5100051"/>
                  <a:pt x="10522411" y="5085926"/>
                  <a:pt x="10508659" y="5077808"/>
                </a:cubicBezTo>
                <a:cubicBezTo>
                  <a:pt x="10507030" y="5091884"/>
                  <a:pt x="10503124" y="5106495"/>
                  <a:pt x="10516876" y="5114611"/>
                </a:cubicBezTo>
                <a:close/>
                <a:moveTo>
                  <a:pt x="8228127" y="10296456"/>
                </a:moveTo>
                <a:cubicBezTo>
                  <a:pt x="8217457" y="10295246"/>
                  <a:pt x="8206512" y="10312234"/>
                  <a:pt x="8213840" y="10317321"/>
                </a:cubicBezTo>
                <a:cubicBezTo>
                  <a:pt x="8215773" y="10307927"/>
                  <a:pt x="8228719" y="10308641"/>
                  <a:pt x="8228127" y="10296456"/>
                </a:cubicBezTo>
                <a:close/>
                <a:moveTo>
                  <a:pt x="8245921" y="10260795"/>
                </a:moveTo>
                <a:cubicBezTo>
                  <a:pt x="8243715" y="10244760"/>
                  <a:pt x="8236343" y="10234719"/>
                  <a:pt x="8228010" y="10225078"/>
                </a:cubicBezTo>
                <a:cubicBezTo>
                  <a:pt x="8220358" y="10237530"/>
                  <a:pt x="8218774" y="10251526"/>
                  <a:pt x="8224372" y="10264340"/>
                </a:cubicBezTo>
                <a:cubicBezTo>
                  <a:pt x="8231063" y="10252287"/>
                  <a:pt x="8236572" y="10255193"/>
                  <a:pt x="8245921" y="10260795"/>
                </a:cubicBezTo>
                <a:close/>
                <a:moveTo>
                  <a:pt x="9398318" y="7653793"/>
                </a:moveTo>
                <a:cubicBezTo>
                  <a:pt x="9399868" y="7651047"/>
                  <a:pt x="9399890" y="7646602"/>
                  <a:pt x="9399546" y="7641949"/>
                </a:cubicBezTo>
                <a:cubicBezTo>
                  <a:pt x="9390076" y="7640310"/>
                  <a:pt x="9387698" y="7646099"/>
                  <a:pt x="9387922" y="7655437"/>
                </a:cubicBezTo>
                <a:cubicBezTo>
                  <a:pt x="9393689" y="7657585"/>
                  <a:pt x="9396768" y="7656538"/>
                  <a:pt x="9398318" y="7653793"/>
                </a:cubicBezTo>
                <a:close/>
                <a:moveTo>
                  <a:pt x="10688450" y="4737227"/>
                </a:moveTo>
                <a:cubicBezTo>
                  <a:pt x="10688954" y="4729701"/>
                  <a:pt x="10681614" y="4722727"/>
                  <a:pt x="10675443" y="4728036"/>
                </a:cubicBezTo>
                <a:cubicBezTo>
                  <a:pt x="10681704" y="4732333"/>
                  <a:pt x="10672156" y="4742400"/>
                  <a:pt x="10684996" y="4744502"/>
                </a:cubicBezTo>
                <a:cubicBezTo>
                  <a:pt x="10687242" y="4742305"/>
                  <a:pt x="10688282" y="4739735"/>
                  <a:pt x="10688450" y="4737227"/>
                </a:cubicBezTo>
                <a:close/>
                <a:moveTo>
                  <a:pt x="8196104" y="10388672"/>
                </a:moveTo>
                <a:cubicBezTo>
                  <a:pt x="8184881" y="10384528"/>
                  <a:pt x="8153930" y="10425439"/>
                  <a:pt x="8171111" y="10438405"/>
                </a:cubicBezTo>
                <a:cubicBezTo>
                  <a:pt x="8178010" y="10420389"/>
                  <a:pt x="8190265" y="10407602"/>
                  <a:pt x="8196104" y="10388672"/>
                </a:cubicBezTo>
                <a:close/>
                <a:moveTo>
                  <a:pt x="8221115" y="10339185"/>
                </a:moveTo>
                <a:cubicBezTo>
                  <a:pt x="8225417" y="10331602"/>
                  <a:pt x="8229005" y="10323328"/>
                  <a:pt x="8231444" y="10314062"/>
                </a:cubicBezTo>
                <a:cubicBezTo>
                  <a:pt x="8216669" y="10319760"/>
                  <a:pt x="8195238" y="10351058"/>
                  <a:pt x="8206506" y="10360156"/>
                </a:cubicBezTo>
                <a:cubicBezTo>
                  <a:pt x="8211799" y="10353658"/>
                  <a:pt x="8216814" y="10346768"/>
                  <a:pt x="8221115" y="10339185"/>
                </a:cubicBezTo>
                <a:close/>
                <a:moveTo>
                  <a:pt x="9877576" y="6598051"/>
                </a:moveTo>
                <a:cubicBezTo>
                  <a:pt x="9843538" y="6668443"/>
                  <a:pt x="9788357" y="6578697"/>
                  <a:pt x="9826533" y="6549075"/>
                </a:cubicBezTo>
                <a:cubicBezTo>
                  <a:pt x="9829703" y="6493639"/>
                  <a:pt x="9797226" y="6430378"/>
                  <a:pt x="9824787" y="6379249"/>
                </a:cubicBezTo>
                <a:cubicBezTo>
                  <a:pt x="9862279" y="6426179"/>
                  <a:pt x="9850555" y="6489384"/>
                  <a:pt x="9856767" y="6546880"/>
                </a:cubicBezTo>
                <a:cubicBezTo>
                  <a:pt x="9867596" y="6562738"/>
                  <a:pt x="9878009" y="6578389"/>
                  <a:pt x="9877576" y="6598051"/>
                </a:cubicBezTo>
                <a:close/>
                <a:moveTo>
                  <a:pt x="9264856" y="7989166"/>
                </a:moveTo>
                <a:cubicBezTo>
                  <a:pt x="9255769" y="7980007"/>
                  <a:pt x="9251448" y="7965827"/>
                  <a:pt x="9238345" y="7959311"/>
                </a:cubicBezTo>
                <a:cubicBezTo>
                  <a:pt x="9225189" y="7958412"/>
                  <a:pt x="9237479" y="7972946"/>
                  <a:pt x="9230471" y="7972995"/>
                </a:cubicBezTo>
                <a:cubicBezTo>
                  <a:pt x="9210720" y="7965101"/>
                  <a:pt x="9190146" y="7958663"/>
                  <a:pt x="9171326" y="7950699"/>
                </a:cubicBezTo>
                <a:cubicBezTo>
                  <a:pt x="9167569" y="7963142"/>
                  <a:pt x="9187148" y="7968709"/>
                  <a:pt x="9198321" y="7974436"/>
                </a:cubicBezTo>
                <a:cubicBezTo>
                  <a:pt x="9216679" y="7982428"/>
                  <a:pt x="9236085" y="7985673"/>
                  <a:pt x="9247707" y="7984818"/>
                </a:cubicBezTo>
                <a:cubicBezTo>
                  <a:pt x="9248481" y="7988973"/>
                  <a:pt x="9261793" y="7998273"/>
                  <a:pt x="9264856" y="7989166"/>
                </a:cubicBezTo>
                <a:close/>
                <a:moveTo>
                  <a:pt x="8627637" y="9432285"/>
                </a:moveTo>
                <a:cubicBezTo>
                  <a:pt x="8621130" y="9445759"/>
                  <a:pt x="8613111" y="9458032"/>
                  <a:pt x="8603946" y="9467884"/>
                </a:cubicBezTo>
                <a:cubicBezTo>
                  <a:pt x="8573072" y="9432305"/>
                  <a:pt x="8573738" y="9326486"/>
                  <a:pt x="8635580" y="9311467"/>
                </a:cubicBezTo>
                <a:cubicBezTo>
                  <a:pt x="8653084" y="9340627"/>
                  <a:pt x="8647159" y="9391864"/>
                  <a:pt x="8627637" y="9432285"/>
                </a:cubicBezTo>
                <a:close/>
                <a:moveTo>
                  <a:pt x="7073035" y="12955074"/>
                </a:moveTo>
                <a:cubicBezTo>
                  <a:pt x="7085921" y="12936307"/>
                  <a:pt x="7050024" y="12945926"/>
                  <a:pt x="7046784" y="12956726"/>
                </a:cubicBezTo>
                <a:cubicBezTo>
                  <a:pt x="7061040" y="12970669"/>
                  <a:pt x="7058351" y="12940942"/>
                  <a:pt x="7073035" y="12955074"/>
                </a:cubicBezTo>
                <a:close/>
                <a:moveTo>
                  <a:pt x="10589635" y="4997262"/>
                </a:moveTo>
                <a:cubicBezTo>
                  <a:pt x="10578397" y="4967297"/>
                  <a:pt x="10585190" y="4929992"/>
                  <a:pt x="10564723" y="4903602"/>
                </a:cubicBezTo>
                <a:cubicBezTo>
                  <a:pt x="10558140" y="4927734"/>
                  <a:pt x="10554806" y="4989526"/>
                  <a:pt x="10589635" y="4997262"/>
                </a:cubicBezTo>
                <a:close/>
                <a:moveTo>
                  <a:pt x="10916118" y="4261657"/>
                </a:moveTo>
                <a:lnTo>
                  <a:pt x="10916038" y="4261466"/>
                </a:lnTo>
                <a:lnTo>
                  <a:pt x="10915982" y="4259352"/>
                </a:lnTo>
                <a:lnTo>
                  <a:pt x="10916520" y="4259510"/>
                </a:lnTo>
                <a:close/>
                <a:moveTo>
                  <a:pt x="11474814" y="3003738"/>
                </a:moveTo>
                <a:cubicBezTo>
                  <a:pt x="11439049" y="2989978"/>
                  <a:pt x="11393859" y="2980225"/>
                  <a:pt x="11357627" y="2969833"/>
                </a:cubicBezTo>
                <a:cubicBezTo>
                  <a:pt x="11350494" y="2982511"/>
                  <a:pt x="11371307" y="2985069"/>
                  <a:pt x="11383212" y="2989308"/>
                </a:cubicBezTo>
                <a:cubicBezTo>
                  <a:pt x="11407449" y="2997974"/>
                  <a:pt x="11470571" y="3015651"/>
                  <a:pt x="11474814" y="3003738"/>
                </a:cubicBezTo>
                <a:close/>
                <a:moveTo>
                  <a:pt x="10045135" y="6240131"/>
                </a:moveTo>
                <a:cubicBezTo>
                  <a:pt x="10030729" y="6228248"/>
                  <a:pt x="10018209" y="6241868"/>
                  <a:pt x="10022178" y="6251684"/>
                </a:cubicBezTo>
                <a:cubicBezTo>
                  <a:pt x="10033451" y="6259393"/>
                  <a:pt x="10040338" y="6252895"/>
                  <a:pt x="10045135" y="6240131"/>
                </a:cubicBezTo>
                <a:close/>
                <a:moveTo>
                  <a:pt x="7561692" y="11861263"/>
                </a:moveTo>
                <a:cubicBezTo>
                  <a:pt x="7530555" y="11858396"/>
                  <a:pt x="7513867" y="11873969"/>
                  <a:pt x="7498059" y="11890103"/>
                </a:cubicBezTo>
                <a:cubicBezTo>
                  <a:pt x="7523397" y="11885780"/>
                  <a:pt x="7550391" y="11883512"/>
                  <a:pt x="7561692" y="11861263"/>
                </a:cubicBezTo>
                <a:close/>
                <a:moveTo>
                  <a:pt x="10866347" y="4382288"/>
                </a:moveTo>
                <a:cubicBezTo>
                  <a:pt x="10846744" y="4378220"/>
                  <a:pt x="10838597" y="4404733"/>
                  <a:pt x="10825648" y="4417895"/>
                </a:cubicBezTo>
                <a:cubicBezTo>
                  <a:pt x="10847907" y="4425178"/>
                  <a:pt x="10862449" y="4401491"/>
                  <a:pt x="10866347" y="4382288"/>
                </a:cubicBezTo>
                <a:close/>
                <a:moveTo>
                  <a:pt x="9321343" y="7880496"/>
                </a:moveTo>
                <a:lnTo>
                  <a:pt x="9343049" y="7821189"/>
                </a:lnTo>
                <a:lnTo>
                  <a:pt x="9344678" y="7816739"/>
                </a:lnTo>
                <a:lnTo>
                  <a:pt x="9351033" y="7724980"/>
                </a:lnTo>
                <a:lnTo>
                  <a:pt x="9192711" y="7697217"/>
                </a:lnTo>
                <a:cubicBezTo>
                  <a:pt x="9189831" y="7700279"/>
                  <a:pt x="9192363" y="7701248"/>
                  <a:pt x="9195998" y="7702695"/>
                </a:cubicBezTo>
                <a:lnTo>
                  <a:pt x="9203171" y="7708760"/>
                </a:lnTo>
                <a:lnTo>
                  <a:pt x="9205891" y="7711060"/>
                </a:lnTo>
                <a:cubicBezTo>
                  <a:pt x="9176654" y="7706063"/>
                  <a:pt x="9147215" y="7696103"/>
                  <a:pt x="9117674" y="7690106"/>
                </a:cubicBezTo>
                <a:cubicBezTo>
                  <a:pt x="9118438" y="7679403"/>
                  <a:pt x="9118377" y="7668681"/>
                  <a:pt x="9119057" y="7657977"/>
                </a:cubicBezTo>
                <a:lnTo>
                  <a:pt x="9121731" y="7643307"/>
                </a:lnTo>
                <a:lnTo>
                  <a:pt x="9122967" y="7636521"/>
                </a:lnTo>
                <a:lnTo>
                  <a:pt x="9118000" y="7640306"/>
                </a:lnTo>
                <a:cubicBezTo>
                  <a:pt x="9121836" y="7660606"/>
                  <a:pt x="9116327" y="7661947"/>
                  <a:pt x="9104857" y="7671214"/>
                </a:cubicBezTo>
                <a:cubicBezTo>
                  <a:pt x="9103525" y="7710138"/>
                  <a:pt x="9088644" y="7736497"/>
                  <a:pt x="9087591" y="7766509"/>
                </a:cubicBezTo>
                <a:cubicBezTo>
                  <a:pt x="9087866" y="7770230"/>
                  <a:pt x="9094064" y="7778192"/>
                  <a:pt x="9093616" y="7784774"/>
                </a:cubicBezTo>
                <a:cubicBezTo>
                  <a:pt x="9090884" y="7861692"/>
                  <a:pt x="9170456" y="7882003"/>
                  <a:pt x="9227173" y="7915702"/>
                </a:cubicBezTo>
                <a:cubicBezTo>
                  <a:pt x="9240346" y="7923147"/>
                  <a:pt x="9260201" y="7919809"/>
                  <a:pt x="9276749" y="7922328"/>
                </a:cubicBezTo>
                <a:cubicBezTo>
                  <a:pt x="9295047" y="7913725"/>
                  <a:pt x="9309966" y="7898939"/>
                  <a:pt x="9321343" y="7880496"/>
                </a:cubicBezTo>
                <a:close/>
                <a:moveTo>
                  <a:pt x="8178153" y="10470283"/>
                </a:moveTo>
                <a:cubicBezTo>
                  <a:pt x="8180938" y="10467767"/>
                  <a:pt x="8186268" y="10450857"/>
                  <a:pt x="8178179" y="10448799"/>
                </a:cubicBezTo>
                <a:cubicBezTo>
                  <a:pt x="8174786" y="10452019"/>
                  <a:pt x="8162676" y="10471074"/>
                  <a:pt x="8178153" y="10470283"/>
                </a:cubicBezTo>
                <a:close/>
                <a:moveTo>
                  <a:pt x="8135422" y="10567232"/>
                </a:moveTo>
                <a:cubicBezTo>
                  <a:pt x="8092931" y="10556460"/>
                  <a:pt x="8050441" y="10567853"/>
                  <a:pt x="8017950" y="10566933"/>
                </a:cubicBezTo>
                <a:cubicBezTo>
                  <a:pt x="7988090" y="10565819"/>
                  <a:pt x="7947376" y="10552270"/>
                  <a:pt x="7932203" y="10570587"/>
                </a:cubicBezTo>
                <a:cubicBezTo>
                  <a:pt x="7982571" y="10567217"/>
                  <a:pt x="8071462" y="10583511"/>
                  <a:pt x="8135422" y="10567232"/>
                </a:cubicBezTo>
                <a:close/>
                <a:moveTo>
                  <a:pt x="8192605" y="10438499"/>
                </a:moveTo>
                <a:cubicBezTo>
                  <a:pt x="8192914" y="10433850"/>
                  <a:pt x="8202842" y="10420902"/>
                  <a:pt x="8196217" y="10420721"/>
                </a:cubicBezTo>
                <a:cubicBezTo>
                  <a:pt x="8195201" y="10424761"/>
                  <a:pt x="8181686" y="10434003"/>
                  <a:pt x="8192605" y="10438499"/>
                </a:cubicBezTo>
                <a:close/>
                <a:moveTo>
                  <a:pt x="10705476" y="4753551"/>
                </a:moveTo>
                <a:cubicBezTo>
                  <a:pt x="10706688" y="4743882"/>
                  <a:pt x="10709319" y="4733310"/>
                  <a:pt x="10695954" y="4728935"/>
                </a:cubicBezTo>
                <a:cubicBezTo>
                  <a:pt x="10690435" y="4740272"/>
                  <a:pt x="10700109" y="4746077"/>
                  <a:pt x="10705476" y="4753551"/>
                </a:cubicBezTo>
                <a:close/>
                <a:moveTo>
                  <a:pt x="9763676" y="6889465"/>
                </a:moveTo>
                <a:cubicBezTo>
                  <a:pt x="9763839" y="6885665"/>
                  <a:pt x="9761693" y="6881241"/>
                  <a:pt x="9758054" y="6876332"/>
                </a:cubicBezTo>
                <a:cubicBezTo>
                  <a:pt x="9743433" y="6879908"/>
                  <a:pt x="9760268" y="6892305"/>
                  <a:pt x="9755438" y="6898863"/>
                </a:cubicBezTo>
                <a:cubicBezTo>
                  <a:pt x="9761039" y="6896442"/>
                  <a:pt x="9763513" y="6893264"/>
                  <a:pt x="9763676" y="6889465"/>
                </a:cubicBezTo>
                <a:close/>
                <a:moveTo>
                  <a:pt x="7121577" y="12874091"/>
                </a:moveTo>
                <a:cubicBezTo>
                  <a:pt x="7114933" y="12870646"/>
                  <a:pt x="7117331" y="12864062"/>
                  <a:pt x="7108037" y="12861993"/>
                </a:cubicBezTo>
                <a:cubicBezTo>
                  <a:pt x="7103654" y="12870758"/>
                  <a:pt x="7106279" y="12877524"/>
                  <a:pt x="7111743" y="12882486"/>
                </a:cubicBezTo>
                <a:cubicBezTo>
                  <a:pt x="7114192" y="12876943"/>
                  <a:pt x="7118839" y="12877977"/>
                  <a:pt x="7121577" y="12874091"/>
                </a:cubicBezTo>
                <a:close/>
                <a:moveTo>
                  <a:pt x="8249381" y="10328295"/>
                </a:moveTo>
                <a:cubicBezTo>
                  <a:pt x="8227772" y="10339776"/>
                  <a:pt x="8212628" y="10358060"/>
                  <a:pt x="8207082" y="10385232"/>
                </a:cubicBezTo>
                <a:cubicBezTo>
                  <a:pt x="8228388" y="10374103"/>
                  <a:pt x="8237066" y="10349018"/>
                  <a:pt x="8249381" y="10328295"/>
                </a:cubicBezTo>
                <a:close/>
                <a:moveTo>
                  <a:pt x="7412866" y="12223039"/>
                </a:moveTo>
                <a:cubicBezTo>
                  <a:pt x="7384275" y="12256852"/>
                  <a:pt x="7319252" y="12213009"/>
                  <a:pt x="7326764" y="12173672"/>
                </a:cubicBezTo>
                <a:cubicBezTo>
                  <a:pt x="7365923" y="12164331"/>
                  <a:pt x="7384245" y="12208771"/>
                  <a:pt x="7412866" y="12223039"/>
                </a:cubicBezTo>
                <a:close/>
                <a:moveTo>
                  <a:pt x="7058367" y="13032169"/>
                </a:moveTo>
                <a:cubicBezTo>
                  <a:pt x="7033887" y="13022882"/>
                  <a:pt x="7012270" y="13020975"/>
                  <a:pt x="7000917" y="13045516"/>
                </a:cubicBezTo>
                <a:cubicBezTo>
                  <a:pt x="7022533" y="13047423"/>
                  <a:pt x="7045820" y="13053634"/>
                  <a:pt x="7058367" y="13032169"/>
                </a:cubicBezTo>
                <a:close/>
                <a:moveTo>
                  <a:pt x="10239589" y="5834740"/>
                </a:moveTo>
                <a:cubicBezTo>
                  <a:pt x="10249972" y="5801628"/>
                  <a:pt x="10249332" y="5762645"/>
                  <a:pt x="10232037" y="5721821"/>
                </a:cubicBezTo>
                <a:cubicBezTo>
                  <a:pt x="10172270" y="5789346"/>
                  <a:pt x="10091998" y="5837775"/>
                  <a:pt x="10037975" y="5906364"/>
                </a:cubicBezTo>
                <a:cubicBezTo>
                  <a:pt x="10051288" y="5916673"/>
                  <a:pt x="10065265" y="5923789"/>
                  <a:pt x="10079414" y="5928066"/>
                </a:cubicBezTo>
                <a:lnTo>
                  <a:pt x="10106585" y="5931054"/>
                </a:lnTo>
                <a:lnTo>
                  <a:pt x="10121876" y="5932735"/>
                </a:lnTo>
                <a:cubicBezTo>
                  <a:pt x="10135871" y="5931687"/>
                  <a:pt x="10149541" y="5928154"/>
                  <a:pt x="10162395" y="5922489"/>
                </a:cubicBezTo>
                <a:lnTo>
                  <a:pt x="10179189" y="5911625"/>
                </a:lnTo>
                <a:lnTo>
                  <a:pt x="10198005" y="5899452"/>
                </a:lnTo>
                <a:cubicBezTo>
                  <a:pt x="10208727" y="5889878"/>
                  <a:pt x="10218137" y="5878524"/>
                  <a:pt x="10225740" y="5865746"/>
                </a:cubicBezTo>
                <a:cubicBezTo>
                  <a:pt x="10231442" y="5856162"/>
                  <a:pt x="10236128" y="5845777"/>
                  <a:pt x="10239589" y="5834740"/>
                </a:cubicBezTo>
                <a:close/>
                <a:moveTo>
                  <a:pt x="7480221" y="12081785"/>
                </a:moveTo>
                <a:cubicBezTo>
                  <a:pt x="7483603" y="12075402"/>
                  <a:pt x="7485215" y="12069124"/>
                  <a:pt x="7479323" y="12064974"/>
                </a:cubicBezTo>
                <a:cubicBezTo>
                  <a:pt x="7475744" y="12072097"/>
                  <a:pt x="7457003" y="12089325"/>
                  <a:pt x="7470492" y="12099216"/>
                </a:cubicBezTo>
                <a:cubicBezTo>
                  <a:pt x="7471685" y="12094652"/>
                  <a:pt x="7476838" y="12088167"/>
                  <a:pt x="7480221" y="12081785"/>
                </a:cubicBezTo>
                <a:close/>
                <a:moveTo>
                  <a:pt x="10459632" y="5338811"/>
                </a:moveTo>
                <a:cubicBezTo>
                  <a:pt x="10477235" y="5282811"/>
                  <a:pt x="10504495" y="5223423"/>
                  <a:pt x="10507948" y="5172906"/>
                </a:cubicBezTo>
                <a:cubicBezTo>
                  <a:pt x="10496885" y="5159856"/>
                  <a:pt x="10477506" y="5156394"/>
                  <a:pt x="10466957" y="5162958"/>
                </a:cubicBezTo>
                <a:cubicBezTo>
                  <a:pt x="10449125" y="5222937"/>
                  <a:pt x="10432696" y="5250886"/>
                  <a:pt x="10407579" y="5315811"/>
                </a:cubicBezTo>
                <a:cubicBezTo>
                  <a:pt x="10421052" y="5326867"/>
                  <a:pt x="10441123" y="5344921"/>
                  <a:pt x="10459632" y="5338811"/>
                </a:cubicBezTo>
                <a:close/>
                <a:moveTo>
                  <a:pt x="10856971" y="4440411"/>
                </a:moveTo>
                <a:cubicBezTo>
                  <a:pt x="10849675" y="4436167"/>
                  <a:pt x="10843805" y="4435615"/>
                  <a:pt x="10840311" y="4441216"/>
                </a:cubicBezTo>
                <a:cubicBezTo>
                  <a:pt x="10844434" y="4444569"/>
                  <a:pt x="10844441" y="4449166"/>
                  <a:pt x="10852443" y="4450660"/>
                </a:cubicBezTo>
                <a:close/>
                <a:moveTo>
                  <a:pt x="7896589" y="11143199"/>
                </a:moveTo>
                <a:lnTo>
                  <a:pt x="7895764" y="11135861"/>
                </a:lnTo>
                <a:lnTo>
                  <a:pt x="7895726" y="11135529"/>
                </a:lnTo>
                <a:cubicBezTo>
                  <a:pt x="7894876" y="11133566"/>
                  <a:pt x="7893675" y="11132992"/>
                  <a:pt x="7892757" y="11136202"/>
                </a:cubicBezTo>
                <a:cubicBezTo>
                  <a:pt x="7892139" y="11141210"/>
                  <a:pt x="7895460" y="11150228"/>
                  <a:pt x="7896589" y="11143199"/>
                </a:cubicBezTo>
                <a:close/>
                <a:moveTo>
                  <a:pt x="8082424" y="10724333"/>
                </a:moveTo>
                <a:cubicBezTo>
                  <a:pt x="8083947" y="10721929"/>
                  <a:pt x="8084057" y="10719251"/>
                  <a:pt x="8081656" y="10715950"/>
                </a:cubicBezTo>
                <a:cubicBezTo>
                  <a:pt x="8075603" y="10721361"/>
                  <a:pt x="8056177" y="10729801"/>
                  <a:pt x="8054635" y="10738840"/>
                </a:cubicBezTo>
                <a:lnTo>
                  <a:pt x="8057303" y="10743217"/>
                </a:lnTo>
                <a:lnTo>
                  <a:pt x="8060211" y="10747989"/>
                </a:lnTo>
                <a:lnTo>
                  <a:pt x="8065046" y="10741135"/>
                </a:lnTo>
                <a:lnTo>
                  <a:pt x="8069742" y="10734477"/>
                </a:lnTo>
                <a:cubicBezTo>
                  <a:pt x="8074679" y="10730928"/>
                  <a:pt x="8080141" y="10727939"/>
                  <a:pt x="8082424" y="10724333"/>
                </a:cubicBezTo>
                <a:close/>
                <a:moveTo>
                  <a:pt x="10745395" y="4701291"/>
                </a:moveTo>
                <a:cubicBezTo>
                  <a:pt x="10739323" y="4696568"/>
                  <a:pt x="10748444" y="4686312"/>
                  <a:pt x="10736030" y="4684399"/>
                </a:cubicBezTo>
                <a:cubicBezTo>
                  <a:pt x="10727049" y="4693185"/>
                  <a:pt x="10737167" y="4708370"/>
                  <a:pt x="10745395" y="4701291"/>
                </a:cubicBezTo>
                <a:close/>
                <a:moveTo>
                  <a:pt x="7046913" y="13071954"/>
                </a:moveTo>
                <a:cubicBezTo>
                  <a:pt x="7028274" y="13066776"/>
                  <a:pt x="7010250" y="13061361"/>
                  <a:pt x="6999725" y="13077094"/>
                </a:cubicBezTo>
                <a:cubicBezTo>
                  <a:pt x="7020562" y="13088850"/>
                  <a:pt x="7030899" y="13073542"/>
                  <a:pt x="7046913" y="13071954"/>
                </a:cubicBezTo>
                <a:close/>
                <a:moveTo>
                  <a:pt x="9361036" y="7835642"/>
                </a:moveTo>
                <a:cubicBezTo>
                  <a:pt x="9359288" y="7830978"/>
                  <a:pt x="9357795" y="7829363"/>
                  <a:pt x="9356693" y="7829387"/>
                </a:cubicBezTo>
                <a:lnTo>
                  <a:pt x="9355627" y="7831296"/>
                </a:lnTo>
                <a:lnTo>
                  <a:pt x="9354701" y="7832953"/>
                </a:lnTo>
                <a:cubicBezTo>
                  <a:pt x="9354336" y="7836723"/>
                  <a:pt x="9356084" y="7841387"/>
                  <a:pt x="9361036" y="7835642"/>
                </a:cubicBezTo>
                <a:close/>
                <a:moveTo>
                  <a:pt x="10753963" y="4683577"/>
                </a:moveTo>
                <a:cubicBezTo>
                  <a:pt x="10754348" y="4682831"/>
                  <a:pt x="10753691" y="4681361"/>
                  <a:pt x="10751224" y="4678867"/>
                </a:cubicBezTo>
                <a:cubicBezTo>
                  <a:pt x="10749656" y="4676644"/>
                  <a:pt x="10742978" y="4676754"/>
                  <a:pt x="10743077" y="4678839"/>
                </a:cubicBezTo>
                <a:cubicBezTo>
                  <a:pt x="10742265" y="4681542"/>
                  <a:pt x="10752806" y="4685817"/>
                  <a:pt x="10753963" y="4683577"/>
                </a:cubicBezTo>
                <a:close/>
                <a:moveTo>
                  <a:pt x="11043066" y="4029613"/>
                </a:moveTo>
                <a:cubicBezTo>
                  <a:pt x="11036622" y="4025746"/>
                  <a:pt x="11047413" y="4024389"/>
                  <a:pt x="11042248" y="4021086"/>
                </a:cubicBezTo>
                <a:cubicBezTo>
                  <a:pt x="11037195" y="4029061"/>
                  <a:pt x="11033952" y="4013338"/>
                  <a:pt x="11040570" y="4007585"/>
                </a:cubicBezTo>
                <a:lnTo>
                  <a:pt x="11029912" y="4002876"/>
                </a:lnTo>
                <a:cubicBezTo>
                  <a:pt x="11030730" y="4011404"/>
                  <a:pt x="11034079" y="4033808"/>
                  <a:pt x="11043066" y="4029613"/>
                </a:cubicBezTo>
                <a:close/>
                <a:moveTo>
                  <a:pt x="10951574" y="4245907"/>
                </a:moveTo>
                <a:lnTo>
                  <a:pt x="10952650" y="4238655"/>
                </a:lnTo>
                <a:lnTo>
                  <a:pt x="10953377" y="4233753"/>
                </a:lnTo>
                <a:cubicBezTo>
                  <a:pt x="10952768" y="4230230"/>
                  <a:pt x="10950291" y="4227477"/>
                  <a:pt x="10943970" y="4226215"/>
                </a:cubicBezTo>
                <a:cubicBezTo>
                  <a:pt x="10942083" y="4230485"/>
                  <a:pt x="10941793" y="4234313"/>
                  <a:pt x="10943070" y="4237620"/>
                </a:cubicBezTo>
                <a:lnTo>
                  <a:pt x="10950861" y="4245212"/>
                </a:lnTo>
                <a:close/>
                <a:moveTo>
                  <a:pt x="11023647" y="4082789"/>
                </a:moveTo>
                <a:cubicBezTo>
                  <a:pt x="11040845" y="4062317"/>
                  <a:pt x="11010842" y="4036811"/>
                  <a:pt x="11018375" y="4010537"/>
                </a:cubicBezTo>
                <a:cubicBezTo>
                  <a:pt x="11008045" y="4003932"/>
                  <a:pt x="11002657" y="4009207"/>
                  <a:pt x="10994467" y="4008140"/>
                </a:cubicBezTo>
                <a:cubicBezTo>
                  <a:pt x="10968240" y="4036361"/>
                  <a:pt x="10988109" y="4059431"/>
                  <a:pt x="10979871" y="4088455"/>
                </a:cubicBezTo>
                <a:cubicBezTo>
                  <a:pt x="10988348" y="4091180"/>
                  <a:pt x="10992709" y="4095148"/>
                  <a:pt x="10995414" y="4099405"/>
                </a:cubicBezTo>
                <a:cubicBezTo>
                  <a:pt x="11002939" y="4068535"/>
                  <a:pt x="10985873" y="4051808"/>
                  <a:pt x="10991840" y="4023311"/>
                </a:cubicBezTo>
                <a:cubicBezTo>
                  <a:pt x="11000478" y="4038356"/>
                  <a:pt x="10990583" y="4067669"/>
                  <a:pt x="11017552" y="4059680"/>
                </a:cubicBezTo>
                <a:cubicBezTo>
                  <a:pt x="11017944" y="4068020"/>
                  <a:pt x="11016917" y="4077263"/>
                  <a:pt x="11023647" y="4082789"/>
                </a:cubicBezTo>
                <a:close/>
                <a:moveTo>
                  <a:pt x="8285530" y="10280191"/>
                </a:moveTo>
                <a:cubicBezTo>
                  <a:pt x="8288098" y="10274262"/>
                  <a:pt x="8289306" y="10268391"/>
                  <a:pt x="8284860" y="10264252"/>
                </a:cubicBezTo>
                <a:cubicBezTo>
                  <a:pt x="8277821" y="10271702"/>
                  <a:pt x="8274673" y="10282506"/>
                  <a:pt x="8263694" y="10285946"/>
                </a:cubicBezTo>
                <a:cubicBezTo>
                  <a:pt x="8255858" y="10282879"/>
                  <a:pt x="8258758" y="10268788"/>
                  <a:pt x="8249453" y="10268140"/>
                </a:cubicBezTo>
                <a:cubicBezTo>
                  <a:pt x="8247764" y="10285118"/>
                  <a:pt x="8238742" y="10301305"/>
                  <a:pt x="8242153" y="10324523"/>
                </a:cubicBezTo>
                <a:cubicBezTo>
                  <a:pt x="8250971" y="10310003"/>
                  <a:pt x="8262672" y="10294282"/>
                  <a:pt x="8278045" y="10296473"/>
                </a:cubicBezTo>
                <a:cubicBezTo>
                  <a:pt x="8279036" y="10292105"/>
                  <a:pt x="8282963" y="10286119"/>
                  <a:pt x="8285530" y="10280191"/>
                </a:cubicBezTo>
                <a:close/>
                <a:moveTo>
                  <a:pt x="8263242" y="10330720"/>
                </a:moveTo>
                <a:cubicBezTo>
                  <a:pt x="8264985" y="10326999"/>
                  <a:pt x="8264484" y="10322574"/>
                  <a:pt x="8260111" y="10321569"/>
                </a:cubicBezTo>
                <a:cubicBezTo>
                  <a:pt x="8259951" y="10328190"/>
                  <a:pt x="8250497" y="10325570"/>
                  <a:pt x="8252912" y="10335641"/>
                </a:cubicBezTo>
                <a:cubicBezTo>
                  <a:pt x="8257512" y="10337456"/>
                  <a:pt x="8261499" y="10334440"/>
                  <a:pt x="8263242" y="10330720"/>
                </a:cubicBezTo>
                <a:close/>
                <a:moveTo>
                  <a:pt x="10903882" y="4356639"/>
                </a:moveTo>
                <a:cubicBezTo>
                  <a:pt x="10906460" y="4332802"/>
                  <a:pt x="10888494" y="4302758"/>
                  <a:pt x="10881858" y="4281452"/>
                </a:cubicBezTo>
                <a:cubicBezTo>
                  <a:pt x="10882481" y="4316944"/>
                  <a:pt x="10867667" y="4348166"/>
                  <a:pt x="10893274" y="4377854"/>
                </a:cubicBezTo>
                <a:cubicBezTo>
                  <a:pt x="10899880" y="4371841"/>
                  <a:pt x="10903022" y="4364585"/>
                  <a:pt x="10903882" y="4356639"/>
                </a:cubicBezTo>
                <a:close/>
                <a:moveTo>
                  <a:pt x="10075609" y="6237549"/>
                </a:moveTo>
                <a:cubicBezTo>
                  <a:pt x="10068308" y="6254291"/>
                  <a:pt x="10037005" y="6278409"/>
                  <a:pt x="10021978" y="6286599"/>
                </a:cubicBezTo>
                <a:cubicBezTo>
                  <a:pt x="9971681" y="6313271"/>
                  <a:pt x="9856672" y="6323374"/>
                  <a:pt x="9815322" y="6247373"/>
                </a:cubicBezTo>
                <a:cubicBezTo>
                  <a:pt x="9808430" y="6235054"/>
                  <a:pt x="9803831" y="6208723"/>
                  <a:pt x="9794431" y="6184703"/>
                </a:cubicBezTo>
                <a:cubicBezTo>
                  <a:pt x="9776051" y="6140006"/>
                  <a:pt x="9725299" y="6034759"/>
                  <a:pt x="9724455" y="5998800"/>
                </a:cubicBezTo>
                <a:cubicBezTo>
                  <a:pt x="9723608" y="5955524"/>
                  <a:pt x="9742804" y="5923281"/>
                  <a:pt x="9777869" y="5914624"/>
                </a:cubicBezTo>
                <a:cubicBezTo>
                  <a:pt x="9805008" y="5929194"/>
                  <a:pt x="9831314" y="5947528"/>
                  <a:pt x="9842800" y="5970498"/>
                </a:cubicBezTo>
                <a:cubicBezTo>
                  <a:pt x="9870158" y="6023328"/>
                  <a:pt x="9845961" y="6086526"/>
                  <a:pt x="9854744" y="6145254"/>
                </a:cubicBezTo>
                <a:cubicBezTo>
                  <a:pt x="9883123" y="6114452"/>
                  <a:pt x="9908160" y="6072577"/>
                  <a:pt x="9943016" y="6061203"/>
                </a:cubicBezTo>
                <a:cubicBezTo>
                  <a:pt x="10022125" y="6056204"/>
                  <a:pt x="10098347" y="6183554"/>
                  <a:pt x="10075609" y="6237549"/>
                </a:cubicBezTo>
                <a:close/>
                <a:moveTo>
                  <a:pt x="10931966" y="4299509"/>
                </a:moveTo>
                <a:cubicBezTo>
                  <a:pt x="10940128" y="4282190"/>
                  <a:pt x="10934725" y="4247139"/>
                  <a:pt x="10926883" y="4226831"/>
                </a:cubicBezTo>
                <a:cubicBezTo>
                  <a:pt x="10920534" y="4230534"/>
                  <a:pt x="10917033" y="4235717"/>
                  <a:pt x="10915514" y="4241713"/>
                </a:cubicBezTo>
                <a:lnTo>
                  <a:pt x="10915982" y="4259352"/>
                </a:lnTo>
                <a:lnTo>
                  <a:pt x="10909129" y="4257337"/>
                </a:lnTo>
                <a:cubicBezTo>
                  <a:pt x="10905677" y="4253635"/>
                  <a:pt x="10911825" y="4246207"/>
                  <a:pt x="10907595" y="4242807"/>
                </a:cubicBezTo>
                <a:cubicBezTo>
                  <a:pt x="10903060" y="4248459"/>
                  <a:pt x="10903094" y="4240308"/>
                  <a:pt x="10896937" y="4238098"/>
                </a:cubicBezTo>
                <a:cubicBezTo>
                  <a:pt x="10897253" y="4258142"/>
                  <a:pt x="10899973" y="4302726"/>
                  <a:pt x="10916389" y="4296710"/>
                </a:cubicBezTo>
                <a:cubicBezTo>
                  <a:pt x="10911455" y="4289426"/>
                  <a:pt x="10911495" y="4284722"/>
                  <a:pt x="10912765" y="4279542"/>
                </a:cubicBezTo>
                <a:lnTo>
                  <a:pt x="10916118" y="4261657"/>
                </a:lnTo>
                <a:close/>
                <a:moveTo>
                  <a:pt x="10964229" y="4226490"/>
                </a:moveTo>
                <a:lnTo>
                  <a:pt x="10966218" y="4188940"/>
                </a:lnTo>
                <a:lnTo>
                  <a:pt x="10967092" y="4172443"/>
                </a:lnTo>
                <a:cubicBezTo>
                  <a:pt x="10967348" y="4155140"/>
                  <a:pt x="10964683" y="4138396"/>
                  <a:pt x="10952421" y="4121750"/>
                </a:cubicBezTo>
                <a:cubicBezTo>
                  <a:pt x="10945175" y="4149681"/>
                  <a:pt x="10940124" y="4188790"/>
                  <a:pt x="10956233" y="4198459"/>
                </a:cubicBezTo>
                <a:cubicBezTo>
                  <a:pt x="10956880" y="4203338"/>
                  <a:pt x="10955374" y="4209053"/>
                  <a:pt x="10955459" y="4214194"/>
                </a:cubicBezTo>
                <a:lnTo>
                  <a:pt x="10958256" y="4218115"/>
                </a:lnTo>
                <a:close/>
                <a:moveTo>
                  <a:pt x="9761008" y="6953337"/>
                </a:moveTo>
                <a:cubicBezTo>
                  <a:pt x="9752582" y="6945255"/>
                  <a:pt x="9769047" y="6927137"/>
                  <a:pt x="9751115" y="6927771"/>
                </a:cubicBezTo>
                <a:cubicBezTo>
                  <a:pt x="9748304" y="6933166"/>
                  <a:pt x="9743871" y="6963756"/>
                  <a:pt x="9761008" y="6953337"/>
                </a:cubicBezTo>
                <a:close/>
                <a:moveTo>
                  <a:pt x="8185523" y="10523949"/>
                </a:moveTo>
                <a:cubicBezTo>
                  <a:pt x="8186809" y="10506010"/>
                  <a:pt x="8200887" y="10491109"/>
                  <a:pt x="8192663" y="10474189"/>
                </a:cubicBezTo>
                <a:cubicBezTo>
                  <a:pt x="8199697" y="10471035"/>
                  <a:pt x="8213421" y="10455829"/>
                  <a:pt x="8199618" y="10452533"/>
                </a:cubicBezTo>
                <a:cubicBezTo>
                  <a:pt x="8188116" y="10470883"/>
                  <a:pt x="8161275" y="10500590"/>
                  <a:pt x="8185523" y="10523949"/>
                </a:cubicBezTo>
                <a:close/>
                <a:moveTo>
                  <a:pt x="10953678" y="4259596"/>
                </a:moveTo>
                <a:lnTo>
                  <a:pt x="10949052" y="4251838"/>
                </a:lnTo>
                <a:lnTo>
                  <a:pt x="10946654" y="4247816"/>
                </a:lnTo>
                <a:cubicBezTo>
                  <a:pt x="10943558" y="4250787"/>
                  <a:pt x="10944051" y="4255725"/>
                  <a:pt x="10945950" y="4258925"/>
                </a:cubicBezTo>
                <a:lnTo>
                  <a:pt x="10947091" y="4259024"/>
                </a:lnTo>
                <a:close/>
                <a:moveTo>
                  <a:pt x="8270766" y="10335668"/>
                </a:moveTo>
                <a:cubicBezTo>
                  <a:pt x="8260554" y="10331782"/>
                  <a:pt x="8257659" y="10341576"/>
                  <a:pt x="8253052" y="10346206"/>
                </a:cubicBezTo>
                <a:cubicBezTo>
                  <a:pt x="8234620" y="10364728"/>
                  <a:pt x="8218311" y="10385079"/>
                  <a:pt x="8210345" y="10406477"/>
                </a:cubicBezTo>
                <a:cubicBezTo>
                  <a:pt x="8242171" y="10394586"/>
                  <a:pt x="8252882" y="10361421"/>
                  <a:pt x="8270766" y="10335668"/>
                </a:cubicBezTo>
                <a:close/>
                <a:moveTo>
                  <a:pt x="9345666" y="7906007"/>
                </a:moveTo>
                <a:cubicBezTo>
                  <a:pt x="9348560" y="7894569"/>
                  <a:pt x="9344429" y="7889258"/>
                  <a:pt x="9343810" y="7880884"/>
                </a:cubicBezTo>
                <a:cubicBezTo>
                  <a:pt x="9324506" y="7879038"/>
                  <a:pt x="9338779" y="7901370"/>
                  <a:pt x="9345666" y="7906007"/>
                </a:cubicBezTo>
                <a:close/>
                <a:moveTo>
                  <a:pt x="11084254" y="3973297"/>
                </a:moveTo>
                <a:cubicBezTo>
                  <a:pt x="11077433" y="3970283"/>
                  <a:pt x="11084142" y="3962019"/>
                  <a:pt x="11073631" y="3960437"/>
                </a:cubicBezTo>
                <a:cubicBezTo>
                  <a:pt x="11066021" y="3967282"/>
                  <a:pt x="11078349" y="3980895"/>
                  <a:pt x="11084254" y="3973297"/>
                </a:cubicBezTo>
                <a:close/>
                <a:moveTo>
                  <a:pt x="10453002" y="5410368"/>
                </a:moveTo>
                <a:cubicBezTo>
                  <a:pt x="10445362" y="5403421"/>
                  <a:pt x="10436842" y="5382310"/>
                  <a:pt x="10421222" y="5387653"/>
                </a:cubicBezTo>
                <a:cubicBezTo>
                  <a:pt x="10427820" y="5394650"/>
                  <a:pt x="10441501" y="5414470"/>
                  <a:pt x="10453002" y="5410368"/>
                </a:cubicBezTo>
                <a:close/>
                <a:moveTo>
                  <a:pt x="8291015" y="10303506"/>
                </a:moveTo>
                <a:cubicBezTo>
                  <a:pt x="8292985" y="10300595"/>
                  <a:pt x="8292964" y="10297044"/>
                  <a:pt x="8288615" y="10296368"/>
                </a:cubicBezTo>
                <a:cubicBezTo>
                  <a:pt x="8287698" y="10301722"/>
                  <a:pt x="8282792" y="10302408"/>
                  <a:pt x="8281471" y="10306801"/>
                </a:cubicBezTo>
                <a:cubicBezTo>
                  <a:pt x="8285085" y="10308687"/>
                  <a:pt x="8289046" y="10306417"/>
                  <a:pt x="8291015" y="10303506"/>
                </a:cubicBezTo>
                <a:close/>
                <a:moveTo>
                  <a:pt x="10881068" y="4442382"/>
                </a:moveTo>
                <a:cubicBezTo>
                  <a:pt x="10874624" y="4438514"/>
                  <a:pt x="10878209" y="4430401"/>
                  <a:pt x="10871954" y="4426106"/>
                </a:cubicBezTo>
                <a:cubicBezTo>
                  <a:pt x="10867517" y="4433843"/>
                  <a:pt x="10866343" y="4439959"/>
                  <a:pt x="10867629" y="4445121"/>
                </a:cubicBezTo>
                <a:cubicBezTo>
                  <a:pt x="10873409" y="4448184"/>
                  <a:pt x="10877902" y="4446087"/>
                  <a:pt x="10881068" y="4442382"/>
                </a:cubicBezTo>
                <a:close/>
                <a:moveTo>
                  <a:pt x="11058609" y="4040564"/>
                </a:moveTo>
                <a:cubicBezTo>
                  <a:pt x="11067001" y="4019264"/>
                  <a:pt x="11070047" y="3999684"/>
                  <a:pt x="11057719" y="3986071"/>
                </a:cubicBezTo>
                <a:cubicBezTo>
                  <a:pt x="11047908" y="4008275"/>
                  <a:pt x="11048552" y="4026423"/>
                  <a:pt x="11058609" y="4040564"/>
                </a:cubicBezTo>
                <a:close/>
                <a:moveTo>
                  <a:pt x="10507476" y="5290687"/>
                </a:moveTo>
                <a:cubicBezTo>
                  <a:pt x="10509019" y="5283589"/>
                  <a:pt x="10508221" y="5275583"/>
                  <a:pt x="10507236" y="5268004"/>
                </a:cubicBezTo>
                <a:cubicBezTo>
                  <a:pt x="10523817" y="5269717"/>
                  <a:pt x="10516577" y="5249170"/>
                  <a:pt x="10526749" y="5243460"/>
                </a:cubicBezTo>
                <a:cubicBezTo>
                  <a:pt x="10516096" y="5221406"/>
                  <a:pt x="10548737" y="5200622"/>
                  <a:pt x="10523932" y="5184050"/>
                </a:cubicBezTo>
                <a:cubicBezTo>
                  <a:pt x="10520784" y="5196944"/>
                  <a:pt x="10516981" y="5213632"/>
                  <a:pt x="10512274" y="5228900"/>
                </a:cubicBezTo>
                <a:cubicBezTo>
                  <a:pt x="10503189" y="5257541"/>
                  <a:pt x="10485252" y="5288904"/>
                  <a:pt x="10493673" y="5307932"/>
                </a:cubicBezTo>
                <a:cubicBezTo>
                  <a:pt x="10502048" y="5303981"/>
                  <a:pt x="10505933" y="5297786"/>
                  <a:pt x="10507476" y="5290687"/>
                </a:cubicBezTo>
                <a:close/>
                <a:moveTo>
                  <a:pt x="9340066" y="7937760"/>
                </a:moveTo>
                <a:cubicBezTo>
                  <a:pt x="9338828" y="7921013"/>
                  <a:pt x="9335799" y="7905333"/>
                  <a:pt x="9320939" y="7900350"/>
                </a:cubicBezTo>
                <a:cubicBezTo>
                  <a:pt x="9322641" y="7917064"/>
                  <a:pt x="9328253" y="7929748"/>
                  <a:pt x="9340066" y="7937760"/>
                </a:cubicBezTo>
                <a:close/>
                <a:moveTo>
                  <a:pt x="8319753" y="10251931"/>
                </a:moveTo>
                <a:cubicBezTo>
                  <a:pt x="8325027" y="10245724"/>
                  <a:pt x="8326363" y="10238274"/>
                  <a:pt x="8316812" y="10232191"/>
                </a:cubicBezTo>
                <a:cubicBezTo>
                  <a:pt x="8310326" y="10242576"/>
                  <a:pt x="8300960" y="10249865"/>
                  <a:pt x="8299072" y="10264213"/>
                </a:cubicBezTo>
                <a:cubicBezTo>
                  <a:pt x="8305269" y="10263103"/>
                  <a:pt x="8314479" y="10258139"/>
                  <a:pt x="8319753" y="10251931"/>
                </a:cubicBezTo>
                <a:close/>
                <a:moveTo>
                  <a:pt x="7918111" y="11161135"/>
                </a:moveTo>
                <a:lnTo>
                  <a:pt x="7914788" y="11133700"/>
                </a:lnTo>
                <a:lnTo>
                  <a:pt x="7914656" y="11132608"/>
                </a:lnTo>
                <a:cubicBezTo>
                  <a:pt x="7915528" y="11121048"/>
                  <a:pt x="7916402" y="11109488"/>
                  <a:pt x="7911200" y="11104081"/>
                </a:cubicBezTo>
                <a:cubicBezTo>
                  <a:pt x="7911146" y="11105573"/>
                  <a:pt x="7910776" y="11110294"/>
                  <a:pt x="7910443" y="11116434"/>
                </a:cubicBezTo>
                <a:lnTo>
                  <a:pt x="7909996" y="11134245"/>
                </a:lnTo>
                <a:lnTo>
                  <a:pt x="7909919" y="11137298"/>
                </a:lnTo>
                <a:cubicBezTo>
                  <a:pt x="7910122" y="11151632"/>
                  <a:pt x="7911904" y="11164403"/>
                  <a:pt x="7918111" y="11161135"/>
                </a:cubicBezTo>
                <a:close/>
                <a:moveTo>
                  <a:pt x="10238140" y="5910602"/>
                </a:moveTo>
                <a:cubicBezTo>
                  <a:pt x="10239682" y="5906364"/>
                  <a:pt x="10240299" y="5901374"/>
                  <a:pt x="10239736" y="5895423"/>
                </a:cubicBezTo>
                <a:cubicBezTo>
                  <a:pt x="10210662" y="5912689"/>
                  <a:pt x="10190689" y="5937966"/>
                  <a:pt x="10150479" y="5946771"/>
                </a:cubicBezTo>
                <a:cubicBezTo>
                  <a:pt x="10152030" y="5952247"/>
                  <a:pt x="10151157" y="5959962"/>
                  <a:pt x="10156834" y="5960370"/>
                </a:cubicBezTo>
                <a:cubicBezTo>
                  <a:pt x="10171172" y="5933065"/>
                  <a:pt x="10227341" y="5940269"/>
                  <a:pt x="10238140" y="5910602"/>
                </a:cubicBezTo>
                <a:close/>
                <a:moveTo>
                  <a:pt x="6851953" y="13581316"/>
                </a:moveTo>
                <a:cubicBezTo>
                  <a:pt x="6844939" y="13578727"/>
                  <a:pt x="6834432" y="13559813"/>
                  <a:pt x="6825794" y="13571286"/>
                </a:cubicBezTo>
                <a:cubicBezTo>
                  <a:pt x="6831150" y="13574164"/>
                  <a:pt x="6834097" y="13579033"/>
                  <a:pt x="6831747" y="13586659"/>
                </a:cubicBezTo>
                <a:cubicBezTo>
                  <a:pt x="6817919" y="13585647"/>
                  <a:pt x="6811539" y="13570085"/>
                  <a:pt x="6804141" y="13585675"/>
                </a:cubicBezTo>
                <a:cubicBezTo>
                  <a:pt x="6809747" y="13593758"/>
                  <a:pt x="6827343" y="13586242"/>
                  <a:pt x="6844832" y="13593970"/>
                </a:cubicBezTo>
                <a:cubicBezTo>
                  <a:pt x="6845813" y="13588288"/>
                  <a:pt x="6851686" y="13588843"/>
                  <a:pt x="6851953" y="13581316"/>
                </a:cubicBezTo>
                <a:close/>
                <a:moveTo>
                  <a:pt x="11516901" y="3027441"/>
                </a:moveTo>
                <a:cubicBezTo>
                  <a:pt x="11530758" y="3011095"/>
                  <a:pt x="11493663" y="2995726"/>
                  <a:pt x="11490044" y="3012000"/>
                </a:cubicBezTo>
                <a:cubicBezTo>
                  <a:pt x="11494799" y="3019718"/>
                  <a:pt x="11506466" y="3023341"/>
                  <a:pt x="11516901" y="3027441"/>
                </a:cubicBezTo>
                <a:close/>
                <a:moveTo>
                  <a:pt x="8088965" y="10786946"/>
                </a:moveTo>
                <a:cubicBezTo>
                  <a:pt x="8089278" y="10782287"/>
                  <a:pt x="8093231" y="10781998"/>
                  <a:pt x="8092482" y="10776423"/>
                </a:cubicBezTo>
                <a:cubicBezTo>
                  <a:pt x="8090152" y="10776262"/>
                  <a:pt x="8087516" y="10776455"/>
                  <a:pt x="8085186" y="10776295"/>
                </a:cubicBezTo>
                <a:cubicBezTo>
                  <a:pt x="8084873" y="10780954"/>
                  <a:pt x="8080920" y="10781244"/>
                  <a:pt x="8081669" y="10786818"/>
                </a:cubicBezTo>
                <a:cubicBezTo>
                  <a:pt x="8084000" y="10786979"/>
                  <a:pt x="8086635" y="10786786"/>
                  <a:pt x="8088965" y="10786946"/>
                </a:cubicBezTo>
                <a:close/>
                <a:moveTo>
                  <a:pt x="8121028" y="10715383"/>
                </a:moveTo>
                <a:cubicBezTo>
                  <a:pt x="8107704" y="10714373"/>
                  <a:pt x="8099740" y="10718599"/>
                  <a:pt x="8099921" y="10729845"/>
                </a:cubicBezTo>
                <a:cubicBezTo>
                  <a:pt x="8109704" y="10727804"/>
                  <a:pt x="8115946" y="10722710"/>
                  <a:pt x="8121028" y="10715383"/>
                </a:cubicBezTo>
                <a:close/>
                <a:moveTo>
                  <a:pt x="10638274" y="5018753"/>
                </a:moveTo>
                <a:cubicBezTo>
                  <a:pt x="10615887" y="4956311"/>
                  <a:pt x="10619154" y="4884286"/>
                  <a:pt x="10591657" y="4824177"/>
                </a:cubicBezTo>
                <a:cubicBezTo>
                  <a:pt x="10577264" y="4850981"/>
                  <a:pt x="10593128" y="4872786"/>
                  <a:pt x="10600189" y="4898355"/>
                </a:cubicBezTo>
                <a:cubicBezTo>
                  <a:pt x="10608777" y="4929700"/>
                  <a:pt x="10613386" y="4960818"/>
                  <a:pt x="10618085" y="4989424"/>
                </a:cubicBezTo>
                <a:cubicBezTo>
                  <a:pt x="10620197" y="5003112"/>
                  <a:pt x="10617018" y="5024156"/>
                  <a:pt x="10632050" y="5032839"/>
                </a:cubicBezTo>
                <a:close/>
                <a:moveTo>
                  <a:pt x="9316964" y="8011037"/>
                </a:moveTo>
                <a:cubicBezTo>
                  <a:pt x="9312282" y="7985659"/>
                  <a:pt x="9295804" y="7971440"/>
                  <a:pt x="9288937" y="7948090"/>
                </a:cubicBezTo>
                <a:cubicBezTo>
                  <a:pt x="9292573" y="7940334"/>
                  <a:pt x="9299305" y="7936565"/>
                  <a:pt x="9304540" y="7931501"/>
                </a:cubicBezTo>
                <a:cubicBezTo>
                  <a:pt x="9316197" y="7943736"/>
                  <a:pt x="9319070" y="7963639"/>
                  <a:pt x="9333775" y="7972842"/>
                </a:cubicBezTo>
                <a:cubicBezTo>
                  <a:pt x="9339907" y="7954616"/>
                  <a:pt x="9323536" y="7929159"/>
                  <a:pt x="9309124" y="7917594"/>
                </a:cubicBezTo>
                <a:cubicBezTo>
                  <a:pt x="9292471" y="7926309"/>
                  <a:pt x="9280947" y="7941199"/>
                  <a:pt x="9251038" y="7934986"/>
                </a:cubicBezTo>
                <a:cubicBezTo>
                  <a:pt x="9255652" y="7946805"/>
                  <a:pt x="9261521" y="7956667"/>
                  <a:pt x="9281480" y="7954722"/>
                </a:cubicBezTo>
                <a:cubicBezTo>
                  <a:pt x="9287919" y="7978566"/>
                  <a:pt x="9302639" y="7994320"/>
                  <a:pt x="9316964" y="8011037"/>
                </a:cubicBezTo>
                <a:close/>
                <a:moveTo>
                  <a:pt x="11347983" y="3416737"/>
                </a:moveTo>
                <a:cubicBezTo>
                  <a:pt x="11342812" y="3413432"/>
                  <a:pt x="11337559" y="3395305"/>
                  <a:pt x="11327913" y="3403280"/>
                </a:cubicBezTo>
                <a:cubicBezTo>
                  <a:pt x="11333512" y="3406773"/>
                  <a:pt x="11341226" y="3423948"/>
                  <a:pt x="11347983" y="3416737"/>
                </a:cubicBezTo>
                <a:close/>
                <a:moveTo>
                  <a:pt x="8299160" y="10317747"/>
                </a:moveTo>
                <a:cubicBezTo>
                  <a:pt x="8299728" y="10307790"/>
                  <a:pt x="8315574" y="10294414"/>
                  <a:pt x="8306329" y="10285830"/>
                </a:cubicBezTo>
                <a:cubicBezTo>
                  <a:pt x="8303589" y="10293300"/>
                  <a:pt x="8281616" y="10313070"/>
                  <a:pt x="8299160" y="10317747"/>
                </a:cubicBezTo>
                <a:close/>
                <a:moveTo>
                  <a:pt x="8114043" y="10737090"/>
                </a:moveTo>
                <a:cubicBezTo>
                  <a:pt x="8104681" y="10731484"/>
                  <a:pt x="8092591" y="10746941"/>
                  <a:pt x="8088819" y="10758477"/>
                </a:cubicBezTo>
                <a:cubicBezTo>
                  <a:pt x="8101542" y="10755889"/>
                  <a:pt x="8111383" y="10750200"/>
                  <a:pt x="8114043" y="10737090"/>
                </a:cubicBezTo>
                <a:close/>
                <a:moveTo>
                  <a:pt x="8272897" y="10377657"/>
                </a:moveTo>
                <a:cubicBezTo>
                  <a:pt x="8277768" y="10369202"/>
                  <a:pt x="8281952" y="10360058"/>
                  <a:pt x="8285061" y="10349835"/>
                </a:cubicBezTo>
                <a:cubicBezTo>
                  <a:pt x="8260125" y="10352304"/>
                  <a:pt x="8243087" y="10389232"/>
                  <a:pt x="8228143" y="10410145"/>
                </a:cubicBezTo>
                <a:cubicBezTo>
                  <a:pt x="8220038" y="10420978"/>
                  <a:pt x="8201467" y="10428934"/>
                  <a:pt x="8210403" y="10442166"/>
                </a:cubicBezTo>
                <a:cubicBezTo>
                  <a:pt x="8212237" y="10431458"/>
                  <a:pt x="8215758" y="10447397"/>
                  <a:pt x="8220918" y="10445701"/>
                </a:cubicBezTo>
                <a:cubicBezTo>
                  <a:pt x="8237485" y="10422192"/>
                  <a:pt x="8258285" y="10403023"/>
                  <a:pt x="8272897" y="10377657"/>
                </a:cubicBezTo>
                <a:close/>
                <a:moveTo>
                  <a:pt x="8248804" y="10435252"/>
                </a:moveTo>
                <a:cubicBezTo>
                  <a:pt x="8251408" y="10430354"/>
                  <a:pt x="8252944" y="10425532"/>
                  <a:pt x="8252760" y="10420919"/>
                </a:cubicBezTo>
                <a:cubicBezTo>
                  <a:pt x="8239793" y="10437392"/>
                  <a:pt x="8208365" y="10454543"/>
                  <a:pt x="8214103" y="10477922"/>
                </a:cubicBezTo>
                <a:cubicBezTo>
                  <a:pt x="8223563" y="10465339"/>
                  <a:pt x="8240992" y="10449947"/>
                  <a:pt x="8248804" y="10435252"/>
                </a:cubicBezTo>
                <a:close/>
                <a:moveTo>
                  <a:pt x="10481932" y="5381826"/>
                </a:moveTo>
                <a:cubicBezTo>
                  <a:pt x="10475245" y="5377340"/>
                  <a:pt x="10481211" y="5353448"/>
                  <a:pt x="10465741" y="5361917"/>
                </a:cubicBezTo>
                <a:cubicBezTo>
                  <a:pt x="10467933" y="5368497"/>
                  <a:pt x="10476117" y="5386907"/>
                  <a:pt x="10481932" y="5381826"/>
                </a:cubicBezTo>
                <a:close/>
                <a:moveTo>
                  <a:pt x="10753720" y="4766704"/>
                </a:moveTo>
                <a:cubicBezTo>
                  <a:pt x="10760936" y="4751525"/>
                  <a:pt x="10755232" y="4741352"/>
                  <a:pt x="10748486" y="4731228"/>
                </a:cubicBezTo>
                <a:cubicBezTo>
                  <a:pt x="10744584" y="4745831"/>
                  <a:pt x="10749246" y="4756054"/>
                  <a:pt x="10753720" y="4766704"/>
                </a:cubicBezTo>
                <a:close/>
                <a:moveTo>
                  <a:pt x="10565318" y="5202336"/>
                </a:moveTo>
                <a:cubicBezTo>
                  <a:pt x="10554571" y="5134327"/>
                  <a:pt x="10561909" y="5060011"/>
                  <a:pt x="10535167" y="4998195"/>
                </a:cubicBezTo>
                <a:cubicBezTo>
                  <a:pt x="10526635" y="5042894"/>
                  <a:pt x="10560446" y="5086405"/>
                  <a:pt x="10546544" y="5123639"/>
                </a:cubicBezTo>
                <a:cubicBezTo>
                  <a:pt x="10528452" y="5098799"/>
                  <a:pt x="10544623" y="5061046"/>
                  <a:pt x="10522221" y="5037883"/>
                </a:cubicBezTo>
                <a:cubicBezTo>
                  <a:pt x="10514354" y="5083386"/>
                  <a:pt x="10536224" y="5126221"/>
                  <a:pt x="10546430" y="5160830"/>
                </a:cubicBezTo>
                <a:cubicBezTo>
                  <a:pt x="10550675" y="5175460"/>
                  <a:pt x="10546208" y="5191341"/>
                  <a:pt x="10556982" y="5202735"/>
                </a:cubicBezTo>
                <a:cubicBezTo>
                  <a:pt x="10559731" y="5203439"/>
                  <a:pt x="10563809" y="5205751"/>
                  <a:pt x="10565318" y="5202336"/>
                </a:cubicBezTo>
                <a:close/>
                <a:moveTo>
                  <a:pt x="10586818" y="5153677"/>
                </a:moveTo>
                <a:cubicBezTo>
                  <a:pt x="10593871" y="5126173"/>
                  <a:pt x="10582651" y="5105399"/>
                  <a:pt x="10586625" y="5079094"/>
                </a:cubicBezTo>
                <a:cubicBezTo>
                  <a:pt x="10551651" y="5046295"/>
                  <a:pt x="10577827" y="4990514"/>
                  <a:pt x="10550048" y="4955281"/>
                </a:cubicBezTo>
                <a:cubicBezTo>
                  <a:pt x="10541907" y="4981786"/>
                  <a:pt x="10552997" y="5008624"/>
                  <a:pt x="10559402" y="5037985"/>
                </a:cubicBezTo>
                <a:cubicBezTo>
                  <a:pt x="10565381" y="5067157"/>
                  <a:pt x="10561040" y="5098911"/>
                  <a:pt x="10566632" y="5124342"/>
                </a:cubicBezTo>
                <a:cubicBezTo>
                  <a:pt x="10568731" y="5133442"/>
                  <a:pt x="10575019" y="5151525"/>
                  <a:pt x="10586818" y="5153677"/>
                </a:cubicBezTo>
                <a:close/>
                <a:moveTo>
                  <a:pt x="8454780" y="9980352"/>
                </a:moveTo>
                <a:cubicBezTo>
                  <a:pt x="8456649" y="9969692"/>
                  <a:pt x="8450555" y="9959616"/>
                  <a:pt x="8441456" y="9964821"/>
                </a:cubicBezTo>
                <a:cubicBezTo>
                  <a:pt x="8437743" y="9974933"/>
                  <a:pt x="8447447" y="9977228"/>
                  <a:pt x="8454780" y="9980352"/>
                </a:cubicBezTo>
                <a:close/>
                <a:moveTo>
                  <a:pt x="10967412" y="4294245"/>
                </a:moveTo>
                <a:lnTo>
                  <a:pt x="10966185" y="4289574"/>
                </a:lnTo>
                <a:lnTo>
                  <a:pt x="10962614" y="4275985"/>
                </a:lnTo>
                <a:cubicBezTo>
                  <a:pt x="10962332" y="4269417"/>
                  <a:pt x="10962180" y="4262842"/>
                  <a:pt x="10958598" y="4257687"/>
                </a:cubicBezTo>
                <a:cubicBezTo>
                  <a:pt x="10956383" y="4263854"/>
                  <a:pt x="10953029" y="4267986"/>
                  <a:pt x="10949150" y="4269845"/>
                </a:cubicBezTo>
                <a:cubicBezTo>
                  <a:pt x="10958564" y="4273621"/>
                  <a:pt x="10953838" y="4293830"/>
                  <a:pt x="10958605" y="4297420"/>
                </a:cubicBezTo>
                <a:lnTo>
                  <a:pt x="10965529" y="4294924"/>
                </a:lnTo>
                <a:close/>
                <a:moveTo>
                  <a:pt x="7918134" y="11196861"/>
                </a:moveTo>
                <a:cubicBezTo>
                  <a:pt x="7917692" y="11190939"/>
                  <a:pt x="7920027" y="11164633"/>
                  <a:pt x="7914537" y="11175292"/>
                </a:cubicBezTo>
                <a:cubicBezTo>
                  <a:pt x="7914980" y="11181214"/>
                  <a:pt x="7912341" y="11207873"/>
                  <a:pt x="7918134" y="11196861"/>
                </a:cubicBezTo>
                <a:close/>
                <a:moveTo>
                  <a:pt x="8821633" y="9155485"/>
                </a:moveTo>
                <a:cubicBezTo>
                  <a:pt x="8893224" y="9037261"/>
                  <a:pt x="8741920" y="8956645"/>
                  <a:pt x="8623593" y="8902834"/>
                </a:cubicBezTo>
                <a:cubicBezTo>
                  <a:pt x="8573625" y="8922552"/>
                  <a:pt x="8534005" y="8936140"/>
                  <a:pt x="8507509" y="8984579"/>
                </a:cubicBezTo>
                <a:cubicBezTo>
                  <a:pt x="8465692" y="9061929"/>
                  <a:pt x="8494516" y="9168453"/>
                  <a:pt x="8538017" y="9206023"/>
                </a:cubicBezTo>
                <a:cubicBezTo>
                  <a:pt x="8639852" y="9294854"/>
                  <a:pt x="8774752" y="9231617"/>
                  <a:pt x="8821633" y="9155485"/>
                </a:cubicBezTo>
                <a:close/>
                <a:moveTo>
                  <a:pt x="11001387" y="4226577"/>
                </a:moveTo>
                <a:cubicBezTo>
                  <a:pt x="10997599" y="4210357"/>
                  <a:pt x="10997193" y="4192825"/>
                  <a:pt x="10995634" y="4175740"/>
                </a:cubicBezTo>
                <a:lnTo>
                  <a:pt x="10985066" y="4135583"/>
                </a:lnTo>
                <a:lnTo>
                  <a:pt x="10982962" y="4127588"/>
                </a:lnTo>
                <a:cubicBezTo>
                  <a:pt x="10981235" y="4113045"/>
                  <a:pt x="10983813" y="4096831"/>
                  <a:pt x="10962595" y="4089498"/>
                </a:cubicBezTo>
                <a:cubicBezTo>
                  <a:pt x="10959363" y="4096236"/>
                  <a:pt x="10960639" y="4110070"/>
                  <a:pt x="10964352" y="4123002"/>
                </a:cubicBezTo>
                <a:lnTo>
                  <a:pt x="10977879" y="4146213"/>
                </a:lnTo>
                <a:lnTo>
                  <a:pt x="10980726" y="4151099"/>
                </a:lnTo>
                <a:lnTo>
                  <a:pt x="10981873" y="4161619"/>
                </a:lnTo>
                <a:lnTo>
                  <a:pt x="10983752" y="4178847"/>
                </a:lnTo>
                <a:cubicBezTo>
                  <a:pt x="10982823" y="4190176"/>
                  <a:pt x="10981350" y="4202157"/>
                  <a:pt x="10983517" y="4210515"/>
                </a:cubicBezTo>
                <a:cubicBezTo>
                  <a:pt x="10984992" y="4215249"/>
                  <a:pt x="10991562" y="4239588"/>
                  <a:pt x="11001387" y="4226577"/>
                </a:cubicBezTo>
                <a:close/>
                <a:moveTo>
                  <a:pt x="10911294" y="4432643"/>
                </a:moveTo>
                <a:cubicBezTo>
                  <a:pt x="10910288" y="4429008"/>
                  <a:pt x="10906981" y="4425250"/>
                  <a:pt x="10902291" y="4423178"/>
                </a:cubicBezTo>
                <a:cubicBezTo>
                  <a:pt x="10897476" y="4431769"/>
                  <a:pt x="10896967" y="4438689"/>
                  <a:pt x="10906485" y="4441364"/>
                </a:cubicBezTo>
                <a:cubicBezTo>
                  <a:pt x="10911003" y="4439787"/>
                  <a:pt x="10912299" y="4436277"/>
                  <a:pt x="10911294" y="4432643"/>
                </a:cubicBezTo>
                <a:close/>
                <a:moveTo>
                  <a:pt x="8227067" y="10511880"/>
                </a:moveTo>
                <a:cubicBezTo>
                  <a:pt x="8227556" y="10509873"/>
                  <a:pt x="8227040" y="10507968"/>
                  <a:pt x="8224842" y="10506227"/>
                </a:cubicBezTo>
                <a:cubicBezTo>
                  <a:pt x="8219726" y="10512877"/>
                  <a:pt x="8216428" y="10521709"/>
                  <a:pt x="8203431" y="10520338"/>
                </a:cubicBezTo>
                <a:cubicBezTo>
                  <a:pt x="8210132" y="10499692"/>
                  <a:pt x="8250920" y="10479550"/>
                  <a:pt x="8239105" y="10463221"/>
                </a:cubicBezTo>
                <a:cubicBezTo>
                  <a:pt x="8225879" y="10485000"/>
                  <a:pt x="8198611" y="10491604"/>
                  <a:pt x="8196094" y="10523845"/>
                </a:cubicBezTo>
                <a:cubicBezTo>
                  <a:pt x="8200995" y="10527455"/>
                  <a:pt x="8209239" y="10527188"/>
                  <a:pt x="8213837" y="10531151"/>
                </a:cubicBezTo>
                <a:cubicBezTo>
                  <a:pt x="8215096" y="10524863"/>
                  <a:pt x="8225602" y="10517905"/>
                  <a:pt x="8227067" y="10511880"/>
                </a:cubicBezTo>
                <a:close/>
                <a:moveTo>
                  <a:pt x="10612369" y="5115469"/>
                </a:moveTo>
                <a:cubicBezTo>
                  <a:pt x="10622131" y="5070292"/>
                  <a:pt x="10618356" y="5030360"/>
                  <a:pt x="10603319" y="4995145"/>
                </a:cubicBezTo>
                <a:cubicBezTo>
                  <a:pt x="10600548" y="5007186"/>
                  <a:pt x="10597311" y="5022592"/>
                  <a:pt x="10588333" y="5009441"/>
                </a:cubicBezTo>
                <a:cubicBezTo>
                  <a:pt x="10590363" y="5030236"/>
                  <a:pt x="10594942" y="5069504"/>
                  <a:pt x="10591340" y="5068423"/>
                </a:cubicBezTo>
                <a:cubicBezTo>
                  <a:pt x="10604984" y="5069859"/>
                  <a:pt x="10600930" y="5103272"/>
                  <a:pt x="10612369" y="5115469"/>
                </a:cubicBezTo>
                <a:close/>
                <a:moveTo>
                  <a:pt x="10747412" y="4809835"/>
                </a:moveTo>
                <a:cubicBezTo>
                  <a:pt x="10738891" y="4788723"/>
                  <a:pt x="10743103" y="4763033"/>
                  <a:pt x="10725591" y="4746112"/>
                </a:cubicBezTo>
                <a:cubicBezTo>
                  <a:pt x="10708849" y="4758612"/>
                  <a:pt x="10735493" y="4818343"/>
                  <a:pt x="10747412" y="4809835"/>
                </a:cubicBezTo>
                <a:close/>
                <a:moveTo>
                  <a:pt x="9319616" y="8046221"/>
                </a:moveTo>
                <a:cubicBezTo>
                  <a:pt x="9321678" y="8045154"/>
                  <a:pt x="9322841" y="8043111"/>
                  <a:pt x="9322351" y="8039638"/>
                </a:cubicBezTo>
                <a:cubicBezTo>
                  <a:pt x="9316789" y="8033970"/>
                  <a:pt x="9303045" y="8037795"/>
                  <a:pt x="9297242" y="8041497"/>
                </a:cubicBezTo>
                <a:cubicBezTo>
                  <a:pt x="9299166" y="8043812"/>
                  <a:pt x="9313430" y="8049423"/>
                  <a:pt x="9319616" y="8046221"/>
                </a:cubicBezTo>
                <a:close/>
                <a:moveTo>
                  <a:pt x="10659607" y="5025293"/>
                </a:moveTo>
                <a:cubicBezTo>
                  <a:pt x="10662324" y="5016114"/>
                  <a:pt x="10654858" y="5004014"/>
                  <a:pt x="10657360" y="4994023"/>
                </a:cubicBezTo>
                <a:cubicBezTo>
                  <a:pt x="10672040" y="4968877"/>
                  <a:pt x="10654699" y="4942337"/>
                  <a:pt x="10650337" y="4916431"/>
                </a:cubicBezTo>
                <a:cubicBezTo>
                  <a:pt x="10646887" y="4896539"/>
                  <a:pt x="10649976" y="4878006"/>
                  <a:pt x="10641088" y="4862345"/>
                </a:cubicBezTo>
                <a:cubicBezTo>
                  <a:pt x="10639972" y="4825627"/>
                  <a:pt x="10637172" y="4775411"/>
                  <a:pt x="10615147" y="4751394"/>
                </a:cubicBezTo>
                <a:cubicBezTo>
                  <a:pt x="10600302" y="4812691"/>
                  <a:pt x="10646795" y="4850581"/>
                  <a:pt x="10636257" y="4910210"/>
                </a:cubicBezTo>
                <a:cubicBezTo>
                  <a:pt x="10634182" y="4914905"/>
                  <a:pt x="10628964" y="4910558"/>
                  <a:pt x="10626413" y="4914023"/>
                </a:cubicBezTo>
                <a:cubicBezTo>
                  <a:pt x="10637243" y="4952992"/>
                  <a:pt x="10630418" y="4998445"/>
                  <a:pt x="10652749" y="5033312"/>
                </a:cubicBezTo>
                <a:cubicBezTo>
                  <a:pt x="10656664" y="5031088"/>
                  <a:pt x="10658701" y="5028352"/>
                  <a:pt x="10659607" y="5025293"/>
                </a:cubicBezTo>
                <a:close/>
                <a:moveTo>
                  <a:pt x="10792714" y="4725771"/>
                </a:moveTo>
                <a:cubicBezTo>
                  <a:pt x="10797856" y="4715287"/>
                  <a:pt x="10795803" y="4707238"/>
                  <a:pt x="10796450" y="4698850"/>
                </a:cubicBezTo>
                <a:lnTo>
                  <a:pt x="10764877" y="4684899"/>
                </a:lnTo>
                <a:cubicBezTo>
                  <a:pt x="10759326" y="4704386"/>
                  <a:pt x="10787616" y="4710763"/>
                  <a:pt x="10792714" y="4725771"/>
                </a:cubicBezTo>
                <a:close/>
                <a:moveTo>
                  <a:pt x="11041101" y="4165526"/>
                </a:moveTo>
                <a:cubicBezTo>
                  <a:pt x="11047305" y="4137645"/>
                  <a:pt x="11052021" y="4095836"/>
                  <a:pt x="11033878" y="4087309"/>
                </a:cubicBezTo>
                <a:cubicBezTo>
                  <a:pt x="11040001" y="4097670"/>
                  <a:pt x="11038317" y="4110706"/>
                  <a:pt x="11029065" y="4127033"/>
                </a:cubicBezTo>
                <a:cubicBezTo>
                  <a:pt x="11042609" y="4130976"/>
                  <a:pt x="11034356" y="4150807"/>
                  <a:pt x="11041101" y="4165526"/>
                </a:cubicBezTo>
                <a:close/>
                <a:moveTo>
                  <a:pt x="10967749" y="4331971"/>
                </a:moveTo>
                <a:lnTo>
                  <a:pt x="10961858" y="4324861"/>
                </a:lnTo>
                <a:lnTo>
                  <a:pt x="10956658" y="4318585"/>
                </a:lnTo>
                <a:cubicBezTo>
                  <a:pt x="10953188" y="4324708"/>
                  <a:pt x="10952593" y="4329804"/>
                  <a:pt x="10953765" y="4334213"/>
                </a:cubicBezTo>
                <a:lnTo>
                  <a:pt x="10959637" y="4342974"/>
                </a:lnTo>
                <a:lnTo>
                  <a:pt x="10961481" y="4345725"/>
                </a:lnTo>
                <a:cubicBezTo>
                  <a:pt x="10966376" y="4343294"/>
                  <a:pt x="10968509" y="4337602"/>
                  <a:pt x="10967749" y="4331971"/>
                </a:cubicBezTo>
                <a:close/>
                <a:moveTo>
                  <a:pt x="11065832" y="4111444"/>
                </a:moveTo>
                <a:cubicBezTo>
                  <a:pt x="11067250" y="4097046"/>
                  <a:pt x="11056313" y="4078338"/>
                  <a:pt x="11052083" y="4074938"/>
                </a:cubicBezTo>
                <a:cubicBezTo>
                  <a:pt x="11074425" y="4075113"/>
                  <a:pt x="11050279" y="4040966"/>
                  <a:pt x="11054081" y="4050812"/>
                </a:cubicBezTo>
                <a:cubicBezTo>
                  <a:pt x="11052669" y="4056313"/>
                  <a:pt x="11057408" y="4059427"/>
                  <a:pt x="11056611" y="4064690"/>
                </a:cubicBezTo>
                <a:cubicBezTo>
                  <a:pt x="11046009" y="4065619"/>
                  <a:pt x="11046583" y="4068935"/>
                  <a:pt x="11037623" y="4060383"/>
                </a:cubicBezTo>
                <a:cubicBezTo>
                  <a:pt x="11028126" y="4071498"/>
                  <a:pt x="11048386" y="4071773"/>
                  <a:pt x="11040119" y="4082411"/>
                </a:cubicBezTo>
                <a:cubicBezTo>
                  <a:pt x="11044808" y="4084483"/>
                  <a:pt x="11048736" y="4083666"/>
                  <a:pt x="11052475" y="4083277"/>
                </a:cubicBezTo>
                <a:cubicBezTo>
                  <a:pt x="11052922" y="4097255"/>
                  <a:pt x="11042727" y="4115717"/>
                  <a:pt x="11059591" y="4123679"/>
                </a:cubicBezTo>
                <a:cubicBezTo>
                  <a:pt x="11063515" y="4120564"/>
                  <a:pt x="11065360" y="4116243"/>
                  <a:pt x="11065832" y="4111444"/>
                </a:cubicBezTo>
                <a:close/>
                <a:moveTo>
                  <a:pt x="6367651" y="14756380"/>
                </a:moveTo>
                <a:cubicBezTo>
                  <a:pt x="6319062" y="14712961"/>
                  <a:pt x="6267021" y="14671589"/>
                  <a:pt x="6215972" y="14629124"/>
                </a:cubicBezTo>
                <a:cubicBezTo>
                  <a:pt x="6209780" y="14635066"/>
                  <a:pt x="6203350" y="14640393"/>
                  <a:pt x="6198107" y="14648797"/>
                </a:cubicBezTo>
                <a:cubicBezTo>
                  <a:pt x="6249107" y="14690219"/>
                  <a:pt x="6321207" y="14723098"/>
                  <a:pt x="6362555" y="14767912"/>
                </a:cubicBezTo>
                <a:close/>
                <a:moveTo>
                  <a:pt x="8848903" y="9141029"/>
                </a:moveTo>
                <a:cubicBezTo>
                  <a:pt x="8823361" y="9218434"/>
                  <a:pt x="8704407" y="9283619"/>
                  <a:pt x="8641325" y="9273077"/>
                </a:cubicBezTo>
                <a:cubicBezTo>
                  <a:pt x="8584535" y="9263276"/>
                  <a:pt x="8517655" y="9220983"/>
                  <a:pt x="8490353" y="9168652"/>
                </a:cubicBezTo>
                <a:cubicBezTo>
                  <a:pt x="8472076" y="9135090"/>
                  <a:pt x="8461556" y="9075903"/>
                  <a:pt x="8466600" y="9041432"/>
                </a:cubicBezTo>
                <a:cubicBezTo>
                  <a:pt x="8487481" y="8900801"/>
                  <a:pt x="8621749" y="8828620"/>
                  <a:pt x="8757829" y="8913723"/>
                </a:cubicBezTo>
                <a:cubicBezTo>
                  <a:pt x="8774170" y="8924001"/>
                  <a:pt x="8812319" y="8958697"/>
                  <a:pt x="8819195" y="8967342"/>
                </a:cubicBezTo>
                <a:cubicBezTo>
                  <a:pt x="8846610" y="9004431"/>
                  <a:pt x="8871718" y="9072103"/>
                  <a:pt x="8848903" y="9141029"/>
                </a:cubicBezTo>
                <a:close/>
                <a:moveTo>
                  <a:pt x="8125069" y="10780109"/>
                </a:moveTo>
                <a:cubicBezTo>
                  <a:pt x="8128208" y="10774861"/>
                  <a:pt x="8130455" y="10768797"/>
                  <a:pt x="8131475" y="10761975"/>
                </a:cubicBezTo>
                <a:cubicBezTo>
                  <a:pt x="8109973" y="10771167"/>
                  <a:pt x="8107839" y="10800135"/>
                  <a:pt x="8078448" y="10801295"/>
                </a:cubicBezTo>
                <a:cubicBezTo>
                  <a:pt x="8073236" y="10798034"/>
                  <a:pt x="8067109" y="10795834"/>
                  <a:pt x="8067431" y="10786868"/>
                </a:cubicBezTo>
                <a:cubicBezTo>
                  <a:pt x="8070948" y="10776344"/>
                  <a:pt x="8081596" y="10772584"/>
                  <a:pt x="8078286" y="10754943"/>
                </a:cubicBezTo>
                <a:cubicBezTo>
                  <a:pt x="8063578" y="10761982"/>
                  <a:pt x="8053342" y="10762401"/>
                  <a:pt x="8042571" y="10751268"/>
                </a:cubicBezTo>
                <a:cubicBezTo>
                  <a:pt x="8037395" y="10813658"/>
                  <a:pt x="8103094" y="10816849"/>
                  <a:pt x="8125069" y="10780109"/>
                </a:cubicBezTo>
                <a:close/>
                <a:moveTo>
                  <a:pt x="8294672" y="10400200"/>
                </a:moveTo>
                <a:cubicBezTo>
                  <a:pt x="8297987" y="10394465"/>
                  <a:pt x="8299884" y="10388420"/>
                  <a:pt x="8299387" y="10381846"/>
                </a:cubicBezTo>
                <a:cubicBezTo>
                  <a:pt x="8283735" y="10402149"/>
                  <a:pt x="8249876" y="10422120"/>
                  <a:pt x="8252928" y="10449330"/>
                </a:cubicBezTo>
                <a:cubicBezTo>
                  <a:pt x="8262015" y="10431815"/>
                  <a:pt x="8284725" y="10417404"/>
                  <a:pt x="8294672" y="10400200"/>
                </a:cubicBezTo>
                <a:close/>
                <a:moveTo>
                  <a:pt x="8273796" y="10459157"/>
                </a:moveTo>
                <a:cubicBezTo>
                  <a:pt x="8275366" y="10455883"/>
                  <a:pt x="8275822" y="10452627"/>
                  <a:pt x="8274423" y="10449424"/>
                </a:cubicBezTo>
                <a:cubicBezTo>
                  <a:pt x="8268843" y="10463048"/>
                  <a:pt x="8241166" y="10472986"/>
                  <a:pt x="8249594" y="10488239"/>
                </a:cubicBezTo>
                <a:cubicBezTo>
                  <a:pt x="8254347" y="10478971"/>
                  <a:pt x="8269086" y="10468979"/>
                  <a:pt x="8273796" y="10459157"/>
                </a:cubicBezTo>
                <a:close/>
                <a:moveTo>
                  <a:pt x="6391803" y="14723341"/>
                </a:moveTo>
                <a:cubicBezTo>
                  <a:pt x="6394941" y="14716240"/>
                  <a:pt x="6397638" y="14708116"/>
                  <a:pt x="6400990" y="14701684"/>
                </a:cubicBezTo>
                <a:cubicBezTo>
                  <a:pt x="6351038" y="14664809"/>
                  <a:pt x="6297159" y="14628751"/>
                  <a:pt x="6252317" y="14589539"/>
                </a:cubicBezTo>
                <a:cubicBezTo>
                  <a:pt x="6242294" y="14598384"/>
                  <a:pt x="6233551" y="14607793"/>
                  <a:pt x="6224904" y="14619288"/>
                </a:cubicBezTo>
                <a:cubicBezTo>
                  <a:pt x="6280965" y="14657330"/>
                  <a:pt x="6326995" y="14699620"/>
                  <a:pt x="6379980" y="14738856"/>
                </a:cubicBezTo>
                <a:cubicBezTo>
                  <a:pt x="6385089" y="14736518"/>
                  <a:pt x="6388666" y="14730441"/>
                  <a:pt x="6391803" y="14723341"/>
                </a:cubicBezTo>
                <a:close/>
                <a:moveTo>
                  <a:pt x="10564242" y="5280946"/>
                </a:moveTo>
                <a:cubicBezTo>
                  <a:pt x="10562827" y="5259910"/>
                  <a:pt x="10567915" y="5221849"/>
                  <a:pt x="10540914" y="5220635"/>
                </a:cubicBezTo>
                <a:cubicBezTo>
                  <a:pt x="10551935" y="5237241"/>
                  <a:pt x="10544009" y="5277109"/>
                  <a:pt x="10564242" y="5280946"/>
                </a:cubicBezTo>
                <a:close/>
                <a:moveTo>
                  <a:pt x="10599513" y="5201119"/>
                </a:moveTo>
                <a:cubicBezTo>
                  <a:pt x="10605399" y="5184334"/>
                  <a:pt x="10600826" y="5171601"/>
                  <a:pt x="10592373" y="5160724"/>
                </a:cubicBezTo>
                <a:cubicBezTo>
                  <a:pt x="10586676" y="5177081"/>
                  <a:pt x="10585284" y="5191772"/>
                  <a:pt x="10599513" y="5201119"/>
                </a:cubicBezTo>
                <a:close/>
                <a:moveTo>
                  <a:pt x="10683585" y="5012538"/>
                </a:moveTo>
                <a:cubicBezTo>
                  <a:pt x="10684087" y="5003504"/>
                  <a:pt x="10675695" y="4990900"/>
                  <a:pt x="10675571" y="4981661"/>
                </a:cubicBezTo>
                <a:cubicBezTo>
                  <a:pt x="10680879" y="4983497"/>
                  <a:pt x="10687328" y="4987367"/>
                  <a:pt x="10689017" y="4978929"/>
                </a:cubicBezTo>
                <a:lnTo>
                  <a:pt x="10683775" y="4942872"/>
                </a:lnTo>
                <a:lnTo>
                  <a:pt x="10674640" y="4880039"/>
                </a:lnTo>
                <a:cubicBezTo>
                  <a:pt x="10667641" y="4847547"/>
                  <a:pt x="10659656" y="4815703"/>
                  <a:pt x="10654337" y="4785036"/>
                </a:cubicBezTo>
                <a:cubicBezTo>
                  <a:pt x="10650600" y="4763488"/>
                  <a:pt x="10654713" y="4735713"/>
                  <a:pt x="10632517" y="4721314"/>
                </a:cubicBezTo>
                <a:cubicBezTo>
                  <a:pt x="10627489" y="4765010"/>
                  <a:pt x="10647270" y="4803342"/>
                  <a:pt x="10653743" y="4842936"/>
                </a:cubicBezTo>
                <a:lnTo>
                  <a:pt x="10672544" y="4964620"/>
                </a:lnTo>
                <a:lnTo>
                  <a:pt x="10673032" y="4967785"/>
                </a:lnTo>
                <a:lnTo>
                  <a:pt x="10671251" y="4967123"/>
                </a:lnTo>
                <a:lnTo>
                  <a:pt x="10667126" y="4965590"/>
                </a:lnTo>
                <a:cubicBezTo>
                  <a:pt x="10664447" y="4965649"/>
                  <a:pt x="10669512" y="4971714"/>
                  <a:pt x="10664904" y="4976948"/>
                </a:cubicBezTo>
                <a:lnTo>
                  <a:pt x="10665320" y="4978608"/>
                </a:lnTo>
                <a:lnTo>
                  <a:pt x="10670508" y="4999322"/>
                </a:lnTo>
                <a:cubicBezTo>
                  <a:pt x="10670684" y="5007436"/>
                  <a:pt x="10671422" y="5015287"/>
                  <a:pt x="10679484" y="5020125"/>
                </a:cubicBezTo>
                <a:cubicBezTo>
                  <a:pt x="10682263" y="5018164"/>
                  <a:pt x="10683418" y="5015549"/>
                  <a:pt x="10683585" y="5012538"/>
                </a:cubicBezTo>
                <a:close/>
                <a:moveTo>
                  <a:pt x="10291844" y="5899311"/>
                </a:moveTo>
                <a:cubicBezTo>
                  <a:pt x="10255345" y="5970728"/>
                  <a:pt x="10149009" y="6010582"/>
                  <a:pt x="10075190" y="5992031"/>
                </a:cubicBezTo>
                <a:cubicBezTo>
                  <a:pt x="9979281" y="5968141"/>
                  <a:pt x="9888910" y="5819344"/>
                  <a:pt x="9951042" y="5693552"/>
                </a:cubicBezTo>
                <a:cubicBezTo>
                  <a:pt x="9977104" y="5640125"/>
                  <a:pt x="10027985" y="5596066"/>
                  <a:pt x="10110529" y="5592825"/>
                </a:cubicBezTo>
                <a:cubicBezTo>
                  <a:pt x="10110185" y="5442666"/>
                  <a:pt x="10146047" y="5283454"/>
                  <a:pt x="10154671" y="5139993"/>
                </a:cubicBezTo>
                <a:cubicBezTo>
                  <a:pt x="10157430" y="5101909"/>
                  <a:pt x="10144700" y="5061450"/>
                  <a:pt x="10177366" y="5033864"/>
                </a:cubicBezTo>
                <a:cubicBezTo>
                  <a:pt x="10209781" y="5033162"/>
                  <a:pt x="10229457" y="5047371"/>
                  <a:pt x="10250607" y="5059769"/>
                </a:cubicBezTo>
                <a:cubicBezTo>
                  <a:pt x="10241924" y="5248331"/>
                  <a:pt x="10231437" y="5435419"/>
                  <a:pt x="10186256" y="5594269"/>
                </a:cubicBezTo>
                <a:cubicBezTo>
                  <a:pt x="10206132" y="5610447"/>
                  <a:pt x="10232519" y="5615673"/>
                  <a:pt x="10251350" y="5634611"/>
                </a:cubicBezTo>
                <a:cubicBezTo>
                  <a:pt x="10302650" y="5685997"/>
                  <a:pt x="10337667" y="5812010"/>
                  <a:pt x="10291844" y="5899311"/>
                </a:cubicBezTo>
                <a:close/>
                <a:moveTo>
                  <a:pt x="8483970" y="9996113"/>
                </a:moveTo>
                <a:cubicBezTo>
                  <a:pt x="8482168" y="9994632"/>
                  <a:pt x="8471009" y="9982933"/>
                  <a:pt x="8468249" y="9992620"/>
                </a:cubicBezTo>
                <a:cubicBezTo>
                  <a:pt x="8470517" y="9994121"/>
                  <a:pt x="8480744" y="10005779"/>
                  <a:pt x="8483970" y="9996113"/>
                </a:cubicBezTo>
                <a:close/>
                <a:moveTo>
                  <a:pt x="10946459" y="4425851"/>
                </a:moveTo>
                <a:cubicBezTo>
                  <a:pt x="10932712" y="4413142"/>
                  <a:pt x="10941104" y="4391842"/>
                  <a:pt x="10940461" y="4373695"/>
                </a:cubicBezTo>
                <a:cubicBezTo>
                  <a:pt x="10932770" y="4374379"/>
                  <a:pt x="10929522" y="4370775"/>
                  <a:pt x="10926307" y="4366229"/>
                </a:cubicBezTo>
                <a:lnTo>
                  <a:pt x="10919564" y="4359887"/>
                </a:lnTo>
                <a:lnTo>
                  <a:pt x="10912359" y="4353112"/>
                </a:lnTo>
                <a:cubicBezTo>
                  <a:pt x="10910229" y="4361102"/>
                  <a:pt x="10909818" y="4368449"/>
                  <a:pt x="10910451" y="4375395"/>
                </a:cubicBezTo>
                <a:lnTo>
                  <a:pt x="10912625" y="4385314"/>
                </a:lnTo>
                <a:lnTo>
                  <a:pt x="10914809" y="4395280"/>
                </a:lnTo>
                <a:cubicBezTo>
                  <a:pt x="10918906" y="4408063"/>
                  <a:pt x="10924487" y="4420226"/>
                  <a:pt x="10926165" y="4433727"/>
                </a:cubicBezTo>
                <a:cubicBezTo>
                  <a:pt x="10930553" y="4424948"/>
                  <a:pt x="10942070" y="4434630"/>
                  <a:pt x="10946459" y="4425851"/>
                </a:cubicBezTo>
                <a:close/>
                <a:moveTo>
                  <a:pt x="11033626" y="4228572"/>
                </a:moveTo>
                <a:cubicBezTo>
                  <a:pt x="11041033" y="4212961"/>
                  <a:pt x="11032877" y="4203743"/>
                  <a:pt x="11023491" y="4195002"/>
                </a:cubicBezTo>
                <a:cubicBezTo>
                  <a:pt x="11022441" y="4159323"/>
                  <a:pt x="11031588" y="4136314"/>
                  <a:pt x="11011194" y="4110971"/>
                </a:cubicBezTo>
                <a:cubicBezTo>
                  <a:pt x="11003927" y="4125113"/>
                  <a:pt x="10996259" y="4095186"/>
                  <a:pt x="10988796" y="4105158"/>
                </a:cubicBezTo>
                <a:cubicBezTo>
                  <a:pt x="10995156" y="4116134"/>
                  <a:pt x="10987987" y="4132360"/>
                  <a:pt x="11007261" y="4138325"/>
                </a:cubicBezTo>
                <a:cubicBezTo>
                  <a:pt x="11013510" y="4169157"/>
                  <a:pt x="10998661" y="4208529"/>
                  <a:pt x="11033626" y="4228572"/>
                </a:cubicBezTo>
                <a:close/>
                <a:moveTo>
                  <a:pt x="8462023" y="10049325"/>
                </a:moveTo>
                <a:cubicBezTo>
                  <a:pt x="8462437" y="10029261"/>
                  <a:pt x="8468628" y="10005247"/>
                  <a:pt x="8450336" y="9996503"/>
                </a:cubicBezTo>
                <a:cubicBezTo>
                  <a:pt x="8440196" y="10014740"/>
                  <a:pt x="8462662" y="10024133"/>
                  <a:pt x="8449630" y="10033836"/>
                </a:cubicBezTo>
                <a:cubicBezTo>
                  <a:pt x="8430753" y="10017127"/>
                  <a:pt x="8446413" y="9979517"/>
                  <a:pt x="8419855" y="9967609"/>
                </a:cubicBezTo>
                <a:cubicBezTo>
                  <a:pt x="8415815" y="9985179"/>
                  <a:pt x="8438056" y="9999700"/>
                  <a:pt x="8421090" y="10013900"/>
                </a:cubicBezTo>
                <a:cubicBezTo>
                  <a:pt x="8437436" y="10024426"/>
                  <a:pt x="8439413" y="10043195"/>
                  <a:pt x="8462023" y="10049325"/>
                </a:cubicBezTo>
                <a:close/>
                <a:moveTo>
                  <a:pt x="9000255" y="8833342"/>
                </a:moveTo>
                <a:cubicBezTo>
                  <a:pt x="8968142" y="8887680"/>
                  <a:pt x="8909736" y="8873125"/>
                  <a:pt x="8871239" y="8909811"/>
                </a:cubicBezTo>
                <a:cubicBezTo>
                  <a:pt x="8849872" y="8891677"/>
                  <a:pt x="8832263" y="8916625"/>
                  <a:pt x="8823004" y="8899750"/>
                </a:cubicBezTo>
                <a:cubicBezTo>
                  <a:pt x="8867081" y="8848141"/>
                  <a:pt x="8928720" y="8841624"/>
                  <a:pt x="8984770" y="8821386"/>
                </a:cubicBezTo>
                <a:cubicBezTo>
                  <a:pt x="8992777" y="8823901"/>
                  <a:pt x="8991636" y="8831068"/>
                  <a:pt x="9000255" y="8833342"/>
                </a:cubicBezTo>
                <a:close/>
                <a:moveTo>
                  <a:pt x="11562796" y="3034443"/>
                </a:moveTo>
                <a:cubicBezTo>
                  <a:pt x="11567228" y="3022103"/>
                  <a:pt x="11548492" y="3014845"/>
                  <a:pt x="11539971" y="3020272"/>
                </a:cubicBezTo>
                <a:cubicBezTo>
                  <a:pt x="11532937" y="3035037"/>
                  <a:pt x="11555080" y="3039203"/>
                  <a:pt x="11562796" y="3034443"/>
                </a:cubicBezTo>
                <a:close/>
                <a:moveTo>
                  <a:pt x="6894798" y="13599738"/>
                </a:moveTo>
                <a:cubicBezTo>
                  <a:pt x="6896256" y="13595285"/>
                  <a:pt x="6897098" y="13591070"/>
                  <a:pt x="6898129" y="13586429"/>
                </a:cubicBezTo>
                <a:cubicBezTo>
                  <a:pt x="6894955" y="13585535"/>
                  <a:pt x="6892207" y="13584831"/>
                  <a:pt x="6888844" y="13584365"/>
                </a:cubicBezTo>
                <a:cubicBezTo>
                  <a:pt x="6887813" y="13589006"/>
                  <a:pt x="6886971" y="13593220"/>
                  <a:pt x="6885940" y="13597861"/>
                </a:cubicBezTo>
                <a:cubicBezTo>
                  <a:pt x="6889114" y="13598755"/>
                  <a:pt x="6892050" y="13599033"/>
                  <a:pt x="6894798" y="13599738"/>
                </a:cubicBezTo>
                <a:close/>
                <a:moveTo>
                  <a:pt x="8624649" y="9684703"/>
                </a:moveTo>
                <a:cubicBezTo>
                  <a:pt x="8625217" y="9682393"/>
                  <a:pt x="8625806" y="9679617"/>
                  <a:pt x="8626395" y="9676841"/>
                </a:cubicBezTo>
                <a:cubicBezTo>
                  <a:pt x="8623619" y="9676252"/>
                  <a:pt x="8620864" y="9675196"/>
                  <a:pt x="8618555" y="9674628"/>
                </a:cubicBezTo>
                <a:cubicBezTo>
                  <a:pt x="8617966" y="9677404"/>
                  <a:pt x="8617377" y="9680181"/>
                  <a:pt x="8616808" y="9682491"/>
                </a:cubicBezTo>
                <a:cubicBezTo>
                  <a:pt x="8619098" y="9683526"/>
                  <a:pt x="8621873" y="9684115"/>
                  <a:pt x="8624649" y="9684703"/>
                </a:cubicBezTo>
                <a:close/>
                <a:moveTo>
                  <a:pt x="10969721" y="4379781"/>
                </a:moveTo>
                <a:cubicBezTo>
                  <a:pt x="10973223" y="4370179"/>
                  <a:pt x="10968232" y="4357256"/>
                  <a:pt x="10958462" y="4352557"/>
                </a:cubicBezTo>
                <a:cubicBezTo>
                  <a:pt x="10956163" y="4365832"/>
                  <a:pt x="10955283" y="4378202"/>
                  <a:pt x="10963251" y="4387847"/>
                </a:cubicBezTo>
                <a:cubicBezTo>
                  <a:pt x="10966443" y="4385812"/>
                  <a:pt x="10968554" y="4382981"/>
                  <a:pt x="10969721" y="4379781"/>
                </a:cubicBezTo>
                <a:close/>
                <a:moveTo>
                  <a:pt x="11047790" y="4205739"/>
                </a:moveTo>
                <a:cubicBezTo>
                  <a:pt x="11045973" y="4193708"/>
                  <a:pt x="11051961" y="4179001"/>
                  <a:pt x="11038082" y="4172358"/>
                </a:cubicBezTo>
                <a:cubicBezTo>
                  <a:pt x="11028404" y="4188497"/>
                  <a:pt x="11043939" y="4194851"/>
                  <a:pt x="11047790" y="4205739"/>
                </a:cubicBezTo>
                <a:close/>
                <a:moveTo>
                  <a:pt x="8338073" y="10342688"/>
                </a:moveTo>
                <a:cubicBezTo>
                  <a:pt x="8337700" y="10315945"/>
                  <a:pt x="8339504" y="10287391"/>
                  <a:pt x="8327739" y="10271720"/>
                </a:cubicBezTo>
                <a:cubicBezTo>
                  <a:pt x="8321900" y="10290650"/>
                  <a:pt x="8309097" y="10339831"/>
                  <a:pt x="8338073" y="10342688"/>
                </a:cubicBezTo>
                <a:close/>
                <a:moveTo>
                  <a:pt x="6909050" y="13579021"/>
                </a:moveTo>
                <a:cubicBezTo>
                  <a:pt x="6911201" y="13567230"/>
                  <a:pt x="6916804" y="13553395"/>
                  <a:pt x="6905386" y="13550389"/>
                </a:cubicBezTo>
                <a:cubicBezTo>
                  <a:pt x="6897064" y="13555377"/>
                  <a:pt x="6890917" y="13579673"/>
                  <a:pt x="6909050" y="13579021"/>
                </a:cubicBezTo>
                <a:close/>
                <a:moveTo>
                  <a:pt x="10617485" y="5188145"/>
                </a:moveTo>
                <a:cubicBezTo>
                  <a:pt x="10623084" y="5169701"/>
                  <a:pt x="10620069" y="5154595"/>
                  <a:pt x="10603519" y="5144732"/>
                </a:cubicBezTo>
                <a:cubicBezTo>
                  <a:pt x="10598863" y="5161040"/>
                  <a:pt x="10606086" y="5172394"/>
                  <a:pt x="10605736" y="5187034"/>
                </a:cubicBezTo>
                <a:cubicBezTo>
                  <a:pt x="10610241" y="5189534"/>
                  <a:pt x="10613555" y="5188958"/>
                  <a:pt x="10617485" y="5188145"/>
                </a:cubicBezTo>
                <a:close/>
                <a:moveTo>
                  <a:pt x="10712546" y="4972998"/>
                </a:moveTo>
                <a:lnTo>
                  <a:pt x="10705991" y="4899851"/>
                </a:lnTo>
                <a:lnTo>
                  <a:pt x="10705055" y="4889396"/>
                </a:lnTo>
                <a:cubicBezTo>
                  <a:pt x="10699998" y="4862609"/>
                  <a:pt x="10693352" y="4836968"/>
                  <a:pt x="10688022" y="4812674"/>
                </a:cubicBezTo>
                <a:cubicBezTo>
                  <a:pt x="10684343" y="4796764"/>
                  <a:pt x="10684248" y="4772742"/>
                  <a:pt x="10668501" y="4762213"/>
                </a:cubicBezTo>
                <a:cubicBezTo>
                  <a:pt x="10654674" y="4787736"/>
                  <a:pt x="10672213" y="4818445"/>
                  <a:pt x="10677667" y="4845344"/>
                </a:cubicBezTo>
                <a:lnTo>
                  <a:pt x="10691134" y="4928622"/>
                </a:lnTo>
                <a:lnTo>
                  <a:pt x="10692150" y="4934906"/>
                </a:lnTo>
                <a:cubicBezTo>
                  <a:pt x="10708650" y="4943727"/>
                  <a:pt x="10702386" y="4961367"/>
                  <a:pt x="10712546" y="4972998"/>
                </a:cubicBezTo>
                <a:close/>
                <a:moveTo>
                  <a:pt x="10812319" y="4747188"/>
                </a:moveTo>
                <a:cubicBezTo>
                  <a:pt x="10810495" y="4735157"/>
                  <a:pt x="10816481" y="4720456"/>
                  <a:pt x="10802163" y="4713619"/>
                </a:cubicBezTo>
                <a:cubicBezTo>
                  <a:pt x="10796832" y="4724529"/>
                  <a:pt x="10806030" y="4729103"/>
                  <a:pt x="10798239" y="4740967"/>
                </a:cubicBezTo>
                <a:close/>
                <a:moveTo>
                  <a:pt x="6889202" y="13626826"/>
                </a:moveTo>
                <a:cubicBezTo>
                  <a:pt x="6890302" y="13621451"/>
                  <a:pt x="6886974" y="13615138"/>
                  <a:pt x="6877788" y="13615157"/>
                </a:cubicBezTo>
                <a:cubicBezTo>
                  <a:pt x="6876619" y="13621266"/>
                  <a:pt x="6875449" y="13627375"/>
                  <a:pt x="6874041" y="13632869"/>
                </a:cubicBezTo>
                <a:cubicBezTo>
                  <a:pt x="6882572" y="13636638"/>
                  <a:pt x="6888102" y="13632201"/>
                  <a:pt x="6889202" y="13626826"/>
                </a:cubicBezTo>
                <a:close/>
                <a:moveTo>
                  <a:pt x="10512331" y="5428531"/>
                </a:moveTo>
                <a:cubicBezTo>
                  <a:pt x="10513278" y="5417135"/>
                  <a:pt x="10502423" y="5402101"/>
                  <a:pt x="10492994" y="5394875"/>
                </a:cubicBezTo>
                <a:cubicBezTo>
                  <a:pt x="10487516" y="5402658"/>
                  <a:pt x="10496188" y="5404960"/>
                  <a:pt x="10488676" y="5413884"/>
                </a:cubicBezTo>
                <a:cubicBezTo>
                  <a:pt x="10507817" y="5416729"/>
                  <a:pt x="10496006" y="5431917"/>
                  <a:pt x="10506960" y="5438289"/>
                </a:cubicBezTo>
                <a:cubicBezTo>
                  <a:pt x="10510388" y="5435724"/>
                  <a:pt x="10512015" y="5432329"/>
                  <a:pt x="10512331" y="5428531"/>
                </a:cubicBezTo>
                <a:close/>
                <a:moveTo>
                  <a:pt x="8282157" y="10478499"/>
                </a:moveTo>
                <a:cubicBezTo>
                  <a:pt x="8286524" y="10472259"/>
                  <a:pt x="8289994" y="10465150"/>
                  <a:pt x="8291812" y="10456426"/>
                </a:cubicBezTo>
                <a:cubicBezTo>
                  <a:pt x="8270292" y="10477815"/>
                  <a:pt x="8231213" y="10507418"/>
                  <a:pt x="8228049" y="10531112"/>
                </a:cubicBezTo>
                <a:cubicBezTo>
                  <a:pt x="8231690" y="10531179"/>
                  <a:pt x="8235331" y="10531245"/>
                  <a:pt x="8238973" y="10531312"/>
                </a:cubicBezTo>
                <a:cubicBezTo>
                  <a:pt x="8247876" y="10508110"/>
                  <a:pt x="8269055" y="10497218"/>
                  <a:pt x="8282157" y="10478499"/>
                </a:cubicBezTo>
                <a:close/>
                <a:moveTo>
                  <a:pt x="8152836" y="10772994"/>
                </a:moveTo>
                <a:cubicBezTo>
                  <a:pt x="8146180" y="10807923"/>
                  <a:pt x="8107080" y="10825359"/>
                  <a:pt x="8067462" y="10822632"/>
                </a:cubicBezTo>
                <a:cubicBezTo>
                  <a:pt x="8042725" y="10801925"/>
                  <a:pt x="8024931" y="10781041"/>
                  <a:pt x="8028333" y="10751318"/>
                </a:cubicBezTo>
                <a:lnTo>
                  <a:pt x="8028505" y="10750963"/>
                </a:lnTo>
                <a:lnTo>
                  <a:pt x="8039354" y="10728565"/>
                </a:lnTo>
                <a:cubicBezTo>
                  <a:pt x="8057617" y="10706472"/>
                  <a:pt x="8093821" y="10688234"/>
                  <a:pt x="8113881" y="10690738"/>
                </a:cubicBezTo>
                <a:cubicBezTo>
                  <a:pt x="8121074" y="10691701"/>
                  <a:pt x="8127547" y="10695201"/>
                  <a:pt x="8133099" y="10700440"/>
                </a:cubicBezTo>
                <a:lnTo>
                  <a:pt x="8145975" y="10719367"/>
                </a:lnTo>
                <a:lnTo>
                  <a:pt x="8146796" y="10720574"/>
                </a:lnTo>
                <a:cubicBezTo>
                  <a:pt x="8153820" y="10736411"/>
                  <a:pt x="8156366" y="10756011"/>
                  <a:pt x="8152836" y="10772994"/>
                </a:cubicBezTo>
                <a:close/>
                <a:moveTo>
                  <a:pt x="11132722" y="4031970"/>
                </a:moveTo>
                <a:cubicBezTo>
                  <a:pt x="11137823" y="4025037"/>
                  <a:pt x="11130981" y="4008234"/>
                  <a:pt x="11123797" y="4015267"/>
                </a:cubicBezTo>
                <a:cubicBezTo>
                  <a:pt x="11126788" y="4021182"/>
                  <a:pt x="11126278" y="4028102"/>
                  <a:pt x="11132722" y="4031970"/>
                </a:cubicBezTo>
                <a:close/>
                <a:moveTo>
                  <a:pt x="8653249" y="9648772"/>
                </a:moveTo>
                <a:cubicBezTo>
                  <a:pt x="8656286" y="9644760"/>
                  <a:pt x="8656795" y="9638477"/>
                  <a:pt x="8653971" y="9633683"/>
                </a:cubicBezTo>
                <a:cubicBezTo>
                  <a:pt x="8642039" y="9628955"/>
                  <a:pt x="8642295" y="9644379"/>
                  <a:pt x="8637369" y="9650234"/>
                </a:cubicBezTo>
                <a:cubicBezTo>
                  <a:pt x="8644651" y="9654524"/>
                  <a:pt x="8650213" y="9652783"/>
                  <a:pt x="8653249" y="9648772"/>
                </a:cubicBezTo>
                <a:close/>
                <a:moveTo>
                  <a:pt x="10524537" y="5416973"/>
                </a:moveTo>
                <a:cubicBezTo>
                  <a:pt x="10531318" y="5397011"/>
                  <a:pt x="10518835" y="5384868"/>
                  <a:pt x="10507159" y="5372051"/>
                </a:cubicBezTo>
                <a:cubicBezTo>
                  <a:pt x="10503028" y="5390635"/>
                  <a:pt x="10510398" y="5405117"/>
                  <a:pt x="10524537" y="5416973"/>
                </a:cubicBezTo>
                <a:close/>
                <a:moveTo>
                  <a:pt x="10826878" y="4732703"/>
                </a:moveTo>
                <a:cubicBezTo>
                  <a:pt x="10835662" y="4719747"/>
                  <a:pt x="10832141" y="4711559"/>
                  <a:pt x="10817356" y="4708087"/>
                </a:cubicBezTo>
                <a:cubicBezTo>
                  <a:pt x="10814298" y="4718471"/>
                  <a:pt x="10817204" y="4726897"/>
                  <a:pt x="10826878" y="4732703"/>
                </a:cubicBezTo>
                <a:close/>
                <a:moveTo>
                  <a:pt x="10066821" y="6455440"/>
                </a:moveTo>
                <a:cubicBezTo>
                  <a:pt x="10065259" y="6462231"/>
                  <a:pt x="10062174" y="6468553"/>
                  <a:pt x="10057931" y="6473672"/>
                </a:cubicBezTo>
                <a:cubicBezTo>
                  <a:pt x="10025343" y="6476371"/>
                  <a:pt x="9989490" y="6451139"/>
                  <a:pt x="9958012" y="6429667"/>
                </a:cubicBezTo>
                <a:cubicBezTo>
                  <a:pt x="9928828" y="6409862"/>
                  <a:pt x="9887337" y="6384452"/>
                  <a:pt x="9884069" y="6357571"/>
                </a:cubicBezTo>
                <a:cubicBezTo>
                  <a:pt x="9902495" y="6340449"/>
                  <a:pt x="9925178" y="6370166"/>
                  <a:pt x="9941857" y="6380582"/>
                </a:cubicBezTo>
                <a:cubicBezTo>
                  <a:pt x="9962915" y="6393706"/>
                  <a:pt x="9984191" y="6403257"/>
                  <a:pt x="9993132" y="6417707"/>
                </a:cubicBezTo>
                <a:cubicBezTo>
                  <a:pt x="10007749" y="6418679"/>
                  <a:pt x="10014907" y="6398046"/>
                  <a:pt x="10029935" y="6401326"/>
                </a:cubicBezTo>
                <a:cubicBezTo>
                  <a:pt x="10062490" y="6410447"/>
                  <a:pt x="10071508" y="6435064"/>
                  <a:pt x="10066821" y="6455440"/>
                </a:cubicBezTo>
                <a:close/>
                <a:moveTo>
                  <a:pt x="8324503" y="10400578"/>
                </a:moveTo>
                <a:cubicBezTo>
                  <a:pt x="8333267" y="10383707"/>
                  <a:pt x="8343148" y="10359505"/>
                  <a:pt x="8320658" y="10357170"/>
                </a:cubicBezTo>
                <a:cubicBezTo>
                  <a:pt x="8316194" y="10368069"/>
                  <a:pt x="8326261" y="10365687"/>
                  <a:pt x="8327671" y="10371203"/>
                </a:cubicBezTo>
                <a:cubicBezTo>
                  <a:pt x="8323108" y="10380788"/>
                  <a:pt x="8298096" y="10404083"/>
                  <a:pt x="8317353" y="10413924"/>
                </a:cubicBezTo>
                <a:cubicBezTo>
                  <a:pt x="8318785" y="10411010"/>
                  <a:pt x="8321582" y="10406201"/>
                  <a:pt x="8324503" y="10400578"/>
                </a:cubicBezTo>
                <a:close/>
                <a:moveTo>
                  <a:pt x="8666635" y="9632371"/>
                </a:moveTo>
                <a:cubicBezTo>
                  <a:pt x="8672089" y="9625138"/>
                  <a:pt x="8660971" y="9612506"/>
                  <a:pt x="8656813" y="9622132"/>
                </a:cubicBezTo>
                <a:cubicBezTo>
                  <a:pt x="8662809" y="9623796"/>
                  <a:pt x="8657294" y="9632428"/>
                  <a:pt x="8666635" y="9632371"/>
                </a:cubicBezTo>
                <a:close/>
                <a:moveTo>
                  <a:pt x="11072613" y="4187615"/>
                </a:moveTo>
                <a:cubicBezTo>
                  <a:pt x="11074157" y="4176048"/>
                  <a:pt x="11082968" y="4150340"/>
                  <a:pt x="11059759" y="4140595"/>
                </a:cubicBezTo>
                <a:cubicBezTo>
                  <a:pt x="11056377" y="4157475"/>
                  <a:pt x="11057371" y="4187515"/>
                  <a:pt x="11072613" y="4187615"/>
                </a:cubicBezTo>
                <a:close/>
                <a:moveTo>
                  <a:pt x="11169256" y="3973789"/>
                </a:moveTo>
                <a:cubicBezTo>
                  <a:pt x="11169844" y="3971305"/>
                  <a:pt x="11168172" y="3969036"/>
                  <a:pt x="11161966" y="3965783"/>
                </a:cubicBezTo>
                <a:cubicBezTo>
                  <a:pt x="11156299" y="3973997"/>
                  <a:pt x="11150386" y="3976999"/>
                  <a:pt x="11162987" y="3983077"/>
                </a:cubicBezTo>
                <a:cubicBezTo>
                  <a:pt x="11165821" y="3978970"/>
                  <a:pt x="11168669" y="3976272"/>
                  <a:pt x="11169256" y="3973789"/>
                </a:cubicBezTo>
                <a:close/>
                <a:moveTo>
                  <a:pt x="8288466" y="10497830"/>
                </a:moveTo>
                <a:cubicBezTo>
                  <a:pt x="8290070" y="10493712"/>
                  <a:pt x="8290432" y="10489493"/>
                  <a:pt x="8288693" y="10485074"/>
                </a:cubicBezTo>
                <a:cubicBezTo>
                  <a:pt x="8278759" y="10502319"/>
                  <a:pt x="8257056" y="10508189"/>
                  <a:pt x="8253184" y="10531274"/>
                </a:cubicBezTo>
                <a:cubicBezTo>
                  <a:pt x="8257483" y="10531292"/>
                  <a:pt x="8258136" y="10535541"/>
                  <a:pt x="8263700" y="10534807"/>
                </a:cubicBezTo>
                <a:cubicBezTo>
                  <a:pt x="8267660" y="10521631"/>
                  <a:pt x="8283653" y="10510185"/>
                  <a:pt x="8288466" y="10497830"/>
                </a:cubicBezTo>
                <a:close/>
                <a:moveTo>
                  <a:pt x="11023387" y="4308409"/>
                </a:moveTo>
                <a:lnTo>
                  <a:pt x="11009724" y="4332261"/>
                </a:lnTo>
                <a:lnTo>
                  <a:pt x="11009613" y="4331665"/>
                </a:lnTo>
                <a:lnTo>
                  <a:pt x="11023026" y="4305818"/>
                </a:lnTo>
                <a:close/>
                <a:moveTo>
                  <a:pt x="8687195" y="9600114"/>
                </a:moveTo>
                <a:cubicBezTo>
                  <a:pt x="8672149" y="9581239"/>
                  <a:pt x="8676426" y="9622059"/>
                  <a:pt x="8687195" y="9600114"/>
                </a:cubicBezTo>
                <a:close/>
                <a:moveTo>
                  <a:pt x="10637995" y="5189043"/>
                </a:moveTo>
                <a:cubicBezTo>
                  <a:pt x="10632993" y="5149582"/>
                  <a:pt x="10642266" y="5120515"/>
                  <a:pt x="10626326" y="5083881"/>
                </a:cubicBezTo>
                <a:cubicBezTo>
                  <a:pt x="10625973" y="5120459"/>
                  <a:pt x="10608578" y="5163291"/>
                  <a:pt x="10637995" y="5189043"/>
                </a:cubicBezTo>
                <a:close/>
                <a:moveTo>
                  <a:pt x="11053286" y="4256215"/>
                </a:moveTo>
                <a:lnTo>
                  <a:pt x="11041740" y="4276370"/>
                </a:lnTo>
                <a:lnTo>
                  <a:pt x="11042208" y="4268855"/>
                </a:lnTo>
                <a:lnTo>
                  <a:pt x="11051308" y="4251319"/>
                </a:lnTo>
                <a:close/>
                <a:moveTo>
                  <a:pt x="7719565" y="11802641"/>
                </a:moveTo>
                <a:cubicBezTo>
                  <a:pt x="7712804" y="11800040"/>
                  <a:pt x="7711080" y="11794226"/>
                  <a:pt x="7700159" y="11795401"/>
                </a:cubicBezTo>
                <a:cubicBezTo>
                  <a:pt x="7690781" y="11808471"/>
                  <a:pt x="7720477" y="11811653"/>
                  <a:pt x="7719565" y="11802641"/>
                </a:cubicBezTo>
                <a:close/>
                <a:moveTo>
                  <a:pt x="11389583" y="3500380"/>
                </a:moveTo>
                <a:cubicBezTo>
                  <a:pt x="11312603" y="3419459"/>
                  <a:pt x="11267617" y="3326162"/>
                  <a:pt x="11193713" y="3244051"/>
                </a:cubicBezTo>
                <a:cubicBezTo>
                  <a:pt x="11157520" y="3304029"/>
                  <a:pt x="11124414" y="3367411"/>
                  <a:pt x="11097000" y="3453702"/>
                </a:cubicBezTo>
                <a:cubicBezTo>
                  <a:pt x="11190857" y="3459481"/>
                  <a:pt x="11288339" y="3475530"/>
                  <a:pt x="11389583" y="3500380"/>
                </a:cubicBezTo>
                <a:close/>
                <a:moveTo>
                  <a:pt x="11070231" y="4226634"/>
                </a:moveTo>
                <a:lnTo>
                  <a:pt x="11066473" y="4233195"/>
                </a:lnTo>
                <a:lnTo>
                  <a:pt x="11066681" y="4221697"/>
                </a:lnTo>
                <a:lnTo>
                  <a:pt x="11067521" y="4220077"/>
                </a:lnTo>
                <a:close/>
                <a:moveTo>
                  <a:pt x="10620303" y="5247552"/>
                </a:moveTo>
                <a:cubicBezTo>
                  <a:pt x="10621943" y="5238069"/>
                  <a:pt x="10625239" y="5228302"/>
                  <a:pt x="10613957" y="5223827"/>
                </a:cubicBezTo>
                <a:cubicBezTo>
                  <a:pt x="10612745" y="5233495"/>
                  <a:pt x="10611483" y="5242122"/>
                  <a:pt x="10620303" y="5247552"/>
                </a:cubicBezTo>
                <a:close/>
                <a:moveTo>
                  <a:pt x="10686318" y="5098144"/>
                </a:moveTo>
                <a:cubicBezTo>
                  <a:pt x="10692802" y="5071927"/>
                  <a:pt x="10696933" y="5053345"/>
                  <a:pt x="10682678" y="5030209"/>
                </a:cubicBezTo>
                <a:cubicBezTo>
                  <a:pt x="10673377" y="5045487"/>
                  <a:pt x="10681920" y="5053854"/>
                  <a:pt x="10684498" y="5064176"/>
                </a:cubicBezTo>
                <a:cubicBezTo>
                  <a:pt x="10678085" y="5078690"/>
                  <a:pt x="10672854" y="5091684"/>
                  <a:pt x="10686318" y="5098144"/>
                </a:cubicBezTo>
                <a:close/>
                <a:moveTo>
                  <a:pt x="10726114" y="5008075"/>
                </a:moveTo>
                <a:cubicBezTo>
                  <a:pt x="10742084" y="4988091"/>
                  <a:pt x="10727832" y="4943018"/>
                  <a:pt x="10717771" y="4933471"/>
                </a:cubicBezTo>
                <a:cubicBezTo>
                  <a:pt x="10726341" y="4955625"/>
                  <a:pt x="10711769" y="4987451"/>
                  <a:pt x="10726114" y="5008075"/>
                </a:cubicBezTo>
                <a:close/>
                <a:moveTo>
                  <a:pt x="6606523" y="14335256"/>
                </a:moveTo>
                <a:cubicBezTo>
                  <a:pt x="6579837" y="14322956"/>
                  <a:pt x="6556896" y="14271025"/>
                  <a:pt x="6527149" y="14286424"/>
                </a:cubicBezTo>
                <a:cubicBezTo>
                  <a:pt x="6545253" y="14293914"/>
                  <a:pt x="6555274" y="14307006"/>
                  <a:pt x="6573378" y="14314496"/>
                </a:cubicBezTo>
                <a:cubicBezTo>
                  <a:pt x="6578934" y="14321538"/>
                  <a:pt x="6595445" y="14356866"/>
                  <a:pt x="6606523" y="14335256"/>
                </a:cubicBezTo>
                <a:close/>
                <a:moveTo>
                  <a:pt x="9820283" y="7066542"/>
                </a:moveTo>
                <a:cubicBezTo>
                  <a:pt x="9822542" y="7055872"/>
                  <a:pt x="9820875" y="7045511"/>
                  <a:pt x="9810927" y="7039925"/>
                </a:cubicBezTo>
                <a:cubicBezTo>
                  <a:pt x="9813156" y="7059667"/>
                  <a:pt x="9798354" y="7074128"/>
                  <a:pt x="9806090" y="7094999"/>
                </a:cubicBezTo>
                <a:cubicBezTo>
                  <a:pt x="9811845" y="7088178"/>
                  <a:pt x="9818025" y="7077209"/>
                  <a:pt x="9820283" y="7066542"/>
                </a:cubicBezTo>
                <a:close/>
                <a:moveTo>
                  <a:pt x="6929400" y="13616045"/>
                </a:moveTo>
                <a:cubicBezTo>
                  <a:pt x="6922049" y="13610758"/>
                  <a:pt x="6922451" y="13579846"/>
                  <a:pt x="6911630" y="13589336"/>
                </a:cubicBezTo>
                <a:cubicBezTo>
                  <a:pt x="6910660" y="13599610"/>
                  <a:pt x="6931138" y="13630574"/>
                  <a:pt x="6929400" y="13616045"/>
                </a:cubicBezTo>
                <a:close/>
                <a:moveTo>
                  <a:pt x="8303128" y="10509807"/>
                </a:moveTo>
                <a:cubicBezTo>
                  <a:pt x="8288861" y="10513484"/>
                  <a:pt x="8282828" y="10525489"/>
                  <a:pt x="8274624" y="10535007"/>
                </a:cubicBezTo>
                <a:cubicBezTo>
                  <a:pt x="8279326" y="10535989"/>
                  <a:pt x="8280940" y="10539837"/>
                  <a:pt x="8288427" y="10538303"/>
                </a:cubicBezTo>
                <a:cubicBezTo>
                  <a:pt x="8292587" y="10527756"/>
                  <a:pt x="8296089" y="10517257"/>
                  <a:pt x="8303128" y="10509807"/>
                </a:cubicBezTo>
                <a:close/>
                <a:moveTo>
                  <a:pt x="10548857" y="5427719"/>
                </a:moveTo>
                <a:cubicBezTo>
                  <a:pt x="10556432" y="5402496"/>
                  <a:pt x="10542283" y="5386044"/>
                  <a:pt x="10533862" y="5367014"/>
                </a:cubicBezTo>
                <a:cubicBezTo>
                  <a:pt x="10530406" y="5390996"/>
                  <a:pt x="10535939" y="5410789"/>
                  <a:pt x="10548857" y="5427719"/>
                </a:cubicBezTo>
                <a:close/>
                <a:moveTo>
                  <a:pt x="10673152" y="5146407"/>
                </a:moveTo>
                <a:cubicBezTo>
                  <a:pt x="10677077" y="5119060"/>
                  <a:pt x="10670541" y="5095764"/>
                  <a:pt x="10659699" y="5074137"/>
                </a:cubicBezTo>
                <a:cubicBezTo>
                  <a:pt x="10672956" y="5071832"/>
                  <a:pt x="10663097" y="5044516"/>
                  <a:pt x="10653352" y="5050415"/>
                </a:cubicBezTo>
                <a:cubicBezTo>
                  <a:pt x="10644286" y="5088245"/>
                  <a:pt x="10657608" y="5118110"/>
                  <a:pt x="10673152" y="5146407"/>
                </a:cubicBezTo>
                <a:close/>
                <a:moveTo>
                  <a:pt x="8003576" y="11193560"/>
                </a:moveTo>
                <a:cubicBezTo>
                  <a:pt x="7981251" y="11195862"/>
                  <a:pt x="7967511" y="11206796"/>
                  <a:pt x="7964528" y="11228849"/>
                </a:cubicBezTo>
                <a:cubicBezTo>
                  <a:pt x="7968525" y="11229217"/>
                  <a:pt x="7969174" y="11233470"/>
                  <a:pt x="7975047" y="11232376"/>
                </a:cubicBezTo>
                <a:cubicBezTo>
                  <a:pt x="7979337" y="11214529"/>
                  <a:pt x="7999286" y="11211409"/>
                  <a:pt x="8003576" y="11193560"/>
                </a:cubicBezTo>
                <a:close/>
                <a:moveTo>
                  <a:pt x="7013727" y="13437629"/>
                </a:moveTo>
                <a:cubicBezTo>
                  <a:pt x="6997630" y="13450151"/>
                  <a:pt x="6995966" y="13484656"/>
                  <a:pt x="6968108" y="13479397"/>
                </a:cubicBezTo>
                <a:cubicBezTo>
                  <a:pt x="6972032" y="13453440"/>
                  <a:pt x="6984438" y="13441301"/>
                  <a:pt x="6996657" y="13429584"/>
                </a:cubicBezTo>
                <a:cubicBezTo>
                  <a:pt x="7006750" y="13429511"/>
                  <a:pt x="7008256" y="13435211"/>
                  <a:pt x="7013727" y="13437629"/>
                </a:cubicBezTo>
                <a:close/>
                <a:moveTo>
                  <a:pt x="6529552" y="14536425"/>
                </a:moveTo>
                <a:cubicBezTo>
                  <a:pt x="6465203" y="14495231"/>
                  <a:pt x="6395870" y="14445708"/>
                  <a:pt x="6322030" y="14389089"/>
                </a:cubicBezTo>
                <a:cubicBezTo>
                  <a:pt x="6256011" y="14338989"/>
                  <a:pt x="6180081" y="14277873"/>
                  <a:pt x="6115186" y="14251752"/>
                </a:cubicBezTo>
                <a:cubicBezTo>
                  <a:pt x="6059860" y="14229348"/>
                  <a:pt x="6038354" y="14251497"/>
                  <a:pt x="5995761" y="14291383"/>
                </a:cubicBezTo>
                <a:cubicBezTo>
                  <a:pt x="5959360" y="14325329"/>
                  <a:pt x="5906234" y="14380981"/>
                  <a:pt x="5948267" y="14409253"/>
                </a:cubicBezTo>
                <a:cubicBezTo>
                  <a:pt x="5960121" y="14390497"/>
                  <a:pt x="5950875" y="14380286"/>
                  <a:pt x="5953929" y="14365300"/>
                </a:cubicBezTo>
                <a:cubicBezTo>
                  <a:pt x="5959884" y="14358742"/>
                  <a:pt x="5975819" y="14378034"/>
                  <a:pt x="5978210" y="14362244"/>
                </a:cubicBezTo>
                <a:cubicBezTo>
                  <a:pt x="6006433" y="14305288"/>
                  <a:pt x="6046775" y="14279721"/>
                  <a:pt x="6086642" y="14252923"/>
                </a:cubicBezTo>
                <a:cubicBezTo>
                  <a:pt x="6092338" y="14263097"/>
                  <a:pt x="6090891" y="14276752"/>
                  <a:pt x="6099900" y="14286348"/>
                </a:cubicBezTo>
                <a:cubicBezTo>
                  <a:pt x="6103346" y="14279703"/>
                  <a:pt x="6104129" y="14265244"/>
                  <a:pt x="6114368" y="14274363"/>
                </a:cubicBezTo>
                <a:cubicBezTo>
                  <a:pt x="6187419" y="14309703"/>
                  <a:pt x="6235763" y="14347910"/>
                  <a:pt x="6285812" y="14386870"/>
                </a:cubicBezTo>
                <a:cubicBezTo>
                  <a:pt x="6316809" y="14411286"/>
                  <a:pt x="6350595" y="14432850"/>
                  <a:pt x="6364978" y="14459115"/>
                </a:cubicBezTo>
                <a:cubicBezTo>
                  <a:pt x="6333463" y="14499302"/>
                  <a:pt x="6305226" y="14547063"/>
                  <a:pt x="6268057" y="14573522"/>
                </a:cubicBezTo>
                <a:cubicBezTo>
                  <a:pt x="6313982" y="14609128"/>
                  <a:pt x="6362794" y="14643969"/>
                  <a:pt x="6416716" y="14676472"/>
                </a:cubicBezTo>
                <a:cubicBezTo>
                  <a:pt x="6450146" y="14619263"/>
                  <a:pt x="6490419" y="14578861"/>
                  <a:pt x="6529552" y="14536425"/>
                </a:cubicBezTo>
                <a:close/>
                <a:moveTo>
                  <a:pt x="8805241" y="9387929"/>
                </a:moveTo>
                <a:cubicBezTo>
                  <a:pt x="8791715" y="9376838"/>
                  <a:pt x="8796614" y="9339107"/>
                  <a:pt x="8776471" y="9342994"/>
                </a:cubicBezTo>
                <a:cubicBezTo>
                  <a:pt x="8788145" y="9354801"/>
                  <a:pt x="8788373" y="9390194"/>
                  <a:pt x="8805241" y="9387929"/>
                </a:cubicBezTo>
                <a:close/>
                <a:moveTo>
                  <a:pt x="10624715" y="5274499"/>
                </a:moveTo>
                <a:cubicBezTo>
                  <a:pt x="10622047" y="5266688"/>
                  <a:pt x="10627648" y="5248241"/>
                  <a:pt x="10613446" y="5252683"/>
                </a:cubicBezTo>
                <a:cubicBezTo>
                  <a:pt x="10609674" y="5261221"/>
                  <a:pt x="10616011" y="5280348"/>
                  <a:pt x="10624715" y="5274499"/>
                </a:cubicBezTo>
                <a:close/>
                <a:moveTo>
                  <a:pt x="10640181" y="5239496"/>
                </a:moveTo>
                <a:cubicBezTo>
                  <a:pt x="10637783" y="5224151"/>
                  <a:pt x="10641535" y="5206423"/>
                  <a:pt x="10626216" y="5196083"/>
                </a:cubicBezTo>
                <a:cubicBezTo>
                  <a:pt x="10623406" y="5211677"/>
                  <a:pt x="10625406" y="5240620"/>
                  <a:pt x="10640181" y="5239496"/>
                </a:cubicBezTo>
                <a:close/>
                <a:moveTo>
                  <a:pt x="8507379" y="10069065"/>
                </a:moveTo>
                <a:cubicBezTo>
                  <a:pt x="8499831" y="10049585"/>
                  <a:pt x="8497782" y="10011197"/>
                  <a:pt x="8471055" y="10013760"/>
                </a:cubicBezTo>
                <a:cubicBezTo>
                  <a:pt x="8468490" y="10040269"/>
                  <a:pt x="8475906" y="10084029"/>
                  <a:pt x="8507379" y="10069065"/>
                </a:cubicBezTo>
                <a:close/>
                <a:moveTo>
                  <a:pt x="11388447" y="3548698"/>
                </a:moveTo>
                <a:cubicBezTo>
                  <a:pt x="11388746" y="3547300"/>
                  <a:pt x="11388386" y="3545229"/>
                  <a:pt x="11388073" y="3543051"/>
                </a:cubicBezTo>
                <a:cubicBezTo>
                  <a:pt x="11290032" y="3510950"/>
                  <a:pt x="11195278" y="3486419"/>
                  <a:pt x="11109153" y="3485075"/>
                </a:cubicBezTo>
                <a:cubicBezTo>
                  <a:pt x="11103079" y="3480351"/>
                  <a:pt x="11107464" y="3471582"/>
                  <a:pt x="11094005" y="3469714"/>
                </a:cubicBezTo>
                <a:cubicBezTo>
                  <a:pt x="11073305" y="3530419"/>
                  <a:pt x="11063451" y="3590818"/>
                  <a:pt x="11057883" y="3640364"/>
                </a:cubicBezTo>
                <a:cubicBezTo>
                  <a:pt x="11056170" y="3656942"/>
                  <a:pt x="11051579" y="3678878"/>
                  <a:pt x="11060851" y="3693682"/>
                </a:cubicBezTo>
                <a:cubicBezTo>
                  <a:pt x="11123908" y="3675655"/>
                  <a:pt x="11196993" y="3631468"/>
                  <a:pt x="11261071" y="3604205"/>
                </a:cubicBezTo>
                <a:cubicBezTo>
                  <a:pt x="11303425" y="3585699"/>
                  <a:pt x="11345353" y="3567004"/>
                  <a:pt x="11384869" y="3550303"/>
                </a:cubicBezTo>
                <a:cubicBezTo>
                  <a:pt x="11387191" y="3550819"/>
                  <a:pt x="11388149" y="3550095"/>
                  <a:pt x="11388447" y="3548698"/>
                </a:cubicBezTo>
                <a:close/>
                <a:moveTo>
                  <a:pt x="7996312" y="11229160"/>
                </a:moveTo>
                <a:cubicBezTo>
                  <a:pt x="7980115" y="11229358"/>
                  <a:pt x="7966553" y="11251526"/>
                  <a:pt x="7971239" y="11261106"/>
                </a:cubicBezTo>
                <a:cubicBezTo>
                  <a:pt x="7976837" y="11247462"/>
                  <a:pt x="7993544" y="11245242"/>
                  <a:pt x="7996312" y="11229160"/>
                </a:cubicBezTo>
                <a:close/>
                <a:moveTo>
                  <a:pt x="10454054" y="5670383"/>
                </a:moveTo>
                <a:cubicBezTo>
                  <a:pt x="10443794" y="5665850"/>
                  <a:pt x="10430909" y="5684604"/>
                  <a:pt x="10441408" y="5689752"/>
                </a:cubicBezTo>
                <a:cubicBezTo>
                  <a:pt x="10444986" y="5681656"/>
                  <a:pt x="10451912" y="5682170"/>
                  <a:pt x="10454054" y="5670383"/>
                </a:cubicBezTo>
                <a:close/>
                <a:moveTo>
                  <a:pt x="10848096" y="4779322"/>
                </a:moveTo>
                <a:cubicBezTo>
                  <a:pt x="10851908" y="4767231"/>
                  <a:pt x="10844031" y="4759668"/>
                  <a:pt x="10839845" y="4750677"/>
                </a:cubicBezTo>
                <a:cubicBezTo>
                  <a:pt x="10837263" y="4762290"/>
                  <a:pt x="10836100" y="4773002"/>
                  <a:pt x="10848096" y="4779322"/>
                </a:cubicBezTo>
                <a:close/>
                <a:moveTo>
                  <a:pt x="10711325" y="5096948"/>
                </a:moveTo>
                <a:cubicBezTo>
                  <a:pt x="10708710" y="5068241"/>
                  <a:pt x="10720861" y="5033815"/>
                  <a:pt x="10699173" y="5012498"/>
                </a:cubicBezTo>
                <a:cubicBezTo>
                  <a:pt x="10696866" y="5043111"/>
                  <a:pt x="10696404" y="5073008"/>
                  <a:pt x="10711325" y="5096948"/>
                </a:cubicBezTo>
                <a:close/>
                <a:moveTo>
                  <a:pt x="10798838" y="4898883"/>
                </a:moveTo>
                <a:cubicBezTo>
                  <a:pt x="10787121" y="4889624"/>
                  <a:pt x="10786972" y="4886497"/>
                  <a:pt x="10797840" y="4873442"/>
                </a:cubicBezTo>
                <a:cubicBezTo>
                  <a:pt x="10794849" y="4869825"/>
                  <a:pt x="10792193" y="4862274"/>
                  <a:pt x="10788286" y="4856402"/>
                </a:cubicBezTo>
                <a:lnTo>
                  <a:pt x="10786025" y="4855479"/>
                </a:lnTo>
                <a:lnTo>
                  <a:pt x="10771221" y="4849435"/>
                </a:lnTo>
                <a:cubicBezTo>
                  <a:pt x="10778528" y="4855981"/>
                  <a:pt x="10777580" y="4873419"/>
                  <a:pt x="10778731" y="4886683"/>
                </a:cubicBezTo>
                <a:lnTo>
                  <a:pt x="10779158" y="4888061"/>
                </a:lnTo>
                <a:lnTo>
                  <a:pt x="10783327" y="4901564"/>
                </a:lnTo>
                <a:cubicBezTo>
                  <a:pt x="10786247" y="4904225"/>
                  <a:pt x="10790986" y="4903959"/>
                  <a:pt x="10798838" y="4898883"/>
                </a:cubicBezTo>
                <a:close/>
                <a:moveTo>
                  <a:pt x="7165207" y="13124221"/>
                </a:moveTo>
                <a:cubicBezTo>
                  <a:pt x="7161288" y="13112297"/>
                  <a:pt x="7142812" y="13114836"/>
                  <a:pt x="7133831" y="13123609"/>
                </a:cubicBezTo>
                <a:cubicBezTo>
                  <a:pt x="7146882" y="13129884"/>
                  <a:pt x="7157357" y="13130436"/>
                  <a:pt x="7165207" y="13124221"/>
                </a:cubicBezTo>
                <a:close/>
                <a:moveTo>
                  <a:pt x="7295761" y="12828747"/>
                </a:moveTo>
                <a:cubicBezTo>
                  <a:pt x="7269397" y="12841050"/>
                  <a:pt x="7231816" y="12824445"/>
                  <a:pt x="7210226" y="12849050"/>
                </a:cubicBezTo>
                <a:cubicBezTo>
                  <a:pt x="7238185" y="12848153"/>
                  <a:pt x="7290034" y="12848639"/>
                  <a:pt x="7295761" y="12828747"/>
                </a:cubicBezTo>
                <a:close/>
                <a:moveTo>
                  <a:pt x="11574866" y="3145547"/>
                </a:moveTo>
                <a:cubicBezTo>
                  <a:pt x="11577460" y="3142997"/>
                  <a:pt x="11579171" y="3140566"/>
                  <a:pt x="11577027" y="3135030"/>
                </a:cubicBezTo>
                <a:cubicBezTo>
                  <a:pt x="11565304" y="3125771"/>
                  <a:pt x="11558363" y="3155336"/>
                  <a:pt x="11567414" y="3156785"/>
                </a:cubicBezTo>
                <a:cubicBezTo>
                  <a:pt x="11568797" y="3150768"/>
                  <a:pt x="11572273" y="3148098"/>
                  <a:pt x="11574866" y="3145547"/>
                </a:cubicBezTo>
                <a:close/>
                <a:moveTo>
                  <a:pt x="8309921" y="10538398"/>
                </a:moveTo>
                <a:cubicBezTo>
                  <a:pt x="8306958" y="10521096"/>
                  <a:pt x="8320109" y="10520143"/>
                  <a:pt x="8317146" y="10502842"/>
                </a:cubicBezTo>
                <a:cubicBezTo>
                  <a:pt x="8301868" y="10506262"/>
                  <a:pt x="8304522" y="10528213"/>
                  <a:pt x="8295710" y="10538436"/>
                </a:cubicBezTo>
                <a:cubicBezTo>
                  <a:pt x="8300312" y="10538103"/>
                  <a:pt x="8305269" y="10538074"/>
                  <a:pt x="8309921" y="10538398"/>
                </a:cubicBezTo>
                <a:close/>
                <a:moveTo>
                  <a:pt x="6854807" y="13834099"/>
                </a:moveTo>
                <a:cubicBezTo>
                  <a:pt x="6836800" y="13813780"/>
                  <a:pt x="6857584" y="13779181"/>
                  <a:pt x="6863346" y="13750307"/>
                </a:cubicBezTo>
                <a:cubicBezTo>
                  <a:pt x="6869352" y="13751416"/>
                  <a:pt x="6875359" y="13752524"/>
                  <a:pt x="6881175" y="13754064"/>
                </a:cubicBezTo>
                <a:cubicBezTo>
                  <a:pt x="6874424" y="13784046"/>
                  <a:pt x="6866990" y="13812182"/>
                  <a:pt x="6854807" y="13834099"/>
                </a:cubicBezTo>
                <a:close/>
                <a:moveTo>
                  <a:pt x="6449536" y="14751562"/>
                </a:moveTo>
                <a:cubicBezTo>
                  <a:pt x="6453563" y="14731040"/>
                  <a:pt x="6428735" y="14712412"/>
                  <a:pt x="6410802" y="14710615"/>
                </a:cubicBezTo>
                <a:cubicBezTo>
                  <a:pt x="6405057" y="14730537"/>
                  <a:pt x="6393609" y="14735689"/>
                  <a:pt x="6393818" y="14749054"/>
                </a:cubicBezTo>
                <a:cubicBezTo>
                  <a:pt x="6406518" y="14757217"/>
                  <a:pt x="6416330" y="14766148"/>
                  <a:pt x="6434565" y="14772163"/>
                </a:cubicBezTo>
                <a:cubicBezTo>
                  <a:pt x="6443644" y="14765454"/>
                  <a:pt x="6448193" y="14758403"/>
                  <a:pt x="6449536" y="14751562"/>
                </a:cubicBezTo>
                <a:close/>
                <a:moveTo>
                  <a:pt x="6636856" y="14327762"/>
                </a:moveTo>
                <a:cubicBezTo>
                  <a:pt x="6614049" y="14313607"/>
                  <a:pt x="6604622" y="14291094"/>
                  <a:pt x="6575387" y="14282254"/>
                </a:cubicBezTo>
                <a:cubicBezTo>
                  <a:pt x="6577513" y="14300522"/>
                  <a:pt x="6623070" y="14345116"/>
                  <a:pt x="6636856" y="14327762"/>
                </a:cubicBezTo>
                <a:close/>
                <a:moveTo>
                  <a:pt x="10992634" y="4471262"/>
                </a:moveTo>
                <a:cubicBezTo>
                  <a:pt x="10993723" y="4441120"/>
                  <a:pt x="10986817" y="4414081"/>
                  <a:pt x="10970072" y="4390861"/>
                </a:cubicBezTo>
                <a:cubicBezTo>
                  <a:pt x="10962846" y="4401448"/>
                  <a:pt x="10967103" y="4429869"/>
                  <a:pt x="10970961" y="4445354"/>
                </a:cubicBezTo>
                <a:cubicBezTo>
                  <a:pt x="10961149" y="4436425"/>
                  <a:pt x="10957376" y="4444965"/>
                  <a:pt x="10954693" y="4454498"/>
                </a:cubicBezTo>
                <a:cubicBezTo>
                  <a:pt x="10967063" y="4464556"/>
                  <a:pt x="10974016" y="4461504"/>
                  <a:pt x="10992634" y="4471262"/>
                </a:cubicBezTo>
                <a:close/>
                <a:moveTo>
                  <a:pt x="10733879" y="5059624"/>
                </a:moveTo>
                <a:cubicBezTo>
                  <a:pt x="10739329" y="5047778"/>
                  <a:pt x="10731772" y="5030473"/>
                  <a:pt x="10725001" y="5019828"/>
                </a:cubicBezTo>
                <a:cubicBezTo>
                  <a:pt x="10718171" y="5038749"/>
                  <a:pt x="10721185" y="5053856"/>
                  <a:pt x="10723584" y="5069202"/>
                </a:cubicBezTo>
                <a:cubicBezTo>
                  <a:pt x="10728802" y="5066915"/>
                  <a:pt x="10732063" y="5063573"/>
                  <a:pt x="10733879" y="5059624"/>
                </a:cubicBezTo>
                <a:close/>
                <a:moveTo>
                  <a:pt x="11412197" y="3527707"/>
                </a:moveTo>
                <a:cubicBezTo>
                  <a:pt x="11368991" y="3506577"/>
                  <a:pt x="11330125" y="3497562"/>
                  <a:pt x="11295022" y="3497348"/>
                </a:cubicBezTo>
                <a:cubicBezTo>
                  <a:pt x="11324559" y="3507850"/>
                  <a:pt x="11362095" y="3515257"/>
                  <a:pt x="11403643" y="3536674"/>
                </a:cubicBezTo>
                <a:cubicBezTo>
                  <a:pt x="11406143" y="3532171"/>
                  <a:pt x="11411027" y="3533818"/>
                  <a:pt x="11412197" y="3527707"/>
                </a:cubicBezTo>
                <a:close/>
                <a:moveTo>
                  <a:pt x="7325288" y="12778092"/>
                </a:moveTo>
                <a:cubicBezTo>
                  <a:pt x="7284480" y="12776879"/>
                  <a:pt x="7216918" y="12766901"/>
                  <a:pt x="7208127" y="12809902"/>
                </a:cubicBezTo>
                <a:cubicBezTo>
                  <a:pt x="7242090" y="12786177"/>
                  <a:pt x="7290610" y="12799971"/>
                  <a:pt x="7325288" y="12778092"/>
                </a:cubicBezTo>
                <a:close/>
                <a:moveTo>
                  <a:pt x="8726797" y="9608524"/>
                </a:moveTo>
                <a:cubicBezTo>
                  <a:pt x="8726010" y="9608007"/>
                  <a:pt x="8723911" y="9606631"/>
                  <a:pt x="8719713" y="9603878"/>
                </a:cubicBezTo>
                <a:cubicBezTo>
                  <a:pt x="8719713" y="9603878"/>
                  <a:pt x="8729159" y="9610072"/>
                  <a:pt x="8726797" y="9608524"/>
                </a:cubicBezTo>
                <a:close/>
                <a:moveTo>
                  <a:pt x="11051326" y="4347654"/>
                </a:moveTo>
                <a:cubicBezTo>
                  <a:pt x="11058223" y="4338963"/>
                  <a:pt x="11054644" y="4320539"/>
                  <a:pt x="11043295" y="4327774"/>
                </a:cubicBezTo>
                <a:cubicBezTo>
                  <a:pt x="11048180" y="4334015"/>
                  <a:pt x="11043603" y="4343221"/>
                  <a:pt x="11051326" y="4347654"/>
                </a:cubicBezTo>
                <a:close/>
                <a:moveTo>
                  <a:pt x="9763301" y="7266308"/>
                </a:moveTo>
                <a:lnTo>
                  <a:pt x="9756536" y="7254574"/>
                </a:lnTo>
                <a:cubicBezTo>
                  <a:pt x="9741558" y="7255658"/>
                  <a:pt x="9754852" y="7278727"/>
                  <a:pt x="9763301" y="7266308"/>
                </a:cubicBezTo>
                <a:close/>
                <a:moveTo>
                  <a:pt x="11428428" y="3500208"/>
                </a:moveTo>
                <a:cubicBezTo>
                  <a:pt x="11447270" y="3374439"/>
                  <a:pt x="11506636" y="3257397"/>
                  <a:pt x="11565083" y="3112417"/>
                </a:cubicBezTo>
                <a:cubicBezTo>
                  <a:pt x="11518080" y="3107965"/>
                  <a:pt x="11468249" y="3109911"/>
                  <a:pt x="11426588" y="3121075"/>
                </a:cubicBezTo>
                <a:cubicBezTo>
                  <a:pt x="11349042" y="3141877"/>
                  <a:pt x="11275092" y="3181094"/>
                  <a:pt x="11207167" y="3223992"/>
                </a:cubicBezTo>
                <a:cubicBezTo>
                  <a:pt x="11248641" y="3274439"/>
                  <a:pt x="11291446" y="3326493"/>
                  <a:pt x="11331967" y="3374479"/>
                </a:cubicBezTo>
                <a:cubicBezTo>
                  <a:pt x="11368121" y="3418496"/>
                  <a:pt x="11391204" y="3464386"/>
                  <a:pt x="11428428" y="3500208"/>
                </a:cubicBezTo>
                <a:close/>
                <a:moveTo>
                  <a:pt x="8541070" y="10035517"/>
                </a:moveTo>
                <a:cubicBezTo>
                  <a:pt x="8542186" y="10031363"/>
                  <a:pt x="8542816" y="10027654"/>
                  <a:pt x="8543912" y="10023966"/>
                </a:cubicBezTo>
                <a:cubicBezTo>
                  <a:pt x="8533296" y="10021164"/>
                  <a:pt x="8537756" y="10015289"/>
                  <a:pt x="8528231" y="10019541"/>
                </a:cubicBezTo>
                <a:cubicBezTo>
                  <a:pt x="8524032" y="10030098"/>
                  <a:pt x="8533757" y="10031927"/>
                  <a:pt x="8541070" y="10035517"/>
                </a:cubicBezTo>
                <a:close/>
                <a:moveTo>
                  <a:pt x="6629173" y="14363612"/>
                </a:moveTo>
                <a:cubicBezTo>
                  <a:pt x="6618904" y="14345314"/>
                  <a:pt x="6577480" y="14347908"/>
                  <a:pt x="6567860" y="14365064"/>
                </a:cubicBezTo>
                <a:cubicBezTo>
                  <a:pt x="6586917" y="14375013"/>
                  <a:pt x="6612579" y="14374630"/>
                  <a:pt x="6629173" y="14363612"/>
                </a:cubicBezTo>
                <a:close/>
                <a:moveTo>
                  <a:pt x="11076056" y="4300909"/>
                </a:moveTo>
                <a:cubicBezTo>
                  <a:pt x="11083351" y="4289587"/>
                  <a:pt x="11084614" y="4272026"/>
                  <a:pt x="11082257" y="4255737"/>
                </a:cubicBezTo>
                <a:lnTo>
                  <a:pt x="11070231" y="4226634"/>
                </a:lnTo>
                <a:lnTo>
                  <a:pt x="11090416" y="4191398"/>
                </a:lnTo>
                <a:lnTo>
                  <a:pt x="11091175" y="4191734"/>
                </a:lnTo>
                <a:lnTo>
                  <a:pt x="11094382" y="4184474"/>
                </a:lnTo>
                <a:lnTo>
                  <a:pt x="11090416" y="4191398"/>
                </a:lnTo>
                <a:lnTo>
                  <a:pt x="11086175" y="4189525"/>
                </a:lnTo>
                <a:lnTo>
                  <a:pt x="11084354" y="4188720"/>
                </a:lnTo>
                <a:lnTo>
                  <a:pt x="11087561" y="4181461"/>
                </a:lnTo>
                <a:lnTo>
                  <a:pt x="11074228" y="4207153"/>
                </a:lnTo>
                <a:lnTo>
                  <a:pt x="11067521" y="4220077"/>
                </a:lnTo>
                <a:lnTo>
                  <a:pt x="11066744" y="4218196"/>
                </a:lnTo>
                <a:lnTo>
                  <a:pt x="11066681" y="4221697"/>
                </a:lnTo>
                <a:lnTo>
                  <a:pt x="11051308" y="4251319"/>
                </a:lnTo>
                <a:lnTo>
                  <a:pt x="11041956" y="4228169"/>
                </a:lnTo>
                <a:cubicBezTo>
                  <a:pt x="11030516" y="4237916"/>
                  <a:pt x="11043648" y="4250863"/>
                  <a:pt x="11042440" y="4265130"/>
                </a:cubicBezTo>
                <a:lnTo>
                  <a:pt x="11042208" y="4268855"/>
                </a:lnTo>
                <a:lnTo>
                  <a:pt x="11023026" y="4305818"/>
                </a:lnTo>
                <a:lnTo>
                  <a:pt x="11021898" y="4297729"/>
                </a:lnTo>
                <a:cubicBezTo>
                  <a:pt x="11019813" y="4291401"/>
                  <a:pt x="11016319" y="4285615"/>
                  <a:pt x="11010608" y="4280667"/>
                </a:cubicBezTo>
                <a:cubicBezTo>
                  <a:pt x="11010346" y="4295097"/>
                  <a:pt x="11007778" y="4310423"/>
                  <a:pt x="11008286" y="4324554"/>
                </a:cubicBezTo>
                <a:lnTo>
                  <a:pt x="11009613" y="4331665"/>
                </a:lnTo>
                <a:lnTo>
                  <a:pt x="11005257" y="4340058"/>
                </a:lnTo>
                <a:cubicBezTo>
                  <a:pt x="10987924" y="4304329"/>
                  <a:pt x="11007301" y="4254708"/>
                  <a:pt x="10977291" y="4224606"/>
                </a:cubicBezTo>
                <a:cubicBezTo>
                  <a:pt x="10971603" y="4250164"/>
                  <a:pt x="10977943" y="4278484"/>
                  <a:pt x="10979971" y="4303877"/>
                </a:cubicBezTo>
                <a:cubicBezTo>
                  <a:pt x="10980815" y="4321859"/>
                  <a:pt x="10975945" y="4345640"/>
                  <a:pt x="10983711" y="4362875"/>
                </a:cubicBezTo>
                <a:lnTo>
                  <a:pt x="10991769" y="4372167"/>
                </a:lnTo>
                <a:lnTo>
                  <a:pt x="10996369" y="4377472"/>
                </a:lnTo>
                <a:lnTo>
                  <a:pt x="10996954" y="4367700"/>
                </a:lnTo>
                <a:lnTo>
                  <a:pt x="10997597" y="4356961"/>
                </a:lnTo>
                <a:cubicBezTo>
                  <a:pt x="10996695" y="4351076"/>
                  <a:pt x="10996864" y="4345792"/>
                  <a:pt x="11005257" y="4340058"/>
                </a:cubicBezTo>
                <a:lnTo>
                  <a:pt x="11009724" y="4332261"/>
                </a:lnTo>
                <a:lnTo>
                  <a:pt x="11012025" y="4344596"/>
                </a:lnTo>
                <a:lnTo>
                  <a:pt x="11016607" y="4350767"/>
                </a:lnTo>
                <a:lnTo>
                  <a:pt x="11024413" y="4361282"/>
                </a:lnTo>
                <a:lnTo>
                  <a:pt x="11024541" y="4343932"/>
                </a:lnTo>
                <a:lnTo>
                  <a:pt x="11024730" y="4318040"/>
                </a:lnTo>
                <a:lnTo>
                  <a:pt x="11023387" y="4308409"/>
                </a:lnTo>
                <a:lnTo>
                  <a:pt x="11041740" y="4276370"/>
                </a:lnTo>
                <a:lnTo>
                  <a:pt x="11041072" y="4287110"/>
                </a:lnTo>
                <a:cubicBezTo>
                  <a:pt x="11040841" y="4294408"/>
                  <a:pt x="11042969" y="4300835"/>
                  <a:pt x="11053861" y="4303861"/>
                </a:cubicBezTo>
                <a:cubicBezTo>
                  <a:pt x="11056418" y="4289425"/>
                  <a:pt x="11057544" y="4275632"/>
                  <a:pt x="11055980" y="4262883"/>
                </a:cubicBezTo>
                <a:lnTo>
                  <a:pt x="11053286" y="4256215"/>
                </a:lnTo>
                <a:lnTo>
                  <a:pt x="11066473" y="4233195"/>
                </a:lnTo>
                <a:lnTo>
                  <a:pt x="11065954" y="4261931"/>
                </a:lnTo>
                <a:cubicBezTo>
                  <a:pt x="11067414" y="4275782"/>
                  <a:pt x="11070688" y="4288840"/>
                  <a:pt x="11076056" y="4300909"/>
                </a:cubicBezTo>
                <a:close/>
                <a:moveTo>
                  <a:pt x="9792197" y="7208137"/>
                </a:moveTo>
                <a:cubicBezTo>
                  <a:pt x="9788294" y="7202301"/>
                  <a:pt x="9785415" y="7192638"/>
                  <a:pt x="9779463" y="7194454"/>
                </a:cubicBezTo>
                <a:cubicBezTo>
                  <a:pt x="9783895" y="7202142"/>
                  <a:pt x="9771759" y="7205366"/>
                  <a:pt x="9780478" y="7214900"/>
                </a:cubicBezTo>
                <a:close/>
                <a:moveTo>
                  <a:pt x="11538574" y="3261311"/>
                </a:moveTo>
                <a:cubicBezTo>
                  <a:pt x="11526158" y="3259395"/>
                  <a:pt x="11539772" y="3247055"/>
                  <a:pt x="11523426" y="3245951"/>
                </a:cubicBezTo>
                <a:cubicBezTo>
                  <a:pt x="11517106" y="3257945"/>
                  <a:pt x="11519777" y="3265753"/>
                  <a:pt x="11529832" y="3270705"/>
                </a:cubicBezTo>
                <a:cubicBezTo>
                  <a:pt x="11532332" y="3266202"/>
                  <a:pt x="11536600" y="3268087"/>
                  <a:pt x="11538574" y="3261311"/>
                </a:cubicBezTo>
                <a:close/>
                <a:moveTo>
                  <a:pt x="10578099" y="5436558"/>
                </a:moveTo>
                <a:cubicBezTo>
                  <a:pt x="10580076" y="5407845"/>
                  <a:pt x="10575011" y="5384684"/>
                  <a:pt x="10565725" y="5360688"/>
                </a:cubicBezTo>
                <a:lnTo>
                  <a:pt x="10565390" y="5359714"/>
                </a:lnTo>
                <a:lnTo>
                  <a:pt x="10557609" y="5337075"/>
                </a:lnTo>
                <a:cubicBezTo>
                  <a:pt x="10553704" y="5329609"/>
                  <a:pt x="10548034" y="5324553"/>
                  <a:pt x="10538899" y="5327915"/>
                </a:cubicBezTo>
                <a:lnTo>
                  <a:pt x="10549361" y="5358978"/>
                </a:lnTo>
                <a:lnTo>
                  <a:pt x="10557345" y="5382683"/>
                </a:lnTo>
                <a:cubicBezTo>
                  <a:pt x="10563307" y="5401072"/>
                  <a:pt x="10569657" y="5419308"/>
                  <a:pt x="10578099" y="5436558"/>
                </a:cubicBezTo>
                <a:close/>
                <a:moveTo>
                  <a:pt x="11030412" y="4413439"/>
                </a:moveTo>
                <a:cubicBezTo>
                  <a:pt x="11025485" y="4410751"/>
                  <a:pt x="11031389" y="4403153"/>
                  <a:pt x="11023199" y="4402086"/>
                </a:cubicBezTo>
                <a:cubicBezTo>
                  <a:pt x="11017196" y="4407600"/>
                  <a:pt x="11025359" y="4421414"/>
                  <a:pt x="11030412" y="4413439"/>
                </a:cubicBezTo>
                <a:close/>
                <a:moveTo>
                  <a:pt x="9315714" y="8300448"/>
                </a:moveTo>
                <a:cubicBezTo>
                  <a:pt x="9256907" y="8269881"/>
                  <a:pt x="9222188" y="8245882"/>
                  <a:pt x="9168068" y="8239281"/>
                </a:cubicBezTo>
                <a:cubicBezTo>
                  <a:pt x="9162736" y="8223688"/>
                  <a:pt x="9137093" y="8219487"/>
                  <a:pt x="9120574" y="8214227"/>
                </a:cubicBezTo>
                <a:cubicBezTo>
                  <a:pt x="9082413" y="8153070"/>
                  <a:pt x="9042524" y="8081989"/>
                  <a:pt x="8996792" y="8019524"/>
                </a:cubicBezTo>
                <a:cubicBezTo>
                  <a:pt x="8972692" y="7986474"/>
                  <a:pt x="8959886" y="7949763"/>
                  <a:pt x="8913953" y="7944229"/>
                </a:cubicBezTo>
                <a:cubicBezTo>
                  <a:pt x="8855535" y="8044170"/>
                  <a:pt x="8807136" y="8139878"/>
                  <a:pt x="8764880" y="8255107"/>
                </a:cubicBezTo>
                <a:cubicBezTo>
                  <a:pt x="8751953" y="8290126"/>
                  <a:pt x="8727585" y="8325686"/>
                  <a:pt x="8735881" y="8355315"/>
                </a:cubicBezTo>
                <a:cubicBezTo>
                  <a:pt x="8753935" y="8370930"/>
                  <a:pt x="8781044" y="8375270"/>
                  <a:pt x="8795201" y="8361672"/>
                </a:cubicBezTo>
                <a:cubicBezTo>
                  <a:pt x="8774560" y="8353064"/>
                  <a:pt x="8754912" y="8343363"/>
                  <a:pt x="8752275" y="8327432"/>
                </a:cubicBezTo>
                <a:cubicBezTo>
                  <a:pt x="8783572" y="8218565"/>
                  <a:pt x="8844311" y="8141030"/>
                  <a:pt x="8881209" y="8062133"/>
                </a:cubicBezTo>
                <a:cubicBezTo>
                  <a:pt x="8894057" y="8034207"/>
                  <a:pt x="8896587" y="7982377"/>
                  <a:pt x="8932791" y="7971898"/>
                </a:cubicBezTo>
                <a:cubicBezTo>
                  <a:pt x="8979948" y="8016155"/>
                  <a:pt x="9005388" y="8077290"/>
                  <a:pt x="9030333" y="8128022"/>
                </a:cubicBezTo>
                <a:cubicBezTo>
                  <a:pt x="9044108" y="8154473"/>
                  <a:pt x="9063175" y="8178169"/>
                  <a:pt x="9067675" y="8202561"/>
                </a:cubicBezTo>
                <a:cubicBezTo>
                  <a:pt x="9048824" y="8231393"/>
                  <a:pt x="9046615" y="8259444"/>
                  <a:pt x="9029490" y="8298203"/>
                </a:cubicBezTo>
                <a:cubicBezTo>
                  <a:pt x="8954500" y="8326158"/>
                  <a:pt x="8875841" y="8342826"/>
                  <a:pt x="8798183" y="8362990"/>
                </a:cubicBezTo>
                <a:cubicBezTo>
                  <a:pt x="8894559" y="8359244"/>
                  <a:pt x="8980894" y="8328660"/>
                  <a:pt x="9069421" y="8304645"/>
                </a:cubicBezTo>
                <a:cubicBezTo>
                  <a:pt x="9082242" y="8306746"/>
                  <a:pt x="9072747" y="8291353"/>
                  <a:pt x="9085945" y="8292601"/>
                </a:cubicBezTo>
                <a:cubicBezTo>
                  <a:pt x="9146358" y="8321840"/>
                  <a:pt x="9217978" y="8349918"/>
                  <a:pt x="9282589" y="8375417"/>
                </a:cubicBezTo>
                <a:cubicBezTo>
                  <a:pt x="9295905" y="8344128"/>
                  <a:pt x="9300222" y="8329748"/>
                  <a:pt x="9315714" y="8300448"/>
                </a:cubicBezTo>
                <a:close/>
                <a:moveTo>
                  <a:pt x="6817205" y="13955359"/>
                </a:moveTo>
                <a:cubicBezTo>
                  <a:pt x="6806103" y="13945868"/>
                  <a:pt x="6800482" y="13972436"/>
                  <a:pt x="6808626" y="13972467"/>
                </a:cubicBezTo>
                <a:cubicBezTo>
                  <a:pt x="6809459" y="13963660"/>
                  <a:pt x="6816134" y="13963552"/>
                  <a:pt x="6817205" y="13955359"/>
                </a:cubicBezTo>
                <a:close/>
                <a:moveTo>
                  <a:pt x="10672045" y="5233167"/>
                </a:moveTo>
                <a:cubicBezTo>
                  <a:pt x="10692958" y="5198533"/>
                  <a:pt x="10666026" y="5159074"/>
                  <a:pt x="10651851" y="5128832"/>
                </a:cubicBezTo>
                <a:cubicBezTo>
                  <a:pt x="10651116" y="5166272"/>
                  <a:pt x="10652044" y="5203415"/>
                  <a:pt x="10672045" y="5233167"/>
                </a:cubicBezTo>
                <a:close/>
                <a:moveTo>
                  <a:pt x="10416634" y="5811738"/>
                </a:moveTo>
                <a:lnTo>
                  <a:pt x="10409366" y="5808527"/>
                </a:lnTo>
                <a:lnTo>
                  <a:pt x="10406354" y="5815345"/>
                </a:lnTo>
                <a:lnTo>
                  <a:pt x="10413621" y="5818556"/>
                </a:lnTo>
                <a:close/>
                <a:moveTo>
                  <a:pt x="9561536" y="7749758"/>
                </a:moveTo>
                <a:cubicBezTo>
                  <a:pt x="9575360" y="7711503"/>
                  <a:pt x="9540044" y="7712284"/>
                  <a:pt x="9506177" y="7707830"/>
                </a:cubicBezTo>
                <a:lnTo>
                  <a:pt x="9404575" y="7694837"/>
                </a:lnTo>
                <a:lnTo>
                  <a:pt x="9401999" y="7719768"/>
                </a:lnTo>
                <a:lnTo>
                  <a:pt x="9553558" y="7752201"/>
                </a:lnTo>
                <a:cubicBezTo>
                  <a:pt x="9556261" y="7749628"/>
                  <a:pt x="9558865" y="7751012"/>
                  <a:pt x="9561536" y="7749758"/>
                </a:cubicBezTo>
                <a:close/>
                <a:moveTo>
                  <a:pt x="11642353" y="3046105"/>
                </a:moveTo>
                <a:cubicBezTo>
                  <a:pt x="11634561" y="3036023"/>
                  <a:pt x="11610480" y="3035086"/>
                  <a:pt x="11594544" y="3029576"/>
                </a:cubicBezTo>
                <a:cubicBezTo>
                  <a:pt x="11593133" y="3035080"/>
                  <a:pt x="11591721" y="3040584"/>
                  <a:pt x="11590310" y="3046089"/>
                </a:cubicBezTo>
                <a:cubicBezTo>
                  <a:pt x="11613905" y="3041195"/>
                  <a:pt x="11626371" y="3066107"/>
                  <a:pt x="11642353" y="3046105"/>
                </a:cubicBezTo>
                <a:close/>
                <a:moveTo>
                  <a:pt x="10592658" y="5422072"/>
                </a:moveTo>
                <a:lnTo>
                  <a:pt x="10584186" y="5360575"/>
                </a:lnTo>
                <a:lnTo>
                  <a:pt x="10583099" y="5352672"/>
                </a:lnTo>
                <a:cubicBezTo>
                  <a:pt x="10577093" y="5330633"/>
                  <a:pt x="10569034" y="5309341"/>
                  <a:pt x="10561224" y="5287775"/>
                </a:cubicBezTo>
                <a:cubicBezTo>
                  <a:pt x="10559235" y="5311899"/>
                  <a:pt x="10562800" y="5336435"/>
                  <a:pt x="10569008" y="5359462"/>
                </a:cubicBezTo>
                <a:lnTo>
                  <a:pt x="10569170" y="5359887"/>
                </a:lnTo>
                <a:close/>
                <a:moveTo>
                  <a:pt x="10790511" y="4974284"/>
                </a:moveTo>
                <a:cubicBezTo>
                  <a:pt x="10788597" y="4964765"/>
                  <a:pt x="10791179" y="4953151"/>
                  <a:pt x="10782259" y="4945638"/>
                </a:cubicBezTo>
                <a:cubicBezTo>
                  <a:pt x="10779390" y="4955595"/>
                  <a:pt x="10777213" y="4980143"/>
                  <a:pt x="10790511" y="4974284"/>
                </a:cubicBezTo>
                <a:close/>
                <a:moveTo>
                  <a:pt x="6853054" y="13888679"/>
                </a:moveTo>
                <a:cubicBezTo>
                  <a:pt x="6849552" y="13898866"/>
                  <a:pt x="6844064" y="13908177"/>
                  <a:pt x="6839104" y="13912618"/>
                </a:cubicBezTo>
                <a:cubicBezTo>
                  <a:pt x="6818576" y="13902528"/>
                  <a:pt x="6836837" y="13875900"/>
                  <a:pt x="6841226" y="13856920"/>
                </a:cubicBezTo>
                <a:cubicBezTo>
                  <a:pt x="6845784" y="13857914"/>
                  <a:pt x="6850342" y="13858907"/>
                  <a:pt x="6855089" y="13859474"/>
                </a:cubicBezTo>
                <a:cubicBezTo>
                  <a:pt x="6858072" y="13867425"/>
                  <a:pt x="6856556" y="13878490"/>
                  <a:pt x="6853054" y="13888679"/>
                </a:cubicBezTo>
                <a:close/>
                <a:moveTo>
                  <a:pt x="8838582" y="9397034"/>
                </a:moveTo>
                <a:cubicBezTo>
                  <a:pt x="8833916" y="9413386"/>
                  <a:pt x="8825713" y="9421526"/>
                  <a:pt x="8818417" y="9431089"/>
                </a:cubicBezTo>
                <a:cubicBezTo>
                  <a:pt x="8786361" y="9422551"/>
                  <a:pt x="8782089" y="9385883"/>
                  <a:pt x="8768529" y="9360967"/>
                </a:cubicBezTo>
                <a:cubicBezTo>
                  <a:pt x="8756494" y="9337236"/>
                  <a:pt x="8740616" y="9316411"/>
                  <a:pt x="8756070" y="9280275"/>
                </a:cubicBezTo>
                <a:cubicBezTo>
                  <a:pt x="8817258" y="9306287"/>
                  <a:pt x="8818755" y="9355028"/>
                  <a:pt x="8838582" y="9397034"/>
                </a:cubicBezTo>
                <a:close/>
                <a:moveTo>
                  <a:pt x="11206923" y="4038024"/>
                </a:moveTo>
                <a:cubicBezTo>
                  <a:pt x="11207345" y="4032023"/>
                  <a:pt x="11204875" y="4026082"/>
                  <a:pt x="11198504" y="4023778"/>
                </a:cubicBezTo>
                <a:cubicBezTo>
                  <a:pt x="11195134" y="4025351"/>
                  <a:pt x="11193043" y="4027489"/>
                  <a:pt x="11191895" y="4029925"/>
                </a:cubicBezTo>
                <a:lnTo>
                  <a:pt x="11191372" y="4034303"/>
                </a:lnTo>
                <a:lnTo>
                  <a:pt x="11190947" y="4037855"/>
                </a:lnTo>
                <a:cubicBezTo>
                  <a:pt x="11191754" y="4043380"/>
                  <a:pt x="11194994" y="4049022"/>
                  <a:pt x="11197981" y="4052638"/>
                </a:cubicBezTo>
                <a:cubicBezTo>
                  <a:pt x="11203184" y="4050089"/>
                  <a:pt x="11206500" y="4044026"/>
                  <a:pt x="11206923" y="4038024"/>
                </a:cubicBezTo>
                <a:close/>
                <a:moveTo>
                  <a:pt x="11134462" y="4206777"/>
                </a:moveTo>
                <a:cubicBezTo>
                  <a:pt x="11135940" y="4198243"/>
                  <a:pt x="11134540" y="4188438"/>
                  <a:pt x="11132405" y="4177414"/>
                </a:cubicBezTo>
                <a:lnTo>
                  <a:pt x="11130476" y="4166485"/>
                </a:lnTo>
                <a:lnTo>
                  <a:pt x="11125933" y="4140743"/>
                </a:lnTo>
                <a:lnTo>
                  <a:pt x="11125337" y="4131740"/>
                </a:lnTo>
                <a:lnTo>
                  <a:pt x="11122885" y="4094738"/>
                </a:lnTo>
                <a:cubicBezTo>
                  <a:pt x="11119900" y="4081170"/>
                  <a:pt x="11112666" y="4071594"/>
                  <a:pt x="11094349" y="4072688"/>
                </a:cubicBezTo>
                <a:cubicBezTo>
                  <a:pt x="11088802" y="4096776"/>
                  <a:pt x="11091619" y="4112311"/>
                  <a:pt x="11093730" y="4130597"/>
                </a:cubicBezTo>
                <a:lnTo>
                  <a:pt x="11096086" y="4174901"/>
                </a:lnTo>
                <a:lnTo>
                  <a:pt x="11096187" y="4176787"/>
                </a:lnTo>
                <a:lnTo>
                  <a:pt x="11110780" y="4206857"/>
                </a:lnTo>
                <a:lnTo>
                  <a:pt x="11114356" y="4214225"/>
                </a:lnTo>
                <a:cubicBezTo>
                  <a:pt x="11116596" y="4208580"/>
                  <a:pt x="11116806" y="4202772"/>
                  <a:pt x="11116145" y="4196969"/>
                </a:cubicBezTo>
                <a:lnTo>
                  <a:pt x="11115988" y="4196181"/>
                </a:lnTo>
                <a:lnTo>
                  <a:pt x="11112711" y="4179750"/>
                </a:lnTo>
                <a:cubicBezTo>
                  <a:pt x="11110226" y="4168508"/>
                  <a:pt x="11108896" y="4157968"/>
                  <a:pt x="11117995" y="4149484"/>
                </a:cubicBezTo>
                <a:cubicBezTo>
                  <a:pt x="11118034" y="4159198"/>
                  <a:pt x="11118120" y="4168806"/>
                  <a:pt x="11119305" y="4177943"/>
                </a:cubicBezTo>
                <a:lnTo>
                  <a:pt x="11121468" y="4184950"/>
                </a:lnTo>
                <a:lnTo>
                  <a:pt x="11127215" y="4203575"/>
                </a:lnTo>
                <a:close/>
                <a:moveTo>
                  <a:pt x="11175970" y="4112834"/>
                </a:moveTo>
                <a:cubicBezTo>
                  <a:pt x="11175664" y="4106319"/>
                  <a:pt x="11175254" y="4097302"/>
                  <a:pt x="11174474" y="4087157"/>
                </a:cubicBezTo>
                <a:lnTo>
                  <a:pt x="11171741" y="4063269"/>
                </a:lnTo>
                <a:lnTo>
                  <a:pt x="11170761" y="4054711"/>
                </a:lnTo>
                <a:cubicBezTo>
                  <a:pt x="11167194" y="4032656"/>
                  <a:pt x="11161091" y="4011585"/>
                  <a:pt x="11150332" y="4002493"/>
                </a:cubicBezTo>
                <a:cubicBezTo>
                  <a:pt x="11149047" y="4028465"/>
                  <a:pt x="11157413" y="4051046"/>
                  <a:pt x="11158826" y="4076678"/>
                </a:cubicBezTo>
                <a:cubicBezTo>
                  <a:pt x="11148908" y="4061068"/>
                  <a:pt x="11157252" y="4038725"/>
                  <a:pt x="11139577" y="4026833"/>
                </a:cubicBezTo>
                <a:cubicBezTo>
                  <a:pt x="11138516" y="4044227"/>
                  <a:pt x="11140529" y="4060428"/>
                  <a:pt x="11141739" y="4077294"/>
                </a:cubicBezTo>
                <a:cubicBezTo>
                  <a:pt x="11132591" y="4069169"/>
                  <a:pt x="11138439" y="4055932"/>
                  <a:pt x="11125175" y="4049050"/>
                </a:cubicBezTo>
                <a:cubicBezTo>
                  <a:pt x="11125155" y="4066394"/>
                  <a:pt x="11124413" y="4083929"/>
                  <a:pt x="11125900" y="4100600"/>
                </a:cubicBezTo>
                <a:lnTo>
                  <a:pt x="11132264" y="4121519"/>
                </a:lnTo>
                <a:lnTo>
                  <a:pt x="11140002" y="4146959"/>
                </a:lnTo>
                <a:cubicBezTo>
                  <a:pt x="11151763" y="4130719"/>
                  <a:pt x="11135394" y="4106645"/>
                  <a:pt x="11160204" y="4110461"/>
                </a:cubicBezTo>
                <a:cubicBezTo>
                  <a:pt x="11165298" y="4098932"/>
                  <a:pt x="11153976" y="4093419"/>
                  <a:pt x="11160727" y="4081601"/>
                </a:cubicBezTo>
                <a:cubicBezTo>
                  <a:pt x="11171343" y="4089864"/>
                  <a:pt x="11158589" y="4107196"/>
                  <a:pt x="11175970" y="4112834"/>
                </a:cubicBezTo>
                <a:close/>
                <a:moveTo>
                  <a:pt x="8331146" y="10552392"/>
                </a:moveTo>
                <a:cubicBezTo>
                  <a:pt x="8279052" y="10554185"/>
                  <a:pt x="8220517" y="10527693"/>
                  <a:pt x="8167699" y="10541766"/>
                </a:cubicBezTo>
                <a:cubicBezTo>
                  <a:pt x="8156878" y="10455631"/>
                  <a:pt x="8146520" y="10362521"/>
                  <a:pt x="8135460" y="10264505"/>
                </a:cubicBezTo>
                <a:cubicBezTo>
                  <a:pt x="8132010" y="10232036"/>
                  <a:pt x="8121819" y="10210962"/>
                  <a:pt x="8131812" y="10185782"/>
                </a:cubicBezTo>
                <a:cubicBezTo>
                  <a:pt x="8160210" y="10207188"/>
                  <a:pt x="8169568" y="10247822"/>
                  <a:pt x="8192446" y="10274916"/>
                </a:cubicBezTo>
                <a:cubicBezTo>
                  <a:pt x="8214210" y="10261111"/>
                  <a:pt x="8208797" y="10220191"/>
                  <a:pt x="8224145" y="10200240"/>
                </a:cubicBezTo>
                <a:cubicBezTo>
                  <a:pt x="8251039" y="10210519"/>
                  <a:pt x="8243805" y="10254669"/>
                  <a:pt x="8266952" y="10267863"/>
                </a:cubicBezTo>
                <a:cubicBezTo>
                  <a:pt x="8292004" y="10253819"/>
                  <a:pt x="8302052" y="10224999"/>
                  <a:pt x="8320638" y="10204152"/>
                </a:cubicBezTo>
                <a:cubicBezTo>
                  <a:pt x="8337061" y="10215851"/>
                  <a:pt x="8338600" y="10240527"/>
                  <a:pt x="8341812" y="10261115"/>
                </a:cubicBezTo>
                <a:cubicBezTo>
                  <a:pt x="8355109" y="10349384"/>
                  <a:pt x="8342039" y="10451794"/>
                  <a:pt x="8324243" y="10531080"/>
                </a:cubicBezTo>
                <a:cubicBezTo>
                  <a:pt x="8325542" y="10543875"/>
                  <a:pt x="8340014" y="10538530"/>
                  <a:pt x="8331146" y="10552392"/>
                </a:cubicBezTo>
                <a:close/>
                <a:moveTo>
                  <a:pt x="7227528" y="13055952"/>
                </a:moveTo>
                <a:cubicBezTo>
                  <a:pt x="7215270" y="13061747"/>
                  <a:pt x="7200675" y="13062433"/>
                  <a:pt x="7186080" y="13063119"/>
                </a:cubicBezTo>
                <a:cubicBezTo>
                  <a:pt x="7193440" y="13051081"/>
                  <a:pt x="7208010" y="13058539"/>
                  <a:pt x="7217279" y="13051423"/>
                </a:cubicBezTo>
                <a:cubicBezTo>
                  <a:pt x="7186782" y="13025717"/>
                  <a:pt x="7151929" y="13069942"/>
                  <a:pt x="7112176" y="13055944"/>
                </a:cubicBezTo>
                <a:cubicBezTo>
                  <a:pt x="7108207" y="13077633"/>
                  <a:pt x="7070225" y="13070024"/>
                  <a:pt x="7079369" y="13086294"/>
                </a:cubicBezTo>
                <a:cubicBezTo>
                  <a:pt x="7110782" y="13083358"/>
                  <a:pt x="7156727" y="13056773"/>
                  <a:pt x="7181370" y="13073778"/>
                </a:cubicBezTo>
                <a:cubicBezTo>
                  <a:pt x="7162919" y="13068173"/>
                  <a:pt x="7151151" y="13079790"/>
                  <a:pt x="7137473" y="13086487"/>
                </a:cubicBezTo>
                <a:cubicBezTo>
                  <a:pt x="7145125" y="13085919"/>
                  <a:pt x="7154229" y="13085386"/>
                  <a:pt x="7163668" y="13084492"/>
                </a:cubicBezTo>
                <a:lnTo>
                  <a:pt x="7178645" y="13082282"/>
                </a:lnTo>
                <a:lnTo>
                  <a:pt x="7191874" y="13080330"/>
                </a:lnTo>
                <a:cubicBezTo>
                  <a:pt x="7209860" y="13076300"/>
                  <a:pt x="7224722" y="13069235"/>
                  <a:pt x="7227528" y="13055952"/>
                </a:cubicBezTo>
                <a:close/>
                <a:moveTo>
                  <a:pt x="9846399" y="7129445"/>
                </a:moveTo>
                <a:cubicBezTo>
                  <a:pt x="9842246" y="7119440"/>
                  <a:pt x="9844464" y="7111155"/>
                  <a:pt x="9834575" y="7099606"/>
                </a:cubicBezTo>
                <a:cubicBezTo>
                  <a:pt x="9817953" y="7108106"/>
                  <a:pt x="9814539" y="7120858"/>
                  <a:pt x="9824678" y="7136576"/>
                </a:cubicBezTo>
                <a:cubicBezTo>
                  <a:pt x="9833036" y="7129600"/>
                  <a:pt x="9837361" y="7138965"/>
                  <a:pt x="9846399" y="7129445"/>
                </a:cubicBezTo>
                <a:close/>
                <a:moveTo>
                  <a:pt x="10722698" y="5147381"/>
                </a:moveTo>
                <a:cubicBezTo>
                  <a:pt x="10714484" y="5137118"/>
                  <a:pt x="10729649" y="5117799"/>
                  <a:pt x="10708514" y="5112542"/>
                </a:cubicBezTo>
                <a:cubicBezTo>
                  <a:pt x="10706597" y="5124960"/>
                  <a:pt x="10713986" y="5148633"/>
                  <a:pt x="10722698" y="5147381"/>
                </a:cubicBezTo>
                <a:close/>
                <a:moveTo>
                  <a:pt x="6689155" y="14277476"/>
                </a:moveTo>
                <a:cubicBezTo>
                  <a:pt x="6680901" y="14270771"/>
                  <a:pt x="6673074" y="14264254"/>
                  <a:pt x="6665058" y="14258164"/>
                </a:cubicBezTo>
                <a:cubicBezTo>
                  <a:pt x="6659029" y="14271810"/>
                  <a:pt x="6684058" y="14284397"/>
                  <a:pt x="6689155" y="14277476"/>
                </a:cubicBezTo>
                <a:close/>
                <a:moveTo>
                  <a:pt x="10684770" y="5236406"/>
                </a:moveTo>
                <a:lnTo>
                  <a:pt x="10674800" y="5250842"/>
                </a:lnTo>
                <a:lnTo>
                  <a:pt x="10674816" y="5249664"/>
                </a:lnTo>
                <a:lnTo>
                  <a:pt x="10684062" y="5234680"/>
                </a:lnTo>
                <a:lnTo>
                  <a:pt x="10684220" y="5234466"/>
                </a:lnTo>
                <a:close/>
                <a:moveTo>
                  <a:pt x="10778167" y="5031074"/>
                </a:moveTo>
                <a:cubicBezTo>
                  <a:pt x="10786259" y="5003528"/>
                  <a:pt x="10770207" y="4982150"/>
                  <a:pt x="10764287" y="4958615"/>
                </a:cubicBezTo>
                <a:cubicBezTo>
                  <a:pt x="10762373" y="4949096"/>
                  <a:pt x="10754656" y="4927320"/>
                  <a:pt x="10757764" y="4917979"/>
                </a:cubicBezTo>
                <a:cubicBezTo>
                  <a:pt x="10757526" y="4917363"/>
                  <a:pt x="10767577" y="4922315"/>
                  <a:pt x="10767608" y="4914165"/>
                </a:cubicBezTo>
                <a:cubicBezTo>
                  <a:pt x="10767006" y="4897062"/>
                  <a:pt x="10761440" y="4885420"/>
                  <a:pt x="10753217" y="4870562"/>
                </a:cubicBezTo>
                <a:cubicBezTo>
                  <a:pt x="10765711" y="4865368"/>
                  <a:pt x="10758421" y="4843780"/>
                  <a:pt x="10746901" y="4838690"/>
                </a:cubicBezTo>
                <a:cubicBezTo>
                  <a:pt x="10741468" y="4869453"/>
                  <a:pt x="10763633" y="4892001"/>
                  <a:pt x="10749002" y="4918189"/>
                </a:cubicBezTo>
                <a:cubicBezTo>
                  <a:pt x="10740490" y="4901673"/>
                  <a:pt x="10739114" y="4882571"/>
                  <a:pt x="10736561" y="4863968"/>
                </a:cubicBezTo>
                <a:lnTo>
                  <a:pt x="10733058" y="4847438"/>
                </a:lnTo>
                <a:lnTo>
                  <a:pt x="10730808" y="4836825"/>
                </a:lnTo>
                <a:cubicBezTo>
                  <a:pt x="10727904" y="4828160"/>
                  <a:pt x="10723667" y="4820006"/>
                  <a:pt x="10717057" y="4812749"/>
                </a:cubicBezTo>
                <a:cubicBezTo>
                  <a:pt x="10716568" y="4828859"/>
                  <a:pt x="10701557" y="4807431"/>
                  <a:pt x="10698262" y="4817199"/>
                </a:cubicBezTo>
                <a:cubicBezTo>
                  <a:pt x="10705850" y="4834072"/>
                  <a:pt x="10709841" y="4852162"/>
                  <a:pt x="10713371" y="4870431"/>
                </a:cubicBezTo>
                <a:lnTo>
                  <a:pt x="10715758" y="4880937"/>
                </a:lnTo>
                <a:lnTo>
                  <a:pt x="10725711" y="4924735"/>
                </a:lnTo>
                <a:cubicBezTo>
                  <a:pt x="10728262" y="4921270"/>
                  <a:pt x="10731577" y="4920694"/>
                  <a:pt x="10735556" y="4920921"/>
                </a:cubicBezTo>
                <a:cubicBezTo>
                  <a:pt x="10742262" y="4934598"/>
                  <a:pt x="10732750" y="4963049"/>
                  <a:pt x="10754442" y="4962429"/>
                </a:cubicBezTo>
                <a:cubicBezTo>
                  <a:pt x="10756671" y="4987393"/>
                  <a:pt x="10761361" y="5011404"/>
                  <a:pt x="10778167" y="5031074"/>
                </a:cubicBezTo>
                <a:close/>
                <a:moveTo>
                  <a:pt x="10827394" y="4919663"/>
                </a:moveTo>
                <a:cubicBezTo>
                  <a:pt x="10853987" y="4859475"/>
                  <a:pt x="10795674" y="4832179"/>
                  <a:pt x="10801964" y="4779856"/>
                </a:cubicBezTo>
                <a:cubicBezTo>
                  <a:pt x="10793145" y="4775578"/>
                  <a:pt x="10787326" y="4770137"/>
                  <a:pt x="10783267" y="4764014"/>
                </a:cubicBezTo>
                <a:lnTo>
                  <a:pt x="10780118" y="4756307"/>
                </a:lnTo>
                <a:lnTo>
                  <a:pt x="10775125" y="4744083"/>
                </a:lnTo>
                <a:cubicBezTo>
                  <a:pt x="10771562" y="4730073"/>
                  <a:pt x="10770076" y="4715258"/>
                  <a:pt x="10760746" y="4703482"/>
                </a:cubicBezTo>
                <a:cubicBezTo>
                  <a:pt x="10759974" y="4720233"/>
                  <a:pt x="10760988" y="4736115"/>
                  <a:pt x="10763979" y="4751275"/>
                </a:cubicBezTo>
                <a:lnTo>
                  <a:pt x="10771512" y="4772973"/>
                </a:lnTo>
                <a:lnTo>
                  <a:pt x="10779069" y="4794741"/>
                </a:lnTo>
                <a:cubicBezTo>
                  <a:pt x="10789012" y="4793012"/>
                  <a:pt x="10778148" y="4784129"/>
                  <a:pt x="10787197" y="4785578"/>
                </a:cubicBezTo>
                <a:lnTo>
                  <a:pt x="10794998" y="4812905"/>
                </a:lnTo>
                <a:lnTo>
                  <a:pt x="10796814" y="4819266"/>
                </a:lnTo>
                <a:cubicBezTo>
                  <a:pt x="10802681" y="4854408"/>
                  <a:pt x="10801194" y="4892398"/>
                  <a:pt x="10827394" y="4919663"/>
                </a:cubicBezTo>
                <a:close/>
                <a:moveTo>
                  <a:pt x="10881147" y="4798007"/>
                </a:moveTo>
                <a:cubicBezTo>
                  <a:pt x="10872326" y="4792579"/>
                  <a:pt x="10876160" y="4767743"/>
                  <a:pt x="10862863" y="4773601"/>
                </a:cubicBezTo>
                <a:cubicBezTo>
                  <a:pt x="10862930" y="4783836"/>
                  <a:pt x="10868999" y="4810496"/>
                  <a:pt x="10881147" y="4798007"/>
                </a:cubicBezTo>
                <a:close/>
                <a:moveTo>
                  <a:pt x="11106190" y="4289215"/>
                </a:moveTo>
                <a:cubicBezTo>
                  <a:pt x="11094665" y="4274936"/>
                  <a:pt x="11115686" y="4246966"/>
                  <a:pt x="11096781" y="4235551"/>
                </a:cubicBezTo>
                <a:cubicBezTo>
                  <a:pt x="11082127" y="4247960"/>
                  <a:pt x="11099865" y="4270088"/>
                  <a:pt x="11094023" y="4287922"/>
                </a:cubicBezTo>
                <a:cubicBezTo>
                  <a:pt x="11098475" y="4289379"/>
                  <a:pt x="11103451" y="4293108"/>
                  <a:pt x="11106190" y="4289215"/>
                </a:cubicBezTo>
                <a:close/>
                <a:moveTo>
                  <a:pt x="7207083" y="13117243"/>
                </a:moveTo>
                <a:lnTo>
                  <a:pt x="7196406" y="13112526"/>
                </a:lnTo>
                <a:cubicBezTo>
                  <a:pt x="7192965" y="13119160"/>
                  <a:pt x="7186182" y="13117182"/>
                  <a:pt x="7184122" y="13126464"/>
                </a:cubicBezTo>
                <a:lnTo>
                  <a:pt x="7194372" y="13130993"/>
                </a:lnTo>
                <a:cubicBezTo>
                  <a:pt x="7198240" y="13124548"/>
                  <a:pt x="7205023" y="13126526"/>
                  <a:pt x="7207083" y="13117243"/>
                </a:cubicBezTo>
                <a:close/>
                <a:moveTo>
                  <a:pt x="7278294" y="12956075"/>
                </a:moveTo>
                <a:cubicBezTo>
                  <a:pt x="7226269" y="12960608"/>
                  <a:pt x="7161257" y="12929844"/>
                  <a:pt x="7126843" y="12978849"/>
                </a:cubicBezTo>
                <a:cubicBezTo>
                  <a:pt x="7148347" y="12991408"/>
                  <a:pt x="7176179" y="12961918"/>
                  <a:pt x="7184947" y="12979041"/>
                </a:cubicBezTo>
                <a:cubicBezTo>
                  <a:pt x="7161937" y="13004548"/>
                  <a:pt x="7120023" y="12980422"/>
                  <a:pt x="7099589" y="13011653"/>
                </a:cubicBezTo>
                <a:cubicBezTo>
                  <a:pt x="7154226" y="13026621"/>
                  <a:pt x="7232928" y="13003299"/>
                  <a:pt x="7278294" y="12956075"/>
                </a:cubicBezTo>
                <a:close/>
                <a:moveTo>
                  <a:pt x="6674352" y="14325981"/>
                </a:moveTo>
                <a:cubicBezTo>
                  <a:pt x="6653429" y="14307562"/>
                  <a:pt x="6635104" y="14286723"/>
                  <a:pt x="6605056" y="14273956"/>
                </a:cubicBezTo>
                <a:cubicBezTo>
                  <a:pt x="6600843" y="14295030"/>
                  <a:pt x="6626793" y="14296302"/>
                  <a:pt x="6635534" y="14308830"/>
                </a:cubicBezTo>
                <a:cubicBezTo>
                  <a:pt x="6644353" y="14314255"/>
                  <a:pt x="6663889" y="14347352"/>
                  <a:pt x="6674352" y="14325981"/>
                </a:cubicBezTo>
                <a:close/>
                <a:moveTo>
                  <a:pt x="11040546" y="4447008"/>
                </a:moveTo>
                <a:lnTo>
                  <a:pt x="11033725" y="4443994"/>
                </a:lnTo>
                <a:lnTo>
                  <a:pt x="11030707" y="4450827"/>
                </a:lnTo>
                <a:lnTo>
                  <a:pt x="11037528" y="4453840"/>
                </a:lnTo>
                <a:close/>
                <a:moveTo>
                  <a:pt x="8067742" y="11175612"/>
                </a:moveTo>
                <a:cubicBezTo>
                  <a:pt x="8058391" y="11170014"/>
                  <a:pt x="8037382" y="11172219"/>
                  <a:pt x="8021136" y="11171759"/>
                </a:cubicBezTo>
                <a:cubicBezTo>
                  <a:pt x="8003623" y="11172053"/>
                  <a:pt x="7979696" y="11166203"/>
                  <a:pt x="7974708" y="11179141"/>
                </a:cubicBezTo>
                <a:cubicBezTo>
                  <a:pt x="7978068" y="11193118"/>
                  <a:pt x="7988045" y="11167244"/>
                  <a:pt x="7989284" y="11179393"/>
                </a:cubicBezTo>
                <a:cubicBezTo>
                  <a:pt x="7989628" y="11183999"/>
                  <a:pt x="7974837" y="11189717"/>
                  <a:pt x="7985710" y="11193549"/>
                </a:cubicBezTo>
                <a:cubicBezTo>
                  <a:pt x="7992860" y="11187400"/>
                  <a:pt x="7998644" y="11180690"/>
                  <a:pt x="8010441" y="11179161"/>
                </a:cubicBezTo>
                <a:cubicBezTo>
                  <a:pt x="8022061" y="11188562"/>
                  <a:pt x="8030567" y="11187276"/>
                  <a:pt x="8042658" y="11189695"/>
                </a:cubicBezTo>
                <a:cubicBezTo>
                  <a:pt x="8031904" y="11200741"/>
                  <a:pt x="8027270" y="11213983"/>
                  <a:pt x="8017527" y="11225286"/>
                </a:cubicBezTo>
                <a:cubicBezTo>
                  <a:pt x="8005691" y="11239553"/>
                  <a:pt x="7986715" y="11250438"/>
                  <a:pt x="7977169" y="11268585"/>
                </a:cubicBezTo>
                <a:lnTo>
                  <a:pt x="7973549" y="11281691"/>
                </a:lnTo>
                <a:lnTo>
                  <a:pt x="7971380" y="11289546"/>
                </a:lnTo>
                <a:cubicBezTo>
                  <a:pt x="7975024" y="11289609"/>
                  <a:pt x="7978314" y="11289367"/>
                  <a:pt x="7981958" y="11289430"/>
                </a:cubicBezTo>
                <a:lnTo>
                  <a:pt x="7982067" y="11289301"/>
                </a:lnTo>
                <a:lnTo>
                  <a:pt x="8027672" y="11235416"/>
                </a:lnTo>
                <a:cubicBezTo>
                  <a:pt x="8043002" y="11217542"/>
                  <a:pt x="8057392" y="11198702"/>
                  <a:pt x="8067742" y="11175612"/>
                </a:cubicBezTo>
                <a:close/>
                <a:moveTo>
                  <a:pt x="8757860" y="9617696"/>
                </a:moveTo>
                <a:cubicBezTo>
                  <a:pt x="8746312" y="9614854"/>
                  <a:pt x="8747228" y="9604619"/>
                  <a:pt x="8737160" y="9599974"/>
                </a:cubicBezTo>
                <a:cubicBezTo>
                  <a:pt x="8732454" y="9611443"/>
                  <a:pt x="8750055" y="9625293"/>
                  <a:pt x="8757860" y="9617696"/>
                </a:cubicBezTo>
                <a:close/>
                <a:moveTo>
                  <a:pt x="8270999" y="10720234"/>
                </a:moveTo>
                <a:cubicBezTo>
                  <a:pt x="8255346" y="10681484"/>
                  <a:pt x="8194801" y="10716153"/>
                  <a:pt x="8189068" y="10742011"/>
                </a:cubicBezTo>
                <a:cubicBezTo>
                  <a:pt x="8209581" y="10738133"/>
                  <a:pt x="8218437" y="10723590"/>
                  <a:pt x="8231914" y="10713647"/>
                </a:cubicBezTo>
                <a:cubicBezTo>
                  <a:pt x="8254465" y="10705982"/>
                  <a:pt x="8257570" y="10730835"/>
                  <a:pt x="8270999" y="10720234"/>
                </a:cubicBezTo>
                <a:close/>
                <a:moveTo>
                  <a:pt x="9787474" y="7289571"/>
                </a:moveTo>
                <a:lnTo>
                  <a:pt x="9780480" y="7277423"/>
                </a:lnTo>
                <a:cubicBezTo>
                  <a:pt x="9765496" y="7278521"/>
                  <a:pt x="9778791" y="7301587"/>
                  <a:pt x="9787474" y="7289571"/>
                </a:cubicBezTo>
                <a:close/>
                <a:moveTo>
                  <a:pt x="10713320" y="5195065"/>
                </a:moveTo>
                <a:lnTo>
                  <a:pt x="10697982" y="5217276"/>
                </a:lnTo>
                <a:lnTo>
                  <a:pt x="10697658" y="5212644"/>
                </a:lnTo>
                <a:lnTo>
                  <a:pt x="10712223" y="5189037"/>
                </a:lnTo>
                <a:close/>
                <a:moveTo>
                  <a:pt x="10646929" y="5346564"/>
                </a:moveTo>
                <a:cubicBezTo>
                  <a:pt x="10650814" y="5322768"/>
                  <a:pt x="10651433" y="5300591"/>
                  <a:pt x="10627015" y="5287761"/>
                </a:cubicBezTo>
                <a:cubicBezTo>
                  <a:pt x="10624788" y="5311268"/>
                  <a:pt x="10633397" y="5329871"/>
                  <a:pt x="10646929" y="5346564"/>
                </a:cubicBezTo>
                <a:close/>
                <a:moveTo>
                  <a:pt x="11581283" y="3232765"/>
                </a:moveTo>
                <a:cubicBezTo>
                  <a:pt x="11574455" y="3229748"/>
                  <a:pt x="11581351" y="3221068"/>
                  <a:pt x="11569977" y="3219102"/>
                </a:cubicBezTo>
                <a:cubicBezTo>
                  <a:pt x="11564838" y="3229578"/>
                  <a:pt x="11573495" y="3244620"/>
                  <a:pt x="11581283" y="3232765"/>
                </a:cubicBezTo>
                <a:close/>
                <a:moveTo>
                  <a:pt x="11125267" y="4265698"/>
                </a:moveTo>
                <a:cubicBezTo>
                  <a:pt x="11126440" y="4256503"/>
                  <a:pt x="11118210" y="4249613"/>
                  <a:pt x="11111444" y="4258872"/>
                </a:cubicBezTo>
                <a:cubicBezTo>
                  <a:pt x="11117888" y="4262740"/>
                  <a:pt x="11114303" y="4270853"/>
                  <a:pt x="11120558" y="4275148"/>
                </a:cubicBezTo>
                <a:cubicBezTo>
                  <a:pt x="11123440" y="4272084"/>
                  <a:pt x="11124876" y="4268763"/>
                  <a:pt x="11125267" y="4265698"/>
                </a:cubicBezTo>
                <a:close/>
                <a:moveTo>
                  <a:pt x="8923872" y="9251692"/>
                </a:moveTo>
                <a:cubicBezTo>
                  <a:pt x="8917014" y="9247645"/>
                  <a:pt x="8907473" y="9226652"/>
                  <a:pt x="8898945" y="9235594"/>
                </a:cubicBezTo>
                <a:cubicBezTo>
                  <a:pt x="8905803" y="9239641"/>
                  <a:pt x="8912277" y="9261821"/>
                  <a:pt x="8923872" y="9251692"/>
                </a:cubicBezTo>
                <a:close/>
                <a:moveTo>
                  <a:pt x="11029066" y="4491442"/>
                </a:moveTo>
                <a:cubicBezTo>
                  <a:pt x="11037563" y="4476823"/>
                  <a:pt x="11036221" y="4466023"/>
                  <a:pt x="11017422" y="4461289"/>
                </a:cubicBezTo>
                <a:cubicBezTo>
                  <a:pt x="11014886" y="4473948"/>
                  <a:pt x="11019114" y="4483983"/>
                  <a:pt x="11029066" y="4491442"/>
                </a:cubicBezTo>
                <a:close/>
                <a:moveTo>
                  <a:pt x="11728532" y="2913246"/>
                </a:moveTo>
                <a:cubicBezTo>
                  <a:pt x="11719685" y="2932106"/>
                  <a:pt x="11702575" y="2938207"/>
                  <a:pt x="11695376" y="2960325"/>
                </a:cubicBezTo>
                <a:cubicBezTo>
                  <a:pt x="11690695" y="2959268"/>
                  <a:pt x="11686445" y="2958403"/>
                  <a:pt x="11682812" y="2957303"/>
                </a:cubicBezTo>
                <a:cubicBezTo>
                  <a:pt x="11683743" y="2943547"/>
                  <a:pt x="11689807" y="2939143"/>
                  <a:pt x="11693735" y="2930253"/>
                </a:cubicBezTo>
                <a:cubicBezTo>
                  <a:pt x="11673601" y="2911744"/>
                  <a:pt x="11658019" y="2945843"/>
                  <a:pt x="11634614" y="2940561"/>
                </a:cubicBezTo>
                <a:cubicBezTo>
                  <a:pt x="11641008" y="2919100"/>
                  <a:pt x="11654990" y="2909592"/>
                  <a:pt x="11669946" y="2902539"/>
                </a:cubicBezTo>
                <a:cubicBezTo>
                  <a:pt x="11672695" y="2895153"/>
                  <a:pt x="11671098" y="2881292"/>
                  <a:pt x="11682409" y="2888313"/>
                </a:cubicBezTo>
                <a:cubicBezTo>
                  <a:pt x="11697948" y="2888096"/>
                  <a:pt x="11684420" y="2905899"/>
                  <a:pt x="11684685" y="2914618"/>
                </a:cubicBezTo>
                <a:cubicBezTo>
                  <a:pt x="11700038" y="2914823"/>
                  <a:pt x="11709882" y="2906524"/>
                  <a:pt x="11728532" y="2913246"/>
                </a:cubicBezTo>
                <a:close/>
                <a:moveTo>
                  <a:pt x="10736284" y="5161811"/>
                </a:moveTo>
                <a:lnTo>
                  <a:pt x="10734404" y="5164532"/>
                </a:lnTo>
                <a:lnTo>
                  <a:pt x="10734843" y="5156828"/>
                </a:lnTo>
                <a:close/>
                <a:moveTo>
                  <a:pt x="10635697" y="5391604"/>
                </a:moveTo>
                <a:lnTo>
                  <a:pt x="10637815" y="5363033"/>
                </a:lnTo>
                <a:lnTo>
                  <a:pt x="10638629" y="5352058"/>
                </a:lnTo>
                <a:cubicBezTo>
                  <a:pt x="10633547" y="5315681"/>
                  <a:pt x="10608198" y="5287356"/>
                  <a:pt x="10596587" y="5253908"/>
                </a:cubicBezTo>
                <a:cubicBezTo>
                  <a:pt x="10599201" y="5246261"/>
                  <a:pt x="10600184" y="5239203"/>
                  <a:pt x="10600003" y="5232560"/>
                </a:cubicBezTo>
                <a:lnTo>
                  <a:pt x="10599715" y="5231044"/>
                </a:lnTo>
                <a:lnTo>
                  <a:pt x="10596430" y="5213722"/>
                </a:lnTo>
                <a:cubicBezTo>
                  <a:pt x="10592338" y="5201776"/>
                  <a:pt x="10585448" y="5190824"/>
                  <a:pt x="10579481" y="5179515"/>
                </a:cubicBezTo>
                <a:cubicBezTo>
                  <a:pt x="10561051" y="5200451"/>
                  <a:pt x="10577598" y="5232252"/>
                  <a:pt x="10574993" y="5256612"/>
                </a:cubicBezTo>
                <a:cubicBezTo>
                  <a:pt x="10580966" y="5259252"/>
                  <a:pt x="10586037" y="5260472"/>
                  <a:pt x="10590156" y="5259229"/>
                </a:cubicBezTo>
                <a:cubicBezTo>
                  <a:pt x="10599623" y="5280505"/>
                  <a:pt x="10604784" y="5303451"/>
                  <a:pt x="10610690" y="5326152"/>
                </a:cubicBezTo>
                <a:lnTo>
                  <a:pt x="10624549" y="5362424"/>
                </a:lnTo>
                <a:close/>
                <a:moveTo>
                  <a:pt x="11579353" y="3257915"/>
                </a:moveTo>
                <a:cubicBezTo>
                  <a:pt x="11574847" y="3255414"/>
                  <a:pt x="11576305" y="3250960"/>
                  <a:pt x="11569953" y="3249173"/>
                </a:cubicBezTo>
                <a:lnTo>
                  <a:pt x="11565052" y="3260264"/>
                </a:lnTo>
                <a:lnTo>
                  <a:pt x="11576149" y="3265167"/>
                </a:lnTo>
                <a:close/>
                <a:moveTo>
                  <a:pt x="7101534" y="13393320"/>
                </a:moveTo>
                <a:cubicBezTo>
                  <a:pt x="7085581" y="13414515"/>
                  <a:pt x="7050278" y="13406104"/>
                  <a:pt x="7029908" y="13421239"/>
                </a:cubicBezTo>
                <a:cubicBezTo>
                  <a:pt x="7034159" y="13384091"/>
                  <a:pt x="7075449" y="13376660"/>
                  <a:pt x="7101534" y="13393320"/>
                </a:cubicBezTo>
                <a:close/>
                <a:moveTo>
                  <a:pt x="10267477" y="6228248"/>
                </a:moveTo>
                <a:lnTo>
                  <a:pt x="10260228" y="6225045"/>
                </a:lnTo>
                <a:lnTo>
                  <a:pt x="10255499" y="6235746"/>
                </a:lnTo>
                <a:lnTo>
                  <a:pt x="10262749" y="6238949"/>
                </a:lnTo>
                <a:close/>
                <a:moveTo>
                  <a:pt x="8557734" y="10102569"/>
                </a:moveTo>
                <a:cubicBezTo>
                  <a:pt x="8558635" y="10082058"/>
                  <a:pt x="8558604" y="10061508"/>
                  <a:pt x="8546068" y="10049281"/>
                </a:cubicBezTo>
                <a:cubicBezTo>
                  <a:pt x="8534218" y="10042689"/>
                  <a:pt x="8534961" y="10057666"/>
                  <a:pt x="8527038" y="10057318"/>
                </a:cubicBezTo>
                <a:cubicBezTo>
                  <a:pt x="8526537" y="10047489"/>
                  <a:pt x="8523156" y="10039401"/>
                  <a:pt x="8511143" y="10036537"/>
                </a:cubicBezTo>
                <a:cubicBezTo>
                  <a:pt x="8501326" y="10058057"/>
                  <a:pt x="8521708" y="10061755"/>
                  <a:pt x="8512378" y="10082829"/>
                </a:cubicBezTo>
                <a:cubicBezTo>
                  <a:pt x="8517929" y="10084007"/>
                  <a:pt x="8523014" y="10085164"/>
                  <a:pt x="8528079" y="10086788"/>
                </a:cubicBezTo>
                <a:cubicBezTo>
                  <a:pt x="8535012" y="10077752"/>
                  <a:pt x="8521098" y="10064997"/>
                  <a:pt x="8534249" y="10063240"/>
                </a:cubicBezTo>
                <a:cubicBezTo>
                  <a:pt x="8536815" y="10079232"/>
                  <a:pt x="8534070" y="10099194"/>
                  <a:pt x="8557734" y="10102569"/>
                </a:cubicBezTo>
                <a:close/>
                <a:moveTo>
                  <a:pt x="10627933" y="5417257"/>
                </a:moveTo>
                <a:lnTo>
                  <a:pt x="10613302" y="5361910"/>
                </a:lnTo>
                <a:lnTo>
                  <a:pt x="10608939" y="5345406"/>
                </a:lnTo>
                <a:cubicBezTo>
                  <a:pt x="10601895" y="5321818"/>
                  <a:pt x="10593596" y="5298763"/>
                  <a:pt x="10582422" y="5276734"/>
                </a:cubicBezTo>
                <a:cubicBezTo>
                  <a:pt x="10571482" y="5301493"/>
                  <a:pt x="10588059" y="5325146"/>
                  <a:pt x="10592649" y="5347073"/>
                </a:cubicBezTo>
                <a:lnTo>
                  <a:pt x="10594676" y="5361055"/>
                </a:lnTo>
                <a:lnTo>
                  <a:pt x="10599169" y="5392045"/>
                </a:lnTo>
                <a:cubicBezTo>
                  <a:pt x="10601969" y="5407058"/>
                  <a:pt x="10606723" y="5421403"/>
                  <a:pt x="10617404" y="5433006"/>
                </a:cubicBezTo>
                <a:cubicBezTo>
                  <a:pt x="10621660" y="5430301"/>
                  <a:pt x="10625819" y="5425504"/>
                  <a:pt x="10627933" y="5417257"/>
                </a:cubicBezTo>
                <a:close/>
                <a:moveTo>
                  <a:pt x="11186070" y="4154554"/>
                </a:moveTo>
                <a:lnTo>
                  <a:pt x="11180987" y="4152309"/>
                </a:lnTo>
                <a:lnTo>
                  <a:pt x="11172429" y="4148527"/>
                </a:lnTo>
                <a:cubicBezTo>
                  <a:pt x="11169172" y="4154744"/>
                  <a:pt x="11168376" y="4160006"/>
                  <a:pt x="11169613" y="4164125"/>
                </a:cubicBezTo>
                <a:lnTo>
                  <a:pt x="11175856" y="4164644"/>
                </a:lnTo>
                <a:lnTo>
                  <a:pt x="11179750" y="4164968"/>
                </a:lnTo>
                <a:cubicBezTo>
                  <a:pt x="11182403" y="4163142"/>
                  <a:pt x="11184421" y="4159440"/>
                  <a:pt x="11186070" y="4154554"/>
                </a:cubicBezTo>
                <a:close/>
                <a:moveTo>
                  <a:pt x="9306315" y="8409315"/>
                </a:moveTo>
                <a:cubicBezTo>
                  <a:pt x="9302668" y="8407195"/>
                  <a:pt x="9305967" y="8402033"/>
                  <a:pt x="9302747" y="8400101"/>
                </a:cubicBezTo>
                <a:cubicBezTo>
                  <a:pt x="9300012" y="8403986"/>
                  <a:pt x="9295613" y="8403568"/>
                  <a:pt x="9294117" y="8411565"/>
                </a:cubicBezTo>
                <a:lnTo>
                  <a:pt x="9300508" y="8414389"/>
                </a:lnTo>
                <a:cubicBezTo>
                  <a:pt x="9302015" y="8410978"/>
                  <a:pt x="9304759" y="8411684"/>
                  <a:pt x="9306315" y="8409315"/>
                </a:cubicBezTo>
                <a:close/>
                <a:moveTo>
                  <a:pt x="10775107" y="5086474"/>
                </a:moveTo>
                <a:cubicBezTo>
                  <a:pt x="10781592" y="5069417"/>
                  <a:pt x="10759561" y="5035098"/>
                  <a:pt x="10753848" y="5020329"/>
                </a:cubicBezTo>
                <a:cubicBezTo>
                  <a:pt x="10750341" y="5043269"/>
                  <a:pt x="10748931" y="5048768"/>
                  <a:pt x="10754128" y="5065860"/>
                </a:cubicBezTo>
                <a:cubicBezTo>
                  <a:pt x="10748115" y="5066775"/>
                  <a:pt x="10741010" y="5066697"/>
                  <a:pt x="10737664" y="5075423"/>
                </a:cubicBezTo>
                <a:cubicBezTo>
                  <a:pt x="10757201" y="5086606"/>
                  <a:pt x="10748655" y="5100176"/>
                  <a:pt x="10734136" y="5111108"/>
                </a:cubicBezTo>
                <a:cubicBezTo>
                  <a:pt x="10744654" y="5112694"/>
                  <a:pt x="10753317" y="5110399"/>
                  <a:pt x="10757457" y="5096413"/>
                </a:cubicBezTo>
                <a:cubicBezTo>
                  <a:pt x="10767616" y="5095927"/>
                  <a:pt x="10772946" y="5092160"/>
                  <a:pt x="10775107" y="5086474"/>
                </a:cubicBezTo>
                <a:close/>
                <a:moveTo>
                  <a:pt x="9067066" y="8952793"/>
                </a:moveTo>
                <a:cubicBezTo>
                  <a:pt x="9060313" y="8977340"/>
                  <a:pt x="9025817" y="8999826"/>
                  <a:pt x="8996805" y="9001793"/>
                </a:cubicBezTo>
                <a:cubicBezTo>
                  <a:pt x="8963426" y="9004379"/>
                  <a:pt x="8909513" y="9002481"/>
                  <a:pt x="8886465" y="8985160"/>
                </a:cubicBezTo>
                <a:cubicBezTo>
                  <a:pt x="8940862" y="8962799"/>
                  <a:pt x="8995499" y="8941055"/>
                  <a:pt x="9060149" y="8944128"/>
                </a:cubicBezTo>
                <a:cubicBezTo>
                  <a:pt x="9065474" y="8945971"/>
                  <a:pt x="9067289" y="8948813"/>
                  <a:pt x="9067066" y="8952793"/>
                </a:cubicBezTo>
                <a:close/>
                <a:moveTo>
                  <a:pt x="11574851" y="3277340"/>
                </a:moveTo>
                <a:cubicBezTo>
                  <a:pt x="11571437" y="3275832"/>
                  <a:pt x="11571714" y="3272895"/>
                  <a:pt x="11569103" y="3270722"/>
                </a:cubicBezTo>
                <a:cubicBezTo>
                  <a:pt x="11567595" y="3274134"/>
                  <a:pt x="11564231" y="3273668"/>
                  <a:pt x="11562058" y="3276277"/>
                </a:cubicBezTo>
                <a:cubicBezTo>
                  <a:pt x="11565899" y="3277974"/>
                  <a:pt x="11565433" y="3281337"/>
                  <a:pt x="11568044" y="3283510"/>
                </a:cubicBezTo>
                <a:cubicBezTo>
                  <a:pt x="11569740" y="3279671"/>
                  <a:pt x="11572678" y="3279949"/>
                  <a:pt x="11574851" y="3277340"/>
                </a:cubicBezTo>
                <a:close/>
                <a:moveTo>
                  <a:pt x="10754599" y="5135289"/>
                </a:moveTo>
                <a:lnTo>
                  <a:pt x="10744543" y="5149850"/>
                </a:lnTo>
                <a:lnTo>
                  <a:pt x="10740260" y="5143598"/>
                </a:lnTo>
                <a:lnTo>
                  <a:pt x="10748609" y="5130067"/>
                </a:lnTo>
                <a:close/>
                <a:moveTo>
                  <a:pt x="9332415" y="8354854"/>
                </a:moveTo>
                <a:cubicBezTo>
                  <a:pt x="9334340" y="8348769"/>
                  <a:pt x="9335223" y="8342159"/>
                  <a:pt x="9334951" y="8336437"/>
                </a:cubicBezTo>
                <a:cubicBezTo>
                  <a:pt x="9331664" y="8346181"/>
                  <a:pt x="9311015" y="8354880"/>
                  <a:pt x="9323629" y="8370129"/>
                </a:cubicBezTo>
                <a:cubicBezTo>
                  <a:pt x="9327523" y="8366501"/>
                  <a:pt x="9330491" y="8360936"/>
                  <a:pt x="9332415" y="8354854"/>
                </a:cubicBezTo>
                <a:close/>
                <a:moveTo>
                  <a:pt x="8281626" y="10734939"/>
                </a:moveTo>
                <a:cubicBezTo>
                  <a:pt x="8251880" y="10748106"/>
                  <a:pt x="8240224" y="10797196"/>
                  <a:pt x="8199637" y="10788082"/>
                </a:cubicBezTo>
                <a:cubicBezTo>
                  <a:pt x="8201048" y="10798539"/>
                  <a:pt x="8207076" y="10804351"/>
                  <a:pt x="8217416" y="10805872"/>
                </a:cubicBezTo>
                <a:cubicBezTo>
                  <a:pt x="8232408" y="10775674"/>
                  <a:pt x="8274421" y="10772464"/>
                  <a:pt x="8281626" y="10734939"/>
                </a:cubicBezTo>
                <a:close/>
                <a:moveTo>
                  <a:pt x="11100616" y="4357184"/>
                </a:moveTo>
                <a:cubicBezTo>
                  <a:pt x="11098764" y="4353303"/>
                  <a:pt x="11097456" y="4334352"/>
                  <a:pt x="11086394" y="4343244"/>
                </a:cubicBezTo>
                <a:cubicBezTo>
                  <a:pt x="11091321" y="4345932"/>
                  <a:pt x="11094473" y="4364167"/>
                  <a:pt x="11100616" y="4357184"/>
                </a:cubicBezTo>
                <a:close/>
                <a:moveTo>
                  <a:pt x="11563752" y="3311696"/>
                </a:moveTo>
                <a:cubicBezTo>
                  <a:pt x="11576701" y="3298552"/>
                  <a:pt x="11556016" y="3285334"/>
                  <a:pt x="11549031" y="3296524"/>
                </a:cubicBezTo>
                <a:cubicBezTo>
                  <a:pt x="11555532" y="3301436"/>
                  <a:pt x="11554601" y="3308162"/>
                  <a:pt x="11563752" y="3311696"/>
                </a:cubicBezTo>
                <a:close/>
                <a:moveTo>
                  <a:pt x="10764467" y="5120999"/>
                </a:moveTo>
                <a:lnTo>
                  <a:pt x="10762718" y="5123531"/>
                </a:lnTo>
                <a:lnTo>
                  <a:pt x="10761662" y="5114597"/>
                </a:lnTo>
                <a:close/>
                <a:moveTo>
                  <a:pt x="8267247" y="10773673"/>
                </a:moveTo>
                <a:cubicBezTo>
                  <a:pt x="8254521" y="10784879"/>
                  <a:pt x="8241748" y="10795429"/>
                  <a:pt x="8231531" y="10809415"/>
                </a:cubicBezTo>
                <a:cubicBezTo>
                  <a:pt x="8250169" y="10807001"/>
                  <a:pt x="8268353" y="10784483"/>
                  <a:pt x="8267247" y="10773673"/>
                </a:cubicBezTo>
                <a:close/>
                <a:moveTo>
                  <a:pt x="6804386" y="14084762"/>
                </a:moveTo>
                <a:cubicBezTo>
                  <a:pt x="6807091" y="14067099"/>
                  <a:pt x="6804362" y="14053661"/>
                  <a:pt x="6788252" y="14048582"/>
                </a:cubicBezTo>
                <a:cubicBezTo>
                  <a:pt x="6774217" y="14060729"/>
                  <a:pt x="6780003" y="14085712"/>
                  <a:pt x="6804386" y="14084762"/>
                </a:cubicBezTo>
                <a:close/>
                <a:moveTo>
                  <a:pt x="8778830" y="9618618"/>
                </a:moveTo>
                <a:cubicBezTo>
                  <a:pt x="8773238" y="9618372"/>
                  <a:pt x="8770774" y="9600049"/>
                  <a:pt x="8764225" y="9610970"/>
                </a:cubicBezTo>
                <a:cubicBezTo>
                  <a:pt x="8769331" y="9611662"/>
                  <a:pt x="8771794" y="9629985"/>
                  <a:pt x="8778830" y="9618618"/>
                </a:cubicBezTo>
                <a:close/>
                <a:moveTo>
                  <a:pt x="10902260" y="4816009"/>
                </a:moveTo>
                <a:cubicBezTo>
                  <a:pt x="10907433" y="4797377"/>
                  <a:pt x="10907495" y="4781077"/>
                  <a:pt x="10893406" y="4770261"/>
                </a:cubicBezTo>
                <a:cubicBezTo>
                  <a:pt x="10889652" y="4787990"/>
                  <a:pt x="10892667" y="4803097"/>
                  <a:pt x="10902260" y="4816009"/>
                </a:cubicBezTo>
                <a:close/>
                <a:moveTo>
                  <a:pt x="11681255" y="3064314"/>
                </a:moveTo>
                <a:cubicBezTo>
                  <a:pt x="11682100" y="3060092"/>
                  <a:pt x="11683183" y="3056485"/>
                  <a:pt x="11684455" y="3052452"/>
                </a:cubicBezTo>
                <a:cubicBezTo>
                  <a:pt x="11672172" y="3049067"/>
                  <a:pt x="11658083" y="3042842"/>
                  <a:pt x="11656739" y="3058589"/>
                </a:cubicBezTo>
                <a:cubicBezTo>
                  <a:pt x="11660402" y="3065313"/>
                  <a:pt x="11674343" y="3068409"/>
                  <a:pt x="11681255" y="3064314"/>
                </a:cubicBezTo>
                <a:close/>
                <a:moveTo>
                  <a:pt x="7286738" y="13014017"/>
                </a:moveTo>
                <a:cubicBezTo>
                  <a:pt x="7288324" y="13011659"/>
                  <a:pt x="7289044" y="13008856"/>
                  <a:pt x="7288620" y="13005483"/>
                </a:cubicBezTo>
                <a:cubicBezTo>
                  <a:pt x="7258299" y="12992086"/>
                  <a:pt x="7244207" y="13020513"/>
                  <a:pt x="7218660" y="13019418"/>
                </a:cubicBezTo>
                <a:cubicBezTo>
                  <a:pt x="7174234" y="13012528"/>
                  <a:pt x="7107213" y="13026742"/>
                  <a:pt x="7061884" y="13053088"/>
                </a:cubicBezTo>
                <a:cubicBezTo>
                  <a:pt x="7120076" y="13068099"/>
                  <a:pt x="7186455" y="13010284"/>
                  <a:pt x="7221989" y="13040763"/>
                </a:cubicBezTo>
                <a:cubicBezTo>
                  <a:pt x="7222153" y="13025229"/>
                  <a:pt x="7275641" y="13030524"/>
                  <a:pt x="7286738" y="13014017"/>
                </a:cubicBezTo>
                <a:close/>
                <a:moveTo>
                  <a:pt x="8096502" y="11181642"/>
                </a:moveTo>
                <a:lnTo>
                  <a:pt x="8073659" y="11217664"/>
                </a:lnTo>
                <a:lnTo>
                  <a:pt x="8061441" y="11236931"/>
                </a:lnTo>
                <a:cubicBezTo>
                  <a:pt x="8050082" y="11255796"/>
                  <a:pt x="8038507" y="11274475"/>
                  <a:pt x="8025082" y="11291099"/>
                </a:cubicBezTo>
                <a:cubicBezTo>
                  <a:pt x="8020708" y="11296524"/>
                  <a:pt x="8014937" y="11303043"/>
                  <a:pt x="8008323" y="11308528"/>
                </a:cubicBezTo>
                <a:lnTo>
                  <a:pt x="8005318" y="11310074"/>
                </a:lnTo>
                <a:lnTo>
                  <a:pt x="7986502" y="11319753"/>
                </a:lnTo>
                <a:lnTo>
                  <a:pt x="7998690" y="11304152"/>
                </a:lnTo>
                <a:lnTo>
                  <a:pt x="8033934" y="11259040"/>
                </a:lnTo>
                <a:cubicBezTo>
                  <a:pt x="8041811" y="11248896"/>
                  <a:pt x="8049436" y="11238497"/>
                  <a:pt x="8056454" y="11227479"/>
                </a:cubicBezTo>
                <a:lnTo>
                  <a:pt x="8065191" y="11211149"/>
                </a:lnTo>
                <a:lnTo>
                  <a:pt x="8075330" y="11192202"/>
                </a:lnTo>
                <a:cubicBezTo>
                  <a:pt x="8080916" y="11187822"/>
                  <a:pt x="8083992" y="11180054"/>
                  <a:pt x="8096502" y="11181642"/>
                </a:cubicBezTo>
                <a:close/>
                <a:moveTo>
                  <a:pt x="9352647" y="8340182"/>
                </a:moveTo>
                <a:cubicBezTo>
                  <a:pt x="9338066" y="8375487"/>
                  <a:pt x="9317204" y="8414636"/>
                  <a:pt x="9298243" y="8436805"/>
                </a:cubicBezTo>
                <a:cubicBezTo>
                  <a:pt x="9266398" y="8429351"/>
                  <a:pt x="9270179" y="8408114"/>
                  <a:pt x="9269048" y="8388777"/>
                </a:cubicBezTo>
                <a:cubicBezTo>
                  <a:pt x="9210587" y="8365493"/>
                  <a:pt x="9155219" y="8350194"/>
                  <a:pt x="9094094" y="8319109"/>
                </a:cubicBezTo>
                <a:cubicBezTo>
                  <a:pt x="9021666" y="8330893"/>
                  <a:pt x="8922142" y="8364816"/>
                  <a:pt x="8834399" y="8378991"/>
                </a:cubicBezTo>
                <a:cubicBezTo>
                  <a:pt x="8784948" y="8387181"/>
                  <a:pt x="8720042" y="8399231"/>
                  <a:pt x="8712902" y="8337018"/>
                </a:cubicBezTo>
                <a:cubicBezTo>
                  <a:pt x="8742271" y="8275159"/>
                  <a:pt x="8760000" y="8209677"/>
                  <a:pt x="8791600" y="8150836"/>
                </a:cubicBezTo>
                <a:cubicBezTo>
                  <a:pt x="8833839" y="8070222"/>
                  <a:pt x="8858183" y="7981702"/>
                  <a:pt x="8912810" y="7920305"/>
                </a:cubicBezTo>
                <a:cubicBezTo>
                  <a:pt x="8966266" y="7926103"/>
                  <a:pt x="8976424" y="7964199"/>
                  <a:pt x="9002279" y="7999039"/>
                </a:cubicBezTo>
                <a:cubicBezTo>
                  <a:pt x="9049765" y="8063296"/>
                  <a:pt x="9090268" y="8134138"/>
                  <a:pt x="9132454" y="8196561"/>
                </a:cubicBezTo>
                <a:cubicBezTo>
                  <a:pt x="9201149" y="8228955"/>
                  <a:pt x="9280130" y="8249592"/>
                  <a:pt x="9319459" y="8282751"/>
                </a:cubicBezTo>
                <a:cubicBezTo>
                  <a:pt x="9329316" y="8270816"/>
                  <a:pt x="9344354" y="8249459"/>
                  <a:pt x="9363921" y="8244361"/>
                </a:cubicBezTo>
                <a:cubicBezTo>
                  <a:pt x="9384959" y="8261291"/>
                  <a:pt x="9363840" y="8312545"/>
                  <a:pt x="9352647" y="8340182"/>
                </a:cubicBezTo>
                <a:close/>
                <a:moveTo>
                  <a:pt x="6697002" y="14354337"/>
                </a:moveTo>
                <a:cubicBezTo>
                  <a:pt x="6678354" y="14357310"/>
                  <a:pt x="6645309" y="14338633"/>
                  <a:pt x="6639062" y="14360847"/>
                </a:cubicBezTo>
                <a:cubicBezTo>
                  <a:pt x="6650679" y="14368018"/>
                  <a:pt x="6681439" y="14360712"/>
                  <a:pt x="6697002" y="14354337"/>
                </a:cubicBezTo>
                <a:close/>
                <a:moveTo>
                  <a:pt x="6712701" y="14324576"/>
                </a:moveTo>
                <a:cubicBezTo>
                  <a:pt x="6685817" y="14308110"/>
                  <a:pt x="6668104" y="14265117"/>
                  <a:pt x="6629478" y="14269456"/>
                </a:cubicBezTo>
                <a:cubicBezTo>
                  <a:pt x="6651691" y="14293032"/>
                  <a:pt x="6675888" y="14314427"/>
                  <a:pt x="6705996" y="14332827"/>
                </a:cubicBezTo>
                <a:cubicBezTo>
                  <a:pt x="6709736" y="14332441"/>
                  <a:pt x="6711908" y="14329833"/>
                  <a:pt x="6712701" y="14324576"/>
                </a:cubicBezTo>
                <a:close/>
                <a:moveTo>
                  <a:pt x="9655022" y="7665936"/>
                </a:moveTo>
                <a:cubicBezTo>
                  <a:pt x="9651842" y="7661238"/>
                  <a:pt x="9654915" y="7657027"/>
                  <a:pt x="9652394" y="7652347"/>
                </a:cubicBezTo>
                <a:cubicBezTo>
                  <a:pt x="9622733" y="7546057"/>
                  <a:pt x="9593847" y="7435168"/>
                  <a:pt x="9566773" y="7330923"/>
                </a:cubicBezTo>
                <a:cubicBezTo>
                  <a:pt x="9557419" y="7296062"/>
                  <a:pt x="9548487" y="7257580"/>
                  <a:pt x="9526458" y="7228343"/>
                </a:cubicBezTo>
                <a:cubicBezTo>
                  <a:pt x="9516763" y="7246579"/>
                  <a:pt x="9529101" y="7267659"/>
                  <a:pt x="9532967" y="7284575"/>
                </a:cubicBezTo>
                <a:cubicBezTo>
                  <a:pt x="9563301" y="7416613"/>
                  <a:pt x="9579403" y="7550606"/>
                  <a:pt x="9611428" y="7681034"/>
                </a:cubicBezTo>
                <a:cubicBezTo>
                  <a:pt x="9626115" y="7674138"/>
                  <a:pt x="9640540" y="7677786"/>
                  <a:pt x="9655022" y="7665936"/>
                </a:cubicBezTo>
                <a:close/>
                <a:moveTo>
                  <a:pt x="10493046" y="5770630"/>
                </a:moveTo>
                <a:cubicBezTo>
                  <a:pt x="10478826" y="5744994"/>
                  <a:pt x="10490183" y="5695005"/>
                  <a:pt x="10459607" y="5685570"/>
                </a:cubicBezTo>
                <a:cubicBezTo>
                  <a:pt x="10471740" y="5711304"/>
                  <a:pt x="10470048" y="5757922"/>
                  <a:pt x="10493046" y="5770630"/>
                </a:cubicBezTo>
                <a:close/>
                <a:moveTo>
                  <a:pt x="7901577" y="11638468"/>
                </a:moveTo>
                <a:cubicBezTo>
                  <a:pt x="7890594" y="11665508"/>
                  <a:pt x="7853706" y="11691398"/>
                  <a:pt x="7835657" y="11706779"/>
                </a:cubicBezTo>
                <a:cubicBezTo>
                  <a:pt x="7710249" y="11724872"/>
                  <a:pt x="7645906" y="11674093"/>
                  <a:pt x="7594747" y="11608551"/>
                </a:cubicBezTo>
                <a:cubicBezTo>
                  <a:pt x="7563378" y="11580778"/>
                  <a:pt x="7504291" y="11549371"/>
                  <a:pt x="7510549" y="11501751"/>
                </a:cubicBezTo>
                <a:cubicBezTo>
                  <a:pt x="7575677" y="11498657"/>
                  <a:pt x="7599516" y="11584886"/>
                  <a:pt x="7647901" y="11625304"/>
                </a:cubicBezTo>
                <a:cubicBezTo>
                  <a:pt x="7663548" y="11638490"/>
                  <a:pt x="7729088" y="11677033"/>
                  <a:pt x="7755773" y="11678851"/>
                </a:cubicBezTo>
                <a:cubicBezTo>
                  <a:pt x="7801161" y="11681517"/>
                  <a:pt x="7843826" y="11659992"/>
                  <a:pt x="7863206" y="11613528"/>
                </a:cubicBezTo>
                <a:cubicBezTo>
                  <a:pt x="7853154" y="11540588"/>
                  <a:pt x="7782433" y="11484072"/>
                  <a:pt x="7735658" y="11430460"/>
                </a:cubicBezTo>
                <a:cubicBezTo>
                  <a:pt x="7709276" y="11400073"/>
                  <a:pt x="7690882" y="11362228"/>
                  <a:pt x="7671955" y="11348753"/>
                </a:cubicBezTo>
                <a:cubicBezTo>
                  <a:pt x="7649594" y="11332189"/>
                  <a:pt x="7585234" y="11306687"/>
                  <a:pt x="7565289" y="11308714"/>
                </a:cubicBezTo>
                <a:cubicBezTo>
                  <a:pt x="7537904" y="11311148"/>
                  <a:pt x="7521928" y="11326065"/>
                  <a:pt x="7508840" y="11351121"/>
                </a:cubicBezTo>
                <a:cubicBezTo>
                  <a:pt x="7505665" y="11386869"/>
                  <a:pt x="7532840" y="11389128"/>
                  <a:pt x="7532302" y="11421923"/>
                </a:cubicBezTo>
                <a:cubicBezTo>
                  <a:pt x="7567882" y="11449934"/>
                  <a:pt x="7597933" y="11479185"/>
                  <a:pt x="7635674" y="11521121"/>
                </a:cubicBezTo>
                <a:cubicBezTo>
                  <a:pt x="7666419" y="11554545"/>
                  <a:pt x="7709570" y="11618654"/>
                  <a:pt x="7745664" y="11613403"/>
                </a:cubicBezTo>
                <a:cubicBezTo>
                  <a:pt x="7761398" y="11611138"/>
                  <a:pt x="7779412" y="11599387"/>
                  <a:pt x="7783321" y="11585599"/>
                </a:cubicBezTo>
                <a:cubicBezTo>
                  <a:pt x="7797305" y="11534280"/>
                  <a:pt x="7726460" y="11509602"/>
                  <a:pt x="7685719" y="11472511"/>
                </a:cubicBezTo>
                <a:cubicBezTo>
                  <a:pt x="7678387" y="11466359"/>
                  <a:pt x="7661759" y="11452290"/>
                  <a:pt x="7658249" y="11447800"/>
                </a:cubicBezTo>
                <a:cubicBezTo>
                  <a:pt x="7653293" y="11442455"/>
                  <a:pt x="7660407" y="11427555"/>
                  <a:pt x="7656820" y="11421666"/>
                </a:cubicBezTo>
                <a:cubicBezTo>
                  <a:pt x="7652742" y="11415336"/>
                  <a:pt x="7614979" y="11407103"/>
                  <a:pt x="7634680" y="11383557"/>
                </a:cubicBezTo>
                <a:cubicBezTo>
                  <a:pt x="7670067" y="11390983"/>
                  <a:pt x="7718222" y="11427201"/>
                  <a:pt x="7750465" y="11462416"/>
                </a:cubicBezTo>
                <a:cubicBezTo>
                  <a:pt x="7783224" y="11498539"/>
                  <a:pt x="7826023" y="11547689"/>
                  <a:pt x="7810766" y="11609843"/>
                </a:cubicBezTo>
                <a:cubicBezTo>
                  <a:pt x="7770305" y="11697247"/>
                  <a:pt x="7650785" y="11601273"/>
                  <a:pt x="7611777" y="11561747"/>
                </a:cubicBezTo>
                <a:cubicBezTo>
                  <a:pt x="7603360" y="11552846"/>
                  <a:pt x="7606985" y="11542349"/>
                  <a:pt x="7596969" y="11529791"/>
                </a:cubicBezTo>
                <a:cubicBezTo>
                  <a:pt x="7568835" y="11492947"/>
                  <a:pt x="7475405" y="11439077"/>
                  <a:pt x="7465055" y="11386282"/>
                </a:cubicBezTo>
                <a:cubicBezTo>
                  <a:pt x="7455967" y="11339502"/>
                  <a:pt x="7494863" y="11274652"/>
                  <a:pt x="7536746" y="11264402"/>
                </a:cubicBezTo>
                <a:cubicBezTo>
                  <a:pt x="7572609" y="11254952"/>
                  <a:pt x="7654819" y="11282753"/>
                  <a:pt x="7682939" y="11302280"/>
                </a:cubicBezTo>
                <a:cubicBezTo>
                  <a:pt x="7713486" y="11323545"/>
                  <a:pt x="7753648" y="11375646"/>
                  <a:pt x="7787025" y="11414544"/>
                </a:cubicBezTo>
                <a:cubicBezTo>
                  <a:pt x="7853831" y="11493274"/>
                  <a:pt x="7866185" y="11523024"/>
                  <a:pt x="7902267" y="11611391"/>
                </a:cubicBezTo>
                <a:cubicBezTo>
                  <a:pt x="7906021" y="11620313"/>
                  <a:pt x="7905238" y="11629454"/>
                  <a:pt x="7901577" y="11638468"/>
                </a:cubicBezTo>
                <a:close/>
                <a:moveTo>
                  <a:pt x="10269837" y="6279429"/>
                </a:moveTo>
                <a:cubicBezTo>
                  <a:pt x="10272006" y="6267598"/>
                  <a:pt x="10269678" y="6257871"/>
                  <a:pt x="10256507" y="6253075"/>
                </a:cubicBezTo>
                <a:cubicBezTo>
                  <a:pt x="10254100" y="6264290"/>
                  <a:pt x="10256428" y="6274017"/>
                  <a:pt x="10269837" y="6279429"/>
                </a:cubicBezTo>
                <a:close/>
                <a:moveTo>
                  <a:pt x="11243562" y="4080944"/>
                </a:moveTo>
                <a:cubicBezTo>
                  <a:pt x="11235224" y="4076750"/>
                  <a:pt x="11230452" y="4081786"/>
                  <a:pt x="11223064" y="4080053"/>
                </a:cubicBezTo>
                <a:cubicBezTo>
                  <a:pt x="11226230" y="4076348"/>
                  <a:pt x="11218542" y="4063765"/>
                  <a:pt x="11214342" y="4072117"/>
                </a:cubicBezTo>
                <a:cubicBezTo>
                  <a:pt x="11217522" y="4077605"/>
                  <a:pt x="11237490" y="4102759"/>
                  <a:pt x="11243562" y="4080944"/>
                </a:cubicBezTo>
                <a:close/>
                <a:moveTo>
                  <a:pt x="8581296" y="10108274"/>
                </a:moveTo>
                <a:cubicBezTo>
                  <a:pt x="8574920" y="10093983"/>
                  <a:pt x="8589622" y="10067540"/>
                  <a:pt x="8567397" y="10063295"/>
                </a:cubicBezTo>
                <a:cubicBezTo>
                  <a:pt x="8571381" y="10078882"/>
                  <a:pt x="8557166" y="10104879"/>
                  <a:pt x="8581296" y="10108274"/>
                </a:cubicBezTo>
                <a:close/>
                <a:moveTo>
                  <a:pt x="7463006" y="12639685"/>
                </a:moveTo>
                <a:cubicBezTo>
                  <a:pt x="7429633" y="12636661"/>
                  <a:pt x="7372761" y="12635993"/>
                  <a:pt x="7364108" y="12660198"/>
                </a:cubicBezTo>
                <a:cubicBezTo>
                  <a:pt x="7396500" y="12651578"/>
                  <a:pt x="7434194" y="12657530"/>
                  <a:pt x="7463006" y="12639685"/>
                </a:cubicBezTo>
                <a:close/>
                <a:moveTo>
                  <a:pt x="7489192" y="12580420"/>
                </a:moveTo>
                <a:cubicBezTo>
                  <a:pt x="7479119" y="12570872"/>
                  <a:pt x="7473165" y="12560088"/>
                  <a:pt x="7456321" y="12553155"/>
                </a:cubicBezTo>
                <a:cubicBezTo>
                  <a:pt x="7450256" y="12570350"/>
                  <a:pt x="7462037" y="12580652"/>
                  <a:pt x="7463783" y="12595182"/>
                </a:cubicBezTo>
                <a:cubicBezTo>
                  <a:pt x="7469963" y="12584663"/>
                  <a:pt x="7483013" y="12590939"/>
                  <a:pt x="7489192" y="12580420"/>
                </a:cubicBezTo>
                <a:close/>
                <a:moveTo>
                  <a:pt x="6838833" y="14054111"/>
                </a:moveTo>
                <a:cubicBezTo>
                  <a:pt x="6840021" y="14035267"/>
                  <a:pt x="6835961" y="14020222"/>
                  <a:pt x="6819513" y="14012445"/>
                </a:cubicBezTo>
                <a:cubicBezTo>
                  <a:pt x="6824188" y="14027253"/>
                  <a:pt x="6821393" y="14047424"/>
                  <a:pt x="6838833" y="14054111"/>
                </a:cubicBezTo>
                <a:close/>
                <a:moveTo>
                  <a:pt x="6518275" y="14781072"/>
                </a:moveTo>
                <a:cubicBezTo>
                  <a:pt x="6501452" y="14769555"/>
                  <a:pt x="6487278" y="14756656"/>
                  <a:pt x="6469225" y="14745617"/>
                </a:cubicBezTo>
                <a:cubicBezTo>
                  <a:pt x="6459999" y="14749198"/>
                  <a:pt x="6456050" y="14767362"/>
                  <a:pt x="6449913" y="14778944"/>
                </a:cubicBezTo>
                <a:cubicBezTo>
                  <a:pt x="6467687" y="14792923"/>
                  <a:pt x="6500634" y="14792166"/>
                  <a:pt x="6518275" y="14781072"/>
                </a:cubicBezTo>
                <a:close/>
                <a:moveTo>
                  <a:pt x="8110047" y="11179450"/>
                </a:moveTo>
                <a:cubicBezTo>
                  <a:pt x="8080255" y="11170391"/>
                  <a:pt x="8074541" y="11191322"/>
                  <a:pt x="8060536" y="11207568"/>
                </a:cubicBezTo>
                <a:cubicBezTo>
                  <a:pt x="8045594" y="11224546"/>
                  <a:pt x="8031471" y="11242538"/>
                  <a:pt x="8017414" y="11259739"/>
                </a:cubicBezTo>
                <a:lnTo>
                  <a:pt x="7986894" y="11293614"/>
                </a:lnTo>
                <a:lnTo>
                  <a:pt x="7974682" y="11307168"/>
                </a:lnTo>
                <a:cubicBezTo>
                  <a:pt x="7981167" y="11327532"/>
                  <a:pt x="7976506" y="11375843"/>
                  <a:pt x="7999705" y="11367522"/>
                </a:cubicBezTo>
                <a:cubicBezTo>
                  <a:pt x="8010204" y="11357488"/>
                  <a:pt x="7989136" y="11363336"/>
                  <a:pt x="7992759" y="11349838"/>
                </a:cubicBezTo>
                <a:lnTo>
                  <a:pt x="8015697" y="11319348"/>
                </a:lnTo>
                <a:lnTo>
                  <a:pt x="8054604" y="11267634"/>
                </a:lnTo>
                <a:lnTo>
                  <a:pt x="8081991" y="11224074"/>
                </a:lnTo>
                <a:close/>
                <a:moveTo>
                  <a:pt x="7996049" y="11442555"/>
                </a:moveTo>
                <a:cubicBezTo>
                  <a:pt x="7977687" y="11391635"/>
                  <a:pt x="7955314" y="11322485"/>
                  <a:pt x="7950033" y="11260680"/>
                </a:cubicBezTo>
                <a:cubicBezTo>
                  <a:pt x="7948745" y="11247873"/>
                  <a:pt x="7963408" y="11231578"/>
                  <a:pt x="7946474" y="11221906"/>
                </a:cubicBezTo>
                <a:cubicBezTo>
                  <a:pt x="7927223" y="11229936"/>
                  <a:pt x="7933837" y="11260877"/>
                  <a:pt x="7935823" y="11278595"/>
                </a:cubicBezTo>
                <a:cubicBezTo>
                  <a:pt x="7942026" y="11335040"/>
                  <a:pt x="7967138" y="11401012"/>
                  <a:pt x="7985471" y="11442671"/>
                </a:cubicBezTo>
                <a:cubicBezTo>
                  <a:pt x="7989115" y="11442734"/>
                  <a:pt x="7992405" y="11442492"/>
                  <a:pt x="7996049" y="11442555"/>
                </a:cubicBezTo>
                <a:close/>
                <a:moveTo>
                  <a:pt x="8594211" y="10090627"/>
                </a:moveTo>
                <a:cubicBezTo>
                  <a:pt x="8597498" y="10079562"/>
                  <a:pt x="8599813" y="10069389"/>
                  <a:pt x="8587271" y="10067904"/>
                </a:cubicBezTo>
                <a:cubicBezTo>
                  <a:pt x="8582079" y="10079819"/>
                  <a:pt x="8587912" y="10085213"/>
                  <a:pt x="8594211" y="10090627"/>
                </a:cubicBezTo>
                <a:close/>
                <a:moveTo>
                  <a:pt x="7390188" y="12819508"/>
                </a:moveTo>
                <a:cubicBezTo>
                  <a:pt x="7371838" y="12833314"/>
                  <a:pt x="7322489" y="12828326"/>
                  <a:pt x="7320216" y="12846177"/>
                </a:cubicBezTo>
                <a:cubicBezTo>
                  <a:pt x="7341141" y="12838096"/>
                  <a:pt x="7388581" y="12838163"/>
                  <a:pt x="7390188" y="12819508"/>
                </a:cubicBezTo>
                <a:close/>
                <a:moveTo>
                  <a:pt x="8290869" y="10784950"/>
                </a:moveTo>
                <a:cubicBezTo>
                  <a:pt x="8283208" y="10804064"/>
                  <a:pt x="8271861" y="10819539"/>
                  <a:pt x="8256509" y="10830946"/>
                </a:cubicBezTo>
                <a:cubicBezTo>
                  <a:pt x="8237683" y="10830734"/>
                  <a:pt x="8235873" y="10819317"/>
                  <a:pt x="8217307" y="10827339"/>
                </a:cubicBezTo>
                <a:cubicBezTo>
                  <a:pt x="8190197" y="10808282"/>
                  <a:pt x="8165803" y="10781093"/>
                  <a:pt x="8174884" y="10742104"/>
                </a:cubicBezTo>
                <a:cubicBezTo>
                  <a:pt x="8183076" y="10709125"/>
                  <a:pt x="8226277" y="10690308"/>
                  <a:pt x="8267659" y="10692098"/>
                </a:cubicBezTo>
                <a:cubicBezTo>
                  <a:pt x="8283134" y="10696198"/>
                  <a:pt x="8283283" y="10716655"/>
                  <a:pt x="8303118" y="10717120"/>
                </a:cubicBezTo>
                <a:cubicBezTo>
                  <a:pt x="8302507" y="10743082"/>
                  <a:pt x="8298531" y="10765835"/>
                  <a:pt x="8290869" y="10784950"/>
                </a:cubicBezTo>
                <a:close/>
                <a:moveTo>
                  <a:pt x="6858183" y="14027660"/>
                </a:moveTo>
                <a:cubicBezTo>
                  <a:pt x="6857942" y="14021174"/>
                  <a:pt x="6843572" y="14014538"/>
                  <a:pt x="6843611" y="14031757"/>
                </a:cubicBezTo>
                <a:cubicBezTo>
                  <a:pt x="6846359" y="14032462"/>
                  <a:pt x="6849721" y="14032928"/>
                  <a:pt x="6852658" y="14033206"/>
                </a:cubicBezTo>
                <a:cubicBezTo>
                  <a:pt x="6856774" y="14031967"/>
                  <a:pt x="6858264" y="14029822"/>
                  <a:pt x="6858183" y="14027660"/>
                </a:cubicBezTo>
                <a:close/>
                <a:moveTo>
                  <a:pt x="10269291" y="6308350"/>
                </a:moveTo>
                <a:cubicBezTo>
                  <a:pt x="10276010" y="6300064"/>
                  <a:pt x="10265068" y="6298298"/>
                  <a:pt x="10263784" y="6293127"/>
                </a:cubicBezTo>
                <a:cubicBezTo>
                  <a:pt x="10259338" y="6300883"/>
                  <a:pt x="10261237" y="6305815"/>
                  <a:pt x="10269291" y="6308350"/>
                </a:cubicBezTo>
                <a:close/>
                <a:moveTo>
                  <a:pt x="10402066" y="6008900"/>
                </a:moveTo>
                <a:lnTo>
                  <a:pt x="10384516" y="6001146"/>
                </a:lnTo>
                <a:cubicBezTo>
                  <a:pt x="10374674" y="6009526"/>
                  <a:pt x="10402925" y="6022009"/>
                  <a:pt x="10402066" y="6008900"/>
                </a:cubicBezTo>
                <a:close/>
                <a:moveTo>
                  <a:pt x="11700517" y="3073847"/>
                </a:moveTo>
                <a:cubicBezTo>
                  <a:pt x="11701789" y="3069813"/>
                  <a:pt x="11702634" y="3065590"/>
                  <a:pt x="11703479" y="3061368"/>
                </a:cubicBezTo>
                <a:cubicBezTo>
                  <a:pt x="11693035" y="3052668"/>
                  <a:pt x="11687061" y="3076582"/>
                  <a:pt x="11700517" y="3073847"/>
                </a:cubicBezTo>
                <a:close/>
                <a:moveTo>
                  <a:pt x="9161187" y="8822206"/>
                </a:moveTo>
                <a:cubicBezTo>
                  <a:pt x="9150736" y="8813507"/>
                  <a:pt x="9154821" y="8798484"/>
                  <a:pt x="9144131" y="8789170"/>
                </a:cubicBezTo>
                <a:cubicBezTo>
                  <a:pt x="9131514" y="8805014"/>
                  <a:pt x="9145381" y="8832560"/>
                  <a:pt x="9161187" y="8822206"/>
                </a:cubicBezTo>
                <a:close/>
                <a:moveTo>
                  <a:pt x="10856041" y="4986401"/>
                </a:moveTo>
                <a:cubicBezTo>
                  <a:pt x="10845346" y="4967902"/>
                  <a:pt x="10857390" y="4926794"/>
                  <a:pt x="10829298" y="4924586"/>
                </a:cubicBezTo>
                <a:cubicBezTo>
                  <a:pt x="10820842" y="4935645"/>
                  <a:pt x="10832569" y="4949500"/>
                  <a:pt x="10837945" y="4961570"/>
                </a:cubicBezTo>
                <a:cubicBezTo>
                  <a:pt x="10841089" y="4970612"/>
                  <a:pt x="10844131" y="4999507"/>
                  <a:pt x="10856041" y="4986401"/>
                </a:cubicBezTo>
                <a:close/>
                <a:moveTo>
                  <a:pt x="6767198" y="14241623"/>
                </a:moveTo>
                <a:cubicBezTo>
                  <a:pt x="6767949" y="14217999"/>
                  <a:pt x="6750279" y="14193373"/>
                  <a:pt x="6751524" y="14158245"/>
                </a:cubicBezTo>
                <a:cubicBezTo>
                  <a:pt x="6753047" y="14120181"/>
                  <a:pt x="6771561" y="14079433"/>
                  <a:pt x="6776624" y="14036818"/>
                </a:cubicBezTo>
                <a:cubicBezTo>
                  <a:pt x="6691918" y="14016211"/>
                  <a:pt x="6594896" y="14035013"/>
                  <a:pt x="6525732" y="13998847"/>
                </a:cubicBezTo>
                <a:cubicBezTo>
                  <a:pt x="6533041" y="13985766"/>
                  <a:pt x="6529000" y="13957987"/>
                  <a:pt x="6545782" y="13946545"/>
                </a:cubicBezTo>
                <a:cubicBezTo>
                  <a:pt x="6620042" y="13953871"/>
                  <a:pt x="6698044" y="13982729"/>
                  <a:pt x="6785943" y="13991496"/>
                </a:cubicBezTo>
                <a:cubicBezTo>
                  <a:pt x="6801815" y="13851721"/>
                  <a:pt x="6833691" y="13732268"/>
                  <a:pt x="6865318" y="13607609"/>
                </a:cubicBezTo>
                <a:cubicBezTo>
                  <a:pt x="6783629" y="13602096"/>
                  <a:pt x="6672520" y="13610088"/>
                  <a:pt x="6612499" y="13555535"/>
                </a:cubicBezTo>
                <a:cubicBezTo>
                  <a:pt x="6622922" y="13537715"/>
                  <a:pt x="6625696" y="13508359"/>
                  <a:pt x="6646051" y="13506139"/>
                </a:cubicBezTo>
                <a:cubicBezTo>
                  <a:pt x="6712127" y="13516986"/>
                  <a:pt x="6826047" y="13537250"/>
                  <a:pt x="6881995" y="13550247"/>
                </a:cubicBezTo>
                <a:cubicBezTo>
                  <a:pt x="6911032" y="13493761"/>
                  <a:pt x="6938026" y="13433822"/>
                  <a:pt x="6976042" y="13390477"/>
                </a:cubicBezTo>
                <a:cubicBezTo>
                  <a:pt x="6899579" y="13371982"/>
                  <a:pt x="6834594" y="13362128"/>
                  <a:pt x="6773615" y="13344360"/>
                </a:cubicBezTo>
                <a:cubicBezTo>
                  <a:pt x="6732298" y="13331710"/>
                  <a:pt x="6697825" y="13309343"/>
                  <a:pt x="6668135" y="13308457"/>
                </a:cubicBezTo>
                <a:cubicBezTo>
                  <a:pt x="6611027" y="13306160"/>
                  <a:pt x="6580305" y="13371076"/>
                  <a:pt x="6560485" y="13441319"/>
                </a:cubicBezTo>
                <a:cubicBezTo>
                  <a:pt x="6531930" y="13542872"/>
                  <a:pt x="6507291" y="13700180"/>
                  <a:pt x="6487107" y="13797786"/>
                </a:cubicBezTo>
                <a:cubicBezTo>
                  <a:pt x="6453065" y="13963682"/>
                  <a:pt x="6403568" y="14120710"/>
                  <a:pt x="6430851" y="14228585"/>
                </a:cubicBezTo>
                <a:cubicBezTo>
                  <a:pt x="6439205" y="14237373"/>
                  <a:pt x="6457675" y="14239418"/>
                  <a:pt x="6459175" y="14253332"/>
                </a:cubicBezTo>
                <a:cubicBezTo>
                  <a:pt x="6541958" y="14281754"/>
                  <a:pt x="6592711" y="14238430"/>
                  <a:pt x="6655909" y="14232715"/>
                </a:cubicBezTo>
                <a:cubicBezTo>
                  <a:pt x="6689189" y="14230090"/>
                  <a:pt x="6723869" y="14239298"/>
                  <a:pt x="6767198" y="14241623"/>
                </a:cubicBezTo>
                <a:close/>
                <a:moveTo>
                  <a:pt x="10286894" y="6286966"/>
                </a:moveTo>
                <a:cubicBezTo>
                  <a:pt x="10295405" y="6267703"/>
                  <a:pt x="10288289" y="6253816"/>
                  <a:pt x="10272983" y="6243471"/>
                </a:cubicBezTo>
                <a:cubicBezTo>
                  <a:pt x="10273516" y="6259567"/>
                  <a:pt x="10276512" y="6274704"/>
                  <a:pt x="10286894" y="6286966"/>
                </a:cubicBezTo>
                <a:close/>
                <a:moveTo>
                  <a:pt x="11234659" y="4145185"/>
                </a:moveTo>
                <a:cubicBezTo>
                  <a:pt x="11234880" y="4142181"/>
                  <a:pt x="11233831" y="4139293"/>
                  <a:pt x="11230964" y="4137133"/>
                </a:cubicBezTo>
                <a:cubicBezTo>
                  <a:pt x="11224535" y="4142458"/>
                  <a:pt x="11219343" y="4151903"/>
                  <a:pt x="11213200" y="4158886"/>
                </a:cubicBezTo>
                <a:cubicBezTo>
                  <a:pt x="11221906" y="4164264"/>
                  <a:pt x="11233996" y="4154199"/>
                  <a:pt x="11234659" y="4145185"/>
                </a:cubicBezTo>
                <a:close/>
                <a:moveTo>
                  <a:pt x="8806274" y="9642241"/>
                </a:moveTo>
                <a:cubicBezTo>
                  <a:pt x="8797706" y="9635326"/>
                  <a:pt x="8800184" y="9621424"/>
                  <a:pt x="8787300" y="9617121"/>
                </a:cubicBezTo>
                <a:cubicBezTo>
                  <a:pt x="8780607" y="9631306"/>
                  <a:pt x="8797578" y="9648865"/>
                  <a:pt x="8806274" y="9642241"/>
                </a:cubicBezTo>
                <a:close/>
                <a:moveTo>
                  <a:pt x="11498842" y="3548655"/>
                </a:moveTo>
                <a:cubicBezTo>
                  <a:pt x="11489025" y="3544318"/>
                  <a:pt x="11478444" y="3537093"/>
                  <a:pt x="11473444" y="3546101"/>
                </a:cubicBezTo>
                <a:cubicBezTo>
                  <a:pt x="11483260" y="3550438"/>
                  <a:pt x="11494268" y="3557851"/>
                  <a:pt x="11498842" y="3548655"/>
                </a:cubicBezTo>
                <a:close/>
                <a:moveTo>
                  <a:pt x="8118133" y="11200225"/>
                </a:moveTo>
                <a:cubicBezTo>
                  <a:pt x="8121591" y="11194481"/>
                  <a:pt x="8123894" y="11188771"/>
                  <a:pt x="8124210" y="11183041"/>
                </a:cubicBezTo>
                <a:cubicBezTo>
                  <a:pt x="8116192" y="11193058"/>
                  <a:pt x="8105624" y="11205496"/>
                  <a:pt x="8096600" y="11218110"/>
                </a:cubicBezTo>
                <a:lnTo>
                  <a:pt x="8090317" y="11230481"/>
                </a:lnTo>
                <a:lnTo>
                  <a:pt x="8078250" y="11254236"/>
                </a:lnTo>
                <a:cubicBezTo>
                  <a:pt x="8081162" y="11247819"/>
                  <a:pt x="8085411" y="11241593"/>
                  <a:pt x="8090167" y="11235506"/>
                </a:cubicBezTo>
                <a:lnTo>
                  <a:pt x="8092782" y="11232377"/>
                </a:lnTo>
                <a:lnTo>
                  <a:pt x="8105123" y="11217608"/>
                </a:lnTo>
                <a:cubicBezTo>
                  <a:pt x="8110061" y="11211745"/>
                  <a:pt x="8114675" y="11205968"/>
                  <a:pt x="8118133" y="11200225"/>
                </a:cubicBezTo>
                <a:close/>
                <a:moveTo>
                  <a:pt x="7289338" y="13076637"/>
                </a:moveTo>
                <a:cubicBezTo>
                  <a:pt x="7270611" y="13073967"/>
                  <a:pt x="7254031" y="13076834"/>
                  <a:pt x="7239889" y="13086894"/>
                </a:cubicBezTo>
                <a:cubicBezTo>
                  <a:pt x="7262384" y="13098362"/>
                  <a:pt x="7274618" y="13083382"/>
                  <a:pt x="7289338" y="13076637"/>
                </a:cubicBezTo>
                <a:close/>
                <a:moveTo>
                  <a:pt x="11126328" y="4393553"/>
                </a:moveTo>
                <a:cubicBezTo>
                  <a:pt x="11124244" y="4362520"/>
                  <a:pt x="11127507" y="4329766"/>
                  <a:pt x="11106785" y="4306320"/>
                </a:cubicBezTo>
                <a:cubicBezTo>
                  <a:pt x="11096143" y="4341938"/>
                  <a:pt x="11106836" y="4369629"/>
                  <a:pt x="11126328" y="4393553"/>
                </a:cubicBezTo>
                <a:close/>
                <a:moveTo>
                  <a:pt x="11195194" y="4237694"/>
                </a:moveTo>
                <a:cubicBezTo>
                  <a:pt x="11179379" y="4234279"/>
                  <a:pt x="11156148" y="4210744"/>
                  <a:pt x="11148887" y="4229483"/>
                </a:cubicBezTo>
                <a:cubicBezTo>
                  <a:pt x="11160412" y="4243762"/>
                  <a:pt x="11174983" y="4238461"/>
                  <a:pt x="11184236" y="4253267"/>
                </a:cubicBezTo>
                <a:cubicBezTo>
                  <a:pt x="11188492" y="4250554"/>
                  <a:pt x="11192462" y="4246184"/>
                  <a:pt x="11195194" y="4237694"/>
                </a:cubicBezTo>
                <a:close/>
                <a:moveTo>
                  <a:pt x="11402737" y="3775400"/>
                </a:moveTo>
                <a:cubicBezTo>
                  <a:pt x="11390687" y="3768037"/>
                  <a:pt x="11370604" y="3789245"/>
                  <a:pt x="11389521" y="3796074"/>
                </a:cubicBezTo>
                <a:cubicBezTo>
                  <a:pt x="11398988" y="3793119"/>
                  <a:pt x="11390381" y="3779118"/>
                  <a:pt x="11402737" y="3775400"/>
                </a:cubicBezTo>
                <a:close/>
                <a:moveTo>
                  <a:pt x="9561082" y="7943521"/>
                </a:moveTo>
                <a:cubicBezTo>
                  <a:pt x="9560333" y="7938843"/>
                  <a:pt x="9556713" y="7935208"/>
                  <a:pt x="9551220" y="7937219"/>
                </a:cubicBezTo>
                <a:cubicBezTo>
                  <a:pt x="9555348" y="7943589"/>
                  <a:pt x="9542992" y="7949555"/>
                  <a:pt x="9553715" y="7956084"/>
                </a:cubicBezTo>
                <a:cubicBezTo>
                  <a:pt x="9559708" y="7953920"/>
                  <a:pt x="9561830" y="7948200"/>
                  <a:pt x="9561082" y="7943521"/>
                </a:cubicBezTo>
                <a:close/>
                <a:moveTo>
                  <a:pt x="10943044" y="4817192"/>
                </a:moveTo>
                <a:cubicBezTo>
                  <a:pt x="10948284" y="4808794"/>
                  <a:pt x="10948365" y="4801687"/>
                  <a:pt x="10939028" y="4798581"/>
                </a:cubicBezTo>
                <a:cubicBezTo>
                  <a:pt x="10934640" y="4807357"/>
                  <a:pt x="10939244" y="4811942"/>
                  <a:pt x="10943044" y="4817192"/>
                </a:cubicBezTo>
                <a:close/>
                <a:moveTo>
                  <a:pt x="10688626" y="5402235"/>
                </a:moveTo>
                <a:cubicBezTo>
                  <a:pt x="10692964" y="5392417"/>
                  <a:pt x="10696793" y="5382884"/>
                  <a:pt x="10697109" y="5374668"/>
                </a:cubicBezTo>
                <a:lnTo>
                  <a:pt x="10695068" y="5365655"/>
                </a:lnTo>
                <a:lnTo>
                  <a:pt x="10694570" y="5363461"/>
                </a:lnTo>
                <a:lnTo>
                  <a:pt x="10686363" y="5356564"/>
                </a:lnTo>
                <a:lnTo>
                  <a:pt x="10684507" y="5355004"/>
                </a:lnTo>
                <a:lnTo>
                  <a:pt x="10683895" y="5359270"/>
                </a:lnTo>
                <a:lnTo>
                  <a:pt x="10683057" y="5365106"/>
                </a:lnTo>
                <a:lnTo>
                  <a:pt x="10680797" y="5380855"/>
                </a:lnTo>
                <a:cubicBezTo>
                  <a:pt x="10682074" y="5388498"/>
                  <a:pt x="10685273" y="5395396"/>
                  <a:pt x="10688626" y="5402235"/>
                </a:cubicBezTo>
                <a:close/>
                <a:moveTo>
                  <a:pt x="10877427" y="4974933"/>
                </a:moveTo>
                <a:cubicBezTo>
                  <a:pt x="10870600" y="4971917"/>
                  <a:pt x="10877309" y="4963657"/>
                  <a:pt x="10866791" y="4962071"/>
                </a:cubicBezTo>
                <a:cubicBezTo>
                  <a:pt x="10860836" y="4968623"/>
                  <a:pt x="10873367" y="4981812"/>
                  <a:pt x="10877427" y="4974933"/>
                </a:cubicBezTo>
                <a:close/>
                <a:moveTo>
                  <a:pt x="7985351" y="11520751"/>
                </a:moveTo>
                <a:cubicBezTo>
                  <a:pt x="7980389" y="11498621"/>
                  <a:pt x="7971124" y="11476475"/>
                  <a:pt x="7964089" y="11453173"/>
                </a:cubicBezTo>
                <a:cubicBezTo>
                  <a:pt x="7957457" y="11430835"/>
                  <a:pt x="7957061" y="11403406"/>
                  <a:pt x="7939429" y="11388823"/>
                </a:cubicBezTo>
                <a:cubicBezTo>
                  <a:pt x="7952183" y="11435523"/>
                  <a:pt x="7962452" y="11484391"/>
                  <a:pt x="7985351" y="11520751"/>
                </a:cubicBezTo>
                <a:close/>
                <a:moveTo>
                  <a:pt x="10319116" y="6242878"/>
                </a:moveTo>
                <a:cubicBezTo>
                  <a:pt x="10315130" y="6233443"/>
                  <a:pt x="10292240" y="6217189"/>
                  <a:pt x="10278839" y="6220989"/>
                </a:cubicBezTo>
                <a:cubicBezTo>
                  <a:pt x="10288554" y="6227839"/>
                  <a:pt x="10304910" y="6247345"/>
                  <a:pt x="10319116" y="6242878"/>
                </a:cubicBezTo>
                <a:close/>
                <a:moveTo>
                  <a:pt x="11169431" y="4320703"/>
                </a:moveTo>
                <a:lnTo>
                  <a:pt x="11153701" y="4295944"/>
                </a:lnTo>
                <a:lnTo>
                  <a:pt x="11148268" y="4287392"/>
                </a:lnTo>
                <a:lnTo>
                  <a:pt x="11159293" y="4294707"/>
                </a:lnTo>
                <a:lnTo>
                  <a:pt x="11166499" y="4299488"/>
                </a:lnTo>
                <a:close/>
                <a:moveTo>
                  <a:pt x="9147068" y="8898069"/>
                </a:moveTo>
                <a:cubicBezTo>
                  <a:pt x="9140499" y="8887517"/>
                  <a:pt x="9151356" y="8869878"/>
                  <a:pt x="9137397" y="8862183"/>
                </a:cubicBezTo>
                <a:cubicBezTo>
                  <a:pt x="9123740" y="8878072"/>
                  <a:pt x="9131449" y="8907998"/>
                  <a:pt x="9147068" y="8898069"/>
                </a:cubicBezTo>
                <a:close/>
                <a:moveTo>
                  <a:pt x="8331304" y="10749011"/>
                </a:moveTo>
                <a:cubicBezTo>
                  <a:pt x="8324533" y="10720396"/>
                  <a:pt x="8344852" y="10686814"/>
                  <a:pt x="8327425" y="10670562"/>
                </a:cubicBezTo>
                <a:cubicBezTo>
                  <a:pt x="8326582" y="10685841"/>
                  <a:pt x="8324299" y="10734970"/>
                  <a:pt x="8331304" y="10749011"/>
                </a:cubicBezTo>
                <a:close/>
                <a:moveTo>
                  <a:pt x="11728233" y="3067710"/>
                </a:moveTo>
                <a:cubicBezTo>
                  <a:pt x="11724202" y="3066439"/>
                  <a:pt x="11719982" y="3065596"/>
                  <a:pt x="11715950" y="3064325"/>
                </a:cubicBezTo>
                <a:cubicBezTo>
                  <a:pt x="11714917" y="3068975"/>
                  <a:pt x="11713833" y="3072581"/>
                  <a:pt x="11712988" y="3076804"/>
                </a:cubicBezTo>
                <a:cubicBezTo>
                  <a:pt x="11715312" y="3077320"/>
                  <a:pt x="11717874" y="3078452"/>
                  <a:pt x="11720624" y="3079156"/>
                </a:cubicBezTo>
                <a:cubicBezTo>
                  <a:pt x="11722462" y="3073841"/>
                  <a:pt x="11727725" y="3074634"/>
                  <a:pt x="11728233" y="3067710"/>
                </a:cubicBezTo>
                <a:close/>
                <a:moveTo>
                  <a:pt x="11144687" y="4388905"/>
                </a:moveTo>
                <a:cubicBezTo>
                  <a:pt x="11150340" y="4371498"/>
                  <a:pt x="11150877" y="4351831"/>
                  <a:pt x="11147569" y="4332506"/>
                </a:cubicBezTo>
                <a:lnTo>
                  <a:pt x="11135482" y="4299973"/>
                </a:lnTo>
                <a:lnTo>
                  <a:pt x="11127379" y="4278162"/>
                </a:lnTo>
                <a:lnTo>
                  <a:pt x="11122355" y="4302877"/>
                </a:lnTo>
                <a:lnTo>
                  <a:pt x="11120880" y="4310132"/>
                </a:lnTo>
                <a:cubicBezTo>
                  <a:pt x="11120460" y="4339732"/>
                  <a:pt x="11135807" y="4363163"/>
                  <a:pt x="11144687" y="4388905"/>
                </a:cubicBezTo>
                <a:close/>
                <a:moveTo>
                  <a:pt x="10731151" y="5325610"/>
                </a:moveTo>
                <a:cubicBezTo>
                  <a:pt x="10720984" y="5309381"/>
                  <a:pt x="10737460" y="5282478"/>
                  <a:pt x="10713140" y="5271732"/>
                </a:cubicBezTo>
                <a:cubicBezTo>
                  <a:pt x="10710716" y="5291069"/>
                  <a:pt x="10711256" y="5324472"/>
                  <a:pt x="10731151" y="5325610"/>
                </a:cubicBezTo>
                <a:close/>
                <a:moveTo>
                  <a:pt x="10780380" y="5214193"/>
                </a:moveTo>
                <a:cubicBezTo>
                  <a:pt x="10783752" y="5195020"/>
                  <a:pt x="10784224" y="5176351"/>
                  <a:pt x="10781277" y="5159360"/>
                </a:cubicBezTo>
                <a:lnTo>
                  <a:pt x="10766096" y="5124717"/>
                </a:lnTo>
                <a:lnTo>
                  <a:pt x="10764467" y="5120999"/>
                </a:lnTo>
                <a:lnTo>
                  <a:pt x="10769632" y="5113520"/>
                </a:lnTo>
                <a:lnTo>
                  <a:pt x="10789536" y="5084699"/>
                </a:lnTo>
                <a:lnTo>
                  <a:pt x="10791018" y="5086242"/>
                </a:lnTo>
                <a:lnTo>
                  <a:pt x="10795545" y="5075997"/>
                </a:lnTo>
                <a:lnTo>
                  <a:pt x="10789536" y="5084699"/>
                </a:lnTo>
                <a:lnTo>
                  <a:pt x="10784949" y="5079925"/>
                </a:lnTo>
                <a:cubicBezTo>
                  <a:pt x="10782891" y="5077804"/>
                  <a:pt x="10781831" y="5075295"/>
                  <a:pt x="10784879" y="5071284"/>
                </a:cubicBezTo>
                <a:lnTo>
                  <a:pt x="10780970" y="5077619"/>
                </a:lnTo>
                <a:lnTo>
                  <a:pt x="10748609" y="5130067"/>
                </a:lnTo>
                <a:lnTo>
                  <a:pt x="10738371" y="5121143"/>
                </a:lnTo>
                <a:cubicBezTo>
                  <a:pt x="10743114" y="5124258"/>
                  <a:pt x="10737586" y="5131000"/>
                  <a:pt x="10735560" y="5136737"/>
                </a:cubicBezTo>
                <a:lnTo>
                  <a:pt x="10740260" y="5143598"/>
                </a:lnTo>
                <a:lnTo>
                  <a:pt x="10712223" y="5189037"/>
                </a:lnTo>
                <a:lnTo>
                  <a:pt x="10710705" y="5180729"/>
                </a:lnTo>
                <a:cubicBezTo>
                  <a:pt x="10705604" y="5155771"/>
                  <a:pt x="10698558" y="5131612"/>
                  <a:pt x="10685205" y="5109897"/>
                </a:cubicBezTo>
                <a:cubicBezTo>
                  <a:pt x="10675169" y="5136074"/>
                  <a:pt x="10688086" y="5153005"/>
                  <a:pt x="10694850" y="5172321"/>
                </a:cubicBezTo>
                <a:lnTo>
                  <a:pt x="10697658" y="5212644"/>
                </a:lnTo>
                <a:lnTo>
                  <a:pt x="10684062" y="5234680"/>
                </a:lnTo>
                <a:lnTo>
                  <a:pt x="10674850" y="5247106"/>
                </a:lnTo>
                <a:lnTo>
                  <a:pt x="10674816" y="5249664"/>
                </a:lnTo>
                <a:lnTo>
                  <a:pt x="10668122" y="5260513"/>
                </a:lnTo>
                <a:cubicBezTo>
                  <a:pt x="10657257" y="5251632"/>
                  <a:pt x="10659777" y="5256317"/>
                  <a:pt x="10648724" y="5247862"/>
                </a:cubicBezTo>
                <a:cubicBezTo>
                  <a:pt x="10632701" y="5288743"/>
                  <a:pt x="10657900" y="5313654"/>
                  <a:pt x="10663600" y="5345767"/>
                </a:cubicBezTo>
                <a:cubicBezTo>
                  <a:pt x="10670000" y="5348595"/>
                  <a:pt x="10674307" y="5346926"/>
                  <a:pt x="10677473" y="5343222"/>
                </a:cubicBezTo>
                <a:cubicBezTo>
                  <a:pt x="10660658" y="5318955"/>
                  <a:pt x="10654253" y="5289592"/>
                  <a:pt x="10668122" y="5260513"/>
                </a:cubicBezTo>
                <a:lnTo>
                  <a:pt x="10674800" y="5250842"/>
                </a:lnTo>
                <a:lnTo>
                  <a:pt x="10674624" y="5263832"/>
                </a:lnTo>
                <a:cubicBezTo>
                  <a:pt x="10676948" y="5274873"/>
                  <a:pt x="10683657" y="5284215"/>
                  <a:pt x="10691327" y="5283013"/>
                </a:cubicBezTo>
                <a:cubicBezTo>
                  <a:pt x="10688780" y="5275507"/>
                  <a:pt x="10690276" y="5266349"/>
                  <a:pt x="10690774" y="5257577"/>
                </a:cubicBezTo>
                <a:lnTo>
                  <a:pt x="10684770" y="5236406"/>
                </a:lnTo>
                <a:lnTo>
                  <a:pt x="10697982" y="5217276"/>
                </a:lnTo>
                <a:lnTo>
                  <a:pt x="10698279" y="5221547"/>
                </a:lnTo>
                <a:cubicBezTo>
                  <a:pt x="10700650" y="5237388"/>
                  <a:pt x="10705428" y="5252254"/>
                  <a:pt x="10716158" y="5264902"/>
                </a:cubicBezTo>
                <a:cubicBezTo>
                  <a:pt x="10718044" y="5260634"/>
                  <a:pt x="10722499" y="5262093"/>
                  <a:pt x="10724524" y="5256355"/>
                </a:cubicBezTo>
                <a:lnTo>
                  <a:pt x="10713320" y="5195065"/>
                </a:lnTo>
                <a:lnTo>
                  <a:pt x="10734404" y="5164532"/>
                </a:lnTo>
                <a:lnTo>
                  <a:pt x="10731808" y="5210152"/>
                </a:lnTo>
                <a:lnTo>
                  <a:pt x="10733328" y="5228478"/>
                </a:lnTo>
                <a:lnTo>
                  <a:pt x="10733891" y="5235265"/>
                </a:lnTo>
                <a:lnTo>
                  <a:pt x="10740366" y="5248436"/>
                </a:lnTo>
                <a:lnTo>
                  <a:pt x="10744608" y="5257067"/>
                </a:lnTo>
                <a:lnTo>
                  <a:pt x="10747913" y="5241979"/>
                </a:lnTo>
                <a:lnTo>
                  <a:pt x="10750869" y="5228489"/>
                </a:lnTo>
                <a:cubicBezTo>
                  <a:pt x="10751239" y="5219661"/>
                  <a:pt x="10750144" y="5211429"/>
                  <a:pt x="10748334" y="5203477"/>
                </a:cubicBezTo>
                <a:lnTo>
                  <a:pt x="10744935" y="5191725"/>
                </a:lnTo>
                <a:lnTo>
                  <a:pt x="10736284" y="5161811"/>
                </a:lnTo>
                <a:lnTo>
                  <a:pt x="10744543" y="5149850"/>
                </a:lnTo>
                <a:lnTo>
                  <a:pt x="10748004" y="5154903"/>
                </a:lnTo>
                <a:lnTo>
                  <a:pt x="10751244" y="5171747"/>
                </a:lnTo>
                <a:lnTo>
                  <a:pt x="10752487" y="5178209"/>
                </a:lnTo>
                <a:cubicBezTo>
                  <a:pt x="10754514" y="5193963"/>
                  <a:pt x="10756308" y="5208659"/>
                  <a:pt x="10768016" y="5213322"/>
                </a:cubicBezTo>
                <a:cubicBezTo>
                  <a:pt x="10768173" y="5196810"/>
                  <a:pt x="10768002" y="5176709"/>
                  <a:pt x="10764172" y="5159264"/>
                </a:cubicBezTo>
                <a:lnTo>
                  <a:pt x="10759261" y="5146363"/>
                </a:lnTo>
                <a:lnTo>
                  <a:pt x="10755266" y="5135870"/>
                </a:lnTo>
                <a:lnTo>
                  <a:pt x="10754599" y="5135289"/>
                </a:lnTo>
                <a:lnTo>
                  <a:pt x="10762718" y="5123531"/>
                </a:lnTo>
                <a:lnTo>
                  <a:pt x="10763741" y="5132175"/>
                </a:lnTo>
                <a:lnTo>
                  <a:pt x="10767720" y="5165807"/>
                </a:lnTo>
                <a:cubicBezTo>
                  <a:pt x="10771447" y="5182185"/>
                  <a:pt x="10776275" y="5198094"/>
                  <a:pt x="10780380" y="5214193"/>
                </a:cubicBezTo>
                <a:close/>
                <a:moveTo>
                  <a:pt x="10531094" y="5787442"/>
                </a:moveTo>
                <a:cubicBezTo>
                  <a:pt x="10521423" y="5760759"/>
                  <a:pt x="10516251" y="5731989"/>
                  <a:pt x="10495069" y="5709388"/>
                </a:cubicBezTo>
                <a:cubicBezTo>
                  <a:pt x="10491620" y="5741479"/>
                  <a:pt x="10511759" y="5764129"/>
                  <a:pt x="10521241" y="5791237"/>
                </a:cubicBezTo>
                <a:cubicBezTo>
                  <a:pt x="10525089" y="5792937"/>
                  <a:pt x="10529740" y="5793974"/>
                  <a:pt x="10531094" y="5787442"/>
                </a:cubicBezTo>
                <a:close/>
                <a:moveTo>
                  <a:pt x="10662327" y="5490610"/>
                </a:moveTo>
                <a:cubicBezTo>
                  <a:pt x="10657148" y="5482710"/>
                  <a:pt x="10663471" y="5470708"/>
                  <a:pt x="10647644" y="5467286"/>
                </a:cubicBezTo>
                <a:cubicBezTo>
                  <a:pt x="10643495" y="5476677"/>
                  <a:pt x="10654803" y="5494942"/>
                  <a:pt x="10662327" y="5490610"/>
                </a:cubicBezTo>
                <a:close/>
                <a:moveTo>
                  <a:pt x="9047149" y="9152427"/>
                </a:moveTo>
                <a:cubicBezTo>
                  <a:pt x="9042789" y="9157701"/>
                  <a:pt x="9036276" y="9156367"/>
                  <a:pt x="9032340" y="9161829"/>
                </a:cubicBezTo>
                <a:cubicBezTo>
                  <a:pt x="8986039" y="9135713"/>
                  <a:pt x="8881364" y="9142955"/>
                  <a:pt x="8897928" y="9081352"/>
                </a:cubicBezTo>
                <a:cubicBezTo>
                  <a:pt x="8945203" y="9081151"/>
                  <a:pt x="9001953" y="9103140"/>
                  <a:pt x="9045969" y="9119502"/>
                </a:cubicBezTo>
                <a:cubicBezTo>
                  <a:pt x="9056174" y="9134298"/>
                  <a:pt x="9033256" y="9139088"/>
                  <a:pt x="9047149" y="9152427"/>
                </a:cubicBezTo>
                <a:close/>
                <a:moveTo>
                  <a:pt x="8628204" y="10103329"/>
                </a:moveTo>
                <a:cubicBezTo>
                  <a:pt x="8614428" y="10098054"/>
                  <a:pt x="8635148" y="10072809"/>
                  <a:pt x="8610813" y="10074076"/>
                </a:cubicBezTo>
                <a:cubicBezTo>
                  <a:pt x="8600740" y="10080172"/>
                  <a:pt x="8611858" y="10092803"/>
                  <a:pt x="8611873" y="10103079"/>
                </a:cubicBezTo>
                <a:cubicBezTo>
                  <a:pt x="8617890" y="10104277"/>
                  <a:pt x="8625649" y="10108354"/>
                  <a:pt x="8628204" y="10103329"/>
                </a:cubicBezTo>
                <a:close/>
                <a:moveTo>
                  <a:pt x="7327269" y="13048551"/>
                </a:moveTo>
                <a:lnTo>
                  <a:pt x="7305916" y="13039116"/>
                </a:lnTo>
                <a:cubicBezTo>
                  <a:pt x="7293080" y="13058925"/>
                  <a:pt x="7321253" y="13066787"/>
                  <a:pt x="7327269" y="13048551"/>
                </a:cubicBezTo>
                <a:close/>
                <a:moveTo>
                  <a:pt x="11337402" y="3972912"/>
                </a:moveTo>
                <a:cubicBezTo>
                  <a:pt x="11365075" y="3835239"/>
                  <a:pt x="11380253" y="3702753"/>
                  <a:pt x="11413890" y="3563126"/>
                </a:cubicBezTo>
                <a:cubicBezTo>
                  <a:pt x="11355578" y="3584269"/>
                  <a:pt x="11302697" y="3618518"/>
                  <a:pt x="11246768" y="3645812"/>
                </a:cubicBezTo>
                <a:cubicBezTo>
                  <a:pt x="11190035" y="3673771"/>
                  <a:pt x="11134105" y="3701065"/>
                  <a:pt x="11076231" y="3726990"/>
                </a:cubicBezTo>
                <a:cubicBezTo>
                  <a:pt x="11141243" y="3815370"/>
                  <a:pt x="11201466" y="3921518"/>
                  <a:pt x="11337402" y="3972912"/>
                </a:cubicBezTo>
                <a:close/>
                <a:moveTo>
                  <a:pt x="9588937" y="7932861"/>
                </a:moveTo>
                <a:cubicBezTo>
                  <a:pt x="9584808" y="7926494"/>
                  <a:pt x="9591568" y="7920059"/>
                  <a:pt x="9587101" y="7914013"/>
                </a:cubicBezTo>
                <a:cubicBezTo>
                  <a:pt x="9579731" y="7918453"/>
                  <a:pt x="9579607" y="7936591"/>
                  <a:pt x="9588937" y="7932861"/>
                </a:cubicBezTo>
                <a:close/>
                <a:moveTo>
                  <a:pt x="6780239" y="14291728"/>
                </a:moveTo>
                <a:cubicBezTo>
                  <a:pt x="6758058" y="14281927"/>
                  <a:pt x="6745567" y="14265194"/>
                  <a:pt x="6727402" y="14252071"/>
                </a:cubicBezTo>
                <a:cubicBezTo>
                  <a:pt x="6725987" y="14274891"/>
                  <a:pt x="6769657" y="14301832"/>
                  <a:pt x="6780239" y="14291728"/>
                </a:cubicBezTo>
                <a:close/>
                <a:moveTo>
                  <a:pt x="6553675" y="14805903"/>
                </a:moveTo>
                <a:cubicBezTo>
                  <a:pt x="6529045" y="14797062"/>
                  <a:pt x="6492401" y="14794654"/>
                  <a:pt x="6489590" y="14814853"/>
                </a:cubicBezTo>
                <a:cubicBezTo>
                  <a:pt x="6516401" y="14825678"/>
                  <a:pt x="6533993" y="14813542"/>
                  <a:pt x="6553675" y="14805903"/>
                </a:cubicBezTo>
                <a:close/>
                <a:moveTo>
                  <a:pt x="10524189" y="5821571"/>
                </a:moveTo>
                <a:cubicBezTo>
                  <a:pt x="10518855" y="5815140"/>
                  <a:pt x="10525410" y="5803775"/>
                  <a:pt x="10513114" y="5800380"/>
                </a:cubicBezTo>
                <a:cubicBezTo>
                  <a:pt x="10509537" y="5808476"/>
                  <a:pt x="10515294" y="5827827"/>
                  <a:pt x="10524189" y="5821571"/>
                </a:cubicBezTo>
                <a:close/>
                <a:moveTo>
                  <a:pt x="8984969" y="9305634"/>
                </a:moveTo>
                <a:lnTo>
                  <a:pt x="8979143" y="9318820"/>
                </a:lnTo>
                <a:cubicBezTo>
                  <a:pt x="8906513" y="9302490"/>
                  <a:pt x="8876375" y="9238332"/>
                  <a:pt x="8848971" y="9192160"/>
                </a:cubicBezTo>
                <a:cubicBezTo>
                  <a:pt x="8918917" y="9191543"/>
                  <a:pt x="8959277" y="9264793"/>
                  <a:pt x="8984969" y="9305634"/>
                </a:cubicBezTo>
                <a:close/>
                <a:moveTo>
                  <a:pt x="10421304" y="6059151"/>
                </a:moveTo>
                <a:cubicBezTo>
                  <a:pt x="10421626" y="6044528"/>
                  <a:pt x="10426878" y="6028010"/>
                  <a:pt x="10409328" y="6020255"/>
                </a:cubicBezTo>
                <a:cubicBezTo>
                  <a:pt x="10406353" y="6036252"/>
                  <a:pt x="10409300" y="6049265"/>
                  <a:pt x="10421304" y="6059151"/>
                </a:cubicBezTo>
                <a:close/>
                <a:moveTo>
                  <a:pt x="11141348" y="4433364"/>
                </a:moveTo>
                <a:cubicBezTo>
                  <a:pt x="11134234" y="4424096"/>
                  <a:pt x="11131801" y="4412303"/>
                  <a:pt x="11116880" y="4405711"/>
                </a:cubicBezTo>
                <a:cubicBezTo>
                  <a:pt x="11115763" y="4417466"/>
                  <a:pt x="11130810" y="4444529"/>
                  <a:pt x="11141348" y="4433364"/>
                </a:cubicBezTo>
                <a:close/>
                <a:moveTo>
                  <a:pt x="10726319" y="5373479"/>
                </a:moveTo>
                <a:lnTo>
                  <a:pt x="10725593" y="5367053"/>
                </a:lnTo>
                <a:lnTo>
                  <a:pt x="10723487" y="5348438"/>
                </a:lnTo>
                <a:cubicBezTo>
                  <a:pt x="10721779" y="5340475"/>
                  <a:pt x="10718969" y="5332984"/>
                  <a:pt x="10714054" y="5326219"/>
                </a:cubicBezTo>
                <a:cubicBezTo>
                  <a:pt x="10707889" y="5328342"/>
                  <a:pt x="10704606" y="5331515"/>
                  <a:pt x="10703023" y="5335386"/>
                </a:cubicBezTo>
                <a:lnTo>
                  <a:pt x="10702830" y="5338519"/>
                </a:lnTo>
                <a:lnTo>
                  <a:pt x="10702197" y="5348726"/>
                </a:lnTo>
                <a:cubicBezTo>
                  <a:pt x="10702835" y="5353630"/>
                  <a:pt x="10703990" y="5358877"/>
                  <a:pt x="10704483" y="5364110"/>
                </a:cubicBezTo>
                <a:lnTo>
                  <a:pt x="10704265" y="5366077"/>
                </a:lnTo>
                <a:lnTo>
                  <a:pt x="10702790" y="5379410"/>
                </a:lnTo>
                <a:cubicBezTo>
                  <a:pt x="10715096" y="5374643"/>
                  <a:pt x="10720127" y="5379416"/>
                  <a:pt x="10726319" y="5373479"/>
                </a:cubicBezTo>
                <a:close/>
                <a:moveTo>
                  <a:pt x="9189350" y="8860149"/>
                </a:moveTo>
                <a:cubicBezTo>
                  <a:pt x="9186252" y="8834807"/>
                  <a:pt x="9188881" y="8806904"/>
                  <a:pt x="9170201" y="8787941"/>
                </a:cubicBezTo>
                <a:cubicBezTo>
                  <a:pt x="9161603" y="8817798"/>
                  <a:pt x="9167165" y="8842186"/>
                  <a:pt x="9189350" y="8860149"/>
                </a:cubicBezTo>
                <a:close/>
                <a:moveTo>
                  <a:pt x="9551564" y="8041801"/>
                </a:moveTo>
                <a:cubicBezTo>
                  <a:pt x="9548466" y="8033806"/>
                  <a:pt x="9552298" y="8025657"/>
                  <a:pt x="9543928" y="8017528"/>
                </a:cubicBezTo>
                <a:cubicBezTo>
                  <a:pt x="9538163" y="8023662"/>
                  <a:pt x="9540963" y="8043524"/>
                  <a:pt x="9551564" y="8041801"/>
                </a:cubicBezTo>
                <a:close/>
                <a:moveTo>
                  <a:pt x="10681122" y="5486159"/>
                </a:moveTo>
                <a:cubicBezTo>
                  <a:pt x="10670350" y="5452830"/>
                  <a:pt x="10686223" y="5408828"/>
                  <a:pt x="10665608" y="5379310"/>
                </a:cubicBezTo>
                <a:cubicBezTo>
                  <a:pt x="10657117" y="5420455"/>
                  <a:pt x="10666658" y="5454261"/>
                  <a:pt x="10681122" y="5486159"/>
                </a:cubicBezTo>
                <a:close/>
                <a:moveTo>
                  <a:pt x="6777249" y="14322006"/>
                </a:moveTo>
                <a:cubicBezTo>
                  <a:pt x="6778849" y="14320548"/>
                  <a:pt x="6780278" y="14318757"/>
                  <a:pt x="6780292" y="14314686"/>
                </a:cubicBezTo>
                <a:cubicBezTo>
                  <a:pt x="6765799" y="14312869"/>
                  <a:pt x="6768089" y="14299611"/>
                  <a:pt x="6750759" y="14299599"/>
                </a:cubicBezTo>
                <a:cubicBezTo>
                  <a:pt x="6748381" y="14315367"/>
                  <a:pt x="6759948" y="14321497"/>
                  <a:pt x="6773171" y="14327340"/>
                </a:cubicBezTo>
                <a:cubicBezTo>
                  <a:pt x="6773875" y="14324593"/>
                  <a:pt x="6775649" y="14323465"/>
                  <a:pt x="6777249" y="14322006"/>
                </a:cubicBezTo>
                <a:close/>
                <a:moveTo>
                  <a:pt x="7466477" y="12763525"/>
                </a:moveTo>
                <a:cubicBezTo>
                  <a:pt x="7365116" y="12750334"/>
                  <a:pt x="7299127" y="12829215"/>
                  <a:pt x="7195191" y="12810300"/>
                </a:cubicBezTo>
                <a:cubicBezTo>
                  <a:pt x="7177218" y="12840580"/>
                  <a:pt x="7151608" y="12851178"/>
                  <a:pt x="7132254" y="12878809"/>
                </a:cubicBezTo>
                <a:cubicBezTo>
                  <a:pt x="7164270" y="12905695"/>
                  <a:pt x="7226191" y="12863748"/>
                  <a:pt x="7253774" y="12881031"/>
                </a:cubicBezTo>
                <a:cubicBezTo>
                  <a:pt x="7225401" y="12903657"/>
                  <a:pt x="7181037" y="12885075"/>
                  <a:pt x="7152614" y="12906660"/>
                </a:cubicBezTo>
                <a:cubicBezTo>
                  <a:pt x="7180286" y="12938761"/>
                  <a:pt x="7229181" y="12899722"/>
                  <a:pt x="7247029" y="12910157"/>
                </a:cubicBezTo>
                <a:cubicBezTo>
                  <a:pt x="7228806" y="12935228"/>
                  <a:pt x="7194642" y="12920133"/>
                  <a:pt x="7172172" y="12935176"/>
                </a:cubicBezTo>
                <a:cubicBezTo>
                  <a:pt x="7203504" y="12954371"/>
                  <a:pt x="7250915" y="12926779"/>
                  <a:pt x="7284467" y="12907970"/>
                </a:cubicBezTo>
                <a:lnTo>
                  <a:pt x="7305711" y="12897416"/>
                </a:lnTo>
                <a:lnTo>
                  <a:pt x="7307857" y="12897920"/>
                </a:lnTo>
                <a:cubicBezTo>
                  <a:pt x="7310484" y="12897806"/>
                  <a:pt x="7312311" y="12896704"/>
                  <a:pt x="7312292" y="12894147"/>
                </a:cubicBezTo>
                <a:lnTo>
                  <a:pt x="7305711" y="12897416"/>
                </a:lnTo>
                <a:lnTo>
                  <a:pt x="7298630" y="12895754"/>
                </a:lnTo>
                <a:cubicBezTo>
                  <a:pt x="7292278" y="12892947"/>
                  <a:pt x="7286920" y="12888032"/>
                  <a:pt x="7290939" y="12884712"/>
                </a:cubicBezTo>
                <a:cubicBezTo>
                  <a:pt x="7308284" y="12867405"/>
                  <a:pt x="7361553" y="12884316"/>
                  <a:pt x="7357381" y="12849859"/>
                </a:cubicBezTo>
                <a:cubicBezTo>
                  <a:pt x="7300798" y="12868174"/>
                  <a:pt x="7231855" y="12855548"/>
                  <a:pt x="7171454" y="12864023"/>
                </a:cubicBezTo>
                <a:cubicBezTo>
                  <a:pt x="7182243" y="12858088"/>
                  <a:pt x="7193458" y="12852343"/>
                  <a:pt x="7198708" y="12831220"/>
                </a:cubicBezTo>
                <a:cubicBezTo>
                  <a:pt x="7257163" y="12838703"/>
                  <a:pt x="7300482" y="12805353"/>
                  <a:pt x="7343953" y="12792455"/>
                </a:cubicBezTo>
                <a:cubicBezTo>
                  <a:pt x="7383115" y="12781220"/>
                  <a:pt x="7433771" y="12795958"/>
                  <a:pt x="7466477" y="12763525"/>
                </a:cubicBezTo>
                <a:close/>
                <a:moveTo>
                  <a:pt x="10331129" y="6281441"/>
                </a:moveTo>
                <a:cubicBezTo>
                  <a:pt x="10323879" y="6278238"/>
                  <a:pt x="10330599" y="6269952"/>
                  <a:pt x="10320083" y="6268375"/>
                </a:cubicBezTo>
                <a:cubicBezTo>
                  <a:pt x="10314120" y="6274949"/>
                  <a:pt x="10326634" y="6288153"/>
                  <a:pt x="10331129" y="6281441"/>
                </a:cubicBezTo>
                <a:close/>
                <a:moveTo>
                  <a:pt x="10963439" y="4855286"/>
                </a:moveTo>
                <a:cubicBezTo>
                  <a:pt x="10959123" y="4852358"/>
                  <a:pt x="10960345" y="4847285"/>
                  <a:pt x="10956217" y="4843931"/>
                </a:cubicBezTo>
                <a:cubicBezTo>
                  <a:pt x="10950213" y="4849442"/>
                  <a:pt x="10958387" y="4863257"/>
                  <a:pt x="10963439" y="4855286"/>
                </a:cubicBezTo>
                <a:close/>
                <a:moveTo>
                  <a:pt x="11156143" y="4419486"/>
                </a:moveTo>
                <a:cubicBezTo>
                  <a:pt x="11161474" y="4408572"/>
                  <a:pt x="11152473" y="4403574"/>
                  <a:pt x="11145316" y="4397860"/>
                </a:cubicBezTo>
                <a:cubicBezTo>
                  <a:pt x="11137098" y="4409540"/>
                  <a:pt x="11146100" y="4414538"/>
                  <a:pt x="11156143" y="4419486"/>
                </a:cubicBezTo>
                <a:close/>
                <a:moveTo>
                  <a:pt x="9855405" y="7365979"/>
                </a:moveTo>
                <a:cubicBezTo>
                  <a:pt x="9855568" y="7362179"/>
                  <a:pt x="9853420" y="7357759"/>
                  <a:pt x="9849783" y="7352846"/>
                </a:cubicBezTo>
                <a:cubicBezTo>
                  <a:pt x="9839218" y="7357859"/>
                  <a:pt x="9844349" y="7366761"/>
                  <a:pt x="9847166" y="7375379"/>
                </a:cubicBezTo>
                <a:cubicBezTo>
                  <a:pt x="9852768" y="7372958"/>
                  <a:pt x="9855240" y="7369782"/>
                  <a:pt x="9855405" y="7365979"/>
                </a:cubicBezTo>
                <a:close/>
                <a:moveTo>
                  <a:pt x="11374584" y="3928157"/>
                </a:moveTo>
                <a:cubicBezTo>
                  <a:pt x="11375671" y="3924686"/>
                  <a:pt x="11374966" y="3921953"/>
                  <a:pt x="11368783" y="3921515"/>
                </a:cubicBezTo>
                <a:cubicBezTo>
                  <a:pt x="11363922" y="3929055"/>
                  <a:pt x="11363605" y="3935543"/>
                  <a:pt x="11369630" y="3939225"/>
                </a:cubicBezTo>
                <a:cubicBezTo>
                  <a:pt x="11370617" y="3935837"/>
                  <a:pt x="11373497" y="3931628"/>
                  <a:pt x="11374584" y="3928157"/>
                </a:cubicBezTo>
                <a:close/>
                <a:moveTo>
                  <a:pt x="8586301" y="10238799"/>
                </a:moveTo>
                <a:cubicBezTo>
                  <a:pt x="8575383" y="10232248"/>
                  <a:pt x="8578409" y="10216501"/>
                  <a:pt x="8563641" y="10212583"/>
                </a:cubicBezTo>
                <a:cubicBezTo>
                  <a:pt x="8561224" y="10225087"/>
                  <a:pt x="8577201" y="10244004"/>
                  <a:pt x="8586301" y="10238799"/>
                </a:cubicBezTo>
                <a:close/>
                <a:moveTo>
                  <a:pt x="9615632" y="7915902"/>
                </a:moveTo>
                <a:cubicBezTo>
                  <a:pt x="9615057" y="7910896"/>
                  <a:pt x="9612544" y="7905887"/>
                  <a:pt x="9611510" y="7901077"/>
                </a:cubicBezTo>
                <a:cubicBezTo>
                  <a:pt x="9601048" y="7910392"/>
                  <a:pt x="9601779" y="7920640"/>
                  <a:pt x="9608126" y="7930689"/>
                </a:cubicBezTo>
                <a:cubicBezTo>
                  <a:pt x="9614844" y="7925905"/>
                  <a:pt x="9616207" y="7920907"/>
                  <a:pt x="9615632" y="7915902"/>
                </a:cubicBezTo>
                <a:close/>
                <a:moveTo>
                  <a:pt x="8850319" y="9649313"/>
                </a:moveTo>
                <a:cubicBezTo>
                  <a:pt x="8838715" y="9637127"/>
                  <a:pt x="8831873" y="9622816"/>
                  <a:pt x="8817877" y="9611926"/>
                </a:cubicBezTo>
                <a:cubicBezTo>
                  <a:pt x="8820484" y="9626986"/>
                  <a:pt x="8834757" y="9652833"/>
                  <a:pt x="8850319" y="9649313"/>
                </a:cubicBezTo>
                <a:close/>
                <a:moveTo>
                  <a:pt x="11448626" y="3769673"/>
                </a:moveTo>
                <a:cubicBezTo>
                  <a:pt x="11456088" y="3759713"/>
                  <a:pt x="11451055" y="3754940"/>
                  <a:pt x="11454825" y="3746409"/>
                </a:cubicBezTo>
                <a:cubicBezTo>
                  <a:pt x="11444393" y="3742310"/>
                  <a:pt x="11436206" y="3745830"/>
                  <a:pt x="11432398" y="3757914"/>
                </a:cubicBezTo>
                <a:cubicBezTo>
                  <a:pt x="11441499" y="3760406"/>
                  <a:pt x="11437064" y="3768134"/>
                  <a:pt x="11448626" y="3769673"/>
                </a:cubicBezTo>
                <a:close/>
                <a:moveTo>
                  <a:pt x="9675862" y="7781908"/>
                </a:moveTo>
                <a:cubicBezTo>
                  <a:pt x="9685851" y="7778196"/>
                  <a:pt x="9680010" y="7761226"/>
                  <a:pt x="9671322" y="7765634"/>
                </a:cubicBezTo>
                <a:cubicBezTo>
                  <a:pt x="9676465" y="7771035"/>
                  <a:pt x="9667101" y="7776087"/>
                  <a:pt x="9675862" y="7781908"/>
                </a:cubicBezTo>
                <a:close/>
                <a:moveTo>
                  <a:pt x="10441641" y="6051335"/>
                </a:moveTo>
                <a:cubicBezTo>
                  <a:pt x="10446963" y="6040448"/>
                  <a:pt x="10433399" y="6020199"/>
                  <a:pt x="10425184" y="6031844"/>
                </a:cubicBezTo>
                <a:cubicBezTo>
                  <a:pt x="10433608" y="6037093"/>
                  <a:pt x="10430940" y="6046607"/>
                  <a:pt x="10441641" y="6051335"/>
                </a:cubicBezTo>
                <a:close/>
                <a:moveTo>
                  <a:pt x="6833566" y="14218646"/>
                </a:moveTo>
                <a:cubicBezTo>
                  <a:pt x="6809900" y="14212287"/>
                  <a:pt x="6796220" y="14182175"/>
                  <a:pt x="6812643" y="14162291"/>
                </a:cubicBezTo>
                <a:cubicBezTo>
                  <a:pt x="6827032" y="14175818"/>
                  <a:pt x="6828075" y="14198810"/>
                  <a:pt x="6833566" y="14218646"/>
                </a:cubicBezTo>
                <a:close/>
                <a:moveTo>
                  <a:pt x="8017256" y="11539693"/>
                </a:moveTo>
                <a:cubicBezTo>
                  <a:pt x="8017497" y="11538073"/>
                  <a:pt x="8016722" y="11536558"/>
                  <a:pt x="8014220" y="11535171"/>
                </a:cubicBezTo>
                <a:cubicBezTo>
                  <a:pt x="8012541" y="11539264"/>
                  <a:pt x="8009447" y="11542138"/>
                  <a:pt x="8003475" y="11541915"/>
                </a:cubicBezTo>
                <a:cubicBezTo>
                  <a:pt x="8003918" y="11547838"/>
                  <a:pt x="8002180" y="11555573"/>
                  <a:pt x="8006885" y="11556551"/>
                </a:cubicBezTo>
                <a:cubicBezTo>
                  <a:pt x="8006670" y="11550365"/>
                  <a:pt x="8016534" y="11544553"/>
                  <a:pt x="8017256" y="11539693"/>
                </a:cubicBezTo>
                <a:close/>
                <a:moveTo>
                  <a:pt x="11409022" y="3869698"/>
                </a:moveTo>
                <a:cubicBezTo>
                  <a:pt x="11410907" y="3865432"/>
                  <a:pt x="11411511" y="3860601"/>
                  <a:pt x="11409987" y="3857123"/>
                </a:cubicBezTo>
                <a:cubicBezTo>
                  <a:pt x="11404201" y="3854056"/>
                  <a:pt x="11398702" y="3852647"/>
                  <a:pt x="11393780" y="3854551"/>
                </a:cubicBezTo>
                <a:cubicBezTo>
                  <a:pt x="11389683" y="3864977"/>
                  <a:pt x="11396473" y="3871546"/>
                  <a:pt x="11400375" y="3878879"/>
                </a:cubicBezTo>
                <a:cubicBezTo>
                  <a:pt x="11403972" y="3877664"/>
                  <a:pt x="11407137" y="3873964"/>
                  <a:pt x="11409022" y="3869698"/>
                </a:cubicBezTo>
                <a:close/>
                <a:moveTo>
                  <a:pt x="11428342" y="3825973"/>
                </a:moveTo>
                <a:cubicBezTo>
                  <a:pt x="11435238" y="3817293"/>
                  <a:pt x="11423675" y="3815754"/>
                  <a:pt x="11421957" y="3810406"/>
                </a:cubicBezTo>
                <a:cubicBezTo>
                  <a:pt x="11418138" y="3817896"/>
                  <a:pt x="11420044" y="3822817"/>
                  <a:pt x="11428342" y="3825973"/>
                </a:cubicBezTo>
                <a:close/>
                <a:moveTo>
                  <a:pt x="10770031" y="5321869"/>
                </a:moveTo>
                <a:cubicBezTo>
                  <a:pt x="10784514" y="5292554"/>
                  <a:pt x="10768609" y="5274304"/>
                  <a:pt x="10763403" y="5252618"/>
                </a:cubicBezTo>
                <a:cubicBezTo>
                  <a:pt x="10754291" y="5267468"/>
                  <a:pt x="10760988" y="5276549"/>
                  <a:pt x="10759875" y="5288300"/>
                </a:cubicBezTo>
                <a:cubicBezTo>
                  <a:pt x="10752146" y="5283864"/>
                  <a:pt x="10758756" y="5273521"/>
                  <a:pt x="10746908" y="5270328"/>
                </a:cubicBezTo>
                <a:cubicBezTo>
                  <a:pt x="10734533" y="5286795"/>
                  <a:pt x="10746237" y="5313397"/>
                  <a:pt x="10758062" y="5329337"/>
                </a:cubicBezTo>
                <a:cubicBezTo>
                  <a:pt x="10761013" y="5312271"/>
                  <a:pt x="10758430" y="5323887"/>
                  <a:pt x="10770031" y="5321869"/>
                </a:cubicBezTo>
                <a:close/>
                <a:moveTo>
                  <a:pt x="10103654" y="6831554"/>
                </a:moveTo>
                <a:cubicBezTo>
                  <a:pt x="10087009" y="6820634"/>
                  <a:pt x="10084532" y="6804257"/>
                  <a:pt x="10071394" y="6792339"/>
                </a:cubicBezTo>
                <a:cubicBezTo>
                  <a:pt x="10073769" y="6806633"/>
                  <a:pt x="10079135" y="6834984"/>
                  <a:pt x="10103654" y="6831554"/>
                </a:cubicBezTo>
                <a:close/>
                <a:moveTo>
                  <a:pt x="8829683" y="9715194"/>
                </a:moveTo>
                <a:cubicBezTo>
                  <a:pt x="8817837" y="9665984"/>
                  <a:pt x="8736158" y="9622114"/>
                  <a:pt x="8683912" y="9642128"/>
                </a:cubicBezTo>
                <a:lnTo>
                  <a:pt x="8671339" y="9650579"/>
                </a:lnTo>
                <a:lnTo>
                  <a:pt x="8660701" y="9657729"/>
                </a:lnTo>
                <a:cubicBezTo>
                  <a:pt x="8654088" y="9664885"/>
                  <a:pt x="8648752" y="9674086"/>
                  <a:pt x="8645153" y="9685604"/>
                </a:cubicBezTo>
                <a:lnTo>
                  <a:pt x="8659500" y="9688260"/>
                </a:lnTo>
                <a:lnTo>
                  <a:pt x="8726608" y="9700683"/>
                </a:lnTo>
                <a:cubicBezTo>
                  <a:pt x="8757039" y="9705464"/>
                  <a:pt x="8789475" y="9711092"/>
                  <a:pt x="8820096" y="9720844"/>
                </a:cubicBezTo>
                <a:cubicBezTo>
                  <a:pt x="8824270" y="9721495"/>
                  <a:pt x="8826743" y="9718334"/>
                  <a:pt x="8829683" y="9715194"/>
                </a:cubicBezTo>
                <a:close/>
                <a:moveTo>
                  <a:pt x="9256369" y="8750064"/>
                </a:moveTo>
                <a:cubicBezTo>
                  <a:pt x="9266286" y="8734554"/>
                  <a:pt x="9259388" y="8725900"/>
                  <a:pt x="9252681" y="8716814"/>
                </a:cubicBezTo>
                <a:cubicBezTo>
                  <a:pt x="9240366" y="8721578"/>
                  <a:pt x="9244070" y="8742081"/>
                  <a:pt x="9256369" y="8750064"/>
                </a:cubicBezTo>
                <a:close/>
                <a:moveTo>
                  <a:pt x="10466747" y="6013040"/>
                </a:moveTo>
                <a:cubicBezTo>
                  <a:pt x="10469981" y="6002249"/>
                  <a:pt x="10463092" y="5977311"/>
                  <a:pt x="10451984" y="5989715"/>
                </a:cubicBezTo>
                <a:cubicBezTo>
                  <a:pt x="10455342" y="5998326"/>
                  <a:pt x="10455190" y="6007933"/>
                  <a:pt x="10466747" y="6013040"/>
                </a:cubicBezTo>
                <a:close/>
                <a:moveTo>
                  <a:pt x="11151483" y="4466934"/>
                </a:moveTo>
                <a:cubicBezTo>
                  <a:pt x="11148918" y="4461207"/>
                  <a:pt x="11140203" y="4457867"/>
                  <a:pt x="11137450" y="4452567"/>
                </a:cubicBezTo>
                <a:cubicBezTo>
                  <a:pt x="11131118" y="4459977"/>
                  <a:pt x="11145529" y="4473489"/>
                  <a:pt x="11151483" y="4466934"/>
                </a:cubicBezTo>
                <a:close/>
                <a:moveTo>
                  <a:pt x="10553075" y="5822111"/>
                </a:moveTo>
                <a:cubicBezTo>
                  <a:pt x="10556312" y="5811317"/>
                  <a:pt x="10552774" y="5803133"/>
                  <a:pt x="10543695" y="5797084"/>
                </a:cubicBezTo>
                <a:cubicBezTo>
                  <a:pt x="10537380" y="5809064"/>
                  <a:pt x="10540302" y="5817485"/>
                  <a:pt x="10553075" y="5822111"/>
                </a:cubicBezTo>
                <a:close/>
                <a:moveTo>
                  <a:pt x="10785704" y="5295630"/>
                </a:moveTo>
                <a:cubicBezTo>
                  <a:pt x="10783861" y="5274410"/>
                  <a:pt x="10787744" y="5250619"/>
                  <a:pt x="10771135" y="5235116"/>
                </a:cubicBezTo>
                <a:cubicBezTo>
                  <a:pt x="10764364" y="5259674"/>
                  <a:pt x="10774821" y="5277558"/>
                  <a:pt x="10785704" y="5295630"/>
                </a:cubicBezTo>
                <a:close/>
                <a:moveTo>
                  <a:pt x="10860960" y="5125308"/>
                </a:moveTo>
                <a:cubicBezTo>
                  <a:pt x="10857547" y="5123800"/>
                  <a:pt x="10857825" y="5120862"/>
                  <a:pt x="10855027" y="5119116"/>
                </a:cubicBezTo>
                <a:cubicBezTo>
                  <a:pt x="10853190" y="5124426"/>
                  <a:pt x="10849319" y="5130879"/>
                  <a:pt x="10857753" y="5132565"/>
                </a:cubicBezTo>
                <a:close/>
                <a:moveTo>
                  <a:pt x="10920748" y="4989993"/>
                </a:moveTo>
                <a:cubicBezTo>
                  <a:pt x="10924528" y="4937581"/>
                  <a:pt x="10900620" y="4895896"/>
                  <a:pt x="10891905" y="4848678"/>
                </a:cubicBezTo>
                <a:cubicBezTo>
                  <a:pt x="10885437" y="4835617"/>
                  <a:pt x="10897239" y="4815831"/>
                  <a:pt x="10876431" y="4808678"/>
                </a:cubicBezTo>
                <a:cubicBezTo>
                  <a:pt x="10862344" y="4846331"/>
                  <a:pt x="10899563" y="4864817"/>
                  <a:pt x="10884057" y="4903373"/>
                </a:cubicBezTo>
                <a:cubicBezTo>
                  <a:pt x="10908781" y="4927053"/>
                  <a:pt x="10904211" y="4962788"/>
                  <a:pt x="10920748" y="4989993"/>
                </a:cubicBezTo>
                <a:close/>
                <a:moveTo>
                  <a:pt x="10121295" y="6800650"/>
                </a:moveTo>
                <a:cubicBezTo>
                  <a:pt x="10121921" y="6800337"/>
                  <a:pt x="10121371" y="6799266"/>
                  <a:pt x="10118908" y="6797032"/>
                </a:cubicBezTo>
                <a:cubicBezTo>
                  <a:pt x="10114579" y="6794101"/>
                  <a:pt x="10094049" y="6785030"/>
                  <a:pt x="10103903" y="6793968"/>
                </a:cubicBezTo>
                <a:cubicBezTo>
                  <a:pt x="10106969" y="6795705"/>
                  <a:pt x="10119419" y="6801588"/>
                  <a:pt x="10121295" y="6800650"/>
                </a:cubicBezTo>
                <a:close/>
                <a:moveTo>
                  <a:pt x="10484100" y="5983029"/>
                </a:moveTo>
                <a:cubicBezTo>
                  <a:pt x="10496732" y="5971809"/>
                  <a:pt x="10463703" y="5951614"/>
                  <a:pt x="10469990" y="5968648"/>
                </a:cubicBezTo>
                <a:cubicBezTo>
                  <a:pt x="10478788" y="5960316"/>
                  <a:pt x="10474410" y="5981803"/>
                  <a:pt x="10484100" y="5983029"/>
                </a:cubicBezTo>
                <a:close/>
                <a:moveTo>
                  <a:pt x="10420894" y="6126641"/>
                </a:moveTo>
                <a:cubicBezTo>
                  <a:pt x="10426937" y="6113128"/>
                  <a:pt x="10424351" y="6094229"/>
                  <a:pt x="10418265" y="6094977"/>
                </a:cubicBezTo>
                <a:cubicBezTo>
                  <a:pt x="10421161" y="6106949"/>
                  <a:pt x="10409079" y="6125032"/>
                  <a:pt x="10411787" y="6137430"/>
                </a:cubicBezTo>
                <a:cubicBezTo>
                  <a:pt x="10415908" y="6135050"/>
                  <a:pt x="10418881" y="6131144"/>
                  <a:pt x="10420894" y="6126641"/>
                </a:cubicBezTo>
                <a:close/>
                <a:moveTo>
                  <a:pt x="10700092" y="5498625"/>
                </a:moveTo>
                <a:cubicBezTo>
                  <a:pt x="10699112" y="5482376"/>
                  <a:pt x="10705753" y="5463883"/>
                  <a:pt x="10691050" y="5453302"/>
                </a:cubicBezTo>
                <a:cubicBezTo>
                  <a:pt x="10692218" y="5469125"/>
                  <a:pt x="10682311" y="5489237"/>
                  <a:pt x="10700092" y="5498625"/>
                </a:cubicBezTo>
                <a:close/>
                <a:moveTo>
                  <a:pt x="10910205" y="5023089"/>
                </a:moveTo>
                <a:cubicBezTo>
                  <a:pt x="10901823" y="5000508"/>
                  <a:pt x="10905352" y="4964822"/>
                  <a:pt x="10896939" y="4950391"/>
                </a:cubicBezTo>
                <a:cubicBezTo>
                  <a:pt x="10894945" y="4947980"/>
                  <a:pt x="10885132" y="4943644"/>
                  <a:pt x="10886273" y="4945678"/>
                </a:cubicBezTo>
                <a:cubicBezTo>
                  <a:pt x="10880043" y="4933232"/>
                  <a:pt x="10881577" y="4895135"/>
                  <a:pt x="10857230" y="4870602"/>
                </a:cubicBezTo>
                <a:cubicBezTo>
                  <a:pt x="10847789" y="4838879"/>
                  <a:pt x="10847576" y="4803582"/>
                  <a:pt x="10829094" y="4775008"/>
                </a:cubicBezTo>
                <a:cubicBezTo>
                  <a:pt x="10818568" y="4817295"/>
                  <a:pt x="10846663" y="4867973"/>
                  <a:pt x="10859258" y="4913334"/>
                </a:cubicBezTo>
                <a:cubicBezTo>
                  <a:pt x="10864028" y="4930237"/>
                  <a:pt x="10867042" y="4945344"/>
                  <a:pt x="10871713" y="4960163"/>
                </a:cubicBezTo>
                <a:cubicBezTo>
                  <a:pt x="10877687" y="4962803"/>
                  <a:pt x="10879542" y="4966683"/>
                  <a:pt x="10878936" y="4971518"/>
                </a:cubicBezTo>
                <a:cubicBezTo>
                  <a:pt x="10883867" y="4974207"/>
                  <a:pt x="10887181" y="4973630"/>
                  <a:pt x="10891111" y="4972816"/>
                </a:cubicBezTo>
                <a:cubicBezTo>
                  <a:pt x="10890703" y="4981819"/>
                  <a:pt x="10896824" y="4987585"/>
                  <a:pt x="10892109" y="4998257"/>
                </a:cubicBezTo>
                <a:cubicBezTo>
                  <a:pt x="10885799" y="4992917"/>
                  <a:pt x="10886068" y="4985383"/>
                  <a:pt x="10874220" y="4982190"/>
                </a:cubicBezTo>
                <a:cubicBezTo>
                  <a:pt x="10867897" y="4994191"/>
                  <a:pt x="10879417" y="4999281"/>
                  <a:pt x="10874136" y="5011234"/>
                </a:cubicBezTo>
                <a:cubicBezTo>
                  <a:pt x="10868401" y="5009209"/>
                  <a:pt x="10861902" y="5004297"/>
                  <a:pt x="10858548" y="5008428"/>
                </a:cubicBezTo>
                <a:cubicBezTo>
                  <a:pt x="10871137" y="5027255"/>
                  <a:pt x="10839066" y="5024819"/>
                  <a:pt x="10843271" y="5043003"/>
                </a:cubicBezTo>
                <a:cubicBezTo>
                  <a:pt x="10864276" y="5054325"/>
                  <a:pt x="10861252" y="5034622"/>
                  <a:pt x="10864895" y="5032150"/>
                </a:cubicBezTo>
                <a:cubicBezTo>
                  <a:pt x="10873578" y="5040196"/>
                  <a:pt x="10867926" y="5060562"/>
                  <a:pt x="10875664" y="5068477"/>
                </a:cubicBezTo>
                <a:lnTo>
                  <a:pt x="10878298" y="5069044"/>
                </a:lnTo>
                <a:lnTo>
                  <a:pt x="10888892" y="5071324"/>
                </a:lnTo>
                <a:lnTo>
                  <a:pt x="10887724" y="5062925"/>
                </a:lnTo>
                <a:lnTo>
                  <a:pt x="10886435" y="5053657"/>
                </a:lnTo>
                <a:cubicBezTo>
                  <a:pt x="10883530" y="5048547"/>
                  <a:pt x="10880571" y="5043413"/>
                  <a:pt x="10883659" y="5035849"/>
                </a:cubicBezTo>
                <a:cubicBezTo>
                  <a:pt x="10902014" y="5048551"/>
                  <a:pt x="10887929" y="5015797"/>
                  <a:pt x="10910205" y="5023089"/>
                </a:cubicBezTo>
                <a:close/>
                <a:moveTo>
                  <a:pt x="11244185" y="4267506"/>
                </a:moveTo>
                <a:cubicBezTo>
                  <a:pt x="11238314" y="4266954"/>
                  <a:pt x="11227551" y="4255564"/>
                  <a:pt x="11225197" y="4263200"/>
                </a:cubicBezTo>
                <a:cubicBezTo>
                  <a:pt x="11231769" y="4266486"/>
                  <a:pt x="11226687" y="4274097"/>
                  <a:pt x="11230466" y="4278518"/>
                </a:cubicBezTo>
                <a:lnTo>
                  <a:pt x="11231174" y="4278809"/>
                </a:lnTo>
                <a:lnTo>
                  <a:pt x="11237959" y="4281598"/>
                </a:lnTo>
                <a:lnTo>
                  <a:pt x="11240059" y="4276844"/>
                </a:lnTo>
                <a:close/>
                <a:moveTo>
                  <a:pt x="8656114" y="10126973"/>
                </a:moveTo>
                <a:cubicBezTo>
                  <a:pt x="8655233" y="10104516"/>
                  <a:pt x="8655801" y="10102206"/>
                  <a:pt x="8654879" y="10080682"/>
                </a:cubicBezTo>
                <a:cubicBezTo>
                  <a:pt x="8648416" y="10078997"/>
                  <a:pt x="8641953" y="10077312"/>
                  <a:pt x="8635025" y="10075606"/>
                </a:cubicBezTo>
                <a:cubicBezTo>
                  <a:pt x="8635968" y="10096664"/>
                  <a:pt x="8628297" y="10122482"/>
                  <a:pt x="8656114" y="10126973"/>
                </a:cubicBezTo>
                <a:close/>
                <a:moveTo>
                  <a:pt x="8188634" y="11186246"/>
                </a:moveTo>
                <a:cubicBezTo>
                  <a:pt x="8180384" y="11186521"/>
                  <a:pt x="8171779" y="11186492"/>
                  <a:pt x="8163833" y="11186414"/>
                </a:cubicBezTo>
                <a:lnTo>
                  <a:pt x="8114997" y="11249469"/>
                </a:lnTo>
                <a:lnTo>
                  <a:pt x="8112690" y="11252449"/>
                </a:lnTo>
                <a:cubicBezTo>
                  <a:pt x="8096399" y="11275728"/>
                  <a:pt x="8081138" y="11299510"/>
                  <a:pt x="8067728" y="11321502"/>
                </a:cubicBezTo>
                <a:lnTo>
                  <a:pt x="8050849" y="11350755"/>
                </a:lnTo>
                <a:lnTo>
                  <a:pt x="8039023" y="11371249"/>
                </a:lnTo>
                <a:cubicBezTo>
                  <a:pt x="8032375" y="11379677"/>
                  <a:pt x="8019185" y="11393548"/>
                  <a:pt x="8006888" y="11392798"/>
                </a:cubicBezTo>
                <a:lnTo>
                  <a:pt x="8041965" y="11342818"/>
                </a:lnTo>
                <a:lnTo>
                  <a:pt x="8078798" y="11290337"/>
                </a:lnTo>
                <a:lnTo>
                  <a:pt x="8109528" y="11245261"/>
                </a:lnTo>
                <a:lnTo>
                  <a:pt x="8149611" y="11186467"/>
                </a:lnTo>
                <a:cubicBezTo>
                  <a:pt x="8138751" y="11193881"/>
                  <a:pt x="8128195" y="11203982"/>
                  <a:pt x="8117914" y="11215753"/>
                </a:cubicBezTo>
                <a:lnTo>
                  <a:pt x="8100604" y="11238395"/>
                </a:lnTo>
                <a:lnTo>
                  <a:pt x="8087865" y="11255059"/>
                </a:lnTo>
                <a:lnTo>
                  <a:pt x="8034265" y="11335938"/>
                </a:lnTo>
                <a:lnTo>
                  <a:pt x="8032007" y="11339345"/>
                </a:lnTo>
                <a:cubicBezTo>
                  <a:pt x="8009518" y="11370439"/>
                  <a:pt x="7974091" y="11392231"/>
                  <a:pt x="8006616" y="11424576"/>
                </a:cubicBezTo>
                <a:cubicBezTo>
                  <a:pt x="8020611" y="11412631"/>
                  <a:pt x="8032106" y="11398223"/>
                  <a:pt x="8042832" y="11382920"/>
                </a:cubicBezTo>
                <a:lnTo>
                  <a:pt x="8059344" y="11358345"/>
                </a:lnTo>
                <a:lnTo>
                  <a:pt x="8074428" y="11335896"/>
                </a:lnTo>
                <a:cubicBezTo>
                  <a:pt x="8089100" y="11315300"/>
                  <a:pt x="8104038" y="11294932"/>
                  <a:pt x="8117642" y="11273877"/>
                </a:cubicBezTo>
                <a:lnTo>
                  <a:pt x="8126091" y="11258005"/>
                </a:lnTo>
                <a:lnTo>
                  <a:pt x="8152854" y="11207732"/>
                </a:lnTo>
                <a:cubicBezTo>
                  <a:pt x="8152814" y="11202773"/>
                  <a:pt x="8154592" y="11199995"/>
                  <a:pt x="8156369" y="11197219"/>
                </a:cubicBezTo>
                <a:cubicBezTo>
                  <a:pt x="8162037" y="11197794"/>
                  <a:pt x="8169835" y="11195898"/>
                  <a:pt x="8170887" y="11201113"/>
                </a:cubicBezTo>
                <a:lnTo>
                  <a:pt x="8133642" y="11263814"/>
                </a:lnTo>
                <a:lnTo>
                  <a:pt x="8122215" y="11283052"/>
                </a:lnTo>
                <a:cubicBezTo>
                  <a:pt x="8104020" y="11309076"/>
                  <a:pt x="8084859" y="11333807"/>
                  <a:pt x="8067751" y="11357229"/>
                </a:cubicBezTo>
                <a:lnTo>
                  <a:pt x="8064133" y="11362623"/>
                </a:lnTo>
                <a:lnTo>
                  <a:pt x="8050449" y="11383021"/>
                </a:lnTo>
                <a:cubicBezTo>
                  <a:pt x="8045216" y="11392131"/>
                  <a:pt x="8040957" y="11401542"/>
                  <a:pt x="8038988" y="11410618"/>
                </a:cubicBezTo>
                <a:lnTo>
                  <a:pt x="8071768" y="11369445"/>
                </a:lnTo>
                <a:lnTo>
                  <a:pt x="8120952" y="11307667"/>
                </a:lnTo>
                <a:lnTo>
                  <a:pt x="8144244" y="11271971"/>
                </a:lnTo>
                <a:lnTo>
                  <a:pt x="8158392" y="11250289"/>
                </a:lnTo>
                <a:cubicBezTo>
                  <a:pt x="8170342" y="11230348"/>
                  <a:pt x="8181093" y="11209296"/>
                  <a:pt x="8188634" y="11186246"/>
                </a:cubicBezTo>
                <a:close/>
                <a:moveTo>
                  <a:pt x="9654631" y="7875247"/>
                </a:moveTo>
                <a:cubicBezTo>
                  <a:pt x="9654720" y="7871702"/>
                  <a:pt x="9653243" y="7868120"/>
                  <a:pt x="9650037" y="7864413"/>
                </a:cubicBezTo>
                <a:cubicBezTo>
                  <a:pt x="9645356" y="7866937"/>
                  <a:pt x="9640774" y="7865504"/>
                  <a:pt x="9636650" y="7872005"/>
                </a:cubicBezTo>
                <a:cubicBezTo>
                  <a:pt x="9646376" y="7878841"/>
                  <a:pt x="9643162" y="7875462"/>
                  <a:pt x="9649828" y="7885853"/>
                </a:cubicBezTo>
                <a:cubicBezTo>
                  <a:pt x="9652887" y="7882298"/>
                  <a:pt x="9654542" y="7878791"/>
                  <a:pt x="9654631" y="7875247"/>
                </a:cubicBezTo>
                <a:close/>
                <a:moveTo>
                  <a:pt x="9639859" y="7910457"/>
                </a:moveTo>
                <a:cubicBezTo>
                  <a:pt x="9641840" y="7904314"/>
                  <a:pt x="9636553" y="7895590"/>
                  <a:pt x="9630039" y="7898892"/>
                </a:cubicBezTo>
                <a:cubicBezTo>
                  <a:pt x="9635501" y="7904636"/>
                  <a:pt x="9626474" y="7909368"/>
                  <a:pt x="9635236" y="7915186"/>
                </a:cubicBezTo>
                <a:cubicBezTo>
                  <a:pt x="9637732" y="7914262"/>
                  <a:pt x="9639201" y="7912499"/>
                  <a:pt x="9639859" y="7910457"/>
                </a:cubicBezTo>
                <a:close/>
                <a:moveTo>
                  <a:pt x="6585407" y="14828474"/>
                </a:moveTo>
                <a:cubicBezTo>
                  <a:pt x="6585753" y="14827223"/>
                  <a:pt x="6585032" y="14825755"/>
                  <a:pt x="6582484" y="14823736"/>
                </a:cubicBezTo>
                <a:cubicBezTo>
                  <a:pt x="6549383" y="14816769"/>
                  <a:pt x="6521831" y="14847987"/>
                  <a:pt x="6488773" y="14837464"/>
                </a:cubicBezTo>
                <a:cubicBezTo>
                  <a:pt x="6453204" y="14826854"/>
                  <a:pt x="6428142" y="14782087"/>
                  <a:pt x="6381300" y="14767006"/>
                </a:cubicBezTo>
                <a:cubicBezTo>
                  <a:pt x="6379483" y="14786112"/>
                  <a:pt x="6365882" y="14776529"/>
                  <a:pt x="6359598" y="14784984"/>
                </a:cubicBezTo>
                <a:cubicBezTo>
                  <a:pt x="6369669" y="14808322"/>
                  <a:pt x="6398920" y="14804399"/>
                  <a:pt x="6417140" y="14801219"/>
                </a:cubicBezTo>
                <a:cubicBezTo>
                  <a:pt x="6427714" y="14875318"/>
                  <a:pt x="6519979" y="14844105"/>
                  <a:pt x="6573992" y="14842957"/>
                </a:cubicBezTo>
                <a:cubicBezTo>
                  <a:pt x="6573730" y="14834035"/>
                  <a:pt x="6584370" y="14832227"/>
                  <a:pt x="6585407" y="14828474"/>
                </a:cubicBezTo>
                <a:close/>
                <a:moveTo>
                  <a:pt x="11221950" y="4336280"/>
                </a:moveTo>
                <a:lnTo>
                  <a:pt x="11220231" y="4335586"/>
                </a:lnTo>
                <a:lnTo>
                  <a:pt x="11213057" y="4332693"/>
                </a:lnTo>
                <a:lnTo>
                  <a:pt x="11212289" y="4329869"/>
                </a:lnTo>
                <a:lnTo>
                  <a:pt x="11220323" y="4335200"/>
                </a:lnTo>
                <a:close/>
                <a:moveTo>
                  <a:pt x="9451225" y="8343982"/>
                </a:moveTo>
                <a:cubicBezTo>
                  <a:pt x="9456774" y="8333740"/>
                  <a:pt x="9453551" y="8316704"/>
                  <a:pt x="9435255" y="8308873"/>
                </a:cubicBezTo>
                <a:cubicBezTo>
                  <a:pt x="9425534" y="8311178"/>
                  <a:pt x="9420143" y="8324538"/>
                  <a:pt x="9414565" y="8338321"/>
                </a:cubicBezTo>
                <a:cubicBezTo>
                  <a:pt x="9431353" y="8357674"/>
                  <a:pt x="9445674" y="8354228"/>
                  <a:pt x="9451225" y="8343982"/>
                </a:cubicBezTo>
                <a:close/>
                <a:moveTo>
                  <a:pt x="7528987" y="12694828"/>
                </a:moveTo>
                <a:cubicBezTo>
                  <a:pt x="7447271" y="12707644"/>
                  <a:pt x="7375627" y="12695354"/>
                  <a:pt x="7290079" y="12711065"/>
                </a:cubicBezTo>
                <a:cubicBezTo>
                  <a:pt x="7281527" y="12737353"/>
                  <a:pt x="7259283" y="12731092"/>
                  <a:pt x="7250541" y="12757806"/>
                </a:cubicBezTo>
                <a:cubicBezTo>
                  <a:pt x="7337898" y="12762261"/>
                  <a:pt x="7417693" y="12774585"/>
                  <a:pt x="7493920" y="12730295"/>
                </a:cubicBezTo>
                <a:cubicBezTo>
                  <a:pt x="7417152" y="12733068"/>
                  <a:pt x="7346212" y="12752684"/>
                  <a:pt x="7283763" y="12740379"/>
                </a:cubicBezTo>
                <a:cubicBezTo>
                  <a:pt x="7356498" y="12701681"/>
                  <a:pt x="7463361" y="12750937"/>
                  <a:pt x="7528987" y="12694828"/>
                </a:cubicBezTo>
                <a:close/>
                <a:moveTo>
                  <a:pt x="10418195" y="6161136"/>
                </a:moveTo>
                <a:cubicBezTo>
                  <a:pt x="10424613" y="6151243"/>
                  <a:pt x="10413535" y="6147367"/>
                  <a:pt x="10410281" y="6140838"/>
                </a:cubicBezTo>
                <a:cubicBezTo>
                  <a:pt x="10407989" y="6149499"/>
                  <a:pt x="10405081" y="6158397"/>
                  <a:pt x="10418195" y="6161136"/>
                </a:cubicBezTo>
                <a:close/>
                <a:moveTo>
                  <a:pt x="6613042" y="14776490"/>
                </a:moveTo>
                <a:cubicBezTo>
                  <a:pt x="6579780" y="14757199"/>
                  <a:pt x="6542367" y="14747305"/>
                  <a:pt x="6511419" y="14755071"/>
                </a:cubicBezTo>
                <a:cubicBezTo>
                  <a:pt x="6546526" y="14773645"/>
                  <a:pt x="6572176" y="14768643"/>
                  <a:pt x="6605619" y="14782909"/>
                </a:cubicBezTo>
                <a:cubicBezTo>
                  <a:pt x="6608981" y="14783374"/>
                  <a:pt x="6611392" y="14781377"/>
                  <a:pt x="6613042" y="14776490"/>
                </a:cubicBezTo>
                <a:close/>
                <a:moveTo>
                  <a:pt x="11780263" y="3085081"/>
                </a:moveTo>
                <a:cubicBezTo>
                  <a:pt x="11776124" y="3077125"/>
                  <a:pt x="11741788" y="3067060"/>
                  <a:pt x="11738588" y="3078923"/>
                </a:cubicBezTo>
                <a:cubicBezTo>
                  <a:pt x="11743005" y="3083939"/>
                  <a:pt x="11777260" y="3101117"/>
                  <a:pt x="11780263" y="3085081"/>
                </a:cubicBezTo>
                <a:close/>
                <a:moveTo>
                  <a:pt x="10927611" y="5016877"/>
                </a:moveTo>
                <a:cubicBezTo>
                  <a:pt x="10928599" y="5013486"/>
                  <a:pt x="10927349" y="5010256"/>
                  <a:pt x="10921351" y="5007095"/>
                </a:cubicBezTo>
                <a:cubicBezTo>
                  <a:pt x="10917152" y="5015444"/>
                  <a:pt x="10917260" y="5022124"/>
                  <a:pt x="10920445" y="5027613"/>
                </a:cubicBezTo>
                <a:cubicBezTo>
                  <a:pt x="10923397" y="5023815"/>
                  <a:pt x="10926623" y="5020266"/>
                  <a:pt x="10927611" y="5016877"/>
                </a:cubicBezTo>
                <a:close/>
                <a:moveTo>
                  <a:pt x="10735461" y="5452011"/>
                </a:moveTo>
                <a:lnTo>
                  <a:pt x="10726790" y="5448180"/>
                </a:lnTo>
                <a:lnTo>
                  <a:pt x="10726276" y="5446867"/>
                </a:lnTo>
                <a:cubicBezTo>
                  <a:pt x="10725099" y="5439143"/>
                  <a:pt x="10725177" y="5430887"/>
                  <a:pt x="10725516" y="5422616"/>
                </a:cubicBezTo>
                <a:lnTo>
                  <a:pt x="10735891" y="5444408"/>
                </a:lnTo>
                <a:close/>
                <a:moveTo>
                  <a:pt x="9878784" y="7393808"/>
                </a:moveTo>
                <a:cubicBezTo>
                  <a:pt x="9871040" y="7383178"/>
                  <a:pt x="9880670" y="7376550"/>
                  <a:pt x="9872927" y="7365920"/>
                </a:cubicBezTo>
                <a:cubicBezTo>
                  <a:pt x="9862704" y="7369655"/>
                  <a:pt x="9868645" y="7378089"/>
                  <a:pt x="9855467" y="7381376"/>
                </a:cubicBezTo>
                <a:cubicBezTo>
                  <a:pt x="9860958" y="7392765"/>
                  <a:pt x="9867194" y="7402646"/>
                  <a:pt x="9878784" y="7393808"/>
                </a:cubicBezTo>
                <a:close/>
                <a:moveTo>
                  <a:pt x="11173490" y="4464408"/>
                </a:moveTo>
                <a:cubicBezTo>
                  <a:pt x="11170827" y="4456597"/>
                  <a:pt x="11167479" y="4434191"/>
                  <a:pt x="11155417" y="4439580"/>
                </a:cubicBezTo>
                <a:cubicBezTo>
                  <a:pt x="11158079" y="4447391"/>
                  <a:pt x="11161002" y="4469608"/>
                  <a:pt x="11173490" y="4464408"/>
                </a:cubicBezTo>
                <a:close/>
                <a:moveTo>
                  <a:pt x="11185942" y="4436225"/>
                </a:moveTo>
                <a:lnTo>
                  <a:pt x="11179121" y="4433211"/>
                </a:lnTo>
                <a:lnTo>
                  <a:pt x="11175914" y="4440471"/>
                </a:lnTo>
                <a:lnTo>
                  <a:pt x="11182735" y="4443484"/>
                </a:lnTo>
                <a:close/>
                <a:moveTo>
                  <a:pt x="11256317" y="4276950"/>
                </a:moveTo>
                <a:cubicBezTo>
                  <a:pt x="11251677" y="4275920"/>
                  <a:pt x="11246701" y="4272191"/>
                  <a:pt x="11244576" y="4275845"/>
                </a:cubicBezTo>
                <a:cubicBezTo>
                  <a:pt x="11246093" y="4277026"/>
                  <a:pt x="11248224" y="4277967"/>
                  <a:pt x="11246477" y="4280768"/>
                </a:cubicBezTo>
                <a:cubicBezTo>
                  <a:pt x="11250314" y="4282463"/>
                  <a:pt x="11254955" y="4283493"/>
                  <a:pt x="11256317" y="4276950"/>
                </a:cubicBezTo>
                <a:close/>
                <a:moveTo>
                  <a:pt x="6606500" y="14801676"/>
                </a:moveTo>
                <a:cubicBezTo>
                  <a:pt x="6594080" y="14790574"/>
                  <a:pt x="6571386" y="14778504"/>
                  <a:pt x="6552795" y="14787136"/>
                </a:cubicBezTo>
                <a:cubicBezTo>
                  <a:pt x="6576900" y="14793702"/>
                  <a:pt x="6594303" y="14813133"/>
                  <a:pt x="6606500" y="14801676"/>
                </a:cubicBezTo>
                <a:close/>
                <a:moveTo>
                  <a:pt x="10470970" y="6060221"/>
                </a:moveTo>
                <a:cubicBezTo>
                  <a:pt x="10481617" y="6051177"/>
                  <a:pt x="10465381" y="6027711"/>
                  <a:pt x="10456887" y="6016829"/>
                </a:cubicBezTo>
                <a:cubicBezTo>
                  <a:pt x="10450882" y="6035052"/>
                  <a:pt x="10454361" y="6050336"/>
                  <a:pt x="10470970" y="6060221"/>
                </a:cubicBezTo>
                <a:close/>
                <a:moveTo>
                  <a:pt x="7226443" y="13403960"/>
                </a:moveTo>
                <a:cubicBezTo>
                  <a:pt x="7226020" y="13411859"/>
                  <a:pt x="7220328" y="13410860"/>
                  <a:pt x="7219369" y="13416500"/>
                </a:cubicBezTo>
                <a:cubicBezTo>
                  <a:pt x="7183750" y="13410364"/>
                  <a:pt x="7170519" y="13400980"/>
                  <a:pt x="7141504" y="13405342"/>
                </a:cubicBezTo>
                <a:cubicBezTo>
                  <a:pt x="7146078" y="13364915"/>
                  <a:pt x="7207118" y="13389863"/>
                  <a:pt x="7226443" y="13403960"/>
                </a:cubicBezTo>
                <a:close/>
                <a:moveTo>
                  <a:pt x="10844899" y="5218211"/>
                </a:moveTo>
                <a:cubicBezTo>
                  <a:pt x="10851603" y="5183419"/>
                  <a:pt x="10833461" y="5135607"/>
                  <a:pt x="10830927" y="5099794"/>
                </a:cubicBezTo>
                <a:cubicBezTo>
                  <a:pt x="10830302" y="5095436"/>
                  <a:pt x="10836545" y="5090542"/>
                  <a:pt x="10836962" y="5086134"/>
                </a:cubicBezTo>
                <a:cubicBezTo>
                  <a:pt x="10837698" y="5075235"/>
                  <a:pt x="10828420" y="5077768"/>
                  <a:pt x="10831011" y="5070750"/>
                </a:cubicBezTo>
                <a:cubicBezTo>
                  <a:pt x="10833225" y="5064585"/>
                  <a:pt x="10858052" y="5068412"/>
                  <a:pt x="10841969" y="5055183"/>
                </a:cubicBezTo>
                <a:cubicBezTo>
                  <a:pt x="10839983" y="5057367"/>
                  <a:pt x="10838951" y="5062013"/>
                  <a:pt x="10835538" y="5060505"/>
                </a:cubicBezTo>
                <a:cubicBezTo>
                  <a:pt x="10842862" y="5052007"/>
                  <a:pt x="10834378" y="5049279"/>
                  <a:pt x="10839857" y="5041495"/>
                </a:cubicBezTo>
                <a:cubicBezTo>
                  <a:pt x="10828622" y="5024797"/>
                  <a:pt x="10821232" y="5006608"/>
                  <a:pt x="10816866" y="4987204"/>
                </a:cubicBezTo>
                <a:lnTo>
                  <a:pt x="10815399" y="4968598"/>
                </a:lnTo>
                <a:lnTo>
                  <a:pt x="10812012" y="4925621"/>
                </a:lnTo>
                <a:cubicBezTo>
                  <a:pt x="10793624" y="4932038"/>
                  <a:pt x="10792526" y="4951833"/>
                  <a:pt x="10796966" y="4972226"/>
                </a:cubicBezTo>
                <a:lnTo>
                  <a:pt x="10805631" y="4999529"/>
                </a:lnTo>
                <a:lnTo>
                  <a:pt x="10806309" y="5001664"/>
                </a:lnTo>
                <a:cubicBezTo>
                  <a:pt x="10809828" y="5010562"/>
                  <a:pt x="10813262" y="5018010"/>
                  <a:pt x="10815142" y="5022412"/>
                </a:cubicBezTo>
                <a:cubicBezTo>
                  <a:pt x="10793055" y="5014693"/>
                  <a:pt x="10813135" y="5037341"/>
                  <a:pt x="10793725" y="5042030"/>
                </a:cubicBezTo>
                <a:cubicBezTo>
                  <a:pt x="10801989" y="5053334"/>
                  <a:pt x="10808596" y="5064927"/>
                  <a:pt x="10820978" y="5074990"/>
                </a:cubicBezTo>
                <a:cubicBezTo>
                  <a:pt x="10821293" y="5090435"/>
                  <a:pt x="10816393" y="5079596"/>
                  <a:pt x="10810021" y="5090556"/>
                </a:cubicBezTo>
                <a:cubicBezTo>
                  <a:pt x="10822467" y="5132790"/>
                  <a:pt x="10828146" y="5177646"/>
                  <a:pt x="10844899" y="5218211"/>
                </a:cubicBezTo>
                <a:close/>
                <a:moveTo>
                  <a:pt x="6649589" y="14714533"/>
                </a:moveTo>
                <a:cubicBezTo>
                  <a:pt x="6631250" y="14670695"/>
                  <a:pt x="6663653" y="14591593"/>
                  <a:pt x="6582879" y="14582959"/>
                </a:cubicBezTo>
                <a:cubicBezTo>
                  <a:pt x="6584508" y="14564280"/>
                  <a:pt x="6578756" y="14548466"/>
                  <a:pt x="6550862" y="14541246"/>
                </a:cubicBezTo>
                <a:cubicBezTo>
                  <a:pt x="6510792" y="14590416"/>
                  <a:pt x="6465446" y="14625002"/>
                  <a:pt x="6430555" y="14686670"/>
                </a:cubicBezTo>
                <a:cubicBezTo>
                  <a:pt x="6443729" y="14696065"/>
                  <a:pt x="6458511" y="14704128"/>
                  <a:pt x="6469792" y="14713195"/>
                </a:cubicBezTo>
                <a:cubicBezTo>
                  <a:pt x="6493031" y="14679051"/>
                  <a:pt x="6517326" y="14654051"/>
                  <a:pt x="6539301" y="14628537"/>
                </a:cubicBezTo>
                <a:cubicBezTo>
                  <a:pt x="6552203" y="14614328"/>
                  <a:pt x="6565462" y="14585473"/>
                  <a:pt x="6587157" y="14594037"/>
                </a:cubicBezTo>
                <a:cubicBezTo>
                  <a:pt x="6571039" y="14642049"/>
                  <a:pt x="6505333" y="14674276"/>
                  <a:pt x="6488977" y="14721672"/>
                </a:cubicBezTo>
                <a:cubicBezTo>
                  <a:pt x="6530709" y="14739090"/>
                  <a:pt x="6577090" y="14730997"/>
                  <a:pt x="6614111" y="14763690"/>
                </a:cubicBezTo>
                <a:cubicBezTo>
                  <a:pt x="6625637" y="14746831"/>
                  <a:pt x="6638302" y="14732007"/>
                  <a:pt x="6649589" y="14714533"/>
                </a:cubicBezTo>
                <a:close/>
                <a:moveTo>
                  <a:pt x="8676618" y="10127874"/>
                </a:moveTo>
                <a:cubicBezTo>
                  <a:pt x="8675025" y="10110990"/>
                  <a:pt x="8682553" y="10088436"/>
                  <a:pt x="8662719" y="10082894"/>
                </a:cubicBezTo>
                <a:cubicBezTo>
                  <a:pt x="8664799" y="10099332"/>
                  <a:pt x="8659196" y="10120570"/>
                  <a:pt x="8676618" y="10127874"/>
                </a:cubicBezTo>
                <a:close/>
                <a:moveTo>
                  <a:pt x="9413953" y="8460215"/>
                </a:moveTo>
                <a:cubicBezTo>
                  <a:pt x="9415091" y="8456583"/>
                  <a:pt x="9415350" y="8451996"/>
                  <a:pt x="9414445" y="8446338"/>
                </a:cubicBezTo>
                <a:cubicBezTo>
                  <a:pt x="9395933" y="8441702"/>
                  <a:pt x="9380361" y="8429250"/>
                  <a:pt x="9360681" y="8434240"/>
                </a:cubicBezTo>
                <a:cubicBezTo>
                  <a:pt x="9355113" y="8464146"/>
                  <a:pt x="9405999" y="8485631"/>
                  <a:pt x="9413953" y="8460215"/>
                </a:cubicBezTo>
                <a:close/>
                <a:moveTo>
                  <a:pt x="9676601" y="7870670"/>
                </a:moveTo>
                <a:lnTo>
                  <a:pt x="9671459" y="7865266"/>
                </a:lnTo>
                <a:lnTo>
                  <a:pt x="9663347" y="7872986"/>
                </a:lnTo>
                <a:lnTo>
                  <a:pt x="9668491" y="7878388"/>
                </a:lnTo>
                <a:close/>
                <a:moveTo>
                  <a:pt x="11214083" y="4390987"/>
                </a:moveTo>
                <a:lnTo>
                  <a:pt x="11208958" y="4382920"/>
                </a:lnTo>
                <a:lnTo>
                  <a:pt x="11200934" y="4370290"/>
                </a:lnTo>
                <a:lnTo>
                  <a:pt x="11199029" y="4359326"/>
                </a:lnTo>
                <a:lnTo>
                  <a:pt x="11197175" y="4364372"/>
                </a:lnTo>
                <a:lnTo>
                  <a:pt x="11176198" y="4331354"/>
                </a:lnTo>
                <a:lnTo>
                  <a:pt x="11175881" y="4328684"/>
                </a:lnTo>
                <a:lnTo>
                  <a:pt x="11172851" y="4303703"/>
                </a:lnTo>
                <a:lnTo>
                  <a:pt x="11188929" y="4314370"/>
                </a:lnTo>
                <a:lnTo>
                  <a:pt x="11193717" y="4352897"/>
                </a:lnTo>
                <a:cubicBezTo>
                  <a:pt x="11198273" y="4345468"/>
                  <a:pt x="11198799" y="4333323"/>
                  <a:pt x="11197524" y="4320639"/>
                </a:cubicBezTo>
                <a:lnTo>
                  <a:pt x="11197396" y="4319988"/>
                </a:lnTo>
                <a:lnTo>
                  <a:pt x="11207331" y="4326580"/>
                </a:lnTo>
                <a:lnTo>
                  <a:pt x="11208903" y="4347357"/>
                </a:lnTo>
                <a:lnTo>
                  <a:pt x="11212591" y="4367668"/>
                </a:lnTo>
                <a:lnTo>
                  <a:pt x="11213021" y="4370039"/>
                </a:lnTo>
                <a:cubicBezTo>
                  <a:pt x="11214322" y="4377184"/>
                  <a:pt x="11215114" y="4384042"/>
                  <a:pt x="11214083" y="4390987"/>
                </a:cubicBezTo>
                <a:close/>
                <a:moveTo>
                  <a:pt x="11214083" y="4390987"/>
                </a:moveTo>
                <a:lnTo>
                  <a:pt x="11221950" y="4336280"/>
                </a:lnTo>
                <a:lnTo>
                  <a:pt x="11221465" y="4330401"/>
                </a:lnTo>
                <a:lnTo>
                  <a:pt x="11219827" y="4310525"/>
                </a:lnTo>
                <a:cubicBezTo>
                  <a:pt x="11218653" y="4301649"/>
                  <a:pt x="11215613" y="4294691"/>
                  <a:pt x="11206504" y="4296281"/>
                </a:cubicBezTo>
                <a:cubicBezTo>
                  <a:pt x="11209589" y="4301982"/>
                  <a:pt x="11209097" y="4312610"/>
                  <a:pt x="11210010" y="4321499"/>
                </a:cubicBezTo>
                <a:lnTo>
                  <a:pt x="11212289" y="4329869"/>
                </a:lnTo>
                <a:lnTo>
                  <a:pt x="11207331" y="4326580"/>
                </a:lnTo>
                <a:lnTo>
                  <a:pt x="11206082" y="4310065"/>
                </a:lnTo>
                <a:cubicBezTo>
                  <a:pt x="11205288" y="4304005"/>
                  <a:pt x="11203964" y="4298460"/>
                  <a:pt x="11201557" y="4294087"/>
                </a:cubicBezTo>
                <a:lnTo>
                  <a:pt x="11193106" y="4287229"/>
                </a:lnTo>
                <a:lnTo>
                  <a:pt x="11190534" y="4285142"/>
                </a:lnTo>
                <a:lnTo>
                  <a:pt x="11191036" y="4287687"/>
                </a:lnTo>
                <a:lnTo>
                  <a:pt x="11197396" y="4319988"/>
                </a:lnTo>
                <a:lnTo>
                  <a:pt x="11188929" y="4314370"/>
                </a:lnTo>
                <a:lnTo>
                  <a:pt x="11188096" y="4307669"/>
                </a:lnTo>
                <a:lnTo>
                  <a:pt x="11182126" y="4289657"/>
                </a:lnTo>
                <a:lnTo>
                  <a:pt x="11174174" y="4265663"/>
                </a:lnTo>
                <a:lnTo>
                  <a:pt x="11172044" y="4291887"/>
                </a:lnTo>
                <a:lnTo>
                  <a:pt x="11171793" y="4294979"/>
                </a:lnTo>
                <a:lnTo>
                  <a:pt x="11172851" y="4303703"/>
                </a:lnTo>
                <a:lnTo>
                  <a:pt x="11166499" y="4299488"/>
                </a:lnTo>
                <a:lnTo>
                  <a:pt x="11165644" y="4293302"/>
                </a:lnTo>
                <a:lnTo>
                  <a:pt x="11162824" y="4272898"/>
                </a:lnTo>
                <a:cubicBezTo>
                  <a:pt x="11142893" y="4270726"/>
                  <a:pt x="11144675" y="4259775"/>
                  <a:pt x="11131704" y="4259148"/>
                </a:cubicBezTo>
                <a:cubicBezTo>
                  <a:pt x="11120320" y="4274533"/>
                  <a:pt x="11148317" y="4288434"/>
                  <a:pt x="11148268" y="4287392"/>
                </a:cubicBezTo>
                <a:lnTo>
                  <a:pt x="11150149" y="4296729"/>
                </a:lnTo>
                <a:lnTo>
                  <a:pt x="11154970" y="4320657"/>
                </a:lnTo>
                <a:cubicBezTo>
                  <a:pt x="11156280" y="4333548"/>
                  <a:pt x="11157024" y="4347146"/>
                  <a:pt x="11158272" y="4358161"/>
                </a:cubicBezTo>
                <a:cubicBezTo>
                  <a:pt x="11160956" y="4379762"/>
                  <a:pt x="11153480" y="4411674"/>
                  <a:pt x="11178541" y="4425299"/>
                </a:cubicBezTo>
                <a:cubicBezTo>
                  <a:pt x="11176394" y="4399598"/>
                  <a:pt x="11175230" y="4373692"/>
                  <a:pt x="11173220" y="4348114"/>
                </a:cubicBezTo>
                <a:lnTo>
                  <a:pt x="11169431" y="4320703"/>
                </a:lnTo>
                <a:lnTo>
                  <a:pt x="11176198" y="4331354"/>
                </a:lnTo>
                <a:lnTo>
                  <a:pt x="11179988" y="4363354"/>
                </a:lnTo>
                <a:cubicBezTo>
                  <a:pt x="11182178" y="4374976"/>
                  <a:pt x="11185769" y="4385877"/>
                  <a:pt x="11192503" y="4393700"/>
                </a:cubicBezTo>
                <a:cubicBezTo>
                  <a:pt x="11193939" y="4388721"/>
                  <a:pt x="11193465" y="4380856"/>
                  <a:pt x="11193685" y="4373871"/>
                </a:cubicBezTo>
                <a:lnTo>
                  <a:pt x="11197175" y="4364372"/>
                </a:lnTo>
                <a:lnTo>
                  <a:pt x="11200934" y="4370290"/>
                </a:lnTo>
                <a:lnTo>
                  <a:pt x="11202103" y="4377017"/>
                </a:lnTo>
                <a:lnTo>
                  <a:pt x="11208569" y="4384556"/>
                </a:lnTo>
                <a:close/>
                <a:moveTo>
                  <a:pt x="9238802" y="8862617"/>
                </a:moveTo>
                <a:cubicBezTo>
                  <a:pt x="9237964" y="8832161"/>
                  <a:pt x="9225341" y="8808734"/>
                  <a:pt x="9250235" y="8778969"/>
                </a:cubicBezTo>
                <a:cubicBezTo>
                  <a:pt x="9235313" y="8746879"/>
                  <a:pt x="9241085" y="8706085"/>
                  <a:pt x="9219202" y="8677038"/>
                </a:cubicBezTo>
                <a:cubicBezTo>
                  <a:pt x="9212915" y="8720154"/>
                  <a:pt x="9237838" y="8751563"/>
                  <a:pt x="9230128" y="8795589"/>
                </a:cubicBezTo>
                <a:cubicBezTo>
                  <a:pt x="9209229" y="8760851"/>
                  <a:pt x="9219348" y="8714838"/>
                  <a:pt x="9198448" y="8680104"/>
                </a:cubicBezTo>
                <a:cubicBezTo>
                  <a:pt x="9181746" y="8710971"/>
                  <a:pt x="9226628" y="8761913"/>
                  <a:pt x="9190292" y="8771356"/>
                </a:cubicBezTo>
                <a:cubicBezTo>
                  <a:pt x="9185956" y="8793880"/>
                  <a:pt x="9189370" y="8812728"/>
                  <a:pt x="9203491" y="8828145"/>
                </a:cubicBezTo>
                <a:cubicBezTo>
                  <a:pt x="9218967" y="8837025"/>
                  <a:pt x="9196608" y="8806748"/>
                  <a:pt x="9215591" y="8814625"/>
                </a:cubicBezTo>
                <a:cubicBezTo>
                  <a:pt x="9231546" y="8824734"/>
                  <a:pt x="9216775" y="8869718"/>
                  <a:pt x="9238802" y="8862617"/>
                </a:cubicBezTo>
                <a:close/>
                <a:moveTo>
                  <a:pt x="8048764" y="11562302"/>
                </a:moveTo>
                <a:cubicBezTo>
                  <a:pt x="8050571" y="11559234"/>
                  <a:pt x="8051097" y="11556031"/>
                  <a:pt x="8049611" y="11552749"/>
                </a:cubicBezTo>
                <a:cubicBezTo>
                  <a:pt x="8038149" y="11563186"/>
                  <a:pt x="8021590" y="11567380"/>
                  <a:pt x="8017604" y="11584875"/>
                </a:cubicBezTo>
                <a:cubicBezTo>
                  <a:pt x="8026384" y="11579516"/>
                  <a:pt x="8043341" y="11571509"/>
                  <a:pt x="8048764" y="11562302"/>
                </a:cubicBezTo>
                <a:close/>
                <a:moveTo>
                  <a:pt x="7564242" y="12658935"/>
                </a:moveTo>
                <a:cubicBezTo>
                  <a:pt x="7553138" y="12654029"/>
                  <a:pt x="7564003" y="12640993"/>
                  <a:pt x="7547360" y="12638226"/>
                </a:cubicBezTo>
                <a:cubicBezTo>
                  <a:pt x="7519540" y="12654982"/>
                  <a:pt x="7493818" y="12676231"/>
                  <a:pt x="7462656" y="12684375"/>
                </a:cubicBezTo>
                <a:cubicBezTo>
                  <a:pt x="7496995" y="12677125"/>
                  <a:pt x="7537540" y="12685867"/>
                  <a:pt x="7564242" y="12658935"/>
                </a:cubicBezTo>
                <a:close/>
                <a:moveTo>
                  <a:pt x="9667623" y="7899810"/>
                </a:moveTo>
                <a:cubicBezTo>
                  <a:pt x="9664746" y="7896112"/>
                  <a:pt x="9667804" y="7892559"/>
                  <a:pt x="9662949" y="7888813"/>
                </a:cubicBezTo>
                <a:lnTo>
                  <a:pt x="9657543" y="7893958"/>
                </a:lnTo>
                <a:cubicBezTo>
                  <a:pt x="9660419" y="7897656"/>
                  <a:pt x="9657360" y="7901212"/>
                  <a:pt x="9662214" y="7904959"/>
                </a:cubicBezTo>
                <a:close/>
                <a:moveTo>
                  <a:pt x="9588204" y="8080305"/>
                </a:moveTo>
                <a:cubicBezTo>
                  <a:pt x="9581375" y="8050117"/>
                  <a:pt x="9596002" y="8019461"/>
                  <a:pt x="9574343" y="7988586"/>
                </a:cubicBezTo>
                <a:cubicBezTo>
                  <a:pt x="9565951" y="8007513"/>
                  <a:pt x="9576425" y="8023933"/>
                  <a:pt x="9578599" y="8042461"/>
                </a:cubicBezTo>
                <a:cubicBezTo>
                  <a:pt x="9580180" y="8058334"/>
                  <a:pt x="9570268" y="8085146"/>
                  <a:pt x="9588204" y="8080305"/>
                </a:cubicBezTo>
                <a:close/>
                <a:moveTo>
                  <a:pt x="11840638" y="2983362"/>
                </a:moveTo>
                <a:cubicBezTo>
                  <a:pt x="11828941" y="2988913"/>
                  <a:pt x="11803881" y="2979372"/>
                  <a:pt x="11800832" y="2968836"/>
                </a:cubicBezTo>
                <a:cubicBezTo>
                  <a:pt x="11800205" y="2956308"/>
                  <a:pt x="11808987" y="2959678"/>
                  <a:pt x="11809942" y="2949381"/>
                </a:cubicBezTo>
                <a:cubicBezTo>
                  <a:pt x="11808423" y="2940032"/>
                  <a:pt x="11787325" y="2942450"/>
                  <a:pt x="11788846" y="2930871"/>
                </a:cubicBezTo>
                <a:cubicBezTo>
                  <a:pt x="11795734" y="2904818"/>
                  <a:pt x="11843045" y="2913982"/>
                  <a:pt x="11863314" y="2928553"/>
                </a:cubicBezTo>
                <a:cubicBezTo>
                  <a:pt x="11859634" y="2947345"/>
                  <a:pt x="11827774" y="2919485"/>
                  <a:pt x="11819052" y="2929925"/>
                </a:cubicBezTo>
                <a:cubicBezTo>
                  <a:pt x="11819764" y="2939938"/>
                  <a:pt x="11841911" y="2937472"/>
                  <a:pt x="11850987" y="2942503"/>
                </a:cubicBezTo>
                <a:cubicBezTo>
                  <a:pt x="11851331" y="2966136"/>
                  <a:pt x="11827142" y="2948813"/>
                  <a:pt x="11823168" y="2965944"/>
                </a:cubicBezTo>
                <a:cubicBezTo>
                  <a:pt x="11823795" y="2978472"/>
                  <a:pt x="11835022" y="2963525"/>
                  <a:pt x="11844014" y="2971071"/>
                </a:cubicBezTo>
                <a:cubicBezTo>
                  <a:pt x="11842746" y="2975105"/>
                  <a:pt x="11841907" y="2979328"/>
                  <a:pt x="11840638" y="2983362"/>
                </a:cubicBezTo>
                <a:close/>
                <a:moveTo>
                  <a:pt x="10559826" y="5883156"/>
                </a:moveTo>
                <a:cubicBezTo>
                  <a:pt x="10556116" y="5879989"/>
                  <a:pt x="10558945" y="5860866"/>
                  <a:pt x="10548304" y="5869916"/>
                </a:cubicBezTo>
                <a:cubicBezTo>
                  <a:pt x="10556324" y="5871422"/>
                  <a:pt x="10548142" y="5892254"/>
                  <a:pt x="10559826" y="5883156"/>
                </a:cubicBezTo>
                <a:close/>
                <a:moveTo>
                  <a:pt x="10135305" y="6845539"/>
                </a:moveTo>
                <a:cubicBezTo>
                  <a:pt x="10131302" y="6840714"/>
                  <a:pt x="10117791" y="6816915"/>
                  <a:pt x="10122476" y="6827136"/>
                </a:cubicBezTo>
                <a:cubicBezTo>
                  <a:pt x="10122971" y="6832958"/>
                  <a:pt x="10125790" y="6852032"/>
                  <a:pt x="10135305" y="6845539"/>
                </a:cubicBezTo>
                <a:close/>
                <a:moveTo>
                  <a:pt x="9470917" y="8350969"/>
                </a:moveTo>
                <a:cubicBezTo>
                  <a:pt x="9467002" y="8358381"/>
                  <a:pt x="9460568" y="8365124"/>
                  <a:pt x="9451145" y="8370229"/>
                </a:cubicBezTo>
                <a:cubicBezTo>
                  <a:pt x="9375639" y="8367332"/>
                  <a:pt x="9397980" y="8271585"/>
                  <a:pt x="9450743" y="8292357"/>
                </a:cubicBezTo>
                <a:cubicBezTo>
                  <a:pt x="9471723" y="8300485"/>
                  <a:pt x="9482660" y="8328737"/>
                  <a:pt x="9470917" y="8350969"/>
                </a:cubicBezTo>
                <a:close/>
                <a:moveTo>
                  <a:pt x="8827537" y="9814807"/>
                </a:moveTo>
                <a:cubicBezTo>
                  <a:pt x="8829225" y="9808246"/>
                  <a:pt x="8830371" y="9800780"/>
                  <a:pt x="8832269" y="9794757"/>
                </a:cubicBezTo>
                <a:cubicBezTo>
                  <a:pt x="8801376" y="9785884"/>
                  <a:pt x="8761835" y="9771934"/>
                  <a:pt x="8737794" y="9787789"/>
                </a:cubicBezTo>
                <a:cubicBezTo>
                  <a:pt x="8770002" y="9798599"/>
                  <a:pt x="8788285" y="9818192"/>
                  <a:pt x="8819540" y="9829429"/>
                </a:cubicBezTo>
                <a:cubicBezTo>
                  <a:pt x="8823615" y="9827025"/>
                  <a:pt x="8825847" y="9821369"/>
                  <a:pt x="8827537" y="9814807"/>
                </a:cubicBezTo>
                <a:close/>
                <a:moveTo>
                  <a:pt x="8637557" y="10251792"/>
                </a:moveTo>
                <a:cubicBezTo>
                  <a:pt x="8639713" y="10234606"/>
                  <a:pt x="8629384" y="10225279"/>
                  <a:pt x="8616663" y="10217248"/>
                </a:cubicBezTo>
                <a:cubicBezTo>
                  <a:pt x="8617406" y="10232225"/>
                  <a:pt x="8624371" y="10243740"/>
                  <a:pt x="8637557" y="10251792"/>
                </a:cubicBezTo>
                <a:close/>
                <a:moveTo>
                  <a:pt x="9430993" y="8462835"/>
                </a:moveTo>
                <a:cubicBezTo>
                  <a:pt x="9426446" y="8481414"/>
                  <a:pt x="9413475" y="8495065"/>
                  <a:pt x="9391148" y="8489758"/>
                </a:cubicBezTo>
                <a:cubicBezTo>
                  <a:pt x="9353747" y="8481342"/>
                  <a:pt x="9341365" y="8430260"/>
                  <a:pt x="9362205" y="8395890"/>
                </a:cubicBezTo>
                <a:cubicBezTo>
                  <a:pt x="9377397" y="8389427"/>
                  <a:pt x="9396903" y="8392975"/>
                  <a:pt x="9420291" y="8406351"/>
                </a:cubicBezTo>
                <a:cubicBezTo>
                  <a:pt x="9431661" y="8420752"/>
                  <a:pt x="9435540" y="8444255"/>
                  <a:pt x="9430993" y="8462835"/>
                </a:cubicBezTo>
                <a:close/>
                <a:moveTo>
                  <a:pt x="10935711" y="5058848"/>
                </a:moveTo>
                <a:cubicBezTo>
                  <a:pt x="10941895" y="5048315"/>
                  <a:pt x="10939227" y="5040503"/>
                  <a:pt x="10929602" y="5035741"/>
                </a:cubicBezTo>
                <a:cubicBezTo>
                  <a:pt x="10925691" y="5045747"/>
                  <a:pt x="10931624" y="5051940"/>
                  <a:pt x="10935711" y="5058848"/>
                </a:cubicBezTo>
                <a:close/>
                <a:moveTo>
                  <a:pt x="11231170" y="4390370"/>
                </a:moveTo>
                <a:cubicBezTo>
                  <a:pt x="11228514" y="4387155"/>
                  <a:pt x="11226641" y="4369485"/>
                  <a:pt x="11220121" y="4377322"/>
                </a:cubicBezTo>
                <a:cubicBezTo>
                  <a:pt x="11222350" y="4380349"/>
                  <a:pt x="11219304" y="4399928"/>
                  <a:pt x="11231170" y="4390370"/>
                </a:cubicBezTo>
                <a:close/>
                <a:moveTo>
                  <a:pt x="9898257" y="7409943"/>
                </a:moveTo>
                <a:cubicBezTo>
                  <a:pt x="9904192" y="7399140"/>
                  <a:pt x="9899485" y="7385380"/>
                  <a:pt x="9897779" y="7372615"/>
                </a:cubicBezTo>
                <a:cubicBezTo>
                  <a:pt x="9883488" y="7385167"/>
                  <a:pt x="9885997" y="7402589"/>
                  <a:pt x="9888274" y="7419603"/>
                </a:cubicBezTo>
                <a:cubicBezTo>
                  <a:pt x="9893121" y="7416809"/>
                  <a:pt x="9896280" y="7413540"/>
                  <a:pt x="9898257" y="7409943"/>
                </a:cubicBezTo>
                <a:close/>
                <a:moveTo>
                  <a:pt x="11208544" y="4450805"/>
                </a:moveTo>
                <a:cubicBezTo>
                  <a:pt x="11213827" y="4438849"/>
                  <a:pt x="11203973" y="4433474"/>
                  <a:pt x="11198801" y="4425575"/>
                </a:cubicBezTo>
                <a:cubicBezTo>
                  <a:pt x="11191862" y="4437820"/>
                  <a:pt x="11200912" y="4443860"/>
                  <a:pt x="11208544" y="4450805"/>
                </a:cubicBezTo>
                <a:close/>
                <a:moveTo>
                  <a:pt x="10252550" y="6617875"/>
                </a:moveTo>
                <a:cubicBezTo>
                  <a:pt x="10244040" y="6602928"/>
                  <a:pt x="10249970" y="6582666"/>
                  <a:pt x="10241648" y="6567293"/>
                </a:cubicBezTo>
                <a:cubicBezTo>
                  <a:pt x="10235860" y="6586093"/>
                  <a:pt x="10231320" y="6619173"/>
                  <a:pt x="10252550" y="6617875"/>
                </a:cubicBezTo>
                <a:close/>
                <a:moveTo>
                  <a:pt x="9737778" y="7786059"/>
                </a:moveTo>
                <a:cubicBezTo>
                  <a:pt x="9729997" y="7780592"/>
                  <a:pt x="9722029" y="7769510"/>
                  <a:pt x="9713918" y="7777228"/>
                </a:cubicBezTo>
                <a:cubicBezTo>
                  <a:pt x="9705608" y="7792860"/>
                  <a:pt x="9729246" y="7797396"/>
                  <a:pt x="9737778" y="7786059"/>
                </a:cubicBezTo>
                <a:close/>
                <a:moveTo>
                  <a:pt x="11247236" y="4372461"/>
                </a:moveTo>
                <a:cubicBezTo>
                  <a:pt x="11234188" y="4352405"/>
                  <a:pt x="11252929" y="4320366"/>
                  <a:pt x="11227393" y="4305510"/>
                </a:cubicBezTo>
                <a:cubicBezTo>
                  <a:pt x="11224591" y="4330302"/>
                  <a:pt x="11228366" y="4352895"/>
                  <a:pt x="11233560" y="4374584"/>
                </a:cubicBezTo>
                <a:cubicBezTo>
                  <a:pt x="11239339" y="4377648"/>
                  <a:pt x="11243644" y="4375977"/>
                  <a:pt x="11247236" y="4372461"/>
                </a:cubicBezTo>
                <a:close/>
                <a:moveTo>
                  <a:pt x="9687934" y="7901570"/>
                </a:moveTo>
                <a:cubicBezTo>
                  <a:pt x="9691039" y="7894301"/>
                  <a:pt x="9684375" y="7886281"/>
                  <a:pt x="9676072" y="7891770"/>
                </a:cubicBezTo>
                <a:cubicBezTo>
                  <a:pt x="9685491" y="7897610"/>
                  <a:pt x="9676128" y="7902659"/>
                  <a:pt x="9681271" y="7908062"/>
                </a:cubicBezTo>
                <a:cubicBezTo>
                  <a:pt x="9684778" y="7906334"/>
                  <a:pt x="9686898" y="7903994"/>
                  <a:pt x="9687934" y="7901570"/>
                </a:cubicBezTo>
                <a:close/>
                <a:moveTo>
                  <a:pt x="11027272" y="4871245"/>
                </a:moveTo>
                <a:lnTo>
                  <a:pt x="11029220" y="4842884"/>
                </a:lnTo>
                <a:lnTo>
                  <a:pt x="11029619" y="4837078"/>
                </a:lnTo>
                <a:cubicBezTo>
                  <a:pt x="11029822" y="4825943"/>
                  <a:pt x="11027563" y="4815762"/>
                  <a:pt x="11017200" y="4808632"/>
                </a:cubicBezTo>
                <a:cubicBezTo>
                  <a:pt x="11014122" y="4820792"/>
                  <a:pt x="11014381" y="4831748"/>
                  <a:pt x="11016539" y="4842013"/>
                </a:cubicBezTo>
                <a:lnTo>
                  <a:pt x="11022016" y="4856930"/>
                </a:lnTo>
                <a:close/>
                <a:moveTo>
                  <a:pt x="11197063" y="4495239"/>
                </a:moveTo>
                <a:cubicBezTo>
                  <a:pt x="11188964" y="4491660"/>
                  <a:pt x="11189473" y="4484740"/>
                  <a:pt x="11177684" y="4482593"/>
                </a:cubicBezTo>
                <a:cubicBezTo>
                  <a:pt x="11167285" y="4492289"/>
                  <a:pt x="11193773" y="4509606"/>
                  <a:pt x="11197063" y="4495239"/>
                </a:cubicBezTo>
                <a:close/>
                <a:moveTo>
                  <a:pt x="10745318" y="5518608"/>
                </a:moveTo>
                <a:cubicBezTo>
                  <a:pt x="10760930" y="5486736"/>
                  <a:pt x="10762241" y="5430679"/>
                  <a:pt x="10739887" y="5408558"/>
                </a:cubicBezTo>
                <a:cubicBezTo>
                  <a:pt x="10729963" y="5419478"/>
                  <a:pt x="10738811" y="5438694"/>
                  <a:pt x="10740594" y="5454279"/>
                </a:cubicBezTo>
                <a:lnTo>
                  <a:pt x="10735891" y="5444408"/>
                </a:lnTo>
                <a:lnTo>
                  <a:pt x="10735966" y="5443113"/>
                </a:lnTo>
                <a:cubicBezTo>
                  <a:pt x="10734790" y="5435388"/>
                  <a:pt x="10731638" y="5428383"/>
                  <a:pt x="10725516" y="5422616"/>
                </a:cubicBezTo>
                <a:lnTo>
                  <a:pt x="10712434" y="5441837"/>
                </a:lnTo>
                <a:cubicBezTo>
                  <a:pt x="10704036" y="5458537"/>
                  <a:pt x="10706147" y="5494154"/>
                  <a:pt x="10719490" y="5511277"/>
                </a:cubicBezTo>
                <a:cubicBezTo>
                  <a:pt x="10722041" y="5507811"/>
                  <a:pt x="10725593" y="5507851"/>
                  <a:pt x="10729335" y="5507462"/>
                </a:cubicBezTo>
                <a:cubicBezTo>
                  <a:pt x="10727393" y="5484156"/>
                  <a:pt x="10732645" y="5458419"/>
                  <a:pt x="10712434" y="5441837"/>
                </a:cubicBezTo>
                <a:lnTo>
                  <a:pt x="10726790" y="5448180"/>
                </a:lnTo>
                <a:lnTo>
                  <a:pt x="10734558" y="5467939"/>
                </a:lnTo>
                <a:lnTo>
                  <a:pt x="10735461" y="5452011"/>
                </a:lnTo>
                <a:lnTo>
                  <a:pt x="10740594" y="5454279"/>
                </a:lnTo>
                <a:cubicBezTo>
                  <a:pt x="10742676" y="5476113"/>
                  <a:pt x="10737750" y="5499957"/>
                  <a:pt x="10745318" y="5518608"/>
                </a:cubicBezTo>
                <a:close/>
                <a:moveTo>
                  <a:pt x="10568108" y="5919921"/>
                </a:moveTo>
                <a:cubicBezTo>
                  <a:pt x="10559934" y="5915291"/>
                  <a:pt x="10562132" y="5891815"/>
                  <a:pt x="10553613" y="5897218"/>
                </a:cubicBezTo>
                <a:cubicBezTo>
                  <a:pt x="10556860" y="5903746"/>
                  <a:pt x="10554851" y="5926796"/>
                  <a:pt x="10568108" y="5919921"/>
                </a:cubicBezTo>
                <a:close/>
                <a:moveTo>
                  <a:pt x="10194250" y="6767665"/>
                </a:moveTo>
                <a:lnTo>
                  <a:pt x="10187407" y="6764642"/>
                </a:lnTo>
                <a:lnTo>
                  <a:pt x="10182699" y="6775296"/>
                </a:lnTo>
                <a:lnTo>
                  <a:pt x="10189543" y="6778320"/>
                </a:lnTo>
                <a:close/>
                <a:moveTo>
                  <a:pt x="8709116" y="10132104"/>
                </a:moveTo>
                <a:cubicBezTo>
                  <a:pt x="8696559" y="10120343"/>
                  <a:pt x="8716612" y="10088998"/>
                  <a:pt x="8686281" y="10088599"/>
                </a:cubicBezTo>
                <a:cubicBezTo>
                  <a:pt x="8681104" y="10110790"/>
                  <a:pt x="8685534" y="10126864"/>
                  <a:pt x="8699064" y="10137734"/>
                </a:cubicBezTo>
                <a:cubicBezTo>
                  <a:pt x="8703724" y="10137938"/>
                  <a:pt x="8706663" y="10134798"/>
                  <a:pt x="8709116" y="10132104"/>
                </a:cubicBezTo>
                <a:close/>
                <a:moveTo>
                  <a:pt x="9262834" y="8879865"/>
                </a:moveTo>
                <a:cubicBezTo>
                  <a:pt x="9270679" y="8851713"/>
                  <a:pt x="9270758" y="8827269"/>
                  <a:pt x="9249050" y="8810538"/>
                </a:cubicBezTo>
                <a:cubicBezTo>
                  <a:pt x="9243429" y="8837125"/>
                  <a:pt x="9238047" y="8864327"/>
                  <a:pt x="9262834" y="8879865"/>
                </a:cubicBezTo>
                <a:close/>
                <a:moveTo>
                  <a:pt x="11260283" y="4361383"/>
                </a:moveTo>
                <a:cubicBezTo>
                  <a:pt x="11254398" y="4351638"/>
                  <a:pt x="11262847" y="4335976"/>
                  <a:pt x="11249960" y="4328241"/>
                </a:cubicBezTo>
                <a:cubicBezTo>
                  <a:pt x="11247989" y="4339619"/>
                  <a:pt x="11246090" y="4365830"/>
                  <a:pt x="11260283" y="4361383"/>
                </a:cubicBezTo>
                <a:close/>
                <a:moveTo>
                  <a:pt x="8833868" y="9854016"/>
                </a:moveTo>
                <a:cubicBezTo>
                  <a:pt x="8809178" y="9842127"/>
                  <a:pt x="8782747" y="9827344"/>
                  <a:pt x="8756740" y="9813518"/>
                </a:cubicBezTo>
                <a:cubicBezTo>
                  <a:pt x="8730693" y="9800630"/>
                  <a:pt x="8701623" y="9792777"/>
                  <a:pt x="8686520" y="9775202"/>
                </a:cubicBezTo>
                <a:cubicBezTo>
                  <a:pt x="8729511" y="9753133"/>
                  <a:pt x="8796381" y="9772042"/>
                  <a:pt x="8856736" y="9779860"/>
                </a:cubicBezTo>
                <a:cubicBezTo>
                  <a:pt x="8856097" y="9794395"/>
                  <a:pt x="8826716" y="9825517"/>
                  <a:pt x="8833868" y="9854016"/>
                </a:cubicBezTo>
                <a:close/>
                <a:moveTo>
                  <a:pt x="8082325" y="11562317"/>
                </a:moveTo>
                <a:cubicBezTo>
                  <a:pt x="8086412" y="11557385"/>
                  <a:pt x="8088926" y="11552011"/>
                  <a:pt x="8088800" y="11545900"/>
                </a:cubicBezTo>
                <a:cubicBezTo>
                  <a:pt x="8085589" y="11556061"/>
                  <a:pt x="8069747" y="11556563"/>
                  <a:pt x="8060367" y="11563868"/>
                </a:cubicBezTo>
                <a:cubicBezTo>
                  <a:pt x="8045615" y="11574546"/>
                  <a:pt x="8022290" y="11594455"/>
                  <a:pt x="8031838" y="11602685"/>
                </a:cubicBezTo>
                <a:cubicBezTo>
                  <a:pt x="8043638" y="11587924"/>
                  <a:pt x="8070062" y="11577112"/>
                  <a:pt x="8082325" y="11562317"/>
                </a:cubicBezTo>
                <a:close/>
                <a:moveTo>
                  <a:pt x="8099779" y="11524583"/>
                </a:moveTo>
                <a:cubicBezTo>
                  <a:pt x="8082159" y="11527863"/>
                  <a:pt x="8051915" y="11517183"/>
                  <a:pt x="8046367" y="11531486"/>
                </a:cubicBezTo>
                <a:lnTo>
                  <a:pt x="8065259" y="11535155"/>
                </a:lnTo>
                <a:lnTo>
                  <a:pt x="8068147" y="11535715"/>
                </a:lnTo>
                <a:cubicBezTo>
                  <a:pt x="8075552" y="11534633"/>
                  <a:pt x="8082778" y="11533936"/>
                  <a:pt x="8088859" y="11542257"/>
                </a:cubicBezTo>
                <a:lnTo>
                  <a:pt x="8094708" y="11535145"/>
                </a:lnTo>
                <a:lnTo>
                  <a:pt x="8095266" y="11534466"/>
                </a:lnTo>
                <a:cubicBezTo>
                  <a:pt x="8098054" y="11532484"/>
                  <a:pt x="8100526" y="11530151"/>
                  <a:pt x="8099779" y="11524583"/>
                </a:cubicBezTo>
                <a:close/>
                <a:moveTo>
                  <a:pt x="8661749" y="10253789"/>
                </a:moveTo>
                <a:cubicBezTo>
                  <a:pt x="8666859" y="10243738"/>
                  <a:pt x="8655655" y="10243713"/>
                  <a:pt x="8653063" y="10238929"/>
                </a:cubicBezTo>
                <a:cubicBezTo>
                  <a:pt x="8650365" y="10247217"/>
                  <a:pt x="8652936" y="10252468"/>
                  <a:pt x="8661749" y="10253789"/>
                </a:cubicBezTo>
                <a:close/>
                <a:moveTo>
                  <a:pt x="11062426" y="4828615"/>
                </a:moveTo>
                <a:lnTo>
                  <a:pt x="11061650" y="4824797"/>
                </a:lnTo>
                <a:lnTo>
                  <a:pt x="11058509" y="4809346"/>
                </a:lnTo>
                <a:cubicBezTo>
                  <a:pt x="11057424" y="4802426"/>
                  <a:pt x="11054880" y="4797220"/>
                  <a:pt x="11045839" y="4800368"/>
                </a:cubicBezTo>
                <a:cubicBezTo>
                  <a:pt x="11048215" y="4804223"/>
                  <a:pt x="11049132" y="4812537"/>
                  <a:pt x="11051069" y="4819260"/>
                </a:cubicBezTo>
                <a:lnTo>
                  <a:pt x="11056739" y="4823931"/>
                </a:lnTo>
                <a:close/>
                <a:moveTo>
                  <a:pt x="6859008" y="14345389"/>
                </a:moveTo>
                <a:cubicBezTo>
                  <a:pt x="6828238" y="14348103"/>
                  <a:pt x="6790721" y="14340701"/>
                  <a:pt x="6767600" y="14354950"/>
                </a:cubicBezTo>
                <a:cubicBezTo>
                  <a:pt x="6798609" y="14352850"/>
                  <a:pt x="6838835" y="14364508"/>
                  <a:pt x="6859008" y="14345389"/>
                </a:cubicBezTo>
                <a:close/>
                <a:moveTo>
                  <a:pt x="6900620" y="14255640"/>
                </a:moveTo>
                <a:cubicBezTo>
                  <a:pt x="6900459" y="14260647"/>
                  <a:pt x="6898099" y="14263667"/>
                  <a:pt x="6894533" y="14263614"/>
                </a:cubicBezTo>
                <a:cubicBezTo>
                  <a:pt x="6866614" y="14271083"/>
                  <a:pt x="6842074" y="14246530"/>
                  <a:pt x="6824695" y="14234788"/>
                </a:cubicBezTo>
                <a:cubicBezTo>
                  <a:pt x="6846981" y="14215691"/>
                  <a:pt x="6865112" y="14258232"/>
                  <a:pt x="6900620" y="14255640"/>
                </a:cubicBezTo>
                <a:close/>
                <a:moveTo>
                  <a:pt x="11235233" y="4445755"/>
                </a:moveTo>
                <a:cubicBezTo>
                  <a:pt x="11231158" y="4443444"/>
                  <a:pt x="11230201" y="4436386"/>
                  <a:pt x="11225001" y="4441234"/>
                </a:cubicBezTo>
                <a:cubicBezTo>
                  <a:pt x="11228887" y="4443972"/>
                  <a:pt x="11230460" y="4450791"/>
                  <a:pt x="11235233" y="4445755"/>
                </a:cubicBezTo>
                <a:close/>
                <a:moveTo>
                  <a:pt x="8348919" y="10980279"/>
                </a:moveTo>
                <a:cubicBezTo>
                  <a:pt x="8343446" y="10960171"/>
                  <a:pt x="8366291" y="10951545"/>
                  <a:pt x="8370336" y="10930406"/>
                </a:cubicBezTo>
                <a:cubicBezTo>
                  <a:pt x="8345280" y="10931586"/>
                  <a:pt x="8325856" y="10972711"/>
                  <a:pt x="8348919" y="10980279"/>
                </a:cubicBezTo>
                <a:close/>
                <a:moveTo>
                  <a:pt x="10168443" y="6864255"/>
                </a:moveTo>
                <a:cubicBezTo>
                  <a:pt x="10154587" y="6850492"/>
                  <a:pt x="10157551" y="6829898"/>
                  <a:pt x="10138768" y="6818032"/>
                </a:cubicBezTo>
                <a:cubicBezTo>
                  <a:pt x="10129971" y="6826372"/>
                  <a:pt x="10147702" y="6876486"/>
                  <a:pt x="10168443" y="6864255"/>
                </a:cubicBezTo>
                <a:close/>
                <a:moveTo>
                  <a:pt x="10235858" y="6711677"/>
                </a:moveTo>
                <a:lnTo>
                  <a:pt x="10229015" y="6708653"/>
                </a:lnTo>
                <a:lnTo>
                  <a:pt x="10226002" y="6715472"/>
                </a:lnTo>
                <a:lnTo>
                  <a:pt x="10232846" y="6718496"/>
                </a:lnTo>
                <a:close/>
                <a:moveTo>
                  <a:pt x="7407216" y="13115981"/>
                </a:moveTo>
                <a:cubicBezTo>
                  <a:pt x="7281554" y="13175119"/>
                  <a:pt x="7115318" y="13129698"/>
                  <a:pt x="6977672" y="13157042"/>
                </a:cubicBezTo>
                <a:cubicBezTo>
                  <a:pt x="6967950" y="13154785"/>
                  <a:pt x="6970537" y="13147774"/>
                  <a:pt x="6963704" y="13144754"/>
                </a:cubicBezTo>
                <a:cubicBezTo>
                  <a:pt x="6982528" y="13010891"/>
                  <a:pt x="6998512" y="12878831"/>
                  <a:pt x="7010378" y="12748007"/>
                </a:cubicBezTo>
                <a:cubicBezTo>
                  <a:pt x="7020338" y="12750879"/>
                  <a:pt x="7035021" y="12765011"/>
                  <a:pt x="7036440" y="12746783"/>
                </a:cubicBezTo>
                <a:cubicBezTo>
                  <a:pt x="7059476" y="12782442"/>
                  <a:pt x="7086206" y="12816675"/>
                  <a:pt x="7120509" y="12847629"/>
                </a:cubicBezTo>
                <a:cubicBezTo>
                  <a:pt x="7237717" y="12747554"/>
                  <a:pt x="7344952" y="12622687"/>
                  <a:pt x="7462638" y="12523841"/>
                </a:cubicBezTo>
                <a:cubicBezTo>
                  <a:pt x="7508873" y="12550894"/>
                  <a:pt x="7553841" y="12616629"/>
                  <a:pt x="7603430" y="12656884"/>
                </a:cubicBezTo>
                <a:cubicBezTo>
                  <a:pt x="7514746" y="12772112"/>
                  <a:pt x="7408740" y="12844522"/>
                  <a:pt x="7314617" y="12946644"/>
                </a:cubicBezTo>
                <a:cubicBezTo>
                  <a:pt x="7324440" y="12968311"/>
                  <a:pt x="7335066" y="12971987"/>
                  <a:pt x="7308716" y="12988882"/>
                </a:cubicBezTo>
                <a:cubicBezTo>
                  <a:pt x="7324254" y="13038046"/>
                  <a:pt x="7376907" y="13072522"/>
                  <a:pt x="7407216" y="13115981"/>
                </a:cubicBezTo>
                <a:close/>
                <a:moveTo>
                  <a:pt x="9923538" y="7420939"/>
                </a:moveTo>
                <a:cubicBezTo>
                  <a:pt x="9924654" y="7417367"/>
                  <a:pt x="9924470" y="7413430"/>
                  <a:pt x="9923810" y="7409359"/>
                </a:cubicBezTo>
                <a:lnTo>
                  <a:pt x="9923205" y="7404695"/>
                </a:lnTo>
                <a:lnTo>
                  <a:pt x="9920689" y="7385285"/>
                </a:lnTo>
                <a:cubicBezTo>
                  <a:pt x="9915106" y="7391469"/>
                  <a:pt x="9910637" y="7397954"/>
                  <a:pt x="9909145" y="7405281"/>
                </a:cubicBezTo>
                <a:lnTo>
                  <a:pt x="9913907" y="7424185"/>
                </a:lnTo>
                <a:lnTo>
                  <a:pt x="9915458" y="7430347"/>
                </a:lnTo>
                <a:cubicBezTo>
                  <a:pt x="9920002" y="7427729"/>
                  <a:pt x="9922421" y="7424513"/>
                  <a:pt x="9923538" y="7420939"/>
                </a:cubicBezTo>
                <a:close/>
                <a:moveTo>
                  <a:pt x="10280226" y="6614530"/>
                </a:moveTo>
                <a:cubicBezTo>
                  <a:pt x="10273029" y="6626542"/>
                  <a:pt x="10263774" y="6635801"/>
                  <a:pt x="10251775" y="6637873"/>
                </a:cubicBezTo>
                <a:cubicBezTo>
                  <a:pt x="10206621" y="6621482"/>
                  <a:pt x="10234721" y="6560165"/>
                  <a:pt x="10248086" y="6516235"/>
                </a:cubicBezTo>
                <a:cubicBezTo>
                  <a:pt x="10254437" y="6496159"/>
                  <a:pt x="10258459" y="6465392"/>
                  <a:pt x="10280828" y="6452393"/>
                </a:cubicBezTo>
                <a:cubicBezTo>
                  <a:pt x="10318810" y="6470192"/>
                  <a:pt x="10308283" y="6531646"/>
                  <a:pt x="10296326" y="6574671"/>
                </a:cubicBezTo>
                <a:cubicBezTo>
                  <a:pt x="10292561" y="6587754"/>
                  <a:pt x="10287422" y="6602519"/>
                  <a:pt x="10280226" y="6614530"/>
                </a:cubicBezTo>
                <a:close/>
                <a:moveTo>
                  <a:pt x="10961747" y="5074943"/>
                </a:moveTo>
                <a:cubicBezTo>
                  <a:pt x="10972043" y="5036636"/>
                  <a:pt x="10958217" y="4991753"/>
                  <a:pt x="10935119" y="4975934"/>
                </a:cubicBezTo>
                <a:cubicBezTo>
                  <a:pt x="10945225" y="5008461"/>
                  <a:pt x="10947145" y="5044513"/>
                  <a:pt x="10961747" y="5074943"/>
                </a:cubicBezTo>
                <a:close/>
                <a:moveTo>
                  <a:pt x="11837168" y="3099501"/>
                </a:moveTo>
                <a:cubicBezTo>
                  <a:pt x="11834261" y="3091068"/>
                  <a:pt x="11801682" y="3082801"/>
                  <a:pt x="11799524" y="3094613"/>
                </a:cubicBezTo>
                <a:cubicBezTo>
                  <a:pt x="11803515" y="3099440"/>
                  <a:pt x="11835208" y="3115486"/>
                  <a:pt x="11837168" y="3099501"/>
                </a:cubicBezTo>
                <a:close/>
                <a:moveTo>
                  <a:pt x="11278845" y="4365501"/>
                </a:moveTo>
                <a:lnTo>
                  <a:pt x="11272024" y="4362488"/>
                </a:lnTo>
                <a:lnTo>
                  <a:pt x="11268816" y="4369747"/>
                </a:lnTo>
                <a:lnTo>
                  <a:pt x="11275637" y="4372761"/>
                </a:lnTo>
                <a:close/>
                <a:moveTo>
                  <a:pt x="9710407" y="7917020"/>
                </a:moveTo>
                <a:cubicBezTo>
                  <a:pt x="9707192" y="7913645"/>
                  <a:pt x="9709929" y="7909752"/>
                  <a:pt x="9705396" y="7906343"/>
                </a:cubicBezTo>
                <a:lnTo>
                  <a:pt x="9699989" y="7911487"/>
                </a:lnTo>
                <a:cubicBezTo>
                  <a:pt x="9703203" y="7914864"/>
                  <a:pt x="9700146" y="7918417"/>
                  <a:pt x="9704999" y="7922167"/>
                </a:cubicBezTo>
                <a:close/>
                <a:moveTo>
                  <a:pt x="8688423" y="10231141"/>
                </a:moveTo>
                <a:cubicBezTo>
                  <a:pt x="8693170" y="10218740"/>
                  <a:pt x="8677454" y="10204505"/>
                  <a:pt x="8670782" y="10218223"/>
                </a:cubicBezTo>
                <a:cubicBezTo>
                  <a:pt x="8677628" y="10221794"/>
                  <a:pt x="8674868" y="10231480"/>
                  <a:pt x="8688423" y="10231141"/>
                </a:cubicBezTo>
                <a:close/>
                <a:moveTo>
                  <a:pt x="8726778" y="10144556"/>
                </a:moveTo>
                <a:cubicBezTo>
                  <a:pt x="8725974" y="10130976"/>
                  <a:pt x="8732892" y="10111664"/>
                  <a:pt x="8729696" y="10099381"/>
                </a:cubicBezTo>
                <a:cubicBezTo>
                  <a:pt x="8724145" y="10098203"/>
                  <a:pt x="8719081" y="10096579"/>
                  <a:pt x="8713996" y="10095421"/>
                </a:cubicBezTo>
                <a:cubicBezTo>
                  <a:pt x="8709858" y="10104581"/>
                  <a:pt x="8706965" y="10138548"/>
                  <a:pt x="8726778" y="10144556"/>
                </a:cubicBezTo>
                <a:close/>
                <a:moveTo>
                  <a:pt x="6874145" y="14338826"/>
                </a:moveTo>
                <a:cubicBezTo>
                  <a:pt x="6874849" y="14336078"/>
                  <a:pt x="6875741" y="14332905"/>
                  <a:pt x="6875830" y="14330396"/>
                </a:cubicBezTo>
                <a:cubicBezTo>
                  <a:pt x="6873083" y="14329691"/>
                  <a:pt x="6869908" y="14328798"/>
                  <a:pt x="6866972" y="14328520"/>
                </a:cubicBezTo>
                <a:cubicBezTo>
                  <a:pt x="6866268" y="14331267"/>
                  <a:pt x="6865802" y="14334630"/>
                  <a:pt x="6865287" y="14336949"/>
                </a:cubicBezTo>
                <a:cubicBezTo>
                  <a:pt x="6868034" y="14337654"/>
                  <a:pt x="6871209" y="14338547"/>
                  <a:pt x="6874145" y="14338826"/>
                </a:cubicBezTo>
                <a:close/>
                <a:moveTo>
                  <a:pt x="8715804" y="10171162"/>
                </a:moveTo>
                <a:cubicBezTo>
                  <a:pt x="8655351" y="10154962"/>
                  <a:pt x="8587063" y="10125808"/>
                  <a:pt x="8538075" y="10114316"/>
                </a:cubicBezTo>
                <a:cubicBezTo>
                  <a:pt x="8522150" y="10200486"/>
                  <a:pt x="8676348" y="10229677"/>
                  <a:pt x="8715804" y="10171162"/>
                </a:cubicBezTo>
                <a:close/>
                <a:moveTo>
                  <a:pt x="8175520" y="11400337"/>
                </a:moveTo>
                <a:cubicBezTo>
                  <a:pt x="8182202" y="11385704"/>
                  <a:pt x="8186669" y="11368008"/>
                  <a:pt x="8192029" y="11346773"/>
                </a:cubicBezTo>
                <a:lnTo>
                  <a:pt x="8200469" y="11315230"/>
                </a:lnTo>
                <a:lnTo>
                  <a:pt x="8212492" y="11270298"/>
                </a:lnTo>
                <a:cubicBezTo>
                  <a:pt x="8218104" y="11244124"/>
                  <a:pt x="8221060" y="11217276"/>
                  <a:pt x="8217020" y="11189784"/>
                </a:cubicBezTo>
                <a:cubicBezTo>
                  <a:pt x="8192908" y="11199165"/>
                  <a:pt x="8182774" y="11227367"/>
                  <a:pt x="8170686" y="11247112"/>
                </a:cubicBezTo>
                <a:lnTo>
                  <a:pt x="8150094" y="11276472"/>
                </a:lnTo>
                <a:lnTo>
                  <a:pt x="8079833" y="11376651"/>
                </a:lnTo>
                <a:lnTo>
                  <a:pt x="8038833" y="11435110"/>
                </a:lnTo>
                <a:cubicBezTo>
                  <a:pt x="8071651" y="11449239"/>
                  <a:pt x="8107430" y="11427753"/>
                  <a:pt x="8145728" y="11435525"/>
                </a:cubicBezTo>
                <a:cubicBezTo>
                  <a:pt x="8159944" y="11426540"/>
                  <a:pt x="8168839" y="11414970"/>
                  <a:pt x="8175520" y="11400337"/>
                </a:cubicBezTo>
                <a:close/>
                <a:moveTo>
                  <a:pt x="8106796" y="11556487"/>
                </a:moveTo>
                <a:cubicBezTo>
                  <a:pt x="8078323" y="11569496"/>
                  <a:pt x="8059142" y="11591747"/>
                  <a:pt x="8035365" y="11610035"/>
                </a:cubicBezTo>
                <a:cubicBezTo>
                  <a:pt x="8035964" y="11613630"/>
                  <a:pt x="8034786" y="11620002"/>
                  <a:pt x="8039138" y="11620674"/>
                </a:cubicBezTo>
                <a:cubicBezTo>
                  <a:pt x="8058524" y="11596755"/>
                  <a:pt x="8093922" y="11587868"/>
                  <a:pt x="8106796" y="11556487"/>
                </a:cubicBezTo>
                <a:close/>
                <a:moveTo>
                  <a:pt x="11260055" y="4427631"/>
                </a:moveTo>
                <a:lnTo>
                  <a:pt x="11257944" y="4416120"/>
                </a:lnTo>
                <a:lnTo>
                  <a:pt x="11255776" y="4404305"/>
                </a:lnTo>
                <a:cubicBezTo>
                  <a:pt x="11251937" y="4396994"/>
                  <a:pt x="11245846" y="4391751"/>
                  <a:pt x="11237991" y="4393384"/>
                </a:cubicBezTo>
                <a:cubicBezTo>
                  <a:pt x="11240367" y="4399538"/>
                  <a:pt x="11241206" y="4406288"/>
                  <a:pt x="11243790" y="4412406"/>
                </a:cubicBezTo>
                <a:lnTo>
                  <a:pt x="11254532" y="4422461"/>
                </a:lnTo>
                <a:close/>
                <a:moveTo>
                  <a:pt x="10914322" y="5211131"/>
                </a:moveTo>
                <a:cubicBezTo>
                  <a:pt x="10921372" y="5183633"/>
                  <a:pt x="10891729" y="5139924"/>
                  <a:pt x="10915635" y="5133140"/>
                </a:cubicBezTo>
                <a:cubicBezTo>
                  <a:pt x="10900494" y="5117777"/>
                  <a:pt x="10903871" y="5100901"/>
                  <a:pt x="10889099" y="5080089"/>
                </a:cubicBezTo>
                <a:cubicBezTo>
                  <a:pt x="10873646" y="5097751"/>
                  <a:pt x="10889707" y="5123725"/>
                  <a:pt x="10893822" y="5144420"/>
                </a:cubicBezTo>
                <a:cubicBezTo>
                  <a:pt x="10898840" y="5166535"/>
                  <a:pt x="10897098" y="5195867"/>
                  <a:pt x="10914322" y="5211131"/>
                </a:cubicBezTo>
                <a:close/>
                <a:moveTo>
                  <a:pt x="8099343" y="11585154"/>
                </a:moveTo>
                <a:cubicBezTo>
                  <a:pt x="8090376" y="11589121"/>
                  <a:pt x="8082470" y="11594003"/>
                  <a:pt x="8078149" y="11602590"/>
                </a:cubicBezTo>
                <a:cubicBezTo>
                  <a:pt x="8087667" y="11601560"/>
                  <a:pt x="8103538" y="11588153"/>
                  <a:pt x="8099343" y="11585154"/>
                </a:cubicBezTo>
                <a:close/>
                <a:moveTo>
                  <a:pt x="10398843" y="6381964"/>
                </a:moveTo>
                <a:cubicBezTo>
                  <a:pt x="10394152" y="6379891"/>
                  <a:pt x="10395617" y="6375422"/>
                  <a:pt x="10389506" y="6374257"/>
                </a:cubicBezTo>
                <a:lnTo>
                  <a:pt x="10386480" y="6381106"/>
                </a:lnTo>
                <a:cubicBezTo>
                  <a:pt x="10390744" y="6382990"/>
                  <a:pt x="10389279" y="6387459"/>
                  <a:pt x="10395628" y="6389240"/>
                </a:cubicBezTo>
                <a:close/>
                <a:moveTo>
                  <a:pt x="11078617" y="4848524"/>
                </a:moveTo>
                <a:cubicBezTo>
                  <a:pt x="11082295" y="4840200"/>
                  <a:pt x="11081773" y="4833592"/>
                  <a:pt x="11078919" y="4827930"/>
                </a:cubicBezTo>
                <a:lnTo>
                  <a:pt x="11078823" y="4827826"/>
                </a:lnTo>
                <a:lnTo>
                  <a:pt x="11065237" y="4813020"/>
                </a:lnTo>
                <a:lnTo>
                  <a:pt x="11065423" y="4825462"/>
                </a:lnTo>
                <a:lnTo>
                  <a:pt x="11065538" y="4833115"/>
                </a:lnTo>
                <a:cubicBezTo>
                  <a:pt x="11066698" y="4839431"/>
                  <a:pt x="11069990" y="4844967"/>
                  <a:pt x="11078617" y="4848524"/>
                </a:cubicBezTo>
                <a:close/>
                <a:moveTo>
                  <a:pt x="11939922" y="2899282"/>
                </a:moveTo>
                <a:cubicBezTo>
                  <a:pt x="11950979" y="2881188"/>
                  <a:pt x="11924534" y="2883292"/>
                  <a:pt x="11920898" y="2890366"/>
                </a:cubicBezTo>
                <a:cubicBezTo>
                  <a:pt x="11924462" y="2895005"/>
                  <a:pt x="11930677" y="2898262"/>
                  <a:pt x="11939922" y="2899282"/>
                </a:cubicBezTo>
                <a:close/>
                <a:moveTo>
                  <a:pt x="9646813" y="8097902"/>
                </a:moveTo>
                <a:cubicBezTo>
                  <a:pt x="9646996" y="8090648"/>
                  <a:pt x="9640890" y="8084228"/>
                  <a:pt x="9633823" y="8089669"/>
                </a:cubicBezTo>
                <a:cubicBezTo>
                  <a:pt x="9633321" y="8096582"/>
                  <a:pt x="9639427" y="8103001"/>
                  <a:pt x="9646813" y="8097902"/>
                </a:cubicBezTo>
                <a:close/>
                <a:moveTo>
                  <a:pt x="10786101" y="5519793"/>
                </a:moveTo>
                <a:cubicBezTo>
                  <a:pt x="10778653" y="5471728"/>
                  <a:pt x="10782278" y="5419377"/>
                  <a:pt x="10767209" y="5374116"/>
                </a:cubicBezTo>
                <a:lnTo>
                  <a:pt x="10764421" y="5368832"/>
                </a:lnTo>
                <a:lnTo>
                  <a:pt x="10744805" y="5331642"/>
                </a:lnTo>
                <a:cubicBezTo>
                  <a:pt x="10743246" y="5334016"/>
                  <a:pt x="10739932" y="5334592"/>
                  <a:pt x="10736469" y="5332042"/>
                </a:cubicBezTo>
                <a:cubicBezTo>
                  <a:pt x="10734731" y="5339438"/>
                  <a:pt x="10733762" y="5346535"/>
                  <a:pt x="10734124" y="5353073"/>
                </a:cubicBezTo>
                <a:lnTo>
                  <a:pt x="10738780" y="5367657"/>
                </a:lnTo>
                <a:lnTo>
                  <a:pt x="10739766" y="5370746"/>
                </a:lnTo>
                <a:lnTo>
                  <a:pt x="10744495" y="5367919"/>
                </a:lnTo>
                <a:lnTo>
                  <a:pt x="10751546" y="5363705"/>
                </a:lnTo>
                <a:lnTo>
                  <a:pt x="10752005" y="5368263"/>
                </a:lnTo>
                <a:lnTo>
                  <a:pt x="10767734" y="5524428"/>
                </a:lnTo>
                <a:cubicBezTo>
                  <a:pt x="10776078" y="5528628"/>
                  <a:pt x="10780663" y="5524020"/>
                  <a:pt x="10786101" y="5519793"/>
                </a:cubicBezTo>
                <a:close/>
                <a:moveTo>
                  <a:pt x="9514085" y="8405001"/>
                </a:moveTo>
                <a:cubicBezTo>
                  <a:pt x="9510382" y="8401843"/>
                  <a:pt x="9509752" y="8397501"/>
                  <a:pt x="9502790" y="8395947"/>
                </a:cubicBezTo>
                <a:cubicBezTo>
                  <a:pt x="9497193" y="8405155"/>
                  <a:pt x="9509529" y="8414160"/>
                  <a:pt x="9514085" y="8405001"/>
                </a:cubicBezTo>
                <a:close/>
                <a:moveTo>
                  <a:pt x="10406949" y="6390150"/>
                </a:moveTo>
                <a:cubicBezTo>
                  <a:pt x="10413575" y="6384380"/>
                  <a:pt x="10404991" y="6370355"/>
                  <a:pt x="10400167" y="6378967"/>
                </a:cubicBezTo>
                <a:cubicBezTo>
                  <a:pt x="10404668" y="6381468"/>
                  <a:pt x="10403441" y="6386554"/>
                  <a:pt x="10406949" y="6390150"/>
                </a:cubicBezTo>
                <a:close/>
                <a:moveTo>
                  <a:pt x="10799390" y="5509337"/>
                </a:moveTo>
                <a:cubicBezTo>
                  <a:pt x="10815003" y="5477463"/>
                  <a:pt x="10809447" y="5421943"/>
                  <a:pt x="10789519" y="5380483"/>
                </a:cubicBezTo>
                <a:cubicBezTo>
                  <a:pt x="10788639" y="5414791"/>
                  <a:pt x="10796136" y="5445144"/>
                  <a:pt x="10800983" y="5476877"/>
                </a:cubicBezTo>
                <a:cubicBezTo>
                  <a:pt x="10789769" y="5482638"/>
                  <a:pt x="10791512" y="5501775"/>
                  <a:pt x="10799390" y="5509337"/>
                </a:cubicBezTo>
                <a:close/>
                <a:moveTo>
                  <a:pt x="11003468" y="5047460"/>
                </a:moveTo>
                <a:cubicBezTo>
                  <a:pt x="11022575" y="5009984"/>
                  <a:pt x="10982711" y="4970942"/>
                  <a:pt x="10984147" y="4930761"/>
                </a:cubicBezTo>
                <a:cubicBezTo>
                  <a:pt x="10969056" y="4916440"/>
                  <a:pt x="10968731" y="4896399"/>
                  <a:pt x="10961024" y="4879218"/>
                </a:cubicBezTo>
                <a:cubicBezTo>
                  <a:pt x="10956705" y="4898228"/>
                  <a:pt x="10979961" y="4921768"/>
                  <a:pt x="10965778" y="4935399"/>
                </a:cubicBezTo>
                <a:cubicBezTo>
                  <a:pt x="10943666" y="4891957"/>
                  <a:pt x="10950899" y="4837500"/>
                  <a:pt x="10923251" y="4796202"/>
                </a:cubicBezTo>
                <a:cubicBezTo>
                  <a:pt x="10909510" y="4841151"/>
                  <a:pt x="10948947" y="4880005"/>
                  <a:pt x="10937223" y="4914620"/>
                </a:cubicBezTo>
                <a:cubicBezTo>
                  <a:pt x="10919365" y="4890403"/>
                  <a:pt x="10933740" y="4854408"/>
                  <a:pt x="10906464" y="4834193"/>
                </a:cubicBezTo>
                <a:cubicBezTo>
                  <a:pt x="10898104" y="4869274"/>
                  <a:pt x="10932196" y="4887909"/>
                  <a:pt x="10916026" y="4925661"/>
                </a:cubicBezTo>
                <a:cubicBezTo>
                  <a:pt x="10922475" y="4929531"/>
                  <a:pt x="10924927" y="4923983"/>
                  <a:pt x="10929710" y="4923545"/>
                </a:cubicBezTo>
                <a:cubicBezTo>
                  <a:pt x="10925390" y="4942554"/>
                  <a:pt x="10941640" y="4968101"/>
                  <a:pt x="10953914" y="4971484"/>
                </a:cubicBezTo>
                <a:cubicBezTo>
                  <a:pt x="10947595" y="4961549"/>
                  <a:pt x="10941891" y="4951376"/>
                  <a:pt x="10948681" y="4936008"/>
                </a:cubicBezTo>
                <a:cubicBezTo>
                  <a:pt x="10959307" y="4944275"/>
                  <a:pt x="10948210" y="4961310"/>
                  <a:pt x="10963758" y="4967670"/>
                </a:cubicBezTo>
                <a:cubicBezTo>
                  <a:pt x="10966071" y="4963590"/>
                  <a:pt x="10967243" y="4957475"/>
                  <a:pt x="10971887" y="4958507"/>
                </a:cubicBezTo>
                <a:cubicBezTo>
                  <a:pt x="10988851" y="4985900"/>
                  <a:pt x="10979120" y="5022927"/>
                  <a:pt x="11003468" y="5047460"/>
                </a:cubicBezTo>
                <a:close/>
                <a:moveTo>
                  <a:pt x="10830928" y="5439815"/>
                </a:moveTo>
                <a:cubicBezTo>
                  <a:pt x="10835461" y="5429070"/>
                  <a:pt x="10828066" y="5412696"/>
                  <a:pt x="10826410" y="5400865"/>
                </a:cubicBezTo>
                <a:lnTo>
                  <a:pt x="10821492" y="5371447"/>
                </a:lnTo>
                <a:lnTo>
                  <a:pt x="10816314" y="5340470"/>
                </a:lnTo>
                <a:cubicBezTo>
                  <a:pt x="10813297" y="5320321"/>
                  <a:pt x="10811314" y="5300569"/>
                  <a:pt x="10812438" y="5282446"/>
                </a:cubicBezTo>
                <a:cubicBezTo>
                  <a:pt x="10801336" y="5272948"/>
                  <a:pt x="10807390" y="5220005"/>
                  <a:pt x="10793154" y="5232602"/>
                </a:cubicBezTo>
                <a:cubicBezTo>
                  <a:pt x="10794509" y="5269932"/>
                  <a:pt x="10799401" y="5305892"/>
                  <a:pt x="10805084" y="5341503"/>
                </a:cubicBezTo>
                <a:lnTo>
                  <a:pt x="10809677" y="5370906"/>
                </a:lnTo>
                <a:lnTo>
                  <a:pt x="10821766" y="5448307"/>
                </a:lnTo>
                <a:cubicBezTo>
                  <a:pt x="10826581" y="5446353"/>
                  <a:pt x="10829418" y="5443396"/>
                  <a:pt x="10830928" y="5439815"/>
                </a:cubicBezTo>
                <a:close/>
                <a:moveTo>
                  <a:pt x="9509032" y="8433745"/>
                </a:moveTo>
                <a:cubicBezTo>
                  <a:pt x="9490043" y="8429412"/>
                  <a:pt x="9488865" y="8418233"/>
                  <a:pt x="9480932" y="8409648"/>
                </a:cubicBezTo>
                <a:cubicBezTo>
                  <a:pt x="9473647" y="8422674"/>
                  <a:pt x="9497054" y="8444700"/>
                  <a:pt x="9509032" y="8433745"/>
                </a:cubicBezTo>
                <a:close/>
                <a:moveTo>
                  <a:pt x="8074435" y="11681267"/>
                </a:moveTo>
                <a:cubicBezTo>
                  <a:pt x="8077332" y="11675761"/>
                  <a:pt x="8076948" y="11666195"/>
                  <a:pt x="8074423" y="11663403"/>
                </a:cubicBezTo>
                <a:cubicBezTo>
                  <a:pt x="8073962" y="11666084"/>
                  <a:pt x="8071428" y="11667593"/>
                  <a:pt x="8067735" y="11666872"/>
                </a:cubicBezTo>
                <a:cubicBezTo>
                  <a:pt x="8066351" y="11674913"/>
                  <a:pt x="8068060" y="11680081"/>
                  <a:pt x="8074435" y="11681267"/>
                </a:cubicBezTo>
                <a:close/>
                <a:moveTo>
                  <a:pt x="8749224" y="10154415"/>
                </a:moveTo>
                <a:cubicBezTo>
                  <a:pt x="8755773" y="10143494"/>
                  <a:pt x="8762496" y="10107360"/>
                  <a:pt x="8741244" y="10102223"/>
                </a:cubicBezTo>
                <a:cubicBezTo>
                  <a:pt x="8731310" y="10115798"/>
                  <a:pt x="8735632" y="10144944"/>
                  <a:pt x="8749224" y="10154415"/>
                </a:cubicBezTo>
                <a:close/>
                <a:moveTo>
                  <a:pt x="8117210" y="11585164"/>
                </a:moveTo>
                <a:cubicBezTo>
                  <a:pt x="8099463" y="11600032"/>
                  <a:pt x="8076814" y="11611290"/>
                  <a:pt x="8064067" y="11631083"/>
                </a:cubicBezTo>
                <a:cubicBezTo>
                  <a:pt x="8085596" y="11622554"/>
                  <a:pt x="8114796" y="11601551"/>
                  <a:pt x="8117210" y="11585164"/>
                </a:cubicBezTo>
                <a:close/>
                <a:moveTo>
                  <a:pt x="11065161" y="4917067"/>
                </a:moveTo>
                <a:cubicBezTo>
                  <a:pt x="11062355" y="4899756"/>
                  <a:pt x="11061502" y="4881777"/>
                  <a:pt x="11059011" y="4864478"/>
                </a:cubicBezTo>
                <a:lnTo>
                  <a:pt x="11044969" y="4821855"/>
                </a:lnTo>
                <a:lnTo>
                  <a:pt x="11043028" y="4815963"/>
                </a:lnTo>
                <a:lnTo>
                  <a:pt x="11043596" y="4821612"/>
                </a:lnTo>
                <a:lnTo>
                  <a:pt x="11048326" y="4868749"/>
                </a:lnTo>
                <a:cubicBezTo>
                  <a:pt x="11050948" y="4886043"/>
                  <a:pt x="11055493" y="4902591"/>
                  <a:pt x="11065161" y="4917067"/>
                </a:cubicBezTo>
                <a:close/>
                <a:moveTo>
                  <a:pt x="8450932" y="10834047"/>
                </a:moveTo>
                <a:cubicBezTo>
                  <a:pt x="8453965" y="10829813"/>
                  <a:pt x="8454937" y="10825110"/>
                  <a:pt x="8451701" y="10823860"/>
                </a:cubicBezTo>
                <a:cubicBezTo>
                  <a:pt x="8449659" y="10831949"/>
                  <a:pt x="8440141" y="10832979"/>
                  <a:pt x="8437795" y="10841422"/>
                </a:cubicBezTo>
                <a:cubicBezTo>
                  <a:pt x="8442804" y="10842046"/>
                  <a:pt x="8447899" y="10838281"/>
                  <a:pt x="8450932" y="10834047"/>
                </a:cubicBezTo>
                <a:close/>
                <a:moveTo>
                  <a:pt x="10198159" y="6881461"/>
                </a:moveTo>
                <a:cubicBezTo>
                  <a:pt x="10187041" y="6863813"/>
                  <a:pt x="10182889" y="6843130"/>
                  <a:pt x="10163147" y="6828804"/>
                </a:cubicBezTo>
                <a:cubicBezTo>
                  <a:pt x="10161826" y="6844522"/>
                  <a:pt x="10185050" y="6891460"/>
                  <a:pt x="10198159" y="6881461"/>
                </a:cubicBezTo>
                <a:close/>
                <a:moveTo>
                  <a:pt x="11647581" y="3605707"/>
                </a:moveTo>
                <a:cubicBezTo>
                  <a:pt x="11580956" y="3597174"/>
                  <a:pt x="11498441" y="3579580"/>
                  <a:pt x="11430759" y="3544576"/>
                </a:cubicBezTo>
                <a:cubicBezTo>
                  <a:pt x="11420589" y="3611464"/>
                  <a:pt x="11409427" y="3679443"/>
                  <a:pt x="11392489" y="3748948"/>
                </a:cubicBezTo>
                <a:cubicBezTo>
                  <a:pt x="11436462" y="3733706"/>
                  <a:pt x="11472393" y="3703185"/>
                  <a:pt x="11513744" y="3681176"/>
                </a:cubicBezTo>
                <a:cubicBezTo>
                  <a:pt x="11555522" y="3659356"/>
                  <a:pt x="11597250" y="3636495"/>
                  <a:pt x="11639028" y="3614675"/>
                </a:cubicBezTo>
                <a:cubicBezTo>
                  <a:pt x="11641528" y="3610171"/>
                  <a:pt x="11645985" y="3611630"/>
                  <a:pt x="11647581" y="3605707"/>
                </a:cubicBezTo>
                <a:close/>
                <a:moveTo>
                  <a:pt x="11317121" y="4353832"/>
                </a:moveTo>
                <a:cubicBezTo>
                  <a:pt x="11305946" y="4351447"/>
                  <a:pt x="11306456" y="4344527"/>
                  <a:pt x="11298167" y="4341375"/>
                </a:cubicBezTo>
                <a:cubicBezTo>
                  <a:pt x="11293401" y="4351008"/>
                  <a:pt x="11278537" y="4350054"/>
                  <a:pt x="11284191" y="4363781"/>
                </a:cubicBezTo>
                <a:lnTo>
                  <a:pt x="11286055" y="4363882"/>
                </a:lnTo>
                <a:lnTo>
                  <a:pt x="11302973" y="4364806"/>
                </a:lnTo>
                <a:cubicBezTo>
                  <a:pt x="11308354" y="4362718"/>
                  <a:pt x="11312963" y="4358630"/>
                  <a:pt x="11317121" y="4353832"/>
                </a:cubicBezTo>
                <a:close/>
                <a:moveTo>
                  <a:pt x="9856334" y="7662929"/>
                </a:moveTo>
                <a:cubicBezTo>
                  <a:pt x="9854300" y="7651992"/>
                  <a:pt x="9839495" y="7663508"/>
                  <a:pt x="9845650" y="7667950"/>
                </a:cubicBezTo>
                <a:cubicBezTo>
                  <a:pt x="9849351" y="7665071"/>
                  <a:pt x="9852583" y="7667787"/>
                  <a:pt x="9856334" y="7662929"/>
                </a:cubicBezTo>
                <a:close/>
                <a:moveTo>
                  <a:pt x="10244516" y="6785800"/>
                </a:moveTo>
                <a:cubicBezTo>
                  <a:pt x="10258978" y="6769266"/>
                  <a:pt x="10234927" y="6743867"/>
                  <a:pt x="10224288" y="6727450"/>
                </a:cubicBezTo>
                <a:cubicBezTo>
                  <a:pt x="10217969" y="6752166"/>
                  <a:pt x="10236478" y="6766966"/>
                  <a:pt x="10244516" y="6785800"/>
                </a:cubicBezTo>
                <a:close/>
                <a:moveTo>
                  <a:pt x="10544993" y="6109220"/>
                </a:moveTo>
                <a:cubicBezTo>
                  <a:pt x="10549905" y="6102735"/>
                  <a:pt x="10542573" y="6085748"/>
                  <a:pt x="10535384" y="6092755"/>
                </a:cubicBezTo>
                <a:cubicBezTo>
                  <a:pt x="10542097" y="6097248"/>
                  <a:pt x="10538520" y="6105342"/>
                  <a:pt x="10544993" y="6109220"/>
                </a:cubicBezTo>
                <a:close/>
                <a:moveTo>
                  <a:pt x="10990697" y="5104061"/>
                </a:moveTo>
                <a:cubicBezTo>
                  <a:pt x="11005041" y="5076216"/>
                  <a:pt x="10989329" y="5035600"/>
                  <a:pt x="10974310" y="5009577"/>
                </a:cubicBezTo>
                <a:cubicBezTo>
                  <a:pt x="10975654" y="5042313"/>
                  <a:pt x="10977236" y="5075665"/>
                  <a:pt x="10990697" y="5104061"/>
                </a:cubicBezTo>
                <a:close/>
                <a:moveTo>
                  <a:pt x="11030682" y="5013566"/>
                </a:moveTo>
                <a:cubicBezTo>
                  <a:pt x="11029257" y="4987937"/>
                  <a:pt x="11019596" y="4964791"/>
                  <a:pt x="11033899" y="4940499"/>
                </a:cubicBezTo>
                <a:cubicBezTo>
                  <a:pt x="11025554" y="4936302"/>
                  <a:pt x="11026062" y="4929383"/>
                  <a:pt x="11016406" y="4932769"/>
                </a:cubicBezTo>
                <a:cubicBezTo>
                  <a:pt x="11020674" y="4923687"/>
                  <a:pt x="11018838" y="4911396"/>
                  <a:pt x="11015786" y="4898249"/>
                </a:cubicBezTo>
                <a:lnTo>
                  <a:pt x="11011596" y="4877245"/>
                </a:lnTo>
                <a:lnTo>
                  <a:pt x="11007874" y="4858593"/>
                </a:lnTo>
                <a:cubicBezTo>
                  <a:pt x="11007321" y="4842532"/>
                  <a:pt x="11002551" y="4825628"/>
                  <a:pt x="10994098" y="4814751"/>
                </a:cubicBezTo>
                <a:cubicBezTo>
                  <a:pt x="10981536" y="4809711"/>
                  <a:pt x="10996259" y="4829481"/>
                  <a:pt x="10985543" y="4823726"/>
                </a:cubicBezTo>
                <a:cubicBezTo>
                  <a:pt x="10988789" y="4812916"/>
                  <a:pt x="10974305" y="4793761"/>
                  <a:pt x="10989687" y="4787802"/>
                </a:cubicBezTo>
                <a:cubicBezTo>
                  <a:pt x="10999132" y="4797587"/>
                  <a:pt x="10993999" y="4812667"/>
                  <a:pt x="11007752" y="4820783"/>
                </a:cubicBezTo>
                <a:cubicBezTo>
                  <a:pt x="11013747" y="4810677"/>
                  <a:pt x="10997941" y="4794511"/>
                  <a:pt x="11013184" y="4790021"/>
                </a:cubicBezTo>
                <a:cubicBezTo>
                  <a:pt x="11021439" y="4796730"/>
                  <a:pt x="11034433" y="4828491"/>
                  <a:pt x="11033184" y="4819776"/>
                </a:cubicBezTo>
                <a:cubicBezTo>
                  <a:pt x="11035200" y="4809442"/>
                  <a:pt x="11029218" y="4802208"/>
                  <a:pt x="11028773" y="4792827"/>
                </a:cubicBezTo>
                <a:cubicBezTo>
                  <a:pt x="10958531" y="4769445"/>
                  <a:pt x="10901817" y="4736222"/>
                  <a:pt x="10836515" y="4720124"/>
                </a:cubicBezTo>
                <a:cubicBezTo>
                  <a:pt x="10846446" y="4735736"/>
                  <a:pt x="10863221" y="4763556"/>
                  <a:pt x="10877817" y="4767455"/>
                </a:cubicBezTo>
                <a:cubicBezTo>
                  <a:pt x="10874355" y="4764904"/>
                  <a:pt x="10872472" y="4747236"/>
                  <a:pt x="10881949" y="4748872"/>
                </a:cubicBezTo>
                <a:cubicBezTo>
                  <a:pt x="10895997" y="4763243"/>
                  <a:pt x="10904651" y="4756352"/>
                  <a:pt x="10919715" y="4756885"/>
                </a:cubicBezTo>
                <a:cubicBezTo>
                  <a:pt x="10931998" y="4764864"/>
                  <a:pt x="10941767" y="4794690"/>
                  <a:pt x="10959830" y="4779202"/>
                </a:cubicBezTo>
                <a:cubicBezTo>
                  <a:pt x="10967101" y="4791598"/>
                  <a:pt x="10972338" y="4805136"/>
                  <a:pt x="10975730" y="4819390"/>
                </a:cubicBezTo>
                <a:cubicBezTo>
                  <a:pt x="10970183" y="4816939"/>
                  <a:pt x="10963545" y="4813496"/>
                  <a:pt x="10962046" y="4821507"/>
                </a:cubicBezTo>
                <a:cubicBezTo>
                  <a:pt x="10962698" y="4839652"/>
                  <a:pt x="10971159" y="4855125"/>
                  <a:pt x="10976406" y="4873259"/>
                </a:cubicBezTo>
                <a:cubicBezTo>
                  <a:pt x="10978766" y="4881190"/>
                  <a:pt x="10979330" y="4890878"/>
                  <a:pt x="10981409" y="4900023"/>
                </a:cubicBezTo>
                <a:lnTo>
                  <a:pt x="10991380" y="4916658"/>
                </a:lnTo>
                <a:lnTo>
                  <a:pt x="10995500" y="4923532"/>
                </a:lnTo>
                <a:lnTo>
                  <a:pt x="10995773" y="4908093"/>
                </a:lnTo>
                <a:lnTo>
                  <a:pt x="10995912" y="4900237"/>
                </a:lnTo>
                <a:cubicBezTo>
                  <a:pt x="10992464" y="4876879"/>
                  <a:pt x="10980145" y="4854121"/>
                  <a:pt x="10983347" y="4839082"/>
                </a:cubicBezTo>
                <a:cubicBezTo>
                  <a:pt x="10995734" y="4851443"/>
                  <a:pt x="10999460" y="4867247"/>
                  <a:pt x="11001932" y="4883582"/>
                </a:cubicBezTo>
                <a:lnTo>
                  <a:pt x="11003929" y="4892191"/>
                </a:lnTo>
                <a:lnTo>
                  <a:pt x="11012993" y="4931261"/>
                </a:lnTo>
                <a:cubicBezTo>
                  <a:pt x="11010352" y="4937237"/>
                  <a:pt x="11002425" y="4928633"/>
                  <a:pt x="10999735" y="4933567"/>
                </a:cubicBezTo>
                <a:cubicBezTo>
                  <a:pt x="11011629" y="4959740"/>
                  <a:pt x="11004022" y="4993114"/>
                  <a:pt x="11030682" y="5013566"/>
                </a:cubicBezTo>
                <a:close/>
                <a:moveTo>
                  <a:pt x="11099524" y="4857761"/>
                </a:moveTo>
                <a:cubicBezTo>
                  <a:pt x="11101728" y="4847001"/>
                  <a:pt x="11100053" y="4838097"/>
                  <a:pt x="11094686" y="4830624"/>
                </a:cubicBezTo>
                <a:cubicBezTo>
                  <a:pt x="11087936" y="4842437"/>
                  <a:pt x="11092500" y="4850576"/>
                  <a:pt x="11099524" y="4857761"/>
                </a:cubicBezTo>
                <a:close/>
                <a:moveTo>
                  <a:pt x="10621957" y="5939130"/>
                </a:moveTo>
                <a:cubicBezTo>
                  <a:pt x="10561584" y="5940467"/>
                  <a:pt x="10587195" y="5869783"/>
                  <a:pt x="10560750" y="5833651"/>
                </a:cubicBezTo>
                <a:cubicBezTo>
                  <a:pt x="10549128" y="5861112"/>
                  <a:pt x="10587781" y="5903148"/>
                  <a:pt x="10570856" y="5933359"/>
                </a:cubicBezTo>
                <a:cubicBezTo>
                  <a:pt x="10589035" y="5937316"/>
                  <a:pt x="10597138" y="5949046"/>
                  <a:pt x="10617250" y="5949783"/>
                </a:cubicBezTo>
                <a:close/>
                <a:moveTo>
                  <a:pt x="10229483" y="6829079"/>
                </a:moveTo>
                <a:cubicBezTo>
                  <a:pt x="10226492" y="6815022"/>
                  <a:pt x="10218990" y="6772993"/>
                  <a:pt x="10195288" y="6793085"/>
                </a:cubicBezTo>
                <a:cubicBezTo>
                  <a:pt x="10217752" y="6798935"/>
                  <a:pt x="10208710" y="6832126"/>
                  <a:pt x="10229483" y="6829079"/>
                </a:cubicBezTo>
                <a:close/>
                <a:moveTo>
                  <a:pt x="6677565" y="14870342"/>
                </a:moveTo>
                <a:cubicBezTo>
                  <a:pt x="6661504" y="14861714"/>
                  <a:pt x="6658323" y="14887365"/>
                  <a:pt x="6641787" y="14877505"/>
                </a:cubicBezTo>
                <a:cubicBezTo>
                  <a:pt x="6622797" y="14873199"/>
                  <a:pt x="6615732" y="14833833"/>
                  <a:pt x="6599328" y="14849046"/>
                </a:cubicBezTo>
                <a:cubicBezTo>
                  <a:pt x="6612565" y="14868678"/>
                  <a:pt x="6632568" y="14885684"/>
                  <a:pt x="6660140" y="14899399"/>
                </a:cubicBezTo>
                <a:cubicBezTo>
                  <a:pt x="6666235" y="14891371"/>
                  <a:pt x="6673420" y="14884336"/>
                  <a:pt x="6677565" y="14870342"/>
                </a:cubicBezTo>
                <a:close/>
                <a:moveTo>
                  <a:pt x="6684547" y="14854539"/>
                </a:moveTo>
                <a:cubicBezTo>
                  <a:pt x="6674287" y="14847198"/>
                  <a:pt x="6667008" y="14838876"/>
                  <a:pt x="6659960" y="14830466"/>
                </a:cubicBezTo>
                <a:lnTo>
                  <a:pt x="6644808" y="14814397"/>
                </a:lnTo>
                <a:lnTo>
                  <a:pt x="6636756" y="14805856"/>
                </a:lnTo>
                <a:cubicBezTo>
                  <a:pt x="6635699" y="14811132"/>
                  <a:pt x="6637314" y="14817206"/>
                  <a:pt x="6640543" y="14823250"/>
                </a:cubicBezTo>
                <a:lnTo>
                  <a:pt x="6644163" y="14827879"/>
                </a:lnTo>
                <a:lnTo>
                  <a:pt x="6654010" y="14840472"/>
                </a:lnTo>
                <a:cubicBezTo>
                  <a:pt x="6664801" y="14850792"/>
                  <a:pt x="6677806" y="14857686"/>
                  <a:pt x="6684547" y="14854539"/>
                </a:cubicBezTo>
                <a:close/>
                <a:moveTo>
                  <a:pt x="6693039" y="14835319"/>
                </a:moveTo>
                <a:cubicBezTo>
                  <a:pt x="6677398" y="14822282"/>
                  <a:pt x="6670982" y="14805664"/>
                  <a:pt x="6651413" y="14793443"/>
                </a:cubicBezTo>
                <a:cubicBezTo>
                  <a:pt x="6651720" y="14808895"/>
                  <a:pt x="6677908" y="14846501"/>
                  <a:pt x="6693039" y="14835319"/>
                </a:cubicBezTo>
                <a:close/>
                <a:moveTo>
                  <a:pt x="11672554" y="3568814"/>
                </a:moveTo>
                <a:cubicBezTo>
                  <a:pt x="11614210" y="3475733"/>
                  <a:pt x="11586014" y="3370989"/>
                  <a:pt x="11511058" y="3284334"/>
                </a:cubicBezTo>
                <a:cubicBezTo>
                  <a:pt x="11470761" y="3372071"/>
                  <a:pt x="11459538" y="3434415"/>
                  <a:pt x="11438226" y="3517284"/>
                </a:cubicBezTo>
                <a:cubicBezTo>
                  <a:pt x="11512594" y="3534847"/>
                  <a:pt x="11579336" y="3532725"/>
                  <a:pt x="11662095" y="3572860"/>
                </a:cubicBezTo>
                <a:cubicBezTo>
                  <a:pt x="11666313" y="3573704"/>
                  <a:pt x="11669528" y="3571046"/>
                  <a:pt x="11672554" y="3568814"/>
                </a:cubicBezTo>
                <a:close/>
                <a:moveTo>
                  <a:pt x="9830318" y="7739825"/>
                </a:moveTo>
                <a:cubicBezTo>
                  <a:pt x="9837123" y="7718543"/>
                  <a:pt x="9836672" y="7697089"/>
                  <a:pt x="9842816" y="7675792"/>
                </a:cubicBezTo>
                <a:cubicBezTo>
                  <a:pt x="9826122" y="7696831"/>
                  <a:pt x="9824257" y="7718559"/>
                  <a:pt x="9830318" y="7739825"/>
                </a:cubicBezTo>
                <a:close/>
                <a:moveTo>
                  <a:pt x="8747612" y="10190445"/>
                </a:moveTo>
                <a:cubicBezTo>
                  <a:pt x="8749313" y="10189593"/>
                  <a:pt x="8750333" y="10187624"/>
                  <a:pt x="8750264" y="10183884"/>
                </a:cubicBezTo>
                <a:cubicBezTo>
                  <a:pt x="8745465" y="10176201"/>
                  <a:pt x="8725186" y="10170173"/>
                  <a:pt x="8724976" y="10185576"/>
                </a:cubicBezTo>
                <a:cubicBezTo>
                  <a:pt x="8731283" y="10185503"/>
                  <a:pt x="8742509" y="10193002"/>
                  <a:pt x="8747612" y="10190445"/>
                </a:cubicBezTo>
                <a:close/>
                <a:moveTo>
                  <a:pt x="9970110" y="7425254"/>
                </a:moveTo>
                <a:lnTo>
                  <a:pt x="9963343" y="7413525"/>
                </a:lnTo>
                <a:lnTo>
                  <a:pt x="9955670" y="7417946"/>
                </a:lnTo>
                <a:cubicBezTo>
                  <a:pt x="9958064" y="7423036"/>
                  <a:pt x="9953450" y="7426237"/>
                  <a:pt x="9958395" y="7432009"/>
                </a:cubicBezTo>
                <a:close/>
                <a:moveTo>
                  <a:pt x="11878425" y="3110071"/>
                </a:moveTo>
                <a:cubicBezTo>
                  <a:pt x="11875756" y="3102253"/>
                  <a:pt x="11861913" y="3101243"/>
                  <a:pt x="11855788" y="3095473"/>
                </a:cubicBezTo>
                <a:cubicBezTo>
                  <a:pt x="11854714" y="3103679"/>
                  <a:pt x="11848646" y="3103552"/>
                  <a:pt x="11847523" y="3110715"/>
                </a:cubicBezTo>
                <a:cubicBezTo>
                  <a:pt x="11857522" y="3110026"/>
                  <a:pt x="11877746" y="3126622"/>
                  <a:pt x="11878425" y="3110071"/>
                </a:cubicBezTo>
                <a:close/>
                <a:moveTo>
                  <a:pt x="8466406" y="10834688"/>
                </a:moveTo>
                <a:cubicBezTo>
                  <a:pt x="8448649" y="10853857"/>
                  <a:pt x="8414275" y="10880863"/>
                  <a:pt x="8398640" y="10901861"/>
                </a:cubicBezTo>
                <a:cubicBezTo>
                  <a:pt x="8398336" y="10902214"/>
                  <a:pt x="8383821" y="10920484"/>
                  <a:pt x="8395008" y="10919661"/>
                </a:cubicBezTo>
                <a:cubicBezTo>
                  <a:pt x="8418352" y="10891150"/>
                  <a:pt x="8449172" y="10869698"/>
                  <a:pt x="8466406" y="10834688"/>
                </a:cubicBezTo>
                <a:close/>
                <a:moveTo>
                  <a:pt x="8426979" y="10926906"/>
                </a:moveTo>
                <a:cubicBezTo>
                  <a:pt x="8416628" y="10938914"/>
                  <a:pt x="8397221" y="10949272"/>
                  <a:pt x="8380996" y="10962374"/>
                </a:cubicBezTo>
                <a:cubicBezTo>
                  <a:pt x="8367914" y="10973259"/>
                  <a:pt x="8342624" y="10989012"/>
                  <a:pt x="8352163" y="11001543"/>
                </a:cubicBezTo>
                <a:cubicBezTo>
                  <a:pt x="8362062" y="10987915"/>
                  <a:pt x="8380556" y="10978616"/>
                  <a:pt x="8395160" y="10965964"/>
                </a:cubicBezTo>
                <a:cubicBezTo>
                  <a:pt x="8408546" y="10954725"/>
                  <a:pt x="8427757" y="10941735"/>
                  <a:pt x="8426979" y="10926906"/>
                </a:cubicBezTo>
                <a:close/>
                <a:moveTo>
                  <a:pt x="8121065" y="11627886"/>
                </a:moveTo>
                <a:cubicBezTo>
                  <a:pt x="8110683" y="11630635"/>
                  <a:pt x="8103130" y="11635821"/>
                  <a:pt x="8099566" y="11645676"/>
                </a:cubicBezTo>
                <a:cubicBezTo>
                  <a:pt x="8110655" y="11643538"/>
                  <a:pt x="8116793" y="11637133"/>
                  <a:pt x="8121065" y="11627886"/>
                </a:cubicBezTo>
                <a:close/>
                <a:moveTo>
                  <a:pt x="10357211" y="6568475"/>
                </a:moveTo>
                <a:cubicBezTo>
                  <a:pt x="10361396" y="6560168"/>
                  <a:pt x="10356306" y="6555381"/>
                  <a:pt x="10352453" y="6550124"/>
                </a:cubicBezTo>
                <a:cubicBezTo>
                  <a:pt x="10347650" y="6558665"/>
                  <a:pt x="10347175" y="6565564"/>
                  <a:pt x="10357211" y="6568475"/>
                </a:cubicBezTo>
                <a:close/>
                <a:moveTo>
                  <a:pt x="8163427" y="11535123"/>
                </a:moveTo>
                <a:cubicBezTo>
                  <a:pt x="8145050" y="11537135"/>
                  <a:pt x="8140521" y="11525228"/>
                  <a:pt x="8120877" y="11527994"/>
                </a:cubicBezTo>
                <a:lnTo>
                  <a:pt x="8126025" y="11535135"/>
                </a:lnTo>
                <a:lnTo>
                  <a:pt x="8129229" y="11539580"/>
                </a:lnTo>
                <a:cubicBezTo>
                  <a:pt x="8130512" y="11542918"/>
                  <a:pt x="8129542" y="11546546"/>
                  <a:pt x="8124062" y="11552902"/>
                </a:cubicBezTo>
                <a:cubicBezTo>
                  <a:pt x="8139069" y="11541213"/>
                  <a:pt x="8158734" y="11552009"/>
                  <a:pt x="8163427" y="11535123"/>
                </a:cubicBezTo>
                <a:close/>
                <a:moveTo>
                  <a:pt x="8774531" y="10152258"/>
                </a:moveTo>
                <a:cubicBezTo>
                  <a:pt x="8782259" y="10135783"/>
                  <a:pt x="8775617" y="10127552"/>
                  <a:pt x="8780487" y="10112353"/>
                </a:cubicBezTo>
                <a:cubicBezTo>
                  <a:pt x="8752935" y="10101802"/>
                  <a:pt x="8760735" y="10147448"/>
                  <a:pt x="8774531" y="10152258"/>
                </a:cubicBezTo>
                <a:close/>
                <a:moveTo>
                  <a:pt x="10846293" y="5467817"/>
                </a:moveTo>
                <a:cubicBezTo>
                  <a:pt x="10854880" y="5450691"/>
                  <a:pt x="10854924" y="5425200"/>
                  <a:pt x="10853747" y="5404780"/>
                </a:cubicBezTo>
                <a:lnTo>
                  <a:pt x="10849004" y="5372707"/>
                </a:lnTo>
                <a:lnTo>
                  <a:pt x="10843180" y="5333335"/>
                </a:lnTo>
                <a:cubicBezTo>
                  <a:pt x="10838720" y="5309235"/>
                  <a:pt x="10834397" y="5285261"/>
                  <a:pt x="10833428" y="5262640"/>
                </a:cubicBezTo>
                <a:cubicBezTo>
                  <a:pt x="10833419" y="5258044"/>
                  <a:pt x="10839472" y="5253578"/>
                  <a:pt x="10839462" y="5248982"/>
                </a:cubicBezTo>
                <a:cubicBezTo>
                  <a:pt x="10840970" y="5219025"/>
                  <a:pt x="10822716" y="5186471"/>
                  <a:pt x="10813630" y="5166640"/>
                </a:cubicBezTo>
                <a:cubicBezTo>
                  <a:pt x="10819146" y="5177241"/>
                  <a:pt x="10807895" y="5164616"/>
                  <a:pt x="10803390" y="5162116"/>
                </a:cubicBezTo>
                <a:cubicBezTo>
                  <a:pt x="10782001" y="5195521"/>
                  <a:pt x="10808316" y="5235220"/>
                  <a:pt x="10814633" y="5267090"/>
                </a:cubicBezTo>
                <a:cubicBezTo>
                  <a:pt x="10824885" y="5254274"/>
                  <a:pt x="10808604" y="5236878"/>
                  <a:pt x="10821766" y="5232479"/>
                </a:cubicBezTo>
                <a:cubicBezTo>
                  <a:pt x="10822180" y="5263282"/>
                  <a:pt x="10823441" y="5289859"/>
                  <a:pt x="10825353" y="5315828"/>
                </a:cubicBezTo>
                <a:lnTo>
                  <a:pt x="10830617" y="5371865"/>
                </a:lnTo>
                <a:lnTo>
                  <a:pt x="10832841" y="5395543"/>
                </a:lnTo>
                <a:cubicBezTo>
                  <a:pt x="10835208" y="5419039"/>
                  <a:pt x="10832136" y="5446766"/>
                  <a:pt x="10846293" y="5467817"/>
                </a:cubicBezTo>
                <a:close/>
                <a:moveTo>
                  <a:pt x="8102540" y="11679946"/>
                </a:moveTo>
                <a:cubicBezTo>
                  <a:pt x="8105740" y="11675162"/>
                  <a:pt x="8106650" y="11669636"/>
                  <a:pt x="8102809" y="11666941"/>
                </a:cubicBezTo>
                <a:cubicBezTo>
                  <a:pt x="8098744" y="11674517"/>
                  <a:pt x="8093264" y="11680875"/>
                  <a:pt x="8088540" y="11688500"/>
                </a:cubicBezTo>
                <a:cubicBezTo>
                  <a:pt x="8093854" y="11688772"/>
                  <a:pt x="8099342" y="11684729"/>
                  <a:pt x="8102540" y="11679946"/>
                </a:cubicBezTo>
                <a:close/>
                <a:moveTo>
                  <a:pt x="10352959" y="6587415"/>
                </a:moveTo>
                <a:cubicBezTo>
                  <a:pt x="10348223" y="6585322"/>
                  <a:pt x="10350100" y="6581074"/>
                  <a:pt x="10344127" y="6579451"/>
                </a:cubicBezTo>
                <a:lnTo>
                  <a:pt x="10341124" y="6586248"/>
                </a:lnTo>
                <a:cubicBezTo>
                  <a:pt x="10344811" y="6588385"/>
                  <a:pt x="10343795" y="6593014"/>
                  <a:pt x="10349956" y="6594213"/>
                </a:cubicBezTo>
                <a:close/>
                <a:moveTo>
                  <a:pt x="9541472" y="8428283"/>
                </a:moveTo>
                <a:cubicBezTo>
                  <a:pt x="9538517" y="8434858"/>
                  <a:pt x="9533472" y="8441751"/>
                  <a:pt x="9525839" y="8448786"/>
                </a:cubicBezTo>
                <a:cubicBezTo>
                  <a:pt x="9492565" y="8459476"/>
                  <a:pt x="9458647" y="8423160"/>
                  <a:pt x="9466037" y="8399511"/>
                </a:cubicBezTo>
                <a:cubicBezTo>
                  <a:pt x="9480313" y="8352057"/>
                  <a:pt x="9562150" y="8382273"/>
                  <a:pt x="9541472" y="8428283"/>
                </a:cubicBezTo>
                <a:close/>
                <a:moveTo>
                  <a:pt x="10873144" y="5417433"/>
                </a:moveTo>
                <a:cubicBezTo>
                  <a:pt x="10877126" y="5406691"/>
                  <a:pt x="10877443" y="5393566"/>
                  <a:pt x="10874971" y="5382714"/>
                </a:cubicBezTo>
                <a:lnTo>
                  <a:pt x="10868520" y="5373601"/>
                </a:lnTo>
                <a:lnTo>
                  <a:pt x="10860056" y="5361646"/>
                </a:lnTo>
                <a:lnTo>
                  <a:pt x="10863620" y="5373377"/>
                </a:lnTo>
                <a:lnTo>
                  <a:pt x="10864183" y="5375229"/>
                </a:lnTo>
                <a:cubicBezTo>
                  <a:pt x="10864920" y="5390168"/>
                  <a:pt x="10858596" y="5407944"/>
                  <a:pt x="10873144" y="5417433"/>
                </a:cubicBezTo>
                <a:close/>
                <a:moveTo>
                  <a:pt x="10222538" y="6892232"/>
                </a:moveTo>
                <a:cubicBezTo>
                  <a:pt x="10226237" y="6878075"/>
                  <a:pt x="10221124" y="6867666"/>
                  <a:pt x="10207386" y="6860577"/>
                </a:cubicBezTo>
                <a:cubicBezTo>
                  <a:pt x="10203875" y="6874308"/>
                  <a:pt x="10211264" y="6884195"/>
                  <a:pt x="10222538" y="6892232"/>
                </a:cubicBezTo>
                <a:close/>
                <a:moveTo>
                  <a:pt x="9993537" y="7411750"/>
                </a:moveTo>
                <a:cubicBezTo>
                  <a:pt x="10016328" y="7321518"/>
                  <a:pt x="10048046" y="7233677"/>
                  <a:pt x="10050440" y="7137964"/>
                </a:cubicBezTo>
                <a:cubicBezTo>
                  <a:pt x="10023290" y="7134749"/>
                  <a:pt x="9990229" y="7154887"/>
                  <a:pt x="9966896" y="7138690"/>
                </a:cubicBezTo>
                <a:cubicBezTo>
                  <a:pt x="9907465" y="7008525"/>
                  <a:pt x="9864599" y="6882831"/>
                  <a:pt x="9813683" y="6755308"/>
                </a:cubicBezTo>
                <a:cubicBezTo>
                  <a:pt x="9792149" y="6765566"/>
                  <a:pt x="9772384" y="6770492"/>
                  <a:pt x="9750446" y="6780983"/>
                </a:cubicBezTo>
                <a:cubicBezTo>
                  <a:pt x="9768244" y="6865065"/>
                  <a:pt x="9802324" y="6941915"/>
                  <a:pt x="9832023" y="7022371"/>
                </a:cubicBezTo>
                <a:cubicBezTo>
                  <a:pt x="9851298" y="7075415"/>
                  <a:pt x="9870472" y="7130121"/>
                  <a:pt x="9875793" y="7180421"/>
                </a:cubicBezTo>
                <a:cubicBezTo>
                  <a:pt x="9857418" y="7198023"/>
                  <a:pt x="9799718" y="7208113"/>
                  <a:pt x="9777629" y="7237027"/>
                </a:cubicBezTo>
                <a:cubicBezTo>
                  <a:pt x="9812694" y="7269372"/>
                  <a:pt x="9848629" y="7298788"/>
                  <a:pt x="9884817" y="7327253"/>
                </a:cubicBezTo>
                <a:lnTo>
                  <a:pt x="9939775" y="7369958"/>
                </a:lnTo>
                <a:close/>
                <a:moveTo>
                  <a:pt x="9332032" y="8910440"/>
                </a:moveTo>
                <a:cubicBezTo>
                  <a:pt x="9347203" y="8873793"/>
                  <a:pt x="9332820" y="8848573"/>
                  <a:pt x="9319844" y="8822478"/>
                </a:cubicBezTo>
                <a:cubicBezTo>
                  <a:pt x="9300130" y="8825499"/>
                  <a:pt x="9324652" y="8861281"/>
                  <a:pt x="9308582" y="8861832"/>
                </a:cubicBezTo>
                <a:cubicBezTo>
                  <a:pt x="9294179" y="8814703"/>
                  <a:pt x="9307920" y="8757027"/>
                  <a:pt x="9278324" y="8715397"/>
                </a:cubicBezTo>
                <a:cubicBezTo>
                  <a:pt x="9265928" y="8761940"/>
                  <a:pt x="9277396" y="8796069"/>
                  <a:pt x="9283950" y="8832076"/>
                </a:cubicBezTo>
                <a:cubicBezTo>
                  <a:pt x="9287891" y="8853200"/>
                  <a:pt x="9289370" y="8875272"/>
                  <a:pt x="9302447" y="8890738"/>
                </a:cubicBezTo>
                <a:cubicBezTo>
                  <a:pt x="9321379" y="8897577"/>
                  <a:pt x="9302991" y="8862931"/>
                  <a:pt x="9316811" y="8872096"/>
                </a:cubicBezTo>
                <a:cubicBezTo>
                  <a:pt x="9323667" y="8884309"/>
                  <a:pt x="9312860" y="8902990"/>
                  <a:pt x="9332032" y="8910440"/>
                </a:cubicBezTo>
                <a:close/>
                <a:moveTo>
                  <a:pt x="8177875" y="11524798"/>
                </a:moveTo>
                <a:cubicBezTo>
                  <a:pt x="8204565" y="11470238"/>
                  <a:pt x="8220736" y="11412149"/>
                  <a:pt x="8245816" y="11353737"/>
                </a:cubicBezTo>
                <a:lnTo>
                  <a:pt x="8246906" y="11350957"/>
                </a:lnTo>
                <a:lnTo>
                  <a:pt x="8273605" y="11282885"/>
                </a:lnTo>
                <a:cubicBezTo>
                  <a:pt x="8288723" y="11231738"/>
                  <a:pt x="8298794" y="11178627"/>
                  <a:pt x="8305443" y="11123931"/>
                </a:cubicBezTo>
                <a:lnTo>
                  <a:pt x="8307783" y="11089074"/>
                </a:lnTo>
                <a:lnTo>
                  <a:pt x="8316752" y="10955475"/>
                </a:lnTo>
                <a:cubicBezTo>
                  <a:pt x="8318183" y="10897994"/>
                  <a:pt x="8317819" y="10839311"/>
                  <a:pt x="8317285" y="10779809"/>
                </a:cubicBezTo>
                <a:lnTo>
                  <a:pt x="8316999" y="10673366"/>
                </a:lnTo>
                <a:lnTo>
                  <a:pt x="8316800" y="10599225"/>
                </a:lnTo>
                <a:cubicBezTo>
                  <a:pt x="8209119" y="10588282"/>
                  <a:pt x="8064165" y="10587686"/>
                  <a:pt x="7932166" y="10587793"/>
                </a:cubicBezTo>
                <a:cubicBezTo>
                  <a:pt x="7924538" y="10627389"/>
                  <a:pt x="7929622" y="10686562"/>
                  <a:pt x="7932306" y="10709191"/>
                </a:cubicBezTo>
                <a:cubicBezTo>
                  <a:pt x="7951556" y="10701160"/>
                  <a:pt x="7979362" y="10692501"/>
                  <a:pt x="7999882" y="10705880"/>
                </a:cubicBezTo>
                <a:cubicBezTo>
                  <a:pt x="8006360" y="10717313"/>
                  <a:pt x="8010059" y="10730005"/>
                  <a:pt x="8011242" y="10742644"/>
                </a:cubicBezTo>
                <a:lnTo>
                  <a:pt x="8009875" y="10755974"/>
                </a:lnTo>
                <a:lnTo>
                  <a:pt x="8007504" y="10779091"/>
                </a:lnTo>
                <a:cubicBezTo>
                  <a:pt x="8000331" y="10801535"/>
                  <a:pt x="7984149" y="10818520"/>
                  <a:pt x="7961067" y="10819555"/>
                </a:cubicBezTo>
                <a:cubicBezTo>
                  <a:pt x="7943908" y="10820154"/>
                  <a:pt x="7939339" y="10803287"/>
                  <a:pt x="7921561" y="10808894"/>
                </a:cubicBezTo>
                <a:cubicBezTo>
                  <a:pt x="7915754" y="10883920"/>
                  <a:pt x="7917478" y="10952354"/>
                  <a:pt x="7921091" y="11018955"/>
                </a:cubicBezTo>
                <a:lnTo>
                  <a:pt x="7927276" y="11132283"/>
                </a:lnTo>
                <a:lnTo>
                  <a:pt x="7931956" y="11218010"/>
                </a:lnTo>
                <a:cubicBezTo>
                  <a:pt x="7965008" y="11217566"/>
                  <a:pt x="7946949" y="11166294"/>
                  <a:pt x="7967879" y="11154169"/>
                </a:cubicBezTo>
                <a:cubicBezTo>
                  <a:pt x="8046691" y="11150694"/>
                  <a:pt x="8147606" y="11177352"/>
                  <a:pt x="8213531" y="11165229"/>
                </a:cubicBezTo>
                <a:cubicBezTo>
                  <a:pt x="8209034" y="11184747"/>
                  <a:pt x="8241514" y="11167805"/>
                  <a:pt x="8241987" y="11182987"/>
                </a:cubicBezTo>
                <a:cubicBezTo>
                  <a:pt x="8240993" y="11209525"/>
                  <a:pt x="8237288" y="11237420"/>
                  <a:pt x="8232143" y="11264305"/>
                </a:cubicBezTo>
                <a:lnTo>
                  <a:pt x="8216587" y="11327630"/>
                </a:lnTo>
                <a:lnTo>
                  <a:pt x="8213657" y="11339559"/>
                </a:lnTo>
                <a:cubicBezTo>
                  <a:pt x="8199793" y="11384246"/>
                  <a:pt x="8182214" y="11414649"/>
                  <a:pt x="8173997" y="11446349"/>
                </a:cubicBezTo>
                <a:cubicBezTo>
                  <a:pt x="8133863" y="11444998"/>
                  <a:pt x="8088290" y="11454964"/>
                  <a:pt x="8049777" y="11453162"/>
                </a:cubicBezTo>
                <a:cubicBezTo>
                  <a:pt x="8027864" y="11452126"/>
                  <a:pt x="8009466" y="11440577"/>
                  <a:pt x="7996178" y="11453131"/>
                </a:cubicBezTo>
                <a:cubicBezTo>
                  <a:pt x="7987881" y="11474913"/>
                  <a:pt x="8009864" y="11490169"/>
                  <a:pt x="8006920" y="11517182"/>
                </a:cubicBezTo>
                <a:cubicBezTo>
                  <a:pt x="8067974" y="11510711"/>
                  <a:pt x="8124156" y="11509890"/>
                  <a:pt x="8177875" y="11524798"/>
                </a:cubicBezTo>
                <a:close/>
                <a:moveTo>
                  <a:pt x="10568397" y="6116768"/>
                </a:moveTo>
                <a:cubicBezTo>
                  <a:pt x="10567810" y="6125316"/>
                  <a:pt x="10564079" y="6133182"/>
                  <a:pt x="10556744" y="6139361"/>
                </a:cubicBezTo>
                <a:cubicBezTo>
                  <a:pt x="10534030" y="6158347"/>
                  <a:pt x="10498037" y="6133279"/>
                  <a:pt x="10463639" y="6115025"/>
                </a:cubicBezTo>
                <a:cubicBezTo>
                  <a:pt x="10449228" y="6132588"/>
                  <a:pt x="10443830" y="6184174"/>
                  <a:pt x="10413474" y="6179926"/>
                </a:cubicBezTo>
                <a:cubicBezTo>
                  <a:pt x="10377260" y="6158834"/>
                  <a:pt x="10415991" y="6108229"/>
                  <a:pt x="10405421" y="6076573"/>
                </a:cubicBezTo>
                <a:cubicBezTo>
                  <a:pt x="10371416" y="6062058"/>
                  <a:pt x="10331948" y="6034435"/>
                  <a:pt x="10356693" y="5988853"/>
                </a:cubicBezTo>
                <a:cubicBezTo>
                  <a:pt x="10377576" y="5975167"/>
                  <a:pt x="10406001" y="5995364"/>
                  <a:pt x="10430983" y="6009457"/>
                </a:cubicBezTo>
                <a:cubicBezTo>
                  <a:pt x="10451899" y="5992223"/>
                  <a:pt x="10446647" y="5936950"/>
                  <a:pt x="10478372" y="5939257"/>
                </a:cubicBezTo>
                <a:cubicBezTo>
                  <a:pt x="10504125" y="5956236"/>
                  <a:pt x="10504680" y="5988558"/>
                  <a:pt x="10497771" y="6018092"/>
                </a:cubicBezTo>
                <a:cubicBezTo>
                  <a:pt x="10494179" y="6034325"/>
                  <a:pt x="10476104" y="6049760"/>
                  <a:pt x="10485096" y="6066462"/>
                </a:cubicBezTo>
                <a:cubicBezTo>
                  <a:pt x="10496000" y="6062625"/>
                  <a:pt x="10487403" y="6049661"/>
                  <a:pt x="10501168" y="6048614"/>
                </a:cubicBezTo>
                <a:cubicBezTo>
                  <a:pt x="10543620" y="6059352"/>
                  <a:pt x="10570158" y="6091126"/>
                  <a:pt x="10568397" y="6116768"/>
                </a:cubicBezTo>
                <a:close/>
                <a:moveTo>
                  <a:pt x="8473539" y="10859306"/>
                </a:moveTo>
                <a:cubicBezTo>
                  <a:pt x="8438417" y="10880743"/>
                  <a:pt x="8371919" y="10947161"/>
                  <a:pt x="8366715" y="10966070"/>
                </a:cubicBezTo>
                <a:cubicBezTo>
                  <a:pt x="8406010" y="10934070"/>
                  <a:pt x="8443891" y="10900852"/>
                  <a:pt x="8473539" y="10859306"/>
                </a:cubicBezTo>
                <a:close/>
                <a:moveTo>
                  <a:pt x="10333757" y="6649512"/>
                </a:moveTo>
                <a:cubicBezTo>
                  <a:pt x="10335866" y="6637749"/>
                  <a:pt x="10338837" y="6626367"/>
                  <a:pt x="10330247" y="6619017"/>
                </a:cubicBezTo>
                <a:cubicBezTo>
                  <a:pt x="10322695" y="6623298"/>
                  <a:pt x="10320221" y="6644038"/>
                  <a:pt x="10333757" y="6649512"/>
                </a:cubicBezTo>
                <a:close/>
                <a:moveTo>
                  <a:pt x="10893741" y="5389285"/>
                </a:moveTo>
                <a:lnTo>
                  <a:pt x="10899719" y="5375031"/>
                </a:lnTo>
                <a:lnTo>
                  <a:pt x="10902381" y="5368683"/>
                </a:lnTo>
                <a:cubicBezTo>
                  <a:pt x="10906566" y="5349799"/>
                  <a:pt x="10899530" y="5335211"/>
                  <a:pt x="10900559" y="5317300"/>
                </a:cubicBezTo>
                <a:cubicBezTo>
                  <a:pt x="10875617" y="5280262"/>
                  <a:pt x="10875668" y="5232827"/>
                  <a:pt x="10855650" y="5193880"/>
                </a:cubicBezTo>
                <a:cubicBezTo>
                  <a:pt x="10847857" y="5254221"/>
                  <a:pt x="10882144" y="5298960"/>
                  <a:pt x="10883585" y="5355715"/>
                </a:cubicBezTo>
                <a:cubicBezTo>
                  <a:pt x="10872622" y="5344749"/>
                  <a:pt x="10881109" y="5325541"/>
                  <a:pt x="10868111" y="5315717"/>
                </a:cubicBezTo>
                <a:cubicBezTo>
                  <a:pt x="10866506" y="5330313"/>
                  <a:pt x="10866219" y="5346256"/>
                  <a:pt x="10869680" y="5359776"/>
                </a:cubicBezTo>
                <a:lnTo>
                  <a:pt x="10881435" y="5374193"/>
                </a:lnTo>
                <a:close/>
                <a:moveTo>
                  <a:pt x="10241622" y="6867553"/>
                </a:moveTo>
                <a:cubicBezTo>
                  <a:pt x="10228516" y="6864819"/>
                  <a:pt x="10243559" y="6851599"/>
                  <a:pt x="10228794" y="6849150"/>
                </a:cubicBezTo>
                <a:cubicBezTo>
                  <a:pt x="10219432" y="6858768"/>
                  <a:pt x="10238727" y="6881047"/>
                  <a:pt x="10241622" y="6867553"/>
                </a:cubicBezTo>
                <a:close/>
                <a:moveTo>
                  <a:pt x="7052225" y="14091185"/>
                </a:moveTo>
                <a:cubicBezTo>
                  <a:pt x="7057299" y="14086355"/>
                  <a:pt x="7051715" y="14071082"/>
                  <a:pt x="7053158" y="14065221"/>
                </a:cubicBezTo>
                <a:cubicBezTo>
                  <a:pt x="7034975" y="14064833"/>
                  <a:pt x="7057683" y="14076905"/>
                  <a:pt x="7042944" y="14091799"/>
                </a:cubicBezTo>
                <a:cubicBezTo>
                  <a:pt x="7047659" y="14093245"/>
                  <a:pt x="7050534" y="14092795"/>
                  <a:pt x="7052225" y="14091185"/>
                </a:cubicBezTo>
                <a:close/>
                <a:moveTo>
                  <a:pt x="8798974" y="10137919"/>
                </a:moveTo>
                <a:cubicBezTo>
                  <a:pt x="8803222" y="10019944"/>
                  <a:pt x="8885099" y="9888565"/>
                  <a:pt x="8888744" y="9763091"/>
                </a:cubicBezTo>
                <a:cubicBezTo>
                  <a:pt x="8877319" y="9757452"/>
                  <a:pt x="8873304" y="9763814"/>
                  <a:pt x="8864086" y="9761074"/>
                </a:cubicBezTo>
                <a:cubicBezTo>
                  <a:pt x="8821167" y="9728364"/>
                  <a:pt x="8766803" y="9732981"/>
                  <a:pt x="8710743" y="9723046"/>
                </a:cubicBezTo>
                <a:lnTo>
                  <a:pt x="8650230" y="9717762"/>
                </a:lnTo>
                <a:lnTo>
                  <a:pt x="8594731" y="9712915"/>
                </a:lnTo>
                <a:cubicBezTo>
                  <a:pt x="8482089" y="9714754"/>
                  <a:pt x="8385376" y="9756042"/>
                  <a:pt x="8356968" y="9868636"/>
                </a:cubicBezTo>
                <a:cubicBezTo>
                  <a:pt x="8366145" y="9872308"/>
                  <a:pt x="8354731" y="9887687"/>
                  <a:pt x="8369177" y="9888321"/>
                </a:cubicBezTo>
                <a:cubicBezTo>
                  <a:pt x="8372039" y="9876304"/>
                  <a:pt x="8360337" y="9855707"/>
                  <a:pt x="8374686" y="9847930"/>
                </a:cubicBezTo>
                <a:cubicBezTo>
                  <a:pt x="8382537" y="9871160"/>
                  <a:pt x="8382563" y="9902453"/>
                  <a:pt x="8387879" y="9930242"/>
                </a:cubicBezTo>
                <a:cubicBezTo>
                  <a:pt x="8392345" y="9956125"/>
                  <a:pt x="8393078" y="9992587"/>
                  <a:pt x="8417208" y="9995982"/>
                </a:cubicBezTo>
                <a:cubicBezTo>
                  <a:pt x="8412122" y="9952324"/>
                  <a:pt x="8380961" y="9907053"/>
                  <a:pt x="8396481" y="9861965"/>
                </a:cubicBezTo>
                <a:cubicBezTo>
                  <a:pt x="8405935" y="9880595"/>
                  <a:pt x="8397655" y="9909655"/>
                  <a:pt x="8419066" y="9921804"/>
                </a:cubicBezTo>
                <a:cubicBezTo>
                  <a:pt x="8420387" y="9912989"/>
                  <a:pt x="8425190" y="9909930"/>
                  <a:pt x="8433942" y="9912650"/>
                </a:cubicBezTo>
                <a:cubicBezTo>
                  <a:pt x="8434301" y="9925743"/>
                  <a:pt x="8431295" y="9941023"/>
                  <a:pt x="8446530" y="9944961"/>
                </a:cubicBezTo>
                <a:cubicBezTo>
                  <a:pt x="8454959" y="9944398"/>
                  <a:pt x="8449904" y="9921290"/>
                  <a:pt x="8463132" y="9928410"/>
                </a:cubicBezTo>
                <a:cubicBezTo>
                  <a:pt x="8461847" y="9947036"/>
                  <a:pt x="8462001" y="9964790"/>
                  <a:pt x="8481814" y="9970797"/>
                </a:cubicBezTo>
                <a:cubicBezTo>
                  <a:pt x="8487027" y="9958417"/>
                  <a:pt x="8485234" y="9935453"/>
                  <a:pt x="8498687" y="9937445"/>
                </a:cubicBezTo>
                <a:cubicBezTo>
                  <a:pt x="8506097" y="9949446"/>
                  <a:pt x="8491436" y="9974957"/>
                  <a:pt x="8508433" y="9981308"/>
                </a:cubicBezTo>
                <a:cubicBezTo>
                  <a:pt x="8517589" y="9985446"/>
                  <a:pt x="8510629" y="9963189"/>
                  <a:pt x="8523289" y="9972619"/>
                </a:cubicBezTo>
                <a:cubicBezTo>
                  <a:pt x="8518987" y="9985508"/>
                  <a:pt x="8523340" y="9992704"/>
                  <a:pt x="8533915" y="9996438"/>
                </a:cubicBezTo>
                <a:cubicBezTo>
                  <a:pt x="8543681" y="9997334"/>
                  <a:pt x="8542108" y="9979985"/>
                  <a:pt x="8551003" y="9979441"/>
                </a:cubicBezTo>
                <a:cubicBezTo>
                  <a:pt x="8553362" y="9984215"/>
                  <a:pt x="8552964" y="9990620"/>
                  <a:pt x="8553827" y="9996204"/>
                </a:cubicBezTo>
                <a:lnTo>
                  <a:pt x="8560394" y="10003685"/>
                </a:lnTo>
                <a:lnTo>
                  <a:pt x="8564221" y="10008044"/>
                </a:lnTo>
                <a:cubicBezTo>
                  <a:pt x="8566290" y="10003465"/>
                  <a:pt x="8566577" y="9996939"/>
                  <a:pt x="8571703" y="9997164"/>
                </a:cubicBezTo>
                <a:cubicBezTo>
                  <a:pt x="8582278" y="10000898"/>
                  <a:pt x="8571754" y="10017249"/>
                  <a:pt x="8587133" y="10017924"/>
                </a:cubicBezTo>
                <a:cubicBezTo>
                  <a:pt x="8593252" y="10016792"/>
                  <a:pt x="8591536" y="10002705"/>
                  <a:pt x="8598952" y="10003965"/>
                </a:cubicBezTo>
                <a:cubicBezTo>
                  <a:pt x="8607560" y="10009948"/>
                  <a:pt x="8597462" y="10027252"/>
                  <a:pt x="8613731" y="10028901"/>
                </a:cubicBezTo>
                <a:cubicBezTo>
                  <a:pt x="8622770" y="10025094"/>
                  <a:pt x="8619154" y="10001116"/>
                  <a:pt x="8632566" y="10004041"/>
                </a:cubicBezTo>
                <a:cubicBezTo>
                  <a:pt x="8641640" y="10010044"/>
                  <a:pt x="8620071" y="10033383"/>
                  <a:pt x="8637313" y="10034140"/>
                </a:cubicBezTo>
                <a:cubicBezTo>
                  <a:pt x="8639111" y="10046362"/>
                  <a:pt x="8651539" y="10029161"/>
                  <a:pt x="8655856" y="10026548"/>
                </a:cubicBezTo>
                <a:cubicBezTo>
                  <a:pt x="8659277" y="10033704"/>
                  <a:pt x="8655037" y="10045193"/>
                  <a:pt x="8668065" y="10046233"/>
                </a:cubicBezTo>
                <a:cubicBezTo>
                  <a:pt x="8675096" y="10045608"/>
                  <a:pt x="8671680" y="10027710"/>
                  <a:pt x="8680514" y="10028565"/>
                </a:cubicBezTo>
                <a:cubicBezTo>
                  <a:pt x="8688210" y="10034041"/>
                  <a:pt x="8681052" y="10048205"/>
                  <a:pt x="8691160" y="10051918"/>
                </a:cubicBezTo>
                <a:cubicBezTo>
                  <a:pt x="8698294" y="10048962"/>
                  <a:pt x="8701074" y="10038809"/>
                  <a:pt x="8708208" y="10035853"/>
                </a:cubicBezTo>
                <a:cubicBezTo>
                  <a:pt x="8710205" y="10054155"/>
                  <a:pt x="8728057" y="10051670"/>
                  <a:pt x="8739630" y="10043305"/>
                </a:cubicBezTo>
                <a:cubicBezTo>
                  <a:pt x="8739385" y="10048899"/>
                  <a:pt x="8743435" y="10052346"/>
                  <a:pt x="8739359" y="10060106"/>
                </a:cubicBezTo>
                <a:cubicBezTo>
                  <a:pt x="8759336" y="10062385"/>
                  <a:pt x="8761220" y="10062001"/>
                  <a:pt x="8773818" y="10072829"/>
                </a:cubicBezTo>
                <a:cubicBezTo>
                  <a:pt x="8779149" y="10068393"/>
                  <a:pt x="8780957" y="10059131"/>
                  <a:pt x="8789324" y="10059966"/>
                </a:cubicBezTo>
                <a:cubicBezTo>
                  <a:pt x="8793324" y="10085829"/>
                  <a:pt x="8776733" y="10123397"/>
                  <a:pt x="8798974" y="10137919"/>
                </a:cubicBezTo>
                <a:close/>
                <a:moveTo>
                  <a:pt x="10930914" y="5314386"/>
                </a:moveTo>
                <a:cubicBezTo>
                  <a:pt x="10933217" y="5305712"/>
                  <a:pt x="10934290" y="5297512"/>
                  <a:pt x="10928406" y="5292362"/>
                </a:cubicBezTo>
                <a:cubicBezTo>
                  <a:pt x="10924446" y="5301325"/>
                  <a:pt x="10920912" y="5310477"/>
                  <a:pt x="10930914" y="5314386"/>
                </a:cubicBezTo>
                <a:close/>
                <a:moveTo>
                  <a:pt x="11038423" y="5071068"/>
                </a:moveTo>
                <a:cubicBezTo>
                  <a:pt x="11047426" y="5049536"/>
                  <a:pt x="11037546" y="5034966"/>
                  <a:pt x="11022553" y="5022730"/>
                </a:cubicBezTo>
                <a:cubicBezTo>
                  <a:pt x="11020318" y="5041640"/>
                  <a:pt x="11023004" y="5058643"/>
                  <a:pt x="11038423" y="5071068"/>
                </a:cubicBezTo>
                <a:close/>
                <a:moveTo>
                  <a:pt x="9738611" y="8014409"/>
                </a:moveTo>
                <a:cubicBezTo>
                  <a:pt x="9741502" y="8000626"/>
                  <a:pt x="9739527" y="7985689"/>
                  <a:pt x="9730825" y="7970963"/>
                </a:cubicBezTo>
                <a:cubicBezTo>
                  <a:pt x="9720044" y="7953550"/>
                  <a:pt x="9689479" y="7922777"/>
                  <a:pt x="9662140" y="7921119"/>
                </a:cubicBezTo>
                <a:cubicBezTo>
                  <a:pt x="9633498" y="7918770"/>
                  <a:pt x="9617701" y="7943462"/>
                  <a:pt x="9590904" y="7972823"/>
                </a:cubicBezTo>
                <a:cubicBezTo>
                  <a:pt x="9590094" y="8005130"/>
                  <a:pt x="9599833" y="8037697"/>
                  <a:pt x="9631330" y="8070799"/>
                </a:cubicBezTo>
                <a:cubicBezTo>
                  <a:pt x="9677444" y="8086769"/>
                  <a:pt x="9729931" y="8055768"/>
                  <a:pt x="9738611" y="8014409"/>
                </a:cubicBezTo>
                <a:close/>
                <a:moveTo>
                  <a:pt x="10285205" y="6779327"/>
                </a:moveTo>
                <a:cubicBezTo>
                  <a:pt x="10269878" y="6765423"/>
                  <a:pt x="10277582" y="6743357"/>
                  <a:pt x="10260647" y="6730780"/>
                </a:cubicBezTo>
                <a:cubicBezTo>
                  <a:pt x="10259360" y="6742947"/>
                  <a:pt x="10273242" y="6791361"/>
                  <a:pt x="10285205" y="6779327"/>
                </a:cubicBezTo>
                <a:close/>
                <a:moveTo>
                  <a:pt x="11900824" y="3124053"/>
                </a:moveTo>
                <a:cubicBezTo>
                  <a:pt x="11901480" y="3120257"/>
                  <a:pt x="11902752" y="3116224"/>
                  <a:pt x="11903597" y="3112001"/>
                </a:cubicBezTo>
                <a:cubicBezTo>
                  <a:pt x="11899993" y="3110919"/>
                  <a:pt x="11895773" y="3110076"/>
                  <a:pt x="11891553" y="3109233"/>
                </a:cubicBezTo>
                <a:cubicBezTo>
                  <a:pt x="11890281" y="3113266"/>
                  <a:pt x="11889625" y="3117062"/>
                  <a:pt x="11888353" y="3121095"/>
                </a:cubicBezTo>
                <a:cubicBezTo>
                  <a:pt x="11892573" y="3121939"/>
                  <a:pt x="11896604" y="3123209"/>
                  <a:pt x="11900824" y="3124053"/>
                </a:cubicBezTo>
                <a:close/>
                <a:moveTo>
                  <a:pt x="9837147" y="7796399"/>
                </a:moveTo>
                <a:cubicBezTo>
                  <a:pt x="9805893" y="7779804"/>
                  <a:pt x="9775028" y="7760905"/>
                  <a:pt x="9743921" y="7764765"/>
                </a:cubicBezTo>
                <a:cubicBezTo>
                  <a:pt x="9774631" y="7776731"/>
                  <a:pt x="9805527" y="7794315"/>
                  <a:pt x="9837147" y="7796399"/>
                </a:cubicBezTo>
                <a:close/>
                <a:moveTo>
                  <a:pt x="11301087" y="4483529"/>
                </a:moveTo>
                <a:cubicBezTo>
                  <a:pt x="11286014" y="4500346"/>
                  <a:pt x="11255305" y="4477591"/>
                  <a:pt x="11229825" y="4468374"/>
                </a:cubicBezTo>
                <a:cubicBezTo>
                  <a:pt x="11214835" y="4478082"/>
                  <a:pt x="11207988" y="4518950"/>
                  <a:pt x="11199951" y="4525606"/>
                </a:cubicBezTo>
                <a:cubicBezTo>
                  <a:pt x="11135201" y="4498018"/>
                  <a:pt x="11094113" y="4436481"/>
                  <a:pt x="11063173" y="4386574"/>
                </a:cubicBezTo>
                <a:cubicBezTo>
                  <a:pt x="11045599" y="4439033"/>
                  <a:pt x="11063030" y="4476847"/>
                  <a:pt x="11034281" y="4526921"/>
                </a:cubicBezTo>
                <a:cubicBezTo>
                  <a:pt x="11009646" y="4513484"/>
                  <a:pt x="10995465" y="4495990"/>
                  <a:pt x="10975939" y="4480217"/>
                </a:cubicBezTo>
                <a:cubicBezTo>
                  <a:pt x="10952954" y="4493028"/>
                  <a:pt x="10943228" y="4539258"/>
                  <a:pt x="10922095" y="4555950"/>
                </a:cubicBezTo>
                <a:cubicBezTo>
                  <a:pt x="10894224" y="4531386"/>
                  <a:pt x="10910631" y="4489640"/>
                  <a:pt x="10893830" y="4460780"/>
                </a:cubicBezTo>
                <a:cubicBezTo>
                  <a:pt x="10863870" y="4462854"/>
                  <a:pt x="10835762" y="4468808"/>
                  <a:pt x="10798436" y="4451806"/>
                </a:cubicBezTo>
                <a:cubicBezTo>
                  <a:pt x="10807547" y="4405814"/>
                  <a:pt x="10847786" y="4378170"/>
                  <a:pt x="10864969" y="4348505"/>
                </a:cubicBezTo>
                <a:cubicBezTo>
                  <a:pt x="10852039" y="4313190"/>
                  <a:pt x="10775243" y="4331317"/>
                  <a:pt x="10736651" y="4291808"/>
                </a:cubicBezTo>
                <a:cubicBezTo>
                  <a:pt x="10750284" y="4262106"/>
                  <a:pt x="10772046" y="4254368"/>
                  <a:pt x="10788293" y="4231435"/>
                </a:cubicBezTo>
                <a:cubicBezTo>
                  <a:pt x="10781123" y="4216528"/>
                  <a:pt x="10759410" y="4225308"/>
                  <a:pt x="10756592" y="4209773"/>
                </a:cubicBezTo>
                <a:cubicBezTo>
                  <a:pt x="10786488" y="4166330"/>
                  <a:pt x="10833444" y="4166152"/>
                  <a:pt x="10872082" y="4144435"/>
                </a:cubicBezTo>
                <a:cubicBezTo>
                  <a:pt x="10871522" y="4119179"/>
                  <a:pt x="10858516" y="4095569"/>
                  <a:pt x="10833062" y="4073605"/>
                </a:cubicBezTo>
                <a:cubicBezTo>
                  <a:pt x="10796231" y="4040489"/>
                  <a:pt x="10729650" y="3991676"/>
                  <a:pt x="10678471" y="3955283"/>
                </a:cubicBezTo>
                <a:cubicBezTo>
                  <a:pt x="10660133" y="3942587"/>
                  <a:pt x="10639327" y="3926249"/>
                  <a:pt x="10631416" y="3922243"/>
                </a:cubicBezTo>
                <a:cubicBezTo>
                  <a:pt x="10617774" y="3916216"/>
                  <a:pt x="10568498" y="3915879"/>
                  <a:pt x="10562131" y="3900306"/>
                </a:cubicBezTo>
                <a:cubicBezTo>
                  <a:pt x="10555617" y="3881606"/>
                  <a:pt x="10590014" y="3871796"/>
                  <a:pt x="10592585" y="3850986"/>
                </a:cubicBezTo>
                <a:cubicBezTo>
                  <a:pt x="10712609" y="3931068"/>
                  <a:pt x="10807182" y="4020319"/>
                  <a:pt x="10909371" y="4107322"/>
                </a:cubicBezTo>
                <a:cubicBezTo>
                  <a:pt x="10950189" y="4056456"/>
                  <a:pt x="10930368" y="4003296"/>
                  <a:pt x="10949409" y="3950974"/>
                </a:cubicBezTo>
                <a:cubicBezTo>
                  <a:pt x="10969299" y="3956700"/>
                  <a:pt x="10965204" y="3971733"/>
                  <a:pt x="10982823" y="3977987"/>
                </a:cubicBezTo>
                <a:cubicBezTo>
                  <a:pt x="10991879" y="3957490"/>
                  <a:pt x="10990962" y="3915745"/>
                  <a:pt x="10994231" y="3887587"/>
                </a:cubicBezTo>
                <a:cubicBezTo>
                  <a:pt x="11028797" y="3894694"/>
                  <a:pt x="11032272" y="3937570"/>
                  <a:pt x="11053133" y="3959547"/>
                </a:cubicBezTo>
                <a:cubicBezTo>
                  <a:pt x="11074861" y="3959960"/>
                  <a:pt x="11066515" y="3920036"/>
                  <a:pt x="11081889" y="3914070"/>
                </a:cubicBezTo>
                <a:cubicBezTo>
                  <a:pt x="11104233" y="3945378"/>
                  <a:pt x="11085184" y="3993102"/>
                  <a:pt x="11097073" y="4028468"/>
                </a:cubicBezTo>
                <a:cubicBezTo>
                  <a:pt x="11131002" y="4022023"/>
                  <a:pt x="11135437" y="3952020"/>
                  <a:pt x="11170631" y="3936947"/>
                </a:cubicBezTo>
                <a:cubicBezTo>
                  <a:pt x="11187041" y="3957468"/>
                  <a:pt x="11187035" y="3984005"/>
                  <a:pt x="11192801" y="4009009"/>
                </a:cubicBezTo>
                <a:cubicBezTo>
                  <a:pt x="11221105" y="4007224"/>
                  <a:pt x="11215449" y="3962364"/>
                  <a:pt x="11240999" y="3955280"/>
                </a:cubicBezTo>
                <a:cubicBezTo>
                  <a:pt x="11257801" y="3984139"/>
                  <a:pt x="11232783" y="4029227"/>
                  <a:pt x="11234211" y="4064053"/>
                </a:cubicBezTo>
                <a:cubicBezTo>
                  <a:pt x="11258978" y="4071423"/>
                  <a:pt x="11288351" y="4056841"/>
                  <a:pt x="11309736" y="4081091"/>
                </a:cubicBezTo>
                <a:cubicBezTo>
                  <a:pt x="11270589" y="4140861"/>
                  <a:pt x="11223551" y="4179281"/>
                  <a:pt x="11173521" y="4211786"/>
                </a:cubicBezTo>
                <a:cubicBezTo>
                  <a:pt x="11247000" y="4251908"/>
                  <a:pt x="11312296" y="4295559"/>
                  <a:pt x="11348073" y="4350666"/>
                </a:cubicBezTo>
                <a:cubicBezTo>
                  <a:pt x="11330323" y="4381612"/>
                  <a:pt x="11299315" y="4379139"/>
                  <a:pt x="11273437" y="4388120"/>
                </a:cubicBezTo>
                <a:cubicBezTo>
                  <a:pt x="11270559" y="4424616"/>
                  <a:pt x="11295355" y="4450374"/>
                  <a:pt x="11301087" y="4483529"/>
                </a:cubicBezTo>
                <a:close/>
                <a:moveTo>
                  <a:pt x="10916033" y="5357298"/>
                </a:moveTo>
                <a:cubicBezTo>
                  <a:pt x="10931263" y="5299746"/>
                  <a:pt x="10900541" y="5259632"/>
                  <a:pt x="10903656" y="5206418"/>
                </a:cubicBezTo>
                <a:cubicBezTo>
                  <a:pt x="10869931" y="5182333"/>
                  <a:pt x="10893426" y="5136082"/>
                  <a:pt x="10873615" y="5105900"/>
                </a:cubicBezTo>
                <a:cubicBezTo>
                  <a:pt x="10865591" y="5143681"/>
                  <a:pt x="10881374" y="5172593"/>
                  <a:pt x="10878461" y="5208040"/>
                </a:cubicBezTo>
                <a:cubicBezTo>
                  <a:pt x="10886706" y="5210153"/>
                  <a:pt x="10891499" y="5214311"/>
                  <a:pt x="10894018" y="5218996"/>
                </a:cubicBezTo>
                <a:cubicBezTo>
                  <a:pt x="10899984" y="5265509"/>
                  <a:pt x="10897572" y="5315980"/>
                  <a:pt x="10916033" y="5357298"/>
                </a:cubicBezTo>
                <a:close/>
                <a:moveTo>
                  <a:pt x="10373186" y="6588227"/>
                </a:moveTo>
                <a:cubicBezTo>
                  <a:pt x="10374997" y="6574810"/>
                  <a:pt x="10375230" y="6547493"/>
                  <a:pt x="10360844" y="6549769"/>
                </a:cubicBezTo>
                <a:cubicBezTo>
                  <a:pt x="10364895" y="6562730"/>
                  <a:pt x="10364001" y="6577568"/>
                  <a:pt x="10373186" y="6588227"/>
                </a:cubicBezTo>
                <a:close/>
                <a:moveTo>
                  <a:pt x="8816062" y="10120922"/>
                </a:moveTo>
                <a:cubicBezTo>
                  <a:pt x="8834364" y="10065681"/>
                  <a:pt x="8858631" y="9991553"/>
                  <a:pt x="8866153" y="9937239"/>
                </a:cubicBezTo>
                <a:cubicBezTo>
                  <a:pt x="8866721" y="9934929"/>
                  <a:pt x="8864048" y="9932009"/>
                  <a:pt x="8861999" y="9936123"/>
                </a:cubicBezTo>
                <a:cubicBezTo>
                  <a:pt x="8845966" y="9992865"/>
                  <a:pt x="8820465" y="10063202"/>
                  <a:pt x="8816062" y="10120922"/>
                </a:cubicBezTo>
                <a:close/>
                <a:moveTo>
                  <a:pt x="11700705" y="3593999"/>
                </a:moveTo>
                <a:cubicBezTo>
                  <a:pt x="11699901" y="3594664"/>
                  <a:pt x="11699812" y="3597174"/>
                  <a:pt x="11699009" y="3597838"/>
                </a:cubicBezTo>
                <a:cubicBezTo>
                  <a:pt x="11678566" y="3607161"/>
                  <a:pt x="11662967" y="3621683"/>
                  <a:pt x="11643716" y="3634081"/>
                </a:cubicBezTo>
                <a:cubicBezTo>
                  <a:pt x="11593862" y="3666099"/>
                  <a:pt x="11532107" y="3693878"/>
                  <a:pt x="11477230" y="3725717"/>
                </a:cubicBezTo>
                <a:cubicBezTo>
                  <a:pt x="11464589" y="3788963"/>
                  <a:pt x="11427574" y="3862345"/>
                  <a:pt x="11393754" y="3923881"/>
                </a:cubicBezTo>
                <a:cubicBezTo>
                  <a:pt x="11378187" y="3952184"/>
                  <a:pt x="11362472" y="3977361"/>
                  <a:pt x="11358507" y="4003652"/>
                </a:cubicBezTo>
                <a:cubicBezTo>
                  <a:pt x="11177076" y="3944392"/>
                  <a:pt x="11120530" y="3810296"/>
                  <a:pt x="11033968" y="3703728"/>
                </a:cubicBezTo>
                <a:cubicBezTo>
                  <a:pt x="11043093" y="3575705"/>
                  <a:pt x="11074397" y="3430968"/>
                  <a:pt x="11144617" y="3296288"/>
                </a:cubicBezTo>
                <a:cubicBezTo>
                  <a:pt x="11159895" y="3266329"/>
                  <a:pt x="11171986" y="3230882"/>
                  <a:pt x="11192019" y="3208632"/>
                </a:cubicBezTo>
                <a:cubicBezTo>
                  <a:pt x="11225140" y="3171770"/>
                  <a:pt x="11332159" y="3133908"/>
                  <a:pt x="11380062" y="3117853"/>
                </a:cubicBezTo>
                <a:cubicBezTo>
                  <a:pt x="11447703" y="3095224"/>
                  <a:pt x="11519157" y="3082437"/>
                  <a:pt x="11585792" y="3095564"/>
                </a:cubicBezTo>
                <a:cubicBezTo>
                  <a:pt x="11591085" y="3110140"/>
                  <a:pt x="11594880" y="3132721"/>
                  <a:pt x="11595589" y="3151899"/>
                </a:cubicBezTo>
                <a:cubicBezTo>
                  <a:pt x="11597187" y="3207161"/>
                  <a:pt x="11592744" y="3271480"/>
                  <a:pt x="11573999" y="3338148"/>
                </a:cubicBezTo>
                <a:cubicBezTo>
                  <a:pt x="11620621" y="3421970"/>
                  <a:pt x="11659432" y="3508461"/>
                  <a:pt x="11700705" y="3593999"/>
                </a:cubicBezTo>
                <a:close/>
                <a:moveTo>
                  <a:pt x="8255623" y="11391432"/>
                </a:moveTo>
                <a:cubicBezTo>
                  <a:pt x="8259538" y="11380187"/>
                  <a:pt x="8261297" y="11368313"/>
                  <a:pt x="8259921" y="11360970"/>
                </a:cubicBezTo>
                <a:cubicBezTo>
                  <a:pt x="8253804" y="11380939"/>
                  <a:pt x="8245919" y="11399381"/>
                  <a:pt x="8238387" y="11418130"/>
                </a:cubicBezTo>
                <a:cubicBezTo>
                  <a:pt x="8245636" y="11413297"/>
                  <a:pt x="8251707" y="11402679"/>
                  <a:pt x="8255623" y="11391432"/>
                </a:cubicBezTo>
                <a:close/>
                <a:moveTo>
                  <a:pt x="10944360" y="5311655"/>
                </a:moveTo>
                <a:cubicBezTo>
                  <a:pt x="10962160" y="5281757"/>
                  <a:pt x="10946705" y="5250948"/>
                  <a:pt x="10940151" y="5218461"/>
                </a:cubicBezTo>
                <a:cubicBezTo>
                  <a:pt x="10934747" y="5192604"/>
                  <a:pt x="10931476" y="5167690"/>
                  <a:pt x="10921159" y="5148336"/>
                </a:cubicBezTo>
                <a:cubicBezTo>
                  <a:pt x="10912870" y="5171713"/>
                  <a:pt x="10926115" y="5186749"/>
                  <a:pt x="10919244" y="5209223"/>
                </a:cubicBezTo>
                <a:cubicBezTo>
                  <a:pt x="10944782" y="5236833"/>
                  <a:pt x="10931557" y="5279459"/>
                  <a:pt x="10944360" y="5311655"/>
                </a:cubicBezTo>
                <a:close/>
                <a:moveTo>
                  <a:pt x="11145418" y="4856611"/>
                </a:moveTo>
                <a:cubicBezTo>
                  <a:pt x="11139763" y="4847480"/>
                  <a:pt x="11134109" y="4838349"/>
                  <a:pt x="11118798" y="4832604"/>
                </a:cubicBezTo>
                <a:cubicBezTo>
                  <a:pt x="11113755" y="4845172"/>
                  <a:pt x="11133886" y="4868862"/>
                  <a:pt x="11145418" y="4856611"/>
                </a:cubicBezTo>
                <a:close/>
                <a:moveTo>
                  <a:pt x="10666457" y="5942494"/>
                </a:moveTo>
                <a:cubicBezTo>
                  <a:pt x="10661022" y="5933980"/>
                  <a:pt x="10665866" y="5921860"/>
                  <a:pt x="10653041" y="5916193"/>
                </a:cubicBezTo>
                <a:cubicBezTo>
                  <a:pt x="10646059" y="5927369"/>
                  <a:pt x="10655612" y="5947379"/>
                  <a:pt x="10666457" y="5942494"/>
                </a:cubicBezTo>
                <a:close/>
                <a:moveTo>
                  <a:pt x="8462654" y="10930569"/>
                </a:moveTo>
                <a:cubicBezTo>
                  <a:pt x="8435605" y="10940496"/>
                  <a:pt x="8416778" y="10963052"/>
                  <a:pt x="8395230" y="10980184"/>
                </a:cubicBezTo>
                <a:cubicBezTo>
                  <a:pt x="8374949" y="10996561"/>
                  <a:pt x="8340249" y="11010359"/>
                  <a:pt x="8338151" y="11044256"/>
                </a:cubicBezTo>
                <a:cubicBezTo>
                  <a:pt x="8339006" y="11046840"/>
                  <a:pt x="8341128" y="11048668"/>
                  <a:pt x="8345380" y="11048025"/>
                </a:cubicBezTo>
                <a:cubicBezTo>
                  <a:pt x="8379085" y="11003204"/>
                  <a:pt x="8428900" y="10974732"/>
                  <a:pt x="8462654" y="10930569"/>
                </a:cubicBezTo>
                <a:close/>
                <a:moveTo>
                  <a:pt x="9841685" y="7812679"/>
                </a:moveTo>
                <a:cubicBezTo>
                  <a:pt x="9808356" y="7799987"/>
                  <a:pt x="9775034" y="7773773"/>
                  <a:pt x="9740614" y="7778211"/>
                </a:cubicBezTo>
                <a:cubicBezTo>
                  <a:pt x="9774132" y="7796518"/>
                  <a:pt x="9808023" y="7813179"/>
                  <a:pt x="9841685" y="7812679"/>
                </a:cubicBezTo>
                <a:close/>
                <a:moveTo>
                  <a:pt x="9611238" y="8336141"/>
                </a:moveTo>
                <a:cubicBezTo>
                  <a:pt x="9589887" y="8336920"/>
                  <a:pt x="9604197" y="8308011"/>
                  <a:pt x="9574650" y="8304146"/>
                </a:cubicBezTo>
                <a:cubicBezTo>
                  <a:pt x="9558389" y="8318918"/>
                  <a:pt x="9578391" y="8354820"/>
                  <a:pt x="9607086" y="8345539"/>
                </a:cubicBezTo>
                <a:close/>
                <a:moveTo>
                  <a:pt x="10009401" y="7439260"/>
                </a:moveTo>
                <a:cubicBezTo>
                  <a:pt x="9967904" y="7461566"/>
                  <a:pt x="9937731" y="7442846"/>
                  <a:pt x="9898625" y="7456221"/>
                </a:cubicBezTo>
                <a:cubicBezTo>
                  <a:pt x="9823113" y="7378463"/>
                  <a:pt x="9752214" y="7283480"/>
                  <a:pt x="9673118" y="7219105"/>
                </a:cubicBezTo>
                <a:cubicBezTo>
                  <a:pt x="9700822" y="7179419"/>
                  <a:pt x="9751672" y="7177049"/>
                  <a:pt x="9801250" y="7150081"/>
                </a:cubicBezTo>
                <a:cubicBezTo>
                  <a:pt x="9755222" y="7017052"/>
                  <a:pt x="9696433" y="6862798"/>
                  <a:pt x="9660656" y="6743798"/>
                </a:cubicBezTo>
                <a:cubicBezTo>
                  <a:pt x="9673667" y="6716890"/>
                  <a:pt x="9749432" y="6698008"/>
                  <a:pt x="9772234" y="6674080"/>
                </a:cubicBezTo>
                <a:cubicBezTo>
                  <a:pt x="9822723" y="6707507"/>
                  <a:pt x="9843694" y="6764421"/>
                  <a:pt x="9867016" y="6829144"/>
                </a:cubicBezTo>
                <a:cubicBezTo>
                  <a:pt x="9899299" y="6917814"/>
                  <a:pt x="9940060" y="7025853"/>
                  <a:pt x="9975652" y="7117469"/>
                </a:cubicBezTo>
                <a:cubicBezTo>
                  <a:pt x="10006875" y="7125884"/>
                  <a:pt x="10045717" y="7104567"/>
                  <a:pt x="10073868" y="7124458"/>
                </a:cubicBezTo>
                <a:cubicBezTo>
                  <a:pt x="10067624" y="7201371"/>
                  <a:pt x="10055883" y="7277135"/>
                  <a:pt x="10032613" y="7352561"/>
                </a:cubicBezTo>
                <a:cubicBezTo>
                  <a:pt x="10023663" y="7380892"/>
                  <a:pt x="10004336" y="7407140"/>
                  <a:pt x="10009401" y="7439260"/>
                </a:cubicBezTo>
                <a:close/>
                <a:moveTo>
                  <a:pt x="8448642" y="10973282"/>
                </a:moveTo>
                <a:cubicBezTo>
                  <a:pt x="8429225" y="10987941"/>
                  <a:pt x="8410614" y="11004526"/>
                  <a:pt x="8391551" y="11019490"/>
                </a:cubicBezTo>
                <a:cubicBezTo>
                  <a:pt x="8372134" y="11034150"/>
                  <a:pt x="8347463" y="11044895"/>
                  <a:pt x="8338045" y="11069406"/>
                </a:cubicBezTo>
                <a:cubicBezTo>
                  <a:pt x="8380209" y="11044804"/>
                  <a:pt x="8427312" y="11006607"/>
                  <a:pt x="8448642" y="10973282"/>
                </a:cubicBezTo>
                <a:close/>
                <a:moveTo>
                  <a:pt x="9867359" y="7762498"/>
                </a:moveTo>
                <a:cubicBezTo>
                  <a:pt x="9863569" y="7755804"/>
                  <a:pt x="9870649" y="7749712"/>
                  <a:pt x="9859589" y="7743502"/>
                </a:cubicBezTo>
                <a:cubicBezTo>
                  <a:pt x="9849838" y="7750853"/>
                  <a:pt x="9855291" y="7770121"/>
                  <a:pt x="9867359" y="7762498"/>
                </a:cubicBezTo>
                <a:close/>
                <a:moveTo>
                  <a:pt x="8410446" y="11062307"/>
                </a:moveTo>
                <a:cubicBezTo>
                  <a:pt x="8411332" y="11059782"/>
                  <a:pt x="8411170" y="11057333"/>
                  <a:pt x="8409441" y="11055227"/>
                </a:cubicBezTo>
                <a:cubicBezTo>
                  <a:pt x="8403769" y="11062343"/>
                  <a:pt x="8397022" y="11068338"/>
                  <a:pt x="8389842" y="11073885"/>
                </a:cubicBezTo>
                <a:lnTo>
                  <a:pt x="8380153" y="11080856"/>
                </a:lnTo>
                <a:lnTo>
                  <a:pt x="8367654" y="11089849"/>
                </a:lnTo>
                <a:cubicBezTo>
                  <a:pt x="8352858" y="11100489"/>
                  <a:pt x="8338914" y="11112017"/>
                  <a:pt x="8330980" y="11129802"/>
                </a:cubicBezTo>
                <a:cubicBezTo>
                  <a:pt x="8357066" y="11120277"/>
                  <a:pt x="8371336" y="11098717"/>
                  <a:pt x="8388129" y="11079951"/>
                </a:cubicBezTo>
                <a:cubicBezTo>
                  <a:pt x="8395687" y="11078154"/>
                  <a:pt x="8407786" y="11069884"/>
                  <a:pt x="8410446" y="11062307"/>
                </a:cubicBezTo>
                <a:close/>
                <a:moveTo>
                  <a:pt x="9927039" y="7632327"/>
                </a:moveTo>
                <a:cubicBezTo>
                  <a:pt x="9923504" y="7628611"/>
                  <a:pt x="9926882" y="7625399"/>
                  <a:pt x="9921707" y="7621311"/>
                </a:cubicBezTo>
                <a:lnTo>
                  <a:pt x="9916300" y="7626457"/>
                </a:lnTo>
                <a:cubicBezTo>
                  <a:pt x="9919497" y="7630495"/>
                  <a:pt x="9916776" y="7633729"/>
                  <a:pt x="9921294" y="7637794"/>
                </a:cubicBezTo>
                <a:close/>
                <a:moveTo>
                  <a:pt x="9716107" y="8110475"/>
                </a:moveTo>
                <a:cubicBezTo>
                  <a:pt x="9704026" y="8092364"/>
                  <a:pt x="9690918" y="8115139"/>
                  <a:pt x="9678576" y="8120452"/>
                </a:cubicBezTo>
                <a:cubicBezTo>
                  <a:pt x="9690855" y="8130649"/>
                  <a:pt x="9703699" y="8118424"/>
                  <a:pt x="9716107" y="8110475"/>
                </a:cubicBezTo>
                <a:close/>
                <a:moveTo>
                  <a:pt x="8810087" y="10161292"/>
                </a:moveTo>
                <a:cubicBezTo>
                  <a:pt x="8800326" y="10149654"/>
                  <a:pt x="8810087" y="10161292"/>
                  <a:pt x="8810087" y="10161292"/>
                </a:cubicBezTo>
                <a:close/>
                <a:moveTo>
                  <a:pt x="11098918" y="4981472"/>
                </a:moveTo>
                <a:cubicBezTo>
                  <a:pt x="11112906" y="4941734"/>
                  <a:pt x="11097568" y="4922203"/>
                  <a:pt x="11100710" y="4882775"/>
                </a:cubicBezTo>
                <a:cubicBezTo>
                  <a:pt x="11104133" y="4888879"/>
                  <a:pt x="11107546" y="4890387"/>
                  <a:pt x="11112886" y="4884073"/>
                </a:cubicBezTo>
                <a:cubicBezTo>
                  <a:pt x="11106814" y="4879349"/>
                  <a:pt x="11115935" y="4869094"/>
                  <a:pt x="11103521" y="4867180"/>
                </a:cubicBezTo>
                <a:cubicBezTo>
                  <a:pt x="11097359" y="4864968"/>
                  <a:pt x="11097476" y="4876245"/>
                  <a:pt x="11091979" y="4874835"/>
                </a:cubicBezTo>
                <a:cubicBezTo>
                  <a:pt x="11090254" y="4864890"/>
                  <a:pt x="11089760" y="4854467"/>
                  <a:pt x="11073884" y="4850004"/>
                </a:cubicBezTo>
                <a:cubicBezTo>
                  <a:pt x="11063937" y="4873670"/>
                  <a:pt x="11085759" y="4866985"/>
                  <a:pt x="11082531" y="4886987"/>
                </a:cubicBezTo>
                <a:cubicBezTo>
                  <a:pt x="11068039" y="4911706"/>
                  <a:pt x="11096931" y="4935186"/>
                  <a:pt x="11083840" y="4949810"/>
                </a:cubicBezTo>
                <a:cubicBezTo>
                  <a:pt x="11075347" y="4942486"/>
                  <a:pt x="11081432" y="4929869"/>
                  <a:pt x="11070478" y="4923498"/>
                </a:cubicBezTo>
                <a:cubicBezTo>
                  <a:pt x="11064155" y="4935500"/>
                  <a:pt x="11075060" y="4940828"/>
                  <a:pt x="11069967" y="4952354"/>
                </a:cubicBezTo>
                <a:cubicBezTo>
                  <a:pt x="11065463" y="4949854"/>
                  <a:pt x="11062148" y="4950429"/>
                  <a:pt x="11058219" y="4951244"/>
                </a:cubicBezTo>
                <a:cubicBezTo>
                  <a:pt x="11054490" y="4934291"/>
                  <a:pt x="11049343" y="4918241"/>
                  <a:pt x="11047460" y="4900573"/>
                </a:cubicBezTo>
                <a:cubicBezTo>
                  <a:pt x="11026869" y="4906781"/>
                  <a:pt x="11039874" y="4872731"/>
                  <a:pt x="11024254" y="4878074"/>
                </a:cubicBezTo>
                <a:cubicBezTo>
                  <a:pt x="11049321" y="4930987"/>
                  <a:pt x="11033843" y="4983330"/>
                  <a:pt x="11062036" y="5036093"/>
                </a:cubicBezTo>
                <a:cubicBezTo>
                  <a:pt x="11080466" y="5015155"/>
                  <a:pt x="11048964" y="4989502"/>
                  <a:pt x="11062027" y="4961090"/>
                </a:cubicBezTo>
                <a:cubicBezTo>
                  <a:pt x="11067781" y="4972306"/>
                  <a:pt x="11076611" y="4982330"/>
                  <a:pt x="11080519" y="4994261"/>
                </a:cubicBezTo>
                <a:cubicBezTo>
                  <a:pt x="11081542" y="4985019"/>
                  <a:pt x="11079413" y="4962139"/>
                  <a:pt x="11087461" y="4960083"/>
                </a:cubicBezTo>
                <a:cubicBezTo>
                  <a:pt x="11089087" y="4967944"/>
                  <a:pt x="11088678" y="4976947"/>
                  <a:pt x="11098918" y="4981472"/>
                </a:cubicBezTo>
                <a:close/>
                <a:moveTo>
                  <a:pt x="6988633" y="14285026"/>
                </a:moveTo>
                <a:cubicBezTo>
                  <a:pt x="6977948" y="14304563"/>
                  <a:pt x="6931105" y="14287478"/>
                  <a:pt x="6917510" y="14284568"/>
                </a:cubicBezTo>
                <a:cubicBezTo>
                  <a:pt x="6924330" y="14258679"/>
                  <a:pt x="6965497" y="14285127"/>
                  <a:pt x="6988633" y="14285026"/>
                </a:cubicBezTo>
                <a:close/>
                <a:moveTo>
                  <a:pt x="6738178" y="14854688"/>
                </a:moveTo>
                <a:cubicBezTo>
                  <a:pt x="6747247" y="14829406"/>
                  <a:pt x="6746669" y="14799287"/>
                  <a:pt x="6734053" y="14784013"/>
                </a:cubicBezTo>
                <a:cubicBezTo>
                  <a:pt x="6712708" y="14818484"/>
                  <a:pt x="6696198" y="14858155"/>
                  <a:pt x="6684421" y="14896343"/>
                </a:cubicBezTo>
                <a:cubicBezTo>
                  <a:pt x="6710393" y="14900416"/>
                  <a:pt x="6729109" y="14879971"/>
                  <a:pt x="6738178" y="14854688"/>
                </a:cubicBezTo>
                <a:close/>
                <a:moveTo>
                  <a:pt x="8436519" y="11014641"/>
                </a:moveTo>
                <a:cubicBezTo>
                  <a:pt x="8439439" y="11009789"/>
                  <a:pt x="8441210" y="11004428"/>
                  <a:pt x="8441249" y="10998305"/>
                </a:cubicBezTo>
                <a:cubicBezTo>
                  <a:pt x="8422893" y="11013879"/>
                  <a:pt x="8406757" y="11032598"/>
                  <a:pt x="8388047" y="11047868"/>
                </a:cubicBezTo>
                <a:cubicBezTo>
                  <a:pt x="8374015" y="11059319"/>
                  <a:pt x="8355464" y="11067567"/>
                  <a:pt x="8343668" y="11081553"/>
                </a:cubicBezTo>
                <a:lnTo>
                  <a:pt x="8341598" y="11085235"/>
                </a:lnTo>
                <a:lnTo>
                  <a:pt x="8334542" y="11097782"/>
                </a:lnTo>
                <a:cubicBezTo>
                  <a:pt x="8335397" y="11100366"/>
                  <a:pt x="8337519" y="11102195"/>
                  <a:pt x="8341418" y="11101247"/>
                </a:cubicBezTo>
                <a:lnTo>
                  <a:pt x="8362929" y="11082812"/>
                </a:lnTo>
                <a:lnTo>
                  <a:pt x="8368546" y="11077999"/>
                </a:lnTo>
                <a:cubicBezTo>
                  <a:pt x="8377233" y="11069173"/>
                  <a:pt x="8385794" y="11059777"/>
                  <a:pt x="8394923" y="11051332"/>
                </a:cubicBezTo>
                <a:cubicBezTo>
                  <a:pt x="8408653" y="11039158"/>
                  <a:pt x="8427759" y="11029194"/>
                  <a:pt x="8436519" y="11014641"/>
                </a:cubicBezTo>
                <a:close/>
                <a:moveTo>
                  <a:pt x="7915558" y="12198266"/>
                </a:moveTo>
                <a:cubicBezTo>
                  <a:pt x="7926892" y="12177965"/>
                  <a:pt x="7928306" y="12151901"/>
                  <a:pt x="7913047" y="12121295"/>
                </a:cubicBezTo>
                <a:cubicBezTo>
                  <a:pt x="7903402" y="12106186"/>
                  <a:pt x="7881942" y="12100603"/>
                  <a:pt x="7876406" y="12082181"/>
                </a:cubicBezTo>
                <a:lnTo>
                  <a:pt x="7878543" y="12062236"/>
                </a:lnTo>
                <a:cubicBezTo>
                  <a:pt x="7907890" y="12055528"/>
                  <a:pt x="7930444" y="12050907"/>
                  <a:pt x="7942640" y="12033446"/>
                </a:cubicBezTo>
                <a:cubicBezTo>
                  <a:pt x="7987529" y="11969287"/>
                  <a:pt x="7887552" y="11890546"/>
                  <a:pt x="7810694" y="11898263"/>
                </a:cubicBezTo>
                <a:cubicBezTo>
                  <a:pt x="7828691" y="11914267"/>
                  <a:pt x="7795134" y="11912079"/>
                  <a:pt x="7788141" y="11916021"/>
                </a:cubicBezTo>
                <a:cubicBezTo>
                  <a:pt x="7779011" y="11926772"/>
                  <a:pt x="7786353" y="11958993"/>
                  <a:pt x="7763915" y="11953775"/>
                </a:cubicBezTo>
                <a:cubicBezTo>
                  <a:pt x="7743598" y="11937522"/>
                  <a:pt x="7770907" y="11923558"/>
                  <a:pt x="7774337" y="11904689"/>
                </a:cubicBezTo>
                <a:cubicBezTo>
                  <a:pt x="7767393" y="11881894"/>
                  <a:pt x="7771701" y="11863589"/>
                  <a:pt x="7755742" y="11841705"/>
                </a:cubicBezTo>
                <a:cubicBezTo>
                  <a:pt x="7727603" y="11828368"/>
                  <a:pt x="7663637" y="11812132"/>
                  <a:pt x="7640587" y="11834528"/>
                </a:cubicBezTo>
                <a:cubicBezTo>
                  <a:pt x="7629039" y="11872232"/>
                  <a:pt x="7656846" y="11893040"/>
                  <a:pt x="7641236" y="11920457"/>
                </a:cubicBezTo>
                <a:cubicBezTo>
                  <a:pt x="7647501" y="11927696"/>
                  <a:pt x="7672043" y="11943932"/>
                  <a:pt x="7657958" y="11952744"/>
                </a:cubicBezTo>
                <a:cubicBezTo>
                  <a:pt x="7626174" y="11955908"/>
                  <a:pt x="7628245" y="11919064"/>
                  <a:pt x="7606519" y="11911576"/>
                </a:cubicBezTo>
                <a:cubicBezTo>
                  <a:pt x="7535925" y="11887122"/>
                  <a:pt x="7483049" y="11977638"/>
                  <a:pt x="7482007" y="12039926"/>
                </a:cubicBezTo>
                <a:cubicBezTo>
                  <a:pt x="7499971" y="12060618"/>
                  <a:pt x="7528275" y="12063650"/>
                  <a:pt x="7543786" y="12076572"/>
                </a:cubicBezTo>
                <a:cubicBezTo>
                  <a:pt x="7543390" y="12106557"/>
                  <a:pt x="7511141" y="12096533"/>
                  <a:pt x="7490444" y="12101354"/>
                </a:cubicBezTo>
                <a:cubicBezTo>
                  <a:pt x="7458431" y="12163607"/>
                  <a:pt x="7476546" y="12248592"/>
                  <a:pt x="7522367" y="12276491"/>
                </a:cubicBezTo>
                <a:cubicBezTo>
                  <a:pt x="7537645" y="12269683"/>
                  <a:pt x="7568137" y="12265442"/>
                  <a:pt x="7577119" y="12282356"/>
                </a:cubicBezTo>
                <a:cubicBezTo>
                  <a:pt x="7567193" y="12300529"/>
                  <a:pt x="7543645" y="12301291"/>
                  <a:pt x="7537498" y="12323622"/>
                </a:cubicBezTo>
                <a:cubicBezTo>
                  <a:pt x="7553938" y="12349781"/>
                  <a:pt x="7560434" y="12363613"/>
                  <a:pt x="7588473" y="12364740"/>
                </a:cubicBezTo>
                <a:cubicBezTo>
                  <a:pt x="7611408" y="12365321"/>
                  <a:pt x="7636893" y="12320196"/>
                  <a:pt x="7661220" y="12347199"/>
                </a:cubicBezTo>
                <a:cubicBezTo>
                  <a:pt x="7651527" y="12371965"/>
                  <a:pt x="7641801" y="12388282"/>
                  <a:pt x="7654810" y="12407035"/>
                </a:cubicBezTo>
                <a:cubicBezTo>
                  <a:pt x="7712726" y="12392128"/>
                  <a:pt x="7752877" y="12354673"/>
                  <a:pt x="7759834" y="12276598"/>
                </a:cubicBezTo>
                <a:cubicBezTo>
                  <a:pt x="7754878" y="12248385"/>
                  <a:pt x="7696380" y="12220536"/>
                  <a:pt x="7728014" y="12192491"/>
                </a:cubicBezTo>
                <a:cubicBezTo>
                  <a:pt x="7758268" y="12268219"/>
                  <a:pt x="7881555" y="12259172"/>
                  <a:pt x="7915558" y="12198266"/>
                </a:cubicBezTo>
                <a:close/>
                <a:moveTo>
                  <a:pt x="11976570" y="3008417"/>
                </a:moveTo>
                <a:cubicBezTo>
                  <a:pt x="11966116" y="3025145"/>
                  <a:pt x="11925203" y="3017233"/>
                  <a:pt x="11908051" y="3004064"/>
                </a:cubicBezTo>
                <a:cubicBezTo>
                  <a:pt x="11915857" y="2988707"/>
                  <a:pt x="11933384" y="2988319"/>
                  <a:pt x="11944812" y="2978628"/>
                </a:cubicBezTo>
                <a:cubicBezTo>
                  <a:pt x="11940865" y="2962145"/>
                  <a:pt x="11911142" y="2982049"/>
                  <a:pt x="11914148" y="2962538"/>
                </a:cubicBezTo>
                <a:cubicBezTo>
                  <a:pt x="11922860" y="2948598"/>
                  <a:pt x="11973801" y="2965007"/>
                  <a:pt x="11970402" y="2980786"/>
                </a:cubicBezTo>
                <a:cubicBezTo>
                  <a:pt x="11966200" y="2997227"/>
                  <a:pt x="11947648" y="2989539"/>
                  <a:pt x="11939773" y="2999274"/>
                </a:cubicBezTo>
                <a:cubicBezTo>
                  <a:pt x="11944181" y="3012404"/>
                  <a:pt x="11969497" y="2992077"/>
                  <a:pt x="11976570" y="3008417"/>
                </a:cubicBezTo>
                <a:close/>
                <a:moveTo>
                  <a:pt x="8512375" y="10852151"/>
                </a:moveTo>
                <a:cubicBezTo>
                  <a:pt x="8514265" y="10797759"/>
                  <a:pt x="8510481" y="10769256"/>
                  <a:pt x="8505466" y="10724303"/>
                </a:cubicBezTo>
                <a:cubicBezTo>
                  <a:pt x="8491795" y="10727293"/>
                  <a:pt x="8493829" y="10745669"/>
                  <a:pt x="8487682" y="10756376"/>
                </a:cubicBezTo>
                <a:cubicBezTo>
                  <a:pt x="8494410" y="10757866"/>
                  <a:pt x="8502965" y="10757237"/>
                  <a:pt x="8502033" y="10766899"/>
                </a:cubicBezTo>
                <a:cubicBezTo>
                  <a:pt x="8499422" y="10780655"/>
                  <a:pt x="8491860" y="10790143"/>
                  <a:pt x="8484249" y="10798972"/>
                </a:cubicBezTo>
                <a:cubicBezTo>
                  <a:pt x="8498120" y="10820779"/>
                  <a:pt x="8467328" y="10829327"/>
                  <a:pt x="8476808" y="10845502"/>
                </a:cubicBezTo>
                <a:cubicBezTo>
                  <a:pt x="8481326" y="10839546"/>
                  <a:pt x="8494820" y="10825322"/>
                  <a:pt x="8502139" y="10834709"/>
                </a:cubicBezTo>
                <a:cubicBezTo>
                  <a:pt x="8494195" y="10856796"/>
                  <a:pt x="8470445" y="10862180"/>
                  <a:pt x="8462855" y="10884571"/>
                </a:cubicBezTo>
                <a:cubicBezTo>
                  <a:pt x="8482459" y="10876845"/>
                  <a:pt x="8493124" y="10860182"/>
                  <a:pt x="8512375" y="10852151"/>
                </a:cubicBezTo>
                <a:close/>
                <a:moveTo>
                  <a:pt x="10873942" y="5509113"/>
                </a:moveTo>
                <a:cubicBezTo>
                  <a:pt x="10876245" y="5500439"/>
                  <a:pt x="10876703" y="5492479"/>
                  <a:pt x="10871435" y="5487090"/>
                </a:cubicBezTo>
                <a:cubicBezTo>
                  <a:pt x="10866055" y="5496956"/>
                  <a:pt x="10862520" y="5506110"/>
                  <a:pt x="10873942" y="5509113"/>
                </a:cubicBezTo>
                <a:close/>
                <a:moveTo>
                  <a:pt x="10692803" y="5921029"/>
                </a:moveTo>
                <a:cubicBezTo>
                  <a:pt x="10687246" y="5918573"/>
                  <a:pt x="10693576" y="5911184"/>
                  <a:pt x="10685128" y="5909489"/>
                </a:cubicBezTo>
                <a:cubicBezTo>
                  <a:pt x="10678935" y="5915410"/>
                  <a:pt x="10687139" y="5929222"/>
                  <a:pt x="10692803" y="5921029"/>
                </a:cubicBezTo>
                <a:close/>
                <a:moveTo>
                  <a:pt x="10382920" y="6627819"/>
                </a:moveTo>
                <a:cubicBezTo>
                  <a:pt x="10375636" y="6645578"/>
                  <a:pt x="10366276" y="6662103"/>
                  <a:pt x="10355737" y="6675473"/>
                </a:cubicBezTo>
                <a:cubicBezTo>
                  <a:pt x="10308461" y="6679973"/>
                  <a:pt x="10317009" y="6635003"/>
                  <a:pt x="10330359" y="6581492"/>
                </a:cubicBezTo>
                <a:cubicBezTo>
                  <a:pt x="10331375" y="6576863"/>
                  <a:pt x="10327710" y="6571181"/>
                  <a:pt x="10329046" y="6564663"/>
                </a:cubicBezTo>
                <a:cubicBezTo>
                  <a:pt x="10331376" y="6557060"/>
                  <a:pt x="10338288" y="6556559"/>
                  <a:pt x="10339116" y="6552355"/>
                </a:cubicBezTo>
                <a:cubicBezTo>
                  <a:pt x="10340474" y="6542292"/>
                  <a:pt x="10335915" y="6531646"/>
                  <a:pt x="10339294" y="6523998"/>
                </a:cubicBezTo>
                <a:cubicBezTo>
                  <a:pt x="10346317" y="6505775"/>
                  <a:pt x="10361521" y="6491165"/>
                  <a:pt x="10368212" y="6486505"/>
                </a:cubicBezTo>
                <a:cubicBezTo>
                  <a:pt x="10407940" y="6510153"/>
                  <a:pt x="10404772" y="6574542"/>
                  <a:pt x="10382920" y="6627819"/>
                </a:cubicBezTo>
                <a:close/>
                <a:moveTo>
                  <a:pt x="9760852" y="8036356"/>
                </a:moveTo>
                <a:cubicBezTo>
                  <a:pt x="9757063" y="8029663"/>
                  <a:pt x="9764465" y="8023906"/>
                  <a:pt x="9753741" y="8017378"/>
                </a:cubicBezTo>
                <a:cubicBezTo>
                  <a:pt x="9747964" y="8024162"/>
                  <a:pt x="9744145" y="8031661"/>
                  <a:pt x="9747599" y="8038670"/>
                </a:cubicBezTo>
                <a:cubicBezTo>
                  <a:pt x="9752297" y="8035486"/>
                  <a:pt x="9756510" y="8038556"/>
                  <a:pt x="9760852" y="8036356"/>
                </a:cubicBezTo>
                <a:close/>
                <a:moveTo>
                  <a:pt x="9627425" y="8339080"/>
                </a:moveTo>
                <a:cubicBezTo>
                  <a:pt x="9625140" y="8347005"/>
                  <a:pt x="9622500" y="8354140"/>
                  <a:pt x="9615604" y="8361049"/>
                </a:cubicBezTo>
                <a:cubicBezTo>
                  <a:pt x="9568406" y="8369302"/>
                  <a:pt x="9522942" y="8314491"/>
                  <a:pt x="9565125" y="8272361"/>
                </a:cubicBezTo>
                <a:cubicBezTo>
                  <a:pt x="9594299" y="8264316"/>
                  <a:pt x="9630324" y="8284829"/>
                  <a:pt x="9637123" y="8312345"/>
                </a:cubicBezTo>
                <a:cubicBezTo>
                  <a:pt x="9631642" y="8322432"/>
                  <a:pt x="9629710" y="8331154"/>
                  <a:pt x="9627425" y="8339080"/>
                </a:cubicBezTo>
                <a:close/>
                <a:moveTo>
                  <a:pt x="8509096" y="10870257"/>
                </a:moveTo>
                <a:cubicBezTo>
                  <a:pt x="8495473" y="10873904"/>
                  <a:pt x="8482480" y="10890407"/>
                  <a:pt x="8469801" y="10902256"/>
                </a:cubicBezTo>
                <a:cubicBezTo>
                  <a:pt x="8461129" y="10910171"/>
                  <a:pt x="8432745" y="10928797"/>
                  <a:pt x="8444729" y="10934202"/>
                </a:cubicBezTo>
                <a:cubicBezTo>
                  <a:pt x="8461286" y="10907844"/>
                  <a:pt x="8501075" y="10904589"/>
                  <a:pt x="8509096" y="10870257"/>
                </a:cubicBezTo>
                <a:close/>
                <a:moveTo>
                  <a:pt x="11073888" y="5065820"/>
                </a:moveTo>
                <a:cubicBezTo>
                  <a:pt x="11079318" y="5056994"/>
                  <a:pt x="11076672" y="5036437"/>
                  <a:pt x="11067780" y="5042713"/>
                </a:cubicBezTo>
                <a:cubicBezTo>
                  <a:pt x="11074328" y="5048667"/>
                  <a:pt x="11057496" y="5063679"/>
                  <a:pt x="11073888" y="5065820"/>
                </a:cubicBezTo>
                <a:close/>
                <a:moveTo>
                  <a:pt x="10265312" y="6898397"/>
                </a:moveTo>
                <a:cubicBezTo>
                  <a:pt x="10266445" y="6883106"/>
                  <a:pt x="10261178" y="6869572"/>
                  <a:pt x="10250179" y="6858599"/>
                </a:cubicBezTo>
                <a:cubicBezTo>
                  <a:pt x="10246205" y="6875691"/>
                  <a:pt x="10255545" y="6886950"/>
                  <a:pt x="10265312" y="6898397"/>
                </a:cubicBezTo>
                <a:close/>
                <a:moveTo>
                  <a:pt x="10966775" y="5317478"/>
                </a:moveTo>
                <a:cubicBezTo>
                  <a:pt x="10994145" y="5264766"/>
                  <a:pt x="10959036" y="5211499"/>
                  <a:pt x="10967687" y="5156139"/>
                </a:cubicBezTo>
                <a:cubicBezTo>
                  <a:pt x="10961229" y="5147673"/>
                  <a:pt x="10955840" y="5152945"/>
                  <a:pt x="10955116" y="5146503"/>
                </a:cubicBezTo>
                <a:cubicBezTo>
                  <a:pt x="10953701" y="5125469"/>
                  <a:pt x="10958200" y="5101437"/>
                  <a:pt x="10935627" y="5087892"/>
                </a:cubicBezTo>
                <a:cubicBezTo>
                  <a:pt x="10933314" y="5091972"/>
                  <a:pt x="10931716" y="5097899"/>
                  <a:pt x="10927499" y="5097056"/>
                </a:cubicBezTo>
                <a:lnTo>
                  <a:pt x="10920077" y="5041924"/>
                </a:lnTo>
                <a:lnTo>
                  <a:pt x="10919758" y="5039554"/>
                </a:lnTo>
                <a:lnTo>
                  <a:pt x="10919610" y="5042227"/>
                </a:lnTo>
                <a:lnTo>
                  <a:pt x="10917158" y="5086555"/>
                </a:lnTo>
                <a:cubicBezTo>
                  <a:pt x="10919691" y="5100876"/>
                  <a:pt x="10925685" y="5113856"/>
                  <a:pt x="10935323" y="5125513"/>
                </a:cubicBezTo>
                <a:cubicBezTo>
                  <a:pt x="10931057" y="5123627"/>
                  <a:pt x="10926840" y="5122784"/>
                  <a:pt x="10925668" y="5128899"/>
                </a:cubicBezTo>
                <a:cubicBezTo>
                  <a:pt x="10951582" y="5155656"/>
                  <a:pt x="10927849" y="5201291"/>
                  <a:pt x="10962377" y="5224710"/>
                </a:cubicBezTo>
                <a:cubicBezTo>
                  <a:pt x="10957591" y="5247085"/>
                  <a:pt x="10965783" y="5270093"/>
                  <a:pt x="10965353" y="5291841"/>
                </a:cubicBezTo>
                <a:cubicBezTo>
                  <a:pt x="10965749" y="5300179"/>
                  <a:pt x="10954590" y="5311583"/>
                  <a:pt x="10966775" y="5317478"/>
                </a:cubicBezTo>
                <a:close/>
                <a:moveTo>
                  <a:pt x="10999030" y="5244476"/>
                </a:moveTo>
                <a:cubicBezTo>
                  <a:pt x="11005972" y="5210299"/>
                  <a:pt x="10990952" y="5184275"/>
                  <a:pt x="10989707" y="5153623"/>
                </a:cubicBezTo>
                <a:cubicBezTo>
                  <a:pt x="10995402" y="5159201"/>
                  <a:pt x="11012549" y="5159634"/>
                  <a:pt x="11003153" y="5150891"/>
                </a:cubicBezTo>
                <a:cubicBezTo>
                  <a:pt x="10997576" y="5156590"/>
                  <a:pt x="10997867" y="5136310"/>
                  <a:pt x="10995109" y="5131011"/>
                </a:cubicBezTo>
                <a:cubicBezTo>
                  <a:pt x="10999753" y="5132042"/>
                  <a:pt x="11004734" y="5135773"/>
                  <a:pt x="11007284" y="5132308"/>
                </a:cubicBezTo>
                <a:cubicBezTo>
                  <a:pt x="11005102" y="5130324"/>
                  <a:pt x="11004338" y="5127436"/>
                  <a:pt x="11007077" y="5123544"/>
                </a:cubicBezTo>
                <a:cubicBezTo>
                  <a:pt x="10997125" y="5120676"/>
                  <a:pt x="10990981" y="5127656"/>
                  <a:pt x="10985264" y="5134824"/>
                </a:cubicBezTo>
                <a:cubicBezTo>
                  <a:pt x="10983378" y="5139092"/>
                  <a:pt x="10990156" y="5141067"/>
                  <a:pt x="10989073" y="5144670"/>
                </a:cubicBezTo>
                <a:cubicBezTo>
                  <a:pt x="10967530" y="5148416"/>
                  <a:pt x="10984166" y="5177706"/>
                  <a:pt x="10986574" y="5197647"/>
                </a:cubicBezTo>
                <a:cubicBezTo>
                  <a:pt x="10988883" y="5215504"/>
                  <a:pt x="10982300" y="5239635"/>
                  <a:pt x="10999030" y="5244476"/>
                </a:cubicBezTo>
                <a:close/>
                <a:moveTo>
                  <a:pt x="10867207" y="5552057"/>
                </a:moveTo>
                <a:cubicBezTo>
                  <a:pt x="10844930" y="5544767"/>
                  <a:pt x="10820900" y="5535675"/>
                  <a:pt x="10814042" y="5540808"/>
                </a:cubicBezTo>
                <a:cubicBezTo>
                  <a:pt x="10817443" y="5559657"/>
                  <a:pt x="10859376" y="5567472"/>
                  <a:pt x="10867207" y="5552057"/>
                </a:cubicBezTo>
                <a:close/>
                <a:moveTo>
                  <a:pt x="11151254" y="4909189"/>
                </a:moveTo>
                <a:cubicBezTo>
                  <a:pt x="11152803" y="4902220"/>
                  <a:pt x="11156575" y="4893683"/>
                  <a:pt x="11147238" y="4890578"/>
                </a:cubicBezTo>
                <a:cubicBezTo>
                  <a:pt x="11145312" y="4898400"/>
                  <a:pt x="11141728" y="4906511"/>
                  <a:pt x="11151254" y="4909189"/>
                </a:cubicBezTo>
                <a:close/>
                <a:moveTo>
                  <a:pt x="6758256" y="14854946"/>
                </a:moveTo>
                <a:cubicBezTo>
                  <a:pt x="6745248" y="14893611"/>
                  <a:pt x="6722043" y="14919603"/>
                  <a:pt x="6691277" y="14922345"/>
                </a:cubicBezTo>
                <a:cubicBezTo>
                  <a:pt x="6653270" y="14926481"/>
                  <a:pt x="6612404" y="14887495"/>
                  <a:pt x="6582533" y="14855919"/>
                </a:cubicBezTo>
                <a:cubicBezTo>
                  <a:pt x="6531372" y="14864453"/>
                  <a:pt x="6428699" y="14900767"/>
                  <a:pt x="6403113" y="14822588"/>
                </a:cubicBezTo>
                <a:cubicBezTo>
                  <a:pt x="6384417" y="14824536"/>
                  <a:pt x="6359787" y="14815696"/>
                  <a:pt x="6343432" y="14800812"/>
                </a:cubicBezTo>
                <a:cubicBezTo>
                  <a:pt x="6334283" y="14792687"/>
                  <a:pt x="6339281" y="14779069"/>
                  <a:pt x="6339546" y="14766935"/>
                </a:cubicBezTo>
                <a:cubicBezTo>
                  <a:pt x="6223030" y="14695033"/>
                  <a:pt x="6109436" y="14614212"/>
                  <a:pt x="6004927" y="14531281"/>
                </a:cubicBezTo>
                <a:cubicBezTo>
                  <a:pt x="5952222" y="14489105"/>
                  <a:pt x="5892835" y="14442446"/>
                  <a:pt x="5910917" y="14378456"/>
                </a:cubicBezTo>
                <a:cubicBezTo>
                  <a:pt x="5928622" y="14315320"/>
                  <a:pt x="6014933" y="14228386"/>
                  <a:pt x="6054828" y="14219978"/>
                </a:cubicBezTo>
                <a:cubicBezTo>
                  <a:pt x="6075935" y="14216032"/>
                  <a:pt x="6114348" y="14229430"/>
                  <a:pt x="6149028" y="14247817"/>
                </a:cubicBezTo>
                <a:cubicBezTo>
                  <a:pt x="6281354" y="14318536"/>
                  <a:pt x="6429013" y="14449121"/>
                  <a:pt x="6528861" y="14517231"/>
                </a:cubicBezTo>
                <a:cubicBezTo>
                  <a:pt x="6590436" y="14508192"/>
                  <a:pt x="6591301" y="14580044"/>
                  <a:pt x="6647215" y="14583819"/>
                </a:cubicBezTo>
                <a:cubicBezTo>
                  <a:pt x="6666351" y="14622393"/>
                  <a:pt x="6659843" y="14670566"/>
                  <a:pt x="6662988" y="14715348"/>
                </a:cubicBezTo>
                <a:cubicBezTo>
                  <a:pt x="6691245" y="14743659"/>
                  <a:pt x="6727323" y="14747347"/>
                  <a:pt x="6746382" y="14766489"/>
                </a:cubicBezTo>
                <a:cubicBezTo>
                  <a:pt x="6765868" y="14785819"/>
                  <a:pt x="6768481" y="14823730"/>
                  <a:pt x="6758256" y="14854946"/>
                </a:cubicBezTo>
                <a:close/>
                <a:moveTo>
                  <a:pt x="8454544" y="11017384"/>
                </a:moveTo>
                <a:cubicBezTo>
                  <a:pt x="8459379" y="11010702"/>
                  <a:pt x="8461610" y="11002929"/>
                  <a:pt x="8459115" y="10998316"/>
                </a:cubicBezTo>
                <a:cubicBezTo>
                  <a:pt x="8451298" y="11008814"/>
                  <a:pt x="8441457" y="11018801"/>
                  <a:pt x="8434347" y="11029909"/>
                </a:cubicBezTo>
                <a:cubicBezTo>
                  <a:pt x="8442269" y="11029658"/>
                  <a:pt x="8449708" y="11024066"/>
                  <a:pt x="8454544" y="11017384"/>
                </a:cubicBezTo>
                <a:close/>
                <a:moveTo>
                  <a:pt x="11936589" y="3137812"/>
                </a:moveTo>
                <a:cubicBezTo>
                  <a:pt x="11943722" y="3125134"/>
                  <a:pt x="11934001" y="3122882"/>
                  <a:pt x="11923475" y="3121295"/>
                </a:cubicBezTo>
                <a:cubicBezTo>
                  <a:pt x="11919371" y="3131737"/>
                  <a:pt x="11929093" y="3133990"/>
                  <a:pt x="11936589" y="3137812"/>
                </a:cubicBezTo>
                <a:close/>
                <a:moveTo>
                  <a:pt x="8824887" y="10185761"/>
                </a:moveTo>
                <a:cubicBezTo>
                  <a:pt x="8801320" y="10190797"/>
                  <a:pt x="8796086" y="10203645"/>
                  <a:pt x="8765965" y="10187844"/>
                </a:cubicBezTo>
                <a:cubicBezTo>
                  <a:pt x="8729228" y="10280105"/>
                  <a:pt x="8596596" y="10323319"/>
                  <a:pt x="8522576" y="10243939"/>
                </a:cubicBezTo>
                <a:cubicBezTo>
                  <a:pt x="8490032" y="10208883"/>
                  <a:pt x="8477070" y="10153203"/>
                  <a:pt x="8484878" y="10092363"/>
                </a:cubicBezTo>
                <a:cubicBezTo>
                  <a:pt x="8415703" y="10051494"/>
                  <a:pt x="8375774" y="9993228"/>
                  <a:pt x="8341601" y="9931479"/>
                </a:cubicBezTo>
                <a:cubicBezTo>
                  <a:pt x="8314373" y="9924211"/>
                  <a:pt x="8283780" y="9919131"/>
                  <a:pt x="8263726" y="9907975"/>
                </a:cubicBezTo>
                <a:cubicBezTo>
                  <a:pt x="8243330" y="9936503"/>
                  <a:pt x="8225059" y="9969794"/>
                  <a:pt x="8174171" y="9948411"/>
                </a:cubicBezTo>
                <a:cubicBezTo>
                  <a:pt x="8143006" y="9998883"/>
                  <a:pt x="8074185" y="9981849"/>
                  <a:pt x="8079120" y="9912009"/>
                </a:cubicBezTo>
                <a:cubicBezTo>
                  <a:pt x="8080467" y="9891986"/>
                  <a:pt x="8093002" y="9861711"/>
                  <a:pt x="8100028" y="9829327"/>
                </a:cubicBezTo>
                <a:cubicBezTo>
                  <a:pt x="8115016" y="9753858"/>
                  <a:pt x="8127340" y="9653985"/>
                  <a:pt x="8143809" y="9619214"/>
                </a:cubicBezTo>
                <a:cubicBezTo>
                  <a:pt x="8172060" y="9560673"/>
                  <a:pt x="8255681" y="9559676"/>
                  <a:pt x="8243033" y="9656265"/>
                </a:cubicBezTo>
                <a:cubicBezTo>
                  <a:pt x="8281323" y="9666821"/>
                  <a:pt x="8279828" y="9700849"/>
                  <a:pt x="8287413" y="9730139"/>
                </a:cubicBezTo>
                <a:cubicBezTo>
                  <a:pt x="8309838" y="9740465"/>
                  <a:pt x="8353110" y="9754509"/>
                  <a:pt x="8377931" y="9752797"/>
                </a:cubicBezTo>
                <a:cubicBezTo>
                  <a:pt x="8415361" y="9740429"/>
                  <a:pt x="8438558" y="9701283"/>
                  <a:pt x="8476878" y="9689889"/>
                </a:cubicBezTo>
                <a:cubicBezTo>
                  <a:pt x="8512361" y="9679304"/>
                  <a:pt x="8547978" y="9686940"/>
                  <a:pt x="8591035" y="9684628"/>
                </a:cubicBezTo>
                <a:cubicBezTo>
                  <a:pt x="8611384" y="9582773"/>
                  <a:pt x="8704687" y="9542035"/>
                  <a:pt x="8786552" y="9570384"/>
                </a:cubicBezTo>
                <a:cubicBezTo>
                  <a:pt x="8861953" y="9597049"/>
                  <a:pt x="8871095" y="9675913"/>
                  <a:pt x="8885957" y="9741485"/>
                </a:cubicBezTo>
                <a:cubicBezTo>
                  <a:pt x="8905571" y="9741412"/>
                  <a:pt x="8928462" y="9751759"/>
                  <a:pt x="8937593" y="9767105"/>
                </a:cubicBezTo>
                <a:cubicBezTo>
                  <a:pt x="8904754" y="9887560"/>
                  <a:pt x="8852671" y="10042199"/>
                  <a:pt x="8824887" y="10185761"/>
                </a:cubicBezTo>
                <a:close/>
                <a:moveTo>
                  <a:pt x="8489477" y="10948612"/>
                </a:moveTo>
                <a:cubicBezTo>
                  <a:pt x="8493818" y="10936963"/>
                  <a:pt x="8496908" y="10924082"/>
                  <a:pt x="8498129" y="10909437"/>
                </a:cubicBezTo>
                <a:cubicBezTo>
                  <a:pt x="8485921" y="10914304"/>
                  <a:pt x="8473644" y="10927115"/>
                  <a:pt x="8462841" y="10937503"/>
                </a:cubicBezTo>
                <a:lnTo>
                  <a:pt x="8459170" y="10941189"/>
                </a:lnTo>
                <a:lnTo>
                  <a:pt x="8445646" y="10954770"/>
                </a:lnTo>
                <a:cubicBezTo>
                  <a:pt x="8440356" y="10960906"/>
                  <a:pt x="8436609" y="10967219"/>
                  <a:pt x="8437710" y="10973092"/>
                </a:cubicBezTo>
                <a:lnTo>
                  <a:pt x="8453228" y="10959303"/>
                </a:lnTo>
                <a:lnTo>
                  <a:pt x="8456480" y="10956413"/>
                </a:lnTo>
                <a:cubicBezTo>
                  <a:pt x="8462496" y="10950595"/>
                  <a:pt x="8469403" y="10945621"/>
                  <a:pt x="8480590" y="10944800"/>
                </a:cubicBezTo>
                <a:cubicBezTo>
                  <a:pt x="8486928" y="10963190"/>
                  <a:pt x="8459691" y="10966184"/>
                  <a:pt x="8473326" y="10980400"/>
                </a:cubicBezTo>
                <a:cubicBezTo>
                  <a:pt x="8479547" y="10970680"/>
                  <a:pt x="8485137" y="10960262"/>
                  <a:pt x="8489477" y="10948612"/>
                </a:cubicBezTo>
                <a:close/>
                <a:moveTo>
                  <a:pt x="9867546" y="7833462"/>
                </a:moveTo>
                <a:cubicBezTo>
                  <a:pt x="9868310" y="7826400"/>
                  <a:pt x="9858573" y="7820098"/>
                  <a:pt x="9852160" y="7829098"/>
                </a:cubicBezTo>
                <a:lnTo>
                  <a:pt x="9862765" y="7840246"/>
                </a:lnTo>
                <a:cubicBezTo>
                  <a:pt x="9865869" y="7838255"/>
                  <a:pt x="9867292" y="7835814"/>
                  <a:pt x="9867546" y="7833462"/>
                </a:cubicBezTo>
                <a:close/>
                <a:moveTo>
                  <a:pt x="10949718" y="5384935"/>
                </a:moveTo>
                <a:cubicBezTo>
                  <a:pt x="10951753" y="5383793"/>
                  <a:pt x="10952351" y="5380997"/>
                  <a:pt x="10952304" y="5378362"/>
                </a:cubicBezTo>
                <a:lnTo>
                  <a:pt x="10952091" y="5377431"/>
                </a:lnTo>
                <a:lnTo>
                  <a:pt x="10951019" y="5372756"/>
                </a:lnTo>
                <a:cubicBezTo>
                  <a:pt x="10945325" y="5367178"/>
                  <a:pt x="10942751" y="5371271"/>
                  <a:pt x="10942726" y="5376233"/>
                </a:cubicBezTo>
                <a:lnTo>
                  <a:pt x="10943367" y="5377030"/>
                </a:lnTo>
                <a:close/>
                <a:moveTo>
                  <a:pt x="11058734" y="5138205"/>
                </a:moveTo>
                <a:cubicBezTo>
                  <a:pt x="11041183" y="5124838"/>
                  <a:pt x="11060120" y="5096981"/>
                  <a:pt x="11045456" y="5082849"/>
                </a:cubicBezTo>
                <a:cubicBezTo>
                  <a:pt x="11026500" y="5101514"/>
                  <a:pt x="11041003" y="5129860"/>
                  <a:pt x="11050606" y="5147368"/>
                </a:cubicBezTo>
                <a:cubicBezTo>
                  <a:pt x="11052254" y="5142484"/>
                  <a:pt x="11055469" y="5139823"/>
                  <a:pt x="11058734" y="5138205"/>
                </a:cubicBezTo>
                <a:close/>
                <a:moveTo>
                  <a:pt x="10724890" y="5899220"/>
                </a:moveTo>
                <a:cubicBezTo>
                  <a:pt x="10707449" y="5932601"/>
                  <a:pt x="10680477" y="5959766"/>
                  <a:pt x="10651878" y="5965083"/>
                </a:cubicBezTo>
                <a:cubicBezTo>
                  <a:pt x="10623485" y="5970364"/>
                  <a:pt x="10591901" y="5957428"/>
                  <a:pt x="10576409" y="5948546"/>
                </a:cubicBezTo>
                <a:cubicBezTo>
                  <a:pt x="10498283" y="5903330"/>
                  <a:pt x="10518056" y="5803072"/>
                  <a:pt x="10456485" y="5758551"/>
                </a:cubicBezTo>
                <a:cubicBezTo>
                  <a:pt x="10442236" y="5766515"/>
                  <a:pt x="10452659" y="5791494"/>
                  <a:pt x="10441861" y="5810151"/>
                </a:cubicBezTo>
                <a:cubicBezTo>
                  <a:pt x="10434742" y="5822795"/>
                  <a:pt x="10410569" y="5841655"/>
                  <a:pt x="10404396" y="5839437"/>
                </a:cubicBezTo>
                <a:cubicBezTo>
                  <a:pt x="10397367" y="5836840"/>
                  <a:pt x="10390984" y="5800405"/>
                  <a:pt x="10391620" y="5792027"/>
                </a:cubicBezTo>
                <a:cubicBezTo>
                  <a:pt x="10394300" y="5757050"/>
                  <a:pt x="10426472" y="5705053"/>
                  <a:pt x="10418547" y="5675577"/>
                </a:cubicBezTo>
                <a:cubicBezTo>
                  <a:pt x="10432797" y="5667611"/>
                  <a:pt x="10442312" y="5648387"/>
                  <a:pt x="10457518" y="5642883"/>
                </a:cubicBezTo>
                <a:cubicBezTo>
                  <a:pt x="10536830" y="5673851"/>
                  <a:pt x="10536177" y="5775936"/>
                  <a:pt x="10570603" y="5829855"/>
                </a:cubicBezTo>
                <a:cubicBezTo>
                  <a:pt x="10573799" y="5835342"/>
                  <a:pt x="10585291" y="5839401"/>
                  <a:pt x="10591958" y="5847440"/>
                </a:cubicBezTo>
                <a:cubicBezTo>
                  <a:pt x="10601959" y="5859498"/>
                  <a:pt x="10619135" y="5890008"/>
                  <a:pt x="10653920" y="5895700"/>
                </a:cubicBezTo>
                <a:cubicBezTo>
                  <a:pt x="10691647" y="5901673"/>
                  <a:pt x="10700286" y="5847429"/>
                  <a:pt x="10685282" y="5814314"/>
                </a:cubicBezTo>
                <a:cubicBezTo>
                  <a:pt x="10681215" y="5803859"/>
                  <a:pt x="10648593" y="5778239"/>
                  <a:pt x="10654327" y="5762947"/>
                </a:cubicBezTo>
                <a:cubicBezTo>
                  <a:pt x="10657991" y="5752342"/>
                  <a:pt x="10680790" y="5748155"/>
                  <a:pt x="10696079" y="5752872"/>
                </a:cubicBezTo>
                <a:cubicBezTo>
                  <a:pt x="10756551" y="5770680"/>
                  <a:pt x="10753958" y="5843584"/>
                  <a:pt x="10724890" y="5899220"/>
                </a:cubicBezTo>
                <a:close/>
                <a:moveTo>
                  <a:pt x="10487699" y="6442712"/>
                </a:moveTo>
                <a:cubicBezTo>
                  <a:pt x="10469981" y="6438976"/>
                  <a:pt x="10442171" y="6429247"/>
                  <a:pt x="10428852" y="6416711"/>
                </a:cubicBezTo>
                <a:cubicBezTo>
                  <a:pt x="10424130" y="6436624"/>
                  <a:pt x="10476251" y="6461699"/>
                  <a:pt x="10487699" y="6442712"/>
                </a:cubicBezTo>
                <a:close/>
                <a:moveTo>
                  <a:pt x="12042305" y="2925115"/>
                </a:moveTo>
                <a:cubicBezTo>
                  <a:pt x="12043010" y="2922363"/>
                  <a:pt x="12043527" y="2920038"/>
                  <a:pt x="12044233" y="2917286"/>
                </a:cubicBezTo>
                <a:cubicBezTo>
                  <a:pt x="12041483" y="2916581"/>
                  <a:pt x="12038921" y="2915450"/>
                  <a:pt x="12035982" y="2915172"/>
                </a:cubicBezTo>
                <a:cubicBezTo>
                  <a:pt x="12035276" y="2917924"/>
                  <a:pt x="12034759" y="2920249"/>
                  <a:pt x="12034053" y="2923001"/>
                </a:cubicBezTo>
                <a:cubicBezTo>
                  <a:pt x="12036615" y="2924133"/>
                  <a:pt x="12039365" y="2924838"/>
                  <a:pt x="12042305" y="2925115"/>
                </a:cubicBezTo>
                <a:close/>
                <a:moveTo>
                  <a:pt x="10912218" y="5488273"/>
                </a:moveTo>
                <a:cubicBezTo>
                  <a:pt x="10907579" y="5465302"/>
                  <a:pt x="10920971" y="5434993"/>
                  <a:pt x="10901991" y="5417933"/>
                </a:cubicBezTo>
                <a:cubicBezTo>
                  <a:pt x="10901610" y="5440724"/>
                  <a:pt x="10890279" y="5483680"/>
                  <a:pt x="10912218" y="5488273"/>
                </a:cubicBezTo>
                <a:close/>
                <a:moveTo>
                  <a:pt x="11136100" y="4981574"/>
                </a:moveTo>
                <a:cubicBezTo>
                  <a:pt x="11141390" y="4974217"/>
                  <a:pt x="11136808" y="4956887"/>
                  <a:pt x="11126735" y="4964681"/>
                </a:cubicBezTo>
                <a:cubicBezTo>
                  <a:pt x="11130625" y="4967420"/>
                  <a:pt x="11128123" y="4971927"/>
                  <a:pt x="11125860" y="4977050"/>
                </a:cubicBezTo>
                <a:close/>
                <a:moveTo>
                  <a:pt x="11127327" y="5005758"/>
                </a:moveTo>
                <a:cubicBezTo>
                  <a:pt x="11128744" y="5003706"/>
                  <a:pt x="11129533" y="5001631"/>
                  <a:pt x="11130064" y="4995234"/>
                </a:cubicBezTo>
                <a:cubicBezTo>
                  <a:pt x="11111103" y="4987366"/>
                  <a:pt x="11136741" y="4946653"/>
                  <a:pt x="11107764" y="4952218"/>
                </a:cubicBezTo>
                <a:cubicBezTo>
                  <a:pt x="11115809" y="4972099"/>
                  <a:pt x="11114009" y="4995793"/>
                  <a:pt x="11120823" y="5016150"/>
                </a:cubicBezTo>
                <a:cubicBezTo>
                  <a:pt x="11123865" y="5009841"/>
                  <a:pt x="11125910" y="5007811"/>
                  <a:pt x="11127327" y="5005758"/>
                </a:cubicBezTo>
                <a:close/>
                <a:moveTo>
                  <a:pt x="8496281" y="10960932"/>
                </a:moveTo>
                <a:cubicBezTo>
                  <a:pt x="8485416" y="10987781"/>
                  <a:pt x="8471812" y="11013261"/>
                  <a:pt x="8455740" y="11037269"/>
                </a:cubicBezTo>
                <a:cubicBezTo>
                  <a:pt x="8437003" y="11065442"/>
                  <a:pt x="8411232" y="11092477"/>
                  <a:pt x="8387741" y="11119015"/>
                </a:cubicBezTo>
                <a:cubicBezTo>
                  <a:pt x="8365212" y="11145151"/>
                  <a:pt x="8332869" y="11168369"/>
                  <a:pt x="8320153" y="11197422"/>
                </a:cubicBezTo>
                <a:cubicBezTo>
                  <a:pt x="8311148" y="11218595"/>
                  <a:pt x="8308755" y="11248544"/>
                  <a:pt x="8302579" y="11272155"/>
                </a:cubicBezTo>
                <a:cubicBezTo>
                  <a:pt x="8270483" y="11391622"/>
                  <a:pt x="8226060" y="11501077"/>
                  <a:pt x="8167235" y="11599352"/>
                </a:cubicBezTo>
                <a:cubicBezTo>
                  <a:pt x="8141938" y="11641571"/>
                  <a:pt x="8112554" y="11677803"/>
                  <a:pt x="8092512" y="11723937"/>
                </a:cubicBezTo>
                <a:cubicBezTo>
                  <a:pt x="8087905" y="11724275"/>
                  <a:pt x="8085833" y="11723104"/>
                  <a:pt x="8085282" y="11720167"/>
                </a:cubicBezTo>
                <a:cubicBezTo>
                  <a:pt x="8050440" y="11683361"/>
                  <a:pt x="8030299" y="11635218"/>
                  <a:pt x="8003323" y="11588571"/>
                </a:cubicBezTo>
                <a:cubicBezTo>
                  <a:pt x="7994953" y="11573969"/>
                  <a:pt x="7982379" y="11560667"/>
                  <a:pt x="7974972" y="11545664"/>
                </a:cubicBezTo>
                <a:cubicBezTo>
                  <a:pt x="7925380" y="11448741"/>
                  <a:pt x="7916429" y="11328982"/>
                  <a:pt x="7900268" y="11196850"/>
                </a:cubicBezTo>
                <a:cubicBezTo>
                  <a:pt x="7884875" y="11176810"/>
                  <a:pt x="7859395" y="11163464"/>
                  <a:pt x="7839699" y="11143409"/>
                </a:cubicBezTo>
                <a:cubicBezTo>
                  <a:pt x="7822126" y="11125182"/>
                  <a:pt x="7806035" y="11100230"/>
                  <a:pt x="7789885" y="11078922"/>
                </a:cubicBezTo>
                <a:cubicBezTo>
                  <a:pt x="7774845" y="11059186"/>
                  <a:pt x="7757487" y="11034989"/>
                  <a:pt x="7743468" y="11011208"/>
                </a:cubicBezTo>
                <a:cubicBezTo>
                  <a:pt x="7714675" y="10962378"/>
                  <a:pt x="7699396" y="10912886"/>
                  <a:pt x="7686640" y="10844022"/>
                </a:cubicBezTo>
                <a:cubicBezTo>
                  <a:pt x="7681638" y="10816932"/>
                  <a:pt x="7670024" y="10781065"/>
                  <a:pt x="7686876" y="10758654"/>
                </a:cubicBezTo>
                <a:cubicBezTo>
                  <a:pt x="7702769" y="10758810"/>
                  <a:pt x="7702427" y="10776368"/>
                  <a:pt x="7704167" y="10790796"/>
                </a:cubicBezTo>
                <a:cubicBezTo>
                  <a:pt x="7751564" y="10849506"/>
                  <a:pt x="7811239" y="10895404"/>
                  <a:pt x="7882276" y="10929551"/>
                </a:cubicBezTo>
                <a:cubicBezTo>
                  <a:pt x="7890494" y="10804892"/>
                  <a:pt x="7882250" y="10685743"/>
                  <a:pt x="7889358" y="10559511"/>
                </a:cubicBezTo>
                <a:cubicBezTo>
                  <a:pt x="7922505" y="10538219"/>
                  <a:pt x="7968435" y="10550723"/>
                  <a:pt x="8010591" y="10552587"/>
                </a:cubicBezTo>
                <a:cubicBezTo>
                  <a:pt x="8045765" y="10553972"/>
                  <a:pt x="8081006" y="10547413"/>
                  <a:pt x="8114205" y="10548943"/>
                </a:cubicBezTo>
                <a:cubicBezTo>
                  <a:pt x="8192949" y="10553411"/>
                  <a:pt x="8275299" y="10575148"/>
                  <a:pt x="8349161" y="10567404"/>
                </a:cubicBezTo>
                <a:cubicBezTo>
                  <a:pt x="8351795" y="10682334"/>
                  <a:pt x="8345435" y="10814135"/>
                  <a:pt x="8337894" y="10930144"/>
                </a:cubicBezTo>
                <a:cubicBezTo>
                  <a:pt x="8357380" y="10929704"/>
                  <a:pt x="8366139" y="10905242"/>
                  <a:pt x="8377355" y="10891516"/>
                </a:cubicBezTo>
                <a:cubicBezTo>
                  <a:pt x="8389434" y="10876073"/>
                  <a:pt x="8401209" y="10860982"/>
                  <a:pt x="8412935" y="10845234"/>
                </a:cubicBezTo>
                <a:cubicBezTo>
                  <a:pt x="8435778" y="10814443"/>
                  <a:pt x="8463640" y="10779976"/>
                  <a:pt x="8476975" y="10745915"/>
                </a:cubicBezTo>
                <a:cubicBezTo>
                  <a:pt x="8486087" y="10721757"/>
                  <a:pt x="8480790" y="10690719"/>
                  <a:pt x="8512790" y="10685060"/>
                </a:cubicBezTo>
                <a:cubicBezTo>
                  <a:pt x="8536823" y="10787500"/>
                  <a:pt x="8528877" y="10880381"/>
                  <a:pt x="8496281" y="10960932"/>
                </a:cubicBezTo>
                <a:close/>
                <a:moveTo>
                  <a:pt x="9964153" y="7638843"/>
                </a:moveTo>
                <a:cubicBezTo>
                  <a:pt x="9972503" y="7634757"/>
                  <a:pt x="9966002" y="7617773"/>
                  <a:pt x="9959291" y="7622231"/>
                </a:cubicBezTo>
                <a:cubicBezTo>
                  <a:pt x="9964755" y="7627972"/>
                  <a:pt x="9955392" y="7633020"/>
                  <a:pt x="9964153" y="7638843"/>
                </a:cubicBezTo>
                <a:close/>
                <a:moveTo>
                  <a:pt x="11110675" y="5057584"/>
                </a:moveTo>
                <a:cubicBezTo>
                  <a:pt x="11110328" y="5050289"/>
                  <a:pt x="11119400" y="5038990"/>
                  <a:pt x="11107741" y="5035370"/>
                </a:cubicBezTo>
                <a:cubicBezTo>
                  <a:pt x="11104634" y="5044711"/>
                  <a:pt x="11100673" y="5053675"/>
                  <a:pt x="11110675" y="5057584"/>
                </a:cubicBezTo>
                <a:close/>
                <a:moveTo>
                  <a:pt x="7939310" y="12235361"/>
                </a:moveTo>
                <a:cubicBezTo>
                  <a:pt x="7917245" y="12273757"/>
                  <a:pt x="7877781" y="12299322"/>
                  <a:pt x="7824247" y="12288659"/>
                </a:cubicBezTo>
                <a:cubicBezTo>
                  <a:pt x="7798315" y="12351096"/>
                  <a:pt x="7782791" y="12425908"/>
                  <a:pt x="7726250" y="12449878"/>
                </a:cubicBezTo>
                <a:cubicBezTo>
                  <a:pt x="7691185" y="12444244"/>
                  <a:pt x="7645233" y="12448235"/>
                  <a:pt x="7632721" y="12424843"/>
                </a:cubicBezTo>
                <a:cubicBezTo>
                  <a:pt x="7613366" y="12443413"/>
                  <a:pt x="7545871" y="12433836"/>
                  <a:pt x="7522753" y="12413062"/>
                </a:cubicBezTo>
                <a:cubicBezTo>
                  <a:pt x="7493272" y="12385975"/>
                  <a:pt x="7511697" y="12341032"/>
                  <a:pt x="7499234" y="12304040"/>
                </a:cubicBezTo>
                <a:cubicBezTo>
                  <a:pt x="7497460" y="12285552"/>
                  <a:pt x="7483674" y="12304718"/>
                  <a:pt x="7475222" y="12291614"/>
                </a:cubicBezTo>
                <a:cubicBezTo>
                  <a:pt x="7451540" y="12232307"/>
                  <a:pt x="7403363" y="12143164"/>
                  <a:pt x="7453770" y="12066928"/>
                </a:cubicBezTo>
                <a:cubicBezTo>
                  <a:pt x="7453670" y="12041582"/>
                  <a:pt x="7432674" y="12022911"/>
                  <a:pt x="7430518" y="11999222"/>
                </a:cubicBezTo>
                <a:cubicBezTo>
                  <a:pt x="7423737" y="11913575"/>
                  <a:pt x="7485861" y="11841879"/>
                  <a:pt x="7563282" y="11846421"/>
                </a:cubicBezTo>
                <a:cubicBezTo>
                  <a:pt x="7589895" y="11825813"/>
                  <a:pt x="7585751" y="11794404"/>
                  <a:pt x="7616341" y="11776099"/>
                </a:cubicBezTo>
                <a:cubicBezTo>
                  <a:pt x="7685956" y="11735233"/>
                  <a:pt x="7794782" y="11783957"/>
                  <a:pt x="7804810" y="11856815"/>
                </a:cubicBezTo>
                <a:cubicBezTo>
                  <a:pt x="7949991" y="11859701"/>
                  <a:pt x="8053202" y="12000251"/>
                  <a:pt x="7949984" y="12105078"/>
                </a:cubicBezTo>
                <a:cubicBezTo>
                  <a:pt x="7966043" y="12145740"/>
                  <a:pt x="7961375" y="12196967"/>
                  <a:pt x="7939310" y="12235361"/>
                </a:cubicBezTo>
                <a:close/>
                <a:moveTo>
                  <a:pt x="10544697" y="6342550"/>
                </a:moveTo>
                <a:cubicBezTo>
                  <a:pt x="10536168" y="6338781"/>
                  <a:pt x="10536010" y="6317223"/>
                  <a:pt x="10522990" y="6324773"/>
                </a:cubicBezTo>
                <a:cubicBezTo>
                  <a:pt x="10528441" y="6329739"/>
                  <a:pt x="10538637" y="6347035"/>
                  <a:pt x="10544697" y="6342550"/>
                </a:cubicBezTo>
                <a:close/>
                <a:moveTo>
                  <a:pt x="11090821" y="5110163"/>
                </a:moveTo>
                <a:cubicBezTo>
                  <a:pt x="11091749" y="5103303"/>
                  <a:pt x="11089344" y="5096628"/>
                  <a:pt x="11081714" y="5094277"/>
                </a:cubicBezTo>
                <a:cubicBezTo>
                  <a:pt x="11072772" y="5099510"/>
                  <a:pt x="11078207" y="5117217"/>
                  <a:pt x="11079932" y="5127163"/>
                </a:cubicBezTo>
                <a:cubicBezTo>
                  <a:pt x="11085633" y="5124070"/>
                  <a:pt x="11089894" y="5117024"/>
                  <a:pt x="11090821" y="5110163"/>
                </a:cubicBezTo>
                <a:close/>
                <a:moveTo>
                  <a:pt x="10902276" y="5538474"/>
                </a:moveTo>
                <a:cubicBezTo>
                  <a:pt x="10878973" y="5513887"/>
                  <a:pt x="10907966" y="5469044"/>
                  <a:pt x="10885891" y="5443985"/>
                </a:cubicBezTo>
                <a:cubicBezTo>
                  <a:pt x="10867972" y="5484539"/>
                  <a:pt x="10893738" y="5508168"/>
                  <a:pt x="10887510" y="5544192"/>
                </a:cubicBezTo>
                <a:cubicBezTo>
                  <a:pt x="10878789" y="5540847"/>
                  <a:pt x="10878869" y="5533742"/>
                  <a:pt x="10873223" y="5529207"/>
                </a:cubicBezTo>
                <a:cubicBezTo>
                  <a:pt x="10867378" y="5542436"/>
                  <a:pt x="10871752" y="5551003"/>
                  <a:pt x="10881287" y="5558278"/>
                </a:cubicBezTo>
                <a:cubicBezTo>
                  <a:pt x="10887521" y="5548785"/>
                  <a:pt x="10898563" y="5552649"/>
                  <a:pt x="10902276" y="5538474"/>
                </a:cubicBezTo>
                <a:close/>
                <a:moveTo>
                  <a:pt x="10988284" y="5343816"/>
                </a:moveTo>
                <a:cubicBezTo>
                  <a:pt x="10996780" y="5329205"/>
                  <a:pt x="10992544" y="5319171"/>
                  <a:pt x="10981967" y="5311947"/>
                </a:cubicBezTo>
                <a:cubicBezTo>
                  <a:pt x="10981470" y="5323460"/>
                  <a:pt x="10975861" y="5337308"/>
                  <a:pt x="10988284" y="5343816"/>
                </a:cubicBezTo>
                <a:close/>
                <a:moveTo>
                  <a:pt x="11071086" y="5156417"/>
                </a:moveTo>
                <a:cubicBezTo>
                  <a:pt x="11076466" y="5146549"/>
                  <a:pt x="11080000" y="5137397"/>
                  <a:pt x="11068579" y="5134391"/>
                </a:cubicBezTo>
                <a:cubicBezTo>
                  <a:pt x="11068925" y="5141687"/>
                  <a:pt x="11060280" y="5153173"/>
                  <a:pt x="11071086" y="5156417"/>
                </a:cubicBezTo>
                <a:close/>
                <a:moveTo>
                  <a:pt x="10518793" y="6410405"/>
                </a:moveTo>
                <a:cubicBezTo>
                  <a:pt x="10521912" y="6401039"/>
                  <a:pt x="10519539" y="6394875"/>
                  <a:pt x="10510962" y="6390062"/>
                </a:cubicBezTo>
                <a:cubicBezTo>
                  <a:pt x="10508648" y="6398760"/>
                  <a:pt x="10506333" y="6407458"/>
                  <a:pt x="10518793" y="6410405"/>
                </a:cubicBezTo>
                <a:close/>
                <a:moveTo>
                  <a:pt x="11967064" y="3136980"/>
                </a:moveTo>
                <a:cubicBezTo>
                  <a:pt x="11950687" y="3148638"/>
                  <a:pt x="11967064" y="3136980"/>
                  <a:pt x="11967064" y="3136980"/>
                </a:cubicBezTo>
                <a:close/>
                <a:moveTo>
                  <a:pt x="11036638" y="5244767"/>
                </a:moveTo>
                <a:cubicBezTo>
                  <a:pt x="11023595" y="5211963"/>
                  <a:pt x="11025556" y="5174055"/>
                  <a:pt x="11026286" y="5136622"/>
                </a:cubicBezTo>
                <a:cubicBezTo>
                  <a:pt x="11027993" y="5137376"/>
                  <a:pt x="11031446" y="5135331"/>
                  <a:pt x="11027984" y="5132781"/>
                </a:cubicBezTo>
                <a:cubicBezTo>
                  <a:pt x="11014686" y="5138640"/>
                  <a:pt x="11030587" y="5108421"/>
                  <a:pt x="11014622" y="5106469"/>
                </a:cubicBezTo>
                <a:cubicBezTo>
                  <a:pt x="11004662" y="5147476"/>
                  <a:pt x="11020037" y="5185391"/>
                  <a:pt x="11020447" y="5224858"/>
                </a:cubicBezTo>
                <a:cubicBezTo>
                  <a:pt x="11020304" y="5248264"/>
                  <a:pt x="11008224" y="5270987"/>
                  <a:pt x="11013628" y="5296844"/>
                </a:cubicBezTo>
                <a:close/>
                <a:moveTo>
                  <a:pt x="11045880" y="5223851"/>
                </a:moveTo>
                <a:cubicBezTo>
                  <a:pt x="11055867" y="5196631"/>
                  <a:pt x="11043516" y="5178419"/>
                  <a:pt x="11037317" y="5157823"/>
                </a:cubicBezTo>
                <a:cubicBezTo>
                  <a:pt x="11035329" y="5181944"/>
                  <a:pt x="11031068" y="5206592"/>
                  <a:pt x="11045880" y="5223851"/>
                </a:cubicBezTo>
                <a:close/>
                <a:moveTo>
                  <a:pt x="11061346" y="5188848"/>
                </a:moveTo>
                <a:cubicBezTo>
                  <a:pt x="11064363" y="5182018"/>
                  <a:pt x="11063186" y="5161600"/>
                  <a:pt x="11053301" y="5168967"/>
                </a:cubicBezTo>
                <a:cubicBezTo>
                  <a:pt x="11061031" y="5173403"/>
                  <a:pt x="11048079" y="5186557"/>
                  <a:pt x="11061346" y="5188848"/>
                </a:cubicBezTo>
                <a:close/>
                <a:moveTo>
                  <a:pt x="10912738" y="5534418"/>
                </a:moveTo>
                <a:cubicBezTo>
                  <a:pt x="10921987" y="5518100"/>
                  <a:pt x="10908096" y="5511452"/>
                  <a:pt x="10907503" y="5498945"/>
                </a:cubicBezTo>
                <a:cubicBezTo>
                  <a:pt x="10900902" y="5513884"/>
                  <a:pt x="10901496" y="5526389"/>
                  <a:pt x="10912738" y="5534418"/>
                </a:cubicBezTo>
                <a:close/>
                <a:moveTo>
                  <a:pt x="10926901" y="5511597"/>
                </a:moveTo>
                <a:cubicBezTo>
                  <a:pt x="10935923" y="5499257"/>
                  <a:pt x="10930241" y="5476337"/>
                  <a:pt x="10929212" y="5459044"/>
                </a:cubicBezTo>
                <a:cubicBezTo>
                  <a:pt x="10928224" y="5438197"/>
                  <a:pt x="10929746" y="5417440"/>
                  <a:pt x="10921473" y="5401539"/>
                </a:cubicBezTo>
                <a:cubicBezTo>
                  <a:pt x="10915725" y="5416858"/>
                  <a:pt x="10914615" y="5436393"/>
                  <a:pt x="10916175" y="5456090"/>
                </a:cubicBezTo>
                <a:lnTo>
                  <a:pt x="10920013" y="5475951"/>
                </a:lnTo>
                <a:close/>
                <a:moveTo>
                  <a:pt x="10944083" y="5481942"/>
                </a:moveTo>
                <a:cubicBezTo>
                  <a:pt x="10953675" y="5446382"/>
                  <a:pt x="10942775" y="5419115"/>
                  <a:pt x="10939446" y="5388563"/>
                </a:cubicBezTo>
                <a:cubicBezTo>
                  <a:pt x="10927663" y="5417539"/>
                  <a:pt x="10936825" y="5452203"/>
                  <a:pt x="10944083" y="5481942"/>
                </a:cubicBezTo>
                <a:close/>
                <a:moveTo>
                  <a:pt x="10980864" y="5398697"/>
                </a:moveTo>
                <a:cubicBezTo>
                  <a:pt x="10983167" y="5390022"/>
                  <a:pt x="10985471" y="5381345"/>
                  <a:pt x="10973008" y="5378390"/>
                </a:cubicBezTo>
                <a:cubicBezTo>
                  <a:pt x="10969474" y="5387543"/>
                  <a:pt x="10972093" y="5394312"/>
                  <a:pt x="10980864" y="5398697"/>
                </a:cubicBezTo>
                <a:close/>
                <a:moveTo>
                  <a:pt x="9988351" y="7647351"/>
                </a:moveTo>
                <a:cubicBezTo>
                  <a:pt x="9997172" y="7637670"/>
                  <a:pt x="9992145" y="7627650"/>
                  <a:pt x="9986458" y="7617617"/>
                </a:cubicBezTo>
                <a:cubicBezTo>
                  <a:pt x="9979617" y="7627343"/>
                  <a:pt x="9978049" y="7637204"/>
                  <a:pt x="9988351" y="7647351"/>
                </a:cubicBezTo>
                <a:close/>
                <a:moveTo>
                  <a:pt x="10969261" y="5427501"/>
                </a:moveTo>
                <a:cubicBezTo>
                  <a:pt x="10974535" y="5407828"/>
                  <a:pt x="10966579" y="5390344"/>
                  <a:pt x="10951196" y="5389670"/>
                </a:cubicBezTo>
                <a:cubicBezTo>
                  <a:pt x="10955023" y="5408708"/>
                  <a:pt x="10949193" y="5431135"/>
                  <a:pt x="10959361" y="5447364"/>
                </a:cubicBezTo>
                <a:cubicBezTo>
                  <a:pt x="10964274" y="5440861"/>
                  <a:pt x="10967502" y="5434059"/>
                  <a:pt x="10969261" y="5427501"/>
                </a:cubicBezTo>
                <a:close/>
                <a:moveTo>
                  <a:pt x="10976742" y="5444798"/>
                </a:moveTo>
                <a:cubicBezTo>
                  <a:pt x="10953390" y="5502572"/>
                  <a:pt x="10921481" y="5561372"/>
                  <a:pt x="10878666" y="5573443"/>
                </a:cubicBezTo>
                <a:cubicBezTo>
                  <a:pt x="10864226" y="5577269"/>
                  <a:pt x="10823195" y="5570876"/>
                  <a:pt x="10798369" y="5567047"/>
                </a:cubicBezTo>
                <a:cubicBezTo>
                  <a:pt x="10767242" y="5562476"/>
                  <a:pt x="10704720" y="5538932"/>
                  <a:pt x="10664336" y="5524150"/>
                </a:cubicBezTo>
                <a:cubicBezTo>
                  <a:pt x="10627792" y="5511063"/>
                  <a:pt x="10584550" y="5488897"/>
                  <a:pt x="10542738" y="5470422"/>
                </a:cubicBezTo>
                <a:cubicBezTo>
                  <a:pt x="10454845" y="5431587"/>
                  <a:pt x="10405132" y="5418298"/>
                  <a:pt x="10375206" y="5350992"/>
                </a:cubicBezTo>
                <a:cubicBezTo>
                  <a:pt x="10431092" y="5230277"/>
                  <a:pt x="10465476" y="5109756"/>
                  <a:pt x="10507038" y="4977604"/>
                </a:cubicBezTo>
                <a:cubicBezTo>
                  <a:pt x="10535701" y="4886188"/>
                  <a:pt x="10571168" y="4810533"/>
                  <a:pt x="10617167" y="4719123"/>
                </a:cubicBezTo>
                <a:cubicBezTo>
                  <a:pt x="10635897" y="4682502"/>
                  <a:pt x="10663619" y="4641690"/>
                  <a:pt x="10697060" y="4642180"/>
                </a:cubicBezTo>
                <a:cubicBezTo>
                  <a:pt x="10732158" y="4642382"/>
                  <a:pt x="10781439" y="4677422"/>
                  <a:pt x="10823580" y="4694001"/>
                </a:cubicBezTo>
                <a:cubicBezTo>
                  <a:pt x="10853585" y="4705728"/>
                  <a:pt x="10900419" y="4724380"/>
                  <a:pt x="10939434" y="4741109"/>
                </a:cubicBezTo>
                <a:cubicBezTo>
                  <a:pt x="11009119" y="4770368"/>
                  <a:pt x="11129512" y="4789890"/>
                  <a:pt x="11158676" y="4854306"/>
                </a:cubicBezTo>
                <a:cubicBezTo>
                  <a:pt x="11184982" y="4911337"/>
                  <a:pt x="11143888" y="4991648"/>
                  <a:pt x="11112288" y="5082787"/>
                </a:cubicBezTo>
                <a:cubicBezTo>
                  <a:pt x="11086099" y="5155908"/>
                  <a:pt x="11041857" y="5249114"/>
                  <a:pt x="11017833" y="5315029"/>
                </a:cubicBezTo>
                <a:cubicBezTo>
                  <a:pt x="11009114" y="5338225"/>
                  <a:pt x="11006371" y="5364052"/>
                  <a:pt x="10997328" y="5389135"/>
                </a:cubicBezTo>
                <a:cubicBezTo>
                  <a:pt x="10991359" y="5406395"/>
                  <a:pt x="10984526" y="5425540"/>
                  <a:pt x="10976742" y="5444798"/>
                </a:cubicBezTo>
                <a:close/>
                <a:moveTo>
                  <a:pt x="11994340" y="3148010"/>
                </a:moveTo>
                <a:cubicBezTo>
                  <a:pt x="11989405" y="3145319"/>
                  <a:pt x="11988115" y="3140153"/>
                  <a:pt x="11979109" y="3139748"/>
                </a:cubicBezTo>
                <a:cubicBezTo>
                  <a:pt x="11969742" y="3149397"/>
                  <a:pt x="11994070" y="3155550"/>
                  <a:pt x="11994340" y="3148010"/>
                </a:cubicBezTo>
                <a:close/>
                <a:moveTo>
                  <a:pt x="7307362" y="13768456"/>
                </a:moveTo>
                <a:cubicBezTo>
                  <a:pt x="7313755" y="13758856"/>
                  <a:pt x="7310913" y="13735430"/>
                  <a:pt x="7316678" y="13724980"/>
                </a:cubicBezTo>
                <a:cubicBezTo>
                  <a:pt x="7297304" y="13721517"/>
                  <a:pt x="7305106" y="13758094"/>
                  <a:pt x="7297231" y="13772453"/>
                </a:cubicBezTo>
                <a:cubicBezTo>
                  <a:pt x="7302075" y="13773319"/>
                  <a:pt x="7305232" y="13771656"/>
                  <a:pt x="7307362" y="13768456"/>
                </a:cubicBezTo>
                <a:close/>
                <a:moveTo>
                  <a:pt x="10014502" y="7643863"/>
                </a:moveTo>
                <a:cubicBezTo>
                  <a:pt x="10014580" y="7640732"/>
                  <a:pt x="10013504" y="7637574"/>
                  <a:pt x="10012757" y="7634423"/>
                </a:cubicBezTo>
                <a:cubicBezTo>
                  <a:pt x="10005019" y="7640498"/>
                  <a:pt x="10001893" y="7646694"/>
                  <a:pt x="10009319" y="7653141"/>
                </a:cubicBezTo>
                <a:cubicBezTo>
                  <a:pt x="10013190" y="7650101"/>
                  <a:pt x="10014423" y="7646996"/>
                  <a:pt x="10014502" y="7643863"/>
                </a:cubicBezTo>
                <a:close/>
                <a:moveTo>
                  <a:pt x="10561088" y="6408117"/>
                </a:moveTo>
                <a:cubicBezTo>
                  <a:pt x="10536786" y="6465424"/>
                  <a:pt x="10469587" y="6480243"/>
                  <a:pt x="10419773" y="6437257"/>
                </a:cubicBezTo>
                <a:cubicBezTo>
                  <a:pt x="10395838" y="6416449"/>
                  <a:pt x="10374925" y="6384186"/>
                  <a:pt x="10360079" y="6356650"/>
                </a:cubicBezTo>
                <a:cubicBezTo>
                  <a:pt x="10345281" y="6330158"/>
                  <a:pt x="10336060" y="6288737"/>
                  <a:pt x="10294339" y="6298953"/>
                </a:cubicBezTo>
                <a:cubicBezTo>
                  <a:pt x="10283759" y="6336742"/>
                  <a:pt x="10286567" y="6415748"/>
                  <a:pt x="10238924" y="6424371"/>
                </a:cubicBezTo>
                <a:cubicBezTo>
                  <a:pt x="10203149" y="6404983"/>
                  <a:pt x="10216088" y="6354934"/>
                  <a:pt x="10223970" y="6317487"/>
                </a:cubicBezTo>
                <a:cubicBezTo>
                  <a:pt x="10231754" y="6277951"/>
                  <a:pt x="10233940" y="6225709"/>
                  <a:pt x="10262483" y="6201483"/>
                </a:cubicBezTo>
                <a:cubicBezTo>
                  <a:pt x="10310889" y="6200359"/>
                  <a:pt x="10338064" y="6246134"/>
                  <a:pt x="10375518" y="6292869"/>
                </a:cubicBezTo>
                <a:cubicBezTo>
                  <a:pt x="10397707" y="6321091"/>
                  <a:pt x="10451386" y="6402622"/>
                  <a:pt x="10484757" y="6374391"/>
                </a:cubicBezTo>
                <a:cubicBezTo>
                  <a:pt x="10519359" y="6345680"/>
                  <a:pt x="10458197" y="6328377"/>
                  <a:pt x="10490894" y="6285522"/>
                </a:cubicBezTo>
                <a:cubicBezTo>
                  <a:pt x="10553217" y="6273664"/>
                  <a:pt x="10581796" y="6358942"/>
                  <a:pt x="10561088" y="6408117"/>
                </a:cubicBezTo>
                <a:close/>
                <a:moveTo>
                  <a:pt x="12076293" y="3015817"/>
                </a:moveTo>
                <a:cubicBezTo>
                  <a:pt x="12071824" y="3042216"/>
                  <a:pt x="12042866" y="3026326"/>
                  <a:pt x="12036770" y="3049427"/>
                </a:cubicBezTo>
                <a:cubicBezTo>
                  <a:pt x="12027695" y="3049028"/>
                  <a:pt x="12026640" y="3044435"/>
                  <a:pt x="12021431" y="3041101"/>
                </a:cubicBezTo>
                <a:cubicBezTo>
                  <a:pt x="12028674" y="3020055"/>
                  <a:pt x="12039840" y="3006417"/>
                  <a:pt x="12045217" y="2981451"/>
                </a:cubicBezTo>
                <a:cubicBezTo>
                  <a:pt x="12074116" y="2982354"/>
                  <a:pt x="12048059" y="3011081"/>
                  <a:pt x="12053463" y="3018627"/>
                </a:cubicBezTo>
                <a:cubicBezTo>
                  <a:pt x="12061103" y="3015296"/>
                  <a:pt x="12069883" y="3004731"/>
                  <a:pt x="12076293" y="3015817"/>
                </a:cubicBezTo>
                <a:close/>
                <a:moveTo>
                  <a:pt x="10992051" y="5482970"/>
                </a:moveTo>
                <a:cubicBezTo>
                  <a:pt x="11001312" y="5463019"/>
                  <a:pt x="11009501" y="5442468"/>
                  <a:pt x="11016509" y="5422861"/>
                </a:cubicBezTo>
                <a:cubicBezTo>
                  <a:pt x="11037237" y="5366726"/>
                  <a:pt x="11056552" y="5311485"/>
                  <a:pt x="11083429" y="5252961"/>
                </a:cubicBezTo>
                <a:cubicBezTo>
                  <a:pt x="11130442" y="5152322"/>
                  <a:pt x="11170973" y="5051369"/>
                  <a:pt x="11196696" y="4950504"/>
                </a:cubicBezTo>
                <a:cubicBezTo>
                  <a:pt x="11205677" y="4915191"/>
                  <a:pt x="11219924" y="4858739"/>
                  <a:pt x="11209668" y="4835843"/>
                </a:cubicBezTo>
                <a:cubicBezTo>
                  <a:pt x="11195423" y="4803532"/>
                  <a:pt x="11148795" y="4788031"/>
                  <a:pt x="11092547" y="4763178"/>
                </a:cubicBezTo>
                <a:cubicBezTo>
                  <a:pt x="10981329" y="4714037"/>
                  <a:pt x="10907372" y="4680850"/>
                  <a:pt x="10815141" y="4640608"/>
                </a:cubicBezTo>
                <a:cubicBezTo>
                  <a:pt x="10761261" y="4617311"/>
                  <a:pt x="10712054" y="4586897"/>
                  <a:pt x="10682352" y="4594179"/>
                </a:cubicBezTo>
                <a:cubicBezTo>
                  <a:pt x="10633497" y="4606772"/>
                  <a:pt x="10586831" y="4688181"/>
                  <a:pt x="10552698" y="4765433"/>
                </a:cubicBezTo>
                <a:cubicBezTo>
                  <a:pt x="10493482" y="4899452"/>
                  <a:pt x="10454576" y="5070502"/>
                  <a:pt x="10397452" y="5182497"/>
                </a:cubicBezTo>
                <a:cubicBezTo>
                  <a:pt x="10372075" y="5233014"/>
                  <a:pt x="10334620" y="5275133"/>
                  <a:pt x="10328951" y="5309865"/>
                </a:cubicBezTo>
                <a:cubicBezTo>
                  <a:pt x="10311604" y="5411371"/>
                  <a:pt x="10445644" y="5471107"/>
                  <a:pt x="10561067" y="5516493"/>
                </a:cubicBezTo>
                <a:cubicBezTo>
                  <a:pt x="10598895" y="5531165"/>
                  <a:pt x="10637008" y="5547495"/>
                  <a:pt x="10675065" y="5558189"/>
                </a:cubicBezTo>
                <a:cubicBezTo>
                  <a:pt x="10714212" y="5569875"/>
                  <a:pt x="10755140" y="5570613"/>
                  <a:pt x="10789789" y="5579799"/>
                </a:cubicBezTo>
                <a:cubicBezTo>
                  <a:pt x="10828271" y="5590684"/>
                  <a:pt x="10856453" y="5608744"/>
                  <a:pt x="10882752" y="5604553"/>
                </a:cubicBezTo>
                <a:cubicBezTo>
                  <a:pt x="10926849" y="5597253"/>
                  <a:pt x="10964270" y="5542818"/>
                  <a:pt x="10992051" y="5482970"/>
                </a:cubicBezTo>
                <a:close/>
                <a:moveTo>
                  <a:pt x="12030293" y="3161343"/>
                </a:moveTo>
                <a:cubicBezTo>
                  <a:pt x="12037803" y="3147810"/>
                  <a:pt x="12015629" y="3151799"/>
                  <a:pt x="12008083" y="3146933"/>
                </a:cubicBezTo>
                <a:cubicBezTo>
                  <a:pt x="12000384" y="3160894"/>
                  <a:pt x="12022559" y="3156904"/>
                  <a:pt x="12030293" y="3161343"/>
                </a:cubicBezTo>
                <a:close/>
                <a:moveTo>
                  <a:pt x="11007953" y="5489486"/>
                </a:moveTo>
                <a:cubicBezTo>
                  <a:pt x="10986781" y="5536251"/>
                  <a:pt x="10930323" y="5617920"/>
                  <a:pt x="10878429" y="5623558"/>
                </a:cubicBezTo>
                <a:cubicBezTo>
                  <a:pt x="10859744" y="5625502"/>
                  <a:pt x="10808518" y="5605420"/>
                  <a:pt x="10785466" y="5598806"/>
                </a:cubicBezTo>
                <a:cubicBezTo>
                  <a:pt x="10741728" y="5587135"/>
                  <a:pt x="10682667" y="5577872"/>
                  <a:pt x="10618754" y="5554227"/>
                </a:cubicBezTo>
                <a:cubicBezTo>
                  <a:pt x="10511764" y="5515114"/>
                  <a:pt x="10394364" y="5476506"/>
                  <a:pt x="10340175" y="5406650"/>
                </a:cubicBezTo>
                <a:cubicBezTo>
                  <a:pt x="10324624" y="5386515"/>
                  <a:pt x="10307053" y="5345593"/>
                  <a:pt x="10310174" y="5314323"/>
                </a:cubicBezTo>
                <a:cubicBezTo>
                  <a:pt x="10316472" y="5257421"/>
                  <a:pt x="10373723" y="5197010"/>
                  <a:pt x="10396075" y="5148726"/>
                </a:cubicBezTo>
                <a:cubicBezTo>
                  <a:pt x="10408004" y="5122880"/>
                  <a:pt x="10417844" y="5092541"/>
                  <a:pt x="10429442" y="5063988"/>
                </a:cubicBezTo>
                <a:cubicBezTo>
                  <a:pt x="10479870" y="4938330"/>
                  <a:pt x="10514958" y="4805893"/>
                  <a:pt x="10585671" y="4672364"/>
                </a:cubicBezTo>
                <a:cubicBezTo>
                  <a:pt x="10614399" y="4617719"/>
                  <a:pt x="10643617" y="4573494"/>
                  <a:pt x="10684586" y="4570680"/>
                </a:cubicBezTo>
                <a:cubicBezTo>
                  <a:pt x="10718885" y="4567980"/>
                  <a:pt x="10790299" y="4609226"/>
                  <a:pt x="10826094" y="4625042"/>
                </a:cubicBezTo>
                <a:cubicBezTo>
                  <a:pt x="10935558" y="4672388"/>
                  <a:pt x="11013119" y="4711249"/>
                  <a:pt x="11116052" y="4757240"/>
                </a:cubicBezTo>
                <a:cubicBezTo>
                  <a:pt x="11161647" y="4777386"/>
                  <a:pt x="11212775" y="4795385"/>
                  <a:pt x="11226356" y="4826892"/>
                </a:cubicBezTo>
                <a:cubicBezTo>
                  <a:pt x="11239938" y="4858400"/>
                  <a:pt x="11219006" y="4936895"/>
                  <a:pt x="11201874" y="4994113"/>
                </a:cubicBezTo>
                <a:cubicBezTo>
                  <a:pt x="11163747" y="5119595"/>
                  <a:pt x="11104768" y="5223110"/>
                  <a:pt x="11064851" y="5323824"/>
                </a:cubicBezTo>
                <a:cubicBezTo>
                  <a:pt x="11052499" y="5354085"/>
                  <a:pt x="11047864" y="5384172"/>
                  <a:pt x="11038302" y="5411575"/>
                </a:cubicBezTo>
                <a:cubicBezTo>
                  <a:pt x="11029118" y="5438126"/>
                  <a:pt x="11021015" y="5461075"/>
                  <a:pt x="11007953" y="5489486"/>
                </a:cubicBezTo>
                <a:close/>
                <a:moveTo>
                  <a:pt x="9456049" y="9002978"/>
                </a:moveTo>
                <a:cubicBezTo>
                  <a:pt x="9432729" y="9022247"/>
                  <a:pt x="9409224" y="8989939"/>
                  <a:pt x="9384400" y="8977950"/>
                </a:cubicBezTo>
                <a:cubicBezTo>
                  <a:pt x="9340971" y="8957228"/>
                  <a:pt x="9290001" y="8936240"/>
                  <a:pt x="9249107" y="8924800"/>
                </a:cubicBezTo>
                <a:cubicBezTo>
                  <a:pt x="9208659" y="8957413"/>
                  <a:pt x="9177413" y="9029288"/>
                  <a:pt x="9140799" y="9041670"/>
                </a:cubicBezTo>
                <a:cubicBezTo>
                  <a:pt x="9110725" y="9016142"/>
                  <a:pt x="9130810" y="8972996"/>
                  <a:pt x="9128214" y="8940740"/>
                </a:cubicBezTo>
                <a:cubicBezTo>
                  <a:pt x="9125331" y="8906825"/>
                  <a:pt x="9110083" y="8876628"/>
                  <a:pt x="9113176" y="8845363"/>
                </a:cubicBezTo>
                <a:cubicBezTo>
                  <a:pt x="9083932" y="8811022"/>
                  <a:pt x="9001553" y="8797570"/>
                  <a:pt x="8986898" y="8757944"/>
                </a:cubicBezTo>
                <a:cubicBezTo>
                  <a:pt x="9024445" y="8721496"/>
                  <a:pt x="9093856" y="8743499"/>
                  <a:pt x="9150267" y="8747551"/>
                </a:cubicBezTo>
                <a:cubicBezTo>
                  <a:pt x="9165354" y="8678741"/>
                  <a:pt x="9120104" y="8633252"/>
                  <a:pt x="9151391" y="8557821"/>
                </a:cubicBezTo>
                <a:cubicBezTo>
                  <a:pt x="9206284" y="8595350"/>
                  <a:pt x="9234287" y="8642899"/>
                  <a:pt x="9286721" y="8681372"/>
                </a:cubicBezTo>
                <a:cubicBezTo>
                  <a:pt x="9342996" y="8682265"/>
                  <a:pt x="9379753" y="8633737"/>
                  <a:pt x="9438414" y="8640787"/>
                </a:cubicBezTo>
                <a:cubicBezTo>
                  <a:pt x="9428591" y="8693059"/>
                  <a:pt x="9382010" y="8737244"/>
                  <a:pt x="9375257" y="8783726"/>
                </a:cubicBezTo>
                <a:cubicBezTo>
                  <a:pt x="9372503" y="8800357"/>
                  <a:pt x="9388983" y="8830076"/>
                  <a:pt x="9405685" y="8873158"/>
                </a:cubicBezTo>
                <a:cubicBezTo>
                  <a:pt x="9426272" y="8927090"/>
                  <a:pt x="9437297" y="8956445"/>
                  <a:pt x="9456049" y="9002978"/>
                </a:cubicBezTo>
                <a:close/>
                <a:moveTo>
                  <a:pt x="10407491" y="6849659"/>
                </a:moveTo>
                <a:cubicBezTo>
                  <a:pt x="10402665" y="6853640"/>
                  <a:pt x="10400798" y="6862493"/>
                  <a:pt x="10396537" y="6865195"/>
                </a:cubicBezTo>
                <a:cubicBezTo>
                  <a:pt x="10344377" y="6902258"/>
                  <a:pt x="10297433" y="6802559"/>
                  <a:pt x="10247267" y="6799241"/>
                </a:cubicBezTo>
                <a:cubicBezTo>
                  <a:pt x="10223887" y="6830172"/>
                  <a:pt x="10256958" y="6843256"/>
                  <a:pt x="10275228" y="6857442"/>
                </a:cubicBezTo>
                <a:cubicBezTo>
                  <a:pt x="10314626" y="6888603"/>
                  <a:pt x="10354999" y="6914083"/>
                  <a:pt x="10343557" y="6966589"/>
                </a:cubicBezTo>
                <a:cubicBezTo>
                  <a:pt x="10294984" y="6957353"/>
                  <a:pt x="10227151" y="6922288"/>
                  <a:pt x="10152372" y="6882115"/>
                </a:cubicBezTo>
                <a:cubicBezTo>
                  <a:pt x="10088953" y="6847472"/>
                  <a:pt x="10012393" y="6813644"/>
                  <a:pt x="10050477" y="6754062"/>
                </a:cubicBezTo>
                <a:cubicBezTo>
                  <a:pt x="10084014" y="6751050"/>
                  <a:pt x="10121135" y="6782735"/>
                  <a:pt x="10151416" y="6798661"/>
                </a:cubicBezTo>
                <a:cubicBezTo>
                  <a:pt x="10181997" y="6778043"/>
                  <a:pt x="10189835" y="6698983"/>
                  <a:pt x="10224537" y="6689864"/>
                </a:cubicBezTo>
                <a:cubicBezTo>
                  <a:pt x="10254479" y="6690359"/>
                  <a:pt x="10268332" y="6716856"/>
                  <a:pt x="10291461" y="6736244"/>
                </a:cubicBezTo>
                <a:cubicBezTo>
                  <a:pt x="10334860" y="6772231"/>
                  <a:pt x="10387605" y="6794007"/>
                  <a:pt x="10403849" y="6839390"/>
                </a:cubicBezTo>
                <a:cubicBezTo>
                  <a:pt x="10407134" y="6842369"/>
                  <a:pt x="10403214" y="6847769"/>
                  <a:pt x="10407491" y="6849659"/>
                </a:cubicBezTo>
                <a:close/>
                <a:moveTo>
                  <a:pt x="9982427" y="7825038"/>
                </a:moveTo>
                <a:cubicBezTo>
                  <a:pt x="9982979" y="7824432"/>
                  <a:pt x="9982780" y="7823372"/>
                  <a:pt x="9981344" y="7821361"/>
                </a:cubicBezTo>
                <a:cubicBezTo>
                  <a:pt x="9974026" y="7823820"/>
                  <a:pt x="9964218" y="7820281"/>
                  <a:pt x="9970192" y="7831974"/>
                </a:cubicBezTo>
                <a:cubicBezTo>
                  <a:pt x="9972357" y="7824602"/>
                  <a:pt x="9980774" y="7826850"/>
                  <a:pt x="9982427" y="7825038"/>
                </a:cubicBezTo>
                <a:close/>
                <a:moveTo>
                  <a:pt x="10051426" y="7697382"/>
                </a:moveTo>
                <a:cubicBezTo>
                  <a:pt x="10059060" y="7682393"/>
                  <a:pt x="10059119" y="7666890"/>
                  <a:pt x="10049945" y="7651167"/>
                </a:cubicBezTo>
                <a:cubicBezTo>
                  <a:pt x="10043953" y="7666520"/>
                  <a:pt x="10040276" y="7681604"/>
                  <a:pt x="10051426" y="7697382"/>
                </a:cubicBezTo>
                <a:close/>
                <a:moveTo>
                  <a:pt x="10008041" y="7822343"/>
                </a:moveTo>
                <a:cubicBezTo>
                  <a:pt x="10002593" y="7815944"/>
                  <a:pt x="9997318" y="7815814"/>
                  <a:pt x="9992216" y="7821955"/>
                </a:cubicBezTo>
                <a:lnTo>
                  <a:pt x="9999932" y="7830058"/>
                </a:lnTo>
                <a:close/>
                <a:moveTo>
                  <a:pt x="7212798" y="14159712"/>
                </a:moveTo>
                <a:cubicBezTo>
                  <a:pt x="7212798" y="14159712"/>
                  <a:pt x="7199027" y="14142415"/>
                  <a:pt x="7212798" y="14159712"/>
                </a:cubicBezTo>
                <a:close/>
                <a:moveTo>
                  <a:pt x="7203479" y="14205034"/>
                </a:moveTo>
                <a:cubicBezTo>
                  <a:pt x="7202228" y="14196326"/>
                  <a:pt x="7214169" y="14179686"/>
                  <a:pt x="7204219" y="14176819"/>
                </a:cubicBezTo>
                <a:cubicBezTo>
                  <a:pt x="7205044" y="14185338"/>
                  <a:pt x="7193530" y="14202166"/>
                  <a:pt x="7203479" y="14205034"/>
                </a:cubicBezTo>
                <a:close/>
                <a:moveTo>
                  <a:pt x="10044130" y="7777700"/>
                </a:moveTo>
                <a:cubicBezTo>
                  <a:pt x="10045499" y="7775752"/>
                  <a:pt x="10047190" y="7774142"/>
                  <a:pt x="10044264" y="7772421"/>
                </a:cubicBezTo>
                <a:cubicBezTo>
                  <a:pt x="10074976" y="7692346"/>
                  <a:pt x="9956638" y="7622823"/>
                  <a:pt x="9902103" y="7666355"/>
                </a:cubicBezTo>
                <a:cubicBezTo>
                  <a:pt x="9857994" y="7701898"/>
                  <a:pt x="9863732" y="7775604"/>
                  <a:pt x="9919693" y="7806661"/>
                </a:cubicBezTo>
                <a:cubicBezTo>
                  <a:pt x="9940030" y="7817879"/>
                  <a:pt x="9960981" y="7814512"/>
                  <a:pt x="9981925" y="7806408"/>
                </a:cubicBezTo>
                <a:lnTo>
                  <a:pt x="9982938" y="7805941"/>
                </a:lnTo>
                <a:close/>
                <a:moveTo>
                  <a:pt x="7260736" y="14081561"/>
                </a:moveTo>
                <a:cubicBezTo>
                  <a:pt x="7262798" y="14079868"/>
                  <a:pt x="7264016" y="14076966"/>
                  <a:pt x="7263495" y="14071511"/>
                </a:cubicBezTo>
                <a:cubicBezTo>
                  <a:pt x="7252653" y="14071817"/>
                  <a:pt x="7241672" y="14073592"/>
                  <a:pt x="7226603" y="14068463"/>
                </a:cubicBezTo>
                <a:cubicBezTo>
                  <a:pt x="7224730" y="14077318"/>
                  <a:pt x="7222856" y="14086175"/>
                  <a:pt x="7221221" y="14095646"/>
                </a:cubicBezTo>
                <a:cubicBezTo>
                  <a:pt x="7228611" y="14097382"/>
                  <a:pt x="7236190" y="14098692"/>
                  <a:pt x="7243580" y="14100428"/>
                </a:cubicBezTo>
                <a:cubicBezTo>
                  <a:pt x="7240765" y="14080836"/>
                  <a:pt x="7254548" y="14086640"/>
                  <a:pt x="7260736" y="14081561"/>
                </a:cubicBezTo>
                <a:close/>
                <a:moveTo>
                  <a:pt x="7155404" y="14321916"/>
                </a:moveTo>
                <a:cubicBezTo>
                  <a:pt x="7118908" y="14305280"/>
                  <a:pt x="7029970" y="14318481"/>
                  <a:pt x="6997470" y="14289340"/>
                </a:cubicBezTo>
                <a:cubicBezTo>
                  <a:pt x="7046213" y="14278258"/>
                  <a:pt x="7125605" y="14314356"/>
                  <a:pt x="7166461" y="14291124"/>
                </a:cubicBezTo>
                <a:cubicBezTo>
                  <a:pt x="7179472" y="14266291"/>
                  <a:pt x="7171155" y="14232035"/>
                  <a:pt x="7179662" y="14204704"/>
                </a:cubicBezTo>
                <a:cubicBezTo>
                  <a:pt x="7182577" y="14195799"/>
                  <a:pt x="7191664" y="14193696"/>
                  <a:pt x="7193487" y="14183799"/>
                </a:cubicBezTo>
                <a:cubicBezTo>
                  <a:pt x="7210400" y="14105136"/>
                  <a:pt x="7217789" y="14023793"/>
                  <a:pt x="7238391" y="13943702"/>
                </a:cubicBezTo>
                <a:cubicBezTo>
                  <a:pt x="7282877" y="13769169"/>
                  <a:pt x="7326830" y="13609691"/>
                  <a:pt x="7347978" y="13457975"/>
                </a:cubicBezTo>
                <a:cubicBezTo>
                  <a:pt x="7327353" y="13445805"/>
                  <a:pt x="7285076" y="13448021"/>
                  <a:pt x="7265284" y="13427044"/>
                </a:cubicBezTo>
                <a:cubicBezTo>
                  <a:pt x="7280893" y="13399793"/>
                  <a:pt x="7317205" y="13438772"/>
                  <a:pt x="7340098" y="13428500"/>
                </a:cubicBezTo>
                <a:cubicBezTo>
                  <a:pt x="7301714" y="13394211"/>
                  <a:pt x="7116251" y="13353549"/>
                  <a:pt x="7066555" y="13362172"/>
                </a:cubicBezTo>
                <a:cubicBezTo>
                  <a:pt x="6992864" y="13375483"/>
                  <a:pt x="6952461" y="13451923"/>
                  <a:pt x="6920658" y="13520440"/>
                </a:cubicBezTo>
                <a:cubicBezTo>
                  <a:pt x="6955783" y="13517101"/>
                  <a:pt x="6947962" y="13554420"/>
                  <a:pt x="6972237" y="13568714"/>
                </a:cubicBezTo>
                <a:cubicBezTo>
                  <a:pt x="6987931" y="13578197"/>
                  <a:pt x="7024385" y="13576465"/>
                  <a:pt x="7053620" y="13585304"/>
                </a:cubicBezTo>
                <a:cubicBezTo>
                  <a:pt x="7095790" y="13598331"/>
                  <a:pt x="7136641" y="13614342"/>
                  <a:pt x="7181886" y="13626178"/>
                </a:cubicBezTo>
                <a:cubicBezTo>
                  <a:pt x="7180986" y="13646677"/>
                  <a:pt x="7169966" y="13652002"/>
                  <a:pt x="7167925" y="13670468"/>
                </a:cubicBezTo>
                <a:cubicBezTo>
                  <a:pt x="7096445" y="13677621"/>
                  <a:pt x="7026140" y="13639421"/>
                  <a:pt x="6962076" y="13618250"/>
                </a:cubicBezTo>
                <a:cubicBezTo>
                  <a:pt x="6959171" y="13631748"/>
                  <a:pt x="6956266" y="13645245"/>
                  <a:pt x="6953788" y="13658931"/>
                </a:cubicBezTo>
                <a:cubicBezTo>
                  <a:pt x="6940735" y="13665396"/>
                  <a:pt x="6927443" y="13671245"/>
                  <a:pt x="6905549" y="13663101"/>
                </a:cubicBezTo>
                <a:cubicBezTo>
                  <a:pt x="6893360" y="13674535"/>
                  <a:pt x="6894852" y="13705775"/>
                  <a:pt x="6877057" y="13709125"/>
                </a:cubicBezTo>
                <a:cubicBezTo>
                  <a:pt x="6862721" y="13693107"/>
                  <a:pt x="6891981" y="13671887"/>
                  <a:pt x="6872874" y="13660896"/>
                </a:cubicBezTo>
                <a:cubicBezTo>
                  <a:pt x="6841917" y="13747115"/>
                  <a:pt x="6820100" y="13876110"/>
                  <a:pt x="6809793" y="13944440"/>
                </a:cubicBezTo>
                <a:cubicBezTo>
                  <a:pt x="6837439" y="13941875"/>
                  <a:pt x="6855376" y="13958974"/>
                  <a:pt x="6874718" y="13948662"/>
                </a:cubicBezTo>
                <a:cubicBezTo>
                  <a:pt x="6886882" y="13967288"/>
                  <a:pt x="6888730" y="13988492"/>
                  <a:pt x="6886312" y="14007811"/>
                </a:cubicBezTo>
                <a:cubicBezTo>
                  <a:pt x="6953301" y="14024668"/>
                  <a:pt x="7038304" y="14029606"/>
                  <a:pt x="7082034" y="14062179"/>
                </a:cubicBezTo>
                <a:cubicBezTo>
                  <a:pt x="7065777" y="14075894"/>
                  <a:pt x="7083319" y="14106580"/>
                  <a:pt x="7065357" y="14119540"/>
                </a:cubicBezTo>
                <a:cubicBezTo>
                  <a:pt x="7009418" y="14111135"/>
                  <a:pt x="6952931" y="14069356"/>
                  <a:pt x="6875308" y="14061562"/>
                </a:cubicBezTo>
                <a:cubicBezTo>
                  <a:pt x="6866719" y="14074077"/>
                  <a:pt x="6861316" y="14092077"/>
                  <a:pt x="6855674" y="14109462"/>
                </a:cubicBezTo>
                <a:cubicBezTo>
                  <a:pt x="6835547" y="14107705"/>
                  <a:pt x="6840566" y="14107883"/>
                  <a:pt x="6823425" y="14107445"/>
                </a:cubicBezTo>
                <a:cubicBezTo>
                  <a:pt x="6818160" y="14123977"/>
                  <a:pt x="6838140" y="14144528"/>
                  <a:pt x="6822965" y="14154643"/>
                </a:cubicBezTo>
                <a:cubicBezTo>
                  <a:pt x="6791271" y="14146755"/>
                  <a:pt x="6830019" y="14092520"/>
                  <a:pt x="6783764" y="14094509"/>
                </a:cubicBezTo>
                <a:cubicBezTo>
                  <a:pt x="6750219" y="14187739"/>
                  <a:pt x="6774751" y="14272992"/>
                  <a:pt x="6862653" y="14303677"/>
                </a:cubicBezTo>
                <a:cubicBezTo>
                  <a:pt x="6902364" y="14317654"/>
                  <a:pt x="6951743" y="14315518"/>
                  <a:pt x="7000102" y="14322613"/>
                </a:cubicBezTo>
                <a:cubicBezTo>
                  <a:pt x="7054572" y="14330881"/>
                  <a:pt x="7123101" y="14358102"/>
                  <a:pt x="7155404" y="14321916"/>
                </a:cubicBezTo>
                <a:close/>
                <a:moveTo>
                  <a:pt x="10069083" y="7743010"/>
                </a:moveTo>
                <a:cubicBezTo>
                  <a:pt x="10064618" y="7736960"/>
                  <a:pt x="10071377" y="7730528"/>
                  <a:pt x="10067250" y="7724155"/>
                </a:cubicBezTo>
                <a:cubicBezTo>
                  <a:pt x="10057885" y="7729207"/>
                  <a:pt x="10064031" y="7747174"/>
                  <a:pt x="10069083" y="7743010"/>
                </a:cubicBezTo>
                <a:close/>
                <a:moveTo>
                  <a:pt x="12087626" y="3175951"/>
                </a:moveTo>
                <a:cubicBezTo>
                  <a:pt x="12089774" y="3159539"/>
                  <a:pt x="12056342" y="3150894"/>
                  <a:pt x="12050827" y="3166841"/>
                </a:cubicBezTo>
                <a:cubicBezTo>
                  <a:pt x="12062872" y="3169610"/>
                  <a:pt x="12075154" y="3172994"/>
                  <a:pt x="12087626" y="3175951"/>
                </a:cubicBezTo>
                <a:close/>
                <a:moveTo>
                  <a:pt x="7436878" y="13758723"/>
                </a:moveTo>
                <a:cubicBezTo>
                  <a:pt x="7417196" y="13744419"/>
                  <a:pt x="7397513" y="13730116"/>
                  <a:pt x="7380053" y="13714246"/>
                </a:cubicBezTo>
                <a:cubicBezTo>
                  <a:pt x="7381097" y="13736114"/>
                  <a:pt x="7434567" y="13762798"/>
                  <a:pt x="7436878" y="13758723"/>
                </a:cubicBezTo>
                <a:close/>
                <a:moveTo>
                  <a:pt x="10102384" y="7773797"/>
                </a:moveTo>
                <a:cubicBezTo>
                  <a:pt x="10098382" y="7786606"/>
                  <a:pt x="10092188" y="7798417"/>
                  <a:pt x="10083609" y="7808349"/>
                </a:cubicBezTo>
                <a:cubicBezTo>
                  <a:pt x="10033680" y="7865520"/>
                  <a:pt x="9964870" y="7873084"/>
                  <a:pt x="9913133" y="7870831"/>
                </a:cubicBezTo>
                <a:cubicBezTo>
                  <a:pt x="9850799" y="7843909"/>
                  <a:pt x="9788677" y="7834807"/>
                  <a:pt x="9726549" y="7812836"/>
                </a:cubicBezTo>
                <a:cubicBezTo>
                  <a:pt x="9720135" y="7831811"/>
                  <a:pt x="9737285" y="7845098"/>
                  <a:pt x="9743736" y="7864061"/>
                </a:cubicBezTo>
                <a:cubicBezTo>
                  <a:pt x="9749596" y="7880366"/>
                  <a:pt x="9747475" y="7899121"/>
                  <a:pt x="9755972" y="7915490"/>
                </a:cubicBezTo>
                <a:cubicBezTo>
                  <a:pt x="9769205" y="7940228"/>
                  <a:pt x="9793089" y="7961265"/>
                  <a:pt x="9805261" y="7988940"/>
                </a:cubicBezTo>
                <a:cubicBezTo>
                  <a:pt x="9806591" y="8041096"/>
                  <a:pt x="9790512" y="8103382"/>
                  <a:pt x="9723476" y="8145302"/>
                </a:cubicBezTo>
                <a:cubicBezTo>
                  <a:pt x="9651406" y="8151457"/>
                  <a:pt x="9556887" y="8131993"/>
                  <a:pt x="9530329" y="8046566"/>
                </a:cubicBezTo>
                <a:cubicBezTo>
                  <a:pt x="9523930" y="8025620"/>
                  <a:pt x="9524720" y="7954714"/>
                  <a:pt x="9538568" y="7928664"/>
                </a:cubicBezTo>
                <a:cubicBezTo>
                  <a:pt x="9556912" y="7894471"/>
                  <a:pt x="9596882" y="7866085"/>
                  <a:pt x="9639430" y="7853269"/>
                </a:cubicBezTo>
                <a:cubicBezTo>
                  <a:pt x="9648516" y="7833035"/>
                  <a:pt x="9635842" y="7812272"/>
                  <a:pt x="9633057" y="7791753"/>
                </a:cubicBezTo>
                <a:cubicBezTo>
                  <a:pt x="9559744" y="7768521"/>
                  <a:pt x="9486295" y="7750728"/>
                  <a:pt x="9412854" y="7735824"/>
                </a:cubicBezTo>
                <a:lnTo>
                  <a:pt x="9400563" y="7733668"/>
                </a:lnTo>
                <a:lnTo>
                  <a:pt x="9399016" y="7748638"/>
                </a:lnTo>
                <a:cubicBezTo>
                  <a:pt x="9391414" y="7803930"/>
                  <a:pt x="9390910" y="7854015"/>
                  <a:pt x="9377592" y="7907857"/>
                </a:cubicBezTo>
                <a:cubicBezTo>
                  <a:pt x="9372164" y="7929308"/>
                  <a:pt x="9356801" y="7949154"/>
                  <a:pt x="9351839" y="7970570"/>
                </a:cubicBezTo>
                <a:cubicBezTo>
                  <a:pt x="9342673" y="8011007"/>
                  <a:pt x="9349229" y="8042802"/>
                  <a:pt x="9327304" y="8068747"/>
                </a:cubicBezTo>
                <a:cubicBezTo>
                  <a:pt x="9310258" y="8065794"/>
                  <a:pt x="9297585" y="8058778"/>
                  <a:pt x="9281864" y="8054794"/>
                </a:cubicBezTo>
                <a:cubicBezTo>
                  <a:pt x="9284144" y="8009718"/>
                  <a:pt x="9252647" y="8007373"/>
                  <a:pt x="9207827" y="7989164"/>
                </a:cubicBezTo>
                <a:cubicBezTo>
                  <a:pt x="9168756" y="7972876"/>
                  <a:pt x="9129980" y="7954223"/>
                  <a:pt x="9092938" y="7952754"/>
                </a:cubicBezTo>
                <a:cubicBezTo>
                  <a:pt x="9086313" y="7932658"/>
                  <a:pt x="9064320" y="7932420"/>
                  <a:pt x="9051804" y="7921180"/>
                </a:cubicBezTo>
                <a:cubicBezTo>
                  <a:pt x="9046279" y="7915971"/>
                  <a:pt x="9020623" y="7885129"/>
                  <a:pt x="9016183" y="7875631"/>
                </a:cubicBezTo>
                <a:cubicBezTo>
                  <a:pt x="8987999" y="7816909"/>
                  <a:pt x="9021625" y="7727884"/>
                  <a:pt x="9033737" y="7670392"/>
                </a:cubicBezTo>
                <a:cubicBezTo>
                  <a:pt x="9042146" y="7632349"/>
                  <a:pt x="9050021" y="7593410"/>
                  <a:pt x="9061801" y="7575700"/>
                </a:cubicBezTo>
                <a:cubicBezTo>
                  <a:pt x="9074478" y="7557456"/>
                  <a:pt x="9099069" y="7548621"/>
                  <a:pt x="9103755" y="7536113"/>
                </a:cubicBezTo>
                <a:lnTo>
                  <a:pt x="9107827" y="7534580"/>
                </a:lnTo>
                <a:lnTo>
                  <a:pt x="9152194" y="7517878"/>
                </a:lnTo>
                <a:cubicBezTo>
                  <a:pt x="9202644" y="7501937"/>
                  <a:pt x="9257117" y="7490633"/>
                  <a:pt x="9297558" y="7463787"/>
                </a:cubicBezTo>
                <a:cubicBezTo>
                  <a:pt x="9315963" y="7478799"/>
                  <a:pt x="9317894" y="7466960"/>
                  <a:pt x="9339675" y="7477047"/>
                </a:cubicBezTo>
                <a:cubicBezTo>
                  <a:pt x="9363424" y="7463128"/>
                  <a:pt x="9374075" y="7392177"/>
                  <a:pt x="9338912" y="7384487"/>
                </a:cubicBezTo>
                <a:cubicBezTo>
                  <a:pt x="9321832" y="7381067"/>
                  <a:pt x="9321176" y="7397487"/>
                  <a:pt x="9309224" y="7400242"/>
                </a:cubicBezTo>
                <a:cubicBezTo>
                  <a:pt x="9282968" y="7367568"/>
                  <a:pt x="9242657" y="7347164"/>
                  <a:pt x="9204105" y="7325220"/>
                </a:cubicBezTo>
                <a:cubicBezTo>
                  <a:pt x="9193360" y="7318999"/>
                  <a:pt x="9188488" y="7322629"/>
                  <a:pt x="9175433" y="7323130"/>
                </a:cubicBezTo>
                <a:cubicBezTo>
                  <a:pt x="9167834" y="7311994"/>
                  <a:pt x="9157309" y="7304002"/>
                  <a:pt x="9147315" y="7296089"/>
                </a:cubicBezTo>
                <a:lnTo>
                  <a:pt x="9127652" y="7275129"/>
                </a:lnTo>
                <a:lnTo>
                  <a:pt x="9122386" y="7269515"/>
                </a:lnTo>
                <a:cubicBezTo>
                  <a:pt x="9103396" y="7233967"/>
                  <a:pt x="9093058" y="7138375"/>
                  <a:pt x="9102568" y="7089962"/>
                </a:cubicBezTo>
                <a:cubicBezTo>
                  <a:pt x="9111751" y="7043446"/>
                  <a:pt x="9140465" y="7008106"/>
                  <a:pt x="9167121" y="6976676"/>
                </a:cubicBezTo>
                <a:cubicBezTo>
                  <a:pt x="9184344" y="6956691"/>
                  <a:pt x="9207457" y="6940480"/>
                  <a:pt x="9214281" y="6918920"/>
                </a:cubicBezTo>
                <a:cubicBezTo>
                  <a:pt x="9238804" y="6921781"/>
                  <a:pt x="9253097" y="6912775"/>
                  <a:pt x="9261794" y="6897634"/>
                </a:cubicBezTo>
                <a:cubicBezTo>
                  <a:pt x="9282062" y="6899877"/>
                  <a:pt x="9294201" y="6893371"/>
                  <a:pt x="9302280" y="6882479"/>
                </a:cubicBezTo>
                <a:cubicBezTo>
                  <a:pt x="9327074" y="6889071"/>
                  <a:pt x="9351251" y="6874657"/>
                  <a:pt x="9374257" y="6869684"/>
                </a:cubicBezTo>
                <a:cubicBezTo>
                  <a:pt x="9396333" y="6864779"/>
                  <a:pt x="9429638" y="6859976"/>
                  <a:pt x="9451476" y="6839185"/>
                </a:cubicBezTo>
                <a:cubicBezTo>
                  <a:pt x="9456988" y="6825213"/>
                  <a:pt x="9460434" y="6808585"/>
                  <a:pt x="9465413" y="6793717"/>
                </a:cubicBezTo>
                <a:cubicBezTo>
                  <a:pt x="9486577" y="6782797"/>
                  <a:pt x="9504606" y="6792691"/>
                  <a:pt x="9532621" y="6798573"/>
                </a:cubicBezTo>
                <a:cubicBezTo>
                  <a:pt x="9533875" y="6821869"/>
                  <a:pt x="9524903" y="6833289"/>
                  <a:pt x="9525089" y="6854793"/>
                </a:cubicBezTo>
                <a:cubicBezTo>
                  <a:pt x="9538656" y="6873904"/>
                  <a:pt x="9516027" y="6883997"/>
                  <a:pt x="9511186" y="6900727"/>
                </a:cubicBezTo>
                <a:cubicBezTo>
                  <a:pt x="9508292" y="6912168"/>
                  <a:pt x="9510288" y="6926520"/>
                  <a:pt x="9508427" y="6939286"/>
                </a:cubicBezTo>
                <a:cubicBezTo>
                  <a:pt x="9503653" y="6982201"/>
                  <a:pt x="9490788" y="7029453"/>
                  <a:pt x="9485372" y="7070088"/>
                </a:cubicBezTo>
                <a:cubicBezTo>
                  <a:pt x="9479099" y="7124338"/>
                  <a:pt x="9482688" y="7179278"/>
                  <a:pt x="9474469" y="7226191"/>
                </a:cubicBezTo>
                <a:cubicBezTo>
                  <a:pt x="9473297" y="7235632"/>
                  <a:pt x="9465048" y="7244193"/>
                  <a:pt x="9462016" y="7253773"/>
                </a:cubicBezTo>
                <a:cubicBezTo>
                  <a:pt x="9457503" y="7268606"/>
                  <a:pt x="9459603" y="7284351"/>
                  <a:pt x="9455347" y="7296361"/>
                </a:cubicBezTo>
                <a:cubicBezTo>
                  <a:pt x="9449249" y="7315055"/>
                  <a:pt x="9431321" y="7331816"/>
                  <a:pt x="9426461" y="7354630"/>
                </a:cubicBezTo>
                <a:cubicBezTo>
                  <a:pt x="9422722" y="7373616"/>
                  <a:pt x="9419225" y="7395858"/>
                  <a:pt x="9414831" y="7418635"/>
                </a:cubicBezTo>
                <a:cubicBezTo>
                  <a:pt x="9410799" y="7439981"/>
                  <a:pt x="9403821" y="7465756"/>
                  <a:pt x="9403596" y="7481677"/>
                </a:cubicBezTo>
                <a:cubicBezTo>
                  <a:pt x="9402867" y="7522426"/>
                  <a:pt x="9427987" y="7565005"/>
                  <a:pt x="9423211" y="7607925"/>
                </a:cubicBezTo>
                <a:cubicBezTo>
                  <a:pt x="9422400" y="7615938"/>
                  <a:pt x="9417061" y="7619606"/>
                  <a:pt x="9414925" y="7628653"/>
                </a:cubicBezTo>
                <a:lnTo>
                  <a:pt x="9406697" y="7678868"/>
                </a:lnTo>
                <a:lnTo>
                  <a:pt x="9605340" y="7713217"/>
                </a:lnTo>
                <a:cubicBezTo>
                  <a:pt x="9595164" y="7684928"/>
                  <a:pt x="9592934" y="7655513"/>
                  <a:pt x="9586070" y="7626647"/>
                </a:cubicBezTo>
                <a:cubicBezTo>
                  <a:pt x="9578616" y="7595122"/>
                  <a:pt x="9569923" y="7560271"/>
                  <a:pt x="9561791" y="7529395"/>
                </a:cubicBezTo>
                <a:cubicBezTo>
                  <a:pt x="9552728" y="7496184"/>
                  <a:pt x="9548322" y="7448244"/>
                  <a:pt x="9542993" y="7410838"/>
                </a:cubicBezTo>
                <a:cubicBezTo>
                  <a:pt x="9538835" y="7379394"/>
                  <a:pt x="9531837" y="7355807"/>
                  <a:pt x="9523857" y="7318988"/>
                </a:cubicBezTo>
                <a:cubicBezTo>
                  <a:pt x="9517973" y="7290477"/>
                  <a:pt x="9514471" y="7259057"/>
                  <a:pt x="9494148" y="7227554"/>
                </a:cubicBezTo>
                <a:cubicBezTo>
                  <a:pt x="9514037" y="7210558"/>
                  <a:pt x="9533886" y="7208401"/>
                  <a:pt x="9553382" y="7207222"/>
                </a:cubicBezTo>
                <a:cubicBezTo>
                  <a:pt x="9565373" y="7215762"/>
                  <a:pt x="9550665" y="7223328"/>
                  <a:pt x="9550468" y="7231236"/>
                </a:cubicBezTo>
                <a:cubicBezTo>
                  <a:pt x="9611067" y="7393039"/>
                  <a:pt x="9635739" y="7553631"/>
                  <a:pt x="9691400" y="7714984"/>
                </a:cubicBezTo>
                <a:cubicBezTo>
                  <a:pt x="9732931" y="7729525"/>
                  <a:pt x="9774817" y="7743083"/>
                  <a:pt x="9816728" y="7742460"/>
                </a:cubicBezTo>
                <a:cubicBezTo>
                  <a:pt x="9804397" y="7602941"/>
                  <a:pt x="9984303" y="7506388"/>
                  <a:pt x="10084488" y="7654978"/>
                </a:cubicBezTo>
                <a:cubicBezTo>
                  <a:pt x="10106673" y="7687926"/>
                  <a:pt x="10114389" y="7735371"/>
                  <a:pt x="10102384" y="7773797"/>
                </a:cubicBezTo>
                <a:close/>
                <a:moveTo>
                  <a:pt x="12176482" y="3167722"/>
                </a:moveTo>
                <a:cubicBezTo>
                  <a:pt x="12193831" y="3119217"/>
                  <a:pt x="12202993" y="3052285"/>
                  <a:pt x="12212590" y="2990141"/>
                </a:cubicBezTo>
                <a:cubicBezTo>
                  <a:pt x="11924012" y="2907572"/>
                  <a:pt x="11678135" y="2821912"/>
                  <a:pt x="11424413" y="2773637"/>
                </a:cubicBezTo>
                <a:cubicBezTo>
                  <a:pt x="11322754" y="2754252"/>
                  <a:pt x="11219158" y="2738096"/>
                  <a:pt x="11123170" y="2710493"/>
                </a:cubicBezTo>
                <a:cubicBezTo>
                  <a:pt x="11106881" y="2768147"/>
                  <a:pt x="11102651" y="2811215"/>
                  <a:pt x="11085400" y="2861807"/>
                </a:cubicBezTo>
                <a:cubicBezTo>
                  <a:pt x="11093004" y="2872315"/>
                  <a:pt x="11106388" y="2881293"/>
                  <a:pt x="11119466" y="2879411"/>
                </a:cubicBezTo>
                <a:cubicBezTo>
                  <a:pt x="11126977" y="2865879"/>
                  <a:pt x="11114775" y="2855381"/>
                  <a:pt x="11130038" y="2855486"/>
                </a:cubicBezTo>
                <a:cubicBezTo>
                  <a:pt x="11149677" y="2864164"/>
                  <a:pt x="11113408" y="2883884"/>
                  <a:pt x="11139344" y="2888705"/>
                </a:cubicBezTo>
                <a:cubicBezTo>
                  <a:pt x="11150813" y="2888155"/>
                  <a:pt x="11143929" y="2857539"/>
                  <a:pt x="11158823" y="2863098"/>
                </a:cubicBezTo>
                <a:cubicBezTo>
                  <a:pt x="11165236" y="2870528"/>
                  <a:pt x="11149919" y="2891335"/>
                  <a:pt x="11163671" y="2894858"/>
                </a:cubicBezTo>
                <a:cubicBezTo>
                  <a:pt x="11173433" y="2893554"/>
                  <a:pt x="11168881" y="2868053"/>
                  <a:pt x="11179119" y="2867981"/>
                </a:cubicBezTo>
                <a:cubicBezTo>
                  <a:pt x="11194300" y="2875199"/>
                  <a:pt x="11169239" y="2906510"/>
                  <a:pt x="11195594" y="2906920"/>
                </a:cubicBezTo>
                <a:cubicBezTo>
                  <a:pt x="11210313" y="2895551"/>
                  <a:pt x="11205914" y="2851224"/>
                  <a:pt x="11221249" y="2839616"/>
                </a:cubicBezTo>
                <a:cubicBezTo>
                  <a:pt x="11251783" y="2844427"/>
                  <a:pt x="11221148" y="2886041"/>
                  <a:pt x="11220577" y="2909278"/>
                </a:cubicBezTo>
                <a:cubicBezTo>
                  <a:pt x="11224905" y="2916807"/>
                  <a:pt x="11240643" y="2918144"/>
                  <a:pt x="11252499" y="2921340"/>
                </a:cubicBezTo>
                <a:cubicBezTo>
                  <a:pt x="11264247" y="2917850"/>
                  <a:pt x="11248792" y="2891617"/>
                  <a:pt x="11260779" y="2888742"/>
                </a:cubicBezTo>
                <a:cubicBezTo>
                  <a:pt x="11284342" y="2892005"/>
                  <a:pt x="11250998" y="2929358"/>
                  <a:pt x="11275981" y="2931715"/>
                </a:cubicBezTo>
                <a:cubicBezTo>
                  <a:pt x="11279887" y="2917101"/>
                  <a:pt x="11281749" y="2899029"/>
                  <a:pt x="11293357" y="2897009"/>
                </a:cubicBezTo>
                <a:cubicBezTo>
                  <a:pt x="11298071" y="2908284"/>
                  <a:pt x="11297482" y="2922321"/>
                  <a:pt x="11291212" y="2939977"/>
                </a:cubicBezTo>
                <a:cubicBezTo>
                  <a:pt x="11298183" y="2941525"/>
                  <a:pt x="11304537" y="2943311"/>
                  <a:pt x="11311319" y="2945287"/>
                </a:cubicBezTo>
                <a:cubicBezTo>
                  <a:pt x="11327130" y="2934911"/>
                  <a:pt x="11307595" y="2906364"/>
                  <a:pt x="11325936" y="2905276"/>
                </a:cubicBezTo>
                <a:cubicBezTo>
                  <a:pt x="11345854" y="2911013"/>
                  <a:pt x="11318995" y="2944082"/>
                  <a:pt x="11336262" y="2951201"/>
                </a:cubicBezTo>
                <a:cubicBezTo>
                  <a:pt x="11354495" y="2943427"/>
                  <a:pt x="11350376" y="2896160"/>
                  <a:pt x="11350718" y="2876906"/>
                </a:cubicBezTo>
                <a:cubicBezTo>
                  <a:pt x="11390420" y="2867895"/>
                  <a:pt x="11365125" y="2925145"/>
                  <a:pt x="11361861" y="2953320"/>
                </a:cubicBezTo>
                <a:cubicBezTo>
                  <a:pt x="11366000" y="2961277"/>
                  <a:pt x="11381928" y="2962187"/>
                  <a:pt x="11393595" y="2965809"/>
                </a:cubicBezTo>
                <a:cubicBezTo>
                  <a:pt x="11398741" y="2955317"/>
                  <a:pt x="11396373" y="2931803"/>
                  <a:pt x="11406751" y="2930260"/>
                </a:cubicBezTo>
                <a:cubicBezTo>
                  <a:pt x="11424772" y="2935670"/>
                  <a:pt x="11392988" y="2970648"/>
                  <a:pt x="11417922" y="2971963"/>
                </a:cubicBezTo>
                <a:cubicBezTo>
                  <a:pt x="11437265" y="2974381"/>
                  <a:pt x="11416637" y="2944842"/>
                  <a:pt x="11437401" y="2946356"/>
                </a:cubicBezTo>
                <a:cubicBezTo>
                  <a:pt x="11452623" y="2950018"/>
                  <a:pt x="11431058" y="2975724"/>
                  <a:pt x="11446280" y="2979386"/>
                </a:cubicBezTo>
                <a:cubicBezTo>
                  <a:pt x="11460393" y="2972855"/>
                  <a:pt x="11443599" y="2940413"/>
                  <a:pt x="11464928" y="2940646"/>
                </a:cubicBezTo>
                <a:cubicBezTo>
                  <a:pt x="11479683" y="2947676"/>
                  <a:pt x="11453390" y="2979464"/>
                  <a:pt x="11470796" y="2985112"/>
                </a:cubicBezTo>
                <a:cubicBezTo>
                  <a:pt x="11488868" y="2991565"/>
                  <a:pt x="11477269" y="2949674"/>
                  <a:pt x="11495579" y="2956742"/>
                </a:cubicBezTo>
                <a:cubicBezTo>
                  <a:pt x="11500998" y="2965265"/>
                  <a:pt x="11499695" y="2977455"/>
                  <a:pt x="11495550" y="2991453"/>
                </a:cubicBezTo>
                <a:cubicBezTo>
                  <a:pt x="11503186" y="2993806"/>
                  <a:pt x="11512053" y="2995681"/>
                  <a:pt x="11519878" y="2997607"/>
                </a:cubicBezTo>
                <a:cubicBezTo>
                  <a:pt x="11544102" y="2975118"/>
                  <a:pt x="11520114" y="2923157"/>
                  <a:pt x="11548922" y="2918013"/>
                </a:cubicBezTo>
                <a:cubicBezTo>
                  <a:pt x="11532320" y="2911699"/>
                  <a:pt x="11500901" y="2914668"/>
                  <a:pt x="11512137" y="2891547"/>
                </a:cubicBezTo>
                <a:cubicBezTo>
                  <a:pt x="11527359" y="2895209"/>
                  <a:pt x="11542154" y="2898682"/>
                  <a:pt x="11556760" y="2902583"/>
                </a:cubicBezTo>
                <a:cubicBezTo>
                  <a:pt x="11559287" y="2885316"/>
                  <a:pt x="11531701" y="2885382"/>
                  <a:pt x="11535221" y="2867022"/>
                </a:cubicBezTo>
                <a:cubicBezTo>
                  <a:pt x="11542830" y="2855576"/>
                  <a:pt x="11598294" y="2835146"/>
                  <a:pt x="11590639" y="2872104"/>
                </a:cubicBezTo>
                <a:cubicBezTo>
                  <a:pt x="11581574" y="2866056"/>
                  <a:pt x="11564636" y="2857040"/>
                  <a:pt x="11559975" y="2873364"/>
                </a:cubicBezTo>
                <a:cubicBezTo>
                  <a:pt x="11563646" y="2884688"/>
                  <a:pt x="11583605" y="2886869"/>
                  <a:pt x="11578567" y="2904047"/>
                </a:cubicBezTo>
                <a:cubicBezTo>
                  <a:pt x="11560629" y="2918079"/>
                  <a:pt x="11524336" y="2999066"/>
                  <a:pt x="11559862" y="3012210"/>
                </a:cubicBezTo>
                <a:cubicBezTo>
                  <a:pt x="11575363" y="3012931"/>
                  <a:pt x="11555081" y="2990693"/>
                  <a:pt x="11568973" y="2992746"/>
                </a:cubicBezTo>
                <a:cubicBezTo>
                  <a:pt x="11582949" y="3014240"/>
                  <a:pt x="11580770" y="2990298"/>
                  <a:pt x="11599448" y="2991913"/>
                </a:cubicBezTo>
                <a:cubicBezTo>
                  <a:pt x="11602603" y="3005562"/>
                  <a:pt x="11594122" y="3007432"/>
                  <a:pt x="11597506" y="3017098"/>
                </a:cubicBezTo>
                <a:cubicBezTo>
                  <a:pt x="11613820" y="3021753"/>
                  <a:pt x="11630085" y="3025364"/>
                  <a:pt x="11646587" y="3029592"/>
                </a:cubicBezTo>
                <a:cubicBezTo>
                  <a:pt x="11652750" y="3005251"/>
                  <a:pt x="11660521" y="2979578"/>
                  <a:pt x="11660387" y="2959093"/>
                </a:cubicBezTo>
                <a:cubicBezTo>
                  <a:pt x="11666742" y="2960879"/>
                  <a:pt x="11673524" y="2962855"/>
                  <a:pt x="11680494" y="2964402"/>
                </a:cubicBezTo>
                <a:cubicBezTo>
                  <a:pt x="11676902" y="2994475"/>
                  <a:pt x="11648690" y="3038692"/>
                  <a:pt x="11686145" y="3044007"/>
                </a:cubicBezTo>
                <a:cubicBezTo>
                  <a:pt x="11699790" y="3040844"/>
                  <a:pt x="11682834" y="3022628"/>
                  <a:pt x="11696528" y="3020509"/>
                </a:cubicBezTo>
                <a:cubicBezTo>
                  <a:pt x="11707390" y="3024798"/>
                  <a:pt x="11699741" y="3039801"/>
                  <a:pt x="11707951" y="3045471"/>
                </a:cubicBezTo>
                <a:cubicBezTo>
                  <a:pt x="11710734" y="3038020"/>
                  <a:pt x="11708572" y="3023277"/>
                  <a:pt x="11720010" y="3030884"/>
                </a:cubicBezTo>
                <a:cubicBezTo>
                  <a:pt x="11728221" y="3036555"/>
                  <a:pt x="11713043" y="3055891"/>
                  <a:pt x="11731195" y="3055231"/>
                </a:cubicBezTo>
                <a:cubicBezTo>
                  <a:pt x="11735200" y="3042702"/>
                  <a:pt x="11735115" y="3023260"/>
                  <a:pt x="11750912" y="3030240"/>
                </a:cubicBezTo>
                <a:cubicBezTo>
                  <a:pt x="11755191" y="3036726"/>
                  <a:pt x="11750332" y="3048878"/>
                  <a:pt x="11747698" y="3059459"/>
                </a:cubicBezTo>
                <a:cubicBezTo>
                  <a:pt x="11759554" y="3062655"/>
                  <a:pt x="11771836" y="3066039"/>
                  <a:pt x="11784308" y="3068996"/>
                </a:cubicBezTo>
                <a:cubicBezTo>
                  <a:pt x="11793540" y="3038862"/>
                  <a:pt x="11796903" y="3012773"/>
                  <a:pt x="11795577" y="2989209"/>
                </a:cubicBezTo>
                <a:cubicBezTo>
                  <a:pt x="11802458" y="2993270"/>
                  <a:pt x="11821127" y="2990285"/>
                  <a:pt x="11819060" y="2999584"/>
                </a:cubicBezTo>
                <a:cubicBezTo>
                  <a:pt x="11811288" y="3025257"/>
                  <a:pt x="11816110" y="3043217"/>
                  <a:pt x="11805876" y="3069845"/>
                </a:cubicBezTo>
                <a:cubicBezTo>
                  <a:pt x="11811107" y="3078795"/>
                  <a:pt x="11828693" y="3079416"/>
                  <a:pt x="11841214" y="3083416"/>
                </a:cubicBezTo>
                <a:cubicBezTo>
                  <a:pt x="11847385" y="3063674"/>
                  <a:pt x="11839871" y="3050652"/>
                  <a:pt x="11861964" y="3053776"/>
                </a:cubicBezTo>
                <a:cubicBezTo>
                  <a:pt x="11859380" y="3065400"/>
                  <a:pt x="11852962" y="3079926"/>
                  <a:pt x="11857905" y="3087217"/>
                </a:cubicBezTo>
                <a:cubicBezTo>
                  <a:pt x="11866156" y="3089331"/>
                  <a:pt x="11873981" y="3091256"/>
                  <a:pt x="11882232" y="3093370"/>
                </a:cubicBezTo>
                <a:cubicBezTo>
                  <a:pt x="11888282" y="3084298"/>
                  <a:pt x="11883393" y="3056095"/>
                  <a:pt x="11898763" y="3062886"/>
                </a:cubicBezTo>
                <a:cubicBezTo>
                  <a:pt x="11911145" y="3068357"/>
                  <a:pt x="11882668" y="3098158"/>
                  <a:pt x="11902766" y="3098868"/>
                </a:cubicBezTo>
                <a:cubicBezTo>
                  <a:pt x="11933323" y="3090922"/>
                  <a:pt x="11899209" y="3023763"/>
                  <a:pt x="11934570" y="3024579"/>
                </a:cubicBezTo>
                <a:cubicBezTo>
                  <a:pt x="11952331" y="3042128"/>
                  <a:pt x="11918537" y="3092049"/>
                  <a:pt x="11934500" y="3111357"/>
                </a:cubicBezTo>
                <a:cubicBezTo>
                  <a:pt x="11957587" y="3113388"/>
                  <a:pt x="11941998" y="3066670"/>
                  <a:pt x="11954838" y="3064173"/>
                </a:cubicBezTo>
                <a:cubicBezTo>
                  <a:pt x="11966046" y="3075763"/>
                  <a:pt x="11955335" y="3101159"/>
                  <a:pt x="11959016" y="3117083"/>
                </a:cubicBezTo>
                <a:cubicBezTo>
                  <a:pt x="11975388" y="3127381"/>
                  <a:pt x="11965178" y="3092742"/>
                  <a:pt x="11977650" y="3095699"/>
                </a:cubicBezTo>
                <a:cubicBezTo>
                  <a:pt x="11992305" y="3100643"/>
                  <a:pt x="11971406" y="3127153"/>
                  <a:pt x="11990560" y="3130000"/>
                </a:cubicBezTo>
                <a:cubicBezTo>
                  <a:pt x="12004403" y="3131009"/>
                  <a:pt x="11993092" y="3090777"/>
                  <a:pt x="12010884" y="3100171"/>
                </a:cubicBezTo>
                <a:cubicBezTo>
                  <a:pt x="12015688" y="3108932"/>
                  <a:pt x="12010929" y="3123169"/>
                  <a:pt x="12010856" y="3134882"/>
                </a:cubicBezTo>
                <a:cubicBezTo>
                  <a:pt x="12019108" y="3136996"/>
                  <a:pt x="12027548" y="3138683"/>
                  <a:pt x="12035184" y="3141035"/>
                </a:cubicBezTo>
                <a:cubicBezTo>
                  <a:pt x="12046969" y="3107433"/>
                  <a:pt x="12044124" y="3082687"/>
                  <a:pt x="12048997" y="3053180"/>
                </a:cubicBezTo>
                <a:cubicBezTo>
                  <a:pt x="12056444" y="3055960"/>
                  <a:pt x="12059136" y="3051021"/>
                  <a:pt x="12066345" y="3053185"/>
                </a:cubicBezTo>
                <a:cubicBezTo>
                  <a:pt x="12067014" y="3080545"/>
                  <a:pt x="12061386" y="3111761"/>
                  <a:pt x="12051875" y="3144836"/>
                </a:cubicBezTo>
                <a:cubicBezTo>
                  <a:pt x="12066005" y="3147504"/>
                  <a:pt x="12083986" y="3156470"/>
                  <a:pt x="12093788" y="3151610"/>
                </a:cubicBezTo>
                <a:cubicBezTo>
                  <a:pt x="12102570" y="3134043"/>
                  <a:pt x="12082239" y="3110762"/>
                  <a:pt x="12105218" y="3106106"/>
                </a:cubicBezTo>
                <a:cubicBezTo>
                  <a:pt x="12114818" y="3119029"/>
                  <a:pt x="12098804" y="3147188"/>
                  <a:pt x="12114084" y="3156492"/>
                </a:cubicBezTo>
                <a:cubicBezTo>
                  <a:pt x="12123868" y="3142432"/>
                  <a:pt x="12111083" y="3124017"/>
                  <a:pt x="12123209" y="3119672"/>
                </a:cubicBezTo>
                <a:cubicBezTo>
                  <a:pt x="12149423" y="3121553"/>
                  <a:pt x="12114659" y="3159810"/>
                  <a:pt x="12133535" y="3165597"/>
                </a:cubicBezTo>
                <a:cubicBezTo>
                  <a:pt x="12147696" y="3160110"/>
                  <a:pt x="12138700" y="3115794"/>
                  <a:pt x="12161279" y="3124749"/>
                </a:cubicBezTo>
                <a:cubicBezTo>
                  <a:pt x="12167620" y="3143891"/>
                  <a:pt x="12144330" y="3159643"/>
                  <a:pt x="12163165" y="3168987"/>
                </a:cubicBezTo>
                <a:cubicBezTo>
                  <a:pt x="12165242" y="3164287"/>
                  <a:pt x="12170554" y="3166124"/>
                  <a:pt x="12176482" y="3167722"/>
                </a:cubicBezTo>
                <a:close/>
                <a:moveTo>
                  <a:pt x="12179213" y="3207737"/>
                </a:moveTo>
                <a:cubicBezTo>
                  <a:pt x="11876460" y="3148011"/>
                  <a:pt x="11512493" y="3027025"/>
                  <a:pt x="11193021" y="2949699"/>
                </a:cubicBezTo>
                <a:cubicBezTo>
                  <a:pt x="11131518" y="2935290"/>
                  <a:pt x="11069359" y="2924677"/>
                  <a:pt x="11021703" y="2889322"/>
                </a:cubicBezTo>
                <a:cubicBezTo>
                  <a:pt x="11050230" y="2812053"/>
                  <a:pt x="11052848" y="2743762"/>
                  <a:pt x="11089775" y="2671737"/>
                </a:cubicBezTo>
                <a:cubicBezTo>
                  <a:pt x="11105810" y="2679333"/>
                  <a:pt x="11115577" y="2656073"/>
                  <a:pt x="11127244" y="2659696"/>
                </a:cubicBezTo>
                <a:cubicBezTo>
                  <a:pt x="11128286" y="2659646"/>
                  <a:pt x="11133994" y="2669828"/>
                  <a:pt x="11133567" y="2669639"/>
                </a:cubicBezTo>
                <a:cubicBezTo>
                  <a:pt x="11224979" y="2684497"/>
                  <a:pt x="11318652" y="2716183"/>
                  <a:pt x="11413431" y="2731507"/>
                </a:cubicBezTo>
                <a:cubicBezTo>
                  <a:pt x="11505270" y="2746554"/>
                  <a:pt x="11593137" y="2765972"/>
                  <a:pt x="11672383" y="2788731"/>
                </a:cubicBezTo>
                <a:cubicBezTo>
                  <a:pt x="11702022" y="2796721"/>
                  <a:pt x="11727320" y="2814537"/>
                  <a:pt x="11755490" y="2822388"/>
                </a:cubicBezTo>
                <a:cubicBezTo>
                  <a:pt x="11775408" y="2828125"/>
                  <a:pt x="11797641" y="2829778"/>
                  <a:pt x="11817887" y="2833617"/>
                </a:cubicBezTo>
                <a:cubicBezTo>
                  <a:pt x="11915237" y="2854673"/>
                  <a:pt x="12033910" y="2897916"/>
                  <a:pt x="12119947" y="2927250"/>
                </a:cubicBezTo>
                <a:cubicBezTo>
                  <a:pt x="12160548" y="2941615"/>
                  <a:pt x="12204735" y="2947862"/>
                  <a:pt x="12238203" y="2974905"/>
                </a:cubicBezTo>
                <a:cubicBezTo>
                  <a:pt x="12210021" y="3059476"/>
                  <a:pt x="12216428" y="3137371"/>
                  <a:pt x="12179213" y="3207737"/>
                </a:cubicBezTo>
                <a:close/>
                <a:moveTo>
                  <a:pt x="7471152" y="14055505"/>
                </a:moveTo>
                <a:cubicBezTo>
                  <a:pt x="7511219" y="13979482"/>
                  <a:pt x="7516398" y="13860880"/>
                  <a:pt x="7472467" y="13813183"/>
                </a:cubicBezTo>
                <a:cubicBezTo>
                  <a:pt x="7443845" y="13782188"/>
                  <a:pt x="7398639" y="13766801"/>
                  <a:pt x="7365385" y="13739366"/>
                </a:cubicBezTo>
                <a:cubicBezTo>
                  <a:pt x="7361311" y="13758972"/>
                  <a:pt x="7357236" y="13778579"/>
                  <a:pt x="7353162" y="13798185"/>
                </a:cubicBezTo>
                <a:cubicBezTo>
                  <a:pt x="7335843" y="13802765"/>
                  <a:pt x="7296274" y="13809237"/>
                  <a:pt x="7294754" y="13786139"/>
                </a:cubicBezTo>
                <a:cubicBezTo>
                  <a:pt x="7272306" y="13866944"/>
                  <a:pt x="7243136" y="13968734"/>
                  <a:pt x="7231570" y="14045683"/>
                </a:cubicBezTo>
                <a:cubicBezTo>
                  <a:pt x="7242881" y="14063932"/>
                  <a:pt x="7277398" y="14043506"/>
                  <a:pt x="7289374" y="14062558"/>
                </a:cubicBezTo>
                <a:cubicBezTo>
                  <a:pt x="7279687" y="14091407"/>
                  <a:pt x="7266984" y="14127079"/>
                  <a:pt x="7269468" y="14157228"/>
                </a:cubicBezTo>
                <a:cubicBezTo>
                  <a:pt x="7298045" y="14147939"/>
                  <a:pt x="7314640" y="14136922"/>
                  <a:pt x="7341233" y="14129815"/>
                </a:cubicBezTo>
                <a:cubicBezTo>
                  <a:pt x="7363710" y="14123945"/>
                  <a:pt x="7394968" y="14127053"/>
                  <a:pt x="7419983" y="14113131"/>
                </a:cubicBezTo>
                <a:cubicBezTo>
                  <a:pt x="7440565" y="14101455"/>
                  <a:pt x="7457797" y="14080846"/>
                  <a:pt x="7471152" y="14055505"/>
                </a:cubicBezTo>
                <a:close/>
                <a:moveTo>
                  <a:pt x="7528809" y="14017994"/>
                </a:moveTo>
                <a:cubicBezTo>
                  <a:pt x="7493094" y="14135751"/>
                  <a:pt x="7400035" y="14189434"/>
                  <a:pt x="7263054" y="14189053"/>
                </a:cubicBezTo>
                <a:cubicBezTo>
                  <a:pt x="7255319" y="14201944"/>
                  <a:pt x="7257981" y="14227076"/>
                  <a:pt x="7249989" y="14252087"/>
                </a:cubicBezTo>
                <a:cubicBezTo>
                  <a:pt x="7223076" y="14243764"/>
                  <a:pt x="7219236" y="14242068"/>
                  <a:pt x="7193027" y="14230997"/>
                </a:cubicBezTo>
                <a:cubicBezTo>
                  <a:pt x="7185166" y="14271866"/>
                  <a:pt x="7177117" y="14313161"/>
                  <a:pt x="7164554" y="14347365"/>
                </a:cubicBezTo>
                <a:cubicBezTo>
                  <a:pt x="7153029" y="14359602"/>
                  <a:pt x="7133378" y="14359074"/>
                  <a:pt x="7125464" y="14376985"/>
                </a:cubicBezTo>
                <a:cubicBezTo>
                  <a:pt x="6981748" y="14371079"/>
                  <a:pt x="6827089" y="14363396"/>
                  <a:pt x="6686977" y="14380489"/>
                </a:cubicBezTo>
                <a:cubicBezTo>
                  <a:pt x="6645037" y="14385403"/>
                  <a:pt x="6602593" y="14397230"/>
                  <a:pt x="6576394" y="14390751"/>
                </a:cubicBezTo>
                <a:cubicBezTo>
                  <a:pt x="6516983" y="14375205"/>
                  <a:pt x="6497938" y="14308686"/>
                  <a:pt x="6443050" y="14282904"/>
                </a:cubicBezTo>
                <a:cubicBezTo>
                  <a:pt x="6438770" y="14254511"/>
                  <a:pt x="6413681" y="14236289"/>
                  <a:pt x="6406754" y="14209273"/>
                </a:cubicBezTo>
                <a:cubicBezTo>
                  <a:pt x="6390318" y="14144927"/>
                  <a:pt x="6408913" y="14035916"/>
                  <a:pt x="6431588" y="13951133"/>
                </a:cubicBezTo>
                <a:cubicBezTo>
                  <a:pt x="6449335" y="13885581"/>
                  <a:pt x="6474726" y="13787728"/>
                  <a:pt x="6492055" y="13704661"/>
                </a:cubicBezTo>
                <a:cubicBezTo>
                  <a:pt x="6510087" y="13618847"/>
                  <a:pt x="6520056" y="13464741"/>
                  <a:pt x="6561081" y="13370737"/>
                </a:cubicBezTo>
                <a:cubicBezTo>
                  <a:pt x="6591793" y="13301228"/>
                  <a:pt x="6629175" y="13270856"/>
                  <a:pt x="6713367" y="13293784"/>
                </a:cubicBezTo>
                <a:cubicBezTo>
                  <a:pt x="6757808" y="13306284"/>
                  <a:pt x="6809423" y="13329090"/>
                  <a:pt x="6867793" y="13344686"/>
                </a:cubicBezTo>
                <a:cubicBezTo>
                  <a:pt x="6907780" y="13355728"/>
                  <a:pt x="6958620" y="13371057"/>
                  <a:pt x="6989678" y="13369999"/>
                </a:cubicBezTo>
                <a:cubicBezTo>
                  <a:pt x="7022393" y="13368654"/>
                  <a:pt x="7054459" y="13331853"/>
                  <a:pt x="7104613" y="13337195"/>
                </a:cubicBezTo>
                <a:cubicBezTo>
                  <a:pt x="7190856" y="13346248"/>
                  <a:pt x="7290780" y="13375109"/>
                  <a:pt x="7361751" y="13414112"/>
                </a:cubicBezTo>
                <a:cubicBezTo>
                  <a:pt x="7369725" y="13484914"/>
                  <a:pt x="7351303" y="13545071"/>
                  <a:pt x="7333576" y="13619807"/>
                </a:cubicBezTo>
                <a:cubicBezTo>
                  <a:pt x="7339619" y="13632671"/>
                  <a:pt x="7361321" y="13619324"/>
                  <a:pt x="7378484" y="13628946"/>
                </a:cubicBezTo>
                <a:cubicBezTo>
                  <a:pt x="7353893" y="13704217"/>
                  <a:pt x="7418928" y="13715114"/>
                  <a:pt x="7462142" y="13750008"/>
                </a:cubicBezTo>
                <a:cubicBezTo>
                  <a:pt x="7527272" y="13802230"/>
                  <a:pt x="7564058" y="13903600"/>
                  <a:pt x="7528809" y="14017994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263391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A76218-0D72-460A-811D-0715739DF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5FAF0A-734A-4548-8A0D-61BFF0379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CD174B9-A466-4677-B2BD-6313BDC0E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7D1C9F84-8885-49FD-A826-034C6050E2EA}"/>
              </a:ext>
            </a:extLst>
          </p:cNvPr>
          <p:cNvSpPr/>
          <p:nvPr/>
        </p:nvSpPr>
        <p:spPr>
          <a:xfrm>
            <a:off x="4474350" y="5318479"/>
            <a:ext cx="5206860" cy="993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600" dirty="0"/>
              <a:t>16.- CHOOSE YOUR FILES.</a:t>
            </a:r>
          </a:p>
        </p:txBody>
      </p:sp>
      <p:sp>
        <p:nvSpPr>
          <p:cNvPr id="7" name="Flecha: hacia abajo 6">
            <a:extLst>
              <a:ext uri="{FF2B5EF4-FFF2-40B4-BE49-F238E27FC236}">
                <a16:creationId xmlns:a16="http://schemas.microsoft.com/office/drawing/2014/main" id="{A0E10D39-CB7D-4490-AD4B-316EF1E34C54}"/>
              </a:ext>
            </a:extLst>
          </p:cNvPr>
          <p:cNvSpPr/>
          <p:nvPr/>
        </p:nvSpPr>
        <p:spPr>
          <a:xfrm rot="10800000">
            <a:off x="5685096" y="4325057"/>
            <a:ext cx="821803" cy="99342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23833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E1D4A9-4D71-4F3F-9C12-E6E3987CE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A2E118-F5D1-40FB-A583-D3723A980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5E4883A-75E0-42A1-9339-B5503FCB6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8A46477-E9B0-4D0C-8070-3D73307A58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500"/>
          <a:stretch/>
        </p:blipFill>
        <p:spPr>
          <a:xfrm>
            <a:off x="23811" y="2480310"/>
            <a:ext cx="12144375" cy="216027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8CD43197-8B12-40E2-B46B-94C084BE3DCB}"/>
              </a:ext>
            </a:extLst>
          </p:cNvPr>
          <p:cNvSpPr/>
          <p:nvPr/>
        </p:nvSpPr>
        <p:spPr>
          <a:xfrm>
            <a:off x="4354830" y="4190824"/>
            <a:ext cx="7258050" cy="1650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600" dirty="0"/>
              <a:t>18.-*SELECCIONA INDEX. (ABRIR)        VUELVES A PASO 16</a:t>
            </a:r>
          </a:p>
          <a:p>
            <a:r>
              <a:rPr lang="es-MX" sz="3600" dirty="0"/>
              <a:t>       *SELECCIONA STYLE (ABRIR)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7E8B0D6-5EDF-4753-9BBD-CCD37431C70E}"/>
              </a:ext>
            </a:extLst>
          </p:cNvPr>
          <p:cNvSpPr/>
          <p:nvPr/>
        </p:nvSpPr>
        <p:spPr>
          <a:xfrm>
            <a:off x="6961326" y="1328914"/>
            <a:ext cx="5206860" cy="993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600" dirty="0"/>
              <a:t>17.- ABRIR CARPETA SRC.</a:t>
            </a:r>
          </a:p>
        </p:txBody>
      </p:sp>
    </p:spTree>
    <p:extLst>
      <p:ext uri="{BB962C8B-B14F-4D97-AF65-F5344CB8AC3E}">
        <p14:creationId xmlns:p14="http://schemas.microsoft.com/office/powerpoint/2010/main" val="1841075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9AB7F9-0D19-4FCA-A16F-940C05CE8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01938D-5B2D-4D97-9A93-A6C5ACE7B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3180492-A775-44C4-96B1-AABDC5050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D9FD528-38AF-4B5D-AA36-08A36ECCC961}"/>
              </a:ext>
            </a:extLst>
          </p:cNvPr>
          <p:cNvSpPr/>
          <p:nvPr/>
        </p:nvSpPr>
        <p:spPr>
          <a:xfrm>
            <a:off x="5177790" y="4114800"/>
            <a:ext cx="6293166" cy="742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600" dirty="0"/>
              <a:t>19.- ARCHIVOS SELECCIONADOS.</a:t>
            </a:r>
          </a:p>
        </p:txBody>
      </p:sp>
      <p:sp>
        <p:nvSpPr>
          <p:cNvPr id="7" name="Flecha: hacia abajo 6">
            <a:extLst>
              <a:ext uri="{FF2B5EF4-FFF2-40B4-BE49-F238E27FC236}">
                <a16:creationId xmlns:a16="http://schemas.microsoft.com/office/drawing/2014/main" id="{2B6C5977-5EE7-4CAC-9D9C-9648FF889BC2}"/>
              </a:ext>
            </a:extLst>
          </p:cNvPr>
          <p:cNvSpPr/>
          <p:nvPr/>
        </p:nvSpPr>
        <p:spPr>
          <a:xfrm rot="5400000">
            <a:off x="3931511" y="3690325"/>
            <a:ext cx="821803" cy="167075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A163686-D53E-4707-954B-996FAC721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3788EAB5-D776-46B6-8B80-689C903BB583}"/>
              </a:ext>
            </a:extLst>
          </p:cNvPr>
          <p:cNvSpPr/>
          <p:nvPr/>
        </p:nvSpPr>
        <p:spPr>
          <a:xfrm>
            <a:off x="4416474" y="1617644"/>
            <a:ext cx="6293165" cy="993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600" dirty="0"/>
              <a:t>19.- ARCHIVOS SELECCIONADOS.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E5A575D-9FAB-448C-AA05-7BC69BC7B3D5}"/>
              </a:ext>
            </a:extLst>
          </p:cNvPr>
          <p:cNvSpPr/>
          <p:nvPr/>
        </p:nvSpPr>
        <p:spPr>
          <a:xfrm>
            <a:off x="4497570" y="4701363"/>
            <a:ext cx="5903730" cy="993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600" dirty="0"/>
              <a:t>20.- CLICK COMMIT CHANGES.</a:t>
            </a:r>
          </a:p>
        </p:txBody>
      </p:sp>
    </p:spTree>
    <p:extLst>
      <p:ext uri="{BB962C8B-B14F-4D97-AF65-F5344CB8AC3E}">
        <p14:creationId xmlns:p14="http://schemas.microsoft.com/office/powerpoint/2010/main" val="3611198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C67F69-E7EC-4098-98A4-54A302411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5D0C14-CCB5-42A3-AA58-06CFC6FD2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D92A17F-0207-46D9-AA67-5CE498C82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F484286-97DA-4ECB-89F8-194078DBC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6B204A26-44A3-4CDE-9D5E-91C7DCA99C12}"/>
              </a:ext>
            </a:extLst>
          </p:cNvPr>
          <p:cNvSpPr/>
          <p:nvPr/>
        </p:nvSpPr>
        <p:spPr>
          <a:xfrm>
            <a:off x="6181901" y="2813755"/>
            <a:ext cx="4684890" cy="993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600" dirty="0"/>
              <a:t>15.- CLICK EN SETTINGS.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0878919-3ED4-4ED9-9288-C1A37AB49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EA1A16CE-B852-440C-9631-5FC50300105D}"/>
              </a:ext>
            </a:extLst>
          </p:cNvPr>
          <p:cNvSpPr/>
          <p:nvPr/>
        </p:nvSpPr>
        <p:spPr>
          <a:xfrm>
            <a:off x="5137650" y="2885989"/>
            <a:ext cx="5903730" cy="993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600" dirty="0"/>
              <a:t>21.- CLICK EN SETTINGS.</a:t>
            </a:r>
          </a:p>
        </p:txBody>
      </p:sp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17D8BB1A-A138-4BC1-9477-3CD6501F052E}"/>
              </a:ext>
            </a:extLst>
          </p:cNvPr>
          <p:cNvSpPr/>
          <p:nvPr/>
        </p:nvSpPr>
        <p:spPr>
          <a:xfrm rot="10800000">
            <a:off x="7136706" y="1888562"/>
            <a:ext cx="821803" cy="993421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25166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E9B0C4-AFFD-4830-BBAD-940A6D783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00CF4A-A7D0-4D7E-B5D4-9B2943721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254D2C9-8B3F-450E-A44D-D8A3CA50C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84F0F0E-374F-426A-9E7D-0CB3AF5D7966}"/>
              </a:ext>
            </a:extLst>
          </p:cNvPr>
          <p:cNvSpPr/>
          <p:nvPr/>
        </p:nvSpPr>
        <p:spPr>
          <a:xfrm>
            <a:off x="5450070" y="4853685"/>
            <a:ext cx="5903730" cy="993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600" dirty="0"/>
              <a:t>22.- CLICK EN PAGES.</a:t>
            </a:r>
          </a:p>
        </p:txBody>
      </p:sp>
      <p:sp>
        <p:nvSpPr>
          <p:cNvPr id="7" name="Flecha: hacia abajo 6">
            <a:extLst>
              <a:ext uri="{FF2B5EF4-FFF2-40B4-BE49-F238E27FC236}">
                <a16:creationId xmlns:a16="http://schemas.microsoft.com/office/drawing/2014/main" id="{A3462652-B9AF-4C2D-AD3F-FDE22E11F63F}"/>
              </a:ext>
            </a:extLst>
          </p:cNvPr>
          <p:cNvSpPr/>
          <p:nvPr/>
        </p:nvSpPr>
        <p:spPr>
          <a:xfrm rot="5400000">
            <a:off x="4125571" y="4452225"/>
            <a:ext cx="821803" cy="182719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64941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17A43E-6E0F-429A-8B70-476D2BA09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10212B-E288-451F-BF9F-E6905EA12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4C5CCFA-902E-4D88-A8F7-D1008FB9B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008D609-7EE4-4AC5-B5C4-1C3FA10EE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D99CBDB0-B1A3-4C1A-BB0F-9559D6DC4DE1}"/>
              </a:ext>
            </a:extLst>
          </p:cNvPr>
          <p:cNvSpPr/>
          <p:nvPr/>
        </p:nvSpPr>
        <p:spPr>
          <a:xfrm>
            <a:off x="6444480" y="2910585"/>
            <a:ext cx="3968250" cy="1639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600" dirty="0"/>
              <a:t>23.- CLICK EN MAIN.</a:t>
            </a:r>
          </a:p>
          <a:p>
            <a:r>
              <a:rPr lang="es-MX" sz="3600" dirty="0"/>
              <a:t>         ROOT</a:t>
            </a:r>
          </a:p>
          <a:p>
            <a:r>
              <a:rPr lang="es-MX" sz="3600" dirty="0"/>
              <a:t>          SAVE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12F6D0F-9FDC-4818-8F7B-82EC81D3FC24}"/>
              </a:ext>
            </a:extLst>
          </p:cNvPr>
          <p:cNvSpPr/>
          <p:nvPr/>
        </p:nvSpPr>
        <p:spPr>
          <a:xfrm>
            <a:off x="2697480" y="4766310"/>
            <a:ext cx="9258300" cy="1545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600" dirty="0"/>
              <a:t>24.- Enlace generado</a:t>
            </a:r>
          </a:p>
          <a:p>
            <a:r>
              <a:rPr lang="es-MX" sz="3600" dirty="0"/>
              <a:t>https://cesarflores-max.github.io/SECCIONES2/</a:t>
            </a:r>
          </a:p>
        </p:txBody>
      </p:sp>
    </p:spTree>
    <p:extLst>
      <p:ext uri="{BB962C8B-B14F-4D97-AF65-F5344CB8AC3E}">
        <p14:creationId xmlns:p14="http://schemas.microsoft.com/office/powerpoint/2010/main" val="42600305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5466362-2756-9741-8C0C-026417C1D137}"/>
              </a:ext>
            </a:extLst>
          </p:cNvPr>
          <p:cNvSpPr txBox="1"/>
          <p:nvPr/>
        </p:nvSpPr>
        <p:spPr>
          <a:xfrm>
            <a:off x="1527858" y="1991521"/>
            <a:ext cx="89433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800" b="1" dirty="0" err="1">
                <a:solidFill>
                  <a:schemeClr val="tx2"/>
                </a:solidFill>
                <a:latin typeface="Amatic SC" pitchFamily="2" charset="0"/>
                <a:ea typeface="Nunito Bold" charset="0"/>
                <a:cs typeface="Arima Madurai Semi" pitchFamily="2" charset="77"/>
              </a:rPr>
              <a:t>Actividad</a:t>
            </a:r>
            <a:r>
              <a:rPr lang="en-US" sz="4800" b="1" dirty="0">
                <a:solidFill>
                  <a:schemeClr val="tx2"/>
                </a:solidFill>
                <a:latin typeface="Amatic SC" pitchFamily="2" charset="0"/>
                <a:ea typeface="Nunito Bold" charset="0"/>
                <a:cs typeface="Arima Madurai Semi" pitchFamily="2" charset="77"/>
              </a:rPr>
              <a:t> 1.- genera un </a:t>
            </a:r>
            <a:r>
              <a:rPr lang="en-US" sz="4800" b="1" dirty="0" err="1">
                <a:solidFill>
                  <a:schemeClr val="tx2"/>
                </a:solidFill>
                <a:latin typeface="Amatic SC" pitchFamily="2" charset="0"/>
                <a:ea typeface="Nunito Bold" charset="0"/>
                <a:cs typeface="Arima Madurai Semi" pitchFamily="2" charset="77"/>
              </a:rPr>
              <a:t>cuadro</a:t>
            </a:r>
            <a:r>
              <a:rPr lang="en-US" sz="4800" b="1" dirty="0">
                <a:solidFill>
                  <a:schemeClr val="tx2"/>
                </a:solidFill>
                <a:latin typeface="Amatic SC" pitchFamily="2" charset="0"/>
                <a:ea typeface="Nunito Bold" charset="0"/>
                <a:cs typeface="Arima Madurai Semi" pitchFamily="2" charset="77"/>
              </a:rPr>
              <a:t> </a:t>
            </a:r>
            <a:r>
              <a:rPr lang="en-US" sz="4800" b="1" dirty="0" err="1">
                <a:solidFill>
                  <a:schemeClr val="tx2"/>
                </a:solidFill>
                <a:latin typeface="Amatic SC" pitchFamily="2" charset="0"/>
                <a:ea typeface="Nunito Bold" charset="0"/>
                <a:cs typeface="Arima Madurai Semi" pitchFamily="2" charset="77"/>
              </a:rPr>
              <a:t>sinoptico</a:t>
            </a:r>
            <a:r>
              <a:rPr lang="en-US" sz="4800" b="1" dirty="0">
                <a:solidFill>
                  <a:schemeClr val="tx2"/>
                </a:solidFill>
                <a:latin typeface="Amatic SC" pitchFamily="2" charset="0"/>
                <a:ea typeface="Nunito Bold" charset="0"/>
                <a:cs typeface="Arima Madurai Semi" pitchFamily="2" charset="77"/>
              </a:rPr>
              <a:t> de los pasos para </a:t>
            </a:r>
            <a:r>
              <a:rPr lang="en-US" sz="4800" b="1" dirty="0" err="1">
                <a:solidFill>
                  <a:schemeClr val="tx2"/>
                </a:solidFill>
                <a:latin typeface="Amatic SC" pitchFamily="2" charset="0"/>
                <a:ea typeface="Nunito Bold" charset="0"/>
                <a:cs typeface="Arima Madurai Semi" pitchFamily="2" charset="77"/>
              </a:rPr>
              <a:t>subir</a:t>
            </a:r>
            <a:r>
              <a:rPr lang="en-US" sz="4800" b="1" dirty="0">
                <a:solidFill>
                  <a:schemeClr val="tx2"/>
                </a:solidFill>
                <a:latin typeface="Amatic SC" pitchFamily="2" charset="0"/>
                <a:ea typeface="Nunito Bold" charset="0"/>
                <a:cs typeface="Arima Madurai Semi" pitchFamily="2" charset="77"/>
              </a:rPr>
              <a:t> </a:t>
            </a:r>
            <a:r>
              <a:rPr lang="en-US" sz="4800" b="1" dirty="0" err="1">
                <a:solidFill>
                  <a:schemeClr val="tx2"/>
                </a:solidFill>
                <a:latin typeface="Amatic SC" pitchFamily="2" charset="0"/>
                <a:ea typeface="Nunito Bold" charset="0"/>
                <a:cs typeface="Arima Madurai Semi" pitchFamily="2" charset="77"/>
              </a:rPr>
              <a:t>tu</a:t>
            </a:r>
            <a:r>
              <a:rPr lang="en-US" sz="4800" b="1" dirty="0">
                <a:solidFill>
                  <a:schemeClr val="tx2"/>
                </a:solidFill>
                <a:latin typeface="Amatic SC" pitchFamily="2" charset="0"/>
                <a:ea typeface="Nunito Bold" charset="0"/>
                <a:cs typeface="Arima Madurai Semi" pitchFamily="2" charset="77"/>
              </a:rPr>
              <a:t> sitio web a un </a:t>
            </a:r>
            <a:r>
              <a:rPr lang="en-US" sz="4800" b="1" dirty="0" err="1">
                <a:solidFill>
                  <a:schemeClr val="tx2"/>
                </a:solidFill>
                <a:latin typeface="Amatic SC" pitchFamily="2" charset="0"/>
                <a:ea typeface="Nunito Bold" charset="0"/>
                <a:cs typeface="Arima Madurai Semi" pitchFamily="2" charset="77"/>
              </a:rPr>
              <a:t>servidor</a:t>
            </a:r>
            <a:r>
              <a:rPr lang="en-US" sz="4800" b="1" dirty="0">
                <a:solidFill>
                  <a:schemeClr val="tx2"/>
                </a:solidFill>
                <a:latin typeface="Amatic SC" pitchFamily="2" charset="0"/>
                <a:ea typeface="Nunito Bold" charset="0"/>
                <a:cs typeface="Arima Madurai Semi" pitchFamily="2" charset="77"/>
              </a:rPr>
              <a:t> </a:t>
            </a:r>
            <a:r>
              <a:rPr lang="en-US" sz="4800" b="1" dirty="0" err="1">
                <a:solidFill>
                  <a:schemeClr val="tx2"/>
                </a:solidFill>
                <a:latin typeface="Amatic SC" pitchFamily="2" charset="0"/>
                <a:ea typeface="Nunito Bold" charset="0"/>
                <a:cs typeface="Arima Madurai Semi" pitchFamily="2" charset="77"/>
              </a:rPr>
              <a:t>github</a:t>
            </a:r>
            <a:r>
              <a:rPr lang="en-US" sz="4800" b="1" dirty="0">
                <a:solidFill>
                  <a:schemeClr val="tx2"/>
                </a:solidFill>
                <a:latin typeface="Amatic SC" pitchFamily="2" charset="0"/>
                <a:ea typeface="Nunito Bold" charset="0"/>
                <a:cs typeface="Arima Madurai Semi" pitchFamily="2" charset="77"/>
              </a:rPr>
              <a:t>.</a:t>
            </a:r>
          </a:p>
          <a:p>
            <a:pPr algn="just"/>
            <a:r>
              <a:rPr lang="en-US" sz="4800" b="1" dirty="0" err="1">
                <a:solidFill>
                  <a:schemeClr val="tx2"/>
                </a:solidFill>
                <a:latin typeface="Amatic SC" pitchFamily="2" charset="0"/>
                <a:ea typeface="Nunito Bold" charset="0"/>
                <a:cs typeface="Arima Madurai Semi" pitchFamily="2" charset="77"/>
              </a:rPr>
              <a:t>Actividad</a:t>
            </a:r>
            <a:r>
              <a:rPr lang="en-US" sz="4800" b="1" dirty="0">
                <a:solidFill>
                  <a:schemeClr val="tx2"/>
                </a:solidFill>
                <a:latin typeface="Amatic SC" pitchFamily="2" charset="0"/>
                <a:ea typeface="Nunito Bold" charset="0"/>
                <a:cs typeface="Arima Madurai Semi" pitchFamily="2" charset="77"/>
              </a:rPr>
              <a:t> 2: </a:t>
            </a:r>
            <a:r>
              <a:rPr lang="en-US" sz="4800" b="1" dirty="0" err="1">
                <a:solidFill>
                  <a:schemeClr val="tx2"/>
                </a:solidFill>
                <a:latin typeface="Amatic SC" pitchFamily="2" charset="0"/>
                <a:ea typeface="Nunito Bold" charset="0"/>
                <a:cs typeface="Arima Madurai Semi" pitchFamily="2" charset="77"/>
              </a:rPr>
              <a:t>sube</a:t>
            </a:r>
            <a:r>
              <a:rPr lang="en-US" sz="4800" b="1" dirty="0">
                <a:solidFill>
                  <a:schemeClr val="tx2"/>
                </a:solidFill>
                <a:latin typeface="Amatic SC" pitchFamily="2" charset="0"/>
                <a:ea typeface="Nunito Bold" charset="0"/>
                <a:cs typeface="Arima Madurai Semi" pitchFamily="2" charset="77"/>
              </a:rPr>
              <a:t> </a:t>
            </a:r>
            <a:r>
              <a:rPr lang="en-US" sz="4800" b="1" dirty="0" err="1">
                <a:solidFill>
                  <a:schemeClr val="tx2"/>
                </a:solidFill>
                <a:latin typeface="Amatic SC" pitchFamily="2" charset="0"/>
                <a:ea typeface="Nunito Bold" charset="0"/>
                <a:cs typeface="Arima Madurai Semi" pitchFamily="2" charset="77"/>
              </a:rPr>
              <a:t>tu</a:t>
            </a:r>
            <a:r>
              <a:rPr lang="en-US" sz="4800" b="1" dirty="0">
                <a:solidFill>
                  <a:schemeClr val="tx2"/>
                </a:solidFill>
                <a:latin typeface="Amatic SC" pitchFamily="2" charset="0"/>
                <a:ea typeface="Nunito Bold" charset="0"/>
                <a:cs typeface="Arima Madurai Semi" pitchFamily="2" charset="77"/>
              </a:rPr>
              <a:t> sitio web a github.com</a:t>
            </a:r>
          </a:p>
        </p:txBody>
      </p:sp>
      <p:sp>
        <p:nvSpPr>
          <p:cNvPr id="326" name="Freeform 325">
            <a:extLst>
              <a:ext uri="{FF2B5EF4-FFF2-40B4-BE49-F238E27FC236}">
                <a16:creationId xmlns:a16="http://schemas.microsoft.com/office/drawing/2014/main" id="{D03B9DD3-A662-2A45-8DCA-0A0E79B3567F}"/>
              </a:ext>
            </a:extLst>
          </p:cNvPr>
          <p:cNvSpPr>
            <a:spLocks noChangeArrowheads="1"/>
          </p:cNvSpPr>
          <p:nvPr/>
        </p:nvSpPr>
        <p:spPr bwMode="auto">
          <a:xfrm rot="14769723">
            <a:off x="-89957" y="-4122130"/>
            <a:ext cx="12238203" cy="14922648"/>
          </a:xfrm>
          <a:custGeom>
            <a:avLst/>
            <a:gdLst>
              <a:gd name="connsiteX0" fmla="*/ 57976 w 12238203"/>
              <a:gd name="connsiteY0" fmla="*/ 11664063 h 14922648"/>
              <a:gd name="connsiteX1" fmla="*/ 55710 w 12238203"/>
              <a:gd name="connsiteY1" fmla="*/ 11648140 h 14922648"/>
              <a:gd name="connsiteX2" fmla="*/ 35342 w 12238203"/>
              <a:gd name="connsiteY2" fmla="*/ 11667709 h 14922648"/>
              <a:gd name="connsiteX3" fmla="*/ 47388 w 12238203"/>
              <a:gd name="connsiteY3" fmla="*/ 11679663 h 14922648"/>
              <a:gd name="connsiteX4" fmla="*/ 57976 w 12238203"/>
              <a:gd name="connsiteY4" fmla="*/ 11664063 h 14922648"/>
              <a:gd name="connsiteX5" fmla="*/ 2528364 w 12238203"/>
              <a:gd name="connsiteY5" fmla="*/ 6129546 h 14922648"/>
              <a:gd name="connsiteX6" fmla="*/ 2507101 w 12238203"/>
              <a:gd name="connsiteY6" fmla="*/ 6089064 h 14922648"/>
              <a:gd name="connsiteX7" fmla="*/ 2486270 w 12238203"/>
              <a:gd name="connsiteY7" fmla="*/ 6152374 h 14922648"/>
              <a:gd name="connsiteX8" fmla="*/ 2528364 w 12238203"/>
              <a:gd name="connsiteY8" fmla="*/ 6129546 h 14922648"/>
              <a:gd name="connsiteX9" fmla="*/ 119335 w 12238203"/>
              <a:gd name="connsiteY9" fmla="*/ 11591663 h 14922648"/>
              <a:gd name="connsiteX10" fmla="*/ 118972 w 12238203"/>
              <a:gd name="connsiteY10" fmla="*/ 11577633 h 14922648"/>
              <a:gd name="connsiteX11" fmla="*/ 86961 w 12238203"/>
              <a:gd name="connsiteY11" fmla="*/ 11624706 h 14922648"/>
              <a:gd name="connsiteX12" fmla="*/ 119335 w 12238203"/>
              <a:gd name="connsiteY12" fmla="*/ 11591663 h 14922648"/>
              <a:gd name="connsiteX13" fmla="*/ 1406792 w 12238203"/>
              <a:gd name="connsiteY13" fmla="*/ 8710768 h 14922648"/>
              <a:gd name="connsiteX14" fmla="*/ 1383926 w 12238203"/>
              <a:gd name="connsiteY14" fmla="*/ 8695566 h 14922648"/>
              <a:gd name="connsiteX15" fmla="*/ 1406792 w 12238203"/>
              <a:gd name="connsiteY15" fmla="*/ 8710768 h 14922648"/>
              <a:gd name="connsiteX16" fmla="*/ 1396152 w 12238203"/>
              <a:gd name="connsiteY16" fmla="*/ 8781024 h 14922648"/>
              <a:gd name="connsiteX17" fmla="*/ 1374815 w 12238203"/>
              <a:gd name="connsiteY17" fmla="*/ 8771596 h 14922648"/>
              <a:gd name="connsiteX18" fmla="*/ 1396152 w 12238203"/>
              <a:gd name="connsiteY18" fmla="*/ 8781024 h 14922648"/>
              <a:gd name="connsiteX19" fmla="*/ 164213 w 12238203"/>
              <a:gd name="connsiteY19" fmla="*/ 11576498 h 14922648"/>
              <a:gd name="connsiteX20" fmla="*/ 162458 w 12238203"/>
              <a:gd name="connsiteY20" fmla="*/ 11565727 h 14922648"/>
              <a:gd name="connsiteX21" fmla="*/ 142794 w 12238203"/>
              <a:gd name="connsiteY21" fmla="*/ 11609075 h 14922648"/>
              <a:gd name="connsiteX22" fmla="*/ 164213 w 12238203"/>
              <a:gd name="connsiteY22" fmla="*/ 11576498 h 14922648"/>
              <a:gd name="connsiteX23" fmla="*/ 1426503 w 12238203"/>
              <a:gd name="connsiteY23" fmla="*/ 8734264 h 14922648"/>
              <a:gd name="connsiteX24" fmla="*/ 1383996 w 12238203"/>
              <a:gd name="connsiteY24" fmla="*/ 8705796 h 14922648"/>
              <a:gd name="connsiteX25" fmla="*/ 1420848 w 12238203"/>
              <a:gd name="connsiteY25" fmla="*/ 8747064 h 14922648"/>
              <a:gd name="connsiteX26" fmla="*/ 98166 w 12238203"/>
              <a:gd name="connsiteY26" fmla="*/ 11746993 h 14922648"/>
              <a:gd name="connsiteX27" fmla="*/ 94230 w 12238203"/>
              <a:gd name="connsiteY27" fmla="*/ 11743212 h 14922648"/>
              <a:gd name="connsiteX28" fmla="*/ 98166 w 12238203"/>
              <a:gd name="connsiteY28" fmla="*/ 11746993 h 14922648"/>
              <a:gd name="connsiteX29" fmla="*/ 1449243 w 12238203"/>
              <a:gd name="connsiteY29" fmla="*/ 8694341 h 14922648"/>
              <a:gd name="connsiteX30" fmla="*/ 1424563 w 12238203"/>
              <a:gd name="connsiteY30" fmla="*/ 8693634 h 14922648"/>
              <a:gd name="connsiteX31" fmla="*/ 1449243 w 12238203"/>
              <a:gd name="connsiteY31" fmla="*/ 8694341 h 14922648"/>
              <a:gd name="connsiteX32" fmla="*/ 1420832 w 12238203"/>
              <a:gd name="connsiteY32" fmla="*/ 8781730 h 14922648"/>
              <a:gd name="connsiteX33" fmla="*/ 1356162 w 12238203"/>
              <a:gd name="connsiteY33" fmla="*/ 8713384 h 14922648"/>
              <a:gd name="connsiteX34" fmla="*/ 1420832 w 12238203"/>
              <a:gd name="connsiteY34" fmla="*/ 8781730 h 14922648"/>
              <a:gd name="connsiteX35" fmla="*/ 4605200 w 12238203"/>
              <a:gd name="connsiteY35" fmla="*/ 1613000 h 14922648"/>
              <a:gd name="connsiteX36" fmla="*/ 4604159 w 12238203"/>
              <a:gd name="connsiteY36" fmla="*/ 1595389 h 14922648"/>
              <a:gd name="connsiteX37" fmla="*/ 4605200 w 12238203"/>
              <a:gd name="connsiteY37" fmla="*/ 1613000 h 14922648"/>
              <a:gd name="connsiteX38" fmla="*/ 1413347 w 12238203"/>
              <a:gd name="connsiteY38" fmla="*/ 8843691 h 14922648"/>
              <a:gd name="connsiteX39" fmla="*/ 1369089 w 12238203"/>
              <a:gd name="connsiteY39" fmla="*/ 8774165 h 14922648"/>
              <a:gd name="connsiteX40" fmla="*/ 1384533 w 12238203"/>
              <a:gd name="connsiteY40" fmla="*/ 8795776 h 14922648"/>
              <a:gd name="connsiteX41" fmla="*/ 1413347 w 12238203"/>
              <a:gd name="connsiteY41" fmla="*/ 8843691 h 14922648"/>
              <a:gd name="connsiteX42" fmla="*/ 1463299 w 12238203"/>
              <a:gd name="connsiteY42" fmla="*/ 8730636 h 14922648"/>
              <a:gd name="connsiteX43" fmla="*/ 1419097 w 12238203"/>
              <a:gd name="connsiteY43" fmla="*/ 8706007 h 14922648"/>
              <a:gd name="connsiteX44" fmla="*/ 1457833 w 12238203"/>
              <a:gd name="connsiteY44" fmla="*/ 8743008 h 14922648"/>
              <a:gd name="connsiteX45" fmla="*/ 1492948 w 12238203"/>
              <a:gd name="connsiteY45" fmla="*/ 8708553 h 14922648"/>
              <a:gd name="connsiteX46" fmla="*/ 1489880 w 12238203"/>
              <a:gd name="connsiteY46" fmla="*/ 8692410 h 14922648"/>
              <a:gd name="connsiteX47" fmla="*/ 1455395 w 12238203"/>
              <a:gd name="connsiteY47" fmla="*/ 8691961 h 14922648"/>
              <a:gd name="connsiteX48" fmla="*/ 1492948 w 12238203"/>
              <a:gd name="connsiteY48" fmla="*/ 8708553 h 14922648"/>
              <a:gd name="connsiteX49" fmla="*/ 149728 w 12238203"/>
              <a:gd name="connsiteY49" fmla="*/ 11751409 h 14922648"/>
              <a:gd name="connsiteX50" fmla="*/ 102855 w 12238203"/>
              <a:gd name="connsiteY50" fmla="*/ 11696008 h 14922648"/>
              <a:gd name="connsiteX51" fmla="*/ 67119 w 12238203"/>
              <a:gd name="connsiteY51" fmla="*/ 11699604 h 14922648"/>
              <a:gd name="connsiteX52" fmla="*/ 149728 w 12238203"/>
              <a:gd name="connsiteY52" fmla="*/ 11751409 h 14922648"/>
              <a:gd name="connsiteX53" fmla="*/ 1502666 w 12238203"/>
              <a:gd name="connsiteY53" fmla="*/ 8732733 h 14922648"/>
              <a:gd name="connsiteX54" fmla="*/ 1464428 w 12238203"/>
              <a:gd name="connsiteY54" fmla="*/ 8706149 h 14922648"/>
              <a:gd name="connsiteX55" fmla="*/ 1492744 w 12238203"/>
              <a:gd name="connsiteY55" fmla="*/ 8743646 h 14922648"/>
              <a:gd name="connsiteX56" fmla="*/ 1502666 w 12238203"/>
              <a:gd name="connsiteY56" fmla="*/ 8732733 h 14922648"/>
              <a:gd name="connsiteX57" fmla="*/ 514531 w 12238203"/>
              <a:gd name="connsiteY57" fmla="*/ 10975852 h 14922648"/>
              <a:gd name="connsiteX58" fmla="*/ 515422 w 12238203"/>
              <a:gd name="connsiteY58" fmla="*/ 10969946 h 14922648"/>
              <a:gd name="connsiteX59" fmla="*/ 504794 w 12238203"/>
              <a:gd name="connsiteY59" fmla="*/ 10974413 h 14922648"/>
              <a:gd name="connsiteX60" fmla="*/ 508915 w 12238203"/>
              <a:gd name="connsiteY60" fmla="*/ 10977761 h 14922648"/>
              <a:gd name="connsiteX61" fmla="*/ 514531 w 12238203"/>
              <a:gd name="connsiteY61" fmla="*/ 10975852 h 14922648"/>
              <a:gd name="connsiteX62" fmla="*/ 1823343 w 12238203"/>
              <a:gd name="connsiteY62" fmla="*/ 8013993 h 14922648"/>
              <a:gd name="connsiteX63" fmla="*/ 1818723 w 12238203"/>
              <a:gd name="connsiteY63" fmla="*/ 7995669 h 14922648"/>
              <a:gd name="connsiteX64" fmla="*/ 1823343 w 12238203"/>
              <a:gd name="connsiteY64" fmla="*/ 8013993 h 14922648"/>
              <a:gd name="connsiteX65" fmla="*/ 5097181 w 12238203"/>
              <a:gd name="connsiteY65" fmla="*/ 606870 h 14922648"/>
              <a:gd name="connsiteX66" fmla="*/ 5099172 w 12238203"/>
              <a:gd name="connsiteY66" fmla="*/ 587357 h 14922648"/>
              <a:gd name="connsiteX67" fmla="*/ 5097181 w 12238203"/>
              <a:gd name="connsiteY67" fmla="*/ 606870 h 14922648"/>
              <a:gd name="connsiteX68" fmla="*/ 1810988 w 12238203"/>
              <a:gd name="connsiteY68" fmla="*/ 8047712 h 14922648"/>
              <a:gd name="connsiteX69" fmla="*/ 1801805 w 12238203"/>
              <a:gd name="connsiteY69" fmla="*/ 8016687 h 14922648"/>
              <a:gd name="connsiteX70" fmla="*/ 1810988 w 12238203"/>
              <a:gd name="connsiteY70" fmla="*/ 8047712 h 14922648"/>
              <a:gd name="connsiteX71" fmla="*/ 5119381 w 12238203"/>
              <a:gd name="connsiteY71" fmla="*/ 560090 h 14922648"/>
              <a:gd name="connsiteX72" fmla="*/ 5113972 w 12238203"/>
              <a:gd name="connsiteY72" fmla="*/ 556171 h 14922648"/>
              <a:gd name="connsiteX73" fmla="*/ 5110052 w 12238203"/>
              <a:gd name="connsiteY73" fmla="*/ 561577 h 14922648"/>
              <a:gd name="connsiteX74" fmla="*/ 5115462 w 12238203"/>
              <a:gd name="connsiteY74" fmla="*/ 565496 h 14922648"/>
              <a:gd name="connsiteX75" fmla="*/ 5119381 w 12238203"/>
              <a:gd name="connsiteY75" fmla="*/ 560090 h 14922648"/>
              <a:gd name="connsiteX76" fmla="*/ 1522436 w 12238203"/>
              <a:gd name="connsiteY76" fmla="*/ 8701265 h 14922648"/>
              <a:gd name="connsiteX77" fmla="*/ 1519254 w 12238203"/>
              <a:gd name="connsiteY77" fmla="*/ 8695191 h 14922648"/>
              <a:gd name="connsiteX78" fmla="*/ 1508835 w 12238203"/>
              <a:gd name="connsiteY78" fmla="*/ 8695686 h 14922648"/>
              <a:gd name="connsiteX79" fmla="*/ 1522436 w 12238203"/>
              <a:gd name="connsiteY79" fmla="*/ 8701265 h 14922648"/>
              <a:gd name="connsiteX80" fmla="*/ 5039030 w 12238203"/>
              <a:gd name="connsiteY80" fmla="*/ 753489 h 14922648"/>
              <a:gd name="connsiteX81" fmla="*/ 5046253 w 12238203"/>
              <a:gd name="connsiteY81" fmla="*/ 703661 h 14922648"/>
              <a:gd name="connsiteX82" fmla="*/ 5039030 w 12238203"/>
              <a:gd name="connsiteY82" fmla="*/ 753489 h 14922648"/>
              <a:gd name="connsiteX83" fmla="*/ 5027029 w 12238203"/>
              <a:gd name="connsiteY83" fmla="*/ 786422 h 14922648"/>
              <a:gd name="connsiteX84" fmla="*/ 5022928 w 12238203"/>
              <a:gd name="connsiteY84" fmla="*/ 774923 h 14922648"/>
              <a:gd name="connsiteX85" fmla="*/ 5027029 w 12238203"/>
              <a:gd name="connsiteY85" fmla="*/ 786422 h 14922648"/>
              <a:gd name="connsiteX86" fmla="*/ 4354302 w 12238203"/>
              <a:gd name="connsiteY86" fmla="*/ 2309260 h 14922648"/>
              <a:gd name="connsiteX87" fmla="*/ 4331854 w 12238203"/>
              <a:gd name="connsiteY87" fmla="*/ 2284411 h 14922648"/>
              <a:gd name="connsiteX88" fmla="*/ 4322650 w 12238203"/>
              <a:gd name="connsiteY88" fmla="*/ 2307978 h 14922648"/>
              <a:gd name="connsiteX89" fmla="*/ 4354302 w 12238203"/>
              <a:gd name="connsiteY89" fmla="*/ 2309260 h 14922648"/>
              <a:gd name="connsiteX90" fmla="*/ 5079625 w 12238203"/>
              <a:gd name="connsiteY90" fmla="*/ 668828 h 14922648"/>
              <a:gd name="connsiteX91" fmla="*/ 5076473 w 12238203"/>
              <a:gd name="connsiteY91" fmla="*/ 662974 h 14922648"/>
              <a:gd name="connsiteX92" fmla="*/ 5075602 w 12238203"/>
              <a:gd name="connsiteY92" fmla="*/ 675335 h 14922648"/>
              <a:gd name="connsiteX93" fmla="*/ 5079625 w 12238203"/>
              <a:gd name="connsiteY93" fmla="*/ 668828 h 14922648"/>
              <a:gd name="connsiteX94" fmla="*/ 518128 w 12238203"/>
              <a:gd name="connsiteY94" fmla="*/ 10996083 h 14922648"/>
              <a:gd name="connsiteX95" fmla="*/ 517355 w 12238203"/>
              <a:gd name="connsiteY95" fmla="*/ 10988616 h 14922648"/>
              <a:gd name="connsiteX96" fmla="*/ 505766 w 12238203"/>
              <a:gd name="connsiteY96" fmla="*/ 10986040 h 14922648"/>
              <a:gd name="connsiteX97" fmla="*/ 514780 w 12238203"/>
              <a:gd name="connsiteY97" fmla="*/ 11000204 h 14922648"/>
              <a:gd name="connsiteX98" fmla="*/ 518128 w 12238203"/>
              <a:gd name="connsiteY98" fmla="*/ 10996083 h 14922648"/>
              <a:gd name="connsiteX99" fmla="*/ 4618171 w 12238203"/>
              <a:gd name="connsiteY99" fmla="*/ 1717167 h 14922648"/>
              <a:gd name="connsiteX100" fmla="*/ 4588750 w 12238203"/>
              <a:gd name="connsiteY100" fmla="*/ 1680288 h 14922648"/>
              <a:gd name="connsiteX101" fmla="*/ 4618171 w 12238203"/>
              <a:gd name="connsiteY101" fmla="*/ 1717167 h 14922648"/>
              <a:gd name="connsiteX102" fmla="*/ 4612516 w 12238203"/>
              <a:gd name="connsiteY102" fmla="*/ 1731313 h 14922648"/>
              <a:gd name="connsiteX103" fmla="*/ 4595334 w 12238203"/>
              <a:gd name="connsiteY103" fmla="*/ 1703595 h 14922648"/>
              <a:gd name="connsiteX104" fmla="*/ 4604256 w 12238203"/>
              <a:gd name="connsiteY104" fmla="*/ 1740306 h 14922648"/>
              <a:gd name="connsiteX105" fmla="*/ 4612516 w 12238203"/>
              <a:gd name="connsiteY105" fmla="*/ 1731313 h 14922648"/>
              <a:gd name="connsiteX106" fmla="*/ 5114060 w 12238203"/>
              <a:gd name="connsiteY106" fmla="*/ 598396 h 14922648"/>
              <a:gd name="connsiteX107" fmla="*/ 5108500 w 12238203"/>
              <a:gd name="connsiteY107" fmla="*/ 585871 h 14922648"/>
              <a:gd name="connsiteX108" fmla="*/ 5105628 w 12238203"/>
              <a:gd name="connsiteY108" fmla="*/ 613151 h 14922648"/>
              <a:gd name="connsiteX109" fmla="*/ 5114060 w 12238203"/>
              <a:gd name="connsiteY109" fmla="*/ 598396 h 14922648"/>
              <a:gd name="connsiteX110" fmla="*/ 1842337 w 12238203"/>
              <a:gd name="connsiteY110" fmla="*/ 8014752 h 14922648"/>
              <a:gd name="connsiteX111" fmla="*/ 1831325 w 12238203"/>
              <a:gd name="connsiteY111" fmla="*/ 7967146 h 14922648"/>
              <a:gd name="connsiteX112" fmla="*/ 1842337 w 12238203"/>
              <a:gd name="connsiteY112" fmla="*/ 8014752 h 14922648"/>
              <a:gd name="connsiteX113" fmla="*/ 5145571 w 12238203"/>
              <a:gd name="connsiteY113" fmla="*/ 540501 h 14922648"/>
              <a:gd name="connsiteX114" fmla="*/ 5138099 w 12238203"/>
              <a:gd name="connsiteY114" fmla="*/ 523498 h 14922648"/>
              <a:gd name="connsiteX115" fmla="*/ 5136103 w 12238203"/>
              <a:gd name="connsiteY115" fmla="*/ 560342 h 14922648"/>
              <a:gd name="connsiteX116" fmla="*/ 5145571 w 12238203"/>
              <a:gd name="connsiteY116" fmla="*/ 540501 h 14922648"/>
              <a:gd name="connsiteX117" fmla="*/ 4635588 w 12238203"/>
              <a:gd name="connsiteY117" fmla="*/ 1695938 h 14922648"/>
              <a:gd name="connsiteX118" fmla="*/ 4598934 w 12238203"/>
              <a:gd name="connsiteY118" fmla="*/ 1626439 h 14922648"/>
              <a:gd name="connsiteX119" fmla="*/ 4612101 w 12238203"/>
              <a:gd name="connsiteY119" fmla="*/ 1673054 h 14922648"/>
              <a:gd name="connsiteX120" fmla="*/ 4623740 w 12238203"/>
              <a:gd name="connsiteY120" fmla="*/ 1695075 h 14922648"/>
              <a:gd name="connsiteX121" fmla="*/ 4635588 w 12238203"/>
              <a:gd name="connsiteY121" fmla="*/ 1695938 h 14922648"/>
              <a:gd name="connsiteX122" fmla="*/ 1857721 w 12238203"/>
              <a:gd name="connsiteY122" fmla="*/ 7983388 h 14922648"/>
              <a:gd name="connsiteX123" fmla="*/ 1848974 w 12238203"/>
              <a:gd name="connsiteY123" fmla="*/ 7957135 h 14922648"/>
              <a:gd name="connsiteX124" fmla="*/ 1857721 w 12238203"/>
              <a:gd name="connsiteY124" fmla="*/ 7983388 h 14922648"/>
              <a:gd name="connsiteX125" fmla="*/ 5200528 w 12238203"/>
              <a:gd name="connsiteY125" fmla="*/ 422612 h 14922648"/>
              <a:gd name="connsiteX126" fmla="*/ 5202519 w 12238203"/>
              <a:gd name="connsiteY126" fmla="*/ 403099 h 14922648"/>
              <a:gd name="connsiteX127" fmla="*/ 5200528 w 12238203"/>
              <a:gd name="connsiteY127" fmla="*/ 422612 h 14922648"/>
              <a:gd name="connsiteX128" fmla="*/ 4803612 w 12238203"/>
              <a:gd name="connsiteY128" fmla="*/ 1321741 h 14922648"/>
              <a:gd name="connsiteX129" fmla="*/ 4786086 w 12238203"/>
              <a:gd name="connsiteY129" fmla="*/ 1285065 h 14922648"/>
              <a:gd name="connsiteX130" fmla="*/ 4803612 w 12238203"/>
              <a:gd name="connsiteY130" fmla="*/ 1321741 h 14922648"/>
              <a:gd name="connsiteX131" fmla="*/ 3289715 w 12238203"/>
              <a:gd name="connsiteY131" fmla="*/ 4748431 h 14922648"/>
              <a:gd name="connsiteX132" fmla="*/ 3296671 w 12238203"/>
              <a:gd name="connsiteY132" fmla="*/ 4711215 h 14922648"/>
              <a:gd name="connsiteX133" fmla="*/ 3289715 w 12238203"/>
              <a:gd name="connsiteY133" fmla="*/ 4748431 h 14922648"/>
              <a:gd name="connsiteX134" fmla="*/ 4291698 w 12238203"/>
              <a:gd name="connsiteY134" fmla="*/ 2482663 h 14922648"/>
              <a:gd name="connsiteX135" fmla="*/ 4288033 w 12238203"/>
              <a:gd name="connsiteY135" fmla="*/ 2458964 h 14922648"/>
              <a:gd name="connsiteX136" fmla="*/ 4291698 w 12238203"/>
              <a:gd name="connsiteY136" fmla="*/ 2482663 h 14922648"/>
              <a:gd name="connsiteX137" fmla="*/ 5037848 w 12238203"/>
              <a:gd name="connsiteY137" fmla="*/ 794261 h 14922648"/>
              <a:gd name="connsiteX138" fmla="*/ 5035294 w 12238203"/>
              <a:gd name="connsiteY138" fmla="*/ 775799 h 14922648"/>
              <a:gd name="connsiteX139" fmla="*/ 5037848 w 12238203"/>
              <a:gd name="connsiteY139" fmla="*/ 794261 h 14922648"/>
              <a:gd name="connsiteX140" fmla="*/ 5155448 w 12238203"/>
              <a:gd name="connsiteY140" fmla="*/ 528105 h 14922648"/>
              <a:gd name="connsiteX141" fmla="*/ 5152899 w 12238203"/>
              <a:gd name="connsiteY141" fmla="*/ 492312 h 14922648"/>
              <a:gd name="connsiteX142" fmla="*/ 5155448 w 12238203"/>
              <a:gd name="connsiteY142" fmla="*/ 528105 h 14922648"/>
              <a:gd name="connsiteX143" fmla="*/ 1829682 w 12238203"/>
              <a:gd name="connsiteY143" fmla="*/ 8059511 h 14922648"/>
              <a:gd name="connsiteX144" fmla="*/ 1824597 w 12238203"/>
              <a:gd name="connsiteY144" fmla="*/ 8049146 h 14922648"/>
              <a:gd name="connsiteX145" fmla="*/ 1811660 w 12238203"/>
              <a:gd name="connsiteY145" fmla="*/ 8053098 h 14922648"/>
              <a:gd name="connsiteX146" fmla="*/ 1808293 w 12238203"/>
              <a:gd name="connsiteY146" fmla="*/ 8069927 h 14922648"/>
              <a:gd name="connsiteX147" fmla="*/ 1783915 w 12238203"/>
              <a:gd name="connsiteY147" fmla="*/ 8069841 h 14922648"/>
              <a:gd name="connsiteX148" fmla="*/ 1829682 w 12238203"/>
              <a:gd name="connsiteY148" fmla="*/ 8059511 h 14922648"/>
              <a:gd name="connsiteX149" fmla="*/ 4815620 w 12238203"/>
              <a:gd name="connsiteY149" fmla="*/ 1302103 h 14922648"/>
              <a:gd name="connsiteX150" fmla="*/ 4802989 w 12238203"/>
              <a:gd name="connsiteY150" fmla="*/ 1284642 h 14922648"/>
              <a:gd name="connsiteX151" fmla="*/ 4815620 w 12238203"/>
              <a:gd name="connsiteY151" fmla="*/ 1302103 h 14922648"/>
              <a:gd name="connsiteX152" fmla="*/ 4706797 w 12238203"/>
              <a:gd name="connsiteY152" fmla="*/ 1548601 h 14922648"/>
              <a:gd name="connsiteX153" fmla="*/ 4690688 w 12238203"/>
              <a:gd name="connsiteY153" fmla="*/ 1520341 h 14922648"/>
              <a:gd name="connsiteX154" fmla="*/ 4680339 w 12238203"/>
              <a:gd name="connsiteY154" fmla="*/ 1508853 h 14922648"/>
              <a:gd name="connsiteX155" fmla="*/ 4667683 w 12238203"/>
              <a:gd name="connsiteY155" fmla="*/ 1494804 h 14922648"/>
              <a:gd name="connsiteX156" fmla="*/ 4671710 w 12238203"/>
              <a:gd name="connsiteY156" fmla="*/ 1511433 h 14922648"/>
              <a:gd name="connsiteX157" fmla="*/ 4673399 w 12238203"/>
              <a:gd name="connsiteY157" fmla="*/ 1514289 h 14922648"/>
              <a:gd name="connsiteX158" fmla="*/ 4681345 w 12238203"/>
              <a:gd name="connsiteY158" fmla="*/ 1527725 h 14922648"/>
              <a:gd name="connsiteX159" fmla="*/ 4706797 w 12238203"/>
              <a:gd name="connsiteY159" fmla="*/ 1548601 h 14922648"/>
              <a:gd name="connsiteX160" fmla="*/ 4753369 w 12238203"/>
              <a:gd name="connsiteY160" fmla="*/ 1449098 h 14922648"/>
              <a:gd name="connsiteX161" fmla="*/ 4725245 w 12238203"/>
              <a:gd name="connsiteY161" fmla="*/ 1408012 h 14922648"/>
              <a:gd name="connsiteX162" fmla="*/ 4753369 w 12238203"/>
              <a:gd name="connsiteY162" fmla="*/ 1449098 h 14922648"/>
              <a:gd name="connsiteX163" fmla="*/ 5179281 w 12238203"/>
              <a:gd name="connsiteY163" fmla="*/ 485998 h 14922648"/>
              <a:gd name="connsiteX164" fmla="*/ 5174411 w 12238203"/>
              <a:gd name="connsiteY164" fmla="*/ 474797 h 14922648"/>
              <a:gd name="connsiteX165" fmla="*/ 5173285 w 12238203"/>
              <a:gd name="connsiteY165" fmla="*/ 499280 h 14922648"/>
              <a:gd name="connsiteX166" fmla="*/ 5179281 w 12238203"/>
              <a:gd name="connsiteY166" fmla="*/ 485998 h 14922648"/>
              <a:gd name="connsiteX167" fmla="*/ 5231192 w 12238203"/>
              <a:gd name="connsiteY167" fmla="*/ 369376 h 14922648"/>
              <a:gd name="connsiteX168" fmla="*/ 5245371 w 12238203"/>
              <a:gd name="connsiteY168" fmla="*/ 316505 h 14922648"/>
              <a:gd name="connsiteX169" fmla="*/ 5207746 w 12238203"/>
              <a:gd name="connsiteY169" fmla="*/ 390115 h 14922648"/>
              <a:gd name="connsiteX170" fmla="*/ 5219873 w 12238203"/>
              <a:gd name="connsiteY170" fmla="*/ 390375 h 14922648"/>
              <a:gd name="connsiteX171" fmla="*/ 5231192 w 12238203"/>
              <a:gd name="connsiteY171" fmla="*/ 369376 h 14922648"/>
              <a:gd name="connsiteX172" fmla="*/ 4617497 w 12238203"/>
              <a:gd name="connsiteY172" fmla="*/ 1758473 h 14922648"/>
              <a:gd name="connsiteX173" fmla="*/ 4610447 w 12238203"/>
              <a:gd name="connsiteY173" fmla="*/ 1755314 h 14922648"/>
              <a:gd name="connsiteX174" fmla="*/ 4607290 w 12238203"/>
              <a:gd name="connsiteY174" fmla="*/ 1762363 h 14922648"/>
              <a:gd name="connsiteX175" fmla="*/ 4614340 w 12238203"/>
              <a:gd name="connsiteY175" fmla="*/ 1765522 h 14922648"/>
              <a:gd name="connsiteX176" fmla="*/ 4617497 w 12238203"/>
              <a:gd name="connsiteY176" fmla="*/ 1758473 h 14922648"/>
              <a:gd name="connsiteX177" fmla="*/ 564837 w 12238203"/>
              <a:gd name="connsiteY177" fmla="*/ 10930697 h 14922648"/>
              <a:gd name="connsiteX178" fmla="*/ 546126 w 12238203"/>
              <a:gd name="connsiteY178" fmla="*/ 10936173 h 14922648"/>
              <a:gd name="connsiteX179" fmla="*/ 564837 w 12238203"/>
              <a:gd name="connsiteY179" fmla="*/ 10930697 h 14922648"/>
              <a:gd name="connsiteX180" fmla="*/ 5259045 w 12238203"/>
              <a:gd name="connsiteY180" fmla="*/ 309801 h 14922648"/>
              <a:gd name="connsiteX181" fmla="*/ 5258863 w 12238203"/>
              <a:gd name="connsiteY181" fmla="*/ 292897 h 14922648"/>
              <a:gd name="connsiteX182" fmla="*/ 5259045 w 12238203"/>
              <a:gd name="connsiteY182" fmla="*/ 309801 h 14922648"/>
              <a:gd name="connsiteX183" fmla="*/ 4798740 w 12238203"/>
              <a:gd name="connsiteY183" fmla="*/ 1352486 h 14922648"/>
              <a:gd name="connsiteX184" fmla="*/ 4766675 w 12238203"/>
              <a:gd name="connsiteY184" fmla="*/ 1301849 h 14922648"/>
              <a:gd name="connsiteX185" fmla="*/ 4798740 w 12238203"/>
              <a:gd name="connsiteY185" fmla="*/ 1352486 h 14922648"/>
              <a:gd name="connsiteX186" fmla="*/ 4776098 w 12238203"/>
              <a:gd name="connsiteY186" fmla="*/ 1404765 h 14922648"/>
              <a:gd name="connsiteX187" fmla="*/ 4749528 w 12238203"/>
              <a:gd name="connsiteY187" fmla="*/ 1360484 h 14922648"/>
              <a:gd name="connsiteX188" fmla="*/ 4776098 w 12238203"/>
              <a:gd name="connsiteY188" fmla="*/ 1404765 h 14922648"/>
              <a:gd name="connsiteX189" fmla="*/ 525153 w 12238203"/>
              <a:gd name="connsiteY189" fmla="*/ 11029729 h 14922648"/>
              <a:gd name="connsiteX190" fmla="*/ 502361 w 12238203"/>
              <a:gd name="connsiteY190" fmla="*/ 11028312 h 14922648"/>
              <a:gd name="connsiteX191" fmla="*/ 503907 w 12238203"/>
              <a:gd name="connsiteY191" fmla="*/ 11043247 h 14922648"/>
              <a:gd name="connsiteX192" fmla="*/ 525153 w 12238203"/>
              <a:gd name="connsiteY192" fmla="*/ 11029729 h 14922648"/>
              <a:gd name="connsiteX193" fmla="*/ 5199417 w 12238203"/>
              <a:gd name="connsiteY193" fmla="*/ 452837 h 14922648"/>
              <a:gd name="connsiteX194" fmla="*/ 5193318 w 12238203"/>
              <a:gd name="connsiteY194" fmla="*/ 437779 h 14922648"/>
              <a:gd name="connsiteX195" fmla="*/ 5190883 w 12238203"/>
              <a:gd name="connsiteY195" fmla="*/ 469841 h 14922648"/>
              <a:gd name="connsiteX196" fmla="*/ 5199417 w 12238203"/>
              <a:gd name="connsiteY196" fmla="*/ 452837 h 14922648"/>
              <a:gd name="connsiteX197" fmla="*/ 4666063 w 12238203"/>
              <a:gd name="connsiteY197" fmla="*/ 1663417 h 14922648"/>
              <a:gd name="connsiteX198" fmla="*/ 4612066 w 12238203"/>
              <a:gd name="connsiteY198" fmla="*/ 1586702 h 14922648"/>
              <a:gd name="connsiteX199" fmla="*/ 4629945 w 12238203"/>
              <a:gd name="connsiteY199" fmla="*/ 1623072 h 14922648"/>
              <a:gd name="connsiteX200" fmla="*/ 4644009 w 12238203"/>
              <a:gd name="connsiteY200" fmla="*/ 1666444 h 14922648"/>
              <a:gd name="connsiteX201" fmla="*/ 4666063 w 12238203"/>
              <a:gd name="connsiteY201" fmla="*/ 1663417 h 14922648"/>
              <a:gd name="connsiteX202" fmla="*/ 5025398 w 12238203"/>
              <a:gd name="connsiteY202" fmla="*/ 857073 h 14922648"/>
              <a:gd name="connsiteX203" fmla="*/ 5020932 w 12238203"/>
              <a:gd name="connsiteY203" fmla="*/ 811766 h 14922648"/>
              <a:gd name="connsiteX204" fmla="*/ 5025398 w 12238203"/>
              <a:gd name="connsiteY204" fmla="*/ 857073 h 14922648"/>
              <a:gd name="connsiteX205" fmla="*/ 4787859 w 12238203"/>
              <a:gd name="connsiteY205" fmla="*/ 1397681 h 14922648"/>
              <a:gd name="connsiteX206" fmla="*/ 4752293 w 12238203"/>
              <a:gd name="connsiteY206" fmla="*/ 1345135 h 14922648"/>
              <a:gd name="connsiteX207" fmla="*/ 4787859 w 12238203"/>
              <a:gd name="connsiteY207" fmla="*/ 1397681 h 14922648"/>
              <a:gd name="connsiteX208" fmla="*/ 1545685 w 12238203"/>
              <a:gd name="connsiteY208" fmla="*/ 8736954 h 14922648"/>
              <a:gd name="connsiteX209" fmla="*/ 1505065 w 12238203"/>
              <a:gd name="connsiteY209" fmla="*/ 8704218 h 14922648"/>
              <a:gd name="connsiteX210" fmla="*/ 1527417 w 12238203"/>
              <a:gd name="connsiteY210" fmla="*/ 8743669 h 14922648"/>
              <a:gd name="connsiteX211" fmla="*/ 1545685 w 12238203"/>
              <a:gd name="connsiteY211" fmla="*/ 8736954 h 14922648"/>
              <a:gd name="connsiteX212" fmla="*/ 5218129 w 12238203"/>
              <a:gd name="connsiteY212" fmla="*/ 425928 h 14922648"/>
              <a:gd name="connsiteX213" fmla="*/ 5210728 w 12238203"/>
              <a:gd name="connsiteY213" fmla="*/ 408766 h 14922648"/>
              <a:gd name="connsiteX214" fmla="*/ 5208731 w 12238203"/>
              <a:gd name="connsiteY214" fmla="*/ 445609 h 14922648"/>
              <a:gd name="connsiteX215" fmla="*/ 5218129 w 12238203"/>
              <a:gd name="connsiteY215" fmla="*/ 425928 h 14922648"/>
              <a:gd name="connsiteX216" fmla="*/ 564195 w 12238203"/>
              <a:gd name="connsiteY216" fmla="*/ 10960955 h 14922648"/>
              <a:gd name="connsiteX217" fmla="*/ 535311 w 12238203"/>
              <a:gd name="connsiteY217" fmla="*/ 10941065 h 14922648"/>
              <a:gd name="connsiteX218" fmla="*/ 564195 w 12238203"/>
              <a:gd name="connsiteY218" fmla="*/ 10960955 h 14922648"/>
              <a:gd name="connsiteX219" fmla="*/ 181023 w 12238203"/>
              <a:gd name="connsiteY219" fmla="*/ 11830536 h 14922648"/>
              <a:gd name="connsiteX220" fmla="*/ 133567 w 12238203"/>
              <a:gd name="connsiteY220" fmla="*/ 11767225 h 14922648"/>
              <a:gd name="connsiteX221" fmla="*/ 181023 w 12238203"/>
              <a:gd name="connsiteY221" fmla="*/ 11830536 h 14922648"/>
              <a:gd name="connsiteX222" fmla="*/ 4681925 w 12238203"/>
              <a:gd name="connsiteY222" fmla="*/ 1645383 h 14922648"/>
              <a:gd name="connsiteX223" fmla="*/ 4636581 w 12238203"/>
              <a:gd name="connsiteY223" fmla="*/ 1567973 h 14922648"/>
              <a:gd name="connsiteX224" fmla="*/ 4673666 w 12238203"/>
              <a:gd name="connsiteY224" fmla="*/ 1654376 h 14922648"/>
              <a:gd name="connsiteX225" fmla="*/ 4681925 w 12238203"/>
              <a:gd name="connsiteY225" fmla="*/ 1645383 h 14922648"/>
              <a:gd name="connsiteX226" fmla="*/ 4771569 w 12238203"/>
              <a:gd name="connsiteY226" fmla="*/ 1444468 h 14922648"/>
              <a:gd name="connsiteX227" fmla="*/ 4769227 w 12238203"/>
              <a:gd name="connsiteY227" fmla="*/ 1439232 h 14922648"/>
              <a:gd name="connsiteX228" fmla="*/ 4759253 w 12238203"/>
              <a:gd name="connsiteY228" fmla="*/ 1416939 h 14922648"/>
              <a:gd name="connsiteX229" fmla="*/ 4736701 w 12238203"/>
              <a:gd name="connsiteY229" fmla="*/ 1400575 h 14922648"/>
              <a:gd name="connsiteX230" fmla="*/ 4751935 w 12238203"/>
              <a:gd name="connsiteY230" fmla="*/ 1427200 h 14922648"/>
              <a:gd name="connsiteX231" fmla="*/ 4767317 w 12238203"/>
              <a:gd name="connsiteY231" fmla="*/ 1440728 h 14922648"/>
              <a:gd name="connsiteX232" fmla="*/ 1474176 w 12238203"/>
              <a:gd name="connsiteY232" fmla="*/ 8910341 h 14922648"/>
              <a:gd name="connsiteX233" fmla="*/ 1430487 w 12238203"/>
              <a:gd name="connsiteY233" fmla="*/ 8861462 h 14922648"/>
              <a:gd name="connsiteX234" fmla="*/ 1474176 w 12238203"/>
              <a:gd name="connsiteY234" fmla="*/ 8910341 h 14922648"/>
              <a:gd name="connsiteX235" fmla="*/ 4782633 w 12238203"/>
              <a:gd name="connsiteY235" fmla="*/ 1428731 h 14922648"/>
              <a:gd name="connsiteX236" fmla="*/ 4751314 w 12238203"/>
              <a:gd name="connsiteY236" fmla="*/ 1386089 h 14922648"/>
              <a:gd name="connsiteX237" fmla="*/ 4782633 w 12238203"/>
              <a:gd name="connsiteY237" fmla="*/ 1428731 h 14922648"/>
              <a:gd name="connsiteX238" fmla="*/ 5236340 w 12238203"/>
              <a:gd name="connsiteY238" fmla="*/ 402749 h 14922648"/>
              <a:gd name="connsiteX239" fmla="*/ 5222046 w 12238203"/>
              <a:gd name="connsiteY239" fmla="*/ 387767 h 14922648"/>
              <a:gd name="connsiteX240" fmla="*/ 5228503 w 12238203"/>
              <a:gd name="connsiteY240" fmla="*/ 413561 h 14922648"/>
              <a:gd name="connsiteX241" fmla="*/ 5236340 w 12238203"/>
              <a:gd name="connsiteY241" fmla="*/ 402749 h 14922648"/>
              <a:gd name="connsiteX242" fmla="*/ 5252886 w 12238203"/>
              <a:gd name="connsiteY242" fmla="*/ 368766 h 14922648"/>
              <a:gd name="connsiteX243" fmla="*/ 5253391 w 12238203"/>
              <a:gd name="connsiteY243" fmla="*/ 322597 h 14922648"/>
              <a:gd name="connsiteX244" fmla="*/ 5252886 w 12238203"/>
              <a:gd name="connsiteY244" fmla="*/ 368766 h 14922648"/>
              <a:gd name="connsiteX245" fmla="*/ 562591 w 12238203"/>
              <a:gd name="connsiteY245" fmla="*/ 10984170 h 14922648"/>
              <a:gd name="connsiteX246" fmla="*/ 565741 w 12238203"/>
              <a:gd name="connsiteY246" fmla="*/ 10975891 h 14922648"/>
              <a:gd name="connsiteX247" fmla="*/ 529388 w 12238203"/>
              <a:gd name="connsiteY247" fmla="*/ 10956774 h 14922648"/>
              <a:gd name="connsiteX248" fmla="*/ 562591 w 12238203"/>
              <a:gd name="connsiteY248" fmla="*/ 10984170 h 14922648"/>
              <a:gd name="connsiteX249" fmla="*/ 5248476 w 12238203"/>
              <a:gd name="connsiteY249" fmla="*/ 379180 h 14922648"/>
              <a:gd name="connsiteX250" fmla="*/ 5243558 w 12238203"/>
              <a:gd name="connsiteY250" fmla="*/ 370252 h 14922648"/>
              <a:gd name="connsiteX251" fmla="*/ 5241567 w 12238203"/>
              <a:gd name="connsiteY251" fmla="*/ 389765 h 14922648"/>
              <a:gd name="connsiteX252" fmla="*/ 5248476 w 12238203"/>
              <a:gd name="connsiteY252" fmla="*/ 379180 h 14922648"/>
              <a:gd name="connsiteX253" fmla="*/ 5024898 w 12238203"/>
              <a:gd name="connsiteY253" fmla="*/ 885911 h 14922648"/>
              <a:gd name="connsiteX254" fmla="*/ 5011287 w 12238203"/>
              <a:gd name="connsiteY254" fmla="*/ 858995 h 14922648"/>
              <a:gd name="connsiteX255" fmla="*/ 5007258 w 12238203"/>
              <a:gd name="connsiteY255" fmla="*/ 818470 h 14922648"/>
              <a:gd name="connsiteX256" fmla="*/ 5024898 w 12238203"/>
              <a:gd name="connsiteY256" fmla="*/ 885911 h 14922648"/>
              <a:gd name="connsiteX257" fmla="*/ 4697788 w 12238203"/>
              <a:gd name="connsiteY257" fmla="*/ 1627348 h 14922648"/>
              <a:gd name="connsiteX258" fmla="*/ 4646203 w 12238203"/>
              <a:gd name="connsiteY258" fmla="*/ 1535590 h 14922648"/>
              <a:gd name="connsiteX259" fmla="*/ 4666420 w 12238203"/>
              <a:gd name="connsiteY259" fmla="*/ 1585364 h 14922648"/>
              <a:gd name="connsiteX260" fmla="*/ 4697788 w 12238203"/>
              <a:gd name="connsiteY260" fmla="*/ 1627348 h 14922648"/>
              <a:gd name="connsiteX261" fmla="*/ 1890087 w 12238203"/>
              <a:gd name="connsiteY261" fmla="*/ 7984969 h 14922648"/>
              <a:gd name="connsiteX262" fmla="*/ 1889505 w 12238203"/>
              <a:gd name="connsiteY262" fmla="*/ 7955200 h 14922648"/>
              <a:gd name="connsiteX263" fmla="*/ 1890087 w 12238203"/>
              <a:gd name="connsiteY263" fmla="*/ 7984969 h 14922648"/>
              <a:gd name="connsiteX264" fmla="*/ 5333231 w 12238203"/>
              <a:gd name="connsiteY264" fmla="*/ 192698 h 14922648"/>
              <a:gd name="connsiteX265" fmla="*/ 5327572 w 12238203"/>
              <a:gd name="connsiteY265" fmla="*/ 183570 h 14922648"/>
              <a:gd name="connsiteX266" fmla="*/ 5323038 w 12238203"/>
              <a:gd name="connsiteY266" fmla="*/ 189214 h 14922648"/>
              <a:gd name="connsiteX267" fmla="*/ 5329312 w 12238203"/>
              <a:gd name="connsiteY267" fmla="*/ 198104 h 14922648"/>
              <a:gd name="connsiteX268" fmla="*/ 5333231 w 12238203"/>
              <a:gd name="connsiteY268" fmla="*/ 192698 h 14922648"/>
              <a:gd name="connsiteX269" fmla="*/ 5297285 w 12238203"/>
              <a:gd name="connsiteY269" fmla="*/ 275207 h 14922648"/>
              <a:gd name="connsiteX270" fmla="*/ 5295612 w 12238203"/>
              <a:gd name="connsiteY270" fmla="*/ 248978 h 14922648"/>
              <a:gd name="connsiteX271" fmla="*/ 5297285 w 12238203"/>
              <a:gd name="connsiteY271" fmla="*/ 275207 h 14922648"/>
              <a:gd name="connsiteX272" fmla="*/ 1456271 w 12238203"/>
              <a:gd name="connsiteY272" fmla="*/ 8972797 h 14922648"/>
              <a:gd name="connsiteX273" fmla="*/ 1443602 w 12238203"/>
              <a:gd name="connsiteY273" fmla="*/ 8921818 h 14922648"/>
              <a:gd name="connsiteX274" fmla="*/ 1420548 w 12238203"/>
              <a:gd name="connsiteY274" fmla="*/ 8907042 h 14922648"/>
              <a:gd name="connsiteX275" fmla="*/ 1441070 w 12238203"/>
              <a:gd name="connsiteY275" fmla="*/ 8995655 h 14922648"/>
              <a:gd name="connsiteX276" fmla="*/ 1456271 w 12238203"/>
              <a:gd name="connsiteY276" fmla="*/ 8972797 h 14922648"/>
              <a:gd name="connsiteX277" fmla="*/ 545022 w 12238203"/>
              <a:gd name="connsiteY277" fmla="*/ 11035455 h 14922648"/>
              <a:gd name="connsiteX278" fmla="*/ 528171 w 12238203"/>
              <a:gd name="connsiteY278" fmla="*/ 10983724 h 14922648"/>
              <a:gd name="connsiteX279" fmla="*/ 545022 w 12238203"/>
              <a:gd name="connsiteY279" fmla="*/ 11035455 h 14922648"/>
              <a:gd name="connsiteX280" fmla="*/ 5285096 w 12238203"/>
              <a:gd name="connsiteY280" fmla="*/ 308567 h 14922648"/>
              <a:gd name="connsiteX281" fmla="*/ 5272792 w 12238203"/>
              <a:gd name="connsiteY281" fmla="*/ 274071 h 14922648"/>
              <a:gd name="connsiteX282" fmla="*/ 5285096 w 12238203"/>
              <a:gd name="connsiteY282" fmla="*/ 308567 h 14922648"/>
              <a:gd name="connsiteX283" fmla="*/ 5022908 w 12238203"/>
              <a:gd name="connsiteY283" fmla="*/ 905424 h 14922648"/>
              <a:gd name="connsiteX284" fmla="*/ 5016446 w 12238203"/>
              <a:gd name="connsiteY284" fmla="*/ 896960 h 14922648"/>
              <a:gd name="connsiteX285" fmla="*/ 5012527 w 12238203"/>
              <a:gd name="connsiteY285" fmla="*/ 902366 h 14922648"/>
              <a:gd name="connsiteX286" fmla="*/ 5022908 w 12238203"/>
              <a:gd name="connsiteY286" fmla="*/ 905424 h 14922648"/>
              <a:gd name="connsiteX287" fmla="*/ 5316868 w 12238203"/>
              <a:gd name="connsiteY287" fmla="*/ 243585 h 14922648"/>
              <a:gd name="connsiteX288" fmla="*/ 5313892 w 12238203"/>
              <a:gd name="connsiteY288" fmla="*/ 207604 h 14922648"/>
              <a:gd name="connsiteX289" fmla="*/ 5316868 w 12238203"/>
              <a:gd name="connsiteY289" fmla="*/ 243585 h 14922648"/>
              <a:gd name="connsiteX290" fmla="*/ 4718362 w 12238203"/>
              <a:gd name="connsiteY290" fmla="*/ 1599069 h 14922648"/>
              <a:gd name="connsiteX291" fmla="*/ 4689436 w 12238203"/>
              <a:gd name="connsiteY291" fmla="*/ 1551349 h 14922648"/>
              <a:gd name="connsiteX292" fmla="*/ 4662713 w 12238203"/>
              <a:gd name="connsiteY292" fmla="*/ 1522659 h 14922648"/>
              <a:gd name="connsiteX293" fmla="*/ 4655016 w 12238203"/>
              <a:gd name="connsiteY293" fmla="*/ 1514395 h 14922648"/>
              <a:gd name="connsiteX294" fmla="*/ 4660809 w 12238203"/>
              <a:gd name="connsiteY294" fmla="*/ 1524150 h 14922648"/>
              <a:gd name="connsiteX295" fmla="*/ 4710454 w 12238203"/>
              <a:gd name="connsiteY295" fmla="*/ 1607757 h 14922648"/>
              <a:gd name="connsiteX296" fmla="*/ 4718362 w 12238203"/>
              <a:gd name="connsiteY296" fmla="*/ 1599069 h 14922648"/>
              <a:gd name="connsiteX297" fmla="*/ 1923893 w 12238203"/>
              <a:gd name="connsiteY297" fmla="*/ 7929180 h 14922648"/>
              <a:gd name="connsiteX298" fmla="*/ 1914469 w 12238203"/>
              <a:gd name="connsiteY298" fmla="*/ 7941298 h 14922648"/>
              <a:gd name="connsiteX299" fmla="*/ 1923893 w 12238203"/>
              <a:gd name="connsiteY299" fmla="*/ 7929180 h 14922648"/>
              <a:gd name="connsiteX300" fmla="*/ 608329 w 12238203"/>
              <a:gd name="connsiteY300" fmla="*/ 10907155 h 14922648"/>
              <a:gd name="connsiteX301" fmla="*/ 587686 w 12238203"/>
              <a:gd name="connsiteY301" fmla="*/ 10893963 h 14922648"/>
              <a:gd name="connsiteX302" fmla="*/ 608329 w 12238203"/>
              <a:gd name="connsiteY302" fmla="*/ 10907155 h 14922648"/>
              <a:gd name="connsiteX303" fmla="*/ 5346905 w 12238203"/>
              <a:gd name="connsiteY303" fmla="*/ 185995 h 14922648"/>
              <a:gd name="connsiteX304" fmla="*/ 5338885 w 12238203"/>
              <a:gd name="connsiteY304" fmla="*/ 179902 h 14922648"/>
              <a:gd name="connsiteX305" fmla="*/ 5338640 w 12238203"/>
              <a:gd name="connsiteY305" fmla="*/ 196618 h 14922648"/>
              <a:gd name="connsiteX306" fmla="*/ 5346905 w 12238203"/>
              <a:gd name="connsiteY306" fmla="*/ 185995 h 14922648"/>
              <a:gd name="connsiteX307" fmla="*/ 1449676 w 12238203"/>
              <a:gd name="connsiteY307" fmla="*/ 9009656 h 14922648"/>
              <a:gd name="connsiteX308" fmla="*/ 1437300 w 12238203"/>
              <a:gd name="connsiteY308" fmla="*/ 9004188 h 14922648"/>
              <a:gd name="connsiteX309" fmla="*/ 1449676 w 12238203"/>
              <a:gd name="connsiteY309" fmla="*/ 9009656 h 14922648"/>
              <a:gd name="connsiteX310" fmla="*/ 3318468 w 12238203"/>
              <a:gd name="connsiteY310" fmla="*/ 4780282 h 14922648"/>
              <a:gd name="connsiteX311" fmla="*/ 3327100 w 12238203"/>
              <a:gd name="connsiteY311" fmla="*/ 4732543 h 14922648"/>
              <a:gd name="connsiteX312" fmla="*/ 3331018 w 12238203"/>
              <a:gd name="connsiteY312" fmla="*/ 4697907 h 14922648"/>
              <a:gd name="connsiteX313" fmla="*/ 3310357 w 12238203"/>
              <a:gd name="connsiteY313" fmla="*/ 4786664 h 14922648"/>
              <a:gd name="connsiteX314" fmla="*/ 3318468 w 12238203"/>
              <a:gd name="connsiteY314" fmla="*/ 4780282 h 14922648"/>
              <a:gd name="connsiteX315" fmla="*/ 412941 w 12238203"/>
              <a:gd name="connsiteY315" fmla="*/ 11357556 h 14922648"/>
              <a:gd name="connsiteX316" fmla="*/ 404831 w 12238203"/>
              <a:gd name="connsiteY316" fmla="*/ 11349381 h 14922648"/>
              <a:gd name="connsiteX317" fmla="*/ 396844 w 12238203"/>
              <a:gd name="connsiteY317" fmla="*/ 11357076 h 14922648"/>
              <a:gd name="connsiteX318" fmla="*/ 404954 w 12238203"/>
              <a:gd name="connsiteY318" fmla="*/ 11365251 h 14922648"/>
              <a:gd name="connsiteX319" fmla="*/ 412941 w 12238203"/>
              <a:gd name="connsiteY319" fmla="*/ 11357556 h 14922648"/>
              <a:gd name="connsiteX320" fmla="*/ 5354931 w 12238203"/>
              <a:gd name="connsiteY320" fmla="*/ 174757 h 14922648"/>
              <a:gd name="connsiteX321" fmla="*/ 5352820 w 12238203"/>
              <a:gd name="connsiteY321" fmla="*/ 143746 h 14922648"/>
              <a:gd name="connsiteX322" fmla="*/ 5354931 w 12238203"/>
              <a:gd name="connsiteY322" fmla="*/ 174757 h 14922648"/>
              <a:gd name="connsiteX323" fmla="*/ 4416225 w 12238203"/>
              <a:gd name="connsiteY323" fmla="*/ 2299927 h 14922648"/>
              <a:gd name="connsiteX324" fmla="*/ 4331872 w 12238203"/>
              <a:gd name="connsiteY324" fmla="*/ 2264285 h 14922648"/>
              <a:gd name="connsiteX325" fmla="*/ 4375565 w 12238203"/>
              <a:gd name="connsiteY325" fmla="*/ 2273504 h 14922648"/>
              <a:gd name="connsiteX326" fmla="*/ 4372941 w 12238203"/>
              <a:gd name="connsiteY326" fmla="*/ 2317095 h 14922648"/>
              <a:gd name="connsiteX327" fmla="*/ 4416225 w 12238203"/>
              <a:gd name="connsiteY327" fmla="*/ 2299927 h 14922648"/>
              <a:gd name="connsiteX328" fmla="*/ 4735473 w 12238203"/>
              <a:gd name="connsiteY328" fmla="*/ 1577487 h 14922648"/>
              <a:gd name="connsiteX329" fmla="*/ 4715609 w 12238203"/>
              <a:gd name="connsiteY329" fmla="*/ 1527407 h 14922648"/>
              <a:gd name="connsiteX330" fmla="*/ 4699935 w 12238203"/>
              <a:gd name="connsiteY330" fmla="*/ 1502859 h 14922648"/>
              <a:gd name="connsiteX331" fmla="*/ 4693813 w 12238203"/>
              <a:gd name="connsiteY331" fmla="*/ 1498299 h 14922648"/>
              <a:gd name="connsiteX332" fmla="*/ 4679139 w 12238203"/>
              <a:gd name="connsiteY332" fmla="*/ 1487368 h 14922648"/>
              <a:gd name="connsiteX333" fmla="*/ 4687426 w 12238203"/>
              <a:gd name="connsiteY333" fmla="*/ 1503302 h 14922648"/>
              <a:gd name="connsiteX334" fmla="*/ 4703460 w 12238203"/>
              <a:gd name="connsiteY334" fmla="*/ 1534132 h 14922648"/>
              <a:gd name="connsiteX335" fmla="*/ 4735473 w 12238203"/>
              <a:gd name="connsiteY335" fmla="*/ 1577487 h 14922648"/>
              <a:gd name="connsiteX336" fmla="*/ 1913555 w 12238203"/>
              <a:gd name="connsiteY336" fmla="*/ 7979056 h 14922648"/>
              <a:gd name="connsiteX337" fmla="*/ 1905046 w 12238203"/>
              <a:gd name="connsiteY337" fmla="*/ 7953417 h 14922648"/>
              <a:gd name="connsiteX338" fmla="*/ 1913555 w 12238203"/>
              <a:gd name="connsiteY338" fmla="*/ 7979056 h 14922648"/>
              <a:gd name="connsiteX339" fmla="*/ 4001531 w 12238203"/>
              <a:gd name="connsiteY339" fmla="*/ 3254382 h 14922648"/>
              <a:gd name="connsiteX340" fmla="*/ 3974866 w 12238203"/>
              <a:gd name="connsiteY340" fmla="*/ 3247701 h 14922648"/>
              <a:gd name="connsiteX341" fmla="*/ 4001531 w 12238203"/>
              <a:gd name="connsiteY341" fmla="*/ 3254382 h 14922648"/>
              <a:gd name="connsiteX342" fmla="*/ 5376262 w 12238203"/>
              <a:gd name="connsiteY342" fmla="*/ 145492 h 14922648"/>
              <a:gd name="connsiteX343" fmla="*/ 5370857 w 12238203"/>
              <a:gd name="connsiteY343" fmla="*/ 119088 h 14922648"/>
              <a:gd name="connsiteX344" fmla="*/ 5368422 w 12238203"/>
              <a:gd name="connsiteY344" fmla="*/ 151149 h 14922648"/>
              <a:gd name="connsiteX345" fmla="*/ 5376262 w 12238203"/>
              <a:gd name="connsiteY345" fmla="*/ 145492 h 14922648"/>
              <a:gd name="connsiteX346" fmla="*/ 570389 w 12238203"/>
              <a:gd name="connsiteY346" fmla="*/ 11025284 h 14922648"/>
              <a:gd name="connsiteX347" fmla="*/ 543495 w 12238203"/>
              <a:gd name="connsiteY347" fmla="*/ 10985913 h 14922648"/>
              <a:gd name="connsiteX348" fmla="*/ 565297 w 12238203"/>
              <a:gd name="connsiteY348" fmla="*/ 11010308 h 14922648"/>
              <a:gd name="connsiteX349" fmla="*/ 570389 w 12238203"/>
              <a:gd name="connsiteY349" fmla="*/ 11025284 h 14922648"/>
              <a:gd name="connsiteX350" fmla="*/ 1584438 w 12238203"/>
              <a:gd name="connsiteY350" fmla="*/ 8739288 h 14922648"/>
              <a:gd name="connsiteX351" fmla="*/ 1537782 w 12238203"/>
              <a:gd name="connsiteY351" fmla="*/ 8698278 h 14922648"/>
              <a:gd name="connsiteX352" fmla="*/ 1584438 w 12238203"/>
              <a:gd name="connsiteY352" fmla="*/ 8739288 h 14922648"/>
              <a:gd name="connsiteX353" fmla="*/ 4327434 w 12238203"/>
              <a:gd name="connsiteY353" fmla="*/ 2533083 h 14922648"/>
              <a:gd name="connsiteX354" fmla="*/ 4316652 w 12238203"/>
              <a:gd name="connsiteY354" fmla="*/ 2435533 h 14922648"/>
              <a:gd name="connsiteX355" fmla="*/ 4327434 w 12238203"/>
              <a:gd name="connsiteY355" fmla="*/ 2533083 h 14922648"/>
              <a:gd name="connsiteX356" fmla="*/ 4803364 w 12238203"/>
              <a:gd name="connsiteY356" fmla="*/ 1457700 h 14922648"/>
              <a:gd name="connsiteX357" fmla="*/ 4792766 w 12238203"/>
              <a:gd name="connsiteY357" fmla="*/ 1453289 h 14922648"/>
              <a:gd name="connsiteX358" fmla="*/ 4798300 w 12238203"/>
              <a:gd name="connsiteY358" fmla="*/ 1468249 h 14922648"/>
              <a:gd name="connsiteX359" fmla="*/ 4803364 w 12238203"/>
              <a:gd name="connsiteY359" fmla="*/ 1457700 h 14922648"/>
              <a:gd name="connsiteX360" fmla="*/ 5396055 w 12238203"/>
              <a:gd name="connsiteY360" fmla="*/ 117453 h 14922648"/>
              <a:gd name="connsiteX361" fmla="*/ 5385468 w 12238203"/>
              <a:gd name="connsiteY361" fmla="*/ 88328 h 14922648"/>
              <a:gd name="connsiteX362" fmla="*/ 5389069 w 12238203"/>
              <a:gd name="connsiteY362" fmla="*/ 128664 h 14922648"/>
              <a:gd name="connsiteX363" fmla="*/ 5396055 w 12238203"/>
              <a:gd name="connsiteY363" fmla="*/ 117453 h 14922648"/>
              <a:gd name="connsiteX364" fmla="*/ 4763144 w 12238203"/>
              <a:gd name="connsiteY364" fmla="*/ 1551710 h 14922648"/>
              <a:gd name="connsiteX365" fmla="*/ 4729869 w 12238203"/>
              <a:gd name="connsiteY365" fmla="*/ 1513226 h 14922648"/>
              <a:gd name="connsiteX366" fmla="*/ 4720827 w 12238203"/>
              <a:gd name="connsiteY366" fmla="*/ 1479318 h 14922648"/>
              <a:gd name="connsiteX367" fmla="*/ 4719794 w 12238203"/>
              <a:gd name="connsiteY367" fmla="*/ 1477950 h 14922648"/>
              <a:gd name="connsiteX368" fmla="*/ 4699015 w 12238203"/>
              <a:gd name="connsiteY368" fmla="*/ 1450436 h 14922648"/>
              <a:gd name="connsiteX369" fmla="*/ 4709421 w 12238203"/>
              <a:gd name="connsiteY369" fmla="*/ 1480928 h 14922648"/>
              <a:gd name="connsiteX370" fmla="*/ 4712062 w 12238203"/>
              <a:gd name="connsiteY370" fmla="*/ 1484006 h 14922648"/>
              <a:gd name="connsiteX371" fmla="*/ 4720571 w 12238203"/>
              <a:gd name="connsiteY371" fmla="*/ 1493924 h 14922648"/>
              <a:gd name="connsiteX372" fmla="*/ 4723125 w 12238203"/>
              <a:gd name="connsiteY372" fmla="*/ 1510419 h 14922648"/>
              <a:gd name="connsiteX373" fmla="*/ 4707620 w 12238203"/>
              <a:gd name="connsiteY373" fmla="*/ 1489813 h 14922648"/>
              <a:gd name="connsiteX374" fmla="*/ 4706196 w 12238203"/>
              <a:gd name="connsiteY374" fmla="*/ 1488600 h 14922648"/>
              <a:gd name="connsiteX375" fmla="*/ 4691844 w 12238203"/>
              <a:gd name="connsiteY375" fmla="*/ 1476382 h 14922648"/>
              <a:gd name="connsiteX376" fmla="*/ 4699599 w 12238203"/>
              <a:gd name="connsiteY376" fmla="*/ 1493767 h 14922648"/>
              <a:gd name="connsiteX377" fmla="*/ 4704332 w 12238203"/>
              <a:gd name="connsiteY377" fmla="*/ 1504379 h 14922648"/>
              <a:gd name="connsiteX378" fmla="*/ 4722659 w 12238203"/>
              <a:gd name="connsiteY378" fmla="*/ 1530567 h 14922648"/>
              <a:gd name="connsiteX379" fmla="*/ 4748140 w 12238203"/>
              <a:gd name="connsiteY379" fmla="*/ 1557896 h 14922648"/>
              <a:gd name="connsiteX380" fmla="*/ 4735203 w 12238203"/>
              <a:gd name="connsiteY380" fmla="*/ 1540082 h 14922648"/>
              <a:gd name="connsiteX381" fmla="*/ 4744713 w 12238203"/>
              <a:gd name="connsiteY381" fmla="*/ 1527540 h 14922648"/>
              <a:gd name="connsiteX382" fmla="*/ 4763144 w 12238203"/>
              <a:gd name="connsiteY382" fmla="*/ 1551710 h 14922648"/>
              <a:gd name="connsiteX383" fmla="*/ 3398839 w 12238203"/>
              <a:gd name="connsiteY383" fmla="*/ 4639855 h 14922648"/>
              <a:gd name="connsiteX384" fmla="*/ 3386715 w 12238203"/>
              <a:gd name="connsiteY384" fmla="*/ 4612956 h 14922648"/>
              <a:gd name="connsiteX385" fmla="*/ 3385889 w 12238203"/>
              <a:gd name="connsiteY385" fmla="*/ 4641029 h 14922648"/>
              <a:gd name="connsiteX386" fmla="*/ 3398839 w 12238203"/>
              <a:gd name="connsiteY386" fmla="*/ 4639855 h 14922648"/>
              <a:gd name="connsiteX387" fmla="*/ 3923664 w 12238203"/>
              <a:gd name="connsiteY387" fmla="*/ 3452571 h 14922648"/>
              <a:gd name="connsiteX388" fmla="*/ 3917677 w 12238203"/>
              <a:gd name="connsiteY388" fmla="*/ 3410650 h 14922648"/>
              <a:gd name="connsiteX389" fmla="*/ 3923664 w 12238203"/>
              <a:gd name="connsiteY389" fmla="*/ 3452571 h 14922648"/>
              <a:gd name="connsiteX390" fmla="*/ 3436569 w 12238203"/>
              <a:gd name="connsiteY390" fmla="*/ 4555890 h 14922648"/>
              <a:gd name="connsiteX391" fmla="*/ 3330410 w 12238203"/>
              <a:gd name="connsiteY391" fmla="*/ 4639594 h 14922648"/>
              <a:gd name="connsiteX392" fmla="*/ 3340604 w 12238203"/>
              <a:gd name="connsiteY392" fmla="*/ 4640402 h 14922648"/>
              <a:gd name="connsiteX393" fmla="*/ 3436569 w 12238203"/>
              <a:gd name="connsiteY393" fmla="*/ 4555890 h 14922648"/>
              <a:gd name="connsiteX394" fmla="*/ 1937164 w 12238203"/>
              <a:gd name="connsiteY394" fmla="*/ 7949799 h 14922648"/>
              <a:gd name="connsiteX395" fmla="*/ 1932118 w 12238203"/>
              <a:gd name="connsiteY395" fmla="*/ 7931287 h 14922648"/>
              <a:gd name="connsiteX396" fmla="*/ 1937164 w 12238203"/>
              <a:gd name="connsiteY396" fmla="*/ 7949799 h 14922648"/>
              <a:gd name="connsiteX397" fmla="*/ 571935 w 12238203"/>
              <a:gd name="connsiteY397" fmla="*/ 11040219 h 14922648"/>
              <a:gd name="connsiteX398" fmla="*/ 570775 w 12238203"/>
              <a:gd name="connsiteY398" fmla="*/ 11029017 h 14922648"/>
              <a:gd name="connsiteX399" fmla="*/ 559573 w 12238203"/>
              <a:gd name="connsiteY399" fmla="*/ 11030176 h 14922648"/>
              <a:gd name="connsiteX400" fmla="*/ 560733 w 12238203"/>
              <a:gd name="connsiteY400" fmla="*/ 11041378 h 14922648"/>
              <a:gd name="connsiteX401" fmla="*/ 571935 w 12238203"/>
              <a:gd name="connsiteY401" fmla="*/ 11040219 h 14922648"/>
              <a:gd name="connsiteX402" fmla="*/ 1490685 w 12238203"/>
              <a:gd name="connsiteY402" fmla="*/ 8963017 h 14922648"/>
              <a:gd name="connsiteX403" fmla="*/ 1439076 w 12238203"/>
              <a:gd name="connsiteY403" fmla="*/ 8910130 h 14922648"/>
              <a:gd name="connsiteX404" fmla="*/ 1490685 w 12238203"/>
              <a:gd name="connsiteY404" fmla="*/ 8963017 h 14922648"/>
              <a:gd name="connsiteX405" fmla="*/ 3971872 w 12238203"/>
              <a:gd name="connsiteY405" fmla="*/ 3355024 h 14922648"/>
              <a:gd name="connsiteX406" fmla="*/ 3952560 w 12238203"/>
              <a:gd name="connsiteY406" fmla="*/ 3331699 h 14922648"/>
              <a:gd name="connsiteX407" fmla="*/ 3959983 w 12238203"/>
              <a:gd name="connsiteY407" fmla="*/ 3359972 h 14922648"/>
              <a:gd name="connsiteX408" fmla="*/ 3971872 w 12238203"/>
              <a:gd name="connsiteY408" fmla="*/ 3355024 h 14922648"/>
              <a:gd name="connsiteX409" fmla="*/ 2098072 w 12238203"/>
              <a:gd name="connsiteY409" fmla="*/ 7599683 h 14922648"/>
              <a:gd name="connsiteX410" fmla="*/ 2091999 w 12238203"/>
              <a:gd name="connsiteY410" fmla="*/ 7594960 h 14922648"/>
              <a:gd name="connsiteX411" fmla="*/ 2087277 w 12238203"/>
              <a:gd name="connsiteY411" fmla="*/ 7601032 h 14922648"/>
              <a:gd name="connsiteX412" fmla="*/ 2093349 w 12238203"/>
              <a:gd name="connsiteY412" fmla="*/ 7605755 h 14922648"/>
              <a:gd name="connsiteX413" fmla="*/ 2098072 w 12238203"/>
              <a:gd name="connsiteY413" fmla="*/ 7599683 h 14922648"/>
              <a:gd name="connsiteX414" fmla="*/ 1474783 w 12238203"/>
              <a:gd name="connsiteY414" fmla="*/ 9010551 h 14922648"/>
              <a:gd name="connsiteX415" fmla="*/ 1459598 w 12238203"/>
              <a:gd name="connsiteY415" fmla="*/ 8998743 h 14922648"/>
              <a:gd name="connsiteX416" fmla="*/ 1469128 w 12238203"/>
              <a:gd name="connsiteY416" fmla="*/ 9023349 h 14922648"/>
              <a:gd name="connsiteX417" fmla="*/ 1927837 w 12238203"/>
              <a:gd name="connsiteY417" fmla="*/ 7985875 h 14922648"/>
              <a:gd name="connsiteX418" fmla="*/ 1925147 w 12238203"/>
              <a:gd name="connsiteY418" fmla="*/ 7964334 h 14922648"/>
              <a:gd name="connsiteX419" fmla="*/ 1927837 w 12238203"/>
              <a:gd name="connsiteY419" fmla="*/ 7985875 h 14922648"/>
              <a:gd name="connsiteX420" fmla="*/ 1441916 w 12238203"/>
              <a:gd name="connsiteY420" fmla="*/ 9096480 h 14922648"/>
              <a:gd name="connsiteX421" fmla="*/ 1459891 w 12238203"/>
              <a:gd name="connsiteY421" fmla="*/ 9044254 h 14922648"/>
              <a:gd name="connsiteX422" fmla="*/ 1442324 w 12238203"/>
              <a:gd name="connsiteY422" fmla="*/ 9026294 h 14922648"/>
              <a:gd name="connsiteX423" fmla="*/ 1441916 w 12238203"/>
              <a:gd name="connsiteY423" fmla="*/ 9096480 h 14922648"/>
              <a:gd name="connsiteX424" fmla="*/ 3085058 w 12238203"/>
              <a:gd name="connsiteY424" fmla="*/ 5381846 h 14922648"/>
              <a:gd name="connsiteX425" fmla="*/ 3076945 w 12238203"/>
              <a:gd name="connsiteY425" fmla="*/ 5378261 h 14922648"/>
              <a:gd name="connsiteX426" fmla="*/ 3073552 w 12238203"/>
              <a:gd name="connsiteY426" fmla="*/ 5385940 h 14922648"/>
              <a:gd name="connsiteX427" fmla="*/ 3081666 w 12238203"/>
              <a:gd name="connsiteY427" fmla="*/ 5389524 h 14922648"/>
              <a:gd name="connsiteX428" fmla="*/ 5421014 w 12238203"/>
              <a:gd name="connsiteY428" fmla="*/ 95383 h 14922648"/>
              <a:gd name="connsiteX429" fmla="*/ 5407849 w 12238203"/>
              <a:gd name="connsiteY429" fmla="*/ 58453 h 14922648"/>
              <a:gd name="connsiteX430" fmla="*/ 5410143 w 12238203"/>
              <a:gd name="connsiteY430" fmla="*/ 106368 h 14922648"/>
              <a:gd name="connsiteX431" fmla="*/ 5421014 w 12238203"/>
              <a:gd name="connsiteY431" fmla="*/ 95383 h 14922648"/>
              <a:gd name="connsiteX432" fmla="*/ 621020 w 12238203"/>
              <a:gd name="connsiteY432" fmla="*/ 10959084 h 14922648"/>
              <a:gd name="connsiteX433" fmla="*/ 586697 w 12238203"/>
              <a:gd name="connsiteY433" fmla="*/ 10916940 h 14922648"/>
              <a:gd name="connsiteX434" fmla="*/ 602020 w 12238203"/>
              <a:gd name="connsiteY434" fmla="*/ 10919130 h 14922648"/>
              <a:gd name="connsiteX435" fmla="*/ 577643 w 12238203"/>
              <a:gd name="connsiteY435" fmla="*/ 10906322 h 14922648"/>
              <a:gd name="connsiteX436" fmla="*/ 621020 w 12238203"/>
              <a:gd name="connsiteY436" fmla="*/ 10959084 h 14922648"/>
              <a:gd name="connsiteX437" fmla="*/ 3369011 w 12238203"/>
              <a:gd name="connsiteY437" fmla="*/ 4740332 h 14922648"/>
              <a:gd name="connsiteX438" fmla="*/ 3343759 w 12238203"/>
              <a:gd name="connsiteY438" fmla="*/ 4719625 h 14922648"/>
              <a:gd name="connsiteX439" fmla="*/ 3350707 w 12238203"/>
              <a:gd name="connsiteY439" fmla="*/ 4745904 h 14922648"/>
              <a:gd name="connsiteX440" fmla="*/ 3369011 w 12238203"/>
              <a:gd name="connsiteY440" fmla="*/ 4740332 h 14922648"/>
              <a:gd name="connsiteX441" fmla="*/ 1112959 w 12238203"/>
              <a:gd name="connsiteY441" fmla="*/ 9851646 h 14922648"/>
              <a:gd name="connsiteX442" fmla="*/ 1105116 w 12238203"/>
              <a:gd name="connsiteY442" fmla="*/ 9838368 h 14922648"/>
              <a:gd name="connsiteX443" fmla="*/ 1105550 w 12238203"/>
              <a:gd name="connsiteY443" fmla="*/ 9860478 h 14922648"/>
              <a:gd name="connsiteX444" fmla="*/ 1112959 w 12238203"/>
              <a:gd name="connsiteY444" fmla="*/ 9851646 h 14922648"/>
              <a:gd name="connsiteX445" fmla="*/ 3969045 w 12238203"/>
              <a:gd name="connsiteY445" fmla="*/ 3391305 h 14922648"/>
              <a:gd name="connsiteX446" fmla="*/ 3958286 w 12238203"/>
              <a:gd name="connsiteY446" fmla="*/ 3363813 h 14922648"/>
              <a:gd name="connsiteX447" fmla="*/ 3967167 w 12238203"/>
              <a:gd name="connsiteY447" fmla="*/ 3387630 h 14922648"/>
              <a:gd name="connsiteX448" fmla="*/ 3959312 w 12238203"/>
              <a:gd name="connsiteY448" fmla="*/ 3393850 h 14922648"/>
              <a:gd name="connsiteX449" fmla="*/ 3969045 w 12238203"/>
              <a:gd name="connsiteY449" fmla="*/ 3391305 h 14922648"/>
              <a:gd name="connsiteX450" fmla="*/ 4338896 w 12238203"/>
              <a:gd name="connsiteY450" fmla="*/ 2556721 h 14922648"/>
              <a:gd name="connsiteX451" fmla="*/ 4334374 w 12238203"/>
              <a:gd name="connsiteY451" fmla="*/ 2452714 h 14922648"/>
              <a:gd name="connsiteX452" fmla="*/ 4338896 w 12238203"/>
              <a:gd name="connsiteY452" fmla="*/ 2556721 h 14922648"/>
              <a:gd name="connsiteX453" fmla="*/ 3425992 w 12238203"/>
              <a:gd name="connsiteY453" fmla="*/ 4624778 h 14922648"/>
              <a:gd name="connsiteX454" fmla="*/ 3424436 w 12238203"/>
              <a:gd name="connsiteY454" fmla="*/ 4592484 h 14922648"/>
              <a:gd name="connsiteX455" fmla="*/ 3417480 w 12238203"/>
              <a:gd name="connsiteY455" fmla="*/ 4629700 h 14922648"/>
              <a:gd name="connsiteX456" fmla="*/ 3425992 w 12238203"/>
              <a:gd name="connsiteY456" fmla="*/ 4624778 h 14922648"/>
              <a:gd name="connsiteX457" fmla="*/ 4781994 w 12238203"/>
              <a:gd name="connsiteY457" fmla="*/ 1556390 h 14922648"/>
              <a:gd name="connsiteX458" fmla="*/ 4755938 w 12238203"/>
              <a:gd name="connsiteY458" fmla="*/ 1491303 h 14922648"/>
              <a:gd name="connsiteX459" fmla="*/ 4792714 w 12238203"/>
              <a:gd name="connsiteY459" fmla="*/ 1531696 h 14922648"/>
              <a:gd name="connsiteX460" fmla="*/ 4767786 w 12238203"/>
              <a:gd name="connsiteY460" fmla="*/ 1492165 h 14922648"/>
              <a:gd name="connsiteX461" fmla="*/ 4753473 w 12238203"/>
              <a:gd name="connsiteY461" fmla="*/ 1459652 h 14922648"/>
              <a:gd name="connsiteX462" fmla="*/ 4749345 w 12238203"/>
              <a:gd name="connsiteY462" fmla="*/ 1454804 h 14922648"/>
              <a:gd name="connsiteX463" fmla="*/ 4728280 w 12238203"/>
              <a:gd name="connsiteY463" fmla="*/ 1430069 h 14922648"/>
              <a:gd name="connsiteX464" fmla="*/ 4738592 w 12238203"/>
              <a:gd name="connsiteY464" fmla="*/ 1463061 h 14922648"/>
              <a:gd name="connsiteX465" fmla="*/ 4738508 w 12238203"/>
              <a:gd name="connsiteY465" fmla="*/ 1463292 h 14922648"/>
              <a:gd name="connsiteX466" fmla="*/ 4735952 w 12238203"/>
              <a:gd name="connsiteY466" fmla="*/ 1470328 h 14922648"/>
              <a:gd name="connsiteX467" fmla="*/ 4733917 w 12238203"/>
              <a:gd name="connsiteY467" fmla="*/ 1466888 h 14922648"/>
              <a:gd name="connsiteX468" fmla="*/ 4722098 w 12238203"/>
              <a:gd name="connsiteY468" fmla="*/ 1446905 h 14922648"/>
              <a:gd name="connsiteX469" fmla="*/ 4701084 w 12238203"/>
              <a:gd name="connsiteY469" fmla="*/ 1426435 h 14922648"/>
              <a:gd name="connsiteX470" fmla="*/ 4714128 w 12238203"/>
              <a:gd name="connsiteY470" fmla="*/ 1461751 h 14922648"/>
              <a:gd name="connsiteX471" fmla="*/ 4723164 w 12238203"/>
              <a:gd name="connsiteY471" fmla="*/ 1475310 h 14922648"/>
              <a:gd name="connsiteX472" fmla="*/ 4735418 w 12238203"/>
              <a:gd name="connsiteY472" fmla="*/ 1493696 h 14922648"/>
              <a:gd name="connsiteX473" fmla="*/ 4781994 w 12238203"/>
              <a:gd name="connsiteY473" fmla="*/ 1556390 h 14922648"/>
              <a:gd name="connsiteX474" fmla="*/ 3460339 w 12238203"/>
              <a:gd name="connsiteY474" fmla="*/ 4551282 h 14922648"/>
              <a:gd name="connsiteX475" fmla="*/ 3460227 w 12238203"/>
              <a:gd name="connsiteY475" fmla="*/ 4545920 h 14922648"/>
              <a:gd name="connsiteX476" fmla="*/ 3446481 w 12238203"/>
              <a:gd name="connsiteY476" fmla="*/ 4557298 h 14922648"/>
              <a:gd name="connsiteX477" fmla="*/ 3460339 w 12238203"/>
              <a:gd name="connsiteY477" fmla="*/ 4551282 h 14922648"/>
              <a:gd name="connsiteX478" fmla="*/ 3345343 w 12238203"/>
              <a:gd name="connsiteY478" fmla="*/ 4813798 h 14922648"/>
              <a:gd name="connsiteX479" fmla="*/ 3335610 w 12238203"/>
              <a:gd name="connsiteY479" fmla="*/ 4807367 h 14922648"/>
              <a:gd name="connsiteX480" fmla="*/ 3336018 w 12238203"/>
              <a:gd name="connsiteY480" fmla="*/ 4825079 h 14922648"/>
              <a:gd name="connsiteX481" fmla="*/ 3345343 w 12238203"/>
              <a:gd name="connsiteY481" fmla="*/ 4813798 h 14922648"/>
              <a:gd name="connsiteX482" fmla="*/ 5440741 w 12238203"/>
              <a:gd name="connsiteY482" fmla="*/ 71950 h 14922648"/>
              <a:gd name="connsiteX483" fmla="*/ 5425631 w 12238203"/>
              <a:gd name="connsiteY483" fmla="*/ 45917 h 14922648"/>
              <a:gd name="connsiteX484" fmla="*/ 5435762 w 12238203"/>
              <a:gd name="connsiteY484" fmla="*/ 83021 h 14922648"/>
              <a:gd name="connsiteX485" fmla="*/ 5440741 w 12238203"/>
              <a:gd name="connsiteY485" fmla="*/ 71950 h 14922648"/>
              <a:gd name="connsiteX486" fmla="*/ 2088641 w 12238203"/>
              <a:gd name="connsiteY486" fmla="*/ 7660270 h 14922648"/>
              <a:gd name="connsiteX487" fmla="*/ 2085692 w 12238203"/>
              <a:gd name="connsiteY487" fmla="*/ 7633473 h 14922648"/>
              <a:gd name="connsiteX488" fmla="*/ 2088641 w 12238203"/>
              <a:gd name="connsiteY488" fmla="*/ 7660270 h 14922648"/>
              <a:gd name="connsiteX489" fmla="*/ 4358996 w 12238203"/>
              <a:gd name="connsiteY489" fmla="*/ 2527124 h 14922648"/>
              <a:gd name="connsiteX490" fmla="*/ 4346605 w 12238203"/>
              <a:gd name="connsiteY490" fmla="*/ 2443064 h 14922648"/>
              <a:gd name="connsiteX491" fmla="*/ 4358996 w 12238203"/>
              <a:gd name="connsiteY491" fmla="*/ 2527124 h 14922648"/>
              <a:gd name="connsiteX492" fmla="*/ 1944910 w 12238203"/>
              <a:gd name="connsiteY492" fmla="*/ 7994436 h 14922648"/>
              <a:gd name="connsiteX493" fmla="*/ 1944814 w 12238203"/>
              <a:gd name="connsiteY493" fmla="*/ 7970479 h 14922648"/>
              <a:gd name="connsiteX494" fmla="*/ 1944910 w 12238203"/>
              <a:gd name="connsiteY494" fmla="*/ 7994436 h 14922648"/>
              <a:gd name="connsiteX495" fmla="*/ 3805337 w 12238203"/>
              <a:gd name="connsiteY495" fmla="*/ 3784927 h 14922648"/>
              <a:gd name="connsiteX496" fmla="*/ 3809345 w 12238203"/>
              <a:gd name="connsiteY496" fmla="*/ 3759306 h 14922648"/>
              <a:gd name="connsiteX497" fmla="*/ 3777568 w 12238203"/>
              <a:gd name="connsiteY497" fmla="*/ 3730931 h 14922648"/>
              <a:gd name="connsiteX498" fmla="*/ 3791199 w 12238203"/>
              <a:gd name="connsiteY498" fmla="*/ 3786419 h 14922648"/>
              <a:gd name="connsiteX499" fmla="*/ 3805337 w 12238203"/>
              <a:gd name="connsiteY499" fmla="*/ 3784927 h 14922648"/>
              <a:gd name="connsiteX500" fmla="*/ 2136825 w 12238203"/>
              <a:gd name="connsiteY500" fmla="*/ 7562760 h 14922648"/>
              <a:gd name="connsiteX501" fmla="*/ 2130940 w 12238203"/>
              <a:gd name="connsiteY501" fmla="*/ 7557610 h 14922648"/>
              <a:gd name="connsiteX502" fmla="*/ 2126218 w 12238203"/>
              <a:gd name="connsiteY502" fmla="*/ 7563682 h 14922648"/>
              <a:gd name="connsiteX503" fmla="*/ 2132290 w 12238203"/>
              <a:gd name="connsiteY503" fmla="*/ 7568404 h 14922648"/>
              <a:gd name="connsiteX504" fmla="*/ 2136825 w 12238203"/>
              <a:gd name="connsiteY504" fmla="*/ 7562760 h 14922648"/>
              <a:gd name="connsiteX505" fmla="*/ 244205 w 12238203"/>
              <a:gd name="connsiteY505" fmla="*/ 11846719 h 14922648"/>
              <a:gd name="connsiteX506" fmla="*/ 224319 w 12238203"/>
              <a:gd name="connsiteY506" fmla="*/ 11819057 h 14922648"/>
              <a:gd name="connsiteX507" fmla="*/ 244205 w 12238203"/>
              <a:gd name="connsiteY507" fmla="*/ 11846719 h 14922648"/>
              <a:gd name="connsiteX508" fmla="*/ 3981442 w 12238203"/>
              <a:gd name="connsiteY508" fmla="*/ 3388837 h 14922648"/>
              <a:gd name="connsiteX509" fmla="*/ 3978793 w 12238203"/>
              <a:gd name="connsiteY509" fmla="*/ 3372874 h 14922648"/>
              <a:gd name="connsiteX510" fmla="*/ 3981442 w 12238203"/>
              <a:gd name="connsiteY510" fmla="*/ 3388837 h 14922648"/>
              <a:gd name="connsiteX511" fmla="*/ 2109455 w 12238203"/>
              <a:gd name="connsiteY511" fmla="*/ 7628167 h 14922648"/>
              <a:gd name="connsiteX512" fmla="*/ 2108867 w 12238203"/>
              <a:gd name="connsiteY512" fmla="*/ 7598334 h 14922648"/>
              <a:gd name="connsiteX513" fmla="*/ 2109455 w 12238203"/>
              <a:gd name="connsiteY513" fmla="*/ 7628167 h 14922648"/>
              <a:gd name="connsiteX514" fmla="*/ 3438822 w 12238203"/>
              <a:gd name="connsiteY514" fmla="*/ 4621550 h 14922648"/>
              <a:gd name="connsiteX515" fmla="*/ 3437386 w 12238203"/>
              <a:gd name="connsiteY515" fmla="*/ 4591311 h 14922648"/>
              <a:gd name="connsiteX516" fmla="*/ 3438822 w 12238203"/>
              <a:gd name="connsiteY516" fmla="*/ 4621550 h 14922648"/>
              <a:gd name="connsiteX517" fmla="*/ 1497577 w 12238203"/>
              <a:gd name="connsiteY517" fmla="*/ 9015524 h 14922648"/>
              <a:gd name="connsiteX518" fmla="*/ 1453132 w 12238203"/>
              <a:gd name="connsiteY518" fmla="*/ 8946424 h 14922648"/>
              <a:gd name="connsiteX519" fmla="*/ 1497577 w 12238203"/>
              <a:gd name="connsiteY519" fmla="*/ 9015524 h 14922648"/>
              <a:gd name="connsiteX520" fmla="*/ 3102744 w 12238203"/>
              <a:gd name="connsiteY520" fmla="*/ 5384558 h 14922648"/>
              <a:gd name="connsiteX521" fmla="*/ 3091926 w 12238203"/>
              <a:gd name="connsiteY521" fmla="*/ 5398645 h 14922648"/>
              <a:gd name="connsiteX522" fmla="*/ 3102744 w 12238203"/>
              <a:gd name="connsiteY522" fmla="*/ 5384558 h 14922648"/>
              <a:gd name="connsiteX523" fmla="*/ 1621919 w 12238203"/>
              <a:gd name="connsiteY523" fmla="*/ 8745652 h 14922648"/>
              <a:gd name="connsiteX524" fmla="*/ 1579175 w 12238203"/>
              <a:gd name="connsiteY524" fmla="*/ 8716567 h 14922648"/>
              <a:gd name="connsiteX525" fmla="*/ 1621919 w 12238203"/>
              <a:gd name="connsiteY525" fmla="*/ 8745652 h 14922648"/>
              <a:gd name="connsiteX526" fmla="*/ 5459446 w 12238203"/>
              <a:gd name="connsiteY526" fmla="*/ 62898 h 14922648"/>
              <a:gd name="connsiteX527" fmla="*/ 5450124 w 12238203"/>
              <a:gd name="connsiteY527" fmla="*/ 47053 h 14922648"/>
              <a:gd name="connsiteX528" fmla="*/ 5450556 w 12238203"/>
              <a:gd name="connsiteY528" fmla="*/ 69165 h 14922648"/>
              <a:gd name="connsiteX529" fmla="*/ 5459446 w 12238203"/>
              <a:gd name="connsiteY529" fmla="*/ 62898 h 14922648"/>
              <a:gd name="connsiteX530" fmla="*/ 2747481 w 12238203"/>
              <a:gd name="connsiteY530" fmla="*/ 6201913 h 14922648"/>
              <a:gd name="connsiteX531" fmla="*/ 2731084 w 12238203"/>
              <a:gd name="connsiteY531" fmla="*/ 6173220 h 14922648"/>
              <a:gd name="connsiteX532" fmla="*/ 2747481 w 12238203"/>
              <a:gd name="connsiteY532" fmla="*/ 6201913 h 14922648"/>
              <a:gd name="connsiteX533" fmla="*/ 3445361 w 12238203"/>
              <a:gd name="connsiteY533" fmla="*/ 4630117 h 14922648"/>
              <a:gd name="connsiteX534" fmla="*/ 3431048 w 12238203"/>
              <a:gd name="connsiteY534" fmla="*/ 4623346 h 14922648"/>
              <a:gd name="connsiteX535" fmla="*/ 3431792 w 12238203"/>
              <a:gd name="connsiteY535" fmla="*/ 4636472 h 14922648"/>
              <a:gd name="connsiteX536" fmla="*/ 3445361 w 12238203"/>
              <a:gd name="connsiteY536" fmla="*/ 4630117 h 14922648"/>
              <a:gd name="connsiteX537" fmla="*/ 3414535 w 12238203"/>
              <a:gd name="connsiteY537" fmla="*/ 4700199 h 14922648"/>
              <a:gd name="connsiteX538" fmla="*/ 3372603 w 12238203"/>
              <a:gd name="connsiteY538" fmla="*/ 4646784 h 14922648"/>
              <a:gd name="connsiteX539" fmla="*/ 3414535 w 12238203"/>
              <a:gd name="connsiteY539" fmla="*/ 4700199 h 14922648"/>
              <a:gd name="connsiteX540" fmla="*/ 629591 w 12238203"/>
              <a:gd name="connsiteY540" fmla="*/ 11007666 h 14922648"/>
              <a:gd name="connsiteX541" fmla="*/ 625528 w 12238203"/>
              <a:gd name="connsiteY541" fmla="*/ 10966166 h 14922648"/>
              <a:gd name="connsiteX542" fmla="*/ 573851 w 12238203"/>
              <a:gd name="connsiteY542" fmla="*/ 10944860 h 14922648"/>
              <a:gd name="connsiteX543" fmla="*/ 615871 w 12238203"/>
              <a:gd name="connsiteY543" fmla="*/ 10982260 h 14922648"/>
              <a:gd name="connsiteX544" fmla="*/ 575784 w 12238203"/>
              <a:gd name="connsiteY544" fmla="*/ 10963530 h 14922648"/>
              <a:gd name="connsiteX545" fmla="*/ 604480 w 12238203"/>
              <a:gd name="connsiteY545" fmla="*/ 10983845 h 14922648"/>
              <a:gd name="connsiteX546" fmla="*/ 629591 w 12238203"/>
              <a:gd name="connsiteY546" fmla="*/ 11007666 h 14922648"/>
              <a:gd name="connsiteX547" fmla="*/ 308952 w 12238203"/>
              <a:gd name="connsiteY547" fmla="*/ 11734201 h 14922648"/>
              <a:gd name="connsiteX548" fmla="*/ 300914 w 12238203"/>
              <a:gd name="connsiteY548" fmla="*/ 11710882 h 14922648"/>
              <a:gd name="connsiteX549" fmla="*/ 308952 w 12238203"/>
              <a:gd name="connsiteY549" fmla="*/ 11734201 h 14922648"/>
              <a:gd name="connsiteX550" fmla="*/ 3360338 w 12238203"/>
              <a:gd name="connsiteY550" fmla="*/ 4829379 h 14922648"/>
              <a:gd name="connsiteX551" fmla="*/ 3354919 w 12238203"/>
              <a:gd name="connsiteY551" fmla="*/ 4819789 h 14922648"/>
              <a:gd name="connsiteX552" fmla="*/ 3354888 w 12238203"/>
              <a:gd name="connsiteY552" fmla="*/ 4837658 h 14922648"/>
              <a:gd name="connsiteX553" fmla="*/ 3360338 w 12238203"/>
              <a:gd name="connsiteY553" fmla="*/ 4829379 h 14922648"/>
              <a:gd name="connsiteX554" fmla="*/ 2135915 w 12238203"/>
              <a:gd name="connsiteY554" fmla="*/ 7600598 h 14922648"/>
              <a:gd name="connsiteX555" fmla="*/ 2129167 w 12238203"/>
              <a:gd name="connsiteY555" fmla="*/ 7590478 h 14922648"/>
              <a:gd name="connsiteX556" fmla="*/ 2122083 w 12238203"/>
              <a:gd name="connsiteY556" fmla="*/ 7599585 h 14922648"/>
              <a:gd name="connsiteX557" fmla="*/ 2131192 w 12238203"/>
              <a:gd name="connsiteY557" fmla="*/ 7606669 h 14922648"/>
              <a:gd name="connsiteX558" fmla="*/ 2135915 w 12238203"/>
              <a:gd name="connsiteY558" fmla="*/ 7600598 h 14922648"/>
              <a:gd name="connsiteX559" fmla="*/ 3464031 w 12238203"/>
              <a:gd name="connsiteY559" fmla="*/ 4602093 h 14922648"/>
              <a:gd name="connsiteX560" fmla="*/ 3457083 w 12238203"/>
              <a:gd name="connsiteY560" fmla="*/ 4575817 h 14922648"/>
              <a:gd name="connsiteX561" fmla="*/ 3464031 w 12238203"/>
              <a:gd name="connsiteY561" fmla="*/ 4602093 h 14922648"/>
              <a:gd name="connsiteX562" fmla="*/ 3976470 w 12238203"/>
              <a:gd name="connsiteY562" fmla="*/ 3446318 h 14922648"/>
              <a:gd name="connsiteX563" fmla="*/ 3967925 w 12238203"/>
              <a:gd name="connsiteY563" fmla="*/ 3442543 h 14922648"/>
              <a:gd name="connsiteX564" fmla="*/ 3962457 w 12238203"/>
              <a:gd name="connsiteY564" fmla="*/ 3454919 h 14922648"/>
              <a:gd name="connsiteX565" fmla="*/ 3971002 w 12238203"/>
              <a:gd name="connsiteY565" fmla="*/ 3458694 h 14922648"/>
              <a:gd name="connsiteX566" fmla="*/ 3132919 w 12238203"/>
              <a:gd name="connsiteY566" fmla="*/ 5360159 h 14922648"/>
              <a:gd name="connsiteX567" fmla="*/ 3133926 w 12238203"/>
              <a:gd name="connsiteY567" fmla="*/ 5346328 h 14922648"/>
              <a:gd name="connsiteX568" fmla="*/ 3111153 w 12238203"/>
              <a:gd name="connsiteY568" fmla="*/ 5355129 h 14922648"/>
              <a:gd name="connsiteX569" fmla="*/ 3132919 w 12238203"/>
              <a:gd name="connsiteY569" fmla="*/ 5360159 h 14922648"/>
              <a:gd name="connsiteX570" fmla="*/ 2057361 w 12238203"/>
              <a:gd name="connsiteY570" fmla="*/ 7798911 h 14922648"/>
              <a:gd name="connsiteX571" fmla="*/ 2044607 w 12238203"/>
              <a:gd name="connsiteY571" fmla="*/ 7807976 h 14922648"/>
              <a:gd name="connsiteX572" fmla="*/ 2057361 w 12238203"/>
              <a:gd name="connsiteY572" fmla="*/ 7798911 h 14922648"/>
              <a:gd name="connsiteX573" fmla="*/ 1468535 w 12238203"/>
              <a:gd name="connsiteY573" fmla="*/ 9137817 h 14922648"/>
              <a:gd name="connsiteX574" fmla="*/ 1453778 w 12238203"/>
              <a:gd name="connsiteY574" fmla="*/ 9126197 h 14922648"/>
              <a:gd name="connsiteX575" fmla="*/ 1468535 w 12238203"/>
              <a:gd name="connsiteY575" fmla="*/ 9137817 h 14922648"/>
              <a:gd name="connsiteX576" fmla="*/ 1474002 w 12238203"/>
              <a:gd name="connsiteY576" fmla="*/ 9125445 h 14922648"/>
              <a:gd name="connsiteX577" fmla="*/ 1460941 w 12238203"/>
              <a:gd name="connsiteY577" fmla="*/ 9109985 h 14922648"/>
              <a:gd name="connsiteX578" fmla="*/ 1474002 w 12238203"/>
              <a:gd name="connsiteY578" fmla="*/ 9125445 h 14922648"/>
              <a:gd name="connsiteX579" fmla="*/ 5488113 w 12238203"/>
              <a:gd name="connsiteY579" fmla="*/ 46505 h 14922648"/>
              <a:gd name="connsiteX580" fmla="*/ 5472938 w 12238203"/>
              <a:gd name="connsiteY580" fmla="*/ 39290 h 14922648"/>
              <a:gd name="connsiteX581" fmla="*/ 5488113 w 12238203"/>
              <a:gd name="connsiteY581" fmla="*/ 46505 h 14922648"/>
              <a:gd name="connsiteX582" fmla="*/ 3975348 w 12238203"/>
              <a:gd name="connsiteY582" fmla="*/ 3470816 h 14922648"/>
              <a:gd name="connsiteX583" fmla="*/ 3960571 w 12238203"/>
              <a:gd name="connsiteY583" fmla="*/ 3459187 h 14922648"/>
              <a:gd name="connsiteX584" fmla="*/ 3975348 w 12238203"/>
              <a:gd name="connsiteY584" fmla="*/ 3470816 h 14922648"/>
              <a:gd name="connsiteX585" fmla="*/ 4050584 w 12238203"/>
              <a:gd name="connsiteY585" fmla="*/ 3300539 h 14922648"/>
              <a:gd name="connsiteX586" fmla="*/ 4007763 w 12238203"/>
              <a:gd name="connsiteY586" fmla="*/ 3262236 h 14922648"/>
              <a:gd name="connsiteX587" fmla="*/ 4037505 w 12238203"/>
              <a:gd name="connsiteY587" fmla="*/ 3285068 h 14922648"/>
              <a:gd name="connsiteX588" fmla="*/ 4021532 w 12238203"/>
              <a:gd name="connsiteY588" fmla="*/ 3287703 h 14922648"/>
              <a:gd name="connsiteX589" fmla="*/ 2100800 w 12238203"/>
              <a:gd name="connsiteY589" fmla="*/ 7718158 h 14922648"/>
              <a:gd name="connsiteX590" fmla="*/ 2079384 w 12238203"/>
              <a:gd name="connsiteY590" fmla="*/ 7671985 h 14922648"/>
              <a:gd name="connsiteX591" fmla="*/ 2090869 w 12238203"/>
              <a:gd name="connsiteY591" fmla="*/ 7724477 h 14922648"/>
              <a:gd name="connsiteX592" fmla="*/ 2100800 w 12238203"/>
              <a:gd name="connsiteY592" fmla="*/ 7718158 h 14922648"/>
              <a:gd name="connsiteX593" fmla="*/ 2018939 w 12238203"/>
              <a:gd name="connsiteY593" fmla="*/ 7908289 h 14922648"/>
              <a:gd name="connsiteX594" fmla="*/ 2017890 w 12238203"/>
              <a:gd name="connsiteY594" fmla="*/ 7897560 h 14922648"/>
              <a:gd name="connsiteX595" fmla="*/ 2003250 w 12238203"/>
              <a:gd name="connsiteY595" fmla="*/ 7891092 h 14922648"/>
              <a:gd name="connsiteX596" fmla="*/ 2008728 w 12238203"/>
              <a:gd name="connsiteY596" fmla="*/ 7914803 h 14922648"/>
              <a:gd name="connsiteX597" fmla="*/ 2018939 w 12238203"/>
              <a:gd name="connsiteY597" fmla="*/ 7908289 h 14922648"/>
              <a:gd name="connsiteX598" fmla="*/ 3430650 w 12238203"/>
              <a:gd name="connsiteY598" fmla="*/ 4714757 h 14922648"/>
              <a:gd name="connsiteX599" fmla="*/ 3415690 w 12238203"/>
              <a:gd name="connsiteY599" fmla="*/ 4731034 h 14922648"/>
              <a:gd name="connsiteX600" fmla="*/ 3430650 w 12238203"/>
              <a:gd name="connsiteY600" fmla="*/ 4714757 h 14922648"/>
              <a:gd name="connsiteX601" fmla="*/ 3474971 w 12238203"/>
              <a:gd name="connsiteY601" fmla="*/ 4616026 h 14922648"/>
              <a:gd name="connsiteX602" fmla="*/ 3480564 w 12238203"/>
              <a:gd name="connsiteY602" fmla="*/ 4570868 h 14922648"/>
              <a:gd name="connsiteX603" fmla="*/ 3474971 w 12238203"/>
              <a:gd name="connsiteY603" fmla="*/ 4616026 h 14922648"/>
              <a:gd name="connsiteX604" fmla="*/ 352525 w 12238203"/>
              <a:gd name="connsiteY604" fmla="*/ 11684014 h 14922648"/>
              <a:gd name="connsiteX605" fmla="*/ 328758 w 12238203"/>
              <a:gd name="connsiteY605" fmla="*/ 11675539 h 14922648"/>
              <a:gd name="connsiteX606" fmla="*/ 328917 w 12238203"/>
              <a:gd name="connsiteY606" fmla="*/ 11691322 h 14922648"/>
              <a:gd name="connsiteX607" fmla="*/ 352525 w 12238203"/>
              <a:gd name="connsiteY607" fmla="*/ 11684014 h 14922648"/>
              <a:gd name="connsiteX608" fmla="*/ 3968946 w 12238203"/>
              <a:gd name="connsiteY608" fmla="*/ 3507263 h 14922648"/>
              <a:gd name="connsiteX609" fmla="*/ 3973913 w 12238203"/>
              <a:gd name="connsiteY609" fmla="*/ 3484464 h 14922648"/>
              <a:gd name="connsiteX610" fmla="*/ 3953907 w 12238203"/>
              <a:gd name="connsiteY610" fmla="*/ 3485826 h 14922648"/>
              <a:gd name="connsiteX611" fmla="*/ 3968946 w 12238203"/>
              <a:gd name="connsiteY611" fmla="*/ 3507263 h 14922648"/>
              <a:gd name="connsiteX612" fmla="*/ 255310 w 12238203"/>
              <a:gd name="connsiteY612" fmla="*/ 11913865 h 14922648"/>
              <a:gd name="connsiteX613" fmla="*/ 192666 w 12238203"/>
              <a:gd name="connsiteY613" fmla="*/ 11803031 h 14922648"/>
              <a:gd name="connsiteX614" fmla="*/ 216244 w 12238203"/>
              <a:gd name="connsiteY614" fmla="*/ 11882320 h 14922648"/>
              <a:gd name="connsiteX615" fmla="*/ 255310 w 12238203"/>
              <a:gd name="connsiteY615" fmla="*/ 11913865 h 14922648"/>
              <a:gd name="connsiteX616" fmla="*/ 3382769 w 12238203"/>
              <a:gd name="connsiteY616" fmla="*/ 4838074 h 14922648"/>
              <a:gd name="connsiteX617" fmla="*/ 3394054 w 12238203"/>
              <a:gd name="connsiteY617" fmla="*/ 4783930 h 14922648"/>
              <a:gd name="connsiteX618" fmla="*/ 3382769 w 12238203"/>
              <a:gd name="connsiteY618" fmla="*/ 4838074 h 14922648"/>
              <a:gd name="connsiteX619" fmla="*/ 3029809 w 12238203"/>
              <a:gd name="connsiteY619" fmla="*/ 5638573 h 14922648"/>
              <a:gd name="connsiteX620" fmla="*/ 3063773 w 12238203"/>
              <a:gd name="connsiteY620" fmla="*/ 5547842 h 14922648"/>
              <a:gd name="connsiteX621" fmla="*/ 3022243 w 12238203"/>
              <a:gd name="connsiteY621" fmla="*/ 5448929 h 14922648"/>
              <a:gd name="connsiteX622" fmla="*/ 2978729 w 12238203"/>
              <a:gd name="connsiteY622" fmla="*/ 5709129 h 14922648"/>
              <a:gd name="connsiteX623" fmla="*/ 3029809 w 12238203"/>
              <a:gd name="connsiteY623" fmla="*/ 5638573 h 14922648"/>
              <a:gd name="connsiteX624" fmla="*/ 3361291 w 12238203"/>
              <a:gd name="connsiteY624" fmla="*/ 4891411 h 14922648"/>
              <a:gd name="connsiteX625" fmla="*/ 3337611 w 12238203"/>
              <a:gd name="connsiteY625" fmla="*/ 4855758 h 14922648"/>
              <a:gd name="connsiteX626" fmla="*/ 3361291 w 12238203"/>
              <a:gd name="connsiteY626" fmla="*/ 4891411 h 14922648"/>
              <a:gd name="connsiteX627" fmla="*/ 5360887 w 12238203"/>
              <a:gd name="connsiteY627" fmla="*/ 366632 h 14922648"/>
              <a:gd name="connsiteX628" fmla="*/ 5336559 w 12238203"/>
              <a:gd name="connsiteY628" fmla="*/ 331351 h 14922648"/>
              <a:gd name="connsiteX629" fmla="*/ 5284000 w 12238203"/>
              <a:gd name="connsiteY629" fmla="*/ 419033 h 14922648"/>
              <a:gd name="connsiteX630" fmla="*/ 5308328 w 12238203"/>
              <a:gd name="connsiteY630" fmla="*/ 454314 h 14922648"/>
              <a:gd name="connsiteX631" fmla="*/ 5360887 w 12238203"/>
              <a:gd name="connsiteY631" fmla="*/ 366632 h 14922648"/>
              <a:gd name="connsiteX632" fmla="*/ 3478567 w 12238203"/>
              <a:gd name="connsiteY632" fmla="*/ 4626788 h 14922648"/>
              <a:gd name="connsiteX633" fmla="*/ 3476950 w 12238203"/>
              <a:gd name="connsiteY633" fmla="*/ 4618791 h 14922648"/>
              <a:gd name="connsiteX634" fmla="*/ 3478567 w 12238203"/>
              <a:gd name="connsiteY634" fmla="*/ 4626788 h 14922648"/>
              <a:gd name="connsiteX635" fmla="*/ 2000063 w 12238203"/>
              <a:gd name="connsiteY635" fmla="*/ 7980135 h 14922648"/>
              <a:gd name="connsiteX636" fmla="*/ 1990977 w 12238203"/>
              <a:gd name="connsiteY636" fmla="*/ 7973067 h 14922648"/>
              <a:gd name="connsiteX637" fmla="*/ 1986265 w 12238203"/>
              <a:gd name="connsiteY637" fmla="*/ 7979126 h 14922648"/>
              <a:gd name="connsiteX638" fmla="*/ 1992757 w 12238203"/>
              <a:gd name="connsiteY638" fmla="*/ 7988610 h 14922648"/>
              <a:gd name="connsiteX639" fmla="*/ 2000063 w 12238203"/>
              <a:gd name="connsiteY639" fmla="*/ 7980135 h 14922648"/>
              <a:gd name="connsiteX640" fmla="*/ 629903 w 12238203"/>
              <a:gd name="connsiteY640" fmla="*/ 11084157 h 14922648"/>
              <a:gd name="connsiteX641" fmla="*/ 634337 w 12238203"/>
              <a:gd name="connsiteY641" fmla="*/ 11015361 h 14922648"/>
              <a:gd name="connsiteX642" fmla="*/ 594011 w 12238203"/>
              <a:gd name="connsiteY642" fmla="*/ 10996017 h 14922648"/>
              <a:gd name="connsiteX643" fmla="*/ 620906 w 12238203"/>
              <a:gd name="connsiteY643" fmla="*/ 11035387 h 14922648"/>
              <a:gd name="connsiteX644" fmla="*/ 596955 w 12238203"/>
              <a:gd name="connsiteY644" fmla="*/ 11022769 h 14922648"/>
              <a:gd name="connsiteX645" fmla="*/ 618718 w 12238203"/>
              <a:gd name="connsiteY645" fmla="*/ 11050709 h 14922648"/>
              <a:gd name="connsiteX646" fmla="*/ 590220 w 12238203"/>
              <a:gd name="connsiteY646" fmla="*/ 11034554 h 14922648"/>
              <a:gd name="connsiteX647" fmla="*/ 609646 w 12238203"/>
              <a:gd name="connsiteY647" fmla="*/ 11074697 h 14922648"/>
              <a:gd name="connsiteX648" fmla="*/ 585457 w 12238203"/>
              <a:gd name="connsiteY648" fmla="*/ 11061464 h 14922648"/>
              <a:gd name="connsiteX649" fmla="*/ 629903 w 12238203"/>
              <a:gd name="connsiteY649" fmla="*/ 11084157 h 14922648"/>
              <a:gd name="connsiteX650" fmla="*/ 3428785 w 12238203"/>
              <a:gd name="connsiteY650" fmla="*/ 4751323 h 14922648"/>
              <a:gd name="connsiteX651" fmla="*/ 3422689 w 12238203"/>
              <a:gd name="connsiteY651" fmla="*/ 4733980 h 14922648"/>
              <a:gd name="connsiteX652" fmla="*/ 3421683 w 12238203"/>
              <a:gd name="connsiteY652" fmla="*/ 4767078 h 14922648"/>
              <a:gd name="connsiteX653" fmla="*/ 3428785 w 12238203"/>
              <a:gd name="connsiteY653" fmla="*/ 4751323 h 14922648"/>
              <a:gd name="connsiteX654" fmla="*/ 2057118 w 12238203"/>
              <a:gd name="connsiteY654" fmla="*/ 7857989 h 14922648"/>
              <a:gd name="connsiteX655" fmla="*/ 2062084 w 12238203"/>
              <a:gd name="connsiteY655" fmla="*/ 7835976 h 14922648"/>
              <a:gd name="connsiteX656" fmla="*/ 2039934 w 12238203"/>
              <a:gd name="connsiteY656" fmla="*/ 7881446 h 14922648"/>
              <a:gd name="connsiteX657" fmla="*/ 2057118 w 12238203"/>
              <a:gd name="connsiteY657" fmla="*/ 7857989 h 14922648"/>
              <a:gd name="connsiteX658" fmla="*/ 4054708 w 12238203"/>
              <a:gd name="connsiteY658" fmla="*/ 3337198 h 14922648"/>
              <a:gd name="connsiteX659" fmla="*/ 4051848 w 12238203"/>
              <a:gd name="connsiteY659" fmla="*/ 3331192 h 14922648"/>
              <a:gd name="connsiteX660" fmla="*/ 4045691 w 12238203"/>
              <a:gd name="connsiteY660" fmla="*/ 3333572 h 14922648"/>
              <a:gd name="connsiteX661" fmla="*/ 4041418 w 12238203"/>
              <a:gd name="connsiteY661" fmla="*/ 3331684 h 14922648"/>
              <a:gd name="connsiteX662" fmla="*/ 4054708 w 12238203"/>
              <a:gd name="connsiteY662" fmla="*/ 3337198 h 14922648"/>
              <a:gd name="connsiteX663" fmla="*/ 1448729 w 12238203"/>
              <a:gd name="connsiteY663" fmla="*/ 9239206 h 14922648"/>
              <a:gd name="connsiteX664" fmla="*/ 1408810 w 12238203"/>
              <a:gd name="connsiteY664" fmla="*/ 9181795 h 14922648"/>
              <a:gd name="connsiteX665" fmla="*/ 1448729 w 12238203"/>
              <a:gd name="connsiteY665" fmla="*/ 9239206 h 14922648"/>
              <a:gd name="connsiteX666" fmla="*/ 4471729 w 12238203"/>
              <a:gd name="connsiteY666" fmla="*/ 2399019 h 14922648"/>
              <a:gd name="connsiteX667" fmla="*/ 4469145 w 12238203"/>
              <a:gd name="connsiteY667" fmla="*/ 2325533 h 14922648"/>
              <a:gd name="connsiteX668" fmla="*/ 4471729 w 12238203"/>
              <a:gd name="connsiteY668" fmla="*/ 2399019 h 14922648"/>
              <a:gd name="connsiteX669" fmla="*/ 1219381 w 12238203"/>
              <a:gd name="connsiteY669" fmla="*/ 9764485 h 14922648"/>
              <a:gd name="connsiteX670" fmla="*/ 1196345 w 12238203"/>
              <a:gd name="connsiteY670" fmla="*/ 9758894 h 14922648"/>
              <a:gd name="connsiteX671" fmla="*/ 1219381 w 12238203"/>
              <a:gd name="connsiteY671" fmla="*/ 9764485 h 14922648"/>
              <a:gd name="connsiteX672" fmla="*/ 3139325 w 12238203"/>
              <a:gd name="connsiteY672" fmla="*/ 5419588 h 14922648"/>
              <a:gd name="connsiteX673" fmla="*/ 3110857 w 12238203"/>
              <a:gd name="connsiteY673" fmla="*/ 5388143 h 14922648"/>
              <a:gd name="connsiteX674" fmla="*/ 3139325 w 12238203"/>
              <a:gd name="connsiteY674" fmla="*/ 5419588 h 14922648"/>
              <a:gd name="connsiteX675" fmla="*/ 1989605 w 12238203"/>
              <a:gd name="connsiteY675" fmla="*/ 8024146 h 14922648"/>
              <a:gd name="connsiteX676" fmla="*/ 1977702 w 12238203"/>
              <a:gd name="connsiteY676" fmla="*/ 7996204 h 14922648"/>
              <a:gd name="connsiteX677" fmla="*/ 1984340 w 12238203"/>
              <a:gd name="connsiteY677" fmla="*/ 8030684 h 14922648"/>
              <a:gd name="connsiteX678" fmla="*/ 1989605 w 12238203"/>
              <a:gd name="connsiteY678" fmla="*/ 8024146 h 14922648"/>
              <a:gd name="connsiteX679" fmla="*/ 4396769 w 12238203"/>
              <a:gd name="connsiteY679" fmla="*/ 2578033 h 14922648"/>
              <a:gd name="connsiteX680" fmla="*/ 4402579 w 12238203"/>
              <a:gd name="connsiteY680" fmla="*/ 2484239 h 14922648"/>
              <a:gd name="connsiteX681" fmla="*/ 4379706 w 12238203"/>
              <a:gd name="connsiteY681" fmla="*/ 2541345 h 14922648"/>
              <a:gd name="connsiteX682" fmla="*/ 4372284 w 12238203"/>
              <a:gd name="connsiteY682" fmla="*/ 2488008 h 14922648"/>
              <a:gd name="connsiteX683" fmla="*/ 4374369 w 12238203"/>
              <a:gd name="connsiteY683" fmla="*/ 2430901 h 14922648"/>
              <a:gd name="connsiteX684" fmla="*/ 4381403 w 12238203"/>
              <a:gd name="connsiteY684" fmla="*/ 2437720 h 14922648"/>
              <a:gd name="connsiteX685" fmla="*/ 4391368 w 12238203"/>
              <a:gd name="connsiteY685" fmla="*/ 2420740 h 14922648"/>
              <a:gd name="connsiteX686" fmla="*/ 4395136 w 12238203"/>
              <a:gd name="connsiteY686" fmla="*/ 2451033 h 14922648"/>
              <a:gd name="connsiteX687" fmla="*/ 4406464 w 12238203"/>
              <a:gd name="connsiteY687" fmla="*/ 2330102 h 14922648"/>
              <a:gd name="connsiteX688" fmla="*/ 4282511 w 12238203"/>
              <a:gd name="connsiteY688" fmla="*/ 2315200 h 14922648"/>
              <a:gd name="connsiteX689" fmla="*/ 4297674 w 12238203"/>
              <a:gd name="connsiteY689" fmla="*/ 2442317 h 14922648"/>
              <a:gd name="connsiteX690" fmla="*/ 4304391 w 12238203"/>
              <a:gd name="connsiteY690" fmla="*/ 2428687 h 14922648"/>
              <a:gd name="connsiteX691" fmla="*/ 4305616 w 12238203"/>
              <a:gd name="connsiteY691" fmla="*/ 2529299 h 14922648"/>
              <a:gd name="connsiteX692" fmla="*/ 4275441 w 12238203"/>
              <a:gd name="connsiteY692" fmla="*/ 2519540 h 14922648"/>
              <a:gd name="connsiteX693" fmla="*/ 4396769 w 12238203"/>
              <a:gd name="connsiteY693" fmla="*/ 2578033 h 14922648"/>
              <a:gd name="connsiteX694" fmla="*/ 2193897 w 12238203"/>
              <a:gd name="connsiteY694" fmla="*/ 7564013 h 14922648"/>
              <a:gd name="connsiteX695" fmla="*/ 2162274 w 12238203"/>
              <a:gd name="connsiteY695" fmla="*/ 7549021 h 14922648"/>
              <a:gd name="connsiteX696" fmla="*/ 2193897 w 12238203"/>
              <a:gd name="connsiteY696" fmla="*/ 7564013 h 14922648"/>
              <a:gd name="connsiteX697" fmla="*/ 1669394 w 12238203"/>
              <a:gd name="connsiteY697" fmla="*/ 8751331 h 14922648"/>
              <a:gd name="connsiteX698" fmla="*/ 1622621 w 12238203"/>
              <a:gd name="connsiteY698" fmla="*/ 8720976 h 14922648"/>
              <a:gd name="connsiteX699" fmla="*/ 1669394 w 12238203"/>
              <a:gd name="connsiteY699" fmla="*/ 8751331 h 14922648"/>
              <a:gd name="connsiteX700" fmla="*/ 1687867 w 12238203"/>
              <a:gd name="connsiteY700" fmla="*/ 8709523 h 14922648"/>
              <a:gd name="connsiteX701" fmla="*/ 1582497 w 12238203"/>
              <a:gd name="connsiteY701" fmla="*/ 8698659 h 14922648"/>
              <a:gd name="connsiteX702" fmla="*/ 1653265 w 12238203"/>
              <a:gd name="connsiteY702" fmla="*/ 8719729 h 14922648"/>
              <a:gd name="connsiteX703" fmla="*/ 1687867 w 12238203"/>
              <a:gd name="connsiteY703" fmla="*/ 8709523 h 14922648"/>
              <a:gd name="connsiteX704" fmla="*/ 5426104 w 12238203"/>
              <a:gd name="connsiteY704" fmla="*/ 250302 h 14922648"/>
              <a:gd name="connsiteX705" fmla="*/ 5346597 w 12238203"/>
              <a:gd name="connsiteY705" fmla="*/ 317899 h 14922648"/>
              <a:gd name="connsiteX706" fmla="*/ 5372424 w 12238203"/>
              <a:gd name="connsiteY706" fmla="*/ 345154 h 14922648"/>
              <a:gd name="connsiteX707" fmla="*/ 5426104 w 12238203"/>
              <a:gd name="connsiteY707" fmla="*/ 250302 h 14922648"/>
              <a:gd name="connsiteX708" fmla="*/ 1145116 w 12238203"/>
              <a:gd name="connsiteY708" fmla="*/ 9941802 h 14922648"/>
              <a:gd name="connsiteX709" fmla="*/ 1137785 w 12238203"/>
              <a:gd name="connsiteY709" fmla="*/ 9927221 h 14922648"/>
              <a:gd name="connsiteX710" fmla="*/ 1125575 w 12238203"/>
              <a:gd name="connsiteY710" fmla="*/ 9951389 h 14922648"/>
              <a:gd name="connsiteX711" fmla="*/ 1135968 w 12238203"/>
              <a:gd name="connsiteY711" fmla="*/ 9959040 h 14922648"/>
              <a:gd name="connsiteX712" fmla="*/ 1145116 w 12238203"/>
              <a:gd name="connsiteY712" fmla="*/ 9941802 h 14922648"/>
              <a:gd name="connsiteX713" fmla="*/ 5095814 w 12238203"/>
              <a:gd name="connsiteY713" fmla="*/ 1005950 h 14922648"/>
              <a:gd name="connsiteX714" fmla="*/ 5080650 w 12238203"/>
              <a:gd name="connsiteY714" fmla="*/ 1003328 h 14922648"/>
              <a:gd name="connsiteX715" fmla="*/ 5095814 w 12238203"/>
              <a:gd name="connsiteY715" fmla="*/ 1005950 h 14922648"/>
              <a:gd name="connsiteX716" fmla="*/ 4009629 w 12238203"/>
              <a:gd name="connsiteY716" fmla="*/ 3470661 h 14922648"/>
              <a:gd name="connsiteX717" fmla="*/ 4009367 w 12238203"/>
              <a:gd name="connsiteY717" fmla="*/ 3460854 h 14922648"/>
              <a:gd name="connsiteX718" fmla="*/ 3995091 w 12238203"/>
              <a:gd name="connsiteY718" fmla="*/ 3459647 h 14922648"/>
              <a:gd name="connsiteX719" fmla="*/ 4009629 w 12238203"/>
              <a:gd name="connsiteY719" fmla="*/ 3470661 h 14922648"/>
              <a:gd name="connsiteX720" fmla="*/ 1137798 w 12238203"/>
              <a:gd name="connsiteY720" fmla="*/ 9971063 h 14922648"/>
              <a:gd name="connsiteX721" fmla="*/ 1124856 w 12238203"/>
              <a:gd name="connsiteY721" fmla="*/ 9966873 h 14922648"/>
              <a:gd name="connsiteX722" fmla="*/ 1125771 w 12238203"/>
              <a:gd name="connsiteY722" fmla="*/ 9972884 h 14922648"/>
              <a:gd name="connsiteX723" fmla="*/ 1137798 w 12238203"/>
              <a:gd name="connsiteY723" fmla="*/ 9971063 h 14922648"/>
              <a:gd name="connsiteX724" fmla="*/ 3386847 w 12238203"/>
              <a:gd name="connsiteY724" fmla="*/ 4881247 h 14922648"/>
              <a:gd name="connsiteX725" fmla="*/ 3374786 w 12238203"/>
              <a:gd name="connsiteY725" fmla="*/ 4862763 h 14922648"/>
              <a:gd name="connsiteX726" fmla="*/ 3381734 w 12238203"/>
              <a:gd name="connsiteY726" fmla="*/ 4889040 h 14922648"/>
              <a:gd name="connsiteX727" fmla="*/ 3386847 w 12238203"/>
              <a:gd name="connsiteY727" fmla="*/ 4881247 h 14922648"/>
              <a:gd name="connsiteX728" fmla="*/ 3108797 w 12238203"/>
              <a:gd name="connsiteY728" fmla="*/ 5510627 h 14922648"/>
              <a:gd name="connsiteX729" fmla="*/ 3060292 w 12238203"/>
              <a:gd name="connsiteY729" fmla="*/ 5427503 h 14922648"/>
              <a:gd name="connsiteX730" fmla="*/ 3082025 w 12238203"/>
              <a:gd name="connsiteY730" fmla="*/ 5475344 h 14922648"/>
              <a:gd name="connsiteX731" fmla="*/ 3108797 w 12238203"/>
              <a:gd name="connsiteY731" fmla="*/ 5510627 h 14922648"/>
              <a:gd name="connsiteX732" fmla="*/ 3133301 w 12238203"/>
              <a:gd name="connsiteY732" fmla="*/ 5455170 h 14922648"/>
              <a:gd name="connsiteX733" fmla="*/ 3110299 w 12238203"/>
              <a:gd name="connsiteY733" fmla="*/ 5411353 h 14922648"/>
              <a:gd name="connsiteX734" fmla="*/ 3133301 w 12238203"/>
              <a:gd name="connsiteY734" fmla="*/ 5455170 h 14922648"/>
              <a:gd name="connsiteX735" fmla="*/ 2096173 w 12238203"/>
              <a:gd name="connsiteY735" fmla="*/ 7805413 h 14922648"/>
              <a:gd name="connsiteX736" fmla="*/ 2008683 w 12238203"/>
              <a:gd name="connsiteY736" fmla="*/ 7933541 h 14922648"/>
              <a:gd name="connsiteX737" fmla="*/ 2049093 w 12238203"/>
              <a:gd name="connsiteY737" fmla="*/ 7778021 h 14922648"/>
              <a:gd name="connsiteX738" fmla="*/ 2096173 w 12238203"/>
              <a:gd name="connsiteY738" fmla="*/ 7805413 h 14922648"/>
              <a:gd name="connsiteX739" fmla="*/ 3120492 w 12238203"/>
              <a:gd name="connsiteY739" fmla="*/ 5506107 h 14922648"/>
              <a:gd name="connsiteX740" fmla="*/ 3075568 w 12238203"/>
              <a:gd name="connsiteY740" fmla="*/ 5414876 h 14922648"/>
              <a:gd name="connsiteX741" fmla="*/ 3120492 w 12238203"/>
              <a:gd name="connsiteY741" fmla="*/ 5506107 h 14922648"/>
              <a:gd name="connsiteX742" fmla="*/ 2379729 w 12238203"/>
              <a:gd name="connsiteY742" fmla="*/ 7182676 h 14922648"/>
              <a:gd name="connsiteX743" fmla="*/ 2366484 w 12238203"/>
              <a:gd name="connsiteY743" fmla="*/ 7181405 h 14922648"/>
              <a:gd name="connsiteX744" fmla="*/ 2379729 w 12238203"/>
              <a:gd name="connsiteY744" fmla="*/ 7182676 h 14922648"/>
              <a:gd name="connsiteX745" fmla="*/ 3480545 w 12238203"/>
              <a:gd name="connsiteY745" fmla="*/ 4697856 h 14922648"/>
              <a:gd name="connsiteX746" fmla="*/ 3481300 w 12238203"/>
              <a:gd name="connsiteY746" fmla="*/ 4647488 h 14922648"/>
              <a:gd name="connsiteX747" fmla="*/ 3470970 w 12238203"/>
              <a:gd name="connsiteY747" fmla="*/ 4691864 h 14922648"/>
              <a:gd name="connsiteX748" fmla="*/ 3465415 w 12238203"/>
              <a:gd name="connsiteY748" fmla="*/ 4655664 h 14922648"/>
              <a:gd name="connsiteX749" fmla="*/ 3452717 w 12238203"/>
              <a:gd name="connsiteY749" fmla="*/ 4674104 h 14922648"/>
              <a:gd name="connsiteX750" fmla="*/ 3445309 w 12238203"/>
              <a:gd name="connsiteY750" fmla="*/ 4653449 h 14922648"/>
              <a:gd name="connsiteX751" fmla="*/ 3460440 w 12238203"/>
              <a:gd name="connsiteY751" fmla="*/ 4695640 h 14922648"/>
              <a:gd name="connsiteX752" fmla="*/ 3480545 w 12238203"/>
              <a:gd name="connsiteY752" fmla="*/ 4697856 h 14922648"/>
              <a:gd name="connsiteX753" fmla="*/ 2191549 w 12238203"/>
              <a:gd name="connsiteY753" fmla="*/ 7615492 h 14922648"/>
              <a:gd name="connsiteX754" fmla="*/ 2179054 w 12238203"/>
              <a:gd name="connsiteY754" fmla="*/ 7576830 h 14922648"/>
              <a:gd name="connsiteX755" fmla="*/ 2191549 w 12238203"/>
              <a:gd name="connsiteY755" fmla="*/ 7615492 h 14922648"/>
              <a:gd name="connsiteX756" fmla="*/ 3402794 w 12238203"/>
              <a:gd name="connsiteY756" fmla="*/ 4881487 h 14922648"/>
              <a:gd name="connsiteX757" fmla="*/ 3398675 w 12238203"/>
              <a:gd name="connsiteY757" fmla="*/ 4875525 h 14922648"/>
              <a:gd name="connsiteX758" fmla="*/ 3394066 w 12238203"/>
              <a:gd name="connsiteY758" fmla="*/ 4893050 h 14922648"/>
              <a:gd name="connsiteX759" fmla="*/ 3402794 w 12238203"/>
              <a:gd name="connsiteY759" fmla="*/ 4881487 h 14922648"/>
              <a:gd name="connsiteX760" fmla="*/ 3170213 w 12238203"/>
              <a:gd name="connsiteY760" fmla="*/ 5414369 h 14922648"/>
              <a:gd name="connsiteX761" fmla="*/ 3147734 w 12238203"/>
              <a:gd name="connsiteY761" fmla="*/ 5390161 h 14922648"/>
              <a:gd name="connsiteX762" fmla="*/ 3170213 w 12238203"/>
              <a:gd name="connsiteY762" fmla="*/ 5414369 h 14922648"/>
              <a:gd name="connsiteX763" fmla="*/ 3535464 w 12238203"/>
              <a:gd name="connsiteY763" fmla="*/ 4587948 h 14922648"/>
              <a:gd name="connsiteX764" fmla="*/ 3533005 w 12238203"/>
              <a:gd name="connsiteY764" fmla="*/ 4574880 h 14922648"/>
              <a:gd name="connsiteX765" fmla="*/ 3530041 w 12238203"/>
              <a:gd name="connsiteY765" fmla="*/ 4599752 h 14922648"/>
              <a:gd name="connsiteX766" fmla="*/ 3535464 w 12238203"/>
              <a:gd name="connsiteY766" fmla="*/ 4587948 h 14922648"/>
              <a:gd name="connsiteX767" fmla="*/ 2150789 w 12238203"/>
              <a:gd name="connsiteY767" fmla="*/ 7728518 h 14922648"/>
              <a:gd name="connsiteX768" fmla="*/ 2150688 w 12238203"/>
              <a:gd name="connsiteY768" fmla="*/ 7704510 h 14922648"/>
              <a:gd name="connsiteX769" fmla="*/ 2150789 w 12238203"/>
              <a:gd name="connsiteY769" fmla="*/ 7728518 h 14922648"/>
              <a:gd name="connsiteX770" fmla="*/ 3462849 w 12238203"/>
              <a:gd name="connsiteY770" fmla="*/ 4761740 h 14922648"/>
              <a:gd name="connsiteX771" fmla="*/ 3459246 w 12238203"/>
              <a:gd name="connsiteY771" fmla="*/ 4746168 h 14922648"/>
              <a:gd name="connsiteX772" fmla="*/ 3462849 w 12238203"/>
              <a:gd name="connsiteY772" fmla="*/ 4761740 h 14922648"/>
              <a:gd name="connsiteX773" fmla="*/ 3556076 w 12238203"/>
              <a:gd name="connsiteY773" fmla="*/ 4552222 h 14922648"/>
              <a:gd name="connsiteX774" fmla="*/ 3508551 w 12238203"/>
              <a:gd name="connsiteY774" fmla="*/ 4543967 h 14922648"/>
              <a:gd name="connsiteX775" fmla="*/ 3556076 w 12238203"/>
              <a:gd name="connsiteY775" fmla="*/ 4552222 h 14922648"/>
              <a:gd name="connsiteX776" fmla="*/ 2016329 w 12238203"/>
              <a:gd name="connsiteY776" fmla="*/ 8040763 h 14922648"/>
              <a:gd name="connsiteX777" fmla="*/ 2008819 w 12238203"/>
              <a:gd name="connsiteY777" fmla="*/ 8010971 h 14922648"/>
              <a:gd name="connsiteX778" fmla="*/ 2010746 w 12238203"/>
              <a:gd name="connsiteY778" fmla="*/ 8051510 h 14922648"/>
              <a:gd name="connsiteX779" fmla="*/ 2016329 w 12238203"/>
              <a:gd name="connsiteY779" fmla="*/ 8040763 h 14922648"/>
              <a:gd name="connsiteX780" fmla="*/ 3439881 w 12238203"/>
              <a:gd name="connsiteY780" fmla="*/ 4819160 h 14922648"/>
              <a:gd name="connsiteX781" fmla="*/ 3430642 w 12238203"/>
              <a:gd name="connsiteY781" fmla="*/ 4778249 h 14922648"/>
              <a:gd name="connsiteX782" fmla="*/ 3393048 w 12238203"/>
              <a:gd name="connsiteY782" fmla="*/ 4817027 h 14922648"/>
              <a:gd name="connsiteX783" fmla="*/ 3426692 w 12238203"/>
              <a:gd name="connsiteY783" fmla="*/ 4830757 h 14922648"/>
              <a:gd name="connsiteX784" fmla="*/ 3439881 w 12238203"/>
              <a:gd name="connsiteY784" fmla="*/ 4819160 h 14922648"/>
              <a:gd name="connsiteX785" fmla="*/ 2378877 w 12238203"/>
              <a:gd name="connsiteY785" fmla="*/ 7220480 h 14922648"/>
              <a:gd name="connsiteX786" fmla="*/ 2368111 w 12238203"/>
              <a:gd name="connsiteY786" fmla="*/ 7197397 h 14922648"/>
              <a:gd name="connsiteX787" fmla="*/ 2378877 w 12238203"/>
              <a:gd name="connsiteY787" fmla="*/ 7220480 h 14922648"/>
              <a:gd name="connsiteX788" fmla="*/ 5106810 w 12238203"/>
              <a:gd name="connsiteY788" fmla="*/ 1048024 h 14922648"/>
              <a:gd name="connsiteX789" fmla="*/ 5088597 w 12238203"/>
              <a:gd name="connsiteY789" fmla="*/ 1038448 h 14922648"/>
              <a:gd name="connsiteX790" fmla="*/ 5106810 w 12238203"/>
              <a:gd name="connsiteY790" fmla="*/ 1048024 h 14922648"/>
              <a:gd name="connsiteX791" fmla="*/ 403776 w 12238203"/>
              <a:gd name="connsiteY791" fmla="*/ 11696013 h 14922648"/>
              <a:gd name="connsiteX792" fmla="*/ 328405 w 12238203"/>
              <a:gd name="connsiteY792" fmla="*/ 11785879 h 14922648"/>
              <a:gd name="connsiteX793" fmla="*/ 265660 w 12238203"/>
              <a:gd name="connsiteY793" fmla="*/ 11714567 h 14922648"/>
              <a:gd name="connsiteX794" fmla="*/ 328692 w 12238203"/>
              <a:gd name="connsiteY794" fmla="*/ 11636482 h 14922648"/>
              <a:gd name="connsiteX795" fmla="*/ 403776 w 12238203"/>
              <a:gd name="connsiteY795" fmla="*/ 11696013 h 14922648"/>
              <a:gd name="connsiteX796" fmla="*/ 3143267 w 12238203"/>
              <a:gd name="connsiteY796" fmla="*/ 5497302 h 14922648"/>
              <a:gd name="connsiteX797" fmla="*/ 3099054 w 12238203"/>
              <a:gd name="connsiteY797" fmla="*/ 5425253 h 14922648"/>
              <a:gd name="connsiteX798" fmla="*/ 3143267 w 12238203"/>
              <a:gd name="connsiteY798" fmla="*/ 5497302 h 14922648"/>
              <a:gd name="connsiteX799" fmla="*/ 3781872 w 12238203"/>
              <a:gd name="connsiteY799" fmla="*/ 4052951 h 14922648"/>
              <a:gd name="connsiteX800" fmla="*/ 3777645 w 12238203"/>
              <a:gd name="connsiteY800" fmla="*/ 4013708 h 14922648"/>
              <a:gd name="connsiteX801" fmla="*/ 3776353 w 12238203"/>
              <a:gd name="connsiteY801" fmla="*/ 4035285 h 14922648"/>
              <a:gd name="connsiteX802" fmla="*/ 3779211 w 12238203"/>
              <a:gd name="connsiteY802" fmla="*/ 4057113 h 14922648"/>
              <a:gd name="connsiteX803" fmla="*/ 3781872 w 12238203"/>
              <a:gd name="connsiteY803" fmla="*/ 4052951 h 14922648"/>
              <a:gd name="connsiteX804" fmla="*/ 1213166 w 12238203"/>
              <a:gd name="connsiteY804" fmla="*/ 9866764 h 14922648"/>
              <a:gd name="connsiteX805" fmla="*/ 1158927 w 12238203"/>
              <a:gd name="connsiteY805" fmla="*/ 9780080 h 14922648"/>
              <a:gd name="connsiteX806" fmla="*/ 1115502 w 12238203"/>
              <a:gd name="connsiteY806" fmla="*/ 9824097 h 14922648"/>
              <a:gd name="connsiteX807" fmla="*/ 1169482 w 12238203"/>
              <a:gd name="connsiteY807" fmla="*/ 9891274 h 14922648"/>
              <a:gd name="connsiteX808" fmla="*/ 1213166 w 12238203"/>
              <a:gd name="connsiteY808" fmla="*/ 9866764 h 14922648"/>
              <a:gd name="connsiteX809" fmla="*/ 1151506 w 12238203"/>
              <a:gd name="connsiteY809" fmla="*/ 10010952 h 14922648"/>
              <a:gd name="connsiteX810" fmla="*/ 1149778 w 12238203"/>
              <a:gd name="connsiteY810" fmla="*/ 10007448 h 14922648"/>
              <a:gd name="connsiteX811" fmla="*/ 1136597 w 12238203"/>
              <a:gd name="connsiteY811" fmla="*/ 10002644 h 14922648"/>
              <a:gd name="connsiteX812" fmla="*/ 1151506 w 12238203"/>
              <a:gd name="connsiteY812" fmla="*/ 10010952 h 14922648"/>
              <a:gd name="connsiteX813" fmla="*/ 1707957 w 12238203"/>
              <a:gd name="connsiteY813" fmla="*/ 8754093 h 14922648"/>
              <a:gd name="connsiteX814" fmla="*/ 1667526 w 12238203"/>
              <a:gd name="connsiteY814" fmla="*/ 8720931 h 14922648"/>
              <a:gd name="connsiteX815" fmla="*/ 1707957 w 12238203"/>
              <a:gd name="connsiteY815" fmla="*/ 8754093 h 14922648"/>
              <a:gd name="connsiteX816" fmla="*/ 3035191 w 12238203"/>
              <a:gd name="connsiteY816" fmla="*/ 5753453 h 14922648"/>
              <a:gd name="connsiteX817" fmla="*/ 3020850 w 12238203"/>
              <a:gd name="connsiteY817" fmla="*/ 5742017 h 14922648"/>
              <a:gd name="connsiteX818" fmla="*/ 3035191 w 12238203"/>
              <a:gd name="connsiteY818" fmla="*/ 5753453 h 14922648"/>
              <a:gd name="connsiteX819" fmla="*/ 2198210 w 12238203"/>
              <a:gd name="connsiteY819" fmla="*/ 7650047 h 14922648"/>
              <a:gd name="connsiteX820" fmla="*/ 2178257 w 12238203"/>
              <a:gd name="connsiteY820" fmla="*/ 7625234 h 14922648"/>
              <a:gd name="connsiteX821" fmla="*/ 2151540 w 12238203"/>
              <a:gd name="connsiteY821" fmla="*/ 7603097 h 14922648"/>
              <a:gd name="connsiteX822" fmla="*/ 2149746 w 12238203"/>
              <a:gd name="connsiteY822" fmla="*/ 7601611 h 14922648"/>
              <a:gd name="connsiteX823" fmla="*/ 2139601 w 12238203"/>
              <a:gd name="connsiteY823" fmla="*/ 7614496 h 14922648"/>
              <a:gd name="connsiteX824" fmla="*/ 2132733 w 12238203"/>
              <a:gd name="connsiteY824" fmla="*/ 7623220 h 14922648"/>
              <a:gd name="connsiteX825" fmla="*/ 2107783 w 12238203"/>
              <a:gd name="connsiteY825" fmla="*/ 7685043 h 14922648"/>
              <a:gd name="connsiteX826" fmla="*/ 2198210 w 12238203"/>
              <a:gd name="connsiteY826" fmla="*/ 7650047 h 14922648"/>
              <a:gd name="connsiteX827" fmla="*/ 3438738 w 12238203"/>
              <a:gd name="connsiteY827" fmla="*/ 4845812 h 14922648"/>
              <a:gd name="connsiteX828" fmla="*/ 3436426 w 12238203"/>
              <a:gd name="connsiteY828" fmla="*/ 4837186 h 14922648"/>
              <a:gd name="connsiteX829" fmla="*/ 3401640 w 12238203"/>
              <a:gd name="connsiteY829" fmla="*/ 4850653 h 14922648"/>
              <a:gd name="connsiteX830" fmla="*/ 3419736 w 12238203"/>
              <a:gd name="connsiteY830" fmla="*/ 4867972 h 14922648"/>
              <a:gd name="connsiteX831" fmla="*/ 3438738 w 12238203"/>
              <a:gd name="connsiteY831" fmla="*/ 4845812 h 14922648"/>
              <a:gd name="connsiteX832" fmla="*/ 1435131 w 12238203"/>
              <a:gd name="connsiteY832" fmla="*/ 9383110 h 14922648"/>
              <a:gd name="connsiteX833" fmla="*/ 1425839 w 12238203"/>
              <a:gd name="connsiteY833" fmla="*/ 9359118 h 14922648"/>
              <a:gd name="connsiteX834" fmla="*/ 1435131 w 12238203"/>
              <a:gd name="connsiteY834" fmla="*/ 9383110 h 14922648"/>
              <a:gd name="connsiteX835" fmla="*/ 1397546 w 12238203"/>
              <a:gd name="connsiteY835" fmla="*/ 9469760 h 14922648"/>
              <a:gd name="connsiteX836" fmla="*/ 1403651 w 12238203"/>
              <a:gd name="connsiteY836" fmla="*/ 9454355 h 14922648"/>
              <a:gd name="connsiteX837" fmla="*/ 1388263 w 12238203"/>
              <a:gd name="connsiteY837" fmla="*/ 9477640 h 14922648"/>
              <a:gd name="connsiteX838" fmla="*/ 1397546 w 12238203"/>
              <a:gd name="connsiteY838" fmla="*/ 9469760 h 14922648"/>
              <a:gd name="connsiteX839" fmla="*/ 4024663 w 12238203"/>
              <a:gd name="connsiteY839" fmla="*/ 3526781 h 14922648"/>
              <a:gd name="connsiteX840" fmla="*/ 4033024 w 12238203"/>
              <a:gd name="connsiteY840" fmla="*/ 3496300 h 14922648"/>
              <a:gd name="connsiteX841" fmla="*/ 4037228 w 12238203"/>
              <a:gd name="connsiteY841" fmla="*/ 3453271 h 14922648"/>
              <a:gd name="connsiteX842" fmla="*/ 4020303 w 12238203"/>
              <a:gd name="connsiteY842" fmla="*/ 3436102 h 14922648"/>
              <a:gd name="connsiteX843" fmla="*/ 4035011 w 12238203"/>
              <a:gd name="connsiteY843" fmla="*/ 3402814 h 14922648"/>
              <a:gd name="connsiteX844" fmla="*/ 4020235 w 12238203"/>
              <a:gd name="connsiteY844" fmla="*/ 3391185 h 14922648"/>
              <a:gd name="connsiteX845" fmla="*/ 4016132 w 12238203"/>
              <a:gd name="connsiteY845" fmla="*/ 3344996 h 14922648"/>
              <a:gd name="connsiteX846" fmla="*/ 4031415 w 12238203"/>
              <a:gd name="connsiteY846" fmla="*/ 3332365 h 14922648"/>
              <a:gd name="connsiteX847" fmla="*/ 3999475 w 12238203"/>
              <a:gd name="connsiteY847" fmla="*/ 3302951 h 14922648"/>
              <a:gd name="connsiteX848" fmla="*/ 4009975 w 12238203"/>
              <a:gd name="connsiteY848" fmla="*/ 3347375 h 14922648"/>
              <a:gd name="connsiteX849" fmla="*/ 3997847 w 12238203"/>
              <a:gd name="connsiteY849" fmla="*/ 3351709 h 14922648"/>
              <a:gd name="connsiteX850" fmla="*/ 4009468 w 12238203"/>
              <a:gd name="connsiteY850" fmla="*/ 3371635 h 14922648"/>
              <a:gd name="connsiteX851" fmla="*/ 3996651 w 12238203"/>
              <a:gd name="connsiteY851" fmla="*/ 3365972 h 14922648"/>
              <a:gd name="connsiteX852" fmla="*/ 3987600 w 12238203"/>
              <a:gd name="connsiteY852" fmla="*/ 3386457 h 14922648"/>
              <a:gd name="connsiteX853" fmla="*/ 4012448 w 12238203"/>
              <a:gd name="connsiteY853" fmla="*/ 3442322 h 14922648"/>
              <a:gd name="connsiteX854" fmla="*/ 3957927 w 12238203"/>
              <a:gd name="connsiteY854" fmla="*/ 3408541 h 14922648"/>
              <a:gd name="connsiteX855" fmla="*/ 3965350 w 12238203"/>
              <a:gd name="connsiteY855" fmla="*/ 3436814 h 14922648"/>
              <a:gd name="connsiteX856" fmla="*/ 4012950 w 12238203"/>
              <a:gd name="connsiteY856" fmla="*/ 3452745 h 14922648"/>
              <a:gd name="connsiteX857" fmla="*/ 4016790 w 12238203"/>
              <a:gd name="connsiteY857" fmla="*/ 3489127 h 14922648"/>
              <a:gd name="connsiteX858" fmla="*/ 3997740 w 12238203"/>
              <a:gd name="connsiteY858" fmla="*/ 3475610 h 14922648"/>
              <a:gd name="connsiteX859" fmla="*/ 4011584 w 12238203"/>
              <a:gd name="connsiteY859" fmla="*/ 3511310 h 14922648"/>
              <a:gd name="connsiteX860" fmla="*/ 3996807 w 12238203"/>
              <a:gd name="connsiteY860" fmla="*/ 3499681 h 14922648"/>
              <a:gd name="connsiteX861" fmla="*/ 4024663 w 12238203"/>
              <a:gd name="connsiteY861" fmla="*/ 3526781 h 14922648"/>
              <a:gd name="connsiteX862" fmla="*/ 1420925 w 12238203"/>
              <a:gd name="connsiteY862" fmla="*/ 9426804 h 14922648"/>
              <a:gd name="connsiteX863" fmla="*/ 1408123 w 12238203"/>
              <a:gd name="connsiteY863" fmla="*/ 9421148 h 14922648"/>
              <a:gd name="connsiteX864" fmla="*/ 1402468 w 12238203"/>
              <a:gd name="connsiteY864" fmla="*/ 9433946 h 14922648"/>
              <a:gd name="connsiteX865" fmla="*/ 1415270 w 12238203"/>
              <a:gd name="connsiteY865" fmla="*/ 9439603 h 14922648"/>
              <a:gd name="connsiteX866" fmla="*/ 4473078 w 12238203"/>
              <a:gd name="connsiteY866" fmla="*/ 2520096 h 14922648"/>
              <a:gd name="connsiteX867" fmla="*/ 4436103 w 12238203"/>
              <a:gd name="connsiteY867" fmla="*/ 2497246 h 14922648"/>
              <a:gd name="connsiteX868" fmla="*/ 4432938 w 12238203"/>
              <a:gd name="connsiteY868" fmla="*/ 2527318 h 14922648"/>
              <a:gd name="connsiteX869" fmla="*/ 4473078 w 12238203"/>
              <a:gd name="connsiteY869" fmla="*/ 2520096 h 14922648"/>
              <a:gd name="connsiteX870" fmla="*/ 4023467 w 12238203"/>
              <a:gd name="connsiteY870" fmla="*/ 3541044 h 14922648"/>
              <a:gd name="connsiteX871" fmla="*/ 4019195 w 12238203"/>
              <a:gd name="connsiteY871" fmla="*/ 3539157 h 14922648"/>
              <a:gd name="connsiteX872" fmla="*/ 4023467 w 12238203"/>
              <a:gd name="connsiteY872" fmla="*/ 3541044 h 14922648"/>
              <a:gd name="connsiteX873" fmla="*/ 849179 w 12238203"/>
              <a:gd name="connsiteY873" fmla="*/ 10726565 h 14922648"/>
              <a:gd name="connsiteX874" fmla="*/ 838456 w 12238203"/>
              <a:gd name="connsiteY874" fmla="*/ 10746236 h 14922648"/>
              <a:gd name="connsiteX875" fmla="*/ 836647 w 12238203"/>
              <a:gd name="connsiteY875" fmla="*/ 10651495 h 14922648"/>
              <a:gd name="connsiteX876" fmla="*/ 849179 w 12238203"/>
              <a:gd name="connsiteY876" fmla="*/ 10726565 h 14922648"/>
              <a:gd name="connsiteX877" fmla="*/ 2179274 w 12238203"/>
              <a:gd name="connsiteY877" fmla="*/ 7717141 h 14922648"/>
              <a:gd name="connsiteX878" fmla="*/ 2170927 w 12238203"/>
              <a:gd name="connsiteY878" fmla="*/ 7691018 h 14922648"/>
              <a:gd name="connsiteX879" fmla="*/ 2179274 w 12238203"/>
              <a:gd name="connsiteY879" fmla="*/ 7717141 h 14922648"/>
              <a:gd name="connsiteX880" fmla="*/ 3202796 w 12238203"/>
              <a:gd name="connsiteY880" fmla="*/ 5405312 h 14922648"/>
              <a:gd name="connsiteX881" fmla="*/ 3155693 w 12238203"/>
              <a:gd name="connsiteY881" fmla="*/ 5351356 h 14922648"/>
              <a:gd name="connsiteX882" fmla="*/ 3202796 w 12238203"/>
              <a:gd name="connsiteY882" fmla="*/ 5405312 h 14922648"/>
              <a:gd name="connsiteX883" fmla="*/ 3464234 w 12238203"/>
              <a:gd name="connsiteY883" fmla="*/ 4815308 h 14922648"/>
              <a:gd name="connsiteX884" fmla="*/ 3468613 w 12238203"/>
              <a:gd name="connsiteY884" fmla="*/ 4775049 h 14922648"/>
              <a:gd name="connsiteX885" fmla="*/ 3446966 w 12238203"/>
              <a:gd name="connsiteY885" fmla="*/ 4769915 h 14922648"/>
              <a:gd name="connsiteX886" fmla="*/ 3443571 w 12238203"/>
              <a:gd name="connsiteY886" fmla="*/ 4731451 h 14922648"/>
              <a:gd name="connsiteX887" fmla="*/ 3433576 w 12238203"/>
              <a:gd name="connsiteY887" fmla="*/ 4771245 h 14922648"/>
              <a:gd name="connsiteX888" fmla="*/ 3464234 w 12238203"/>
              <a:gd name="connsiteY888" fmla="*/ 4815308 h 14922648"/>
              <a:gd name="connsiteX889" fmla="*/ 3806968 w 12238203"/>
              <a:gd name="connsiteY889" fmla="*/ 4052449 h 14922648"/>
              <a:gd name="connsiteX890" fmla="*/ 3803134 w 12238203"/>
              <a:gd name="connsiteY890" fmla="*/ 4018164 h 14922648"/>
              <a:gd name="connsiteX891" fmla="*/ 3800622 w 12238203"/>
              <a:gd name="connsiteY891" fmla="*/ 4057921 h 14922648"/>
              <a:gd name="connsiteX892" fmla="*/ 3806968 w 12238203"/>
              <a:gd name="connsiteY892" fmla="*/ 4052449 h 14922648"/>
              <a:gd name="connsiteX893" fmla="*/ 490143 w 12238203"/>
              <a:gd name="connsiteY893" fmla="*/ 11561817 h 14922648"/>
              <a:gd name="connsiteX894" fmla="*/ 459598 w 12238203"/>
              <a:gd name="connsiteY894" fmla="*/ 11530622 h 14922648"/>
              <a:gd name="connsiteX895" fmla="*/ 451577 w 12238203"/>
              <a:gd name="connsiteY895" fmla="*/ 11554593 h 14922648"/>
              <a:gd name="connsiteX896" fmla="*/ 479488 w 12238203"/>
              <a:gd name="connsiteY896" fmla="*/ 11574059 h 14922648"/>
              <a:gd name="connsiteX897" fmla="*/ 490143 w 12238203"/>
              <a:gd name="connsiteY897" fmla="*/ 11561817 h 14922648"/>
              <a:gd name="connsiteX898" fmla="*/ 3537009 w 12238203"/>
              <a:gd name="connsiteY898" fmla="*/ 4671655 h 14922648"/>
              <a:gd name="connsiteX899" fmla="*/ 3517887 w 12238203"/>
              <a:gd name="connsiteY899" fmla="*/ 4641807 h 14922648"/>
              <a:gd name="connsiteX900" fmla="*/ 3492857 w 12238203"/>
              <a:gd name="connsiteY900" fmla="*/ 4656238 h 14922648"/>
              <a:gd name="connsiteX901" fmla="*/ 3500987 w 12238203"/>
              <a:gd name="connsiteY901" fmla="*/ 4695487 h 14922648"/>
              <a:gd name="connsiteX902" fmla="*/ 3502560 w 12238203"/>
              <a:gd name="connsiteY902" fmla="*/ 4680537 h 14922648"/>
              <a:gd name="connsiteX903" fmla="*/ 3515300 w 12238203"/>
              <a:gd name="connsiteY903" fmla="*/ 4702258 h 14922648"/>
              <a:gd name="connsiteX904" fmla="*/ 3537009 w 12238203"/>
              <a:gd name="connsiteY904" fmla="*/ 4671655 h 14922648"/>
              <a:gd name="connsiteX905" fmla="*/ 1585595 w 12238203"/>
              <a:gd name="connsiteY905" fmla="*/ 9089349 h 14922648"/>
              <a:gd name="connsiteX906" fmla="*/ 1553135 w 12238203"/>
              <a:gd name="connsiteY906" fmla="*/ 9136816 h 14922648"/>
              <a:gd name="connsiteX907" fmla="*/ 1571947 w 12238203"/>
              <a:gd name="connsiteY907" fmla="*/ 9071533 h 14922648"/>
              <a:gd name="connsiteX908" fmla="*/ 1579639 w 12238203"/>
              <a:gd name="connsiteY908" fmla="*/ 9053994 h 14922648"/>
              <a:gd name="connsiteX909" fmla="*/ 1583588 w 12238203"/>
              <a:gd name="connsiteY909" fmla="*/ 9044989 h 14922648"/>
              <a:gd name="connsiteX910" fmla="*/ 1598439 w 12238203"/>
              <a:gd name="connsiteY910" fmla="*/ 8876251 h 14922648"/>
              <a:gd name="connsiteX911" fmla="*/ 1611478 w 12238203"/>
              <a:gd name="connsiteY911" fmla="*/ 8937209 h 14922648"/>
              <a:gd name="connsiteX912" fmla="*/ 1599551 w 12238203"/>
              <a:gd name="connsiteY912" fmla="*/ 9049568 h 14922648"/>
              <a:gd name="connsiteX913" fmla="*/ 1595405 w 12238203"/>
              <a:gd name="connsiteY913" fmla="*/ 9061386 h 14922648"/>
              <a:gd name="connsiteX914" fmla="*/ 5136524 w 12238203"/>
              <a:gd name="connsiteY914" fmla="*/ 1053506 h 14922648"/>
              <a:gd name="connsiteX915" fmla="*/ 5097116 w 12238203"/>
              <a:gd name="connsiteY915" fmla="*/ 1015702 h 14922648"/>
              <a:gd name="connsiteX916" fmla="*/ 5136524 w 12238203"/>
              <a:gd name="connsiteY916" fmla="*/ 1053506 h 14922648"/>
              <a:gd name="connsiteX917" fmla="*/ 3062258 w 12238203"/>
              <a:gd name="connsiteY917" fmla="*/ 5755725 h 14922648"/>
              <a:gd name="connsiteX918" fmla="*/ 3036200 w 12238203"/>
              <a:gd name="connsiteY918" fmla="*/ 5739620 h 14922648"/>
              <a:gd name="connsiteX919" fmla="*/ 3062258 w 12238203"/>
              <a:gd name="connsiteY919" fmla="*/ 5755725 h 14922648"/>
              <a:gd name="connsiteX920" fmla="*/ 1359906 w 12238203"/>
              <a:gd name="connsiteY920" fmla="*/ 9609925 h 14922648"/>
              <a:gd name="connsiteX921" fmla="*/ 1328521 w 12238203"/>
              <a:gd name="connsiteY921" fmla="*/ 9556286 h 14922648"/>
              <a:gd name="connsiteX922" fmla="*/ 1359906 w 12238203"/>
              <a:gd name="connsiteY922" fmla="*/ 9609925 h 14922648"/>
              <a:gd name="connsiteX923" fmla="*/ 3514138 w 12238203"/>
              <a:gd name="connsiteY923" fmla="*/ 4734915 h 14922648"/>
              <a:gd name="connsiteX924" fmla="*/ 3505797 w 12238203"/>
              <a:gd name="connsiteY924" fmla="*/ 4718562 h 14922648"/>
              <a:gd name="connsiteX925" fmla="*/ 3514138 w 12238203"/>
              <a:gd name="connsiteY925" fmla="*/ 4734915 h 14922648"/>
              <a:gd name="connsiteX926" fmla="*/ 3548494 w 12238203"/>
              <a:gd name="connsiteY926" fmla="*/ 4658112 h 14922648"/>
              <a:gd name="connsiteX927" fmla="*/ 3518096 w 12238203"/>
              <a:gd name="connsiteY927" fmla="*/ 4618915 h 14922648"/>
              <a:gd name="connsiteX928" fmla="*/ 3510919 w 12238203"/>
              <a:gd name="connsiteY928" fmla="*/ 4569903 h 14922648"/>
              <a:gd name="connsiteX929" fmla="*/ 3501614 w 12238203"/>
              <a:gd name="connsiteY929" fmla="*/ 4626810 h 14922648"/>
              <a:gd name="connsiteX930" fmla="*/ 3499205 w 12238203"/>
              <a:gd name="connsiteY930" fmla="*/ 4560710 h 14922648"/>
              <a:gd name="connsiteX931" fmla="*/ 3490855 w 12238203"/>
              <a:gd name="connsiteY931" fmla="*/ 4607850 h 14922648"/>
              <a:gd name="connsiteX932" fmla="*/ 3489074 w 12238203"/>
              <a:gd name="connsiteY932" fmla="*/ 4645692 h 14922648"/>
              <a:gd name="connsiteX933" fmla="*/ 3513948 w 12238203"/>
              <a:gd name="connsiteY933" fmla="*/ 4630818 h 14922648"/>
              <a:gd name="connsiteX934" fmla="*/ 3548494 w 12238203"/>
              <a:gd name="connsiteY934" fmla="*/ 4658112 h 14922648"/>
              <a:gd name="connsiteX935" fmla="*/ 3510146 w 12238203"/>
              <a:gd name="connsiteY935" fmla="*/ 4747259 h 14922648"/>
              <a:gd name="connsiteX936" fmla="*/ 3502832 w 12238203"/>
              <a:gd name="connsiteY936" fmla="*/ 4743435 h 14922648"/>
              <a:gd name="connsiteX937" fmla="*/ 3510146 w 12238203"/>
              <a:gd name="connsiteY937" fmla="*/ 4747259 h 14922648"/>
              <a:gd name="connsiteX938" fmla="*/ 3080241 w 12238203"/>
              <a:gd name="connsiteY938" fmla="*/ 5725422 h 14922648"/>
              <a:gd name="connsiteX939" fmla="*/ 3043922 w 12238203"/>
              <a:gd name="connsiteY939" fmla="*/ 5700197 h 14922648"/>
              <a:gd name="connsiteX940" fmla="*/ 3080241 w 12238203"/>
              <a:gd name="connsiteY940" fmla="*/ 5725422 h 14922648"/>
              <a:gd name="connsiteX941" fmla="*/ 2594679 w 12238203"/>
              <a:gd name="connsiteY941" fmla="*/ 6824563 h 14922648"/>
              <a:gd name="connsiteX942" fmla="*/ 2600859 w 12238203"/>
              <a:gd name="connsiteY942" fmla="*/ 6792086 h 14922648"/>
              <a:gd name="connsiteX943" fmla="*/ 2371279 w 12238203"/>
              <a:gd name="connsiteY943" fmla="*/ 6756980 h 14922648"/>
              <a:gd name="connsiteX944" fmla="*/ 2356943 w 12238203"/>
              <a:gd name="connsiteY944" fmla="*/ 6789426 h 14922648"/>
              <a:gd name="connsiteX945" fmla="*/ 2594679 w 12238203"/>
              <a:gd name="connsiteY945" fmla="*/ 6824563 h 14922648"/>
              <a:gd name="connsiteX946" fmla="*/ 2411084 w 12238203"/>
              <a:gd name="connsiteY946" fmla="*/ 7241329 h 14922648"/>
              <a:gd name="connsiteX947" fmla="*/ 2391914 w 12238203"/>
              <a:gd name="connsiteY947" fmla="*/ 7192132 h 14922648"/>
              <a:gd name="connsiteX948" fmla="*/ 2401142 w 12238203"/>
              <a:gd name="connsiteY948" fmla="*/ 7247627 h 14922648"/>
              <a:gd name="connsiteX949" fmla="*/ 2411084 w 12238203"/>
              <a:gd name="connsiteY949" fmla="*/ 7241329 h 14922648"/>
              <a:gd name="connsiteX950" fmla="*/ 3564409 w 12238203"/>
              <a:gd name="connsiteY950" fmla="*/ 4632067 h 14922648"/>
              <a:gd name="connsiteX951" fmla="*/ 3561243 w 12238203"/>
              <a:gd name="connsiteY951" fmla="*/ 4616340 h 14922648"/>
              <a:gd name="connsiteX952" fmla="*/ 3548136 w 12238203"/>
              <a:gd name="connsiteY952" fmla="*/ 4617072 h 14922648"/>
              <a:gd name="connsiteX953" fmla="*/ 3564409 w 12238203"/>
              <a:gd name="connsiteY953" fmla="*/ 4632067 h 14922648"/>
              <a:gd name="connsiteX954" fmla="*/ 1743058 w 12238203"/>
              <a:gd name="connsiteY954" fmla="*/ 8754304 h 14922648"/>
              <a:gd name="connsiteX955" fmla="*/ 1700740 w 12238203"/>
              <a:gd name="connsiteY955" fmla="*/ 8725408 h 14922648"/>
              <a:gd name="connsiteX956" fmla="*/ 1743058 w 12238203"/>
              <a:gd name="connsiteY956" fmla="*/ 8754304 h 14922648"/>
              <a:gd name="connsiteX957" fmla="*/ 334287 w 12238203"/>
              <a:gd name="connsiteY957" fmla="*/ 11946209 h 14922648"/>
              <a:gd name="connsiteX958" fmla="*/ 294827 w 12238203"/>
              <a:gd name="connsiteY958" fmla="*/ 11906328 h 14922648"/>
              <a:gd name="connsiteX959" fmla="*/ 334287 w 12238203"/>
              <a:gd name="connsiteY959" fmla="*/ 11946209 h 14922648"/>
              <a:gd name="connsiteX960" fmla="*/ 4035162 w 12238203"/>
              <a:gd name="connsiteY960" fmla="*/ 3571205 h 14922648"/>
              <a:gd name="connsiteX961" fmla="*/ 4005683 w 12238203"/>
              <a:gd name="connsiteY961" fmla="*/ 3558180 h 14922648"/>
              <a:gd name="connsiteX962" fmla="*/ 4035162 w 12238203"/>
              <a:gd name="connsiteY962" fmla="*/ 3571205 h 14922648"/>
              <a:gd name="connsiteX963" fmla="*/ 2138471 w 12238203"/>
              <a:gd name="connsiteY963" fmla="*/ 7866792 h 14922648"/>
              <a:gd name="connsiteX964" fmla="*/ 2076143 w 12238203"/>
              <a:gd name="connsiteY964" fmla="*/ 7958335 h 14922648"/>
              <a:gd name="connsiteX965" fmla="*/ 2050171 w 12238203"/>
              <a:gd name="connsiteY965" fmla="*/ 7942260 h 14922648"/>
              <a:gd name="connsiteX966" fmla="*/ 2130309 w 12238203"/>
              <a:gd name="connsiteY966" fmla="*/ 7816166 h 14922648"/>
              <a:gd name="connsiteX967" fmla="*/ 2138539 w 12238203"/>
              <a:gd name="connsiteY967" fmla="*/ 7818269 h 14922648"/>
              <a:gd name="connsiteX968" fmla="*/ 2138471 w 12238203"/>
              <a:gd name="connsiteY968" fmla="*/ 7866792 h 14922648"/>
              <a:gd name="connsiteX969" fmla="*/ 3045869 w 12238203"/>
              <a:gd name="connsiteY969" fmla="*/ 5814767 h 14922648"/>
              <a:gd name="connsiteX970" fmla="*/ 3007853 w 12238203"/>
              <a:gd name="connsiteY970" fmla="*/ 5793379 h 14922648"/>
              <a:gd name="connsiteX971" fmla="*/ 3045869 w 12238203"/>
              <a:gd name="connsiteY971" fmla="*/ 5814767 h 14922648"/>
              <a:gd name="connsiteX972" fmla="*/ 3077349 w 12238203"/>
              <a:gd name="connsiteY972" fmla="*/ 5743518 h 14922648"/>
              <a:gd name="connsiteX973" fmla="*/ 3041218 w 12238203"/>
              <a:gd name="connsiteY973" fmla="*/ 5717866 h 14922648"/>
              <a:gd name="connsiteX974" fmla="*/ 3077349 w 12238203"/>
              <a:gd name="connsiteY974" fmla="*/ 5743518 h 14922648"/>
              <a:gd name="connsiteX975" fmla="*/ 3196665 w 12238203"/>
              <a:gd name="connsiteY975" fmla="*/ 5473477 h 14922648"/>
              <a:gd name="connsiteX976" fmla="*/ 3190436 w 12238203"/>
              <a:gd name="connsiteY976" fmla="*/ 5465629 h 14922648"/>
              <a:gd name="connsiteX977" fmla="*/ 3193083 w 12238203"/>
              <a:gd name="connsiteY977" fmla="*/ 5481584 h 14922648"/>
              <a:gd name="connsiteX978" fmla="*/ 2339294 w 12238203"/>
              <a:gd name="connsiteY978" fmla="*/ 7415848 h 14922648"/>
              <a:gd name="connsiteX979" fmla="*/ 2289735 w 12238203"/>
              <a:gd name="connsiteY979" fmla="*/ 7386818 h 14922648"/>
              <a:gd name="connsiteX980" fmla="*/ 2339294 w 12238203"/>
              <a:gd name="connsiteY980" fmla="*/ 7415848 h 14922648"/>
              <a:gd name="connsiteX981" fmla="*/ 2217205 w 12238203"/>
              <a:gd name="connsiteY981" fmla="*/ 7693620 h 14922648"/>
              <a:gd name="connsiteX982" fmla="*/ 2218114 w 12238203"/>
              <a:gd name="connsiteY982" fmla="*/ 7655783 h 14922648"/>
              <a:gd name="connsiteX983" fmla="*/ 2233443 w 12238203"/>
              <a:gd name="connsiteY983" fmla="*/ 7648789 h 14922648"/>
              <a:gd name="connsiteX984" fmla="*/ 2223746 w 12238203"/>
              <a:gd name="connsiteY984" fmla="*/ 7611873 h 14922648"/>
              <a:gd name="connsiteX985" fmla="*/ 2224334 w 12238203"/>
              <a:gd name="connsiteY985" fmla="*/ 7641705 h 14922648"/>
              <a:gd name="connsiteX986" fmla="*/ 2203929 w 12238203"/>
              <a:gd name="connsiteY986" fmla="*/ 7581703 h 14922648"/>
              <a:gd name="connsiteX987" fmla="*/ 2195936 w 12238203"/>
              <a:gd name="connsiteY987" fmla="*/ 7628648 h 14922648"/>
              <a:gd name="connsiteX988" fmla="*/ 2215840 w 12238203"/>
              <a:gd name="connsiteY988" fmla="*/ 7634383 h 14922648"/>
              <a:gd name="connsiteX989" fmla="*/ 2185581 w 12238203"/>
              <a:gd name="connsiteY989" fmla="*/ 7678628 h 14922648"/>
              <a:gd name="connsiteX990" fmla="*/ 2191567 w 12238203"/>
              <a:gd name="connsiteY990" fmla="*/ 7707786 h 14922648"/>
              <a:gd name="connsiteX991" fmla="*/ 2200910 w 12238203"/>
              <a:gd name="connsiteY991" fmla="*/ 7671635 h 14922648"/>
              <a:gd name="connsiteX992" fmla="*/ 2217205 w 12238203"/>
              <a:gd name="connsiteY992" fmla="*/ 7693620 h 14922648"/>
              <a:gd name="connsiteX993" fmla="*/ 4529257 w 12238203"/>
              <a:gd name="connsiteY993" fmla="*/ 2462151 h 14922648"/>
              <a:gd name="connsiteX994" fmla="*/ 4522561 w 12238203"/>
              <a:gd name="connsiteY994" fmla="*/ 2455651 h 14922648"/>
              <a:gd name="connsiteX995" fmla="*/ 4512492 w 12238203"/>
              <a:gd name="connsiteY995" fmla="*/ 2466040 h 14922648"/>
              <a:gd name="connsiteX996" fmla="*/ 4519191 w 12238203"/>
              <a:gd name="connsiteY996" fmla="*/ 2472533 h 14922648"/>
              <a:gd name="connsiteX997" fmla="*/ 2687291 w 12238203"/>
              <a:gd name="connsiteY997" fmla="*/ 6632294 h 14922648"/>
              <a:gd name="connsiteX998" fmla="*/ 2517644 w 12238203"/>
              <a:gd name="connsiteY998" fmla="*/ 6460388 h 14922648"/>
              <a:gd name="connsiteX999" fmla="*/ 2497821 w 12238203"/>
              <a:gd name="connsiteY999" fmla="*/ 6478673 h 14922648"/>
              <a:gd name="connsiteX1000" fmla="*/ 2669376 w 12238203"/>
              <a:gd name="connsiteY1000" fmla="*/ 6655505 h 14922648"/>
              <a:gd name="connsiteX1001" fmla="*/ 2687291 w 12238203"/>
              <a:gd name="connsiteY1001" fmla="*/ 6632294 h 14922648"/>
              <a:gd name="connsiteX1002" fmla="*/ 2331400 w 12238203"/>
              <a:gd name="connsiteY1002" fmla="*/ 7438344 h 14922648"/>
              <a:gd name="connsiteX1003" fmla="*/ 2325052 w 12238203"/>
              <a:gd name="connsiteY1003" fmla="*/ 7428406 h 14922648"/>
              <a:gd name="connsiteX1004" fmla="*/ 2319900 w 12238203"/>
              <a:gd name="connsiteY1004" fmla="*/ 7434281 h 14922648"/>
              <a:gd name="connsiteX1005" fmla="*/ 2326675 w 12238203"/>
              <a:gd name="connsiteY1005" fmla="*/ 7444408 h 14922648"/>
              <a:gd name="connsiteX1006" fmla="*/ 2331400 w 12238203"/>
              <a:gd name="connsiteY1006" fmla="*/ 7438344 h 14922648"/>
              <a:gd name="connsiteX1007" fmla="*/ 560821 w 12238203"/>
              <a:gd name="connsiteY1007" fmla="*/ 11448650 h 14922648"/>
              <a:gd name="connsiteX1008" fmla="*/ 560092 w 12238203"/>
              <a:gd name="connsiteY1008" fmla="*/ 11432572 h 14922648"/>
              <a:gd name="connsiteX1009" fmla="*/ 552137 w 12238203"/>
              <a:gd name="connsiteY1009" fmla="*/ 11464411 h 14922648"/>
              <a:gd name="connsiteX1010" fmla="*/ 560821 w 12238203"/>
              <a:gd name="connsiteY1010" fmla="*/ 11448650 h 14922648"/>
              <a:gd name="connsiteX1011" fmla="*/ 3065356 w 12238203"/>
              <a:gd name="connsiteY1011" fmla="*/ 5781057 h 14922648"/>
              <a:gd name="connsiteX1012" fmla="*/ 3055285 w 12238203"/>
              <a:gd name="connsiteY1012" fmla="*/ 5771507 h 14922648"/>
              <a:gd name="connsiteX1013" fmla="*/ 3051704 w 12238203"/>
              <a:gd name="connsiteY1013" fmla="*/ 5779612 h 14922648"/>
              <a:gd name="connsiteX1014" fmla="*/ 3061965 w 12238203"/>
              <a:gd name="connsiteY1014" fmla="*/ 5788733 h 14922648"/>
              <a:gd name="connsiteX1015" fmla="*/ 1377748 w 12238203"/>
              <a:gd name="connsiteY1015" fmla="*/ 9603021 h 14922648"/>
              <a:gd name="connsiteX1016" fmla="*/ 1355395 w 12238203"/>
              <a:gd name="connsiteY1016" fmla="*/ 9563571 h 14922648"/>
              <a:gd name="connsiteX1017" fmla="*/ 1377748 w 12238203"/>
              <a:gd name="connsiteY1017" fmla="*/ 9603021 h 14922648"/>
              <a:gd name="connsiteX1018" fmla="*/ 4964797 w 12238203"/>
              <a:gd name="connsiteY1018" fmla="*/ 1485329 h 14922648"/>
              <a:gd name="connsiteX1019" fmla="*/ 4940013 w 12238203"/>
              <a:gd name="connsiteY1019" fmla="*/ 1466653 h 14922648"/>
              <a:gd name="connsiteX1020" fmla="*/ 4881753 w 12238203"/>
              <a:gd name="connsiteY1020" fmla="*/ 1544793 h 14922648"/>
              <a:gd name="connsiteX1021" fmla="*/ 4908092 w 12238203"/>
              <a:gd name="connsiteY1021" fmla="*/ 1560274 h 14922648"/>
              <a:gd name="connsiteX1022" fmla="*/ 4964797 w 12238203"/>
              <a:gd name="connsiteY1022" fmla="*/ 1485329 h 14922648"/>
              <a:gd name="connsiteX1023" fmla="*/ 3810208 w 12238203"/>
              <a:gd name="connsiteY1023" fmla="*/ 4110693 h 14922648"/>
              <a:gd name="connsiteX1024" fmla="*/ 3802490 w 12238203"/>
              <a:gd name="connsiteY1024" fmla="*/ 4075590 h 14922648"/>
              <a:gd name="connsiteX1025" fmla="*/ 3810208 w 12238203"/>
              <a:gd name="connsiteY1025" fmla="*/ 4110693 h 14922648"/>
              <a:gd name="connsiteX1026" fmla="*/ 5154055 w 12238203"/>
              <a:gd name="connsiteY1026" fmla="*/ 1075017 h 14922648"/>
              <a:gd name="connsiteX1027" fmla="*/ 5138453 w 12238203"/>
              <a:gd name="connsiteY1027" fmla="*/ 1067613 h 14922648"/>
              <a:gd name="connsiteX1028" fmla="*/ 5154055 w 12238203"/>
              <a:gd name="connsiteY1028" fmla="*/ 1075017 h 14922648"/>
              <a:gd name="connsiteX1029" fmla="*/ 2612422 w 12238203"/>
              <a:gd name="connsiteY1029" fmla="*/ 6828321 h 14922648"/>
              <a:gd name="connsiteX1030" fmla="*/ 2612422 w 12238203"/>
              <a:gd name="connsiteY1030" fmla="*/ 6828321 h 14922648"/>
              <a:gd name="connsiteX1031" fmla="*/ 5207451 w 12238203"/>
              <a:gd name="connsiteY1031" fmla="*/ 958500 h 14922648"/>
              <a:gd name="connsiteX1032" fmla="*/ 5208406 w 12238203"/>
              <a:gd name="connsiteY1032" fmla="*/ 950791 h 14922648"/>
              <a:gd name="connsiteX1033" fmla="*/ 5203491 w 12238203"/>
              <a:gd name="connsiteY1033" fmla="*/ 951668 h 14922648"/>
              <a:gd name="connsiteX1034" fmla="*/ 5199598 w 12238203"/>
              <a:gd name="connsiteY1034" fmla="*/ 957063 h 14922648"/>
              <a:gd name="connsiteX1035" fmla="*/ 5207451 w 12238203"/>
              <a:gd name="connsiteY1035" fmla="*/ 958500 h 14922648"/>
              <a:gd name="connsiteX1036" fmla="*/ 3791891 w 12238203"/>
              <a:gd name="connsiteY1036" fmla="*/ 4169985 h 14922648"/>
              <a:gd name="connsiteX1037" fmla="*/ 3783426 w 12238203"/>
              <a:gd name="connsiteY1037" fmla="*/ 4127814 h 14922648"/>
              <a:gd name="connsiteX1038" fmla="*/ 3791891 w 12238203"/>
              <a:gd name="connsiteY1038" fmla="*/ 4169985 h 14922648"/>
              <a:gd name="connsiteX1039" fmla="*/ 527281 w 12238203"/>
              <a:gd name="connsiteY1039" fmla="*/ 11558999 h 14922648"/>
              <a:gd name="connsiteX1040" fmla="*/ 455371 w 12238203"/>
              <a:gd name="connsiteY1040" fmla="*/ 11653082 h 14922648"/>
              <a:gd name="connsiteX1041" fmla="*/ 392032 w 12238203"/>
              <a:gd name="connsiteY1041" fmla="*/ 11565990 h 14922648"/>
              <a:gd name="connsiteX1042" fmla="*/ 447664 w 12238203"/>
              <a:gd name="connsiteY1042" fmla="*/ 11502929 h 14922648"/>
              <a:gd name="connsiteX1043" fmla="*/ 527281 w 12238203"/>
              <a:gd name="connsiteY1043" fmla="*/ 11558999 h 14922648"/>
              <a:gd name="connsiteX1044" fmla="*/ 3859545 w 12238203"/>
              <a:gd name="connsiteY1044" fmla="*/ 4018260 h 14922648"/>
              <a:gd name="connsiteX1045" fmla="*/ 3850159 w 12238203"/>
              <a:gd name="connsiteY1045" fmla="*/ 4026967 h 14922648"/>
              <a:gd name="connsiteX1046" fmla="*/ 3823780 w 12238203"/>
              <a:gd name="connsiteY1046" fmla="*/ 4015323 h 14922648"/>
              <a:gd name="connsiteX1047" fmla="*/ 3862248 w 12238203"/>
              <a:gd name="connsiteY1047" fmla="*/ 4003744 h 14922648"/>
              <a:gd name="connsiteX1048" fmla="*/ 3859545 w 12238203"/>
              <a:gd name="connsiteY1048" fmla="*/ 4018260 h 14922648"/>
              <a:gd name="connsiteX1049" fmla="*/ 337585 w 12238203"/>
              <a:gd name="connsiteY1049" fmla="*/ 11989499 h 14922648"/>
              <a:gd name="connsiteX1050" fmla="*/ 255490 w 12238203"/>
              <a:gd name="connsiteY1050" fmla="*/ 11882314 h 14922648"/>
              <a:gd name="connsiteX1051" fmla="*/ 325662 w 12238203"/>
              <a:gd name="connsiteY1051" fmla="*/ 11993414 h 14922648"/>
              <a:gd name="connsiteX1052" fmla="*/ 337585 w 12238203"/>
              <a:gd name="connsiteY1052" fmla="*/ 11989499 h 14922648"/>
              <a:gd name="connsiteX1053" fmla="*/ 5284277 w 12238203"/>
              <a:gd name="connsiteY1053" fmla="*/ 797290 h 14922648"/>
              <a:gd name="connsiteX1054" fmla="*/ 5273207 w 12238203"/>
              <a:gd name="connsiteY1054" fmla="*/ 784775 h 14922648"/>
              <a:gd name="connsiteX1055" fmla="*/ 5255893 w 12238203"/>
              <a:gd name="connsiteY1055" fmla="*/ 813717 h 14922648"/>
              <a:gd name="connsiteX1056" fmla="*/ 5197749 w 12238203"/>
              <a:gd name="connsiteY1056" fmla="*/ 943033 h 14922648"/>
              <a:gd name="connsiteX1057" fmla="*/ 5225607 w 12238203"/>
              <a:gd name="connsiteY1057" fmla="*/ 905028 h 14922648"/>
              <a:gd name="connsiteX1058" fmla="*/ 5284277 w 12238203"/>
              <a:gd name="connsiteY1058" fmla="*/ 797290 h 14922648"/>
              <a:gd name="connsiteX1059" fmla="*/ 3512736 w 12238203"/>
              <a:gd name="connsiteY1059" fmla="*/ 4808333 h 14922648"/>
              <a:gd name="connsiteX1060" fmla="*/ 3490103 w 12238203"/>
              <a:gd name="connsiteY1060" fmla="*/ 4830833 h 14922648"/>
              <a:gd name="connsiteX1061" fmla="*/ 3512736 w 12238203"/>
              <a:gd name="connsiteY1061" fmla="*/ 4808333 h 14922648"/>
              <a:gd name="connsiteX1062" fmla="*/ 5225311 w 12238203"/>
              <a:gd name="connsiteY1062" fmla="*/ 932595 h 14922648"/>
              <a:gd name="connsiteX1063" fmla="*/ 5220993 w 12238203"/>
              <a:gd name="connsiteY1063" fmla="*/ 922302 h 14922648"/>
              <a:gd name="connsiteX1064" fmla="*/ 5217026 w 12238203"/>
              <a:gd name="connsiteY1064" fmla="*/ 944943 h 14922648"/>
              <a:gd name="connsiteX1065" fmla="*/ 5225311 w 12238203"/>
              <a:gd name="connsiteY1065" fmla="*/ 932595 h 14922648"/>
              <a:gd name="connsiteX1066" fmla="*/ 4579345 w 12238203"/>
              <a:gd name="connsiteY1066" fmla="*/ 2397351 h 14922648"/>
              <a:gd name="connsiteX1067" fmla="*/ 4573174 w 12238203"/>
              <a:gd name="connsiteY1067" fmla="*/ 2280279 h 14922648"/>
              <a:gd name="connsiteX1068" fmla="*/ 4579345 w 12238203"/>
              <a:gd name="connsiteY1068" fmla="*/ 2397351 h 14922648"/>
              <a:gd name="connsiteX1069" fmla="*/ 4082003 w 12238203"/>
              <a:gd name="connsiteY1069" fmla="*/ 3532223 h 14922648"/>
              <a:gd name="connsiteX1070" fmla="*/ 4076278 w 12238203"/>
              <a:gd name="connsiteY1070" fmla="*/ 3500109 h 14922648"/>
              <a:gd name="connsiteX1071" fmla="*/ 4069614 w 12238203"/>
              <a:gd name="connsiteY1071" fmla="*/ 3526749 h 14922648"/>
              <a:gd name="connsiteX1072" fmla="*/ 4534940 w 12238203"/>
              <a:gd name="connsiteY1072" fmla="*/ 2510136 h 14922648"/>
              <a:gd name="connsiteX1073" fmla="*/ 4516250 w 12238203"/>
              <a:gd name="connsiteY1073" fmla="*/ 2495673 h 14922648"/>
              <a:gd name="connsiteX1074" fmla="*/ 4526513 w 12238203"/>
              <a:gd name="connsiteY1074" fmla="*/ 2519267 h 14922648"/>
              <a:gd name="connsiteX1075" fmla="*/ 4534940 w 12238203"/>
              <a:gd name="connsiteY1075" fmla="*/ 2510136 h 14922648"/>
              <a:gd name="connsiteX1076" fmla="*/ 2061633 w 12238203"/>
              <a:gd name="connsiteY1076" fmla="*/ 8108904 h 14922648"/>
              <a:gd name="connsiteX1077" fmla="*/ 2052197 w 12238203"/>
              <a:gd name="connsiteY1077" fmla="*/ 8060157 h 14922648"/>
              <a:gd name="connsiteX1078" fmla="*/ 2047577 w 12238203"/>
              <a:gd name="connsiteY1078" fmla="*/ 8041834 h 14922648"/>
              <a:gd name="connsiteX1079" fmla="*/ 2047820 w 12238203"/>
              <a:gd name="connsiteY1079" fmla="*/ 8090788 h 14922648"/>
              <a:gd name="connsiteX1080" fmla="*/ 2032860 w 12238203"/>
              <a:gd name="connsiteY1080" fmla="*/ 8030243 h 14922648"/>
              <a:gd name="connsiteX1081" fmla="*/ 2054220 w 12238203"/>
              <a:gd name="connsiteY1081" fmla="*/ 8124654 h 14922648"/>
              <a:gd name="connsiteX1082" fmla="*/ 2061633 w 12238203"/>
              <a:gd name="connsiteY1082" fmla="*/ 8108904 h 14922648"/>
              <a:gd name="connsiteX1083" fmla="*/ 2603546 w 12238203"/>
              <a:gd name="connsiteY1083" fmla="*/ 6883078 h 14922648"/>
              <a:gd name="connsiteX1084" fmla="*/ 2609232 w 12238203"/>
              <a:gd name="connsiteY1084" fmla="*/ 6862119 h 14922648"/>
              <a:gd name="connsiteX1085" fmla="*/ 2603546 w 12238203"/>
              <a:gd name="connsiteY1085" fmla="*/ 6883078 h 14922648"/>
              <a:gd name="connsiteX1086" fmla="*/ 2439747 w 12238203"/>
              <a:gd name="connsiteY1086" fmla="*/ 7253994 h 14922648"/>
              <a:gd name="connsiteX1087" fmla="*/ 2412670 w 12238203"/>
              <a:gd name="connsiteY1087" fmla="*/ 7184504 h 14922648"/>
              <a:gd name="connsiteX1088" fmla="*/ 2429618 w 12238203"/>
              <a:gd name="connsiteY1088" fmla="*/ 7260717 h 14922648"/>
              <a:gd name="connsiteX1089" fmla="*/ 2439747 w 12238203"/>
              <a:gd name="connsiteY1089" fmla="*/ 7253994 h 14922648"/>
              <a:gd name="connsiteX1090" fmla="*/ 5264760 w 12238203"/>
              <a:gd name="connsiteY1090" fmla="*/ 860976 h 14922648"/>
              <a:gd name="connsiteX1091" fmla="*/ 5260425 w 12238203"/>
              <a:gd name="connsiteY1091" fmla="*/ 846720 h 14922648"/>
              <a:gd name="connsiteX1092" fmla="*/ 5242509 w 12238203"/>
              <a:gd name="connsiteY1092" fmla="*/ 871330 h 14922648"/>
              <a:gd name="connsiteX1093" fmla="*/ 5233506 w 12238203"/>
              <a:gd name="connsiteY1093" fmla="*/ 911059 h 14922648"/>
              <a:gd name="connsiteX1094" fmla="*/ 5264760 w 12238203"/>
              <a:gd name="connsiteY1094" fmla="*/ 860976 h 14922648"/>
              <a:gd name="connsiteX1095" fmla="*/ 2203827 w 12238203"/>
              <a:gd name="connsiteY1095" fmla="*/ 7789683 h 14922648"/>
              <a:gd name="connsiteX1096" fmla="*/ 2205412 w 12238203"/>
              <a:gd name="connsiteY1096" fmla="*/ 7757242 h 14922648"/>
              <a:gd name="connsiteX1097" fmla="*/ 2203827 w 12238203"/>
              <a:gd name="connsiteY1097" fmla="*/ 7789683 h 14922648"/>
              <a:gd name="connsiteX1098" fmla="*/ 3094547 w 12238203"/>
              <a:gd name="connsiteY1098" fmla="*/ 5779679 h 14922648"/>
              <a:gd name="connsiteX1099" fmla="*/ 3062521 w 12238203"/>
              <a:gd name="connsiteY1099" fmla="*/ 5765528 h 14922648"/>
              <a:gd name="connsiteX1100" fmla="*/ 3094547 w 12238203"/>
              <a:gd name="connsiteY1100" fmla="*/ 5779679 h 14922648"/>
              <a:gd name="connsiteX1101" fmla="*/ 3099826 w 12238203"/>
              <a:gd name="connsiteY1101" fmla="*/ 5767732 h 14922648"/>
              <a:gd name="connsiteX1102" fmla="*/ 3097867 w 12238203"/>
              <a:gd name="connsiteY1102" fmla="*/ 5761770 h 14922648"/>
              <a:gd name="connsiteX1103" fmla="*/ 3089754 w 12238203"/>
              <a:gd name="connsiteY1103" fmla="*/ 5758185 h 14922648"/>
              <a:gd name="connsiteX1104" fmla="*/ 3099826 w 12238203"/>
              <a:gd name="connsiteY1104" fmla="*/ 5767732 h 14922648"/>
              <a:gd name="connsiteX1105" fmla="*/ 5278453 w 12238203"/>
              <a:gd name="connsiteY1105" fmla="*/ 838932 h 14922648"/>
              <a:gd name="connsiteX1106" fmla="*/ 5272712 w 12238203"/>
              <a:gd name="connsiteY1106" fmla="*/ 830296 h 14922648"/>
              <a:gd name="connsiteX1107" fmla="*/ 5266474 w 12238203"/>
              <a:gd name="connsiteY1107" fmla="*/ 838721 h 14922648"/>
              <a:gd name="connsiteX1108" fmla="*/ 5274373 w 12238203"/>
              <a:gd name="connsiteY1108" fmla="*/ 844752 h 14922648"/>
              <a:gd name="connsiteX1109" fmla="*/ 5278453 w 12238203"/>
              <a:gd name="connsiteY1109" fmla="*/ 838932 h 14922648"/>
              <a:gd name="connsiteX1110" fmla="*/ 2016523 w 12238203"/>
              <a:gd name="connsiteY1110" fmla="*/ 8223500 h 14922648"/>
              <a:gd name="connsiteX1111" fmla="*/ 2013631 w 12238203"/>
              <a:gd name="connsiteY1111" fmla="*/ 8213063 h 14922648"/>
              <a:gd name="connsiteX1112" fmla="*/ 2010700 w 12238203"/>
              <a:gd name="connsiteY1112" fmla="*/ 8234665 h 14922648"/>
              <a:gd name="connsiteX1113" fmla="*/ 2016523 w 12238203"/>
              <a:gd name="connsiteY1113" fmla="*/ 8223500 h 14922648"/>
              <a:gd name="connsiteX1114" fmla="*/ 419146 w 12238203"/>
              <a:gd name="connsiteY1114" fmla="*/ 11840123 h 14922648"/>
              <a:gd name="connsiteX1115" fmla="*/ 410988 w 12238203"/>
              <a:gd name="connsiteY1115" fmla="*/ 11831942 h 14922648"/>
              <a:gd name="connsiteX1116" fmla="*/ 403428 w 12238203"/>
              <a:gd name="connsiteY1116" fmla="*/ 11839788 h 14922648"/>
              <a:gd name="connsiteX1117" fmla="*/ 411157 w 12238203"/>
              <a:gd name="connsiteY1117" fmla="*/ 11847779 h 14922648"/>
              <a:gd name="connsiteX1118" fmla="*/ 419146 w 12238203"/>
              <a:gd name="connsiteY1118" fmla="*/ 11840123 h 14922648"/>
              <a:gd name="connsiteX1119" fmla="*/ 1781998 w 12238203"/>
              <a:gd name="connsiteY1119" fmla="*/ 8756212 h 14922648"/>
              <a:gd name="connsiteX1120" fmla="*/ 1729002 w 12238203"/>
              <a:gd name="connsiteY1120" fmla="*/ 8718009 h 14922648"/>
              <a:gd name="connsiteX1121" fmla="*/ 1776343 w 12238203"/>
              <a:gd name="connsiteY1121" fmla="*/ 8769011 h 14922648"/>
              <a:gd name="connsiteX1122" fmla="*/ 2240279 w 12238203"/>
              <a:gd name="connsiteY1122" fmla="*/ 7719303 h 14922648"/>
              <a:gd name="connsiteX1123" fmla="*/ 2243241 w 12238203"/>
              <a:gd name="connsiteY1123" fmla="*/ 7709713 h 14922648"/>
              <a:gd name="connsiteX1124" fmla="*/ 2234132 w 12238203"/>
              <a:gd name="connsiteY1124" fmla="*/ 7702630 h 14922648"/>
              <a:gd name="connsiteX1125" fmla="*/ 2231624 w 12238203"/>
              <a:gd name="connsiteY1125" fmla="*/ 7724465 h 14922648"/>
              <a:gd name="connsiteX1126" fmla="*/ 2240279 w 12238203"/>
              <a:gd name="connsiteY1126" fmla="*/ 7719303 h 14922648"/>
              <a:gd name="connsiteX1127" fmla="*/ 2353662 w 12238203"/>
              <a:gd name="connsiteY1127" fmla="*/ 7465502 h 14922648"/>
              <a:gd name="connsiteX1128" fmla="*/ 2350483 w 12238203"/>
              <a:gd name="connsiteY1128" fmla="*/ 7439133 h 14922648"/>
              <a:gd name="connsiteX1129" fmla="*/ 2353662 w 12238203"/>
              <a:gd name="connsiteY1129" fmla="*/ 7465502 h 14922648"/>
              <a:gd name="connsiteX1130" fmla="*/ 2703752 w 12238203"/>
              <a:gd name="connsiteY1130" fmla="*/ 6674776 h 14922648"/>
              <a:gd name="connsiteX1131" fmla="*/ 2696917 w 12238203"/>
              <a:gd name="connsiteY1131" fmla="*/ 6671756 h 14922648"/>
              <a:gd name="connsiteX1132" fmla="*/ 2694088 w 12238203"/>
              <a:gd name="connsiteY1132" fmla="*/ 6678160 h 14922648"/>
              <a:gd name="connsiteX1133" fmla="*/ 2700923 w 12238203"/>
              <a:gd name="connsiteY1133" fmla="*/ 6681180 h 14922648"/>
              <a:gd name="connsiteX1134" fmla="*/ 3796911 w 12238203"/>
              <a:gd name="connsiteY1134" fmla="*/ 4203073 h 14922648"/>
              <a:gd name="connsiteX1135" fmla="*/ 3796168 w 12238203"/>
              <a:gd name="connsiteY1135" fmla="*/ 4201401 h 14922648"/>
              <a:gd name="connsiteX1136" fmla="*/ 3796019 w 12238203"/>
              <a:gd name="connsiteY1136" fmla="*/ 4201064 h 14922648"/>
              <a:gd name="connsiteX1137" fmla="*/ 3790225 w 12238203"/>
              <a:gd name="connsiteY1137" fmla="*/ 4188027 h 14922648"/>
              <a:gd name="connsiteX1138" fmla="*/ 3792453 w 12238203"/>
              <a:gd name="connsiteY1138" fmla="*/ 4193043 h 14922648"/>
              <a:gd name="connsiteX1139" fmla="*/ 3796019 w 12238203"/>
              <a:gd name="connsiteY1139" fmla="*/ 4201064 h 14922648"/>
              <a:gd name="connsiteX1140" fmla="*/ 2261664 w 12238203"/>
              <a:gd name="connsiteY1140" fmla="*/ 7680570 h 14922648"/>
              <a:gd name="connsiteX1141" fmla="*/ 2254271 w 12238203"/>
              <a:gd name="connsiteY1141" fmla="*/ 7665130 h 14922648"/>
              <a:gd name="connsiteX1142" fmla="*/ 2244574 w 12238203"/>
              <a:gd name="connsiteY1142" fmla="*/ 7628214 h 14922648"/>
              <a:gd name="connsiteX1143" fmla="*/ 2251822 w 12238203"/>
              <a:gd name="connsiteY1143" fmla="*/ 7692601 h 14922648"/>
              <a:gd name="connsiteX1144" fmla="*/ 2261664 w 12238203"/>
              <a:gd name="connsiteY1144" fmla="*/ 7680570 h 14922648"/>
              <a:gd name="connsiteX1145" fmla="*/ 5493486 w 12238203"/>
              <a:gd name="connsiteY1145" fmla="*/ 369257 h 14922648"/>
              <a:gd name="connsiteX1146" fmla="*/ 5504932 w 12238203"/>
              <a:gd name="connsiteY1146" fmla="*/ 338284 h 14922648"/>
              <a:gd name="connsiteX1147" fmla="*/ 5437827 w 12238203"/>
              <a:gd name="connsiteY1147" fmla="*/ 263148 h 14922648"/>
              <a:gd name="connsiteX1148" fmla="*/ 5322230 w 12238203"/>
              <a:gd name="connsiteY1148" fmla="*/ 464545 h 14922648"/>
              <a:gd name="connsiteX1149" fmla="*/ 5389777 w 12238203"/>
              <a:gd name="connsiteY1149" fmla="*/ 527099 h 14922648"/>
              <a:gd name="connsiteX1150" fmla="*/ 5471328 w 12238203"/>
              <a:gd name="connsiteY1150" fmla="*/ 406231 h 14922648"/>
              <a:gd name="connsiteX1151" fmla="*/ 5493486 w 12238203"/>
              <a:gd name="connsiteY1151" fmla="*/ 369257 h 14922648"/>
              <a:gd name="connsiteX1152" fmla="*/ 3817809 w 12238203"/>
              <a:gd name="connsiteY1152" fmla="*/ 4166356 h 14922648"/>
              <a:gd name="connsiteX1153" fmla="*/ 3815683 w 12238203"/>
              <a:gd name="connsiteY1153" fmla="*/ 4133758 h 14922648"/>
              <a:gd name="connsiteX1154" fmla="*/ 3811455 w 12238203"/>
              <a:gd name="connsiteY1154" fmla="*/ 4121655 h 14922648"/>
              <a:gd name="connsiteX1155" fmla="*/ 3811329 w 12238203"/>
              <a:gd name="connsiteY1155" fmla="*/ 4121295 h 14922648"/>
              <a:gd name="connsiteX1156" fmla="*/ 3806402 w 12238203"/>
              <a:gd name="connsiteY1156" fmla="*/ 4172027 h 14922648"/>
              <a:gd name="connsiteX1157" fmla="*/ 3816607 w 12238203"/>
              <a:gd name="connsiteY1157" fmla="*/ 4166953 h 14922648"/>
              <a:gd name="connsiteX1158" fmla="*/ 2603962 w 12238203"/>
              <a:gd name="connsiteY1158" fmla="*/ 6917960 h 14922648"/>
              <a:gd name="connsiteX1159" fmla="*/ 2597887 w 12238203"/>
              <a:gd name="connsiteY1159" fmla="*/ 6895886 h 14922648"/>
              <a:gd name="connsiteX1160" fmla="*/ 2603962 w 12238203"/>
              <a:gd name="connsiteY1160" fmla="*/ 6917960 h 14922648"/>
              <a:gd name="connsiteX1161" fmla="*/ 1416926 w 12238203"/>
              <a:gd name="connsiteY1161" fmla="*/ 9605545 h 14922648"/>
              <a:gd name="connsiteX1162" fmla="*/ 1376305 w 12238203"/>
              <a:gd name="connsiteY1162" fmla="*/ 9572809 h 14922648"/>
              <a:gd name="connsiteX1163" fmla="*/ 1416926 w 12238203"/>
              <a:gd name="connsiteY1163" fmla="*/ 9605545 h 14922648"/>
              <a:gd name="connsiteX1164" fmla="*/ 450696 w 12238203"/>
              <a:gd name="connsiteY1164" fmla="*/ 11793046 h 14922648"/>
              <a:gd name="connsiteX1165" fmla="*/ 427079 w 12238203"/>
              <a:gd name="connsiteY1165" fmla="*/ 11768882 h 14922648"/>
              <a:gd name="connsiteX1166" fmla="*/ 411340 w 12238203"/>
              <a:gd name="connsiteY1166" fmla="*/ 11784809 h 14922648"/>
              <a:gd name="connsiteX1167" fmla="*/ 450696 w 12238203"/>
              <a:gd name="connsiteY1167" fmla="*/ 11793046 h 14922648"/>
              <a:gd name="connsiteX1168" fmla="*/ 5305410 w 12238203"/>
              <a:gd name="connsiteY1168" fmla="*/ 808660 h 14922648"/>
              <a:gd name="connsiteX1169" fmla="*/ 5206474 w 12238203"/>
              <a:gd name="connsiteY1169" fmla="*/ 987037 h 14922648"/>
              <a:gd name="connsiteX1170" fmla="*/ 5177225 w 12238203"/>
              <a:gd name="connsiteY1170" fmla="*/ 931423 h 14922648"/>
              <a:gd name="connsiteX1171" fmla="*/ 5209585 w 12238203"/>
              <a:gd name="connsiteY1171" fmla="*/ 859324 h 14922648"/>
              <a:gd name="connsiteX1172" fmla="*/ 5269502 w 12238203"/>
              <a:gd name="connsiteY1172" fmla="*/ 761285 h 14922648"/>
              <a:gd name="connsiteX1173" fmla="*/ 5305410 w 12238203"/>
              <a:gd name="connsiteY1173" fmla="*/ 808660 h 14922648"/>
              <a:gd name="connsiteX1174" fmla="*/ 611669 w 12238203"/>
              <a:gd name="connsiteY1174" fmla="*/ 11436915 h 14922648"/>
              <a:gd name="connsiteX1175" fmla="*/ 576003 w 12238203"/>
              <a:gd name="connsiteY1175" fmla="*/ 11401174 h 14922648"/>
              <a:gd name="connsiteX1176" fmla="*/ 611669 w 12238203"/>
              <a:gd name="connsiteY1176" fmla="*/ 11436915 h 14922648"/>
              <a:gd name="connsiteX1177" fmla="*/ 4604186 w 12238203"/>
              <a:gd name="connsiteY1177" fmla="*/ 2404235 h 14922648"/>
              <a:gd name="connsiteX1178" fmla="*/ 4612797 w 12238203"/>
              <a:gd name="connsiteY1178" fmla="*/ 2292910 h 14922648"/>
              <a:gd name="connsiteX1179" fmla="*/ 4604186 w 12238203"/>
              <a:gd name="connsiteY1179" fmla="*/ 2404235 h 14922648"/>
              <a:gd name="connsiteX1180" fmla="*/ 4576200 w 12238203"/>
              <a:gd name="connsiteY1180" fmla="*/ 2468015 h 14922648"/>
              <a:gd name="connsiteX1181" fmla="*/ 4552298 w 12238203"/>
              <a:gd name="connsiteY1181" fmla="*/ 2458488 h 14922648"/>
              <a:gd name="connsiteX1182" fmla="*/ 4576200 w 12238203"/>
              <a:gd name="connsiteY1182" fmla="*/ 2468015 h 14922648"/>
              <a:gd name="connsiteX1183" fmla="*/ 2362867 w 12238203"/>
              <a:gd name="connsiteY1183" fmla="*/ 7478231 h 14922648"/>
              <a:gd name="connsiteX1184" fmla="*/ 2351794 w 12238203"/>
              <a:gd name="connsiteY1184" fmla="*/ 7474357 h 14922648"/>
              <a:gd name="connsiteX1185" fmla="*/ 2355968 w 12238203"/>
              <a:gd name="connsiteY1185" fmla="*/ 7486900 h 14922648"/>
              <a:gd name="connsiteX1186" fmla="*/ 2362867 w 12238203"/>
              <a:gd name="connsiteY1186" fmla="*/ 7478231 h 14922648"/>
              <a:gd name="connsiteX1187" fmla="*/ 3091122 w 12238203"/>
              <a:gd name="connsiteY1187" fmla="*/ 5830171 h 14922648"/>
              <a:gd name="connsiteX1188" fmla="*/ 3026784 w 12238203"/>
              <a:gd name="connsiteY1188" fmla="*/ 5782877 h 14922648"/>
              <a:gd name="connsiteX1189" fmla="*/ 3083698 w 12238203"/>
              <a:gd name="connsiteY1189" fmla="*/ 5836576 h 14922648"/>
              <a:gd name="connsiteX1190" fmla="*/ 3091122 w 12238203"/>
              <a:gd name="connsiteY1190" fmla="*/ 5830171 h 14922648"/>
              <a:gd name="connsiteX1191" fmla="*/ 5171513 w 12238203"/>
              <a:gd name="connsiteY1191" fmla="*/ 1125554 h 14922648"/>
              <a:gd name="connsiteX1192" fmla="*/ 5166104 w 12238203"/>
              <a:gd name="connsiteY1192" fmla="*/ 1121635 h 14922648"/>
              <a:gd name="connsiteX1193" fmla="*/ 5159586 w 12238203"/>
              <a:gd name="connsiteY1193" fmla="*/ 1129460 h 14922648"/>
              <a:gd name="connsiteX1194" fmla="*/ 5165422 w 12238203"/>
              <a:gd name="connsiteY1194" fmla="*/ 1133568 h 14922648"/>
              <a:gd name="connsiteX1195" fmla="*/ 5171513 w 12238203"/>
              <a:gd name="connsiteY1195" fmla="*/ 1125554 h 14922648"/>
              <a:gd name="connsiteX1196" fmla="*/ 4556910 w 12238203"/>
              <a:gd name="connsiteY1196" fmla="*/ 2522095 h 14922648"/>
              <a:gd name="connsiteX1197" fmla="*/ 4546220 w 12238203"/>
              <a:gd name="connsiteY1197" fmla="*/ 2492239 h 14922648"/>
              <a:gd name="connsiteX1198" fmla="*/ 4556910 w 12238203"/>
              <a:gd name="connsiteY1198" fmla="*/ 2522095 h 14922648"/>
              <a:gd name="connsiteX1199" fmla="*/ 939865 w 12238203"/>
              <a:gd name="connsiteY1199" fmla="*/ 10710731 h 14922648"/>
              <a:gd name="connsiteX1200" fmla="*/ 924300 w 12238203"/>
              <a:gd name="connsiteY1200" fmla="*/ 10723439 h 14922648"/>
              <a:gd name="connsiteX1201" fmla="*/ 927155 w 12238203"/>
              <a:gd name="connsiteY1201" fmla="*/ 10707726 h 14922648"/>
              <a:gd name="connsiteX1202" fmla="*/ 908147 w 12238203"/>
              <a:gd name="connsiteY1202" fmla="*/ 10713729 h 14922648"/>
              <a:gd name="connsiteX1203" fmla="*/ 912199 w 12238203"/>
              <a:gd name="connsiteY1203" fmla="*/ 10636313 h 14922648"/>
              <a:gd name="connsiteX1204" fmla="*/ 938476 w 12238203"/>
              <a:gd name="connsiteY1204" fmla="*/ 10633521 h 14922648"/>
              <a:gd name="connsiteX1205" fmla="*/ 939865 w 12238203"/>
              <a:gd name="connsiteY1205" fmla="*/ 10710731 h 14922648"/>
              <a:gd name="connsiteX1206" fmla="*/ 2632462 w 12238203"/>
              <a:gd name="connsiteY1206" fmla="*/ 6880037 h 14922648"/>
              <a:gd name="connsiteX1207" fmla="*/ 2630725 w 12238203"/>
              <a:gd name="connsiteY1207" fmla="*/ 6848143 h 14922648"/>
              <a:gd name="connsiteX1208" fmla="*/ 2632462 w 12238203"/>
              <a:gd name="connsiteY1208" fmla="*/ 6880037 h 14922648"/>
              <a:gd name="connsiteX1209" fmla="*/ 5525825 w 12238203"/>
              <a:gd name="connsiteY1209" fmla="*/ 332694 h 14922648"/>
              <a:gd name="connsiteX1210" fmla="*/ 5478065 w 12238203"/>
              <a:gd name="connsiteY1210" fmla="*/ 419940 h 14922648"/>
              <a:gd name="connsiteX1211" fmla="*/ 5390405 w 12238203"/>
              <a:gd name="connsiteY1211" fmla="*/ 548841 h 14922648"/>
              <a:gd name="connsiteX1212" fmla="*/ 5272905 w 12238203"/>
              <a:gd name="connsiteY1212" fmla="*/ 427929 h 14922648"/>
              <a:gd name="connsiteX1213" fmla="*/ 5331133 w 12238203"/>
              <a:gd name="connsiteY1213" fmla="*/ 310044 h 14922648"/>
              <a:gd name="connsiteX1214" fmla="*/ 5402217 w 12238203"/>
              <a:gd name="connsiteY1214" fmla="*/ 219815 h 14922648"/>
              <a:gd name="connsiteX1215" fmla="*/ 5525825 w 12238203"/>
              <a:gd name="connsiteY1215" fmla="*/ 332694 h 14922648"/>
              <a:gd name="connsiteX1216" fmla="*/ 3631812 w 12238203"/>
              <a:gd name="connsiteY1216" fmla="*/ 4619802 h 14922648"/>
              <a:gd name="connsiteX1217" fmla="*/ 3608583 w 12238203"/>
              <a:gd name="connsiteY1217" fmla="*/ 4642020 h 14922648"/>
              <a:gd name="connsiteX1218" fmla="*/ 3631812 w 12238203"/>
              <a:gd name="connsiteY1218" fmla="*/ 4619802 h 14922648"/>
              <a:gd name="connsiteX1219" fmla="*/ 2079369 w 12238203"/>
              <a:gd name="connsiteY1219" fmla="*/ 8154083 h 14922648"/>
              <a:gd name="connsiteX1220" fmla="*/ 2071719 w 12238203"/>
              <a:gd name="connsiteY1220" fmla="*/ 8133403 h 14922648"/>
              <a:gd name="connsiteX1221" fmla="*/ 2079369 w 12238203"/>
              <a:gd name="connsiteY1221" fmla="*/ 8154083 h 14922648"/>
              <a:gd name="connsiteX1222" fmla="*/ 4630046 w 12238203"/>
              <a:gd name="connsiteY1222" fmla="*/ 2383471 h 14922648"/>
              <a:gd name="connsiteX1223" fmla="*/ 4638272 w 12238203"/>
              <a:gd name="connsiteY1223" fmla="*/ 2286092 h 14922648"/>
              <a:gd name="connsiteX1224" fmla="*/ 4630046 w 12238203"/>
              <a:gd name="connsiteY1224" fmla="*/ 2383471 h 14922648"/>
              <a:gd name="connsiteX1225" fmla="*/ 3648315 w 12238203"/>
              <a:gd name="connsiteY1225" fmla="*/ 4606443 h 14922648"/>
              <a:gd name="connsiteX1226" fmla="*/ 3617886 w 12238203"/>
              <a:gd name="connsiteY1226" fmla="*/ 4585116 h 14922648"/>
              <a:gd name="connsiteX1227" fmla="*/ 3637783 w 12238203"/>
              <a:gd name="connsiteY1227" fmla="*/ 4610221 h 14922648"/>
              <a:gd name="connsiteX1228" fmla="*/ 3648315 w 12238203"/>
              <a:gd name="connsiteY1228" fmla="*/ 4606443 h 14922648"/>
              <a:gd name="connsiteX1229" fmla="*/ 2403079 w 12238203"/>
              <a:gd name="connsiteY1229" fmla="*/ 7427728 h 14922648"/>
              <a:gd name="connsiteX1230" fmla="*/ 2387537 w 12238203"/>
              <a:gd name="connsiteY1230" fmla="*/ 7435126 h 14922648"/>
              <a:gd name="connsiteX1231" fmla="*/ 2396864 w 12238203"/>
              <a:gd name="connsiteY1231" fmla="*/ 7441794 h 14922648"/>
              <a:gd name="connsiteX1232" fmla="*/ 2403079 w 12238203"/>
              <a:gd name="connsiteY1232" fmla="*/ 7427728 h 14922648"/>
              <a:gd name="connsiteX1233" fmla="*/ 3820636 w 12238203"/>
              <a:gd name="connsiteY1233" fmla="*/ 4219811 h 14922648"/>
              <a:gd name="connsiteX1234" fmla="*/ 3821647 w 12238203"/>
              <a:gd name="connsiteY1234" fmla="*/ 4211266 h 14922648"/>
              <a:gd name="connsiteX1235" fmla="*/ 3822300 w 12238203"/>
              <a:gd name="connsiteY1235" fmla="*/ 4205751 h 14922648"/>
              <a:gd name="connsiteX1236" fmla="*/ 3819932 w 12238203"/>
              <a:gd name="connsiteY1236" fmla="*/ 4196184 h 14922648"/>
              <a:gd name="connsiteX1237" fmla="*/ 3818786 w 12238203"/>
              <a:gd name="connsiteY1237" fmla="*/ 4191555 h 14922648"/>
              <a:gd name="connsiteX1238" fmla="*/ 3811431 w 12238203"/>
              <a:gd name="connsiteY1238" fmla="*/ 4185789 h 14922648"/>
              <a:gd name="connsiteX1239" fmla="*/ 3812453 w 12238203"/>
              <a:gd name="connsiteY1239" fmla="*/ 4225173 h 14922648"/>
              <a:gd name="connsiteX1240" fmla="*/ 3820636 w 12238203"/>
              <a:gd name="connsiteY1240" fmla="*/ 4219811 h 14922648"/>
              <a:gd name="connsiteX1241" fmla="*/ 1815024 w 12238203"/>
              <a:gd name="connsiteY1241" fmla="*/ 8761116 h 14922648"/>
              <a:gd name="connsiteX1242" fmla="*/ 1776974 w 12238203"/>
              <a:gd name="connsiteY1242" fmla="*/ 8734106 h 14922648"/>
              <a:gd name="connsiteX1243" fmla="*/ 1815024 w 12238203"/>
              <a:gd name="connsiteY1243" fmla="*/ 8761116 h 14922648"/>
              <a:gd name="connsiteX1244" fmla="*/ 3626218 w 12238203"/>
              <a:gd name="connsiteY1244" fmla="*/ 4664961 h 14922648"/>
              <a:gd name="connsiteX1245" fmla="*/ 3625652 w 12238203"/>
              <a:gd name="connsiteY1245" fmla="*/ 4646811 h 14922648"/>
              <a:gd name="connsiteX1246" fmla="*/ 3609150 w 12238203"/>
              <a:gd name="connsiteY1246" fmla="*/ 4660169 h 14922648"/>
              <a:gd name="connsiteX1247" fmla="*/ 3626218 w 12238203"/>
              <a:gd name="connsiteY1247" fmla="*/ 4664961 h 14922648"/>
              <a:gd name="connsiteX1248" fmla="*/ 2417141 w 12238203"/>
              <a:gd name="connsiteY1248" fmla="*/ 7402990 h 14922648"/>
              <a:gd name="connsiteX1249" fmla="*/ 2415442 w 12238203"/>
              <a:gd name="connsiteY1249" fmla="*/ 7393960 h 14922648"/>
              <a:gd name="connsiteX1250" fmla="*/ 2409483 w 12238203"/>
              <a:gd name="connsiteY1250" fmla="*/ 7413235 h 14922648"/>
              <a:gd name="connsiteX1251" fmla="*/ 2417141 w 12238203"/>
              <a:gd name="connsiteY1251" fmla="*/ 7402990 h 14922648"/>
              <a:gd name="connsiteX1252" fmla="*/ 1662508 w 12238203"/>
              <a:gd name="connsiteY1252" fmla="*/ 9112316 h 14922648"/>
              <a:gd name="connsiteX1253" fmla="*/ 1631745 w 12238203"/>
              <a:gd name="connsiteY1253" fmla="*/ 9131072 h 14922648"/>
              <a:gd name="connsiteX1254" fmla="*/ 1648561 w 12238203"/>
              <a:gd name="connsiteY1254" fmla="*/ 9086305 h 14922648"/>
              <a:gd name="connsiteX1255" fmla="*/ 1660075 w 12238203"/>
              <a:gd name="connsiteY1255" fmla="*/ 9055651 h 14922648"/>
              <a:gd name="connsiteX1256" fmla="*/ 1677929 w 12238203"/>
              <a:gd name="connsiteY1256" fmla="*/ 8981330 h 14922648"/>
              <a:gd name="connsiteX1257" fmla="*/ 1661999 w 12238203"/>
              <a:gd name="connsiteY1257" fmla="*/ 8834200 h 14922648"/>
              <a:gd name="connsiteX1258" fmla="*/ 1694501 w 12238203"/>
              <a:gd name="connsiteY1258" fmla="*/ 8943823 h 14922648"/>
              <a:gd name="connsiteX1259" fmla="*/ 1676332 w 12238203"/>
              <a:gd name="connsiteY1259" fmla="*/ 9075378 h 14922648"/>
              <a:gd name="connsiteX1260" fmla="*/ 1668707 w 12238203"/>
              <a:gd name="connsiteY1260" fmla="*/ 9095750 h 14922648"/>
              <a:gd name="connsiteX1261" fmla="*/ 2524119 w 12238203"/>
              <a:gd name="connsiteY1261" fmla="*/ 7166039 h 14922648"/>
              <a:gd name="connsiteX1262" fmla="*/ 2493310 w 12238203"/>
              <a:gd name="connsiteY1262" fmla="*/ 7088791 h 14922648"/>
              <a:gd name="connsiteX1263" fmla="*/ 2494896 w 12238203"/>
              <a:gd name="connsiteY1263" fmla="*/ 7031966 h 14922648"/>
              <a:gd name="connsiteX1264" fmla="*/ 2516350 w 12238203"/>
              <a:gd name="connsiteY1264" fmla="*/ 7169734 h 14922648"/>
              <a:gd name="connsiteX1265" fmla="*/ 2524119 w 12238203"/>
              <a:gd name="connsiteY1265" fmla="*/ 7166039 h 14922648"/>
              <a:gd name="connsiteX1266" fmla="*/ 4599341 w 12238203"/>
              <a:gd name="connsiteY1266" fmla="*/ 2470955 h 14922648"/>
              <a:gd name="connsiteX1267" fmla="*/ 4589190 w 12238203"/>
              <a:gd name="connsiteY1267" fmla="*/ 2454616 h 14922648"/>
              <a:gd name="connsiteX1268" fmla="*/ 4599341 w 12238203"/>
              <a:gd name="connsiteY1268" fmla="*/ 2470955 h 14922648"/>
              <a:gd name="connsiteX1269" fmla="*/ 3800024 w 12238203"/>
              <a:gd name="connsiteY1269" fmla="*/ 4281491 h 14922648"/>
              <a:gd name="connsiteX1270" fmla="*/ 3794610 w 12238203"/>
              <a:gd name="connsiteY1270" fmla="*/ 4259216 h 14922648"/>
              <a:gd name="connsiteX1271" fmla="*/ 3794274 w 12238203"/>
              <a:gd name="connsiteY1271" fmla="*/ 4284019 h 14922648"/>
              <a:gd name="connsiteX1272" fmla="*/ 3800024 w 12238203"/>
              <a:gd name="connsiteY1272" fmla="*/ 4281491 h 14922648"/>
              <a:gd name="connsiteX1273" fmla="*/ 3600436 w 12238203"/>
              <a:gd name="connsiteY1273" fmla="*/ 4735466 h 14922648"/>
              <a:gd name="connsiteX1274" fmla="*/ 3603965 w 12238203"/>
              <a:gd name="connsiteY1274" fmla="*/ 4723039 h 14922648"/>
              <a:gd name="connsiteX1275" fmla="*/ 3586277 w 12238203"/>
              <a:gd name="connsiteY1275" fmla="*/ 4723432 h 14922648"/>
              <a:gd name="connsiteX1276" fmla="*/ 3586687 w 12238203"/>
              <a:gd name="connsiteY1276" fmla="*/ 4741139 h 14922648"/>
              <a:gd name="connsiteX1277" fmla="*/ 3600436 w 12238203"/>
              <a:gd name="connsiteY1277" fmla="*/ 4735466 h 14922648"/>
              <a:gd name="connsiteX1278" fmla="*/ 643068 w 12238203"/>
              <a:gd name="connsiteY1278" fmla="*/ 11429269 h 14922648"/>
              <a:gd name="connsiteX1279" fmla="*/ 595003 w 12238203"/>
              <a:gd name="connsiteY1279" fmla="*/ 11516144 h 14922648"/>
              <a:gd name="connsiteX1280" fmla="*/ 583068 w 12238203"/>
              <a:gd name="connsiteY1280" fmla="*/ 11520093 h 14922648"/>
              <a:gd name="connsiteX1281" fmla="*/ 504633 w 12238203"/>
              <a:gd name="connsiteY1281" fmla="*/ 11448546 h 14922648"/>
              <a:gd name="connsiteX1282" fmla="*/ 576284 w 12238203"/>
              <a:gd name="connsiteY1282" fmla="*/ 11361334 h 14922648"/>
              <a:gd name="connsiteX1283" fmla="*/ 643068 w 12238203"/>
              <a:gd name="connsiteY1283" fmla="*/ 11429269 h 14922648"/>
              <a:gd name="connsiteX1284" fmla="*/ 3646402 w 12238203"/>
              <a:gd name="connsiteY1284" fmla="*/ 4637016 h 14922648"/>
              <a:gd name="connsiteX1285" fmla="*/ 3641566 w 12238203"/>
              <a:gd name="connsiteY1285" fmla="*/ 4620769 h 14922648"/>
              <a:gd name="connsiteX1286" fmla="*/ 3633583 w 12238203"/>
              <a:gd name="connsiteY1286" fmla="*/ 4645457 h 14922648"/>
              <a:gd name="connsiteX1287" fmla="*/ 3646402 w 12238203"/>
              <a:gd name="connsiteY1287" fmla="*/ 4637016 h 14922648"/>
              <a:gd name="connsiteX1288" fmla="*/ 2297851 w 12238203"/>
              <a:gd name="connsiteY1288" fmla="*/ 7689994 h 14922648"/>
              <a:gd name="connsiteX1289" fmla="*/ 2286041 w 12238203"/>
              <a:gd name="connsiteY1289" fmla="*/ 7661322 h 14922648"/>
              <a:gd name="connsiteX1290" fmla="*/ 2280308 w 12238203"/>
              <a:gd name="connsiteY1290" fmla="*/ 7681223 h 14922648"/>
              <a:gd name="connsiteX1291" fmla="*/ 2297851 w 12238203"/>
              <a:gd name="connsiteY1291" fmla="*/ 7689994 h 14922648"/>
              <a:gd name="connsiteX1292" fmla="*/ 2435092 w 12238203"/>
              <a:gd name="connsiteY1292" fmla="*/ 7380735 h 14922648"/>
              <a:gd name="connsiteX1293" fmla="*/ 2431790 w 12238203"/>
              <a:gd name="connsiteY1293" fmla="*/ 7373162 h 14922648"/>
              <a:gd name="connsiteX1294" fmla="*/ 2430984 w 12238203"/>
              <a:gd name="connsiteY1294" fmla="*/ 7386562 h 14922648"/>
              <a:gd name="connsiteX1295" fmla="*/ 2435092 w 12238203"/>
              <a:gd name="connsiteY1295" fmla="*/ 7380735 h 14922648"/>
              <a:gd name="connsiteX1296" fmla="*/ 3210409 w 12238203"/>
              <a:gd name="connsiteY1296" fmla="*/ 5626416 h 14922648"/>
              <a:gd name="connsiteX1297" fmla="*/ 3186560 w 12238203"/>
              <a:gd name="connsiteY1297" fmla="*/ 5506745 h 14922648"/>
              <a:gd name="connsiteX1298" fmla="*/ 3152091 w 12238203"/>
              <a:gd name="connsiteY1298" fmla="*/ 5520069 h 14922648"/>
              <a:gd name="connsiteX1299" fmla="*/ 3048782 w 12238203"/>
              <a:gd name="connsiteY1299" fmla="*/ 5636060 h 14922648"/>
              <a:gd name="connsiteX1300" fmla="*/ 3111818 w 12238203"/>
              <a:gd name="connsiteY1300" fmla="*/ 5730196 h 14922648"/>
              <a:gd name="connsiteX1301" fmla="*/ 3184703 w 12238203"/>
              <a:gd name="connsiteY1301" fmla="*/ 5672665 h 14922648"/>
              <a:gd name="connsiteX1302" fmla="*/ 3210409 w 12238203"/>
              <a:gd name="connsiteY1302" fmla="*/ 5626416 h 14922648"/>
              <a:gd name="connsiteX1303" fmla="*/ 2076993 w 12238203"/>
              <a:gd name="connsiteY1303" fmla="*/ 8193421 h 14922648"/>
              <a:gd name="connsiteX1304" fmla="*/ 2077782 w 12238203"/>
              <a:gd name="connsiteY1304" fmla="*/ 8186455 h 14922648"/>
              <a:gd name="connsiteX1305" fmla="*/ 2071387 w 12238203"/>
              <a:gd name="connsiteY1305" fmla="*/ 8200929 h 14922648"/>
              <a:gd name="connsiteX1306" fmla="*/ 2076993 w 12238203"/>
              <a:gd name="connsiteY1306" fmla="*/ 8193421 h 14922648"/>
              <a:gd name="connsiteX1307" fmla="*/ 393240 w 12238203"/>
              <a:gd name="connsiteY1307" fmla="*/ 12005417 h 14922648"/>
              <a:gd name="connsiteX1308" fmla="*/ 373353 w 12238203"/>
              <a:gd name="connsiteY1308" fmla="*/ 11977755 h 14922648"/>
              <a:gd name="connsiteX1309" fmla="*/ 393240 w 12238203"/>
              <a:gd name="connsiteY1309" fmla="*/ 12005417 h 14922648"/>
              <a:gd name="connsiteX1310" fmla="*/ 494280 w 12238203"/>
              <a:gd name="connsiteY1310" fmla="*/ 11781286 h 14922648"/>
              <a:gd name="connsiteX1311" fmla="*/ 407096 w 12238203"/>
              <a:gd name="connsiteY1311" fmla="*/ 11883613 h 14922648"/>
              <a:gd name="connsiteX1312" fmla="*/ 344037 w 12238203"/>
              <a:gd name="connsiteY1312" fmla="*/ 11812021 h 14922648"/>
              <a:gd name="connsiteX1313" fmla="*/ 419253 w 12238203"/>
              <a:gd name="connsiteY1313" fmla="*/ 11729830 h 14922648"/>
              <a:gd name="connsiteX1314" fmla="*/ 494280 w 12238203"/>
              <a:gd name="connsiteY1314" fmla="*/ 11781286 h 14922648"/>
              <a:gd name="connsiteX1315" fmla="*/ 4588269 w 12238203"/>
              <a:gd name="connsiteY1315" fmla="*/ 2515804 h 14922648"/>
              <a:gd name="connsiteX1316" fmla="*/ 4556491 w 12238203"/>
              <a:gd name="connsiteY1316" fmla="*/ 2495049 h 14922648"/>
              <a:gd name="connsiteX1317" fmla="*/ 4580152 w 12238203"/>
              <a:gd name="connsiteY1317" fmla="*/ 2531633 h 14922648"/>
              <a:gd name="connsiteX1318" fmla="*/ 4588269 w 12238203"/>
              <a:gd name="connsiteY1318" fmla="*/ 2515804 h 14922648"/>
              <a:gd name="connsiteX1319" fmla="*/ 3336400 w 12238203"/>
              <a:gd name="connsiteY1319" fmla="*/ 5350130 h 14922648"/>
              <a:gd name="connsiteX1320" fmla="*/ 3356801 w 12238203"/>
              <a:gd name="connsiteY1320" fmla="*/ 5283165 h 14922648"/>
              <a:gd name="connsiteX1321" fmla="*/ 3179214 w 12238203"/>
              <a:gd name="connsiteY1321" fmla="*/ 5318914 h 14922648"/>
              <a:gd name="connsiteX1322" fmla="*/ 3336400 w 12238203"/>
              <a:gd name="connsiteY1322" fmla="*/ 5350130 h 14922648"/>
              <a:gd name="connsiteX1323" fmla="*/ 3634799 w 12238203"/>
              <a:gd name="connsiteY1323" fmla="*/ 4675773 h 14922648"/>
              <a:gd name="connsiteX1324" fmla="*/ 3631236 w 12238203"/>
              <a:gd name="connsiteY1324" fmla="*/ 4665146 h 14922648"/>
              <a:gd name="connsiteX1325" fmla="*/ 3629047 w 12238203"/>
              <a:gd name="connsiteY1325" fmla="*/ 4685275 h 14922648"/>
              <a:gd name="connsiteX1326" fmla="*/ 3634799 w 12238203"/>
              <a:gd name="connsiteY1326" fmla="*/ 4675773 h 14922648"/>
              <a:gd name="connsiteX1327" fmla="*/ 4078389 w 12238203"/>
              <a:gd name="connsiteY1327" fmla="*/ 3674465 h 14922648"/>
              <a:gd name="connsiteX1328" fmla="*/ 4076604 w 12238203"/>
              <a:gd name="connsiteY1328" fmla="*/ 3589516 h 14922648"/>
              <a:gd name="connsiteX1329" fmla="*/ 4078389 w 12238203"/>
              <a:gd name="connsiteY1329" fmla="*/ 3674465 h 14922648"/>
              <a:gd name="connsiteX1330" fmla="*/ 4349162 w 12238203"/>
              <a:gd name="connsiteY1330" fmla="*/ 3061640 h 14922648"/>
              <a:gd name="connsiteX1331" fmla="*/ 4261505 w 12238203"/>
              <a:gd name="connsiteY1331" fmla="*/ 3012708 h 14922648"/>
              <a:gd name="connsiteX1332" fmla="*/ 4080851 w 12238203"/>
              <a:gd name="connsiteY1332" fmla="*/ 3086419 h 14922648"/>
              <a:gd name="connsiteX1333" fmla="*/ 3933167 w 12238203"/>
              <a:gd name="connsiteY1333" fmla="*/ 3184900 h 14922648"/>
              <a:gd name="connsiteX1334" fmla="*/ 4047251 w 12238203"/>
              <a:gd name="connsiteY1334" fmla="*/ 3239897 h 14922648"/>
              <a:gd name="connsiteX1335" fmla="*/ 4349162 w 12238203"/>
              <a:gd name="connsiteY1335" fmla="*/ 3061640 h 14922648"/>
              <a:gd name="connsiteX1336" fmla="*/ 2638338 w 12238203"/>
              <a:gd name="connsiteY1336" fmla="*/ 6937231 h 14922648"/>
              <a:gd name="connsiteX1337" fmla="*/ 2628124 w 12238203"/>
              <a:gd name="connsiteY1337" fmla="*/ 6889856 h 14922648"/>
              <a:gd name="connsiteX1338" fmla="*/ 2622266 w 12238203"/>
              <a:gd name="connsiteY1338" fmla="*/ 6937783 h 14922648"/>
              <a:gd name="connsiteX1339" fmla="*/ 2638338 w 12238203"/>
              <a:gd name="connsiteY1339" fmla="*/ 6937231 h 14922648"/>
              <a:gd name="connsiteX1340" fmla="*/ 5204027 w 12238203"/>
              <a:gd name="connsiteY1340" fmla="*/ 1132783 h 14922648"/>
              <a:gd name="connsiteX1341" fmla="*/ 5155546 w 12238203"/>
              <a:gd name="connsiteY1341" fmla="*/ 1084342 h 14922648"/>
              <a:gd name="connsiteX1342" fmla="*/ 5204027 w 12238203"/>
              <a:gd name="connsiteY1342" fmla="*/ 1132783 h 14922648"/>
              <a:gd name="connsiteX1343" fmla="*/ 2501470 w 12238203"/>
              <a:gd name="connsiteY1343" fmla="*/ 7249702 h 14922648"/>
              <a:gd name="connsiteX1344" fmla="*/ 2486716 w 12238203"/>
              <a:gd name="connsiteY1344" fmla="*/ 7213657 h 14922648"/>
              <a:gd name="connsiteX1345" fmla="*/ 2501470 w 12238203"/>
              <a:gd name="connsiteY1345" fmla="*/ 7249702 h 14922648"/>
              <a:gd name="connsiteX1346" fmla="*/ 2392899 w 12238203"/>
              <a:gd name="connsiteY1346" fmla="*/ 7501689 h 14922648"/>
              <a:gd name="connsiteX1347" fmla="*/ 2383761 w 12238203"/>
              <a:gd name="connsiteY1347" fmla="*/ 7494595 h 14922648"/>
              <a:gd name="connsiteX1348" fmla="*/ 2392899 w 12238203"/>
              <a:gd name="connsiteY1348" fmla="*/ 7501689 h 14922648"/>
              <a:gd name="connsiteX1349" fmla="*/ 4493637 w 12238203"/>
              <a:gd name="connsiteY1349" fmla="*/ 2750364 h 14922648"/>
              <a:gd name="connsiteX1350" fmla="*/ 4458025 w 12238203"/>
              <a:gd name="connsiteY1350" fmla="*/ 2750986 h 14922648"/>
              <a:gd name="connsiteX1351" fmla="*/ 4493637 w 12238203"/>
              <a:gd name="connsiteY1351" fmla="*/ 2750364 h 14922648"/>
              <a:gd name="connsiteX1352" fmla="*/ 4077455 w 12238203"/>
              <a:gd name="connsiteY1352" fmla="*/ 3698537 h 14922648"/>
              <a:gd name="connsiteX1353" fmla="*/ 4076503 w 12238203"/>
              <a:gd name="connsiteY1353" fmla="*/ 3678733 h 14922648"/>
              <a:gd name="connsiteX1354" fmla="*/ 4077455 w 12238203"/>
              <a:gd name="connsiteY1354" fmla="*/ 3698537 h 14922648"/>
              <a:gd name="connsiteX1355" fmla="*/ 3824538 w 12238203"/>
              <a:gd name="connsiteY1355" fmla="*/ 4273216 h 14922648"/>
              <a:gd name="connsiteX1356" fmla="*/ 3813712 w 12238203"/>
              <a:gd name="connsiteY1356" fmla="*/ 4235329 h 14922648"/>
              <a:gd name="connsiteX1357" fmla="*/ 3818570 w 12238203"/>
              <a:gd name="connsiteY1357" fmla="*/ 4281268 h 14922648"/>
              <a:gd name="connsiteX1358" fmla="*/ 3824538 w 12238203"/>
              <a:gd name="connsiteY1358" fmla="*/ 4273216 h 14922648"/>
              <a:gd name="connsiteX1359" fmla="*/ 4622714 w 12238203"/>
              <a:gd name="connsiteY1359" fmla="*/ 2467622 h 14922648"/>
              <a:gd name="connsiteX1360" fmla="*/ 4615903 w 12238203"/>
              <a:gd name="connsiteY1360" fmla="*/ 2453871 h 14922648"/>
              <a:gd name="connsiteX1361" fmla="*/ 4605835 w 12238203"/>
              <a:gd name="connsiteY1361" fmla="*/ 2464255 h 14922648"/>
              <a:gd name="connsiteX1362" fmla="*/ 4622714 w 12238203"/>
              <a:gd name="connsiteY1362" fmla="*/ 2467622 h 14922648"/>
              <a:gd name="connsiteX1363" fmla="*/ 4995599 w 12238203"/>
              <a:gd name="connsiteY1363" fmla="*/ 1626525 h 14922648"/>
              <a:gd name="connsiteX1364" fmla="*/ 4970867 w 12238203"/>
              <a:gd name="connsiteY1364" fmla="*/ 1529442 h 14922648"/>
              <a:gd name="connsiteX1365" fmla="*/ 4902423 w 12238203"/>
              <a:gd name="connsiteY1365" fmla="*/ 1661430 h 14922648"/>
              <a:gd name="connsiteX1366" fmla="*/ 4995599 w 12238203"/>
              <a:gd name="connsiteY1366" fmla="*/ 1626525 h 14922648"/>
              <a:gd name="connsiteX1367" fmla="*/ 2455045 w 12238203"/>
              <a:gd name="connsiteY1367" fmla="*/ 7380985 h 14922648"/>
              <a:gd name="connsiteX1368" fmla="*/ 2444970 w 12238203"/>
              <a:gd name="connsiteY1368" fmla="*/ 7368796 h 14922648"/>
              <a:gd name="connsiteX1369" fmla="*/ 2449639 w 12238203"/>
              <a:gd name="connsiteY1369" fmla="*/ 7387162 h 14922648"/>
              <a:gd name="connsiteX1370" fmla="*/ 2455045 w 12238203"/>
              <a:gd name="connsiteY1370" fmla="*/ 7380985 h 14922648"/>
              <a:gd name="connsiteX1371" fmla="*/ 3643359 w 12238203"/>
              <a:gd name="connsiteY1371" fmla="*/ 4692048 h 14922648"/>
              <a:gd name="connsiteX1372" fmla="*/ 3641148 w 12238203"/>
              <a:gd name="connsiteY1372" fmla="*/ 4666552 h 14922648"/>
              <a:gd name="connsiteX1373" fmla="*/ 3643359 w 12238203"/>
              <a:gd name="connsiteY1373" fmla="*/ 4692048 h 14922648"/>
              <a:gd name="connsiteX1374" fmla="*/ 2312854 w 12238203"/>
              <a:gd name="connsiteY1374" fmla="*/ 7706820 h 14922648"/>
              <a:gd name="connsiteX1375" fmla="*/ 2309469 w 12238203"/>
              <a:gd name="connsiteY1375" fmla="*/ 7675242 h 14922648"/>
              <a:gd name="connsiteX1376" fmla="*/ 2312854 w 12238203"/>
              <a:gd name="connsiteY1376" fmla="*/ 7706820 h 14922648"/>
              <a:gd name="connsiteX1377" fmla="*/ 2106200 w 12238203"/>
              <a:gd name="connsiteY1377" fmla="*/ 8175097 h 14922648"/>
              <a:gd name="connsiteX1378" fmla="*/ 1961261 w 12238203"/>
              <a:gd name="connsiteY1378" fmla="*/ 8224524 h 14922648"/>
              <a:gd name="connsiteX1379" fmla="*/ 2033296 w 12238203"/>
              <a:gd name="connsiteY1379" fmla="*/ 8127112 h 14922648"/>
              <a:gd name="connsiteX1380" fmla="*/ 1913217 w 12238203"/>
              <a:gd name="connsiteY1380" fmla="*/ 7998241 h 14922648"/>
              <a:gd name="connsiteX1381" fmla="*/ 1811666 w 12238203"/>
              <a:gd name="connsiteY1381" fmla="*/ 8101438 h 14922648"/>
              <a:gd name="connsiteX1382" fmla="*/ 1823676 w 12238203"/>
              <a:gd name="connsiteY1382" fmla="*/ 7946467 h 14922648"/>
              <a:gd name="connsiteX1383" fmla="*/ 2055220 w 12238203"/>
              <a:gd name="connsiteY1383" fmla="*/ 8014173 h 14922648"/>
              <a:gd name="connsiteX1384" fmla="*/ 2106200 w 12238203"/>
              <a:gd name="connsiteY1384" fmla="*/ 8175097 h 14922648"/>
              <a:gd name="connsiteX1385" fmla="*/ 2406078 w 12238203"/>
              <a:gd name="connsiteY1385" fmla="*/ 7497323 h 14922648"/>
              <a:gd name="connsiteX1386" fmla="*/ 2395813 w 12238203"/>
              <a:gd name="connsiteY1386" fmla="*/ 7480050 h 14922648"/>
              <a:gd name="connsiteX1387" fmla="*/ 2406078 w 12238203"/>
              <a:gd name="connsiteY1387" fmla="*/ 7497323 h 14922648"/>
              <a:gd name="connsiteX1388" fmla="*/ 3806339 w 12238203"/>
              <a:gd name="connsiteY1388" fmla="*/ 4332078 h 14922648"/>
              <a:gd name="connsiteX1389" fmla="*/ 3802254 w 12238203"/>
              <a:gd name="connsiteY1389" fmla="*/ 4297717 h 14922648"/>
              <a:gd name="connsiteX1390" fmla="*/ 3799742 w 12238203"/>
              <a:gd name="connsiteY1390" fmla="*/ 4337473 h 14922648"/>
              <a:gd name="connsiteX1391" fmla="*/ 3806339 w 12238203"/>
              <a:gd name="connsiteY1391" fmla="*/ 4332078 h 14922648"/>
              <a:gd name="connsiteX1392" fmla="*/ 394029 w 12238203"/>
              <a:gd name="connsiteY1392" fmla="*/ 12055251 h 14922648"/>
              <a:gd name="connsiteX1393" fmla="*/ 392996 w 12238203"/>
              <a:gd name="connsiteY1393" fmla="*/ 12053264 h 14922648"/>
              <a:gd name="connsiteX1394" fmla="*/ 391527 w 12238203"/>
              <a:gd name="connsiteY1394" fmla="*/ 12050439 h 14922648"/>
              <a:gd name="connsiteX1395" fmla="*/ 384729 w 12238203"/>
              <a:gd name="connsiteY1395" fmla="*/ 12037368 h 14922648"/>
              <a:gd name="connsiteX1396" fmla="*/ 387829 w 12238203"/>
              <a:gd name="connsiteY1396" fmla="*/ 12043329 h 14922648"/>
              <a:gd name="connsiteX1397" fmla="*/ 391527 w 12238203"/>
              <a:gd name="connsiteY1397" fmla="*/ 12050439 h 14922648"/>
              <a:gd name="connsiteX1398" fmla="*/ 2520053 w 12238203"/>
              <a:gd name="connsiteY1398" fmla="*/ 7244677 h 14922648"/>
              <a:gd name="connsiteX1399" fmla="*/ 2507729 w 12238203"/>
              <a:gd name="connsiteY1399" fmla="*/ 7211232 h 14922648"/>
              <a:gd name="connsiteX1400" fmla="*/ 2520053 w 12238203"/>
              <a:gd name="connsiteY1400" fmla="*/ 7244677 h 14922648"/>
              <a:gd name="connsiteX1401" fmla="*/ 3375969 w 12238203"/>
              <a:gd name="connsiteY1401" fmla="*/ 5308081 h 14922648"/>
              <a:gd name="connsiteX1402" fmla="*/ 3383679 w 12238203"/>
              <a:gd name="connsiteY1402" fmla="*/ 5285864 h 14922648"/>
              <a:gd name="connsiteX1403" fmla="*/ 3364452 w 12238203"/>
              <a:gd name="connsiteY1403" fmla="*/ 5329380 h 14922648"/>
              <a:gd name="connsiteX1404" fmla="*/ 3375969 w 12238203"/>
              <a:gd name="connsiteY1404" fmla="*/ 5308081 h 14922648"/>
              <a:gd name="connsiteX1405" fmla="*/ 573980 w 12238203"/>
              <a:gd name="connsiteY1405" fmla="*/ 11652197 h 14922648"/>
              <a:gd name="connsiteX1406" fmla="*/ 573554 w 12238203"/>
              <a:gd name="connsiteY1406" fmla="*/ 11646522 h 14922648"/>
              <a:gd name="connsiteX1407" fmla="*/ 549953 w 12238203"/>
              <a:gd name="connsiteY1407" fmla="*/ 11622807 h 14922648"/>
              <a:gd name="connsiteX1408" fmla="*/ 514050 w 12238203"/>
              <a:gd name="connsiteY1408" fmla="*/ 11690249 h 14922648"/>
              <a:gd name="connsiteX1409" fmla="*/ 561497 w 12238203"/>
              <a:gd name="connsiteY1409" fmla="*/ 11642729 h 14922648"/>
              <a:gd name="connsiteX1410" fmla="*/ 573980 w 12238203"/>
              <a:gd name="connsiteY1410" fmla="*/ 11652197 h 14922648"/>
              <a:gd name="connsiteX1411" fmla="*/ 1852506 w 12238203"/>
              <a:gd name="connsiteY1411" fmla="*/ 8767480 h 14922648"/>
              <a:gd name="connsiteX1412" fmla="*/ 1803351 w 12238203"/>
              <a:gd name="connsiteY1412" fmla="*/ 8730973 h 14922648"/>
              <a:gd name="connsiteX1413" fmla="*/ 1852506 w 12238203"/>
              <a:gd name="connsiteY1413" fmla="*/ 8767480 h 14922648"/>
              <a:gd name="connsiteX1414" fmla="*/ 2744382 w 12238203"/>
              <a:gd name="connsiteY1414" fmla="*/ 6750387 h 14922648"/>
              <a:gd name="connsiteX1415" fmla="*/ 2700752 w 12238203"/>
              <a:gd name="connsiteY1415" fmla="*/ 6708147 h 14922648"/>
              <a:gd name="connsiteX1416" fmla="*/ 2659985 w 12238203"/>
              <a:gd name="connsiteY1416" fmla="*/ 6791166 h 14922648"/>
              <a:gd name="connsiteX1417" fmla="*/ 2722689 w 12238203"/>
              <a:gd name="connsiteY1417" fmla="*/ 6799482 h 14922648"/>
              <a:gd name="connsiteX1418" fmla="*/ 2744382 w 12238203"/>
              <a:gd name="connsiteY1418" fmla="*/ 6750387 h 14922648"/>
              <a:gd name="connsiteX1419" fmla="*/ 2539176 w 12238203"/>
              <a:gd name="connsiteY1419" fmla="*/ 7220457 h 14922648"/>
              <a:gd name="connsiteX1420" fmla="*/ 2522581 w 12238203"/>
              <a:gd name="connsiteY1420" fmla="*/ 7198450 h 14922648"/>
              <a:gd name="connsiteX1421" fmla="*/ 2532099 w 12238203"/>
              <a:gd name="connsiteY1421" fmla="*/ 7230145 h 14922648"/>
              <a:gd name="connsiteX1422" fmla="*/ 2539176 w 12238203"/>
              <a:gd name="connsiteY1422" fmla="*/ 7220457 h 14922648"/>
              <a:gd name="connsiteX1423" fmla="*/ 2509071 w 12238203"/>
              <a:gd name="connsiteY1423" fmla="*/ 7289206 h 14922648"/>
              <a:gd name="connsiteX1424" fmla="*/ 2480407 w 12238203"/>
              <a:gd name="connsiteY1424" fmla="*/ 7276541 h 14922648"/>
              <a:gd name="connsiteX1425" fmla="*/ 2463717 w 12238203"/>
              <a:gd name="connsiteY1425" fmla="*/ 7205531 h 14922648"/>
              <a:gd name="connsiteX1426" fmla="*/ 2471954 w 12238203"/>
              <a:gd name="connsiteY1426" fmla="*/ 7274842 h 14922648"/>
              <a:gd name="connsiteX1427" fmla="*/ 2432880 w 12238203"/>
              <a:gd name="connsiteY1427" fmla="*/ 7195470 h 14922648"/>
              <a:gd name="connsiteX1428" fmla="*/ 2452189 w 12238203"/>
              <a:gd name="connsiteY1428" fmla="*/ 7268654 h 14922648"/>
              <a:gd name="connsiteX1429" fmla="*/ 2509071 w 12238203"/>
              <a:gd name="connsiteY1429" fmla="*/ 7289206 h 14922648"/>
              <a:gd name="connsiteX1430" fmla="*/ 2318592 w 12238203"/>
              <a:gd name="connsiteY1430" fmla="*/ 7730770 h 14922648"/>
              <a:gd name="connsiteX1431" fmla="*/ 2271052 w 12238203"/>
              <a:gd name="connsiteY1431" fmla="*/ 7692939 h 14922648"/>
              <a:gd name="connsiteX1432" fmla="*/ 2238285 w 12238203"/>
              <a:gd name="connsiteY1432" fmla="*/ 7759020 h 14922648"/>
              <a:gd name="connsiteX1433" fmla="*/ 2318592 w 12238203"/>
              <a:gd name="connsiteY1433" fmla="*/ 7730770 h 14922648"/>
              <a:gd name="connsiteX1434" fmla="*/ 1557771 w 12238203"/>
              <a:gd name="connsiteY1434" fmla="*/ 9454733 h 14922648"/>
              <a:gd name="connsiteX1435" fmla="*/ 1522357 w 12238203"/>
              <a:gd name="connsiteY1435" fmla="*/ 9525747 h 14922648"/>
              <a:gd name="connsiteX1436" fmla="*/ 1542643 w 12238203"/>
              <a:gd name="connsiteY1436" fmla="*/ 9445163 h 14922648"/>
              <a:gd name="connsiteX1437" fmla="*/ 1555669 w 12238203"/>
              <a:gd name="connsiteY1437" fmla="*/ 9335932 h 14922648"/>
              <a:gd name="connsiteX1438" fmla="*/ 1551174 w 12238203"/>
              <a:gd name="connsiteY1438" fmla="*/ 9244400 h 14922648"/>
              <a:gd name="connsiteX1439" fmla="*/ 1557771 w 12238203"/>
              <a:gd name="connsiteY1439" fmla="*/ 9454733 h 14922648"/>
              <a:gd name="connsiteX1440" fmla="*/ 2766156 w 12238203"/>
              <a:gd name="connsiteY1440" fmla="*/ 6724689 h 14922648"/>
              <a:gd name="connsiteX1441" fmla="*/ 2722816 w 12238203"/>
              <a:gd name="connsiteY1441" fmla="*/ 6675545 h 14922648"/>
              <a:gd name="connsiteX1442" fmla="*/ 2706599 w 12238203"/>
              <a:gd name="connsiteY1442" fmla="*/ 6694913 h 14922648"/>
              <a:gd name="connsiteX1443" fmla="*/ 2756449 w 12238203"/>
              <a:gd name="connsiteY1443" fmla="*/ 6740411 h 14922648"/>
              <a:gd name="connsiteX1444" fmla="*/ 2766156 w 12238203"/>
              <a:gd name="connsiteY1444" fmla="*/ 6724689 h 14922648"/>
              <a:gd name="connsiteX1445" fmla="*/ 873416 w 12238203"/>
              <a:gd name="connsiteY1445" fmla="*/ 11010030 h 14922648"/>
              <a:gd name="connsiteX1446" fmla="*/ 841223 w 12238203"/>
              <a:gd name="connsiteY1446" fmla="*/ 10990716 h 14922648"/>
              <a:gd name="connsiteX1447" fmla="*/ 881755 w 12238203"/>
              <a:gd name="connsiteY1447" fmla="*/ 10975028 h 14922648"/>
              <a:gd name="connsiteX1448" fmla="*/ 823770 w 12238203"/>
              <a:gd name="connsiteY1448" fmla="*/ 10965697 h 14922648"/>
              <a:gd name="connsiteX1449" fmla="*/ 876088 w 12238203"/>
              <a:gd name="connsiteY1449" fmla="*/ 10956745 h 14922648"/>
              <a:gd name="connsiteX1450" fmla="*/ 874116 w 12238203"/>
              <a:gd name="connsiteY1450" fmla="*/ 10941620 h 14922648"/>
              <a:gd name="connsiteX1451" fmla="*/ 808464 w 12238203"/>
              <a:gd name="connsiteY1451" fmla="*/ 10928902 h 14922648"/>
              <a:gd name="connsiteX1452" fmla="*/ 872371 w 12238203"/>
              <a:gd name="connsiteY1452" fmla="*/ 10922525 h 14922648"/>
              <a:gd name="connsiteX1453" fmla="*/ 833444 w 12238203"/>
              <a:gd name="connsiteY1453" fmla="*/ 10914996 h 14922648"/>
              <a:gd name="connsiteX1454" fmla="*/ 809879 w 12238203"/>
              <a:gd name="connsiteY1454" fmla="*/ 10906112 h 14922648"/>
              <a:gd name="connsiteX1455" fmla="*/ 635958 w 12238203"/>
              <a:gd name="connsiteY1455" fmla="*/ 10957539 h 14922648"/>
              <a:gd name="connsiteX1456" fmla="*/ 644181 w 12238203"/>
              <a:gd name="connsiteY1456" fmla="*/ 10998841 h 14922648"/>
              <a:gd name="connsiteX1457" fmla="*/ 873416 w 12238203"/>
              <a:gd name="connsiteY1457" fmla="*/ 11010030 h 14922648"/>
              <a:gd name="connsiteX1458" fmla="*/ 3277195 w 12238203"/>
              <a:gd name="connsiteY1458" fmla="*/ 5570758 h 14922648"/>
              <a:gd name="connsiteX1459" fmla="*/ 3263805 w 12238203"/>
              <a:gd name="connsiteY1459" fmla="*/ 5579116 h 14922648"/>
              <a:gd name="connsiteX1460" fmla="*/ 3277195 w 12238203"/>
              <a:gd name="connsiteY1460" fmla="*/ 5570758 h 14922648"/>
              <a:gd name="connsiteX1461" fmla="*/ 3373703 w 12238203"/>
              <a:gd name="connsiteY1461" fmla="*/ 5352336 h 14922648"/>
              <a:gd name="connsiteX1462" fmla="*/ 3357028 w 12238203"/>
              <a:gd name="connsiteY1462" fmla="*/ 5335787 h 14922648"/>
              <a:gd name="connsiteX1463" fmla="*/ 3373703 w 12238203"/>
              <a:gd name="connsiteY1463" fmla="*/ 5352336 h 14922648"/>
              <a:gd name="connsiteX1464" fmla="*/ 4652674 w 12238203"/>
              <a:gd name="connsiteY1464" fmla="*/ 2463528 h 14922648"/>
              <a:gd name="connsiteX1465" fmla="*/ 4632883 w 12238203"/>
              <a:gd name="connsiteY1465" fmla="*/ 2463835 h 14922648"/>
              <a:gd name="connsiteX1466" fmla="*/ 4642932 w 12238203"/>
              <a:gd name="connsiteY1466" fmla="*/ 2473577 h 14922648"/>
              <a:gd name="connsiteX1467" fmla="*/ 5295346 w 12238203"/>
              <a:gd name="connsiteY1467" fmla="*/ 1009087 h 14922648"/>
              <a:gd name="connsiteX1468" fmla="*/ 5289462 w 12238203"/>
              <a:gd name="connsiteY1468" fmla="*/ 987601 h 14922648"/>
              <a:gd name="connsiteX1469" fmla="*/ 5295346 w 12238203"/>
              <a:gd name="connsiteY1469" fmla="*/ 1009087 h 14922648"/>
              <a:gd name="connsiteX1470" fmla="*/ 2742862 w 12238203"/>
              <a:gd name="connsiteY1470" fmla="*/ 6788495 h 14922648"/>
              <a:gd name="connsiteX1471" fmla="*/ 2736454 w 12238203"/>
              <a:gd name="connsiteY1471" fmla="*/ 6785664 h 14922648"/>
              <a:gd name="connsiteX1472" fmla="*/ 2730607 w 12238203"/>
              <a:gd name="connsiteY1472" fmla="*/ 6798898 h 14922648"/>
              <a:gd name="connsiteX1473" fmla="*/ 2737015 w 12238203"/>
              <a:gd name="connsiteY1473" fmla="*/ 6801730 h 14922648"/>
              <a:gd name="connsiteX1474" fmla="*/ 1268312 w 12238203"/>
              <a:gd name="connsiteY1474" fmla="*/ 10127105 h 14922648"/>
              <a:gd name="connsiteX1475" fmla="*/ 1249648 w 12238203"/>
              <a:gd name="connsiteY1475" fmla="*/ 10108154 h 14922648"/>
              <a:gd name="connsiteX1476" fmla="*/ 1268312 w 12238203"/>
              <a:gd name="connsiteY1476" fmla="*/ 10127105 h 14922648"/>
              <a:gd name="connsiteX1477" fmla="*/ 3404908 w 12238203"/>
              <a:gd name="connsiteY1477" fmla="*/ 5294526 h 14922648"/>
              <a:gd name="connsiteX1478" fmla="*/ 3401792 w 12238203"/>
              <a:gd name="connsiteY1478" fmla="*/ 5288764 h 14922648"/>
              <a:gd name="connsiteX1479" fmla="*/ 3391793 w 12238203"/>
              <a:gd name="connsiteY1479" fmla="*/ 5289448 h 14922648"/>
              <a:gd name="connsiteX1480" fmla="*/ 3404908 w 12238203"/>
              <a:gd name="connsiteY1480" fmla="*/ 5294526 h 14922648"/>
              <a:gd name="connsiteX1481" fmla="*/ 4626990 w 12238203"/>
              <a:gd name="connsiteY1481" fmla="*/ 2530906 h 14922648"/>
              <a:gd name="connsiteX1482" fmla="*/ 4619773 w 12238203"/>
              <a:gd name="connsiteY1482" fmla="*/ 2490763 h 14922648"/>
              <a:gd name="connsiteX1483" fmla="*/ 4626990 w 12238203"/>
              <a:gd name="connsiteY1483" fmla="*/ 2530906 h 14922648"/>
              <a:gd name="connsiteX1484" fmla="*/ 3828976 w 12238203"/>
              <a:gd name="connsiteY1484" fmla="*/ 4337713 h 14922648"/>
              <a:gd name="connsiteX1485" fmla="*/ 3820373 w 12238203"/>
              <a:gd name="connsiteY1485" fmla="*/ 4295989 h 14922648"/>
              <a:gd name="connsiteX1486" fmla="*/ 3828976 w 12238203"/>
              <a:gd name="connsiteY1486" fmla="*/ 4337713 h 14922648"/>
              <a:gd name="connsiteX1487" fmla="*/ 2731917 w 12238203"/>
              <a:gd name="connsiteY1487" fmla="*/ 6830603 h 14922648"/>
              <a:gd name="connsiteX1488" fmla="*/ 2728338 w 12238203"/>
              <a:gd name="connsiteY1488" fmla="*/ 6821368 h 14922648"/>
              <a:gd name="connsiteX1489" fmla="*/ 2659064 w 12238203"/>
              <a:gd name="connsiteY1489" fmla="*/ 6802496 h 14922648"/>
              <a:gd name="connsiteX1490" fmla="*/ 2655636 w 12238203"/>
              <a:gd name="connsiteY1490" fmla="*/ 6835678 h 14922648"/>
              <a:gd name="connsiteX1491" fmla="*/ 2727578 w 12238203"/>
              <a:gd name="connsiteY1491" fmla="*/ 6840422 h 14922648"/>
              <a:gd name="connsiteX1492" fmla="*/ 5471477 w 12238203"/>
              <a:gd name="connsiteY1492" fmla="*/ 630956 h 14922648"/>
              <a:gd name="connsiteX1493" fmla="*/ 5484801 w 12238203"/>
              <a:gd name="connsiteY1493" fmla="*/ 597335 h 14922648"/>
              <a:gd name="connsiteX1494" fmla="*/ 5434155 w 12238203"/>
              <a:gd name="connsiteY1494" fmla="*/ 694630 h 14922648"/>
              <a:gd name="connsiteX1495" fmla="*/ 5450750 w 12238203"/>
              <a:gd name="connsiteY1495" fmla="*/ 660537 h 14922648"/>
              <a:gd name="connsiteX1496" fmla="*/ 5471477 w 12238203"/>
              <a:gd name="connsiteY1496" fmla="*/ 630956 h 14922648"/>
              <a:gd name="connsiteX1497" fmla="*/ 3688854 w 12238203"/>
              <a:gd name="connsiteY1497" fmla="*/ 4669782 h 14922648"/>
              <a:gd name="connsiteX1498" fmla="*/ 3399850 w 12238203"/>
              <a:gd name="connsiteY1498" fmla="*/ 4951987 h 14922648"/>
              <a:gd name="connsiteX1499" fmla="*/ 3328056 w 12238203"/>
              <a:gd name="connsiteY1499" fmla="*/ 4895392 h 14922648"/>
              <a:gd name="connsiteX1500" fmla="*/ 3275581 w 12238203"/>
              <a:gd name="connsiteY1500" fmla="*/ 4736633 h 14922648"/>
              <a:gd name="connsiteX1501" fmla="*/ 3348513 w 12238203"/>
              <a:gd name="connsiteY1501" fmla="*/ 4593422 h 14922648"/>
              <a:gd name="connsiteX1502" fmla="*/ 3529024 w 12238203"/>
              <a:gd name="connsiteY1502" fmla="*/ 4523728 h 14922648"/>
              <a:gd name="connsiteX1503" fmla="*/ 3688854 w 12238203"/>
              <a:gd name="connsiteY1503" fmla="*/ 4669782 h 14922648"/>
              <a:gd name="connsiteX1504" fmla="*/ 2580128 w 12238203"/>
              <a:gd name="connsiteY1504" fmla="*/ 7181623 h 14922648"/>
              <a:gd name="connsiteX1505" fmla="*/ 2556374 w 12238203"/>
              <a:gd name="connsiteY1505" fmla="*/ 7162473 h 14922648"/>
              <a:gd name="connsiteX1506" fmla="*/ 2559371 w 12238203"/>
              <a:gd name="connsiteY1506" fmla="*/ 7189251 h 14922648"/>
              <a:gd name="connsiteX1507" fmla="*/ 2580128 w 12238203"/>
              <a:gd name="connsiteY1507" fmla="*/ 7181623 h 14922648"/>
              <a:gd name="connsiteX1508" fmla="*/ 1490833 w 12238203"/>
              <a:gd name="connsiteY1508" fmla="*/ 9652987 h 14922648"/>
              <a:gd name="connsiteX1509" fmla="*/ 1395503 w 12238203"/>
              <a:gd name="connsiteY1509" fmla="*/ 9620554 h 14922648"/>
              <a:gd name="connsiteX1510" fmla="*/ 1490833 w 12238203"/>
              <a:gd name="connsiteY1510" fmla="*/ 9652987 h 14922648"/>
              <a:gd name="connsiteX1511" fmla="*/ 1494603 w 12238203"/>
              <a:gd name="connsiteY1511" fmla="*/ 9644454 h 14922648"/>
              <a:gd name="connsiteX1512" fmla="*/ 1472250 w 12238203"/>
              <a:gd name="connsiteY1512" fmla="*/ 9605004 h 14922648"/>
              <a:gd name="connsiteX1513" fmla="*/ 1494603 w 12238203"/>
              <a:gd name="connsiteY1513" fmla="*/ 9644454 h 14922648"/>
              <a:gd name="connsiteX1514" fmla="*/ 1880839 w 12238203"/>
              <a:gd name="connsiteY1514" fmla="*/ 8770310 h 14922648"/>
              <a:gd name="connsiteX1515" fmla="*/ 1838521 w 12238203"/>
              <a:gd name="connsiteY1515" fmla="*/ 8741414 h 14922648"/>
              <a:gd name="connsiteX1516" fmla="*/ 1880839 w 12238203"/>
              <a:gd name="connsiteY1516" fmla="*/ 8770310 h 14922648"/>
              <a:gd name="connsiteX1517" fmla="*/ 1023406 w 12238203"/>
              <a:gd name="connsiteY1517" fmla="*/ 10714681 h 14922648"/>
              <a:gd name="connsiteX1518" fmla="*/ 992823 w 12238203"/>
              <a:gd name="connsiteY1518" fmla="*/ 10753724 h 14922648"/>
              <a:gd name="connsiteX1519" fmla="*/ 980576 w 12238203"/>
              <a:gd name="connsiteY1519" fmla="*/ 10746789 h 14922648"/>
              <a:gd name="connsiteX1520" fmla="*/ 1040628 w 12238203"/>
              <a:gd name="connsiteY1520" fmla="*/ 10665165 h 14922648"/>
              <a:gd name="connsiteX1521" fmla="*/ 1023406 w 12238203"/>
              <a:gd name="connsiteY1521" fmla="*/ 10714681 h 14922648"/>
              <a:gd name="connsiteX1522" fmla="*/ 3833287 w 12238203"/>
              <a:gd name="connsiteY1522" fmla="*/ 4356565 h 14922648"/>
              <a:gd name="connsiteX1523" fmla="*/ 3826935 w 12238203"/>
              <a:gd name="connsiteY1523" fmla="*/ 4352223 h 14922648"/>
              <a:gd name="connsiteX1524" fmla="*/ 3828057 w 12238203"/>
              <a:gd name="connsiteY1524" fmla="*/ 4362825 h 14922648"/>
              <a:gd name="connsiteX1525" fmla="*/ 3833287 w 12238203"/>
              <a:gd name="connsiteY1525" fmla="*/ 4356565 h 14922648"/>
              <a:gd name="connsiteX1526" fmla="*/ 5060834 w 12238203"/>
              <a:gd name="connsiteY1526" fmla="*/ 1579993 h 14922648"/>
              <a:gd name="connsiteX1527" fmla="*/ 4991832 w 12238203"/>
              <a:gd name="connsiteY1527" fmla="*/ 1509464 h 14922648"/>
              <a:gd name="connsiteX1528" fmla="*/ 5017653 w 12238203"/>
              <a:gd name="connsiteY1528" fmla="*/ 1623499 h 14922648"/>
              <a:gd name="connsiteX1529" fmla="*/ 5060834 w 12238203"/>
              <a:gd name="connsiteY1529" fmla="*/ 1579993 h 14922648"/>
              <a:gd name="connsiteX1530" fmla="*/ 5282490 w 12238203"/>
              <a:gd name="connsiteY1530" fmla="*/ 1078611 h 14922648"/>
              <a:gd name="connsiteX1531" fmla="*/ 5269777 w 12238203"/>
              <a:gd name="connsiteY1531" fmla="*/ 1061272 h 14922648"/>
              <a:gd name="connsiteX1532" fmla="*/ 5282490 w 12238203"/>
              <a:gd name="connsiteY1532" fmla="*/ 1078611 h 14922648"/>
              <a:gd name="connsiteX1533" fmla="*/ 613128 w 12238203"/>
              <a:gd name="connsiteY1533" fmla="*/ 11654809 h 14922648"/>
              <a:gd name="connsiteX1534" fmla="*/ 537427 w 12238203"/>
              <a:gd name="connsiteY1534" fmla="*/ 11745554 h 14922648"/>
              <a:gd name="connsiteX1535" fmla="*/ 478727 w 12238203"/>
              <a:gd name="connsiteY1535" fmla="*/ 11670042 h 14922648"/>
              <a:gd name="connsiteX1536" fmla="*/ 542234 w 12238203"/>
              <a:gd name="connsiteY1536" fmla="*/ 11590776 h 14922648"/>
              <a:gd name="connsiteX1537" fmla="*/ 613128 w 12238203"/>
              <a:gd name="connsiteY1537" fmla="*/ 11654809 h 14922648"/>
              <a:gd name="connsiteX1538" fmla="*/ 5460071 w 12238203"/>
              <a:gd name="connsiteY1538" fmla="*/ 690419 h 14922648"/>
              <a:gd name="connsiteX1539" fmla="*/ 5456329 w 12238203"/>
              <a:gd name="connsiteY1539" fmla="*/ 681414 h 14922648"/>
              <a:gd name="connsiteX1540" fmla="*/ 5454319 w 12238203"/>
              <a:gd name="connsiteY1540" fmla="*/ 700982 h 14922648"/>
              <a:gd name="connsiteX1541" fmla="*/ 5460071 w 12238203"/>
              <a:gd name="connsiteY1541" fmla="*/ 690419 h 14922648"/>
              <a:gd name="connsiteX1542" fmla="*/ 5511519 w 12238203"/>
              <a:gd name="connsiteY1542" fmla="*/ 578455 h 14922648"/>
              <a:gd name="connsiteX1543" fmla="*/ 5506107 w 12238203"/>
              <a:gd name="connsiteY1543" fmla="*/ 574530 h 14922648"/>
              <a:gd name="connsiteX1544" fmla="*/ 5501752 w 12238203"/>
              <a:gd name="connsiteY1544" fmla="*/ 579766 h 14922648"/>
              <a:gd name="connsiteX1545" fmla="*/ 5507591 w 12238203"/>
              <a:gd name="connsiteY1545" fmla="*/ 583880 h 14922648"/>
              <a:gd name="connsiteX1546" fmla="*/ 5511519 w 12238203"/>
              <a:gd name="connsiteY1546" fmla="*/ 578455 h 14922648"/>
              <a:gd name="connsiteX1547" fmla="*/ 2442014 w 12238203"/>
              <a:gd name="connsiteY1547" fmla="*/ 7525938 h 14922648"/>
              <a:gd name="connsiteX1548" fmla="*/ 2439280 w 12238203"/>
              <a:gd name="connsiteY1548" fmla="*/ 7504351 h 14922648"/>
              <a:gd name="connsiteX1549" fmla="*/ 2442014 w 12238203"/>
              <a:gd name="connsiteY1549" fmla="*/ 7525938 h 14922648"/>
              <a:gd name="connsiteX1550" fmla="*/ 5423046 w 12238203"/>
              <a:gd name="connsiteY1550" fmla="*/ 783312 h 14922648"/>
              <a:gd name="connsiteX1551" fmla="*/ 5394432 w 12238203"/>
              <a:gd name="connsiteY1551" fmla="*/ 770669 h 14922648"/>
              <a:gd name="connsiteX1552" fmla="*/ 5417375 w 12238203"/>
              <a:gd name="connsiteY1552" fmla="*/ 796148 h 14922648"/>
              <a:gd name="connsiteX1553" fmla="*/ 5423046 w 12238203"/>
              <a:gd name="connsiteY1553" fmla="*/ 783312 h 14922648"/>
              <a:gd name="connsiteX1554" fmla="*/ 5247536 w 12238203"/>
              <a:gd name="connsiteY1554" fmla="*/ 1182085 h 14922648"/>
              <a:gd name="connsiteX1555" fmla="*/ 5228269 w 12238203"/>
              <a:gd name="connsiteY1555" fmla="*/ 1167965 h 14922648"/>
              <a:gd name="connsiteX1556" fmla="*/ 5247536 w 12238203"/>
              <a:gd name="connsiteY1556" fmla="*/ 1182085 h 14922648"/>
              <a:gd name="connsiteX1557" fmla="*/ 2750087 w 12238203"/>
              <a:gd name="connsiteY1557" fmla="*/ 6834549 h 14922648"/>
              <a:gd name="connsiteX1558" fmla="*/ 2737764 w 12238203"/>
              <a:gd name="connsiteY1558" fmla="*/ 6817369 h 14922648"/>
              <a:gd name="connsiteX1559" fmla="*/ 2750087 w 12238203"/>
              <a:gd name="connsiteY1559" fmla="*/ 6834549 h 14922648"/>
              <a:gd name="connsiteX1560" fmla="*/ 5353233 w 12238203"/>
              <a:gd name="connsiteY1560" fmla="*/ 945781 h 14922648"/>
              <a:gd name="connsiteX1561" fmla="*/ 5329638 w 12238203"/>
              <a:gd name="connsiteY1561" fmla="*/ 915423 h 14922648"/>
              <a:gd name="connsiteX1562" fmla="*/ 5347144 w 12238203"/>
              <a:gd name="connsiteY1562" fmla="*/ 953823 h 14922648"/>
              <a:gd name="connsiteX1563" fmla="*/ 5353233 w 12238203"/>
              <a:gd name="connsiteY1563" fmla="*/ 945781 h 14922648"/>
              <a:gd name="connsiteX1564" fmla="*/ 2356435 w 12238203"/>
              <a:gd name="connsiteY1564" fmla="*/ 7731685 h 14922648"/>
              <a:gd name="connsiteX1565" fmla="*/ 2325574 w 12238203"/>
              <a:gd name="connsiteY1565" fmla="*/ 7697654 h 14922648"/>
              <a:gd name="connsiteX1566" fmla="*/ 2318017 w 12238203"/>
              <a:gd name="connsiteY1566" fmla="*/ 7749381 h 14922648"/>
              <a:gd name="connsiteX1567" fmla="*/ 2356435 w 12238203"/>
              <a:gd name="connsiteY1567" fmla="*/ 7731685 h 14922648"/>
              <a:gd name="connsiteX1568" fmla="*/ 504265 w 12238203"/>
              <a:gd name="connsiteY1568" fmla="*/ 11925038 h 14922648"/>
              <a:gd name="connsiteX1569" fmla="*/ 480782 w 12238203"/>
              <a:gd name="connsiteY1569" fmla="*/ 11893266 h 14922648"/>
              <a:gd name="connsiteX1570" fmla="*/ 504265 w 12238203"/>
              <a:gd name="connsiteY1570" fmla="*/ 11925038 h 14922648"/>
              <a:gd name="connsiteX1571" fmla="*/ 5636660 w 12238203"/>
              <a:gd name="connsiteY1571" fmla="*/ 319543 h 14922648"/>
              <a:gd name="connsiteX1572" fmla="*/ 5627671 w 12238203"/>
              <a:gd name="connsiteY1572" fmla="*/ 308970 h 14922648"/>
              <a:gd name="connsiteX1573" fmla="*/ 5623741 w 12238203"/>
              <a:gd name="connsiteY1573" fmla="*/ 331607 h 14922648"/>
              <a:gd name="connsiteX1574" fmla="*/ 5636660 w 12238203"/>
              <a:gd name="connsiteY1574" fmla="*/ 319543 h 14922648"/>
              <a:gd name="connsiteX1575" fmla="*/ 5315810 w 12238203"/>
              <a:gd name="connsiteY1575" fmla="*/ 1049777 h 14922648"/>
              <a:gd name="connsiteX1576" fmla="*/ 5270078 w 12238203"/>
              <a:gd name="connsiteY1576" fmla="*/ 1019872 h 14922648"/>
              <a:gd name="connsiteX1577" fmla="*/ 5286443 w 12238203"/>
              <a:gd name="connsiteY1577" fmla="*/ 968912 h 14922648"/>
              <a:gd name="connsiteX1578" fmla="*/ 5320820 w 12238203"/>
              <a:gd name="connsiteY1578" fmla="*/ 1002477 h 14922648"/>
              <a:gd name="connsiteX1579" fmla="*/ 5315810 w 12238203"/>
              <a:gd name="connsiteY1579" fmla="*/ 1049777 h 14922648"/>
              <a:gd name="connsiteX1580" fmla="*/ 4689414 w 12238203"/>
              <a:gd name="connsiteY1580" fmla="*/ 2467509 h 14922648"/>
              <a:gd name="connsiteX1581" fmla="*/ 4690226 w 12238203"/>
              <a:gd name="connsiteY1581" fmla="*/ 2459645 h 14922648"/>
              <a:gd name="connsiteX1582" fmla="*/ 4666203 w 12238203"/>
              <a:gd name="connsiteY1582" fmla="*/ 2463648 h 14922648"/>
              <a:gd name="connsiteX1583" fmla="*/ 4689414 w 12238203"/>
              <a:gd name="connsiteY1583" fmla="*/ 2467509 h 14922648"/>
              <a:gd name="connsiteX1584" fmla="*/ 3407263 w 12238203"/>
              <a:gd name="connsiteY1584" fmla="*/ 5372258 h 14922648"/>
              <a:gd name="connsiteX1585" fmla="*/ 3380940 w 12238203"/>
              <a:gd name="connsiteY1585" fmla="*/ 5346353 h 14922648"/>
              <a:gd name="connsiteX1586" fmla="*/ 3407263 w 12238203"/>
              <a:gd name="connsiteY1586" fmla="*/ 5372258 h 14922648"/>
              <a:gd name="connsiteX1587" fmla="*/ 5594671 w 12238203"/>
              <a:gd name="connsiteY1587" fmla="*/ 421646 h 14922648"/>
              <a:gd name="connsiteX1588" fmla="*/ 5579931 w 12238203"/>
              <a:gd name="connsiteY1588" fmla="*/ 402292 h 14922648"/>
              <a:gd name="connsiteX1589" fmla="*/ 5571459 w 12238203"/>
              <a:gd name="connsiteY1589" fmla="*/ 413445 h 14922648"/>
              <a:gd name="connsiteX1590" fmla="*/ 5594671 w 12238203"/>
              <a:gd name="connsiteY1590" fmla="*/ 421646 h 14922648"/>
              <a:gd name="connsiteX1591" fmla="*/ 4712743 w 12238203"/>
              <a:gd name="connsiteY1591" fmla="*/ 2422344 h 14922648"/>
              <a:gd name="connsiteX1592" fmla="*/ 4739398 w 12238203"/>
              <a:gd name="connsiteY1592" fmla="*/ 2204508 h 14922648"/>
              <a:gd name="connsiteX1593" fmla="*/ 4458368 w 12238203"/>
              <a:gd name="connsiteY1593" fmla="*/ 2208872 h 14922648"/>
              <a:gd name="connsiteX1594" fmla="*/ 4340890 w 12238203"/>
              <a:gd name="connsiteY1594" fmla="*/ 2207397 h 14922648"/>
              <a:gd name="connsiteX1595" fmla="*/ 4305549 w 12238203"/>
              <a:gd name="connsiteY1595" fmla="*/ 2311543 h 14922648"/>
              <a:gd name="connsiteX1596" fmla="*/ 4314790 w 12238203"/>
              <a:gd name="connsiteY1596" fmla="*/ 2247724 h 14922648"/>
              <a:gd name="connsiteX1597" fmla="*/ 4435598 w 12238203"/>
              <a:gd name="connsiteY1597" fmla="*/ 2272572 h 14922648"/>
              <a:gd name="connsiteX1598" fmla="*/ 4438308 w 12238203"/>
              <a:gd name="connsiteY1598" fmla="*/ 2426611 h 14922648"/>
              <a:gd name="connsiteX1599" fmla="*/ 4475079 w 12238203"/>
              <a:gd name="connsiteY1599" fmla="*/ 2436267 h 14922648"/>
              <a:gd name="connsiteX1600" fmla="*/ 4509884 w 12238203"/>
              <a:gd name="connsiteY1600" fmla="*/ 2318598 h 14922648"/>
              <a:gd name="connsiteX1601" fmla="*/ 4525167 w 12238203"/>
              <a:gd name="connsiteY1601" fmla="*/ 2432185 h 14922648"/>
              <a:gd name="connsiteX1602" fmla="*/ 4539974 w 12238203"/>
              <a:gd name="connsiteY1602" fmla="*/ 2301634 h 14922648"/>
              <a:gd name="connsiteX1603" fmla="*/ 4552215 w 12238203"/>
              <a:gd name="connsiteY1603" fmla="*/ 2431765 h 14922648"/>
              <a:gd name="connsiteX1604" fmla="*/ 4571922 w 12238203"/>
              <a:gd name="connsiteY1604" fmla="*/ 2404735 h 14922648"/>
              <a:gd name="connsiteX1605" fmla="*/ 4585199 w 12238203"/>
              <a:gd name="connsiteY1605" fmla="*/ 2431253 h 14922648"/>
              <a:gd name="connsiteX1606" fmla="*/ 4601762 w 12238203"/>
              <a:gd name="connsiteY1606" fmla="*/ 2414169 h 14922648"/>
              <a:gd name="connsiteX1607" fmla="*/ 4612247 w 12238203"/>
              <a:gd name="connsiteY1607" fmla="*/ 2430833 h 14922648"/>
              <a:gd name="connsiteX1608" fmla="*/ 4649139 w 12238203"/>
              <a:gd name="connsiteY1608" fmla="*/ 2426961 h 14922648"/>
              <a:gd name="connsiteX1609" fmla="*/ 4641920 w 12238203"/>
              <a:gd name="connsiteY1609" fmla="*/ 2386822 h 14922648"/>
              <a:gd name="connsiteX1610" fmla="*/ 4651160 w 12238203"/>
              <a:gd name="connsiteY1610" fmla="*/ 2323002 h 14922648"/>
              <a:gd name="connsiteX1611" fmla="*/ 4680173 w 12238203"/>
              <a:gd name="connsiteY1611" fmla="*/ 2279002 h 14922648"/>
              <a:gd name="connsiteX1612" fmla="*/ 4658984 w 12238203"/>
              <a:gd name="connsiteY1612" fmla="*/ 2423509 h 14922648"/>
              <a:gd name="connsiteX1613" fmla="*/ 4712743 w 12238203"/>
              <a:gd name="connsiteY1613" fmla="*/ 2422344 h 14922648"/>
              <a:gd name="connsiteX1614" fmla="*/ 539069 w 12238203"/>
              <a:gd name="connsiteY1614" fmla="*/ 11871626 h 14922648"/>
              <a:gd name="connsiteX1615" fmla="*/ 512409 w 12238203"/>
              <a:gd name="connsiteY1615" fmla="*/ 11854259 h 14922648"/>
              <a:gd name="connsiteX1616" fmla="*/ 531915 w 12238203"/>
              <a:gd name="connsiteY1616" fmla="*/ 11882236 h 14922648"/>
              <a:gd name="connsiteX1617" fmla="*/ 539069 w 12238203"/>
              <a:gd name="connsiteY1617" fmla="*/ 11871626 h 14922648"/>
              <a:gd name="connsiteX1618" fmla="*/ 1525247 w 12238203"/>
              <a:gd name="connsiteY1618" fmla="*/ 9643208 h 14922648"/>
              <a:gd name="connsiteX1619" fmla="*/ 1510986 w 12238203"/>
              <a:gd name="connsiteY1619" fmla="*/ 9642006 h 14922648"/>
              <a:gd name="connsiteX1620" fmla="*/ 1513368 w 12238203"/>
              <a:gd name="connsiteY1620" fmla="*/ 9648157 h 14922648"/>
              <a:gd name="connsiteX1621" fmla="*/ 1525247 w 12238203"/>
              <a:gd name="connsiteY1621" fmla="*/ 9643208 h 14922648"/>
              <a:gd name="connsiteX1622" fmla="*/ 3392304 w 12238203"/>
              <a:gd name="connsiteY1622" fmla="*/ 5417664 h 14922648"/>
              <a:gd name="connsiteX1623" fmla="*/ 3375368 w 12238203"/>
              <a:gd name="connsiteY1623" fmla="*/ 5391308 h 14922648"/>
              <a:gd name="connsiteX1624" fmla="*/ 3392304 w 12238203"/>
              <a:gd name="connsiteY1624" fmla="*/ 5417664 h 14922648"/>
              <a:gd name="connsiteX1625" fmla="*/ 5372947 w 12238203"/>
              <a:gd name="connsiteY1625" fmla="*/ 935582 h 14922648"/>
              <a:gd name="connsiteX1626" fmla="*/ 5352454 w 12238203"/>
              <a:gd name="connsiteY1626" fmla="*/ 975080 h 14922648"/>
              <a:gd name="connsiteX1627" fmla="*/ 5333008 w 12238203"/>
              <a:gd name="connsiteY1627" fmla="*/ 888292 h 14922648"/>
              <a:gd name="connsiteX1628" fmla="*/ 5372947 w 12238203"/>
              <a:gd name="connsiteY1628" fmla="*/ 935582 h 14922648"/>
              <a:gd name="connsiteX1629" fmla="*/ 2985160 w 12238203"/>
              <a:gd name="connsiteY1629" fmla="*/ 6341655 h 14922648"/>
              <a:gd name="connsiteX1630" fmla="*/ 2970133 w 12238203"/>
              <a:gd name="connsiteY1630" fmla="*/ 6337569 h 14922648"/>
              <a:gd name="connsiteX1631" fmla="*/ 2985160 w 12238203"/>
              <a:gd name="connsiteY1631" fmla="*/ 6341655 h 14922648"/>
              <a:gd name="connsiteX1632" fmla="*/ 4670814 w 12238203"/>
              <a:gd name="connsiteY1632" fmla="*/ 2527257 h 14922648"/>
              <a:gd name="connsiteX1633" fmla="*/ 4646495 w 12238203"/>
              <a:gd name="connsiteY1633" fmla="*/ 2490678 h 14922648"/>
              <a:gd name="connsiteX1634" fmla="*/ 4657387 w 12238203"/>
              <a:gd name="connsiteY1634" fmla="*/ 2533733 h 14922648"/>
              <a:gd name="connsiteX1635" fmla="*/ 4670814 w 12238203"/>
              <a:gd name="connsiteY1635" fmla="*/ 2527257 h 14922648"/>
              <a:gd name="connsiteX1636" fmla="*/ 5398882 w 12238203"/>
              <a:gd name="connsiteY1636" fmla="*/ 887212 h 14922648"/>
              <a:gd name="connsiteX1637" fmla="*/ 5348220 w 12238203"/>
              <a:gd name="connsiteY1637" fmla="*/ 858121 h 14922648"/>
              <a:gd name="connsiteX1638" fmla="*/ 5368934 w 12238203"/>
              <a:gd name="connsiteY1638" fmla="*/ 800723 h 14922648"/>
              <a:gd name="connsiteX1639" fmla="*/ 5406872 w 12238203"/>
              <a:gd name="connsiteY1639" fmla="*/ 842248 h 14922648"/>
              <a:gd name="connsiteX1640" fmla="*/ 5398882 w 12238203"/>
              <a:gd name="connsiteY1640" fmla="*/ 887212 h 14922648"/>
              <a:gd name="connsiteX1641" fmla="*/ 5121431 w 12238203"/>
              <a:gd name="connsiteY1641" fmla="*/ 1515257 h 14922648"/>
              <a:gd name="connsiteX1642" fmla="*/ 5017595 w 12238203"/>
              <a:gd name="connsiteY1642" fmla="*/ 1487187 h 14922648"/>
              <a:gd name="connsiteX1643" fmla="*/ 5090098 w 12238203"/>
              <a:gd name="connsiteY1643" fmla="*/ 1559625 h 14922648"/>
              <a:gd name="connsiteX1644" fmla="*/ 5121431 w 12238203"/>
              <a:gd name="connsiteY1644" fmla="*/ 1515257 h 14922648"/>
              <a:gd name="connsiteX1645" fmla="*/ 2368828 w 12238203"/>
              <a:gd name="connsiteY1645" fmla="*/ 7746339 h 14922648"/>
              <a:gd name="connsiteX1646" fmla="*/ 2187386 w 12238203"/>
              <a:gd name="connsiteY1646" fmla="*/ 7786498 h 14922648"/>
              <a:gd name="connsiteX1647" fmla="*/ 2197741 w 12238203"/>
              <a:gd name="connsiteY1647" fmla="*/ 7736518 h 14922648"/>
              <a:gd name="connsiteX1648" fmla="*/ 2156099 w 12238203"/>
              <a:gd name="connsiteY1648" fmla="*/ 7752279 h 14922648"/>
              <a:gd name="connsiteX1649" fmla="*/ 2057294 w 12238203"/>
              <a:gd name="connsiteY1649" fmla="*/ 7620416 h 14922648"/>
              <a:gd name="connsiteX1650" fmla="*/ 2158649 w 12238203"/>
              <a:gd name="connsiteY1650" fmla="*/ 7516827 h 14922648"/>
              <a:gd name="connsiteX1651" fmla="*/ 2382646 w 12238203"/>
              <a:gd name="connsiteY1651" fmla="*/ 7698907 h 14922648"/>
              <a:gd name="connsiteX1652" fmla="*/ 2368828 w 12238203"/>
              <a:gd name="connsiteY1652" fmla="*/ 7746339 h 14922648"/>
              <a:gd name="connsiteX1653" fmla="*/ 1751955 w 12238203"/>
              <a:gd name="connsiteY1653" fmla="*/ 9142824 h 14922648"/>
              <a:gd name="connsiteX1654" fmla="*/ 1732316 w 12238203"/>
              <a:gd name="connsiteY1654" fmla="*/ 9164263 h 14922648"/>
              <a:gd name="connsiteX1655" fmla="*/ 1737176 w 12238203"/>
              <a:gd name="connsiteY1655" fmla="*/ 9127848 h 14922648"/>
              <a:gd name="connsiteX1656" fmla="*/ 1741054 w 12238203"/>
              <a:gd name="connsiteY1656" fmla="*/ 9098791 h 14922648"/>
              <a:gd name="connsiteX1657" fmla="*/ 1767252 w 12238203"/>
              <a:gd name="connsiteY1657" fmla="*/ 8904567 h 14922648"/>
              <a:gd name="connsiteX1658" fmla="*/ 1758900 w 12238203"/>
              <a:gd name="connsiteY1658" fmla="*/ 8845237 h 14922648"/>
              <a:gd name="connsiteX1659" fmla="*/ 1792327 w 12238203"/>
              <a:gd name="connsiteY1659" fmla="*/ 8960565 h 14922648"/>
              <a:gd name="connsiteX1660" fmla="*/ 1772353 w 12238203"/>
              <a:gd name="connsiteY1660" fmla="*/ 9051789 h 14922648"/>
              <a:gd name="connsiteX1661" fmla="*/ 1762174 w 12238203"/>
              <a:gd name="connsiteY1661" fmla="*/ 9101144 h 14922648"/>
              <a:gd name="connsiteX1662" fmla="*/ 1753724 w 12238203"/>
              <a:gd name="connsiteY1662" fmla="*/ 9135606 h 14922648"/>
              <a:gd name="connsiteX1663" fmla="*/ 5149024 w 12238203"/>
              <a:gd name="connsiteY1663" fmla="*/ 1456845 h 14922648"/>
              <a:gd name="connsiteX1664" fmla="*/ 5155850 w 12238203"/>
              <a:gd name="connsiteY1664" fmla="*/ 1414539 h 14922648"/>
              <a:gd name="connsiteX1665" fmla="*/ 5071680 w 12238203"/>
              <a:gd name="connsiteY1665" fmla="*/ 1448445 h 14922648"/>
              <a:gd name="connsiteX1666" fmla="*/ 5053910 w 12238203"/>
              <a:gd name="connsiteY1666" fmla="*/ 1469980 h 14922648"/>
              <a:gd name="connsiteX1667" fmla="*/ 5128641 w 12238203"/>
              <a:gd name="connsiteY1667" fmla="*/ 1497916 h 14922648"/>
              <a:gd name="connsiteX1668" fmla="*/ 5149024 w 12238203"/>
              <a:gd name="connsiteY1668" fmla="*/ 1456845 h 14922648"/>
              <a:gd name="connsiteX1669" fmla="*/ 5532354 w 12238203"/>
              <a:gd name="connsiteY1669" fmla="*/ 590218 h 14922648"/>
              <a:gd name="connsiteX1670" fmla="*/ 5478215 w 12238203"/>
              <a:gd name="connsiteY1670" fmla="*/ 697732 h 14922648"/>
              <a:gd name="connsiteX1671" fmla="*/ 5425565 w 12238203"/>
              <a:gd name="connsiteY1671" fmla="*/ 819201 h 14922648"/>
              <a:gd name="connsiteX1672" fmla="*/ 5376810 w 12238203"/>
              <a:gd name="connsiteY1672" fmla="*/ 782828 h 14922648"/>
              <a:gd name="connsiteX1673" fmla="*/ 5406498 w 12238203"/>
              <a:gd name="connsiteY1673" fmla="*/ 720255 h 14922648"/>
              <a:gd name="connsiteX1674" fmla="*/ 5432526 w 12238203"/>
              <a:gd name="connsiteY1674" fmla="*/ 650951 h 14922648"/>
              <a:gd name="connsiteX1675" fmla="*/ 5496867 w 12238203"/>
              <a:gd name="connsiteY1675" fmla="*/ 546922 h 14922648"/>
              <a:gd name="connsiteX1676" fmla="*/ 5532354 w 12238203"/>
              <a:gd name="connsiteY1676" fmla="*/ 590218 h 14922648"/>
              <a:gd name="connsiteX1677" fmla="*/ 2765400 w 12238203"/>
              <a:gd name="connsiteY1677" fmla="*/ 6853051 h 14922648"/>
              <a:gd name="connsiteX1678" fmla="*/ 2758565 w 12238203"/>
              <a:gd name="connsiteY1678" fmla="*/ 6850031 h 14922648"/>
              <a:gd name="connsiteX1679" fmla="*/ 2754226 w 12238203"/>
              <a:gd name="connsiteY1679" fmla="*/ 6859850 h 14922648"/>
              <a:gd name="connsiteX1680" fmla="*/ 2761061 w 12238203"/>
              <a:gd name="connsiteY1680" fmla="*/ 6862870 h 14922648"/>
              <a:gd name="connsiteX1681" fmla="*/ 3277711 w 12238203"/>
              <a:gd name="connsiteY1681" fmla="*/ 5698964 h 14922648"/>
              <a:gd name="connsiteX1682" fmla="*/ 3257214 w 12238203"/>
              <a:gd name="connsiteY1682" fmla="*/ 5689908 h 14922648"/>
              <a:gd name="connsiteX1683" fmla="*/ 3272241 w 12238203"/>
              <a:gd name="connsiteY1683" fmla="*/ 5711343 h 14922648"/>
              <a:gd name="connsiteX1684" fmla="*/ 1918320 w 12238203"/>
              <a:gd name="connsiteY1684" fmla="*/ 8776673 h 14922648"/>
              <a:gd name="connsiteX1685" fmla="*/ 1864827 w 12238203"/>
              <a:gd name="connsiteY1685" fmla="*/ 8728052 h 14922648"/>
              <a:gd name="connsiteX1686" fmla="*/ 1918320 w 12238203"/>
              <a:gd name="connsiteY1686" fmla="*/ 8776673 h 14922648"/>
              <a:gd name="connsiteX1687" fmla="*/ 3449453 w 12238203"/>
              <a:gd name="connsiteY1687" fmla="*/ 5319512 h 14922648"/>
              <a:gd name="connsiteX1688" fmla="*/ 3436785 w 12238203"/>
              <a:gd name="connsiteY1688" fmla="*/ 5295047 h 14922648"/>
              <a:gd name="connsiteX1689" fmla="*/ 3449453 w 12238203"/>
              <a:gd name="connsiteY1689" fmla="*/ 5319512 h 14922648"/>
              <a:gd name="connsiteX1690" fmla="*/ 5565736 w 12238203"/>
              <a:gd name="connsiteY1690" fmla="*/ 530914 h 14922648"/>
              <a:gd name="connsiteX1691" fmla="*/ 5551388 w 12238203"/>
              <a:gd name="connsiteY1691" fmla="*/ 561510 h 14922648"/>
              <a:gd name="connsiteX1692" fmla="*/ 5512547 w 12238203"/>
              <a:gd name="connsiteY1692" fmla="*/ 511966 h 14922648"/>
              <a:gd name="connsiteX1693" fmla="*/ 5532878 w 12238203"/>
              <a:gd name="connsiteY1693" fmla="*/ 472882 h 14922648"/>
              <a:gd name="connsiteX1694" fmla="*/ 5571914 w 12238203"/>
              <a:gd name="connsiteY1694" fmla="*/ 505815 h 14922648"/>
              <a:gd name="connsiteX1695" fmla="*/ 5565736 w 12238203"/>
              <a:gd name="connsiteY1695" fmla="*/ 530914 h 14922648"/>
              <a:gd name="connsiteX1696" fmla="*/ 710274 w 12238203"/>
              <a:gd name="connsiteY1696" fmla="*/ 11520972 h 14922648"/>
              <a:gd name="connsiteX1697" fmla="*/ 681035 w 12238203"/>
              <a:gd name="connsiteY1697" fmla="*/ 11476632 h 14922648"/>
              <a:gd name="connsiteX1698" fmla="*/ 653392 w 12238203"/>
              <a:gd name="connsiteY1698" fmla="*/ 11511538 h 14922648"/>
              <a:gd name="connsiteX1699" fmla="*/ 692815 w 12238203"/>
              <a:gd name="connsiteY1699" fmla="*/ 11504130 h 14922648"/>
              <a:gd name="connsiteX1700" fmla="*/ 696453 w 12238203"/>
              <a:gd name="connsiteY1700" fmla="*/ 11539684 h 14922648"/>
              <a:gd name="connsiteX1701" fmla="*/ 710274 w 12238203"/>
              <a:gd name="connsiteY1701" fmla="*/ 11520972 h 14922648"/>
              <a:gd name="connsiteX1702" fmla="*/ 455540 w 12238203"/>
              <a:gd name="connsiteY1702" fmla="*/ 12108957 h 14922648"/>
              <a:gd name="connsiteX1703" fmla="*/ 420318 w 12238203"/>
              <a:gd name="connsiteY1703" fmla="*/ 12057174 h 14922648"/>
              <a:gd name="connsiteX1704" fmla="*/ 455540 w 12238203"/>
              <a:gd name="connsiteY1704" fmla="*/ 12108957 h 14922648"/>
              <a:gd name="connsiteX1705" fmla="*/ 2577839 w 12238203"/>
              <a:gd name="connsiteY1705" fmla="*/ 7311119 h 14922648"/>
              <a:gd name="connsiteX1706" fmla="*/ 2579247 w 12238203"/>
              <a:gd name="connsiteY1706" fmla="*/ 7286614 h 14922648"/>
              <a:gd name="connsiteX1707" fmla="*/ 2553887 w 12238203"/>
              <a:gd name="connsiteY1707" fmla="*/ 7281517 h 14922648"/>
              <a:gd name="connsiteX1708" fmla="*/ 2572303 w 12238203"/>
              <a:gd name="connsiteY1708" fmla="*/ 7319690 h 14922648"/>
              <a:gd name="connsiteX1709" fmla="*/ 2577839 w 12238203"/>
              <a:gd name="connsiteY1709" fmla="*/ 7311119 h 14922648"/>
              <a:gd name="connsiteX1710" fmla="*/ 5100966 w 12238203"/>
              <a:gd name="connsiteY1710" fmla="*/ 1601441 h 14922648"/>
              <a:gd name="connsiteX1711" fmla="*/ 5085226 w 12238203"/>
              <a:gd name="connsiteY1711" fmla="*/ 1590370 h 14922648"/>
              <a:gd name="connsiteX1712" fmla="*/ 5100966 w 12238203"/>
              <a:gd name="connsiteY1712" fmla="*/ 1601441 h 14922648"/>
              <a:gd name="connsiteX1713" fmla="*/ 5600515 w 12238203"/>
              <a:gd name="connsiteY1713" fmla="*/ 481761 h 14922648"/>
              <a:gd name="connsiteX1714" fmla="*/ 5589048 w 12238203"/>
              <a:gd name="connsiteY1714" fmla="*/ 485940 h 14922648"/>
              <a:gd name="connsiteX1715" fmla="*/ 5549123 w 12238203"/>
              <a:gd name="connsiteY1715" fmla="*/ 426178 h 14922648"/>
              <a:gd name="connsiteX1716" fmla="*/ 5578820 w 12238203"/>
              <a:gd name="connsiteY1716" fmla="*/ 380740 h 14922648"/>
              <a:gd name="connsiteX1717" fmla="*/ 5619446 w 12238203"/>
              <a:gd name="connsiteY1717" fmla="*/ 427456 h 14922648"/>
              <a:gd name="connsiteX1718" fmla="*/ 5605204 w 12238203"/>
              <a:gd name="connsiteY1718" fmla="*/ 429896 h 14922648"/>
              <a:gd name="connsiteX1719" fmla="*/ 5600515 w 12238203"/>
              <a:gd name="connsiteY1719" fmla="*/ 481761 h 14922648"/>
              <a:gd name="connsiteX1720" fmla="*/ 5268042 w 12238203"/>
              <a:gd name="connsiteY1720" fmla="*/ 1239577 h 14922648"/>
              <a:gd name="connsiteX1721" fmla="*/ 5249402 w 12238203"/>
              <a:gd name="connsiteY1721" fmla="*/ 1229812 h 14922648"/>
              <a:gd name="connsiteX1722" fmla="*/ 5268042 w 12238203"/>
              <a:gd name="connsiteY1722" fmla="*/ 1239577 h 14922648"/>
              <a:gd name="connsiteX1723" fmla="*/ 2602622 w 12238203"/>
              <a:gd name="connsiteY1723" fmla="*/ 7281160 h 14922648"/>
              <a:gd name="connsiteX1724" fmla="*/ 2568767 w 12238203"/>
              <a:gd name="connsiteY1724" fmla="*/ 7201548 h 14922648"/>
              <a:gd name="connsiteX1725" fmla="*/ 2531365 w 12238203"/>
              <a:gd name="connsiteY1725" fmla="*/ 7249166 h 14922648"/>
              <a:gd name="connsiteX1726" fmla="*/ 2602622 w 12238203"/>
              <a:gd name="connsiteY1726" fmla="*/ 7281160 h 14922648"/>
              <a:gd name="connsiteX1727" fmla="*/ 5641575 w 12238203"/>
              <a:gd name="connsiteY1727" fmla="*/ 403467 h 14922648"/>
              <a:gd name="connsiteX1728" fmla="*/ 5597614 w 12238203"/>
              <a:gd name="connsiteY1728" fmla="*/ 349514 h 14922648"/>
              <a:gd name="connsiteX1729" fmla="*/ 5627088 w 12238203"/>
              <a:gd name="connsiteY1729" fmla="*/ 287386 h 14922648"/>
              <a:gd name="connsiteX1730" fmla="*/ 5665023 w 12238203"/>
              <a:gd name="connsiteY1730" fmla="*/ 332075 h 14922648"/>
              <a:gd name="connsiteX1731" fmla="*/ 5647199 w 12238203"/>
              <a:gd name="connsiteY1731" fmla="*/ 327754 h 14922648"/>
              <a:gd name="connsiteX1732" fmla="*/ 5654879 w 12238203"/>
              <a:gd name="connsiteY1732" fmla="*/ 345873 h 14922648"/>
              <a:gd name="connsiteX1733" fmla="*/ 5641575 w 12238203"/>
              <a:gd name="connsiteY1733" fmla="*/ 403467 h 14922648"/>
              <a:gd name="connsiteX1734" fmla="*/ 4291447 w 12238203"/>
              <a:gd name="connsiteY1734" fmla="*/ 3461541 h 14922648"/>
              <a:gd name="connsiteX1735" fmla="*/ 4283836 w 12238203"/>
              <a:gd name="connsiteY1735" fmla="*/ 3433694 h 14922648"/>
              <a:gd name="connsiteX1736" fmla="*/ 4281017 w 12238203"/>
              <a:gd name="connsiteY1736" fmla="*/ 3462033 h 14922648"/>
              <a:gd name="connsiteX1737" fmla="*/ 4291447 w 12238203"/>
              <a:gd name="connsiteY1737" fmla="*/ 3461541 h 14922648"/>
              <a:gd name="connsiteX1738" fmla="*/ 1558273 w 12238203"/>
              <a:gd name="connsiteY1738" fmla="*/ 9648112 h 14922648"/>
              <a:gd name="connsiteX1739" fmla="*/ 1525878 w 12238203"/>
              <a:gd name="connsiteY1739" fmla="*/ 9608302 h 14922648"/>
              <a:gd name="connsiteX1740" fmla="*/ 1552806 w 12238203"/>
              <a:gd name="connsiteY1740" fmla="*/ 9660484 h 14922648"/>
              <a:gd name="connsiteX1741" fmla="*/ 1939230 w 12238203"/>
              <a:gd name="connsiteY1741" fmla="*/ 8785912 h 14922648"/>
              <a:gd name="connsiteX1742" fmla="*/ 1901882 w 12238203"/>
              <a:gd name="connsiteY1742" fmla="*/ 8734226 h 14922648"/>
              <a:gd name="connsiteX1743" fmla="*/ 1939230 w 12238203"/>
              <a:gd name="connsiteY1743" fmla="*/ 8785912 h 14922648"/>
              <a:gd name="connsiteX1744" fmla="*/ 579878 w 12238203"/>
              <a:gd name="connsiteY1744" fmla="*/ 11866749 h 14922648"/>
              <a:gd name="connsiteX1745" fmla="*/ 504198 w 12238203"/>
              <a:gd name="connsiteY1745" fmla="*/ 11964743 h 14922648"/>
              <a:gd name="connsiteX1746" fmla="*/ 444622 w 12238203"/>
              <a:gd name="connsiteY1746" fmla="*/ 11905307 h 14922648"/>
              <a:gd name="connsiteX1747" fmla="*/ 516265 w 12238203"/>
              <a:gd name="connsiteY1747" fmla="*/ 11818776 h 14922648"/>
              <a:gd name="connsiteX1748" fmla="*/ 579878 w 12238203"/>
              <a:gd name="connsiteY1748" fmla="*/ 11866749 h 14922648"/>
              <a:gd name="connsiteX1749" fmla="*/ 5323751 w 12238203"/>
              <a:gd name="connsiteY1749" fmla="*/ 1130478 h 14922648"/>
              <a:gd name="connsiteX1750" fmla="*/ 5318610 w 12238203"/>
              <a:gd name="connsiteY1750" fmla="*/ 1114446 h 14922648"/>
              <a:gd name="connsiteX1751" fmla="*/ 5323751 w 12238203"/>
              <a:gd name="connsiteY1751" fmla="*/ 1130478 h 14922648"/>
              <a:gd name="connsiteX1752" fmla="*/ 5280851 w 12238203"/>
              <a:gd name="connsiteY1752" fmla="*/ 1227903 h 14922648"/>
              <a:gd name="connsiteX1753" fmla="*/ 5234299 w 12238203"/>
              <a:gd name="connsiteY1753" fmla="*/ 1193570 h 14922648"/>
              <a:gd name="connsiteX1754" fmla="*/ 5229072 w 12238203"/>
              <a:gd name="connsiteY1754" fmla="*/ 1206555 h 14922648"/>
              <a:gd name="connsiteX1755" fmla="*/ 5215466 w 12238203"/>
              <a:gd name="connsiteY1755" fmla="*/ 1162307 h 14922648"/>
              <a:gd name="connsiteX1756" fmla="*/ 5169778 w 12238203"/>
              <a:gd name="connsiteY1756" fmla="*/ 1132944 h 14922648"/>
              <a:gd name="connsiteX1757" fmla="*/ 5203094 w 12238203"/>
              <a:gd name="connsiteY1757" fmla="*/ 1178763 h 14922648"/>
              <a:gd name="connsiteX1758" fmla="*/ 5233173 w 12238203"/>
              <a:gd name="connsiteY1758" fmla="*/ 1218053 h 14922648"/>
              <a:gd name="connsiteX1759" fmla="*/ 5274759 w 12238203"/>
              <a:gd name="connsiteY1759" fmla="*/ 1235918 h 14922648"/>
              <a:gd name="connsiteX1760" fmla="*/ 5280851 w 12238203"/>
              <a:gd name="connsiteY1760" fmla="*/ 1227903 h 14922648"/>
              <a:gd name="connsiteX1761" fmla="*/ 3476497 w 12238203"/>
              <a:gd name="connsiteY1761" fmla="*/ 5312594 h 14922648"/>
              <a:gd name="connsiteX1762" fmla="*/ 3459000 w 12238203"/>
              <a:gd name="connsiteY1762" fmla="*/ 5309455 h 14922648"/>
              <a:gd name="connsiteX1763" fmla="*/ 3476497 w 12238203"/>
              <a:gd name="connsiteY1763" fmla="*/ 5312594 h 14922648"/>
              <a:gd name="connsiteX1764" fmla="*/ 2996312 w 12238203"/>
              <a:gd name="connsiteY1764" fmla="*/ 6405309 h 14922648"/>
              <a:gd name="connsiteX1765" fmla="*/ 2977462 w 12238203"/>
              <a:gd name="connsiteY1765" fmla="*/ 6355616 h 14922648"/>
              <a:gd name="connsiteX1766" fmla="*/ 2996312 w 12238203"/>
              <a:gd name="connsiteY1766" fmla="*/ 6405309 h 14922648"/>
              <a:gd name="connsiteX1767" fmla="*/ 5440180 w 12238203"/>
              <a:gd name="connsiteY1767" fmla="*/ 875249 h 14922648"/>
              <a:gd name="connsiteX1768" fmla="*/ 5436334 w 12238203"/>
              <a:gd name="connsiteY1768" fmla="*/ 864600 h 14922648"/>
              <a:gd name="connsiteX1769" fmla="*/ 5428458 w 12238203"/>
              <a:gd name="connsiteY1769" fmla="*/ 875542 h 14922648"/>
              <a:gd name="connsiteX1770" fmla="*/ 5440180 w 12238203"/>
              <a:gd name="connsiteY1770" fmla="*/ 875249 h 14922648"/>
              <a:gd name="connsiteX1771" fmla="*/ 3433455 w 12238203"/>
              <a:gd name="connsiteY1771" fmla="*/ 5421561 h 14922648"/>
              <a:gd name="connsiteX1772" fmla="*/ 3409836 w 12238203"/>
              <a:gd name="connsiteY1772" fmla="*/ 5377987 h 14922648"/>
              <a:gd name="connsiteX1773" fmla="*/ 3433455 w 12238203"/>
              <a:gd name="connsiteY1773" fmla="*/ 5421561 h 14922648"/>
              <a:gd name="connsiteX1774" fmla="*/ 4994359 w 12238203"/>
              <a:gd name="connsiteY1774" fmla="*/ 1890448 h 14922648"/>
              <a:gd name="connsiteX1775" fmla="*/ 4968290 w 12238203"/>
              <a:gd name="connsiteY1775" fmla="*/ 1912372 h 14922648"/>
              <a:gd name="connsiteX1776" fmla="*/ 4994359 w 12238203"/>
              <a:gd name="connsiteY1776" fmla="*/ 1890448 h 14922648"/>
              <a:gd name="connsiteX1777" fmla="*/ 5409029 w 12238203"/>
              <a:gd name="connsiteY1777" fmla="*/ 957246 h 14922648"/>
              <a:gd name="connsiteX1778" fmla="*/ 5393703 w 12238203"/>
              <a:gd name="connsiteY1778" fmla="*/ 945387 h 14922648"/>
              <a:gd name="connsiteX1779" fmla="*/ 5405737 w 12238203"/>
              <a:gd name="connsiteY1779" fmla="*/ 963443 h 14922648"/>
              <a:gd name="connsiteX1780" fmla="*/ 5409029 w 12238203"/>
              <a:gd name="connsiteY1780" fmla="*/ 957246 h 14922648"/>
              <a:gd name="connsiteX1781" fmla="*/ 2848232 w 12238203"/>
              <a:gd name="connsiteY1781" fmla="*/ 6753410 h 14922648"/>
              <a:gd name="connsiteX1782" fmla="*/ 2796673 w 12238203"/>
              <a:gd name="connsiteY1782" fmla="*/ 6746448 h 14922648"/>
              <a:gd name="connsiteX1783" fmla="*/ 2848232 w 12238203"/>
              <a:gd name="connsiteY1783" fmla="*/ 6753410 h 14922648"/>
              <a:gd name="connsiteX1784" fmla="*/ 1626585 w 12238203"/>
              <a:gd name="connsiteY1784" fmla="*/ 9518424 h 14922648"/>
              <a:gd name="connsiteX1785" fmla="*/ 1583562 w 12238203"/>
              <a:gd name="connsiteY1785" fmla="*/ 9568526 h 14922648"/>
              <a:gd name="connsiteX1786" fmla="*/ 1620468 w 12238203"/>
              <a:gd name="connsiteY1786" fmla="*/ 9485001 h 14922648"/>
              <a:gd name="connsiteX1787" fmla="*/ 1629561 w 12238203"/>
              <a:gd name="connsiteY1787" fmla="*/ 9258795 h 14922648"/>
              <a:gd name="connsiteX1788" fmla="*/ 1653724 w 12238203"/>
              <a:gd name="connsiteY1788" fmla="*/ 9329574 h 14922648"/>
              <a:gd name="connsiteX1789" fmla="*/ 1626585 w 12238203"/>
              <a:gd name="connsiteY1789" fmla="*/ 9518424 h 14922648"/>
              <a:gd name="connsiteX1790" fmla="*/ 3429894 w 12238203"/>
              <a:gd name="connsiteY1790" fmla="*/ 5438861 h 14922648"/>
              <a:gd name="connsiteX1791" fmla="*/ 3377546 w 12238203"/>
              <a:gd name="connsiteY1791" fmla="*/ 5354034 h 14922648"/>
              <a:gd name="connsiteX1792" fmla="*/ 3400288 w 12238203"/>
              <a:gd name="connsiteY1792" fmla="*/ 5388044 h 14922648"/>
              <a:gd name="connsiteX1793" fmla="*/ 3429894 w 12238203"/>
              <a:gd name="connsiteY1793" fmla="*/ 5438861 h 14922648"/>
              <a:gd name="connsiteX1794" fmla="*/ 5484077 w 12238203"/>
              <a:gd name="connsiteY1794" fmla="*/ 794564 h 14922648"/>
              <a:gd name="connsiteX1795" fmla="*/ 5474534 w 12238203"/>
              <a:gd name="connsiteY1795" fmla="*/ 808160 h 14922648"/>
              <a:gd name="connsiteX1796" fmla="*/ 5484077 w 12238203"/>
              <a:gd name="connsiteY1796" fmla="*/ 794564 h 14922648"/>
              <a:gd name="connsiteX1797" fmla="*/ 751988 w 12238203"/>
              <a:gd name="connsiteY1797" fmla="*/ 11508488 h 14922648"/>
              <a:gd name="connsiteX1798" fmla="*/ 676639 w 12238203"/>
              <a:gd name="connsiteY1798" fmla="*/ 11606423 h 14922648"/>
              <a:gd name="connsiteX1799" fmla="*/ 605812 w 12238203"/>
              <a:gd name="connsiteY1799" fmla="*/ 11535102 h 14922648"/>
              <a:gd name="connsiteX1800" fmla="*/ 681146 w 12238203"/>
              <a:gd name="connsiteY1800" fmla="*/ 11445267 h 14922648"/>
              <a:gd name="connsiteX1801" fmla="*/ 751988 w 12238203"/>
              <a:gd name="connsiteY1801" fmla="*/ 11508488 h 14922648"/>
              <a:gd name="connsiteX1802" fmla="*/ 3425305 w 12238203"/>
              <a:gd name="connsiteY1802" fmla="*/ 5460797 h 14922648"/>
              <a:gd name="connsiteX1803" fmla="*/ 3341776 w 12238203"/>
              <a:gd name="connsiteY1803" fmla="*/ 5414200 h 14922648"/>
              <a:gd name="connsiteX1804" fmla="*/ 3324146 w 12238203"/>
              <a:gd name="connsiteY1804" fmla="*/ 5377863 h 14922648"/>
              <a:gd name="connsiteX1805" fmla="*/ 3232210 w 12238203"/>
              <a:gd name="connsiteY1805" fmla="*/ 5360689 h 14922648"/>
              <a:gd name="connsiteX1806" fmla="*/ 3204056 w 12238203"/>
              <a:gd name="connsiteY1806" fmla="*/ 5509887 h 14922648"/>
              <a:gd name="connsiteX1807" fmla="*/ 3247055 w 12238203"/>
              <a:gd name="connsiteY1807" fmla="*/ 5552340 h 14922648"/>
              <a:gd name="connsiteX1808" fmla="*/ 3380174 w 12238203"/>
              <a:gd name="connsiteY1808" fmla="*/ 5530596 h 14922648"/>
              <a:gd name="connsiteX1809" fmla="*/ 3425305 w 12238203"/>
              <a:gd name="connsiteY1809" fmla="*/ 5460797 h 14922648"/>
              <a:gd name="connsiteX1810" fmla="*/ 3456972 w 12238203"/>
              <a:gd name="connsiteY1810" fmla="*/ 5389128 h 14922648"/>
              <a:gd name="connsiteX1811" fmla="*/ 3423784 w 12238203"/>
              <a:gd name="connsiteY1811" fmla="*/ 5346419 h 14922648"/>
              <a:gd name="connsiteX1812" fmla="*/ 3456972 w 12238203"/>
              <a:gd name="connsiteY1812" fmla="*/ 5389128 h 14922648"/>
              <a:gd name="connsiteX1813" fmla="*/ 5371035 w 12238203"/>
              <a:gd name="connsiteY1813" fmla="*/ 1059870 h 14922648"/>
              <a:gd name="connsiteX1814" fmla="*/ 5347787 w 12238203"/>
              <a:gd name="connsiteY1814" fmla="*/ 1034343 h 14922648"/>
              <a:gd name="connsiteX1815" fmla="*/ 5337591 w 12238203"/>
              <a:gd name="connsiteY1815" fmla="*/ 1064417 h 14922648"/>
              <a:gd name="connsiteX1816" fmla="*/ 5349798 w 12238203"/>
              <a:gd name="connsiteY1816" fmla="*/ 1048453 h 14922648"/>
              <a:gd name="connsiteX1817" fmla="*/ 5364932 w 12238203"/>
              <a:gd name="connsiteY1817" fmla="*/ 1067852 h 14922648"/>
              <a:gd name="connsiteX1818" fmla="*/ 5371035 w 12238203"/>
              <a:gd name="connsiteY1818" fmla="*/ 1059870 h 14922648"/>
              <a:gd name="connsiteX1819" fmla="*/ 2506355 w 12238203"/>
              <a:gd name="connsiteY1819" fmla="*/ 7544153 h 14922648"/>
              <a:gd name="connsiteX1820" fmla="*/ 2478650 w 12238203"/>
              <a:gd name="connsiteY1820" fmla="*/ 7564542 h 14922648"/>
              <a:gd name="connsiteX1821" fmla="*/ 2402721 w 12238203"/>
              <a:gd name="connsiteY1821" fmla="*/ 7514181 h 14922648"/>
              <a:gd name="connsiteX1822" fmla="*/ 2297729 w 12238203"/>
              <a:gd name="connsiteY1822" fmla="*/ 7566630 h 14922648"/>
              <a:gd name="connsiteX1823" fmla="*/ 2328803 w 12238203"/>
              <a:gd name="connsiteY1823" fmla="*/ 7509033 h 14922648"/>
              <a:gd name="connsiteX1824" fmla="*/ 2341166 w 12238203"/>
              <a:gd name="connsiteY1824" fmla="*/ 7475265 h 14922648"/>
              <a:gd name="connsiteX1825" fmla="*/ 2276800 w 12238203"/>
              <a:gd name="connsiteY1825" fmla="*/ 7366328 h 14922648"/>
              <a:gd name="connsiteX1826" fmla="*/ 2375542 w 12238203"/>
              <a:gd name="connsiteY1826" fmla="*/ 7425241 h 14922648"/>
              <a:gd name="connsiteX1827" fmla="*/ 2458272 w 12238203"/>
              <a:gd name="connsiteY1827" fmla="*/ 7345633 h 14922648"/>
              <a:gd name="connsiteX1828" fmla="*/ 2430749 w 12238203"/>
              <a:gd name="connsiteY1828" fmla="*/ 7454219 h 14922648"/>
              <a:gd name="connsiteX1829" fmla="*/ 2506355 w 12238203"/>
              <a:gd name="connsiteY1829" fmla="*/ 7544153 h 14922648"/>
              <a:gd name="connsiteX1830" fmla="*/ 2605465 w 12238203"/>
              <a:gd name="connsiteY1830" fmla="*/ 7322824 h 14922648"/>
              <a:gd name="connsiteX1831" fmla="*/ 2592920 w 12238203"/>
              <a:gd name="connsiteY1831" fmla="*/ 7288073 h 14922648"/>
              <a:gd name="connsiteX1832" fmla="*/ 2597732 w 12238203"/>
              <a:gd name="connsiteY1832" fmla="*/ 7330417 h 14922648"/>
              <a:gd name="connsiteX1833" fmla="*/ 2605465 w 12238203"/>
              <a:gd name="connsiteY1833" fmla="*/ 7322824 h 14922648"/>
              <a:gd name="connsiteX1834" fmla="*/ 2624748 w 12238203"/>
              <a:gd name="connsiteY1834" fmla="*/ 7284318 h 14922648"/>
              <a:gd name="connsiteX1835" fmla="*/ 2609783 w 12238203"/>
              <a:gd name="connsiteY1835" fmla="*/ 7180471 h 14922648"/>
              <a:gd name="connsiteX1836" fmla="*/ 2612473 w 12238203"/>
              <a:gd name="connsiteY1836" fmla="*/ 7226459 h 14922648"/>
              <a:gd name="connsiteX1837" fmla="*/ 2581853 w 12238203"/>
              <a:gd name="connsiteY1837" fmla="*/ 7148786 h 14922648"/>
              <a:gd name="connsiteX1838" fmla="*/ 2624748 w 12238203"/>
              <a:gd name="connsiteY1838" fmla="*/ 7284318 h 14922648"/>
              <a:gd name="connsiteX1839" fmla="*/ 1107023 w 12238203"/>
              <a:gd name="connsiteY1839" fmla="*/ 10723530 h 14922648"/>
              <a:gd name="connsiteX1840" fmla="*/ 1043822 w 12238203"/>
              <a:gd name="connsiteY1840" fmla="*/ 10776251 h 14922648"/>
              <a:gd name="connsiteX1841" fmla="*/ 1101327 w 12238203"/>
              <a:gd name="connsiteY1841" fmla="*/ 10700980 h 14922648"/>
              <a:gd name="connsiteX1842" fmla="*/ 1107023 w 12238203"/>
              <a:gd name="connsiteY1842" fmla="*/ 10723530 h 14922648"/>
              <a:gd name="connsiteX1843" fmla="*/ 5569294 w 12238203"/>
              <a:gd name="connsiteY1843" fmla="*/ 629591 h 14922648"/>
              <a:gd name="connsiteX1844" fmla="*/ 5552870 w 12238203"/>
              <a:gd name="connsiteY1844" fmla="*/ 622334 h 14922648"/>
              <a:gd name="connsiteX1845" fmla="*/ 5569294 w 12238203"/>
              <a:gd name="connsiteY1845" fmla="*/ 629591 h 14922648"/>
              <a:gd name="connsiteX1846" fmla="*/ 3333519 w 12238203"/>
              <a:gd name="connsiteY1846" fmla="*/ 5690480 h 14922648"/>
              <a:gd name="connsiteX1847" fmla="*/ 3319900 w 12238203"/>
              <a:gd name="connsiteY1847" fmla="*/ 5646220 h 14922648"/>
              <a:gd name="connsiteX1848" fmla="*/ 3273319 w 12238203"/>
              <a:gd name="connsiteY1848" fmla="*/ 5611873 h 14922648"/>
              <a:gd name="connsiteX1849" fmla="*/ 3314694 w 12238203"/>
              <a:gd name="connsiteY1849" fmla="*/ 5668398 h 14922648"/>
              <a:gd name="connsiteX1850" fmla="*/ 3262074 w 12238203"/>
              <a:gd name="connsiteY1850" fmla="*/ 5625773 h 14922648"/>
              <a:gd name="connsiteX1851" fmla="*/ 3287388 w 12238203"/>
              <a:gd name="connsiteY1851" fmla="*/ 5665510 h 14922648"/>
              <a:gd name="connsiteX1852" fmla="*/ 3251068 w 12238203"/>
              <a:gd name="connsiteY1852" fmla="*/ 5640285 h 14922648"/>
              <a:gd name="connsiteX1853" fmla="*/ 3288979 w 12238203"/>
              <a:gd name="connsiteY1853" fmla="*/ 5694254 h 14922648"/>
              <a:gd name="connsiteX1854" fmla="*/ 3265066 w 12238203"/>
              <a:gd name="connsiteY1854" fmla="*/ 5683688 h 14922648"/>
              <a:gd name="connsiteX1855" fmla="*/ 3285397 w 12238203"/>
              <a:gd name="connsiteY1855" fmla="*/ 5702361 h 14922648"/>
              <a:gd name="connsiteX1856" fmla="*/ 3316735 w 12238203"/>
              <a:gd name="connsiteY1856" fmla="*/ 5706518 h 14922648"/>
              <a:gd name="connsiteX1857" fmla="*/ 3333519 w 12238203"/>
              <a:gd name="connsiteY1857" fmla="*/ 5690480 h 14922648"/>
              <a:gd name="connsiteX1858" fmla="*/ 5531524 w 12238203"/>
              <a:gd name="connsiteY1858" fmla="*/ 722468 h 14922648"/>
              <a:gd name="connsiteX1859" fmla="*/ 5508251 w 12238203"/>
              <a:gd name="connsiteY1859" fmla="*/ 705710 h 14922648"/>
              <a:gd name="connsiteX1860" fmla="*/ 5526678 w 12238203"/>
              <a:gd name="connsiteY1860" fmla="*/ 732067 h 14922648"/>
              <a:gd name="connsiteX1861" fmla="*/ 5531524 w 12238203"/>
              <a:gd name="connsiteY1861" fmla="*/ 722468 h 14922648"/>
              <a:gd name="connsiteX1862" fmla="*/ 1592875 w 12238203"/>
              <a:gd name="connsiteY1862" fmla="*/ 9637904 h 14922648"/>
              <a:gd name="connsiteX1863" fmla="*/ 1580073 w 12238203"/>
              <a:gd name="connsiteY1863" fmla="*/ 9632248 h 14922648"/>
              <a:gd name="connsiteX1864" fmla="*/ 1592875 w 12238203"/>
              <a:gd name="connsiteY1864" fmla="*/ 9637904 h 14922648"/>
              <a:gd name="connsiteX1865" fmla="*/ 3470626 w 12238203"/>
              <a:gd name="connsiteY1865" fmla="*/ 5390568 h 14922648"/>
              <a:gd name="connsiteX1866" fmla="*/ 3451278 w 12238203"/>
              <a:gd name="connsiteY1866" fmla="*/ 5348878 h 14922648"/>
              <a:gd name="connsiteX1867" fmla="*/ 3469224 w 12238203"/>
              <a:gd name="connsiteY1867" fmla="*/ 5361398 h 14922648"/>
              <a:gd name="connsiteX1868" fmla="*/ 3438895 w 12238203"/>
              <a:gd name="connsiteY1868" fmla="*/ 5343407 h 14922648"/>
              <a:gd name="connsiteX1869" fmla="*/ 3470626 w 12238203"/>
              <a:gd name="connsiteY1869" fmla="*/ 5390568 h 14922648"/>
              <a:gd name="connsiteX1870" fmla="*/ 5415222 w 12238203"/>
              <a:gd name="connsiteY1870" fmla="*/ 989737 h 14922648"/>
              <a:gd name="connsiteX1871" fmla="*/ 5414880 w 12238203"/>
              <a:gd name="connsiteY1871" fmla="*/ 974108 h 14922648"/>
              <a:gd name="connsiteX1872" fmla="*/ 5399858 w 12238203"/>
              <a:gd name="connsiteY1872" fmla="*/ 988363 h 14922648"/>
              <a:gd name="connsiteX1873" fmla="*/ 5390452 w 12238203"/>
              <a:gd name="connsiteY1873" fmla="*/ 972487 h 14922648"/>
              <a:gd name="connsiteX1874" fmla="*/ 5377608 w 12238203"/>
              <a:gd name="connsiteY1874" fmla="*/ 984137 h 14922648"/>
              <a:gd name="connsiteX1875" fmla="*/ 5402898 w 12238203"/>
              <a:gd name="connsiteY1875" fmla="*/ 1007031 h 14922648"/>
              <a:gd name="connsiteX1876" fmla="*/ 5415222 w 12238203"/>
              <a:gd name="connsiteY1876" fmla="*/ 989737 h 14922648"/>
              <a:gd name="connsiteX1877" fmla="*/ 5689441 w 12238203"/>
              <a:gd name="connsiteY1877" fmla="*/ 369850 h 14922648"/>
              <a:gd name="connsiteX1878" fmla="*/ 5678054 w 12238203"/>
              <a:gd name="connsiteY1878" fmla="*/ 357202 h 14922648"/>
              <a:gd name="connsiteX1879" fmla="*/ 5670678 w 12238203"/>
              <a:gd name="connsiteY1879" fmla="*/ 372731 h 14922648"/>
              <a:gd name="connsiteX1880" fmla="*/ 5689441 w 12238203"/>
              <a:gd name="connsiteY1880" fmla="*/ 369850 h 14922648"/>
              <a:gd name="connsiteX1881" fmla="*/ 5671664 w 12238203"/>
              <a:gd name="connsiteY1881" fmla="*/ 411250 h 14922648"/>
              <a:gd name="connsiteX1882" fmla="*/ 5668765 w 12238203"/>
              <a:gd name="connsiteY1882" fmla="*/ 392197 h 14922648"/>
              <a:gd name="connsiteX1883" fmla="*/ 5671664 w 12238203"/>
              <a:gd name="connsiteY1883" fmla="*/ 411250 h 14922648"/>
              <a:gd name="connsiteX1884" fmla="*/ 5518680 w 12238203"/>
              <a:gd name="connsiteY1884" fmla="*/ 759397 h 14922648"/>
              <a:gd name="connsiteX1885" fmla="*/ 5499804 w 12238203"/>
              <a:gd name="connsiteY1885" fmla="*/ 728288 h 14922648"/>
              <a:gd name="connsiteX1886" fmla="*/ 5518680 w 12238203"/>
              <a:gd name="connsiteY1886" fmla="*/ 759397 h 14922648"/>
              <a:gd name="connsiteX1887" fmla="*/ 5450632 w 12238203"/>
              <a:gd name="connsiteY1887" fmla="*/ 913669 h 14922648"/>
              <a:gd name="connsiteX1888" fmla="*/ 5450226 w 12238203"/>
              <a:gd name="connsiteY1888" fmla="*/ 908854 h 14922648"/>
              <a:gd name="connsiteX1889" fmla="*/ 5440093 w 12238203"/>
              <a:gd name="connsiteY1889" fmla="*/ 905407 h 14922648"/>
              <a:gd name="connsiteX1890" fmla="*/ 5446695 w 12238203"/>
              <a:gd name="connsiteY1890" fmla="*/ 919141 h 14922648"/>
              <a:gd name="connsiteX1891" fmla="*/ 5450632 w 12238203"/>
              <a:gd name="connsiteY1891" fmla="*/ 913669 h 14922648"/>
              <a:gd name="connsiteX1892" fmla="*/ 5610855 w 12238203"/>
              <a:gd name="connsiteY1892" fmla="*/ 551220 h 14922648"/>
              <a:gd name="connsiteX1893" fmla="*/ 5593408 w 12238203"/>
              <a:gd name="connsiteY1893" fmla="*/ 529633 h 14922648"/>
              <a:gd name="connsiteX1894" fmla="*/ 5581587 w 12238203"/>
              <a:gd name="connsiteY1894" fmla="*/ 550624 h 14922648"/>
              <a:gd name="connsiteX1895" fmla="*/ 5610855 w 12238203"/>
              <a:gd name="connsiteY1895" fmla="*/ 551220 h 14922648"/>
              <a:gd name="connsiteX1896" fmla="*/ 1587717 w 12238203"/>
              <a:gd name="connsiteY1896" fmla="*/ 9661122 h 14922648"/>
              <a:gd name="connsiteX1897" fmla="*/ 1557705 w 12238203"/>
              <a:gd name="connsiteY1897" fmla="*/ 9627464 h 14922648"/>
              <a:gd name="connsiteX1898" fmla="*/ 1587717 w 12238203"/>
              <a:gd name="connsiteY1898" fmla="*/ 9661122 h 14922648"/>
              <a:gd name="connsiteX1899" fmla="*/ 3215341 w 12238203"/>
              <a:gd name="connsiteY1899" fmla="*/ 5979892 h 14922648"/>
              <a:gd name="connsiteX1900" fmla="*/ 3020784 w 12238203"/>
              <a:gd name="connsiteY1900" fmla="*/ 5827645 h 14922648"/>
              <a:gd name="connsiteX1901" fmla="*/ 3161785 w 12238203"/>
              <a:gd name="connsiteY1901" fmla="*/ 5961333 h 14922648"/>
              <a:gd name="connsiteX1902" fmla="*/ 3215341 w 12238203"/>
              <a:gd name="connsiteY1902" fmla="*/ 5979892 h 14922648"/>
              <a:gd name="connsiteX1903" fmla="*/ 3355769 w 12238203"/>
              <a:gd name="connsiteY1903" fmla="*/ 5662068 h 14922648"/>
              <a:gd name="connsiteX1904" fmla="*/ 3302959 w 12238203"/>
              <a:gd name="connsiteY1904" fmla="*/ 5619874 h 14922648"/>
              <a:gd name="connsiteX1905" fmla="*/ 3313482 w 12238203"/>
              <a:gd name="connsiteY1905" fmla="*/ 5638798 h 14922648"/>
              <a:gd name="connsiteX1906" fmla="*/ 3339543 w 12238203"/>
              <a:gd name="connsiteY1906" fmla="*/ 5654899 h 14922648"/>
              <a:gd name="connsiteX1907" fmla="*/ 3337656 w 12238203"/>
              <a:gd name="connsiteY1907" fmla="*/ 5659168 h 14922648"/>
              <a:gd name="connsiteX1908" fmla="*/ 3355769 w 12238203"/>
              <a:gd name="connsiteY1908" fmla="*/ 5662068 h 14922648"/>
              <a:gd name="connsiteX1909" fmla="*/ 3466226 w 12238203"/>
              <a:gd name="connsiteY1909" fmla="*/ 5412078 h 14922648"/>
              <a:gd name="connsiteX1910" fmla="*/ 3463651 w 12238203"/>
              <a:gd name="connsiteY1910" fmla="*/ 5406356 h 14922648"/>
              <a:gd name="connsiteX1911" fmla="*/ 3455537 w 12238203"/>
              <a:gd name="connsiteY1911" fmla="*/ 5402771 h 14922648"/>
              <a:gd name="connsiteX1912" fmla="*/ 3466226 w 12238203"/>
              <a:gd name="connsiteY1912" fmla="*/ 5412078 h 14922648"/>
              <a:gd name="connsiteX1913" fmla="*/ 3478477 w 12238203"/>
              <a:gd name="connsiteY1913" fmla="*/ 5384351 h 14922648"/>
              <a:gd name="connsiteX1914" fmla="*/ 3471183 w 12238203"/>
              <a:gd name="connsiteY1914" fmla="*/ 5367362 h 14922648"/>
              <a:gd name="connsiteX1915" fmla="*/ 3478477 w 12238203"/>
              <a:gd name="connsiteY1915" fmla="*/ 5384351 h 14922648"/>
              <a:gd name="connsiteX1916" fmla="*/ 5371078 w 12238203"/>
              <a:gd name="connsiteY1916" fmla="*/ 1104821 h 14922648"/>
              <a:gd name="connsiteX1917" fmla="*/ 5363357 w 12238203"/>
              <a:gd name="connsiteY1917" fmla="*/ 1121567 h 14922648"/>
              <a:gd name="connsiteX1918" fmla="*/ 5323185 w 12238203"/>
              <a:gd name="connsiteY1918" fmla="*/ 1066696 h 14922648"/>
              <a:gd name="connsiteX1919" fmla="*/ 5349270 w 12238203"/>
              <a:gd name="connsiteY1919" fmla="*/ 1014659 h 14922648"/>
              <a:gd name="connsiteX1920" fmla="*/ 5388082 w 12238203"/>
              <a:gd name="connsiteY1920" fmla="*/ 1059775 h 14922648"/>
              <a:gd name="connsiteX1921" fmla="*/ 5371078 w 12238203"/>
              <a:gd name="connsiteY1921" fmla="*/ 1104821 h 14922648"/>
              <a:gd name="connsiteX1922" fmla="*/ 4744367 w 12238203"/>
              <a:gd name="connsiteY1922" fmla="*/ 2525780 h 14922648"/>
              <a:gd name="connsiteX1923" fmla="*/ 4670398 w 12238203"/>
              <a:gd name="connsiteY1923" fmla="*/ 2500204 h 14922648"/>
              <a:gd name="connsiteX1924" fmla="*/ 4744367 w 12238203"/>
              <a:gd name="connsiteY1924" fmla="*/ 2525780 h 14922648"/>
              <a:gd name="connsiteX1925" fmla="*/ 5425030 w 12238203"/>
              <a:gd name="connsiteY1925" fmla="*/ 987573 h 14922648"/>
              <a:gd name="connsiteX1926" fmla="*/ 5402934 w 12238203"/>
              <a:gd name="connsiteY1926" fmla="*/ 1024372 h 14922648"/>
              <a:gd name="connsiteX1927" fmla="*/ 5362363 w 12238203"/>
              <a:gd name="connsiteY1927" fmla="*/ 981477 h 14922648"/>
              <a:gd name="connsiteX1928" fmla="*/ 5383487 w 12238203"/>
              <a:gd name="connsiteY1928" fmla="*/ 959218 h 14922648"/>
              <a:gd name="connsiteX1929" fmla="*/ 5395039 w 12238203"/>
              <a:gd name="connsiteY1929" fmla="*/ 926104 h 14922648"/>
              <a:gd name="connsiteX1930" fmla="*/ 5428382 w 12238203"/>
              <a:gd name="connsiteY1930" fmla="*/ 950518 h 14922648"/>
              <a:gd name="connsiteX1931" fmla="*/ 5425030 w 12238203"/>
              <a:gd name="connsiteY1931" fmla="*/ 987573 h 14922648"/>
              <a:gd name="connsiteX1932" fmla="*/ 3372943 w 12238203"/>
              <a:gd name="connsiteY1932" fmla="*/ 5632441 h 14922648"/>
              <a:gd name="connsiteX1933" fmla="*/ 3346811 w 12238203"/>
              <a:gd name="connsiteY1933" fmla="*/ 5606105 h 14922648"/>
              <a:gd name="connsiteX1934" fmla="*/ 3332149 w 12238203"/>
              <a:gd name="connsiteY1934" fmla="*/ 5618497 h 14922648"/>
              <a:gd name="connsiteX1935" fmla="*/ 3357143 w 12238203"/>
              <a:gd name="connsiteY1935" fmla="*/ 5625460 h 14922648"/>
              <a:gd name="connsiteX1936" fmla="*/ 3350358 w 12238203"/>
              <a:gd name="connsiteY1936" fmla="*/ 5640817 h 14922648"/>
              <a:gd name="connsiteX1937" fmla="*/ 3364438 w 12238203"/>
              <a:gd name="connsiteY1937" fmla="*/ 5642449 h 14922648"/>
              <a:gd name="connsiteX1938" fmla="*/ 3372943 w 12238203"/>
              <a:gd name="connsiteY1938" fmla="*/ 5632441 h 14922648"/>
              <a:gd name="connsiteX1939" fmla="*/ 5308575 w 12238203"/>
              <a:gd name="connsiteY1939" fmla="*/ 1252898 h 14922648"/>
              <a:gd name="connsiteX1940" fmla="*/ 5291044 w 12238203"/>
              <a:gd name="connsiteY1940" fmla="*/ 1231387 h 14922648"/>
              <a:gd name="connsiteX1941" fmla="*/ 5308575 w 12238203"/>
              <a:gd name="connsiteY1941" fmla="*/ 1252898 h 14922648"/>
              <a:gd name="connsiteX1942" fmla="*/ 553059 w 12238203"/>
              <a:gd name="connsiteY1942" fmla="*/ 12017190 h 14922648"/>
              <a:gd name="connsiteX1943" fmla="*/ 543935 w 12238203"/>
              <a:gd name="connsiteY1943" fmla="*/ 11990851 h 14922648"/>
              <a:gd name="connsiteX1944" fmla="*/ 519797 w 12238203"/>
              <a:gd name="connsiteY1944" fmla="*/ 12014348 h 14922648"/>
              <a:gd name="connsiteX1945" fmla="*/ 539521 w 12238203"/>
              <a:gd name="connsiteY1945" fmla="*/ 12034281 h 14922648"/>
              <a:gd name="connsiteX1946" fmla="*/ 553059 w 12238203"/>
              <a:gd name="connsiteY1946" fmla="*/ 12017190 h 14922648"/>
              <a:gd name="connsiteX1947" fmla="*/ 4776981 w 12238203"/>
              <a:gd name="connsiteY1947" fmla="*/ 2458628 h 14922648"/>
              <a:gd name="connsiteX1948" fmla="*/ 4776981 w 12238203"/>
              <a:gd name="connsiteY1948" fmla="*/ 2458628 h 14922648"/>
              <a:gd name="connsiteX1949" fmla="*/ 2625266 w 12238203"/>
              <a:gd name="connsiteY1949" fmla="*/ 7332909 h 14922648"/>
              <a:gd name="connsiteX1950" fmla="*/ 2614618 w 12238203"/>
              <a:gd name="connsiteY1950" fmla="*/ 7291042 h 14922648"/>
              <a:gd name="connsiteX1951" fmla="*/ 2625266 w 12238203"/>
              <a:gd name="connsiteY1951" fmla="*/ 7332909 h 14922648"/>
              <a:gd name="connsiteX1952" fmla="*/ 5464328 w 12238203"/>
              <a:gd name="connsiteY1952" fmla="*/ 910772 h 14922648"/>
              <a:gd name="connsiteX1953" fmla="*/ 5444399 w 12238203"/>
              <a:gd name="connsiteY1953" fmla="*/ 939245 h 14922648"/>
              <a:gd name="connsiteX1954" fmla="*/ 5415027 w 12238203"/>
              <a:gd name="connsiteY1954" fmla="*/ 883000 h 14922648"/>
              <a:gd name="connsiteX1955" fmla="*/ 5438862 w 12238203"/>
              <a:gd name="connsiteY1955" fmla="*/ 845114 h 14922648"/>
              <a:gd name="connsiteX1956" fmla="*/ 5472095 w 12238203"/>
              <a:gd name="connsiteY1956" fmla="*/ 878856 h 14922648"/>
              <a:gd name="connsiteX1957" fmla="*/ 5464328 w 12238203"/>
              <a:gd name="connsiteY1957" fmla="*/ 910772 h 14922648"/>
              <a:gd name="connsiteX1958" fmla="*/ 5574510 w 12238203"/>
              <a:gd name="connsiteY1958" fmla="*/ 662216 h 14922648"/>
              <a:gd name="connsiteX1959" fmla="*/ 5570044 w 12238203"/>
              <a:gd name="connsiteY1959" fmla="*/ 651280 h 14922648"/>
              <a:gd name="connsiteX1960" fmla="*/ 5550591 w 12238203"/>
              <a:gd name="connsiteY1960" fmla="*/ 666076 h 14922648"/>
              <a:gd name="connsiteX1961" fmla="*/ 5564684 w 12238203"/>
              <a:gd name="connsiteY1961" fmla="*/ 680947 h 14922648"/>
              <a:gd name="connsiteX1962" fmla="*/ 5574510 w 12238203"/>
              <a:gd name="connsiteY1962" fmla="*/ 662216 h 14922648"/>
              <a:gd name="connsiteX1963" fmla="*/ 5537387 w 12238203"/>
              <a:gd name="connsiteY1963" fmla="*/ 746475 h 14922648"/>
              <a:gd name="connsiteX1964" fmla="*/ 5515006 w 12238203"/>
              <a:gd name="connsiteY1964" fmla="*/ 781555 h 14922648"/>
              <a:gd name="connsiteX1965" fmla="*/ 5480576 w 12238203"/>
              <a:gd name="connsiteY1965" fmla="*/ 731430 h 14922648"/>
              <a:gd name="connsiteX1966" fmla="*/ 5514273 w 12238203"/>
              <a:gd name="connsiteY1966" fmla="*/ 680542 h 14922648"/>
              <a:gd name="connsiteX1967" fmla="*/ 5549393 w 12238203"/>
              <a:gd name="connsiteY1967" fmla="*/ 707191 h 14922648"/>
              <a:gd name="connsiteX1968" fmla="*/ 5537387 w 12238203"/>
              <a:gd name="connsiteY1968" fmla="*/ 746475 h 14922648"/>
              <a:gd name="connsiteX1969" fmla="*/ 5612845 w 12238203"/>
              <a:gd name="connsiteY1969" fmla="*/ 576964 h 14922648"/>
              <a:gd name="connsiteX1970" fmla="*/ 5608792 w 12238203"/>
              <a:gd name="connsiteY1970" fmla="*/ 570868 h 14922648"/>
              <a:gd name="connsiteX1971" fmla="*/ 5606729 w 12238203"/>
              <a:gd name="connsiteY1971" fmla="*/ 590517 h 14922648"/>
              <a:gd name="connsiteX1972" fmla="*/ 5612845 w 12238203"/>
              <a:gd name="connsiteY1972" fmla="*/ 576964 h 14922648"/>
              <a:gd name="connsiteX1973" fmla="*/ 5077132 w 12238203"/>
              <a:gd name="connsiteY1973" fmla="*/ 1793580 h 14922648"/>
              <a:gd name="connsiteX1974" fmla="*/ 5004129 w 12238203"/>
              <a:gd name="connsiteY1974" fmla="*/ 1654937 h 14922648"/>
              <a:gd name="connsiteX1975" fmla="*/ 4898456 w 12238203"/>
              <a:gd name="connsiteY1975" fmla="*/ 1679669 h 14922648"/>
              <a:gd name="connsiteX1976" fmla="*/ 4952158 w 12238203"/>
              <a:gd name="connsiteY1976" fmla="*/ 1893001 h 14922648"/>
              <a:gd name="connsiteX1977" fmla="*/ 5077132 w 12238203"/>
              <a:gd name="connsiteY1977" fmla="*/ 1793580 h 14922648"/>
              <a:gd name="connsiteX1978" fmla="*/ 2857686 w 12238203"/>
              <a:gd name="connsiteY1978" fmla="*/ 6819840 h 14922648"/>
              <a:gd name="connsiteX1979" fmla="*/ 2790093 w 12238203"/>
              <a:gd name="connsiteY1979" fmla="*/ 6770584 h 14922648"/>
              <a:gd name="connsiteX1980" fmla="*/ 2765571 w 12238203"/>
              <a:gd name="connsiteY1980" fmla="*/ 6826083 h 14922648"/>
              <a:gd name="connsiteX1981" fmla="*/ 2857686 w 12238203"/>
              <a:gd name="connsiteY1981" fmla="*/ 6819840 h 14922648"/>
              <a:gd name="connsiteX1982" fmla="*/ 5692043 w 12238203"/>
              <a:gd name="connsiteY1982" fmla="*/ 408639 h 14922648"/>
              <a:gd name="connsiteX1983" fmla="*/ 5692770 w 12238203"/>
              <a:gd name="connsiteY1983" fmla="*/ 389093 h 14922648"/>
              <a:gd name="connsiteX1984" fmla="*/ 5678669 w 12238203"/>
              <a:gd name="connsiteY1984" fmla="*/ 424500 h 14922648"/>
              <a:gd name="connsiteX1985" fmla="*/ 5692043 w 12238203"/>
              <a:gd name="connsiteY1985" fmla="*/ 408639 h 14922648"/>
              <a:gd name="connsiteX1986" fmla="*/ 5502876 w 12238203"/>
              <a:gd name="connsiteY1986" fmla="*/ 837477 h 14922648"/>
              <a:gd name="connsiteX1987" fmla="*/ 5487791 w 12238203"/>
              <a:gd name="connsiteY1987" fmla="*/ 868473 h 14922648"/>
              <a:gd name="connsiteX1988" fmla="*/ 5448219 w 12238203"/>
              <a:gd name="connsiteY1988" fmla="*/ 826560 h 14922648"/>
              <a:gd name="connsiteX1989" fmla="*/ 5475592 w 12238203"/>
              <a:gd name="connsiteY1989" fmla="*/ 766895 h 14922648"/>
              <a:gd name="connsiteX1990" fmla="*/ 5512394 w 12238203"/>
              <a:gd name="connsiteY1990" fmla="*/ 807075 h 14922648"/>
              <a:gd name="connsiteX1991" fmla="*/ 5502876 w 12238203"/>
              <a:gd name="connsiteY1991" fmla="*/ 837477 h 14922648"/>
              <a:gd name="connsiteX1992" fmla="*/ 3914400 w 12238203"/>
              <a:gd name="connsiteY1992" fmla="*/ 4440026 h 14922648"/>
              <a:gd name="connsiteX1993" fmla="*/ 3872679 w 12238203"/>
              <a:gd name="connsiteY1993" fmla="*/ 4444460 h 14922648"/>
              <a:gd name="connsiteX1994" fmla="*/ 3864628 w 12238203"/>
              <a:gd name="connsiteY1994" fmla="*/ 4434755 h 14922648"/>
              <a:gd name="connsiteX1995" fmla="*/ 3890248 w 12238203"/>
              <a:gd name="connsiteY1995" fmla="*/ 4410911 h 14922648"/>
              <a:gd name="connsiteX1996" fmla="*/ 3914400 w 12238203"/>
              <a:gd name="connsiteY1996" fmla="*/ 4440026 h 14922648"/>
              <a:gd name="connsiteX1997" fmla="*/ 2852588 w 12238203"/>
              <a:gd name="connsiteY1997" fmla="*/ 6848713 h 14922648"/>
              <a:gd name="connsiteX1998" fmla="*/ 2829186 w 12238203"/>
              <a:gd name="connsiteY1998" fmla="*/ 6857763 h 14922648"/>
              <a:gd name="connsiteX1999" fmla="*/ 2852588 w 12238203"/>
              <a:gd name="connsiteY1999" fmla="*/ 6848713 h 14922648"/>
              <a:gd name="connsiteX2000" fmla="*/ 3342047 w 12238203"/>
              <a:gd name="connsiteY2000" fmla="*/ 5746262 h 14922648"/>
              <a:gd name="connsiteX2001" fmla="*/ 3327327 w 12238203"/>
              <a:gd name="connsiteY2001" fmla="*/ 5735682 h 14922648"/>
              <a:gd name="connsiteX2002" fmla="*/ 3342047 w 12238203"/>
              <a:gd name="connsiteY2002" fmla="*/ 5746262 h 14922648"/>
              <a:gd name="connsiteX2003" fmla="*/ 5577941 w 12238203"/>
              <a:gd name="connsiteY2003" fmla="*/ 685947 h 14922648"/>
              <a:gd name="connsiteX2004" fmla="*/ 5565866 w 12238203"/>
              <a:gd name="connsiteY2004" fmla="*/ 702826 h 14922648"/>
              <a:gd name="connsiteX2005" fmla="*/ 5524282 w 12238203"/>
              <a:gd name="connsiteY2005" fmla="*/ 655468 h 14922648"/>
              <a:gd name="connsiteX2006" fmla="*/ 5551651 w 12238203"/>
              <a:gd name="connsiteY2006" fmla="*/ 595862 h 14922648"/>
              <a:gd name="connsiteX2007" fmla="*/ 5592334 w 12238203"/>
              <a:gd name="connsiteY2007" fmla="*/ 638246 h 14922648"/>
              <a:gd name="connsiteX2008" fmla="*/ 5577941 w 12238203"/>
              <a:gd name="connsiteY2008" fmla="*/ 685947 h 14922648"/>
              <a:gd name="connsiteX2009" fmla="*/ 5615204 w 12238203"/>
              <a:gd name="connsiteY2009" fmla="*/ 602774 h 14922648"/>
              <a:gd name="connsiteX2010" fmla="*/ 5602720 w 12238203"/>
              <a:gd name="connsiteY2010" fmla="*/ 613417 h 14922648"/>
              <a:gd name="connsiteX2011" fmla="*/ 5564799 w 12238203"/>
              <a:gd name="connsiteY2011" fmla="*/ 567878 h 14922648"/>
              <a:gd name="connsiteX2012" fmla="*/ 5588504 w 12238203"/>
              <a:gd name="connsiteY2012" fmla="*/ 513074 h 14922648"/>
              <a:gd name="connsiteX2013" fmla="*/ 5634002 w 12238203"/>
              <a:gd name="connsiteY2013" fmla="*/ 559905 h 14922648"/>
              <a:gd name="connsiteX2014" fmla="*/ 5615204 w 12238203"/>
              <a:gd name="connsiteY2014" fmla="*/ 602774 h 14922648"/>
              <a:gd name="connsiteX2015" fmla="*/ 3136793 w 12238203"/>
              <a:gd name="connsiteY2015" fmla="*/ 6212048 h 14922648"/>
              <a:gd name="connsiteX2016" fmla="*/ 3115807 w 12238203"/>
              <a:gd name="connsiteY2016" fmla="*/ 6214521 h 14922648"/>
              <a:gd name="connsiteX2017" fmla="*/ 3136793 w 12238203"/>
              <a:gd name="connsiteY2017" fmla="*/ 6212048 h 14922648"/>
              <a:gd name="connsiteX2018" fmla="*/ 597289 w 12238203"/>
              <a:gd name="connsiteY2018" fmla="*/ 11960472 h 14922648"/>
              <a:gd name="connsiteX2019" fmla="*/ 599467 w 12238203"/>
              <a:gd name="connsiteY2019" fmla="*/ 11951651 h 14922648"/>
              <a:gd name="connsiteX2020" fmla="*/ 575329 w 12238203"/>
              <a:gd name="connsiteY2020" fmla="*/ 11975148 h 14922648"/>
              <a:gd name="connsiteX2021" fmla="*/ 597289 w 12238203"/>
              <a:gd name="connsiteY2021" fmla="*/ 11960472 h 14922648"/>
              <a:gd name="connsiteX2022" fmla="*/ 3077339 w 12238203"/>
              <a:gd name="connsiteY2022" fmla="*/ 6349638 h 14922648"/>
              <a:gd name="connsiteX2023" fmla="*/ 3074144 w 12238203"/>
              <a:gd name="connsiteY2023" fmla="*/ 6341140 h 14922648"/>
              <a:gd name="connsiteX2024" fmla="*/ 3071320 w 12238203"/>
              <a:gd name="connsiteY2024" fmla="*/ 6352149 h 14922648"/>
              <a:gd name="connsiteX2025" fmla="*/ 3077339 w 12238203"/>
              <a:gd name="connsiteY2025" fmla="*/ 6349638 h 14922648"/>
              <a:gd name="connsiteX2026" fmla="*/ 5654406 w 12238203"/>
              <a:gd name="connsiteY2026" fmla="*/ 519306 h 14922648"/>
              <a:gd name="connsiteX2027" fmla="*/ 5645828 w 12238203"/>
              <a:gd name="connsiteY2027" fmla="*/ 531272 h 14922648"/>
              <a:gd name="connsiteX2028" fmla="*/ 5612997 w 12238203"/>
              <a:gd name="connsiteY2028" fmla="*/ 490190 h 14922648"/>
              <a:gd name="connsiteX2029" fmla="*/ 5637015 w 12238203"/>
              <a:gd name="connsiteY2029" fmla="*/ 440494 h 14922648"/>
              <a:gd name="connsiteX2030" fmla="*/ 5665680 w 12238203"/>
              <a:gd name="connsiteY2030" fmla="*/ 470025 h 14922648"/>
              <a:gd name="connsiteX2031" fmla="*/ 5654406 w 12238203"/>
              <a:gd name="connsiteY2031" fmla="*/ 519306 h 14922648"/>
              <a:gd name="connsiteX2032" fmla="*/ 5695697 w 12238203"/>
              <a:gd name="connsiteY2032" fmla="*/ 429802 h 14922648"/>
              <a:gd name="connsiteX2033" fmla="*/ 5682030 w 12238203"/>
              <a:gd name="connsiteY2033" fmla="*/ 448328 h 14922648"/>
              <a:gd name="connsiteX2034" fmla="*/ 5648029 w 12238203"/>
              <a:gd name="connsiteY2034" fmla="*/ 385573 h 14922648"/>
              <a:gd name="connsiteX2035" fmla="*/ 5679537 w 12238203"/>
              <a:gd name="connsiteY2035" fmla="*/ 337546 h 14922648"/>
              <a:gd name="connsiteX2036" fmla="*/ 5715453 w 12238203"/>
              <a:gd name="connsiteY2036" fmla="*/ 380835 h 14922648"/>
              <a:gd name="connsiteX2037" fmla="*/ 5695697 w 12238203"/>
              <a:gd name="connsiteY2037" fmla="*/ 429802 h 14922648"/>
              <a:gd name="connsiteX2038" fmla="*/ 1845077 w 12238203"/>
              <a:gd name="connsiteY2038" fmla="*/ 9146624 h 14922648"/>
              <a:gd name="connsiteX2039" fmla="*/ 1848730 w 12238203"/>
              <a:gd name="connsiteY2039" fmla="*/ 9092965 h 14922648"/>
              <a:gd name="connsiteX2040" fmla="*/ 1856571 w 12238203"/>
              <a:gd name="connsiteY2040" fmla="*/ 8915770 h 14922648"/>
              <a:gd name="connsiteX2041" fmla="*/ 1853512 w 12238203"/>
              <a:gd name="connsiteY2041" fmla="*/ 8854027 h 14922648"/>
              <a:gd name="connsiteX2042" fmla="*/ 1877119 w 12238203"/>
              <a:gd name="connsiteY2042" fmla="*/ 8994963 h 14922648"/>
              <a:gd name="connsiteX2043" fmla="*/ 1845077 w 12238203"/>
              <a:gd name="connsiteY2043" fmla="*/ 9146624 h 14922648"/>
              <a:gd name="connsiteX2044" fmla="*/ 5320441 w 12238203"/>
              <a:gd name="connsiteY2044" fmla="*/ 1282611 h 14922648"/>
              <a:gd name="connsiteX2045" fmla="*/ 5265614 w 12238203"/>
              <a:gd name="connsiteY2045" fmla="*/ 1254308 h 14922648"/>
              <a:gd name="connsiteX2046" fmla="*/ 5288554 w 12238203"/>
              <a:gd name="connsiteY2046" fmla="*/ 1279738 h 14922648"/>
              <a:gd name="connsiteX2047" fmla="*/ 5320441 w 12238203"/>
              <a:gd name="connsiteY2047" fmla="*/ 1282611 h 14922648"/>
              <a:gd name="connsiteX2048" fmla="*/ 695826 w 12238203"/>
              <a:gd name="connsiteY2048" fmla="*/ 11752653 h 14922648"/>
              <a:gd name="connsiteX2049" fmla="*/ 643993 w 12238203"/>
              <a:gd name="connsiteY2049" fmla="*/ 11835371 h 14922648"/>
              <a:gd name="connsiteX2050" fmla="*/ 569671 w 12238203"/>
              <a:gd name="connsiteY2050" fmla="*/ 11744136 h 14922648"/>
              <a:gd name="connsiteX2051" fmla="*/ 633091 w 12238203"/>
              <a:gd name="connsiteY2051" fmla="*/ 11689388 h 14922648"/>
              <a:gd name="connsiteX2052" fmla="*/ 695826 w 12238203"/>
              <a:gd name="connsiteY2052" fmla="*/ 11752653 h 14922648"/>
              <a:gd name="connsiteX2053" fmla="*/ 3053008 w 12238203"/>
              <a:gd name="connsiteY2053" fmla="*/ 6420146 h 14922648"/>
              <a:gd name="connsiteX2054" fmla="*/ 3031581 w 12238203"/>
              <a:gd name="connsiteY2054" fmla="*/ 6333569 h 14922648"/>
              <a:gd name="connsiteX2055" fmla="*/ 3026639 w 12238203"/>
              <a:gd name="connsiteY2055" fmla="*/ 6352833 h 14922648"/>
              <a:gd name="connsiteX2056" fmla="*/ 3009784 w 12238203"/>
              <a:gd name="connsiteY2056" fmla="*/ 6278999 h 14922648"/>
              <a:gd name="connsiteX2057" fmla="*/ 2986023 w 12238203"/>
              <a:gd name="connsiteY2057" fmla="*/ 6293524 h 14922648"/>
              <a:gd name="connsiteX2058" fmla="*/ 3017923 w 12238203"/>
              <a:gd name="connsiteY2058" fmla="*/ 6354089 h 14922648"/>
              <a:gd name="connsiteX2059" fmla="*/ 3016033 w 12238203"/>
              <a:gd name="connsiteY2059" fmla="*/ 6361943 h 14922648"/>
              <a:gd name="connsiteX2060" fmla="*/ 3015994 w 12238203"/>
              <a:gd name="connsiteY2060" fmla="*/ 6361918 h 14922648"/>
              <a:gd name="connsiteX2061" fmla="*/ 3016025 w 12238203"/>
              <a:gd name="connsiteY2061" fmla="*/ 6361979 h 14922648"/>
              <a:gd name="connsiteX2062" fmla="*/ 3013119 w 12238203"/>
              <a:gd name="connsiteY2062" fmla="*/ 6374052 h 14922648"/>
              <a:gd name="connsiteX2063" fmla="*/ 3023914 w 12238203"/>
              <a:gd name="connsiteY2063" fmla="*/ 6392482 h 14922648"/>
              <a:gd name="connsiteX2064" fmla="*/ 3022776 w 12238203"/>
              <a:gd name="connsiteY2064" fmla="*/ 6375575 h 14922648"/>
              <a:gd name="connsiteX2065" fmla="*/ 3016025 w 12238203"/>
              <a:gd name="connsiteY2065" fmla="*/ 6361979 h 14922648"/>
              <a:gd name="connsiteX2066" fmla="*/ 3016033 w 12238203"/>
              <a:gd name="connsiteY2066" fmla="*/ 6361943 h 14922648"/>
              <a:gd name="connsiteX2067" fmla="*/ 3032335 w 12238203"/>
              <a:gd name="connsiteY2067" fmla="*/ 6372449 h 14922648"/>
              <a:gd name="connsiteX2068" fmla="*/ 3053008 w 12238203"/>
              <a:gd name="connsiteY2068" fmla="*/ 6420146 h 14922648"/>
              <a:gd name="connsiteX2069" fmla="*/ 3113794 w 12238203"/>
              <a:gd name="connsiteY2069" fmla="*/ 6282571 h 14922648"/>
              <a:gd name="connsiteX2070" fmla="*/ 3093671 w 12238203"/>
              <a:gd name="connsiteY2070" fmla="*/ 6236912 h 14922648"/>
              <a:gd name="connsiteX2071" fmla="*/ 3113794 w 12238203"/>
              <a:gd name="connsiteY2071" fmla="*/ 6282571 h 14922648"/>
              <a:gd name="connsiteX2072" fmla="*/ 3525462 w 12238203"/>
              <a:gd name="connsiteY2072" fmla="*/ 5353096 h 14922648"/>
              <a:gd name="connsiteX2073" fmla="*/ 3507087 w 12238203"/>
              <a:gd name="connsiteY2073" fmla="*/ 5340391 h 14922648"/>
              <a:gd name="connsiteX2074" fmla="*/ 3525462 w 12238203"/>
              <a:gd name="connsiteY2074" fmla="*/ 5353096 h 14922648"/>
              <a:gd name="connsiteX2075" fmla="*/ 916642 w 12238203"/>
              <a:gd name="connsiteY2075" fmla="*/ 11259931 h 14922648"/>
              <a:gd name="connsiteX2076" fmla="*/ 898257 w 12238203"/>
              <a:gd name="connsiteY2076" fmla="*/ 11185025 h 14922648"/>
              <a:gd name="connsiteX2077" fmla="*/ 916642 w 12238203"/>
              <a:gd name="connsiteY2077" fmla="*/ 11259931 h 14922648"/>
              <a:gd name="connsiteX2078" fmla="*/ 3285153 w 12238203"/>
              <a:gd name="connsiteY2078" fmla="*/ 5906213 h 14922648"/>
              <a:gd name="connsiteX2079" fmla="*/ 3268345 w 12238203"/>
              <a:gd name="connsiteY2079" fmla="*/ 5913066 h 14922648"/>
              <a:gd name="connsiteX2080" fmla="*/ 3279874 w 12238203"/>
              <a:gd name="connsiteY2080" fmla="*/ 5918161 h 14922648"/>
              <a:gd name="connsiteX2081" fmla="*/ 4842467 w 12238203"/>
              <a:gd name="connsiteY2081" fmla="*/ 2383707 h 14922648"/>
              <a:gd name="connsiteX2082" fmla="*/ 4759626 w 12238203"/>
              <a:gd name="connsiteY2082" fmla="*/ 2211122 h 14922648"/>
              <a:gd name="connsiteX2083" fmla="*/ 4723025 w 12238203"/>
              <a:gd name="connsiteY2083" fmla="*/ 2425813 h 14922648"/>
              <a:gd name="connsiteX2084" fmla="*/ 4842467 w 12238203"/>
              <a:gd name="connsiteY2084" fmla="*/ 2383707 h 14922648"/>
              <a:gd name="connsiteX2085" fmla="*/ 1621003 w 12238203"/>
              <a:gd name="connsiteY2085" fmla="*/ 9675829 h 14922648"/>
              <a:gd name="connsiteX2086" fmla="*/ 1601480 w 12238203"/>
              <a:gd name="connsiteY2086" fmla="*/ 9651905 h 14922648"/>
              <a:gd name="connsiteX2087" fmla="*/ 1621003 w 12238203"/>
              <a:gd name="connsiteY2087" fmla="*/ 9675829 h 14922648"/>
              <a:gd name="connsiteX2088" fmla="*/ 522603 w 12238203"/>
              <a:gd name="connsiteY2088" fmla="*/ 12176339 h 14922648"/>
              <a:gd name="connsiteX2089" fmla="*/ 475605 w 12238203"/>
              <a:gd name="connsiteY2089" fmla="*/ 12105069 h 14922648"/>
              <a:gd name="connsiteX2090" fmla="*/ 522603 w 12238203"/>
              <a:gd name="connsiteY2090" fmla="*/ 12176339 h 14922648"/>
              <a:gd name="connsiteX2091" fmla="*/ 3252740 w 12238203"/>
              <a:gd name="connsiteY2091" fmla="*/ 6001520 h 14922648"/>
              <a:gd name="connsiteX2092" fmla="*/ 3240259 w 12238203"/>
              <a:gd name="connsiteY2092" fmla="*/ 5976633 h 14922648"/>
              <a:gd name="connsiteX2093" fmla="*/ 3252740 w 12238203"/>
              <a:gd name="connsiteY2093" fmla="*/ 6001520 h 14922648"/>
              <a:gd name="connsiteX2094" fmla="*/ 3370362 w 12238203"/>
              <a:gd name="connsiteY2094" fmla="*/ 5735312 h 14922648"/>
              <a:gd name="connsiteX2095" fmla="*/ 3349580 w 12238203"/>
              <a:gd name="connsiteY2095" fmla="*/ 5707265 h 14922648"/>
              <a:gd name="connsiteX2096" fmla="*/ 3370362 w 12238203"/>
              <a:gd name="connsiteY2096" fmla="*/ 5735312 h 14922648"/>
              <a:gd name="connsiteX2097" fmla="*/ 3515878 w 12238203"/>
              <a:gd name="connsiteY2097" fmla="*/ 5405974 h 14922648"/>
              <a:gd name="connsiteX2098" fmla="*/ 3460400 w 12238203"/>
              <a:gd name="connsiteY2098" fmla="*/ 5338630 h 14922648"/>
              <a:gd name="connsiteX2099" fmla="*/ 3515878 w 12238203"/>
              <a:gd name="connsiteY2099" fmla="*/ 5405974 h 14922648"/>
              <a:gd name="connsiteX2100" fmla="*/ 5613812 w 12238203"/>
              <a:gd name="connsiteY2100" fmla="*/ 662410 h 14922648"/>
              <a:gd name="connsiteX2101" fmla="*/ 5610879 w 12238203"/>
              <a:gd name="connsiteY2101" fmla="*/ 656614 h 14922648"/>
              <a:gd name="connsiteX2102" fmla="*/ 5609930 w 12238203"/>
              <a:gd name="connsiteY2102" fmla="*/ 669051 h 14922648"/>
              <a:gd name="connsiteX2103" fmla="*/ 5613812 w 12238203"/>
              <a:gd name="connsiteY2103" fmla="*/ 662410 h 14922648"/>
              <a:gd name="connsiteX2104" fmla="*/ 5465126 w 12238203"/>
              <a:gd name="connsiteY2104" fmla="*/ 1002803 h 14922648"/>
              <a:gd name="connsiteX2105" fmla="*/ 5449554 w 12238203"/>
              <a:gd name="connsiteY2105" fmla="*/ 995409 h 14922648"/>
              <a:gd name="connsiteX2106" fmla="*/ 5449678 w 12238203"/>
              <a:gd name="connsiteY2106" fmla="*/ 1012415 h 14922648"/>
              <a:gd name="connsiteX2107" fmla="*/ 5465126 w 12238203"/>
              <a:gd name="connsiteY2107" fmla="*/ 1002803 h 14922648"/>
              <a:gd name="connsiteX2108" fmla="*/ 2027343 w 12238203"/>
              <a:gd name="connsiteY2108" fmla="*/ 8789660 h 14922648"/>
              <a:gd name="connsiteX2109" fmla="*/ 1978116 w 12238203"/>
              <a:gd name="connsiteY2109" fmla="*/ 8742924 h 14922648"/>
              <a:gd name="connsiteX2110" fmla="*/ 1996439 w 12238203"/>
              <a:gd name="connsiteY2110" fmla="*/ 8781105 h 14922648"/>
              <a:gd name="connsiteX2111" fmla="*/ 1959643 w 12238203"/>
              <a:gd name="connsiteY2111" fmla="*/ 8784733 h 14922648"/>
              <a:gd name="connsiteX2112" fmla="*/ 2027343 w 12238203"/>
              <a:gd name="connsiteY2112" fmla="*/ 8789660 h 14922648"/>
              <a:gd name="connsiteX2113" fmla="*/ 5425594 w 12238203"/>
              <a:gd name="connsiteY2113" fmla="*/ 1101586 h 14922648"/>
              <a:gd name="connsiteX2114" fmla="*/ 5411785 w 12238203"/>
              <a:gd name="connsiteY2114" fmla="*/ 1087261 h 14922648"/>
              <a:gd name="connsiteX2115" fmla="*/ 5405737 w 12238203"/>
              <a:gd name="connsiteY2115" fmla="*/ 1112344 h 14922648"/>
              <a:gd name="connsiteX2116" fmla="*/ 5425594 w 12238203"/>
              <a:gd name="connsiteY2116" fmla="*/ 1101586 h 14922648"/>
              <a:gd name="connsiteX2117" fmla="*/ 4672951 w 12238203"/>
              <a:gd name="connsiteY2117" fmla="*/ 2807270 h 14922648"/>
              <a:gd name="connsiteX2118" fmla="*/ 4638686 w 12238203"/>
              <a:gd name="connsiteY2118" fmla="*/ 2777781 h 14922648"/>
              <a:gd name="connsiteX2119" fmla="*/ 4672951 w 12238203"/>
              <a:gd name="connsiteY2119" fmla="*/ 2807270 h 14922648"/>
              <a:gd name="connsiteX2120" fmla="*/ 766662 w 12238203"/>
              <a:gd name="connsiteY2120" fmla="*/ 11654929 h 14922648"/>
              <a:gd name="connsiteX2121" fmla="*/ 764122 w 12238203"/>
              <a:gd name="connsiteY2121" fmla="*/ 11638764 h 14922648"/>
              <a:gd name="connsiteX2122" fmla="*/ 756117 w 12238203"/>
              <a:gd name="connsiteY2122" fmla="*/ 11662647 h 14922648"/>
              <a:gd name="connsiteX2123" fmla="*/ 766662 w 12238203"/>
              <a:gd name="connsiteY2123" fmla="*/ 11654929 h 14922648"/>
              <a:gd name="connsiteX2124" fmla="*/ 3172618 w 12238203"/>
              <a:gd name="connsiteY2124" fmla="*/ 6214089 h 14922648"/>
              <a:gd name="connsiteX2125" fmla="*/ 3147791 w 12238203"/>
              <a:gd name="connsiteY2125" fmla="*/ 6214865 h 14922648"/>
              <a:gd name="connsiteX2126" fmla="*/ 3172618 w 12238203"/>
              <a:gd name="connsiteY2126" fmla="*/ 6214089 h 14922648"/>
              <a:gd name="connsiteX2127" fmla="*/ 2678980 w 12238203"/>
              <a:gd name="connsiteY2127" fmla="*/ 7331698 h 14922648"/>
              <a:gd name="connsiteX2128" fmla="*/ 2647103 w 12238203"/>
              <a:gd name="connsiteY2128" fmla="*/ 7359867 h 14922648"/>
              <a:gd name="connsiteX2129" fmla="*/ 2514429 w 12238203"/>
              <a:gd name="connsiteY2129" fmla="*/ 7312954 h 14922648"/>
              <a:gd name="connsiteX2130" fmla="*/ 2382301 w 12238203"/>
              <a:gd name="connsiteY2130" fmla="*/ 7247447 h 14922648"/>
              <a:gd name="connsiteX2131" fmla="*/ 2360175 w 12238203"/>
              <a:gd name="connsiteY2131" fmla="*/ 7244289 h 14922648"/>
              <a:gd name="connsiteX2132" fmla="*/ 2344170 w 12238203"/>
              <a:gd name="connsiteY2132" fmla="*/ 7178673 h 14922648"/>
              <a:gd name="connsiteX2133" fmla="*/ 2498334 w 12238203"/>
              <a:gd name="connsiteY2133" fmla="*/ 7198936 h 14922648"/>
              <a:gd name="connsiteX2134" fmla="*/ 2476424 w 12238203"/>
              <a:gd name="connsiteY2134" fmla="*/ 7128166 h 14922648"/>
              <a:gd name="connsiteX2135" fmla="*/ 2495202 w 12238203"/>
              <a:gd name="connsiteY2135" fmla="*/ 7012757 h 14922648"/>
              <a:gd name="connsiteX2136" fmla="*/ 2548304 w 12238203"/>
              <a:gd name="connsiteY2136" fmla="*/ 7049964 h 14922648"/>
              <a:gd name="connsiteX2137" fmla="*/ 2686471 w 12238203"/>
              <a:gd name="connsiteY2137" fmla="*/ 7280027 h 14922648"/>
              <a:gd name="connsiteX2138" fmla="*/ 2678980 w 12238203"/>
              <a:gd name="connsiteY2138" fmla="*/ 7331698 h 14922648"/>
              <a:gd name="connsiteX2139" fmla="*/ 5609638 w 12238203"/>
              <a:gd name="connsiteY2139" fmla="*/ 702866 h 14922648"/>
              <a:gd name="connsiteX2140" fmla="*/ 5598543 w 12238203"/>
              <a:gd name="connsiteY2140" fmla="*/ 690249 h 14922648"/>
              <a:gd name="connsiteX2141" fmla="*/ 5609638 w 12238203"/>
              <a:gd name="connsiteY2141" fmla="*/ 702866 h 14922648"/>
              <a:gd name="connsiteX2142" fmla="*/ 5384235 w 12238203"/>
              <a:gd name="connsiteY2142" fmla="*/ 1213772 h 14922648"/>
              <a:gd name="connsiteX2143" fmla="*/ 5373881 w 12238203"/>
              <a:gd name="connsiteY2143" fmla="*/ 1193399 h 14922648"/>
              <a:gd name="connsiteX2144" fmla="*/ 5384235 w 12238203"/>
              <a:gd name="connsiteY2144" fmla="*/ 1213772 h 14922648"/>
              <a:gd name="connsiteX2145" fmla="*/ 2251878 w 12238203"/>
              <a:gd name="connsiteY2145" fmla="*/ 8307107 h 14922648"/>
              <a:gd name="connsiteX2146" fmla="*/ 2252518 w 12238203"/>
              <a:gd name="connsiteY2146" fmla="*/ 8296178 h 14922648"/>
              <a:gd name="connsiteX2147" fmla="*/ 2235018 w 12238203"/>
              <a:gd name="connsiteY2147" fmla="*/ 8310940 h 14922648"/>
              <a:gd name="connsiteX2148" fmla="*/ 2251878 w 12238203"/>
              <a:gd name="connsiteY2148" fmla="*/ 8307107 h 14922648"/>
              <a:gd name="connsiteX2149" fmla="*/ 3921435 w 12238203"/>
              <a:gd name="connsiteY2149" fmla="*/ 4528763 h 14922648"/>
              <a:gd name="connsiteX2150" fmla="*/ 3902095 w 12238203"/>
              <a:gd name="connsiteY2150" fmla="*/ 4541810 h 14922648"/>
              <a:gd name="connsiteX2151" fmla="*/ 3891802 w 12238203"/>
              <a:gd name="connsiteY2151" fmla="*/ 4514732 h 14922648"/>
              <a:gd name="connsiteX2152" fmla="*/ 3909151 w 12238203"/>
              <a:gd name="connsiteY2152" fmla="*/ 4512774 h 14922648"/>
              <a:gd name="connsiteX2153" fmla="*/ 3906025 w 12238203"/>
              <a:gd name="connsiteY2153" fmla="*/ 4481081 h 14922648"/>
              <a:gd name="connsiteX2154" fmla="*/ 3921435 w 12238203"/>
              <a:gd name="connsiteY2154" fmla="*/ 4528763 h 14922648"/>
              <a:gd name="connsiteX2155" fmla="*/ 5395548 w 12238203"/>
              <a:gd name="connsiteY2155" fmla="*/ 1192779 h 14922648"/>
              <a:gd name="connsiteX2156" fmla="*/ 5395997 w 12238203"/>
              <a:gd name="connsiteY2156" fmla="*/ 1180236 h 14922648"/>
              <a:gd name="connsiteX2157" fmla="*/ 5374581 w 12238203"/>
              <a:gd name="connsiteY2157" fmla="*/ 1164149 h 14922648"/>
              <a:gd name="connsiteX2158" fmla="*/ 5369355 w 12238203"/>
              <a:gd name="connsiteY2158" fmla="*/ 1177129 h 14922648"/>
              <a:gd name="connsiteX2159" fmla="*/ 5395548 w 12238203"/>
              <a:gd name="connsiteY2159" fmla="*/ 1192779 h 14922648"/>
              <a:gd name="connsiteX2160" fmla="*/ 5533737 w 12238203"/>
              <a:gd name="connsiteY2160" fmla="*/ 882197 h 14922648"/>
              <a:gd name="connsiteX2161" fmla="*/ 5529193 w 12238203"/>
              <a:gd name="connsiteY2161" fmla="*/ 870467 h 14922648"/>
              <a:gd name="connsiteX2162" fmla="*/ 5523508 w 12238203"/>
              <a:gd name="connsiteY2162" fmla="*/ 878701 h 14922648"/>
              <a:gd name="connsiteX2163" fmla="*/ 5533737 w 12238203"/>
              <a:gd name="connsiteY2163" fmla="*/ 882197 h 14922648"/>
              <a:gd name="connsiteX2164" fmla="*/ 3340972 w 12238203"/>
              <a:gd name="connsiteY2164" fmla="*/ 5845724 h 14922648"/>
              <a:gd name="connsiteX2165" fmla="*/ 3317091 w 12238203"/>
              <a:gd name="connsiteY2165" fmla="*/ 5792345 h 14922648"/>
              <a:gd name="connsiteX2166" fmla="*/ 3199519 w 12238203"/>
              <a:gd name="connsiteY2166" fmla="*/ 5702662 h 14922648"/>
              <a:gd name="connsiteX2167" fmla="*/ 3119954 w 12238203"/>
              <a:gd name="connsiteY2167" fmla="*/ 5742968 h 14922648"/>
              <a:gd name="connsiteX2168" fmla="*/ 3132980 w 12238203"/>
              <a:gd name="connsiteY2168" fmla="*/ 5853256 h 14922648"/>
              <a:gd name="connsiteX2169" fmla="*/ 3208082 w 12238203"/>
              <a:gd name="connsiteY2169" fmla="*/ 5920083 h 14922648"/>
              <a:gd name="connsiteX2170" fmla="*/ 3340972 w 12238203"/>
              <a:gd name="connsiteY2170" fmla="*/ 5845724 h 14922648"/>
              <a:gd name="connsiteX2171" fmla="*/ 4195084 w 12238203"/>
              <a:gd name="connsiteY2171" fmla="*/ 3914242 h 14922648"/>
              <a:gd name="connsiteX2172" fmla="*/ 4136300 w 12238203"/>
              <a:gd name="connsiteY2172" fmla="*/ 3991812 h 14922648"/>
              <a:gd name="connsiteX2173" fmla="*/ 4195084 w 12238203"/>
              <a:gd name="connsiteY2173" fmla="*/ 3914242 h 14922648"/>
              <a:gd name="connsiteX2174" fmla="*/ 5586028 w 12238203"/>
              <a:gd name="connsiteY2174" fmla="*/ 767712 h 14922648"/>
              <a:gd name="connsiteX2175" fmla="*/ 5554922 w 12238203"/>
              <a:gd name="connsiteY2175" fmla="*/ 758065 h 14922648"/>
              <a:gd name="connsiteX2176" fmla="*/ 5586028 w 12238203"/>
              <a:gd name="connsiteY2176" fmla="*/ 767712 h 14922648"/>
              <a:gd name="connsiteX2177" fmla="*/ 803737 w 12238203"/>
              <a:gd name="connsiteY2177" fmla="*/ 11591779 h 14922648"/>
              <a:gd name="connsiteX2178" fmla="*/ 787999 w 12238203"/>
              <a:gd name="connsiteY2178" fmla="*/ 11568576 h 14922648"/>
              <a:gd name="connsiteX2179" fmla="*/ 803737 w 12238203"/>
              <a:gd name="connsiteY2179" fmla="*/ 11591779 h 14922648"/>
              <a:gd name="connsiteX2180" fmla="*/ 3120687 w 12238203"/>
              <a:gd name="connsiteY2180" fmla="*/ 6348939 h 14922648"/>
              <a:gd name="connsiteX2181" fmla="*/ 3104824 w 12238203"/>
              <a:gd name="connsiteY2181" fmla="*/ 6300566 h 14922648"/>
              <a:gd name="connsiteX2182" fmla="*/ 3120687 w 12238203"/>
              <a:gd name="connsiteY2182" fmla="*/ 6348939 h 14922648"/>
              <a:gd name="connsiteX2183" fmla="*/ 1649950 w 12238203"/>
              <a:gd name="connsiteY2183" fmla="*/ 9678421 h 14922648"/>
              <a:gd name="connsiteX2184" fmla="*/ 1617367 w 12238203"/>
              <a:gd name="connsiteY2184" fmla="*/ 9639039 h 14922648"/>
              <a:gd name="connsiteX2185" fmla="*/ 1649950 w 12238203"/>
              <a:gd name="connsiteY2185" fmla="*/ 9678421 h 14922648"/>
              <a:gd name="connsiteX2186" fmla="*/ 5629899 w 12238203"/>
              <a:gd name="connsiteY2186" fmla="*/ 675303 h 14922648"/>
              <a:gd name="connsiteX2187" fmla="*/ 5619206 w 12238203"/>
              <a:gd name="connsiteY2187" fmla="*/ 667493 h 14922648"/>
              <a:gd name="connsiteX2188" fmla="*/ 5619674 w 12238203"/>
              <a:gd name="connsiteY2188" fmla="*/ 689300 h 14922648"/>
              <a:gd name="connsiteX2189" fmla="*/ 5629899 w 12238203"/>
              <a:gd name="connsiteY2189" fmla="*/ 675303 h 14922648"/>
              <a:gd name="connsiteX2190" fmla="*/ 1169370 w 12238203"/>
              <a:gd name="connsiteY2190" fmla="*/ 10770664 h 14922648"/>
              <a:gd name="connsiteX2191" fmla="*/ 1123922 w 12238203"/>
              <a:gd name="connsiteY2191" fmla="*/ 10817292 h 14922648"/>
              <a:gd name="connsiteX2192" fmla="*/ 1087467 w 12238203"/>
              <a:gd name="connsiteY2192" fmla="*/ 10828759 h 14922648"/>
              <a:gd name="connsiteX2193" fmla="*/ 1078536 w 12238203"/>
              <a:gd name="connsiteY2193" fmla="*/ 10814600 h 14922648"/>
              <a:gd name="connsiteX2194" fmla="*/ 1166744 w 12238203"/>
              <a:gd name="connsiteY2194" fmla="*/ 10747873 h 14922648"/>
              <a:gd name="connsiteX2195" fmla="*/ 1169370 w 12238203"/>
              <a:gd name="connsiteY2195" fmla="*/ 10770664 h 14922648"/>
              <a:gd name="connsiteX2196" fmla="*/ 3397406 w 12238203"/>
              <a:gd name="connsiteY2196" fmla="*/ 5728396 h 14922648"/>
              <a:gd name="connsiteX2197" fmla="*/ 3366814 w 12238203"/>
              <a:gd name="connsiteY2197" fmla="*/ 5700604 h 14922648"/>
              <a:gd name="connsiteX2198" fmla="*/ 3397406 w 12238203"/>
              <a:gd name="connsiteY2198" fmla="*/ 5728396 h 14922648"/>
              <a:gd name="connsiteX2199" fmla="*/ 643027 w 12238203"/>
              <a:gd name="connsiteY2199" fmla="*/ 11963759 h 14922648"/>
              <a:gd name="connsiteX2200" fmla="*/ 558943 w 12238203"/>
              <a:gd name="connsiteY2200" fmla="*/ 12069887 h 14922648"/>
              <a:gd name="connsiteX2201" fmla="*/ 492484 w 12238203"/>
              <a:gd name="connsiteY2201" fmla="*/ 12010438 h 14922648"/>
              <a:gd name="connsiteX2202" fmla="*/ 587790 w 12238203"/>
              <a:gd name="connsiteY2202" fmla="*/ 11907740 h 14922648"/>
              <a:gd name="connsiteX2203" fmla="*/ 643027 w 12238203"/>
              <a:gd name="connsiteY2203" fmla="*/ 11963759 h 14922648"/>
              <a:gd name="connsiteX2204" fmla="*/ 4846394 w 12238203"/>
              <a:gd name="connsiteY2204" fmla="*/ 2451225 h 14922648"/>
              <a:gd name="connsiteX2205" fmla="*/ 4850012 w 12238203"/>
              <a:gd name="connsiteY2205" fmla="*/ 2423512 h 14922648"/>
              <a:gd name="connsiteX2206" fmla="*/ 4747308 w 12238203"/>
              <a:gd name="connsiteY2206" fmla="*/ 2502639 h 14922648"/>
              <a:gd name="connsiteX2207" fmla="*/ 4767842 w 12238203"/>
              <a:gd name="connsiteY2207" fmla="*/ 2529044 h 14922648"/>
              <a:gd name="connsiteX2208" fmla="*/ 4846394 w 12238203"/>
              <a:gd name="connsiteY2208" fmla="*/ 2451225 h 14922648"/>
              <a:gd name="connsiteX2209" fmla="*/ 5425827 w 12238203"/>
              <a:gd name="connsiteY2209" fmla="*/ 1140368 h 14922648"/>
              <a:gd name="connsiteX2210" fmla="*/ 5425689 w 12238203"/>
              <a:gd name="connsiteY2210" fmla="*/ 1135552 h 14922648"/>
              <a:gd name="connsiteX2211" fmla="*/ 5412467 w 12238203"/>
              <a:gd name="connsiteY2211" fmla="*/ 1125598 h 14922648"/>
              <a:gd name="connsiteX2212" fmla="*/ 5422583 w 12238203"/>
              <a:gd name="connsiteY2212" fmla="*/ 1146002 h 14922648"/>
              <a:gd name="connsiteX2213" fmla="*/ 5425827 w 12238203"/>
              <a:gd name="connsiteY2213" fmla="*/ 1140368 h 14922648"/>
              <a:gd name="connsiteX2214" fmla="*/ 5434294 w 12238203"/>
              <a:gd name="connsiteY2214" fmla="*/ 1123485 h 14922648"/>
              <a:gd name="connsiteX2215" fmla="*/ 5432555 w 12238203"/>
              <a:gd name="connsiteY2215" fmla="*/ 1115456 h 14922648"/>
              <a:gd name="connsiteX2216" fmla="*/ 5427862 w 12238203"/>
              <a:gd name="connsiteY2216" fmla="*/ 1132914 h 14922648"/>
              <a:gd name="connsiteX2217" fmla="*/ 5434294 w 12238203"/>
              <a:gd name="connsiteY2217" fmla="*/ 1123485 h 14922648"/>
              <a:gd name="connsiteX2218" fmla="*/ 1711262 w 12238203"/>
              <a:gd name="connsiteY2218" fmla="*/ 9553004 h 14922648"/>
              <a:gd name="connsiteX2219" fmla="*/ 1683876 w 12238203"/>
              <a:gd name="connsiteY2219" fmla="*/ 9579119 h 14922648"/>
              <a:gd name="connsiteX2220" fmla="*/ 1699838 w 12238203"/>
              <a:gd name="connsiteY2220" fmla="*/ 9531469 h 14922648"/>
              <a:gd name="connsiteX2221" fmla="*/ 1724272 w 12238203"/>
              <a:gd name="connsiteY2221" fmla="*/ 9341346 h 14922648"/>
              <a:gd name="connsiteX2222" fmla="*/ 1719070 w 12238203"/>
              <a:gd name="connsiteY2222" fmla="*/ 9273608 h 14922648"/>
              <a:gd name="connsiteX2223" fmla="*/ 1733698 w 12238203"/>
              <a:gd name="connsiteY2223" fmla="*/ 9500929 h 14922648"/>
              <a:gd name="connsiteX2224" fmla="*/ 1711262 w 12238203"/>
              <a:gd name="connsiteY2224" fmla="*/ 9553004 h 14922648"/>
              <a:gd name="connsiteX2225" fmla="*/ 5463736 w 12238203"/>
              <a:gd name="connsiteY2225" fmla="*/ 1061261 h 14922648"/>
              <a:gd name="connsiteX2226" fmla="*/ 5448040 w 12238203"/>
              <a:gd name="connsiteY2226" fmla="*/ 1036862 h 14922648"/>
              <a:gd name="connsiteX2227" fmla="*/ 5463736 w 12238203"/>
              <a:gd name="connsiteY2227" fmla="*/ 1061261 h 14922648"/>
              <a:gd name="connsiteX2228" fmla="*/ 5507341 w 12238203"/>
              <a:gd name="connsiteY2228" fmla="*/ 962660 h 14922648"/>
              <a:gd name="connsiteX2229" fmla="*/ 5476419 w 12238203"/>
              <a:gd name="connsiteY2229" fmla="*/ 947975 h 14922648"/>
              <a:gd name="connsiteX2230" fmla="*/ 5501258 w 12238203"/>
              <a:gd name="connsiteY2230" fmla="*/ 970705 h 14922648"/>
              <a:gd name="connsiteX2231" fmla="*/ 5507341 w 12238203"/>
              <a:gd name="connsiteY2231" fmla="*/ 962660 h 14922648"/>
              <a:gd name="connsiteX2232" fmla="*/ 5667027 w 12238203"/>
              <a:gd name="connsiteY2232" fmla="*/ 601660 h 14922648"/>
              <a:gd name="connsiteX2233" fmla="*/ 5650568 w 12238203"/>
              <a:gd name="connsiteY2233" fmla="*/ 581177 h 14922648"/>
              <a:gd name="connsiteX2234" fmla="*/ 5645368 w 12238203"/>
              <a:gd name="connsiteY2234" fmla="*/ 594113 h 14922648"/>
              <a:gd name="connsiteX2235" fmla="*/ 5662685 w 12238203"/>
              <a:gd name="connsiteY2235" fmla="*/ 610904 h 14922648"/>
              <a:gd name="connsiteX2236" fmla="*/ 5667027 w 12238203"/>
              <a:gd name="connsiteY2236" fmla="*/ 601660 h 14922648"/>
              <a:gd name="connsiteX2237" fmla="*/ 3278540 w 12238203"/>
              <a:gd name="connsiteY2237" fmla="*/ 6007816 h 14922648"/>
              <a:gd name="connsiteX2238" fmla="*/ 3257233 w 12238203"/>
              <a:gd name="connsiteY2238" fmla="*/ 5960163 h 14922648"/>
              <a:gd name="connsiteX2239" fmla="*/ 3278540 w 12238203"/>
              <a:gd name="connsiteY2239" fmla="*/ 6007816 h 14922648"/>
              <a:gd name="connsiteX2240" fmla="*/ 3546765 w 12238203"/>
              <a:gd name="connsiteY2240" fmla="*/ 5400757 h 14922648"/>
              <a:gd name="connsiteX2241" fmla="*/ 3497540 w 12238203"/>
              <a:gd name="connsiteY2241" fmla="*/ 5350448 h 14922648"/>
              <a:gd name="connsiteX2242" fmla="*/ 3546765 w 12238203"/>
              <a:gd name="connsiteY2242" fmla="*/ 5400757 h 14922648"/>
              <a:gd name="connsiteX2243" fmla="*/ 5180444 w 12238203"/>
              <a:gd name="connsiteY2243" fmla="*/ 1705486 h 14922648"/>
              <a:gd name="connsiteX2244" fmla="*/ 5166650 w 12238203"/>
              <a:gd name="connsiteY2244" fmla="*/ 1699519 h 14922648"/>
              <a:gd name="connsiteX2245" fmla="*/ 5180444 w 12238203"/>
              <a:gd name="connsiteY2245" fmla="*/ 1705486 h 14922648"/>
              <a:gd name="connsiteX2246" fmla="*/ 5350094 w 12238203"/>
              <a:gd name="connsiteY2246" fmla="*/ 1321713 h 14922648"/>
              <a:gd name="connsiteX2247" fmla="*/ 5334054 w 12238203"/>
              <a:gd name="connsiteY2247" fmla="*/ 1309528 h 14922648"/>
              <a:gd name="connsiteX2248" fmla="*/ 5350094 w 12238203"/>
              <a:gd name="connsiteY2248" fmla="*/ 1321713 h 14922648"/>
              <a:gd name="connsiteX2249" fmla="*/ 5707003 w 12238203"/>
              <a:gd name="connsiteY2249" fmla="*/ 518364 h 14922648"/>
              <a:gd name="connsiteX2250" fmla="*/ 5695750 w 12238203"/>
              <a:gd name="connsiteY2250" fmla="*/ 506170 h 14922648"/>
              <a:gd name="connsiteX2251" fmla="*/ 5707003 w 12238203"/>
              <a:gd name="connsiteY2251" fmla="*/ 518364 h 14922648"/>
              <a:gd name="connsiteX2252" fmla="*/ 5695982 w 12238203"/>
              <a:gd name="connsiteY2252" fmla="*/ 544448 h 14922648"/>
              <a:gd name="connsiteX2253" fmla="*/ 5679586 w 12238203"/>
              <a:gd name="connsiteY2253" fmla="*/ 527917 h 14922648"/>
              <a:gd name="connsiteX2254" fmla="*/ 5695982 w 12238203"/>
              <a:gd name="connsiteY2254" fmla="*/ 544448 h 14922648"/>
              <a:gd name="connsiteX2255" fmla="*/ 5175180 w 12238203"/>
              <a:gd name="connsiteY2255" fmla="*/ 1727931 h 14922648"/>
              <a:gd name="connsiteX2256" fmla="*/ 5070221 w 12238203"/>
              <a:gd name="connsiteY2256" fmla="*/ 1596556 h 14922648"/>
              <a:gd name="connsiteX2257" fmla="*/ 5021937 w 12238203"/>
              <a:gd name="connsiteY2257" fmla="*/ 1642007 h 14922648"/>
              <a:gd name="connsiteX2258" fmla="*/ 5096934 w 12238203"/>
              <a:gd name="connsiteY2258" fmla="*/ 1785096 h 14922648"/>
              <a:gd name="connsiteX2259" fmla="*/ 5175180 w 12238203"/>
              <a:gd name="connsiteY2259" fmla="*/ 1727931 h 14922648"/>
              <a:gd name="connsiteX2260" fmla="*/ 1076986 w 12238203"/>
              <a:gd name="connsiteY2260" fmla="*/ 11005424 h 14922648"/>
              <a:gd name="connsiteX2261" fmla="*/ 1075120 w 12238203"/>
              <a:gd name="connsiteY2261" fmla="*/ 10929137 h 14922648"/>
              <a:gd name="connsiteX2262" fmla="*/ 837162 w 12238203"/>
              <a:gd name="connsiteY2262" fmla="*/ 10800581 h 14922648"/>
              <a:gd name="connsiteX2263" fmla="*/ 694681 w 12238203"/>
              <a:gd name="connsiteY2263" fmla="*/ 10894916 h 14922648"/>
              <a:gd name="connsiteX2264" fmla="*/ 658073 w 12238203"/>
              <a:gd name="connsiteY2264" fmla="*/ 10909792 h 14922648"/>
              <a:gd name="connsiteX2265" fmla="*/ 630092 w 12238203"/>
              <a:gd name="connsiteY2265" fmla="*/ 10935096 h 14922648"/>
              <a:gd name="connsiteX2266" fmla="*/ 689880 w 12238203"/>
              <a:gd name="connsiteY2266" fmla="*/ 10925372 h 14922648"/>
              <a:gd name="connsiteX2267" fmla="*/ 878738 w 12238203"/>
              <a:gd name="connsiteY2267" fmla="*/ 10872399 h 14922648"/>
              <a:gd name="connsiteX2268" fmla="*/ 870092 w 12238203"/>
              <a:gd name="connsiteY2268" fmla="*/ 10896575 h 14922648"/>
              <a:gd name="connsiteX2269" fmla="*/ 887638 w 12238203"/>
              <a:gd name="connsiteY2269" fmla="*/ 10962865 h 14922648"/>
              <a:gd name="connsiteX2270" fmla="*/ 904102 w 12238203"/>
              <a:gd name="connsiteY2270" fmla="*/ 11010863 h 14922648"/>
              <a:gd name="connsiteX2271" fmla="*/ 896191 w 12238203"/>
              <a:gd name="connsiteY2271" fmla="*/ 11046053 h 14922648"/>
              <a:gd name="connsiteX2272" fmla="*/ 642727 w 12238203"/>
              <a:gd name="connsiteY2272" fmla="*/ 11025177 h 14922648"/>
              <a:gd name="connsiteX2273" fmla="*/ 644857 w 12238203"/>
              <a:gd name="connsiteY2273" fmla="*/ 11048007 h 14922648"/>
              <a:gd name="connsiteX2274" fmla="*/ 874830 w 12238203"/>
              <a:gd name="connsiteY2274" fmla="*/ 11135874 h 14922648"/>
              <a:gd name="connsiteX2275" fmla="*/ 1039500 w 12238203"/>
              <a:gd name="connsiteY2275" fmla="*/ 11069669 h 14922648"/>
              <a:gd name="connsiteX2276" fmla="*/ 1076986 w 12238203"/>
              <a:gd name="connsiteY2276" fmla="*/ 11005424 h 14922648"/>
              <a:gd name="connsiteX2277" fmla="*/ 5426950 w 12238203"/>
              <a:gd name="connsiteY2277" fmla="*/ 1162324 h 14922648"/>
              <a:gd name="connsiteX2278" fmla="*/ 5385227 w 12238203"/>
              <a:gd name="connsiteY2278" fmla="*/ 1122300 h 14922648"/>
              <a:gd name="connsiteX2279" fmla="*/ 5409169 w 12238203"/>
              <a:gd name="connsiteY2279" fmla="*/ 1068115 h 14922648"/>
              <a:gd name="connsiteX2280" fmla="*/ 5444938 w 12238203"/>
              <a:gd name="connsiteY2280" fmla="*/ 1098825 h 14922648"/>
              <a:gd name="connsiteX2281" fmla="*/ 5426950 w 12238203"/>
              <a:gd name="connsiteY2281" fmla="*/ 1162324 h 14922648"/>
              <a:gd name="connsiteX2282" fmla="*/ 3154443 w 12238203"/>
              <a:gd name="connsiteY2282" fmla="*/ 6307083 h 14922648"/>
              <a:gd name="connsiteX2283" fmla="*/ 3149217 w 12238203"/>
              <a:gd name="connsiteY2283" fmla="*/ 6271668 h 14922648"/>
              <a:gd name="connsiteX2284" fmla="*/ 3127354 w 12238203"/>
              <a:gd name="connsiteY2284" fmla="*/ 6233411 h 14922648"/>
              <a:gd name="connsiteX2285" fmla="*/ 3146302 w 12238203"/>
              <a:gd name="connsiteY2285" fmla="*/ 6311744 h 14922648"/>
              <a:gd name="connsiteX2286" fmla="*/ 3154443 w 12238203"/>
              <a:gd name="connsiteY2286" fmla="*/ 6307083 h 14922648"/>
              <a:gd name="connsiteX2287" fmla="*/ 5505697 w 12238203"/>
              <a:gd name="connsiteY2287" fmla="*/ 986976 h 14922648"/>
              <a:gd name="connsiteX2288" fmla="*/ 5461561 w 12238203"/>
              <a:gd name="connsiteY2288" fmla="*/ 944988 h 14922648"/>
              <a:gd name="connsiteX2289" fmla="*/ 5490299 w 12238203"/>
              <a:gd name="connsiteY2289" fmla="*/ 894822 h 14922648"/>
              <a:gd name="connsiteX2290" fmla="*/ 5522661 w 12238203"/>
              <a:gd name="connsiteY2290" fmla="*/ 918832 h 14922648"/>
              <a:gd name="connsiteX2291" fmla="*/ 5505697 w 12238203"/>
              <a:gd name="connsiteY2291" fmla="*/ 986976 h 14922648"/>
              <a:gd name="connsiteX2292" fmla="*/ 3411246 w 12238203"/>
              <a:gd name="connsiteY2292" fmla="*/ 5729417 h 14922648"/>
              <a:gd name="connsiteX2293" fmla="*/ 3396882 w 12238203"/>
              <a:gd name="connsiteY2293" fmla="*/ 5708790 h 14922648"/>
              <a:gd name="connsiteX2294" fmla="*/ 3411246 w 12238203"/>
              <a:gd name="connsiteY2294" fmla="*/ 5729417 h 14922648"/>
              <a:gd name="connsiteX2295" fmla="*/ 4257566 w 12238203"/>
              <a:gd name="connsiteY2295" fmla="*/ 3817902 h 14922648"/>
              <a:gd name="connsiteX2296" fmla="*/ 4244482 w 12238203"/>
              <a:gd name="connsiteY2296" fmla="*/ 3837115 h 14922648"/>
              <a:gd name="connsiteX2297" fmla="*/ 4257566 w 12238203"/>
              <a:gd name="connsiteY2297" fmla="*/ 3817902 h 14922648"/>
              <a:gd name="connsiteX2298" fmla="*/ 5564689 w 12238203"/>
              <a:gd name="connsiteY2298" fmla="*/ 863124 h 14922648"/>
              <a:gd name="connsiteX2299" fmla="*/ 5539787 w 12238203"/>
              <a:gd name="connsiteY2299" fmla="*/ 907896 h 14922648"/>
              <a:gd name="connsiteX2300" fmla="*/ 5503735 w 12238203"/>
              <a:gd name="connsiteY2300" fmla="*/ 859730 h 14922648"/>
              <a:gd name="connsiteX2301" fmla="*/ 5529075 w 12238203"/>
              <a:gd name="connsiteY2301" fmla="*/ 819757 h 14922648"/>
              <a:gd name="connsiteX2302" fmla="*/ 5564689 w 12238203"/>
              <a:gd name="connsiteY2302" fmla="*/ 863124 h 14922648"/>
              <a:gd name="connsiteX2303" fmla="*/ 5475975 w 12238203"/>
              <a:gd name="connsiteY2303" fmla="*/ 1064727 h 14922648"/>
              <a:gd name="connsiteX2304" fmla="*/ 5463859 w 12238203"/>
              <a:gd name="connsiteY2304" fmla="*/ 1078267 h 14922648"/>
              <a:gd name="connsiteX2305" fmla="*/ 5421383 w 12238203"/>
              <a:gd name="connsiteY2305" fmla="*/ 1033816 h 14922648"/>
              <a:gd name="connsiteX2306" fmla="*/ 5435984 w 12238203"/>
              <a:gd name="connsiteY2306" fmla="*/ 1019206 h 14922648"/>
              <a:gd name="connsiteX2307" fmla="*/ 5453368 w 12238203"/>
              <a:gd name="connsiteY2307" fmla="*/ 972951 h 14922648"/>
              <a:gd name="connsiteX2308" fmla="*/ 5490875 w 12238203"/>
              <a:gd name="connsiteY2308" fmla="*/ 1013666 h 14922648"/>
              <a:gd name="connsiteX2309" fmla="*/ 5475975 w 12238203"/>
              <a:gd name="connsiteY2309" fmla="*/ 1064727 h 14922648"/>
              <a:gd name="connsiteX2310" fmla="*/ 5607827 w 12238203"/>
              <a:gd name="connsiteY2310" fmla="*/ 767102 h 14922648"/>
              <a:gd name="connsiteX2311" fmla="*/ 5570915 w 12238203"/>
              <a:gd name="connsiteY2311" fmla="*/ 833239 h 14922648"/>
              <a:gd name="connsiteX2312" fmla="*/ 5536122 w 12238203"/>
              <a:gd name="connsiteY2312" fmla="*/ 777411 h 14922648"/>
              <a:gd name="connsiteX2313" fmla="*/ 5563228 w 12238203"/>
              <a:gd name="connsiteY2313" fmla="*/ 729985 h 14922648"/>
              <a:gd name="connsiteX2314" fmla="*/ 5607827 w 12238203"/>
              <a:gd name="connsiteY2314" fmla="*/ 767102 h 14922648"/>
              <a:gd name="connsiteX2315" fmla="*/ 5753320 w 12238203"/>
              <a:gd name="connsiteY2315" fmla="*/ 437972 h 14922648"/>
              <a:gd name="connsiteX2316" fmla="*/ 5736191 w 12238203"/>
              <a:gd name="connsiteY2316" fmla="*/ 416185 h 14922648"/>
              <a:gd name="connsiteX2317" fmla="*/ 5730513 w 12238203"/>
              <a:gd name="connsiteY2317" fmla="*/ 446175 h 14922648"/>
              <a:gd name="connsiteX2318" fmla="*/ 5741072 w 12238203"/>
              <a:gd name="connsiteY2318" fmla="*/ 432560 h 14922648"/>
              <a:gd name="connsiteX2319" fmla="*/ 5745530 w 12238203"/>
              <a:gd name="connsiteY2319" fmla="*/ 448748 h 14922648"/>
              <a:gd name="connsiteX2320" fmla="*/ 5753320 w 12238203"/>
              <a:gd name="connsiteY2320" fmla="*/ 437972 h 14922648"/>
              <a:gd name="connsiteX2321" fmla="*/ 5189793 w 12238203"/>
              <a:gd name="connsiteY2321" fmla="*/ 1713445 h 14922648"/>
              <a:gd name="connsiteX2322" fmla="*/ 5182743 w 12238203"/>
              <a:gd name="connsiteY2322" fmla="*/ 1710285 h 14922648"/>
              <a:gd name="connsiteX2323" fmla="*/ 5179586 w 12238203"/>
              <a:gd name="connsiteY2323" fmla="*/ 1717333 h 14922648"/>
              <a:gd name="connsiteX2324" fmla="*/ 5186636 w 12238203"/>
              <a:gd name="connsiteY2324" fmla="*/ 1720494 h 14922648"/>
              <a:gd name="connsiteX2325" fmla="*/ 5189793 w 12238203"/>
              <a:gd name="connsiteY2325" fmla="*/ 1713445 h 14922648"/>
              <a:gd name="connsiteX2326" fmla="*/ 2270658 w 12238203"/>
              <a:gd name="connsiteY2326" fmla="*/ 8321109 h 14922648"/>
              <a:gd name="connsiteX2327" fmla="*/ 2224684 w 12238203"/>
              <a:gd name="connsiteY2327" fmla="*/ 8335864 h 14922648"/>
              <a:gd name="connsiteX2328" fmla="*/ 2231918 w 12238203"/>
              <a:gd name="connsiteY2328" fmla="*/ 8350227 h 14922648"/>
              <a:gd name="connsiteX2329" fmla="*/ 2270658 w 12238203"/>
              <a:gd name="connsiteY2329" fmla="*/ 8321109 h 14922648"/>
              <a:gd name="connsiteX2330" fmla="*/ 3436013 w 12238203"/>
              <a:gd name="connsiteY2330" fmla="*/ 5683758 h 14922648"/>
              <a:gd name="connsiteX2331" fmla="*/ 3416370 w 12238203"/>
              <a:gd name="connsiteY2331" fmla="*/ 5675079 h 14922648"/>
              <a:gd name="connsiteX2332" fmla="*/ 3436013 w 12238203"/>
              <a:gd name="connsiteY2332" fmla="*/ 5683758 h 14922648"/>
              <a:gd name="connsiteX2333" fmla="*/ 3203945 w 12238203"/>
              <a:gd name="connsiteY2333" fmla="*/ 6218229 h 14922648"/>
              <a:gd name="connsiteX2334" fmla="*/ 3189574 w 12238203"/>
              <a:gd name="connsiteY2334" fmla="*/ 6210347 h 14922648"/>
              <a:gd name="connsiteX2335" fmla="*/ 3203945 w 12238203"/>
              <a:gd name="connsiteY2335" fmla="*/ 6218229 h 14922648"/>
              <a:gd name="connsiteX2336" fmla="*/ 2287932 w 12238203"/>
              <a:gd name="connsiteY2336" fmla="*/ 8292337 h 14922648"/>
              <a:gd name="connsiteX2337" fmla="*/ 2266518 w 12238203"/>
              <a:gd name="connsiteY2337" fmla="*/ 8295952 h 14922648"/>
              <a:gd name="connsiteX2338" fmla="*/ 2287932 w 12238203"/>
              <a:gd name="connsiteY2338" fmla="*/ 8292337 h 14922648"/>
              <a:gd name="connsiteX2339" fmla="*/ 5742198 w 12238203"/>
              <a:gd name="connsiteY2339" fmla="*/ 475712 h 14922648"/>
              <a:gd name="connsiteX2340" fmla="*/ 5736848 w 12238203"/>
              <a:gd name="connsiteY2340" fmla="*/ 471824 h 14922648"/>
              <a:gd name="connsiteX2341" fmla="*/ 5732531 w 12238203"/>
              <a:gd name="connsiteY2341" fmla="*/ 477026 h 14922648"/>
              <a:gd name="connsiteX2342" fmla="*/ 5738303 w 12238203"/>
              <a:gd name="connsiteY2342" fmla="*/ 481100 h 14922648"/>
              <a:gd name="connsiteX2343" fmla="*/ 5742198 w 12238203"/>
              <a:gd name="connsiteY2343" fmla="*/ 475712 h 14922648"/>
              <a:gd name="connsiteX2344" fmla="*/ 3354328 w 12238203"/>
              <a:gd name="connsiteY2344" fmla="*/ 5880183 h 14922648"/>
              <a:gd name="connsiteX2345" fmla="*/ 3340674 w 12238203"/>
              <a:gd name="connsiteY2345" fmla="*/ 5878742 h 14922648"/>
              <a:gd name="connsiteX2346" fmla="*/ 3342821 w 12238203"/>
              <a:gd name="connsiteY2346" fmla="*/ 5884279 h 14922648"/>
              <a:gd name="connsiteX2347" fmla="*/ 3354328 w 12238203"/>
              <a:gd name="connsiteY2347" fmla="*/ 5880183 h 14922648"/>
              <a:gd name="connsiteX2348" fmla="*/ 5652679 w 12238203"/>
              <a:gd name="connsiteY2348" fmla="*/ 684340 h 14922648"/>
              <a:gd name="connsiteX2349" fmla="*/ 5624604 w 12238203"/>
              <a:gd name="connsiteY2349" fmla="*/ 744449 h 14922648"/>
              <a:gd name="connsiteX2350" fmla="*/ 5585674 w 12238203"/>
              <a:gd name="connsiteY2350" fmla="*/ 685077 h 14922648"/>
              <a:gd name="connsiteX2351" fmla="*/ 5598814 w 12238203"/>
              <a:gd name="connsiteY2351" fmla="*/ 661054 h 14922648"/>
              <a:gd name="connsiteX2352" fmla="*/ 5609798 w 12238203"/>
              <a:gd name="connsiteY2352" fmla="*/ 635051 h 14922648"/>
              <a:gd name="connsiteX2353" fmla="*/ 5652679 w 12238203"/>
              <a:gd name="connsiteY2353" fmla="*/ 684340 h 14922648"/>
              <a:gd name="connsiteX2354" fmla="*/ 4311456 w 12238203"/>
              <a:gd name="connsiteY2354" fmla="*/ 3720062 h 14922648"/>
              <a:gd name="connsiteX2355" fmla="*/ 4305083 w 12238203"/>
              <a:gd name="connsiteY2355" fmla="*/ 3710360 h 14922648"/>
              <a:gd name="connsiteX2356" fmla="*/ 4304577 w 12238203"/>
              <a:gd name="connsiteY2356" fmla="*/ 3734620 h 14922648"/>
              <a:gd name="connsiteX2357" fmla="*/ 4311456 w 12238203"/>
              <a:gd name="connsiteY2357" fmla="*/ 3720062 h 14922648"/>
              <a:gd name="connsiteX2358" fmla="*/ 4200115 w 12238203"/>
              <a:gd name="connsiteY2358" fmla="*/ 3973209 h 14922648"/>
              <a:gd name="connsiteX2359" fmla="*/ 4204319 w 12238203"/>
              <a:gd name="connsiteY2359" fmla="*/ 3928013 h 14922648"/>
              <a:gd name="connsiteX2360" fmla="*/ 4173970 w 12238203"/>
              <a:gd name="connsiteY2360" fmla="*/ 4018658 h 14922648"/>
              <a:gd name="connsiteX2361" fmla="*/ 4200115 w 12238203"/>
              <a:gd name="connsiteY2361" fmla="*/ 3973209 h 14922648"/>
              <a:gd name="connsiteX2362" fmla="*/ 5676809 w 12238203"/>
              <a:gd name="connsiteY2362" fmla="*/ 632442 h 14922648"/>
              <a:gd name="connsiteX2363" fmla="*/ 5657411 w 12238203"/>
              <a:gd name="connsiteY2363" fmla="*/ 657829 h 14922648"/>
              <a:gd name="connsiteX2364" fmla="*/ 5627233 w 12238203"/>
              <a:gd name="connsiteY2364" fmla="*/ 601334 h 14922648"/>
              <a:gd name="connsiteX2365" fmla="*/ 5652472 w 12238203"/>
              <a:gd name="connsiteY2365" fmla="*/ 561707 h 14922648"/>
              <a:gd name="connsiteX2366" fmla="*/ 5685395 w 12238203"/>
              <a:gd name="connsiteY2366" fmla="*/ 602659 h 14922648"/>
              <a:gd name="connsiteX2367" fmla="*/ 5676809 w 12238203"/>
              <a:gd name="connsiteY2367" fmla="*/ 632442 h 14922648"/>
              <a:gd name="connsiteX2368" fmla="*/ 725163 w 12238203"/>
              <a:gd name="connsiteY2368" fmla="*/ 11847303 h 14922648"/>
              <a:gd name="connsiteX2369" fmla="*/ 723397 w 12238203"/>
              <a:gd name="connsiteY2369" fmla="*/ 11829505 h 14922648"/>
              <a:gd name="connsiteX2370" fmla="*/ 711304 w 12238203"/>
              <a:gd name="connsiteY2370" fmla="*/ 11825697 h 14922648"/>
              <a:gd name="connsiteX2371" fmla="*/ 711249 w 12238203"/>
              <a:gd name="connsiteY2371" fmla="*/ 11865081 h 14922648"/>
              <a:gd name="connsiteX2372" fmla="*/ 725163 w 12238203"/>
              <a:gd name="connsiteY2372" fmla="*/ 11847303 h 14922648"/>
              <a:gd name="connsiteX2373" fmla="*/ 5709141 w 12238203"/>
              <a:gd name="connsiteY2373" fmla="*/ 567504 h 14922648"/>
              <a:gd name="connsiteX2374" fmla="*/ 5700803 w 12238203"/>
              <a:gd name="connsiteY2374" fmla="*/ 578047 h 14922648"/>
              <a:gd name="connsiteX2375" fmla="*/ 5695484 w 12238203"/>
              <a:gd name="connsiteY2375" fmla="*/ 488512 h 14922648"/>
              <a:gd name="connsiteX2376" fmla="*/ 5724601 w 12238203"/>
              <a:gd name="connsiteY2376" fmla="*/ 523045 h 14922648"/>
              <a:gd name="connsiteX2377" fmla="*/ 5709141 w 12238203"/>
              <a:gd name="connsiteY2377" fmla="*/ 567504 h 14922648"/>
              <a:gd name="connsiteX2378" fmla="*/ 1683165 w 12238203"/>
              <a:gd name="connsiteY2378" fmla="*/ 9682898 h 14922648"/>
              <a:gd name="connsiteX2379" fmla="*/ 1654422 w 12238203"/>
              <a:gd name="connsiteY2379" fmla="*/ 9645212 h 14922648"/>
              <a:gd name="connsiteX2380" fmla="*/ 1683165 w 12238203"/>
              <a:gd name="connsiteY2380" fmla="*/ 9682898 h 14922648"/>
              <a:gd name="connsiteX2381" fmla="*/ 3304147 w 12238203"/>
              <a:gd name="connsiteY2381" fmla="*/ 6014546 h 14922648"/>
              <a:gd name="connsiteX2382" fmla="*/ 3276876 w 12238203"/>
              <a:gd name="connsiteY2382" fmla="*/ 5968842 h 14922648"/>
              <a:gd name="connsiteX2383" fmla="*/ 3304147 w 12238203"/>
              <a:gd name="connsiteY2383" fmla="*/ 6014546 h 14922648"/>
              <a:gd name="connsiteX2384" fmla="*/ 2495104 w 12238203"/>
              <a:gd name="connsiteY2384" fmla="*/ 7853802 h 14922648"/>
              <a:gd name="connsiteX2385" fmla="*/ 2494624 w 12238203"/>
              <a:gd name="connsiteY2385" fmla="*/ 7845043 h 14922648"/>
              <a:gd name="connsiteX2386" fmla="*/ 2475056 w 12238203"/>
              <a:gd name="connsiteY2386" fmla="*/ 7873002 h 14922648"/>
              <a:gd name="connsiteX2387" fmla="*/ 2495104 w 12238203"/>
              <a:gd name="connsiteY2387" fmla="*/ 7853802 h 14922648"/>
              <a:gd name="connsiteX2388" fmla="*/ 5760477 w 12238203"/>
              <a:gd name="connsiteY2388" fmla="*/ 463477 h 14922648"/>
              <a:gd name="connsiteX2389" fmla="*/ 5738866 w 12238203"/>
              <a:gd name="connsiteY2389" fmla="*/ 502676 h 14922648"/>
              <a:gd name="connsiteX2390" fmla="*/ 5698648 w 12238203"/>
              <a:gd name="connsiteY2390" fmla="*/ 455454 h 14922648"/>
              <a:gd name="connsiteX2391" fmla="*/ 5714651 w 12238203"/>
              <a:gd name="connsiteY2391" fmla="*/ 434088 h 14922648"/>
              <a:gd name="connsiteX2392" fmla="*/ 5737177 w 12238203"/>
              <a:gd name="connsiteY2392" fmla="*/ 392247 h 14922648"/>
              <a:gd name="connsiteX2393" fmla="*/ 5770966 w 12238203"/>
              <a:gd name="connsiteY2393" fmla="*/ 425457 h 14922648"/>
              <a:gd name="connsiteX2394" fmla="*/ 5760477 w 12238203"/>
              <a:gd name="connsiteY2394" fmla="*/ 463477 h 14922648"/>
              <a:gd name="connsiteX2395" fmla="*/ 3318546 w 12238203"/>
              <a:gd name="connsiteY2395" fmla="*/ 5992355 h 14922648"/>
              <a:gd name="connsiteX2396" fmla="*/ 3326956 w 12238203"/>
              <a:gd name="connsiteY2396" fmla="*/ 5962925 h 14922648"/>
              <a:gd name="connsiteX2397" fmla="*/ 3297055 w 12238203"/>
              <a:gd name="connsiteY2397" fmla="*/ 5945118 h 14922648"/>
              <a:gd name="connsiteX2398" fmla="*/ 3294373 w 12238203"/>
              <a:gd name="connsiteY2398" fmla="*/ 5971981 h 14922648"/>
              <a:gd name="connsiteX2399" fmla="*/ 3318546 w 12238203"/>
              <a:gd name="connsiteY2399" fmla="*/ 5992355 h 14922648"/>
              <a:gd name="connsiteX2400" fmla="*/ 3562270 w 12238203"/>
              <a:gd name="connsiteY2400" fmla="*/ 5440748 h 14922648"/>
              <a:gd name="connsiteX2401" fmla="*/ 3548354 w 12238203"/>
              <a:gd name="connsiteY2401" fmla="*/ 5429505 h 14922648"/>
              <a:gd name="connsiteX2402" fmla="*/ 3562270 w 12238203"/>
              <a:gd name="connsiteY2402" fmla="*/ 5440748 h 14922648"/>
              <a:gd name="connsiteX2403" fmla="*/ 3945504 w 12238203"/>
              <a:gd name="connsiteY2403" fmla="*/ 4574086 h 14922648"/>
              <a:gd name="connsiteX2404" fmla="*/ 3903433 w 12238203"/>
              <a:gd name="connsiteY2404" fmla="*/ 4584836 h 14922648"/>
              <a:gd name="connsiteX2405" fmla="*/ 3905743 w 12238203"/>
              <a:gd name="connsiteY2405" fmla="*/ 4574146 h 14922648"/>
              <a:gd name="connsiteX2406" fmla="*/ 3945504 w 12238203"/>
              <a:gd name="connsiteY2406" fmla="*/ 4574086 h 14922648"/>
              <a:gd name="connsiteX2407" fmla="*/ 1094539 w 12238203"/>
              <a:gd name="connsiteY2407" fmla="*/ 11029788 h 14922648"/>
              <a:gd name="connsiteX2408" fmla="*/ 1067225 w 12238203"/>
              <a:gd name="connsiteY2408" fmla="*/ 11078356 h 14922648"/>
              <a:gd name="connsiteX2409" fmla="*/ 846850 w 12238203"/>
              <a:gd name="connsiteY2409" fmla="*/ 11161180 h 14922648"/>
              <a:gd name="connsiteX2410" fmla="*/ 762356 w 12238203"/>
              <a:gd name="connsiteY2410" fmla="*/ 11116211 h 14922648"/>
              <a:gd name="connsiteX2411" fmla="*/ 651148 w 12238203"/>
              <a:gd name="connsiteY2411" fmla="*/ 11070638 h 14922648"/>
              <a:gd name="connsiteX2412" fmla="*/ 635569 w 12238203"/>
              <a:gd name="connsiteY2412" fmla="*/ 11102441 h 14922648"/>
              <a:gd name="connsiteX2413" fmla="*/ 579346 w 12238203"/>
              <a:gd name="connsiteY2413" fmla="*/ 11077599 h 14922648"/>
              <a:gd name="connsiteX2414" fmla="*/ 533724 w 12238203"/>
              <a:gd name="connsiteY2414" fmla="*/ 11078310 h 14922648"/>
              <a:gd name="connsiteX2415" fmla="*/ 523738 w 12238203"/>
              <a:gd name="connsiteY2415" fmla="*/ 11052519 h 14922648"/>
              <a:gd name="connsiteX2416" fmla="*/ 489743 w 12238203"/>
              <a:gd name="connsiteY2416" fmla="*/ 11052260 h 14922648"/>
              <a:gd name="connsiteX2417" fmla="*/ 480030 w 12238203"/>
              <a:gd name="connsiteY2417" fmla="*/ 10957871 h 14922648"/>
              <a:gd name="connsiteX2418" fmla="*/ 513678 w 12238203"/>
              <a:gd name="connsiteY2418" fmla="*/ 10950850 h 14922648"/>
              <a:gd name="connsiteX2419" fmla="*/ 521977 w 12238203"/>
              <a:gd name="connsiteY2419" fmla="*/ 10919395 h 14922648"/>
              <a:gd name="connsiteX2420" fmla="*/ 559745 w 12238203"/>
              <a:gd name="connsiteY2420" fmla="*/ 10915721 h 14922648"/>
              <a:gd name="connsiteX2421" fmla="*/ 574937 w 12238203"/>
              <a:gd name="connsiteY2421" fmla="*/ 10880185 h 14922648"/>
              <a:gd name="connsiteX2422" fmla="*/ 612894 w 12238203"/>
              <a:gd name="connsiteY2422" fmla="*/ 10876085 h 14922648"/>
              <a:gd name="connsiteX2423" fmla="*/ 623266 w 12238203"/>
              <a:gd name="connsiteY2423" fmla="*/ 10905611 h 14922648"/>
              <a:gd name="connsiteX2424" fmla="*/ 833871 w 12238203"/>
              <a:gd name="connsiteY2424" fmla="*/ 10766550 h 14922648"/>
              <a:gd name="connsiteX2425" fmla="*/ 1048539 w 12238203"/>
              <a:gd name="connsiteY2425" fmla="*/ 10817623 h 14922648"/>
              <a:gd name="connsiteX2426" fmla="*/ 1104937 w 12238203"/>
              <a:gd name="connsiteY2426" fmla="*/ 10964200 h 14922648"/>
              <a:gd name="connsiteX2427" fmla="*/ 1094539 w 12238203"/>
              <a:gd name="connsiteY2427" fmla="*/ 11029788 h 14922648"/>
              <a:gd name="connsiteX2428" fmla="*/ 2178117 w 12238203"/>
              <a:gd name="connsiteY2428" fmla="*/ 8579551 h 14922648"/>
              <a:gd name="connsiteX2429" fmla="*/ 2183218 w 12238203"/>
              <a:gd name="connsiteY2429" fmla="*/ 8566582 h 14922648"/>
              <a:gd name="connsiteX2430" fmla="*/ 1967214 w 12238203"/>
              <a:gd name="connsiteY2430" fmla="*/ 8418757 h 14922648"/>
              <a:gd name="connsiteX2431" fmla="*/ 1968549 w 12238203"/>
              <a:gd name="connsiteY2431" fmla="*/ 8372824 h 14922648"/>
              <a:gd name="connsiteX2432" fmla="*/ 1897785 w 12238203"/>
              <a:gd name="connsiteY2432" fmla="*/ 8475268 h 14922648"/>
              <a:gd name="connsiteX2433" fmla="*/ 1889614 w 12238203"/>
              <a:gd name="connsiteY2433" fmla="*/ 8604860 h 14922648"/>
              <a:gd name="connsiteX2434" fmla="*/ 1939484 w 12238203"/>
              <a:gd name="connsiteY2434" fmla="*/ 8549370 h 14922648"/>
              <a:gd name="connsiteX2435" fmla="*/ 2143499 w 12238203"/>
              <a:gd name="connsiteY2435" fmla="*/ 8610778 h 14922648"/>
              <a:gd name="connsiteX2436" fmla="*/ 2178117 w 12238203"/>
              <a:gd name="connsiteY2436" fmla="*/ 8579551 h 14922648"/>
              <a:gd name="connsiteX2437" fmla="*/ 842912 w 12238203"/>
              <a:gd name="connsiteY2437" fmla="*/ 11608073 h 14922648"/>
              <a:gd name="connsiteX2438" fmla="*/ 759742 w 12238203"/>
              <a:gd name="connsiteY2438" fmla="*/ 11698270 h 14922648"/>
              <a:gd name="connsiteX2439" fmla="*/ 696731 w 12238203"/>
              <a:gd name="connsiteY2439" fmla="*/ 11642501 h 14922648"/>
              <a:gd name="connsiteX2440" fmla="*/ 697026 w 12238203"/>
              <a:gd name="connsiteY2440" fmla="*/ 11618766 h 14922648"/>
              <a:gd name="connsiteX2441" fmla="*/ 788332 w 12238203"/>
              <a:gd name="connsiteY2441" fmla="*/ 11528608 h 14922648"/>
              <a:gd name="connsiteX2442" fmla="*/ 842912 w 12238203"/>
              <a:gd name="connsiteY2442" fmla="*/ 11608073 h 14922648"/>
              <a:gd name="connsiteX2443" fmla="*/ 5387578 w 12238203"/>
              <a:gd name="connsiteY2443" fmla="*/ 1328080 h 14922648"/>
              <a:gd name="connsiteX2444" fmla="*/ 5325668 w 12238203"/>
              <a:gd name="connsiteY2444" fmla="*/ 1269627 h 14922648"/>
              <a:gd name="connsiteX2445" fmla="*/ 5335179 w 12238203"/>
              <a:gd name="connsiteY2445" fmla="*/ 1285045 h 14922648"/>
              <a:gd name="connsiteX2446" fmla="*/ 5342944 w 12238203"/>
              <a:gd name="connsiteY2446" fmla="*/ 1303260 h 14922648"/>
              <a:gd name="connsiteX2447" fmla="*/ 5387578 w 12238203"/>
              <a:gd name="connsiteY2447" fmla="*/ 1328080 h 14922648"/>
              <a:gd name="connsiteX2448" fmla="*/ 3356442 w 12238203"/>
              <a:gd name="connsiteY2448" fmla="*/ 5928534 h 14922648"/>
              <a:gd name="connsiteX2449" fmla="*/ 3346182 w 12238203"/>
              <a:gd name="connsiteY2449" fmla="*/ 5919411 h 14922648"/>
              <a:gd name="connsiteX2450" fmla="*/ 3342787 w 12238203"/>
              <a:gd name="connsiteY2450" fmla="*/ 5927095 h 14922648"/>
              <a:gd name="connsiteX2451" fmla="*/ 3353049 w 12238203"/>
              <a:gd name="connsiteY2451" fmla="*/ 5936213 h 14922648"/>
              <a:gd name="connsiteX2452" fmla="*/ 3094271 w 12238203"/>
              <a:gd name="connsiteY2452" fmla="*/ 6524170 h 14922648"/>
              <a:gd name="connsiteX2453" fmla="*/ 3067476 w 12238203"/>
              <a:gd name="connsiteY2453" fmla="*/ 6456668 h 14922648"/>
              <a:gd name="connsiteX2454" fmla="*/ 3094271 w 12238203"/>
              <a:gd name="connsiteY2454" fmla="*/ 6524170 h 14922648"/>
              <a:gd name="connsiteX2455" fmla="*/ 2309625 w 12238203"/>
              <a:gd name="connsiteY2455" fmla="*/ 8306001 h 14922648"/>
              <a:gd name="connsiteX2456" fmla="*/ 2281392 w 12238203"/>
              <a:gd name="connsiteY2456" fmla="*/ 8320936 h 14922648"/>
              <a:gd name="connsiteX2457" fmla="*/ 2309625 w 12238203"/>
              <a:gd name="connsiteY2457" fmla="*/ 8306001 h 14922648"/>
              <a:gd name="connsiteX2458" fmla="*/ 5574476 w 12238203"/>
              <a:gd name="connsiteY2458" fmla="*/ 917317 h 14922648"/>
              <a:gd name="connsiteX2459" fmla="*/ 5571696 w 12238203"/>
              <a:gd name="connsiteY2459" fmla="*/ 898161 h 14922648"/>
              <a:gd name="connsiteX2460" fmla="*/ 5574476 w 12238203"/>
              <a:gd name="connsiteY2460" fmla="*/ 917317 h 14922648"/>
              <a:gd name="connsiteX2461" fmla="*/ 3350157 w 12238203"/>
              <a:gd name="connsiteY2461" fmla="*/ 5954309 h 14922648"/>
              <a:gd name="connsiteX2462" fmla="*/ 3329825 w 12238203"/>
              <a:gd name="connsiteY2462" fmla="*/ 5935640 h 14922648"/>
              <a:gd name="connsiteX2463" fmla="*/ 3346766 w 12238203"/>
              <a:gd name="connsiteY2463" fmla="*/ 5961985 h 14922648"/>
              <a:gd name="connsiteX2464" fmla="*/ 3350157 w 12238203"/>
              <a:gd name="connsiteY2464" fmla="*/ 5954309 h 14922648"/>
              <a:gd name="connsiteX2465" fmla="*/ 5499536 w 12238203"/>
              <a:gd name="connsiteY2465" fmla="*/ 1092281 h 14922648"/>
              <a:gd name="connsiteX2466" fmla="*/ 5495960 w 12238203"/>
              <a:gd name="connsiteY2466" fmla="*/ 1068073 h 14922648"/>
              <a:gd name="connsiteX2467" fmla="*/ 5488499 w 12238203"/>
              <a:gd name="connsiteY2467" fmla="*/ 1083805 h 14922648"/>
              <a:gd name="connsiteX2468" fmla="*/ 5499536 w 12238203"/>
              <a:gd name="connsiteY2468" fmla="*/ 1092281 h 14922648"/>
              <a:gd name="connsiteX2469" fmla="*/ 5654183 w 12238203"/>
              <a:gd name="connsiteY2469" fmla="*/ 746799 h 14922648"/>
              <a:gd name="connsiteX2470" fmla="*/ 5651555 w 12238203"/>
              <a:gd name="connsiteY2470" fmla="*/ 744624 h 14922648"/>
              <a:gd name="connsiteX2471" fmla="*/ 5654183 w 12238203"/>
              <a:gd name="connsiteY2471" fmla="*/ 746799 h 14922648"/>
              <a:gd name="connsiteX2472" fmla="*/ 581399 w 12238203"/>
              <a:gd name="connsiteY2472" fmla="*/ 12227826 h 14922648"/>
              <a:gd name="connsiteX2473" fmla="*/ 538306 w 12238203"/>
              <a:gd name="connsiteY2473" fmla="*/ 12168483 h 14922648"/>
              <a:gd name="connsiteX2474" fmla="*/ 581399 w 12238203"/>
              <a:gd name="connsiteY2474" fmla="*/ 12227826 h 14922648"/>
              <a:gd name="connsiteX2475" fmla="*/ 5543936 w 12238203"/>
              <a:gd name="connsiteY2475" fmla="*/ 998869 h 14922648"/>
              <a:gd name="connsiteX2476" fmla="*/ 5536758 w 12238203"/>
              <a:gd name="connsiteY2476" fmla="*/ 984964 h 14922648"/>
              <a:gd name="connsiteX2477" fmla="*/ 5535202 w 12238203"/>
              <a:gd name="connsiteY2477" fmla="*/ 1004720 h 14922648"/>
              <a:gd name="connsiteX2478" fmla="*/ 5543936 w 12238203"/>
              <a:gd name="connsiteY2478" fmla="*/ 998869 h 14922648"/>
              <a:gd name="connsiteX2479" fmla="*/ 5632057 w 12238203"/>
              <a:gd name="connsiteY2479" fmla="*/ 799702 h 14922648"/>
              <a:gd name="connsiteX2480" fmla="*/ 5623780 w 12238203"/>
              <a:gd name="connsiteY2480" fmla="*/ 793985 h 14922648"/>
              <a:gd name="connsiteX2481" fmla="*/ 5617630 w 12238203"/>
              <a:gd name="connsiteY2481" fmla="*/ 802081 h 14922648"/>
              <a:gd name="connsiteX2482" fmla="*/ 5626148 w 12238203"/>
              <a:gd name="connsiteY2482" fmla="*/ 808419 h 14922648"/>
              <a:gd name="connsiteX2483" fmla="*/ 5632057 w 12238203"/>
              <a:gd name="connsiteY2483" fmla="*/ 799702 h 14922648"/>
              <a:gd name="connsiteX2484" fmla="*/ 5438926 w 12238203"/>
              <a:gd name="connsiteY2484" fmla="*/ 1245151 h 14922648"/>
              <a:gd name="connsiteX2485" fmla="*/ 5424025 w 12238203"/>
              <a:gd name="connsiteY2485" fmla="*/ 1238997 h 14922648"/>
              <a:gd name="connsiteX2486" fmla="*/ 5435688 w 12238203"/>
              <a:gd name="connsiteY2486" fmla="*/ 1251795 h 14922648"/>
              <a:gd name="connsiteX2487" fmla="*/ 5438926 w 12238203"/>
              <a:gd name="connsiteY2487" fmla="*/ 1245151 h 14922648"/>
              <a:gd name="connsiteX2488" fmla="*/ 3237792 w 12238203"/>
              <a:gd name="connsiteY2488" fmla="*/ 6227055 h 14922648"/>
              <a:gd name="connsiteX2489" fmla="*/ 3240615 w 12238203"/>
              <a:gd name="connsiteY2489" fmla="*/ 6216047 h 14922648"/>
              <a:gd name="connsiteX2490" fmla="*/ 3212423 w 12238203"/>
              <a:gd name="connsiteY2490" fmla="*/ 6216357 h 14922648"/>
              <a:gd name="connsiteX2491" fmla="*/ 3237792 w 12238203"/>
              <a:gd name="connsiteY2491" fmla="*/ 6227055 h 14922648"/>
              <a:gd name="connsiteX2492" fmla="*/ 5674010 w 12238203"/>
              <a:gd name="connsiteY2492" fmla="*/ 713815 h 14922648"/>
              <a:gd name="connsiteX2493" fmla="*/ 5671925 w 12238203"/>
              <a:gd name="connsiteY2493" fmla="*/ 705482 h 14922648"/>
              <a:gd name="connsiteX2494" fmla="*/ 5667192 w 12238203"/>
              <a:gd name="connsiteY2494" fmla="*/ 723155 h 14922648"/>
              <a:gd name="connsiteX2495" fmla="*/ 5674010 w 12238203"/>
              <a:gd name="connsiteY2495" fmla="*/ 713815 h 14922648"/>
              <a:gd name="connsiteX2496" fmla="*/ 5525135 w 12238203"/>
              <a:gd name="connsiteY2496" fmla="*/ 1051649 h 14922648"/>
              <a:gd name="connsiteX2497" fmla="*/ 5511730 w 12238203"/>
              <a:gd name="connsiteY2497" fmla="*/ 1041612 h 14922648"/>
              <a:gd name="connsiteX2498" fmla="*/ 5517253 w 12238203"/>
              <a:gd name="connsiteY2498" fmla="*/ 1062566 h 14922648"/>
              <a:gd name="connsiteX2499" fmla="*/ 5525135 w 12238203"/>
              <a:gd name="connsiteY2499" fmla="*/ 1051649 h 14922648"/>
              <a:gd name="connsiteX2500" fmla="*/ 2202261 w 12238203"/>
              <a:gd name="connsiteY2500" fmla="*/ 8573543 h 14922648"/>
              <a:gd name="connsiteX2501" fmla="*/ 2076285 w 12238203"/>
              <a:gd name="connsiteY2501" fmla="*/ 8629266 h 14922648"/>
              <a:gd name="connsiteX2502" fmla="*/ 1952102 w 12238203"/>
              <a:gd name="connsiteY2502" fmla="*/ 8567431 h 14922648"/>
              <a:gd name="connsiteX2503" fmla="*/ 1878971 w 12238203"/>
              <a:gd name="connsiteY2503" fmla="*/ 8624603 h 14922648"/>
              <a:gd name="connsiteX2504" fmla="*/ 1875160 w 12238203"/>
              <a:gd name="connsiteY2504" fmla="*/ 8480194 h 14922648"/>
              <a:gd name="connsiteX2505" fmla="*/ 1700635 w 12238203"/>
              <a:gd name="connsiteY2505" fmla="*/ 8402271 h 14922648"/>
              <a:gd name="connsiteX2506" fmla="*/ 1656991 w 12238203"/>
              <a:gd name="connsiteY2506" fmla="*/ 8362433 h 14922648"/>
              <a:gd name="connsiteX2507" fmla="*/ 1881686 w 12238203"/>
              <a:gd name="connsiteY2507" fmla="*/ 8453179 h 14922648"/>
              <a:gd name="connsiteX2508" fmla="*/ 1994629 w 12238203"/>
              <a:gd name="connsiteY2508" fmla="*/ 8371461 h 14922648"/>
              <a:gd name="connsiteX2509" fmla="*/ 2171764 w 12238203"/>
              <a:gd name="connsiteY2509" fmla="*/ 8499323 h 14922648"/>
              <a:gd name="connsiteX2510" fmla="*/ 2202261 w 12238203"/>
              <a:gd name="connsiteY2510" fmla="*/ 8573543 h 14922648"/>
              <a:gd name="connsiteX2511" fmla="*/ 3215286 w 12238203"/>
              <a:gd name="connsiteY2511" fmla="*/ 6281455 h 14922648"/>
              <a:gd name="connsiteX2512" fmla="*/ 3201474 w 12238203"/>
              <a:gd name="connsiteY2512" fmla="*/ 6241138 h 14922648"/>
              <a:gd name="connsiteX2513" fmla="*/ 3215286 w 12238203"/>
              <a:gd name="connsiteY2513" fmla="*/ 6281455 h 14922648"/>
              <a:gd name="connsiteX2514" fmla="*/ 1948010 w 12238203"/>
              <a:gd name="connsiteY2514" fmla="*/ 9150393 h 14922648"/>
              <a:gd name="connsiteX2515" fmla="*/ 1920417 w 12238203"/>
              <a:gd name="connsiteY2515" fmla="*/ 9177665 h 14922648"/>
              <a:gd name="connsiteX2516" fmla="*/ 1947783 w 12238203"/>
              <a:gd name="connsiteY2516" fmla="*/ 8934641 h 14922648"/>
              <a:gd name="connsiteX2517" fmla="*/ 1933472 w 12238203"/>
              <a:gd name="connsiteY2517" fmla="*/ 8888599 h 14922648"/>
              <a:gd name="connsiteX2518" fmla="*/ 1931099 w 12238203"/>
              <a:gd name="connsiteY2518" fmla="*/ 8847832 h 14922648"/>
              <a:gd name="connsiteX2519" fmla="*/ 1956117 w 12238203"/>
              <a:gd name="connsiteY2519" fmla="*/ 9108400 h 14922648"/>
              <a:gd name="connsiteX2520" fmla="*/ 1948010 w 12238203"/>
              <a:gd name="connsiteY2520" fmla="*/ 9150393 h 14922648"/>
              <a:gd name="connsiteX2521" fmla="*/ 2633466 w 12238203"/>
              <a:gd name="connsiteY2521" fmla="*/ 7599942 h 14922648"/>
              <a:gd name="connsiteX2522" fmla="*/ 2633466 w 12238203"/>
              <a:gd name="connsiteY2522" fmla="*/ 7518863 h 14922648"/>
              <a:gd name="connsiteX2523" fmla="*/ 2598057 w 12238203"/>
              <a:gd name="connsiteY2523" fmla="*/ 7585963 h 14922648"/>
              <a:gd name="connsiteX2524" fmla="*/ 2633466 w 12238203"/>
              <a:gd name="connsiteY2524" fmla="*/ 7599942 h 14922648"/>
              <a:gd name="connsiteX2525" fmla="*/ 5450479 w 12238203"/>
              <a:gd name="connsiteY2525" fmla="*/ 1224408 h 14922648"/>
              <a:gd name="connsiteX2526" fmla="*/ 5434468 w 12238203"/>
              <a:gd name="connsiteY2526" fmla="*/ 1208447 h 14922648"/>
              <a:gd name="connsiteX2527" fmla="*/ 5434028 w 12238203"/>
              <a:gd name="connsiteY2527" fmla="*/ 1225580 h 14922648"/>
              <a:gd name="connsiteX2528" fmla="*/ 5447001 w 12238203"/>
              <a:gd name="connsiteY2528" fmla="*/ 1230803 h 14922648"/>
              <a:gd name="connsiteX2529" fmla="*/ 5450479 w 12238203"/>
              <a:gd name="connsiteY2529" fmla="*/ 1224408 h 14922648"/>
              <a:gd name="connsiteX2530" fmla="*/ 5615332 w 12238203"/>
              <a:gd name="connsiteY2530" fmla="*/ 851527 h 14922648"/>
              <a:gd name="connsiteX2531" fmla="*/ 5616481 w 12238203"/>
              <a:gd name="connsiteY2531" fmla="*/ 826804 h 14922648"/>
              <a:gd name="connsiteX2532" fmla="*/ 5615332 w 12238203"/>
              <a:gd name="connsiteY2532" fmla="*/ 851527 h 14922648"/>
              <a:gd name="connsiteX2533" fmla="*/ 4238502 w 12238203"/>
              <a:gd name="connsiteY2533" fmla="*/ 3969831 h 14922648"/>
              <a:gd name="connsiteX2534" fmla="*/ 4240798 w 12238203"/>
              <a:gd name="connsiteY2534" fmla="*/ 3934440 h 14922648"/>
              <a:gd name="connsiteX2535" fmla="*/ 4222002 w 12238203"/>
              <a:gd name="connsiteY2535" fmla="*/ 4000095 h 14922648"/>
              <a:gd name="connsiteX2536" fmla="*/ 4238502 w 12238203"/>
              <a:gd name="connsiteY2536" fmla="*/ 3969831 h 14922648"/>
              <a:gd name="connsiteX2537" fmla="*/ 2348019 w 12238203"/>
              <a:gd name="connsiteY2537" fmla="*/ 8255400 h 14922648"/>
              <a:gd name="connsiteX2538" fmla="*/ 2283737 w 12238203"/>
              <a:gd name="connsiteY2538" fmla="*/ 8032225 h 14922648"/>
              <a:gd name="connsiteX2539" fmla="*/ 2248270 w 12238203"/>
              <a:gd name="connsiteY2539" fmla="*/ 8032797 h 14922648"/>
              <a:gd name="connsiteX2540" fmla="*/ 2315940 w 12238203"/>
              <a:gd name="connsiteY2540" fmla="*/ 8263392 h 14922648"/>
              <a:gd name="connsiteX2541" fmla="*/ 2348019 w 12238203"/>
              <a:gd name="connsiteY2541" fmla="*/ 8255400 h 14922648"/>
              <a:gd name="connsiteX2542" fmla="*/ 5481636 w 12238203"/>
              <a:gd name="connsiteY2542" fmla="*/ 1163966 h 14922648"/>
              <a:gd name="connsiteX2543" fmla="*/ 5470364 w 12238203"/>
              <a:gd name="connsiteY2543" fmla="*/ 1134263 h 14922648"/>
              <a:gd name="connsiteX2544" fmla="*/ 5481636 w 12238203"/>
              <a:gd name="connsiteY2544" fmla="*/ 1163966 h 14922648"/>
              <a:gd name="connsiteX2545" fmla="*/ 761045 w 12238203"/>
              <a:gd name="connsiteY2545" fmla="*/ 11855137 h 14922648"/>
              <a:gd name="connsiteX2546" fmla="*/ 686805 w 12238203"/>
              <a:gd name="connsiteY2546" fmla="*/ 11928489 h 14922648"/>
              <a:gd name="connsiteX2547" fmla="*/ 647949 w 12238203"/>
              <a:gd name="connsiteY2547" fmla="*/ 11857072 h 14922648"/>
              <a:gd name="connsiteX2548" fmla="*/ 707758 w 12238203"/>
              <a:gd name="connsiteY2548" fmla="*/ 11789841 h 14922648"/>
              <a:gd name="connsiteX2549" fmla="*/ 770664 w 12238203"/>
              <a:gd name="connsiteY2549" fmla="*/ 11829919 h 14922648"/>
              <a:gd name="connsiteX2550" fmla="*/ 761045 w 12238203"/>
              <a:gd name="connsiteY2550" fmla="*/ 11855137 h 14922648"/>
              <a:gd name="connsiteX2551" fmla="*/ 3371422 w 12238203"/>
              <a:gd name="connsiteY2551" fmla="*/ 5948921 h 14922648"/>
              <a:gd name="connsiteX2552" fmla="*/ 3371422 w 12238203"/>
              <a:gd name="connsiteY2552" fmla="*/ 5948921 h 14922648"/>
              <a:gd name="connsiteX2553" fmla="*/ 4930170 w 12238203"/>
              <a:gd name="connsiteY2553" fmla="*/ 2422596 h 14922648"/>
              <a:gd name="connsiteX2554" fmla="*/ 4873691 w 12238203"/>
              <a:gd name="connsiteY2554" fmla="*/ 2439970 h 14922648"/>
              <a:gd name="connsiteX2555" fmla="*/ 4784925 w 12238203"/>
              <a:gd name="connsiteY2555" fmla="*/ 2545605 h 14922648"/>
              <a:gd name="connsiteX2556" fmla="*/ 4610754 w 12238203"/>
              <a:gd name="connsiteY2556" fmla="*/ 2547652 h 14922648"/>
              <a:gd name="connsiteX2557" fmla="*/ 4436827 w 12238203"/>
              <a:gd name="connsiteY2557" fmla="*/ 2544085 h 14922648"/>
              <a:gd name="connsiteX2558" fmla="*/ 4420550 w 12238203"/>
              <a:gd name="connsiteY2558" fmla="*/ 2601089 h 14922648"/>
              <a:gd name="connsiteX2559" fmla="*/ 4276601 w 12238203"/>
              <a:gd name="connsiteY2559" fmla="*/ 2573303 h 14922648"/>
              <a:gd name="connsiteX2560" fmla="*/ 4262497 w 12238203"/>
              <a:gd name="connsiteY2560" fmla="*/ 2322440 h 14922648"/>
              <a:gd name="connsiteX2561" fmla="*/ 4327056 w 12238203"/>
              <a:gd name="connsiteY2561" fmla="*/ 2187487 h 14922648"/>
              <a:gd name="connsiteX2562" fmla="*/ 4407863 w 12238203"/>
              <a:gd name="connsiteY2562" fmla="*/ 2185902 h 14922648"/>
              <a:gd name="connsiteX2563" fmla="*/ 4755756 w 12238203"/>
              <a:gd name="connsiteY2563" fmla="*/ 2174231 h 14922648"/>
              <a:gd name="connsiteX2564" fmla="*/ 4850983 w 12238203"/>
              <a:gd name="connsiteY2564" fmla="*/ 2273050 h 14922648"/>
              <a:gd name="connsiteX2565" fmla="*/ 4921603 w 12238203"/>
              <a:gd name="connsiteY2565" fmla="*/ 2295378 h 14922648"/>
              <a:gd name="connsiteX2566" fmla="*/ 4930170 w 12238203"/>
              <a:gd name="connsiteY2566" fmla="*/ 2422596 h 14922648"/>
              <a:gd name="connsiteX2567" fmla="*/ 1720032 w 12238203"/>
              <a:gd name="connsiteY2567" fmla="*/ 9689500 h 14922648"/>
              <a:gd name="connsiteX2568" fmla="*/ 1694286 w 12238203"/>
              <a:gd name="connsiteY2568" fmla="*/ 9657727 h 14922648"/>
              <a:gd name="connsiteX2569" fmla="*/ 1714566 w 12238203"/>
              <a:gd name="connsiteY2569" fmla="*/ 9701871 h 14922648"/>
              <a:gd name="connsiteX2570" fmla="*/ 5399883 w 12238203"/>
              <a:gd name="connsiteY2570" fmla="*/ 1362575 h 14922648"/>
              <a:gd name="connsiteX2571" fmla="*/ 5382534 w 12238203"/>
              <a:gd name="connsiteY2571" fmla="*/ 1357968 h 14922648"/>
              <a:gd name="connsiteX2572" fmla="*/ 5399883 w 12238203"/>
              <a:gd name="connsiteY2572" fmla="*/ 1362575 h 14922648"/>
              <a:gd name="connsiteX2573" fmla="*/ 5479548 w 12238203"/>
              <a:gd name="connsiteY2573" fmla="*/ 1183647 h 14922648"/>
              <a:gd name="connsiteX2574" fmla="*/ 5461548 w 12238203"/>
              <a:gd name="connsiteY2574" fmla="*/ 1157666 h 14922648"/>
              <a:gd name="connsiteX2575" fmla="*/ 5479548 w 12238203"/>
              <a:gd name="connsiteY2575" fmla="*/ 1183647 h 14922648"/>
              <a:gd name="connsiteX2576" fmla="*/ 5758269 w 12238203"/>
              <a:gd name="connsiteY2576" fmla="*/ 554181 h 14922648"/>
              <a:gd name="connsiteX2577" fmla="*/ 5747829 w 12238203"/>
              <a:gd name="connsiteY2577" fmla="*/ 543610 h 14922648"/>
              <a:gd name="connsiteX2578" fmla="*/ 5751439 w 12238203"/>
              <a:gd name="connsiteY2578" fmla="*/ 567009 h 14922648"/>
              <a:gd name="connsiteX2579" fmla="*/ 5758269 w 12238203"/>
              <a:gd name="connsiteY2579" fmla="*/ 554181 h 14922648"/>
              <a:gd name="connsiteX2580" fmla="*/ 5564848 w 12238203"/>
              <a:gd name="connsiteY2580" fmla="*/ 993287 h 14922648"/>
              <a:gd name="connsiteX2581" fmla="*/ 5548108 w 12238203"/>
              <a:gd name="connsiteY2581" fmla="*/ 963914 h 14922648"/>
              <a:gd name="connsiteX2582" fmla="*/ 5545492 w 12238203"/>
              <a:gd name="connsiteY2582" fmla="*/ 979113 h 14922648"/>
              <a:gd name="connsiteX2583" fmla="*/ 5563344 w 12238203"/>
              <a:gd name="connsiteY2583" fmla="*/ 983934 h 14922648"/>
              <a:gd name="connsiteX2584" fmla="*/ 5564848 w 12238203"/>
              <a:gd name="connsiteY2584" fmla="*/ 993287 h 14922648"/>
              <a:gd name="connsiteX2585" fmla="*/ 5529322 w 12238203"/>
              <a:gd name="connsiteY2585" fmla="*/ 1080242 h 14922648"/>
              <a:gd name="connsiteX2586" fmla="*/ 5528778 w 12238203"/>
              <a:gd name="connsiteY2586" fmla="*/ 1058401 h 14922648"/>
              <a:gd name="connsiteX2587" fmla="*/ 5529322 w 12238203"/>
              <a:gd name="connsiteY2587" fmla="*/ 1080242 h 14922648"/>
              <a:gd name="connsiteX2588" fmla="*/ 5673190 w 12238203"/>
              <a:gd name="connsiteY2588" fmla="*/ 756274 h 14922648"/>
              <a:gd name="connsiteX2589" fmla="*/ 5673314 w 12238203"/>
              <a:gd name="connsiteY2589" fmla="*/ 744103 h 14922648"/>
              <a:gd name="connsiteX2590" fmla="*/ 5655716 w 12238203"/>
              <a:gd name="connsiteY2590" fmla="*/ 756091 h 14922648"/>
              <a:gd name="connsiteX2591" fmla="*/ 5667299 w 12238203"/>
              <a:gd name="connsiteY2591" fmla="*/ 769317 h 14922648"/>
              <a:gd name="connsiteX2592" fmla="*/ 5673190 w 12238203"/>
              <a:gd name="connsiteY2592" fmla="*/ 756274 h 14922648"/>
              <a:gd name="connsiteX2593" fmla="*/ 1611548 w 12238203"/>
              <a:gd name="connsiteY2593" fmla="*/ 9949484 h 14922648"/>
              <a:gd name="connsiteX2594" fmla="*/ 1352555 w 12238203"/>
              <a:gd name="connsiteY2594" fmla="*/ 9732087 h 14922648"/>
              <a:gd name="connsiteX2595" fmla="*/ 1372433 w 12238203"/>
              <a:gd name="connsiteY2595" fmla="*/ 9763298 h 14922648"/>
              <a:gd name="connsiteX2596" fmla="*/ 1611548 w 12238203"/>
              <a:gd name="connsiteY2596" fmla="*/ 9949484 h 14922648"/>
              <a:gd name="connsiteX2597" fmla="*/ 5645143 w 12238203"/>
              <a:gd name="connsiteY2597" fmla="*/ 822476 h 14922648"/>
              <a:gd name="connsiteX2598" fmla="*/ 5639059 w 12238203"/>
              <a:gd name="connsiteY2598" fmla="*/ 814124 h 14922648"/>
              <a:gd name="connsiteX2599" fmla="*/ 5634673 w 12238203"/>
              <a:gd name="connsiteY2599" fmla="*/ 819395 h 14922648"/>
              <a:gd name="connsiteX2600" fmla="*/ 5640997 w 12238203"/>
              <a:gd name="connsiteY2600" fmla="*/ 828368 h 14922648"/>
              <a:gd name="connsiteX2601" fmla="*/ 5645143 w 12238203"/>
              <a:gd name="connsiteY2601" fmla="*/ 822476 h 14922648"/>
              <a:gd name="connsiteX2602" fmla="*/ 4746009 w 12238203"/>
              <a:gd name="connsiteY2602" fmla="*/ 2858408 h 14922648"/>
              <a:gd name="connsiteX2603" fmla="*/ 4729700 w 12238203"/>
              <a:gd name="connsiteY2603" fmla="*/ 2837514 h 14922648"/>
              <a:gd name="connsiteX2604" fmla="*/ 4746009 w 12238203"/>
              <a:gd name="connsiteY2604" fmla="*/ 2858408 h 14922648"/>
              <a:gd name="connsiteX2605" fmla="*/ 3115544 w 12238203"/>
              <a:gd name="connsiteY2605" fmla="*/ 6549910 h 14922648"/>
              <a:gd name="connsiteX2606" fmla="*/ 3056663 w 12238203"/>
              <a:gd name="connsiteY2606" fmla="*/ 6316054 h 14922648"/>
              <a:gd name="connsiteX2607" fmla="*/ 3074989 w 12238203"/>
              <a:gd name="connsiteY2607" fmla="*/ 6336918 h 14922648"/>
              <a:gd name="connsiteX2608" fmla="*/ 3043648 w 12238203"/>
              <a:gd name="connsiteY2608" fmla="*/ 6243917 h 14922648"/>
              <a:gd name="connsiteX2609" fmla="*/ 3030581 w 12238203"/>
              <a:gd name="connsiteY2609" fmla="*/ 6276954 h 14922648"/>
              <a:gd name="connsiteX2610" fmla="*/ 3089364 w 12238203"/>
              <a:gd name="connsiteY2610" fmla="*/ 6482170 h 14922648"/>
              <a:gd name="connsiteX2611" fmla="*/ 3115544 w 12238203"/>
              <a:gd name="connsiteY2611" fmla="*/ 6549910 h 14922648"/>
              <a:gd name="connsiteX2612" fmla="*/ 5798384 w 12238203"/>
              <a:gd name="connsiteY2612" fmla="*/ 478668 h 14922648"/>
              <a:gd name="connsiteX2613" fmla="*/ 5789733 w 12238203"/>
              <a:gd name="connsiteY2613" fmla="*/ 468139 h 14922648"/>
              <a:gd name="connsiteX2614" fmla="*/ 5782248 w 12238203"/>
              <a:gd name="connsiteY2614" fmla="*/ 483919 h 14922648"/>
              <a:gd name="connsiteX2615" fmla="*/ 5798384 w 12238203"/>
              <a:gd name="connsiteY2615" fmla="*/ 478668 h 14922648"/>
              <a:gd name="connsiteX2616" fmla="*/ 5713852 w 12238203"/>
              <a:gd name="connsiteY2616" fmla="*/ 678180 h 14922648"/>
              <a:gd name="connsiteX2617" fmla="*/ 5699519 w 12238203"/>
              <a:gd name="connsiteY2617" fmla="*/ 663742 h 14922648"/>
              <a:gd name="connsiteX2618" fmla="*/ 5713852 w 12238203"/>
              <a:gd name="connsiteY2618" fmla="*/ 678180 h 14922648"/>
              <a:gd name="connsiteX2619" fmla="*/ 3737507 w 12238203"/>
              <a:gd name="connsiteY2619" fmla="*/ 5152832 h 14922648"/>
              <a:gd name="connsiteX2620" fmla="*/ 3743603 w 12238203"/>
              <a:gd name="connsiteY2620" fmla="*/ 5138459 h 14922648"/>
              <a:gd name="connsiteX2621" fmla="*/ 3690601 w 12238203"/>
              <a:gd name="connsiteY2621" fmla="*/ 5180231 h 14922648"/>
              <a:gd name="connsiteX2622" fmla="*/ 3737507 w 12238203"/>
              <a:gd name="connsiteY2622" fmla="*/ 5152832 h 14922648"/>
              <a:gd name="connsiteX2623" fmla="*/ 5290645 w 12238203"/>
              <a:gd name="connsiteY2623" fmla="*/ 1641052 h 14922648"/>
              <a:gd name="connsiteX2624" fmla="*/ 5135578 w 12238203"/>
              <a:gd name="connsiteY2624" fmla="*/ 1520918 h 14922648"/>
              <a:gd name="connsiteX2625" fmla="*/ 5095937 w 12238203"/>
              <a:gd name="connsiteY2625" fmla="*/ 1574938 h 14922648"/>
              <a:gd name="connsiteX2626" fmla="*/ 5214651 w 12238203"/>
              <a:gd name="connsiteY2626" fmla="*/ 1703674 h 14922648"/>
              <a:gd name="connsiteX2627" fmla="*/ 5290645 w 12238203"/>
              <a:gd name="connsiteY2627" fmla="*/ 1641052 h 14922648"/>
              <a:gd name="connsiteX2628" fmla="*/ 5727249 w 12238203"/>
              <a:gd name="connsiteY2628" fmla="*/ 654717 h 14922648"/>
              <a:gd name="connsiteX2629" fmla="*/ 5715952 w 12238203"/>
              <a:gd name="connsiteY2629" fmla="*/ 625409 h 14922648"/>
              <a:gd name="connsiteX2630" fmla="*/ 5705593 w 12238203"/>
              <a:gd name="connsiteY2630" fmla="*/ 638563 h 14922648"/>
              <a:gd name="connsiteX2631" fmla="*/ 5727249 w 12238203"/>
              <a:gd name="connsiteY2631" fmla="*/ 654717 h 14922648"/>
              <a:gd name="connsiteX2632" fmla="*/ 701478 w 12238203"/>
              <a:gd name="connsiteY2632" fmla="*/ 12029893 h 14922648"/>
              <a:gd name="connsiteX2633" fmla="*/ 698022 w 12238203"/>
              <a:gd name="connsiteY2633" fmla="*/ 12010005 h 14922648"/>
              <a:gd name="connsiteX2634" fmla="*/ 686251 w 12238203"/>
              <a:gd name="connsiteY2634" fmla="*/ 12021635 h 14922648"/>
              <a:gd name="connsiteX2635" fmla="*/ 701478 w 12238203"/>
              <a:gd name="connsiteY2635" fmla="*/ 12029893 h 14922648"/>
              <a:gd name="connsiteX2636" fmla="*/ 3388491 w 12238203"/>
              <a:gd name="connsiteY2636" fmla="*/ 5951873 h 14922648"/>
              <a:gd name="connsiteX2637" fmla="*/ 3373939 w 12238203"/>
              <a:gd name="connsiteY2637" fmla="*/ 5931675 h 14922648"/>
              <a:gd name="connsiteX2638" fmla="*/ 3388491 w 12238203"/>
              <a:gd name="connsiteY2638" fmla="*/ 5951873 h 14922648"/>
              <a:gd name="connsiteX2639" fmla="*/ 3270859 w 12238203"/>
              <a:gd name="connsiteY2639" fmla="*/ 6223793 h 14922648"/>
              <a:gd name="connsiteX2640" fmla="*/ 3256915 w 12238203"/>
              <a:gd name="connsiteY2640" fmla="*/ 6216100 h 14922648"/>
              <a:gd name="connsiteX2641" fmla="*/ 3253902 w 12238203"/>
              <a:gd name="connsiteY2641" fmla="*/ 6227535 h 14922648"/>
              <a:gd name="connsiteX2642" fmla="*/ 3270859 w 12238203"/>
              <a:gd name="connsiteY2642" fmla="*/ 6223793 h 14922648"/>
              <a:gd name="connsiteX2643" fmla="*/ 5503842 w 12238203"/>
              <a:gd name="connsiteY2643" fmla="*/ 1172233 h 14922648"/>
              <a:gd name="connsiteX2644" fmla="*/ 5478298 w 12238203"/>
              <a:gd name="connsiteY2644" fmla="*/ 1208333 h 14922648"/>
              <a:gd name="connsiteX2645" fmla="*/ 5444519 w 12238203"/>
              <a:gd name="connsiteY2645" fmla="*/ 1174350 h 14922648"/>
              <a:gd name="connsiteX2646" fmla="*/ 5472642 w 12238203"/>
              <a:gd name="connsiteY2646" fmla="*/ 1114152 h 14922648"/>
              <a:gd name="connsiteX2647" fmla="*/ 5507341 w 12238203"/>
              <a:gd name="connsiteY2647" fmla="*/ 1140300 h 14922648"/>
              <a:gd name="connsiteX2648" fmla="*/ 5503842 w 12238203"/>
              <a:gd name="connsiteY2648" fmla="*/ 1172233 h 14922648"/>
              <a:gd name="connsiteX2649" fmla="*/ 1044262 w 12238203"/>
              <a:gd name="connsiteY2649" fmla="*/ 11267645 h 14922648"/>
              <a:gd name="connsiteX2650" fmla="*/ 976759 w 12238203"/>
              <a:gd name="connsiteY2650" fmla="*/ 11172194 h 14922648"/>
              <a:gd name="connsiteX2651" fmla="*/ 1014600 w 12238203"/>
              <a:gd name="connsiteY2651" fmla="*/ 11202544 h 14922648"/>
              <a:gd name="connsiteX2652" fmla="*/ 1044262 w 12238203"/>
              <a:gd name="connsiteY2652" fmla="*/ 11267645 h 14922648"/>
              <a:gd name="connsiteX2653" fmla="*/ 5598471 w 12238203"/>
              <a:gd name="connsiteY2653" fmla="*/ 964799 h 14922648"/>
              <a:gd name="connsiteX2654" fmla="*/ 5558575 w 12238203"/>
              <a:gd name="connsiteY2654" fmla="*/ 922072 h 14922648"/>
              <a:gd name="connsiteX2655" fmla="*/ 5582006 w 12238203"/>
              <a:gd name="connsiteY2655" fmla="*/ 867885 h 14922648"/>
              <a:gd name="connsiteX2656" fmla="*/ 5621230 w 12238203"/>
              <a:gd name="connsiteY2656" fmla="*/ 905192 h 14922648"/>
              <a:gd name="connsiteX2657" fmla="*/ 5598471 w 12238203"/>
              <a:gd name="connsiteY2657" fmla="*/ 964799 h 14922648"/>
              <a:gd name="connsiteX2658" fmla="*/ 5524712 w 12238203"/>
              <a:gd name="connsiteY2658" fmla="*/ 1132205 h 14922648"/>
              <a:gd name="connsiteX2659" fmla="*/ 5509421 w 12238203"/>
              <a:gd name="connsiteY2659" fmla="*/ 1112592 h 14922648"/>
              <a:gd name="connsiteX2660" fmla="*/ 5472001 w 12238203"/>
              <a:gd name="connsiteY2660" fmla="*/ 1084229 h 14922648"/>
              <a:gd name="connsiteX2661" fmla="*/ 5508154 w 12238203"/>
              <a:gd name="connsiteY2661" fmla="*/ 1017404 h 14922648"/>
              <a:gd name="connsiteX2662" fmla="*/ 5551524 w 12238203"/>
              <a:gd name="connsiteY2662" fmla="*/ 1066909 h 14922648"/>
              <a:gd name="connsiteX2663" fmla="*/ 5524712 w 12238203"/>
              <a:gd name="connsiteY2663" fmla="*/ 1132205 h 14922648"/>
              <a:gd name="connsiteX2664" fmla="*/ 1792040 w 12238203"/>
              <a:gd name="connsiteY2664" fmla="*/ 9581488 h 14922648"/>
              <a:gd name="connsiteX2665" fmla="*/ 1752513 w 12238203"/>
              <a:gd name="connsiteY2665" fmla="*/ 9613945 h 14922648"/>
              <a:gd name="connsiteX2666" fmla="*/ 1778312 w 12238203"/>
              <a:gd name="connsiteY2666" fmla="*/ 9555555 h 14922648"/>
              <a:gd name="connsiteX2667" fmla="*/ 1803473 w 12238203"/>
              <a:gd name="connsiteY2667" fmla="*/ 9476507 h 14922648"/>
              <a:gd name="connsiteX2668" fmla="*/ 1802000 w 12238203"/>
              <a:gd name="connsiteY2668" fmla="*/ 9296038 h 14922648"/>
              <a:gd name="connsiteX2669" fmla="*/ 1825064 w 12238203"/>
              <a:gd name="connsiteY2669" fmla="*/ 9381110 h 14922648"/>
              <a:gd name="connsiteX2670" fmla="*/ 1792040 w 12238203"/>
              <a:gd name="connsiteY2670" fmla="*/ 9581488 h 14922648"/>
              <a:gd name="connsiteX2671" fmla="*/ 5572629 w 12238203"/>
              <a:gd name="connsiteY2671" fmla="*/ 1029961 h 14922648"/>
              <a:gd name="connsiteX2672" fmla="*/ 5560203 w 12238203"/>
              <a:gd name="connsiteY2672" fmla="*/ 1044387 h 14922648"/>
              <a:gd name="connsiteX2673" fmla="*/ 5514538 w 12238203"/>
              <a:gd name="connsiteY2673" fmla="*/ 998145 h 14922648"/>
              <a:gd name="connsiteX2674" fmla="*/ 5547470 w 12238203"/>
              <a:gd name="connsiteY2674" fmla="*/ 942167 h 14922648"/>
              <a:gd name="connsiteX2675" fmla="*/ 5569892 w 12238203"/>
              <a:gd name="connsiteY2675" fmla="*/ 963317 h 14922648"/>
              <a:gd name="connsiteX2676" fmla="*/ 5590999 w 12238203"/>
              <a:gd name="connsiteY2676" fmla="*/ 974688 h 14922648"/>
              <a:gd name="connsiteX2677" fmla="*/ 5572629 w 12238203"/>
              <a:gd name="connsiteY2677" fmla="*/ 1029961 h 14922648"/>
              <a:gd name="connsiteX2678" fmla="*/ 5676265 w 12238203"/>
              <a:gd name="connsiteY2678" fmla="*/ 796590 h 14922648"/>
              <a:gd name="connsiteX2679" fmla="*/ 5631778 w 12238203"/>
              <a:gd name="connsiteY2679" fmla="*/ 742980 h 14922648"/>
              <a:gd name="connsiteX2680" fmla="*/ 5666661 w 12238203"/>
              <a:gd name="connsiteY2680" fmla="*/ 684913 h 14922648"/>
              <a:gd name="connsiteX2681" fmla="*/ 5705061 w 12238203"/>
              <a:gd name="connsiteY2681" fmla="*/ 730258 h 14922648"/>
              <a:gd name="connsiteX2682" fmla="*/ 5676265 w 12238203"/>
              <a:gd name="connsiteY2682" fmla="*/ 796590 h 14922648"/>
              <a:gd name="connsiteX2683" fmla="*/ 3138697 w 12238203"/>
              <a:gd name="connsiteY2683" fmla="*/ 6540224 h 14922648"/>
              <a:gd name="connsiteX2684" fmla="*/ 3097213 w 12238203"/>
              <a:gd name="connsiteY2684" fmla="*/ 6391676 h 14922648"/>
              <a:gd name="connsiteX2685" fmla="*/ 3081318 w 12238203"/>
              <a:gd name="connsiteY2685" fmla="*/ 6298351 h 14922648"/>
              <a:gd name="connsiteX2686" fmla="*/ 3103017 w 12238203"/>
              <a:gd name="connsiteY2686" fmla="*/ 6324280 h 14922648"/>
              <a:gd name="connsiteX2687" fmla="*/ 3073112 w 12238203"/>
              <a:gd name="connsiteY2687" fmla="*/ 6239573 h 14922648"/>
              <a:gd name="connsiteX2688" fmla="*/ 3072840 w 12238203"/>
              <a:gd name="connsiteY2688" fmla="*/ 6300222 h 14922648"/>
              <a:gd name="connsiteX2689" fmla="*/ 3078460 w 12238203"/>
              <a:gd name="connsiteY2689" fmla="*/ 6370623 h 14922648"/>
              <a:gd name="connsiteX2690" fmla="*/ 3093610 w 12238203"/>
              <a:gd name="connsiteY2690" fmla="*/ 6390594 h 14922648"/>
              <a:gd name="connsiteX2691" fmla="*/ 3109144 w 12238203"/>
              <a:gd name="connsiteY2691" fmla="*/ 6467419 h 14922648"/>
              <a:gd name="connsiteX2692" fmla="*/ 3138697 w 12238203"/>
              <a:gd name="connsiteY2692" fmla="*/ 6540224 h 14922648"/>
              <a:gd name="connsiteX2693" fmla="*/ 5652952 w 12238203"/>
              <a:gd name="connsiteY2693" fmla="*/ 850063 h 14922648"/>
              <a:gd name="connsiteX2694" fmla="*/ 5624661 w 12238203"/>
              <a:gd name="connsiteY2694" fmla="*/ 883969 h 14922648"/>
              <a:gd name="connsiteX2695" fmla="*/ 5589317 w 12238203"/>
              <a:gd name="connsiteY2695" fmla="*/ 840547 h 14922648"/>
              <a:gd name="connsiteX2696" fmla="*/ 5628621 w 12238203"/>
              <a:gd name="connsiteY2696" fmla="*/ 776043 h 14922648"/>
              <a:gd name="connsiteX2697" fmla="*/ 5660703 w 12238203"/>
              <a:gd name="connsiteY2697" fmla="*/ 812874 h 14922648"/>
              <a:gd name="connsiteX2698" fmla="*/ 5652952 w 12238203"/>
              <a:gd name="connsiteY2698" fmla="*/ 850063 h 14922648"/>
              <a:gd name="connsiteX2699" fmla="*/ 4782620 w 12238203"/>
              <a:gd name="connsiteY2699" fmla="*/ 2827371 h 14922648"/>
              <a:gd name="connsiteX2700" fmla="*/ 4765503 w 12238203"/>
              <a:gd name="connsiteY2700" fmla="*/ 2797609 h 14922648"/>
              <a:gd name="connsiteX2701" fmla="*/ 4782620 w 12238203"/>
              <a:gd name="connsiteY2701" fmla="*/ 2827371 h 14922648"/>
              <a:gd name="connsiteX2702" fmla="*/ 3761476 w 12238203"/>
              <a:gd name="connsiteY2702" fmla="*/ 5138483 h 14922648"/>
              <a:gd name="connsiteX2703" fmla="*/ 3757358 w 12238203"/>
              <a:gd name="connsiteY2703" fmla="*/ 5132536 h 14922648"/>
              <a:gd name="connsiteX2704" fmla="*/ 3751989 w 12238203"/>
              <a:gd name="connsiteY2704" fmla="*/ 5136935 h 14922648"/>
              <a:gd name="connsiteX2705" fmla="*/ 3755949 w 12238203"/>
              <a:gd name="connsiteY2705" fmla="*/ 5142444 h 14922648"/>
              <a:gd name="connsiteX2706" fmla="*/ 3761476 w 12238203"/>
              <a:gd name="connsiteY2706" fmla="*/ 5138483 h 14922648"/>
              <a:gd name="connsiteX2707" fmla="*/ 1473766 w 12238203"/>
              <a:gd name="connsiteY2707" fmla="*/ 10321355 h 14922648"/>
              <a:gd name="connsiteX2708" fmla="*/ 1136604 w 12238203"/>
              <a:gd name="connsiteY2708" fmla="*/ 10024565 h 14922648"/>
              <a:gd name="connsiteX2709" fmla="*/ 1158251 w 12238203"/>
              <a:gd name="connsiteY2709" fmla="*/ 10062163 h 14922648"/>
              <a:gd name="connsiteX2710" fmla="*/ 1473766 w 12238203"/>
              <a:gd name="connsiteY2710" fmla="*/ 10321355 h 14922648"/>
              <a:gd name="connsiteX2711" fmla="*/ 1745468 w 12238203"/>
              <a:gd name="connsiteY2711" fmla="*/ 9710426 h 14922648"/>
              <a:gd name="connsiteX2712" fmla="*/ 1728069 w 12238203"/>
              <a:gd name="connsiteY2712" fmla="*/ 9682852 h 14922648"/>
              <a:gd name="connsiteX2713" fmla="*/ 1745468 w 12238203"/>
              <a:gd name="connsiteY2713" fmla="*/ 9710426 h 14922648"/>
              <a:gd name="connsiteX2714" fmla="*/ 5750480 w 12238203"/>
              <a:gd name="connsiteY2714" fmla="*/ 651303 h 14922648"/>
              <a:gd name="connsiteX2715" fmla="*/ 5712705 w 12238203"/>
              <a:gd name="connsiteY2715" fmla="*/ 702497 h 14922648"/>
              <a:gd name="connsiteX2716" fmla="*/ 5677595 w 12238203"/>
              <a:gd name="connsiteY2716" fmla="*/ 659627 h 14922648"/>
              <a:gd name="connsiteX2717" fmla="*/ 5713636 w 12238203"/>
              <a:gd name="connsiteY2717" fmla="*/ 611214 h 14922648"/>
              <a:gd name="connsiteX2718" fmla="*/ 5750480 w 12238203"/>
              <a:gd name="connsiteY2718" fmla="*/ 651303 h 14922648"/>
              <a:gd name="connsiteX2719" fmla="*/ 2658159 w 12238203"/>
              <a:gd name="connsiteY2719" fmla="*/ 7651199 h 14922648"/>
              <a:gd name="connsiteX2720" fmla="*/ 2591534 w 12238203"/>
              <a:gd name="connsiteY2720" fmla="*/ 7606466 h 14922648"/>
              <a:gd name="connsiteX2721" fmla="*/ 2604579 w 12238203"/>
              <a:gd name="connsiteY2721" fmla="*/ 7717833 h 14922648"/>
              <a:gd name="connsiteX2722" fmla="*/ 2658159 w 12238203"/>
              <a:gd name="connsiteY2722" fmla="*/ 7651199 h 14922648"/>
              <a:gd name="connsiteX2723" fmla="*/ 3807609 w 12238203"/>
              <a:gd name="connsiteY2723" fmla="*/ 5052649 h 14922648"/>
              <a:gd name="connsiteX2724" fmla="*/ 3763702 w 12238203"/>
              <a:gd name="connsiteY2724" fmla="*/ 4996629 h 14922648"/>
              <a:gd name="connsiteX2725" fmla="*/ 3718572 w 12238203"/>
              <a:gd name="connsiteY2725" fmla="*/ 4945504 h 14922648"/>
              <a:gd name="connsiteX2726" fmla="*/ 3644375 w 12238203"/>
              <a:gd name="connsiteY2726" fmla="*/ 4868672 h 14922648"/>
              <a:gd name="connsiteX2727" fmla="*/ 3692007 w 12238203"/>
              <a:gd name="connsiteY2727" fmla="*/ 4831299 h 14922648"/>
              <a:gd name="connsiteX2728" fmla="*/ 3713593 w 12238203"/>
              <a:gd name="connsiteY2728" fmla="*/ 4778026 h 14922648"/>
              <a:gd name="connsiteX2729" fmla="*/ 3537724 w 12238203"/>
              <a:gd name="connsiteY2729" fmla="*/ 4508997 h 14922648"/>
              <a:gd name="connsiteX2730" fmla="*/ 3240426 w 12238203"/>
              <a:gd name="connsiteY2730" fmla="*/ 4788339 h 14922648"/>
              <a:gd name="connsiteX2731" fmla="*/ 3509266 w 12238203"/>
              <a:gd name="connsiteY2731" fmla="*/ 4978988 h 14922648"/>
              <a:gd name="connsiteX2732" fmla="*/ 3562653 w 12238203"/>
              <a:gd name="connsiteY2732" fmla="*/ 4954894 h 14922648"/>
              <a:gd name="connsiteX2733" fmla="*/ 3712344 w 12238203"/>
              <a:gd name="connsiteY2733" fmla="*/ 5127395 h 14922648"/>
              <a:gd name="connsiteX2734" fmla="*/ 3807609 w 12238203"/>
              <a:gd name="connsiteY2734" fmla="*/ 5052649 h 14922648"/>
              <a:gd name="connsiteX2735" fmla="*/ 5776152 w 12238203"/>
              <a:gd name="connsiteY2735" fmla="*/ 597451 h 14922648"/>
              <a:gd name="connsiteX2736" fmla="*/ 5781304 w 12238203"/>
              <a:gd name="connsiteY2736" fmla="*/ 584769 h 14922648"/>
              <a:gd name="connsiteX2737" fmla="*/ 5765662 w 12238203"/>
              <a:gd name="connsiteY2737" fmla="*/ 610817 h 14922648"/>
              <a:gd name="connsiteX2738" fmla="*/ 5776152 w 12238203"/>
              <a:gd name="connsiteY2738" fmla="*/ 597451 h 14922648"/>
              <a:gd name="connsiteX2739" fmla="*/ 5815471 w 12238203"/>
              <a:gd name="connsiteY2739" fmla="*/ 509626 h 14922648"/>
              <a:gd name="connsiteX2740" fmla="*/ 5810741 w 12238203"/>
              <a:gd name="connsiteY2740" fmla="*/ 497025 h 14922648"/>
              <a:gd name="connsiteX2741" fmla="*/ 5807530 w 12238203"/>
              <a:gd name="connsiteY2741" fmla="*/ 523980 h 14922648"/>
              <a:gd name="connsiteX2742" fmla="*/ 5815471 w 12238203"/>
              <a:gd name="connsiteY2742" fmla="*/ 509626 h 14922648"/>
              <a:gd name="connsiteX2743" fmla="*/ 681490 w 12238203"/>
              <a:gd name="connsiteY2743" fmla="*/ 12136323 h 14922648"/>
              <a:gd name="connsiteX2744" fmla="*/ 661930 w 12238203"/>
              <a:gd name="connsiteY2744" fmla="*/ 12076679 h 14922648"/>
              <a:gd name="connsiteX2745" fmla="*/ 681490 w 12238203"/>
              <a:gd name="connsiteY2745" fmla="*/ 12136323 h 14922648"/>
              <a:gd name="connsiteX2746" fmla="*/ 3275765 w 12238203"/>
              <a:gd name="connsiteY2746" fmla="*/ 6265793 h 14922648"/>
              <a:gd name="connsiteX2747" fmla="*/ 3278121 w 12238203"/>
              <a:gd name="connsiteY2747" fmla="*/ 6258152 h 14922648"/>
              <a:gd name="connsiteX2748" fmla="*/ 3270488 w 12238203"/>
              <a:gd name="connsiteY2748" fmla="*/ 6255801 h 14922648"/>
              <a:gd name="connsiteX2749" fmla="*/ 3268560 w 12238203"/>
              <a:gd name="connsiteY2749" fmla="*/ 6263630 h 14922648"/>
              <a:gd name="connsiteX2750" fmla="*/ 3275765 w 12238203"/>
              <a:gd name="connsiteY2750" fmla="*/ 6265793 h 14922648"/>
              <a:gd name="connsiteX2751" fmla="*/ 3783832 w 12238203"/>
              <a:gd name="connsiteY2751" fmla="*/ 5120566 h 14922648"/>
              <a:gd name="connsiteX2752" fmla="*/ 3774688 w 12238203"/>
              <a:gd name="connsiteY2752" fmla="*/ 5114442 h 14922648"/>
              <a:gd name="connsiteX2753" fmla="*/ 3775699 w 12238203"/>
              <a:gd name="connsiteY2753" fmla="*/ 5126949 h 14922648"/>
              <a:gd name="connsiteX2754" fmla="*/ 3783832 w 12238203"/>
              <a:gd name="connsiteY2754" fmla="*/ 5120566 h 14922648"/>
              <a:gd name="connsiteX2755" fmla="*/ 5770787 w 12238203"/>
              <a:gd name="connsiteY2755" fmla="*/ 627279 h 14922648"/>
              <a:gd name="connsiteX2756" fmla="*/ 5718857 w 12238203"/>
              <a:gd name="connsiteY2756" fmla="*/ 576445 h 14922648"/>
              <a:gd name="connsiteX2757" fmla="*/ 5750370 w 12238203"/>
              <a:gd name="connsiteY2757" fmla="*/ 528506 h 14922648"/>
              <a:gd name="connsiteX2758" fmla="*/ 5794161 w 12238203"/>
              <a:gd name="connsiteY2758" fmla="*/ 573209 h 14922648"/>
              <a:gd name="connsiteX2759" fmla="*/ 5770787 w 12238203"/>
              <a:gd name="connsiteY2759" fmla="*/ 627279 h 14922648"/>
              <a:gd name="connsiteX2760" fmla="*/ 5815797 w 12238203"/>
              <a:gd name="connsiteY2760" fmla="*/ 529010 h 14922648"/>
              <a:gd name="connsiteX2761" fmla="*/ 5800898 w 12238203"/>
              <a:gd name="connsiteY2761" fmla="*/ 544780 h 14922648"/>
              <a:gd name="connsiteX2762" fmla="*/ 5765088 w 12238203"/>
              <a:gd name="connsiteY2762" fmla="*/ 518124 h 14922648"/>
              <a:gd name="connsiteX2763" fmla="*/ 5785226 w 12238203"/>
              <a:gd name="connsiteY2763" fmla="*/ 451702 h 14922648"/>
              <a:gd name="connsiteX2764" fmla="*/ 5819564 w 12238203"/>
              <a:gd name="connsiteY2764" fmla="*/ 473581 h 14922648"/>
              <a:gd name="connsiteX2765" fmla="*/ 5815797 w 12238203"/>
              <a:gd name="connsiteY2765" fmla="*/ 529010 h 14922648"/>
              <a:gd name="connsiteX2766" fmla="*/ 3294955 w 12238203"/>
              <a:gd name="connsiteY2766" fmla="*/ 6238525 h 14922648"/>
              <a:gd name="connsiteX2767" fmla="*/ 3280420 w 12238203"/>
              <a:gd name="connsiteY2767" fmla="*/ 6218315 h 14922648"/>
              <a:gd name="connsiteX2768" fmla="*/ 3294955 w 12238203"/>
              <a:gd name="connsiteY2768" fmla="*/ 6238525 h 14922648"/>
              <a:gd name="connsiteX2769" fmla="*/ 3395564 w 12238203"/>
              <a:gd name="connsiteY2769" fmla="*/ 6012104 h 14922648"/>
              <a:gd name="connsiteX2770" fmla="*/ 3377189 w 12238203"/>
              <a:gd name="connsiteY2770" fmla="*/ 5999399 h 14922648"/>
              <a:gd name="connsiteX2771" fmla="*/ 3352719 w 12238203"/>
              <a:gd name="connsiteY2771" fmla="*/ 6012042 h 14922648"/>
              <a:gd name="connsiteX2772" fmla="*/ 3395564 w 12238203"/>
              <a:gd name="connsiteY2772" fmla="*/ 6012104 h 14922648"/>
              <a:gd name="connsiteX2773" fmla="*/ 4087921 w 12238203"/>
              <a:gd name="connsiteY2773" fmla="*/ 4448092 h 14922648"/>
              <a:gd name="connsiteX2774" fmla="*/ 3886517 w 12238203"/>
              <a:gd name="connsiteY2774" fmla="*/ 4095581 h 14922648"/>
              <a:gd name="connsiteX2775" fmla="*/ 3949982 w 12238203"/>
              <a:gd name="connsiteY2775" fmla="*/ 4463441 h 14922648"/>
              <a:gd name="connsiteX2776" fmla="*/ 4087921 w 12238203"/>
              <a:gd name="connsiteY2776" fmla="*/ 4448092 h 14922648"/>
              <a:gd name="connsiteX2777" fmla="*/ 3005584 w 12238203"/>
              <a:gd name="connsiteY2777" fmla="*/ 6900559 h 14922648"/>
              <a:gd name="connsiteX2778" fmla="*/ 2991952 w 12238203"/>
              <a:gd name="connsiteY2778" fmla="*/ 6929680 h 14922648"/>
              <a:gd name="connsiteX2779" fmla="*/ 2874897 w 12238203"/>
              <a:gd name="connsiteY2779" fmla="*/ 6877960 h 14922648"/>
              <a:gd name="connsiteX2780" fmla="*/ 2812421 w 12238203"/>
              <a:gd name="connsiteY2780" fmla="*/ 6904953 h 14922648"/>
              <a:gd name="connsiteX2781" fmla="*/ 2737992 w 12238203"/>
              <a:gd name="connsiteY2781" fmla="*/ 6852677 h 14922648"/>
              <a:gd name="connsiteX2782" fmla="*/ 2652807 w 12238203"/>
              <a:gd name="connsiteY2782" fmla="*/ 6842082 h 14922648"/>
              <a:gd name="connsiteX2783" fmla="*/ 2656642 w 12238203"/>
              <a:gd name="connsiteY2783" fmla="*/ 6957054 h 14922648"/>
              <a:gd name="connsiteX2784" fmla="*/ 2597915 w 12238203"/>
              <a:gd name="connsiteY2784" fmla="*/ 6966314 h 14922648"/>
              <a:gd name="connsiteX2785" fmla="*/ 2592438 w 12238203"/>
              <a:gd name="connsiteY2785" fmla="*/ 6838880 h 14922648"/>
              <a:gd name="connsiteX2786" fmla="*/ 2375246 w 12238203"/>
              <a:gd name="connsiteY2786" fmla="*/ 6809249 h 14922648"/>
              <a:gd name="connsiteX2787" fmla="*/ 2335022 w 12238203"/>
              <a:gd name="connsiteY2787" fmla="*/ 6803213 h 14922648"/>
              <a:gd name="connsiteX2788" fmla="*/ 2342029 w 12238203"/>
              <a:gd name="connsiteY2788" fmla="*/ 6779265 h 14922648"/>
              <a:gd name="connsiteX2789" fmla="*/ 2301406 w 12238203"/>
              <a:gd name="connsiteY2789" fmla="*/ 6764887 h 14922648"/>
              <a:gd name="connsiteX2790" fmla="*/ 2348797 w 12238203"/>
              <a:gd name="connsiteY2790" fmla="*/ 6754701 h 14922648"/>
              <a:gd name="connsiteX2791" fmla="*/ 2355965 w 12238203"/>
              <a:gd name="connsiteY2791" fmla="*/ 6738479 h 14922648"/>
              <a:gd name="connsiteX2792" fmla="*/ 2605198 w 12238203"/>
              <a:gd name="connsiteY2792" fmla="*/ 6782267 h 14922648"/>
              <a:gd name="connsiteX2793" fmla="*/ 2658979 w 12238203"/>
              <a:gd name="connsiteY2793" fmla="*/ 6669790 h 14922648"/>
              <a:gd name="connsiteX2794" fmla="*/ 2472350 w 12238203"/>
              <a:gd name="connsiteY2794" fmla="*/ 6475072 h 14922648"/>
              <a:gd name="connsiteX2795" fmla="*/ 2482347 w 12238203"/>
              <a:gd name="connsiteY2795" fmla="*/ 6452446 h 14922648"/>
              <a:gd name="connsiteX2796" fmla="*/ 2457047 w 12238203"/>
              <a:gd name="connsiteY2796" fmla="*/ 6421878 h 14922648"/>
              <a:gd name="connsiteX2797" fmla="*/ 2491024 w 12238203"/>
              <a:gd name="connsiteY2797" fmla="*/ 6432808 h 14922648"/>
              <a:gd name="connsiteX2798" fmla="*/ 2516523 w 12238203"/>
              <a:gd name="connsiteY2798" fmla="*/ 6428256 h 14922648"/>
              <a:gd name="connsiteX2799" fmla="*/ 2692950 w 12238203"/>
              <a:gd name="connsiteY2799" fmla="*/ 6619487 h 14922648"/>
              <a:gd name="connsiteX2800" fmla="*/ 2770711 w 12238203"/>
              <a:gd name="connsiteY2800" fmla="*/ 6540568 h 14922648"/>
              <a:gd name="connsiteX2801" fmla="*/ 2812056 w 12238203"/>
              <a:gd name="connsiteY2801" fmla="*/ 6578736 h 14922648"/>
              <a:gd name="connsiteX2802" fmla="*/ 2732974 w 12238203"/>
              <a:gd name="connsiteY2802" fmla="*/ 6660644 h 14922648"/>
              <a:gd name="connsiteX2803" fmla="*/ 2784001 w 12238203"/>
              <a:gd name="connsiteY2803" fmla="*/ 6721969 h 14922648"/>
              <a:gd name="connsiteX2804" fmla="*/ 2902648 w 12238203"/>
              <a:gd name="connsiteY2804" fmla="*/ 6824398 h 14922648"/>
              <a:gd name="connsiteX2805" fmla="*/ 3011386 w 12238203"/>
              <a:gd name="connsiteY2805" fmla="*/ 6868361 h 14922648"/>
              <a:gd name="connsiteX2806" fmla="*/ 3005584 w 12238203"/>
              <a:gd name="connsiteY2806" fmla="*/ 6900559 h 14922648"/>
              <a:gd name="connsiteX2807" fmla="*/ 3247120 w 12238203"/>
              <a:gd name="connsiteY2807" fmla="*/ 6358332 h 14922648"/>
              <a:gd name="connsiteX2808" fmla="*/ 3240875 w 12238203"/>
              <a:gd name="connsiteY2808" fmla="*/ 6336678 h 14922648"/>
              <a:gd name="connsiteX2809" fmla="*/ 3247120 w 12238203"/>
              <a:gd name="connsiteY2809" fmla="*/ 6358332 h 14922648"/>
              <a:gd name="connsiteX2810" fmla="*/ 1239963 w 12238203"/>
              <a:gd name="connsiteY2810" fmla="*/ 10906155 h 14922648"/>
              <a:gd name="connsiteX2811" fmla="*/ 1121557 w 12238203"/>
              <a:gd name="connsiteY2811" fmla="*/ 10910645 h 14922648"/>
              <a:gd name="connsiteX2812" fmla="*/ 1239963 w 12238203"/>
              <a:gd name="connsiteY2812" fmla="*/ 10906155 h 14922648"/>
              <a:gd name="connsiteX2813" fmla="*/ 1774157 w 12238203"/>
              <a:gd name="connsiteY2813" fmla="*/ 9703215 h 14922648"/>
              <a:gd name="connsiteX2814" fmla="*/ 1756590 w 12238203"/>
              <a:gd name="connsiteY2814" fmla="*/ 9685255 h 14922648"/>
              <a:gd name="connsiteX2815" fmla="*/ 1774157 w 12238203"/>
              <a:gd name="connsiteY2815" fmla="*/ 9703215 h 14922648"/>
              <a:gd name="connsiteX2816" fmla="*/ 632874 w 12238203"/>
              <a:gd name="connsiteY2816" fmla="*/ 12287810 h 14922648"/>
              <a:gd name="connsiteX2817" fmla="*/ 581973 w 12238203"/>
              <a:gd name="connsiteY2817" fmla="*/ 12204612 h 14922648"/>
              <a:gd name="connsiteX2818" fmla="*/ 632874 w 12238203"/>
              <a:gd name="connsiteY2818" fmla="*/ 12287810 h 14922648"/>
              <a:gd name="connsiteX2819" fmla="*/ 5804038 w 12238203"/>
              <a:gd name="connsiteY2819" fmla="*/ 589320 h 14922648"/>
              <a:gd name="connsiteX2820" fmla="*/ 5840691 w 12238203"/>
              <a:gd name="connsiteY2820" fmla="*/ 474665 h 14922648"/>
              <a:gd name="connsiteX2821" fmla="*/ 5639717 w 12238203"/>
              <a:gd name="connsiteY2821" fmla="*/ 257438 h 14922648"/>
              <a:gd name="connsiteX2822" fmla="*/ 5554160 w 12238203"/>
              <a:gd name="connsiteY2822" fmla="*/ 366920 h 14922648"/>
              <a:gd name="connsiteX2823" fmla="*/ 5536136 w 12238203"/>
              <a:gd name="connsiteY2823" fmla="*/ 391573 h 14922648"/>
              <a:gd name="connsiteX2824" fmla="*/ 5279419 w 12238203"/>
              <a:gd name="connsiteY2824" fmla="*/ 912641 h 14922648"/>
              <a:gd name="connsiteX2825" fmla="*/ 5250716 w 12238203"/>
              <a:gd name="connsiteY2825" fmla="*/ 1064062 h 14922648"/>
              <a:gd name="connsiteX2826" fmla="*/ 5269166 w 12238203"/>
              <a:gd name="connsiteY2826" fmla="*/ 1039597 h 14922648"/>
              <a:gd name="connsiteX2827" fmla="*/ 5297019 w 12238203"/>
              <a:gd name="connsiteY2827" fmla="*/ 1081463 h 14922648"/>
              <a:gd name="connsiteX2828" fmla="*/ 5289797 w 12238203"/>
              <a:gd name="connsiteY2828" fmla="*/ 1113947 h 14922648"/>
              <a:gd name="connsiteX2829" fmla="*/ 5298855 w 12238203"/>
              <a:gd name="connsiteY2829" fmla="*/ 1124574 h 14922648"/>
              <a:gd name="connsiteX2830" fmla="*/ 5321468 w 12238203"/>
              <a:gd name="connsiteY2830" fmla="*/ 1099910 h 14922648"/>
              <a:gd name="connsiteX2831" fmla="*/ 5354286 w 12238203"/>
              <a:gd name="connsiteY2831" fmla="*/ 1140912 h 14922648"/>
              <a:gd name="connsiteX2832" fmla="*/ 5351780 w 12238203"/>
              <a:gd name="connsiteY2832" fmla="*/ 1189239 h 14922648"/>
              <a:gd name="connsiteX2833" fmla="*/ 5378757 w 12238203"/>
              <a:gd name="connsiteY2833" fmla="*/ 1146628 h 14922648"/>
              <a:gd name="connsiteX2834" fmla="*/ 5408970 w 12238203"/>
              <a:gd name="connsiteY2834" fmla="*/ 1185459 h 14922648"/>
              <a:gd name="connsiteX2835" fmla="*/ 5391556 w 12238203"/>
              <a:gd name="connsiteY2835" fmla="*/ 1231786 h 14922648"/>
              <a:gd name="connsiteX2836" fmla="*/ 5440641 w 12238203"/>
              <a:gd name="connsiteY2836" fmla="*/ 1268253 h 14922648"/>
              <a:gd name="connsiteX2837" fmla="*/ 5412102 w 12238203"/>
              <a:gd name="connsiteY2837" fmla="*/ 1238316 h 14922648"/>
              <a:gd name="connsiteX2838" fmla="*/ 5439070 w 12238203"/>
              <a:gd name="connsiteY2838" fmla="*/ 1191114 h 14922648"/>
              <a:gd name="connsiteX2839" fmla="*/ 5470153 w 12238203"/>
              <a:gd name="connsiteY2839" fmla="*/ 1239503 h 14922648"/>
              <a:gd name="connsiteX2840" fmla="*/ 5453614 w 12238203"/>
              <a:gd name="connsiteY2840" fmla="*/ 1273476 h 14922648"/>
              <a:gd name="connsiteX2841" fmla="*/ 5452928 w 12238203"/>
              <a:gd name="connsiteY2841" fmla="*/ 1285404 h 14922648"/>
              <a:gd name="connsiteX2842" fmla="*/ 5483113 w 12238203"/>
              <a:gd name="connsiteY2842" fmla="*/ 1262047 h 14922648"/>
              <a:gd name="connsiteX2843" fmla="*/ 5558827 w 12238203"/>
              <a:gd name="connsiteY2843" fmla="*/ 1103368 h 14922648"/>
              <a:gd name="connsiteX2844" fmla="*/ 5592331 w 12238203"/>
              <a:gd name="connsiteY2844" fmla="*/ 1035611 h 14922648"/>
              <a:gd name="connsiteX2845" fmla="*/ 5618451 w 12238203"/>
              <a:gd name="connsiteY2845" fmla="*/ 966119 h 14922648"/>
              <a:gd name="connsiteX2846" fmla="*/ 5741413 w 12238203"/>
              <a:gd name="connsiteY2846" fmla="*/ 703966 h 14922648"/>
              <a:gd name="connsiteX2847" fmla="*/ 5804038 w 12238203"/>
              <a:gd name="connsiteY2847" fmla="*/ 589320 h 14922648"/>
              <a:gd name="connsiteX2848" fmla="*/ 5455392 w 12238203"/>
              <a:gd name="connsiteY2848" fmla="*/ 1378945 h 14922648"/>
              <a:gd name="connsiteX2849" fmla="*/ 5402493 w 12238203"/>
              <a:gd name="connsiteY2849" fmla="*/ 1364748 h 14922648"/>
              <a:gd name="connsiteX2850" fmla="*/ 5455392 w 12238203"/>
              <a:gd name="connsiteY2850" fmla="*/ 1378945 h 14922648"/>
              <a:gd name="connsiteX2851" fmla="*/ 3160256 w 12238203"/>
              <a:gd name="connsiteY2851" fmla="*/ 6594178 h 14922648"/>
              <a:gd name="connsiteX2852" fmla="*/ 3148241 w 12238203"/>
              <a:gd name="connsiteY2852" fmla="*/ 6578656 h 14922648"/>
              <a:gd name="connsiteX2853" fmla="*/ 3160256 w 12238203"/>
              <a:gd name="connsiteY2853" fmla="*/ 6594178 h 14922648"/>
              <a:gd name="connsiteX2854" fmla="*/ 901207 w 12238203"/>
              <a:gd name="connsiteY2854" fmla="*/ 11707827 h 14922648"/>
              <a:gd name="connsiteX2855" fmla="*/ 901828 w 12238203"/>
              <a:gd name="connsiteY2855" fmla="*/ 11693004 h 14922648"/>
              <a:gd name="connsiteX2856" fmla="*/ 878210 w 12238203"/>
              <a:gd name="connsiteY2856" fmla="*/ 11724646 h 14922648"/>
              <a:gd name="connsiteX2857" fmla="*/ 858065 w 12238203"/>
              <a:gd name="connsiteY2857" fmla="*/ 11720876 h 14922648"/>
              <a:gd name="connsiteX2858" fmla="*/ 901207 w 12238203"/>
              <a:gd name="connsiteY2858" fmla="*/ 11707827 h 14922648"/>
              <a:gd name="connsiteX2859" fmla="*/ 744956 w 12238203"/>
              <a:gd name="connsiteY2859" fmla="*/ 12065423 h 14922648"/>
              <a:gd name="connsiteX2860" fmla="*/ 737752 w 12238203"/>
              <a:gd name="connsiteY2860" fmla="*/ 12002061 h 14922648"/>
              <a:gd name="connsiteX2861" fmla="*/ 744956 w 12238203"/>
              <a:gd name="connsiteY2861" fmla="*/ 12065423 h 14922648"/>
              <a:gd name="connsiteX2862" fmla="*/ 3176926 w 12238203"/>
              <a:gd name="connsiteY2862" fmla="*/ 6562222 h 14922648"/>
              <a:gd name="connsiteX2863" fmla="*/ 3142770 w 12238203"/>
              <a:gd name="connsiteY2863" fmla="*/ 6431721 h 14922648"/>
              <a:gd name="connsiteX2864" fmla="*/ 3151830 w 12238203"/>
              <a:gd name="connsiteY2864" fmla="*/ 6490875 h 14922648"/>
              <a:gd name="connsiteX2865" fmla="*/ 3121498 w 12238203"/>
              <a:gd name="connsiteY2865" fmla="*/ 6405980 h 14922648"/>
              <a:gd name="connsiteX2866" fmla="*/ 3153486 w 12238203"/>
              <a:gd name="connsiteY2866" fmla="*/ 6543695 h 14922648"/>
              <a:gd name="connsiteX2867" fmla="*/ 3167078 w 12238203"/>
              <a:gd name="connsiteY2867" fmla="*/ 6539487 h 14922648"/>
              <a:gd name="connsiteX2868" fmla="*/ 3176926 w 12238203"/>
              <a:gd name="connsiteY2868" fmla="*/ 6562222 h 14922648"/>
              <a:gd name="connsiteX2869" fmla="*/ 2374824 w 12238203"/>
              <a:gd name="connsiteY2869" fmla="*/ 8383423 h 14922648"/>
              <a:gd name="connsiteX2870" fmla="*/ 2362946 w 12238203"/>
              <a:gd name="connsiteY2870" fmla="*/ 8312614 h 14922648"/>
              <a:gd name="connsiteX2871" fmla="*/ 2331378 w 12238203"/>
              <a:gd name="connsiteY2871" fmla="*/ 8323400 h 14922648"/>
              <a:gd name="connsiteX2872" fmla="*/ 2357204 w 12238203"/>
              <a:gd name="connsiteY2872" fmla="*/ 8390714 h 14922648"/>
              <a:gd name="connsiteX2873" fmla="*/ 2367937 w 12238203"/>
              <a:gd name="connsiteY2873" fmla="*/ 8390541 h 14922648"/>
              <a:gd name="connsiteX2874" fmla="*/ 2374824 w 12238203"/>
              <a:gd name="connsiteY2874" fmla="*/ 8383423 h 14922648"/>
              <a:gd name="connsiteX2875" fmla="*/ 733287 w 12238203"/>
              <a:gd name="connsiteY2875" fmla="*/ 12101068 h 14922648"/>
              <a:gd name="connsiteX2876" fmla="*/ 717804 w 12238203"/>
              <a:gd name="connsiteY2876" fmla="*/ 12021806 h 14922648"/>
              <a:gd name="connsiteX2877" fmla="*/ 733287 w 12238203"/>
              <a:gd name="connsiteY2877" fmla="*/ 12101068 h 14922648"/>
              <a:gd name="connsiteX2878" fmla="*/ 5860985 w 12238203"/>
              <a:gd name="connsiteY2878" fmla="*/ 497902 h 14922648"/>
              <a:gd name="connsiteX2879" fmla="*/ 5789187 w 12238203"/>
              <a:gd name="connsiteY2879" fmla="*/ 651177 h 14922648"/>
              <a:gd name="connsiteX2880" fmla="*/ 5738969 w 12238203"/>
              <a:gd name="connsiteY2880" fmla="*/ 736012 h 14922648"/>
              <a:gd name="connsiteX2881" fmla="*/ 5703034 w 12238203"/>
              <a:gd name="connsiteY2881" fmla="*/ 818494 h 14922648"/>
              <a:gd name="connsiteX2882" fmla="*/ 5557007 w 12238203"/>
              <a:gd name="connsiteY2882" fmla="*/ 1139767 h 14922648"/>
              <a:gd name="connsiteX2883" fmla="*/ 5502173 w 12238203"/>
              <a:gd name="connsiteY2883" fmla="*/ 1259257 h 14922648"/>
              <a:gd name="connsiteX2884" fmla="*/ 5469118 w 12238203"/>
              <a:gd name="connsiteY2884" fmla="*/ 1314472 h 14922648"/>
              <a:gd name="connsiteX2885" fmla="*/ 5285195 w 12238203"/>
              <a:gd name="connsiteY2885" fmla="*/ 1131279 h 14922648"/>
              <a:gd name="connsiteX2886" fmla="*/ 5212061 w 12238203"/>
              <a:gd name="connsiteY2886" fmla="*/ 1014366 h 14922648"/>
              <a:gd name="connsiteX2887" fmla="*/ 5300999 w 12238203"/>
              <a:gd name="connsiteY2887" fmla="*/ 844202 h 14922648"/>
              <a:gd name="connsiteX2888" fmla="*/ 5377162 w 12238203"/>
              <a:gd name="connsiteY2888" fmla="*/ 672980 h 14922648"/>
              <a:gd name="connsiteX2889" fmla="*/ 5460085 w 12238203"/>
              <a:gd name="connsiteY2889" fmla="*/ 499140 h 14922648"/>
              <a:gd name="connsiteX2890" fmla="*/ 5560947 w 12238203"/>
              <a:gd name="connsiteY2890" fmla="*/ 329657 h 14922648"/>
              <a:gd name="connsiteX2891" fmla="*/ 5633279 w 12238203"/>
              <a:gd name="connsiteY2891" fmla="*/ 231660 h 14922648"/>
              <a:gd name="connsiteX2892" fmla="*/ 5761222 w 12238203"/>
              <a:gd name="connsiteY2892" fmla="*/ 360559 h 14922648"/>
              <a:gd name="connsiteX2893" fmla="*/ 5860985 w 12238203"/>
              <a:gd name="connsiteY2893" fmla="*/ 497902 h 14922648"/>
              <a:gd name="connsiteX2894" fmla="*/ 4110736 w 12238203"/>
              <a:gd name="connsiteY2894" fmla="*/ 4459523 h 14922648"/>
              <a:gd name="connsiteX2895" fmla="*/ 3937671 w 12238203"/>
              <a:gd name="connsiteY2895" fmla="*/ 4479605 h 14922648"/>
              <a:gd name="connsiteX2896" fmla="*/ 3859648 w 12238203"/>
              <a:gd name="connsiteY2896" fmla="*/ 4048315 h 14922648"/>
              <a:gd name="connsiteX2897" fmla="*/ 3859343 w 12238203"/>
              <a:gd name="connsiteY2897" fmla="*/ 4041402 h 14922648"/>
              <a:gd name="connsiteX2898" fmla="*/ 3902806 w 12238203"/>
              <a:gd name="connsiteY2898" fmla="*/ 4079181 h 14922648"/>
              <a:gd name="connsiteX2899" fmla="*/ 3930799 w 12238203"/>
              <a:gd name="connsiteY2899" fmla="*/ 4137023 h 14922648"/>
              <a:gd name="connsiteX2900" fmla="*/ 4110736 w 12238203"/>
              <a:gd name="connsiteY2900" fmla="*/ 4459523 h 14922648"/>
              <a:gd name="connsiteX2901" fmla="*/ 4809091 w 12238203"/>
              <a:gd name="connsiteY2901" fmla="*/ 2883689 h 14922648"/>
              <a:gd name="connsiteX2902" fmla="*/ 4772070 w 12238203"/>
              <a:gd name="connsiteY2902" fmla="*/ 2839828 h 14922648"/>
              <a:gd name="connsiteX2903" fmla="*/ 4809091 w 12238203"/>
              <a:gd name="connsiteY2903" fmla="*/ 2883689 h 14922648"/>
              <a:gd name="connsiteX2904" fmla="*/ 4529336 w 12238203"/>
              <a:gd name="connsiteY2904" fmla="*/ 3517173 h 14922648"/>
              <a:gd name="connsiteX2905" fmla="*/ 4518112 w 12238203"/>
              <a:gd name="connsiteY2905" fmla="*/ 3027133 h 14922648"/>
              <a:gd name="connsiteX2906" fmla="*/ 4200038 w 12238203"/>
              <a:gd name="connsiteY2906" fmla="*/ 3208452 h 14922648"/>
              <a:gd name="connsiteX2907" fmla="*/ 4093465 w 12238203"/>
              <a:gd name="connsiteY2907" fmla="*/ 3270519 h 14922648"/>
              <a:gd name="connsiteX2908" fmla="*/ 4109069 w 12238203"/>
              <a:gd name="connsiteY2908" fmla="*/ 3638545 h 14922648"/>
              <a:gd name="connsiteX2909" fmla="*/ 4113424 w 12238203"/>
              <a:gd name="connsiteY2909" fmla="*/ 3763905 h 14922648"/>
              <a:gd name="connsiteX2910" fmla="*/ 4211953 w 12238203"/>
              <a:gd name="connsiteY2910" fmla="*/ 3708487 h 14922648"/>
              <a:gd name="connsiteX2911" fmla="*/ 4308334 w 12238203"/>
              <a:gd name="connsiteY2911" fmla="*/ 3647529 h 14922648"/>
              <a:gd name="connsiteX2912" fmla="*/ 4300755 w 12238203"/>
              <a:gd name="connsiteY2912" fmla="*/ 3485547 h 14922648"/>
              <a:gd name="connsiteX2913" fmla="*/ 4261701 w 12238203"/>
              <a:gd name="connsiteY2913" fmla="*/ 3473391 h 14922648"/>
              <a:gd name="connsiteX2914" fmla="*/ 4346644 w 12238203"/>
              <a:gd name="connsiteY2914" fmla="*/ 3426761 h 14922648"/>
              <a:gd name="connsiteX2915" fmla="*/ 4331436 w 12238203"/>
              <a:gd name="connsiteY2915" fmla="*/ 3449625 h 14922648"/>
              <a:gd name="connsiteX2916" fmla="*/ 4343549 w 12238203"/>
              <a:gd name="connsiteY2916" fmla="*/ 3623302 h 14922648"/>
              <a:gd name="connsiteX2917" fmla="*/ 4529336 w 12238203"/>
              <a:gd name="connsiteY2917" fmla="*/ 3517173 h 14922648"/>
              <a:gd name="connsiteX2918" fmla="*/ 3326709 w 12238203"/>
              <a:gd name="connsiteY2918" fmla="*/ 6242852 h 14922648"/>
              <a:gd name="connsiteX2919" fmla="*/ 3329294 w 12238203"/>
              <a:gd name="connsiteY2919" fmla="*/ 6231228 h 14922648"/>
              <a:gd name="connsiteX2920" fmla="*/ 3305789 w 12238203"/>
              <a:gd name="connsiteY2920" fmla="*/ 6229013 h 14922648"/>
              <a:gd name="connsiteX2921" fmla="*/ 3326709 w 12238203"/>
              <a:gd name="connsiteY2921" fmla="*/ 6242852 h 14922648"/>
              <a:gd name="connsiteX2922" fmla="*/ 2728978 w 12238203"/>
              <a:gd name="connsiteY2922" fmla="*/ 7598079 h 14922648"/>
              <a:gd name="connsiteX2923" fmla="*/ 2714418 w 12238203"/>
              <a:gd name="connsiteY2923" fmla="*/ 7528183 h 14922648"/>
              <a:gd name="connsiteX2924" fmla="*/ 2716495 w 12238203"/>
              <a:gd name="connsiteY2924" fmla="*/ 7512772 h 14922648"/>
              <a:gd name="connsiteX2925" fmla="*/ 2719674 w 12238203"/>
              <a:gd name="connsiteY2925" fmla="*/ 7489172 h 14922648"/>
              <a:gd name="connsiteX2926" fmla="*/ 2743887 w 12238203"/>
              <a:gd name="connsiteY2926" fmla="*/ 7444308 h 14922648"/>
              <a:gd name="connsiteX2927" fmla="*/ 2734568 w 12238203"/>
              <a:gd name="connsiteY2927" fmla="*/ 7434523 h 14922648"/>
              <a:gd name="connsiteX2928" fmla="*/ 2658159 w 12238203"/>
              <a:gd name="connsiteY2928" fmla="*/ 7489507 h 14922648"/>
              <a:gd name="connsiteX2929" fmla="*/ 2675864 w 12238203"/>
              <a:gd name="connsiteY2929" fmla="*/ 7636754 h 14922648"/>
              <a:gd name="connsiteX2930" fmla="*/ 2728978 w 12238203"/>
              <a:gd name="connsiteY2930" fmla="*/ 7598079 h 14922648"/>
              <a:gd name="connsiteX2931" fmla="*/ 2031496 w 12238203"/>
              <a:gd name="connsiteY2931" fmla="*/ 9176937 h 14922648"/>
              <a:gd name="connsiteX2932" fmla="*/ 2009985 w 12238203"/>
              <a:gd name="connsiteY2932" fmla="*/ 9199248 h 14922648"/>
              <a:gd name="connsiteX2933" fmla="*/ 2020123 w 12238203"/>
              <a:gd name="connsiteY2933" fmla="*/ 9153116 h 14922648"/>
              <a:gd name="connsiteX2934" fmla="*/ 2025142 w 12238203"/>
              <a:gd name="connsiteY2934" fmla="*/ 8914541 h 14922648"/>
              <a:gd name="connsiteX2935" fmla="*/ 2010742 w 12238203"/>
              <a:gd name="connsiteY2935" fmla="*/ 8868302 h 14922648"/>
              <a:gd name="connsiteX2936" fmla="*/ 2058998 w 12238203"/>
              <a:gd name="connsiteY2936" fmla="*/ 8929500 h 14922648"/>
              <a:gd name="connsiteX2937" fmla="*/ 2053386 w 12238203"/>
              <a:gd name="connsiteY2937" fmla="*/ 9077835 h 14922648"/>
              <a:gd name="connsiteX2938" fmla="*/ 2031496 w 12238203"/>
              <a:gd name="connsiteY2938" fmla="*/ 9176937 h 14922648"/>
              <a:gd name="connsiteX2939" fmla="*/ 3755714 w 12238203"/>
              <a:gd name="connsiteY2939" fmla="*/ 5274856 h 14922648"/>
              <a:gd name="connsiteX2940" fmla="*/ 3755549 w 12238203"/>
              <a:gd name="connsiteY2940" fmla="*/ 5252240 h 14922648"/>
              <a:gd name="connsiteX2941" fmla="*/ 3755714 w 12238203"/>
              <a:gd name="connsiteY2941" fmla="*/ 5274856 h 14922648"/>
              <a:gd name="connsiteX2942" fmla="*/ 2361577 w 12238203"/>
              <a:gd name="connsiteY2942" fmla="*/ 8430347 h 14922648"/>
              <a:gd name="connsiteX2943" fmla="*/ 2361456 w 12238203"/>
              <a:gd name="connsiteY2943" fmla="*/ 8422876 h 14922648"/>
              <a:gd name="connsiteX2944" fmla="*/ 2350723 w 12238203"/>
              <a:gd name="connsiteY2944" fmla="*/ 8423049 h 14922648"/>
              <a:gd name="connsiteX2945" fmla="*/ 2350844 w 12238203"/>
              <a:gd name="connsiteY2945" fmla="*/ 8430521 h 14922648"/>
              <a:gd name="connsiteX2946" fmla="*/ 1527109 w 12238203"/>
              <a:gd name="connsiteY2946" fmla="*/ 10323007 h 14922648"/>
              <a:gd name="connsiteX2947" fmla="*/ 1496906 w 12238203"/>
              <a:gd name="connsiteY2947" fmla="*/ 10311701 h 14922648"/>
              <a:gd name="connsiteX2948" fmla="*/ 1527109 w 12238203"/>
              <a:gd name="connsiteY2948" fmla="*/ 10323007 h 14922648"/>
              <a:gd name="connsiteX2949" fmla="*/ 2378076 w 12238203"/>
              <a:gd name="connsiteY2949" fmla="*/ 8400537 h 14922648"/>
              <a:gd name="connsiteX2950" fmla="*/ 2382404 w 12238203"/>
              <a:gd name="connsiteY2950" fmla="*/ 8390308 h 14922648"/>
              <a:gd name="connsiteX2951" fmla="*/ 2371964 w 12238203"/>
              <a:gd name="connsiteY2951" fmla="*/ 8408693 h 14922648"/>
              <a:gd name="connsiteX2952" fmla="*/ 2378076 w 12238203"/>
              <a:gd name="connsiteY2952" fmla="*/ 8400537 h 14922648"/>
              <a:gd name="connsiteX2953" fmla="*/ 3288501 w 12238203"/>
              <a:gd name="connsiteY2953" fmla="*/ 6340870 h 14922648"/>
              <a:gd name="connsiteX2954" fmla="*/ 3257792 w 12238203"/>
              <a:gd name="connsiteY2954" fmla="*/ 6256829 h 14922648"/>
              <a:gd name="connsiteX2955" fmla="*/ 3253228 w 12238203"/>
              <a:gd name="connsiteY2955" fmla="*/ 6275239 h 14922648"/>
              <a:gd name="connsiteX2956" fmla="*/ 3251669 w 12238203"/>
              <a:gd name="connsiteY2956" fmla="*/ 6251060 h 14922648"/>
              <a:gd name="connsiteX2957" fmla="*/ 3233039 w 12238203"/>
              <a:gd name="connsiteY2957" fmla="*/ 6245893 h 14922648"/>
              <a:gd name="connsiteX2958" fmla="*/ 3234598 w 12238203"/>
              <a:gd name="connsiteY2958" fmla="*/ 6270072 h 14922648"/>
              <a:gd name="connsiteX2959" fmla="*/ 3220654 w 12238203"/>
              <a:gd name="connsiteY2959" fmla="*/ 6262379 h 14922648"/>
              <a:gd name="connsiteX2960" fmla="*/ 3241958 w 12238203"/>
              <a:gd name="connsiteY2960" fmla="*/ 6333072 h 14922648"/>
              <a:gd name="connsiteX2961" fmla="*/ 3240063 w 12238203"/>
              <a:gd name="connsiteY2961" fmla="*/ 6279636 h 14922648"/>
              <a:gd name="connsiteX2962" fmla="*/ 3263601 w 12238203"/>
              <a:gd name="connsiteY2962" fmla="*/ 6326803 h 14922648"/>
              <a:gd name="connsiteX2963" fmla="*/ 3263380 w 12238203"/>
              <a:gd name="connsiteY2963" fmla="*/ 6282279 h 14922648"/>
              <a:gd name="connsiteX2964" fmla="*/ 3288501 w 12238203"/>
              <a:gd name="connsiteY2964" fmla="*/ 6340870 h 14922648"/>
              <a:gd name="connsiteX2965" fmla="*/ 915427 w 12238203"/>
              <a:gd name="connsiteY2965" fmla="*/ 11718191 h 14922648"/>
              <a:gd name="connsiteX2966" fmla="*/ 866005 w 12238203"/>
              <a:gd name="connsiteY2966" fmla="*/ 11760304 h 14922648"/>
              <a:gd name="connsiteX2967" fmla="*/ 803193 w 12238203"/>
              <a:gd name="connsiteY2967" fmla="*/ 11688935 h 14922648"/>
              <a:gd name="connsiteX2968" fmla="*/ 879057 w 12238203"/>
              <a:gd name="connsiteY2968" fmla="*/ 11613669 h 14922648"/>
              <a:gd name="connsiteX2969" fmla="*/ 937348 w 12238203"/>
              <a:gd name="connsiteY2969" fmla="*/ 11657385 h 14922648"/>
              <a:gd name="connsiteX2970" fmla="*/ 915427 w 12238203"/>
              <a:gd name="connsiteY2970" fmla="*/ 11718191 h 14922648"/>
              <a:gd name="connsiteX2971" fmla="*/ 1803602 w 12238203"/>
              <a:gd name="connsiteY2971" fmla="*/ 9716225 h 14922648"/>
              <a:gd name="connsiteX2972" fmla="*/ 1777927 w 12238203"/>
              <a:gd name="connsiteY2972" fmla="*/ 9694683 h 14922648"/>
              <a:gd name="connsiteX2973" fmla="*/ 1784647 w 12238203"/>
              <a:gd name="connsiteY2973" fmla="*/ 9712950 h 14922648"/>
              <a:gd name="connsiteX2974" fmla="*/ 1803602 w 12238203"/>
              <a:gd name="connsiteY2974" fmla="*/ 9716225 h 14922648"/>
              <a:gd name="connsiteX2975" fmla="*/ 1160483 w 12238203"/>
              <a:gd name="connsiteY2975" fmla="*/ 11172556 h 14922648"/>
              <a:gd name="connsiteX2976" fmla="*/ 1067310 w 12238203"/>
              <a:gd name="connsiteY2976" fmla="*/ 11109744 h 14922648"/>
              <a:gd name="connsiteX2977" fmla="*/ 1160483 w 12238203"/>
              <a:gd name="connsiteY2977" fmla="*/ 11172556 h 14922648"/>
              <a:gd name="connsiteX2978" fmla="*/ 3862871 w 12238203"/>
              <a:gd name="connsiteY2978" fmla="*/ 5062797 h 14922648"/>
              <a:gd name="connsiteX2979" fmla="*/ 3751308 w 12238203"/>
              <a:gd name="connsiteY2979" fmla="*/ 5159946 h 14922648"/>
              <a:gd name="connsiteX2980" fmla="*/ 3676659 w 12238203"/>
              <a:gd name="connsiteY2980" fmla="*/ 5191171 h 14922648"/>
              <a:gd name="connsiteX2981" fmla="*/ 3698403 w 12238203"/>
              <a:gd name="connsiteY2981" fmla="*/ 5138333 h 14922648"/>
              <a:gd name="connsiteX2982" fmla="*/ 3559807 w 12238203"/>
              <a:gd name="connsiteY2982" fmla="*/ 4980166 h 14922648"/>
              <a:gd name="connsiteX2983" fmla="*/ 3288107 w 12238203"/>
              <a:gd name="connsiteY2983" fmla="*/ 4922687 h 14922648"/>
              <a:gd name="connsiteX2984" fmla="*/ 3243754 w 12238203"/>
              <a:gd name="connsiteY2984" fmla="*/ 4717361 h 14922648"/>
              <a:gd name="connsiteX2985" fmla="*/ 3321399 w 12238203"/>
              <a:gd name="connsiteY2985" fmla="*/ 4579643 h 14922648"/>
              <a:gd name="connsiteX2986" fmla="*/ 3499926 w 12238203"/>
              <a:gd name="connsiteY2986" fmla="*/ 4489393 h 14922648"/>
              <a:gd name="connsiteX2987" fmla="*/ 3711606 w 12238203"/>
              <a:gd name="connsiteY2987" fmla="*/ 4625805 h 14922648"/>
              <a:gd name="connsiteX2988" fmla="*/ 3669254 w 12238203"/>
              <a:gd name="connsiteY2988" fmla="*/ 4871628 h 14922648"/>
              <a:gd name="connsiteX2989" fmla="*/ 3820039 w 12238203"/>
              <a:gd name="connsiteY2989" fmla="*/ 5033343 h 14922648"/>
              <a:gd name="connsiteX2990" fmla="*/ 3866805 w 12238203"/>
              <a:gd name="connsiteY2990" fmla="*/ 5023998 h 14922648"/>
              <a:gd name="connsiteX2991" fmla="*/ 3862871 w 12238203"/>
              <a:gd name="connsiteY2991" fmla="*/ 5062797 h 14922648"/>
              <a:gd name="connsiteX2992" fmla="*/ 772568 w 12238203"/>
              <a:gd name="connsiteY2992" fmla="*/ 12061814 h 14922648"/>
              <a:gd name="connsiteX2993" fmla="*/ 765530 w 12238203"/>
              <a:gd name="connsiteY2993" fmla="*/ 11966903 h 14922648"/>
              <a:gd name="connsiteX2994" fmla="*/ 772568 w 12238203"/>
              <a:gd name="connsiteY2994" fmla="*/ 12061814 h 14922648"/>
              <a:gd name="connsiteX2995" fmla="*/ 5247434 w 12238203"/>
              <a:gd name="connsiteY2995" fmla="*/ 1936328 h 14922648"/>
              <a:gd name="connsiteX2996" fmla="*/ 5099456 w 12238203"/>
              <a:gd name="connsiteY2996" fmla="*/ 1827959 h 14922648"/>
              <a:gd name="connsiteX2997" fmla="*/ 5037770 w 12238203"/>
              <a:gd name="connsiteY2997" fmla="*/ 1875742 h 14922648"/>
              <a:gd name="connsiteX2998" fmla="*/ 4983134 w 12238203"/>
              <a:gd name="connsiteY2998" fmla="*/ 1926686 h 14922648"/>
              <a:gd name="connsiteX2999" fmla="*/ 5195367 w 12238203"/>
              <a:gd name="connsiteY2999" fmla="*/ 2029475 h 14922648"/>
              <a:gd name="connsiteX3000" fmla="*/ 5247434 w 12238203"/>
              <a:gd name="connsiteY3000" fmla="*/ 1936328 h 14922648"/>
              <a:gd name="connsiteX3001" fmla="*/ 5429879 w 12238203"/>
              <a:gd name="connsiteY3001" fmla="*/ 1527450 h 14922648"/>
              <a:gd name="connsiteX3002" fmla="*/ 5180204 w 12238203"/>
              <a:gd name="connsiteY3002" fmla="*/ 1416311 h 14922648"/>
              <a:gd name="connsiteX3003" fmla="*/ 5144343 w 12238203"/>
              <a:gd name="connsiteY3003" fmla="*/ 1500382 h 14922648"/>
              <a:gd name="connsiteX3004" fmla="*/ 5304008 w 12238203"/>
              <a:gd name="connsiteY3004" fmla="*/ 1630114 h 14922648"/>
              <a:gd name="connsiteX3005" fmla="*/ 5429879 w 12238203"/>
              <a:gd name="connsiteY3005" fmla="*/ 1527450 h 14922648"/>
              <a:gd name="connsiteX3006" fmla="*/ 3232687 w 12238203"/>
              <a:gd name="connsiteY3006" fmla="*/ 6504132 h 14922648"/>
              <a:gd name="connsiteX3007" fmla="*/ 3226442 w 12238203"/>
              <a:gd name="connsiteY3007" fmla="*/ 6482479 h 14922648"/>
              <a:gd name="connsiteX3008" fmla="*/ 3232687 w 12238203"/>
              <a:gd name="connsiteY3008" fmla="*/ 6504132 h 14922648"/>
              <a:gd name="connsiteX3009" fmla="*/ 770595 w 12238203"/>
              <a:gd name="connsiteY3009" fmla="*/ 12084482 h 14922648"/>
              <a:gd name="connsiteX3010" fmla="*/ 761094 w 12238203"/>
              <a:gd name="connsiteY3010" fmla="*/ 12057764 h 14922648"/>
              <a:gd name="connsiteX3011" fmla="*/ 764681 w 12238203"/>
              <a:gd name="connsiteY3011" fmla="*/ 12093519 h 14922648"/>
              <a:gd name="connsiteX3012" fmla="*/ 770595 w 12238203"/>
              <a:gd name="connsiteY3012" fmla="*/ 12084482 h 14922648"/>
              <a:gd name="connsiteX3013" fmla="*/ 1225066 w 12238203"/>
              <a:gd name="connsiteY3013" fmla="*/ 11063283 h 14922648"/>
              <a:gd name="connsiteX3014" fmla="*/ 1145124 w 12238203"/>
              <a:gd name="connsiteY3014" fmla="*/ 11025431 h 14922648"/>
              <a:gd name="connsiteX3015" fmla="*/ 1151193 w 12238203"/>
              <a:gd name="connsiteY3015" fmla="*/ 11009392 h 14922648"/>
              <a:gd name="connsiteX3016" fmla="*/ 1225066 w 12238203"/>
              <a:gd name="connsiteY3016" fmla="*/ 11063283 h 14922648"/>
              <a:gd name="connsiteX3017" fmla="*/ 5088703 w 12238203"/>
              <a:gd name="connsiteY3017" fmla="*/ 2319812 h 14922648"/>
              <a:gd name="connsiteX3018" fmla="*/ 5061534 w 12238203"/>
              <a:gd name="connsiteY3018" fmla="*/ 2293472 h 14922648"/>
              <a:gd name="connsiteX3019" fmla="*/ 5088703 w 12238203"/>
              <a:gd name="connsiteY3019" fmla="*/ 2319812 h 14922648"/>
              <a:gd name="connsiteX3020" fmla="*/ 3352923 w 12238203"/>
              <a:gd name="connsiteY3020" fmla="*/ 6249328 h 14922648"/>
              <a:gd name="connsiteX3021" fmla="*/ 3343238 w 12238203"/>
              <a:gd name="connsiteY3021" fmla="*/ 6238922 h 14922648"/>
              <a:gd name="connsiteX3022" fmla="*/ 3352923 w 12238203"/>
              <a:gd name="connsiteY3022" fmla="*/ 6249328 h 14922648"/>
              <a:gd name="connsiteX3023" fmla="*/ 2410758 w 12238203"/>
              <a:gd name="connsiteY3023" fmla="*/ 8382844 h 14922648"/>
              <a:gd name="connsiteX3024" fmla="*/ 2410645 w 12238203"/>
              <a:gd name="connsiteY3024" fmla="*/ 8375839 h 14922648"/>
              <a:gd name="connsiteX3025" fmla="*/ 2396178 w 12238203"/>
              <a:gd name="connsiteY3025" fmla="*/ 8376072 h 14922648"/>
              <a:gd name="connsiteX3026" fmla="*/ 2396291 w 12238203"/>
              <a:gd name="connsiteY3026" fmla="*/ 8383077 h 14922648"/>
              <a:gd name="connsiteX3027" fmla="*/ 3639956 w 12238203"/>
              <a:gd name="connsiteY3027" fmla="*/ 5604584 h 14922648"/>
              <a:gd name="connsiteX3028" fmla="*/ 3641945 w 12238203"/>
              <a:gd name="connsiteY3028" fmla="*/ 5594252 h 14922648"/>
              <a:gd name="connsiteX3029" fmla="*/ 3563409 w 12238203"/>
              <a:gd name="connsiteY3029" fmla="*/ 5460118 h 14922648"/>
              <a:gd name="connsiteX3030" fmla="*/ 3462799 w 12238203"/>
              <a:gd name="connsiteY3030" fmla="*/ 5462573 h 14922648"/>
              <a:gd name="connsiteX3031" fmla="*/ 3451366 w 12238203"/>
              <a:gd name="connsiteY3031" fmla="*/ 5476899 h 14922648"/>
              <a:gd name="connsiteX3032" fmla="*/ 3436255 w 12238203"/>
              <a:gd name="connsiteY3032" fmla="*/ 5479910 h 14922648"/>
              <a:gd name="connsiteX3033" fmla="*/ 3388550 w 12238203"/>
              <a:gd name="connsiteY3033" fmla="*/ 5543984 h 14922648"/>
              <a:gd name="connsiteX3034" fmla="*/ 3466342 w 12238203"/>
              <a:gd name="connsiteY3034" fmla="*/ 5701749 h 14922648"/>
              <a:gd name="connsiteX3035" fmla="*/ 3527395 w 12238203"/>
              <a:gd name="connsiteY3035" fmla="*/ 5724135 h 14922648"/>
              <a:gd name="connsiteX3036" fmla="*/ 3606921 w 12238203"/>
              <a:gd name="connsiteY3036" fmla="*/ 5630783 h 14922648"/>
              <a:gd name="connsiteX3037" fmla="*/ 3639956 w 12238203"/>
              <a:gd name="connsiteY3037" fmla="*/ 5604584 h 14922648"/>
              <a:gd name="connsiteX3038" fmla="*/ 5582988 w 12238203"/>
              <a:gd name="connsiteY3038" fmla="*/ 1212538 h 14922648"/>
              <a:gd name="connsiteX3039" fmla="*/ 5568877 w 12238203"/>
              <a:gd name="connsiteY3039" fmla="*/ 1214460 h 14922648"/>
              <a:gd name="connsiteX3040" fmla="*/ 5576897 w 12238203"/>
              <a:gd name="connsiteY3040" fmla="*/ 1220553 h 14922648"/>
              <a:gd name="connsiteX3041" fmla="*/ 5582988 w 12238203"/>
              <a:gd name="connsiteY3041" fmla="*/ 1212538 h 14922648"/>
              <a:gd name="connsiteX3042" fmla="*/ 3786558 w 12238203"/>
              <a:gd name="connsiteY3042" fmla="*/ 5280263 h 14922648"/>
              <a:gd name="connsiteX3043" fmla="*/ 3769951 w 12238203"/>
              <a:gd name="connsiteY3043" fmla="*/ 5241160 h 14922648"/>
              <a:gd name="connsiteX3044" fmla="*/ 3773793 w 12238203"/>
              <a:gd name="connsiteY3044" fmla="*/ 5292034 h 14922648"/>
              <a:gd name="connsiteX3045" fmla="*/ 3786558 w 12238203"/>
              <a:gd name="connsiteY3045" fmla="*/ 5280263 h 14922648"/>
              <a:gd name="connsiteX3046" fmla="*/ 5737775 w 12238203"/>
              <a:gd name="connsiteY3046" fmla="*/ 867991 h 14922648"/>
              <a:gd name="connsiteX3047" fmla="*/ 5748656 w 12238203"/>
              <a:gd name="connsiteY3047" fmla="*/ 842210 h 14922648"/>
              <a:gd name="connsiteX3048" fmla="*/ 5737775 w 12238203"/>
              <a:gd name="connsiteY3048" fmla="*/ 867991 h 14922648"/>
              <a:gd name="connsiteX3049" fmla="*/ 748640 w 12238203"/>
              <a:gd name="connsiteY3049" fmla="*/ 12164463 h 14922648"/>
              <a:gd name="connsiteX3050" fmla="*/ 689678 w 12238203"/>
              <a:gd name="connsiteY3050" fmla="*/ 12049670 h 14922648"/>
              <a:gd name="connsiteX3051" fmla="*/ 704701 w 12238203"/>
              <a:gd name="connsiteY3051" fmla="*/ 12176159 h 14922648"/>
              <a:gd name="connsiteX3052" fmla="*/ 748640 w 12238203"/>
              <a:gd name="connsiteY3052" fmla="*/ 12164463 h 14922648"/>
              <a:gd name="connsiteX3053" fmla="*/ 2790478 w 12238203"/>
              <a:gd name="connsiteY3053" fmla="*/ 7544958 h 14922648"/>
              <a:gd name="connsiteX3054" fmla="*/ 2790509 w 12238203"/>
              <a:gd name="connsiteY3054" fmla="*/ 7542289 h 14922648"/>
              <a:gd name="connsiteX3055" fmla="*/ 2790871 w 12238203"/>
              <a:gd name="connsiteY3055" fmla="*/ 7511219 h 14922648"/>
              <a:gd name="connsiteX3056" fmla="*/ 2836603 w 12238203"/>
              <a:gd name="connsiteY3056" fmla="*/ 7402837 h 14922648"/>
              <a:gd name="connsiteX3057" fmla="*/ 2766717 w 12238203"/>
              <a:gd name="connsiteY3057" fmla="*/ 7427533 h 14922648"/>
              <a:gd name="connsiteX3058" fmla="*/ 2734045 w 12238203"/>
              <a:gd name="connsiteY3058" fmla="*/ 7507040 h 14922648"/>
              <a:gd name="connsiteX3059" fmla="*/ 2733544 w 12238203"/>
              <a:gd name="connsiteY3059" fmla="*/ 7519572 h 14922648"/>
              <a:gd name="connsiteX3060" fmla="*/ 2732319 w 12238203"/>
              <a:gd name="connsiteY3060" fmla="*/ 7550266 h 14922648"/>
              <a:gd name="connsiteX3061" fmla="*/ 2749944 w 12238203"/>
              <a:gd name="connsiteY3061" fmla="*/ 7585497 h 14922648"/>
              <a:gd name="connsiteX3062" fmla="*/ 2790478 w 12238203"/>
              <a:gd name="connsiteY3062" fmla="*/ 7544958 h 14922648"/>
              <a:gd name="connsiteX3063" fmla="*/ 4820164 w 12238203"/>
              <a:gd name="connsiteY3063" fmla="*/ 2954376 h 14922648"/>
              <a:gd name="connsiteX3064" fmla="*/ 4376323 w 12238203"/>
              <a:gd name="connsiteY3064" fmla="*/ 2765996 h 14922648"/>
              <a:gd name="connsiteX3065" fmla="*/ 4458973 w 12238203"/>
              <a:gd name="connsiteY3065" fmla="*/ 2786908 h 14922648"/>
              <a:gd name="connsiteX3066" fmla="*/ 4702088 w 12238203"/>
              <a:gd name="connsiteY3066" fmla="*/ 2943647 h 14922648"/>
              <a:gd name="connsiteX3067" fmla="*/ 4732417 w 12238203"/>
              <a:gd name="connsiteY3067" fmla="*/ 3010315 h 14922648"/>
              <a:gd name="connsiteX3068" fmla="*/ 4820164 w 12238203"/>
              <a:gd name="connsiteY3068" fmla="*/ 2954376 h 14922648"/>
              <a:gd name="connsiteX3069" fmla="*/ 1830237 w 12238203"/>
              <a:gd name="connsiteY3069" fmla="*/ 9722895 h 14922648"/>
              <a:gd name="connsiteX3070" fmla="*/ 1819249 w 12238203"/>
              <a:gd name="connsiteY3070" fmla="*/ 9702743 h 14922648"/>
              <a:gd name="connsiteX3071" fmla="*/ 1830237 w 12238203"/>
              <a:gd name="connsiteY3071" fmla="*/ 9722895 h 14922648"/>
              <a:gd name="connsiteX3072" fmla="*/ 1576744 w 12238203"/>
              <a:gd name="connsiteY3072" fmla="*/ 10299572 h 14922648"/>
              <a:gd name="connsiteX3073" fmla="*/ 1565197 w 12238203"/>
              <a:gd name="connsiteY3073" fmla="*/ 10285296 h 14922648"/>
              <a:gd name="connsiteX3074" fmla="*/ 1576744 w 12238203"/>
              <a:gd name="connsiteY3074" fmla="*/ 10299572 h 14922648"/>
              <a:gd name="connsiteX3075" fmla="*/ 5562024 w 12238203"/>
              <a:gd name="connsiteY3075" fmla="*/ 1280766 h 14922648"/>
              <a:gd name="connsiteX3076" fmla="*/ 5538474 w 12238203"/>
              <a:gd name="connsiteY3076" fmla="*/ 1238243 h 14922648"/>
              <a:gd name="connsiteX3077" fmla="*/ 5568694 w 12238203"/>
              <a:gd name="connsiteY3077" fmla="*/ 1197556 h 14922648"/>
              <a:gd name="connsiteX3078" fmla="*/ 5579266 w 12238203"/>
              <a:gd name="connsiteY3078" fmla="*/ 1193688 h 14922648"/>
              <a:gd name="connsiteX3079" fmla="*/ 5584553 w 12238203"/>
              <a:gd name="connsiteY3079" fmla="*/ 1192934 h 14922648"/>
              <a:gd name="connsiteX3080" fmla="*/ 5589950 w 12238203"/>
              <a:gd name="connsiteY3080" fmla="*/ 1192164 h 14922648"/>
              <a:gd name="connsiteX3081" fmla="*/ 5595550 w 12238203"/>
              <a:gd name="connsiteY3081" fmla="*/ 1177834 h 14922648"/>
              <a:gd name="connsiteX3082" fmla="*/ 5663639 w 12238203"/>
              <a:gd name="connsiteY3082" fmla="*/ 1003596 h 14922648"/>
              <a:gd name="connsiteX3083" fmla="*/ 5749155 w 12238203"/>
              <a:gd name="connsiteY3083" fmla="*/ 813372 h 14922648"/>
              <a:gd name="connsiteX3084" fmla="*/ 5834472 w 12238203"/>
              <a:gd name="connsiteY3084" fmla="*/ 636442 h 14922648"/>
              <a:gd name="connsiteX3085" fmla="*/ 5849351 w 12238203"/>
              <a:gd name="connsiteY3085" fmla="*/ 558899 h 14922648"/>
              <a:gd name="connsiteX3086" fmla="*/ 5873217 w 12238203"/>
              <a:gd name="connsiteY3086" fmla="*/ 555679 h 14922648"/>
              <a:gd name="connsiteX3087" fmla="*/ 5906553 w 12238203"/>
              <a:gd name="connsiteY3087" fmla="*/ 470997 h 14922648"/>
              <a:gd name="connsiteX3088" fmla="*/ 5881263 w 12238203"/>
              <a:gd name="connsiteY3088" fmla="*/ 413941 h 14922648"/>
              <a:gd name="connsiteX3089" fmla="*/ 5769570 w 12238203"/>
              <a:gd name="connsiteY3089" fmla="*/ 297296 h 14922648"/>
              <a:gd name="connsiteX3090" fmla="*/ 5517134 w 12238203"/>
              <a:gd name="connsiteY3090" fmla="*/ 59328 h 14922648"/>
              <a:gd name="connsiteX3091" fmla="*/ 5404234 w 12238203"/>
              <a:gd name="connsiteY3091" fmla="*/ 131286 h 14922648"/>
              <a:gd name="connsiteX3092" fmla="*/ 5251078 w 12238203"/>
              <a:gd name="connsiteY3092" fmla="*/ 405183 h 14922648"/>
              <a:gd name="connsiteX3093" fmla="*/ 5181931 w 12238203"/>
              <a:gd name="connsiteY3093" fmla="*/ 509728 h 14922648"/>
              <a:gd name="connsiteX3094" fmla="*/ 5078578 w 12238203"/>
              <a:gd name="connsiteY3094" fmla="*/ 711316 h 14922648"/>
              <a:gd name="connsiteX3095" fmla="*/ 5038390 w 12238203"/>
              <a:gd name="connsiteY3095" fmla="*/ 862304 h 14922648"/>
              <a:gd name="connsiteX3096" fmla="*/ 5090904 w 12238203"/>
              <a:gd name="connsiteY3096" fmla="*/ 973193 h 14922648"/>
              <a:gd name="connsiteX3097" fmla="*/ 5249099 w 12238203"/>
              <a:gd name="connsiteY3097" fmla="*/ 1162384 h 14922648"/>
              <a:gd name="connsiteX3098" fmla="*/ 5498969 w 12238203"/>
              <a:gd name="connsiteY3098" fmla="*/ 1377297 h 14922648"/>
              <a:gd name="connsiteX3099" fmla="*/ 5562024 w 12238203"/>
              <a:gd name="connsiteY3099" fmla="*/ 1280766 h 14922648"/>
              <a:gd name="connsiteX3100" fmla="*/ 796559 w 12238203"/>
              <a:gd name="connsiteY3100" fmla="*/ 12069864 h 14922648"/>
              <a:gd name="connsiteX3101" fmla="*/ 797112 w 12238203"/>
              <a:gd name="connsiteY3101" fmla="*/ 11958927 h 14922648"/>
              <a:gd name="connsiteX3102" fmla="*/ 796559 w 12238203"/>
              <a:gd name="connsiteY3102" fmla="*/ 12069864 h 14922648"/>
              <a:gd name="connsiteX3103" fmla="*/ 1891406 w 12238203"/>
              <a:gd name="connsiteY3103" fmla="*/ 9596383 h 14922648"/>
              <a:gd name="connsiteX3104" fmla="*/ 1846153 w 12238203"/>
              <a:gd name="connsiteY3104" fmla="*/ 9641825 h 14922648"/>
              <a:gd name="connsiteX3105" fmla="*/ 1864674 w 12238203"/>
              <a:gd name="connsiteY3105" fmla="*/ 9599908 h 14922648"/>
              <a:gd name="connsiteX3106" fmla="*/ 1900556 w 12238203"/>
              <a:gd name="connsiteY3106" fmla="*/ 9369864 h 14922648"/>
              <a:gd name="connsiteX3107" fmla="*/ 1897219 w 12238203"/>
              <a:gd name="connsiteY3107" fmla="*/ 9298352 h 14922648"/>
              <a:gd name="connsiteX3108" fmla="*/ 1914115 w 12238203"/>
              <a:gd name="connsiteY3108" fmla="*/ 9350805 h 14922648"/>
              <a:gd name="connsiteX3109" fmla="*/ 1891406 w 12238203"/>
              <a:gd name="connsiteY3109" fmla="*/ 9596383 h 14922648"/>
              <a:gd name="connsiteX3110" fmla="*/ 4565309 w 12238203"/>
              <a:gd name="connsiteY3110" fmla="*/ 3547860 h 14922648"/>
              <a:gd name="connsiteX3111" fmla="*/ 4534873 w 12238203"/>
              <a:gd name="connsiteY3111" fmla="*/ 3549714 h 14922648"/>
              <a:gd name="connsiteX3112" fmla="*/ 4349275 w 12238203"/>
              <a:gd name="connsiteY3112" fmla="*/ 3655416 h 14922648"/>
              <a:gd name="connsiteX3113" fmla="*/ 4313458 w 12238203"/>
              <a:gd name="connsiteY3113" fmla="*/ 3758437 h 14922648"/>
              <a:gd name="connsiteX3114" fmla="*/ 4266874 w 12238203"/>
              <a:gd name="connsiteY3114" fmla="*/ 3841908 h 14922648"/>
              <a:gd name="connsiteX3115" fmla="*/ 4254567 w 12238203"/>
              <a:gd name="connsiteY3115" fmla="*/ 3959907 h 14922648"/>
              <a:gd name="connsiteX3116" fmla="*/ 4203280 w 12238203"/>
              <a:gd name="connsiteY3116" fmla="*/ 4075984 h 14922648"/>
              <a:gd name="connsiteX3117" fmla="*/ 4178068 w 12238203"/>
              <a:gd name="connsiteY3117" fmla="*/ 4099529 h 14922648"/>
              <a:gd name="connsiteX3118" fmla="*/ 4188747 w 12238203"/>
              <a:gd name="connsiteY3118" fmla="*/ 4030287 h 14922648"/>
              <a:gd name="connsiteX3119" fmla="*/ 4145677 w 12238203"/>
              <a:gd name="connsiteY3119" fmla="*/ 4060734 h 14922648"/>
              <a:gd name="connsiteX3120" fmla="*/ 4166359 w 12238203"/>
              <a:gd name="connsiteY3120" fmla="*/ 3990811 h 14922648"/>
              <a:gd name="connsiteX3121" fmla="*/ 4091846 w 12238203"/>
              <a:gd name="connsiteY3121" fmla="*/ 4036948 h 14922648"/>
              <a:gd name="connsiteX3122" fmla="*/ 4144587 w 12238203"/>
              <a:gd name="connsiteY3122" fmla="*/ 3951098 h 14922648"/>
              <a:gd name="connsiteX3123" fmla="*/ 4073229 w 12238203"/>
              <a:gd name="connsiteY3123" fmla="*/ 3988938 h 14922648"/>
              <a:gd name="connsiteX3124" fmla="*/ 4220655 w 12238203"/>
              <a:gd name="connsiteY3124" fmla="*/ 3845969 h 14922648"/>
              <a:gd name="connsiteX3125" fmla="*/ 4276721 w 12238203"/>
              <a:gd name="connsiteY3125" fmla="*/ 3707520 h 14922648"/>
              <a:gd name="connsiteX3126" fmla="*/ 4183660 w 12238203"/>
              <a:gd name="connsiteY3126" fmla="*/ 3750563 h 14922648"/>
              <a:gd name="connsiteX3127" fmla="*/ 4101365 w 12238203"/>
              <a:gd name="connsiteY3127" fmla="*/ 3813154 h 14922648"/>
              <a:gd name="connsiteX3128" fmla="*/ 4045649 w 12238203"/>
              <a:gd name="connsiteY3128" fmla="*/ 3793637 h 14922648"/>
              <a:gd name="connsiteX3129" fmla="*/ 4050960 w 12238203"/>
              <a:gd name="connsiteY3129" fmla="*/ 3647554 h 14922648"/>
              <a:gd name="connsiteX3130" fmla="*/ 3911358 w 12238203"/>
              <a:gd name="connsiteY3130" fmla="*/ 3570570 h 14922648"/>
              <a:gd name="connsiteX3131" fmla="*/ 3891380 w 12238203"/>
              <a:gd name="connsiteY3131" fmla="*/ 3289875 h 14922648"/>
              <a:gd name="connsiteX3132" fmla="*/ 3892245 w 12238203"/>
              <a:gd name="connsiteY3132" fmla="*/ 3220886 h 14922648"/>
              <a:gd name="connsiteX3133" fmla="*/ 3904115 w 12238203"/>
              <a:gd name="connsiteY3133" fmla="*/ 3172063 h 14922648"/>
              <a:gd name="connsiteX3134" fmla="*/ 4261749 w 12238203"/>
              <a:gd name="connsiteY3134" fmla="*/ 2978640 h 14922648"/>
              <a:gd name="connsiteX3135" fmla="*/ 4392922 w 12238203"/>
              <a:gd name="connsiteY3135" fmla="*/ 3041189 h 14922648"/>
              <a:gd name="connsiteX3136" fmla="*/ 4519049 w 12238203"/>
              <a:gd name="connsiteY3136" fmla="*/ 2968381 h 14922648"/>
              <a:gd name="connsiteX3137" fmla="*/ 4567151 w 12238203"/>
              <a:gd name="connsiteY3137" fmla="*/ 2994734 h 14922648"/>
              <a:gd name="connsiteX3138" fmla="*/ 4565421 w 12238203"/>
              <a:gd name="connsiteY3138" fmla="*/ 3132709 h 14922648"/>
              <a:gd name="connsiteX3139" fmla="*/ 4572507 w 12238203"/>
              <a:gd name="connsiteY3139" fmla="*/ 3397508 h 14922648"/>
              <a:gd name="connsiteX3140" fmla="*/ 4565309 w 12238203"/>
              <a:gd name="connsiteY3140" fmla="*/ 3547860 h 14922648"/>
              <a:gd name="connsiteX3141" fmla="*/ 3796891 w 12238203"/>
              <a:gd name="connsiteY3141" fmla="*/ 5287202 h 14922648"/>
              <a:gd name="connsiteX3142" fmla="*/ 3719123 w 12238203"/>
              <a:gd name="connsiteY3142" fmla="*/ 5262838 h 14922648"/>
              <a:gd name="connsiteX3143" fmla="*/ 3780154 w 12238203"/>
              <a:gd name="connsiteY3143" fmla="*/ 5219755 h 14922648"/>
              <a:gd name="connsiteX3144" fmla="*/ 3796891 w 12238203"/>
              <a:gd name="connsiteY3144" fmla="*/ 5287202 h 14922648"/>
              <a:gd name="connsiteX3145" fmla="*/ 1676556 w 12238203"/>
              <a:gd name="connsiteY3145" fmla="*/ 10089836 h 14922648"/>
              <a:gd name="connsiteX3146" fmla="*/ 1318608 w 12238203"/>
              <a:gd name="connsiteY3146" fmla="*/ 9777745 h 14922648"/>
              <a:gd name="connsiteX3147" fmla="*/ 1150253 w 12238203"/>
              <a:gd name="connsiteY3147" fmla="*/ 9969430 h 14922648"/>
              <a:gd name="connsiteX3148" fmla="*/ 1512092 w 12238203"/>
              <a:gd name="connsiteY3148" fmla="*/ 10284260 h 14922648"/>
              <a:gd name="connsiteX3149" fmla="*/ 1664536 w 12238203"/>
              <a:gd name="connsiteY3149" fmla="*/ 10113578 h 14922648"/>
              <a:gd name="connsiteX3150" fmla="*/ 1676556 w 12238203"/>
              <a:gd name="connsiteY3150" fmla="*/ 10089836 h 14922648"/>
              <a:gd name="connsiteX3151" fmla="*/ 5306477 w 12238203"/>
              <a:gd name="connsiteY3151" fmla="*/ 1874787 h 14922648"/>
              <a:gd name="connsiteX3152" fmla="*/ 5251270 w 12238203"/>
              <a:gd name="connsiteY3152" fmla="*/ 1810224 h 14922648"/>
              <a:gd name="connsiteX3153" fmla="*/ 5200661 w 12238203"/>
              <a:gd name="connsiteY3153" fmla="*/ 1755260 h 14922648"/>
              <a:gd name="connsiteX3154" fmla="*/ 5159587 w 12238203"/>
              <a:gd name="connsiteY3154" fmla="*/ 1783370 h 14922648"/>
              <a:gd name="connsiteX3155" fmla="*/ 5119564 w 12238203"/>
              <a:gd name="connsiteY3155" fmla="*/ 1819828 h 14922648"/>
              <a:gd name="connsiteX3156" fmla="*/ 5264851 w 12238203"/>
              <a:gd name="connsiteY3156" fmla="*/ 1915097 h 14922648"/>
              <a:gd name="connsiteX3157" fmla="*/ 5306477 w 12238203"/>
              <a:gd name="connsiteY3157" fmla="*/ 1874787 h 14922648"/>
              <a:gd name="connsiteX3158" fmla="*/ 1571651 w 12238203"/>
              <a:gd name="connsiteY3158" fmla="*/ 10328416 h 14922648"/>
              <a:gd name="connsiteX3159" fmla="*/ 1550146 w 12238203"/>
              <a:gd name="connsiteY3159" fmla="*/ 10328598 h 14922648"/>
              <a:gd name="connsiteX3160" fmla="*/ 1571651 w 12238203"/>
              <a:gd name="connsiteY3160" fmla="*/ 10328416 h 14922648"/>
              <a:gd name="connsiteX3161" fmla="*/ 764351 w 12238203"/>
              <a:gd name="connsiteY3161" fmla="*/ 12156614 h 14922648"/>
              <a:gd name="connsiteX3162" fmla="*/ 752717 w 12238203"/>
              <a:gd name="connsiteY3162" fmla="*/ 12144844 h 14922648"/>
              <a:gd name="connsiteX3163" fmla="*/ 764351 w 12238203"/>
              <a:gd name="connsiteY3163" fmla="*/ 12156614 h 14922648"/>
              <a:gd name="connsiteX3164" fmla="*/ 4866031 w 12238203"/>
              <a:gd name="connsiteY3164" fmla="*/ 2874647 h 14922648"/>
              <a:gd name="connsiteX3165" fmla="*/ 4851473 w 12238203"/>
              <a:gd name="connsiteY3165" fmla="*/ 2867848 h 14922648"/>
              <a:gd name="connsiteX3166" fmla="*/ 4866031 w 12238203"/>
              <a:gd name="connsiteY3166" fmla="*/ 2874647 h 14922648"/>
              <a:gd name="connsiteX3167" fmla="*/ 5317542 w 12238203"/>
              <a:gd name="connsiteY3167" fmla="*/ 1859050 h 14922648"/>
              <a:gd name="connsiteX3168" fmla="*/ 5315595 w 12238203"/>
              <a:gd name="connsiteY3168" fmla="*/ 1853945 h 14922648"/>
              <a:gd name="connsiteX3169" fmla="*/ 5308545 w 12238203"/>
              <a:gd name="connsiteY3169" fmla="*/ 1850786 h 14922648"/>
              <a:gd name="connsiteX3170" fmla="*/ 5317542 w 12238203"/>
              <a:gd name="connsiteY3170" fmla="*/ 1859050 h 14922648"/>
              <a:gd name="connsiteX3171" fmla="*/ 5608352 w 12238203"/>
              <a:gd name="connsiteY3171" fmla="*/ 1201314 h 14922648"/>
              <a:gd name="connsiteX3172" fmla="*/ 5645347 w 12238203"/>
              <a:gd name="connsiteY3172" fmla="*/ 1109457 h 14922648"/>
              <a:gd name="connsiteX3173" fmla="*/ 5669446 w 12238203"/>
              <a:gd name="connsiteY3173" fmla="*/ 1049623 h 14922648"/>
              <a:gd name="connsiteX3174" fmla="*/ 5723402 w 12238203"/>
              <a:gd name="connsiteY3174" fmla="*/ 899365 h 14922648"/>
              <a:gd name="connsiteX3175" fmla="*/ 5662156 w 12238203"/>
              <a:gd name="connsiteY3175" fmla="*/ 1036970 h 14922648"/>
              <a:gd name="connsiteX3176" fmla="*/ 5621856 w 12238203"/>
              <a:gd name="connsiteY3176" fmla="*/ 1141712 h 14922648"/>
              <a:gd name="connsiteX3177" fmla="*/ 5611024 w 12238203"/>
              <a:gd name="connsiteY3177" fmla="*/ 1169867 h 14922648"/>
              <a:gd name="connsiteX3178" fmla="*/ 5602260 w 12238203"/>
              <a:gd name="connsiteY3178" fmla="*/ 1209328 h 14922648"/>
              <a:gd name="connsiteX3179" fmla="*/ 5608352 w 12238203"/>
              <a:gd name="connsiteY3179" fmla="*/ 1201314 h 14922648"/>
              <a:gd name="connsiteX3180" fmla="*/ 4847873 w 12238203"/>
              <a:gd name="connsiteY3180" fmla="*/ 2923494 h 14922648"/>
              <a:gd name="connsiteX3181" fmla="*/ 4801188 w 12238203"/>
              <a:gd name="connsiteY3181" fmla="*/ 2853424 h 14922648"/>
              <a:gd name="connsiteX3182" fmla="*/ 4847873 w 12238203"/>
              <a:gd name="connsiteY3182" fmla="*/ 2923494 h 14922648"/>
              <a:gd name="connsiteX3183" fmla="*/ 5848200 w 12238203"/>
              <a:gd name="connsiteY3183" fmla="*/ 661944 h 14922648"/>
              <a:gd name="connsiteX3184" fmla="*/ 5851821 w 12238203"/>
              <a:gd name="connsiteY3184" fmla="*/ 641049 h 14922648"/>
              <a:gd name="connsiteX3185" fmla="*/ 5773466 w 12238203"/>
              <a:gd name="connsiteY3185" fmla="*/ 797604 h 14922648"/>
              <a:gd name="connsiteX3186" fmla="*/ 5836339 w 12238203"/>
              <a:gd name="connsiteY3186" fmla="*/ 684169 h 14922648"/>
              <a:gd name="connsiteX3187" fmla="*/ 5848200 w 12238203"/>
              <a:gd name="connsiteY3187" fmla="*/ 661944 h 14922648"/>
              <a:gd name="connsiteX3188" fmla="*/ 5577882 w 12238203"/>
              <a:gd name="connsiteY3188" fmla="*/ 1276047 h 14922648"/>
              <a:gd name="connsiteX3189" fmla="*/ 5582671 w 12238203"/>
              <a:gd name="connsiteY3189" fmla="*/ 1258281 h 14922648"/>
              <a:gd name="connsiteX3190" fmla="*/ 5577882 w 12238203"/>
              <a:gd name="connsiteY3190" fmla="*/ 1276047 h 14922648"/>
              <a:gd name="connsiteX3191" fmla="*/ 5766869 w 12238203"/>
              <a:gd name="connsiteY3191" fmla="*/ 851787 h 14922648"/>
              <a:gd name="connsiteX3192" fmla="*/ 5766869 w 12238203"/>
              <a:gd name="connsiteY3192" fmla="*/ 851787 h 14922648"/>
              <a:gd name="connsiteX3193" fmla="*/ 2445998 w 12238203"/>
              <a:gd name="connsiteY3193" fmla="*/ 8368262 h 14922648"/>
              <a:gd name="connsiteX3194" fmla="*/ 2466080 w 12238203"/>
              <a:gd name="connsiteY3194" fmla="*/ 8310951 h 14922648"/>
              <a:gd name="connsiteX3195" fmla="*/ 2373619 w 12238203"/>
              <a:gd name="connsiteY3195" fmla="*/ 8308705 h 14922648"/>
              <a:gd name="connsiteX3196" fmla="*/ 2392331 w 12238203"/>
              <a:gd name="connsiteY3196" fmla="*/ 8369128 h 14922648"/>
              <a:gd name="connsiteX3197" fmla="*/ 2445998 w 12238203"/>
              <a:gd name="connsiteY3197" fmla="*/ 8368262 h 14922648"/>
              <a:gd name="connsiteX3198" fmla="*/ 5096597 w 12238203"/>
              <a:gd name="connsiteY3198" fmla="*/ 2380129 h 14922648"/>
              <a:gd name="connsiteX3199" fmla="*/ 5082855 w 12238203"/>
              <a:gd name="connsiteY3199" fmla="*/ 2346651 h 14922648"/>
              <a:gd name="connsiteX3200" fmla="*/ 5025467 w 12238203"/>
              <a:gd name="connsiteY3200" fmla="*/ 2330674 h 14922648"/>
              <a:gd name="connsiteX3201" fmla="*/ 5096597 w 12238203"/>
              <a:gd name="connsiteY3201" fmla="*/ 2380129 h 14922648"/>
              <a:gd name="connsiteX3202" fmla="*/ 928222 w 12238203"/>
              <a:gd name="connsiteY3202" fmla="*/ 11821525 h 14922648"/>
              <a:gd name="connsiteX3203" fmla="*/ 920558 w 12238203"/>
              <a:gd name="connsiteY3203" fmla="*/ 11805388 h 14922648"/>
              <a:gd name="connsiteX3204" fmla="*/ 912380 w 12238203"/>
              <a:gd name="connsiteY3204" fmla="*/ 11813505 h 14922648"/>
              <a:gd name="connsiteX3205" fmla="*/ 920233 w 12238203"/>
              <a:gd name="connsiteY3205" fmla="*/ 11829216 h 14922648"/>
              <a:gd name="connsiteX3206" fmla="*/ 928222 w 12238203"/>
              <a:gd name="connsiteY3206" fmla="*/ 11821525 h 14922648"/>
              <a:gd name="connsiteX3207" fmla="*/ 1590308 w 12238203"/>
              <a:gd name="connsiteY3207" fmla="*/ 10325446 h 14922648"/>
              <a:gd name="connsiteX3208" fmla="*/ 1583379 w 12238203"/>
              <a:gd name="connsiteY3208" fmla="*/ 10320345 h 14922648"/>
              <a:gd name="connsiteX3209" fmla="*/ 1577665 w 12238203"/>
              <a:gd name="connsiteY3209" fmla="*/ 10327505 h 14922648"/>
              <a:gd name="connsiteX3210" fmla="*/ 1585209 w 12238203"/>
              <a:gd name="connsiteY3210" fmla="*/ 10332367 h 14922648"/>
              <a:gd name="connsiteX3211" fmla="*/ 1590308 w 12238203"/>
              <a:gd name="connsiteY3211" fmla="*/ 10325446 h 14922648"/>
              <a:gd name="connsiteX3212" fmla="*/ 3385923 w 12238203"/>
              <a:gd name="connsiteY3212" fmla="*/ 6262378 h 14922648"/>
              <a:gd name="connsiteX3213" fmla="*/ 3385990 w 12238203"/>
              <a:gd name="connsiteY3213" fmla="*/ 6246066 h 14922648"/>
              <a:gd name="connsiteX3214" fmla="*/ 3373720 w 12238203"/>
              <a:gd name="connsiteY3214" fmla="*/ 6247283 h 14922648"/>
              <a:gd name="connsiteX3215" fmla="*/ 3385923 w 12238203"/>
              <a:gd name="connsiteY3215" fmla="*/ 6262378 h 14922648"/>
              <a:gd name="connsiteX3216" fmla="*/ 852303 w 12238203"/>
              <a:gd name="connsiteY3216" fmla="*/ 11999123 h 14922648"/>
              <a:gd name="connsiteX3217" fmla="*/ 848488 w 12238203"/>
              <a:gd name="connsiteY3217" fmla="*/ 11884216 h 14922648"/>
              <a:gd name="connsiteX3218" fmla="*/ 852303 w 12238203"/>
              <a:gd name="connsiteY3218" fmla="*/ 11999123 h 14922648"/>
              <a:gd name="connsiteX3219" fmla="*/ 5814013 w 12238203"/>
              <a:gd name="connsiteY3219" fmla="*/ 769765 h 14922648"/>
              <a:gd name="connsiteX3220" fmla="*/ 5811462 w 12238203"/>
              <a:gd name="connsiteY3220" fmla="*/ 765133 h 14922648"/>
              <a:gd name="connsiteX3221" fmla="*/ 5809095 w 12238203"/>
              <a:gd name="connsiteY3221" fmla="*/ 760837 h 14922648"/>
              <a:gd name="connsiteX3222" fmla="*/ 5804371 w 12238203"/>
              <a:gd name="connsiteY3222" fmla="*/ 771240 h 14922648"/>
              <a:gd name="connsiteX3223" fmla="*/ 5804972 w 12238203"/>
              <a:gd name="connsiteY3223" fmla="*/ 773243 h 14922648"/>
              <a:gd name="connsiteX3224" fmla="*/ 5807105 w 12238203"/>
              <a:gd name="connsiteY3224" fmla="*/ 780349 h 14922648"/>
              <a:gd name="connsiteX3225" fmla="*/ 5814013 w 12238203"/>
              <a:gd name="connsiteY3225" fmla="*/ 769765 h 14922648"/>
              <a:gd name="connsiteX3226" fmla="*/ 1851644 w 12238203"/>
              <a:gd name="connsiteY3226" fmla="*/ 9742553 h 14922648"/>
              <a:gd name="connsiteX3227" fmla="*/ 1816733 w 12238203"/>
              <a:gd name="connsiteY3227" fmla="*/ 9741914 h 14922648"/>
              <a:gd name="connsiteX3228" fmla="*/ 1851644 w 12238203"/>
              <a:gd name="connsiteY3228" fmla="*/ 9742553 h 14922648"/>
              <a:gd name="connsiteX3229" fmla="*/ 1857300 w 12238203"/>
              <a:gd name="connsiteY3229" fmla="*/ 9729753 h 14922648"/>
              <a:gd name="connsiteX3230" fmla="*/ 1842542 w 12238203"/>
              <a:gd name="connsiteY3230" fmla="*/ 9718134 h 14922648"/>
              <a:gd name="connsiteX3231" fmla="*/ 1857300 w 12238203"/>
              <a:gd name="connsiteY3231" fmla="*/ 9729753 h 14922648"/>
              <a:gd name="connsiteX3232" fmla="*/ 5119562 w 12238203"/>
              <a:gd name="connsiteY3232" fmla="*/ 2349729 h 14922648"/>
              <a:gd name="connsiteX3233" fmla="*/ 5089248 w 12238203"/>
              <a:gd name="connsiteY3233" fmla="*/ 2333344 h 14922648"/>
              <a:gd name="connsiteX3234" fmla="*/ 5119562 w 12238203"/>
              <a:gd name="connsiteY3234" fmla="*/ 2349729 h 14922648"/>
              <a:gd name="connsiteX3235" fmla="*/ 5698207 w 12238203"/>
              <a:gd name="connsiteY3235" fmla="*/ 1040664 h 14922648"/>
              <a:gd name="connsiteX3236" fmla="*/ 5697300 w 12238203"/>
              <a:gd name="connsiteY3236" fmla="*/ 1038120 h 14922648"/>
              <a:gd name="connsiteX3237" fmla="*/ 5694106 w 12238203"/>
              <a:gd name="connsiteY3237" fmla="*/ 1029166 h 14922648"/>
              <a:gd name="connsiteX3238" fmla="*/ 5688581 w 12238203"/>
              <a:gd name="connsiteY3238" fmla="*/ 1038641 h 14922648"/>
              <a:gd name="connsiteX3239" fmla="*/ 5695813 w 12238203"/>
              <a:gd name="connsiteY3239" fmla="*/ 1040161 h 14922648"/>
              <a:gd name="connsiteX3240" fmla="*/ 5633100 w 12238203"/>
              <a:gd name="connsiteY3240" fmla="*/ 1190327 h 14922648"/>
              <a:gd name="connsiteX3241" fmla="*/ 5627253 w 12238203"/>
              <a:gd name="connsiteY3241" fmla="*/ 1181626 h 14922648"/>
              <a:gd name="connsiteX3242" fmla="*/ 5622719 w 12238203"/>
              <a:gd name="connsiteY3242" fmla="*/ 1187270 h 14922648"/>
              <a:gd name="connsiteX3243" fmla="*/ 5633100 w 12238203"/>
              <a:gd name="connsiteY3243" fmla="*/ 1190327 h 14922648"/>
              <a:gd name="connsiteX3244" fmla="*/ 5842113 w 12238203"/>
              <a:gd name="connsiteY3244" fmla="*/ 721897 h 14922648"/>
              <a:gd name="connsiteX3245" fmla="*/ 5836266 w 12238203"/>
              <a:gd name="connsiteY3245" fmla="*/ 713195 h 14922648"/>
              <a:gd name="connsiteX3246" fmla="*/ 5829986 w 12238203"/>
              <a:gd name="connsiteY3246" fmla="*/ 721636 h 14922648"/>
              <a:gd name="connsiteX3247" fmla="*/ 5842113 w 12238203"/>
              <a:gd name="connsiteY3247" fmla="*/ 721897 h 14922648"/>
              <a:gd name="connsiteX3248" fmla="*/ 2402035 w 12238203"/>
              <a:gd name="connsiteY3248" fmla="*/ 8507703 h 14922648"/>
              <a:gd name="connsiteX3249" fmla="*/ 2384015 w 12238203"/>
              <a:gd name="connsiteY3249" fmla="*/ 8490243 h 14922648"/>
              <a:gd name="connsiteX3250" fmla="*/ 2402035 w 12238203"/>
              <a:gd name="connsiteY3250" fmla="*/ 8507703 h 14922648"/>
              <a:gd name="connsiteX3251" fmla="*/ 895986 w 12238203"/>
              <a:gd name="connsiteY3251" fmla="*/ 11916422 h 14922648"/>
              <a:gd name="connsiteX3252" fmla="*/ 884574 w 12238203"/>
              <a:gd name="connsiteY3252" fmla="*/ 11856810 h 14922648"/>
              <a:gd name="connsiteX3253" fmla="*/ 895986 w 12238203"/>
              <a:gd name="connsiteY3253" fmla="*/ 11916422 h 14922648"/>
              <a:gd name="connsiteX3254" fmla="*/ 5621338 w 12238203"/>
              <a:gd name="connsiteY3254" fmla="*/ 1223875 h 14922648"/>
              <a:gd name="connsiteX3255" fmla="*/ 5615872 w 12238203"/>
              <a:gd name="connsiteY3255" fmla="*/ 1236245 h 14922648"/>
              <a:gd name="connsiteX3256" fmla="*/ 5621338 w 12238203"/>
              <a:gd name="connsiteY3256" fmla="*/ 1223875 h 14922648"/>
              <a:gd name="connsiteX3257" fmla="*/ 868043 w 12238203"/>
              <a:gd name="connsiteY3257" fmla="*/ 11983128 h 14922648"/>
              <a:gd name="connsiteX3258" fmla="*/ 872804 w 12238203"/>
              <a:gd name="connsiteY3258" fmla="*/ 11868439 h 14922648"/>
              <a:gd name="connsiteX3259" fmla="*/ 868043 w 12238203"/>
              <a:gd name="connsiteY3259" fmla="*/ 11983128 h 14922648"/>
              <a:gd name="connsiteX3260" fmla="*/ 2497640 w 12238203"/>
              <a:gd name="connsiteY3260" fmla="*/ 8299698 h 14922648"/>
              <a:gd name="connsiteX3261" fmla="*/ 2497519 w 12238203"/>
              <a:gd name="connsiteY3261" fmla="*/ 8292226 h 14922648"/>
              <a:gd name="connsiteX3262" fmla="*/ 2490519 w 12238203"/>
              <a:gd name="connsiteY3262" fmla="*/ 8292339 h 14922648"/>
              <a:gd name="connsiteX3263" fmla="*/ 2490640 w 12238203"/>
              <a:gd name="connsiteY3263" fmla="*/ 8299811 h 14922648"/>
              <a:gd name="connsiteX3264" fmla="*/ 5901124 w 12238203"/>
              <a:gd name="connsiteY3264" fmla="*/ 597578 h 14922648"/>
              <a:gd name="connsiteX3265" fmla="*/ 5898331 w 12238203"/>
              <a:gd name="connsiteY3265" fmla="*/ 578501 h 14922648"/>
              <a:gd name="connsiteX3266" fmla="*/ 5901124 w 12238203"/>
              <a:gd name="connsiteY3266" fmla="*/ 597578 h 14922648"/>
              <a:gd name="connsiteX3267" fmla="*/ 3566613 w 12238203"/>
              <a:gd name="connsiteY3267" fmla="*/ 5883726 h 14922648"/>
              <a:gd name="connsiteX3268" fmla="*/ 3538533 w 12238203"/>
              <a:gd name="connsiteY3268" fmla="*/ 5742822 h 14922648"/>
              <a:gd name="connsiteX3269" fmla="*/ 3478751 w 12238203"/>
              <a:gd name="connsiteY3269" fmla="*/ 5716407 h 14922648"/>
              <a:gd name="connsiteX3270" fmla="*/ 3326214 w 12238203"/>
              <a:gd name="connsiteY3270" fmla="*/ 5782096 h 14922648"/>
              <a:gd name="connsiteX3271" fmla="*/ 3458380 w 12238203"/>
              <a:gd name="connsiteY3271" fmla="*/ 5945020 h 14922648"/>
              <a:gd name="connsiteX3272" fmla="*/ 3566613 w 12238203"/>
              <a:gd name="connsiteY3272" fmla="*/ 5883726 h 14922648"/>
              <a:gd name="connsiteX3273" fmla="*/ 5794843 w 12238203"/>
              <a:gd name="connsiteY3273" fmla="*/ 842735 h 14922648"/>
              <a:gd name="connsiteX3274" fmla="*/ 5791685 w 12238203"/>
              <a:gd name="connsiteY3274" fmla="*/ 789850 h 14922648"/>
              <a:gd name="connsiteX3275" fmla="*/ 5776448 w 12238203"/>
              <a:gd name="connsiteY3275" fmla="*/ 816255 h 14922648"/>
              <a:gd name="connsiteX3276" fmla="*/ 5794843 w 12238203"/>
              <a:gd name="connsiteY3276" fmla="*/ 842735 h 14922648"/>
              <a:gd name="connsiteX3277" fmla="*/ 5829481 w 12238203"/>
              <a:gd name="connsiteY3277" fmla="*/ 767805 h 14922648"/>
              <a:gd name="connsiteX3278" fmla="*/ 5826009 w 12238203"/>
              <a:gd name="connsiteY3278" fmla="*/ 754737 h 14922648"/>
              <a:gd name="connsiteX3279" fmla="*/ 5823323 w 12238203"/>
              <a:gd name="connsiteY3279" fmla="*/ 750309 h 14922648"/>
              <a:gd name="connsiteX3280" fmla="*/ 5818668 w 12238203"/>
              <a:gd name="connsiteY3280" fmla="*/ 742635 h 14922648"/>
              <a:gd name="connsiteX3281" fmla="*/ 5815735 w 12238203"/>
              <a:gd name="connsiteY3281" fmla="*/ 759374 h 14922648"/>
              <a:gd name="connsiteX3282" fmla="*/ 5815960 w 12238203"/>
              <a:gd name="connsiteY3282" fmla="*/ 759511 h 14922648"/>
              <a:gd name="connsiteX3283" fmla="*/ 2893437 w 12238203"/>
              <a:gd name="connsiteY3283" fmla="*/ 7413700 h 14922648"/>
              <a:gd name="connsiteX3284" fmla="*/ 2905092 w 12238203"/>
              <a:gd name="connsiteY3284" fmla="*/ 7372549 h 14922648"/>
              <a:gd name="connsiteX3285" fmla="*/ 2813308 w 12238203"/>
              <a:gd name="connsiteY3285" fmla="*/ 7519329 h 14922648"/>
              <a:gd name="connsiteX3286" fmla="*/ 2893437 w 12238203"/>
              <a:gd name="connsiteY3286" fmla="*/ 7413700 h 14922648"/>
              <a:gd name="connsiteX3287" fmla="*/ 3895464 w 12238203"/>
              <a:gd name="connsiteY3287" fmla="*/ 5146256 h 14922648"/>
              <a:gd name="connsiteX3288" fmla="*/ 3871459 w 12238203"/>
              <a:gd name="connsiteY3288" fmla="*/ 5155856 h 14922648"/>
              <a:gd name="connsiteX3289" fmla="*/ 3895464 w 12238203"/>
              <a:gd name="connsiteY3289" fmla="*/ 5146256 h 14922648"/>
              <a:gd name="connsiteX3290" fmla="*/ 3874326 w 12238203"/>
              <a:gd name="connsiteY3290" fmla="*/ 5194465 h 14922648"/>
              <a:gd name="connsiteX3291" fmla="*/ 3869198 w 12238203"/>
              <a:gd name="connsiteY3291" fmla="*/ 5175990 h 14922648"/>
              <a:gd name="connsiteX3292" fmla="*/ 3874326 w 12238203"/>
              <a:gd name="connsiteY3292" fmla="*/ 5194465 h 14922648"/>
              <a:gd name="connsiteX3293" fmla="*/ 3255977 w 12238203"/>
              <a:gd name="connsiteY3293" fmla="*/ 6599193 h 14922648"/>
              <a:gd name="connsiteX3294" fmla="*/ 3232031 w 12238203"/>
              <a:gd name="connsiteY3294" fmla="*/ 6507928 h 14922648"/>
              <a:gd name="connsiteX3295" fmla="*/ 3234582 w 12238203"/>
              <a:gd name="connsiteY3295" fmla="*/ 6557568 h 14922648"/>
              <a:gd name="connsiteX3296" fmla="*/ 3161603 w 12238203"/>
              <a:gd name="connsiteY3296" fmla="*/ 6255182 h 14922648"/>
              <a:gd name="connsiteX3297" fmla="*/ 3198616 w 12238203"/>
              <a:gd name="connsiteY3297" fmla="*/ 6313410 h 14922648"/>
              <a:gd name="connsiteX3298" fmla="*/ 3170574 w 12238203"/>
              <a:gd name="connsiteY3298" fmla="*/ 6237188 h 14922648"/>
              <a:gd name="connsiteX3299" fmla="*/ 3150367 w 12238203"/>
              <a:gd name="connsiteY3299" fmla="*/ 6251750 h 14922648"/>
              <a:gd name="connsiteX3300" fmla="*/ 3206826 w 12238203"/>
              <a:gd name="connsiteY3300" fmla="*/ 6509558 h 14922648"/>
              <a:gd name="connsiteX3301" fmla="*/ 3188566 w 12238203"/>
              <a:gd name="connsiteY3301" fmla="*/ 6472382 h 14922648"/>
              <a:gd name="connsiteX3302" fmla="*/ 3198471 w 12238203"/>
              <a:gd name="connsiteY3302" fmla="*/ 6527314 h 14922648"/>
              <a:gd name="connsiteX3303" fmla="*/ 3162452 w 12238203"/>
              <a:gd name="connsiteY3303" fmla="*/ 6388330 h 14922648"/>
              <a:gd name="connsiteX3304" fmla="*/ 3143783 w 12238203"/>
              <a:gd name="connsiteY3304" fmla="*/ 6307056 h 14922648"/>
              <a:gd name="connsiteX3305" fmla="*/ 3119753 w 12238203"/>
              <a:gd name="connsiteY3305" fmla="*/ 6276012 h 14922648"/>
              <a:gd name="connsiteX3306" fmla="*/ 3193103 w 12238203"/>
              <a:gd name="connsiteY3306" fmla="*/ 6546390 h 14922648"/>
              <a:gd name="connsiteX3307" fmla="*/ 3206390 w 12238203"/>
              <a:gd name="connsiteY3307" fmla="*/ 6557878 h 14922648"/>
              <a:gd name="connsiteX3308" fmla="*/ 3231199 w 12238203"/>
              <a:gd name="connsiteY3308" fmla="*/ 6601012 h 14922648"/>
              <a:gd name="connsiteX3309" fmla="*/ 3230486 w 12238203"/>
              <a:gd name="connsiteY3309" fmla="*/ 6572610 h 14922648"/>
              <a:gd name="connsiteX3310" fmla="*/ 3255977 w 12238203"/>
              <a:gd name="connsiteY3310" fmla="*/ 6599193 h 14922648"/>
              <a:gd name="connsiteX3311" fmla="*/ 711400 w 12238203"/>
              <a:gd name="connsiteY3311" fmla="*/ 12359238 h 14922648"/>
              <a:gd name="connsiteX3312" fmla="*/ 691211 w 12238203"/>
              <a:gd name="connsiteY3312" fmla="*/ 12347257 h 14922648"/>
              <a:gd name="connsiteX3313" fmla="*/ 711400 w 12238203"/>
              <a:gd name="connsiteY3313" fmla="*/ 12359238 h 14922648"/>
              <a:gd name="connsiteX3314" fmla="*/ 5929894 w 12238203"/>
              <a:gd name="connsiteY3314" fmla="*/ 549257 h 14922648"/>
              <a:gd name="connsiteX3315" fmla="*/ 5931161 w 12238203"/>
              <a:gd name="connsiteY3315" fmla="*/ 539987 h 14922648"/>
              <a:gd name="connsiteX3316" fmla="*/ 5907476 w 12238203"/>
              <a:gd name="connsiteY3316" fmla="*/ 560111 h 14922648"/>
              <a:gd name="connsiteX3317" fmla="*/ 5917414 w 12238203"/>
              <a:gd name="connsiteY3317" fmla="*/ 575717 h 14922648"/>
              <a:gd name="connsiteX3318" fmla="*/ 5929894 w 12238203"/>
              <a:gd name="connsiteY3318" fmla="*/ 549257 h 14922648"/>
              <a:gd name="connsiteX3319" fmla="*/ 831813 w 12238203"/>
              <a:gd name="connsiteY3319" fmla="*/ 12088811 h 14922648"/>
              <a:gd name="connsiteX3320" fmla="*/ 824229 w 12238203"/>
              <a:gd name="connsiteY3320" fmla="*/ 12049959 h 14922648"/>
              <a:gd name="connsiteX3321" fmla="*/ 824890 w 12238203"/>
              <a:gd name="connsiteY3321" fmla="*/ 11923769 h 14922648"/>
              <a:gd name="connsiteX3322" fmla="*/ 820226 w 12238203"/>
              <a:gd name="connsiteY3322" fmla="*/ 12101741 h 14922648"/>
              <a:gd name="connsiteX3323" fmla="*/ 831813 w 12238203"/>
              <a:gd name="connsiteY3323" fmla="*/ 12088811 h 14922648"/>
              <a:gd name="connsiteX3324" fmla="*/ 4881688 w 12238203"/>
              <a:gd name="connsiteY3324" fmla="*/ 2926271 h 14922648"/>
              <a:gd name="connsiteX3325" fmla="*/ 4859376 w 12238203"/>
              <a:gd name="connsiteY3325" fmla="*/ 2898112 h 14922648"/>
              <a:gd name="connsiteX3326" fmla="*/ 4876643 w 12238203"/>
              <a:gd name="connsiteY3326" fmla="*/ 2936780 h 14922648"/>
              <a:gd name="connsiteX3327" fmla="*/ 4881688 w 12238203"/>
              <a:gd name="connsiteY3327" fmla="*/ 2926271 h 14922648"/>
              <a:gd name="connsiteX3328" fmla="*/ 3625193 w 12238203"/>
              <a:gd name="connsiteY3328" fmla="*/ 5771936 h 14922648"/>
              <a:gd name="connsiteX3329" fmla="*/ 3588186 w 12238203"/>
              <a:gd name="connsiteY3329" fmla="*/ 5736716 h 14922648"/>
              <a:gd name="connsiteX3330" fmla="*/ 3625193 w 12238203"/>
              <a:gd name="connsiteY3330" fmla="*/ 5771936 h 14922648"/>
              <a:gd name="connsiteX3331" fmla="*/ 3634313 w 12238203"/>
              <a:gd name="connsiteY3331" fmla="*/ 5761692 h 14922648"/>
              <a:gd name="connsiteX3332" fmla="*/ 3603960 w 12238203"/>
              <a:gd name="connsiteY3332" fmla="*/ 5734514 h 14922648"/>
              <a:gd name="connsiteX3333" fmla="*/ 3634313 w 12238203"/>
              <a:gd name="connsiteY3333" fmla="*/ 5761692 h 14922648"/>
              <a:gd name="connsiteX3334" fmla="*/ 2764358 w 12238203"/>
              <a:gd name="connsiteY3334" fmla="*/ 7732592 h 14922648"/>
              <a:gd name="connsiteX3335" fmla="*/ 2762057 w 12238203"/>
              <a:gd name="connsiteY3335" fmla="*/ 7724823 h 14922648"/>
              <a:gd name="connsiteX3336" fmla="*/ 2655830 w 12238203"/>
              <a:gd name="connsiteY3336" fmla="*/ 7692205 h 14922648"/>
              <a:gd name="connsiteX3337" fmla="*/ 2625080 w 12238203"/>
              <a:gd name="connsiteY3337" fmla="*/ 7723891 h 14922648"/>
              <a:gd name="connsiteX3338" fmla="*/ 2737364 w 12238203"/>
              <a:gd name="connsiteY3338" fmla="*/ 7735540 h 14922648"/>
              <a:gd name="connsiteX3339" fmla="*/ 2764358 w 12238203"/>
              <a:gd name="connsiteY3339" fmla="*/ 7732592 h 14922648"/>
              <a:gd name="connsiteX3340" fmla="*/ 5162452 w 12238203"/>
              <a:gd name="connsiteY3340" fmla="*/ 2305489 h 14922648"/>
              <a:gd name="connsiteX3341" fmla="*/ 5115241 w 12238203"/>
              <a:gd name="connsiteY3341" fmla="*/ 2285726 h 14922648"/>
              <a:gd name="connsiteX3342" fmla="*/ 5152704 w 12238203"/>
              <a:gd name="connsiteY3342" fmla="*/ 2315544 h 14922648"/>
              <a:gd name="connsiteX3343" fmla="*/ 2137020 w 12238203"/>
              <a:gd name="connsiteY3343" fmla="*/ 9153243 h 14922648"/>
              <a:gd name="connsiteX3344" fmla="*/ 2109264 w 12238203"/>
              <a:gd name="connsiteY3344" fmla="*/ 9213896 h 14922648"/>
              <a:gd name="connsiteX3345" fmla="*/ 2108987 w 12238203"/>
              <a:gd name="connsiteY3345" fmla="*/ 9214266 h 14922648"/>
              <a:gd name="connsiteX3346" fmla="*/ 2529321 w 12238203"/>
              <a:gd name="connsiteY3346" fmla="*/ 8266956 h 14922648"/>
              <a:gd name="connsiteX3347" fmla="*/ 2614365 w 12238203"/>
              <a:gd name="connsiteY3347" fmla="*/ 8040905 h 14922648"/>
              <a:gd name="connsiteX3348" fmla="*/ 2589458 w 12238203"/>
              <a:gd name="connsiteY3348" fmla="*/ 8030564 h 14922648"/>
              <a:gd name="connsiteX3349" fmla="*/ 2500741 w 12238203"/>
              <a:gd name="connsiteY3349" fmla="*/ 8260411 h 14922648"/>
              <a:gd name="connsiteX3350" fmla="*/ 2529321 w 12238203"/>
              <a:gd name="connsiteY3350" fmla="*/ 8266956 h 14922648"/>
              <a:gd name="connsiteX3351" fmla="*/ 3676610 w 12238203"/>
              <a:gd name="connsiteY3351" fmla="*/ 5676361 h 14922648"/>
              <a:gd name="connsiteX3352" fmla="*/ 3658590 w 12238203"/>
              <a:gd name="connsiteY3352" fmla="*/ 5653612 h 14922648"/>
              <a:gd name="connsiteX3353" fmla="*/ 3676610 w 12238203"/>
              <a:gd name="connsiteY3353" fmla="*/ 5676361 h 14922648"/>
              <a:gd name="connsiteX3354" fmla="*/ 5628858 w 12238203"/>
              <a:gd name="connsiteY3354" fmla="*/ 1258806 h 14922648"/>
              <a:gd name="connsiteX3355" fmla="*/ 5626565 w 12238203"/>
              <a:gd name="connsiteY3355" fmla="*/ 1210891 h 14922648"/>
              <a:gd name="connsiteX3356" fmla="*/ 5628858 w 12238203"/>
              <a:gd name="connsiteY3356" fmla="*/ 1258806 h 14922648"/>
              <a:gd name="connsiteX3357" fmla="*/ 2490834 w 12238203"/>
              <a:gd name="connsiteY3357" fmla="*/ 8362517 h 14922648"/>
              <a:gd name="connsiteX3358" fmla="*/ 2504926 w 12238203"/>
              <a:gd name="connsiteY3358" fmla="*/ 8317331 h 14922648"/>
              <a:gd name="connsiteX3359" fmla="*/ 2480546 w 12238203"/>
              <a:gd name="connsiteY3359" fmla="*/ 8310717 h 14922648"/>
              <a:gd name="connsiteX3360" fmla="*/ 2460111 w 12238203"/>
              <a:gd name="connsiteY3360" fmla="*/ 8375041 h 14922648"/>
              <a:gd name="connsiteX3361" fmla="*/ 2490834 w 12238203"/>
              <a:gd name="connsiteY3361" fmla="*/ 8362517 h 14922648"/>
              <a:gd name="connsiteX3362" fmla="*/ 5589431 w 12238203"/>
              <a:gd name="connsiteY3362" fmla="*/ 1351502 h 14922648"/>
              <a:gd name="connsiteX3363" fmla="*/ 5581666 w 12238203"/>
              <a:gd name="connsiteY3363" fmla="*/ 1333287 h 14922648"/>
              <a:gd name="connsiteX3364" fmla="*/ 5589431 w 12238203"/>
              <a:gd name="connsiteY3364" fmla="*/ 1351502 h 14922648"/>
              <a:gd name="connsiteX3365" fmla="*/ 5645404 w 12238203"/>
              <a:gd name="connsiteY3365" fmla="*/ 1224823 h 14922648"/>
              <a:gd name="connsiteX3366" fmla="*/ 5636581 w 12238203"/>
              <a:gd name="connsiteY3366" fmla="*/ 1180140 h 14922648"/>
              <a:gd name="connsiteX3367" fmla="*/ 5645404 w 12238203"/>
              <a:gd name="connsiteY3367" fmla="*/ 1224823 h 14922648"/>
              <a:gd name="connsiteX3368" fmla="*/ 5696338 w 12238203"/>
              <a:gd name="connsiteY3368" fmla="*/ 1110701 h 14922648"/>
              <a:gd name="connsiteX3369" fmla="*/ 5687327 w 12238203"/>
              <a:gd name="connsiteY3369" fmla="*/ 1066445 h 14922648"/>
              <a:gd name="connsiteX3370" fmla="*/ 5696338 w 12238203"/>
              <a:gd name="connsiteY3370" fmla="*/ 1110701 h 14922648"/>
              <a:gd name="connsiteX3371" fmla="*/ 5825245 w 12238203"/>
              <a:gd name="connsiteY3371" fmla="*/ 818953 h 14922648"/>
              <a:gd name="connsiteX3372" fmla="*/ 5818345 w 12238203"/>
              <a:gd name="connsiteY3372" fmla="*/ 805708 h 14922648"/>
              <a:gd name="connsiteX3373" fmla="*/ 5825245 w 12238203"/>
              <a:gd name="connsiteY3373" fmla="*/ 818953 h 14922648"/>
              <a:gd name="connsiteX3374" fmla="*/ 5840045 w 12238203"/>
              <a:gd name="connsiteY3374" fmla="*/ 787767 h 14922648"/>
              <a:gd name="connsiteX3375" fmla="*/ 5829049 w 12238203"/>
              <a:gd name="connsiteY3375" fmla="*/ 745693 h 14922648"/>
              <a:gd name="connsiteX3376" fmla="*/ 5840045 w 12238203"/>
              <a:gd name="connsiteY3376" fmla="*/ 787767 h 14922648"/>
              <a:gd name="connsiteX3377" fmla="*/ 5785818 w 12238203"/>
              <a:gd name="connsiteY3377" fmla="*/ 911649 h 14922648"/>
              <a:gd name="connsiteX3378" fmla="*/ 5773087 w 12238203"/>
              <a:gd name="connsiteY3378" fmla="*/ 876966 h 14922648"/>
              <a:gd name="connsiteX3379" fmla="*/ 5785818 w 12238203"/>
              <a:gd name="connsiteY3379" fmla="*/ 911649 h 14922648"/>
              <a:gd name="connsiteX3380" fmla="*/ 5805656 w 12238203"/>
              <a:gd name="connsiteY3380" fmla="*/ 867905 h 14922648"/>
              <a:gd name="connsiteX3381" fmla="*/ 5800691 w 12238203"/>
              <a:gd name="connsiteY3381" fmla="*/ 851436 h 14922648"/>
              <a:gd name="connsiteX3382" fmla="*/ 5805656 w 12238203"/>
              <a:gd name="connsiteY3382" fmla="*/ 867905 h 14922648"/>
              <a:gd name="connsiteX3383" fmla="*/ 5615549 w 12238203"/>
              <a:gd name="connsiteY3383" fmla="*/ 1299317 h 14922648"/>
              <a:gd name="connsiteX3384" fmla="*/ 5610645 w 12238203"/>
              <a:gd name="connsiteY3384" fmla="*/ 1249229 h 14922648"/>
              <a:gd name="connsiteX3385" fmla="*/ 5615549 w 12238203"/>
              <a:gd name="connsiteY3385" fmla="*/ 1299317 h 14922648"/>
              <a:gd name="connsiteX3386" fmla="*/ 5794964 w 12238203"/>
              <a:gd name="connsiteY3386" fmla="*/ 893259 h 14922648"/>
              <a:gd name="connsiteX3387" fmla="*/ 5779241 w 12238203"/>
              <a:gd name="connsiteY3387" fmla="*/ 835332 h 14922648"/>
              <a:gd name="connsiteX3388" fmla="*/ 5794964 w 12238203"/>
              <a:gd name="connsiteY3388" fmla="*/ 893259 h 14922648"/>
              <a:gd name="connsiteX3389" fmla="*/ 3689739 w 12238203"/>
              <a:gd name="connsiteY3389" fmla="*/ 5658198 h 14922648"/>
              <a:gd name="connsiteX3390" fmla="*/ 3677782 w 12238203"/>
              <a:gd name="connsiteY3390" fmla="*/ 5652915 h 14922648"/>
              <a:gd name="connsiteX3391" fmla="*/ 3689739 w 12238203"/>
              <a:gd name="connsiteY3391" fmla="*/ 5658198 h 14922648"/>
              <a:gd name="connsiteX3392" fmla="*/ 3278703 w 12238203"/>
              <a:gd name="connsiteY3392" fmla="*/ 6589318 h 14922648"/>
              <a:gd name="connsiteX3393" fmla="*/ 3269850 w 12238203"/>
              <a:gd name="connsiteY3393" fmla="*/ 6485828 h 14922648"/>
              <a:gd name="connsiteX3394" fmla="*/ 3236409 w 12238203"/>
              <a:gd name="connsiteY3394" fmla="*/ 6383728 h 14922648"/>
              <a:gd name="connsiteX3395" fmla="*/ 3258580 w 12238203"/>
              <a:gd name="connsiteY3395" fmla="*/ 6543659 h 14922648"/>
              <a:gd name="connsiteX3396" fmla="*/ 3223984 w 12238203"/>
              <a:gd name="connsiteY3396" fmla="*/ 6324109 h 14922648"/>
              <a:gd name="connsiteX3397" fmla="*/ 3195449 w 12238203"/>
              <a:gd name="connsiteY3397" fmla="*/ 6264009 h 14922648"/>
              <a:gd name="connsiteX3398" fmla="*/ 3206944 w 12238203"/>
              <a:gd name="connsiteY3398" fmla="*/ 6388072 h 14922648"/>
              <a:gd name="connsiteX3399" fmla="*/ 3278703 w 12238203"/>
              <a:gd name="connsiteY3399" fmla="*/ 6589318 h 14922648"/>
              <a:gd name="connsiteX3400" fmla="*/ 5671949 w 12238203"/>
              <a:gd name="connsiteY3400" fmla="*/ 1172826 h 14922648"/>
              <a:gd name="connsiteX3401" fmla="*/ 5666618 w 12238203"/>
              <a:gd name="connsiteY3401" fmla="*/ 1122549 h 14922648"/>
              <a:gd name="connsiteX3402" fmla="*/ 5671949 w 12238203"/>
              <a:gd name="connsiteY3402" fmla="*/ 1172826 h 14922648"/>
              <a:gd name="connsiteX3403" fmla="*/ 5709829 w 12238203"/>
              <a:gd name="connsiteY3403" fmla="*/ 1087093 h 14922648"/>
              <a:gd name="connsiteX3404" fmla="*/ 5705790 w 12238203"/>
              <a:gd name="connsiteY3404" fmla="*/ 1041975 h 14922648"/>
              <a:gd name="connsiteX3405" fmla="*/ 5709829 w 12238203"/>
              <a:gd name="connsiteY3405" fmla="*/ 1087093 h 14922648"/>
              <a:gd name="connsiteX3406" fmla="*/ 5663429 w 12238203"/>
              <a:gd name="connsiteY3406" fmla="*/ 1195572 h 14922648"/>
              <a:gd name="connsiteX3407" fmla="*/ 5650937 w 12238203"/>
              <a:gd name="connsiteY3407" fmla="*/ 1161503 h 14922648"/>
              <a:gd name="connsiteX3408" fmla="*/ 5663429 w 12238203"/>
              <a:gd name="connsiteY3408" fmla="*/ 1195572 h 14922648"/>
              <a:gd name="connsiteX3409" fmla="*/ 5688495 w 12238203"/>
              <a:gd name="connsiteY3409" fmla="*/ 1138843 h 14922648"/>
              <a:gd name="connsiteX3410" fmla="*/ 5678181 w 12238203"/>
              <a:gd name="connsiteY3410" fmla="*/ 1084835 h 14922648"/>
              <a:gd name="connsiteX3411" fmla="*/ 5688495 w 12238203"/>
              <a:gd name="connsiteY3411" fmla="*/ 1138843 h 14922648"/>
              <a:gd name="connsiteX3412" fmla="*/ 5394232 w 12238203"/>
              <a:gd name="connsiteY3412" fmla="*/ 1805080 h 14922648"/>
              <a:gd name="connsiteX3413" fmla="*/ 5309076 w 12238203"/>
              <a:gd name="connsiteY3413" fmla="*/ 1665221 h 14922648"/>
              <a:gd name="connsiteX3414" fmla="*/ 5233082 w 12238203"/>
              <a:gd name="connsiteY3414" fmla="*/ 1727844 h 14922648"/>
              <a:gd name="connsiteX3415" fmla="*/ 5342400 w 12238203"/>
              <a:gd name="connsiteY3415" fmla="*/ 1849280 h 14922648"/>
              <a:gd name="connsiteX3416" fmla="*/ 5394232 w 12238203"/>
              <a:gd name="connsiteY3416" fmla="*/ 1805080 h 14922648"/>
              <a:gd name="connsiteX3417" fmla="*/ 5782775 w 12238203"/>
              <a:gd name="connsiteY3417" fmla="*/ 926618 h 14922648"/>
              <a:gd name="connsiteX3418" fmla="*/ 5755113 w 12238203"/>
              <a:gd name="connsiteY3418" fmla="*/ 868004 h 14922648"/>
              <a:gd name="connsiteX3419" fmla="*/ 5773202 w 12238203"/>
              <a:gd name="connsiteY3419" fmla="*/ 944820 h 14922648"/>
              <a:gd name="connsiteX3420" fmla="*/ 5782775 w 12238203"/>
              <a:gd name="connsiteY3420" fmla="*/ 926618 h 14922648"/>
              <a:gd name="connsiteX3421" fmla="*/ 5734202 w 12238203"/>
              <a:gd name="connsiteY3421" fmla="*/ 1037705 h 14922648"/>
              <a:gd name="connsiteX3422" fmla="*/ 5731664 w 12238203"/>
              <a:gd name="connsiteY3422" fmla="*/ 1006506 h 14922648"/>
              <a:gd name="connsiteX3423" fmla="*/ 5729291 w 12238203"/>
              <a:gd name="connsiteY3423" fmla="*/ 994192 h 14922648"/>
              <a:gd name="connsiteX3424" fmla="*/ 5722215 w 12238203"/>
              <a:gd name="connsiteY3424" fmla="*/ 957468 h 14922648"/>
              <a:gd name="connsiteX3425" fmla="*/ 5722064 w 12238203"/>
              <a:gd name="connsiteY3425" fmla="*/ 998504 h 14922648"/>
              <a:gd name="connsiteX3426" fmla="*/ 5723283 w 12238203"/>
              <a:gd name="connsiteY3426" fmla="*/ 1002442 h 14922648"/>
              <a:gd name="connsiteX3427" fmla="*/ 5871828 w 12238203"/>
              <a:gd name="connsiteY3427" fmla="*/ 727379 h 14922648"/>
              <a:gd name="connsiteX3428" fmla="*/ 5851504 w 12238203"/>
              <a:gd name="connsiteY3428" fmla="*/ 686791 h 14922648"/>
              <a:gd name="connsiteX3429" fmla="*/ 5871828 w 12238203"/>
              <a:gd name="connsiteY3429" fmla="*/ 727379 h 14922648"/>
              <a:gd name="connsiteX3430" fmla="*/ 5877482 w 12238203"/>
              <a:gd name="connsiteY3430" fmla="*/ 714583 h 14922648"/>
              <a:gd name="connsiteX3431" fmla="*/ 5869540 w 12238203"/>
              <a:gd name="connsiteY3431" fmla="*/ 662133 h 14922648"/>
              <a:gd name="connsiteX3432" fmla="*/ 5877482 w 12238203"/>
              <a:gd name="connsiteY3432" fmla="*/ 714583 h 14922648"/>
              <a:gd name="connsiteX3433" fmla="*/ 5860629 w 12238203"/>
              <a:gd name="connsiteY3433" fmla="*/ 753066 h 14922648"/>
              <a:gd name="connsiteX3434" fmla="*/ 5848643 w 12238203"/>
              <a:gd name="connsiteY3434" fmla="*/ 718664 h 14922648"/>
              <a:gd name="connsiteX3435" fmla="*/ 5850499 w 12238203"/>
              <a:gd name="connsiteY3435" fmla="*/ 761797 h 14922648"/>
              <a:gd name="connsiteX3436" fmla="*/ 5860629 w 12238203"/>
              <a:gd name="connsiteY3436" fmla="*/ 753066 h 14922648"/>
              <a:gd name="connsiteX3437" fmla="*/ 5768839 w 12238203"/>
              <a:gd name="connsiteY3437" fmla="*/ 962775 h 14922648"/>
              <a:gd name="connsiteX3438" fmla="*/ 5762128 w 12238203"/>
              <a:gd name="connsiteY3438" fmla="*/ 949103 h 14922648"/>
              <a:gd name="connsiteX3439" fmla="*/ 5768839 w 12238203"/>
              <a:gd name="connsiteY3439" fmla="*/ 962775 h 14922648"/>
              <a:gd name="connsiteX3440" fmla="*/ 3607630 w 12238203"/>
              <a:gd name="connsiteY3440" fmla="*/ 5854426 h 14922648"/>
              <a:gd name="connsiteX3441" fmla="*/ 3578865 w 12238203"/>
              <a:gd name="connsiteY3441" fmla="*/ 5855996 h 14922648"/>
              <a:gd name="connsiteX3442" fmla="*/ 3607630 w 12238203"/>
              <a:gd name="connsiteY3442" fmla="*/ 5854426 h 14922648"/>
              <a:gd name="connsiteX3443" fmla="*/ 3704138 w 12238203"/>
              <a:gd name="connsiteY3443" fmla="*/ 5636005 h 14922648"/>
              <a:gd name="connsiteX3444" fmla="*/ 3669879 w 12238203"/>
              <a:gd name="connsiteY3444" fmla="*/ 5488294 h 14922648"/>
              <a:gd name="connsiteX3445" fmla="*/ 3591494 w 12238203"/>
              <a:gd name="connsiteY3445" fmla="*/ 5396553 h 14922648"/>
              <a:gd name="connsiteX3446" fmla="*/ 3654165 w 12238203"/>
              <a:gd name="connsiteY3446" fmla="*/ 5609337 h 14922648"/>
              <a:gd name="connsiteX3447" fmla="*/ 3695018 w 12238203"/>
              <a:gd name="connsiteY3447" fmla="*/ 5646251 h 14922648"/>
              <a:gd name="connsiteX3448" fmla="*/ 3704138 w 12238203"/>
              <a:gd name="connsiteY3448" fmla="*/ 5636005 h 14922648"/>
              <a:gd name="connsiteX3449" fmla="*/ 919681 w 12238203"/>
              <a:gd name="connsiteY3449" fmla="*/ 11940152 h 14922648"/>
              <a:gd name="connsiteX3450" fmla="*/ 912671 w 12238203"/>
              <a:gd name="connsiteY3450" fmla="*/ 11837094 h 14922648"/>
              <a:gd name="connsiteX3451" fmla="*/ 919681 w 12238203"/>
              <a:gd name="connsiteY3451" fmla="*/ 11940152 h 14922648"/>
              <a:gd name="connsiteX3452" fmla="*/ 1648672 w 12238203"/>
              <a:gd name="connsiteY3452" fmla="*/ 10291111 h 14922648"/>
              <a:gd name="connsiteX3453" fmla="*/ 1647103 w 12238203"/>
              <a:gd name="connsiteY3453" fmla="*/ 10285806 h 14922648"/>
              <a:gd name="connsiteX3454" fmla="*/ 1634655 w 12238203"/>
              <a:gd name="connsiteY3454" fmla="*/ 10309359 h 14922648"/>
              <a:gd name="connsiteX3455" fmla="*/ 1648672 w 12238203"/>
              <a:gd name="connsiteY3455" fmla="*/ 10291111 h 14922648"/>
              <a:gd name="connsiteX3456" fmla="*/ 5729412 w 12238203"/>
              <a:gd name="connsiteY3456" fmla="*/ 1055471 h 14922648"/>
              <a:gd name="connsiteX3457" fmla="*/ 5717729 w 12238203"/>
              <a:gd name="connsiteY3457" fmla="*/ 1042662 h 14922648"/>
              <a:gd name="connsiteX3458" fmla="*/ 5729412 w 12238203"/>
              <a:gd name="connsiteY3458" fmla="*/ 1055471 h 14922648"/>
              <a:gd name="connsiteX3459" fmla="*/ 5760320 w 12238203"/>
              <a:gd name="connsiteY3459" fmla="*/ 985520 h 14922648"/>
              <a:gd name="connsiteX3460" fmla="*/ 5755838 w 12238203"/>
              <a:gd name="connsiteY3460" fmla="*/ 957740 h 14922648"/>
              <a:gd name="connsiteX3461" fmla="*/ 5754231 w 12238203"/>
              <a:gd name="connsiteY3461" fmla="*/ 947781 h 14922648"/>
              <a:gd name="connsiteX3462" fmla="*/ 5744414 w 12238203"/>
              <a:gd name="connsiteY3462" fmla="*/ 910689 h 14922648"/>
              <a:gd name="connsiteX3463" fmla="*/ 5746454 w 12238203"/>
              <a:gd name="connsiteY3463" fmla="*/ 948933 h 14922648"/>
              <a:gd name="connsiteX3464" fmla="*/ 5751861 w 12238203"/>
              <a:gd name="connsiteY3464" fmla="*/ 963200 h 14922648"/>
              <a:gd name="connsiteX3465" fmla="*/ 5201547 w 12238203"/>
              <a:gd name="connsiteY3465" fmla="*/ 2251069 h 14922648"/>
              <a:gd name="connsiteX3466" fmla="*/ 5168205 w 12238203"/>
              <a:gd name="connsiteY3466" fmla="*/ 2251902 h 14922648"/>
              <a:gd name="connsiteX3467" fmla="*/ 5201547 w 12238203"/>
              <a:gd name="connsiteY3467" fmla="*/ 2251069 h 14922648"/>
              <a:gd name="connsiteX3468" fmla="*/ 5749439 w 12238203"/>
              <a:gd name="connsiteY3468" fmla="*/ 1011301 h 14922648"/>
              <a:gd name="connsiteX3469" fmla="*/ 5754666 w 12238203"/>
              <a:gd name="connsiteY3469" fmla="*/ 998316 h 14922648"/>
              <a:gd name="connsiteX3470" fmla="*/ 5745159 w 12238203"/>
              <a:gd name="connsiteY3470" fmla="*/ 972403 h 14922648"/>
              <a:gd name="connsiteX3471" fmla="*/ 5743616 w 12238203"/>
              <a:gd name="connsiteY3471" fmla="*/ 968198 h 14922648"/>
              <a:gd name="connsiteX3472" fmla="*/ 5732225 w 12238203"/>
              <a:gd name="connsiteY3472" fmla="*/ 944048 h 14922648"/>
              <a:gd name="connsiteX3473" fmla="*/ 5736702 w 12238203"/>
              <a:gd name="connsiteY3473" fmla="*/ 981394 h 14922648"/>
              <a:gd name="connsiteX3474" fmla="*/ 5737407 w 12238203"/>
              <a:gd name="connsiteY3474" fmla="*/ 983048 h 14922648"/>
              <a:gd name="connsiteX3475" fmla="*/ 2445525 w 12238203"/>
              <a:gd name="connsiteY3475" fmla="*/ 8489521 h 14922648"/>
              <a:gd name="connsiteX3476" fmla="*/ 2446804 w 12238203"/>
              <a:gd name="connsiteY3476" fmla="*/ 8418230 h 14922648"/>
              <a:gd name="connsiteX3477" fmla="*/ 2386137 w 12238203"/>
              <a:gd name="connsiteY3477" fmla="*/ 8419208 h 14922648"/>
              <a:gd name="connsiteX3478" fmla="*/ 2430389 w 12238203"/>
              <a:gd name="connsiteY3478" fmla="*/ 8500239 h 14922648"/>
              <a:gd name="connsiteX3479" fmla="*/ 2445525 w 12238203"/>
              <a:gd name="connsiteY3479" fmla="*/ 8489521 h 14922648"/>
              <a:gd name="connsiteX3480" fmla="*/ 5608332 w 12238203"/>
              <a:gd name="connsiteY3480" fmla="*/ 1331815 h 14922648"/>
              <a:gd name="connsiteX3481" fmla="*/ 5597148 w 12238203"/>
              <a:gd name="connsiteY3481" fmla="*/ 1290167 h 14922648"/>
              <a:gd name="connsiteX3482" fmla="*/ 5608332 w 12238203"/>
              <a:gd name="connsiteY3482" fmla="*/ 1331815 h 14922648"/>
              <a:gd name="connsiteX3483" fmla="*/ 5159843 w 12238203"/>
              <a:gd name="connsiteY3483" fmla="*/ 2349121 h 14922648"/>
              <a:gd name="connsiteX3484" fmla="*/ 5115567 w 12238203"/>
              <a:gd name="connsiteY3484" fmla="*/ 2306197 h 14922648"/>
              <a:gd name="connsiteX3485" fmla="*/ 5146741 w 12238203"/>
              <a:gd name="connsiteY3485" fmla="*/ 2355924 h 14922648"/>
              <a:gd name="connsiteX3486" fmla="*/ 5159843 w 12238203"/>
              <a:gd name="connsiteY3486" fmla="*/ 2349121 h 14922648"/>
              <a:gd name="connsiteX3487" fmla="*/ 875673 w 12238203"/>
              <a:gd name="connsiteY3487" fmla="*/ 12046680 h 14922648"/>
              <a:gd name="connsiteX3488" fmla="*/ 863908 w 12238203"/>
              <a:gd name="connsiteY3488" fmla="*/ 12019041 h 14922648"/>
              <a:gd name="connsiteX3489" fmla="*/ 875673 w 12238203"/>
              <a:gd name="connsiteY3489" fmla="*/ 12046680 h 14922648"/>
              <a:gd name="connsiteX3490" fmla="*/ 5964545 w 12238203"/>
              <a:gd name="connsiteY3490" fmla="*/ 534856 h 14922648"/>
              <a:gd name="connsiteX3491" fmla="*/ 5957832 w 12238203"/>
              <a:gd name="connsiteY3491" fmla="*/ 521184 h 14922648"/>
              <a:gd name="connsiteX3492" fmla="*/ 5949125 w 12238203"/>
              <a:gd name="connsiteY3492" fmla="*/ 544356 h 14922648"/>
              <a:gd name="connsiteX3493" fmla="*/ 5964545 w 12238203"/>
              <a:gd name="connsiteY3493" fmla="*/ 534856 h 14922648"/>
              <a:gd name="connsiteX3494" fmla="*/ 939658 w 12238203"/>
              <a:gd name="connsiteY3494" fmla="*/ 11912258 h 14922648"/>
              <a:gd name="connsiteX3495" fmla="*/ 927733 w 12238203"/>
              <a:gd name="connsiteY3495" fmla="*/ 11876899 h 14922648"/>
              <a:gd name="connsiteX3496" fmla="*/ 939658 w 12238203"/>
              <a:gd name="connsiteY3496" fmla="*/ 11912258 h 14922648"/>
              <a:gd name="connsiteX3497" fmla="*/ 5921637 w 12238203"/>
              <a:gd name="connsiteY3497" fmla="*/ 637740 h 14922648"/>
              <a:gd name="connsiteX3498" fmla="*/ 5910270 w 12238203"/>
              <a:gd name="connsiteY3498" fmla="*/ 579188 h 14922648"/>
              <a:gd name="connsiteX3499" fmla="*/ 5921637 w 12238203"/>
              <a:gd name="connsiteY3499" fmla="*/ 637740 h 14922648"/>
              <a:gd name="connsiteX3500" fmla="*/ 5916409 w 12238203"/>
              <a:gd name="connsiteY3500" fmla="*/ 650724 h 14922648"/>
              <a:gd name="connsiteX3501" fmla="*/ 5891557 w 12238203"/>
              <a:gd name="connsiteY3501" fmla="*/ 598449 h 14922648"/>
              <a:gd name="connsiteX3502" fmla="*/ 5893845 w 12238203"/>
              <a:gd name="connsiteY3502" fmla="*/ 663695 h 14922648"/>
              <a:gd name="connsiteX3503" fmla="*/ 5876757 w 12238203"/>
              <a:gd name="connsiteY3503" fmla="*/ 629635 h 14922648"/>
              <a:gd name="connsiteX3504" fmla="*/ 5890546 w 12238203"/>
              <a:gd name="connsiteY3504" fmla="*/ 690787 h 14922648"/>
              <a:gd name="connsiteX3505" fmla="*/ 5916409 w 12238203"/>
              <a:gd name="connsiteY3505" fmla="*/ 650724 h 14922648"/>
              <a:gd name="connsiteX3506" fmla="*/ 1686115 w 12238203"/>
              <a:gd name="connsiteY3506" fmla="*/ 10226267 h 14922648"/>
              <a:gd name="connsiteX3507" fmla="*/ 1684562 w 12238203"/>
              <a:gd name="connsiteY3507" fmla="*/ 10204491 h 14922648"/>
              <a:gd name="connsiteX3508" fmla="*/ 1663782 w 12238203"/>
              <a:gd name="connsiteY3508" fmla="*/ 10211111 h 14922648"/>
              <a:gd name="connsiteX3509" fmla="*/ 1621278 w 12238203"/>
              <a:gd name="connsiteY3509" fmla="*/ 10283061 h 14922648"/>
              <a:gd name="connsiteX3510" fmla="*/ 1686115 w 12238203"/>
              <a:gd name="connsiteY3510" fmla="*/ 10226267 h 14922648"/>
              <a:gd name="connsiteX3511" fmla="*/ 1663926 w 12238203"/>
              <a:gd name="connsiteY3511" fmla="*/ 10278903 h 14922648"/>
              <a:gd name="connsiteX3512" fmla="*/ 1666052 w 12238203"/>
              <a:gd name="connsiteY3512" fmla="*/ 10267164 h 14922648"/>
              <a:gd name="connsiteX3513" fmla="*/ 1651964 w 12238203"/>
              <a:gd name="connsiteY3513" fmla="*/ 10278268 h 14922648"/>
              <a:gd name="connsiteX3514" fmla="*/ 1663926 w 12238203"/>
              <a:gd name="connsiteY3514" fmla="*/ 10278903 h 14922648"/>
              <a:gd name="connsiteX3515" fmla="*/ 3916423 w 12238203"/>
              <a:gd name="connsiteY3515" fmla="*/ 5183828 h 14922648"/>
              <a:gd name="connsiteX3516" fmla="*/ 3899242 w 12238203"/>
              <a:gd name="connsiteY3516" fmla="*/ 5156794 h 14922648"/>
              <a:gd name="connsiteX3517" fmla="*/ 3916423 w 12238203"/>
              <a:gd name="connsiteY3517" fmla="*/ 5183828 h 14922648"/>
              <a:gd name="connsiteX3518" fmla="*/ 3673872 w 12238203"/>
              <a:gd name="connsiteY3518" fmla="*/ 5736848 h 14922648"/>
              <a:gd name="connsiteX3519" fmla="*/ 3600208 w 12238203"/>
              <a:gd name="connsiteY3519" fmla="*/ 5656371 h 14922648"/>
              <a:gd name="connsiteX3520" fmla="*/ 3589391 w 12238203"/>
              <a:gd name="connsiteY3520" fmla="*/ 5670457 h 14922648"/>
              <a:gd name="connsiteX3521" fmla="*/ 3607599 w 12238203"/>
              <a:gd name="connsiteY3521" fmla="*/ 5692779 h 14922648"/>
              <a:gd name="connsiteX3522" fmla="*/ 3608582 w 12238203"/>
              <a:gd name="connsiteY3522" fmla="*/ 5669761 h 14922648"/>
              <a:gd name="connsiteX3523" fmla="*/ 3673872 w 12238203"/>
              <a:gd name="connsiteY3523" fmla="*/ 5736848 h 14922648"/>
              <a:gd name="connsiteX3524" fmla="*/ 746866 w 12238203"/>
              <a:gd name="connsiteY3524" fmla="*/ 12363175 h 14922648"/>
              <a:gd name="connsiteX3525" fmla="*/ 723167 w 12238203"/>
              <a:gd name="connsiteY3525" fmla="*/ 12347603 h 14922648"/>
              <a:gd name="connsiteX3526" fmla="*/ 730737 w 12238203"/>
              <a:gd name="connsiteY3526" fmla="*/ 12370842 h 14922648"/>
              <a:gd name="connsiteX3527" fmla="*/ 746866 w 12238203"/>
              <a:gd name="connsiteY3527" fmla="*/ 12363175 h 14922648"/>
              <a:gd name="connsiteX3528" fmla="*/ 5949057 w 12238203"/>
              <a:gd name="connsiteY3528" fmla="*/ 595306 h 14922648"/>
              <a:gd name="connsiteX3529" fmla="*/ 5931714 w 12238203"/>
              <a:gd name="connsiteY3529" fmla="*/ 573369 h 14922648"/>
              <a:gd name="connsiteX3530" fmla="*/ 5937301 w 12238203"/>
              <a:gd name="connsiteY3530" fmla="*/ 611524 h 14922648"/>
              <a:gd name="connsiteX3531" fmla="*/ 5949057 w 12238203"/>
              <a:gd name="connsiteY3531" fmla="*/ 595306 h 14922648"/>
              <a:gd name="connsiteX3532" fmla="*/ 3630593 w 12238203"/>
              <a:gd name="connsiteY3532" fmla="*/ 5845194 h 14922648"/>
              <a:gd name="connsiteX3533" fmla="*/ 3580464 w 12238203"/>
              <a:gd name="connsiteY3533" fmla="*/ 5776139 h 14922648"/>
              <a:gd name="connsiteX3534" fmla="*/ 3599813 w 12238203"/>
              <a:gd name="connsiteY3534" fmla="*/ 5817828 h 14922648"/>
              <a:gd name="connsiteX3535" fmla="*/ 3630593 w 12238203"/>
              <a:gd name="connsiteY3535" fmla="*/ 5845194 h 14922648"/>
              <a:gd name="connsiteX3536" fmla="*/ 5957510 w 12238203"/>
              <a:gd name="connsiteY3536" fmla="*/ 584257 h 14922648"/>
              <a:gd name="connsiteX3537" fmla="*/ 5944518 w 12238203"/>
              <a:gd name="connsiteY3537" fmla="*/ 579026 h 14922648"/>
              <a:gd name="connsiteX3538" fmla="*/ 5957510 w 12238203"/>
              <a:gd name="connsiteY3538" fmla="*/ 584257 h 14922648"/>
              <a:gd name="connsiteX3539" fmla="*/ 3412226 w 12238203"/>
              <a:gd name="connsiteY3539" fmla="*/ 6346002 h 14922648"/>
              <a:gd name="connsiteX3540" fmla="*/ 3376953 w 12238203"/>
              <a:gd name="connsiteY3540" fmla="*/ 6280372 h 14922648"/>
              <a:gd name="connsiteX3541" fmla="*/ 3412226 w 12238203"/>
              <a:gd name="connsiteY3541" fmla="*/ 6346002 h 14922648"/>
              <a:gd name="connsiteX3542" fmla="*/ 1972295 w 12238203"/>
              <a:gd name="connsiteY3542" fmla="*/ 9607207 h 14922648"/>
              <a:gd name="connsiteX3543" fmla="*/ 1954606 w 12238203"/>
              <a:gd name="connsiteY3543" fmla="*/ 9622283 h 14922648"/>
              <a:gd name="connsiteX3544" fmla="*/ 1979124 w 12238203"/>
              <a:gd name="connsiteY3544" fmla="*/ 9533131 h 14922648"/>
              <a:gd name="connsiteX3545" fmla="*/ 1987792 w 12238203"/>
              <a:gd name="connsiteY3545" fmla="*/ 9497747 h 14922648"/>
              <a:gd name="connsiteX3546" fmla="*/ 1895254 w 12238203"/>
              <a:gd name="connsiteY3546" fmla="*/ 9711382 h 14922648"/>
              <a:gd name="connsiteX3547" fmla="*/ 1882451 w 12238203"/>
              <a:gd name="connsiteY3547" fmla="*/ 9707410 h 14922648"/>
              <a:gd name="connsiteX3548" fmla="*/ 1998109 w 12238203"/>
              <a:gd name="connsiteY3548" fmla="*/ 9455634 h 14922648"/>
              <a:gd name="connsiteX3549" fmla="*/ 1998351 w 12238203"/>
              <a:gd name="connsiteY3549" fmla="*/ 9454648 h 14922648"/>
              <a:gd name="connsiteX3550" fmla="*/ 2000579 w 12238203"/>
              <a:gd name="connsiteY3550" fmla="*/ 9382427 h 14922648"/>
              <a:gd name="connsiteX3551" fmla="*/ 2000668 w 12238203"/>
              <a:gd name="connsiteY3551" fmla="*/ 9312579 h 14922648"/>
              <a:gd name="connsiteX3552" fmla="*/ 2019886 w 12238203"/>
              <a:gd name="connsiteY3552" fmla="*/ 9368130 h 14922648"/>
              <a:gd name="connsiteX3553" fmla="*/ 2020107 w 12238203"/>
              <a:gd name="connsiteY3553" fmla="*/ 9407748 h 14922648"/>
              <a:gd name="connsiteX3554" fmla="*/ 2071840 w 12238203"/>
              <a:gd name="connsiteY3554" fmla="*/ 9295130 h 14922648"/>
              <a:gd name="connsiteX3555" fmla="*/ 2073836 w 12238203"/>
              <a:gd name="connsiteY3555" fmla="*/ 9299107 h 14922648"/>
              <a:gd name="connsiteX3556" fmla="*/ 2020192 w 12238203"/>
              <a:gd name="connsiteY3556" fmla="*/ 9422951 h 14922648"/>
              <a:gd name="connsiteX3557" fmla="*/ 2020247 w 12238203"/>
              <a:gd name="connsiteY3557" fmla="*/ 9432949 h 14922648"/>
              <a:gd name="connsiteX3558" fmla="*/ 1977378 w 12238203"/>
              <a:gd name="connsiteY3558" fmla="*/ 9582352 h 14922648"/>
              <a:gd name="connsiteX3559" fmla="*/ 1972295 w 12238203"/>
              <a:gd name="connsiteY3559" fmla="*/ 9607207 h 14922648"/>
              <a:gd name="connsiteX3560" fmla="*/ 5968212 w 12238203"/>
              <a:gd name="connsiteY3560" fmla="*/ 572050 h 14922648"/>
              <a:gd name="connsiteX3561" fmla="*/ 5956092 w 12238203"/>
              <a:gd name="connsiteY3561" fmla="*/ 545905 h 14922648"/>
              <a:gd name="connsiteX3562" fmla="*/ 5961002 w 12238203"/>
              <a:gd name="connsiteY3562" fmla="*/ 578663 h 14922648"/>
              <a:gd name="connsiteX3563" fmla="*/ 5968212 w 12238203"/>
              <a:gd name="connsiteY3563" fmla="*/ 572050 h 14922648"/>
              <a:gd name="connsiteX3564" fmla="*/ 5373998 w 12238203"/>
              <a:gd name="connsiteY3564" fmla="*/ 1920064 h 14922648"/>
              <a:gd name="connsiteX3565" fmla="*/ 5328875 w 12238203"/>
              <a:gd name="connsiteY3565" fmla="*/ 1880718 h 14922648"/>
              <a:gd name="connsiteX3566" fmla="*/ 5373998 w 12238203"/>
              <a:gd name="connsiteY3566" fmla="*/ 1920064 h 14922648"/>
              <a:gd name="connsiteX3567" fmla="*/ 975157 w 12238203"/>
              <a:gd name="connsiteY3567" fmla="*/ 11876944 h 14922648"/>
              <a:gd name="connsiteX3568" fmla="*/ 963523 w 12238203"/>
              <a:gd name="connsiteY3568" fmla="*/ 11865172 h 14922648"/>
              <a:gd name="connsiteX3569" fmla="*/ 975157 w 12238203"/>
              <a:gd name="connsiteY3569" fmla="*/ 11876944 h 14922648"/>
              <a:gd name="connsiteX3570" fmla="*/ 3675272 w 12238203"/>
              <a:gd name="connsiteY3570" fmla="*/ 5766023 h 14922648"/>
              <a:gd name="connsiteX3571" fmla="*/ 3608289 w 12238203"/>
              <a:gd name="connsiteY3571" fmla="*/ 5702769 h 14922648"/>
              <a:gd name="connsiteX3572" fmla="*/ 3639141 w 12238203"/>
              <a:gd name="connsiteY3572" fmla="*/ 5740370 h 14922648"/>
              <a:gd name="connsiteX3573" fmla="*/ 3675272 w 12238203"/>
              <a:gd name="connsiteY3573" fmla="*/ 5766023 h 14922648"/>
              <a:gd name="connsiteX3574" fmla="*/ 3315800 w 12238203"/>
              <a:gd name="connsiteY3574" fmla="*/ 6587326 h 14922648"/>
              <a:gd name="connsiteX3575" fmla="*/ 3295712 w 12238203"/>
              <a:gd name="connsiteY3575" fmla="*/ 6480402 h 14922648"/>
              <a:gd name="connsiteX3576" fmla="*/ 3262081 w 12238203"/>
              <a:gd name="connsiteY3576" fmla="*/ 6378731 h 14922648"/>
              <a:gd name="connsiteX3577" fmla="*/ 3259665 w 12238203"/>
              <a:gd name="connsiteY3577" fmla="*/ 6385642 h 14922648"/>
              <a:gd name="connsiteX3578" fmla="*/ 3255083 w 12238203"/>
              <a:gd name="connsiteY3578" fmla="*/ 6388865 h 14922648"/>
              <a:gd name="connsiteX3579" fmla="*/ 3255038 w 12238203"/>
              <a:gd name="connsiteY3579" fmla="*/ 6388824 h 14922648"/>
              <a:gd name="connsiteX3580" fmla="*/ 3254775 w 12238203"/>
              <a:gd name="connsiteY3580" fmla="*/ 6373332 h 14922648"/>
              <a:gd name="connsiteX3581" fmla="*/ 3246274 w 12238203"/>
              <a:gd name="connsiteY3581" fmla="*/ 6362554 h 14922648"/>
              <a:gd name="connsiteX3582" fmla="*/ 3250121 w 12238203"/>
              <a:gd name="connsiteY3582" fmla="*/ 6384297 h 14922648"/>
              <a:gd name="connsiteX3583" fmla="*/ 3255038 w 12238203"/>
              <a:gd name="connsiteY3583" fmla="*/ 6388824 h 14922648"/>
              <a:gd name="connsiteX3584" fmla="*/ 3255039 w 12238203"/>
              <a:gd name="connsiteY3584" fmla="*/ 6388896 h 14922648"/>
              <a:gd name="connsiteX3585" fmla="*/ 3255083 w 12238203"/>
              <a:gd name="connsiteY3585" fmla="*/ 6388865 h 14922648"/>
              <a:gd name="connsiteX3586" fmla="*/ 3261588 w 12238203"/>
              <a:gd name="connsiteY3586" fmla="*/ 6394854 h 14922648"/>
              <a:gd name="connsiteX3587" fmla="*/ 3315800 w 12238203"/>
              <a:gd name="connsiteY3587" fmla="*/ 6587326 h 14922648"/>
              <a:gd name="connsiteX3588" fmla="*/ 2486750 w 12238203"/>
              <a:gd name="connsiteY3588" fmla="*/ 8463829 h 14922648"/>
              <a:gd name="connsiteX3589" fmla="*/ 2471477 w 12238203"/>
              <a:gd name="connsiteY3589" fmla="*/ 8414095 h 14922648"/>
              <a:gd name="connsiteX3590" fmla="*/ 2486750 w 12238203"/>
              <a:gd name="connsiteY3590" fmla="*/ 8463829 h 14922648"/>
              <a:gd name="connsiteX3591" fmla="*/ 5196225 w 12238203"/>
              <a:gd name="connsiteY3591" fmla="*/ 2331730 h 14922648"/>
              <a:gd name="connsiteX3592" fmla="*/ 5179453 w 12238203"/>
              <a:gd name="connsiteY3592" fmla="*/ 2315470 h 14922648"/>
              <a:gd name="connsiteX3593" fmla="*/ 5179978 w 12238203"/>
              <a:gd name="connsiteY3593" fmla="*/ 2348487 h 14922648"/>
              <a:gd name="connsiteX3594" fmla="*/ 5196225 w 12238203"/>
              <a:gd name="connsiteY3594" fmla="*/ 2331730 h 14922648"/>
              <a:gd name="connsiteX3595" fmla="*/ 3936164 w 12238203"/>
              <a:gd name="connsiteY3595" fmla="*/ 5186039 h 14922648"/>
              <a:gd name="connsiteX3596" fmla="*/ 3883038 w 12238203"/>
              <a:gd name="connsiteY3596" fmla="*/ 5228502 h 14922648"/>
              <a:gd name="connsiteX3597" fmla="*/ 3937091 w 12238203"/>
              <a:gd name="connsiteY3597" fmla="*/ 5163534 h 14922648"/>
              <a:gd name="connsiteX3598" fmla="*/ 3936164 w 12238203"/>
              <a:gd name="connsiteY3598" fmla="*/ 5186039 h 14922648"/>
              <a:gd name="connsiteX3599" fmla="*/ 3705931 w 12238203"/>
              <a:gd name="connsiteY3599" fmla="*/ 5708183 h 14922648"/>
              <a:gd name="connsiteX3600" fmla="*/ 3693287 w 12238203"/>
              <a:gd name="connsiteY3600" fmla="*/ 5692906 h 14922648"/>
              <a:gd name="connsiteX3601" fmla="*/ 3705931 w 12238203"/>
              <a:gd name="connsiteY3601" fmla="*/ 5708183 h 14922648"/>
              <a:gd name="connsiteX3602" fmla="*/ 5228842 w 12238203"/>
              <a:gd name="connsiteY3602" fmla="*/ 2264527 h 14922648"/>
              <a:gd name="connsiteX3603" fmla="*/ 5221798 w 12238203"/>
              <a:gd name="connsiteY3603" fmla="*/ 2257698 h 14922648"/>
              <a:gd name="connsiteX3604" fmla="*/ 5215299 w 12238203"/>
              <a:gd name="connsiteY3604" fmla="*/ 2264401 h 14922648"/>
              <a:gd name="connsiteX3605" fmla="*/ 5222343 w 12238203"/>
              <a:gd name="connsiteY3605" fmla="*/ 2271230 h 14922648"/>
              <a:gd name="connsiteX3606" fmla="*/ 6002967 w 12238203"/>
              <a:gd name="connsiteY3606" fmla="*/ 517166 h 14922648"/>
              <a:gd name="connsiteX3607" fmla="*/ 5980835 w 12238203"/>
              <a:gd name="connsiteY3607" fmla="*/ 512995 h 14922648"/>
              <a:gd name="connsiteX3608" fmla="*/ 6002967 w 12238203"/>
              <a:gd name="connsiteY3608" fmla="*/ 517166 h 14922648"/>
              <a:gd name="connsiteX3609" fmla="*/ 5225802 w 12238203"/>
              <a:gd name="connsiteY3609" fmla="*/ 2281085 h 14922648"/>
              <a:gd name="connsiteX3610" fmla="*/ 5198843 w 12238203"/>
              <a:gd name="connsiteY3610" fmla="*/ 2267952 h 14922648"/>
              <a:gd name="connsiteX3611" fmla="*/ 5225802 w 12238203"/>
              <a:gd name="connsiteY3611" fmla="*/ 2281085 h 14922648"/>
              <a:gd name="connsiteX3612" fmla="*/ 5991404 w 12238203"/>
              <a:gd name="connsiteY3612" fmla="*/ 554880 h 14922648"/>
              <a:gd name="connsiteX3613" fmla="*/ 5971944 w 12238203"/>
              <a:gd name="connsiteY3613" fmla="*/ 519263 h 14922648"/>
              <a:gd name="connsiteX3614" fmla="*/ 5980767 w 12238203"/>
              <a:gd name="connsiteY3614" fmla="*/ 563945 h 14922648"/>
              <a:gd name="connsiteX3615" fmla="*/ 5991404 w 12238203"/>
              <a:gd name="connsiteY3615" fmla="*/ 554880 h 14922648"/>
              <a:gd name="connsiteX3616" fmla="*/ 3696277 w 12238203"/>
              <a:gd name="connsiteY3616" fmla="*/ 5750826 h 14922648"/>
              <a:gd name="connsiteX3617" fmla="*/ 3702800 w 12238203"/>
              <a:gd name="connsiteY3617" fmla="*/ 5725666 h 14922648"/>
              <a:gd name="connsiteX3618" fmla="*/ 3639209 w 12238203"/>
              <a:gd name="connsiteY3618" fmla="*/ 5654736 h 14922648"/>
              <a:gd name="connsiteX3619" fmla="*/ 3691295 w 12238203"/>
              <a:gd name="connsiteY3619" fmla="*/ 5729759 h 14922648"/>
              <a:gd name="connsiteX3620" fmla="*/ 3696277 w 12238203"/>
              <a:gd name="connsiteY3620" fmla="*/ 5750826 h 14922648"/>
              <a:gd name="connsiteX3621" fmla="*/ 3694447 w 12238203"/>
              <a:gd name="connsiteY3621" fmla="*/ 5761140 h 14922648"/>
              <a:gd name="connsiteX3622" fmla="*/ 3690548 w 12238203"/>
              <a:gd name="connsiteY3622" fmla="*/ 5753395 h 14922648"/>
              <a:gd name="connsiteX3623" fmla="*/ 3694447 w 12238203"/>
              <a:gd name="connsiteY3623" fmla="*/ 5761140 h 14922648"/>
              <a:gd name="connsiteX3624" fmla="*/ 3650924 w 12238203"/>
              <a:gd name="connsiteY3624" fmla="*/ 5863867 h 14922648"/>
              <a:gd name="connsiteX3625" fmla="*/ 3600654 w 12238203"/>
              <a:gd name="connsiteY3625" fmla="*/ 5870213 h 14922648"/>
              <a:gd name="connsiteX3626" fmla="*/ 3424327 w 12238203"/>
              <a:gd name="connsiteY3626" fmla="*/ 6010538 h 14922648"/>
              <a:gd name="connsiteX3627" fmla="*/ 3650924 w 12238203"/>
              <a:gd name="connsiteY3627" fmla="*/ 5863867 h 14922648"/>
              <a:gd name="connsiteX3628" fmla="*/ 2930718 w 12238203"/>
              <a:gd name="connsiteY3628" fmla="*/ 7495565 h 14922648"/>
              <a:gd name="connsiteX3629" fmla="*/ 2923729 w 12238203"/>
              <a:gd name="connsiteY3629" fmla="*/ 7391653 h 14922648"/>
              <a:gd name="connsiteX3630" fmla="*/ 2838001 w 12238203"/>
              <a:gd name="connsiteY3630" fmla="*/ 7527251 h 14922648"/>
              <a:gd name="connsiteX3631" fmla="*/ 2930718 w 12238203"/>
              <a:gd name="connsiteY3631" fmla="*/ 7495565 h 14922648"/>
              <a:gd name="connsiteX3632" fmla="*/ 5369004 w 12238203"/>
              <a:gd name="connsiteY3632" fmla="*/ 1979914 h 14922648"/>
              <a:gd name="connsiteX3633" fmla="*/ 5266332 w 12238203"/>
              <a:gd name="connsiteY3633" fmla="*/ 1940349 h 14922648"/>
              <a:gd name="connsiteX3634" fmla="*/ 5215514 w 12238203"/>
              <a:gd name="connsiteY3634" fmla="*/ 2029948 h 14922648"/>
              <a:gd name="connsiteX3635" fmla="*/ 5369004 w 12238203"/>
              <a:gd name="connsiteY3635" fmla="*/ 1979914 h 14922648"/>
              <a:gd name="connsiteX3636" fmla="*/ 3668449 w 12238203"/>
              <a:gd name="connsiteY3636" fmla="*/ 5835862 h 14922648"/>
              <a:gd name="connsiteX3637" fmla="*/ 3647410 w 12238203"/>
              <a:gd name="connsiteY3637" fmla="*/ 5786342 h 14922648"/>
              <a:gd name="connsiteX3638" fmla="*/ 3651908 w 12238203"/>
              <a:gd name="connsiteY3638" fmla="*/ 5840847 h 14922648"/>
              <a:gd name="connsiteX3639" fmla="*/ 3579064 w 12238203"/>
              <a:gd name="connsiteY3639" fmla="*/ 5746965 h 14922648"/>
              <a:gd name="connsiteX3640" fmla="*/ 3652170 w 12238203"/>
              <a:gd name="connsiteY3640" fmla="*/ 5850649 h 14922648"/>
              <a:gd name="connsiteX3641" fmla="*/ 3668449 w 12238203"/>
              <a:gd name="connsiteY3641" fmla="*/ 5835862 h 14922648"/>
              <a:gd name="connsiteX3642" fmla="*/ 5386030 w 12238203"/>
              <a:gd name="connsiteY3642" fmla="*/ 1950384 h 14922648"/>
              <a:gd name="connsiteX3643" fmla="*/ 5319022 w 12238203"/>
              <a:gd name="connsiteY3643" fmla="*/ 1884302 h 14922648"/>
              <a:gd name="connsiteX3644" fmla="*/ 5282194 w 12238203"/>
              <a:gd name="connsiteY3644" fmla="*/ 1922315 h 14922648"/>
              <a:gd name="connsiteX3645" fmla="*/ 5327430 w 12238203"/>
              <a:gd name="connsiteY3645" fmla="*/ 1941819 h 14922648"/>
              <a:gd name="connsiteX3646" fmla="*/ 5386030 w 12238203"/>
              <a:gd name="connsiteY3646" fmla="*/ 1950384 h 14922648"/>
              <a:gd name="connsiteX3647" fmla="*/ 4286318 w 12238203"/>
              <a:gd name="connsiteY3647" fmla="*/ 4442122 h 14922648"/>
              <a:gd name="connsiteX3648" fmla="*/ 4284428 w 12238203"/>
              <a:gd name="connsiteY3648" fmla="*/ 4439837 h 14922648"/>
              <a:gd name="connsiteX3649" fmla="*/ 4275491 w 12238203"/>
              <a:gd name="connsiteY3649" fmla="*/ 4422913 h 14922648"/>
              <a:gd name="connsiteX3650" fmla="*/ 4286318 w 12238203"/>
              <a:gd name="connsiteY3650" fmla="*/ 4442122 h 14922648"/>
              <a:gd name="connsiteX3651" fmla="*/ 6011607 w 12238203"/>
              <a:gd name="connsiteY3651" fmla="*/ 544944 h 14922648"/>
              <a:gd name="connsiteX3652" fmla="*/ 5992768 w 12238203"/>
              <a:gd name="connsiteY3652" fmla="*/ 531012 h 14922648"/>
              <a:gd name="connsiteX3653" fmla="*/ 6011607 w 12238203"/>
              <a:gd name="connsiteY3653" fmla="*/ 544944 h 14922648"/>
              <a:gd name="connsiteX3654" fmla="*/ 1028484 w 12238203"/>
              <a:gd name="connsiteY3654" fmla="*/ 11832021 h 14922648"/>
              <a:gd name="connsiteX3655" fmla="*/ 1007530 w 12238203"/>
              <a:gd name="connsiteY3655" fmla="*/ 11758646 h 14922648"/>
              <a:gd name="connsiteX3656" fmla="*/ 1018965 w 12238203"/>
              <a:gd name="connsiteY3656" fmla="*/ 11849379 h 14922648"/>
              <a:gd name="connsiteX3657" fmla="*/ 1028484 w 12238203"/>
              <a:gd name="connsiteY3657" fmla="*/ 11832021 h 14922648"/>
              <a:gd name="connsiteX3658" fmla="*/ 5236516 w 12238203"/>
              <a:gd name="connsiteY3658" fmla="*/ 2310976 h 14922648"/>
              <a:gd name="connsiteX3659" fmla="*/ 5192670 w 12238203"/>
              <a:gd name="connsiteY3659" fmla="*/ 2295125 h 14922648"/>
              <a:gd name="connsiteX3660" fmla="*/ 5236516 w 12238203"/>
              <a:gd name="connsiteY3660" fmla="*/ 2310976 h 14922648"/>
              <a:gd name="connsiteX3661" fmla="*/ 2904161 w 12238203"/>
              <a:gd name="connsiteY3661" fmla="*/ 7590623 h 14922648"/>
              <a:gd name="connsiteX3662" fmla="*/ 2914877 w 12238203"/>
              <a:gd name="connsiteY3662" fmla="*/ 7524921 h 14922648"/>
              <a:gd name="connsiteX3663" fmla="*/ 2861763 w 12238203"/>
              <a:gd name="connsiteY3663" fmla="*/ 7544492 h 14922648"/>
              <a:gd name="connsiteX3664" fmla="*/ 2904161 w 12238203"/>
              <a:gd name="connsiteY3664" fmla="*/ 7590623 h 14922648"/>
              <a:gd name="connsiteX3665" fmla="*/ 2882729 w 12238203"/>
              <a:gd name="connsiteY3665" fmla="*/ 7640948 h 14922648"/>
              <a:gd name="connsiteX3666" fmla="*/ 2877138 w 12238203"/>
              <a:gd name="connsiteY3666" fmla="*/ 7633027 h 14922648"/>
              <a:gd name="connsiteX3667" fmla="*/ 2758330 w 12238203"/>
              <a:gd name="connsiteY3667" fmla="*/ 7651199 h 14922648"/>
              <a:gd name="connsiteX3668" fmla="*/ 2831013 w 12238203"/>
              <a:gd name="connsiteY3668" fmla="*/ 7685215 h 14922648"/>
              <a:gd name="connsiteX3669" fmla="*/ 2716864 w 12238203"/>
              <a:gd name="connsiteY3669" fmla="*/ 7639084 h 14922648"/>
              <a:gd name="connsiteX3670" fmla="*/ 2663284 w 12238203"/>
              <a:gd name="connsiteY3670" fmla="*/ 7677760 h 14922648"/>
              <a:gd name="connsiteX3671" fmla="*/ 2758796 w 12238203"/>
              <a:gd name="connsiteY3671" fmla="*/ 7713640 h 14922648"/>
              <a:gd name="connsiteX3672" fmla="*/ 2783023 w 12238203"/>
              <a:gd name="connsiteY3672" fmla="*/ 7712242 h 14922648"/>
              <a:gd name="connsiteX3673" fmla="*/ 2790478 w 12238203"/>
              <a:gd name="connsiteY3673" fmla="*/ 7725755 h 14922648"/>
              <a:gd name="connsiteX3674" fmla="*/ 2882729 w 12238203"/>
              <a:gd name="connsiteY3674" fmla="*/ 7640948 h 14922648"/>
              <a:gd name="connsiteX3675" fmla="*/ 5408244 w 12238203"/>
              <a:gd name="connsiteY3675" fmla="*/ 1926857 h 14922648"/>
              <a:gd name="connsiteX3676" fmla="*/ 5395713 w 12238203"/>
              <a:gd name="connsiteY3676" fmla="*/ 1830331 h 14922648"/>
              <a:gd name="connsiteX3677" fmla="*/ 5349889 w 12238203"/>
              <a:gd name="connsiteY3677" fmla="*/ 1860081 h 14922648"/>
              <a:gd name="connsiteX3678" fmla="*/ 5408244 w 12238203"/>
              <a:gd name="connsiteY3678" fmla="*/ 1926857 h 14922648"/>
              <a:gd name="connsiteX3679" fmla="*/ 2898104 w 12238203"/>
              <a:gd name="connsiteY3679" fmla="*/ 7611126 h 14922648"/>
              <a:gd name="connsiteX3680" fmla="*/ 2807717 w 12238203"/>
              <a:gd name="connsiteY3680" fmla="*/ 7549152 h 14922648"/>
              <a:gd name="connsiteX3681" fmla="*/ 2785819 w 12238203"/>
              <a:gd name="connsiteY3681" fmla="*/ 7580372 h 14922648"/>
              <a:gd name="connsiteX3682" fmla="*/ 2730841 w 12238203"/>
              <a:gd name="connsiteY3682" fmla="*/ 7622775 h 14922648"/>
              <a:gd name="connsiteX3683" fmla="*/ 2898104 w 12238203"/>
              <a:gd name="connsiteY3683" fmla="*/ 7611126 h 14922648"/>
              <a:gd name="connsiteX3684" fmla="*/ 1755647 w 12238203"/>
              <a:gd name="connsiteY3684" fmla="*/ 10197161 h 14922648"/>
              <a:gd name="connsiteX3685" fmla="*/ 1684191 w 12238203"/>
              <a:gd name="connsiteY3685" fmla="*/ 10035611 h 14922648"/>
              <a:gd name="connsiteX3686" fmla="*/ 1675964 w 12238203"/>
              <a:gd name="connsiteY3686" fmla="*/ 10290912 h 14922648"/>
              <a:gd name="connsiteX3687" fmla="*/ 1524755 w 12238203"/>
              <a:gd name="connsiteY3687" fmla="*/ 10347962 h 14922648"/>
              <a:gd name="connsiteX3688" fmla="*/ 1573915 w 12238203"/>
              <a:gd name="connsiteY3688" fmla="*/ 10362547 h 14922648"/>
              <a:gd name="connsiteX3689" fmla="*/ 1755647 w 12238203"/>
              <a:gd name="connsiteY3689" fmla="*/ 10197161 h 14922648"/>
              <a:gd name="connsiteX3690" fmla="*/ 4027076 w 12238203"/>
              <a:gd name="connsiteY3690" fmla="*/ 5064064 h 14922648"/>
              <a:gd name="connsiteX3691" fmla="*/ 4014377 w 12238203"/>
              <a:gd name="connsiteY3691" fmla="*/ 5042338 h 14922648"/>
              <a:gd name="connsiteX3692" fmla="*/ 4027076 w 12238203"/>
              <a:gd name="connsiteY3692" fmla="*/ 5064064 h 14922648"/>
              <a:gd name="connsiteX3693" fmla="*/ 5627025 w 12238203"/>
              <a:gd name="connsiteY3693" fmla="*/ 1443054 h 14922648"/>
              <a:gd name="connsiteX3694" fmla="*/ 5610802 w 12238203"/>
              <a:gd name="connsiteY3694" fmla="*/ 1413965 h 14922648"/>
              <a:gd name="connsiteX3695" fmla="*/ 5627025 w 12238203"/>
              <a:gd name="connsiteY3695" fmla="*/ 1443054 h 14922648"/>
              <a:gd name="connsiteX3696" fmla="*/ 6027825 w 12238203"/>
              <a:gd name="connsiteY3696" fmla="*/ 552110 h 14922648"/>
              <a:gd name="connsiteX3697" fmla="*/ 6012040 w 12238203"/>
              <a:gd name="connsiteY3697" fmla="*/ 527802 h 14922648"/>
              <a:gd name="connsiteX3698" fmla="*/ 6027825 w 12238203"/>
              <a:gd name="connsiteY3698" fmla="*/ 552110 h 14922648"/>
              <a:gd name="connsiteX3699" fmla="*/ 3713183 w 12238203"/>
              <a:gd name="connsiteY3699" fmla="*/ 5819990 h 14922648"/>
              <a:gd name="connsiteX3700" fmla="*/ 3393384 w 12238203"/>
              <a:gd name="connsiteY3700" fmla="*/ 6049382 h 14922648"/>
              <a:gd name="connsiteX3701" fmla="*/ 3011105 w 12238203"/>
              <a:gd name="connsiteY3701" fmla="*/ 5861102 h 14922648"/>
              <a:gd name="connsiteX3702" fmla="*/ 2956899 w 12238203"/>
              <a:gd name="connsiteY3702" fmla="*/ 5789724 h 14922648"/>
              <a:gd name="connsiteX3703" fmla="*/ 2949802 w 12238203"/>
              <a:gd name="connsiteY3703" fmla="*/ 5720308 h 14922648"/>
              <a:gd name="connsiteX3704" fmla="*/ 2932897 w 12238203"/>
              <a:gd name="connsiteY3704" fmla="*/ 5651141 h 14922648"/>
              <a:gd name="connsiteX3705" fmla="*/ 2936062 w 12238203"/>
              <a:gd name="connsiteY3705" fmla="*/ 5590842 h 14922648"/>
              <a:gd name="connsiteX3706" fmla="*/ 3090370 w 12238203"/>
              <a:gd name="connsiteY3706" fmla="*/ 5327083 h 14922648"/>
              <a:gd name="connsiteX3707" fmla="*/ 3132262 w 12238203"/>
              <a:gd name="connsiteY3707" fmla="*/ 5307355 h 14922648"/>
              <a:gd name="connsiteX3708" fmla="*/ 3246489 w 12238203"/>
              <a:gd name="connsiteY3708" fmla="*/ 5253288 h 14922648"/>
              <a:gd name="connsiteX3709" fmla="*/ 3290602 w 12238203"/>
              <a:gd name="connsiteY3709" fmla="*/ 5249324 h 14922648"/>
              <a:gd name="connsiteX3710" fmla="*/ 3731183 w 12238203"/>
              <a:gd name="connsiteY3710" fmla="*/ 5629086 h 14922648"/>
              <a:gd name="connsiteX3711" fmla="*/ 3713183 w 12238203"/>
              <a:gd name="connsiteY3711" fmla="*/ 5819990 h 14922648"/>
              <a:gd name="connsiteX3712" fmla="*/ 3450019 w 12238203"/>
              <a:gd name="connsiteY3712" fmla="*/ 6416321 h 14922648"/>
              <a:gd name="connsiteX3713" fmla="*/ 3410143 w 12238203"/>
              <a:gd name="connsiteY3713" fmla="*/ 6292994 h 14922648"/>
              <a:gd name="connsiteX3714" fmla="*/ 3442690 w 12238203"/>
              <a:gd name="connsiteY3714" fmla="*/ 6398273 h 14922648"/>
              <a:gd name="connsiteX3715" fmla="*/ 3450019 w 12238203"/>
              <a:gd name="connsiteY3715" fmla="*/ 6416321 h 14922648"/>
              <a:gd name="connsiteX3716" fmla="*/ 5498350 w 12238203"/>
              <a:gd name="connsiteY3716" fmla="*/ 1783543 h 14922648"/>
              <a:gd name="connsiteX3717" fmla="*/ 5447061 w 12238203"/>
              <a:gd name="connsiteY3717" fmla="*/ 1555168 h 14922648"/>
              <a:gd name="connsiteX3718" fmla="*/ 5325635 w 12238203"/>
              <a:gd name="connsiteY3718" fmla="*/ 1655839 h 14922648"/>
              <a:gd name="connsiteX3719" fmla="*/ 5406080 w 12238203"/>
              <a:gd name="connsiteY3719" fmla="*/ 1805942 h 14922648"/>
              <a:gd name="connsiteX3720" fmla="*/ 5498350 w 12238203"/>
              <a:gd name="connsiteY3720" fmla="*/ 1783543 h 14922648"/>
              <a:gd name="connsiteX3721" fmla="*/ 1048739 w 12238203"/>
              <a:gd name="connsiteY3721" fmla="*/ 11873475 h 14922648"/>
              <a:gd name="connsiteX3722" fmla="*/ 1050519 w 12238203"/>
              <a:gd name="connsiteY3722" fmla="*/ 11849550 h 14922648"/>
              <a:gd name="connsiteX3723" fmla="*/ 979006 w 12238203"/>
              <a:gd name="connsiteY3723" fmla="*/ 11944435 h 14922648"/>
              <a:gd name="connsiteX3724" fmla="*/ 1048739 w 12238203"/>
              <a:gd name="connsiteY3724" fmla="*/ 11873475 h 14922648"/>
              <a:gd name="connsiteX3725" fmla="*/ 2058939 w 12238203"/>
              <a:gd name="connsiteY3725" fmla="*/ 9587907 h 14922648"/>
              <a:gd name="connsiteX3726" fmla="*/ 2088713 w 12238203"/>
              <a:gd name="connsiteY3726" fmla="*/ 9328772 h 14922648"/>
              <a:gd name="connsiteX3727" fmla="*/ 2073836 w 12238203"/>
              <a:gd name="connsiteY3727" fmla="*/ 9299107 h 14922648"/>
              <a:gd name="connsiteX3728" fmla="*/ 2137020 w 12238203"/>
              <a:gd name="connsiteY3728" fmla="*/ 9153243 h 14922648"/>
              <a:gd name="connsiteX3729" fmla="*/ 2099657 w 12238203"/>
              <a:gd name="connsiteY3729" fmla="*/ 8886880 h 14922648"/>
              <a:gd name="connsiteX3730" fmla="*/ 2022373 w 12238203"/>
              <a:gd name="connsiteY3730" fmla="*/ 8812450 h 14922648"/>
              <a:gd name="connsiteX3731" fmla="*/ 1900549 w 12238203"/>
              <a:gd name="connsiteY3731" fmla="*/ 8793806 h 14922648"/>
              <a:gd name="connsiteX3732" fmla="*/ 1507502 w 12238203"/>
              <a:gd name="connsiteY3732" fmla="*/ 8755266 h 14922648"/>
              <a:gd name="connsiteX3733" fmla="*/ 1444826 w 12238203"/>
              <a:gd name="connsiteY3733" fmla="*/ 8772445 h 14922648"/>
              <a:gd name="connsiteX3734" fmla="*/ 1449850 w 12238203"/>
              <a:gd name="connsiteY3734" fmla="*/ 8794551 h 14922648"/>
              <a:gd name="connsiteX3735" fmla="*/ 1514986 w 12238203"/>
              <a:gd name="connsiteY3735" fmla="*/ 9018929 h 14922648"/>
              <a:gd name="connsiteX3736" fmla="*/ 1514343 w 12238203"/>
              <a:gd name="connsiteY3736" fmla="*/ 9023383 h 14922648"/>
              <a:gd name="connsiteX3737" fmla="*/ 1507595 w 12238203"/>
              <a:gd name="connsiteY3737" fmla="*/ 9070176 h 14922648"/>
              <a:gd name="connsiteX3738" fmla="*/ 1460055 w 12238203"/>
              <a:gd name="connsiteY3738" fmla="*/ 9178942 h 14922648"/>
              <a:gd name="connsiteX3739" fmla="*/ 1766230 w 12238203"/>
              <a:gd name="connsiteY3739" fmla="*/ 9216703 h 14922648"/>
              <a:gd name="connsiteX3740" fmla="*/ 1996897 w 12238203"/>
              <a:gd name="connsiteY3740" fmla="*/ 9249605 h 14922648"/>
              <a:gd name="connsiteX3741" fmla="*/ 2074265 w 12238203"/>
              <a:gd name="connsiteY3741" fmla="*/ 9260641 h 14922648"/>
              <a:gd name="connsiteX3742" fmla="*/ 2108987 w 12238203"/>
              <a:gd name="connsiteY3742" fmla="*/ 9214266 h 14922648"/>
              <a:gd name="connsiteX3743" fmla="*/ 2071840 w 12238203"/>
              <a:gd name="connsiteY3743" fmla="*/ 9295130 h 14922648"/>
              <a:gd name="connsiteX3744" fmla="*/ 2065028 w 12238203"/>
              <a:gd name="connsiteY3744" fmla="*/ 9281546 h 14922648"/>
              <a:gd name="connsiteX3745" fmla="*/ 1992991 w 12238203"/>
              <a:gd name="connsiteY3745" fmla="*/ 9264504 h 14922648"/>
              <a:gd name="connsiteX3746" fmla="*/ 1700171 w 12238203"/>
              <a:gd name="connsiteY3746" fmla="*/ 9225377 h 14922648"/>
              <a:gd name="connsiteX3747" fmla="*/ 1462935 w 12238203"/>
              <a:gd name="connsiteY3747" fmla="*/ 9195511 h 14922648"/>
              <a:gd name="connsiteX3748" fmla="*/ 1472778 w 12238203"/>
              <a:gd name="connsiteY3748" fmla="*/ 9274817 h 14922648"/>
              <a:gd name="connsiteX3749" fmla="*/ 1364821 w 12238203"/>
              <a:gd name="connsiteY3749" fmla="*/ 9542239 h 14922648"/>
              <a:gd name="connsiteX3750" fmla="*/ 1701897 w 12238203"/>
              <a:gd name="connsiteY3750" fmla="*/ 9650892 h 14922648"/>
              <a:gd name="connsiteX3751" fmla="*/ 1732968 w 12238203"/>
              <a:gd name="connsiteY3751" fmla="*/ 9649833 h 14922648"/>
              <a:gd name="connsiteX3752" fmla="*/ 1829205 w 12238203"/>
              <a:gd name="connsiteY3752" fmla="*/ 9690889 h 14922648"/>
              <a:gd name="connsiteX3753" fmla="*/ 1882451 w 12238203"/>
              <a:gd name="connsiteY3753" fmla="*/ 9707410 h 14922648"/>
              <a:gd name="connsiteX3754" fmla="*/ 1869675 w 12238203"/>
              <a:gd name="connsiteY3754" fmla="*/ 9735221 h 14922648"/>
              <a:gd name="connsiteX3755" fmla="*/ 1864020 w 12238203"/>
              <a:gd name="connsiteY3755" fmla="*/ 9748021 h 14922648"/>
              <a:gd name="connsiteX3756" fmla="*/ 1882477 w 12238203"/>
              <a:gd name="connsiteY3756" fmla="*/ 9740878 h 14922648"/>
              <a:gd name="connsiteX3757" fmla="*/ 1895254 w 12238203"/>
              <a:gd name="connsiteY3757" fmla="*/ 9711382 h 14922648"/>
              <a:gd name="connsiteX3758" fmla="*/ 1930465 w 12238203"/>
              <a:gd name="connsiteY3758" fmla="*/ 9722308 h 14922648"/>
              <a:gd name="connsiteX3759" fmla="*/ 2058939 w 12238203"/>
              <a:gd name="connsiteY3759" fmla="*/ 9587907 h 14922648"/>
              <a:gd name="connsiteX3760" fmla="*/ 5649528 w 12238203"/>
              <a:gd name="connsiteY3760" fmla="*/ 1463703 h 14922648"/>
              <a:gd name="connsiteX3761" fmla="*/ 5640017 w 12238203"/>
              <a:gd name="connsiteY3761" fmla="*/ 1448285 h 14922648"/>
              <a:gd name="connsiteX3762" fmla="*/ 5649528 w 12238203"/>
              <a:gd name="connsiteY3762" fmla="*/ 1463703 h 14922648"/>
              <a:gd name="connsiteX3763" fmla="*/ 4049030 w 12238203"/>
              <a:gd name="connsiteY3763" fmla="*/ 5089252 h 14922648"/>
              <a:gd name="connsiteX3764" fmla="*/ 3983975 w 12238203"/>
              <a:gd name="connsiteY3764" fmla="*/ 5088941 h 14922648"/>
              <a:gd name="connsiteX3765" fmla="*/ 3983212 w 12238203"/>
              <a:gd name="connsiteY3765" fmla="*/ 5030703 h 14922648"/>
              <a:gd name="connsiteX3766" fmla="*/ 4059439 w 12238203"/>
              <a:gd name="connsiteY3766" fmla="*/ 5065350 h 14922648"/>
              <a:gd name="connsiteX3767" fmla="*/ 4049030 w 12238203"/>
              <a:gd name="connsiteY3767" fmla="*/ 5089252 h 14922648"/>
              <a:gd name="connsiteX3768" fmla="*/ 5470132 w 12238203"/>
              <a:gd name="connsiteY3768" fmla="*/ 1877434 h 14922648"/>
              <a:gd name="connsiteX3769" fmla="*/ 5491178 w 12238203"/>
              <a:gd name="connsiteY3769" fmla="*/ 1809489 h 14922648"/>
              <a:gd name="connsiteX3770" fmla="*/ 5415467 w 12238203"/>
              <a:gd name="connsiteY3770" fmla="*/ 1822505 h 14922648"/>
              <a:gd name="connsiteX3771" fmla="*/ 5430690 w 12238203"/>
              <a:gd name="connsiteY3771" fmla="*/ 1932130 h 14922648"/>
              <a:gd name="connsiteX3772" fmla="*/ 5470132 w 12238203"/>
              <a:gd name="connsiteY3772" fmla="*/ 1877434 h 14922648"/>
              <a:gd name="connsiteX3773" fmla="*/ 6054501 w 12238203"/>
              <a:gd name="connsiteY3773" fmla="*/ 555230 h 14922648"/>
              <a:gd name="connsiteX3774" fmla="*/ 6041072 w 12238203"/>
              <a:gd name="connsiteY3774" fmla="*/ 545218 h 14922648"/>
              <a:gd name="connsiteX3775" fmla="*/ 6054501 w 12238203"/>
              <a:gd name="connsiteY3775" fmla="*/ 555230 h 14922648"/>
              <a:gd name="connsiteX3776" fmla="*/ 1082504 w 12238203"/>
              <a:gd name="connsiteY3776" fmla="*/ 11810642 h 14922648"/>
              <a:gd name="connsiteX3777" fmla="*/ 1063235 w 12238203"/>
              <a:gd name="connsiteY3777" fmla="*/ 11774587 h 14922648"/>
              <a:gd name="connsiteX3778" fmla="*/ 1082504 w 12238203"/>
              <a:gd name="connsiteY3778" fmla="*/ 11810642 h 14922648"/>
              <a:gd name="connsiteX3779" fmla="*/ 2928410 w 12238203"/>
              <a:gd name="connsiteY3779" fmla="*/ 7633485 h 14922648"/>
              <a:gd name="connsiteX3780" fmla="*/ 2871081 w 12238203"/>
              <a:gd name="connsiteY3780" fmla="*/ 7725289 h 14922648"/>
              <a:gd name="connsiteX3781" fmla="*/ 2626477 w 12238203"/>
              <a:gd name="connsiteY3781" fmla="*/ 7748121 h 14922648"/>
              <a:gd name="connsiteX3782" fmla="*/ 2454090 w 12238203"/>
              <a:gd name="connsiteY3782" fmla="*/ 7966662 h 14922648"/>
              <a:gd name="connsiteX3783" fmla="*/ 2410294 w 12238203"/>
              <a:gd name="connsiteY3783" fmla="*/ 7914939 h 14922648"/>
              <a:gd name="connsiteX3784" fmla="*/ 2585011 w 12238203"/>
              <a:gd name="connsiteY3784" fmla="*/ 7745326 h 14922648"/>
              <a:gd name="connsiteX3785" fmla="*/ 2554727 w 12238203"/>
              <a:gd name="connsiteY3785" fmla="*/ 7667508 h 14922648"/>
              <a:gd name="connsiteX3786" fmla="*/ 2587806 w 12238203"/>
              <a:gd name="connsiteY3786" fmla="*/ 7514204 h 14922648"/>
              <a:gd name="connsiteX3787" fmla="*/ 2718262 w 12238203"/>
              <a:gd name="connsiteY3787" fmla="*/ 7402371 h 14922648"/>
              <a:gd name="connsiteX3788" fmla="*/ 2897638 w 12238203"/>
              <a:gd name="connsiteY3788" fmla="*/ 7359035 h 14922648"/>
              <a:gd name="connsiteX3789" fmla="*/ 2917672 w 12238203"/>
              <a:gd name="connsiteY3789" fmla="*/ 7331543 h 14922648"/>
              <a:gd name="connsiteX3790" fmla="*/ 2925127 w 12238203"/>
              <a:gd name="connsiteY3790" fmla="*/ 7335271 h 14922648"/>
              <a:gd name="connsiteX3791" fmla="*/ 2957274 w 12238203"/>
              <a:gd name="connsiteY3791" fmla="*/ 7409360 h 14922648"/>
              <a:gd name="connsiteX3792" fmla="*/ 2941433 w 12238203"/>
              <a:gd name="connsiteY3792" fmla="*/ 7600874 h 14922648"/>
              <a:gd name="connsiteX3793" fmla="*/ 2928410 w 12238203"/>
              <a:gd name="connsiteY3793" fmla="*/ 7633485 h 14922648"/>
              <a:gd name="connsiteX3794" fmla="*/ 6068431 w 12238203"/>
              <a:gd name="connsiteY3794" fmla="*/ 536404 h 14922648"/>
              <a:gd name="connsiteX3795" fmla="*/ 6067993 w 12238203"/>
              <a:gd name="connsiteY3795" fmla="*/ 531623 h 14922648"/>
              <a:gd name="connsiteX3796" fmla="*/ 6062583 w 12238203"/>
              <a:gd name="connsiteY3796" fmla="*/ 527703 h 14922648"/>
              <a:gd name="connsiteX3797" fmla="*/ 6068431 w 12238203"/>
              <a:gd name="connsiteY3797" fmla="*/ 536404 h 14922648"/>
              <a:gd name="connsiteX3798" fmla="*/ 5415328 w 12238203"/>
              <a:gd name="connsiteY3798" fmla="*/ 2016370 h 14922648"/>
              <a:gd name="connsiteX3799" fmla="*/ 5404339 w 12238203"/>
              <a:gd name="connsiteY3799" fmla="*/ 2003660 h 14922648"/>
              <a:gd name="connsiteX3800" fmla="*/ 5180241 w 12238203"/>
              <a:gd name="connsiteY3800" fmla="*/ 2064767 h 14922648"/>
              <a:gd name="connsiteX3801" fmla="*/ 5101495 w 12238203"/>
              <a:gd name="connsiteY3801" fmla="*/ 2055727 h 14922648"/>
              <a:gd name="connsiteX3802" fmla="*/ 4948766 w 12238203"/>
              <a:gd name="connsiteY3802" fmla="*/ 1948998 h 14922648"/>
              <a:gd name="connsiteX3803" fmla="*/ 4920825 w 12238203"/>
              <a:gd name="connsiteY3803" fmla="*/ 1937370 h 14922648"/>
              <a:gd name="connsiteX3804" fmla="*/ 4924839 w 12238203"/>
              <a:gd name="connsiteY3804" fmla="*/ 1918473 h 14922648"/>
              <a:gd name="connsiteX3805" fmla="*/ 4872353 w 12238203"/>
              <a:gd name="connsiteY3805" fmla="*/ 1615240 h 14922648"/>
              <a:gd name="connsiteX3806" fmla="*/ 4879219 w 12238203"/>
              <a:gd name="connsiteY3806" fmla="*/ 1588941 h 14922648"/>
              <a:gd name="connsiteX3807" fmla="*/ 4859930 w 12238203"/>
              <a:gd name="connsiteY3807" fmla="*/ 1576620 h 14922648"/>
              <a:gd name="connsiteX3808" fmla="*/ 4815169 w 12238203"/>
              <a:gd name="connsiteY3808" fmla="*/ 1797343 h 14922648"/>
              <a:gd name="connsiteX3809" fmla="*/ 5095373 w 12238203"/>
              <a:gd name="connsiteY3809" fmla="*/ 2090020 h 14922648"/>
              <a:gd name="connsiteX3810" fmla="*/ 5340546 w 12238203"/>
              <a:gd name="connsiteY3810" fmla="*/ 2066839 h 14922648"/>
              <a:gd name="connsiteX3811" fmla="*/ 5415328 w 12238203"/>
              <a:gd name="connsiteY3811" fmla="*/ 2016370 h 14922648"/>
              <a:gd name="connsiteX3812" fmla="*/ 5882174 w 12238203"/>
              <a:gd name="connsiteY3812" fmla="*/ 966913 h 14922648"/>
              <a:gd name="connsiteX3813" fmla="*/ 5880327 w 12238203"/>
              <a:gd name="connsiteY3813" fmla="*/ 954217 h 14922648"/>
              <a:gd name="connsiteX3814" fmla="*/ 5873257 w 12238203"/>
              <a:gd name="connsiteY3814" fmla="*/ 978351 h 14922648"/>
              <a:gd name="connsiteX3815" fmla="*/ 5882174 w 12238203"/>
              <a:gd name="connsiteY3815" fmla="*/ 966913 h 14922648"/>
              <a:gd name="connsiteX3816" fmla="*/ 926785 w 12238203"/>
              <a:gd name="connsiteY3816" fmla="*/ 12186756 h 14922648"/>
              <a:gd name="connsiteX3817" fmla="*/ 772397 w 12238203"/>
              <a:gd name="connsiteY3817" fmla="*/ 12317112 h 14922648"/>
              <a:gd name="connsiteX3818" fmla="*/ 745120 w 12238203"/>
              <a:gd name="connsiteY3818" fmla="*/ 12273329 h 14922648"/>
              <a:gd name="connsiteX3819" fmla="*/ 872314 w 12238203"/>
              <a:gd name="connsiteY3819" fmla="*/ 12139146 h 14922648"/>
              <a:gd name="connsiteX3820" fmla="*/ 926785 w 12238203"/>
              <a:gd name="connsiteY3820" fmla="*/ 12186756 h 14922648"/>
              <a:gd name="connsiteX3821" fmla="*/ 5862528 w 12238203"/>
              <a:gd name="connsiteY3821" fmla="*/ 1018084 h 14922648"/>
              <a:gd name="connsiteX3822" fmla="*/ 5862507 w 12238203"/>
              <a:gd name="connsiteY3822" fmla="*/ 987230 h 14922648"/>
              <a:gd name="connsiteX3823" fmla="*/ 5862528 w 12238203"/>
              <a:gd name="connsiteY3823" fmla="*/ 1018084 h 14922648"/>
              <a:gd name="connsiteX3824" fmla="*/ 5902968 w 12238203"/>
              <a:gd name="connsiteY3824" fmla="*/ 926560 h 14922648"/>
              <a:gd name="connsiteX3825" fmla="*/ 5887534 w 12238203"/>
              <a:gd name="connsiteY3825" fmla="*/ 954172 h 14922648"/>
              <a:gd name="connsiteX3826" fmla="*/ 5902968 w 12238203"/>
              <a:gd name="connsiteY3826" fmla="*/ 926560 h 14922648"/>
              <a:gd name="connsiteX3827" fmla="*/ 5846894 w 12238203"/>
              <a:gd name="connsiteY3827" fmla="*/ 1068921 h 14922648"/>
              <a:gd name="connsiteX3828" fmla="*/ 5845414 w 12238203"/>
              <a:gd name="connsiteY3828" fmla="*/ 1041368 h 14922648"/>
              <a:gd name="connsiteX3829" fmla="*/ 5846894 w 12238203"/>
              <a:gd name="connsiteY3829" fmla="*/ 1068921 h 14922648"/>
              <a:gd name="connsiteX3830" fmla="*/ 5280791 w 12238203"/>
              <a:gd name="connsiteY3830" fmla="*/ 2353901 h 14922648"/>
              <a:gd name="connsiteX3831" fmla="*/ 5260321 w 12238203"/>
              <a:gd name="connsiteY3831" fmla="*/ 2354210 h 14922648"/>
              <a:gd name="connsiteX3832" fmla="*/ 5280791 w 12238203"/>
              <a:gd name="connsiteY3832" fmla="*/ 2353901 h 14922648"/>
              <a:gd name="connsiteX3833" fmla="*/ 5918195 w 12238203"/>
              <a:gd name="connsiteY3833" fmla="*/ 914055 h 14922648"/>
              <a:gd name="connsiteX3834" fmla="*/ 5915750 w 12238203"/>
              <a:gd name="connsiteY3834" fmla="*/ 904950 h 14922648"/>
              <a:gd name="connsiteX3835" fmla="*/ 5908006 w 12238203"/>
              <a:gd name="connsiteY3835" fmla="*/ 915158 h 14922648"/>
              <a:gd name="connsiteX3836" fmla="*/ 5918195 w 12238203"/>
              <a:gd name="connsiteY3836" fmla="*/ 914055 h 14922648"/>
              <a:gd name="connsiteX3837" fmla="*/ 2630212 w 12238203"/>
              <a:gd name="connsiteY3837" fmla="*/ 8357817 h 14922648"/>
              <a:gd name="connsiteX3838" fmla="*/ 2522712 w 12238203"/>
              <a:gd name="connsiteY3838" fmla="*/ 8320314 h 14922648"/>
              <a:gd name="connsiteX3839" fmla="*/ 2488398 w 12238203"/>
              <a:gd name="connsiteY3839" fmla="*/ 8392335 h 14922648"/>
              <a:gd name="connsiteX3840" fmla="*/ 2445082 w 12238203"/>
              <a:gd name="connsiteY3840" fmla="*/ 8542976 h 14922648"/>
              <a:gd name="connsiteX3841" fmla="*/ 2450706 w 12238203"/>
              <a:gd name="connsiteY3841" fmla="*/ 8660130 h 14922648"/>
              <a:gd name="connsiteX3842" fmla="*/ 2386885 w 12238203"/>
              <a:gd name="connsiteY3842" fmla="*/ 8668165 h 14922648"/>
              <a:gd name="connsiteX3843" fmla="*/ 2384822 w 12238203"/>
              <a:gd name="connsiteY3843" fmla="*/ 8540211 h 14922648"/>
              <a:gd name="connsiteX3844" fmla="*/ 2334142 w 12238203"/>
              <a:gd name="connsiteY3844" fmla="*/ 8494784 h 14922648"/>
              <a:gd name="connsiteX3845" fmla="*/ 2350437 w 12238203"/>
              <a:gd name="connsiteY3845" fmla="*/ 8405303 h 14922648"/>
              <a:gd name="connsiteX3846" fmla="*/ 2324378 w 12238203"/>
              <a:gd name="connsiteY3846" fmla="*/ 8323512 h 14922648"/>
              <a:gd name="connsiteX3847" fmla="*/ 2221583 w 12238203"/>
              <a:gd name="connsiteY3847" fmla="*/ 8375151 h 14922648"/>
              <a:gd name="connsiteX3848" fmla="*/ 2188577 w 12238203"/>
              <a:gd name="connsiteY3848" fmla="*/ 8325703 h 14922648"/>
              <a:gd name="connsiteX3849" fmla="*/ 2302000 w 12238203"/>
              <a:gd name="connsiteY3849" fmla="*/ 8267353 h 14922648"/>
              <a:gd name="connsiteX3850" fmla="*/ 2237936 w 12238203"/>
              <a:gd name="connsiteY3850" fmla="*/ 8057720 h 14922648"/>
              <a:gd name="connsiteX3851" fmla="*/ 2226570 w 12238203"/>
              <a:gd name="connsiteY3851" fmla="*/ 8018666 h 14922648"/>
              <a:gd name="connsiteX3852" fmla="*/ 2251251 w 12238203"/>
              <a:gd name="connsiteY3852" fmla="*/ 8014998 h 14922648"/>
              <a:gd name="connsiteX3853" fmla="*/ 2247291 w 12238203"/>
              <a:gd name="connsiteY3853" fmla="*/ 7972088 h 14922648"/>
              <a:gd name="connsiteX3854" fmla="*/ 2276390 w 12238203"/>
              <a:gd name="connsiteY3854" fmla="*/ 8010856 h 14922648"/>
              <a:gd name="connsiteX3855" fmla="*/ 2294124 w 12238203"/>
              <a:gd name="connsiteY3855" fmla="*/ 8010570 h 14922648"/>
              <a:gd name="connsiteX3856" fmla="*/ 2358753 w 12238203"/>
              <a:gd name="connsiteY3856" fmla="*/ 8255227 h 14922648"/>
              <a:gd name="connsiteX3857" fmla="*/ 2483414 w 12238203"/>
              <a:gd name="connsiteY3857" fmla="*/ 8256953 h 14922648"/>
              <a:gd name="connsiteX3858" fmla="*/ 2582059 w 12238203"/>
              <a:gd name="connsiteY3858" fmla="*/ 8005926 h 14922648"/>
              <a:gd name="connsiteX3859" fmla="*/ 2606792 w 12238203"/>
              <a:gd name="connsiteY3859" fmla="*/ 8005527 h 14922648"/>
              <a:gd name="connsiteX3860" fmla="*/ 2623953 w 12238203"/>
              <a:gd name="connsiteY3860" fmla="*/ 7969750 h 14922648"/>
              <a:gd name="connsiteX3861" fmla="*/ 2628259 w 12238203"/>
              <a:gd name="connsiteY3861" fmla="*/ 8005181 h 14922648"/>
              <a:gd name="connsiteX3862" fmla="*/ 2643072 w 12238203"/>
              <a:gd name="connsiteY3862" fmla="*/ 8026429 h 14922648"/>
              <a:gd name="connsiteX3863" fmla="*/ 2543321 w 12238203"/>
              <a:gd name="connsiteY3863" fmla="*/ 8266731 h 14922648"/>
              <a:gd name="connsiteX3864" fmla="*/ 2647554 w 12238203"/>
              <a:gd name="connsiteY3864" fmla="*/ 8304287 h 14922648"/>
              <a:gd name="connsiteX3865" fmla="*/ 2630212 w 12238203"/>
              <a:gd name="connsiteY3865" fmla="*/ 8357817 h 14922648"/>
              <a:gd name="connsiteX3866" fmla="*/ 2085760 w 12238203"/>
              <a:gd name="connsiteY3866" fmla="*/ 9591598 h 14922648"/>
              <a:gd name="connsiteX3867" fmla="*/ 2062102 w 12238203"/>
              <a:gd name="connsiteY3867" fmla="*/ 9640247 h 14922648"/>
              <a:gd name="connsiteX3868" fmla="*/ 1950176 w 12238203"/>
              <a:gd name="connsiteY3868" fmla="*/ 9745805 h 14922648"/>
              <a:gd name="connsiteX3869" fmla="*/ 1914579 w 12238203"/>
              <a:gd name="connsiteY3869" fmla="*/ 9735176 h 14922648"/>
              <a:gd name="connsiteX3870" fmla="*/ 1881846 w 12238203"/>
              <a:gd name="connsiteY3870" fmla="*/ 9775783 h 14922648"/>
              <a:gd name="connsiteX3871" fmla="*/ 1255151 w 12238203"/>
              <a:gd name="connsiteY3871" fmla="*/ 9598824 h 14922648"/>
              <a:gd name="connsiteX3872" fmla="*/ 1312581 w 12238203"/>
              <a:gd name="connsiteY3872" fmla="*/ 9524256 h 14922648"/>
              <a:gd name="connsiteX3873" fmla="*/ 1369680 w 12238203"/>
              <a:gd name="connsiteY3873" fmla="*/ 9429657 h 14922648"/>
              <a:gd name="connsiteX3874" fmla="*/ 1377669 w 12238203"/>
              <a:gd name="connsiteY3874" fmla="*/ 9172625 h 14922648"/>
              <a:gd name="connsiteX3875" fmla="*/ 1425736 w 12238203"/>
              <a:gd name="connsiteY3875" fmla="*/ 9063837 h 14922648"/>
              <a:gd name="connsiteX3876" fmla="*/ 1385771 w 12238203"/>
              <a:gd name="connsiteY3876" fmla="*/ 8861081 h 14922648"/>
              <a:gd name="connsiteX3877" fmla="*/ 1346294 w 12238203"/>
              <a:gd name="connsiteY3877" fmla="*/ 8769193 h 14922648"/>
              <a:gd name="connsiteX3878" fmla="*/ 1318884 w 12238203"/>
              <a:gd name="connsiteY3878" fmla="*/ 8671926 h 14922648"/>
              <a:gd name="connsiteX3879" fmla="*/ 1487427 w 12238203"/>
              <a:gd name="connsiteY3879" fmla="*/ 8676029 h 14922648"/>
              <a:gd name="connsiteX3880" fmla="*/ 2008262 w 12238203"/>
              <a:gd name="connsiteY3880" fmla="*/ 8731259 h 14922648"/>
              <a:gd name="connsiteX3881" fmla="*/ 2077200 w 12238203"/>
              <a:gd name="connsiteY3881" fmla="*/ 8801491 h 14922648"/>
              <a:gd name="connsiteX3882" fmla="*/ 2091334 w 12238203"/>
              <a:gd name="connsiteY3882" fmla="*/ 9268183 h 14922648"/>
              <a:gd name="connsiteX3883" fmla="*/ 2085760 w 12238203"/>
              <a:gd name="connsiteY3883" fmla="*/ 9591598 h 14922648"/>
              <a:gd name="connsiteX3884" fmla="*/ 6077686 w 12238203"/>
              <a:gd name="connsiteY3884" fmla="*/ 563945 h 14922648"/>
              <a:gd name="connsiteX3885" fmla="*/ 6068613 w 12238203"/>
              <a:gd name="connsiteY3885" fmla="*/ 553308 h 14922648"/>
              <a:gd name="connsiteX3886" fmla="*/ 6077686 w 12238203"/>
              <a:gd name="connsiteY3886" fmla="*/ 563945 h 14922648"/>
              <a:gd name="connsiteX3887" fmla="*/ 3415970 w 12238203"/>
              <a:gd name="connsiteY3887" fmla="*/ 6589200 h 14922648"/>
              <a:gd name="connsiteX3888" fmla="*/ 3415191 w 12238203"/>
              <a:gd name="connsiteY3888" fmla="*/ 6577110 h 14922648"/>
              <a:gd name="connsiteX3889" fmla="*/ 3404973 w 12238203"/>
              <a:gd name="connsiteY3889" fmla="*/ 6586384 h 14922648"/>
              <a:gd name="connsiteX3890" fmla="*/ 3415970 w 12238203"/>
              <a:gd name="connsiteY3890" fmla="*/ 6589200 h 14922648"/>
              <a:gd name="connsiteX3891" fmla="*/ 1509608 w 12238203"/>
              <a:gd name="connsiteY3891" fmla="*/ 10909022 h 14922648"/>
              <a:gd name="connsiteX3892" fmla="*/ 1506450 w 12238203"/>
              <a:gd name="connsiteY3892" fmla="*/ 10898309 h 14922648"/>
              <a:gd name="connsiteX3893" fmla="*/ 1509608 w 12238203"/>
              <a:gd name="connsiteY3893" fmla="*/ 10909022 h 14922648"/>
              <a:gd name="connsiteX3894" fmla="*/ 5676814 w 12238203"/>
              <a:gd name="connsiteY3894" fmla="*/ 1483916 h 14922648"/>
              <a:gd name="connsiteX3895" fmla="*/ 5664265 w 12238203"/>
              <a:gd name="connsiteY3895" fmla="*/ 1466136 h 14922648"/>
              <a:gd name="connsiteX3896" fmla="*/ 5676814 w 12238203"/>
              <a:gd name="connsiteY3896" fmla="*/ 1483916 h 14922648"/>
              <a:gd name="connsiteX3897" fmla="*/ 3408205 w 12238203"/>
              <a:gd name="connsiteY3897" fmla="*/ 6619473 h 14922648"/>
              <a:gd name="connsiteX3898" fmla="*/ 3391905 w 12238203"/>
              <a:gd name="connsiteY3898" fmla="*/ 6619421 h 14922648"/>
              <a:gd name="connsiteX3899" fmla="*/ 3408205 w 12238203"/>
              <a:gd name="connsiteY3899" fmla="*/ 6619473 h 14922648"/>
              <a:gd name="connsiteX3900" fmla="*/ 3458092 w 12238203"/>
              <a:gd name="connsiteY3900" fmla="*/ 6507722 h 14922648"/>
              <a:gd name="connsiteX3901" fmla="*/ 3447160 w 12238203"/>
              <a:gd name="connsiteY3901" fmla="*/ 6488593 h 14922648"/>
              <a:gd name="connsiteX3902" fmla="*/ 3458092 w 12238203"/>
              <a:gd name="connsiteY3902" fmla="*/ 6507722 h 14922648"/>
              <a:gd name="connsiteX3903" fmla="*/ 1101962 w 12238203"/>
              <a:gd name="connsiteY3903" fmla="*/ 11846270 h 14922648"/>
              <a:gd name="connsiteX3904" fmla="*/ 899533 w 12238203"/>
              <a:gd name="connsiteY3904" fmla="*/ 12038862 h 14922648"/>
              <a:gd name="connsiteX3905" fmla="*/ 716625 w 12238203"/>
              <a:gd name="connsiteY3905" fmla="*/ 12211518 h 14922648"/>
              <a:gd name="connsiteX3906" fmla="*/ 602706 w 12238203"/>
              <a:gd name="connsiteY3906" fmla="*/ 12096413 h 14922648"/>
              <a:gd name="connsiteX3907" fmla="*/ 773257 w 12238203"/>
              <a:gd name="connsiteY3907" fmla="*/ 11927476 h 14922648"/>
              <a:gd name="connsiteX3908" fmla="*/ 1031556 w 12238203"/>
              <a:gd name="connsiteY3908" fmla="*/ 11719280 h 14922648"/>
              <a:gd name="connsiteX3909" fmla="*/ 1101962 w 12238203"/>
              <a:gd name="connsiteY3909" fmla="*/ 11846270 h 14922648"/>
              <a:gd name="connsiteX3910" fmla="*/ 5944643 w 12238203"/>
              <a:gd name="connsiteY3910" fmla="*/ 894045 h 14922648"/>
              <a:gd name="connsiteX3911" fmla="*/ 5924282 w 12238203"/>
              <a:gd name="connsiteY3911" fmla="*/ 901905 h 14922648"/>
              <a:gd name="connsiteX3912" fmla="*/ 5944643 w 12238203"/>
              <a:gd name="connsiteY3912" fmla="*/ 894045 h 14922648"/>
              <a:gd name="connsiteX3913" fmla="*/ 4335037 w 12238203"/>
              <a:gd name="connsiteY3913" fmla="*/ 4538491 h 14922648"/>
              <a:gd name="connsiteX3914" fmla="*/ 4199839 w 12238203"/>
              <a:gd name="connsiteY3914" fmla="*/ 4353149 h 14922648"/>
              <a:gd name="connsiteX3915" fmla="*/ 4066909 w 12238203"/>
              <a:gd name="connsiteY3915" fmla="*/ 4163626 h 14922648"/>
              <a:gd name="connsiteX3916" fmla="*/ 3882046 w 12238203"/>
              <a:gd name="connsiteY3916" fmla="*/ 3862342 h 14922648"/>
              <a:gd name="connsiteX3917" fmla="*/ 3810912 w 12238203"/>
              <a:gd name="connsiteY3917" fmla="*/ 3770045 h 14922648"/>
              <a:gd name="connsiteX3918" fmla="*/ 3813901 w 12238203"/>
              <a:gd name="connsiteY3918" fmla="*/ 3798316 h 14922648"/>
              <a:gd name="connsiteX3919" fmla="*/ 3793514 w 12238203"/>
              <a:gd name="connsiteY3919" fmla="*/ 3804226 h 14922648"/>
              <a:gd name="connsiteX3920" fmla="*/ 3796876 w 12238203"/>
              <a:gd name="connsiteY3920" fmla="*/ 3836031 h 14922648"/>
              <a:gd name="connsiteX3921" fmla="*/ 3828142 w 12238203"/>
              <a:gd name="connsiteY3921" fmla="*/ 3861317 h 14922648"/>
              <a:gd name="connsiteX3922" fmla="*/ 3799119 w 12238203"/>
              <a:gd name="connsiteY3922" fmla="*/ 3857234 h 14922648"/>
              <a:gd name="connsiteX3923" fmla="*/ 3833546 w 12238203"/>
              <a:gd name="connsiteY3923" fmla="*/ 3878613 h 14922648"/>
              <a:gd name="connsiteX3924" fmla="*/ 3809452 w 12238203"/>
              <a:gd name="connsiteY3924" fmla="*/ 3917074 h 14922648"/>
              <a:gd name="connsiteX3925" fmla="*/ 3847177 w 12238203"/>
              <a:gd name="connsiteY3925" fmla="*/ 3934101 h 14922648"/>
              <a:gd name="connsiteX3926" fmla="*/ 3825531 w 12238203"/>
              <a:gd name="connsiteY3926" fmla="*/ 3929855 h 14922648"/>
              <a:gd name="connsiteX3927" fmla="*/ 3806939 w 12238203"/>
              <a:gd name="connsiteY3927" fmla="*/ 3956831 h 14922648"/>
              <a:gd name="connsiteX3928" fmla="*/ 3818565 w 12238203"/>
              <a:gd name="connsiteY3928" fmla="*/ 3995095 h 14922648"/>
              <a:gd name="connsiteX3929" fmla="*/ 3813364 w 12238203"/>
              <a:gd name="connsiteY3929" fmla="*/ 4013511 h 14922648"/>
              <a:gd name="connsiteX3930" fmla="*/ 3828964 w 12238203"/>
              <a:gd name="connsiteY3930" fmla="*/ 4057886 h 14922648"/>
              <a:gd name="connsiteX3931" fmla="*/ 3820537 w 12238203"/>
              <a:gd name="connsiteY3931" fmla="*/ 4077258 h 14922648"/>
              <a:gd name="connsiteX3932" fmla="*/ 3848577 w 12238203"/>
              <a:gd name="connsiteY3932" fmla="*/ 4070294 h 14922648"/>
              <a:gd name="connsiteX3933" fmla="*/ 3841782 w 12238203"/>
              <a:gd name="connsiteY3933" fmla="*/ 4103356 h 14922648"/>
              <a:gd name="connsiteX3934" fmla="*/ 3825566 w 12238203"/>
              <a:gd name="connsiteY3934" fmla="*/ 4091021 h 14922648"/>
              <a:gd name="connsiteX3935" fmla="*/ 3830089 w 12238203"/>
              <a:gd name="connsiteY3935" fmla="*/ 4161763 h 14922648"/>
              <a:gd name="connsiteX3936" fmla="*/ 3861900 w 12238203"/>
              <a:gd name="connsiteY3936" fmla="*/ 4158405 h 14922648"/>
              <a:gd name="connsiteX3937" fmla="*/ 3857892 w 12238203"/>
              <a:gd name="connsiteY3937" fmla="*/ 4184026 h 14922648"/>
              <a:gd name="connsiteX3938" fmla="*/ 3832777 w 12238203"/>
              <a:gd name="connsiteY3938" fmla="*/ 4183105 h 14922648"/>
              <a:gd name="connsiteX3939" fmla="*/ 3847765 w 12238203"/>
              <a:gd name="connsiteY3939" fmla="*/ 4253174 h 14922648"/>
              <a:gd name="connsiteX3940" fmla="*/ 3863943 w 12238203"/>
              <a:gd name="connsiteY3940" fmla="*/ 4237173 h 14922648"/>
              <a:gd name="connsiteX3941" fmla="*/ 3874376 w 12238203"/>
              <a:gd name="connsiteY3941" fmla="*/ 4268231 h 14922648"/>
              <a:gd name="connsiteX3942" fmla="*/ 3869484 w 12238203"/>
              <a:gd name="connsiteY3942" fmla="*/ 4254023 h 14922648"/>
              <a:gd name="connsiteX3943" fmla="*/ 3834748 w 12238203"/>
              <a:gd name="connsiteY3943" fmla="*/ 4265267 h 14922648"/>
              <a:gd name="connsiteX3944" fmla="*/ 3848414 w 12238203"/>
              <a:gd name="connsiteY3944" fmla="*/ 4289023 h 14922648"/>
              <a:gd name="connsiteX3945" fmla="*/ 3850484 w 12238203"/>
              <a:gd name="connsiteY3945" fmla="*/ 4342405 h 14922648"/>
              <a:gd name="connsiteX3946" fmla="*/ 3859219 w 12238203"/>
              <a:gd name="connsiteY3946" fmla="*/ 4323616 h 14922648"/>
              <a:gd name="connsiteX3947" fmla="*/ 3884472 w 12238203"/>
              <a:gd name="connsiteY3947" fmla="*/ 4324093 h 14922648"/>
              <a:gd name="connsiteX3948" fmla="*/ 3863028 w 12238203"/>
              <a:gd name="connsiteY3948" fmla="*/ 4355559 h 14922648"/>
              <a:gd name="connsiteX3949" fmla="*/ 3844910 w 12238203"/>
              <a:gd name="connsiteY3949" fmla="*/ 4357287 h 14922648"/>
              <a:gd name="connsiteX3950" fmla="*/ 3853550 w 12238203"/>
              <a:gd name="connsiteY3950" fmla="*/ 4460555 h 14922648"/>
              <a:gd name="connsiteX3951" fmla="*/ 3873603 w 12238203"/>
              <a:gd name="connsiteY3951" fmla="*/ 4479446 h 14922648"/>
              <a:gd name="connsiteX3952" fmla="*/ 3863304 w 12238203"/>
              <a:gd name="connsiteY3952" fmla="*/ 4484322 h 14922648"/>
              <a:gd name="connsiteX3953" fmla="*/ 3853251 w 12238203"/>
              <a:gd name="connsiteY3953" fmla="*/ 4489079 h 14922648"/>
              <a:gd name="connsiteX3954" fmla="*/ 3853005 w 12238203"/>
              <a:gd name="connsiteY3954" fmla="*/ 4489199 h 14922648"/>
              <a:gd name="connsiteX3955" fmla="*/ 3854403 w 12238203"/>
              <a:gd name="connsiteY3955" fmla="*/ 4532113 h 14922648"/>
              <a:gd name="connsiteX3956" fmla="*/ 3858169 w 12238203"/>
              <a:gd name="connsiteY3956" fmla="*/ 4532319 h 14922648"/>
              <a:gd name="connsiteX3957" fmla="*/ 3868091 w 12238203"/>
              <a:gd name="connsiteY3957" fmla="*/ 4532864 h 14922648"/>
              <a:gd name="connsiteX3958" fmla="*/ 3879210 w 12238203"/>
              <a:gd name="connsiteY3958" fmla="*/ 4532451 h 14922648"/>
              <a:gd name="connsiteX3959" fmla="*/ 3884685 w 12238203"/>
              <a:gd name="connsiteY3959" fmla="*/ 4546351 h 14922648"/>
              <a:gd name="connsiteX3960" fmla="*/ 3870233 w 12238203"/>
              <a:gd name="connsiteY3960" fmla="*/ 4547871 h 14922648"/>
              <a:gd name="connsiteX3961" fmla="*/ 3860496 w 12238203"/>
              <a:gd name="connsiteY3961" fmla="*/ 4552785 h 14922648"/>
              <a:gd name="connsiteX3962" fmla="*/ 3860178 w 12238203"/>
              <a:gd name="connsiteY3962" fmla="*/ 4552944 h 14922648"/>
              <a:gd name="connsiteX3963" fmla="*/ 3864498 w 12238203"/>
              <a:gd name="connsiteY3963" fmla="*/ 4587977 h 14922648"/>
              <a:gd name="connsiteX3964" fmla="*/ 3892329 w 12238203"/>
              <a:gd name="connsiteY3964" fmla="*/ 4584854 h 14922648"/>
              <a:gd name="connsiteX3965" fmla="*/ 3897804 w 12238203"/>
              <a:gd name="connsiteY3965" fmla="*/ 4598755 h 14922648"/>
              <a:gd name="connsiteX3966" fmla="*/ 3869900 w 12238203"/>
              <a:gd name="connsiteY3966" fmla="*/ 4605276 h 14922648"/>
              <a:gd name="connsiteX3967" fmla="*/ 3872006 w 12238203"/>
              <a:gd name="connsiteY3967" fmla="*/ 4626920 h 14922648"/>
              <a:gd name="connsiteX3968" fmla="*/ 4335037 w 12238203"/>
              <a:gd name="connsiteY3968" fmla="*/ 4538491 h 14922648"/>
              <a:gd name="connsiteX3969" fmla="*/ 5873455 w 12238203"/>
              <a:gd name="connsiteY3969" fmla="*/ 1070614 h 14922648"/>
              <a:gd name="connsiteX3970" fmla="*/ 5868860 w 12238203"/>
              <a:gd name="connsiteY3970" fmla="*/ 1027338 h 14922648"/>
              <a:gd name="connsiteX3971" fmla="*/ 5873455 w 12238203"/>
              <a:gd name="connsiteY3971" fmla="*/ 1070614 h 14922648"/>
              <a:gd name="connsiteX3972" fmla="*/ 5930389 w 12238203"/>
              <a:gd name="connsiteY3972" fmla="*/ 949077 h 14922648"/>
              <a:gd name="connsiteX3973" fmla="*/ 5923816 w 12238203"/>
              <a:gd name="connsiteY3973" fmla="*/ 925730 h 14922648"/>
              <a:gd name="connsiteX3974" fmla="*/ 5930389 w 12238203"/>
              <a:gd name="connsiteY3974" fmla="*/ 949077 h 14922648"/>
              <a:gd name="connsiteX3975" fmla="*/ 6103482 w 12238203"/>
              <a:gd name="connsiteY3975" fmla="*/ 574833 h 14922648"/>
              <a:gd name="connsiteX3976" fmla="*/ 6081167 w 12238203"/>
              <a:gd name="connsiteY3976" fmla="*/ 553757 h 14922648"/>
              <a:gd name="connsiteX3977" fmla="*/ 6103482 w 12238203"/>
              <a:gd name="connsiteY3977" fmla="*/ 574833 h 14922648"/>
              <a:gd name="connsiteX3978" fmla="*/ 5311210 w 12238203"/>
              <a:gd name="connsiteY3978" fmla="*/ 2376889 h 14922648"/>
              <a:gd name="connsiteX3979" fmla="*/ 5287280 w 12238203"/>
              <a:gd name="connsiteY3979" fmla="*/ 2367343 h 14922648"/>
              <a:gd name="connsiteX3980" fmla="*/ 5311210 w 12238203"/>
              <a:gd name="connsiteY3980" fmla="*/ 2376889 h 14922648"/>
              <a:gd name="connsiteX3981" fmla="*/ 3445368 w 12238203"/>
              <a:gd name="connsiteY3981" fmla="*/ 6601169 h 14922648"/>
              <a:gd name="connsiteX3982" fmla="*/ 3455489 w 12238203"/>
              <a:gd name="connsiteY3982" fmla="*/ 6563255 h 14922648"/>
              <a:gd name="connsiteX3983" fmla="*/ 3417912 w 12238203"/>
              <a:gd name="connsiteY3983" fmla="*/ 6400092 h 14922648"/>
              <a:gd name="connsiteX3984" fmla="*/ 3402885 w 12238203"/>
              <a:gd name="connsiteY3984" fmla="*/ 6396005 h 14922648"/>
              <a:gd name="connsiteX3985" fmla="*/ 3350927 w 12238203"/>
              <a:gd name="connsiteY3985" fmla="*/ 6273469 h 14922648"/>
              <a:gd name="connsiteX3986" fmla="*/ 3385690 w 12238203"/>
              <a:gd name="connsiteY3986" fmla="*/ 6399132 h 14922648"/>
              <a:gd name="connsiteX3987" fmla="*/ 3371680 w 12238203"/>
              <a:gd name="connsiteY3987" fmla="*/ 6407751 h 14922648"/>
              <a:gd name="connsiteX3988" fmla="*/ 3352182 w 12238203"/>
              <a:gd name="connsiteY3988" fmla="*/ 6313345 h 14922648"/>
              <a:gd name="connsiteX3989" fmla="*/ 3314135 w 12238203"/>
              <a:gd name="connsiteY3989" fmla="*/ 6259766 h 14922648"/>
              <a:gd name="connsiteX3990" fmla="*/ 3358089 w 12238203"/>
              <a:gd name="connsiteY3990" fmla="*/ 6411959 h 14922648"/>
              <a:gd name="connsiteX3991" fmla="*/ 3346378 w 12238203"/>
              <a:gd name="connsiteY3991" fmla="*/ 6380741 h 14922648"/>
              <a:gd name="connsiteX3992" fmla="*/ 3342282 w 12238203"/>
              <a:gd name="connsiteY3992" fmla="*/ 6395783 h 14922648"/>
              <a:gd name="connsiteX3993" fmla="*/ 3295668 w 12238203"/>
              <a:gd name="connsiteY3993" fmla="*/ 6266927 h 14922648"/>
              <a:gd name="connsiteX3994" fmla="*/ 3308176 w 12238203"/>
              <a:gd name="connsiteY3994" fmla="*/ 6266325 h 14922648"/>
              <a:gd name="connsiteX3995" fmla="*/ 3281724 w 12238203"/>
              <a:gd name="connsiteY3995" fmla="*/ 6259233 h 14922648"/>
              <a:gd name="connsiteX3996" fmla="*/ 3352152 w 12238203"/>
              <a:gd name="connsiteY3996" fmla="*/ 6511979 h 14922648"/>
              <a:gd name="connsiteX3997" fmla="*/ 3338561 w 12238203"/>
              <a:gd name="connsiteY3997" fmla="*/ 6516187 h 14922648"/>
              <a:gd name="connsiteX3998" fmla="*/ 3290955 w 12238203"/>
              <a:gd name="connsiteY3998" fmla="*/ 6361870 h 14922648"/>
              <a:gd name="connsiteX3999" fmla="*/ 3288040 w 12238203"/>
              <a:gd name="connsiteY3999" fmla="*/ 6401945 h 14922648"/>
              <a:gd name="connsiteX4000" fmla="*/ 3300548 w 12238203"/>
              <a:gd name="connsiteY4000" fmla="*/ 6401344 h 14922648"/>
              <a:gd name="connsiteX4001" fmla="*/ 3318781 w 12238203"/>
              <a:gd name="connsiteY4001" fmla="*/ 6530938 h 14922648"/>
              <a:gd name="connsiteX4002" fmla="*/ 3336975 w 12238203"/>
              <a:gd name="connsiteY4002" fmla="*/ 6584426 h 14922648"/>
              <a:gd name="connsiteX4003" fmla="*/ 3341728 w 12238203"/>
              <a:gd name="connsiteY4003" fmla="*/ 6565588 h 14922648"/>
              <a:gd name="connsiteX4004" fmla="*/ 3350206 w 12238203"/>
              <a:gd name="connsiteY4004" fmla="*/ 6563717 h 14922648"/>
              <a:gd name="connsiteX4005" fmla="*/ 3365167 w 12238203"/>
              <a:gd name="connsiteY4005" fmla="*/ 6584116 h 14922648"/>
              <a:gd name="connsiteX4006" fmla="*/ 3361630 w 12238203"/>
              <a:gd name="connsiteY4006" fmla="*/ 6566722 h 14922648"/>
              <a:gd name="connsiteX4007" fmla="*/ 3387492 w 12238203"/>
              <a:gd name="connsiteY4007" fmla="*/ 6561297 h 14922648"/>
              <a:gd name="connsiteX4008" fmla="*/ 3385506 w 12238203"/>
              <a:gd name="connsiteY4008" fmla="*/ 6536930 h 14922648"/>
              <a:gd name="connsiteX4009" fmla="*/ 3407271 w 12238203"/>
              <a:gd name="connsiteY4009" fmla="*/ 6546547 h 14922648"/>
              <a:gd name="connsiteX4010" fmla="*/ 3413600 w 12238203"/>
              <a:gd name="connsiteY4010" fmla="*/ 6507979 h 14922648"/>
              <a:gd name="connsiteX4011" fmla="*/ 3425532 w 12238203"/>
              <a:gd name="connsiteY4011" fmla="*/ 6583722 h 14922648"/>
              <a:gd name="connsiteX4012" fmla="*/ 3445368 w 12238203"/>
              <a:gd name="connsiteY4012" fmla="*/ 6601169 h 14922648"/>
              <a:gd name="connsiteX4013" fmla="*/ 1296270 w 12238203"/>
              <a:gd name="connsiteY4013" fmla="*/ 11468953 h 14922648"/>
              <a:gd name="connsiteX4014" fmla="*/ 1259332 w 12238203"/>
              <a:gd name="connsiteY4014" fmla="*/ 11400073 h 14922648"/>
              <a:gd name="connsiteX4015" fmla="*/ 1296270 w 12238203"/>
              <a:gd name="connsiteY4015" fmla="*/ 11468953 h 14922648"/>
              <a:gd name="connsiteX4016" fmla="*/ 5703235 w 12238203"/>
              <a:gd name="connsiteY4016" fmla="*/ 1499158 h 14922648"/>
              <a:gd name="connsiteX4017" fmla="*/ 5693536 w 12238203"/>
              <a:gd name="connsiteY4017" fmla="*/ 1484167 h 14922648"/>
              <a:gd name="connsiteX4018" fmla="*/ 5703235 w 12238203"/>
              <a:gd name="connsiteY4018" fmla="*/ 1499158 h 14922648"/>
              <a:gd name="connsiteX4019" fmla="*/ 3529440 w 12238203"/>
              <a:gd name="connsiteY4019" fmla="*/ 6421284 h 14922648"/>
              <a:gd name="connsiteX4020" fmla="*/ 3511295 w 12238203"/>
              <a:gd name="connsiteY4020" fmla="*/ 6368839 h 14922648"/>
              <a:gd name="connsiteX4021" fmla="*/ 3529440 w 12238203"/>
              <a:gd name="connsiteY4021" fmla="*/ 6421284 h 14922648"/>
              <a:gd name="connsiteX4022" fmla="*/ 5912070 w 12238203"/>
              <a:gd name="connsiteY4022" fmla="*/ 1029573 h 14922648"/>
              <a:gd name="connsiteX4023" fmla="*/ 5905175 w 12238203"/>
              <a:gd name="connsiteY4023" fmla="*/ 975238 h 14922648"/>
              <a:gd name="connsiteX4024" fmla="*/ 5912070 w 12238203"/>
              <a:gd name="connsiteY4024" fmla="*/ 1029573 h 14922648"/>
              <a:gd name="connsiteX4025" fmla="*/ 5929704 w 12238203"/>
              <a:gd name="connsiteY4025" fmla="*/ 989662 h 14922648"/>
              <a:gd name="connsiteX4026" fmla="*/ 5921451 w 12238203"/>
              <a:gd name="connsiteY4026" fmla="*/ 961986 h 14922648"/>
              <a:gd name="connsiteX4027" fmla="*/ 5929704 w 12238203"/>
              <a:gd name="connsiteY4027" fmla="*/ 989662 h 14922648"/>
              <a:gd name="connsiteX4028" fmla="*/ 5959934 w 12238203"/>
              <a:gd name="connsiteY4028" fmla="*/ 921245 h 14922648"/>
              <a:gd name="connsiteX4029" fmla="*/ 5950542 w 12238203"/>
              <a:gd name="connsiteY4029" fmla="*/ 903465 h 14922648"/>
              <a:gd name="connsiteX4030" fmla="*/ 5959934 w 12238203"/>
              <a:gd name="connsiteY4030" fmla="*/ 921245 h 14922648"/>
              <a:gd name="connsiteX4031" fmla="*/ 4355162 w 12238203"/>
              <a:gd name="connsiteY4031" fmla="*/ 4553986 h 14922648"/>
              <a:gd name="connsiteX4032" fmla="*/ 3979204 w 12238203"/>
              <a:gd name="connsiteY4032" fmla="*/ 4621455 h 14922648"/>
              <a:gd name="connsiteX4033" fmla="*/ 3871298 w 12238203"/>
              <a:gd name="connsiteY4033" fmla="*/ 4648187 h 14922648"/>
              <a:gd name="connsiteX4034" fmla="*/ 3821302 w 12238203"/>
              <a:gd name="connsiteY4034" fmla="*/ 4650326 h 14922648"/>
              <a:gd name="connsiteX4035" fmla="*/ 3806038 w 12238203"/>
              <a:gd name="connsiteY4035" fmla="*/ 4547942 h 14922648"/>
              <a:gd name="connsiteX4036" fmla="*/ 3799746 w 12238203"/>
              <a:gd name="connsiteY4036" fmla="*/ 4430748 h 14922648"/>
              <a:gd name="connsiteX4037" fmla="*/ 3801411 w 12238203"/>
              <a:gd name="connsiteY4037" fmla="*/ 4412707 h 14922648"/>
              <a:gd name="connsiteX4038" fmla="*/ 3775575 w 12238203"/>
              <a:gd name="connsiteY4038" fmla="*/ 4186432 h 14922648"/>
              <a:gd name="connsiteX4039" fmla="*/ 3764490 w 12238203"/>
              <a:gd name="connsiteY4039" fmla="*/ 4026248 h 14922648"/>
              <a:gd name="connsiteX4040" fmla="*/ 3743614 w 12238203"/>
              <a:gd name="connsiteY4040" fmla="*/ 3684304 h 14922648"/>
              <a:gd name="connsiteX4041" fmla="*/ 3875621 w 12238203"/>
              <a:gd name="connsiteY4041" fmla="*/ 3805662 h 14922648"/>
              <a:gd name="connsiteX4042" fmla="*/ 4076490 w 12238203"/>
              <a:gd name="connsiteY4042" fmla="*/ 4123122 h 14922648"/>
              <a:gd name="connsiteX4043" fmla="*/ 4365117 w 12238203"/>
              <a:gd name="connsiteY4043" fmla="*/ 4517017 h 14922648"/>
              <a:gd name="connsiteX4044" fmla="*/ 4355162 w 12238203"/>
              <a:gd name="connsiteY4044" fmla="*/ 4553986 h 14922648"/>
              <a:gd name="connsiteX4045" fmla="*/ 3515717 w 12238203"/>
              <a:gd name="connsiteY4045" fmla="*/ 6458115 h 14922648"/>
              <a:gd name="connsiteX4046" fmla="*/ 3472894 w 12238203"/>
              <a:gd name="connsiteY4046" fmla="*/ 6329913 h 14922648"/>
              <a:gd name="connsiteX4047" fmla="*/ 3504662 w 12238203"/>
              <a:gd name="connsiteY4047" fmla="*/ 6423102 h 14922648"/>
              <a:gd name="connsiteX4048" fmla="*/ 3515717 w 12238203"/>
              <a:gd name="connsiteY4048" fmla="*/ 6458115 h 14922648"/>
              <a:gd name="connsiteX4049" fmla="*/ 5054243 w 12238203"/>
              <a:gd name="connsiteY4049" fmla="*/ 2980243 h 14922648"/>
              <a:gd name="connsiteX4050" fmla="*/ 4907280 w 12238203"/>
              <a:gd name="connsiteY4050" fmla="*/ 2758197 h 14922648"/>
              <a:gd name="connsiteX4051" fmla="*/ 4499484 w 12238203"/>
              <a:gd name="connsiteY4051" fmla="*/ 2718031 h 14922648"/>
              <a:gd name="connsiteX4052" fmla="*/ 4468078 w 12238203"/>
              <a:gd name="connsiteY4052" fmla="*/ 2729314 h 14922648"/>
              <a:gd name="connsiteX4053" fmla="*/ 4776053 w 12238203"/>
              <a:gd name="connsiteY4053" fmla="*/ 2785151 h 14922648"/>
              <a:gd name="connsiteX4054" fmla="*/ 4892740 w 12238203"/>
              <a:gd name="connsiteY4054" fmla="*/ 2874182 h 14922648"/>
              <a:gd name="connsiteX4055" fmla="*/ 4936670 w 12238203"/>
              <a:gd name="connsiteY4055" fmla="*/ 2929879 h 14922648"/>
              <a:gd name="connsiteX4056" fmla="*/ 5050648 w 12238203"/>
              <a:gd name="connsiteY4056" fmla="*/ 2987042 h 14922648"/>
              <a:gd name="connsiteX4057" fmla="*/ 5054243 w 12238203"/>
              <a:gd name="connsiteY4057" fmla="*/ 2980243 h 14922648"/>
              <a:gd name="connsiteX4058" fmla="*/ 3472379 w 12238203"/>
              <a:gd name="connsiteY4058" fmla="*/ 6575824 h 14922648"/>
              <a:gd name="connsiteX4059" fmla="*/ 3459462 w 12238203"/>
              <a:gd name="connsiteY4059" fmla="*/ 6532328 h 14922648"/>
              <a:gd name="connsiteX4060" fmla="*/ 3472379 w 12238203"/>
              <a:gd name="connsiteY4060" fmla="*/ 6575824 h 14922648"/>
              <a:gd name="connsiteX4061" fmla="*/ 1543519 w 12238203"/>
              <a:gd name="connsiteY4061" fmla="*/ 10943957 h 14922648"/>
              <a:gd name="connsiteX4062" fmla="*/ 1532699 w 12238203"/>
              <a:gd name="connsiteY4062" fmla="*/ 10936117 h 14922648"/>
              <a:gd name="connsiteX4063" fmla="*/ 1543519 w 12238203"/>
              <a:gd name="connsiteY4063" fmla="*/ 10943957 h 14922648"/>
              <a:gd name="connsiteX4064" fmla="*/ 3514074 w 12238203"/>
              <a:gd name="connsiteY4064" fmla="*/ 6494157 h 14922648"/>
              <a:gd name="connsiteX4065" fmla="*/ 3505662 w 12238203"/>
              <a:gd name="connsiteY4065" fmla="*/ 6479717 h 14922648"/>
              <a:gd name="connsiteX4066" fmla="*/ 3514074 w 12238203"/>
              <a:gd name="connsiteY4066" fmla="*/ 6494157 h 14922648"/>
              <a:gd name="connsiteX4067" fmla="*/ 5927694 w 12238203"/>
              <a:gd name="connsiteY4067" fmla="*/ 1033248 h 14922648"/>
              <a:gd name="connsiteX4068" fmla="*/ 5921982 w 12238203"/>
              <a:gd name="connsiteY4068" fmla="*/ 1030724 h 14922648"/>
              <a:gd name="connsiteX4069" fmla="*/ 5919595 w 12238203"/>
              <a:gd name="connsiteY4069" fmla="*/ 1036126 h 14922648"/>
              <a:gd name="connsiteX4070" fmla="*/ 5925307 w 12238203"/>
              <a:gd name="connsiteY4070" fmla="*/ 1038649 h 14922648"/>
              <a:gd name="connsiteX4071" fmla="*/ 5945556 w 12238203"/>
              <a:gd name="connsiteY4071" fmla="*/ 998146 h 14922648"/>
              <a:gd name="connsiteX4072" fmla="*/ 5937914 w 12238203"/>
              <a:gd name="connsiteY4072" fmla="*/ 955630 h 14922648"/>
              <a:gd name="connsiteX4073" fmla="*/ 5939096 w 12238203"/>
              <a:gd name="connsiteY4073" fmla="*/ 1007441 h 14922648"/>
              <a:gd name="connsiteX4074" fmla="*/ 5945556 w 12238203"/>
              <a:gd name="connsiteY4074" fmla="*/ 998146 h 14922648"/>
              <a:gd name="connsiteX4075" fmla="*/ 5882535 w 12238203"/>
              <a:gd name="connsiteY4075" fmla="*/ 1142772 h 14922648"/>
              <a:gd name="connsiteX4076" fmla="*/ 5878482 w 12238203"/>
              <a:gd name="connsiteY4076" fmla="*/ 1113723 h 14922648"/>
              <a:gd name="connsiteX4077" fmla="*/ 5882535 w 12238203"/>
              <a:gd name="connsiteY4077" fmla="*/ 1142772 h 14922648"/>
              <a:gd name="connsiteX4078" fmla="*/ 3491502 w 12238203"/>
              <a:gd name="connsiteY4078" fmla="*/ 6564869 h 14922648"/>
              <a:gd name="connsiteX4079" fmla="*/ 3475541 w 12238203"/>
              <a:gd name="connsiteY4079" fmla="*/ 6487856 h 14922648"/>
              <a:gd name="connsiteX4080" fmla="*/ 3494730 w 12238203"/>
              <a:gd name="connsiteY4080" fmla="*/ 6460588 h 14922648"/>
              <a:gd name="connsiteX4081" fmla="*/ 3438457 w 12238203"/>
              <a:gd name="connsiteY4081" fmla="*/ 6308569 h 14922648"/>
              <a:gd name="connsiteX4082" fmla="*/ 3469732 w 12238203"/>
              <a:gd name="connsiteY4082" fmla="*/ 6417882 h 14922648"/>
              <a:gd name="connsiteX4083" fmla="*/ 3454401 w 12238203"/>
              <a:gd name="connsiteY4083" fmla="*/ 6429492 h 14922648"/>
              <a:gd name="connsiteX4084" fmla="*/ 3491502 w 12238203"/>
              <a:gd name="connsiteY4084" fmla="*/ 6564869 h 14922648"/>
              <a:gd name="connsiteX4085" fmla="*/ 1521503 w 12238203"/>
              <a:gd name="connsiteY4085" fmla="*/ 11024958 h 14922648"/>
              <a:gd name="connsiteX4086" fmla="*/ 1514378 w 12238203"/>
              <a:gd name="connsiteY4086" fmla="*/ 10998364 h 14922648"/>
              <a:gd name="connsiteX4087" fmla="*/ 1521503 w 12238203"/>
              <a:gd name="connsiteY4087" fmla="*/ 11024958 h 14922648"/>
              <a:gd name="connsiteX4088" fmla="*/ 5910920 w 12238203"/>
              <a:gd name="connsiteY4088" fmla="*/ 1093982 h 14922648"/>
              <a:gd name="connsiteX4089" fmla="*/ 5907540 w 12238203"/>
              <a:gd name="connsiteY4089" fmla="*/ 1078860 h 14922648"/>
              <a:gd name="connsiteX4090" fmla="*/ 5906193 w 12238203"/>
              <a:gd name="connsiteY4090" fmla="*/ 1051006 h 14922648"/>
              <a:gd name="connsiteX4091" fmla="*/ 5882151 w 12238203"/>
              <a:gd name="connsiteY4091" fmla="*/ 1043612 h 14922648"/>
              <a:gd name="connsiteX4092" fmla="*/ 5883033 w 12238203"/>
              <a:gd name="connsiteY4092" fmla="*/ 1095290 h 14922648"/>
              <a:gd name="connsiteX4093" fmla="*/ 5894955 w 12238203"/>
              <a:gd name="connsiteY4093" fmla="*/ 1052856 h 14922648"/>
              <a:gd name="connsiteX4094" fmla="*/ 5893110 w 12238203"/>
              <a:gd name="connsiteY4094" fmla="*/ 1072484 h 14922648"/>
              <a:gd name="connsiteX4095" fmla="*/ 5901642 w 12238203"/>
              <a:gd name="connsiteY4095" fmla="*/ 1069439 h 14922648"/>
              <a:gd name="connsiteX4096" fmla="*/ 5898116 w 12238203"/>
              <a:gd name="connsiteY4096" fmla="*/ 1084739 h 14922648"/>
              <a:gd name="connsiteX4097" fmla="*/ 5910920 w 12238203"/>
              <a:gd name="connsiteY4097" fmla="*/ 1093982 h 14922648"/>
              <a:gd name="connsiteX4098" fmla="*/ 5726858 w 12238203"/>
              <a:gd name="connsiteY4098" fmla="*/ 1512655 h 14922648"/>
              <a:gd name="connsiteX4099" fmla="*/ 5718212 w 12238203"/>
              <a:gd name="connsiteY4099" fmla="*/ 1502207 h 14922648"/>
              <a:gd name="connsiteX4100" fmla="*/ 5726858 w 12238203"/>
              <a:gd name="connsiteY4100" fmla="*/ 1512655 h 14922648"/>
              <a:gd name="connsiteX4101" fmla="*/ 1543233 w 12238203"/>
              <a:gd name="connsiteY4101" fmla="*/ 10981549 h 14922648"/>
              <a:gd name="connsiteX4102" fmla="*/ 1534048 w 12238203"/>
              <a:gd name="connsiteY4102" fmla="*/ 10964238 h 14922648"/>
              <a:gd name="connsiteX4103" fmla="*/ 1543233 w 12238203"/>
              <a:gd name="connsiteY4103" fmla="*/ 10981549 h 14922648"/>
              <a:gd name="connsiteX4104" fmla="*/ 5515785 w 12238203"/>
              <a:gd name="connsiteY4104" fmla="*/ 2013425 h 14922648"/>
              <a:gd name="connsiteX4105" fmla="*/ 5427638 w 12238203"/>
              <a:gd name="connsiteY4105" fmla="*/ 2074832 h 14922648"/>
              <a:gd name="connsiteX4106" fmla="*/ 5415560 w 12238203"/>
              <a:gd name="connsiteY4106" fmla="*/ 2045170 h 14922648"/>
              <a:gd name="connsiteX4107" fmla="*/ 5341634 w 12238203"/>
              <a:gd name="connsiteY4107" fmla="*/ 2083792 h 14922648"/>
              <a:gd name="connsiteX4108" fmla="*/ 5267564 w 12238203"/>
              <a:gd name="connsiteY4108" fmla="*/ 2101560 h 14922648"/>
              <a:gd name="connsiteX4109" fmla="*/ 4984440 w 12238203"/>
              <a:gd name="connsiteY4109" fmla="*/ 2059449 h 14922648"/>
              <a:gd name="connsiteX4110" fmla="*/ 4968700 w 12238203"/>
              <a:gd name="connsiteY4110" fmla="*/ 2048378 h 14922648"/>
              <a:gd name="connsiteX4111" fmla="*/ 4802072 w 12238203"/>
              <a:gd name="connsiteY4111" fmla="*/ 1800029 h 14922648"/>
              <a:gd name="connsiteX4112" fmla="*/ 4845783 w 12238203"/>
              <a:gd name="connsiteY4112" fmla="*/ 1570958 h 14922648"/>
              <a:gd name="connsiteX4113" fmla="*/ 4670187 w 12238203"/>
              <a:gd name="connsiteY4113" fmla="*/ 1702426 h 14922648"/>
              <a:gd name="connsiteX4114" fmla="*/ 4569605 w 12238203"/>
              <a:gd name="connsiteY4114" fmla="*/ 1812224 h 14922648"/>
              <a:gd name="connsiteX4115" fmla="*/ 4569265 w 12238203"/>
              <a:gd name="connsiteY4115" fmla="*/ 1725518 h 14922648"/>
              <a:gd name="connsiteX4116" fmla="*/ 4579985 w 12238203"/>
              <a:gd name="connsiteY4116" fmla="*/ 1700823 h 14922648"/>
              <a:gd name="connsiteX4117" fmla="*/ 4598273 w 12238203"/>
              <a:gd name="connsiteY4117" fmla="*/ 1580735 h 14922648"/>
              <a:gd name="connsiteX4118" fmla="*/ 4617452 w 12238203"/>
              <a:gd name="connsiteY4118" fmla="*/ 1535151 h 14922648"/>
              <a:gd name="connsiteX4119" fmla="*/ 4697657 w 12238203"/>
              <a:gd name="connsiteY4119" fmla="*/ 1396079 h 14922648"/>
              <a:gd name="connsiteX4120" fmla="*/ 4707327 w 12238203"/>
              <a:gd name="connsiteY4120" fmla="*/ 1363037 h 14922648"/>
              <a:gd name="connsiteX4121" fmla="*/ 4839242 w 12238203"/>
              <a:gd name="connsiteY4121" fmla="*/ 1208870 h 14922648"/>
              <a:gd name="connsiteX4122" fmla="*/ 4841529 w 12238203"/>
              <a:gd name="connsiteY4122" fmla="*/ 1300680 h 14922648"/>
              <a:gd name="connsiteX4123" fmla="*/ 4810523 w 12238203"/>
              <a:gd name="connsiteY4123" fmla="*/ 1518765 h 14922648"/>
              <a:gd name="connsiteX4124" fmla="*/ 4872404 w 12238203"/>
              <a:gd name="connsiteY4124" fmla="*/ 1536834 h 14922648"/>
              <a:gd name="connsiteX4125" fmla="*/ 4926610 w 12238203"/>
              <a:gd name="connsiteY4125" fmla="*/ 1468986 h 14922648"/>
              <a:gd name="connsiteX4126" fmla="*/ 4904286 w 12238203"/>
              <a:gd name="connsiteY4126" fmla="*/ 1434608 h 14922648"/>
              <a:gd name="connsiteX4127" fmla="*/ 4936708 w 12238203"/>
              <a:gd name="connsiteY4127" fmla="*/ 1407191 h 14922648"/>
              <a:gd name="connsiteX4128" fmla="*/ 4985370 w 12238203"/>
              <a:gd name="connsiteY4128" fmla="*/ 1457051 h 14922648"/>
              <a:gd name="connsiteX4129" fmla="*/ 5089771 w 12238203"/>
              <a:gd name="connsiteY4129" fmla="*/ 1385909 h 14922648"/>
              <a:gd name="connsiteX4130" fmla="*/ 5130025 w 12238203"/>
              <a:gd name="connsiteY4130" fmla="*/ 1378251 h 14922648"/>
              <a:gd name="connsiteX4131" fmla="*/ 5333106 w 12238203"/>
              <a:gd name="connsiteY4131" fmla="*/ 1415529 h 14922648"/>
              <a:gd name="connsiteX4132" fmla="*/ 5532091 w 12238203"/>
              <a:gd name="connsiteY4132" fmla="*/ 1801879 h 14922648"/>
              <a:gd name="connsiteX4133" fmla="*/ 5504185 w 12238203"/>
              <a:gd name="connsiteY4133" fmla="*/ 1876604 h 14922648"/>
              <a:gd name="connsiteX4134" fmla="*/ 5441167 w 12238203"/>
              <a:gd name="connsiteY4134" fmla="*/ 1965646 h 14922648"/>
              <a:gd name="connsiteX4135" fmla="*/ 5515785 w 12238203"/>
              <a:gd name="connsiteY4135" fmla="*/ 2013425 h 14922648"/>
              <a:gd name="connsiteX4136" fmla="*/ 4973954 w 12238203"/>
              <a:gd name="connsiteY4136" fmla="*/ 3246436 h 14922648"/>
              <a:gd name="connsiteX4137" fmla="*/ 4974879 w 12238203"/>
              <a:gd name="connsiteY4137" fmla="*/ 3197785 h 14922648"/>
              <a:gd name="connsiteX4138" fmla="*/ 4941453 w 12238203"/>
              <a:gd name="connsiteY4138" fmla="*/ 3147127 h 14922648"/>
              <a:gd name="connsiteX4139" fmla="*/ 5054304 w 12238203"/>
              <a:gd name="connsiteY4139" fmla="*/ 3054834 h 14922648"/>
              <a:gd name="connsiteX4140" fmla="*/ 4873235 w 12238203"/>
              <a:gd name="connsiteY4140" fmla="*/ 2953137 h 14922648"/>
              <a:gd name="connsiteX4141" fmla="*/ 4842325 w 12238203"/>
              <a:gd name="connsiteY4141" fmla="*/ 2973634 h 14922648"/>
              <a:gd name="connsiteX4142" fmla="*/ 4822411 w 12238203"/>
              <a:gd name="connsiteY4142" fmla="*/ 2977689 h 14922648"/>
              <a:gd name="connsiteX4143" fmla="*/ 4736461 w 12238203"/>
              <a:gd name="connsiteY4143" fmla="*/ 3030231 h 14922648"/>
              <a:gd name="connsiteX4144" fmla="*/ 4784615 w 12238203"/>
              <a:gd name="connsiteY4144" fmla="*/ 3219371 h 14922648"/>
              <a:gd name="connsiteX4145" fmla="*/ 4943719 w 12238203"/>
              <a:gd name="connsiteY4145" fmla="*/ 3293219 h 14922648"/>
              <a:gd name="connsiteX4146" fmla="*/ 4973954 w 12238203"/>
              <a:gd name="connsiteY4146" fmla="*/ 3246436 h 14922648"/>
              <a:gd name="connsiteX4147" fmla="*/ 3545279 w 12238203"/>
              <a:gd name="connsiteY4147" fmla="*/ 6482412 h 14922648"/>
              <a:gd name="connsiteX4148" fmla="*/ 3540306 w 12238203"/>
              <a:gd name="connsiteY4148" fmla="*/ 6456724 h 14922648"/>
              <a:gd name="connsiteX4149" fmla="*/ 3530744 w 12238203"/>
              <a:gd name="connsiteY4149" fmla="*/ 6462202 h 14922648"/>
              <a:gd name="connsiteX4150" fmla="*/ 3545279 w 12238203"/>
              <a:gd name="connsiteY4150" fmla="*/ 6482412 h 14922648"/>
              <a:gd name="connsiteX4151" fmla="*/ 1570746 w 12238203"/>
              <a:gd name="connsiteY4151" fmla="*/ 10958535 h 14922648"/>
              <a:gd name="connsiteX4152" fmla="*/ 1558712 w 12238203"/>
              <a:gd name="connsiteY4152" fmla="*/ 10938436 h 14922648"/>
              <a:gd name="connsiteX4153" fmla="*/ 1570746 w 12238203"/>
              <a:gd name="connsiteY4153" fmla="*/ 10958535 h 14922648"/>
              <a:gd name="connsiteX4154" fmla="*/ 3519761 w 12238203"/>
              <a:gd name="connsiteY4154" fmla="*/ 6548247 h 14922648"/>
              <a:gd name="connsiteX4155" fmla="*/ 3506005 w 12238203"/>
              <a:gd name="connsiteY4155" fmla="*/ 6540127 h 14922648"/>
              <a:gd name="connsiteX4156" fmla="*/ 3512061 w 12238203"/>
              <a:gd name="connsiteY4156" fmla="*/ 6562208 h 14922648"/>
              <a:gd name="connsiteX4157" fmla="*/ 3519761 w 12238203"/>
              <a:gd name="connsiteY4157" fmla="*/ 6548247 h 14922648"/>
              <a:gd name="connsiteX4158" fmla="*/ 5897826 w 12238203"/>
              <a:gd name="connsiteY4158" fmla="*/ 1169972 h 14922648"/>
              <a:gd name="connsiteX4159" fmla="*/ 5890247 w 12238203"/>
              <a:gd name="connsiteY4159" fmla="*/ 1156222 h 14922648"/>
              <a:gd name="connsiteX4160" fmla="*/ 5897826 w 12238203"/>
              <a:gd name="connsiteY4160" fmla="*/ 1169972 h 14922648"/>
              <a:gd name="connsiteX4161" fmla="*/ 5948209 w 12238203"/>
              <a:gd name="connsiteY4161" fmla="*/ 1055942 h 14922648"/>
              <a:gd name="connsiteX4162" fmla="*/ 5948035 w 12238203"/>
              <a:gd name="connsiteY4162" fmla="*/ 1053897 h 14922648"/>
              <a:gd name="connsiteX4163" fmla="*/ 5945482 w 12238203"/>
              <a:gd name="connsiteY4163" fmla="*/ 1023892 h 14922648"/>
              <a:gd name="connsiteX4164" fmla="*/ 5941464 w 12238203"/>
              <a:gd name="connsiteY4164" fmla="*/ 1039288 h 14922648"/>
              <a:gd name="connsiteX4165" fmla="*/ 5947271 w 12238203"/>
              <a:gd name="connsiteY4165" fmla="*/ 1053625 h 14922648"/>
              <a:gd name="connsiteX4166" fmla="*/ 5904731 w 12238203"/>
              <a:gd name="connsiteY4166" fmla="*/ 1169795 h 14922648"/>
              <a:gd name="connsiteX4167" fmla="*/ 5897131 w 12238203"/>
              <a:gd name="connsiteY4167" fmla="*/ 1125191 h 14922648"/>
              <a:gd name="connsiteX4168" fmla="*/ 5904731 w 12238203"/>
              <a:gd name="connsiteY4168" fmla="*/ 1169795 h 14922648"/>
              <a:gd name="connsiteX4169" fmla="*/ 1397841 w 12238203"/>
              <a:gd name="connsiteY4169" fmla="*/ 11381159 h 14922648"/>
              <a:gd name="connsiteX4170" fmla="*/ 1371908 w 12238203"/>
              <a:gd name="connsiteY4170" fmla="*/ 11337042 h 14922648"/>
              <a:gd name="connsiteX4171" fmla="*/ 1397841 w 12238203"/>
              <a:gd name="connsiteY4171" fmla="*/ 11381159 h 14922648"/>
              <a:gd name="connsiteX4172" fmla="*/ 5755264 w 12238203"/>
              <a:gd name="connsiteY4172" fmla="*/ 1525716 h 14922648"/>
              <a:gd name="connsiteX4173" fmla="*/ 5754399 w 12238203"/>
              <a:gd name="connsiteY4173" fmla="*/ 1520745 h 14922648"/>
              <a:gd name="connsiteX4174" fmla="*/ 5749178 w 12238203"/>
              <a:gd name="connsiteY4174" fmla="*/ 1516399 h 14922648"/>
              <a:gd name="connsiteX4175" fmla="*/ 5755264 w 12238203"/>
              <a:gd name="connsiteY4175" fmla="*/ 1525716 h 14922648"/>
              <a:gd name="connsiteX4176" fmla="*/ 3529107 w 12238203"/>
              <a:gd name="connsiteY4176" fmla="*/ 6565335 h 14922648"/>
              <a:gd name="connsiteX4177" fmla="*/ 3480232 w 12238203"/>
              <a:gd name="connsiteY4177" fmla="*/ 6622701 h 14922648"/>
              <a:gd name="connsiteX4178" fmla="*/ 3413769 w 12238203"/>
              <a:gd name="connsiteY4178" fmla="*/ 6657678 h 14922648"/>
              <a:gd name="connsiteX4179" fmla="*/ 3292802 w 12238203"/>
              <a:gd name="connsiteY4179" fmla="*/ 6657849 h 14922648"/>
              <a:gd name="connsiteX4180" fmla="*/ 3072726 w 12238203"/>
              <a:gd name="connsiteY4180" fmla="*/ 6559078 h 14922648"/>
              <a:gd name="connsiteX4181" fmla="*/ 2983861 w 12238203"/>
              <a:gd name="connsiteY4181" fmla="*/ 6438107 h 14922648"/>
              <a:gd name="connsiteX4182" fmla="*/ 2956846 w 12238203"/>
              <a:gd name="connsiteY4182" fmla="*/ 6326081 h 14922648"/>
              <a:gd name="connsiteX4183" fmla="*/ 2876341 w 12238203"/>
              <a:gd name="connsiteY4183" fmla="*/ 6324724 h 14922648"/>
              <a:gd name="connsiteX4184" fmla="*/ 2879846 w 12238203"/>
              <a:gd name="connsiteY4184" fmla="*/ 6297166 h 14922648"/>
              <a:gd name="connsiteX4185" fmla="*/ 2765085 w 12238203"/>
              <a:gd name="connsiteY4185" fmla="*/ 6242884 h 14922648"/>
              <a:gd name="connsiteX4186" fmla="*/ 2712401 w 12238203"/>
              <a:gd name="connsiteY4186" fmla="*/ 6273226 h 14922648"/>
              <a:gd name="connsiteX4187" fmla="*/ 2479161 w 12238203"/>
              <a:gd name="connsiteY4187" fmla="*/ 6178851 h 14922648"/>
              <a:gd name="connsiteX4188" fmla="*/ 2269572 w 12238203"/>
              <a:gd name="connsiteY4188" fmla="*/ 5872789 h 14922648"/>
              <a:gd name="connsiteX4189" fmla="*/ 2219681 w 12238203"/>
              <a:gd name="connsiteY4189" fmla="*/ 5847170 h 14922648"/>
              <a:gd name="connsiteX4190" fmla="*/ 2226132 w 12238203"/>
              <a:gd name="connsiteY4190" fmla="*/ 5824487 h 14922648"/>
              <a:gd name="connsiteX4191" fmla="*/ 2314843 w 12238203"/>
              <a:gd name="connsiteY4191" fmla="*/ 5884621 h 14922648"/>
              <a:gd name="connsiteX4192" fmla="*/ 2354432 w 12238203"/>
              <a:gd name="connsiteY4192" fmla="*/ 5979734 h 14922648"/>
              <a:gd name="connsiteX4193" fmla="*/ 2462337 w 12238203"/>
              <a:gd name="connsiteY4193" fmla="*/ 6149970 h 14922648"/>
              <a:gd name="connsiteX4194" fmla="*/ 2465433 w 12238203"/>
              <a:gd name="connsiteY4194" fmla="*/ 6078313 h 14922648"/>
              <a:gd name="connsiteX4195" fmla="*/ 2516540 w 12238203"/>
              <a:gd name="connsiteY4195" fmla="*/ 6067702 h 14922648"/>
              <a:gd name="connsiteX4196" fmla="*/ 2500147 w 12238203"/>
              <a:gd name="connsiteY4196" fmla="*/ 6176379 h 14922648"/>
              <a:gd name="connsiteX4197" fmla="*/ 2736959 w 12238203"/>
              <a:gd name="connsiteY4197" fmla="*/ 6226882 h 14922648"/>
              <a:gd name="connsiteX4198" fmla="*/ 2709573 w 12238203"/>
              <a:gd name="connsiteY4198" fmla="*/ 6146864 h 14922648"/>
              <a:gd name="connsiteX4199" fmla="*/ 2778588 w 12238203"/>
              <a:gd name="connsiteY4199" fmla="*/ 6161527 h 14922648"/>
              <a:gd name="connsiteX4200" fmla="*/ 2769837 w 12238203"/>
              <a:gd name="connsiteY4200" fmla="*/ 6224047 h 14922648"/>
              <a:gd name="connsiteX4201" fmla="*/ 2893315 w 12238203"/>
              <a:gd name="connsiteY4201" fmla="*/ 6277072 h 14922648"/>
              <a:gd name="connsiteX4202" fmla="*/ 2931036 w 12238203"/>
              <a:gd name="connsiteY4202" fmla="*/ 6226332 h 14922648"/>
              <a:gd name="connsiteX4203" fmla="*/ 2972212 w 12238203"/>
              <a:gd name="connsiteY4203" fmla="*/ 6253207 h 14922648"/>
              <a:gd name="connsiteX4204" fmla="*/ 3376141 w 12238203"/>
              <a:gd name="connsiteY4204" fmla="*/ 6223330 h 14922648"/>
              <a:gd name="connsiteX4205" fmla="*/ 3552536 w 12238203"/>
              <a:gd name="connsiteY4205" fmla="*/ 6379401 h 14922648"/>
              <a:gd name="connsiteX4206" fmla="*/ 3556826 w 12238203"/>
              <a:gd name="connsiteY4206" fmla="*/ 6501302 h 14922648"/>
              <a:gd name="connsiteX4207" fmla="*/ 3529107 w 12238203"/>
              <a:gd name="connsiteY4207" fmla="*/ 6565335 h 14922648"/>
              <a:gd name="connsiteX4208" fmla="*/ 4985972 w 12238203"/>
              <a:gd name="connsiteY4208" fmla="*/ 3273729 h 14922648"/>
              <a:gd name="connsiteX4209" fmla="*/ 4956631 w 12238203"/>
              <a:gd name="connsiteY4209" fmla="*/ 3312319 h 14922648"/>
              <a:gd name="connsiteX4210" fmla="*/ 4742783 w 12238203"/>
              <a:gd name="connsiteY4210" fmla="*/ 3178082 h 14922648"/>
              <a:gd name="connsiteX4211" fmla="*/ 4701196 w 12238203"/>
              <a:gd name="connsiteY4211" fmla="*/ 3031160 h 14922648"/>
              <a:gd name="connsiteX4212" fmla="*/ 4711249 w 12238203"/>
              <a:gd name="connsiteY4212" fmla="*/ 3009489 h 14922648"/>
              <a:gd name="connsiteX4213" fmla="*/ 4459273 w 12238203"/>
              <a:gd name="connsiteY4213" fmla="*/ 2804715 h 14922648"/>
              <a:gd name="connsiteX4214" fmla="*/ 4344755 w 12238203"/>
              <a:gd name="connsiteY4214" fmla="*/ 2786529 h 14922648"/>
              <a:gd name="connsiteX4215" fmla="*/ 4235247 w 12238203"/>
              <a:gd name="connsiteY4215" fmla="*/ 2757177 h 14922648"/>
              <a:gd name="connsiteX4216" fmla="*/ 4371667 w 12238203"/>
              <a:gd name="connsiteY4216" fmla="*/ 2728623 h 14922648"/>
              <a:gd name="connsiteX4217" fmla="*/ 4787461 w 12238203"/>
              <a:gd name="connsiteY4217" fmla="*/ 2684519 h 14922648"/>
              <a:gd name="connsiteX4218" fmla="*/ 5065595 w 12238203"/>
              <a:gd name="connsiteY4218" fmla="*/ 2945962 h 14922648"/>
              <a:gd name="connsiteX4219" fmla="*/ 5057510 w 12238203"/>
              <a:gd name="connsiteY4219" fmla="*/ 3095916 h 14922648"/>
              <a:gd name="connsiteX4220" fmla="*/ 4972020 w 12238203"/>
              <a:gd name="connsiteY4220" fmla="*/ 3157013 h 14922648"/>
              <a:gd name="connsiteX4221" fmla="*/ 4985972 w 12238203"/>
              <a:gd name="connsiteY4221" fmla="*/ 3273729 h 14922648"/>
              <a:gd name="connsiteX4222" fmla="*/ 5966672 w 12238203"/>
              <a:gd name="connsiteY4222" fmla="*/ 1060513 h 14922648"/>
              <a:gd name="connsiteX4223" fmla="*/ 5953538 w 12238203"/>
              <a:gd name="connsiteY4223" fmla="*/ 959306 h 14922648"/>
              <a:gd name="connsiteX4224" fmla="*/ 5953102 w 12238203"/>
              <a:gd name="connsiteY4224" fmla="*/ 1012644 h 14922648"/>
              <a:gd name="connsiteX4225" fmla="*/ 5958038 w 12238203"/>
              <a:gd name="connsiteY4225" fmla="*/ 1057448 h 14922648"/>
              <a:gd name="connsiteX4226" fmla="*/ 5958741 w 12238203"/>
              <a:gd name="connsiteY4226" fmla="*/ 1063823 h 14922648"/>
              <a:gd name="connsiteX4227" fmla="*/ 5966672 w 12238203"/>
              <a:gd name="connsiteY4227" fmla="*/ 1060513 h 14922648"/>
              <a:gd name="connsiteX4228" fmla="*/ 5397936 w 12238203"/>
              <a:gd name="connsiteY4228" fmla="*/ 2368645 h 14922648"/>
              <a:gd name="connsiteX4229" fmla="*/ 5307215 w 12238203"/>
              <a:gd name="connsiteY4229" fmla="*/ 2333357 h 14922648"/>
              <a:gd name="connsiteX4230" fmla="*/ 5397936 w 12238203"/>
              <a:gd name="connsiteY4230" fmla="*/ 2368645 h 14922648"/>
              <a:gd name="connsiteX4231" fmla="*/ 5937470 w 12238203"/>
              <a:gd name="connsiteY4231" fmla="*/ 1150187 h 14922648"/>
              <a:gd name="connsiteX4232" fmla="*/ 5932420 w 12238203"/>
              <a:gd name="connsiteY4232" fmla="*/ 1076224 h 14922648"/>
              <a:gd name="connsiteX4233" fmla="*/ 5928708 w 12238203"/>
              <a:gd name="connsiteY4233" fmla="*/ 1084626 h 14922648"/>
              <a:gd name="connsiteX4234" fmla="*/ 5925361 w 12238203"/>
              <a:gd name="connsiteY4234" fmla="*/ 1045847 h 14922648"/>
              <a:gd name="connsiteX4235" fmla="*/ 5927371 w 12238203"/>
              <a:gd name="connsiteY4235" fmla="*/ 1142139 h 14922648"/>
              <a:gd name="connsiteX4236" fmla="*/ 5937470 w 12238203"/>
              <a:gd name="connsiteY4236" fmla="*/ 1150187 h 14922648"/>
              <a:gd name="connsiteX4237" fmla="*/ 6056136 w 12238203"/>
              <a:gd name="connsiteY4237" fmla="*/ 881617 h 14922648"/>
              <a:gd name="connsiteX4238" fmla="*/ 6042192 w 12238203"/>
              <a:gd name="connsiteY4238" fmla="*/ 882271 h 14922648"/>
              <a:gd name="connsiteX4239" fmla="*/ 6052291 w 12238203"/>
              <a:gd name="connsiteY4239" fmla="*/ 890319 h 14922648"/>
              <a:gd name="connsiteX4240" fmla="*/ 5924222 w 12238203"/>
              <a:gd name="connsiteY4240" fmla="*/ 1195622 h 14922648"/>
              <a:gd name="connsiteX4241" fmla="*/ 5902699 w 12238203"/>
              <a:gd name="connsiteY4241" fmla="*/ 1182526 h 14922648"/>
              <a:gd name="connsiteX4242" fmla="*/ 5924222 w 12238203"/>
              <a:gd name="connsiteY4242" fmla="*/ 1195622 h 14922648"/>
              <a:gd name="connsiteX4243" fmla="*/ 5385149 w 12238203"/>
              <a:gd name="connsiteY4243" fmla="*/ 2416063 h 14922648"/>
              <a:gd name="connsiteX4244" fmla="*/ 5294639 w 12238203"/>
              <a:gd name="connsiteY4244" fmla="*/ 2393982 h 14922648"/>
              <a:gd name="connsiteX4245" fmla="*/ 5385149 w 12238203"/>
              <a:gd name="connsiteY4245" fmla="*/ 2416063 h 14922648"/>
              <a:gd name="connsiteX4246" fmla="*/ 6183866 w 12238203"/>
              <a:gd name="connsiteY4246" fmla="*/ 613409 h 14922648"/>
              <a:gd name="connsiteX4247" fmla="*/ 6143833 w 12238203"/>
              <a:gd name="connsiteY4247" fmla="*/ 571250 h 14922648"/>
              <a:gd name="connsiteX4248" fmla="*/ 6183866 w 12238203"/>
              <a:gd name="connsiteY4248" fmla="*/ 613409 h 14922648"/>
              <a:gd name="connsiteX4249" fmla="*/ 5961768 w 12238203"/>
              <a:gd name="connsiteY4249" fmla="*/ 1125741 h 14922648"/>
              <a:gd name="connsiteX4250" fmla="*/ 5961135 w 12238203"/>
              <a:gd name="connsiteY4250" fmla="*/ 1119398 h 14922648"/>
              <a:gd name="connsiteX4251" fmla="*/ 5952771 w 12238203"/>
              <a:gd name="connsiteY4251" fmla="*/ 1122876 h 14922648"/>
              <a:gd name="connsiteX4252" fmla="*/ 5954584 w 12238203"/>
              <a:gd name="connsiteY4252" fmla="*/ 1126904 h 14922648"/>
              <a:gd name="connsiteX4253" fmla="*/ 5961768 w 12238203"/>
              <a:gd name="connsiteY4253" fmla="*/ 1125741 h 14922648"/>
              <a:gd name="connsiteX4254" fmla="*/ 5789268 w 12238203"/>
              <a:gd name="connsiteY4254" fmla="*/ 1542269 h 14922648"/>
              <a:gd name="connsiteX4255" fmla="*/ 5771055 w 12238203"/>
              <a:gd name="connsiteY4255" fmla="*/ 1532693 h 14922648"/>
              <a:gd name="connsiteX4256" fmla="*/ 5789268 w 12238203"/>
              <a:gd name="connsiteY4256" fmla="*/ 1542269 h 14922648"/>
              <a:gd name="connsiteX4257" fmla="*/ 5965938 w 12238203"/>
              <a:gd name="connsiteY4257" fmla="*/ 1147321 h 14922648"/>
              <a:gd name="connsiteX4258" fmla="*/ 5955745 w 12238203"/>
              <a:gd name="connsiteY4258" fmla="*/ 1147861 h 14922648"/>
              <a:gd name="connsiteX4259" fmla="*/ 5961457 w 12238203"/>
              <a:gd name="connsiteY4259" fmla="*/ 1150385 h 14922648"/>
              <a:gd name="connsiteX4260" fmla="*/ 5965938 w 12238203"/>
              <a:gd name="connsiteY4260" fmla="*/ 1147321 h 14922648"/>
              <a:gd name="connsiteX4261" fmla="*/ 5953079 w 12238203"/>
              <a:gd name="connsiteY4261" fmla="*/ 1183984 h 14922648"/>
              <a:gd name="connsiteX4262" fmla="*/ 5945833 w 12238203"/>
              <a:gd name="connsiteY4262" fmla="*/ 1146710 h 14922648"/>
              <a:gd name="connsiteX4263" fmla="*/ 5953079 w 12238203"/>
              <a:gd name="connsiteY4263" fmla="*/ 1183984 h 14922648"/>
              <a:gd name="connsiteX4264" fmla="*/ 5979464 w 12238203"/>
              <a:gd name="connsiteY4264" fmla="*/ 1124269 h 14922648"/>
              <a:gd name="connsiteX4265" fmla="*/ 5972175 w 12238203"/>
              <a:gd name="connsiteY4265" fmla="*/ 1025285 h 14922648"/>
              <a:gd name="connsiteX4266" fmla="*/ 5976737 w 12238203"/>
              <a:gd name="connsiteY4266" fmla="*/ 1092219 h 14922648"/>
              <a:gd name="connsiteX4267" fmla="*/ 5952897 w 12238203"/>
              <a:gd name="connsiteY4267" fmla="*/ 1092022 h 14922648"/>
              <a:gd name="connsiteX4268" fmla="*/ 5952750 w 12238203"/>
              <a:gd name="connsiteY4268" fmla="*/ 1092021 h 14922648"/>
              <a:gd name="connsiteX4269" fmla="*/ 5952877 w 12238203"/>
              <a:gd name="connsiteY4269" fmla="*/ 1091617 h 14922648"/>
              <a:gd name="connsiteX4270" fmla="*/ 5956543 w 12238203"/>
              <a:gd name="connsiteY4270" fmla="*/ 1079979 h 14922648"/>
              <a:gd name="connsiteX4271" fmla="*/ 5951889 w 12238203"/>
              <a:gd name="connsiteY4271" fmla="*/ 1071197 h 14922648"/>
              <a:gd name="connsiteX4272" fmla="*/ 5952750 w 12238203"/>
              <a:gd name="connsiteY4272" fmla="*/ 1092021 h 14922648"/>
              <a:gd name="connsiteX4273" fmla="*/ 5953911 w 12238203"/>
              <a:gd name="connsiteY4273" fmla="*/ 1112978 h 14922648"/>
              <a:gd name="connsiteX4274" fmla="*/ 5972892 w 12238203"/>
              <a:gd name="connsiteY4274" fmla="*/ 1100921 h 14922648"/>
              <a:gd name="connsiteX4275" fmla="*/ 5979464 w 12238203"/>
              <a:gd name="connsiteY4275" fmla="*/ 1124269 h 14922648"/>
              <a:gd name="connsiteX4276" fmla="*/ 1227700 w 12238203"/>
              <a:gd name="connsiteY4276" fmla="*/ 11887433 h 14922648"/>
              <a:gd name="connsiteX4277" fmla="*/ 1019507 w 12238203"/>
              <a:gd name="connsiteY4277" fmla="*/ 11660765 h 14922648"/>
              <a:gd name="connsiteX4278" fmla="*/ 854343 w 12238203"/>
              <a:gd name="connsiteY4278" fmla="*/ 11509735 h 14922648"/>
              <a:gd name="connsiteX4279" fmla="*/ 689179 w 12238203"/>
              <a:gd name="connsiteY4279" fmla="*/ 11358704 h 14922648"/>
              <a:gd name="connsiteX4280" fmla="*/ 583206 w 12238203"/>
              <a:gd name="connsiteY4280" fmla="*/ 11267497 h 14922648"/>
              <a:gd name="connsiteX4281" fmla="*/ 376813 w 12238203"/>
              <a:gd name="connsiteY4281" fmla="*/ 11432401 h 14922648"/>
              <a:gd name="connsiteX4282" fmla="*/ 138165 w 12238203"/>
              <a:gd name="connsiteY4282" fmla="*/ 11692224 h 14922648"/>
              <a:gd name="connsiteX4283" fmla="*/ 790130 w 12238203"/>
              <a:gd name="connsiteY4283" fmla="*/ 12359844 h 14922648"/>
              <a:gd name="connsiteX4284" fmla="*/ 1227700 w 12238203"/>
              <a:gd name="connsiteY4284" fmla="*/ 11887433 h 14922648"/>
              <a:gd name="connsiteX4285" fmla="*/ 6209661 w 12238203"/>
              <a:gd name="connsiteY4285" fmla="*/ 624296 h 14922648"/>
              <a:gd name="connsiteX4286" fmla="*/ 6184111 w 12238203"/>
              <a:gd name="connsiteY4286" fmla="*/ 596693 h 14922648"/>
              <a:gd name="connsiteX4287" fmla="*/ 6209661 w 12238203"/>
              <a:gd name="connsiteY4287" fmla="*/ 624296 h 14922648"/>
              <a:gd name="connsiteX4288" fmla="*/ 5957301 w 12238203"/>
              <a:gd name="connsiteY4288" fmla="*/ 1213466 h 14922648"/>
              <a:gd name="connsiteX4289" fmla="*/ 5953434 w 12238203"/>
              <a:gd name="connsiteY4289" fmla="*/ 1191314 h 14922648"/>
              <a:gd name="connsiteX4290" fmla="*/ 5957301 w 12238203"/>
              <a:gd name="connsiteY4290" fmla="*/ 1213466 h 14922648"/>
              <a:gd name="connsiteX4291" fmla="*/ 1361550 w 12238203"/>
              <a:gd name="connsiteY4291" fmla="*/ 11619243 h 14922648"/>
              <a:gd name="connsiteX4292" fmla="*/ 1292901 w 12238203"/>
              <a:gd name="connsiteY4292" fmla="*/ 11529718 h 14922648"/>
              <a:gd name="connsiteX4293" fmla="*/ 1361550 w 12238203"/>
              <a:gd name="connsiteY4293" fmla="*/ 11619243 h 14922648"/>
              <a:gd name="connsiteX4294" fmla="*/ 1377893 w 12238203"/>
              <a:gd name="connsiteY4294" fmla="*/ 11593806 h 14922648"/>
              <a:gd name="connsiteX4295" fmla="*/ 1317415 w 12238203"/>
              <a:gd name="connsiteY4295" fmla="*/ 11491563 h 14922648"/>
              <a:gd name="connsiteX4296" fmla="*/ 1377893 w 12238203"/>
              <a:gd name="connsiteY4296" fmla="*/ 11593806 h 14922648"/>
              <a:gd name="connsiteX4297" fmla="*/ 5445461 w 12238203"/>
              <a:gd name="connsiteY4297" fmla="*/ 2408218 h 14922648"/>
              <a:gd name="connsiteX4298" fmla="*/ 5214077 w 12238203"/>
              <a:gd name="connsiteY4298" fmla="*/ 2395198 h 14922648"/>
              <a:gd name="connsiteX4299" fmla="*/ 5208324 w 12238203"/>
              <a:gd name="connsiteY4299" fmla="*/ 2448785 h 14922648"/>
              <a:gd name="connsiteX4300" fmla="*/ 5130696 w 12238203"/>
              <a:gd name="connsiteY4300" fmla="*/ 2426839 h 14922648"/>
              <a:gd name="connsiteX4301" fmla="*/ 5077848 w 12238203"/>
              <a:gd name="connsiteY4301" fmla="*/ 2467927 h 14922648"/>
              <a:gd name="connsiteX4302" fmla="*/ 4942411 w 12238203"/>
              <a:gd name="connsiteY4302" fmla="*/ 2382786 h 14922648"/>
              <a:gd name="connsiteX4303" fmla="*/ 5001863 w 12238203"/>
              <a:gd name="connsiteY4303" fmla="*/ 2341598 h 14922648"/>
              <a:gd name="connsiteX4304" fmla="*/ 5060798 w 12238203"/>
              <a:gd name="connsiteY4304" fmla="*/ 2226443 h 14922648"/>
              <a:gd name="connsiteX4305" fmla="*/ 5124674 w 12238203"/>
              <a:gd name="connsiteY4305" fmla="*/ 2255861 h 14922648"/>
              <a:gd name="connsiteX4306" fmla="*/ 5302150 w 12238203"/>
              <a:gd name="connsiteY4306" fmla="*/ 2243275 h 14922648"/>
              <a:gd name="connsiteX4307" fmla="*/ 5296607 w 12238203"/>
              <a:gd name="connsiteY4307" fmla="*/ 2310069 h 14922648"/>
              <a:gd name="connsiteX4308" fmla="*/ 5445461 w 12238203"/>
              <a:gd name="connsiteY4308" fmla="*/ 2408218 h 14922648"/>
              <a:gd name="connsiteX4309" fmla="*/ 1487871 w 12238203"/>
              <a:gd name="connsiteY4309" fmla="*/ 11366847 h 14922648"/>
              <a:gd name="connsiteX4310" fmla="*/ 1448349 w 12238203"/>
              <a:gd name="connsiteY4310" fmla="*/ 11287641 h 14922648"/>
              <a:gd name="connsiteX4311" fmla="*/ 1487871 w 12238203"/>
              <a:gd name="connsiteY4311" fmla="*/ 11366847 h 14922648"/>
              <a:gd name="connsiteX4312" fmla="*/ 1258926 w 12238203"/>
              <a:gd name="connsiteY4312" fmla="*/ 11903271 h 14922648"/>
              <a:gd name="connsiteX4313" fmla="*/ 1107876 w 12238203"/>
              <a:gd name="connsiteY4313" fmla="*/ 12068650 h 14922648"/>
              <a:gd name="connsiteX4314" fmla="*/ 789951 w 12238203"/>
              <a:gd name="connsiteY4314" fmla="*/ 12391394 h 14922648"/>
              <a:gd name="connsiteX4315" fmla="*/ 703046 w 12238203"/>
              <a:gd name="connsiteY4315" fmla="*/ 12398909 h 14922648"/>
              <a:gd name="connsiteX4316" fmla="*/ 161081 w 12238203"/>
              <a:gd name="connsiteY4316" fmla="*/ 11850293 h 14922648"/>
              <a:gd name="connsiteX4317" fmla="*/ 102160 w 12238203"/>
              <a:gd name="connsiteY4317" fmla="*/ 11782937 h 14922648"/>
              <a:gd name="connsiteX4318" fmla="*/ 0 w 12238203"/>
              <a:gd name="connsiteY4318" fmla="*/ 11679641 h 14922648"/>
              <a:gd name="connsiteX4319" fmla="*/ 174739 w 12238203"/>
              <a:gd name="connsiteY4319" fmla="*/ 11498711 h 14922648"/>
              <a:gd name="connsiteX4320" fmla="*/ 480563 w 12238203"/>
              <a:gd name="connsiteY4320" fmla="*/ 11211432 h 14922648"/>
              <a:gd name="connsiteX4321" fmla="*/ 531855 w 12238203"/>
              <a:gd name="connsiteY4321" fmla="*/ 11223383 h 14922648"/>
              <a:gd name="connsiteX4322" fmla="*/ 575275 w 12238203"/>
              <a:gd name="connsiteY4322" fmla="*/ 11227772 h 14922648"/>
              <a:gd name="connsiteX4323" fmla="*/ 775996 w 12238203"/>
              <a:gd name="connsiteY4323" fmla="*/ 11406757 h 14922648"/>
              <a:gd name="connsiteX4324" fmla="*/ 1258926 w 12238203"/>
              <a:gd name="connsiteY4324" fmla="*/ 11903271 h 14922648"/>
              <a:gd name="connsiteX4325" fmla="*/ 5999873 w 12238203"/>
              <a:gd name="connsiteY4325" fmla="*/ 1182809 h 14922648"/>
              <a:gd name="connsiteX4326" fmla="*/ 6015363 w 12238203"/>
              <a:gd name="connsiteY4326" fmla="*/ 1136544 h 14922648"/>
              <a:gd name="connsiteX4327" fmla="*/ 6009010 w 12238203"/>
              <a:gd name="connsiteY4327" fmla="*/ 1096436 h 14922648"/>
              <a:gd name="connsiteX4328" fmla="*/ 6003265 w 12238203"/>
              <a:gd name="connsiteY4328" fmla="*/ 1117569 h 14922648"/>
              <a:gd name="connsiteX4329" fmla="*/ 5984990 w 12238203"/>
              <a:gd name="connsiteY4329" fmla="*/ 1119895 h 14922648"/>
              <a:gd name="connsiteX4330" fmla="*/ 5991863 w 12238203"/>
              <a:gd name="connsiteY4330" fmla="*/ 1143376 h 14922648"/>
              <a:gd name="connsiteX4331" fmla="*/ 5979787 w 12238203"/>
              <a:gd name="connsiteY4331" fmla="*/ 1155256 h 14922648"/>
              <a:gd name="connsiteX4332" fmla="*/ 5976934 w 12238203"/>
              <a:gd name="connsiteY4332" fmla="*/ 1184482 h 14922648"/>
              <a:gd name="connsiteX4333" fmla="*/ 5992745 w 12238203"/>
              <a:gd name="connsiteY4333" fmla="*/ 1195054 h 14922648"/>
              <a:gd name="connsiteX4334" fmla="*/ 5999873 w 12238203"/>
              <a:gd name="connsiteY4334" fmla="*/ 1182809 h 14922648"/>
              <a:gd name="connsiteX4335" fmla="*/ 6088086 w 12238203"/>
              <a:gd name="connsiteY4335" fmla="*/ 994725 h 14922648"/>
              <a:gd name="connsiteX4336" fmla="*/ 6081701 w 12238203"/>
              <a:gd name="connsiteY4336" fmla="*/ 978274 h 14922648"/>
              <a:gd name="connsiteX4337" fmla="*/ 6088086 w 12238203"/>
              <a:gd name="connsiteY4337" fmla="*/ 994725 h 14922648"/>
              <a:gd name="connsiteX4338" fmla="*/ 6127200 w 12238203"/>
              <a:gd name="connsiteY4338" fmla="*/ 906202 h 14922648"/>
              <a:gd name="connsiteX4339" fmla="*/ 6097314 w 12238203"/>
              <a:gd name="connsiteY4339" fmla="*/ 896583 h 14922648"/>
              <a:gd name="connsiteX4340" fmla="*/ 6127200 w 12238203"/>
              <a:gd name="connsiteY4340" fmla="*/ 906202 h 14922648"/>
              <a:gd name="connsiteX4341" fmla="*/ 6244530 w 12238203"/>
              <a:gd name="connsiteY4341" fmla="*/ 645821 h 14922648"/>
              <a:gd name="connsiteX4342" fmla="*/ 6215753 w 12238203"/>
              <a:gd name="connsiteY4342" fmla="*/ 616282 h 14922648"/>
              <a:gd name="connsiteX4343" fmla="*/ 6244530 w 12238203"/>
              <a:gd name="connsiteY4343" fmla="*/ 645821 h 14922648"/>
              <a:gd name="connsiteX4344" fmla="*/ 6000456 w 12238203"/>
              <a:gd name="connsiteY4344" fmla="*/ 1208504 h 14922648"/>
              <a:gd name="connsiteX4345" fmla="*/ 5993365 w 12238203"/>
              <a:gd name="connsiteY4345" fmla="*/ 1201784 h 14922648"/>
              <a:gd name="connsiteX4346" fmla="*/ 5994092 w 12238203"/>
              <a:gd name="connsiteY4346" fmla="*/ 1222908 h 14922648"/>
              <a:gd name="connsiteX4347" fmla="*/ 6080332 w 12238203"/>
              <a:gd name="connsiteY4347" fmla="*/ 1059444 h 14922648"/>
              <a:gd name="connsiteX4348" fmla="*/ 6074121 w 12238203"/>
              <a:gd name="connsiteY4348" fmla="*/ 964524 h 14922648"/>
              <a:gd name="connsiteX4349" fmla="*/ 6081027 w 12238203"/>
              <a:gd name="connsiteY4349" fmla="*/ 964347 h 14922648"/>
              <a:gd name="connsiteX4350" fmla="*/ 6068775 w 12238203"/>
              <a:gd name="connsiteY4350" fmla="*/ 914818 h 14922648"/>
              <a:gd name="connsiteX4351" fmla="*/ 6060210 w 12238203"/>
              <a:gd name="connsiteY4351" fmla="*/ 941521 h 14922648"/>
              <a:gd name="connsiteX4352" fmla="*/ 6052445 w 12238203"/>
              <a:gd name="connsiteY4352" fmla="*/ 920874 h 14922648"/>
              <a:gd name="connsiteX4353" fmla="*/ 6044049 w 12238203"/>
              <a:gd name="connsiteY4353" fmla="*/ 948009 h 14922648"/>
              <a:gd name="connsiteX4354" fmla="*/ 6035983 w 12238203"/>
              <a:gd name="connsiteY4354" fmla="*/ 927229 h 14922648"/>
              <a:gd name="connsiteX4355" fmla="*/ 6029661 w 12238203"/>
              <a:gd name="connsiteY4355" fmla="*/ 1003342 h 14922648"/>
              <a:gd name="connsiteX4356" fmla="*/ 6007455 w 12238203"/>
              <a:gd name="connsiteY4356" fmla="*/ 890953 h 14922648"/>
              <a:gd name="connsiteX4357" fmla="*/ 6011289 w 12238203"/>
              <a:gd name="connsiteY4357" fmla="*/ 936762 h 14922648"/>
              <a:gd name="connsiteX4358" fmla="*/ 5999919 w 12238203"/>
              <a:gd name="connsiteY4358" fmla="*/ 938911 h 14922648"/>
              <a:gd name="connsiteX4359" fmla="*/ 5987799 w 12238203"/>
              <a:gd name="connsiteY4359" fmla="*/ 889082 h 14922648"/>
              <a:gd name="connsiteX4360" fmla="*/ 5994174 w 12238203"/>
              <a:gd name="connsiteY4360" fmla="*/ 960045 h 14922648"/>
              <a:gd name="connsiteX4361" fmla="*/ 5985975 w 12238203"/>
              <a:gd name="connsiteY4361" fmla="*/ 939565 h 14922648"/>
              <a:gd name="connsiteX4362" fmla="*/ 5980231 w 12238203"/>
              <a:gd name="connsiteY4362" fmla="*/ 960699 h 14922648"/>
              <a:gd name="connsiteX4363" fmla="*/ 5966112 w 12238203"/>
              <a:gd name="connsiteY4363" fmla="*/ 899944 h 14922648"/>
              <a:gd name="connsiteX4364" fmla="*/ 5974207 w 12238203"/>
              <a:gd name="connsiteY4364" fmla="*/ 1012554 h 14922648"/>
              <a:gd name="connsiteX4365" fmla="*/ 5974519 w 12238203"/>
              <a:gd name="connsiteY4365" fmla="*/ 958175 h 14922648"/>
              <a:gd name="connsiteX4366" fmla="*/ 5986129 w 12238203"/>
              <a:gd name="connsiteY4366" fmla="*/ 970120 h 14922648"/>
              <a:gd name="connsiteX4367" fmla="*/ 5989366 w 12238203"/>
              <a:gd name="connsiteY4367" fmla="*/ 1040054 h 14922648"/>
              <a:gd name="connsiteX4368" fmla="*/ 5989295 w 12238203"/>
              <a:gd name="connsiteY4368" fmla="*/ 1066339 h 14922648"/>
              <a:gd name="connsiteX4369" fmla="*/ 5997917 w 12238203"/>
              <a:gd name="connsiteY4369" fmla="*/ 1081347 h 14922648"/>
              <a:gd name="connsiteX4370" fmla="*/ 5997880 w 12238203"/>
              <a:gd name="connsiteY4370" fmla="*/ 1081358 h 14922648"/>
              <a:gd name="connsiteX4371" fmla="*/ 6000238 w 12238203"/>
              <a:gd name="connsiteY4371" fmla="*/ 1085387 h 14922648"/>
              <a:gd name="connsiteX4372" fmla="*/ 5997917 w 12238203"/>
              <a:gd name="connsiteY4372" fmla="*/ 1081347 h 14922648"/>
              <a:gd name="connsiteX4373" fmla="*/ 6001120 w 12238203"/>
              <a:gd name="connsiteY4373" fmla="*/ 1080441 h 14922648"/>
              <a:gd name="connsiteX4374" fmla="*/ 6008282 w 12238203"/>
              <a:gd name="connsiteY4374" fmla="*/ 1075312 h 14922648"/>
              <a:gd name="connsiteX4375" fmla="*/ 6007175 w 12238203"/>
              <a:gd name="connsiteY4375" fmla="*/ 1061552 h 14922648"/>
              <a:gd name="connsiteX4376" fmla="*/ 5996238 w 12238203"/>
              <a:gd name="connsiteY4376" fmla="*/ 1063534 h 14922648"/>
              <a:gd name="connsiteX4377" fmla="*/ 5994360 w 12238203"/>
              <a:gd name="connsiteY4377" fmla="*/ 966942 h 14922648"/>
              <a:gd name="connsiteX4378" fmla="*/ 6006791 w 12238203"/>
              <a:gd name="connsiteY4378" fmla="*/ 962392 h 14922648"/>
              <a:gd name="connsiteX4379" fmla="*/ 6020900 w 12238203"/>
              <a:gd name="connsiteY4379" fmla="*/ 1077659 h 14922648"/>
              <a:gd name="connsiteX4380" fmla="*/ 6020402 w 12238203"/>
              <a:gd name="connsiteY4380" fmla="*/ 985263 h 14922648"/>
              <a:gd name="connsiteX4381" fmla="*/ 6034667 w 12238203"/>
              <a:gd name="connsiteY4381" fmla="*/ 1015596 h 14922648"/>
              <a:gd name="connsiteX4382" fmla="*/ 6026623 w 12238203"/>
              <a:gd name="connsiteY4382" fmla="*/ 1025671 h 14922648"/>
              <a:gd name="connsiteX4383" fmla="*/ 6035528 w 12238203"/>
              <a:gd name="connsiteY4383" fmla="*/ 1036420 h 14922648"/>
              <a:gd name="connsiteX4384" fmla="*/ 6040742 w 12238203"/>
              <a:gd name="connsiteY4384" fmla="*/ 1086426 h 14922648"/>
              <a:gd name="connsiteX4385" fmla="*/ 6060397 w 12238203"/>
              <a:gd name="connsiteY4385" fmla="*/ 1088296 h 14922648"/>
              <a:gd name="connsiteX4386" fmla="*/ 6044411 w 12238203"/>
              <a:gd name="connsiteY4386" fmla="*/ 1016315 h 14922648"/>
              <a:gd name="connsiteX4387" fmla="*/ 6034137 w 12238203"/>
              <a:gd name="connsiteY4387" fmla="*/ 946857 h 14922648"/>
              <a:gd name="connsiteX4388" fmla="*/ 6062056 w 12238203"/>
              <a:gd name="connsiteY4388" fmla="*/ 1061770 h 14922648"/>
              <a:gd name="connsiteX4389" fmla="*/ 6058179 w 12238203"/>
              <a:gd name="connsiteY4389" fmla="*/ 954252 h 14922648"/>
              <a:gd name="connsiteX4390" fmla="*/ 6080332 w 12238203"/>
              <a:gd name="connsiteY4390" fmla="*/ 1059444 h 14922648"/>
              <a:gd name="connsiteX4391" fmla="*/ 6011042 w 12238203"/>
              <a:gd name="connsiteY4391" fmla="*/ 1223582 h 14922648"/>
              <a:gd name="connsiteX4392" fmla="*/ 6001782 w 12238203"/>
              <a:gd name="connsiteY4392" fmla="*/ 1205503 h 14922648"/>
              <a:gd name="connsiteX4393" fmla="*/ 6011042 w 12238203"/>
              <a:gd name="connsiteY4393" fmla="*/ 1223582 h 14922648"/>
              <a:gd name="connsiteX4394" fmla="*/ 1781528 w 12238203"/>
              <a:gd name="connsiteY4394" fmla="*/ 10797828 h 14922648"/>
              <a:gd name="connsiteX4395" fmla="*/ 1753860 w 12238203"/>
              <a:gd name="connsiteY4395" fmla="*/ 10739220 h 14922648"/>
              <a:gd name="connsiteX4396" fmla="*/ 1781528 w 12238203"/>
              <a:gd name="connsiteY4396" fmla="*/ 10797828 h 14922648"/>
              <a:gd name="connsiteX4397" fmla="*/ 1369674 w 12238203"/>
              <a:gd name="connsiteY4397" fmla="*/ 11732544 h 14922648"/>
              <a:gd name="connsiteX4398" fmla="*/ 1302491 w 12238203"/>
              <a:gd name="connsiteY4398" fmla="*/ 11599271 h 14922648"/>
              <a:gd name="connsiteX4399" fmla="*/ 1314236 w 12238203"/>
              <a:gd name="connsiteY4399" fmla="*/ 11678963 h 14922648"/>
              <a:gd name="connsiteX4400" fmla="*/ 1369674 w 12238203"/>
              <a:gd name="connsiteY4400" fmla="*/ 11732544 h 14922648"/>
              <a:gd name="connsiteX4401" fmla="*/ 6010522 w 12238203"/>
              <a:gd name="connsiteY4401" fmla="*/ 1240210 h 14922648"/>
              <a:gd name="connsiteX4402" fmla="*/ 5986535 w 12238203"/>
              <a:gd name="connsiteY4402" fmla="*/ 1240012 h 14922648"/>
              <a:gd name="connsiteX4403" fmla="*/ 6010522 w 12238203"/>
              <a:gd name="connsiteY4403" fmla="*/ 1240210 h 14922648"/>
              <a:gd name="connsiteX4404" fmla="*/ 6091268 w 12238203"/>
              <a:gd name="connsiteY4404" fmla="*/ 1057462 h 14922648"/>
              <a:gd name="connsiteX4405" fmla="*/ 6086761 w 12238203"/>
              <a:gd name="connsiteY4405" fmla="*/ 997726 h 14922648"/>
              <a:gd name="connsiteX4406" fmla="*/ 6091268 w 12238203"/>
              <a:gd name="connsiteY4406" fmla="*/ 1057462 h 14922648"/>
              <a:gd name="connsiteX4407" fmla="*/ 6048672 w 12238203"/>
              <a:gd name="connsiteY4407" fmla="*/ 1174910 h 14922648"/>
              <a:gd name="connsiteX4408" fmla="*/ 6056054 w 12238203"/>
              <a:gd name="connsiteY4408" fmla="*/ 1144480 h 14922648"/>
              <a:gd name="connsiteX4409" fmla="*/ 6041437 w 12238203"/>
              <a:gd name="connsiteY4409" fmla="*/ 1131207 h 14922648"/>
              <a:gd name="connsiteX4410" fmla="*/ 6042619 w 12238203"/>
              <a:gd name="connsiteY4410" fmla="*/ 1183018 h 14922648"/>
              <a:gd name="connsiteX4411" fmla="*/ 6048672 w 12238203"/>
              <a:gd name="connsiteY4411" fmla="*/ 1174910 h 14922648"/>
              <a:gd name="connsiteX4412" fmla="*/ 6083245 w 12238203"/>
              <a:gd name="connsiteY4412" fmla="*/ 1098391 h 14922648"/>
              <a:gd name="connsiteX4413" fmla="*/ 6077812 w 12238203"/>
              <a:gd name="connsiteY4413" fmla="*/ 1065146 h 14922648"/>
              <a:gd name="connsiteX4414" fmla="*/ 6083245 w 12238203"/>
              <a:gd name="connsiteY4414" fmla="*/ 1098391 h 14922648"/>
              <a:gd name="connsiteX4415" fmla="*/ 1898008 w 12238203"/>
              <a:gd name="connsiteY4415" fmla="*/ 10573300 h 14922648"/>
              <a:gd name="connsiteX4416" fmla="*/ 1881620 w 12238203"/>
              <a:gd name="connsiteY4416" fmla="*/ 10528578 h 14922648"/>
              <a:gd name="connsiteX4417" fmla="*/ 1762263 w 12238203"/>
              <a:gd name="connsiteY4417" fmla="*/ 10631305 h 14922648"/>
              <a:gd name="connsiteX4418" fmla="*/ 1898008 w 12238203"/>
              <a:gd name="connsiteY4418" fmla="*/ 10573300 h 14922648"/>
              <a:gd name="connsiteX4419" fmla="*/ 6032023 w 12238203"/>
              <a:gd name="connsiteY4419" fmla="*/ 1222452 h 14922648"/>
              <a:gd name="connsiteX4420" fmla="*/ 6034854 w 12238203"/>
              <a:gd name="connsiteY4420" fmla="*/ 1162371 h 14922648"/>
              <a:gd name="connsiteX4421" fmla="*/ 6025472 w 12238203"/>
              <a:gd name="connsiteY4421" fmla="*/ 1090080 h 14922648"/>
              <a:gd name="connsiteX4422" fmla="*/ 6026498 w 12238203"/>
              <a:gd name="connsiteY4422" fmla="*/ 1226825 h 14922648"/>
              <a:gd name="connsiteX4423" fmla="*/ 6032023 w 12238203"/>
              <a:gd name="connsiteY4423" fmla="*/ 1222452 h 14922648"/>
              <a:gd name="connsiteX4424" fmla="*/ 1433758 w 12238203"/>
              <a:gd name="connsiteY4424" fmla="*/ 11647576 h 14922648"/>
              <a:gd name="connsiteX4425" fmla="*/ 1389196 w 12238203"/>
              <a:gd name="connsiteY4425" fmla="*/ 11519707 h 14922648"/>
              <a:gd name="connsiteX4426" fmla="*/ 1316235 w 12238203"/>
              <a:gd name="connsiteY4426" fmla="*/ 11409907 h 14922648"/>
              <a:gd name="connsiteX4427" fmla="*/ 1433758 w 12238203"/>
              <a:gd name="connsiteY4427" fmla="*/ 11647576 h 14922648"/>
              <a:gd name="connsiteX4428" fmla="*/ 6038409 w 12238203"/>
              <a:gd name="connsiteY4428" fmla="*/ 1238902 h 14922648"/>
              <a:gd name="connsiteX4429" fmla="*/ 6018940 w 12238203"/>
              <a:gd name="connsiteY4429" fmla="*/ 1243929 h 14922648"/>
              <a:gd name="connsiteX4430" fmla="*/ 6038409 w 12238203"/>
              <a:gd name="connsiteY4430" fmla="*/ 1238902 h 14922648"/>
              <a:gd name="connsiteX4431" fmla="*/ 6102714 w 12238203"/>
              <a:gd name="connsiteY4431" fmla="*/ 1093364 h 14922648"/>
              <a:gd name="connsiteX4432" fmla="*/ 6096328 w 12238203"/>
              <a:gd name="connsiteY4432" fmla="*/ 1076913 h 14922648"/>
              <a:gd name="connsiteX4433" fmla="*/ 6102714 w 12238203"/>
              <a:gd name="connsiteY4433" fmla="*/ 1093364 h 14922648"/>
              <a:gd name="connsiteX4434" fmla="*/ 6070343 w 12238203"/>
              <a:gd name="connsiteY4434" fmla="*/ 1170352 h 14922648"/>
              <a:gd name="connsiteX4435" fmla="*/ 6061092 w 12238203"/>
              <a:gd name="connsiteY4435" fmla="*/ 1133077 h 14922648"/>
              <a:gd name="connsiteX4436" fmla="*/ 6063601 w 12238203"/>
              <a:gd name="connsiteY4436" fmla="*/ 1181887 h 14922648"/>
              <a:gd name="connsiteX4437" fmla="*/ 6070343 w 12238203"/>
              <a:gd name="connsiteY4437" fmla="*/ 1170352 h 14922648"/>
              <a:gd name="connsiteX4438" fmla="*/ 6294812 w 12238203"/>
              <a:gd name="connsiteY4438" fmla="*/ 675175 h 14922648"/>
              <a:gd name="connsiteX4439" fmla="*/ 6256025 w 12238203"/>
              <a:gd name="connsiteY4439" fmla="*/ 659056 h 14922648"/>
              <a:gd name="connsiteX4440" fmla="*/ 6294812 w 12238203"/>
              <a:gd name="connsiteY4440" fmla="*/ 675175 h 14922648"/>
              <a:gd name="connsiteX4441" fmla="*/ 1809188 w 12238203"/>
              <a:gd name="connsiteY4441" fmla="*/ 10834517 h 14922648"/>
              <a:gd name="connsiteX4442" fmla="*/ 1791440 w 12238203"/>
              <a:gd name="connsiteY4442" fmla="*/ 10821577 h 14922648"/>
              <a:gd name="connsiteX4443" fmla="*/ 1809188 w 12238203"/>
              <a:gd name="connsiteY4443" fmla="*/ 10834517 h 14922648"/>
              <a:gd name="connsiteX4444" fmla="*/ 6059910 w 12238203"/>
              <a:gd name="connsiteY4444" fmla="*/ 1221144 h 14922648"/>
              <a:gd name="connsiteX4445" fmla="*/ 6061941 w 12238203"/>
              <a:gd name="connsiteY4445" fmla="*/ 1208413 h 14922648"/>
              <a:gd name="connsiteX4446" fmla="*/ 6052331 w 12238203"/>
              <a:gd name="connsiteY4446" fmla="*/ 1207394 h 14922648"/>
              <a:gd name="connsiteX4447" fmla="*/ 6059910 w 12238203"/>
              <a:gd name="connsiteY4447" fmla="*/ 1221144 h 14922648"/>
              <a:gd name="connsiteX4448" fmla="*/ 6133453 w 12238203"/>
              <a:gd name="connsiteY4448" fmla="*/ 1062830 h 14922648"/>
              <a:gd name="connsiteX4449" fmla="*/ 6126713 w 12238203"/>
              <a:gd name="connsiteY4449" fmla="*/ 1039050 h 14922648"/>
              <a:gd name="connsiteX4450" fmla="*/ 6118958 w 12238203"/>
              <a:gd name="connsiteY4450" fmla="*/ 963891 h 14922648"/>
              <a:gd name="connsiteX4451" fmla="*/ 6122670 w 12238203"/>
              <a:gd name="connsiteY4451" fmla="*/ 955489 h 14922648"/>
              <a:gd name="connsiteX4452" fmla="*/ 6111920 w 12238203"/>
              <a:gd name="connsiteY4452" fmla="*/ 964368 h 14922648"/>
              <a:gd name="connsiteX4453" fmla="*/ 6101180 w 12238203"/>
              <a:gd name="connsiteY4453" fmla="*/ 918735 h 14922648"/>
              <a:gd name="connsiteX4454" fmla="*/ 6099159 w 12238203"/>
              <a:gd name="connsiteY4454" fmla="*/ 1016833 h 14922648"/>
              <a:gd name="connsiteX4455" fmla="*/ 6107918 w 12238203"/>
              <a:gd name="connsiteY4455" fmla="*/ 1058004 h 14922648"/>
              <a:gd name="connsiteX4456" fmla="*/ 6107068 w 12238203"/>
              <a:gd name="connsiteY4456" fmla="*/ 982668 h 14922648"/>
              <a:gd name="connsiteX4457" fmla="*/ 6133453 w 12238203"/>
              <a:gd name="connsiteY4457" fmla="*/ 1062830 h 14922648"/>
              <a:gd name="connsiteX4458" fmla="*/ 6148700 w 12238203"/>
              <a:gd name="connsiteY4458" fmla="*/ 1028321 h 14922648"/>
              <a:gd name="connsiteX4459" fmla="*/ 6141132 w 12238203"/>
              <a:gd name="connsiteY4459" fmla="*/ 960060 h 14922648"/>
              <a:gd name="connsiteX4460" fmla="*/ 6139122 w 12238203"/>
              <a:gd name="connsiteY4460" fmla="*/ 1003645 h 14922648"/>
              <a:gd name="connsiteX4461" fmla="*/ 6125863 w 12238203"/>
              <a:gd name="connsiteY4461" fmla="*/ 963714 h 14922648"/>
              <a:gd name="connsiteX4462" fmla="*/ 6136811 w 12238203"/>
              <a:gd name="connsiteY4462" fmla="*/ 1047098 h 14922648"/>
              <a:gd name="connsiteX4463" fmla="*/ 6140502 w 12238203"/>
              <a:gd name="connsiteY4463" fmla="*/ 1007842 h 14922648"/>
              <a:gd name="connsiteX4464" fmla="*/ 6148700 w 12238203"/>
              <a:gd name="connsiteY4464" fmla="*/ 1028321 h 14922648"/>
              <a:gd name="connsiteX4465" fmla="*/ 1592765 w 12238203"/>
              <a:gd name="connsiteY4465" fmla="*/ 11344307 h 14922648"/>
              <a:gd name="connsiteX4466" fmla="*/ 1534255 w 12238203"/>
              <a:gd name="connsiteY4466" fmla="*/ 11252628 h 14922648"/>
              <a:gd name="connsiteX4467" fmla="*/ 1592765 w 12238203"/>
              <a:gd name="connsiteY4467" fmla="*/ 11344307 h 14922648"/>
              <a:gd name="connsiteX4468" fmla="*/ 6075179 w 12238203"/>
              <a:gd name="connsiteY4468" fmla="*/ 1217489 h 14922648"/>
              <a:gd name="connsiteX4469" fmla="*/ 6076351 w 12238203"/>
              <a:gd name="connsiteY4469" fmla="*/ 1183934 h 14922648"/>
              <a:gd name="connsiteX4470" fmla="*/ 6075179 w 12238203"/>
              <a:gd name="connsiteY4470" fmla="*/ 1217489 h 14922648"/>
              <a:gd name="connsiteX4471" fmla="*/ 6103076 w 12238203"/>
              <a:gd name="connsiteY4471" fmla="*/ 1161670 h 14922648"/>
              <a:gd name="connsiteX4472" fmla="*/ 6099510 w 12238203"/>
              <a:gd name="connsiteY4472" fmla="*/ 1139650 h 14922648"/>
              <a:gd name="connsiteX4473" fmla="*/ 6103076 w 12238203"/>
              <a:gd name="connsiteY4473" fmla="*/ 1161670 h 14922648"/>
              <a:gd name="connsiteX4474" fmla="*/ 6113153 w 12238203"/>
              <a:gd name="connsiteY4474" fmla="*/ 1138864 h 14922648"/>
              <a:gd name="connsiteX4475" fmla="*/ 6105907 w 12238203"/>
              <a:gd name="connsiteY4475" fmla="*/ 1101589 h 14922648"/>
              <a:gd name="connsiteX4476" fmla="*/ 6083733 w 12238203"/>
              <a:gd name="connsiteY4476" fmla="*/ 1105421 h 14922648"/>
              <a:gd name="connsiteX4477" fmla="*/ 6086219 w 12238203"/>
              <a:gd name="connsiteY4477" fmla="*/ 1123377 h 14922648"/>
              <a:gd name="connsiteX4478" fmla="*/ 6096350 w 12238203"/>
              <a:gd name="connsiteY4478" fmla="*/ 1107768 h 14922648"/>
              <a:gd name="connsiteX4479" fmla="*/ 6113153 w 12238203"/>
              <a:gd name="connsiteY4479" fmla="*/ 1138864 h 14922648"/>
              <a:gd name="connsiteX4480" fmla="*/ 6179977 w 12238203"/>
              <a:gd name="connsiteY4480" fmla="*/ 987624 h 14922648"/>
              <a:gd name="connsiteX4481" fmla="*/ 6171560 w 12238203"/>
              <a:gd name="connsiteY4481" fmla="*/ 983905 h 14922648"/>
              <a:gd name="connsiteX4482" fmla="*/ 6179977 w 12238203"/>
              <a:gd name="connsiteY4482" fmla="*/ 987624 h 14922648"/>
              <a:gd name="connsiteX4483" fmla="*/ 6090968 w 12238203"/>
              <a:gd name="connsiteY4483" fmla="*/ 1197207 h 14922648"/>
              <a:gd name="connsiteX4484" fmla="*/ 6086914 w 12238203"/>
              <a:gd name="connsiteY4484" fmla="*/ 1168158 h 14922648"/>
              <a:gd name="connsiteX4485" fmla="*/ 6090968 w 12238203"/>
              <a:gd name="connsiteY4485" fmla="*/ 1197207 h 14922648"/>
              <a:gd name="connsiteX4486" fmla="*/ 6169037 w 12238203"/>
              <a:gd name="connsiteY4486" fmla="*/ 1040849 h 14922648"/>
              <a:gd name="connsiteX4487" fmla="*/ 6171061 w 12238203"/>
              <a:gd name="connsiteY4487" fmla="*/ 1031387 h 14922648"/>
              <a:gd name="connsiteX4488" fmla="*/ 6160798 w 12238203"/>
              <a:gd name="connsiteY4488" fmla="*/ 1047296 h 14922648"/>
              <a:gd name="connsiteX4489" fmla="*/ 6169037 w 12238203"/>
              <a:gd name="connsiteY4489" fmla="*/ 1040849 h 14922648"/>
              <a:gd name="connsiteX4490" fmla="*/ 6097353 w 12238203"/>
              <a:gd name="connsiteY4490" fmla="*/ 1213658 h 14922648"/>
              <a:gd name="connsiteX4491" fmla="*/ 6085090 w 12238203"/>
              <a:gd name="connsiteY4491" fmla="*/ 1218641 h 14922648"/>
              <a:gd name="connsiteX4492" fmla="*/ 6097353 w 12238203"/>
              <a:gd name="connsiteY4492" fmla="*/ 1213658 h 14922648"/>
              <a:gd name="connsiteX4493" fmla="*/ 6328816 w 12238203"/>
              <a:gd name="connsiteY4493" fmla="*/ 691729 h 14922648"/>
              <a:gd name="connsiteX4494" fmla="*/ 6294818 w 12238203"/>
              <a:gd name="connsiteY4494" fmla="*/ 657844 h 14922648"/>
              <a:gd name="connsiteX4495" fmla="*/ 6328816 w 12238203"/>
              <a:gd name="connsiteY4495" fmla="*/ 691729 h 14922648"/>
              <a:gd name="connsiteX4496" fmla="*/ 1870362 w 12238203"/>
              <a:gd name="connsiteY4496" fmla="*/ 10803438 h 14922648"/>
              <a:gd name="connsiteX4497" fmla="*/ 1853529 w 12238203"/>
              <a:gd name="connsiteY4497" fmla="*/ 10796510 h 14922648"/>
              <a:gd name="connsiteX4498" fmla="*/ 1870362 w 12238203"/>
              <a:gd name="connsiteY4498" fmla="*/ 10803438 h 14922648"/>
              <a:gd name="connsiteX4499" fmla="*/ 6123706 w 12238203"/>
              <a:gd name="connsiteY4499" fmla="*/ 1177600 h 14922648"/>
              <a:gd name="connsiteX4500" fmla="*/ 6113009 w 12238203"/>
              <a:gd name="connsiteY4500" fmla="*/ 1193676 h 14922648"/>
              <a:gd name="connsiteX4501" fmla="*/ 6100579 w 12238203"/>
              <a:gd name="connsiteY4501" fmla="*/ 1198226 h 14922648"/>
              <a:gd name="connsiteX4502" fmla="*/ 6102746 w 12238203"/>
              <a:gd name="connsiteY4502" fmla="*/ 1209585 h 14922648"/>
              <a:gd name="connsiteX4503" fmla="*/ 6123706 w 12238203"/>
              <a:gd name="connsiteY4503" fmla="*/ 1177600 h 14922648"/>
              <a:gd name="connsiteX4504" fmla="*/ 6355238 w 12238203"/>
              <a:gd name="connsiteY4504" fmla="*/ 706971 h 14922648"/>
              <a:gd name="connsiteX4505" fmla="*/ 6329942 w 12238203"/>
              <a:gd name="connsiteY4505" fmla="*/ 667245 h 14922648"/>
              <a:gd name="connsiteX4506" fmla="*/ 6355238 w 12238203"/>
              <a:gd name="connsiteY4506" fmla="*/ 706971 h 14922648"/>
              <a:gd name="connsiteX4507" fmla="*/ 1542713 w 12238203"/>
              <a:gd name="connsiteY4507" fmla="*/ 11618154 h 14922648"/>
              <a:gd name="connsiteX4508" fmla="*/ 1407240 w 12238203"/>
              <a:gd name="connsiteY4508" fmla="*/ 11324078 h 14922648"/>
              <a:gd name="connsiteX4509" fmla="*/ 1449658 w 12238203"/>
              <a:gd name="connsiteY4509" fmla="*/ 11468348 h 14922648"/>
              <a:gd name="connsiteX4510" fmla="*/ 1521819 w 12238203"/>
              <a:gd name="connsiteY4510" fmla="*/ 11622700 h 14922648"/>
              <a:gd name="connsiteX4511" fmla="*/ 1542713 w 12238203"/>
              <a:gd name="connsiteY4511" fmla="*/ 11618154 h 14922648"/>
              <a:gd name="connsiteX4512" fmla="*/ 1579272 w 12238203"/>
              <a:gd name="connsiteY4512" fmla="*/ 11560827 h 14922648"/>
              <a:gd name="connsiteX4513" fmla="*/ 1447310 w 12238203"/>
              <a:gd name="connsiteY4513" fmla="*/ 11331577 h 14922648"/>
              <a:gd name="connsiteX4514" fmla="*/ 1556411 w 12238203"/>
              <a:gd name="connsiteY4514" fmla="*/ 11554808 h 14922648"/>
              <a:gd name="connsiteX4515" fmla="*/ 1579272 w 12238203"/>
              <a:gd name="connsiteY4515" fmla="*/ 11560827 h 14922648"/>
              <a:gd name="connsiteX4516" fmla="*/ 6381033 w 12238203"/>
              <a:gd name="connsiteY4516" fmla="*/ 717859 h 14922648"/>
              <a:gd name="connsiteX4517" fmla="*/ 6370652 w 12238203"/>
              <a:gd name="connsiteY4517" fmla="*/ 714801 h 14922648"/>
              <a:gd name="connsiteX4518" fmla="*/ 6371278 w 12238203"/>
              <a:gd name="connsiteY4518" fmla="*/ 719157 h 14922648"/>
              <a:gd name="connsiteX4519" fmla="*/ 6381033 w 12238203"/>
              <a:gd name="connsiteY4519" fmla="*/ 717859 h 14922648"/>
              <a:gd name="connsiteX4520" fmla="*/ 1237777 w 12238203"/>
              <a:gd name="connsiteY4520" fmla="*/ 12364659 h 14922648"/>
              <a:gd name="connsiteX4521" fmla="*/ 1217891 w 12238203"/>
              <a:gd name="connsiteY4521" fmla="*/ 12352516 h 14922648"/>
              <a:gd name="connsiteX4522" fmla="*/ 1237777 w 12238203"/>
              <a:gd name="connsiteY4522" fmla="*/ 12364659 h 14922648"/>
              <a:gd name="connsiteX4523" fmla="*/ 1521584 w 12238203"/>
              <a:gd name="connsiteY4523" fmla="*/ 11749146 h 14922648"/>
              <a:gd name="connsiteX4524" fmla="*/ 1491841 w 12238203"/>
              <a:gd name="connsiteY4524" fmla="*/ 11739066 h 14922648"/>
              <a:gd name="connsiteX4525" fmla="*/ 1521584 w 12238203"/>
              <a:gd name="connsiteY4525" fmla="*/ 11749146 h 14922648"/>
              <a:gd name="connsiteX4526" fmla="*/ 1493448 w 12238203"/>
              <a:gd name="connsiteY4526" fmla="*/ 11820910 h 14922648"/>
              <a:gd name="connsiteX4527" fmla="*/ 1428671 w 12238203"/>
              <a:gd name="connsiteY4527" fmla="*/ 11724932 h 14922648"/>
              <a:gd name="connsiteX4528" fmla="*/ 1472555 w 12238203"/>
              <a:gd name="connsiteY4528" fmla="*/ 11825456 h 14922648"/>
              <a:gd name="connsiteX4529" fmla="*/ 1493448 w 12238203"/>
              <a:gd name="connsiteY4529" fmla="*/ 11820910 h 14922648"/>
              <a:gd name="connsiteX4530" fmla="*/ 5992726 w 12238203"/>
              <a:gd name="connsiteY4530" fmla="*/ 1642872 h 14922648"/>
              <a:gd name="connsiteX4531" fmla="*/ 5982095 w 12238203"/>
              <a:gd name="connsiteY4531" fmla="*/ 1634606 h 14922648"/>
              <a:gd name="connsiteX4532" fmla="*/ 5992726 w 12238203"/>
              <a:gd name="connsiteY4532" fmla="*/ 1642872 h 14922648"/>
              <a:gd name="connsiteX4533" fmla="*/ 6214737 w 12238203"/>
              <a:gd name="connsiteY4533" fmla="*/ 1149675 h 14922648"/>
              <a:gd name="connsiteX4534" fmla="*/ 6141860 w 12238203"/>
              <a:gd name="connsiteY4534" fmla="*/ 1121062 h 14922648"/>
              <a:gd name="connsiteX4535" fmla="*/ 6214737 w 12238203"/>
              <a:gd name="connsiteY4535" fmla="*/ 1149675 h 14922648"/>
              <a:gd name="connsiteX4536" fmla="*/ 1955498 w 12238203"/>
              <a:gd name="connsiteY4536" fmla="*/ 10854146 h 14922648"/>
              <a:gd name="connsiteX4537" fmla="*/ 1943913 w 12238203"/>
              <a:gd name="connsiteY4537" fmla="*/ 10873655 h 14922648"/>
              <a:gd name="connsiteX4538" fmla="*/ 1812367 w 12238203"/>
              <a:gd name="connsiteY4538" fmla="*/ 10874659 h 14922648"/>
              <a:gd name="connsiteX4539" fmla="*/ 1726452 w 12238203"/>
              <a:gd name="connsiteY4539" fmla="*/ 10746988 h 14922648"/>
              <a:gd name="connsiteX4540" fmla="*/ 1747931 w 12238203"/>
              <a:gd name="connsiteY4540" fmla="*/ 10659123 h 14922648"/>
              <a:gd name="connsiteX4541" fmla="*/ 1591267 w 12238203"/>
              <a:gd name="connsiteY4541" fmla="*/ 10598057 h 14922648"/>
              <a:gd name="connsiteX4542" fmla="*/ 1424781 w 12238203"/>
              <a:gd name="connsiteY4542" fmla="*/ 10454156 h 14922648"/>
              <a:gd name="connsiteX4543" fmla="*/ 1176693 w 12238203"/>
              <a:gd name="connsiteY4543" fmla="*/ 10451070 h 14922648"/>
              <a:gd name="connsiteX4544" fmla="*/ 1371935 w 12238203"/>
              <a:gd name="connsiteY4544" fmla="*/ 10806977 h 14922648"/>
              <a:gd name="connsiteX4545" fmla="*/ 1423351 w 12238203"/>
              <a:gd name="connsiteY4545" fmla="*/ 10833772 h 14922648"/>
              <a:gd name="connsiteX4546" fmla="*/ 1614807 w 12238203"/>
              <a:gd name="connsiteY4546" fmla="*/ 10980042 h 14922648"/>
              <a:gd name="connsiteX4547" fmla="*/ 1564174 w 12238203"/>
              <a:gd name="connsiteY4547" fmla="*/ 11078473 h 14922648"/>
              <a:gd name="connsiteX4548" fmla="*/ 1484609 w 12238203"/>
              <a:gd name="connsiteY4548" fmla="*/ 11009166 h 14922648"/>
              <a:gd name="connsiteX4549" fmla="*/ 1516921 w 12238203"/>
              <a:gd name="connsiteY4549" fmla="*/ 10972981 h 14922648"/>
              <a:gd name="connsiteX4550" fmla="*/ 1412246 w 12238203"/>
              <a:gd name="connsiteY4550" fmla="*/ 10863526 h 14922648"/>
              <a:gd name="connsiteX4551" fmla="*/ 1375114 w 12238203"/>
              <a:gd name="connsiteY4551" fmla="*/ 10847119 h 14922648"/>
              <a:gd name="connsiteX4552" fmla="*/ 1326240 w 12238203"/>
              <a:gd name="connsiteY4552" fmla="*/ 10794942 h 14922648"/>
              <a:gd name="connsiteX4553" fmla="*/ 1166495 w 12238203"/>
              <a:gd name="connsiteY4553" fmla="*/ 10464914 h 14922648"/>
              <a:gd name="connsiteX4554" fmla="*/ 1070822 w 12238203"/>
              <a:gd name="connsiteY4554" fmla="*/ 10395117 h 14922648"/>
              <a:gd name="connsiteX4555" fmla="*/ 1063887 w 12238203"/>
              <a:gd name="connsiteY4555" fmla="*/ 10368096 h 14922648"/>
              <a:gd name="connsiteX4556" fmla="*/ 989135 w 12238203"/>
              <a:gd name="connsiteY4556" fmla="*/ 10329460 h 14922648"/>
              <a:gd name="connsiteX4557" fmla="*/ 913348 w 12238203"/>
              <a:gd name="connsiteY4557" fmla="*/ 10121142 h 14922648"/>
              <a:gd name="connsiteX4558" fmla="*/ 757410 w 12238203"/>
              <a:gd name="connsiteY4558" fmla="*/ 10066514 h 14922648"/>
              <a:gd name="connsiteX4559" fmla="*/ 692129 w 12238203"/>
              <a:gd name="connsiteY4559" fmla="*/ 10007597 h 14922648"/>
              <a:gd name="connsiteX4560" fmla="*/ 704981 w 12238203"/>
              <a:gd name="connsiteY4560" fmla="*/ 9783392 h 14922648"/>
              <a:gd name="connsiteX4561" fmla="*/ 794568 w 12238203"/>
              <a:gd name="connsiteY4561" fmla="*/ 9691469 h 14922648"/>
              <a:gd name="connsiteX4562" fmla="*/ 1003423 w 12238203"/>
              <a:gd name="connsiteY4562" fmla="*/ 9747561 h 14922648"/>
              <a:gd name="connsiteX4563" fmla="*/ 1031558 w 12238203"/>
              <a:gd name="connsiteY4563" fmla="*/ 9746230 h 14922648"/>
              <a:gd name="connsiteX4564" fmla="*/ 1088275 w 12238203"/>
              <a:gd name="connsiteY4564" fmla="*/ 9809519 h 14922648"/>
              <a:gd name="connsiteX4565" fmla="*/ 1311526 w 12238203"/>
              <a:gd name="connsiteY4565" fmla="*/ 9691021 h 14922648"/>
              <a:gd name="connsiteX4566" fmla="*/ 1379349 w 12238203"/>
              <a:gd name="connsiteY4566" fmla="*/ 9724557 h 14922648"/>
              <a:gd name="connsiteX4567" fmla="*/ 1542370 w 12238203"/>
              <a:gd name="connsiteY4567" fmla="*/ 9865908 h 14922648"/>
              <a:gd name="connsiteX4568" fmla="*/ 1772481 w 12238203"/>
              <a:gd name="connsiteY4568" fmla="*/ 10204089 h 14922648"/>
              <a:gd name="connsiteX4569" fmla="*/ 1700641 w 12238203"/>
              <a:gd name="connsiteY4569" fmla="*/ 10308952 h 14922648"/>
              <a:gd name="connsiteX4570" fmla="*/ 1492436 w 12238203"/>
              <a:gd name="connsiteY4570" fmla="*/ 10362226 h 14922648"/>
              <a:gd name="connsiteX4571" fmla="*/ 1188468 w 12238203"/>
              <a:gd name="connsiteY4571" fmla="*/ 10117312 h 14922648"/>
              <a:gd name="connsiteX4572" fmla="*/ 1102455 w 12238203"/>
              <a:gd name="connsiteY4572" fmla="*/ 10026807 h 14922648"/>
              <a:gd name="connsiteX4573" fmla="*/ 1050397 w 12238203"/>
              <a:gd name="connsiteY4573" fmla="*/ 9912566 h 14922648"/>
              <a:gd name="connsiteX4574" fmla="*/ 1064234 w 12238203"/>
              <a:gd name="connsiteY4574" fmla="*/ 9857003 h 14922648"/>
              <a:gd name="connsiteX4575" fmla="*/ 995489 w 12238203"/>
              <a:gd name="connsiteY4575" fmla="*/ 9795536 h 14922648"/>
              <a:gd name="connsiteX4576" fmla="*/ 993225 w 12238203"/>
              <a:gd name="connsiteY4576" fmla="*/ 9761405 h 14922648"/>
              <a:gd name="connsiteX4577" fmla="*/ 704702 w 12238203"/>
              <a:gd name="connsiteY4577" fmla="*/ 9842906 h 14922648"/>
              <a:gd name="connsiteX4578" fmla="*/ 728834 w 12238203"/>
              <a:gd name="connsiteY4578" fmla="*/ 10023814 h 14922648"/>
              <a:gd name="connsiteX4579" fmla="*/ 902520 w 12238203"/>
              <a:gd name="connsiteY4579" fmla="*/ 10091382 h 14922648"/>
              <a:gd name="connsiteX4580" fmla="*/ 984789 w 12238203"/>
              <a:gd name="connsiteY4580" fmla="*/ 10238850 h 14922648"/>
              <a:gd name="connsiteX4581" fmla="*/ 1002559 w 12238203"/>
              <a:gd name="connsiteY4581" fmla="*/ 10317552 h 14922648"/>
              <a:gd name="connsiteX4582" fmla="*/ 1104769 w 12238203"/>
              <a:gd name="connsiteY4582" fmla="*/ 10349460 h 14922648"/>
              <a:gd name="connsiteX4583" fmla="*/ 1187798 w 12238203"/>
              <a:gd name="connsiteY4583" fmla="*/ 10421316 h 14922648"/>
              <a:gd name="connsiteX4584" fmla="*/ 1320253 w 12238203"/>
              <a:gd name="connsiteY4584" fmla="*/ 10404402 h 14922648"/>
              <a:gd name="connsiteX4585" fmla="*/ 1430788 w 12238203"/>
              <a:gd name="connsiteY4585" fmla="*/ 10431324 h 14922648"/>
              <a:gd name="connsiteX4586" fmla="*/ 1539837 w 12238203"/>
              <a:gd name="connsiteY4586" fmla="*/ 10527420 h 14922648"/>
              <a:gd name="connsiteX4587" fmla="*/ 1744033 w 12238203"/>
              <a:gd name="connsiteY4587" fmla="*/ 10634463 h 14922648"/>
              <a:gd name="connsiteX4588" fmla="*/ 1820237 w 12238203"/>
              <a:gd name="connsiteY4588" fmla="*/ 10494320 h 14922648"/>
              <a:gd name="connsiteX4589" fmla="*/ 1919192 w 12238203"/>
              <a:gd name="connsiteY4589" fmla="*/ 10589015 h 14922648"/>
              <a:gd name="connsiteX4590" fmla="*/ 1762696 w 12238203"/>
              <a:gd name="connsiteY4590" fmla="*/ 10653414 h 14922648"/>
              <a:gd name="connsiteX4591" fmla="*/ 1841507 w 12238203"/>
              <a:gd name="connsiteY4591" fmla="*/ 10820253 h 14922648"/>
              <a:gd name="connsiteX4592" fmla="*/ 1831589 w 12238203"/>
              <a:gd name="connsiteY4592" fmla="*/ 10774583 h 14922648"/>
              <a:gd name="connsiteX4593" fmla="*/ 1855631 w 12238203"/>
              <a:gd name="connsiteY4593" fmla="*/ 10727098 h 14922648"/>
              <a:gd name="connsiteX4594" fmla="*/ 1955498 w 12238203"/>
              <a:gd name="connsiteY4594" fmla="*/ 10854146 h 14922648"/>
              <a:gd name="connsiteX4595" fmla="*/ 6431088 w 12238203"/>
              <a:gd name="connsiteY4595" fmla="*/ 751191 h 14922648"/>
              <a:gd name="connsiteX4596" fmla="*/ 6418767 w 12238203"/>
              <a:gd name="connsiteY4596" fmla="*/ 729434 h 14922648"/>
              <a:gd name="connsiteX4597" fmla="*/ 6431088 w 12238203"/>
              <a:gd name="connsiteY4597" fmla="*/ 751191 h 14922648"/>
              <a:gd name="connsiteX4598" fmla="*/ 1564049 w 12238203"/>
              <a:gd name="connsiteY4598" fmla="*/ 11767399 h 14922648"/>
              <a:gd name="connsiteX4599" fmla="*/ 1342655 w 12238203"/>
              <a:gd name="connsiteY4599" fmla="*/ 11354734 h 14922648"/>
              <a:gd name="connsiteX4600" fmla="*/ 1369705 w 12238203"/>
              <a:gd name="connsiteY4600" fmla="*/ 11452923 h 14922648"/>
              <a:gd name="connsiteX4601" fmla="*/ 1549611 w 12238203"/>
              <a:gd name="connsiteY4601" fmla="*/ 11775817 h 14922648"/>
              <a:gd name="connsiteX4602" fmla="*/ 1564049 w 12238203"/>
              <a:gd name="connsiteY4602" fmla="*/ 11767399 h 14922648"/>
              <a:gd name="connsiteX4603" fmla="*/ 1283620 w 12238203"/>
              <a:gd name="connsiteY4603" fmla="*/ 12410566 h 14922648"/>
              <a:gd name="connsiteX4604" fmla="*/ 1278055 w 12238203"/>
              <a:gd name="connsiteY4604" fmla="*/ 12403988 h 14922648"/>
              <a:gd name="connsiteX4605" fmla="*/ 1270136 w 12238203"/>
              <a:gd name="connsiteY4605" fmla="*/ 12425896 h 14922648"/>
              <a:gd name="connsiteX4606" fmla="*/ 1283620 w 12238203"/>
              <a:gd name="connsiteY4606" fmla="*/ 12410566 h 14922648"/>
              <a:gd name="connsiteX4607" fmla="*/ 1548384 w 12238203"/>
              <a:gd name="connsiteY4607" fmla="*/ 11820180 h 14922648"/>
              <a:gd name="connsiteX4608" fmla="*/ 1503525 w 12238203"/>
              <a:gd name="connsiteY4608" fmla="*/ 11791174 h 14922648"/>
              <a:gd name="connsiteX4609" fmla="*/ 1529458 w 12238203"/>
              <a:gd name="connsiteY4609" fmla="*/ 11835291 h 14922648"/>
              <a:gd name="connsiteX4610" fmla="*/ 1548384 w 12238203"/>
              <a:gd name="connsiteY4610" fmla="*/ 11820180 h 14922648"/>
              <a:gd name="connsiteX4611" fmla="*/ 1276036 w 12238203"/>
              <a:gd name="connsiteY4611" fmla="*/ 12436705 h 14922648"/>
              <a:gd name="connsiteX4612" fmla="*/ 1274079 w 12238203"/>
              <a:gd name="connsiteY4612" fmla="*/ 12427321 h 14922648"/>
              <a:gd name="connsiteX4613" fmla="*/ 1252028 w 12238203"/>
              <a:gd name="connsiteY4613" fmla="*/ 12448578 h 14922648"/>
              <a:gd name="connsiteX4614" fmla="*/ 1276036 w 12238203"/>
              <a:gd name="connsiteY4614" fmla="*/ 12436705 h 14922648"/>
              <a:gd name="connsiteX4615" fmla="*/ 1637104 w 12238203"/>
              <a:gd name="connsiteY4615" fmla="*/ 11625161 h 14922648"/>
              <a:gd name="connsiteX4616" fmla="*/ 1636112 w 12238203"/>
              <a:gd name="connsiteY4616" fmla="*/ 11543078 h 14922648"/>
              <a:gd name="connsiteX4617" fmla="*/ 1486879 w 12238203"/>
              <a:gd name="connsiteY4617" fmla="*/ 11284764 h 14922648"/>
              <a:gd name="connsiteX4618" fmla="*/ 1637104 w 12238203"/>
              <a:gd name="connsiteY4618" fmla="*/ 11625161 h 14922648"/>
              <a:gd name="connsiteX4619" fmla="*/ 6248543 w 12238203"/>
              <a:gd name="connsiteY4619" fmla="*/ 1188643 h 14922648"/>
              <a:gd name="connsiteX4620" fmla="*/ 6184518 w 12238203"/>
              <a:gd name="connsiteY4620" fmla="*/ 1163581 h 14922648"/>
              <a:gd name="connsiteX4621" fmla="*/ 6248543 w 12238203"/>
              <a:gd name="connsiteY4621" fmla="*/ 1188643 h 14922648"/>
              <a:gd name="connsiteX4622" fmla="*/ 1282261 w 12238203"/>
              <a:gd name="connsiteY4622" fmla="*/ 12459507 h 14922648"/>
              <a:gd name="connsiteX4623" fmla="*/ 1278091 w 12238203"/>
              <a:gd name="connsiteY4623" fmla="*/ 12443633 h 14922648"/>
              <a:gd name="connsiteX4624" fmla="*/ 1269116 w 12238203"/>
              <a:gd name="connsiteY4624" fmla="*/ 12454755 h 14922648"/>
              <a:gd name="connsiteX4625" fmla="*/ 1682450 w 12238203"/>
              <a:gd name="connsiteY4625" fmla="*/ 11554877 h 14922648"/>
              <a:gd name="connsiteX4626" fmla="*/ 1555039 w 12238203"/>
              <a:gd name="connsiteY4626" fmla="*/ 11346518 h 14922648"/>
              <a:gd name="connsiteX4627" fmla="*/ 1661556 w 12238203"/>
              <a:gd name="connsiteY4627" fmla="*/ 11559423 h 14922648"/>
              <a:gd name="connsiteX4628" fmla="*/ 1682450 w 12238203"/>
              <a:gd name="connsiteY4628" fmla="*/ 11554877 h 14922648"/>
              <a:gd name="connsiteX4629" fmla="*/ 6056017 w 12238203"/>
              <a:gd name="connsiteY4629" fmla="*/ 1664719 h 14922648"/>
              <a:gd name="connsiteX4630" fmla="*/ 6046944 w 12238203"/>
              <a:gd name="connsiteY4630" fmla="*/ 1654083 h 14922648"/>
              <a:gd name="connsiteX4631" fmla="*/ 6056017 w 12238203"/>
              <a:gd name="connsiteY4631" fmla="*/ 1664719 h 14922648"/>
              <a:gd name="connsiteX4632" fmla="*/ 1603442 w 12238203"/>
              <a:gd name="connsiteY4632" fmla="*/ 11747554 h 14922648"/>
              <a:gd name="connsiteX4633" fmla="*/ 1541486 w 12238203"/>
              <a:gd name="connsiteY4633" fmla="*/ 11662517 h 14922648"/>
              <a:gd name="connsiteX4634" fmla="*/ 1582548 w 12238203"/>
              <a:gd name="connsiteY4634" fmla="*/ 11752099 h 14922648"/>
              <a:gd name="connsiteX4635" fmla="*/ 1603442 w 12238203"/>
              <a:gd name="connsiteY4635" fmla="*/ 11747554 h 14922648"/>
              <a:gd name="connsiteX4636" fmla="*/ 6247339 w 12238203"/>
              <a:gd name="connsiteY4636" fmla="*/ 1245855 h 14922648"/>
              <a:gd name="connsiteX4637" fmla="*/ 6218811 w 12238203"/>
              <a:gd name="connsiteY4637" fmla="*/ 1209579 h 14922648"/>
              <a:gd name="connsiteX4638" fmla="*/ 6223165 w 12238203"/>
              <a:gd name="connsiteY4638" fmla="*/ 1238761 h 14922648"/>
              <a:gd name="connsiteX4639" fmla="*/ 6176473 w 12238203"/>
              <a:gd name="connsiteY4639" fmla="*/ 1173656 h 14922648"/>
              <a:gd name="connsiteX4640" fmla="*/ 6181855 w 12238203"/>
              <a:gd name="connsiteY4640" fmla="*/ 1224095 h 14922648"/>
              <a:gd name="connsiteX4641" fmla="*/ 6132134 w 12238203"/>
              <a:gd name="connsiteY4641" fmla="*/ 1126807 h 14922648"/>
              <a:gd name="connsiteX4642" fmla="*/ 6227871 w 12238203"/>
              <a:gd name="connsiteY4642" fmla="*/ 1250882 h 14922648"/>
              <a:gd name="connsiteX4643" fmla="*/ 6247339 w 12238203"/>
              <a:gd name="connsiteY4643" fmla="*/ 1245855 h 14922648"/>
              <a:gd name="connsiteX4644" fmla="*/ 6465957 w 12238203"/>
              <a:gd name="connsiteY4644" fmla="*/ 772715 h 14922648"/>
              <a:gd name="connsiteX4645" fmla="*/ 6436742 w 12238203"/>
              <a:gd name="connsiteY4645" fmla="*/ 738395 h 14922648"/>
              <a:gd name="connsiteX4646" fmla="*/ 6465957 w 12238203"/>
              <a:gd name="connsiteY4646" fmla="*/ 772715 h 14922648"/>
              <a:gd name="connsiteX4647" fmla="*/ 6273226 w 12238203"/>
              <a:gd name="connsiteY4647" fmla="*/ 1233622 h 14922648"/>
              <a:gd name="connsiteX4648" fmla="*/ 6228369 w 12238203"/>
              <a:gd name="connsiteY4648" fmla="*/ 1203400 h 14922648"/>
              <a:gd name="connsiteX4649" fmla="*/ 6273226 w 12238203"/>
              <a:gd name="connsiteY4649" fmla="*/ 1233622 h 14922648"/>
              <a:gd name="connsiteX4650" fmla="*/ 1647297 w 12238203"/>
              <a:gd name="connsiteY4650" fmla="*/ 11754428 h 14922648"/>
              <a:gd name="connsiteX4651" fmla="*/ 1661070 w 12238203"/>
              <a:gd name="connsiteY4651" fmla="*/ 11658713 h 14922648"/>
              <a:gd name="connsiteX4652" fmla="*/ 1568850 w 12238203"/>
              <a:gd name="connsiteY4652" fmla="*/ 11815445 h 14922648"/>
              <a:gd name="connsiteX4653" fmla="*/ 1647297 w 12238203"/>
              <a:gd name="connsiteY4653" fmla="*/ 11754428 h 14922648"/>
              <a:gd name="connsiteX4654" fmla="*/ 1345330 w 12238203"/>
              <a:gd name="connsiteY4654" fmla="*/ 12448123 h 14922648"/>
              <a:gd name="connsiteX4655" fmla="*/ 1345330 w 12238203"/>
              <a:gd name="connsiteY4655" fmla="*/ 12448123 h 14922648"/>
              <a:gd name="connsiteX4656" fmla="*/ 6496480 w 12238203"/>
              <a:gd name="connsiteY4656" fmla="*/ 799456 h 14922648"/>
              <a:gd name="connsiteX4657" fmla="*/ 6475285 w 12238203"/>
              <a:gd name="connsiteY4657" fmla="*/ 771229 h 14922648"/>
              <a:gd name="connsiteX4658" fmla="*/ 6496480 w 12238203"/>
              <a:gd name="connsiteY4658" fmla="*/ 799456 h 14922648"/>
              <a:gd name="connsiteX4659" fmla="*/ 1788320 w 12238203"/>
              <a:gd name="connsiteY4659" fmla="*/ 11460818 h 14922648"/>
              <a:gd name="connsiteX4660" fmla="*/ 1761709 w 12238203"/>
              <a:gd name="connsiteY4660" fmla="*/ 11389356 h 14922648"/>
              <a:gd name="connsiteX4661" fmla="*/ 1688998 w 12238203"/>
              <a:gd name="connsiteY4661" fmla="*/ 11306712 h 14922648"/>
              <a:gd name="connsiteX4662" fmla="*/ 1788320 w 12238203"/>
              <a:gd name="connsiteY4662" fmla="*/ 11460818 h 14922648"/>
              <a:gd name="connsiteX4663" fmla="*/ 6300780 w 12238203"/>
              <a:gd name="connsiteY4663" fmla="*/ 1255839 h 14922648"/>
              <a:gd name="connsiteX4664" fmla="*/ 6296935 w 12238203"/>
              <a:gd name="connsiteY4664" fmla="*/ 1264541 h 14922648"/>
              <a:gd name="connsiteX4665" fmla="*/ 6131285 w 12238203"/>
              <a:gd name="connsiteY4665" fmla="*/ 1191350 h 14922648"/>
              <a:gd name="connsiteX4666" fmla="*/ 5990215 w 12238203"/>
              <a:gd name="connsiteY4666" fmla="*/ 1255268 h 14922648"/>
              <a:gd name="connsiteX4667" fmla="*/ 5829758 w 12238203"/>
              <a:gd name="connsiteY4667" fmla="*/ 1061349 h 14922648"/>
              <a:gd name="connsiteX4668" fmla="*/ 5837348 w 12238203"/>
              <a:gd name="connsiteY4668" fmla="*/ 1020588 h 14922648"/>
              <a:gd name="connsiteX4669" fmla="*/ 5868903 w 12238203"/>
              <a:gd name="connsiteY4669" fmla="*/ 949169 h 14922648"/>
              <a:gd name="connsiteX4670" fmla="*/ 5898614 w 12238203"/>
              <a:gd name="connsiteY4670" fmla="*/ 897379 h 14922648"/>
              <a:gd name="connsiteX4671" fmla="*/ 6139143 w 12238203"/>
              <a:gd name="connsiteY4671" fmla="*/ 894622 h 14922648"/>
              <a:gd name="connsiteX4672" fmla="*/ 6192573 w 12238203"/>
              <a:gd name="connsiteY4672" fmla="*/ 959117 h 14922648"/>
              <a:gd name="connsiteX4673" fmla="*/ 6137151 w 12238203"/>
              <a:gd name="connsiteY4673" fmla="*/ 1084550 h 14922648"/>
              <a:gd name="connsiteX4674" fmla="*/ 6202617 w 12238203"/>
              <a:gd name="connsiteY4674" fmla="*/ 1099846 h 14922648"/>
              <a:gd name="connsiteX4675" fmla="*/ 6267815 w 12238203"/>
              <a:gd name="connsiteY4675" fmla="*/ 1091353 h 14922648"/>
              <a:gd name="connsiteX4676" fmla="*/ 6252700 w 12238203"/>
              <a:gd name="connsiteY4676" fmla="*/ 1125562 h 14922648"/>
              <a:gd name="connsiteX4677" fmla="*/ 6203664 w 12238203"/>
              <a:gd name="connsiteY4677" fmla="*/ 1127567 h 14922648"/>
              <a:gd name="connsiteX4678" fmla="*/ 6261107 w 12238203"/>
              <a:gd name="connsiteY4678" fmla="*/ 1183793 h 14922648"/>
              <a:gd name="connsiteX4679" fmla="*/ 6300780 w 12238203"/>
              <a:gd name="connsiteY4679" fmla="*/ 1255839 h 14922648"/>
              <a:gd name="connsiteX4680" fmla="*/ 6138913 w 12238203"/>
              <a:gd name="connsiteY4680" fmla="*/ 1634116 h 14922648"/>
              <a:gd name="connsiteX4681" fmla="*/ 6135010 w 12238203"/>
              <a:gd name="connsiteY4681" fmla="*/ 1623114 h 14922648"/>
              <a:gd name="connsiteX4682" fmla="*/ 6134597 w 12238203"/>
              <a:gd name="connsiteY4682" fmla="*/ 1621949 h 14922648"/>
              <a:gd name="connsiteX4683" fmla="*/ 6130537 w 12238203"/>
              <a:gd name="connsiteY4683" fmla="*/ 1627602 h 14922648"/>
              <a:gd name="connsiteX4684" fmla="*/ 6125980 w 12238203"/>
              <a:gd name="connsiteY4684" fmla="*/ 1633946 h 14922648"/>
              <a:gd name="connsiteX4685" fmla="*/ 6130433 w 12238203"/>
              <a:gd name="connsiteY4685" fmla="*/ 1644070 h 14922648"/>
              <a:gd name="connsiteX4686" fmla="*/ 6138913 w 12238203"/>
              <a:gd name="connsiteY4686" fmla="*/ 1634116 h 14922648"/>
              <a:gd name="connsiteX4687" fmla="*/ 6131054 w 12238203"/>
              <a:gd name="connsiteY4687" fmla="*/ 1665756 h 14922648"/>
              <a:gd name="connsiteX4688" fmla="*/ 6111350 w 12238203"/>
              <a:gd name="connsiteY4688" fmla="*/ 1646854 h 14922648"/>
              <a:gd name="connsiteX4689" fmla="*/ 6110224 w 12238203"/>
              <a:gd name="connsiteY4689" fmla="*/ 1671337 h 14922648"/>
              <a:gd name="connsiteX4690" fmla="*/ 6097232 w 12238203"/>
              <a:gd name="connsiteY4690" fmla="*/ 1666107 h 14922648"/>
              <a:gd name="connsiteX4691" fmla="*/ 6131054 w 12238203"/>
              <a:gd name="connsiteY4691" fmla="*/ 1665756 h 14922648"/>
              <a:gd name="connsiteX4692" fmla="*/ 6434774 w 12238203"/>
              <a:gd name="connsiteY4692" fmla="*/ 985290 h 14922648"/>
              <a:gd name="connsiteX4693" fmla="*/ 6458355 w 12238203"/>
              <a:gd name="connsiteY4693" fmla="*/ 901905 h 14922648"/>
              <a:gd name="connsiteX4694" fmla="*/ 6482727 w 12238203"/>
              <a:gd name="connsiteY4694" fmla="*/ 852517 h 14922648"/>
              <a:gd name="connsiteX4695" fmla="*/ 6353686 w 12238203"/>
              <a:gd name="connsiteY4695" fmla="*/ 731266 h 14922648"/>
              <a:gd name="connsiteX4696" fmla="*/ 6005260 w 12238203"/>
              <a:gd name="connsiteY4696" fmla="*/ 565081 h 14922648"/>
              <a:gd name="connsiteX4697" fmla="*/ 5888112 w 12238203"/>
              <a:gd name="connsiteY4697" fmla="*/ 722848 h 14922648"/>
              <a:gd name="connsiteX4698" fmla="*/ 5769460 w 12238203"/>
              <a:gd name="connsiteY4698" fmla="*/ 984461 h 14922648"/>
              <a:gd name="connsiteX4699" fmla="*/ 5646889 w 12238203"/>
              <a:gd name="connsiteY4699" fmla="*/ 1251478 h 14922648"/>
              <a:gd name="connsiteX4700" fmla="*/ 5648379 w 12238203"/>
              <a:gd name="connsiteY4700" fmla="*/ 1260804 h 14922648"/>
              <a:gd name="connsiteX4701" fmla="*/ 5639677 w 12238203"/>
              <a:gd name="connsiteY4701" fmla="*/ 1266645 h 14922648"/>
              <a:gd name="connsiteX4702" fmla="*/ 5637243 w 12238203"/>
              <a:gd name="connsiteY4702" fmla="*/ 1298707 h 14922648"/>
              <a:gd name="connsiteX4703" fmla="*/ 5625742 w 12238203"/>
              <a:gd name="connsiteY4703" fmla="*/ 1302801 h 14922648"/>
              <a:gd name="connsiteX4704" fmla="*/ 5620709 w 12238203"/>
              <a:gd name="connsiteY4704" fmla="*/ 1337283 h 14922648"/>
              <a:gd name="connsiteX4705" fmla="*/ 5613736 w 12238203"/>
              <a:gd name="connsiteY4705" fmla="*/ 1353065 h 14922648"/>
              <a:gd name="connsiteX4706" fmla="*/ 5660664 w 12238203"/>
              <a:gd name="connsiteY4706" fmla="*/ 1425800 h 14922648"/>
              <a:gd name="connsiteX4707" fmla="*/ 5892710 w 12238203"/>
              <a:gd name="connsiteY4707" fmla="*/ 1556367 h 14922648"/>
              <a:gd name="connsiteX4708" fmla="*/ 6091020 w 12238203"/>
              <a:gd name="connsiteY4708" fmla="*/ 1623597 h 14922648"/>
              <a:gd name="connsiteX4709" fmla="*/ 6119432 w 12238203"/>
              <a:gd name="connsiteY4709" fmla="*/ 1619327 h 14922648"/>
              <a:gd name="connsiteX4710" fmla="*/ 6193624 w 12238203"/>
              <a:gd name="connsiteY4710" fmla="*/ 1484893 h 14922648"/>
              <a:gd name="connsiteX4711" fmla="*/ 6243870 w 12238203"/>
              <a:gd name="connsiteY4711" fmla="*/ 1400036 h 14922648"/>
              <a:gd name="connsiteX4712" fmla="*/ 6321349 w 12238203"/>
              <a:gd name="connsiteY4712" fmla="*/ 1233917 h 14922648"/>
              <a:gd name="connsiteX4713" fmla="*/ 6393430 w 12238203"/>
              <a:gd name="connsiteY4713" fmla="*/ 1068472 h 14922648"/>
              <a:gd name="connsiteX4714" fmla="*/ 6434774 w 12238203"/>
              <a:gd name="connsiteY4714" fmla="*/ 985290 h 14922648"/>
              <a:gd name="connsiteX4715" fmla="*/ 6208106 w 12238203"/>
              <a:gd name="connsiteY4715" fmla="*/ 1499449 h 14922648"/>
              <a:gd name="connsiteX4716" fmla="*/ 6212269 w 12238203"/>
              <a:gd name="connsiteY4716" fmla="*/ 1477328 h 14922648"/>
              <a:gd name="connsiteX4717" fmla="*/ 6208106 w 12238203"/>
              <a:gd name="connsiteY4717" fmla="*/ 1499449 h 14922648"/>
              <a:gd name="connsiteX4718" fmla="*/ 6158845 w 12238203"/>
              <a:gd name="connsiteY4718" fmla="*/ 1639801 h 14922648"/>
              <a:gd name="connsiteX4719" fmla="*/ 6152998 w 12238203"/>
              <a:gd name="connsiteY4719" fmla="*/ 1631099 h 14922648"/>
              <a:gd name="connsiteX4720" fmla="*/ 6148647 w 12238203"/>
              <a:gd name="connsiteY4720" fmla="*/ 1653647 h 14922648"/>
              <a:gd name="connsiteX4721" fmla="*/ 6158845 w 12238203"/>
              <a:gd name="connsiteY4721" fmla="*/ 1639801 h 14922648"/>
              <a:gd name="connsiteX4722" fmla="*/ 6168856 w 12238203"/>
              <a:gd name="connsiteY4722" fmla="*/ 1626381 h 14922648"/>
              <a:gd name="connsiteX4723" fmla="*/ 6162581 w 12238203"/>
              <a:gd name="connsiteY4723" fmla="*/ 1617491 h 14922648"/>
              <a:gd name="connsiteX4724" fmla="*/ 6158663 w 12238203"/>
              <a:gd name="connsiteY4724" fmla="*/ 1622896 h 14922648"/>
              <a:gd name="connsiteX4725" fmla="*/ 6164937 w 12238203"/>
              <a:gd name="connsiteY4725" fmla="*/ 1631786 h 14922648"/>
              <a:gd name="connsiteX4726" fmla="*/ 6168856 w 12238203"/>
              <a:gd name="connsiteY4726" fmla="*/ 1626381 h 14922648"/>
              <a:gd name="connsiteX4727" fmla="*/ 6186017 w 12238203"/>
              <a:gd name="connsiteY4727" fmla="*/ 1592844 h 14922648"/>
              <a:gd name="connsiteX4728" fmla="*/ 6186530 w 12238203"/>
              <a:gd name="connsiteY4728" fmla="*/ 1578876 h 14922648"/>
              <a:gd name="connsiteX4729" fmla="*/ 6185465 w 12238203"/>
              <a:gd name="connsiteY4729" fmla="*/ 1572487 h 14922648"/>
              <a:gd name="connsiteX4730" fmla="*/ 6181988 w 12238203"/>
              <a:gd name="connsiteY4730" fmla="*/ 1551634 h 14922648"/>
              <a:gd name="connsiteX4731" fmla="*/ 6176337 w 12238203"/>
              <a:gd name="connsiteY4731" fmla="*/ 1580299 h 14922648"/>
              <a:gd name="connsiteX4732" fmla="*/ 6176413 w 12238203"/>
              <a:gd name="connsiteY4732" fmla="*/ 1581570 h 14922648"/>
              <a:gd name="connsiteX4733" fmla="*/ 6178002 w 12238203"/>
              <a:gd name="connsiteY4733" fmla="*/ 1607990 h 14922648"/>
              <a:gd name="connsiteX4734" fmla="*/ 6186017 w 12238203"/>
              <a:gd name="connsiteY4734" fmla="*/ 1592844 h 14922648"/>
              <a:gd name="connsiteX4735" fmla="*/ 6203865 w 12238203"/>
              <a:gd name="connsiteY4735" fmla="*/ 1567928 h 14922648"/>
              <a:gd name="connsiteX4736" fmla="*/ 6195656 w 12238203"/>
              <a:gd name="connsiteY4736" fmla="*/ 1562261 h 14922648"/>
              <a:gd name="connsiteX4737" fmla="*/ 6203865 w 12238203"/>
              <a:gd name="connsiteY4737" fmla="*/ 1567928 h 14922648"/>
              <a:gd name="connsiteX4738" fmla="*/ 6219352 w 12238203"/>
              <a:gd name="connsiteY4738" fmla="*/ 1536918 h 14922648"/>
              <a:gd name="connsiteX4739" fmla="*/ 6216120 w 12238203"/>
              <a:gd name="connsiteY4739" fmla="*/ 1522872 h 14922648"/>
              <a:gd name="connsiteX4740" fmla="*/ 6210211 w 12238203"/>
              <a:gd name="connsiteY4740" fmla="*/ 1547791 h 14922648"/>
              <a:gd name="connsiteX4741" fmla="*/ 6219352 w 12238203"/>
              <a:gd name="connsiteY4741" fmla="*/ 1536918 h 14922648"/>
              <a:gd name="connsiteX4742" fmla="*/ 6507158 w 12238203"/>
              <a:gd name="connsiteY4742" fmla="*/ 887272 h 14922648"/>
              <a:gd name="connsiteX4743" fmla="*/ 6502431 w 12238203"/>
              <a:gd name="connsiteY4743" fmla="*/ 871419 h 14922648"/>
              <a:gd name="connsiteX4744" fmla="*/ 6507158 w 12238203"/>
              <a:gd name="connsiteY4744" fmla="*/ 887272 h 14922648"/>
              <a:gd name="connsiteX4745" fmla="*/ 6404170 w 12238203"/>
              <a:gd name="connsiteY4745" fmla="*/ 1122669 h 14922648"/>
              <a:gd name="connsiteX4746" fmla="*/ 6395097 w 12238203"/>
              <a:gd name="connsiteY4746" fmla="*/ 1112032 h 14922648"/>
              <a:gd name="connsiteX4747" fmla="*/ 6404170 w 12238203"/>
              <a:gd name="connsiteY4747" fmla="*/ 1122669 h 14922648"/>
              <a:gd name="connsiteX4748" fmla="*/ 6368036 w 12238203"/>
              <a:gd name="connsiteY4748" fmla="*/ 1205604 h 14922648"/>
              <a:gd name="connsiteX4749" fmla="*/ 6363696 w 12238203"/>
              <a:gd name="connsiteY4749" fmla="*/ 1193491 h 14922648"/>
              <a:gd name="connsiteX4750" fmla="*/ 6368036 w 12238203"/>
              <a:gd name="connsiteY4750" fmla="*/ 1205604 h 14922648"/>
              <a:gd name="connsiteX4751" fmla="*/ 1826486 w 12238203"/>
              <a:gd name="connsiteY4751" fmla="*/ 11485335 h 14922648"/>
              <a:gd name="connsiteX4752" fmla="*/ 1786964 w 12238203"/>
              <a:gd name="connsiteY4752" fmla="*/ 11406129 h 14922648"/>
              <a:gd name="connsiteX4753" fmla="*/ 1809464 w 12238203"/>
              <a:gd name="connsiteY4753" fmla="*/ 11483428 h 14922648"/>
              <a:gd name="connsiteX4754" fmla="*/ 1763189 w 12238203"/>
              <a:gd name="connsiteY4754" fmla="*/ 11499211 h 14922648"/>
              <a:gd name="connsiteX4755" fmla="*/ 1622806 w 12238203"/>
              <a:gd name="connsiteY4755" fmla="*/ 11255524 h 14922648"/>
              <a:gd name="connsiteX4756" fmla="*/ 1738864 w 12238203"/>
              <a:gd name="connsiteY4756" fmla="*/ 11536940 h 14922648"/>
              <a:gd name="connsiteX4757" fmla="*/ 1570453 w 12238203"/>
              <a:gd name="connsiteY4757" fmla="*/ 11266581 h 14922648"/>
              <a:gd name="connsiteX4758" fmla="*/ 1718459 w 12238203"/>
              <a:gd name="connsiteY4758" fmla="*/ 11569257 h 14922648"/>
              <a:gd name="connsiteX4759" fmla="*/ 1826486 w 12238203"/>
              <a:gd name="connsiteY4759" fmla="*/ 11485335 h 14922648"/>
              <a:gd name="connsiteX4760" fmla="*/ 6233901 w 12238203"/>
              <a:gd name="connsiteY4760" fmla="*/ 1510337 h 14922648"/>
              <a:gd name="connsiteX4761" fmla="*/ 6220910 w 12238203"/>
              <a:gd name="connsiteY4761" fmla="*/ 1505106 h 14922648"/>
              <a:gd name="connsiteX4762" fmla="*/ 6226064 w 12238203"/>
              <a:gd name="connsiteY4762" fmla="*/ 1521148 h 14922648"/>
              <a:gd name="connsiteX4763" fmla="*/ 6233901 w 12238203"/>
              <a:gd name="connsiteY4763" fmla="*/ 1510337 h 14922648"/>
              <a:gd name="connsiteX4764" fmla="*/ 6255657 w 12238203"/>
              <a:gd name="connsiteY4764" fmla="*/ 1476106 h 14922648"/>
              <a:gd name="connsiteX4765" fmla="*/ 6254793 w 12238203"/>
              <a:gd name="connsiteY4765" fmla="*/ 1471136 h 14922648"/>
              <a:gd name="connsiteX4766" fmla="*/ 6249572 w 12238203"/>
              <a:gd name="connsiteY4766" fmla="*/ 1466790 h 14922648"/>
              <a:gd name="connsiteX4767" fmla="*/ 6255657 w 12238203"/>
              <a:gd name="connsiteY4767" fmla="*/ 1476106 h 14922648"/>
              <a:gd name="connsiteX4768" fmla="*/ 6264803 w 12238203"/>
              <a:gd name="connsiteY4768" fmla="*/ 1457716 h 14922648"/>
              <a:gd name="connsiteX4769" fmla="*/ 6261207 w 12238203"/>
              <a:gd name="connsiteY4769" fmla="*/ 1400049 h 14922648"/>
              <a:gd name="connsiteX4770" fmla="*/ 6264803 w 12238203"/>
              <a:gd name="connsiteY4770" fmla="*/ 1457716 h 14922648"/>
              <a:gd name="connsiteX4771" fmla="*/ 6285268 w 12238203"/>
              <a:gd name="connsiteY4771" fmla="*/ 1418327 h 14922648"/>
              <a:gd name="connsiteX4772" fmla="*/ 6280790 w 12238203"/>
              <a:gd name="connsiteY4772" fmla="*/ 1368427 h 14922648"/>
              <a:gd name="connsiteX4773" fmla="*/ 6285268 w 12238203"/>
              <a:gd name="connsiteY4773" fmla="*/ 1418327 h 14922648"/>
              <a:gd name="connsiteX4774" fmla="*/ 1386172 w 12238203"/>
              <a:gd name="connsiteY4774" fmla="*/ 12511931 h 14922648"/>
              <a:gd name="connsiteX4775" fmla="*/ 1352071 w 12238203"/>
              <a:gd name="connsiteY4775" fmla="*/ 12455514 h 14922648"/>
              <a:gd name="connsiteX4776" fmla="*/ 1281521 w 12238203"/>
              <a:gd name="connsiteY4776" fmla="*/ 12488963 h 14922648"/>
              <a:gd name="connsiteX4777" fmla="*/ 1354498 w 12238203"/>
              <a:gd name="connsiteY4777" fmla="*/ 12476208 h 14922648"/>
              <a:gd name="connsiteX4778" fmla="*/ 1282523 w 12238203"/>
              <a:gd name="connsiteY4778" fmla="*/ 12513600 h 14922648"/>
              <a:gd name="connsiteX4779" fmla="*/ 1367432 w 12238203"/>
              <a:gd name="connsiteY4779" fmla="*/ 12495249 h 14922648"/>
              <a:gd name="connsiteX4780" fmla="*/ 1296444 w 12238203"/>
              <a:gd name="connsiteY4780" fmla="*/ 12528539 h 14922648"/>
              <a:gd name="connsiteX4781" fmla="*/ 1386172 w 12238203"/>
              <a:gd name="connsiteY4781" fmla="*/ 12511931 h 14922648"/>
              <a:gd name="connsiteX4782" fmla="*/ 6500373 w 12238203"/>
              <a:gd name="connsiteY4782" fmla="*/ 941882 h 14922648"/>
              <a:gd name="connsiteX4783" fmla="*/ 6489804 w 12238203"/>
              <a:gd name="connsiteY4783" fmla="*/ 899997 h 14922648"/>
              <a:gd name="connsiteX4784" fmla="*/ 6500373 w 12238203"/>
              <a:gd name="connsiteY4784" fmla="*/ 941882 h 14922648"/>
              <a:gd name="connsiteX4785" fmla="*/ 6335773 w 12238203"/>
              <a:gd name="connsiteY4785" fmla="*/ 1315422 h 14922648"/>
              <a:gd name="connsiteX4786" fmla="*/ 6332710 w 12238203"/>
              <a:gd name="connsiteY4786" fmla="*/ 1309799 h 14922648"/>
              <a:gd name="connsiteX4787" fmla="*/ 6331839 w 12238203"/>
              <a:gd name="connsiteY4787" fmla="*/ 1322160 h 14922648"/>
              <a:gd name="connsiteX4788" fmla="*/ 6335773 w 12238203"/>
              <a:gd name="connsiteY4788" fmla="*/ 1315422 h 14922648"/>
              <a:gd name="connsiteX4789" fmla="*/ 6477053 w 12238203"/>
              <a:gd name="connsiteY4789" fmla="*/ 995813 h 14922648"/>
              <a:gd name="connsiteX4790" fmla="*/ 6471468 w 12238203"/>
              <a:gd name="connsiteY4790" fmla="*/ 957659 h 14922648"/>
              <a:gd name="connsiteX4791" fmla="*/ 6477053 w 12238203"/>
              <a:gd name="connsiteY4791" fmla="*/ 995813 h 14922648"/>
              <a:gd name="connsiteX4792" fmla="*/ 6358146 w 12238203"/>
              <a:gd name="connsiteY4792" fmla="*/ 1269548 h 14922648"/>
              <a:gd name="connsiteX4793" fmla="*/ 6354544 w 12238203"/>
              <a:gd name="connsiteY4793" fmla="*/ 1229212 h 14922648"/>
              <a:gd name="connsiteX4794" fmla="*/ 6358146 w 12238203"/>
              <a:gd name="connsiteY4794" fmla="*/ 1269548 h 14922648"/>
              <a:gd name="connsiteX4795" fmla="*/ 6463307 w 12238203"/>
              <a:gd name="connsiteY4795" fmla="*/ 1031543 h 14922648"/>
              <a:gd name="connsiteX4796" fmla="*/ 6458897 w 12238203"/>
              <a:gd name="connsiteY4796" fmla="*/ 969948 h 14922648"/>
              <a:gd name="connsiteX4797" fmla="*/ 6463307 w 12238203"/>
              <a:gd name="connsiteY4797" fmla="*/ 1031543 h 14922648"/>
              <a:gd name="connsiteX4798" fmla="*/ 6452426 w 12238203"/>
              <a:gd name="connsiteY4798" fmla="*/ 1057324 h 14922648"/>
              <a:gd name="connsiteX4799" fmla="*/ 6448563 w 12238203"/>
              <a:gd name="connsiteY4799" fmla="*/ 1046441 h 14922648"/>
              <a:gd name="connsiteX4800" fmla="*/ 6452426 w 12238203"/>
              <a:gd name="connsiteY4800" fmla="*/ 1057324 h 14922648"/>
              <a:gd name="connsiteX4801" fmla="*/ 6356411 w 12238203"/>
              <a:gd name="connsiteY4801" fmla="*/ 1276939 h 14922648"/>
              <a:gd name="connsiteX4802" fmla="*/ 6341235 w 12238203"/>
              <a:gd name="connsiteY4802" fmla="*/ 1269723 h 14922648"/>
              <a:gd name="connsiteX4803" fmla="*/ 6344655 w 12238203"/>
              <a:gd name="connsiteY4803" fmla="*/ 1293156 h 14922648"/>
              <a:gd name="connsiteX4804" fmla="*/ 6356411 w 12238203"/>
              <a:gd name="connsiteY4804" fmla="*/ 1276939 h 14922648"/>
              <a:gd name="connsiteX4805" fmla="*/ 1378024 w 12238203"/>
              <a:gd name="connsiteY4805" fmla="*/ 12546078 h 14922648"/>
              <a:gd name="connsiteX4806" fmla="*/ 1382634 w 12238203"/>
              <a:gd name="connsiteY4806" fmla="*/ 12535422 h 14922648"/>
              <a:gd name="connsiteX4807" fmla="*/ 1333486 w 12238203"/>
              <a:gd name="connsiteY4807" fmla="*/ 12561745 h 14922648"/>
              <a:gd name="connsiteX4808" fmla="*/ 1378024 w 12238203"/>
              <a:gd name="connsiteY4808" fmla="*/ 12546078 h 14922648"/>
              <a:gd name="connsiteX4809" fmla="*/ 6447672 w 12238203"/>
              <a:gd name="connsiteY4809" fmla="*/ 1072557 h 14922648"/>
              <a:gd name="connsiteX4810" fmla="*/ 6443535 w 12238203"/>
              <a:gd name="connsiteY4810" fmla="*/ 1063592 h 14922648"/>
              <a:gd name="connsiteX4811" fmla="*/ 6441545 w 12238203"/>
              <a:gd name="connsiteY4811" fmla="*/ 1083104 h 14922648"/>
              <a:gd name="connsiteX4812" fmla="*/ 6447672 w 12238203"/>
              <a:gd name="connsiteY4812" fmla="*/ 1072557 h 14922648"/>
              <a:gd name="connsiteX4813" fmla="*/ 6431718 w 12238203"/>
              <a:gd name="connsiteY4813" fmla="*/ 1113429 h 14922648"/>
              <a:gd name="connsiteX4814" fmla="*/ 6428110 w 12238203"/>
              <a:gd name="connsiteY4814" fmla="*/ 1090423 h 14922648"/>
              <a:gd name="connsiteX4815" fmla="*/ 6431718 w 12238203"/>
              <a:gd name="connsiteY4815" fmla="*/ 1113429 h 14922648"/>
              <a:gd name="connsiteX4816" fmla="*/ 6377302 w 12238203"/>
              <a:gd name="connsiteY4816" fmla="*/ 1237738 h 14922648"/>
              <a:gd name="connsiteX4817" fmla="*/ 6371455 w 12238203"/>
              <a:gd name="connsiteY4817" fmla="*/ 1229037 h 14922648"/>
              <a:gd name="connsiteX4818" fmla="*/ 6367348 w 12238203"/>
              <a:gd name="connsiteY4818" fmla="*/ 1234869 h 14922648"/>
              <a:gd name="connsiteX4819" fmla="*/ 6373383 w 12238203"/>
              <a:gd name="connsiteY4819" fmla="*/ 1243144 h 14922648"/>
              <a:gd name="connsiteX4820" fmla="*/ 6377302 w 12238203"/>
              <a:gd name="connsiteY4820" fmla="*/ 1237738 h 14922648"/>
              <a:gd name="connsiteX4821" fmla="*/ 6409211 w 12238203"/>
              <a:gd name="connsiteY4821" fmla="*/ 1167974 h 14922648"/>
              <a:gd name="connsiteX4822" fmla="*/ 6405655 w 12238203"/>
              <a:gd name="connsiteY4822" fmla="*/ 1149325 h 14922648"/>
              <a:gd name="connsiteX4823" fmla="*/ 6393909 w 12238203"/>
              <a:gd name="connsiteY4823" fmla="*/ 1170135 h 14922648"/>
              <a:gd name="connsiteX4824" fmla="*/ 6396891 w 12238203"/>
              <a:gd name="connsiteY4824" fmla="*/ 1188786 h 14922648"/>
              <a:gd name="connsiteX4825" fmla="*/ 6409211 w 12238203"/>
              <a:gd name="connsiteY4825" fmla="*/ 1167974 h 14922648"/>
              <a:gd name="connsiteX4826" fmla="*/ 6427355 w 12238203"/>
              <a:gd name="connsiteY4826" fmla="*/ 1131383 h 14922648"/>
              <a:gd name="connsiteX4827" fmla="*/ 6414285 w 12238203"/>
              <a:gd name="connsiteY4827" fmla="*/ 1084171 h 14922648"/>
              <a:gd name="connsiteX4828" fmla="*/ 6410004 w 12238203"/>
              <a:gd name="connsiteY4828" fmla="*/ 1078833 h 14922648"/>
              <a:gd name="connsiteX4829" fmla="*/ 6406233 w 12238203"/>
              <a:gd name="connsiteY4829" fmla="*/ 1074129 h 14922648"/>
              <a:gd name="connsiteX4830" fmla="*/ 6407355 w 12238203"/>
              <a:gd name="connsiteY4830" fmla="*/ 1084733 h 14922648"/>
              <a:gd name="connsiteX4831" fmla="*/ 6409856 w 12238203"/>
              <a:gd name="connsiteY4831" fmla="*/ 1108358 h 14922648"/>
              <a:gd name="connsiteX4832" fmla="*/ 6419091 w 12238203"/>
              <a:gd name="connsiteY4832" fmla="*/ 1142006 h 14922648"/>
              <a:gd name="connsiteX4833" fmla="*/ 6427355 w 12238203"/>
              <a:gd name="connsiteY4833" fmla="*/ 1131383 h 14922648"/>
              <a:gd name="connsiteX4834" fmla="*/ 6399186 w 12238203"/>
              <a:gd name="connsiteY4834" fmla="*/ 1210000 h 14922648"/>
              <a:gd name="connsiteX4835" fmla="*/ 6295211 w 12238203"/>
              <a:gd name="connsiteY4835" fmla="*/ 1416603 h 14922648"/>
              <a:gd name="connsiteX4836" fmla="*/ 6185766 w 12238203"/>
              <a:gd name="connsiteY4836" fmla="*/ 1626205 h 14922648"/>
              <a:gd name="connsiteX4837" fmla="*/ 6131674 w 12238203"/>
              <a:gd name="connsiteY4837" fmla="*/ 1687442 h 14922648"/>
              <a:gd name="connsiteX4838" fmla="*/ 6085232 w 12238203"/>
              <a:gd name="connsiteY4838" fmla="*/ 1699039 h 14922648"/>
              <a:gd name="connsiteX4839" fmla="*/ 5985326 w 12238203"/>
              <a:gd name="connsiteY4839" fmla="*/ 1658465 h 14922648"/>
              <a:gd name="connsiteX4840" fmla="*/ 5771049 w 12238203"/>
              <a:gd name="connsiteY4840" fmla="*/ 1550023 h 14922648"/>
              <a:gd name="connsiteX4841" fmla="*/ 5577424 w 12238203"/>
              <a:gd name="connsiteY4841" fmla="*/ 1401766 h 14922648"/>
              <a:gd name="connsiteX4842" fmla="*/ 5572655 w 12238203"/>
              <a:gd name="connsiteY4842" fmla="*/ 1289031 h 14922648"/>
              <a:gd name="connsiteX4843" fmla="*/ 5500453 w 12238203"/>
              <a:gd name="connsiteY4843" fmla="*/ 1403953 h 14922648"/>
              <a:gd name="connsiteX4844" fmla="*/ 5388126 w 12238203"/>
              <a:gd name="connsiteY4844" fmla="*/ 1378792 h 14922648"/>
              <a:gd name="connsiteX4845" fmla="*/ 5211042 w 12238203"/>
              <a:gd name="connsiteY4845" fmla="*/ 1213882 h 14922648"/>
              <a:gd name="connsiteX4846" fmla="*/ 5173624 w 12238203"/>
              <a:gd name="connsiteY4846" fmla="*/ 1156565 h 14922648"/>
              <a:gd name="connsiteX4847" fmla="*/ 5005498 w 12238203"/>
              <a:gd name="connsiteY4847" fmla="*/ 934437 h 14922648"/>
              <a:gd name="connsiteX4848" fmla="*/ 4988728 w 12238203"/>
              <a:gd name="connsiteY4848" fmla="*/ 854635 h 14922648"/>
              <a:gd name="connsiteX4849" fmla="*/ 5066779 w 12238203"/>
              <a:gd name="connsiteY4849" fmla="*/ 630652 h 14922648"/>
              <a:gd name="connsiteX4850" fmla="*/ 5111178 w 12238203"/>
              <a:gd name="connsiteY4850" fmla="*/ 537094 h 14922648"/>
              <a:gd name="connsiteX4851" fmla="*/ 5169262 w 12238203"/>
              <a:gd name="connsiteY4851" fmla="*/ 441425 h 14922648"/>
              <a:gd name="connsiteX4852" fmla="*/ 5219753 w 12238203"/>
              <a:gd name="connsiteY4852" fmla="*/ 339852 h 14922648"/>
              <a:gd name="connsiteX4853" fmla="*/ 5339390 w 12238203"/>
              <a:gd name="connsiteY4853" fmla="*/ 133733 h 14922648"/>
              <a:gd name="connsiteX4854" fmla="*/ 5397474 w 12238203"/>
              <a:gd name="connsiteY4854" fmla="*/ 38064 h 14922648"/>
              <a:gd name="connsiteX4855" fmla="*/ 5442858 w 12238203"/>
              <a:gd name="connsiteY4855" fmla="*/ 0 h 14922648"/>
              <a:gd name="connsiteX4856" fmla="*/ 5685845 w 12238203"/>
              <a:gd name="connsiteY4856" fmla="*/ 188930 h 14922648"/>
              <a:gd name="connsiteX4857" fmla="*/ 5928430 w 12238203"/>
              <a:gd name="connsiteY4857" fmla="*/ 487291 h 14922648"/>
              <a:gd name="connsiteX4858" fmla="*/ 5882728 w 12238203"/>
              <a:gd name="connsiteY4858" fmla="*/ 571097 h 14922648"/>
              <a:gd name="connsiteX4859" fmla="*/ 5919665 w 12238203"/>
              <a:gd name="connsiteY4859" fmla="*/ 526751 h 14922648"/>
              <a:gd name="connsiteX4860" fmla="*/ 6008438 w 12238203"/>
              <a:gd name="connsiteY4860" fmla="*/ 487466 h 14922648"/>
              <a:gd name="connsiteX4861" fmla="*/ 6050462 w 12238203"/>
              <a:gd name="connsiteY4861" fmla="*/ 510112 h 14922648"/>
              <a:gd name="connsiteX4862" fmla="*/ 6171618 w 12238203"/>
              <a:gd name="connsiteY4862" fmla="*/ 562624 h 14922648"/>
              <a:gd name="connsiteX4863" fmla="*/ 6259767 w 12238203"/>
              <a:gd name="connsiteY4863" fmla="*/ 619416 h 14922648"/>
              <a:gd name="connsiteX4864" fmla="*/ 6432447 w 12238203"/>
              <a:gd name="connsiteY4864" fmla="*/ 705400 h 14922648"/>
              <a:gd name="connsiteX4865" fmla="*/ 6515880 w 12238203"/>
              <a:gd name="connsiteY4865" fmla="*/ 750930 h 14922648"/>
              <a:gd name="connsiteX4866" fmla="*/ 6547450 w 12238203"/>
              <a:gd name="connsiteY4866" fmla="*/ 799546 h 14922648"/>
              <a:gd name="connsiteX4867" fmla="*/ 6490045 w 12238203"/>
              <a:gd name="connsiteY4867" fmla="*/ 1001044 h 14922648"/>
              <a:gd name="connsiteX4868" fmla="*/ 6399186 w 12238203"/>
              <a:gd name="connsiteY4868" fmla="*/ 1210000 h 14922648"/>
              <a:gd name="connsiteX4869" fmla="*/ 1405282 w 12238203"/>
              <a:gd name="connsiteY4869" fmla="*/ 12513885 h 14922648"/>
              <a:gd name="connsiteX4870" fmla="*/ 1398102 w 12238203"/>
              <a:gd name="connsiteY4870" fmla="*/ 12506336 h 14922648"/>
              <a:gd name="connsiteX4871" fmla="*/ 1390553 w 12238203"/>
              <a:gd name="connsiteY4871" fmla="*/ 12513515 h 14922648"/>
              <a:gd name="connsiteX4872" fmla="*/ 1397732 w 12238203"/>
              <a:gd name="connsiteY4872" fmla="*/ 12521064 h 14922648"/>
              <a:gd name="connsiteX4873" fmla="*/ 1405282 w 12238203"/>
              <a:gd name="connsiteY4873" fmla="*/ 12513885 h 14922648"/>
              <a:gd name="connsiteX4874" fmla="*/ 1878349 w 12238203"/>
              <a:gd name="connsiteY4874" fmla="*/ 11446507 h 14922648"/>
              <a:gd name="connsiteX4875" fmla="*/ 1687490 w 12238203"/>
              <a:gd name="connsiteY4875" fmla="*/ 11603539 h 14922648"/>
              <a:gd name="connsiteX4876" fmla="*/ 1636508 w 12238203"/>
              <a:gd name="connsiteY4876" fmla="*/ 11822887 h 14922648"/>
              <a:gd name="connsiteX4877" fmla="*/ 1452590 w 12238203"/>
              <a:gd name="connsiteY4877" fmla="*/ 11884503 h 14922648"/>
              <a:gd name="connsiteX4878" fmla="*/ 1366543 w 12238203"/>
              <a:gd name="connsiteY4878" fmla="*/ 11793924 h 14922648"/>
              <a:gd name="connsiteX4879" fmla="*/ 1225039 w 12238203"/>
              <a:gd name="connsiteY4879" fmla="*/ 11369102 h 14922648"/>
              <a:gd name="connsiteX4880" fmla="*/ 1274997 w 12238203"/>
              <a:gd name="connsiteY4880" fmla="*/ 11347292 h 14922648"/>
              <a:gd name="connsiteX4881" fmla="*/ 1297795 w 12238203"/>
              <a:gd name="connsiteY4881" fmla="*/ 11325727 h 14922648"/>
              <a:gd name="connsiteX4882" fmla="*/ 1303133 w 12238203"/>
              <a:gd name="connsiteY4882" fmla="*/ 11275527 h 14922648"/>
              <a:gd name="connsiteX4883" fmla="*/ 1343882 w 12238203"/>
              <a:gd name="connsiteY4883" fmla="*/ 11310371 h 14922648"/>
              <a:gd name="connsiteX4884" fmla="*/ 1379151 w 12238203"/>
              <a:gd name="connsiteY4884" fmla="*/ 11269823 h 14922648"/>
              <a:gd name="connsiteX4885" fmla="*/ 1534004 w 12238203"/>
              <a:gd name="connsiteY4885" fmla="*/ 11225471 h 14922648"/>
              <a:gd name="connsiteX4886" fmla="*/ 1543653 w 12238203"/>
              <a:gd name="connsiteY4886" fmla="*/ 11195546 h 14922648"/>
              <a:gd name="connsiteX4887" fmla="*/ 1823460 w 12238203"/>
              <a:gd name="connsiteY4887" fmla="*/ 11321218 h 14922648"/>
              <a:gd name="connsiteX4888" fmla="*/ 1878349 w 12238203"/>
              <a:gd name="connsiteY4888" fmla="*/ 11446507 h 14922648"/>
              <a:gd name="connsiteX4889" fmla="*/ 1517398 w 12238203"/>
              <a:gd name="connsiteY4889" fmla="*/ 12307082 h 14922648"/>
              <a:gd name="connsiteX4890" fmla="*/ 1517398 w 12238203"/>
              <a:gd name="connsiteY4890" fmla="*/ 12307082 h 14922648"/>
              <a:gd name="connsiteX4891" fmla="*/ 1437730 w 12238203"/>
              <a:gd name="connsiteY4891" fmla="*/ 12559798 h 14922648"/>
              <a:gd name="connsiteX4892" fmla="*/ 1380257 w 12238203"/>
              <a:gd name="connsiteY4892" fmla="*/ 12583112 h 14922648"/>
              <a:gd name="connsiteX4893" fmla="*/ 1437730 w 12238203"/>
              <a:gd name="connsiteY4893" fmla="*/ 12559798 h 14922648"/>
              <a:gd name="connsiteX4894" fmla="*/ 1574999 w 12238203"/>
              <a:gd name="connsiteY4894" fmla="*/ 12281690 h 14922648"/>
              <a:gd name="connsiteX4895" fmla="*/ 1579731 w 12238203"/>
              <a:gd name="connsiteY4895" fmla="*/ 12270422 h 14922648"/>
              <a:gd name="connsiteX4896" fmla="*/ 1548045 w 12238203"/>
              <a:gd name="connsiteY4896" fmla="*/ 12263445 h 14922648"/>
              <a:gd name="connsiteX4897" fmla="*/ 1548863 w 12238203"/>
              <a:gd name="connsiteY4897" fmla="*/ 12288611 h 14922648"/>
              <a:gd name="connsiteX4898" fmla="*/ 1574999 w 12238203"/>
              <a:gd name="connsiteY4898" fmla="*/ 12281690 h 14922648"/>
              <a:gd name="connsiteX4899" fmla="*/ 1489915 w 12238203"/>
              <a:gd name="connsiteY4899" fmla="*/ 12481767 h 14922648"/>
              <a:gd name="connsiteX4900" fmla="*/ 1490707 w 12238203"/>
              <a:gd name="connsiteY4900" fmla="*/ 12479879 h 14922648"/>
              <a:gd name="connsiteX4901" fmla="*/ 1456936 w 12238203"/>
              <a:gd name="connsiteY4901" fmla="*/ 12470106 h 14922648"/>
              <a:gd name="connsiteX4902" fmla="*/ 1481723 w 12238203"/>
              <a:gd name="connsiteY4902" fmla="*/ 12486686 h 14922648"/>
              <a:gd name="connsiteX4903" fmla="*/ 1489915 w 12238203"/>
              <a:gd name="connsiteY4903" fmla="*/ 12481767 h 14922648"/>
              <a:gd name="connsiteX4904" fmla="*/ 1475724 w 12238203"/>
              <a:gd name="connsiteY4904" fmla="*/ 12549258 h 14922648"/>
              <a:gd name="connsiteX4905" fmla="*/ 1433931 w 12238203"/>
              <a:gd name="connsiteY4905" fmla="*/ 12529196 h 14922648"/>
              <a:gd name="connsiteX4906" fmla="*/ 1403116 w 12238203"/>
              <a:gd name="connsiteY4906" fmla="*/ 12547285 h 14922648"/>
              <a:gd name="connsiteX4907" fmla="*/ 1364156 w 12238203"/>
              <a:gd name="connsiteY4907" fmla="*/ 12572833 h 14922648"/>
              <a:gd name="connsiteX4908" fmla="*/ 1436358 w 12238203"/>
              <a:gd name="connsiteY4908" fmla="*/ 12549889 h 14922648"/>
              <a:gd name="connsiteX4909" fmla="*/ 1475724 w 12238203"/>
              <a:gd name="connsiteY4909" fmla="*/ 12549258 h 14922648"/>
              <a:gd name="connsiteX4910" fmla="*/ 1599830 w 12238203"/>
              <a:gd name="connsiteY4910" fmla="*/ 12336880 h 14922648"/>
              <a:gd name="connsiteX4911" fmla="*/ 1552241 w 12238203"/>
              <a:gd name="connsiteY4911" fmla="*/ 12373896 h 14922648"/>
              <a:gd name="connsiteX4912" fmla="*/ 1599830 w 12238203"/>
              <a:gd name="connsiteY4912" fmla="*/ 12336880 h 14922648"/>
              <a:gd name="connsiteX4913" fmla="*/ 1619731 w 12238203"/>
              <a:gd name="connsiteY4913" fmla="*/ 12309255 h 14922648"/>
              <a:gd name="connsiteX4914" fmla="*/ 1614142 w 12238203"/>
              <a:gd name="connsiteY4914" fmla="*/ 12297287 h 14922648"/>
              <a:gd name="connsiteX4915" fmla="*/ 1595452 w 12238203"/>
              <a:gd name="connsiteY4915" fmla="*/ 12295504 h 14922648"/>
              <a:gd name="connsiteX4916" fmla="*/ 1589856 w 12238203"/>
              <a:gd name="connsiteY4916" fmla="*/ 12323327 h 14922648"/>
              <a:gd name="connsiteX4917" fmla="*/ 1619731 w 12238203"/>
              <a:gd name="connsiteY4917" fmla="*/ 12309255 h 14922648"/>
              <a:gd name="connsiteX4918" fmla="*/ 1585493 w 12238203"/>
              <a:gd name="connsiteY4918" fmla="*/ 12445110 h 14922648"/>
              <a:gd name="connsiteX4919" fmla="*/ 1515982 w 12238203"/>
              <a:gd name="connsiteY4919" fmla="*/ 12474200 h 14922648"/>
              <a:gd name="connsiteX4920" fmla="*/ 1585493 w 12238203"/>
              <a:gd name="connsiteY4920" fmla="*/ 12445110 h 14922648"/>
              <a:gd name="connsiteX4921" fmla="*/ 1630522 w 12238203"/>
              <a:gd name="connsiteY4921" fmla="*/ 12347975 h 14922648"/>
              <a:gd name="connsiteX4922" fmla="*/ 1578338 w 12238203"/>
              <a:gd name="connsiteY4922" fmla="*/ 12368905 h 14922648"/>
              <a:gd name="connsiteX4923" fmla="*/ 1630522 w 12238203"/>
              <a:gd name="connsiteY4923" fmla="*/ 12347975 h 14922648"/>
              <a:gd name="connsiteX4924" fmla="*/ 1551726 w 12238203"/>
              <a:gd name="connsiteY4924" fmla="*/ 12556915 h 14922648"/>
              <a:gd name="connsiteX4925" fmla="*/ 1490452 w 12238203"/>
              <a:gd name="connsiteY4925" fmla="*/ 12549628 h 14922648"/>
              <a:gd name="connsiteX4926" fmla="*/ 1408906 w 12238203"/>
              <a:gd name="connsiteY4926" fmla="*/ 12598421 h 14922648"/>
              <a:gd name="connsiteX4927" fmla="*/ 1474773 w 12238203"/>
              <a:gd name="connsiteY4927" fmla="*/ 12593003 h 14922648"/>
              <a:gd name="connsiteX4928" fmla="*/ 1551726 w 12238203"/>
              <a:gd name="connsiteY4928" fmla="*/ 12556915 h 14922648"/>
              <a:gd name="connsiteX4929" fmla="*/ 1621957 w 12238203"/>
              <a:gd name="connsiteY4929" fmla="*/ 12399097 h 14922648"/>
              <a:gd name="connsiteX4930" fmla="*/ 1454270 w 12238203"/>
              <a:gd name="connsiteY4930" fmla="*/ 12441944 h 14922648"/>
              <a:gd name="connsiteX4931" fmla="*/ 1625365 w 12238203"/>
              <a:gd name="connsiteY4931" fmla="*/ 12375956 h 14922648"/>
              <a:gd name="connsiteX4932" fmla="*/ 1459268 w 12238203"/>
              <a:gd name="connsiteY4932" fmla="*/ 12414403 h 14922648"/>
              <a:gd name="connsiteX4933" fmla="*/ 1471991 w 12238203"/>
              <a:gd name="connsiteY4933" fmla="*/ 12379209 h 14922648"/>
              <a:gd name="connsiteX4934" fmla="*/ 1438117 w 12238203"/>
              <a:gd name="connsiteY4934" fmla="*/ 12376912 h 14922648"/>
              <a:gd name="connsiteX4935" fmla="*/ 1506659 w 12238203"/>
              <a:gd name="connsiteY4935" fmla="*/ 12283304 h 14922648"/>
              <a:gd name="connsiteX4936" fmla="*/ 1438959 w 12238203"/>
              <a:gd name="connsiteY4936" fmla="*/ 12443007 h 14922648"/>
              <a:gd name="connsiteX4937" fmla="*/ 1447351 w 12238203"/>
              <a:gd name="connsiteY4937" fmla="*/ 12455951 h 14922648"/>
              <a:gd name="connsiteX4938" fmla="*/ 1491661 w 12238203"/>
              <a:gd name="connsiteY4938" fmla="*/ 12470124 h 14922648"/>
              <a:gd name="connsiteX4939" fmla="*/ 1491264 w 12238203"/>
              <a:gd name="connsiteY4939" fmla="*/ 12460291 h 14922648"/>
              <a:gd name="connsiteX4940" fmla="*/ 1468189 w 12238203"/>
              <a:gd name="connsiteY4940" fmla="*/ 12456924 h 14922648"/>
              <a:gd name="connsiteX4941" fmla="*/ 1621957 w 12238203"/>
              <a:gd name="connsiteY4941" fmla="*/ 12399097 h 14922648"/>
              <a:gd name="connsiteX4942" fmla="*/ 1912240 w 12238203"/>
              <a:gd name="connsiteY4942" fmla="*/ 11792477 h 14922648"/>
              <a:gd name="connsiteX4943" fmla="*/ 1908375 w 12238203"/>
              <a:gd name="connsiteY4943" fmla="*/ 11784082 h 14922648"/>
              <a:gd name="connsiteX4944" fmla="*/ 1912240 w 12238203"/>
              <a:gd name="connsiteY4944" fmla="*/ 11792477 h 14922648"/>
              <a:gd name="connsiteX4945" fmla="*/ 1578226 w 12238203"/>
              <a:gd name="connsiteY4945" fmla="*/ 12552129 h 14922648"/>
              <a:gd name="connsiteX4946" fmla="*/ 1556107 w 12238203"/>
              <a:gd name="connsiteY4946" fmla="*/ 12558499 h 14922648"/>
              <a:gd name="connsiteX4947" fmla="*/ 1578226 w 12238203"/>
              <a:gd name="connsiteY4947" fmla="*/ 12552129 h 14922648"/>
              <a:gd name="connsiteX4948" fmla="*/ 6673912 w 12238203"/>
              <a:gd name="connsiteY4948" fmla="*/ 1034234 h 14922648"/>
              <a:gd name="connsiteX4949" fmla="*/ 6636289 w 12238203"/>
              <a:gd name="connsiteY4949" fmla="*/ 1077848 h 14922648"/>
              <a:gd name="connsiteX4950" fmla="*/ 6673912 w 12238203"/>
              <a:gd name="connsiteY4950" fmla="*/ 1034234 h 14922648"/>
              <a:gd name="connsiteX4951" fmla="*/ 1649810 w 12238203"/>
              <a:gd name="connsiteY4951" fmla="*/ 12425418 h 14922648"/>
              <a:gd name="connsiteX4952" fmla="*/ 1579071 w 12238203"/>
              <a:gd name="connsiteY4952" fmla="*/ 12495073 h 14922648"/>
              <a:gd name="connsiteX4953" fmla="*/ 1574598 w 12238203"/>
              <a:gd name="connsiteY4953" fmla="*/ 12496653 h 14922648"/>
              <a:gd name="connsiteX4954" fmla="*/ 1609198 w 12238203"/>
              <a:gd name="connsiteY4954" fmla="*/ 12507720 h 14922648"/>
              <a:gd name="connsiteX4955" fmla="*/ 1601883 w 12238203"/>
              <a:gd name="connsiteY4955" fmla="*/ 12512049 h 14922648"/>
              <a:gd name="connsiteX4956" fmla="*/ 1562925 w 12238203"/>
              <a:gd name="connsiteY4956" fmla="*/ 12500775 h 14922648"/>
              <a:gd name="connsiteX4957" fmla="*/ 1533492 w 12238203"/>
              <a:gd name="connsiteY4957" fmla="*/ 12511171 h 14922648"/>
              <a:gd name="connsiteX4958" fmla="*/ 1488515 w 12238203"/>
              <a:gd name="connsiteY4958" fmla="*/ 12509039 h 14922648"/>
              <a:gd name="connsiteX4959" fmla="*/ 1429441 w 12238203"/>
              <a:gd name="connsiteY4959" fmla="*/ 12463808 h 14922648"/>
              <a:gd name="connsiteX4960" fmla="*/ 1428636 w 12238203"/>
              <a:gd name="connsiteY4960" fmla="*/ 12461917 h 14922648"/>
              <a:gd name="connsiteX4961" fmla="*/ 1377121 w 12238203"/>
              <a:gd name="connsiteY4961" fmla="*/ 12447011 h 14922648"/>
              <a:gd name="connsiteX4962" fmla="*/ 1367356 w 12238203"/>
              <a:gd name="connsiteY4962" fmla="*/ 12430363 h 14922648"/>
              <a:gd name="connsiteX4963" fmla="*/ 1422747 w 12238203"/>
              <a:gd name="connsiteY4963" fmla="*/ 12448081 h 14922648"/>
              <a:gd name="connsiteX4964" fmla="*/ 1414814 w 12238203"/>
              <a:gd name="connsiteY4964" fmla="*/ 12429445 h 14922648"/>
              <a:gd name="connsiteX4965" fmla="*/ 1486713 w 12238203"/>
              <a:gd name="connsiteY4965" fmla="*/ 12256196 h 14922648"/>
              <a:gd name="connsiteX4966" fmla="*/ 1588886 w 12238203"/>
              <a:gd name="connsiteY4966" fmla="*/ 12258809 h 14922648"/>
              <a:gd name="connsiteX4967" fmla="*/ 1664009 w 12238203"/>
              <a:gd name="connsiteY4967" fmla="*/ 12365055 h 14922648"/>
              <a:gd name="connsiteX4968" fmla="*/ 1649810 w 12238203"/>
              <a:gd name="connsiteY4968" fmla="*/ 12425418 h 14922648"/>
              <a:gd name="connsiteX4969" fmla="*/ 1642204 w 12238203"/>
              <a:gd name="connsiteY4969" fmla="*/ 12576735 h 14922648"/>
              <a:gd name="connsiteX4970" fmla="*/ 1640276 w 12238203"/>
              <a:gd name="connsiteY4970" fmla="*/ 12569606 h 14922648"/>
              <a:gd name="connsiteX4971" fmla="*/ 1617011 w 12238203"/>
              <a:gd name="connsiteY4971" fmla="*/ 12580516 h 14922648"/>
              <a:gd name="connsiteX4972" fmla="*/ 1642204 w 12238203"/>
              <a:gd name="connsiteY4972" fmla="*/ 12576735 h 14922648"/>
              <a:gd name="connsiteX4973" fmla="*/ 1664769 w 12238203"/>
              <a:gd name="connsiteY4973" fmla="*/ 12597780 h 14922648"/>
              <a:gd name="connsiteX4974" fmla="*/ 1645289 w 12238203"/>
              <a:gd name="connsiteY4974" fmla="*/ 12610554 h 14922648"/>
              <a:gd name="connsiteX4975" fmla="*/ 1664769 w 12238203"/>
              <a:gd name="connsiteY4975" fmla="*/ 12597780 h 14922648"/>
              <a:gd name="connsiteX4976" fmla="*/ 6705420 w 12238203"/>
              <a:gd name="connsiteY4976" fmla="*/ 1234483 h 14922648"/>
              <a:gd name="connsiteX4977" fmla="*/ 6705384 w 12238203"/>
              <a:gd name="connsiteY4977" fmla="*/ 1223746 h 14922648"/>
              <a:gd name="connsiteX4978" fmla="*/ 6696451 w 12238203"/>
              <a:gd name="connsiteY4978" fmla="*/ 1233582 h 14922648"/>
              <a:gd name="connsiteX4979" fmla="*/ 6705420 w 12238203"/>
              <a:gd name="connsiteY4979" fmla="*/ 1234483 h 14922648"/>
              <a:gd name="connsiteX4980" fmla="*/ 1979077 w 12238203"/>
              <a:gd name="connsiteY4980" fmla="*/ 11949711 h 14922648"/>
              <a:gd name="connsiteX4981" fmla="*/ 1953602 w 12238203"/>
              <a:gd name="connsiteY4981" fmla="*/ 11897329 h 14922648"/>
              <a:gd name="connsiteX4982" fmla="*/ 1957153 w 12238203"/>
              <a:gd name="connsiteY4982" fmla="*/ 11915292 h 14922648"/>
              <a:gd name="connsiteX4983" fmla="*/ 1979077 w 12238203"/>
              <a:gd name="connsiteY4983" fmla="*/ 11949711 h 14922648"/>
              <a:gd name="connsiteX4984" fmla="*/ 6841892 w 12238203"/>
              <a:gd name="connsiteY4984" fmla="*/ 956331 h 14922648"/>
              <a:gd name="connsiteX4985" fmla="*/ 6784772 w 12238203"/>
              <a:gd name="connsiteY4985" fmla="*/ 1064839 h 14922648"/>
              <a:gd name="connsiteX4986" fmla="*/ 6841892 w 12238203"/>
              <a:gd name="connsiteY4986" fmla="*/ 956331 h 14922648"/>
              <a:gd name="connsiteX4987" fmla="*/ 6893902 w 12238203"/>
              <a:gd name="connsiteY4987" fmla="*/ 850158 h 14922648"/>
              <a:gd name="connsiteX4988" fmla="*/ 6901714 w 12238203"/>
              <a:gd name="connsiteY4988" fmla="*/ 820939 h 14922648"/>
              <a:gd name="connsiteX4989" fmla="*/ 6858487 w 12238203"/>
              <a:gd name="connsiteY4989" fmla="*/ 825321 h 14922648"/>
              <a:gd name="connsiteX4990" fmla="*/ 6887055 w 12238203"/>
              <a:gd name="connsiteY4990" fmla="*/ 833349 h 14922648"/>
              <a:gd name="connsiteX4991" fmla="*/ 6893902 w 12238203"/>
              <a:gd name="connsiteY4991" fmla="*/ 850158 h 14922648"/>
              <a:gd name="connsiteX4992" fmla="*/ 6924115 w 12238203"/>
              <a:gd name="connsiteY4992" fmla="*/ 822158 h 14922648"/>
              <a:gd name="connsiteX4993" fmla="*/ 6916864 w 12238203"/>
              <a:gd name="connsiteY4993" fmla="*/ 818955 h 14922648"/>
              <a:gd name="connsiteX4994" fmla="*/ 6911769 w 12238203"/>
              <a:gd name="connsiteY4994" fmla="*/ 830487 h 14922648"/>
              <a:gd name="connsiteX4995" fmla="*/ 6919019 w 12238203"/>
              <a:gd name="connsiteY4995" fmla="*/ 833690 h 14922648"/>
              <a:gd name="connsiteX4996" fmla="*/ 6857561 w 12238203"/>
              <a:gd name="connsiteY4996" fmla="*/ 984000 h 14922648"/>
              <a:gd name="connsiteX4997" fmla="*/ 6854276 w 12238203"/>
              <a:gd name="connsiteY4997" fmla="*/ 970991 h 14922648"/>
              <a:gd name="connsiteX4998" fmla="*/ 6832197 w 12238203"/>
              <a:gd name="connsiteY4998" fmla="*/ 1020962 h 14922648"/>
              <a:gd name="connsiteX4999" fmla="*/ 6857561 w 12238203"/>
              <a:gd name="connsiteY4999" fmla="*/ 984000 h 14922648"/>
              <a:gd name="connsiteX5000" fmla="*/ 6735704 w 12238203"/>
              <a:gd name="connsiteY5000" fmla="*/ 1260115 h 14922648"/>
              <a:gd name="connsiteX5001" fmla="*/ 6699474 w 12238203"/>
              <a:gd name="connsiteY5001" fmla="*/ 1257890 h 14922648"/>
              <a:gd name="connsiteX5002" fmla="*/ 6710160 w 12238203"/>
              <a:gd name="connsiteY5002" fmla="*/ 1276394 h 14922648"/>
              <a:gd name="connsiteX5003" fmla="*/ 6735704 w 12238203"/>
              <a:gd name="connsiteY5003" fmla="*/ 1260115 h 14922648"/>
              <a:gd name="connsiteX5004" fmla="*/ 6775866 w 12238203"/>
              <a:gd name="connsiteY5004" fmla="*/ 1179440 h 14922648"/>
              <a:gd name="connsiteX5005" fmla="*/ 6774956 w 12238203"/>
              <a:gd name="connsiteY5005" fmla="*/ 1171277 h 14922648"/>
              <a:gd name="connsiteX5006" fmla="*/ 6755202 w 12238203"/>
              <a:gd name="connsiteY5006" fmla="*/ 1195220 h 14922648"/>
              <a:gd name="connsiteX5007" fmla="*/ 6775866 w 12238203"/>
              <a:gd name="connsiteY5007" fmla="*/ 1179440 h 14922648"/>
              <a:gd name="connsiteX5008" fmla="*/ 1726182 w 12238203"/>
              <a:gd name="connsiteY5008" fmla="*/ 12632009 h 14922648"/>
              <a:gd name="connsiteX5009" fmla="*/ 1724089 w 12238203"/>
              <a:gd name="connsiteY5009" fmla="*/ 12624177 h 14922648"/>
              <a:gd name="connsiteX5010" fmla="*/ 1703026 w 12238203"/>
              <a:gd name="connsiteY5010" fmla="*/ 12641333 h 14922648"/>
              <a:gd name="connsiteX5011" fmla="*/ 1726182 w 12238203"/>
              <a:gd name="connsiteY5011" fmla="*/ 12632009 h 14922648"/>
              <a:gd name="connsiteX5012" fmla="*/ 6764645 w 12238203"/>
              <a:gd name="connsiteY5012" fmla="*/ 1236148 h 14922648"/>
              <a:gd name="connsiteX5013" fmla="*/ 6765902 w 12238203"/>
              <a:gd name="connsiteY5013" fmla="*/ 1222920 h 14922648"/>
              <a:gd name="connsiteX5014" fmla="*/ 6764645 w 12238203"/>
              <a:gd name="connsiteY5014" fmla="*/ 1236148 h 14922648"/>
              <a:gd name="connsiteX5015" fmla="*/ 6932287 w 12238203"/>
              <a:gd name="connsiteY5015" fmla="*/ 867118 h 14922648"/>
              <a:gd name="connsiteX5016" fmla="*/ 6922470 w 12238203"/>
              <a:gd name="connsiteY5016" fmla="*/ 858186 h 14922648"/>
              <a:gd name="connsiteX5017" fmla="*/ 6919073 w 12238203"/>
              <a:gd name="connsiteY5017" fmla="*/ 865874 h 14922648"/>
              <a:gd name="connsiteX5018" fmla="*/ 6928890 w 12238203"/>
              <a:gd name="connsiteY5018" fmla="*/ 874806 h 14922648"/>
              <a:gd name="connsiteX5019" fmla="*/ 6726719 w 12238203"/>
              <a:gd name="connsiteY5019" fmla="*/ 1353137 h 14922648"/>
              <a:gd name="connsiteX5020" fmla="*/ 6710481 w 12238203"/>
              <a:gd name="connsiteY5020" fmla="*/ 1327585 h 14922648"/>
              <a:gd name="connsiteX5021" fmla="*/ 6726719 w 12238203"/>
              <a:gd name="connsiteY5021" fmla="*/ 1353137 h 14922648"/>
              <a:gd name="connsiteX5022" fmla="*/ 6957137 w 12238203"/>
              <a:gd name="connsiteY5022" fmla="*/ 831644 h 14922648"/>
              <a:gd name="connsiteX5023" fmla="*/ 6937944 w 12238203"/>
              <a:gd name="connsiteY5023" fmla="*/ 823164 h 14922648"/>
              <a:gd name="connsiteX5024" fmla="*/ 6952042 w 12238203"/>
              <a:gd name="connsiteY5024" fmla="*/ 843176 h 14922648"/>
              <a:gd name="connsiteX5025" fmla="*/ 6745470 w 12238203"/>
              <a:gd name="connsiteY5025" fmla="*/ 1352233 h 14922648"/>
              <a:gd name="connsiteX5026" fmla="*/ 6743892 w 12238203"/>
              <a:gd name="connsiteY5026" fmla="*/ 1314270 h 14922648"/>
              <a:gd name="connsiteX5027" fmla="*/ 6745470 w 12238203"/>
              <a:gd name="connsiteY5027" fmla="*/ 1352233 h 14922648"/>
              <a:gd name="connsiteX5028" fmla="*/ 6948525 w 12238203"/>
              <a:gd name="connsiteY5028" fmla="*/ 892670 h 14922648"/>
              <a:gd name="connsiteX5029" fmla="*/ 6945060 w 12238203"/>
              <a:gd name="connsiteY5029" fmla="*/ 858978 h 14922648"/>
              <a:gd name="connsiteX5030" fmla="*/ 6948525 w 12238203"/>
              <a:gd name="connsiteY5030" fmla="*/ 892670 h 14922648"/>
              <a:gd name="connsiteX5031" fmla="*/ 6963437 w 12238203"/>
              <a:gd name="connsiteY5031" fmla="*/ 890070 h 14922648"/>
              <a:gd name="connsiteX5032" fmla="*/ 6956133 w 12238203"/>
              <a:gd name="connsiteY5032" fmla="*/ 854683 h 14922648"/>
              <a:gd name="connsiteX5033" fmla="*/ 6963437 w 12238203"/>
              <a:gd name="connsiteY5033" fmla="*/ 890070 h 14922648"/>
              <a:gd name="connsiteX5034" fmla="*/ 1820522 w 12238203"/>
              <a:gd name="connsiteY5034" fmla="*/ 12575316 h 14922648"/>
              <a:gd name="connsiteX5035" fmla="*/ 1764534 w 12238203"/>
              <a:gd name="connsiteY5035" fmla="*/ 12559115 h 14922648"/>
              <a:gd name="connsiteX5036" fmla="*/ 1750202 w 12238203"/>
              <a:gd name="connsiteY5036" fmla="*/ 12552823 h 14922648"/>
              <a:gd name="connsiteX5037" fmla="*/ 2053705 w 12238203"/>
              <a:gd name="connsiteY5037" fmla="*/ 12062648 h 14922648"/>
              <a:gd name="connsiteX5038" fmla="*/ 2014353 w 12238203"/>
              <a:gd name="connsiteY5038" fmla="*/ 12001989 h 14922648"/>
              <a:gd name="connsiteX5039" fmla="*/ 2053705 w 12238203"/>
              <a:gd name="connsiteY5039" fmla="*/ 12062648 h 14922648"/>
              <a:gd name="connsiteX5040" fmla="*/ 6845817 w 12238203"/>
              <a:gd name="connsiteY5040" fmla="*/ 1239342 h 14922648"/>
              <a:gd name="connsiteX5041" fmla="*/ 6869700 w 12238203"/>
              <a:gd name="connsiteY5041" fmla="*/ 1134525 h 14922648"/>
              <a:gd name="connsiteX5042" fmla="*/ 6845817 w 12238203"/>
              <a:gd name="connsiteY5042" fmla="*/ 1239342 h 14922648"/>
              <a:gd name="connsiteX5043" fmla="*/ 6925831 w 12238203"/>
              <a:gd name="connsiteY5043" fmla="*/ 1058250 h 14922648"/>
              <a:gd name="connsiteX5044" fmla="*/ 6900728 w 12238203"/>
              <a:gd name="connsiteY5044" fmla="*/ 1083913 h 14922648"/>
              <a:gd name="connsiteX5045" fmla="*/ 6913942 w 12238203"/>
              <a:gd name="connsiteY5045" fmla="*/ 1085158 h 14922648"/>
              <a:gd name="connsiteX5046" fmla="*/ 6973576 w 12238203"/>
              <a:gd name="connsiteY5046" fmla="*/ 950193 h 14922648"/>
              <a:gd name="connsiteX5047" fmla="*/ 6925461 w 12238203"/>
              <a:gd name="connsiteY5047" fmla="*/ 898433 h 14922648"/>
              <a:gd name="connsiteX5048" fmla="*/ 6908815 w 12238203"/>
              <a:gd name="connsiteY5048" fmla="*/ 888421 h 14922648"/>
              <a:gd name="connsiteX5049" fmla="*/ 6854275 w 12238203"/>
              <a:gd name="connsiteY5049" fmla="*/ 855621 h 14922648"/>
              <a:gd name="connsiteX5050" fmla="*/ 6721589 w 12238203"/>
              <a:gd name="connsiteY5050" fmla="*/ 1000168 h 14922648"/>
              <a:gd name="connsiteX5051" fmla="*/ 6768535 w 12238203"/>
              <a:gd name="connsiteY5051" fmla="*/ 1039288 h 14922648"/>
              <a:gd name="connsiteX5052" fmla="*/ 6869577 w 12238203"/>
              <a:gd name="connsiteY5052" fmla="*/ 945591 h 14922648"/>
              <a:gd name="connsiteX5053" fmla="*/ 6863651 w 12238203"/>
              <a:gd name="connsiteY5053" fmla="*/ 970539 h 14922648"/>
              <a:gd name="connsiteX5054" fmla="*/ 6875852 w 12238203"/>
              <a:gd name="connsiteY5054" fmla="*/ 960232 h 14922648"/>
              <a:gd name="connsiteX5055" fmla="*/ 6876270 w 12238203"/>
              <a:gd name="connsiteY5055" fmla="*/ 960484 h 14922648"/>
              <a:gd name="connsiteX5056" fmla="*/ 6887939 w 12238203"/>
              <a:gd name="connsiteY5056" fmla="*/ 967487 h 14922648"/>
              <a:gd name="connsiteX5057" fmla="*/ 6855830 w 12238203"/>
              <a:gd name="connsiteY5057" fmla="*/ 1012325 h 14922648"/>
              <a:gd name="connsiteX5058" fmla="*/ 6849241 w 12238203"/>
              <a:gd name="connsiteY5058" fmla="*/ 1020333 h 14922648"/>
              <a:gd name="connsiteX5059" fmla="*/ 6821832 w 12238203"/>
              <a:gd name="connsiteY5059" fmla="*/ 1053648 h 14922648"/>
              <a:gd name="connsiteX5060" fmla="*/ 6745452 w 12238203"/>
              <a:gd name="connsiteY5060" fmla="*/ 1112298 h 14922648"/>
              <a:gd name="connsiteX5061" fmla="*/ 6689692 w 12238203"/>
              <a:gd name="connsiteY5061" fmla="*/ 1041206 h 14922648"/>
              <a:gd name="connsiteX5062" fmla="*/ 6643152 w 12238203"/>
              <a:gd name="connsiteY5062" fmla="*/ 1103852 h 14922648"/>
              <a:gd name="connsiteX5063" fmla="*/ 6700663 w 12238203"/>
              <a:gd name="connsiteY5063" fmla="*/ 1203283 h 14922648"/>
              <a:gd name="connsiteX5064" fmla="*/ 6772375 w 12238203"/>
              <a:gd name="connsiteY5064" fmla="*/ 1156354 h 14922648"/>
              <a:gd name="connsiteX5065" fmla="*/ 6798361 w 12238203"/>
              <a:gd name="connsiteY5065" fmla="*/ 1132996 h 14922648"/>
              <a:gd name="connsiteX5066" fmla="*/ 6873847 w 12238203"/>
              <a:gd name="connsiteY5066" fmla="*/ 1065144 h 14922648"/>
              <a:gd name="connsiteX5067" fmla="*/ 6968481 w 12238203"/>
              <a:gd name="connsiteY5067" fmla="*/ 961725 h 14922648"/>
              <a:gd name="connsiteX5068" fmla="*/ 1876701 w 12238203"/>
              <a:gd name="connsiteY5068" fmla="*/ 12486203 h 14922648"/>
              <a:gd name="connsiteX5069" fmla="*/ 1914585 w 12238203"/>
              <a:gd name="connsiteY5069" fmla="*/ 12368556 h 14922648"/>
              <a:gd name="connsiteX5070" fmla="*/ 1939944 w 12238203"/>
              <a:gd name="connsiteY5070" fmla="*/ 12244958 h 14922648"/>
              <a:gd name="connsiteX5071" fmla="*/ 1850973 w 12238203"/>
              <a:gd name="connsiteY5071" fmla="*/ 12178614 h 14922648"/>
              <a:gd name="connsiteX5072" fmla="*/ 1635164 w 12238203"/>
              <a:gd name="connsiteY5072" fmla="*/ 12080784 h 14922648"/>
              <a:gd name="connsiteX5073" fmla="*/ 1455690 w 12238203"/>
              <a:gd name="connsiteY5073" fmla="*/ 12020860 h 14922648"/>
              <a:gd name="connsiteX5074" fmla="*/ 1271482 w 12238203"/>
              <a:gd name="connsiteY5074" fmla="*/ 12067221 h 14922648"/>
              <a:gd name="connsiteX5075" fmla="*/ 1190600 w 12238203"/>
              <a:gd name="connsiteY5075" fmla="*/ 12318376 h 14922648"/>
              <a:gd name="connsiteX5076" fmla="*/ 1334315 w 12238203"/>
              <a:gd name="connsiteY5076" fmla="*/ 12370328 h 14922648"/>
              <a:gd name="connsiteX5077" fmla="*/ 1588336 w 12238203"/>
              <a:gd name="connsiteY5077" fmla="*/ 12196623 h 14922648"/>
              <a:gd name="connsiteX5078" fmla="*/ 1715717 w 12238203"/>
              <a:gd name="connsiteY5078" fmla="*/ 12429434 h 14922648"/>
              <a:gd name="connsiteX5079" fmla="*/ 1646575 w 12238203"/>
              <a:gd name="connsiteY5079" fmla="*/ 12512436 h 14922648"/>
              <a:gd name="connsiteX5080" fmla="*/ 1736406 w 12238203"/>
              <a:gd name="connsiteY5080" fmla="*/ 12546765 h 14922648"/>
              <a:gd name="connsiteX5081" fmla="*/ 1750202 w 12238203"/>
              <a:gd name="connsiteY5081" fmla="*/ 12552823 h 14922648"/>
              <a:gd name="connsiteX5082" fmla="*/ 1609198 w 12238203"/>
              <a:gd name="connsiteY5082" fmla="*/ 12507720 h 14922648"/>
              <a:gd name="connsiteX5083" fmla="*/ 1644024 w 12238203"/>
              <a:gd name="connsiteY5083" fmla="*/ 12487114 h 14922648"/>
              <a:gd name="connsiteX5084" fmla="*/ 1704738 w 12238203"/>
              <a:gd name="connsiteY5084" fmla="*/ 12391282 h 14922648"/>
              <a:gd name="connsiteX5085" fmla="*/ 1691733 w 12238203"/>
              <a:gd name="connsiteY5085" fmla="*/ 12292952 h 14922648"/>
              <a:gd name="connsiteX5086" fmla="*/ 1353727 w 12238203"/>
              <a:gd name="connsiteY5086" fmla="*/ 12342667 h 14922648"/>
              <a:gd name="connsiteX5087" fmla="*/ 1358988 w 12238203"/>
              <a:gd name="connsiteY5087" fmla="*/ 12416100 h 14922648"/>
              <a:gd name="connsiteX5088" fmla="*/ 1367356 w 12238203"/>
              <a:gd name="connsiteY5088" fmla="*/ 12430363 h 14922648"/>
              <a:gd name="connsiteX5089" fmla="*/ 1344486 w 12238203"/>
              <a:gd name="connsiteY5089" fmla="*/ 12423048 h 14922648"/>
              <a:gd name="connsiteX5090" fmla="*/ 1323792 w 12238203"/>
              <a:gd name="connsiteY5090" fmla="*/ 12425476 h 14922648"/>
              <a:gd name="connsiteX5091" fmla="*/ 1339735 w 12238203"/>
              <a:gd name="connsiteY5091" fmla="*/ 12436192 h 14922648"/>
              <a:gd name="connsiteX5092" fmla="*/ 1377121 w 12238203"/>
              <a:gd name="connsiteY5092" fmla="*/ 12447011 h 14922648"/>
              <a:gd name="connsiteX5093" fmla="*/ 1397893 w 12238203"/>
              <a:gd name="connsiteY5093" fmla="*/ 12482420 h 14922648"/>
              <a:gd name="connsiteX5094" fmla="*/ 1547556 w 12238203"/>
              <a:gd name="connsiteY5094" fmla="*/ 12541042 h 14922648"/>
              <a:gd name="connsiteX5095" fmla="*/ 1598758 w 12238203"/>
              <a:gd name="connsiteY5095" fmla="*/ 12513898 h 14922648"/>
              <a:gd name="connsiteX5096" fmla="*/ 1601883 w 12238203"/>
              <a:gd name="connsiteY5096" fmla="*/ 12512049 h 14922648"/>
              <a:gd name="connsiteX5097" fmla="*/ 1764534 w 12238203"/>
              <a:gd name="connsiteY5097" fmla="*/ 12559115 h 14922648"/>
              <a:gd name="connsiteX5098" fmla="*/ 1778940 w 12238203"/>
              <a:gd name="connsiteY5098" fmla="*/ 12565440 h 14922648"/>
              <a:gd name="connsiteX5099" fmla="*/ 1820522 w 12238203"/>
              <a:gd name="connsiteY5099" fmla="*/ 12575316 h 14922648"/>
              <a:gd name="connsiteX5100" fmla="*/ 1876701 w 12238203"/>
              <a:gd name="connsiteY5100" fmla="*/ 12486203 h 14922648"/>
              <a:gd name="connsiteX5101" fmla="*/ 6869648 w 12238203"/>
              <a:gd name="connsiteY5101" fmla="*/ 1217711 h 14922648"/>
              <a:gd name="connsiteX5102" fmla="*/ 6891421 w 12238203"/>
              <a:gd name="connsiteY5102" fmla="*/ 1125745 h 14922648"/>
              <a:gd name="connsiteX5103" fmla="*/ 6869648 w 12238203"/>
              <a:gd name="connsiteY5103" fmla="*/ 1217711 h 14922648"/>
              <a:gd name="connsiteX5104" fmla="*/ 6992500 w 12238203"/>
              <a:gd name="connsiteY5104" fmla="*/ 939666 h 14922648"/>
              <a:gd name="connsiteX5105" fmla="*/ 6976194 w 12238203"/>
              <a:gd name="connsiteY5105" fmla="*/ 872735 h 14922648"/>
              <a:gd name="connsiteX5106" fmla="*/ 6992500 w 12238203"/>
              <a:gd name="connsiteY5106" fmla="*/ 939666 h 14922648"/>
              <a:gd name="connsiteX5107" fmla="*/ 6791585 w 12238203"/>
              <a:gd name="connsiteY5107" fmla="*/ 1404769 h 14922648"/>
              <a:gd name="connsiteX5108" fmla="*/ 6796291 w 12238203"/>
              <a:gd name="connsiteY5108" fmla="*/ 1300668 h 14922648"/>
              <a:gd name="connsiteX5109" fmla="*/ 6779948 w 12238203"/>
              <a:gd name="connsiteY5109" fmla="*/ 1326118 h 14922648"/>
              <a:gd name="connsiteX5110" fmla="*/ 6803966 w 12238203"/>
              <a:gd name="connsiteY5110" fmla="*/ 1188690 h 14922648"/>
              <a:gd name="connsiteX5111" fmla="*/ 6782718 w 12238203"/>
              <a:gd name="connsiteY5111" fmla="*/ 1340615 h 14922648"/>
              <a:gd name="connsiteX5112" fmla="*/ 6791585 w 12238203"/>
              <a:gd name="connsiteY5112" fmla="*/ 1404769 h 14922648"/>
              <a:gd name="connsiteX5113" fmla="*/ 1898427 w 12238203"/>
              <a:gd name="connsiteY5113" fmla="*/ 12495481 h 14922648"/>
              <a:gd name="connsiteX5114" fmla="*/ 1799933 w 12238203"/>
              <a:gd name="connsiteY5114" fmla="*/ 12632274 h 14922648"/>
              <a:gd name="connsiteX5115" fmla="*/ 1757928 w 12238203"/>
              <a:gd name="connsiteY5115" fmla="*/ 12626501 h 14922648"/>
              <a:gd name="connsiteX5116" fmla="*/ 1715959 w 12238203"/>
              <a:gd name="connsiteY5116" fmla="*/ 12660374 h 14922648"/>
              <a:gd name="connsiteX5117" fmla="*/ 1616835 w 12238203"/>
              <a:gd name="connsiteY5117" fmla="*/ 12634450 h 14922648"/>
              <a:gd name="connsiteX5118" fmla="*/ 1630931 w 12238203"/>
              <a:gd name="connsiteY5118" fmla="*/ 12595455 h 14922648"/>
              <a:gd name="connsiteX5119" fmla="*/ 1439613 w 12238203"/>
              <a:gd name="connsiteY5119" fmla="*/ 12649153 h 14922648"/>
              <a:gd name="connsiteX5120" fmla="*/ 1352858 w 12238203"/>
              <a:gd name="connsiteY5120" fmla="*/ 12617793 h 14922648"/>
              <a:gd name="connsiteX5121" fmla="*/ 1264890 w 12238203"/>
              <a:gd name="connsiteY5121" fmla="*/ 12576085 h 14922648"/>
              <a:gd name="connsiteX5122" fmla="*/ 1236930 w 12238203"/>
              <a:gd name="connsiteY5122" fmla="*/ 12462936 h 14922648"/>
              <a:gd name="connsiteX5123" fmla="*/ 1164836 w 12238203"/>
              <a:gd name="connsiteY5123" fmla="*/ 12417058 h 14922648"/>
              <a:gd name="connsiteX5124" fmla="*/ 1162954 w 12238203"/>
              <a:gd name="connsiteY5124" fmla="*/ 12327703 h 14922648"/>
              <a:gd name="connsiteX5125" fmla="*/ 1217651 w 12238203"/>
              <a:gd name="connsiteY5125" fmla="*/ 12121575 h 14922648"/>
              <a:gd name="connsiteX5126" fmla="*/ 1351409 w 12238203"/>
              <a:gd name="connsiteY5126" fmla="*/ 11983164 h 14922648"/>
              <a:gd name="connsiteX5127" fmla="*/ 1454687 w 12238203"/>
              <a:gd name="connsiteY5127" fmla="*/ 11996224 h 14922648"/>
              <a:gd name="connsiteX5128" fmla="*/ 1599986 w 12238203"/>
              <a:gd name="connsiteY5128" fmla="*/ 12043794 h 14922648"/>
              <a:gd name="connsiteX5129" fmla="*/ 1962592 w 12238203"/>
              <a:gd name="connsiteY5129" fmla="*/ 12223421 h 14922648"/>
              <a:gd name="connsiteX5130" fmla="*/ 1898427 w 12238203"/>
              <a:gd name="connsiteY5130" fmla="*/ 12495481 h 14922648"/>
              <a:gd name="connsiteX5131" fmla="*/ 6903243 w 12238203"/>
              <a:gd name="connsiteY5131" fmla="*/ 1172828 h 14922648"/>
              <a:gd name="connsiteX5132" fmla="*/ 6924627 w 12238203"/>
              <a:gd name="connsiteY5132" fmla="*/ 1103662 h 14922648"/>
              <a:gd name="connsiteX5133" fmla="*/ 6918649 w 12238203"/>
              <a:gd name="connsiteY5133" fmla="*/ 1096426 h 14922648"/>
              <a:gd name="connsiteX5134" fmla="*/ 6903243 w 12238203"/>
              <a:gd name="connsiteY5134" fmla="*/ 1172828 h 14922648"/>
              <a:gd name="connsiteX5135" fmla="*/ 6800146 w 12238203"/>
              <a:gd name="connsiteY5135" fmla="*/ 1426930 h 14922648"/>
              <a:gd name="connsiteX5136" fmla="*/ 6772408 w 12238203"/>
              <a:gd name="connsiteY5136" fmla="*/ 1405485 h 14922648"/>
              <a:gd name="connsiteX5137" fmla="*/ 6795051 w 12238203"/>
              <a:gd name="connsiteY5137" fmla="*/ 1438461 h 14922648"/>
              <a:gd name="connsiteX5138" fmla="*/ 6928535 w 12238203"/>
              <a:gd name="connsiteY5138" fmla="*/ 1146737 h 14922648"/>
              <a:gd name="connsiteX5139" fmla="*/ 6951549 w 12238203"/>
              <a:gd name="connsiteY5139" fmla="*/ 1032348 h 14922648"/>
              <a:gd name="connsiteX5140" fmla="*/ 6929246 w 12238203"/>
              <a:gd name="connsiteY5140" fmla="*/ 1089750 h 14922648"/>
              <a:gd name="connsiteX5141" fmla="*/ 6925372 w 12238203"/>
              <a:gd name="connsiteY5141" fmla="*/ 1111876 h 14922648"/>
              <a:gd name="connsiteX5142" fmla="*/ 6923727 w 12238203"/>
              <a:gd name="connsiteY5142" fmla="*/ 1121275 h 14922648"/>
              <a:gd name="connsiteX5143" fmla="*/ 6928535 w 12238203"/>
              <a:gd name="connsiteY5143" fmla="*/ 1146737 h 14922648"/>
              <a:gd name="connsiteX5144" fmla="*/ 6960431 w 12238203"/>
              <a:gd name="connsiteY5144" fmla="*/ 1105699 h 14922648"/>
              <a:gd name="connsiteX5145" fmla="*/ 6970300 w 12238203"/>
              <a:gd name="connsiteY5145" fmla="*/ 1031445 h 14922648"/>
              <a:gd name="connsiteX5146" fmla="*/ 6960431 w 12238203"/>
              <a:gd name="connsiteY5146" fmla="*/ 1105699 h 14922648"/>
              <a:gd name="connsiteX5147" fmla="*/ 7035981 w 12238203"/>
              <a:gd name="connsiteY5147" fmla="*/ 945095 h 14922648"/>
              <a:gd name="connsiteX5148" fmla="*/ 7027420 w 12238203"/>
              <a:gd name="connsiteY5148" fmla="*/ 922935 h 14922648"/>
              <a:gd name="connsiteX5149" fmla="*/ 7035981 w 12238203"/>
              <a:gd name="connsiteY5149" fmla="*/ 945095 h 14922648"/>
              <a:gd name="connsiteX5150" fmla="*/ 6898979 w 12238203"/>
              <a:gd name="connsiteY5150" fmla="*/ 1286313 h 14922648"/>
              <a:gd name="connsiteX5151" fmla="*/ 6914506 w 12238203"/>
              <a:gd name="connsiteY5151" fmla="*/ 1168105 h 14922648"/>
              <a:gd name="connsiteX5152" fmla="*/ 6898979 w 12238203"/>
              <a:gd name="connsiteY5152" fmla="*/ 1286313 h 14922648"/>
              <a:gd name="connsiteX5153" fmla="*/ 7035419 w 12238203"/>
              <a:gd name="connsiteY5153" fmla="*/ 977518 h 14922648"/>
              <a:gd name="connsiteX5154" fmla="*/ 7023461 w 12238203"/>
              <a:gd name="connsiteY5154" fmla="*/ 963046 h 14922648"/>
              <a:gd name="connsiteX5155" fmla="*/ 7024786 w 12238203"/>
              <a:gd name="connsiteY5155" fmla="*/ 991198 h 14922648"/>
              <a:gd name="connsiteX5156" fmla="*/ 7035419 w 12238203"/>
              <a:gd name="connsiteY5156" fmla="*/ 977518 h 14922648"/>
              <a:gd name="connsiteX5157" fmla="*/ 6854700 w 12238203"/>
              <a:gd name="connsiteY5157" fmla="*/ 1428062 h 14922648"/>
              <a:gd name="connsiteX5158" fmla="*/ 6841418 w 12238203"/>
              <a:gd name="connsiteY5158" fmla="*/ 1385438 h 14922648"/>
              <a:gd name="connsiteX5159" fmla="*/ 6837206 w 12238203"/>
              <a:gd name="connsiteY5159" fmla="*/ 1415738 h 14922648"/>
              <a:gd name="connsiteX5160" fmla="*/ 6820153 w 12238203"/>
              <a:gd name="connsiteY5160" fmla="*/ 1412798 h 14922648"/>
              <a:gd name="connsiteX5161" fmla="*/ 6836306 w 12238203"/>
              <a:gd name="connsiteY5161" fmla="*/ 1272405 h 14922648"/>
              <a:gd name="connsiteX5162" fmla="*/ 6853800 w 12238203"/>
              <a:gd name="connsiteY5162" fmla="*/ 1284729 h 14922648"/>
              <a:gd name="connsiteX5163" fmla="*/ 6848653 w 12238203"/>
              <a:gd name="connsiteY5163" fmla="*/ 1379447 h 14922648"/>
              <a:gd name="connsiteX5164" fmla="*/ 6867576 w 12238203"/>
              <a:gd name="connsiteY5164" fmla="*/ 1253550 h 14922648"/>
              <a:gd name="connsiteX5165" fmla="*/ 6882300 w 12238203"/>
              <a:gd name="connsiteY5165" fmla="*/ 1251378 h 14922648"/>
              <a:gd name="connsiteX5166" fmla="*/ 6859899 w 12238203"/>
              <a:gd name="connsiteY5166" fmla="*/ 1250158 h 14922648"/>
              <a:gd name="connsiteX5167" fmla="*/ 6854630 w 12238203"/>
              <a:gd name="connsiteY5167" fmla="*/ 1271313 h 14922648"/>
              <a:gd name="connsiteX5168" fmla="*/ 6840722 w 12238203"/>
              <a:gd name="connsiteY5168" fmla="*/ 1250874 h 14922648"/>
              <a:gd name="connsiteX5169" fmla="*/ 6818012 w 12238203"/>
              <a:gd name="connsiteY5169" fmla="*/ 1291888 h 14922648"/>
              <a:gd name="connsiteX5170" fmla="*/ 6846548 w 12238203"/>
              <a:gd name="connsiteY5170" fmla="*/ 1166155 h 14922648"/>
              <a:gd name="connsiteX5171" fmla="*/ 6816177 w 12238203"/>
              <a:gd name="connsiteY5171" fmla="*/ 1212973 h 14922648"/>
              <a:gd name="connsiteX5172" fmla="*/ 6792840 w 12238203"/>
              <a:gd name="connsiteY5172" fmla="*/ 1276172 h 14922648"/>
              <a:gd name="connsiteX5173" fmla="*/ 6820152 w 12238203"/>
              <a:gd name="connsiteY5173" fmla="*/ 1297428 h 14922648"/>
              <a:gd name="connsiteX5174" fmla="*/ 6809963 w 12238203"/>
              <a:gd name="connsiteY5174" fmla="*/ 1435861 h 14922648"/>
              <a:gd name="connsiteX5175" fmla="*/ 6824433 w 12238203"/>
              <a:gd name="connsiteY5175" fmla="*/ 1423878 h 14922648"/>
              <a:gd name="connsiteX5176" fmla="*/ 6831107 w 12238203"/>
              <a:gd name="connsiteY5176" fmla="*/ 1450308 h 14922648"/>
              <a:gd name="connsiteX5177" fmla="*/ 6839346 w 12238203"/>
              <a:gd name="connsiteY5177" fmla="*/ 1421278 h 14922648"/>
              <a:gd name="connsiteX5178" fmla="*/ 6854700 w 12238203"/>
              <a:gd name="connsiteY5178" fmla="*/ 1428062 h 14922648"/>
              <a:gd name="connsiteX5179" fmla="*/ 7050269 w 12238203"/>
              <a:gd name="connsiteY5179" fmla="*/ 1022940 h 14922648"/>
              <a:gd name="connsiteX5180" fmla="*/ 7052524 w 12238203"/>
              <a:gd name="connsiteY5180" fmla="*/ 1012642 h 14922648"/>
              <a:gd name="connsiteX5181" fmla="*/ 7044032 w 12238203"/>
              <a:gd name="connsiteY5181" fmla="*/ 1031862 h 14922648"/>
              <a:gd name="connsiteX5182" fmla="*/ 7050269 w 12238203"/>
              <a:gd name="connsiteY5182" fmla="*/ 1022940 h 14922648"/>
              <a:gd name="connsiteX5183" fmla="*/ 6863687 w 12238203"/>
              <a:gd name="connsiteY5183" fmla="*/ 1450410 h 14922648"/>
              <a:gd name="connsiteX5184" fmla="*/ 6872246 w 12238203"/>
              <a:gd name="connsiteY5184" fmla="*/ 1357200 h 14922648"/>
              <a:gd name="connsiteX5185" fmla="*/ 6863687 w 12238203"/>
              <a:gd name="connsiteY5185" fmla="*/ 1450410 h 14922648"/>
              <a:gd name="connsiteX5186" fmla="*/ 6971269 w 12238203"/>
              <a:gd name="connsiteY5186" fmla="*/ 1216157 h 14922648"/>
              <a:gd name="connsiteX5187" fmla="*/ 6963508 w 12238203"/>
              <a:gd name="connsiteY5187" fmla="*/ 1162190 h 14922648"/>
              <a:gd name="connsiteX5188" fmla="*/ 6971269 w 12238203"/>
              <a:gd name="connsiteY5188" fmla="*/ 1216157 h 14922648"/>
              <a:gd name="connsiteX5189" fmla="*/ 6870429 w 12238203"/>
              <a:gd name="connsiteY5189" fmla="*/ 1518221 h 14922648"/>
              <a:gd name="connsiteX5190" fmla="*/ 6853055 w 12238203"/>
              <a:gd name="connsiteY5190" fmla="*/ 1464090 h 14922648"/>
              <a:gd name="connsiteX5191" fmla="*/ 6870429 w 12238203"/>
              <a:gd name="connsiteY5191" fmla="*/ 1518221 h 14922648"/>
              <a:gd name="connsiteX5192" fmla="*/ 6952330 w 12238203"/>
              <a:gd name="connsiteY5192" fmla="*/ 1332858 h 14922648"/>
              <a:gd name="connsiteX5193" fmla="*/ 6957493 w 12238203"/>
              <a:gd name="connsiteY5193" fmla="*/ 1247336 h 14922648"/>
              <a:gd name="connsiteX5194" fmla="*/ 6952330 w 12238203"/>
              <a:gd name="connsiteY5194" fmla="*/ 1332858 h 14922648"/>
              <a:gd name="connsiteX5195" fmla="*/ 2146466 w 12238203"/>
              <a:gd name="connsiteY5195" fmla="*/ 12232057 h 14922648"/>
              <a:gd name="connsiteX5196" fmla="*/ 2122387 w 12238203"/>
              <a:gd name="connsiteY5196" fmla="*/ 12203869 h 14922648"/>
              <a:gd name="connsiteX5197" fmla="*/ 2146466 w 12238203"/>
              <a:gd name="connsiteY5197" fmla="*/ 12232057 h 14922648"/>
              <a:gd name="connsiteX5198" fmla="*/ 7057263 w 12238203"/>
              <a:gd name="connsiteY5198" fmla="*/ 1157672 h 14922648"/>
              <a:gd name="connsiteX5199" fmla="*/ 7060270 w 12238203"/>
              <a:gd name="connsiteY5199" fmla="*/ 1057414 h 14922648"/>
              <a:gd name="connsiteX5200" fmla="*/ 7057263 w 12238203"/>
              <a:gd name="connsiteY5200" fmla="*/ 1157672 h 14922648"/>
              <a:gd name="connsiteX5201" fmla="*/ 6946930 w 12238203"/>
              <a:gd name="connsiteY5201" fmla="*/ 1417765 h 14922648"/>
              <a:gd name="connsiteX5202" fmla="*/ 6953655 w 12238203"/>
              <a:gd name="connsiteY5202" fmla="*/ 1361010 h 14922648"/>
              <a:gd name="connsiteX5203" fmla="*/ 6934463 w 12238203"/>
              <a:gd name="connsiteY5203" fmla="*/ 1352530 h 14922648"/>
              <a:gd name="connsiteX5204" fmla="*/ 6929861 w 12238203"/>
              <a:gd name="connsiteY5204" fmla="*/ 1290259 h 14922648"/>
              <a:gd name="connsiteX5205" fmla="*/ 6936906 w 12238203"/>
              <a:gd name="connsiteY5205" fmla="*/ 1169324 h 14922648"/>
              <a:gd name="connsiteX5206" fmla="*/ 6928415 w 12238203"/>
              <a:gd name="connsiteY5206" fmla="*/ 1303914 h 14922648"/>
              <a:gd name="connsiteX5207" fmla="*/ 6916154 w 12238203"/>
              <a:gd name="connsiteY5207" fmla="*/ 1362817 h 14922648"/>
              <a:gd name="connsiteX5208" fmla="*/ 6905384 w 12238203"/>
              <a:gd name="connsiteY5208" fmla="*/ 1293738 h 14922648"/>
              <a:gd name="connsiteX5209" fmla="*/ 6881928 w 12238203"/>
              <a:gd name="connsiteY5209" fmla="*/ 1398743 h 14922648"/>
              <a:gd name="connsiteX5210" fmla="*/ 6911006 w 12238203"/>
              <a:gd name="connsiteY5210" fmla="*/ 1457535 h 14922648"/>
              <a:gd name="connsiteX5211" fmla="*/ 6934904 w 12238203"/>
              <a:gd name="connsiteY5211" fmla="*/ 1361914 h 14922648"/>
              <a:gd name="connsiteX5212" fmla="*/ 6946930 w 12238203"/>
              <a:gd name="connsiteY5212" fmla="*/ 1417765 h 14922648"/>
              <a:gd name="connsiteX5213" fmla="*/ 6885851 w 12238203"/>
              <a:gd name="connsiteY5213" fmla="*/ 1566384 h 14922648"/>
              <a:gd name="connsiteX5214" fmla="*/ 6880178 w 12238203"/>
              <a:gd name="connsiteY5214" fmla="*/ 1485773 h 14922648"/>
              <a:gd name="connsiteX5215" fmla="*/ 6885851 w 12238203"/>
              <a:gd name="connsiteY5215" fmla="*/ 1566384 h 14922648"/>
              <a:gd name="connsiteX5216" fmla="*/ 6986435 w 12238203"/>
              <a:gd name="connsiteY5216" fmla="*/ 1338738 h 14922648"/>
              <a:gd name="connsiteX5217" fmla="*/ 6985162 w 12238203"/>
              <a:gd name="connsiteY5217" fmla="*/ 1227401 h 14922648"/>
              <a:gd name="connsiteX5218" fmla="*/ 6986435 w 12238203"/>
              <a:gd name="connsiteY5218" fmla="*/ 1338738 h 14922648"/>
              <a:gd name="connsiteX5219" fmla="*/ 7088718 w 12238203"/>
              <a:gd name="connsiteY5219" fmla="*/ 1107249 h 14922648"/>
              <a:gd name="connsiteX5220" fmla="*/ 7073994 w 12238203"/>
              <a:gd name="connsiteY5220" fmla="*/ 1109421 h 14922648"/>
              <a:gd name="connsiteX5221" fmla="*/ 7088718 w 12238203"/>
              <a:gd name="connsiteY5221" fmla="*/ 1107249 h 14922648"/>
              <a:gd name="connsiteX5222" fmla="*/ 7099097 w 12238203"/>
              <a:gd name="connsiteY5222" fmla="*/ 1083758 h 14922648"/>
              <a:gd name="connsiteX5223" fmla="*/ 7088838 w 12238203"/>
              <a:gd name="connsiteY5223" fmla="*/ 1065442 h 14922648"/>
              <a:gd name="connsiteX5224" fmla="*/ 7099097 w 12238203"/>
              <a:gd name="connsiteY5224" fmla="*/ 1083758 h 14922648"/>
              <a:gd name="connsiteX5225" fmla="*/ 6900307 w 12238203"/>
              <a:gd name="connsiteY5225" fmla="*/ 1545206 h 14922648"/>
              <a:gd name="connsiteX5226" fmla="*/ 6886650 w 12238203"/>
              <a:gd name="connsiteY5226" fmla="*/ 1419207 h 14922648"/>
              <a:gd name="connsiteX5227" fmla="*/ 6882065 w 12238203"/>
              <a:gd name="connsiteY5227" fmla="*/ 1481502 h 14922648"/>
              <a:gd name="connsiteX5228" fmla="*/ 6892950 w 12238203"/>
              <a:gd name="connsiteY5228" fmla="*/ 1477633 h 14922648"/>
              <a:gd name="connsiteX5229" fmla="*/ 6900307 w 12238203"/>
              <a:gd name="connsiteY5229" fmla="*/ 1545206 h 14922648"/>
              <a:gd name="connsiteX5230" fmla="*/ 6887870 w 12238203"/>
              <a:gd name="connsiteY5230" fmla="*/ 1594842 h 14922648"/>
              <a:gd name="connsiteX5231" fmla="*/ 6886735 w 12238203"/>
              <a:gd name="connsiteY5231" fmla="*/ 1585152 h 14922648"/>
              <a:gd name="connsiteX5232" fmla="*/ 6881624 w 12238203"/>
              <a:gd name="connsiteY5232" fmla="*/ 1587489 h 14922648"/>
              <a:gd name="connsiteX5233" fmla="*/ 6878228 w 12238203"/>
              <a:gd name="connsiteY5233" fmla="*/ 1595176 h 14922648"/>
              <a:gd name="connsiteX5234" fmla="*/ 6887870 w 12238203"/>
              <a:gd name="connsiteY5234" fmla="*/ 1594842 h 14922648"/>
              <a:gd name="connsiteX5235" fmla="*/ 6950701 w 12238203"/>
              <a:gd name="connsiteY5235" fmla="*/ 1493452 h 14922648"/>
              <a:gd name="connsiteX5236" fmla="*/ 6944670 w 12238203"/>
              <a:gd name="connsiteY5236" fmla="*/ 1454032 h 14922648"/>
              <a:gd name="connsiteX5237" fmla="*/ 6950701 w 12238203"/>
              <a:gd name="connsiteY5237" fmla="*/ 1493452 h 14922648"/>
              <a:gd name="connsiteX5238" fmla="*/ 2046048 w 12238203"/>
              <a:gd name="connsiteY5238" fmla="*/ 12610361 h 14922648"/>
              <a:gd name="connsiteX5239" fmla="*/ 2037636 w 12238203"/>
              <a:gd name="connsiteY5239" fmla="*/ 12605902 h 14922648"/>
              <a:gd name="connsiteX5240" fmla="*/ 2033490 w 12238203"/>
              <a:gd name="connsiteY5240" fmla="*/ 12614913 h 14922648"/>
              <a:gd name="connsiteX5241" fmla="*/ 2042035 w 12238203"/>
              <a:gd name="connsiteY5241" fmla="*/ 12618923 h 14922648"/>
              <a:gd name="connsiteX5242" fmla="*/ 2046048 w 12238203"/>
              <a:gd name="connsiteY5242" fmla="*/ 12610361 h 14922648"/>
              <a:gd name="connsiteX5243" fmla="*/ 6993672 w 12238203"/>
              <a:gd name="connsiteY5243" fmla="*/ 1448117 h 14922648"/>
              <a:gd name="connsiteX5244" fmla="*/ 6994871 w 12238203"/>
              <a:gd name="connsiteY5244" fmla="*/ 1441327 h 14922648"/>
              <a:gd name="connsiteX5245" fmla="*/ 6995836 w 12238203"/>
              <a:gd name="connsiteY5245" fmla="*/ 1435864 h 14922648"/>
              <a:gd name="connsiteX5246" fmla="*/ 6988950 w 12238203"/>
              <a:gd name="connsiteY5246" fmla="*/ 1427653 h 14922648"/>
              <a:gd name="connsiteX5247" fmla="*/ 6993672 w 12238203"/>
              <a:gd name="connsiteY5247" fmla="*/ 1448117 h 14922648"/>
              <a:gd name="connsiteX5248" fmla="*/ 6875289 w 12238203"/>
              <a:gd name="connsiteY5248" fmla="*/ 1736814 h 14922648"/>
              <a:gd name="connsiteX5249" fmla="*/ 6798022 w 12238203"/>
              <a:gd name="connsiteY5249" fmla="*/ 1545955 h 14922648"/>
              <a:gd name="connsiteX5250" fmla="*/ 6706269 w 12238203"/>
              <a:gd name="connsiteY5250" fmla="*/ 1357885 h 14922648"/>
              <a:gd name="connsiteX5251" fmla="*/ 6777573 w 12238203"/>
              <a:gd name="connsiteY5251" fmla="*/ 1550702 h 14922648"/>
              <a:gd name="connsiteX5252" fmla="*/ 6725599 w 12238203"/>
              <a:gd name="connsiteY5252" fmla="*/ 1449123 h 14922648"/>
              <a:gd name="connsiteX5253" fmla="*/ 6698913 w 12238203"/>
              <a:gd name="connsiteY5253" fmla="*/ 1405683 h 14922648"/>
              <a:gd name="connsiteX5254" fmla="*/ 6741700 w 12238203"/>
              <a:gd name="connsiteY5254" fmla="*/ 1507287 h 14922648"/>
              <a:gd name="connsiteX5255" fmla="*/ 6721183 w 12238203"/>
              <a:gd name="connsiteY5255" fmla="*/ 1470655 h 14922648"/>
              <a:gd name="connsiteX5256" fmla="*/ 6702005 w 12238203"/>
              <a:gd name="connsiteY5256" fmla="*/ 1471370 h 14922648"/>
              <a:gd name="connsiteX5257" fmla="*/ 6672606 w 12238203"/>
              <a:gd name="connsiteY5257" fmla="*/ 1361388 h 14922648"/>
              <a:gd name="connsiteX5258" fmla="*/ 6642591 w 12238203"/>
              <a:gd name="connsiteY5258" fmla="*/ 1251644 h 14922648"/>
              <a:gd name="connsiteX5259" fmla="*/ 6699849 w 12238203"/>
              <a:gd name="connsiteY5259" fmla="*/ 1341264 h 14922648"/>
              <a:gd name="connsiteX5260" fmla="*/ 6659832 w 12238203"/>
              <a:gd name="connsiteY5260" fmla="*/ 1254157 h 14922648"/>
              <a:gd name="connsiteX5261" fmla="*/ 6675559 w 12238203"/>
              <a:gd name="connsiteY5261" fmla="*/ 1228946 h 14922648"/>
              <a:gd name="connsiteX5262" fmla="*/ 6565956 w 12238203"/>
              <a:gd name="connsiteY5262" fmla="*/ 1185113 h 14922648"/>
              <a:gd name="connsiteX5263" fmla="*/ 6825215 w 12238203"/>
              <a:gd name="connsiteY5263" fmla="*/ 1724388 h 14922648"/>
              <a:gd name="connsiteX5264" fmla="*/ 6875289 w 12238203"/>
              <a:gd name="connsiteY5264" fmla="*/ 1736814 h 14922648"/>
              <a:gd name="connsiteX5265" fmla="*/ 7042742 w 12238203"/>
              <a:gd name="connsiteY5265" fmla="*/ 1368211 h 14922648"/>
              <a:gd name="connsiteX5266" fmla="*/ 7042877 w 12238203"/>
              <a:gd name="connsiteY5266" fmla="*/ 1366599 h 14922648"/>
              <a:gd name="connsiteX5267" fmla="*/ 7045318 w 12238203"/>
              <a:gd name="connsiteY5267" fmla="*/ 1337540 h 14922648"/>
              <a:gd name="connsiteX5268" fmla="*/ 7046579 w 12238203"/>
              <a:gd name="connsiteY5268" fmla="*/ 1254538 h 14922648"/>
              <a:gd name="connsiteX5269" fmla="*/ 7034317 w 12238203"/>
              <a:gd name="connsiteY5269" fmla="*/ 1313440 h 14922648"/>
              <a:gd name="connsiteX5270" fmla="*/ 7035050 w 12238203"/>
              <a:gd name="connsiteY5270" fmla="*/ 1341777 h 14922648"/>
              <a:gd name="connsiteX5271" fmla="*/ 7042542 w 12238203"/>
              <a:gd name="connsiteY5271" fmla="*/ 1367525 h 14922648"/>
              <a:gd name="connsiteX5272" fmla="*/ 2057596 w 12238203"/>
              <a:gd name="connsiteY5272" fmla="*/ 12653324 h 14922648"/>
              <a:gd name="connsiteX5273" fmla="*/ 2027247 w 12238203"/>
              <a:gd name="connsiteY5273" fmla="*/ 12627690 h 14922648"/>
              <a:gd name="connsiteX5274" fmla="*/ 2057596 w 12238203"/>
              <a:gd name="connsiteY5274" fmla="*/ 12653324 h 14922648"/>
              <a:gd name="connsiteX5275" fmla="*/ 6911839 w 12238203"/>
              <a:gd name="connsiteY5275" fmla="*/ 1674859 h 14922648"/>
              <a:gd name="connsiteX5276" fmla="*/ 6904162 w 12238203"/>
              <a:gd name="connsiteY5276" fmla="*/ 1671467 h 14922648"/>
              <a:gd name="connsiteX5277" fmla="*/ 6900765 w 12238203"/>
              <a:gd name="connsiteY5277" fmla="*/ 1679155 h 14922648"/>
              <a:gd name="connsiteX5278" fmla="*/ 6908442 w 12238203"/>
              <a:gd name="connsiteY5278" fmla="*/ 1682547 h 14922648"/>
              <a:gd name="connsiteX5279" fmla="*/ 7140065 w 12238203"/>
              <a:gd name="connsiteY5279" fmla="*/ 1231012 h 14922648"/>
              <a:gd name="connsiteX5280" fmla="*/ 7127666 w 12238203"/>
              <a:gd name="connsiteY5280" fmla="*/ 1207156 h 14922648"/>
              <a:gd name="connsiteX5281" fmla="*/ 7140065 w 12238203"/>
              <a:gd name="connsiteY5281" fmla="*/ 1231012 h 14922648"/>
              <a:gd name="connsiteX5282" fmla="*/ 6988671 w 12238203"/>
              <a:gd name="connsiteY5282" fmla="*/ 1582741 h 14922648"/>
              <a:gd name="connsiteX5283" fmla="*/ 6977893 w 12238203"/>
              <a:gd name="connsiteY5283" fmla="*/ 1556514 h 14922648"/>
              <a:gd name="connsiteX5284" fmla="*/ 6981358 w 12238203"/>
              <a:gd name="connsiteY5284" fmla="*/ 1590206 h 14922648"/>
              <a:gd name="connsiteX5285" fmla="*/ 6988671 w 12238203"/>
              <a:gd name="connsiteY5285" fmla="*/ 1582741 h 14922648"/>
              <a:gd name="connsiteX5286" fmla="*/ 7056907 w 12238203"/>
              <a:gd name="connsiteY5286" fmla="*/ 1429603 h 14922648"/>
              <a:gd name="connsiteX5287" fmla="*/ 7084081 w 12238203"/>
              <a:gd name="connsiteY5287" fmla="*/ 1252730 h 14922648"/>
              <a:gd name="connsiteX5288" fmla="*/ 7067506 w 12238203"/>
              <a:gd name="connsiteY5288" fmla="*/ 1166792 h 14922648"/>
              <a:gd name="connsiteX5289" fmla="*/ 7064791 w 12238203"/>
              <a:gd name="connsiteY5289" fmla="*/ 1296244 h 14922648"/>
              <a:gd name="connsiteX5290" fmla="*/ 7064653 w 12238203"/>
              <a:gd name="connsiteY5290" fmla="*/ 1306419 h 14922648"/>
              <a:gd name="connsiteX5291" fmla="*/ 7064195 w 12238203"/>
              <a:gd name="connsiteY5291" fmla="*/ 1340425 h 14922648"/>
              <a:gd name="connsiteX5292" fmla="*/ 7056907 w 12238203"/>
              <a:gd name="connsiteY5292" fmla="*/ 1429603 h 14922648"/>
              <a:gd name="connsiteX5293" fmla="*/ 6924118 w 12238203"/>
              <a:gd name="connsiteY5293" fmla="*/ 1740521 h 14922648"/>
              <a:gd name="connsiteX5294" fmla="*/ 6915746 w 12238203"/>
              <a:gd name="connsiteY5294" fmla="*/ 1717934 h 14922648"/>
              <a:gd name="connsiteX5295" fmla="*/ 6924118 w 12238203"/>
              <a:gd name="connsiteY5295" fmla="*/ 1740521 h 14922648"/>
              <a:gd name="connsiteX5296" fmla="*/ 7101508 w 12238203"/>
              <a:gd name="connsiteY5296" fmla="*/ 1339045 h 14922648"/>
              <a:gd name="connsiteX5297" fmla="*/ 7116914 w 12238203"/>
              <a:gd name="connsiteY5297" fmla="*/ 1262643 h 14922648"/>
              <a:gd name="connsiteX5298" fmla="*/ 7102054 w 12238203"/>
              <a:gd name="connsiteY5298" fmla="*/ 1182056 h 14922648"/>
              <a:gd name="connsiteX5299" fmla="*/ 7086378 w 12238203"/>
              <a:gd name="connsiteY5299" fmla="*/ 1124082 h 14922648"/>
              <a:gd name="connsiteX5300" fmla="*/ 7097857 w 12238203"/>
              <a:gd name="connsiteY5300" fmla="*/ 1221551 h 14922648"/>
              <a:gd name="connsiteX5301" fmla="*/ 7101508 w 12238203"/>
              <a:gd name="connsiteY5301" fmla="*/ 1339045 h 14922648"/>
              <a:gd name="connsiteX5302" fmla="*/ 7006461 w 12238203"/>
              <a:gd name="connsiteY5302" fmla="*/ 1564543 h 14922648"/>
              <a:gd name="connsiteX5303" fmla="*/ 7010793 w 12238203"/>
              <a:gd name="connsiteY5303" fmla="*/ 1492437 h 14922648"/>
              <a:gd name="connsiteX5304" fmla="*/ 7006461 w 12238203"/>
              <a:gd name="connsiteY5304" fmla="*/ 1564543 h 14922648"/>
              <a:gd name="connsiteX5305" fmla="*/ 7043049 w 12238203"/>
              <a:gd name="connsiteY5305" fmla="*/ 1513859 h 14922648"/>
              <a:gd name="connsiteX5306" fmla="*/ 7047959 w 12238203"/>
              <a:gd name="connsiteY5306" fmla="*/ 1487641 h 14922648"/>
              <a:gd name="connsiteX5307" fmla="*/ 7048428 w 12238203"/>
              <a:gd name="connsiteY5307" fmla="*/ 1485136 h 14922648"/>
              <a:gd name="connsiteX5308" fmla="*/ 7041995 w 12238203"/>
              <a:gd name="connsiteY5308" fmla="*/ 1432203 h 14922648"/>
              <a:gd name="connsiteX5309" fmla="*/ 7030359 w 12238203"/>
              <a:gd name="connsiteY5309" fmla="*/ 1468921 h 14922648"/>
              <a:gd name="connsiteX5310" fmla="*/ 7041926 w 12238203"/>
              <a:gd name="connsiteY5310" fmla="*/ 1390823 h 14922648"/>
              <a:gd name="connsiteX5311" fmla="*/ 7035583 w 12238203"/>
              <a:gd name="connsiteY5311" fmla="*/ 1386756 h 14922648"/>
              <a:gd name="connsiteX5312" fmla="*/ 7033287 w 12238203"/>
              <a:gd name="connsiteY5312" fmla="*/ 1385283 h 14922648"/>
              <a:gd name="connsiteX5313" fmla="*/ 7024432 w 12238203"/>
              <a:gd name="connsiteY5313" fmla="*/ 1378499 h 14922648"/>
              <a:gd name="connsiteX5314" fmla="*/ 7025366 w 12238203"/>
              <a:gd name="connsiteY5314" fmla="*/ 1198711 h 14922648"/>
              <a:gd name="connsiteX5315" fmla="*/ 7007872 w 12238203"/>
              <a:gd name="connsiteY5315" fmla="*/ 1186386 h 14922648"/>
              <a:gd name="connsiteX5316" fmla="*/ 7028251 w 12238203"/>
              <a:gd name="connsiteY5316" fmla="*/ 1024889 h 14922648"/>
              <a:gd name="connsiteX5317" fmla="*/ 7011267 w 12238203"/>
              <a:gd name="connsiteY5317" fmla="*/ 1063328 h 14922648"/>
              <a:gd name="connsiteX5318" fmla="*/ 7010316 w 12238203"/>
              <a:gd name="connsiteY5318" fmla="*/ 1003181 h 14922648"/>
              <a:gd name="connsiteX5319" fmla="*/ 6994657 w 12238203"/>
              <a:gd name="connsiteY5319" fmla="*/ 1069772 h 14922648"/>
              <a:gd name="connsiteX5320" fmla="*/ 6989936 w 12238203"/>
              <a:gd name="connsiteY5320" fmla="*/ 1164678 h 14922648"/>
              <a:gd name="connsiteX5321" fmla="*/ 7017673 w 12238203"/>
              <a:gd name="connsiteY5321" fmla="*/ 1070753 h 14922648"/>
              <a:gd name="connsiteX5322" fmla="*/ 7015057 w 12238203"/>
              <a:gd name="connsiteY5322" fmla="*/ 1378951 h 14922648"/>
              <a:gd name="connsiteX5323" fmla="*/ 7001858 w 12238203"/>
              <a:gd name="connsiteY5323" fmla="*/ 1386902 h 14922648"/>
              <a:gd name="connsiteX5324" fmla="*/ 6996960 w 12238203"/>
              <a:gd name="connsiteY5324" fmla="*/ 1446153 h 14922648"/>
              <a:gd name="connsiteX5325" fmla="*/ 6995289 w 12238203"/>
              <a:gd name="connsiteY5325" fmla="*/ 1466379 h 14922648"/>
              <a:gd name="connsiteX5326" fmla="*/ 6994051 w 12238203"/>
              <a:gd name="connsiteY5326" fmla="*/ 1501533 h 14922648"/>
              <a:gd name="connsiteX5327" fmla="*/ 6992552 w 12238203"/>
              <a:gd name="connsiteY5327" fmla="*/ 1544104 h 14922648"/>
              <a:gd name="connsiteX5328" fmla="*/ 7004466 w 12238203"/>
              <a:gd name="connsiteY5328" fmla="*/ 1478921 h 14922648"/>
              <a:gd name="connsiteX5329" fmla="*/ 7005627 w 12238203"/>
              <a:gd name="connsiteY5329" fmla="*/ 1469543 h 14922648"/>
              <a:gd name="connsiteX5330" fmla="*/ 7005951 w 12238203"/>
              <a:gd name="connsiteY5330" fmla="*/ 1466917 h 14922648"/>
              <a:gd name="connsiteX5331" fmla="*/ 7012370 w 12238203"/>
              <a:gd name="connsiteY5331" fmla="*/ 1415029 h 14922648"/>
              <a:gd name="connsiteX5332" fmla="*/ 7017974 w 12238203"/>
              <a:gd name="connsiteY5332" fmla="*/ 1435419 h 14922648"/>
              <a:gd name="connsiteX5333" fmla="*/ 7022732 w 12238203"/>
              <a:gd name="connsiteY5333" fmla="*/ 1452725 h 14922648"/>
              <a:gd name="connsiteX5334" fmla="*/ 7018470 w 12238203"/>
              <a:gd name="connsiteY5334" fmla="*/ 1495829 h 14922648"/>
              <a:gd name="connsiteX5335" fmla="*/ 7033383 w 12238203"/>
              <a:gd name="connsiteY5335" fmla="*/ 1493229 h 14922648"/>
              <a:gd name="connsiteX5336" fmla="*/ 7026244 w 12238203"/>
              <a:gd name="connsiteY5336" fmla="*/ 1518470 h 14922648"/>
              <a:gd name="connsiteX5337" fmla="*/ 7029414 w 12238203"/>
              <a:gd name="connsiteY5337" fmla="*/ 1530634 h 14922648"/>
              <a:gd name="connsiteX5338" fmla="*/ 7031564 w 12238203"/>
              <a:gd name="connsiteY5338" fmla="*/ 1538879 h 14922648"/>
              <a:gd name="connsiteX5339" fmla="*/ 7043049 w 12238203"/>
              <a:gd name="connsiteY5339" fmla="*/ 1513859 h 14922648"/>
              <a:gd name="connsiteX5340" fmla="*/ 7168634 w 12238203"/>
              <a:gd name="connsiteY5340" fmla="*/ 1239041 h 14922648"/>
              <a:gd name="connsiteX5341" fmla="*/ 7098267 w 12238203"/>
              <a:gd name="connsiteY5341" fmla="*/ 1097174 h 14922648"/>
              <a:gd name="connsiteX5342" fmla="*/ 7129738 w 12238203"/>
              <a:gd name="connsiteY5342" fmla="*/ 1171317 h 14922648"/>
              <a:gd name="connsiteX5343" fmla="*/ 7168634 w 12238203"/>
              <a:gd name="connsiteY5343" fmla="*/ 1239041 h 14922648"/>
              <a:gd name="connsiteX5344" fmla="*/ 2120332 w 12238203"/>
              <a:gd name="connsiteY5344" fmla="*/ 12689584 h 14922648"/>
              <a:gd name="connsiteX5345" fmla="*/ 2118356 w 12238203"/>
              <a:gd name="connsiteY5345" fmla="*/ 12683141 h 14922648"/>
              <a:gd name="connsiteX5346" fmla="*/ 2109811 w 12238203"/>
              <a:gd name="connsiteY5346" fmla="*/ 12679130 h 14922648"/>
              <a:gd name="connsiteX5347" fmla="*/ 2120332 w 12238203"/>
              <a:gd name="connsiteY5347" fmla="*/ 12689584 h 14922648"/>
              <a:gd name="connsiteX5348" fmla="*/ 6954826 w 12238203"/>
              <a:gd name="connsiteY5348" fmla="*/ 1754090 h 14922648"/>
              <a:gd name="connsiteX5349" fmla="*/ 6944177 w 12238203"/>
              <a:gd name="connsiteY5349" fmla="*/ 1643204 h 14922648"/>
              <a:gd name="connsiteX5350" fmla="*/ 6944345 w 12238203"/>
              <a:gd name="connsiteY5350" fmla="*/ 1638898 h 14922648"/>
              <a:gd name="connsiteX5351" fmla="*/ 6945324 w 12238203"/>
              <a:gd name="connsiteY5351" fmla="*/ 1613783 h 14922648"/>
              <a:gd name="connsiteX5352" fmla="*/ 6947253 w 12238203"/>
              <a:gd name="connsiteY5352" fmla="*/ 1584326 h 14922648"/>
              <a:gd name="connsiteX5353" fmla="*/ 6960025 w 12238203"/>
              <a:gd name="connsiteY5353" fmla="*/ 1576186 h 14922648"/>
              <a:gd name="connsiteX5354" fmla="*/ 6983855 w 12238203"/>
              <a:gd name="connsiteY5354" fmla="*/ 1439185 h 14922648"/>
              <a:gd name="connsiteX5355" fmla="*/ 6972406 w 12238203"/>
              <a:gd name="connsiteY5355" fmla="*/ 1360106 h 14922648"/>
              <a:gd name="connsiteX5356" fmla="*/ 6942531 w 12238203"/>
              <a:gd name="connsiteY5356" fmla="*/ 1563862 h 14922648"/>
              <a:gd name="connsiteX5357" fmla="*/ 6932219 w 12238203"/>
              <a:gd name="connsiteY5357" fmla="*/ 1513362 h 14922648"/>
              <a:gd name="connsiteX5358" fmla="*/ 6923338 w 12238203"/>
              <a:gd name="connsiteY5358" fmla="*/ 1555382 h 14922648"/>
              <a:gd name="connsiteX5359" fmla="*/ 6931082 w 12238203"/>
              <a:gd name="connsiteY5359" fmla="*/ 1484783 h 14922648"/>
              <a:gd name="connsiteX5360" fmla="*/ 6929689 w 12238203"/>
              <a:gd name="connsiteY5360" fmla="*/ 1415252 h 14922648"/>
              <a:gd name="connsiteX5361" fmla="*/ 6910581 w 12238203"/>
              <a:gd name="connsiteY5361" fmla="*/ 1572717 h 14922648"/>
              <a:gd name="connsiteX5362" fmla="*/ 6928502 w 12238203"/>
              <a:gd name="connsiteY5362" fmla="*/ 1585229 h 14922648"/>
              <a:gd name="connsiteX5363" fmla="*/ 6928158 w 12238203"/>
              <a:gd name="connsiteY5363" fmla="*/ 1628405 h 14922648"/>
              <a:gd name="connsiteX5364" fmla="*/ 6938730 w 12238203"/>
              <a:gd name="connsiteY5364" fmla="*/ 1654417 h 14922648"/>
              <a:gd name="connsiteX5365" fmla="*/ 6943362 w 12238203"/>
              <a:gd name="connsiteY5365" fmla="*/ 1665816 h 14922648"/>
              <a:gd name="connsiteX5366" fmla="*/ 6954826 w 12238203"/>
              <a:gd name="connsiteY5366" fmla="*/ 1754090 h 14922648"/>
              <a:gd name="connsiteX5367" fmla="*/ 7040124 w 12238203"/>
              <a:gd name="connsiteY5367" fmla="*/ 1561039 h 14922648"/>
              <a:gd name="connsiteX5368" fmla="*/ 7023125 w 12238203"/>
              <a:gd name="connsiteY5368" fmla="*/ 1590283 h 14922648"/>
              <a:gd name="connsiteX5369" fmla="*/ 7027352 w 12238203"/>
              <a:gd name="connsiteY5369" fmla="*/ 1569179 h 14922648"/>
              <a:gd name="connsiteX5370" fmla="*/ 7040124 w 12238203"/>
              <a:gd name="connsiteY5370" fmla="*/ 1561039 h 14922648"/>
              <a:gd name="connsiteX5371" fmla="*/ 7098248 w 12238203"/>
              <a:gd name="connsiteY5371" fmla="*/ 1429491 h 14922648"/>
              <a:gd name="connsiteX5372" fmla="*/ 7101640 w 12238203"/>
              <a:gd name="connsiteY5372" fmla="*/ 1386770 h 14922648"/>
              <a:gd name="connsiteX5373" fmla="*/ 7099914 w 12238203"/>
              <a:gd name="connsiteY5373" fmla="*/ 1367188 h 14922648"/>
              <a:gd name="connsiteX5374" fmla="*/ 7098111 w 12238203"/>
              <a:gd name="connsiteY5374" fmla="*/ 1346732 h 14922648"/>
              <a:gd name="connsiteX5375" fmla="*/ 7073450 w 12238203"/>
              <a:gd name="connsiteY5375" fmla="*/ 1381779 h 14922648"/>
              <a:gd name="connsiteX5376" fmla="*/ 7084340 w 12238203"/>
              <a:gd name="connsiteY5376" fmla="*/ 1395206 h 14922648"/>
              <a:gd name="connsiteX5377" fmla="*/ 7086561 w 12238203"/>
              <a:gd name="connsiteY5377" fmla="*/ 1398147 h 14922648"/>
              <a:gd name="connsiteX5378" fmla="*/ 7089466 w 12238203"/>
              <a:gd name="connsiteY5378" fmla="*/ 1401993 h 14922648"/>
              <a:gd name="connsiteX5379" fmla="*/ 7087989 w 12238203"/>
              <a:gd name="connsiteY5379" fmla="*/ 1411175 h 14922648"/>
              <a:gd name="connsiteX5380" fmla="*/ 7085472 w 12238203"/>
              <a:gd name="connsiteY5380" fmla="*/ 1412152 h 14922648"/>
              <a:gd name="connsiteX5381" fmla="*/ 7083135 w 12238203"/>
              <a:gd name="connsiteY5381" fmla="*/ 1408979 h 14922648"/>
              <a:gd name="connsiteX5382" fmla="*/ 7083848 w 12238203"/>
              <a:gd name="connsiteY5382" fmla="*/ 1404436 h 14922648"/>
              <a:gd name="connsiteX5383" fmla="*/ 7084139 w 12238203"/>
              <a:gd name="connsiteY5383" fmla="*/ 1402583 h 14922648"/>
              <a:gd name="connsiteX5384" fmla="*/ 7078172 w 12238203"/>
              <a:gd name="connsiteY5384" fmla="*/ 1402244 h 14922648"/>
              <a:gd name="connsiteX5385" fmla="*/ 7082349 w 12238203"/>
              <a:gd name="connsiteY5385" fmla="*/ 1407912 h 14922648"/>
              <a:gd name="connsiteX5386" fmla="*/ 7083135 w 12238203"/>
              <a:gd name="connsiteY5386" fmla="*/ 1408979 h 14922648"/>
              <a:gd name="connsiteX5387" fmla="*/ 7082452 w 12238203"/>
              <a:gd name="connsiteY5387" fmla="*/ 1413323 h 14922648"/>
              <a:gd name="connsiteX5388" fmla="*/ 7085472 w 12238203"/>
              <a:gd name="connsiteY5388" fmla="*/ 1412152 h 14922648"/>
              <a:gd name="connsiteX5389" fmla="*/ 6975837 w 12238203"/>
              <a:gd name="connsiteY5389" fmla="*/ 1716919 h 14922648"/>
              <a:gd name="connsiteX5390" fmla="*/ 6979981 w 12238203"/>
              <a:gd name="connsiteY5390" fmla="*/ 1645240 h 14922648"/>
              <a:gd name="connsiteX5391" fmla="*/ 6956508 w 12238203"/>
              <a:gd name="connsiteY5391" fmla="*/ 1625680 h 14922648"/>
              <a:gd name="connsiteX5392" fmla="*/ 6966378 w 12238203"/>
              <a:gd name="connsiteY5392" fmla="*/ 1666796 h 14922648"/>
              <a:gd name="connsiteX5393" fmla="*/ 6975837 w 12238203"/>
              <a:gd name="connsiteY5393" fmla="*/ 1716919 h 14922648"/>
              <a:gd name="connsiteX5394" fmla="*/ 7163418 w 12238203"/>
              <a:gd name="connsiteY5394" fmla="*/ 1292379 h 14922648"/>
              <a:gd name="connsiteX5395" fmla="*/ 7147354 w 12238203"/>
              <a:gd name="connsiteY5395" fmla="*/ 1257204 h 14922648"/>
              <a:gd name="connsiteX5396" fmla="*/ 7163418 w 12238203"/>
              <a:gd name="connsiteY5396" fmla="*/ 1292379 h 14922648"/>
              <a:gd name="connsiteX5397" fmla="*/ 6991991 w 12238203"/>
              <a:gd name="connsiteY5397" fmla="*/ 1691896 h 14922648"/>
              <a:gd name="connsiteX5398" fmla="*/ 7003442 w 12238203"/>
              <a:gd name="connsiteY5398" fmla="*/ 1632954 h 14922648"/>
              <a:gd name="connsiteX5399" fmla="*/ 7000870 w 12238203"/>
              <a:gd name="connsiteY5399" fmla="*/ 1596812 h 14922648"/>
              <a:gd name="connsiteX5400" fmla="*/ 6999667 w 12238203"/>
              <a:gd name="connsiteY5400" fmla="*/ 1579919 h 14922648"/>
              <a:gd name="connsiteX5401" fmla="*/ 6990590 w 12238203"/>
              <a:gd name="connsiteY5401" fmla="*/ 1620645 h 14922648"/>
              <a:gd name="connsiteX5402" fmla="*/ 6986370 w 12238203"/>
              <a:gd name="connsiteY5402" fmla="*/ 1639576 h 14922648"/>
              <a:gd name="connsiteX5403" fmla="*/ 6991991 w 12238203"/>
              <a:gd name="connsiteY5403" fmla="*/ 1691896 h 14922648"/>
              <a:gd name="connsiteX5404" fmla="*/ 7049926 w 12238203"/>
              <a:gd name="connsiteY5404" fmla="*/ 1560776 h 14922648"/>
              <a:gd name="connsiteX5405" fmla="*/ 7047922 w 12238203"/>
              <a:gd name="connsiteY5405" fmla="*/ 1522625 h 14922648"/>
              <a:gd name="connsiteX5406" fmla="*/ 7049926 w 12238203"/>
              <a:gd name="connsiteY5406" fmla="*/ 1560776 h 14922648"/>
              <a:gd name="connsiteX5407" fmla="*/ 2146283 w 12238203"/>
              <a:gd name="connsiteY5407" fmla="*/ 12702197 h 14922648"/>
              <a:gd name="connsiteX5408" fmla="*/ 2122756 w 12238203"/>
              <a:gd name="connsiteY5408" fmla="*/ 12696162 h 14922648"/>
              <a:gd name="connsiteX5409" fmla="*/ 2146283 w 12238203"/>
              <a:gd name="connsiteY5409" fmla="*/ 12702197 h 14922648"/>
              <a:gd name="connsiteX5410" fmla="*/ 7048738 w 12238203"/>
              <a:gd name="connsiteY5410" fmla="*/ 1615383 h 14922648"/>
              <a:gd name="connsiteX5411" fmla="*/ 7051251 w 12238203"/>
              <a:gd name="connsiteY5411" fmla="*/ 1588927 h 14922648"/>
              <a:gd name="connsiteX5412" fmla="*/ 7048738 w 12238203"/>
              <a:gd name="connsiteY5412" fmla="*/ 1615383 h 14922648"/>
              <a:gd name="connsiteX5413" fmla="*/ 7115353 w 12238203"/>
              <a:gd name="connsiteY5413" fmla="*/ 1464616 h 14922648"/>
              <a:gd name="connsiteX5414" fmla="*/ 7107676 w 12238203"/>
              <a:gd name="connsiteY5414" fmla="*/ 1461224 h 14922648"/>
              <a:gd name="connsiteX5415" fmla="*/ 7104091 w 12238203"/>
              <a:gd name="connsiteY5415" fmla="*/ 1469339 h 14922648"/>
              <a:gd name="connsiteX5416" fmla="*/ 7111768 w 12238203"/>
              <a:gd name="connsiteY5416" fmla="*/ 1472731 h 14922648"/>
              <a:gd name="connsiteX5417" fmla="*/ 7116863 w 12238203"/>
              <a:gd name="connsiteY5417" fmla="*/ 1461199 h 14922648"/>
              <a:gd name="connsiteX5418" fmla="*/ 7111888 w 12238203"/>
              <a:gd name="connsiteY5418" fmla="*/ 1430924 h 14922648"/>
              <a:gd name="connsiteX5419" fmla="*/ 7106793 w 12238203"/>
              <a:gd name="connsiteY5419" fmla="*/ 1442456 h 14922648"/>
              <a:gd name="connsiteX5420" fmla="*/ 7116863 w 12238203"/>
              <a:gd name="connsiteY5420" fmla="*/ 1461199 h 14922648"/>
              <a:gd name="connsiteX5421" fmla="*/ 7200090 w 12238203"/>
              <a:gd name="connsiteY5421" fmla="*/ 1303988 h 14922648"/>
              <a:gd name="connsiteX5422" fmla="*/ 7180644 w 12238203"/>
              <a:gd name="connsiteY5422" fmla="*/ 1285696 h 14922648"/>
              <a:gd name="connsiteX5423" fmla="*/ 7200090 w 12238203"/>
              <a:gd name="connsiteY5423" fmla="*/ 1303988 h 14922648"/>
              <a:gd name="connsiteX5424" fmla="*/ 7047026 w 12238203"/>
              <a:gd name="connsiteY5424" fmla="*/ 1657763 h 14922648"/>
              <a:gd name="connsiteX5425" fmla="*/ 7045341 w 12238203"/>
              <a:gd name="connsiteY5425" fmla="*/ 1623071 h 14922648"/>
              <a:gd name="connsiteX5426" fmla="*/ 7021374 w 12238203"/>
              <a:gd name="connsiteY5426" fmla="*/ 1677313 h 14922648"/>
              <a:gd name="connsiteX5427" fmla="*/ 7047026 w 12238203"/>
              <a:gd name="connsiteY5427" fmla="*/ 1657763 h 14922648"/>
              <a:gd name="connsiteX5428" fmla="*/ 7077169 w 12238203"/>
              <a:gd name="connsiteY5428" fmla="*/ 1615502 h 14922648"/>
              <a:gd name="connsiteX5429" fmla="*/ 7070002 w 12238203"/>
              <a:gd name="connsiteY5429" fmla="*/ 1588024 h 14922648"/>
              <a:gd name="connsiteX5430" fmla="*/ 7063277 w 12238203"/>
              <a:gd name="connsiteY5430" fmla="*/ 1644779 h 14922648"/>
              <a:gd name="connsiteX5431" fmla="*/ 7077169 w 12238203"/>
              <a:gd name="connsiteY5431" fmla="*/ 1615502 h 14922648"/>
              <a:gd name="connsiteX5432" fmla="*/ 7090893 w 12238203"/>
              <a:gd name="connsiteY5432" fmla="*/ 1592660 h 14922648"/>
              <a:gd name="connsiteX5433" fmla="*/ 7110700 w 12238203"/>
              <a:gd name="connsiteY5433" fmla="*/ 1485531 h 14922648"/>
              <a:gd name="connsiteX5434" fmla="*/ 7083335 w 12238203"/>
              <a:gd name="connsiteY5434" fmla="*/ 1432091 h 14922648"/>
              <a:gd name="connsiteX5435" fmla="*/ 7074843 w 12238203"/>
              <a:gd name="connsiteY5435" fmla="*/ 1451311 h 14922648"/>
              <a:gd name="connsiteX5436" fmla="*/ 7072262 w 12238203"/>
              <a:gd name="connsiteY5436" fmla="*/ 1436387 h 14922648"/>
              <a:gd name="connsiteX5437" fmla="*/ 7069681 w 12238203"/>
              <a:gd name="connsiteY5437" fmla="*/ 1536833 h 14922648"/>
              <a:gd name="connsiteX5438" fmla="*/ 7099011 w 12238203"/>
              <a:gd name="connsiteY5438" fmla="*/ 1490066 h 14922648"/>
              <a:gd name="connsiteX5439" fmla="*/ 7090893 w 12238203"/>
              <a:gd name="connsiteY5439" fmla="*/ 1592660 h 14922648"/>
              <a:gd name="connsiteX5440" fmla="*/ 7150716 w 12238203"/>
              <a:gd name="connsiteY5440" fmla="*/ 1457268 h 14922648"/>
              <a:gd name="connsiteX5441" fmla="*/ 7155300 w 12238203"/>
              <a:gd name="connsiteY5441" fmla="*/ 1394973 h 14922648"/>
              <a:gd name="connsiteX5442" fmla="*/ 7136386 w 12238203"/>
              <a:gd name="connsiteY5442" fmla="*/ 1301333 h 14922648"/>
              <a:gd name="connsiteX5443" fmla="*/ 7131864 w 12238203"/>
              <a:gd name="connsiteY5443" fmla="*/ 1293115 h 14922648"/>
              <a:gd name="connsiteX5444" fmla="*/ 7121194 w 12238203"/>
              <a:gd name="connsiteY5444" fmla="*/ 1273722 h 14922648"/>
              <a:gd name="connsiteX5445" fmla="*/ 7116520 w 12238203"/>
              <a:gd name="connsiteY5445" fmla="*/ 1328576 h 14922648"/>
              <a:gd name="connsiteX5446" fmla="*/ 7116520 w 12238203"/>
              <a:gd name="connsiteY5446" fmla="*/ 1328688 h 14922648"/>
              <a:gd name="connsiteX5447" fmla="*/ 7116915 w 12238203"/>
              <a:gd name="connsiteY5447" fmla="*/ 1378013 h 14922648"/>
              <a:gd name="connsiteX5448" fmla="*/ 7132217 w 12238203"/>
              <a:gd name="connsiteY5448" fmla="*/ 1467983 h 14922648"/>
              <a:gd name="connsiteX5449" fmla="*/ 7150716 w 12238203"/>
              <a:gd name="connsiteY5449" fmla="*/ 1457268 h 14922648"/>
              <a:gd name="connsiteX5450" fmla="*/ 7166001 w 12238203"/>
              <a:gd name="connsiteY5450" fmla="*/ 1422673 h 14922648"/>
              <a:gd name="connsiteX5451" fmla="*/ 7161026 w 12238203"/>
              <a:gd name="connsiteY5451" fmla="*/ 1392398 h 14922648"/>
              <a:gd name="connsiteX5452" fmla="*/ 7166001 w 12238203"/>
              <a:gd name="connsiteY5452" fmla="*/ 1422673 h 14922648"/>
              <a:gd name="connsiteX5453" fmla="*/ 7115743 w 12238203"/>
              <a:gd name="connsiteY5453" fmla="*/ 1557186 h 14922648"/>
              <a:gd name="connsiteX5454" fmla="*/ 7125612 w 12238203"/>
              <a:gd name="connsiteY5454" fmla="*/ 1482931 h 14922648"/>
              <a:gd name="connsiteX5455" fmla="*/ 7115743 w 12238203"/>
              <a:gd name="connsiteY5455" fmla="*/ 1557186 h 14922648"/>
              <a:gd name="connsiteX5456" fmla="*/ 2485384 w 12238203"/>
              <a:gd name="connsiteY5456" fmla="*/ 12069057 h 14922648"/>
              <a:gd name="connsiteX5457" fmla="*/ 2415534 w 12238203"/>
              <a:gd name="connsiteY5457" fmla="*/ 11843442 h 14922648"/>
              <a:gd name="connsiteX5458" fmla="*/ 2351426 w 12238203"/>
              <a:gd name="connsiteY5458" fmla="*/ 11814916 h 14922648"/>
              <a:gd name="connsiteX5459" fmla="*/ 2172713 w 12238203"/>
              <a:gd name="connsiteY5459" fmla="*/ 11806303 h 14922648"/>
              <a:gd name="connsiteX5460" fmla="*/ 2359554 w 12238203"/>
              <a:gd name="connsiteY5460" fmla="*/ 12190477 h 14922648"/>
              <a:gd name="connsiteX5461" fmla="*/ 2485384 w 12238203"/>
              <a:gd name="connsiteY5461" fmla="*/ 12069057 h 14922648"/>
              <a:gd name="connsiteX5462" fmla="*/ 2198497 w 12238203"/>
              <a:gd name="connsiteY5462" fmla="*/ 12728003 h 14922648"/>
              <a:gd name="connsiteX5463" fmla="*/ 2161905 w 12238203"/>
              <a:gd name="connsiteY5463" fmla="*/ 12715147 h 14922648"/>
              <a:gd name="connsiteX5464" fmla="*/ 2198497 w 12238203"/>
              <a:gd name="connsiteY5464" fmla="*/ 12728003 h 14922648"/>
              <a:gd name="connsiteX5465" fmla="*/ 7197136 w 12238203"/>
              <a:gd name="connsiteY5465" fmla="*/ 1436430 h 14922648"/>
              <a:gd name="connsiteX5466" fmla="*/ 7184752 w 12238203"/>
              <a:gd name="connsiteY5466" fmla="*/ 1421769 h 14922648"/>
              <a:gd name="connsiteX5467" fmla="*/ 7197136 w 12238203"/>
              <a:gd name="connsiteY5467" fmla="*/ 1436430 h 14922648"/>
              <a:gd name="connsiteX5468" fmla="*/ 2496243 w 12238203"/>
              <a:gd name="connsiteY5468" fmla="*/ 12090189 h 14922648"/>
              <a:gd name="connsiteX5469" fmla="*/ 2361398 w 12238203"/>
              <a:gd name="connsiteY5469" fmla="*/ 12214501 h 14922648"/>
              <a:gd name="connsiteX5470" fmla="*/ 2140965 w 12238203"/>
              <a:gd name="connsiteY5470" fmla="*/ 11771902 h 14922648"/>
              <a:gd name="connsiteX5471" fmla="*/ 2496679 w 12238203"/>
              <a:gd name="connsiteY5471" fmla="*/ 11918715 h 14922648"/>
              <a:gd name="connsiteX5472" fmla="*/ 2496243 w 12238203"/>
              <a:gd name="connsiteY5472" fmla="*/ 12090189 h 14922648"/>
              <a:gd name="connsiteX5473" fmla="*/ 2224448 w 12238203"/>
              <a:gd name="connsiteY5473" fmla="*/ 12740616 h 14922648"/>
              <a:gd name="connsiteX5474" fmla="*/ 2215902 w 12238203"/>
              <a:gd name="connsiteY5474" fmla="*/ 12736605 h 14922648"/>
              <a:gd name="connsiteX5475" fmla="*/ 2207236 w 12238203"/>
              <a:gd name="connsiteY5475" fmla="*/ 12742805 h 14922648"/>
              <a:gd name="connsiteX5476" fmla="*/ 2224448 w 12238203"/>
              <a:gd name="connsiteY5476" fmla="*/ 12740616 h 14922648"/>
              <a:gd name="connsiteX5477" fmla="*/ 7228659 w 12238203"/>
              <a:gd name="connsiteY5477" fmla="*/ 1427386 h 14922648"/>
              <a:gd name="connsiteX5478" fmla="*/ 7205322 w 12238203"/>
              <a:gd name="connsiteY5478" fmla="*/ 1375215 h 14922648"/>
              <a:gd name="connsiteX5479" fmla="*/ 7188269 w 12238203"/>
              <a:gd name="connsiteY5479" fmla="*/ 1372275 h 14922648"/>
              <a:gd name="connsiteX5480" fmla="*/ 7200533 w 12238203"/>
              <a:gd name="connsiteY5480" fmla="*/ 1428742 h 14922648"/>
              <a:gd name="connsiteX5481" fmla="*/ 7208345 w 12238203"/>
              <a:gd name="connsiteY5481" fmla="*/ 1399523 h 14922648"/>
              <a:gd name="connsiteX5482" fmla="*/ 7228659 w 12238203"/>
              <a:gd name="connsiteY5482" fmla="*/ 1427386 h 14922648"/>
              <a:gd name="connsiteX5483" fmla="*/ 7024365 w 12238203"/>
              <a:gd name="connsiteY5483" fmla="*/ 1923023 h 14922648"/>
              <a:gd name="connsiteX5484" fmla="*/ 7010656 w 12238203"/>
              <a:gd name="connsiteY5484" fmla="*/ 1904760 h 14922648"/>
              <a:gd name="connsiteX5485" fmla="*/ 7000293 w 12238203"/>
              <a:gd name="connsiteY5485" fmla="*/ 1915626 h 14922648"/>
              <a:gd name="connsiteX5486" fmla="*/ 7024365 w 12238203"/>
              <a:gd name="connsiteY5486" fmla="*/ 1923023 h 14922648"/>
              <a:gd name="connsiteX5487" fmla="*/ 2242045 w 12238203"/>
              <a:gd name="connsiteY5487" fmla="*/ 12760009 h 14922648"/>
              <a:gd name="connsiteX5488" fmla="*/ 2233247 w 12238203"/>
              <a:gd name="connsiteY5488" fmla="*/ 12733967 h 14922648"/>
              <a:gd name="connsiteX5489" fmla="*/ 2242045 w 12238203"/>
              <a:gd name="connsiteY5489" fmla="*/ 12760009 h 14922648"/>
              <a:gd name="connsiteX5490" fmla="*/ 7050591 w 12238203"/>
              <a:gd name="connsiteY5490" fmla="*/ 1890415 h 14922648"/>
              <a:gd name="connsiteX5491" fmla="*/ 7045032 w 12238203"/>
              <a:gd name="connsiteY5491" fmla="*/ 1879925 h 14922648"/>
              <a:gd name="connsiteX5492" fmla="*/ 7040103 w 12238203"/>
              <a:gd name="connsiteY5492" fmla="*/ 1895974 h 14922648"/>
              <a:gd name="connsiteX5493" fmla="*/ 7045410 w 12238203"/>
              <a:gd name="connsiteY5493" fmla="*/ 1895848 h 14922648"/>
              <a:gd name="connsiteX5494" fmla="*/ 7050591 w 12238203"/>
              <a:gd name="connsiteY5494" fmla="*/ 1890415 h 14922648"/>
              <a:gd name="connsiteX5495" fmla="*/ 7063544 w 12238203"/>
              <a:gd name="connsiteY5495" fmla="*/ 1876831 h 14922648"/>
              <a:gd name="connsiteX5496" fmla="*/ 7053250 w 12238203"/>
              <a:gd name="connsiteY5496" fmla="*/ 1871642 h 14922648"/>
              <a:gd name="connsiteX5497" fmla="*/ 7053376 w 12238203"/>
              <a:gd name="connsiteY5497" fmla="*/ 1876949 h 14922648"/>
              <a:gd name="connsiteX5498" fmla="*/ 7063544 w 12238203"/>
              <a:gd name="connsiteY5498" fmla="*/ 1876831 h 14922648"/>
              <a:gd name="connsiteX5499" fmla="*/ 7255971 w 12238203"/>
              <a:gd name="connsiteY5499" fmla="*/ 1448642 h 14922648"/>
              <a:gd name="connsiteX5500" fmla="*/ 7235963 w 12238203"/>
              <a:gd name="connsiteY5500" fmla="*/ 1462774 h 14922648"/>
              <a:gd name="connsiteX5501" fmla="*/ 7100322 w 12238203"/>
              <a:gd name="connsiteY5501" fmla="*/ 1624392 h 14922648"/>
              <a:gd name="connsiteX5502" fmla="*/ 6957834 w 12238203"/>
              <a:gd name="connsiteY5502" fmla="*/ 1769202 h 14922648"/>
              <a:gd name="connsiteX5503" fmla="*/ 6929791 w 12238203"/>
              <a:gd name="connsiteY5503" fmla="*/ 1821133 h 14922648"/>
              <a:gd name="connsiteX5504" fmla="*/ 6838055 w 12238203"/>
              <a:gd name="connsiteY5504" fmla="*/ 1757628 h 14922648"/>
              <a:gd name="connsiteX5505" fmla="*/ 6839807 w 12238203"/>
              <a:gd name="connsiteY5505" fmla="*/ 1785968 h 14922648"/>
              <a:gd name="connsiteX5506" fmla="*/ 6822769 w 12238203"/>
              <a:gd name="connsiteY5506" fmla="*/ 1792223 h 14922648"/>
              <a:gd name="connsiteX5507" fmla="*/ 6779594 w 12238203"/>
              <a:gd name="connsiteY5507" fmla="*/ 1713419 h 14922648"/>
              <a:gd name="connsiteX5508" fmla="*/ 6666643 w 12238203"/>
              <a:gd name="connsiteY5508" fmla="*/ 1478717 h 14922648"/>
              <a:gd name="connsiteX5509" fmla="*/ 6525004 w 12238203"/>
              <a:gd name="connsiteY5509" fmla="*/ 1162424 h 14922648"/>
              <a:gd name="connsiteX5510" fmla="*/ 6652579 w 12238203"/>
              <a:gd name="connsiteY5510" fmla="*/ 1020214 h 14922648"/>
              <a:gd name="connsiteX5511" fmla="*/ 6592434 w 12238203"/>
              <a:gd name="connsiteY5511" fmla="*/ 989045 h 14922648"/>
              <a:gd name="connsiteX5512" fmla="*/ 6631620 w 12238203"/>
              <a:gd name="connsiteY5512" fmla="*/ 974198 h 14922648"/>
              <a:gd name="connsiteX5513" fmla="*/ 6619798 w 12238203"/>
              <a:gd name="connsiteY5513" fmla="*/ 927115 h 14922648"/>
              <a:gd name="connsiteX5514" fmla="*/ 6685732 w 12238203"/>
              <a:gd name="connsiteY5514" fmla="*/ 965947 h 14922648"/>
              <a:gd name="connsiteX5515" fmla="*/ 6722098 w 12238203"/>
              <a:gd name="connsiteY5515" fmla="*/ 935561 h 14922648"/>
              <a:gd name="connsiteX5516" fmla="*/ 6873773 w 12238203"/>
              <a:gd name="connsiteY5516" fmla="*/ 790726 h 14922648"/>
              <a:gd name="connsiteX5517" fmla="*/ 6995065 w 12238203"/>
              <a:gd name="connsiteY5517" fmla="*/ 830025 h 14922648"/>
              <a:gd name="connsiteX5518" fmla="*/ 7046171 w 12238203"/>
              <a:gd name="connsiteY5518" fmla="*/ 922032 h 14922648"/>
              <a:gd name="connsiteX5519" fmla="*/ 7127277 w 12238203"/>
              <a:gd name="connsiteY5519" fmla="*/ 1114587 h 14922648"/>
              <a:gd name="connsiteX5520" fmla="*/ 7172845 w 12238203"/>
              <a:gd name="connsiteY5520" fmla="*/ 1208741 h 14922648"/>
              <a:gd name="connsiteX5521" fmla="*/ 7184856 w 12238203"/>
              <a:gd name="connsiteY5521" fmla="*/ 1255397 h 14922648"/>
              <a:gd name="connsiteX5522" fmla="*/ 7202792 w 12238203"/>
              <a:gd name="connsiteY5522" fmla="*/ 1277105 h 14922648"/>
              <a:gd name="connsiteX5523" fmla="*/ 7255971 w 12238203"/>
              <a:gd name="connsiteY5523" fmla="*/ 1448642 h 14922648"/>
              <a:gd name="connsiteX5524" fmla="*/ 7062312 w 12238203"/>
              <a:gd name="connsiteY5524" fmla="*/ 1908755 h 14922648"/>
              <a:gd name="connsiteX5525" fmla="*/ 7061332 w 12238203"/>
              <a:gd name="connsiteY5525" fmla="*/ 1895471 h 14922648"/>
              <a:gd name="connsiteX5526" fmla="*/ 7032900 w 12238203"/>
              <a:gd name="connsiteY5526" fmla="*/ 1941857 h 14922648"/>
              <a:gd name="connsiteX5527" fmla="*/ 7062312 w 12238203"/>
              <a:gd name="connsiteY5527" fmla="*/ 1908755 h 14922648"/>
              <a:gd name="connsiteX5528" fmla="*/ 7054507 w 12238203"/>
              <a:gd name="connsiteY5528" fmla="*/ 1957278 h 14922648"/>
              <a:gd name="connsiteX5529" fmla="*/ 7046357 w 12238203"/>
              <a:gd name="connsiteY5529" fmla="*/ 1949505 h 14922648"/>
              <a:gd name="connsiteX5530" fmla="*/ 7038586 w 12238203"/>
              <a:gd name="connsiteY5530" fmla="*/ 1957655 h 14922648"/>
              <a:gd name="connsiteX5531" fmla="*/ 7046735 w 12238203"/>
              <a:gd name="connsiteY5531" fmla="*/ 1965428 h 14922648"/>
              <a:gd name="connsiteX5532" fmla="*/ 7054507 w 12238203"/>
              <a:gd name="connsiteY5532" fmla="*/ 1957278 h 14922648"/>
              <a:gd name="connsiteX5533" fmla="*/ 2278771 w 12238203"/>
              <a:gd name="connsiteY5533" fmla="*/ 12772418 h 14922648"/>
              <a:gd name="connsiteX5534" fmla="*/ 2254858 w 12238203"/>
              <a:gd name="connsiteY5534" fmla="*/ 12744799 h 14922648"/>
              <a:gd name="connsiteX5535" fmla="*/ 2250591 w 12238203"/>
              <a:gd name="connsiteY5535" fmla="*/ 12764020 h 14922648"/>
              <a:gd name="connsiteX5536" fmla="*/ 2278771 w 12238203"/>
              <a:gd name="connsiteY5536" fmla="*/ 12772418 h 14922648"/>
              <a:gd name="connsiteX5537" fmla="*/ 7076230 w 12238203"/>
              <a:gd name="connsiteY5537" fmla="*/ 1931359 h 14922648"/>
              <a:gd name="connsiteX5538" fmla="*/ 7069608 w 12238203"/>
              <a:gd name="connsiteY5538" fmla="*/ 1908552 h 14922648"/>
              <a:gd name="connsiteX5539" fmla="*/ 7065189 w 12238203"/>
              <a:gd name="connsiteY5539" fmla="*/ 1940970 h 14922648"/>
              <a:gd name="connsiteX5540" fmla="*/ 7057098 w 12238203"/>
              <a:gd name="connsiteY5540" fmla="*/ 1954561 h 14922648"/>
              <a:gd name="connsiteX5541" fmla="*/ 7076230 w 12238203"/>
              <a:gd name="connsiteY5541" fmla="*/ 1931359 h 14922648"/>
              <a:gd name="connsiteX5542" fmla="*/ 7091668 w 12238203"/>
              <a:gd name="connsiteY5542" fmla="*/ 1918978 h 14922648"/>
              <a:gd name="connsiteX5543" fmla="*/ 7082628 w 12238203"/>
              <a:gd name="connsiteY5543" fmla="*/ 1878912 h 14922648"/>
              <a:gd name="connsiteX5544" fmla="*/ 7083324 w 12238203"/>
              <a:gd name="connsiteY5544" fmla="*/ 1921953 h 14922648"/>
              <a:gd name="connsiteX5545" fmla="*/ 7091668 w 12238203"/>
              <a:gd name="connsiteY5545" fmla="*/ 1918978 h 14922648"/>
              <a:gd name="connsiteX5546" fmla="*/ 7102030 w 12238203"/>
              <a:gd name="connsiteY5546" fmla="*/ 1908111 h 14922648"/>
              <a:gd name="connsiteX5547" fmla="*/ 7098424 w 12238203"/>
              <a:gd name="connsiteY5547" fmla="*/ 1873227 h 14922648"/>
              <a:gd name="connsiteX5548" fmla="*/ 7102030 w 12238203"/>
              <a:gd name="connsiteY5548" fmla="*/ 1908111 h 14922648"/>
              <a:gd name="connsiteX5549" fmla="*/ 2592869 w 12238203"/>
              <a:gd name="connsiteY5549" fmla="*/ 12146373 h 14922648"/>
              <a:gd name="connsiteX5550" fmla="*/ 2603476 w 12238203"/>
              <a:gd name="connsiteY5550" fmla="*/ 12104619 h 14922648"/>
              <a:gd name="connsiteX5551" fmla="*/ 2553441 w 12238203"/>
              <a:gd name="connsiteY5551" fmla="*/ 12104080 h 14922648"/>
              <a:gd name="connsiteX5552" fmla="*/ 2615956 w 12238203"/>
              <a:gd name="connsiteY5552" fmla="*/ 12088704 h 14922648"/>
              <a:gd name="connsiteX5553" fmla="*/ 2620407 w 12238203"/>
              <a:gd name="connsiteY5553" fmla="*/ 12026431 h 14922648"/>
              <a:gd name="connsiteX5554" fmla="*/ 2576505 w 12238203"/>
              <a:gd name="connsiteY5554" fmla="*/ 12018248 h 14922648"/>
              <a:gd name="connsiteX5555" fmla="*/ 2626860 w 12238203"/>
              <a:gd name="connsiteY5555" fmla="*/ 12008784 h 14922648"/>
              <a:gd name="connsiteX5556" fmla="*/ 2601626 w 12238203"/>
              <a:gd name="connsiteY5556" fmla="*/ 11916387 h 14922648"/>
              <a:gd name="connsiteX5557" fmla="*/ 2563528 w 12238203"/>
              <a:gd name="connsiteY5557" fmla="*/ 11929733 h 14922648"/>
              <a:gd name="connsiteX5558" fmla="*/ 2597870 w 12238203"/>
              <a:gd name="connsiteY5558" fmla="*/ 11898005 h 14922648"/>
              <a:gd name="connsiteX5559" fmla="*/ 2572395 w 12238203"/>
              <a:gd name="connsiteY5559" fmla="*/ 11845623 h 14922648"/>
              <a:gd name="connsiteX5560" fmla="*/ 2524194 w 12238203"/>
              <a:gd name="connsiteY5560" fmla="*/ 11848857 h 14922648"/>
              <a:gd name="connsiteX5561" fmla="*/ 2564446 w 12238203"/>
              <a:gd name="connsiteY5561" fmla="*/ 11829280 h 14922648"/>
              <a:gd name="connsiteX5562" fmla="*/ 2491332 w 12238203"/>
              <a:gd name="connsiteY5562" fmla="*/ 11730115 h 14922648"/>
              <a:gd name="connsiteX5563" fmla="*/ 2453117 w 12238203"/>
              <a:gd name="connsiteY5563" fmla="*/ 11753882 h 14922648"/>
              <a:gd name="connsiteX5564" fmla="*/ 2475201 w 12238203"/>
              <a:gd name="connsiteY5564" fmla="*/ 11718269 h 14922648"/>
              <a:gd name="connsiteX5565" fmla="*/ 2407756 w 12238203"/>
              <a:gd name="connsiteY5565" fmla="*/ 11671273 h 14922648"/>
              <a:gd name="connsiteX5566" fmla="*/ 2375248 w 12238203"/>
              <a:gd name="connsiteY5566" fmla="*/ 11706773 h 14922648"/>
              <a:gd name="connsiteX5567" fmla="*/ 2381621 w 12238203"/>
              <a:gd name="connsiteY5567" fmla="*/ 11659111 h 14922648"/>
              <a:gd name="connsiteX5568" fmla="*/ 2321902 w 12238203"/>
              <a:gd name="connsiteY5568" fmla="*/ 11648255 h 14922648"/>
              <a:gd name="connsiteX5569" fmla="*/ 2295206 w 12238203"/>
              <a:gd name="connsiteY5569" fmla="*/ 11686111 h 14922648"/>
              <a:gd name="connsiteX5570" fmla="*/ 2293408 w 12238203"/>
              <a:gd name="connsiteY5570" fmla="*/ 11641905 h 14922648"/>
              <a:gd name="connsiteX5571" fmla="*/ 2245208 w 12238203"/>
              <a:gd name="connsiteY5571" fmla="*/ 11645138 h 14922648"/>
              <a:gd name="connsiteX5572" fmla="*/ 2226781 w 12238203"/>
              <a:gd name="connsiteY5572" fmla="*/ 11689335 h 14922648"/>
              <a:gd name="connsiteX5573" fmla="*/ 2213564 w 12238203"/>
              <a:gd name="connsiteY5573" fmla="*/ 11640837 h 14922648"/>
              <a:gd name="connsiteX5574" fmla="*/ 2159219 w 12238203"/>
              <a:gd name="connsiteY5574" fmla="*/ 11652759 h 14922648"/>
              <a:gd name="connsiteX5575" fmla="*/ 2158454 w 12238203"/>
              <a:gd name="connsiteY5575" fmla="*/ 11702357 h 14922648"/>
              <a:gd name="connsiteX5576" fmla="*/ 2130824 w 12238203"/>
              <a:gd name="connsiteY5576" fmla="*/ 11656206 h 14922648"/>
              <a:gd name="connsiteX5577" fmla="*/ 2068629 w 12238203"/>
              <a:gd name="connsiteY5577" fmla="*/ 11661582 h 14922648"/>
              <a:gd name="connsiteX5578" fmla="*/ 2017457 w 12238203"/>
              <a:gd name="connsiteY5578" fmla="*/ 11576617 h 14922648"/>
              <a:gd name="connsiteX5579" fmla="*/ 1875717 w 12238203"/>
              <a:gd name="connsiteY5579" fmla="*/ 11665759 h 14922648"/>
              <a:gd name="connsiteX5580" fmla="*/ 1913130 w 12238203"/>
              <a:gd name="connsiteY5580" fmla="*/ 11732026 h 14922648"/>
              <a:gd name="connsiteX5581" fmla="*/ 1985667 w 12238203"/>
              <a:gd name="connsiteY5581" fmla="*/ 11696747 h 14922648"/>
              <a:gd name="connsiteX5582" fmla="*/ 1916885 w 12238203"/>
              <a:gd name="connsiteY5582" fmla="*/ 11750408 h 14922648"/>
              <a:gd name="connsiteX5583" fmla="*/ 1969873 w 12238203"/>
              <a:gd name="connsiteY5583" fmla="*/ 11859361 h 14922648"/>
              <a:gd name="connsiteX5584" fmla="*/ 2054670 w 12238203"/>
              <a:gd name="connsiteY5584" fmla="*/ 11827967 h 14922648"/>
              <a:gd name="connsiteX5585" fmla="*/ 1979656 w 12238203"/>
              <a:gd name="connsiteY5585" fmla="*/ 11879476 h 14922648"/>
              <a:gd name="connsiteX5586" fmla="*/ 2046621 w 12238203"/>
              <a:gd name="connsiteY5586" fmla="*/ 12006504 h 14922648"/>
              <a:gd name="connsiteX5587" fmla="*/ 2133035 w 12238203"/>
              <a:gd name="connsiteY5587" fmla="*/ 11979505 h 14922648"/>
              <a:gd name="connsiteX5588" fmla="*/ 2058237 w 12238203"/>
              <a:gd name="connsiteY5588" fmla="*/ 12030391 h 14922648"/>
              <a:gd name="connsiteX5589" fmla="*/ 2141098 w 12238203"/>
              <a:gd name="connsiteY5589" fmla="*/ 12190105 h 14922648"/>
              <a:gd name="connsiteX5590" fmla="*/ 2225154 w 12238203"/>
              <a:gd name="connsiteY5590" fmla="*/ 12168916 h 14922648"/>
              <a:gd name="connsiteX5591" fmla="*/ 2150880 w 12238203"/>
              <a:gd name="connsiteY5591" fmla="*/ 12210220 h 14922648"/>
              <a:gd name="connsiteX5592" fmla="*/ 2239466 w 12238203"/>
              <a:gd name="connsiteY5592" fmla="*/ 12361450 h 14922648"/>
              <a:gd name="connsiteX5593" fmla="*/ 2313721 w 12238203"/>
              <a:gd name="connsiteY5593" fmla="*/ 12340363 h 14922648"/>
              <a:gd name="connsiteX5594" fmla="*/ 2253441 w 12238203"/>
              <a:gd name="connsiteY5594" fmla="*/ 12379526 h 14922648"/>
              <a:gd name="connsiteX5595" fmla="*/ 2324303 w 12238203"/>
              <a:gd name="connsiteY5595" fmla="*/ 12475123 h 14922648"/>
              <a:gd name="connsiteX5596" fmla="*/ 2468081 w 12238203"/>
              <a:gd name="connsiteY5596" fmla="*/ 12390171 h 14922648"/>
              <a:gd name="connsiteX5597" fmla="*/ 2422837 w 12238203"/>
              <a:gd name="connsiteY5597" fmla="*/ 12297141 h 14922648"/>
              <a:gd name="connsiteX5598" fmla="*/ 2471056 w 12238203"/>
              <a:gd name="connsiteY5598" fmla="*/ 12273690 h 14922648"/>
              <a:gd name="connsiteX5599" fmla="*/ 2421563 w 12238203"/>
              <a:gd name="connsiteY5599" fmla="*/ 12243353 h 14922648"/>
              <a:gd name="connsiteX5600" fmla="*/ 2495276 w 12238203"/>
              <a:gd name="connsiteY5600" fmla="*/ 12252065 h 14922648"/>
              <a:gd name="connsiteX5601" fmla="*/ 2550484 w 12238203"/>
              <a:gd name="connsiteY5601" fmla="*/ 12200344 h 14922648"/>
              <a:gd name="connsiteX5602" fmla="*/ 2496479 w 12238203"/>
              <a:gd name="connsiteY5602" fmla="*/ 12182046 h 14922648"/>
              <a:gd name="connsiteX5603" fmla="*/ 2566534 w 12238203"/>
              <a:gd name="connsiteY5603" fmla="*/ 12182174 h 14922648"/>
              <a:gd name="connsiteX5604" fmla="*/ 2592869 w 12238203"/>
              <a:gd name="connsiteY5604" fmla="*/ 12146373 h 14922648"/>
              <a:gd name="connsiteX5605" fmla="*/ 7125472 w 12238203"/>
              <a:gd name="connsiteY5605" fmla="*/ 1888968 h 14922648"/>
              <a:gd name="connsiteX5606" fmla="*/ 7109165 w 12238203"/>
              <a:gd name="connsiteY5606" fmla="*/ 1878283 h 14922648"/>
              <a:gd name="connsiteX5607" fmla="*/ 7125472 w 12238203"/>
              <a:gd name="connsiteY5607" fmla="*/ 1888968 h 14922648"/>
              <a:gd name="connsiteX5608" fmla="*/ 2322320 w 12238203"/>
              <a:gd name="connsiteY5608" fmla="*/ 12804424 h 14922648"/>
              <a:gd name="connsiteX5609" fmla="*/ 2322320 w 12238203"/>
              <a:gd name="connsiteY5609" fmla="*/ 12804424 h 14922648"/>
              <a:gd name="connsiteX5610" fmla="*/ 7106137 w 12238203"/>
              <a:gd name="connsiteY5610" fmla="*/ 1996784 h 14922648"/>
              <a:gd name="connsiteX5611" fmla="*/ 7094694 w 12238203"/>
              <a:gd name="connsiteY5611" fmla="*/ 1953548 h 14922648"/>
              <a:gd name="connsiteX5612" fmla="*/ 7082184 w 12238203"/>
              <a:gd name="connsiteY5612" fmla="*/ 1999558 h 14922648"/>
              <a:gd name="connsiteX5613" fmla="*/ 7076247 w 12238203"/>
              <a:gd name="connsiteY5613" fmla="*/ 1973145 h 14922648"/>
              <a:gd name="connsiteX5614" fmla="*/ 7069105 w 12238203"/>
              <a:gd name="connsiteY5614" fmla="*/ 2007834 h 14922648"/>
              <a:gd name="connsiteX5615" fmla="*/ 7062909 w 12238203"/>
              <a:gd name="connsiteY5615" fmla="*/ 1975667 h 14922648"/>
              <a:gd name="connsiteX5616" fmla="*/ 7044966 w 12238203"/>
              <a:gd name="connsiteY5616" fmla="*/ 2016494 h 14922648"/>
              <a:gd name="connsiteX5617" fmla="*/ 7039342 w 12238203"/>
              <a:gd name="connsiteY5617" fmla="*/ 1989502 h 14922648"/>
              <a:gd name="connsiteX5618" fmla="*/ 7050910 w 12238203"/>
              <a:gd name="connsiteY5618" fmla="*/ 2038045 h 14922648"/>
              <a:gd name="connsiteX5619" fmla="*/ 7106137 w 12238203"/>
              <a:gd name="connsiteY5619" fmla="*/ 1996784 h 14922648"/>
              <a:gd name="connsiteX5620" fmla="*/ 2639517 w 12238203"/>
              <a:gd name="connsiteY5620" fmla="*/ 12107299 h 14922648"/>
              <a:gd name="connsiteX5621" fmla="*/ 2639954 w 12238203"/>
              <a:gd name="connsiteY5621" fmla="*/ 12086877 h 14922648"/>
              <a:gd name="connsiteX5622" fmla="*/ 2639517 w 12238203"/>
              <a:gd name="connsiteY5622" fmla="*/ 12107299 h 14922648"/>
              <a:gd name="connsiteX5623" fmla="*/ 7137857 w 12238203"/>
              <a:gd name="connsiteY5623" fmla="*/ 1958163 h 14922648"/>
              <a:gd name="connsiteX5624" fmla="*/ 7120542 w 12238203"/>
              <a:gd name="connsiteY5624" fmla="*/ 1905017 h 14922648"/>
              <a:gd name="connsiteX5625" fmla="*/ 7119345 w 12238203"/>
              <a:gd name="connsiteY5625" fmla="*/ 1961257 h 14922648"/>
              <a:gd name="connsiteX5626" fmla="*/ 7107590 w 12238203"/>
              <a:gd name="connsiteY5626" fmla="*/ 1918600 h 14922648"/>
              <a:gd name="connsiteX5627" fmla="*/ 7110749 w 12238203"/>
              <a:gd name="connsiteY5627" fmla="*/ 1953617 h 14922648"/>
              <a:gd name="connsiteX5628" fmla="*/ 7108915 w 12238203"/>
              <a:gd name="connsiteY5628" fmla="*/ 1988181 h 14922648"/>
              <a:gd name="connsiteX5629" fmla="*/ 7137857 w 12238203"/>
              <a:gd name="connsiteY5629" fmla="*/ 1958163 h 14922648"/>
              <a:gd name="connsiteX5630" fmla="*/ 7149826 w 12238203"/>
              <a:gd name="connsiteY5630" fmla="*/ 1940569 h 14922648"/>
              <a:gd name="connsiteX5631" fmla="*/ 7150122 w 12238203"/>
              <a:gd name="connsiteY5631" fmla="*/ 1896677 h 14922648"/>
              <a:gd name="connsiteX5632" fmla="*/ 7158398 w 12238203"/>
              <a:gd name="connsiteY5632" fmla="*/ 1909758 h 14922648"/>
              <a:gd name="connsiteX5633" fmla="*/ 7152328 w 12238203"/>
              <a:gd name="connsiteY5633" fmla="*/ 1882899 h 14922648"/>
              <a:gd name="connsiteX5634" fmla="*/ 7140322 w 12238203"/>
              <a:gd name="connsiteY5634" fmla="*/ 1950139 h 14922648"/>
              <a:gd name="connsiteX5635" fmla="*/ 7149826 w 12238203"/>
              <a:gd name="connsiteY5635" fmla="*/ 1940569 h 14922648"/>
              <a:gd name="connsiteX5636" fmla="*/ 2627812 w 12238203"/>
              <a:gd name="connsiteY5636" fmla="*/ 12191279 h 14922648"/>
              <a:gd name="connsiteX5637" fmla="*/ 2504818 w 12238203"/>
              <a:gd name="connsiteY5637" fmla="*/ 12312196 h 14922648"/>
              <a:gd name="connsiteX5638" fmla="*/ 2460694 w 12238203"/>
              <a:gd name="connsiteY5638" fmla="*/ 12323810 h 14922648"/>
              <a:gd name="connsiteX5639" fmla="*/ 2495613 w 12238203"/>
              <a:gd name="connsiteY5639" fmla="*/ 12426525 h 14922648"/>
              <a:gd name="connsiteX5640" fmla="*/ 2301578 w 12238203"/>
              <a:gd name="connsiteY5640" fmla="*/ 12530738 h 14922648"/>
              <a:gd name="connsiteX5641" fmla="*/ 2207063 w 12238203"/>
              <a:gd name="connsiteY5641" fmla="*/ 12387573 h 14922648"/>
              <a:gd name="connsiteX5642" fmla="*/ 2092478 w 12238203"/>
              <a:gd name="connsiteY5642" fmla="*/ 12193542 h 14922648"/>
              <a:gd name="connsiteX5643" fmla="*/ 2000119 w 12238203"/>
              <a:gd name="connsiteY5643" fmla="*/ 12044147 h 14922648"/>
              <a:gd name="connsiteX5644" fmla="*/ 1833427 w 12238203"/>
              <a:gd name="connsiteY5644" fmla="*/ 11681145 h 14922648"/>
              <a:gd name="connsiteX5645" fmla="*/ 1845925 w 12238203"/>
              <a:gd name="connsiteY5645" fmla="*/ 11645013 h 14922648"/>
              <a:gd name="connsiteX5646" fmla="*/ 2029838 w 12238203"/>
              <a:gd name="connsiteY5646" fmla="*/ 11550905 h 14922648"/>
              <a:gd name="connsiteX5647" fmla="*/ 2084883 w 12238203"/>
              <a:gd name="connsiteY5647" fmla="*/ 11643831 h 14922648"/>
              <a:gd name="connsiteX5648" fmla="*/ 2171397 w 12238203"/>
              <a:gd name="connsiteY5648" fmla="*/ 11626628 h 14922648"/>
              <a:gd name="connsiteX5649" fmla="*/ 2225625 w 12238203"/>
              <a:gd name="connsiteY5649" fmla="*/ 11625127 h 14922648"/>
              <a:gd name="connsiteX5650" fmla="*/ 2461663 w 12238203"/>
              <a:gd name="connsiteY5650" fmla="*/ 11679773 h 14922648"/>
              <a:gd name="connsiteX5651" fmla="*/ 2645947 w 12238203"/>
              <a:gd name="connsiteY5651" fmla="*/ 11924367 h 14922648"/>
              <a:gd name="connsiteX5652" fmla="*/ 2627812 w 12238203"/>
              <a:gd name="connsiteY5652" fmla="*/ 12191279 h 14922648"/>
              <a:gd name="connsiteX5653" fmla="*/ 7178272 w 12238203"/>
              <a:gd name="connsiteY5653" fmla="*/ 1894535 h 14922648"/>
              <a:gd name="connsiteX5654" fmla="*/ 7168249 w 12238203"/>
              <a:gd name="connsiteY5654" fmla="*/ 1882521 h 14922648"/>
              <a:gd name="connsiteX5655" fmla="*/ 7171603 w 12238203"/>
              <a:gd name="connsiteY5655" fmla="*/ 1906790 h 14922648"/>
              <a:gd name="connsiteX5656" fmla="*/ 7178272 w 12238203"/>
              <a:gd name="connsiteY5656" fmla="*/ 1894535 h 14922648"/>
              <a:gd name="connsiteX5657" fmla="*/ 7533321 w 12238203"/>
              <a:gd name="connsiteY5657" fmla="*/ 1290351 h 14922648"/>
              <a:gd name="connsiteX5658" fmla="*/ 7505639 w 12238203"/>
              <a:gd name="connsiteY5658" fmla="*/ 1219278 h 14922648"/>
              <a:gd name="connsiteX5659" fmla="*/ 7533321 w 12238203"/>
              <a:gd name="connsiteY5659" fmla="*/ 1290351 h 14922648"/>
              <a:gd name="connsiteX5660" fmla="*/ 2437270 w 12238203"/>
              <a:gd name="connsiteY5660" fmla="*/ 12866491 h 14922648"/>
              <a:gd name="connsiteX5661" fmla="*/ 2421709 w 12238203"/>
              <a:gd name="connsiteY5661" fmla="*/ 12832091 h 14922648"/>
              <a:gd name="connsiteX5662" fmla="*/ 2437270 w 12238203"/>
              <a:gd name="connsiteY5662" fmla="*/ 12866491 h 14922648"/>
              <a:gd name="connsiteX5663" fmla="*/ 7558124 w 12238203"/>
              <a:gd name="connsiteY5663" fmla="*/ 1278277 h 14922648"/>
              <a:gd name="connsiteX5664" fmla="*/ 7545980 w 12238203"/>
              <a:gd name="connsiteY5664" fmla="*/ 1266006 h 14922648"/>
              <a:gd name="connsiteX5665" fmla="*/ 7558124 w 12238203"/>
              <a:gd name="connsiteY5665" fmla="*/ 1278277 h 14922648"/>
              <a:gd name="connsiteX5666" fmla="*/ 7611201 w 12238203"/>
              <a:gd name="connsiteY5666" fmla="*/ 1219837 h 14922648"/>
              <a:gd name="connsiteX5667" fmla="*/ 7561513 w 12238203"/>
              <a:gd name="connsiteY5667" fmla="*/ 1194832 h 14922648"/>
              <a:gd name="connsiteX5668" fmla="*/ 7611201 w 12238203"/>
              <a:gd name="connsiteY5668" fmla="*/ 1219837 h 14922648"/>
              <a:gd name="connsiteX5669" fmla="*/ 2463220 w 12238203"/>
              <a:gd name="connsiteY5669" fmla="*/ 12879103 h 14922648"/>
              <a:gd name="connsiteX5670" fmla="*/ 2452639 w 12238203"/>
              <a:gd name="connsiteY5670" fmla="*/ 12857409 h 14922648"/>
              <a:gd name="connsiteX5671" fmla="*/ 2463220 w 12238203"/>
              <a:gd name="connsiteY5671" fmla="*/ 12879103 h 14922648"/>
              <a:gd name="connsiteX5672" fmla="*/ 7149089 w 12238203"/>
              <a:gd name="connsiteY5672" fmla="*/ 2327305 h 14922648"/>
              <a:gd name="connsiteX5673" fmla="*/ 7103192 w 12238203"/>
              <a:gd name="connsiteY5673" fmla="*/ 2370283 h 14922648"/>
              <a:gd name="connsiteX5674" fmla="*/ 7148264 w 12238203"/>
              <a:gd name="connsiteY5674" fmla="*/ 2307694 h 14922648"/>
              <a:gd name="connsiteX5675" fmla="*/ 7149089 w 12238203"/>
              <a:gd name="connsiteY5675" fmla="*/ 2327305 h 14922648"/>
              <a:gd name="connsiteX5676" fmla="*/ 2517544 w 12238203"/>
              <a:gd name="connsiteY5676" fmla="*/ 12910905 h 14922648"/>
              <a:gd name="connsiteX5677" fmla="*/ 2513206 w 12238203"/>
              <a:gd name="connsiteY5677" fmla="*/ 12876434 h 14922648"/>
              <a:gd name="connsiteX5678" fmla="*/ 2517544 w 12238203"/>
              <a:gd name="connsiteY5678" fmla="*/ 12910905 h 14922648"/>
              <a:gd name="connsiteX5679" fmla="*/ 7663262 w 12238203"/>
              <a:gd name="connsiteY5679" fmla="*/ 1297638 h 14922648"/>
              <a:gd name="connsiteX5680" fmla="*/ 7629581 w 12238203"/>
              <a:gd name="connsiteY5680" fmla="*/ 1238409 h 14922648"/>
              <a:gd name="connsiteX5681" fmla="*/ 7663262 w 12238203"/>
              <a:gd name="connsiteY5681" fmla="*/ 1297638 h 14922648"/>
              <a:gd name="connsiteX5682" fmla="*/ 7700662 w 12238203"/>
              <a:gd name="connsiteY5682" fmla="*/ 1273094 h 14922648"/>
              <a:gd name="connsiteX5683" fmla="*/ 7685236 w 12238203"/>
              <a:gd name="connsiteY5683" fmla="*/ 1257508 h 14922648"/>
              <a:gd name="connsiteX5684" fmla="*/ 7700662 w 12238203"/>
              <a:gd name="connsiteY5684" fmla="*/ 1273094 h 14922648"/>
              <a:gd name="connsiteX5685" fmla="*/ 7340264 w 12238203"/>
              <a:gd name="connsiteY5685" fmla="*/ 2105200 h 14922648"/>
              <a:gd name="connsiteX5686" fmla="*/ 7311692 w 12238203"/>
              <a:gd name="connsiteY5686" fmla="*/ 2083179 h 14922648"/>
              <a:gd name="connsiteX5687" fmla="*/ 7303164 w 12238203"/>
              <a:gd name="connsiteY5687" fmla="*/ 2059483 h 14922648"/>
              <a:gd name="connsiteX5688" fmla="*/ 7151188 w 12238203"/>
              <a:gd name="connsiteY5688" fmla="*/ 1960503 h 14922648"/>
              <a:gd name="connsiteX5689" fmla="*/ 7125096 w 12238203"/>
              <a:gd name="connsiteY5689" fmla="*/ 1993557 h 14922648"/>
              <a:gd name="connsiteX5690" fmla="*/ 7265310 w 12238203"/>
              <a:gd name="connsiteY5690" fmla="*/ 2175255 h 14922648"/>
              <a:gd name="connsiteX5691" fmla="*/ 7259120 w 12238203"/>
              <a:gd name="connsiteY5691" fmla="*/ 2138226 h 14922648"/>
              <a:gd name="connsiteX5692" fmla="*/ 7297355 w 12238203"/>
              <a:gd name="connsiteY5692" fmla="*/ 2158890 h 14922648"/>
              <a:gd name="connsiteX5693" fmla="*/ 7266835 w 12238203"/>
              <a:gd name="connsiteY5693" fmla="*/ 2108712 h 14922648"/>
              <a:gd name="connsiteX5694" fmla="*/ 7307591 w 12238203"/>
              <a:gd name="connsiteY5694" fmla="*/ 2142716 h 14922648"/>
              <a:gd name="connsiteX5695" fmla="*/ 7317820 w 12238203"/>
              <a:gd name="connsiteY5695" fmla="*/ 2131403 h 14922648"/>
              <a:gd name="connsiteX5696" fmla="*/ 7284903 w 12238203"/>
              <a:gd name="connsiteY5696" fmla="*/ 2073192 h 14922648"/>
              <a:gd name="connsiteX5697" fmla="*/ 7331219 w 12238203"/>
              <a:gd name="connsiteY5697" fmla="*/ 2117686 h 14922648"/>
              <a:gd name="connsiteX5698" fmla="*/ 7340264 w 12238203"/>
              <a:gd name="connsiteY5698" fmla="*/ 2105200 h 14922648"/>
              <a:gd name="connsiteX5699" fmla="*/ 7640818 w 12238203"/>
              <a:gd name="connsiteY5699" fmla="*/ 1430795 h 14922648"/>
              <a:gd name="connsiteX5700" fmla="*/ 7634006 w 12238203"/>
              <a:gd name="connsiteY5700" fmla="*/ 1415369 h 14922648"/>
              <a:gd name="connsiteX5701" fmla="*/ 7632623 w 12238203"/>
              <a:gd name="connsiteY5701" fmla="*/ 1412236 h 14922648"/>
              <a:gd name="connsiteX5702" fmla="*/ 7616265 w 12238203"/>
              <a:gd name="connsiteY5702" fmla="*/ 1393387 h 14922648"/>
              <a:gd name="connsiteX5703" fmla="*/ 7633170 w 12238203"/>
              <a:gd name="connsiteY5703" fmla="*/ 1426321 h 14922648"/>
              <a:gd name="connsiteX5704" fmla="*/ 7638645 w 12238203"/>
              <a:gd name="connsiteY5704" fmla="*/ 1429524 h 14922648"/>
              <a:gd name="connsiteX5705" fmla="*/ 2878926 w 12238203"/>
              <a:gd name="connsiteY5705" fmla="*/ 12212844 h 14922648"/>
              <a:gd name="connsiteX5706" fmla="*/ 2881485 w 12238203"/>
              <a:gd name="connsiteY5706" fmla="*/ 12202199 h 14922648"/>
              <a:gd name="connsiteX5707" fmla="*/ 2858003 w 12238203"/>
              <a:gd name="connsiteY5707" fmla="*/ 12243800 h 14922648"/>
              <a:gd name="connsiteX5708" fmla="*/ 2878926 w 12238203"/>
              <a:gd name="connsiteY5708" fmla="*/ 12212844 h 14922648"/>
              <a:gd name="connsiteX5709" fmla="*/ 7202041 w 12238203"/>
              <a:gd name="connsiteY5709" fmla="*/ 2439077 h 14922648"/>
              <a:gd name="connsiteX5710" fmla="*/ 7180121 w 12238203"/>
              <a:gd name="connsiteY5710" fmla="*/ 2472402 h 14922648"/>
              <a:gd name="connsiteX5711" fmla="*/ 7208959 w 12238203"/>
              <a:gd name="connsiteY5711" fmla="*/ 2359106 h 14922648"/>
              <a:gd name="connsiteX5712" fmla="*/ 7210416 w 12238203"/>
              <a:gd name="connsiteY5712" fmla="*/ 2407593 h 14922648"/>
              <a:gd name="connsiteX5713" fmla="*/ 7202041 w 12238203"/>
              <a:gd name="connsiteY5713" fmla="*/ 2439077 h 14922648"/>
              <a:gd name="connsiteX5714" fmla="*/ 7662763 w 12238203"/>
              <a:gd name="connsiteY5714" fmla="*/ 1396602 h 14922648"/>
              <a:gd name="connsiteX5715" fmla="*/ 7620142 w 12238203"/>
              <a:gd name="connsiteY5715" fmla="*/ 1278605 h 14922648"/>
              <a:gd name="connsiteX5716" fmla="*/ 7650633 w 12238203"/>
              <a:gd name="connsiteY5716" fmla="*/ 1316045 h 14922648"/>
              <a:gd name="connsiteX5717" fmla="*/ 7614121 w 12238203"/>
              <a:gd name="connsiteY5717" fmla="*/ 1229420 h 14922648"/>
              <a:gd name="connsiteX5718" fmla="*/ 7613936 w 12238203"/>
              <a:gd name="connsiteY5718" fmla="*/ 1266367 h 14922648"/>
              <a:gd name="connsiteX5719" fmla="*/ 7589352 w 12238203"/>
              <a:gd name="connsiteY5719" fmla="*/ 1234897 h 14922648"/>
              <a:gd name="connsiteX5720" fmla="*/ 7589007 w 12238203"/>
              <a:gd name="connsiteY5720" fmla="*/ 1303512 h 14922648"/>
              <a:gd name="connsiteX5721" fmla="*/ 7613656 w 12238203"/>
              <a:gd name="connsiteY5721" fmla="*/ 1321787 h 14922648"/>
              <a:gd name="connsiteX5722" fmla="*/ 7662763 w 12238203"/>
              <a:gd name="connsiteY5722" fmla="*/ 1396602 h 14922648"/>
              <a:gd name="connsiteX5723" fmla="*/ 7681329 w 12238203"/>
              <a:gd name="connsiteY5723" fmla="*/ 1378227 h 14922648"/>
              <a:gd name="connsiteX5724" fmla="*/ 7660184 w 12238203"/>
              <a:gd name="connsiteY5724" fmla="*/ 1319065 h 14922648"/>
              <a:gd name="connsiteX5725" fmla="*/ 7681329 w 12238203"/>
              <a:gd name="connsiteY5725" fmla="*/ 1378227 h 14922648"/>
              <a:gd name="connsiteX5726" fmla="*/ 2888306 w 12238203"/>
              <a:gd name="connsiteY5726" fmla="*/ 12257189 h 14922648"/>
              <a:gd name="connsiteX5727" fmla="*/ 2879458 w 12238203"/>
              <a:gd name="connsiteY5727" fmla="*/ 12242579 h 14922648"/>
              <a:gd name="connsiteX5728" fmla="*/ 2888306 w 12238203"/>
              <a:gd name="connsiteY5728" fmla="*/ 12257189 h 14922648"/>
              <a:gd name="connsiteX5729" fmla="*/ 7700462 w 12238203"/>
              <a:gd name="connsiteY5729" fmla="*/ 1378328 h 14922648"/>
              <a:gd name="connsiteX5730" fmla="*/ 7697306 w 12238203"/>
              <a:gd name="connsiteY5730" fmla="*/ 1344128 h 14922648"/>
              <a:gd name="connsiteX5731" fmla="*/ 7697336 w 12238203"/>
              <a:gd name="connsiteY5731" fmla="*/ 1344003 h 14922648"/>
              <a:gd name="connsiteX5732" fmla="*/ 7697290 w 12238203"/>
              <a:gd name="connsiteY5732" fmla="*/ 1343953 h 14922648"/>
              <a:gd name="connsiteX5733" fmla="*/ 7694245 w 12238203"/>
              <a:gd name="connsiteY5733" fmla="*/ 1310956 h 14922648"/>
              <a:gd name="connsiteX5734" fmla="*/ 7654589 w 12238203"/>
              <a:gd name="connsiteY5734" fmla="*/ 1251077 h 14922648"/>
              <a:gd name="connsiteX5735" fmla="*/ 7680379 w 12238203"/>
              <a:gd name="connsiteY5735" fmla="*/ 1325439 h 14922648"/>
              <a:gd name="connsiteX5736" fmla="*/ 7697290 w 12238203"/>
              <a:gd name="connsiteY5736" fmla="*/ 1343953 h 14922648"/>
              <a:gd name="connsiteX5737" fmla="*/ 7697306 w 12238203"/>
              <a:gd name="connsiteY5737" fmla="*/ 1344128 h 14922648"/>
              <a:gd name="connsiteX5738" fmla="*/ 7691314 w 12238203"/>
              <a:gd name="connsiteY5738" fmla="*/ 1368919 h 14922648"/>
              <a:gd name="connsiteX5739" fmla="*/ 7700462 w 12238203"/>
              <a:gd name="connsiteY5739" fmla="*/ 1378328 h 14922648"/>
              <a:gd name="connsiteX5740" fmla="*/ 2916171 w 12238203"/>
              <a:gd name="connsiteY5740" fmla="*/ 12206824 h 14922648"/>
              <a:gd name="connsiteX5741" fmla="*/ 2901057 w 12238203"/>
              <a:gd name="connsiteY5741" fmla="*/ 12205242 h 14922648"/>
              <a:gd name="connsiteX5742" fmla="*/ 2903253 w 12238203"/>
              <a:gd name="connsiteY5742" fmla="*/ 12211817 h 14922648"/>
              <a:gd name="connsiteX5743" fmla="*/ 2916171 w 12238203"/>
              <a:gd name="connsiteY5743" fmla="*/ 12206824 h 14922648"/>
              <a:gd name="connsiteX5744" fmla="*/ 7671734 w 12238203"/>
              <a:gd name="connsiteY5744" fmla="*/ 1449433 h 14922648"/>
              <a:gd name="connsiteX5745" fmla="*/ 7604403 w 12238203"/>
              <a:gd name="connsiteY5745" fmla="*/ 1325036 h 14922648"/>
              <a:gd name="connsiteX5746" fmla="*/ 7610452 w 12238203"/>
              <a:gd name="connsiteY5746" fmla="*/ 1368449 h 14922648"/>
              <a:gd name="connsiteX5747" fmla="*/ 7625694 w 12238203"/>
              <a:gd name="connsiteY5747" fmla="*/ 1390004 h 14922648"/>
              <a:gd name="connsiteX5748" fmla="*/ 7641242 w 12238203"/>
              <a:gd name="connsiteY5748" fmla="*/ 1411993 h 14922648"/>
              <a:gd name="connsiteX5749" fmla="*/ 7671734 w 12238203"/>
              <a:gd name="connsiteY5749" fmla="*/ 1449433 h 14922648"/>
              <a:gd name="connsiteX5750" fmla="*/ 7665703 w 12238203"/>
              <a:gd name="connsiteY5750" fmla="*/ 1467875 h 14922648"/>
              <a:gd name="connsiteX5751" fmla="*/ 7641116 w 12238203"/>
              <a:gd name="connsiteY5751" fmla="*/ 1437064 h 14922648"/>
              <a:gd name="connsiteX5752" fmla="*/ 7665703 w 12238203"/>
              <a:gd name="connsiteY5752" fmla="*/ 1467875 h 14922648"/>
              <a:gd name="connsiteX5753" fmla="*/ 7662500 w 12238203"/>
              <a:gd name="connsiteY5753" fmla="*/ 1514372 h 14922648"/>
              <a:gd name="connsiteX5754" fmla="*/ 7625597 w 12238203"/>
              <a:gd name="connsiteY5754" fmla="*/ 1439951 h 14922648"/>
              <a:gd name="connsiteX5755" fmla="*/ 7662500 w 12238203"/>
              <a:gd name="connsiteY5755" fmla="*/ 1514372 h 14922648"/>
              <a:gd name="connsiteX5756" fmla="*/ 2916653 w 12238203"/>
              <a:gd name="connsiteY5756" fmla="*/ 12264618 h 14922648"/>
              <a:gd name="connsiteX5757" fmla="*/ 2904681 w 12238203"/>
              <a:gd name="connsiteY5757" fmla="*/ 12232831 h 14922648"/>
              <a:gd name="connsiteX5758" fmla="*/ 2916653 w 12238203"/>
              <a:gd name="connsiteY5758" fmla="*/ 12264618 h 14922648"/>
              <a:gd name="connsiteX5759" fmla="*/ 2822317 w 12238203"/>
              <a:gd name="connsiteY5759" fmla="*/ 12489479 h 14922648"/>
              <a:gd name="connsiteX5760" fmla="*/ 2804275 w 12238203"/>
              <a:gd name="connsiteY5760" fmla="*/ 12424085 h 14922648"/>
              <a:gd name="connsiteX5761" fmla="*/ 2822317 w 12238203"/>
              <a:gd name="connsiteY5761" fmla="*/ 12489479 h 14922648"/>
              <a:gd name="connsiteX5762" fmla="*/ 7677721 w 12238203"/>
              <a:gd name="connsiteY5762" fmla="*/ 1505216 h 14922648"/>
              <a:gd name="connsiteX5763" fmla="*/ 7687585 w 12238203"/>
              <a:gd name="connsiteY5763" fmla="*/ 1446218 h 14922648"/>
              <a:gd name="connsiteX5764" fmla="*/ 7677721 w 12238203"/>
              <a:gd name="connsiteY5764" fmla="*/ 1505216 h 14922648"/>
              <a:gd name="connsiteX5765" fmla="*/ 7649682 w 12238203"/>
              <a:gd name="connsiteY5765" fmla="*/ 1570386 h 14922648"/>
              <a:gd name="connsiteX5766" fmla="*/ 7640618 w 12238203"/>
              <a:gd name="connsiteY5766" fmla="*/ 1536029 h 14922648"/>
              <a:gd name="connsiteX5767" fmla="*/ 7649682 w 12238203"/>
              <a:gd name="connsiteY5767" fmla="*/ 1570386 h 14922648"/>
              <a:gd name="connsiteX5768" fmla="*/ 2918893 w 12238203"/>
              <a:gd name="connsiteY5768" fmla="*/ 12306883 h 14922648"/>
              <a:gd name="connsiteX5769" fmla="*/ 2848396 w 12238203"/>
              <a:gd name="connsiteY5769" fmla="*/ 12265543 h 14922648"/>
              <a:gd name="connsiteX5770" fmla="*/ 2918893 w 12238203"/>
              <a:gd name="connsiteY5770" fmla="*/ 12306883 h 14922648"/>
              <a:gd name="connsiteX5771" fmla="*/ 7674517 w 12238203"/>
              <a:gd name="connsiteY5771" fmla="*/ 1551713 h 14922648"/>
              <a:gd name="connsiteX5772" fmla="*/ 7671329 w 12238203"/>
              <a:gd name="connsiteY5772" fmla="*/ 1529924 h 14922648"/>
              <a:gd name="connsiteX5773" fmla="*/ 7674517 w 12238203"/>
              <a:gd name="connsiteY5773" fmla="*/ 1551713 h 14922648"/>
              <a:gd name="connsiteX5774" fmla="*/ 7504558 w 12238203"/>
              <a:gd name="connsiteY5774" fmla="*/ 1937429 h 14922648"/>
              <a:gd name="connsiteX5775" fmla="*/ 7443363 w 12238203"/>
              <a:gd name="connsiteY5775" fmla="*/ 1977500 h 14922648"/>
              <a:gd name="connsiteX5776" fmla="*/ 7514283 w 12238203"/>
              <a:gd name="connsiteY5776" fmla="*/ 1914655 h 14922648"/>
              <a:gd name="connsiteX5777" fmla="*/ 7504558 w 12238203"/>
              <a:gd name="connsiteY5777" fmla="*/ 1937429 h 14922648"/>
              <a:gd name="connsiteX5778" fmla="*/ 2862924 w 12238203"/>
              <a:gd name="connsiteY5778" fmla="*/ 12444917 h 14922648"/>
              <a:gd name="connsiteX5779" fmla="*/ 2854064 w 12238203"/>
              <a:gd name="connsiteY5779" fmla="*/ 12430331 h 14922648"/>
              <a:gd name="connsiteX5780" fmla="*/ 2862924 w 12238203"/>
              <a:gd name="connsiteY5780" fmla="*/ 12444917 h 14922648"/>
              <a:gd name="connsiteX5781" fmla="*/ 7665108 w 12238203"/>
              <a:gd name="connsiteY5781" fmla="*/ 1585972 h 14922648"/>
              <a:gd name="connsiteX5782" fmla="*/ 7652934 w 12238203"/>
              <a:gd name="connsiteY5782" fmla="*/ 1579640 h 14922648"/>
              <a:gd name="connsiteX5783" fmla="*/ 7652572 w 12238203"/>
              <a:gd name="connsiteY5783" fmla="*/ 1585906 h 14922648"/>
              <a:gd name="connsiteX5784" fmla="*/ 7665108 w 12238203"/>
              <a:gd name="connsiteY5784" fmla="*/ 1585972 h 14922648"/>
              <a:gd name="connsiteX5785" fmla="*/ 2946644 w 12238203"/>
              <a:gd name="connsiteY5785" fmla="*/ 12267169 h 14922648"/>
              <a:gd name="connsiteX5786" fmla="*/ 2929715 w 12238203"/>
              <a:gd name="connsiteY5786" fmla="*/ 12223509 h 14922648"/>
              <a:gd name="connsiteX5787" fmla="*/ 2946644 w 12238203"/>
              <a:gd name="connsiteY5787" fmla="*/ 12267169 h 14922648"/>
              <a:gd name="connsiteX5788" fmla="*/ 2861587 w 12238203"/>
              <a:gd name="connsiteY5788" fmla="*/ 12506830 h 14922648"/>
              <a:gd name="connsiteX5789" fmla="*/ 2861587 w 12238203"/>
              <a:gd name="connsiteY5789" fmla="*/ 12506830 h 14922648"/>
              <a:gd name="connsiteX5790" fmla="*/ 7665942 w 12238203"/>
              <a:gd name="connsiteY5790" fmla="*/ 1647563 h 14922648"/>
              <a:gd name="connsiteX5791" fmla="*/ 7646087 w 12238203"/>
              <a:gd name="connsiteY5791" fmla="*/ 1629087 h 14922648"/>
              <a:gd name="connsiteX5792" fmla="*/ 7661450 w 12238203"/>
              <a:gd name="connsiteY5792" fmla="*/ 1657209 h 14922648"/>
              <a:gd name="connsiteX5793" fmla="*/ 7665942 w 12238203"/>
              <a:gd name="connsiteY5793" fmla="*/ 1647563 h 14922648"/>
              <a:gd name="connsiteX5794" fmla="*/ 3033987 w 12238203"/>
              <a:gd name="connsiteY5794" fmla="*/ 12135979 h 14922648"/>
              <a:gd name="connsiteX5795" fmla="*/ 3030415 w 12238203"/>
              <a:gd name="connsiteY5795" fmla="*/ 12112500 h 14922648"/>
              <a:gd name="connsiteX5796" fmla="*/ 3019661 w 12238203"/>
              <a:gd name="connsiteY5796" fmla="*/ 12160004 h 14922648"/>
              <a:gd name="connsiteX5797" fmla="*/ 3033987 w 12238203"/>
              <a:gd name="connsiteY5797" fmla="*/ 12135979 h 14922648"/>
              <a:gd name="connsiteX5798" fmla="*/ 2978499 w 12238203"/>
              <a:gd name="connsiteY5798" fmla="*/ 12296900 h 14922648"/>
              <a:gd name="connsiteX5799" fmla="*/ 2832468 w 12238203"/>
              <a:gd name="connsiteY5799" fmla="*/ 12242709 h 14922648"/>
              <a:gd name="connsiteX5800" fmla="*/ 2905895 w 12238203"/>
              <a:gd name="connsiteY5800" fmla="*/ 12171200 h 14922648"/>
              <a:gd name="connsiteX5801" fmla="*/ 2988865 w 12238203"/>
              <a:gd name="connsiteY5801" fmla="*/ 12254740 h 14922648"/>
              <a:gd name="connsiteX5802" fmla="*/ 2978499 w 12238203"/>
              <a:gd name="connsiteY5802" fmla="*/ 12296900 h 14922648"/>
              <a:gd name="connsiteX5803" fmla="*/ 2892026 w 12238203"/>
              <a:gd name="connsiteY5803" fmla="*/ 12498253 h 14922648"/>
              <a:gd name="connsiteX5804" fmla="*/ 2888857 w 12238203"/>
              <a:gd name="connsiteY5804" fmla="*/ 12492454 h 14922648"/>
              <a:gd name="connsiteX5805" fmla="*/ 2876886 w 12238203"/>
              <a:gd name="connsiteY5805" fmla="*/ 12508000 h 14922648"/>
              <a:gd name="connsiteX5806" fmla="*/ 2892026 w 12238203"/>
              <a:gd name="connsiteY5806" fmla="*/ 12498253 h 14922648"/>
              <a:gd name="connsiteX5807" fmla="*/ 2917136 w 12238203"/>
              <a:gd name="connsiteY5807" fmla="*/ 12485838 h 14922648"/>
              <a:gd name="connsiteX5808" fmla="*/ 2860544 w 12238203"/>
              <a:gd name="connsiteY5808" fmla="*/ 12532285 h 14922648"/>
              <a:gd name="connsiteX5809" fmla="*/ 2887585 w 12238203"/>
              <a:gd name="connsiteY5809" fmla="*/ 12377557 h 14922648"/>
              <a:gd name="connsiteX5810" fmla="*/ 2917136 w 12238203"/>
              <a:gd name="connsiteY5810" fmla="*/ 12485838 h 14922648"/>
              <a:gd name="connsiteX5811" fmla="*/ 7343043 w 12238203"/>
              <a:gd name="connsiteY5811" fmla="*/ 2471901 h 14922648"/>
              <a:gd name="connsiteX5812" fmla="*/ 7327884 w 12238203"/>
              <a:gd name="connsiteY5812" fmla="*/ 2499146 h 14922648"/>
              <a:gd name="connsiteX5813" fmla="*/ 7315230 w 12238203"/>
              <a:gd name="connsiteY5813" fmla="*/ 2387493 h 14922648"/>
              <a:gd name="connsiteX5814" fmla="*/ 7343043 w 12238203"/>
              <a:gd name="connsiteY5814" fmla="*/ 2471901 h 14922648"/>
              <a:gd name="connsiteX5815" fmla="*/ 2850154 w 12238203"/>
              <a:gd name="connsiteY5815" fmla="*/ 12662891 h 14922648"/>
              <a:gd name="connsiteX5816" fmla="*/ 2838367 w 12238203"/>
              <a:gd name="connsiteY5816" fmla="*/ 12595584 h 14922648"/>
              <a:gd name="connsiteX5817" fmla="*/ 2850154 w 12238203"/>
              <a:gd name="connsiteY5817" fmla="*/ 12662891 h 14922648"/>
              <a:gd name="connsiteX5818" fmla="*/ 2733496 w 12238203"/>
              <a:gd name="connsiteY5818" fmla="*/ 12940067 h 14922648"/>
              <a:gd name="connsiteX5819" fmla="*/ 2748652 w 12238203"/>
              <a:gd name="connsiteY5819" fmla="*/ 12900243 h 14922648"/>
              <a:gd name="connsiteX5820" fmla="*/ 2319379 w 12238203"/>
              <a:gd name="connsiteY5820" fmla="*/ 12711329 h 14922648"/>
              <a:gd name="connsiteX5821" fmla="*/ 2189506 w 12238203"/>
              <a:gd name="connsiteY5821" fmla="*/ 12658478 h 14922648"/>
              <a:gd name="connsiteX5822" fmla="*/ 2124346 w 12238203"/>
              <a:gd name="connsiteY5822" fmla="*/ 12648331 h 14922648"/>
              <a:gd name="connsiteX5823" fmla="*/ 2161325 w 12238203"/>
              <a:gd name="connsiteY5823" fmla="*/ 12682771 h 14922648"/>
              <a:gd name="connsiteX5824" fmla="*/ 2191542 w 12238203"/>
              <a:gd name="connsiteY5824" fmla="*/ 12676162 h 14922648"/>
              <a:gd name="connsiteX5825" fmla="*/ 2224508 w 12238203"/>
              <a:gd name="connsiteY5825" fmla="*/ 12719165 h 14922648"/>
              <a:gd name="connsiteX5826" fmla="*/ 2259004 w 12238203"/>
              <a:gd name="connsiteY5826" fmla="*/ 12735788 h 14922648"/>
              <a:gd name="connsiteX5827" fmla="*/ 2274240 w 12238203"/>
              <a:gd name="connsiteY5827" fmla="*/ 12727154 h 14922648"/>
              <a:gd name="connsiteX5828" fmla="*/ 2304781 w 12238203"/>
              <a:gd name="connsiteY5828" fmla="*/ 12796271 h 14922648"/>
              <a:gd name="connsiteX5829" fmla="*/ 2293814 w 12238203"/>
              <a:gd name="connsiteY5829" fmla="*/ 12752992 h 14922648"/>
              <a:gd name="connsiteX5830" fmla="*/ 2306819 w 12238203"/>
              <a:gd name="connsiteY5830" fmla="*/ 12748573 h 14922648"/>
              <a:gd name="connsiteX5831" fmla="*/ 2339399 w 12238203"/>
              <a:gd name="connsiteY5831" fmla="*/ 12769992 h 14922648"/>
              <a:gd name="connsiteX5832" fmla="*/ 2361335 w 12238203"/>
              <a:gd name="connsiteY5832" fmla="*/ 12823857 h 14922648"/>
              <a:gd name="connsiteX5833" fmla="*/ 2354514 w 12238203"/>
              <a:gd name="connsiteY5833" fmla="*/ 12771569 h 14922648"/>
              <a:gd name="connsiteX5834" fmla="*/ 2367325 w 12238203"/>
              <a:gd name="connsiteY5834" fmla="*/ 12789048 h 14922648"/>
              <a:gd name="connsiteX5835" fmla="*/ 2389190 w 12238203"/>
              <a:gd name="connsiteY5835" fmla="*/ 12789221 h 14922648"/>
              <a:gd name="connsiteX5836" fmla="*/ 2409030 w 12238203"/>
              <a:gd name="connsiteY5836" fmla="*/ 12846853 h 14922648"/>
              <a:gd name="connsiteX5837" fmla="*/ 2408704 w 12238203"/>
              <a:gd name="connsiteY5837" fmla="*/ 12803819 h 14922648"/>
              <a:gd name="connsiteX5838" fmla="*/ 2456652 w 12238203"/>
              <a:gd name="connsiteY5838" fmla="*/ 12848846 h 14922648"/>
              <a:gd name="connsiteX5839" fmla="*/ 2471440 w 12238203"/>
              <a:gd name="connsiteY5839" fmla="*/ 12840079 h 14922648"/>
              <a:gd name="connsiteX5840" fmla="*/ 2500394 w 12238203"/>
              <a:gd name="connsiteY5840" fmla="*/ 12891645 h 14922648"/>
              <a:gd name="connsiteX5841" fmla="*/ 2488785 w 12238203"/>
              <a:gd name="connsiteY5841" fmla="*/ 12837441 h 14922648"/>
              <a:gd name="connsiteX5842" fmla="*/ 2532647 w 12238203"/>
              <a:gd name="connsiteY5842" fmla="*/ 12870029 h 14922648"/>
              <a:gd name="connsiteX5843" fmla="*/ 2552354 w 12238203"/>
              <a:gd name="connsiteY5843" fmla="*/ 12928110 h 14922648"/>
              <a:gd name="connsiteX5844" fmla="*/ 2553751 w 12238203"/>
              <a:gd name="connsiteY5844" fmla="*/ 12869487 h 14922648"/>
              <a:gd name="connsiteX5845" fmla="*/ 2574098 w 12238203"/>
              <a:gd name="connsiteY5845" fmla="*/ 12938493 h 14922648"/>
              <a:gd name="connsiteX5846" fmla="*/ 2582125 w 12238203"/>
              <a:gd name="connsiteY5846" fmla="*/ 12888676 h 14922648"/>
              <a:gd name="connsiteX5847" fmla="*/ 2606485 w 12238203"/>
              <a:gd name="connsiteY5847" fmla="*/ 12949120 h 14922648"/>
              <a:gd name="connsiteX5848" fmla="*/ 2605906 w 12238203"/>
              <a:gd name="connsiteY5848" fmla="*/ 12884053 h 14922648"/>
              <a:gd name="connsiteX5849" fmla="*/ 2623889 w 12238203"/>
              <a:gd name="connsiteY5849" fmla="*/ 12957723 h 14922648"/>
              <a:gd name="connsiteX5850" fmla="*/ 2631977 w 12238203"/>
              <a:gd name="connsiteY5850" fmla="*/ 12886455 h 14922648"/>
              <a:gd name="connsiteX5851" fmla="*/ 2652070 w 12238203"/>
              <a:gd name="connsiteY5851" fmla="*/ 12966120 h 14922648"/>
              <a:gd name="connsiteX5852" fmla="*/ 2655697 w 12238203"/>
              <a:gd name="connsiteY5852" fmla="*/ 12903283 h 14922648"/>
              <a:gd name="connsiteX5853" fmla="*/ 2671257 w 12238203"/>
              <a:gd name="connsiteY5853" fmla="*/ 12970374 h 14922648"/>
              <a:gd name="connsiteX5854" fmla="*/ 2677308 w 12238203"/>
              <a:gd name="connsiteY5854" fmla="*/ 12914114 h 14922648"/>
              <a:gd name="connsiteX5855" fmla="*/ 2693256 w 12238203"/>
              <a:gd name="connsiteY5855" fmla="*/ 12970098 h 14922648"/>
              <a:gd name="connsiteX5856" fmla="*/ 2701282 w 12238203"/>
              <a:gd name="connsiteY5856" fmla="*/ 12920282 h 14922648"/>
              <a:gd name="connsiteX5857" fmla="*/ 2708237 w 12238203"/>
              <a:gd name="connsiteY5857" fmla="*/ 12972123 h 14922648"/>
              <a:gd name="connsiteX5858" fmla="*/ 2733496 w 12238203"/>
              <a:gd name="connsiteY5858" fmla="*/ 12940067 h 14922648"/>
              <a:gd name="connsiteX5859" fmla="*/ 7457732 w 12238203"/>
              <a:gd name="connsiteY5859" fmla="*/ 2276259 h 14922648"/>
              <a:gd name="connsiteX5860" fmla="*/ 7401168 w 12238203"/>
              <a:gd name="connsiteY5860" fmla="*/ 2011775 h 14922648"/>
              <a:gd name="connsiteX5861" fmla="*/ 7236943 w 12238203"/>
              <a:gd name="connsiteY5861" fmla="*/ 1964559 h 14922648"/>
              <a:gd name="connsiteX5862" fmla="*/ 7201871 w 12238203"/>
              <a:gd name="connsiteY5862" fmla="*/ 1946353 h 14922648"/>
              <a:gd name="connsiteX5863" fmla="*/ 7164461 w 12238203"/>
              <a:gd name="connsiteY5863" fmla="*/ 1941479 h 14922648"/>
              <a:gd name="connsiteX5864" fmla="*/ 7210651 w 12238203"/>
              <a:gd name="connsiteY5864" fmla="*/ 1980665 h 14922648"/>
              <a:gd name="connsiteX5865" fmla="*/ 7373493 w 12238203"/>
              <a:gd name="connsiteY5865" fmla="*/ 2090008 h 14922648"/>
              <a:gd name="connsiteX5866" fmla="*/ 7349487 w 12238203"/>
              <a:gd name="connsiteY5866" fmla="*/ 2099115 h 14922648"/>
              <a:gd name="connsiteX5867" fmla="*/ 7310427 w 12238203"/>
              <a:gd name="connsiteY5867" fmla="*/ 2155476 h 14922648"/>
              <a:gd name="connsiteX5868" fmla="*/ 7284585 w 12238203"/>
              <a:gd name="connsiteY5868" fmla="*/ 2199146 h 14922648"/>
              <a:gd name="connsiteX5869" fmla="*/ 7252674 w 12238203"/>
              <a:gd name="connsiteY5869" fmla="*/ 2215956 h 14922648"/>
              <a:gd name="connsiteX5870" fmla="*/ 7104112 w 12238203"/>
              <a:gd name="connsiteY5870" fmla="*/ 2009537 h 14922648"/>
              <a:gd name="connsiteX5871" fmla="*/ 7088122 w 12238203"/>
              <a:gd name="connsiteY5871" fmla="*/ 2025971 h 14922648"/>
              <a:gd name="connsiteX5872" fmla="*/ 7170465 w 12238203"/>
              <a:gd name="connsiteY5872" fmla="*/ 2257979 h 14922648"/>
              <a:gd name="connsiteX5873" fmla="*/ 7327683 w 12238203"/>
              <a:gd name="connsiteY5873" fmla="*/ 2340330 h 14922648"/>
              <a:gd name="connsiteX5874" fmla="*/ 7457732 w 12238203"/>
              <a:gd name="connsiteY5874" fmla="*/ 2276259 h 14922648"/>
              <a:gd name="connsiteX5875" fmla="*/ 7594027 w 12238203"/>
              <a:gd name="connsiteY5875" fmla="*/ 1980482 h 14922648"/>
              <a:gd name="connsiteX5876" fmla="*/ 7516407 w 12238203"/>
              <a:gd name="connsiteY5876" fmla="*/ 2028034 h 14922648"/>
              <a:gd name="connsiteX5877" fmla="*/ 7530215 w 12238203"/>
              <a:gd name="connsiteY5877" fmla="*/ 2020011 h 14922648"/>
              <a:gd name="connsiteX5878" fmla="*/ 7513314 w 12238203"/>
              <a:gd name="connsiteY5878" fmla="*/ 2009442 h 14922648"/>
              <a:gd name="connsiteX5879" fmla="*/ 7574854 w 12238203"/>
              <a:gd name="connsiteY5879" fmla="*/ 1962297 h 14922648"/>
              <a:gd name="connsiteX5880" fmla="*/ 7594027 w 12238203"/>
              <a:gd name="connsiteY5880" fmla="*/ 1980482 h 14922648"/>
              <a:gd name="connsiteX5881" fmla="*/ 7673377 w 12238203"/>
              <a:gd name="connsiteY5881" fmla="*/ 1843661 h 14922648"/>
              <a:gd name="connsiteX5882" fmla="*/ 7670470 w 12238203"/>
              <a:gd name="connsiteY5882" fmla="*/ 1765791 h 14922648"/>
              <a:gd name="connsiteX5883" fmla="*/ 7673377 w 12238203"/>
              <a:gd name="connsiteY5883" fmla="*/ 1843661 h 14922648"/>
              <a:gd name="connsiteX5884" fmla="*/ 3097048 w 12238203"/>
              <a:gd name="connsiteY5884" fmla="*/ 12209566 h 14922648"/>
              <a:gd name="connsiteX5885" fmla="*/ 3022049 w 12238203"/>
              <a:gd name="connsiteY5885" fmla="*/ 12166182 h 14922648"/>
              <a:gd name="connsiteX5886" fmla="*/ 3080719 w 12238203"/>
              <a:gd name="connsiteY5886" fmla="*/ 12223356 h 14922648"/>
              <a:gd name="connsiteX5887" fmla="*/ 3097048 w 12238203"/>
              <a:gd name="connsiteY5887" fmla="*/ 12209566 h 14922648"/>
              <a:gd name="connsiteX5888" fmla="*/ 7660294 w 12238203"/>
              <a:gd name="connsiteY5888" fmla="*/ 1886807 h 14922648"/>
              <a:gd name="connsiteX5889" fmla="*/ 7573189 w 12238203"/>
              <a:gd name="connsiteY5889" fmla="*/ 1300129 h 14922648"/>
              <a:gd name="connsiteX5890" fmla="*/ 7359067 w 12238203"/>
              <a:gd name="connsiteY5890" fmla="*/ 1370250 h 14922648"/>
              <a:gd name="connsiteX5891" fmla="*/ 7654356 w 12238203"/>
              <a:gd name="connsiteY5891" fmla="*/ 1886776 h 14922648"/>
              <a:gd name="connsiteX5892" fmla="*/ 7660294 w 12238203"/>
              <a:gd name="connsiteY5892" fmla="*/ 1886807 h 14922648"/>
              <a:gd name="connsiteX5893" fmla="*/ 2787667 w 12238203"/>
              <a:gd name="connsiteY5893" fmla="*/ 12919676 h 14922648"/>
              <a:gd name="connsiteX5894" fmla="*/ 2749424 w 12238203"/>
              <a:gd name="connsiteY5894" fmla="*/ 12976101 h 14922648"/>
              <a:gd name="connsiteX5895" fmla="*/ 2787667 w 12238203"/>
              <a:gd name="connsiteY5895" fmla="*/ 12919676 h 14922648"/>
              <a:gd name="connsiteX5896" fmla="*/ 3111417 w 12238203"/>
              <a:gd name="connsiteY5896" fmla="*/ 12189787 h 14922648"/>
              <a:gd name="connsiteX5897" fmla="*/ 3082777 w 12238203"/>
              <a:gd name="connsiteY5897" fmla="*/ 12124878 h 14922648"/>
              <a:gd name="connsiteX5898" fmla="*/ 3111417 w 12238203"/>
              <a:gd name="connsiteY5898" fmla="*/ 12189787 h 14922648"/>
              <a:gd name="connsiteX5899" fmla="*/ 7504543 w 12238203"/>
              <a:gd name="connsiteY5899" fmla="*/ 2252998 h 14922648"/>
              <a:gd name="connsiteX5900" fmla="*/ 7450396 w 12238203"/>
              <a:gd name="connsiteY5900" fmla="*/ 2321696 h 14922648"/>
              <a:gd name="connsiteX5901" fmla="*/ 7339060 w 12238203"/>
              <a:gd name="connsiteY5901" fmla="*/ 2367064 h 14922648"/>
              <a:gd name="connsiteX5902" fmla="*/ 7133055 w 12238203"/>
              <a:gd name="connsiteY5902" fmla="*/ 2253105 h 14922648"/>
              <a:gd name="connsiteX5903" fmla="*/ 7112455 w 12238203"/>
              <a:gd name="connsiteY5903" fmla="*/ 2159634 h 14922648"/>
              <a:gd name="connsiteX5904" fmla="*/ 7074982 w 12238203"/>
              <a:gd name="connsiteY5904" fmla="*/ 2045442 h 14922648"/>
              <a:gd name="connsiteX5905" fmla="*/ 7040674 w 12238203"/>
              <a:gd name="connsiteY5905" fmla="*/ 2054220 h 14922648"/>
              <a:gd name="connsiteX5906" fmla="*/ 7023100 w 12238203"/>
              <a:gd name="connsiteY5906" fmla="*/ 1995320 h 14922648"/>
              <a:gd name="connsiteX5907" fmla="*/ 6992958 w 12238203"/>
              <a:gd name="connsiteY5907" fmla="*/ 1961064 h 14922648"/>
              <a:gd name="connsiteX5908" fmla="*/ 7006105 w 12238203"/>
              <a:gd name="connsiteY5908" fmla="*/ 1936732 h 14922648"/>
              <a:gd name="connsiteX5909" fmla="*/ 6984246 w 12238203"/>
              <a:gd name="connsiteY5909" fmla="*/ 1910696 h 14922648"/>
              <a:gd name="connsiteX5910" fmla="*/ 7049770 w 12238203"/>
              <a:gd name="connsiteY5910" fmla="*/ 1842065 h 14922648"/>
              <a:gd name="connsiteX5911" fmla="*/ 7076943 w 12238203"/>
              <a:gd name="connsiteY5911" fmla="*/ 1863114 h 14922648"/>
              <a:gd name="connsiteX5912" fmla="*/ 7106264 w 12238203"/>
              <a:gd name="connsiteY5912" fmla="*/ 1849020 h 14922648"/>
              <a:gd name="connsiteX5913" fmla="*/ 7133563 w 12238203"/>
              <a:gd name="connsiteY5913" fmla="*/ 1875377 h 14922648"/>
              <a:gd name="connsiteX5914" fmla="*/ 7170462 w 12238203"/>
              <a:gd name="connsiteY5914" fmla="*/ 1863882 h 14922648"/>
              <a:gd name="connsiteX5915" fmla="*/ 7198208 w 12238203"/>
              <a:gd name="connsiteY5915" fmla="*/ 1890105 h 14922648"/>
              <a:gd name="connsiteX5916" fmla="*/ 7182470 w 12238203"/>
              <a:gd name="connsiteY5916" fmla="*/ 1917154 h 14922648"/>
              <a:gd name="connsiteX5917" fmla="*/ 7424930 w 12238203"/>
              <a:gd name="connsiteY5917" fmla="*/ 1987192 h 14922648"/>
              <a:gd name="connsiteX5918" fmla="*/ 7525342 w 12238203"/>
              <a:gd name="connsiteY5918" fmla="*/ 2183680 h 14922648"/>
              <a:gd name="connsiteX5919" fmla="*/ 7504543 w 12238203"/>
              <a:gd name="connsiteY5919" fmla="*/ 2252998 h 14922648"/>
              <a:gd name="connsiteX5920" fmla="*/ 3128878 w 12238203"/>
              <a:gd name="connsiteY5920" fmla="*/ 12210953 h 14922648"/>
              <a:gd name="connsiteX5921" fmla="*/ 3104945 w 12238203"/>
              <a:gd name="connsiteY5921" fmla="*/ 12239183 h 14922648"/>
              <a:gd name="connsiteX5922" fmla="*/ 3016836 w 12238203"/>
              <a:gd name="connsiteY5922" fmla="*/ 12095742 h 14922648"/>
              <a:gd name="connsiteX5923" fmla="*/ 3128878 w 12238203"/>
              <a:gd name="connsiteY5923" fmla="*/ 12210953 h 14922648"/>
              <a:gd name="connsiteX5924" fmla="*/ 2924812 w 12238203"/>
              <a:gd name="connsiteY5924" fmla="*/ 12684481 h 14922648"/>
              <a:gd name="connsiteX5925" fmla="*/ 2865270 w 12238203"/>
              <a:gd name="connsiteY5925" fmla="*/ 12700620 h 14922648"/>
              <a:gd name="connsiteX5926" fmla="*/ 2884680 w 12238203"/>
              <a:gd name="connsiteY5926" fmla="*/ 12574308 h 14922648"/>
              <a:gd name="connsiteX5927" fmla="*/ 2935741 w 12238203"/>
              <a:gd name="connsiteY5927" fmla="*/ 12659477 h 14922648"/>
              <a:gd name="connsiteX5928" fmla="*/ 2924812 w 12238203"/>
              <a:gd name="connsiteY5928" fmla="*/ 12684481 h 14922648"/>
              <a:gd name="connsiteX5929" fmla="*/ 7697320 w 12238203"/>
              <a:gd name="connsiteY5929" fmla="*/ 1936817 h 14922648"/>
              <a:gd name="connsiteX5930" fmla="*/ 7757198 w 12238203"/>
              <a:gd name="connsiteY5930" fmla="*/ 1772519 h 14922648"/>
              <a:gd name="connsiteX5931" fmla="*/ 7817042 w 12238203"/>
              <a:gd name="connsiteY5931" fmla="*/ 1614819 h 14922648"/>
              <a:gd name="connsiteX5932" fmla="*/ 7964722 w 12238203"/>
              <a:gd name="connsiteY5932" fmla="*/ 1178496 h 14922648"/>
              <a:gd name="connsiteX5933" fmla="*/ 7722515 w 12238203"/>
              <a:gd name="connsiteY5933" fmla="*/ 1257375 h 14922648"/>
              <a:gd name="connsiteX5934" fmla="*/ 7691382 w 12238203"/>
              <a:gd name="connsiteY5934" fmla="*/ 1936786 h 14922648"/>
              <a:gd name="connsiteX5935" fmla="*/ 7697320 w 12238203"/>
              <a:gd name="connsiteY5935" fmla="*/ 1936817 h 14922648"/>
              <a:gd name="connsiteX5936" fmla="*/ 7636224 w 12238203"/>
              <a:gd name="connsiteY5936" fmla="*/ 2078746 h 14922648"/>
              <a:gd name="connsiteX5937" fmla="*/ 7537820 w 12238203"/>
              <a:gd name="connsiteY5937" fmla="*/ 2099826 h 14922648"/>
              <a:gd name="connsiteX5938" fmla="*/ 7535151 w 12238203"/>
              <a:gd name="connsiteY5938" fmla="*/ 2086007 h 14922648"/>
              <a:gd name="connsiteX5939" fmla="*/ 7636224 w 12238203"/>
              <a:gd name="connsiteY5939" fmla="*/ 2078746 h 14922648"/>
              <a:gd name="connsiteX5940" fmla="*/ 7471260 w 12238203"/>
              <a:gd name="connsiteY5940" fmla="*/ 2466032 h 14922648"/>
              <a:gd name="connsiteX5941" fmla="*/ 7452938 w 12238203"/>
              <a:gd name="connsiteY5941" fmla="*/ 2477395 h 14922648"/>
              <a:gd name="connsiteX5942" fmla="*/ 7429875 w 12238203"/>
              <a:gd name="connsiteY5942" fmla="*/ 2392005 h 14922648"/>
              <a:gd name="connsiteX5943" fmla="*/ 7446019 w 12238203"/>
              <a:gd name="connsiteY5943" fmla="*/ 2386217 h 14922648"/>
              <a:gd name="connsiteX5944" fmla="*/ 7471260 w 12238203"/>
              <a:gd name="connsiteY5944" fmla="*/ 2466032 h 14922648"/>
              <a:gd name="connsiteX5945" fmla="*/ 2848835 w 12238203"/>
              <a:gd name="connsiteY5945" fmla="*/ 12986941 h 14922648"/>
              <a:gd name="connsiteX5946" fmla="*/ 2859203 w 12238203"/>
              <a:gd name="connsiteY5946" fmla="*/ 12949288 h 14922648"/>
              <a:gd name="connsiteX5947" fmla="*/ 2813617 w 12238203"/>
              <a:gd name="connsiteY5947" fmla="*/ 12932289 h 14922648"/>
              <a:gd name="connsiteX5948" fmla="*/ 2792779 w 12238203"/>
              <a:gd name="connsiteY5948" fmla="*/ 12997316 h 14922648"/>
              <a:gd name="connsiteX5949" fmla="*/ 2827721 w 12238203"/>
              <a:gd name="connsiteY5949" fmla="*/ 13014073 h 14922648"/>
              <a:gd name="connsiteX5950" fmla="*/ 2848835 w 12238203"/>
              <a:gd name="connsiteY5950" fmla="*/ 12986941 h 14922648"/>
              <a:gd name="connsiteX5951" fmla="*/ 7700260 w 12238203"/>
              <a:gd name="connsiteY5951" fmla="*/ 2008089 h 14922648"/>
              <a:gd name="connsiteX5952" fmla="*/ 7693960 w 12238203"/>
              <a:gd name="connsiteY5952" fmla="*/ 2014324 h 14922648"/>
              <a:gd name="connsiteX5953" fmla="*/ 7651090 w 12238203"/>
              <a:gd name="connsiteY5953" fmla="*/ 1945809 h 14922648"/>
              <a:gd name="connsiteX5954" fmla="*/ 7386135 w 12238203"/>
              <a:gd name="connsiteY5954" fmla="*/ 1497732 h 14922648"/>
              <a:gd name="connsiteX5955" fmla="*/ 7297048 w 12238203"/>
              <a:gd name="connsiteY5955" fmla="*/ 1369921 h 14922648"/>
              <a:gd name="connsiteX5956" fmla="*/ 7495980 w 12238203"/>
              <a:gd name="connsiteY5956" fmla="*/ 1303019 h 14922648"/>
              <a:gd name="connsiteX5957" fmla="*/ 7480899 w 12238203"/>
              <a:gd name="connsiteY5957" fmla="*/ 1218817 h 14922648"/>
              <a:gd name="connsiteX5958" fmla="*/ 7462831 w 12238203"/>
              <a:gd name="connsiteY5958" fmla="*/ 1138227 h 14922648"/>
              <a:gd name="connsiteX5959" fmla="*/ 7611294 w 12238203"/>
              <a:gd name="connsiteY5959" fmla="*/ 1201364 h 14922648"/>
              <a:gd name="connsiteX5960" fmla="*/ 7660683 w 12238203"/>
              <a:gd name="connsiteY5960" fmla="*/ 1220100 h 14922648"/>
              <a:gd name="connsiteX5961" fmla="*/ 7707088 w 12238203"/>
              <a:gd name="connsiteY5961" fmla="*/ 1241789 h 14922648"/>
              <a:gd name="connsiteX5962" fmla="*/ 7868320 w 12238203"/>
              <a:gd name="connsiteY5962" fmla="*/ 1193160 h 14922648"/>
              <a:gd name="connsiteX5963" fmla="*/ 7930431 w 12238203"/>
              <a:gd name="connsiteY5963" fmla="*/ 1175016 h 14922648"/>
              <a:gd name="connsiteX5964" fmla="*/ 7989919 w 12238203"/>
              <a:gd name="connsiteY5964" fmla="*/ 1153558 h 14922648"/>
              <a:gd name="connsiteX5965" fmla="*/ 7848271 w 12238203"/>
              <a:gd name="connsiteY5965" fmla="*/ 1571439 h 14922648"/>
              <a:gd name="connsiteX5966" fmla="*/ 7772654 w 12238203"/>
              <a:gd name="connsiteY5966" fmla="*/ 1782168 h 14922648"/>
              <a:gd name="connsiteX5967" fmla="*/ 7700260 w 12238203"/>
              <a:gd name="connsiteY5967" fmla="*/ 2008089 h 14922648"/>
              <a:gd name="connsiteX5968" fmla="*/ 7644182 w 12238203"/>
              <a:gd name="connsiteY5968" fmla="*/ 2157613 h 14922648"/>
              <a:gd name="connsiteX5969" fmla="*/ 7634888 w 12238203"/>
              <a:gd name="connsiteY5969" fmla="*/ 2167137 h 14922648"/>
              <a:gd name="connsiteX5970" fmla="*/ 7553765 w 12238203"/>
              <a:gd name="connsiteY5970" fmla="*/ 2153249 h 14922648"/>
              <a:gd name="connsiteX5971" fmla="*/ 7648352 w 12238203"/>
              <a:gd name="connsiteY5971" fmla="*/ 2148172 h 14922648"/>
              <a:gd name="connsiteX5972" fmla="*/ 7644182 w 12238203"/>
              <a:gd name="connsiteY5972" fmla="*/ 2157613 h 14922648"/>
              <a:gd name="connsiteX5973" fmla="*/ 2865956 w 12238203"/>
              <a:gd name="connsiteY5973" fmla="*/ 13000581 h 14922648"/>
              <a:gd name="connsiteX5974" fmla="*/ 2865905 w 12238203"/>
              <a:gd name="connsiteY5974" fmla="*/ 12979098 h 14922648"/>
              <a:gd name="connsiteX5975" fmla="*/ 2851115 w 12238203"/>
              <a:gd name="connsiteY5975" fmla="*/ 13020555 h 14922648"/>
              <a:gd name="connsiteX5976" fmla="*/ 2865956 w 12238203"/>
              <a:gd name="connsiteY5976" fmla="*/ 13000581 h 14922648"/>
              <a:gd name="connsiteX5977" fmla="*/ 3202535 w 12238203"/>
              <a:gd name="connsiteY5977" fmla="*/ 12292342 h 14922648"/>
              <a:gd name="connsiteX5978" fmla="*/ 3189940 w 12238203"/>
              <a:gd name="connsiteY5978" fmla="*/ 12250724 h 14922648"/>
              <a:gd name="connsiteX5979" fmla="*/ 3202535 w 12238203"/>
              <a:gd name="connsiteY5979" fmla="*/ 12292342 h 14922648"/>
              <a:gd name="connsiteX5980" fmla="*/ 7582170 w 12238203"/>
              <a:gd name="connsiteY5980" fmla="*/ 2386786 h 14922648"/>
              <a:gd name="connsiteX5981" fmla="*/ 7501931 w 12238203"/>
              <a:gd name="connsiteY5981" fmla="*/ 2299598 h 14922648"/>
              <a:gd name="connsiteX5982" fmla="*/ 7582170 w 12238203"/>
              <a:gd name="connsiteY5982" fmla="*/ 2386786 h 14922648"/>
              <a:gd name="connsiteX5983" fmla="*/ 7655111 w 12238203"/>
              <a:gd name="connsiteY5983" fmla="*/ 2228376 h 14922648"/>
              <a:gd name="connsiteX5984" fmla="*/ 7574503 w 12238203"/>
              <a:gd name="connsiteY5984" fmla="*/ 2240829 h 14922648"/>
              <a:gd name="connsiteX5985" fmla="*/ 7542125 w 12238203"/>
              <a:gd name="connsiteY5985" fmla="*/ 2220529 h 14922648"/>
              <a:gd name="connsiteX5986" fmla="*/ 7547105 w 12238203"/>
              <a:gd name="connsiteY5986" fmla="*/ 2204546 h 14922648"/>
              <a:gd name="connsiteX5987" fmla="*/ 7655111 w 12238203"/>
              <a:gd name="connsiteY5987" fmla="*/ 2228376 h 14922648"/>
              <a:gd name="connsiteX5988" fmla="*/ 2908425 w 12238203"/>
              <a:gd name="connsiteY5988" fmla="*/ 13015372 h 14922648"/>
              <a:gd name="connsiteX5989" fmla="*/ 2896122 w 12238203"/>
              <a:gd name="connsiteY5989" fmla="*/ 12972488 h 14922648"/>
              <a:gd name="connsiteX5990" fmla="*/ 2870496 w 12238203"/>
              <a:gd name="connsiteY5990" fmla="*/ 13035602 h 14922648"/>
              <a:gd name="connsiteX5991" fmla="*/ 2908425 w 12238203"/>
              <a:gd name="connsiteY5991" fmla="*/ 13015372 h 14922648"/>
              <a:gd name="connsiteX5992" fmla="*/ 3250555 w 12238203"/>
              <a:gd name="connsiteY5992" fmla="*/ 12313559 h 14922648"/>
              <a:gd name="connsiteX5993" fmla="*/ 3237382 w 12238203"/>
              <a:gd name="connsiteY5993" fmla="*/ 12307739 h 14922648"/>
              <a:gd name="connsiteX5994" fmla="*/ 3250555 w 12238203"/>
              <a:gd name="connsiteY5994" fmla="*/ 12313559 h 14922648"/>
              <a:gd name="connsiteX5995" fmla="*/ 3303851 w 12238203"/>
              <a:gd name="connsiteY5995" fmla="*/ 12314916 h 14922648"/>
              <a:gd name="connsiteX5996" fmla="*/ 3170298 w 12238203"/>
              <a:gd name="connsiteY5996" fmla="*/ 12283684 h 14922648"/>
              <a:gd name="connsiteX5997" fmla="*/ 3309260 w 12238203"/>
              <a:gd name="connsiteY5997" fmla="*/ 12262315 h 14922648"/>
              <a:gd name="connsiteX5998" fmla="*/ 3303851 w 12238203"/>
              <a:gd name="connsiteY5998" fmla="*/ 12314916 h 14922648"/>
              <a:gd name="connsiteX5999" fmla="*/ 7842363 w 12238203"/>
              <a:gd name="connsiteY5999" fmla="*/ 2053651 h 14922648"/>
              <a:gd name="connsiteX6000" fmla="*/ 7836626 w 12238203"/>
              <a:gd name="connsiteY6000" fmla="*/ 2047034 h 14922648"/>
              <a:gd name="connsiteX6001" fmla="*/ 7830009 w 12238203"/>
              <a:gd name="connsiteY6001" fmla="*/ 2052785 h 14922648"/>
              <a:gd name="connsiteX6002" fmla="*/ 7835131 w 12238203"/>
              <a:gd name="connsiteY6002" fmla="*/ 2059640 h 14922648"/>
              <a:gd name="connsiteX6003" fmla="*/ 7842363 w 12238203"/>
              <a:gd name="connsiteY6003" fmla="*/ 2053651 h 14922648"/>
              <a:gd name="connsiteX6004" fmla="*/ 3228838 w 12238203"/>
              <a:gd name="connsiteY6004" fmla="*/ 12533847 h 14922648"/>
              <a:gd name="connsiteX6005" fmla="*/ 3224123 w 12238203"/>
              <a:gd name="connsiteY6005" fmla="*/ 12531764 h 14922648"/>
              <a:gd name="connsiteX6006" fmla="*/ 3228838 w 12238203"/>
              <a:gd name="connsiteY6006" fmla="*/ 12533847 h 14922648"/>
              <a:gd name="connsiteX6007" fmla="*/ 3195473 w 12238203"/>
              <a:gd name="connsiteY6007" fmla="*/ 12644143 h 14922648"/>
              <a:gd name="connsiteX6008" fmla="*/ 3171506 w 12238203"/>
              <a:gd name="connsiteY6008" fmla="*/ 12497799 h 14922648"/>
              <a:gd name="connsiteX6009" fmla="*/ 3195473 w 12238203"/>
              <a:gd name="connsiteY6009" fmla="*/ 12644143 h 14922648"/>
              <a:gd name="connsiteX6010" fmla="*/ 7980193 w 12238203"/>
              <a:gd name="connsiteY6010" fmla="*/ 1823140 h 14922648"/>
              <a:gd name="connsiteX6011" fmla="*/ 7982179 w 12238203"/>
              <a:gd name="connsiteY6011" fmla="*/ 1796017 h 14922648"/>
              <a:gd name="connsiteX6012" fmla="*/ 7961039 w 12238203"/>
              <a:gd name="connsiteY6012" fmla="*/ 1834639 h 14922648"/>
              <a:gd name="connsiteX6013" fmla="*/ 7980193 w 12238203"/>
              <a:gd name="connsiteY6013" fmla="*/ 1823140 h 14922648"/>
              <a:gd name="connsiteX6014" fmla="*/ 7953540 w 12238203"/>
              <a:gd name="connsiteY6014" fmla="*/ 1910414 h 14922648"/>
              <a:gd name="connsiteX6015" fmla="*/ 7948856 w 12238203"/>
              <a:gd name="connsiteY6015" fmla="*/ 1881812 h 14922648"/>
              <a:gd name="connsiteX6016" fmla="*/ 7953540 w 12238203"/>
              <a:gd name="connsiteY6016" fmla="*/ 1910414 h 14922648"/>
              <a:gd name="connsiteX6017" fmla="*/ 7974869 w 12238203"/>
              <a:gd name="connsiteY6017" fmla="*/ 1871365 h 14922648"/>
              <a:gd name="connsiteX6018" fmla="*/ 7957832 w 12238203"/>
              <a:gd name="connsiteY6018" fmla="*/ 1841896 h 14922648"/>
              <a:gd name="connsiteX6019" fmla="*/ 7948227 w 12238203"/>
              <a:gd name="connsiteY6019" fmla="*/ 1872859 h 14922648"/>
              <a:gd name="connsiteX6020" fmla="*/ 7974869 w 12238203"/>
              <a:gd name="connsiteY6020" fmla="*/ 1871365 h 14922648"/>
              <a:gd name="connsiteX6021" fmla="*/ 3238139 w 12238203"/>
              <a:gd name="connsiteY6021" fmla="*/ 12595117 h 14922648"/>
              <a:gd name="connsiteX6022" fmla="*/ 3235740 w 12238203"/>
              <a:gd name="connsiteY6022" fmla="*/ 12588954 h 14922648"/>
              <a:gd name="connsiteX6023" fmla="*/ 3226739 w 12238203"/>
              <a:gd name="connsiteY6023" fmla="*/ 12584977 h 14922648"/>
              <a:gd name="connsiteX6024" fmla="*/ 3238139 w 12238203"/>
              <a:gd name="connsiteY6024" fmla="*/ 12595117 h 14922648"/>
              <a:gd name="connsiteX6025" fmla="*/ 8125155 w 12238203"/>
              <a:gd name="connsiteY6025" fmla="*/ 1561210 h 14922648"/>
              <a:gd name="connsiteX6026" fmla="*/ 8097270 w 12238203"/>
              <a:gd name="connsiteY6026" fmla="*/ 1496335 h 14922648"/>
              <a:gd name="connsiteX6027" fmla="*/ 8125155 w 12238203"/>
              <a:gd name="connsiteY6027" fmla="*/ 1561210 h 14922648"/>
              <a:gd name="connsiteX6028" fmla="*/ 8005145 w 12238203"/>
              <a:gd name="connsiteY6028" fmla="*/ 1862801 h 14922648"/>
              <a:gd name="connsiteX6029" fmla="*/ 7987884 w 12238203"/>
              <a:gd name="connsiteY6029" fmla="*/ 1841909 h 14922648"/>
              <a:gd name="connsiteX6030" fmla="*/ 8005145 w 12238203"/>
              <a:gd name="connsiteY6030" fmla="*/ 1862801 h 14922648"/>
              <a:gd name="connsiteX6031" fmla="*/ 8014765 w 12238203"/>
              <a:gd name="connsiteY6031" fmla="*/ 1841030 h 14922648"/>
              <a:gd name="connsiteX6032" fmla="*/ 7998165 w 12238203"/>
              <a:gd name="connsiteY6032" fmla="*/ 1789815 h 14922648"/>
              <a:gd name="connsiteX6033" fmla="*/ 8014765 w 12238203"/>
              <a:gd name="connsiteY6033" fmla="*/ 1841030 h 14922648"/>
              <a:gd name="connsiteX6034" fmla="*/ 3246307 w 12238203"/>
              <a:gd name="connsiteY6034" fmla="*/ 12671707 h 14922648"/>
              <a:gd name="connsiteX6035" fmla="*/ 3099245 w 12238203"/>
              <a:gd name="connsiteY6035" fmla="*/ 12554672 h 14922648"/>
              <a:gd name="connsiteX6036" fmla="*/ 3174442 w 12238203"/>
              <a:gd name="connsiteY6036" fmla="*/ 12467964 h 14922648"/>
              <a:gd name="connsiteX6037" fmla="*/ 3226735 w 12238203"/>
              <a:gd name="connsiteY6037" fmla="*/ 12491069 h 14922648"/>
              <a:gd name="connsiteX6038" fmla="*/ 3246307 w 12238203"/>
              <a:gd name="connsiteY6038" fmla="*/ 12671707 h 14922648"/>
              <a:gd name="connsiteX6039" fmla="*/ 7965189 w 12238203"/>
              <a:gd name="connsiteY6039" fmla="*/ 2002812 h 14922648"/>
              <a:gd name="connsiteX6040" fmla="*/ 7943685 w 12238203"/>
              <a:gd name="connsiteY6040" fmla="*/ 1962696 h 14922648"/>
              <a:gd name="connsiteX6041" fmla="*/ 7965189 w 12238203"/>
              <a:gd name="connsiteY6041" fmla="*/ 2002812 h 14922648"/>
              <a:gd name="connsiteX6042" fmla="*/ 7987823 w 12238203"/>
              <a:gd name="connsiteY6042" fmla="*/ 1951583 h 14922648"/>
              <a:gd name="connsiteX6043" fmla="*/ 7963349 w 12238203"/>
              <a:gd name="connsiteY6043" fmla="*/ 1888215 h 14922648"/>
              <a:gd name="connsiteX6044" fmla="*/ 7987823 w 12238203"/>
              <a:gd name="connsiteY6044" fmla="*/ 1951583 h 14922648"/>
              <a:gd name="connsiteX6045" fmla="*/ 8125959 w 12238203"/>
              <a:gd name="connsiteY6045" fmla="*/ 1649326 h 14922648"/>
              <a:gd name="connsiteX6046" fmla="*/ 8119970 w 12238203"/>
              <a:gd name="connsiteY6046" fmla="*/ 1632904 h 14922648"/>
              <a:gd name="connsiteX6047" fmla="*/ 8125959 w 12238203"/>
              <a:gd name="connsiteY6047" fmla="*/ 1649326 h 14922648"/>
              <a:gd name="connsiteX6048" fmla="*/ 3341451 w 12238203"/>
              <a:gd name="connsiteY6048" fmla="*/ 12485012 h 14922648"/>
              <a:gd name="connsiteX6049" fmla="*/ 3332818 w 12238203"/>
              <a:gd name="connsiteY6049" fmla="*/ 12444374 h 14922648"/>
              <a:gd name="connsiteX6050" fmla="*/ 3341451 w 12238203"/>
              <a:gd name="connsiteY6050" fmla="*/ 12485012 h 14922648"/>
              <a:gd name="connsiteX6051" fmla="*/ 7947914 w 12238203"/>
              <a:gd name="connsiteY6051" fmla="*/ 2061510 h 14922648"/>
              <a:gd name="connsiteX6052" fmla="*/ 7938120 w 12238203"/>
              <a:gd name="connsiteY6052" fmla="*/ 2004117 h 14922648"/>
              <a:gd name="connsiteX6053" fmla="*/ 7926001 w 12238203"/>
              <a:gd name="connsiteY6053" fmla="*/ 1972741 h 14922648"/>
              <a:gd name="connsiteX6054" fmla="*/ 7940023 w 12238203"/>
              <a:gd name="connsiteY6054" fmla="*/ 2040165 h 14922648"/>
              <a:gd name="connsiteX6055" fmla="*/ 7947914 w 12238203"/>
              <a:gd name="connsiteY6055" fmla="*/ 2061510 h 14922648"/>
              <a:gd name="connsiteX6056" fmla="*/ 3082801 w 12238203"/>
              <a:gd name="connsiteY6056" fmla="*/ 13074960 h 14922648"/>
              <a:gd name="connsiteX6057" fmla="*/ 3011013 w 12238203"/>
              <a:gd name="connsiteY6057" fmla="*/ 13023316 h 14922648"/>
              <a:gd name="connsiteX6058" fmla="*/ 2958858 w 12238203"/>
              <a:gd name="connsiteY6058" fmla="*/ 13008749 h 14922648"/>
              <a:gd name="connsiteX6059" fmla="*/ 3074135 w 12238203"/>
              <a:gd name="connsiteY6059" fmla="*/ 13081160 h 14922648"/>
              <a:gd name="connsiteX6060" fmla="*/ 3082801 w 12238203"/>
              <a:gd name="connsiteY6060" fmla="*/ 13074960 h 14922648"/>
              <a:gd name="connsiteX6061" fmla="*/ 8159235 w 12238203"/>
              <a:gd name="connsiteY6061" fmla="*/ 1593616 h 14922648"/>
              <a:gd name="connsiteX6062" fmla="*/ 8159235 w 12238203"/>
              <a:gd name="connsiteY6062" fmla="*/ 1593616 h 14922648"/>
              <a:gd name="connsiteX6063" fmla="*/ 7967107 w 12238203"/>
              <a:gd name="connsiteY6063" fmla="*/ 2048050 h 14922648"/>
              <a:gd name="connsiteX6064" fmla="*/ 7949643 w 12238203"/>
              <a:gd name="connsiteY6064" fmla="*/ 2018393 h 14922648"/>
              <a:gd name="connsiteX6065" fmla="*/ 7967107 w 12238203"/>
              <a:gd name="connsiteY6065" fmla="*/ 2048050 h 14922648"/>
              <a:gd name="connsiteX6066" fmla="*/ 8148562 w 12238203"/>
              <a:gd name="connsiteY6066" fmla="*/ 1637373 h 14922648"/>
              <a:gd name="connsiteX6067" fmla="*/ 8147918 w 12238203"/>
              <a:gd name="connsiteY6067" fmla="*/ 1619230 h 14922648"/>
              <a:gd name="connsiteX6068" fmla="*/ 8148562 w 12238203"/>
              <a:gd name="connsiteY6068" fmla="*/ 1637373 h 14922648"/>
              <a:gd name="connsiteX6069" fmla="*/ 3106582 w 12238203"/>
              <a:gd name="connsiteY6069" fmla="*/ 13070336 h 14922648"/>
              <a:gd name="connsiteX6070" fmla="*/ 2978687 w 12238203"/>
              <a:gd name="connsiteY6070" fmla="*/ 12991238 h 14922648"/>
              <a:gd name="connsiteX6071" fmla="*/ 3106582 w 12238203"/>
              <a:gd name="connsiteY6071" fmla="*/ 13070336 h 14922648"/>
              <a:gd name="connsiteX6072" fmla="*/ 3379080 w 12238203"/>
              <a:gd name="connsiteY6072" fmla="*/ 12470440 h 14922648"/>
              <a:gd name="connsiteX6073" fmla="*/ 3369481 w 12238203"/>
              <a:gd name="connsiteY6073" fmla="*/ 12444718 h 14922648"/>
              <a:gd name="connsiteX6074" fmla="*/ 3379080 w 12238203"/>
              <a:gd name="connsiteY6074" fmla="*/ 12470440 h 14922648"/>
              <a:gd name="connsiteX6075" fmla="*/ 8145750 w 12238203"/>
              <a:gd name="connsiteY6075" fmla="*/ 1684093 h 14922648"/>
              <a:gd name="connsiteX6076" fmla="*/ 8121243 w 12238203"/>
              <a:gd name="connsiteY6076" fmla="*/ 1659999 h 14922648"/>
              <a:gd name="connsiteX6077" fmla="*/ 8120582 w 12238203"/>
              <a:gd name="connsiteY6077" fmla="*/ 1690321 h 14922648"/>
              <a:gd name="connsiteX6078" fmla="*/ 8098214 w 12238203"/>
              <a:gd name="connsiteY6078" fmla="*/ 1671764 h 14922648"/>
              <a:gd name="connsiteX6079" fmla="*/ 8101627 w 12238203"/>
              <a:gd name="connsiteY6079" fmla="*/ 1704396 h 14922648"/>
              <a:gd name="connsiteX6080" fmla="*/ 8074117 w 12238203"/>
              <a:gd name="connsiteY6080" fmla="*/ 1696323 h 14922648"/>
              <a:gd name="connsiteX6081" fmla="*/ 8083266 w 12238203"/>
              <a:gd name="connsiteY6081" fmla="*/ 1735573 h 14922648"/>
              <a:gd name="connsiteX6082" fmla="*/ 8046169 w 12238203"/>
              <a:gd name="connsiteY6082" fmla="*/ 1709997 h 14922648"/>
              <a:gd name="connsiteX6083" fmla="*/ 8052112 w 12238203"/>
              <a:gd name="connsiteY6083" fmla="*/ 1756503 h 14922648"/>
              <a:gd name="connsiteX6084" fmla="*/ 8028235 w 12238203"/>
              <a:gd name="connsiteY6084" fmla="*/ 1741362 h 14922648"/>
              <a:gd name="connsiteX6085" fmla="*/ 8035261 w 12238203"/>
              <a:gd name="connsiteY6085" fmla="*/ 1784265 h 14922648"/>
              <a:gd name="connsiteX6086" fmla="*/ 8012893 w 12238203"/>
              <a:gd name="connsiteY6086" fmla="*/ 1765707 h 14922648"/>
              <a:gd name="connsiteX6087" fmla="*/ 8031189 w 12238203"/>
              <a:gd name="connsiteY6087" fmla="*/ 1813080 h 14922648"/>
              <a:gd name="connsiteX6088" fmla="*/ 8145750 w 12238203"/>
              <a:gd name="connsiteY6088" fmla="*/ 1684093 h 14922648"/>
              <a:gd name="connsiteX6089" fmla="*/ 8176495 w 12238203"/>
              <a:gd name="connsiteY6089" fmla="*/ 1614509 h 14922648"/>
              <a:gd name="connsiteX6090" fmla="*/ 8161577 w 12238203"/>
              <a:gd name="connsiteY6090" fmla="*/ 1607917 h 14922648"/>
              <a:gd name="connsiteX6091" fmla="*/ 8171591 w 12238203"/>
              <a:gd name="connsiteY6091" fmla="*/ 1625608 h 14922648"/>
              <a:gd name="connsiteX6092" fmla="*/ 8164517 w 12238203"/>
              <a:gd name="connsiteY6092" fmla="*/ 1670445 h 14922648"/>
              <a:gd name="connsiteX6093" fmla="*/ 8140010 w 12238203"/>
              <a:gd name="connsiteY6093" fmla="*/ 1646351 h 14922648"/>
              <a:gd name="connsiteX6094" fmla="*/ 8154694 w 12238203"/>
              <a:gd name="connsiteY6094" fmla="*/ 1683453 h 14922648"/>
              <a:gd name="connsiteX6095" fmla="*/ 8164517 w 12238203"/>
              <a:gd name="connsiteY6095" fmla="*/ 1670445 h 14922648"/>
              <a:gd name="connsiteX6096" fmla="*/ 7998418 w 12238203"/>
              <a:gd name="connsiteY6096" fmla="*/ 2065967 h 14922648"/>
              <a:gd name="connsiteX6097" fmla="*/ 7943088 w 12238203"/>
              <a:gd name="connsiteY6097" fmla="*/ 1914469 h 14922648"/>
              <a:gd name="connsiteX6098" fmla="*/ 7991834 w 12238203"/>
              <a:gd name="connsiteY6098" fmla="*/ 2032443 h 14922648"/>
              <a:gd name="connsiteX6099" fmla="*/ 7998418 w 12238203"/>
              <a:gd name="connsiteY6099" fmla="*/ 2065967 h 14922648"/>
              <a:gd name="connsiteX6100" fmla="*/ 3387474 w 12238203"/>
              <a:gd name="connsiteY6100" fmla="*/ 12510461 h 14922648"/>
              <a:gd name="connsiteX6101" fmla="*/ 3342623 w 12238203"/>
              <a:gd name="connsiteY6101" fmla="*/ 12386311 h 14922648"/>
              <a:gd name="connsiteX6102" fmla="*/ 3387474 w 12238203"/>
              <a:gd name="connsiteY6102" fmla="*/ 12510461 h 14922648"/>
              <a:gd name="connsiteX6103" fmla="*/ 8213387 w 12238203"/>
              <a:gd name="connsiteY6103" fmla="*/ 1600195 h 14922648"/>
              <a:gd name="connsiteX6104" fmla="*/ 8202305 w 12238203"/>
              <a:gd name="connsiteY6104" fmla="*/ 1595298 h 14922648"/>
              <a:gd name="connsiteX6105" fmla="*/ 8199098 w 12238203"/>
              <a:gd name="connsiteY6105" fmla="*/ 1602555 h 14922648"/>
              <a:gd name="connsiteX6106" fmla="*/ 8208483 w 12238203"/>
              <a:gd name="connsiteY6106" fmla="*/ 1611294 h 14922648"/>
              <a:gd name="connsiteX6107" fmla="*/ 3119852 w 12238203"/>
              <a:gd name="connsiteY6107" fmla="*/ 13130403 h 14922648"/>
              <a:gd name="connsiteX6108" fmla="*/ 2952675 w 12238203"/>
              <a:gd name="connsiteY6108" fmla="*/ 13032766 h 14922648"/>
              <a:gd name="connsiteX6109" fmla="*/ 3003179 w 12238203"/>
              <a:gd name="connsiteY6109" fmla="*/ 13083924 h 14922648"/>
              <a:gd name="connsiteX6110" fmla="*/ 3106847 w 12238203"/>
              <a:gd name="connsiteY6110" fmla="*/ 13134821 h 14922648"/>
              <a:gd name="connsiteX6111" fmla="*/ 3119852 w 12238203"/>
              <a:gd name="connsiteY6111" fmla="*/ 13130403 h 14922648"/>
              <a:gd name="connsiteX6112" fmla="*/ 8190956 w 12238203"/>
              <a:gd name="connsiteY6112" fmla="*/ 1660187 h 14922648"/>
              <a:gd name="connsiteX6113" fmla="*/ 8170097 w 12238203"/>
              <a:gd name="connsiteY6113" fmla="*/ 1638214 h 14922648"/>
              <a:gd name="connsiteX6114" fmla="*/ 8190956 w 12238203"/>
              <a:gd name="connsiteY6114" fmla="*/ 1660187 h 14922648"/>
              <a:gd name="connsiteX6115" fmla="*/ 8219171 w 12238203"/>
              <a:gd name="connsiteY6115" fmla="*/ 1650378 h 14922648"/>
              <a:gd name="connsiteX6116" fmla="*/ 8186948 w 12238203"/>
              <a:gd name="connsiteY6116" fmla="*/ 1610453 h 14922648"/>
              <a:gd name="connsiteX6117" fmla="*/ 8204819 w 12238203"/>
              <a:gd name="connsiteY6117" fmla="*/ 1657638 h 14922648"/>
              <a:gd name="connsiteX6118" fmla="*/ 8219171 w 12238203"/>
              <a:gd name="connsiteY6118" fmla="*/ 1650378 h 14922648"/>
              <a:gd name="connsiteX6119" fmla="*/ 8134199 w 12238203"/>
              <a:gd name="connsiteY6119" fmla="*/ 1844520 h 14922648"/>
              <a:gd name="connsiteX6120" fmla="*/ 8125971 w 12238203"/>
              <a:gd name="connsiteY6120" fmla="*/ 1853877 h 14922648"/>
              <a:gd name="connsiteX6121" fmla="*/ 8061091 w 12238203"/>
              <a:gd name="connsiteY6121" fmla="*/ 1821213 h 14922648"/>
              <a:gd name="connsiteX6122" fmla="*/ 8134199 w 12238203"/>
              <a:gd name="connsiteY6122" fmla="*/ 1844520 h 14922648"/>
              <a:gd name="connsiteX6123" fmla="*/ 8013683 w 12238203"/>
              <a:gd name="connsiteY6123" fmla="*/ 2199761 h 14922648"/>
              <a:gd name="connsiteX6124" fmla="*/ 7968538 w 12238203"/>
              <a:gd name="connsiteY6124" fmla="*/ 2113993 h 14922648"/>
              <a:gd name="connsiteX6125" fmla="*/ 7948732 w 12238203"/>
              <a:gd name="connsiteY6125" fmla="*/ 2070035 h 14922648"/>
              <a:gd name="connsiteX6126" fmla="*/ 8006437 w 12238203"/>
              <a:gd name="connsiteY6126" fmla="*/ 2196559 h 14922648"/>
              <a:gd name="connsiteX6127" fmla="*/ 8013683 w 12238203"/>
              <a:gd name="connsiteY6127" fmla="*/ 2199761 h 14922648"/>
              <a:gd name="connsiteX6128" fmla="*/ 8040154 w 12238203"/>
              <a:gd name="connsiteY6128" fmla="*/ 2150228 h 14922648"/>
              <a:gd name="connsiteX6129" fmla="*/ 8000746 w 12238203"/>
              <a:gd name="connsiteY6129" fmla="*/ 2071077 h 14922648"/>
              <a:gd name="connsiteX6130" fmla="*/ 7993265 w 12238203"/>
              <a:gd name="connsiteY6130" fmla="*/ 2098386 h 14922648"/>
              <a:gd name="connsiteX6131" fmla="*/ 8040154 w 12238203"/>
              <a:gd name="connsiteY6131" fmla="*/ 2150228 h 14922648"/>
              <a:gd name="connsiteX6132" fmla="*/ 8127529 w 12238203"/>
              <a:gd name="connsiteY6132" fmla="*/ 1990324 h 14922648"/>
              <a:gd name="connsiteX6133" fmla="*/ 8061241 w 12238203"/>
              <a:gd name="connsiteY6133" fmla="*/ 2012387 h 14922648"/>
              <a:gd name="connsiteX6134" fmla="*/ 8051534 w 12238203"/>
              <a:gd name="connsiteY6134" fmla="*/ 1995512 h 14922648"/>
              <a:gd name="connsiteX6135" fmla="*/ 8127529 w 12238203"/>
              <a:gd name="connsiteY6135" fmla="*/ 1990324 h 14922648"/>
              <a:gd name="connsiteX6136" fmla="*/ 3185205 w 12238203"/>
              <a:gd name="connsiteY6136" fmla="*/ 13184032 h 14922648"/>
              <a:gd name="connsiteX6137" fmla="*/ 3005348 w 12238203"/>
              <a:gd name="connsiteY6137" fmla="*/ 13101160 h 14922648"/>
              <a:gd name="connsiteX6138" fmla="*/ 2953000 w 12238203"/>
              <a:gd name="connsiteY6138" fmla="*/ 13075801 h 14922648"/>
              <a:gd name="connsiteX6139" fmla="*/ 3176405 w 12238203"/>
              <a:gd name="connsiteY6139" fmla="*/ 13190681 h 14922648"/>
              <a:gd name="connsiteX6140" fmla="*/ 3185205 w 12238203"/>
              <a:gd name="connsiteY6140" fmla="*/ 13184032 h 14922648"/>
              <a:gd name="connsiteX6141" fmla="*/ 8242186 w 12238203"/>
              <a:gd name="connsiteY6141" fmla="*/ 1761363 h 14922648"/>
              <a:gd name="connsiteX6142" fmla="*/ 8230045 w 12238203"/>
              <a:gd name="connsiteY6142" fmla="*/ 1769418 h 14922648"/>
              <a:gd name="connsiteX6143" fmla="*/ 8198647 w 12238203"/>
              <a:gd name="connsiteY6143" fmla="*/ 1693096 h 14922648"/>
              <a:gd name="connsiteX6144" fmla="*/ 8242186 w 12238203"/>
              <a:gd name="connsiteY6144" fmla="*/ 1761363 h 14922648"/>
              <a:gd name="connsiteX6145" fmla="*/ 8038189 w 12238203"/>
              <a:gd name="connsiteY6145" fmla="*/ 2223856 h 14922648"/>
              <a:gd name="connsiteX6146" fmla="*/ 8033505 w 12238203"/>
              <a:gd name="connsiteY6146" fmla="*/ 2195253 h 14922648"/>
              <a:gd name="connsiteX6147" fmla="*/ 8038189 w 12238203"/>
              <a:gd name="connsiteY6147" fmla="*/ 2223856 h 14922648"/>
              <a:gd name="connsiteX6148" fmla="*/ 8307998 w 12238203"/>
              <a:gd name="connsiteY6148" fmla="*/ 1632814 h 14922648"/>
              <a:gd name="connsiteX6149" fmla="*/ 8279893 w 12238203"/>
              <a:gd name="connsiteY6149" fmla="*/ 1607640 h 14922648"/>
              <a:gd name="connsiteX6150" fmla="*/ 8281356 w 12238203"/>
              <a:gd name="connsiteY6150" fmla="*/ 1634308 h 14922648"/>
              <a:gd name="connsiteX6151" fmla="*/ 8243440 w 12238203"/>
              <a:gd name="connsiteY6151" fmla="*/ 1600207 h 14922648"/>
              <a:gd name="connsiteX6152" fmla="*/ 8254287 w 12238203"/>
              <a:gd name="connsiteY6152" fmla="*/ 1635615 h 14922648"/>
              <a:gd name="connsiteX6153" fmla="*/ 8222549 w 12238203"/>
              <a:gd name="connsiteY6153" fmla="*/ 1617509 h 14922648"/>
              <a:gd name="connsiteX6154" fmla="*/ 8240439 w 12238203"/>
              <a:gd name="connsiteY6154" fmla="*/ 1647354 h 14922648"/>
              <a:gd name="connsiteX6155" fmla="*/ 8307998 w 12238203"/>
              <a:gd name="connsiteY6155" fmla="*/ 1632814 h 14922648"/>
              <a:gd name="connsiteX6156" fmla="*/ 8066123 w 12238203"/>
              <a:gd name="connsiteY6156" fmla="*/ 2200991 h 14922648"/>
              <a:gd name="connsiteX6157" fmla="*/ 8048862 w 12238203"/>
              <a:gd name="connsiteY6157" fmla="*/ 2180099 h 14922648"/>
              <a:gd name="connsiteX6158" fmla="*/ 8066123 w 12238203"/>
              <a:gd name="connsiteY6158" fmla="*/ 2200991 h 14922648"/>
              <a:gd name="connsiteX6159" fmla="*/ 8342125 w 12238203"/>
              <a:gd name="connsiteY6159" fmla="*/ 1635136 h 14922648"/>
              <a:gd name="connsiteX6160" fmla="*/ 8302496 w 12238203"/>
              <a:gd name="connsiteY6160" fmla="*/ 1595686 h 14922648"/>
              <a:gd name="connsiteX6161" fmla="*/ 8329737 w 12238203"/>
              <a:gd name="connsiteY6161" fmla="*/ 1642419 h 14922648"/>
              <a:gd name="connsiteX6162" fmla="*/ 8342125 w 12238203"/>
              <a:gd name="connsiteY6162" fmla="*/ 1635136 h 14922648"/>
              <a:gd name="connsiteX6163" fmla="*/ 8081463 w 12238203"/>
              <a:gd name="connsiteY6163" fmla="*/ 2234301 h 14922648"/>
              <a:gd name="connsiteX6164" fmla="*/ 8066767 w 12238203"/>
              <a:gd name="connsiteY6164" fmla="*/ 2219134 h 14922648"/>
              <a:gd name="connsiteX6165" fmla="*/ 8081463 w 12238203"/>
              <a:gd name="connsiteY6165" fmla="*/ 2234301 h 14922648"/>
              <a:gd name="connsiteX6166" fmla="*/ 3430268 w 12238203"/>
              <a:gd name="connsiteY6166" fmla="*/ 12772731 h 14922648"/>
              <a:gd name="connsiteX6167" fmla="*/ 3439526 w 12238203"/>
              <a:gd name="connsiteY6167" fmla="*/ 12741503 h 14922648"/>
              <a:gd name="connsiteX6168" fmla="*/ 3432695 w 12238203"/>
              <a:gd name="connsiteY6168" fmla="*/ 12556243 h 14922648"/>
              <a:gd name="connsiteX6169" fmla="*/ 3413986 w 12238203"/>
              <a:gd name="connsiteY6169" fmla="*/ 12375944 h 14922648"/>
              <a:gd name="connsiteX6170" fmla="*/ 3190824 w 12238203"/>
              <a:gd name="connsiteY6170" fmla="*/ 12079275 h 14922648"/>
              <a:gd name="connsiteX6171" fmla="*/ 3018417 w 12238203"/>
              <a:gd name="connsiteY6171" fmla="*/ 12044957 h 14922648"/>
              <a:gd name="connsiteX6172" fmla="*/ 2937885 w 12238203"/>
              <a:gd name="connsiteY6172" fmla="*/ 12050723 h 14922648"/>
              <a:gd name="connsiteX6173" fmla="*/ 2730455 w 12238203"/>
              <a:gd name="connsiteY6173" fmla="*/ 12261787 h 14922648"/>
              <a:gd name="connsiteX6174" fmla="*/ 2730037 w 12238203"/>
              <a:gd name="connsiteY6174" fmla="*/ 12532669 h 14922648"/>
              <a:gd name="connsiteX6175" fmla="*/ 2786885 w 12238203"/>
              <a:gd name="connsiteY6175" fmla="*/ 12698170 h 14922648"/>
              <a:gd name="connsiteX6176" fmla="*/ 2959172 w 12238203"/>
              <a:gd name="connsiteY6176" fmla="*/ 12863117 h 14922648"/>
              <a:gd name="connsiteX6177" fmla="*/ 3099827 w 12238203"/>
              <a:gd name="connsiteY6177" fmla="*/ 12732813 h 14922648"/>
              <a:gd name="connsiteX6178" fmla="*/ 3190908 w 12238203"/>
              <a:gd name="connsiteY6178" fmla="*/ 12809301 h 14922648"/>
              <a:gd name="connsiteX6179" fmla="*/ 3361730 w 12238203"/>
              <a:gd name="connsiteY6179" fmla="*/ 12858743 h 14922648"/>
              <a:gd name="connsiteX6180" fmla="*/ 3430268 w 12238203"/>
              <a:gd name="connsiteY6180" fmla="*/ 12772731 h 14922648"/>
              <a:gd name="connsiteX6181" fmla="*/ 8371109 w 12238203"/>
              <a:gd name="connsiteY6181" fmla="*/ 1647943 h 14922648"/>
              <a:gd name="connsiteX6182" fmla="*/ 8342563 w 12238203"/>
              <a:gd name="connsiteY6182" fmla="*/ 1613389 h 14922648"/>
              <a:gd name="connsiteX6183" fmla="*/ 8371109 w 12238203"/>
              <a:gd name="connsiteY6183" fmla="*/ 1647943 h 14922648"/>
              <a:gd name="connsiteX6184" fmla="*/ 3438554 w 12238203"/>
              <a:gd name="connsiteY6184" fmla="*/ 12814073 h 14922648"/>
              <a:gd name="connsiteX6185" fmla="*/ 3262919 w 12238203"/>
              <a:gd name="connsiteY6185" fmla="*/ 12893188 h 14922648"/>
              <a:gd name="connsiteX6186" fmla="*/ 3099158 w 12238203"/>
              <a:gd name="connsiteY6186" fmla="*/ 12758552 h 14922648"/>
              <a:gd name="connsiteX6187" fmla="*/ 2947660 w 12238203"/>
              <a:gd name="connsiteY6187" fmla="*/ 12889170 h 14922648"/>
              <a:gd name="connsiteX6188" fmla="*/ 2751853 w 12238203"/>
              <a:gd name="connsiteY6188" fmla="*/ 12672481 h 14922648"/>
              <a:gd name="connsiteX6189" fmla="*/ 2684220 w 12238203"/>
              <a:gd name="connsiteY6189" fmla="*/ 12366427 h 14922648"/>
              <a:gd name="connsiteX6190" fmla="*/ 2731491 w 12238203"/>
              <a:gd name="connsiteY6190" fmla="*/ 12199456 h 14922648"/>
              <a:gd name="connsiteX6191" fmla="*/ 2886462 w 12238203"/>
              <a:gd name="connsiteY6191" fmla="*/ 12049442 h 14922648"/>
              <a:gd name="connsiteX6192" fmla="*/ 3167367 w 12238203"/>
              <a:gd name="connsiteY6192" fmla="*/ 12037771 h 14922648"/>
              <a:gd name="connsiteX6193" fmla="*/ 3428544 w 12238203"/>
              <a:gd name="connsiteY6193" fmla="*/ 12330307 h 14922648"/>
              <a:gd name="connsiteX6194" fmla="*/ 3464068 w 12238203"/>
              <a:gd name="connsiteY6194" fmla="*/ 12544070 h 14922648"/>
              <a:gd name="connsiteX6195" fmla="*/ 3438554 w 12238203"/>
              <a:gd name="connsiteY6195" fmla="*/ 12814073 h 14922648"/>
              <a:gd name="connsiteX6196" fmla="*/ 8108296 w 12238203"/>
              <a:gd name="connsiteY6196" fmla="*/ 2263506 h 14922648"/>
              <a:gd name="connsiteX6197" fmla="*/ 8094243 w 12238203"/>
              <a:gd name="connsiteY6197" fmla="*/ 2235356 h 14922648"/>
              <a:gd name="connsiteX6198" fmla="*/ 8108296 w 12238203"/>
              <a:gd name="connsiteY6198" fmla="*/ 2263506 h 14922648"/>
              <a:gd name="connsiteX6199" fmla="*/ 3270328 w 12238203"/>
              <a:gd name="connsiteY6199" fmla="*/ 13213606 h 14922648"/>
              <a:gd name="connsiteX6200" fmla="*/ 3262922 w 12238203"/>
              <a:gd name="connsiteY6200" fmla="*/ 13222318 h 14922648"/>
              <a:gd name="connsiteX6201" fmla="*/ 3148805 w 12238203"/>
              <a:gd name="connsiteY6201" fmla="*/ 13214658 h 14922648"/>
              <a:gd name="connsiteX6202" fmla="*/ 2903787 w 12238203"/>
              <a:gd name="connsiteY6202" fmla="*/ 13121639 h 14922648"/>
              <a:gd name="connsiteX6203" fmla="*/ 2879875 w 12238203"/>
              <a:gd name="connsiteY6203" fmla="*/ 13061329 h 14922648"/>
              <a:gd name="connsiteX6204" fmla="*/ 2745023 w 12238203"/>
              <a:gd name="connsiteY6204" fmla="*/ 12995772 h 14922648"/>
              <a:gd name="connsiteX6205" fmla="*/ 2675984 w 12238203"/>
              <a:gd name="connsiteY6205" fmla="*/ 12993739 h 14922648"/>
              <a:gd name="connsiteX6206" fmla="*/ 2441862 w 12238203"/>
              <a:gd name="connsiteY6206" fmla="*/ 12890305 h 14922648"/>
              <a:gd name="connsiteX6207" fmla="*/ 2138124 w 12238203"/>
              <a:gd name="connsiteY6207" fmla="*/ 12719771 h 14922648"/>
              <a:gd name="connsiteX6208" fmla="*/ 1990460 w 12238203"/>
              <a:gd name="connsiteY6208" fmla="*/ 12636733 h 14922648"/>
              <a:gd name="connsiteX6209" fmla="*/ 2128420 w 12238203"/>
              <a:gd name="connsiteY6209" fmla="*/ 12618317 h 14922648"/>
              <a:gd name="connsiteX6210" fmla="*/ 2143595 w 12238203"/>
              <a:gd name="connsiteY6210" fmla="*/ 12631134 h 14922648"/>
              <a:gd name="connsiteX6211" fmla="*/ 2414175 w 12238203"/>
              <a:gd name="connsiteY6211" fmla="*/ 12715182 h 14922648"/>
              <a:gd name="connsiteX6212" fmla="*/ 2689796 w 12238203"/>
              <a:gd name="connsiteY6212" fmla="*/ 12823177 h 14922648"/>
              <a:gd name="connsiteX6213" fmla="*/ 2770010 w 12238203"/>
              <a:gd name="connsiteY6213" fmla="*/ 12889042 h 14922648"/>
              <a:gd name="connsiteX6214" fmla="*/ 2846198 w 12238203"/>
              <a:gd name="connsiteY6214" fmla="*/ 12921017 h 14922648"/>
              <a:gd name="connsiteX6215" fmla="*/ 2915504 w 12238203"/>
              <a:gd name="connsiteY6215" fmla="*/ 12954843 h 14922648"/>
              <a:gd name="connsiteX6216" fmla="*/ 2986907 w 12238203"/>
              <a:gd name="connsiteY6216" fmla="*/ 12952214 h 14922648"/>
              <a:gd name="connsiteX6217" fmla="*/ 3099761 w 12238203"/>
              <a:gd name="connsiteY6217" fmla="*/ 13018047 h 14922648"/>
              <a:gd name="connsiteX6218" fmla="*/ 3152047 w 12238203"/>
              <a:gd name="connsiteY6218" fmla="*/ 13097546 h 14922648"/>
              <a:gd name="connsiteX6219" fmla="*/ 3269106 w 12238203"/>
              <a:gd name="connsiteY6219" fmla="*/ 13198300 h 14922648"/>
              <a:gd name="connsiteX6220" fmla="*/ 3271529 w 12238203"/>
              <a:gd name="connsiteY6220" fmla="*/ 13204877 h 14922648"/>
              <a:gd name="connsiteX6221" fmla="*/ 3270328 w 12238203"/>
              <a:gd name="connsiteY6221" fmla="*/ 13213606 h 14922648"/>
              <a:gd name="connsiteX6222" fmla="*/ 8279845 w 12238203"/>
              <a:gd name="connsiteY6222" fmla="*/ 1940399 h 14922648"/>
              <a:gd name="connsiteX6223" fmla="*/ 8268743 w 12238203"/>
              <a:gd name="connsiteY6223" fmla="*/ 1935494 h 14922648"/>
              <a:gd name="connsiteX6224" fmla="*/ 8279845 w 12238203"/>
              <a:gd name="connsiteY6224" fmla="*/ 1940399 h 14922648"/>
              <a:gd name="connsiteX6225" fmla="*/ 8413096 w 12238203"/>
              <a:gd name="connsiteY6225" fmla="*/ 1653228 h 14922648"/>
              <a:gd name="connsiteX6226" fmla="*/ 8373042 w 12238203"/>
              <a:gd name="connsiteY6226" fmla="*/ 1613590 h 14922648"/>
              <a:gd name="connsiteX6227" fmla="*/ 8413096 w 12238203"/>
              <a:gd name="connsiteY6227" fmla="*/ 1653228 h 14922648"/>
              <a:gd name="connsiteX6228" fmla="*/ 8129800 w 12238203"/>
              <a:gd name="connsiteY6228" fmla="*/ 2303622 h 14922648"/>
              <a:gd name="connsiteX6229" fmla="*/ 8075679 w 12238203"/>
              <a:gd name="connsiteY6229" fmla="*/ 2257768 h 14922648"/>
              <a:gd name="connsiteX6230" fmla="*/ 8037310 w 12238203"/>
              <a:gd name="connsiteY6230" fmla="*/ 2236223 h 14922648"/>
              <a:gd name="connsiteX6231" fmla="*/ 8129800 w 12238203"/>
              <a:gd name="connsiteY6231" fmla="*/ 2303622 h 14922648"/>
              <a:gd name="connsiteX6232" fmla="*/ 8136213 w 12238203"/>
              <a:gd name="connsiteY6232" fmla="*/ 2289107 h 14922648"/>
              <a:gd name="connsiteX6233" fmla="*/ 8132614 w 12238203"/>
              <a:gd name="connsiteY6233" fmla="*/ 2289956 h 14922648"/>
              <a:gd name="connsiteX6234" fmla="*/ 8129606 w 12238203"/>
              <a:gd name="connsiteY6234" fmla="*/ 2290666 h 14922648"/>
              <a:gd name="connsiteX6235" fmla="*/ 8125415 w 12238203"/>
              <a:gd name="connsiteY6235" fmla="*/ 2291655 h 14922648"/>
              <a:gd name="connsiteX6236" fmla="*/ 8126615 w 12238203"/>
              <a:gd name="connsiteY6236" fmla="*/ 2291372 h 14922648"/>
              <a:gd name="connsiteX6237" fmla="*/ 8129606 w 12238203"/>
              <a:gd name="connsiteY6237" fmla="*/ 2290666 h 14922648"/>
              <a:gd name="connsiteX6238" fmla="*/ 8197116 w 12238203"/>
              <a:gd name="connsiteY6238" fmla="*/ 2160027 h 14922648"/>
              <a:gd name="connsiteX6239" fmla="*/ 8167571 w 12238203"/>
              <a:gd name="connsiteY6239" fmla="*/ 2196066 h 14922648"/>
              <a:gd name="connsiteX6240" fmla="*/ 8197558 w 12238203"/>
              <a:gd name="connsiteY6240" fmla="*/ 2117625 h 14922648"/>
              <a:gd name="connsiteX6241" fmla="*/ 8197116 w 12238203"/>
              <a:gd name="connsiteY6241" fmla="*/ 2160027 h 14922648"/>
              <a:gd name="connsiteX6242" fmla="*/ 8157307 w 12238203"/>
              <a:gd name="connsiteY6242" fmla="*/ 2280569 h 14922648"/>
              <a:gd name="connsiteX6243" fmla="*/ 8139654 w 12238203"/>
              <a:gd name="connsiteY6243" fmla="*/ 2251339 h 14922648"/>
              <a:gd name="connsiteX6244" fmla="*/ 8127928 w 12238203"/>
              <a:gd name="connsiteY6244" fmla="*/ 2228299 h 14922648"/>
              <a:gd name="connsiteX6245" fmla="*/ 8157307 w 12238203"/>
              <a:gd name="connsiteY6245" fmla="*/ 2280569 h 14922648"/>
              <a:gd name="connsiteX6246" fmla="*/ 8443778 w 12238203"/>
              <a:gd name="connsiteY6246" fmla="*/ 1662193 h 14922648"/>
              <a:gd name="connsiteX6247" fmla="*/ 8406289 w 12238203"/>
              <a:gd name="connsiteY6247" fmla="*/ 1628280 h 14922648"/>
              <a:gd name="connsiteX6248" fmla="*/ 8443778 w 12238203"/>
              <a:gd name="connsiteY6248" fmla="*/ 1662193 h 14922648"/>
              <a:gd name="connsiteX6249" fmla="*/ 8424558 w 12238203"/>
              <a:gd name="connsiteY6249" fmla="*/ 1717207 h 14922648"/>
              <a:gd name="connsiteX6250" fmla="*/ 8390249 w 12238203"/>
              <a:gd name="connsiteY6250" fmla="*/ 1772748 h 14922648"/>
              <a:gd name="connsiteX6251" fmla="*/ 8422482 w 12238203"/>
              <a:gd name="connsiteY6251" fmla="*/ 1699797 h 14922648"/>
              <a:gd name="connsiteX6252" fmla="*/ 8424558 w 12238203"/>
              <a:gd name="connsiteY6252" fmla="*/ 1717207 h 14922648"/>
              <a:gd name="connsiteX6253" fmla="*/ 8166456 w 12238203"/>
              <a:gd name="connsiteY6253" fmla="*/ 2319818 h 14922648"/>
              <a:gd name="connsiteX6254" fmla="*/ 8132127 w 12238203"/>
              <a:gd name="connsiteY6254" fmla="*/ 2308731 h 14922648"/>
              <a:gd name="connsiteX6255" fmla="*/ 8166456 w 12238203"/>
              <a:gd name="connsiteY6255" fmla="*/ 2319818 h 14922648"/>
              <a:gd name="connsiteX6256" fmla="*/ 8172870 w 12238203"/>
              <a:gd name="connsiteY6256" fmla="*/ 2305303 h 14922648"/>
              <a:gd name="connsiteX6257" fmla="*/ 8150705 w 12238203"/>
              <a:gd name="connsiteY6257" fmla="*/ 2295510 h 14922648"/>
              <a:gd name="connsiteX6258" fmla="*/ 8172870 w 12238203"/>
              <a:gd name="connsiteY6258" fmla="*/ 2305303 h 14922648"/>
              <a:gd name="connsiteX6259" fmla="*/ 8188430 w 12238203"/>
              <a:gd name="connsiteY6259" fmla="*/ 2298912 h 14922648"/>
              <a:gd name="connsiteX6260" fmla="*/ 8157968 w 12238203"/>
              <a:gd name="connsiteY6260" fmla="*/ 2250246 h 14922648"/>
              <a:gd name="connsiteX6261" fmla="*/ 8188430 w 12238203"/>
              <a:gd name="connsiteY6261" fmla="*/ 2298912 h 14922648"/>
              <a:gd name="connsiteX6262" fmla="*/ 8493230 w 12238203"/>
              <a:gd name="connsiteY6262" fmla="*/ 1688635 h 14922648"/>
              <a:gd name="connsiteX6263" fmla="*/ 8446355 w 12238203"/>
              <a:gd name="connsiteY6263" fmla="*/ 1645983 h 14922648"/>
              <a:gd name="connsiteX6264" fmla="*/ 8493230 w 12238203"/>
              <a:gd name="connsiteY6264" fmla="*/ 1688635 h 14922648"/>
              <a:gd name="connsiteX6265" fmla="*/ 3722025 w 12238203"/>
              <a:gd name="connsiteY6265" fmla="*/ 12494288 h 14922648"/>
              <a:gd name="connsiteX6266" fmla="*/ 3733664 w 12238203"/>
              <a:gd name="connsiteY6266" fmla="*/ 12457555 h 14922648"/>
              <a:gd name="connsiteX6267" fmla="*/ 3687882 w 12238203"/>
              <a:gd name="connsiteY6267" fmla="*/ 12505758 h 14922648"/>
              <a:gd name="connsiteX6268" fmla="*/ 3722025 w 12238203"/>
              <a:gd name="connsiteY6268" fmla="*/ 12494288 h 14922648"/>
              <a:gd name="connsiteX6269" fmla="*/ 3700051 w 12238203"/>
              <a:gd name="connsiteY6269" fmla="*/ 12555565 h 14922648"/>
              <a:gd name="connsiteX6270" fmla="*/ 3681201 w 12238203"/>
              <a:gd name="connsiteY6270" fmla="*/ 12532425 h 14922648"/>
              <a:gd name="connsiteX6271" fmla="*/ 3700051 w 12238203"/>
              <a:gd name="connsiteY6271" fmla="*/ 12555565 h 14922648"/>
              <a:gd name="connsiteX6272" fmla="*/ 8218673 w 12238203"/>
              <a:gd name="connsiteY6272" fmla="*/ 2329624 h 14922648"/>
              <a:gd name="connsiteX6273" fmla="*/ 8169866 w 12238203"/>
              <a:gd name="connsiteY6273" fmla="*/ 2321325 h 14922648"/>
              <a:gd name="connsiteX6274" fmla="*/ 8218673 w 12238203"/>
              <a:gd name="connsiteY6274" fmla="*/ 2329624 h 14922648"/>
              <a:gd name="connsiteX6275" fmla="*/ 8231265 w 12238203"/>
              <a:gd name="connsiteY6275" fmla="*/ 2331105 h 14922648"/>
              <a:gd name="connsiteX6276" fmla="*/ 8192298 w 12238203"/>
              <a:gd name="connsiteY6276" fmla="*/ 2261333 h 14922648"/>
              <a:gd name="connsiteX6277" fmla="*/ 8231265 w 12238203"/>
              <a:gd name="connsiteY6277" fmla="*/ 2331105 h 14922648"/>
              <a:gd name="connsiteX6278" fmla="*/ 3728837 w 12238203"/>
              <a:gd name="connsiteY6278" fmla="*/ 12523853 h 14922648"/>
              <a:gd name="connsiteX6279" fmla="*/ 3720744 w 12238203"/>
              <a:gd name="connsiteY6279" fmla="*/ 12520277 h 14922648"/>
              <a:gd name="connsiteX6280" fmla="*/ 3716968 w 12238203"/>
              <a:gd name="connsiteY6280" fmla="*/ 12528823 h 14922648"/>
              <a:gd name="connsiteX6281" fmla="*/ 3725061 w 12238203"/>
              <a:gd name="connsiteY6281" fmla="*/ 12532399 h 14922648"/>
              <a:gd name="connsiteX6282" fmla="*/ 3753607 w 12238203"/>
              <a:gd name="connsiteY6282" fmla="*/ 12490879 h 14922648"/>
              <a:gd name="connsiteX6283" fmla="*/ 3740074 w 12238203"/>
              <a:gd name="connsiteY6283" fmla="*/ 12464984 h 14922648"/>
              <a:gd name="connsiteX6284" fmla="*/ 3753607 w 12238203"/>
              <a:gd name="connsiteY6284" fmla="*/ 12490879 h 14922648"/>
              <a:gd name="connsiteX6285" fmla="*/ 8256180 w 12238203"/>
              <a:gd name="connsiteY6285" fmla="*/ 2324255 h 14922648"/>
              <a:gd name="connsiteX6286" fmla="*/ 8244076 w 12238203"/>
              <a:gd name="connsiteY6286" fmla="*/ 2292885 h 14922648"/>
              <a:gd name="connsiteX6287" fmla="*/ 8256180 w 12238203"/>
              <a:gd name="connsiteY6287" fmla="*/ 2324255 h 14922648"/>
              <a:gd name="connsiteX6288" fmla="*/ 3747434 w 12238203"/>
              <a:gd name="connsiteY6288" fmla="*/ 12537178 h 14922648"/>
              <a:gd name="connsiteX6289" fmla="*/ 3735961 w 12238203"/>
              <a:gd name="connsiteY6289" fmla="*/ 12497382 h 14922648"/>
              <a:gd name="connsiteX6290" fmla="*/ 3747434 w 12238203"/>
              <a:gd name="connsiteY6290" fmla="*/ 12537178 h 14922648"/>
              <a:gd name="connsiteX6291" fmla="*/ 3797198 w 12238203"/>
              <a:gd name="connsiteY6291" fmla="*/ 12436091 h 14922648"/>
              <a:gd name="connsiteX6292" fmla="*/ 3770558 w 12238203"/>
              <a:gd name="connsiteY6292" fmla="*/ 12429427 h 14922648"/>
              <a:gd name="connsiteX6293" fmla="*/ 3797198 w 12238203"/>
              <a:gd name="connsiteY6293" fmla="*/ 12436091 h 14922648"/>
              <a:gd name="connsiteX6294" fmla="*/ 8535844 w 12238203"/>
              <a:gd name="connsiteY6294" fmla="*/ 1712055 h 14922648"/>
              <a:gd name="connsiteX6295" fmla="*/ 8492397 w 12238203"/>
              <a:gd name="connsiteY6295" fmla="*/ 1670919 h 14922648"/>
              <a:gd name="connsiteX6296" fmla="*/ 8535844 w 12238203"/>
              <a:gd name="connsiteY6296" fmla="*/ 1712055 h 14922648"/>
              <a:gd name="connsiteX6297" fmla="*/ 3712548 w 12238203"/>
              <a:gd name="connsiteY6297" fmla="*/ 12639219 h 14922648"/>
              <a:gd name="connsiteX6298" fmla="*/ 3709299 w 12238203"/>
              <a:gd name="connsiteY6298" fmla="*/ 12623485 h 14922648"/>
              <a:gd name="connsiteX6299" fmla="*/ 3693762 w 12238203"/>
              <a:gd name="connsiteY6299" fmla="*/ 12626323 h 14922648"/>
              <a:gd name="connsiteX6300" fmla="*/ 3668552 w 12238203"/>
              <a:gd name="connsiteY6300" fmla="*/ 12561052 h 14922648"/>
              <a:gd name="connsiteX6301" fmla="*/ 3675435 w 12238203"/>
              <a:gd name="connsiteY6301" fmla="*/ 12622821 h 14922648"/>
              <a:gd name="connsiteX6302" fmla="*/ 8283058 w 12238203"/>
              <a:gd name="connsiteY6302" fmla="*/ 2323375 h 14922648"/>
              <a:gd name="connsiteX6303" fmla="*/ 8257091 w 12238203"/>
              <a:gd name="connsiteY6303" fmla="*/ 2263429 h 14922648"/>
              <a:gd name="connsiteX6304" fmla="*/ 8283058 w 12238203"/>
              <a:gd name="connsiteY6304" fmla="*/ 2323375 h 14922648"/>
              <a:gd name="connsiteX6305" fmla="*/ 8287097 w 12238203"/>
              <a:gd name="connsiteY6305" fmla="*/ 2333834 h 14922648"/>
              <a:gd name="connsiteX6306" fmla="*/ 8249578 w 12238203"/>
              <a:gd name="connsiteY6306" fmla="*/ 2339196 h 14922648"/>
              <a:gd name="connsiteX6307" fmla="*/ 8287097 w 12238203"/>
              <a:gd name="connsiteY6307" fmla="*/ 2333834 h 14922648"/>
              <a:gd name="connsiteX6308" fmla="*/ 8436549 w 12238203"/>
              <a:gd name="connsiteY6308" fmla="*/ 2022323 h 14922648"/>
              <a:gd name="connsiteX6309" fmla="*/ 8356088 w 12238203"/>
              <a:gd name="connsiteY6309" fmla="*/ 1995398 h 14922648"/>
              <a:gd name="connsiteX6310" fmla="*/ 8429517 w 12238203"/>
              <a:gd name="connsiteY6310" fmla="*/ 2027842 h 14922648"/>
              <a:gd name="connsiteX6311" fmla="*/ 8436549 w 12238203"/>
              <a:gd name="connsiteY6311" fmla="*/ 2022323 h 14922648"/>
              <a:gd name="connsiteX6312" fmla="*/ 3828171 w 12238203"/>
              <a:gd name="connsiteY6312" fmla="*/ 12454883 h 14922648"/>
              <a:gd name="connsiteX6313" fmla="*/ 3813907 w 12238203"/>
              <a:gd name="connsiteY6313" fmla="*/ 12453688 h 14922648"/>
              <a:gd name="connsiteX6314" fmla="*/ 3816475 w 12238203"/>
              <a:gd name="connsiteY6314" fmla="*/ 12459419 h 14922648"/>
              <a:gd name="connsiteX6315" fmla="*/ 3828171 w 12238203"/>
              <a:gd name="connsiteY6315" fmla="*/ 12454883 h 14922648"/>
              <a:gd name="connsiteX6316" fmla="*/ 8309904 w 12238203"/>
              <a:gd name="connsiteY6316" fmla="*/ 2330645 h 14922648"/>
              <a:gd name="connsiteX6317" fmla="*/ 8290507 w 12238203"/>
              <a:gd name="connsiteY6317" fmla="*/ 2335341 h 14922648"/>
              <a:gd name="connsiteX6318" fmla="*/ 8309904 w 12238203"/>
              <a:gd name="connsiteY6318" fmla="*/ 2330645 h 14922648"/>
              <a:gd name="connsiteX6319" fmla="*/ 3752503 w 12238203"/>
              <a:gd name="connsiteY6319" fmla="*/ 12649660 h 14922648"/>
              <a:gd name="connsiteX6320" fmla="*/ 3745681 w 12238203"/>
              <a:gd name="connsiteY6320" fmla="*/ 12619644 h 14922648"/>
              <a:gd name="connsiteX6321" fmla="*/ 3738572 w 12238203"/>
              <a:gd name="connsiteY6321" fmla="*/ 12646122 h 14922648"/>
              <a:gd name="connsiteX6322" fmla="*/ 3725942 w 12238203"/>
              <a:gd name="connsiteY6322" fmla="*/ 12630839 h 14922648"/>
              <a:gd name="connsiteX6323" fmla="*/ 3714500 w 12238203"/>
              <a:gd name="connsiteY6323" fmla="*/ 12645190 h 14922648"/>
              <a:gd name="connsiteX6324" fmla="*/ 3743521 w 12238203"/>
              <a:gd name="connsiteY6324" fmla="*/ 12658013 h 14922648"/>
              <a:gd name="connsiteX6325" fmla="*/ 3752503 w 12238203"/>
              <a:gd name="connsiteY6325" fmla="*/ 12649660 h 14922648"/>
              <a:gd name="connsiteX6326" fmla="*/ 8316941 w 12238203"/>
              <a:gd name="connsiteY6326" fmla="*/ 2325080 h 14922648"/>
              <a:gd name="connsiteX6327" fmla="*/ 8301825 w 12238203"/>
              <a:gd name="connsiteY6327" fmla="*/ 2309727 h 14922648"/>
              <a:gd name="connsiteX6328" fmla="*/ 8316941 w 12238203"/>
              <a:gd name="connsiteY6328" fmla="*/ 2325080 h 14922648"/>
              <a:gd name="connsiteX6329" fmla="*/ 8328259 w 12238203"/>
              <a:gd name="connsiteY6329" fmla="*/ 2299466 h 14922648"/>
              <a:gd name="connsiteX6330" fmla="*/ 8321442 w 12238203"/>
              <a:gd name="connsiteY6330" fmla="*/ 2265329 h 14922648"/>
              <a:gd name="connsiteX6331" fmla="*/ 8288182 w 12238203"/>
              <a:gd name="connsiteY6331" fmla="*/ 2272574 h 14922648"/>
              <a:gd name="connsiteX6332" fmla="*/ 8328259 w 12238203"/>
              <a:gd name="connsiteY6332" fmla="*/ 2299466 h 14922648"/>
              <a:gd name="connsiteX6333" fmla="*/ 8365847 w 12238203"/>
              <a:gd name="connsiteY6333" fmla="*/ 2214718 h 14922648"/>
              <a:gd name="connsiteX6334" fmla="*/ 8355582 w 12238203"/>
              <a:gd name="connsiteY6334" fmla="*/ 2227418 h 14922648"/>
              <a:gd name="connsiteX6335" fmla="*/ 8336274 w 12238203"/>
              <a:gd name="connsiteY6335" fmla="*/ 2131694 h 14922648"/>
              <a:gd name="connsiteX6336" fmla="*/ 8365847 w 12238203"/>
              <a:gd name="connsiteY6336" fmla="*/ 2214718 h 14922648"/>
              <a:gd name="connsiteX6337" fmla="*/ 3792392 w 12238203"/>
              <a:gd name="connsiteY6337" fmla="*/ 12591257 h 14922648"/>
              <a:gd name="connsiteX6338" fmla="*/ 3756990 w 12238203"/>
              <a:gd name="connsiteY6338" fmla="*/ 12438242 h 14922648"/>
              <a:gd name="connsiteX6339" fmla="*/ 3792392 w 12238203"/>
              <a:gd name="connsiteY6339" fmla="*/ 12591257 h 14922648"/>
              <a:gd name="connsiteX6340" fmla="*/ 8292064 w 12238203"/>
              <a:gd name="connsiteY6340" fmla="*/ 2411071 h 14922648"/>
              <a:gd name="connsiteX6341" fmla="*/ 8280990 w 12238203"/>
              <a:gd name="connsiteY6341" fmla="*/ 2406177 h 14922648"/>
              <a:gd name="connsiteX6342" fmla="*/ 8292064 w 12238203"/>
              <a:gd name="connsiteY6342" fmla="*/ 2411071 h 14922648"/>
              <a:gd name="connsiteX6343" fmla="*/ 3816735 w 12238203"/>
              <a:gd name="connsiteY6343" fmla="*/ 12558094 h 14922648"/>
              <a:gd name="connsiteX6344" fmla="*/ 3802465 w 12238203"/>
              <a:gd name="connsiteY6344" fmla="*/ 12468038 h 14922648"/>
              <a:gd name="connsiteX6345" fmla="*/ 3816735 w 12238203"/>
              <a:gd name="connsiteY6345" fmla="*/ 12558094 h 14922648"/>
              <a:gd name="connsiteX6346" fmla="*/ 8661676 w 12238203"/>
              <a:gd name="connsiteY6346" fmla="*/ 1654071 h 14922648"/>
              <a:gd name="connsiteX6347" fmla="*/ 8625881 w 12238203"/>
              <a:gd name="connsiteY6347" fmla="*/ 1664783 h 14922648"/>
              <a:gd name="connsiteX6348" fmla="*/ 8661676 w 12238203"/>
              <a:gd name="connsiteY6348" fmla="*/ 1654071 h 14922648"/>
              <a:gd name="connsiteX6349" fmla="*/ 8572828 w 12238203"/>
              <a:gd name="connsiteY6349" fmla="*/ 1862923 h 14922648"/>
              <a:gd name="connsiteX6350" fmla="*/ 8536715 w 12238203"/>
              <a:gd name="connsiteY6350" fmla="*/ 1883095 h 14922648"/>
              <a:gd name="connsiteX6351" fmla="*/ 8502685 w 12238203"/>
              <a:gd name="connsiteY6351" fmla="*/ 1887733 h 14922648"/>
              <a:gd name="connsiteX6352" fmla="*/ 8495052 w 12238203"/>
              <a:gd name="connsiteY6352" fmla="*/ 1888772 h 14922648"/>
              <a:gd name="connsiteX6353" fmla="*/ 8502917 w 12238203"/>
              <a:gd name="connsiteY6353" fmla="*/ 1875095 h 14922648"/>
              <a:gd name="connsiteX6354" fmla="*/ 8505773 w 12238203"/>
              <a:gd name="connsiteY6354" fmla="*/ 1870129 h 14922648"/>
              <a:gd name="connsiteX6355" fmla="*/ 8572828 w 12238203"/>
              <a:gd name="connsiteY6355" fmla="*/ 1862923 h 14922648"/>
              <a:gd name="connsiteX6356" fmla="*/ 8393051 w 12238203"/>
              <a:gd name="connsiteY6356" fmla="*/ 2301562 h 14922648"/>
              <a:gd name="connsiteX6357" fmla="*/ 8395356 w 12238203"/>
              <a:gd name="connsiteY6357" fmla="*/ 2273433 h 14922648"/>
              <a:gd name="connsiteX6358" fmla="*/ 8392222 w 12238203"/>
              <a:gd name="connsiteY6358" fmla="*/ 2266236 h 14922648"/>
              <a:gd name="connsiteX6359" fmla="*/ 8385208 w 12238203"/>
              <a:gd name="connsiteY6359" fmla="*/ 2250133 h 14922648"/>
              <a:gd name="connsiteX6360" fmla="*/ 8328485 w 12238203"/>
              <a:gd name="connsiteY6360" fmla="*/ 2259767 h 14922648"/>
              <a:gd name="connsiteX6361" fmla="*/ 8354462 w 12238203"/>
              <a:gd name="connsiteY6361" fmla="*/ 2319718 h 14922648"/>
              <a:gd name="connsiteX6362" fmla="*/ 8362793 w 12238203"/>
              <a:gd name="connsiteY6362" fmla="*/ 2261660 h 14922648"/>
              <a:gd name="connsiteX6363" fmla="*/ 8373388 w 12238203"/>
              <a:gd name="connsiteY6363" fmla="*/ 2286687 h 14922648"/>
              <a:gd name="connsiteX6364" fmla="*/ 8380419 w 12238203"/>
              <a:gd name="connsiteY6364" fmla="*/ 2292006 h 14922648"/>
              <a:gd name="connsiteX6365" fmla="*/ 8317980 w 12238203"/>
              <a:gd name="connsiteY6365" fmla="*/ 2501084 h 14922648"/>
              <a:gd name="connsiteX6366" fmla="*/ 8309077 w 12238203"/>
              <a:gd name="connsiteY6366" fmla="*/ 2462460 h 14922648"/>
              <a:gd name="connsiteX6367" fmla="*/ 8317980 w 12238203"/>
              <a:gd name="connsiteY6367" fmla="*/ 2501084 h 14922648"/>
              <a:gd name="connsiteX6368" fmla="*/ 8413943 w 12238203"/>
              <a:gd name="connsiteY6368" fmla="*/ 2284260 h 14922648"/>
              <a:gd name="connsiteX6369" fmla="*/ 8412571 w 12238203"/>
              <a:gd name="connsiteY6369" fmla="*/ 2262287 h 14922648"/>
              <a:gd name="connsiteX6370" fmla="*/ 8401909 w 12238203"/>
              <a:gd name="connsiteY6370" fmla="*/ 2245084 h 14922648"/>
              <a:gd name="connsiteX6371" fmla="*/ 8401194 w 12238203"/>
              <a:gd name="connsiteY6371" fmla="*/ 2243931 h 14922648"/>
              <a:gd name="connsiteX6372" fmla="*/ 8401479 w 12238203"/>
              <a:gd name="connsiteY6372" fmla="*/ 2246025 h 14922648"/>
              <a:gd name="connsiteX6373" fmla="*/ 8404111 w 12238203"/>
              <a:gd name="connsiteY6373" fmla="*/ 2265438 h 14922648"/>
              <a:gd name="connsiteX6374" fmla="*/ 8413943 w 12238203"/>
              <a:gd name="connsiteY6374" fmla="*/ 2284260 h 14922648"/>
              <a:gd name="connsiteX6375" fmla="*/ 8617844 w 12238203"/>
              <a:gd name="connsiteY6375" fmla="*/ 1822783 h 14922648"/>
              <a:gd name="connsiteX6376" fmla="*/ 8612532 w 12238203"/>
              <a:gd name="connsiteY6376" fmla="*/ 1785228 h 14922648"/>
              <a:gd name="connsiteX6377" fmla="*/ 8552238 w 12238203"/>
              <a:gd name="connsiteY6377" fmla="*/ 1723381 h 14922648"/>
              <a:gd name="connsiteX6378" fmla="*/ 8581118 w 12238203"/>
              <a:gd name="connsiteY6378" fmla="*/ 1774601 h 14922648"/>
              <a:gd name="connsiteX6379" fmla="*/ 8603780 w 12238203"/>
              <a:gd name="connsiteY6379" fmla="*/ 1804332 h 14922648"/>
              <a:gd name="connsiteX6380" fmla="*/ 8700893 w 12238203"/>
              <a:gd name="connsiteY6380" fmla="*/ 1654054 h 14922648"/>
              <a:gd name="connsiteX6381" fmla="*/ 8674263 w 12238203"/>
              <a:gd name="connsiteY6381" fmla="*/ 1655551 h 14922648"/>
              <a:gd name="connsiteX6382" fmla="*/ 8700893 w 12238203"/>
              <a:gd name="connsiteY6382" fmla="*/ 1654054 h 14922648"/>
              <a:gd name="connsiteX6383" fmla="*/ 8414588 w 12238203"/>
              <a:gd name="connsiteY6383" fmla="*/ 2302403 h 14922648"/>
              <a:gd name="connsiteX6384" fmla="*/ 8367242 w 12238203"/>
              <a:gd name="connsiteY6384" fmla="*/ 2320773 h 14922648"/>
              <a:gd name="connsiteX6385" fmla="*/ 8414588 w 12238203"/>
              <a:gd name="connsiteY6385" fmla="*/ 2302403 h 14922648"/>
              <a:gd name="connsiteX6386" fmla="*/ 8691713 w 12238203"/>
              <a:gd name="connsiteY6386" fmla="*/ 1685198 h 14922648"/>
              <a:gd name="connsiteX6387" fmla="*/ 8658910 w 12238203"/>
              <a:gd name="connsiteY6387" fmla="*/ 1670704 h 14922648"/>
              <a:gd name="connsiteX6388" fmla="*/ 8691713 w 12238203"/>
              <a:gd name="connsiteY6388" fmla="*/ 1685198 h 14922648"/>
              <a:gd name="connsiteX6389" fmla="*/ 3915116 w 12238203"/>
              <a:gd name="connsiteY6389" fmla="*/ 12513216 h 14922648"/>
              <a:gd name="connsiteX6390" fmla="*/ 3900362 w 12238203"/>
              <a:gd name="connsiteY6390" fmla="*/ 12501590 h 14922648"/>
              <a:gd name="connsiteX6391" fmla="*/ 3762365 w 12238203"/>
              <a:gd name="connsiteY6391" fmla="*/ 12681148 h 14922648"/>
              <a:gd name="connsiteX6392" fmla="*/ 3847899 w 12238203"/>
              <a:gd name="connsiteY6392" fmla="*/ 12576460 h 14922648"/>
              <a:gd name="connsiteX6393" fmla="*/ 3915116 w 12238203"/>
              <a:gd name="connsiteY6393" fmla="*/ 12513216 h 14922648"/>
              <a:gd name="connsiteX6394" fmla="*/ 8337994 w 12238203"/>
              <a:gd name="connsiteY6394" fmla="*/ 2505336 h 14922648"/>
              <a:gd name="connsiteX6395" fmla="*/ 8304211 w 12238203"/>
              <a:gd name="connsiteY6395" fmla="*/ 2403173 h 14922648"/>
              <a:gd name="connsiteX6396" fmla="*/ 8337994 w 12238203"/>
              <a:gd name="connsiteY6396" fmla="*/ 2505336 h 14922648"/>
              <a:gd name="connsiteX6397" fmla="*/ 8705554 w 12238203"/>
              <a:gd name="connsiteY6397" fmla="*/ 1673458 h 14922648"/>
              <a:gd name="connsiteX6398" fmla="*/ 8669548 w 12238203"/>
              <a:gd name="connsiteY6398" fmla="*/ 1666222 h 14922648"/>
              <a:gd name="connsiteX6399" fmla="*/ 8705554 w 12238203"/>
              <a:gd name="connsiteY6399" fmla="*/ 1673458 h 14922648"/>
              <a:gd name="connsiteX6400" fmla="*/ 8441888 w 12238203"/>
              <a:gd name="connsiteY6400" fmla="*/ 2270585 h 14922648"/>
              <a:gd name="connsiteX6401" fmla="*/ 8427003 w 12238203"/>
              <a:gd name="connsiteY6401" fmla="*/ 2224720 h 14922648"/>
              <a:gd name="connsiteX6402" fmla="*/ 8431249 w 12238203"/>
              <a:gd name="connsiteY6402" fmla="*/ 2275069 h 14922648"/>
              <a:gd name="connsiteX6403" fmla="*/ 8441888 w 12238203"/>
              <a:gd name="connsiteY6403" fmla="*/ 2270585 h 14922648"/>
              <a:gd name="connsiteX6404" fmla="*/ 8536061 w 12238203"/>
              <a:gd name="connsiteY6404" fmla="*/ 2083543 h 14922648"/>
              <a:gd name="connsiteX6405" fmla="*/ 8437470 w 12238203"/>
              <a:gd name="connsiteY6405" fmla="*/ 2049115 h 14922648"/>
              <a:gd name="connsiteX6406" fmla="*/ 8292056 w 12238203"/>
              <a:gd name="connsiteY6406" fmla="*/ 1971672 h 14922648"/>
              <a:gd name="connsiteX6407" fmla="*/ 8247041 w 12238203"/>
              <a:gd name="connsiteY6407" fmla="*/ 1964975 h 14922648"/>
              <a:gd name="connsiteX6408" fmla="*/ 8242656 w 12238203"/>
              <a:gd name="connsiteY6408" fmla="*/ 1914834 h 14922648"/>
              <a:gd name="connsiteX6409" fmla="*/ 8226831 w 12238203"/>
              <a:gd name="connsiteY6409" fmla="*/ 1782005 h 14922648"/>
              <a:gd name="connsiteX6410" fmla="*/ 8265012 w 12238203"/>
              <a:gd name="connsiteY6410" fmla="*/ 1894268 h 14922648"/>
              <a:gd name="connsiteX6411" fmla="*/ 8309536 w 12238203"/>
              <a:gd name="connsiteY6411" fmla="*/ 1962144 h 14922648"/>
              <a:gd name="connsiteX6412" fmla="*/ 8431824 w 12238203"/>
              <a:gd name="connsiteY6412" fmla="*/ 2002984 h 14922648"/>
              <a:gd name="connsiteX6413" fmla="*/ 8528575 w 12238203"/>
              <a:gd name="connsiteY6413" fmla="*/ 2071610 h 14922648"/>
              <a:gd name="connsiteX6414" fmla="*/ 8536061 w 12238203"/>
              <a:gd name="connsiteY6414" fmla="*/ 2083543 h 14922648"/>
              <a:gd name="connsiteX6415" fmla="*/ 8713436 w 12238203"/>
              <a:gd name="connsiteY6415" fmla="*/ 1694796 h 14922648"/>
              <a:gd name="connsiteX6416" fmla="*/ 8701279 w 12238203"/>
              <a:gd name="connsiteY6416" fmla="*/ 1693506 h 14922648"/>
              <a:gd name="connsiteX6417" fmla="*/ 8702989 w 12238203"/>
              <a:gd name="connsiteY6417" fmla="*/ 1698852 h 14922648"/>
              <a:gd name="connsiteX6418" fmla="*/ 8713436 w 12238203"/>
              <a:gd name="connsiteY6418" fmla="*/ 1694796 h 14922648"/>
              <a:gd name="connsiteX6419" fmla="*/ 8467697 w 12238203"/>
              <a:gd name="connsiteY6419" fmla="*/ 2251374 h 14922648"/>
              <a:gd name="connsiteX6420" fmla="*/ 8449404 w 12238203"/>
              <a:gd name="connsiteY6420" fmla="*/ 2204003 h 14922648"/>
              <a:gd name="connsiteX6421" fmla="*/ 8442788 w 12238203"/>
              <a:gd name="connsiteY6421" fmla="*/ 2209754 h 14922648"/>
              <a:gd name="connsiteX6422" fmla="*/ 8467697 w 12238203"/>
              <a:gd name="connsiteY6422" fmla="*/ 2251374 h 14922648"/>
              <a:gd name="connsiteX6423" fmla="*/ 8482221 w 12238203"/>
              <a:gd name="connsiteY6423" fmla="*/ 2218503 h 14922648"/>
              <a:gd name="connsiteX6424" fmla="*/ 8468785 w 12238203"/>
              <a:gd name="connsiteY6424" fmla="*/ 2190116 h 14922648"/>
              <a:gd name="connsiteX6425" fmla="*/ 8482221 w 12238203"/>
              <a:gd name="connsiteY6425" fmla="*/ 2218503 h 14922648"/>
              <a:gd name="connsiteX6426" fmla="*/ 8365930 w 12238203"/>
              <a:gd name="connsiteY6426" fmla="*/ 2491662 h 14922648"/>
              <a:gd name="connsiteX6427" fmla="*/ 8325736 w 12238203"/>
              <a:gd name="connsiteY6427" fmla="*/ 2404012 h 14922648"/>
              <a:gd name="connsiteX6428" fmla="*/ 8355056 w 12238203"/>
              <a:gd name="connsiteY6428" fmla="*/ 2495529 h 14922648"/>
              <a:gd name="connsiteX6429" fmla="*/ 8365930 w 12238203"/>
              <a:gd name="connsiteY6429" fmla="*/ 2491662 h 14922648"/>
              <a:gd name="connsiteX6430" fmla="*/ 8625653 w 12238203"/>
              <a:gd name="connsiteY6430" fmla="*/ 1913484 h 14922648"/>
              <a:gd name="connsiteX6431" fmla="*/ 8614402 w 12238203"/>
              <a:gd name="connsiteY6431" fmla="*/ 1860550 h 14922648"/>
              <a:gd name="connsiteX6432" fmla="*/ 8625653 w 12238203"/>
              <a:gd name="connsiteY6432" fmla="*/ 1913484 h 14922648"/>
              <a:gd name="connsiteX6433" fmla="*/ 8570401 w 12238203"/>
              <a:gd name="connsiteY6433" fmla="*/ 2045252 h 14922648"/>
              <a:gd name="connsiteX6434" fmla="*/ 8591701 w 12238203"/>
              <a:gd name="connsiteY6434" fmla="*/ 1990326 h 14922648"/>
              <a:gd name="connsiteX6435" fmla="*/ 8596796 w 12238203"/>
              <a:gd name="connsiteY6435" fmla="*/ 1912030 h 14922648"/>
              <a:gd name="connsiteX6436" fmla="*/ 8582005 w 12238203"/>
              <a:gd name="connsiteY6436" fmla="*/ 1851873 h 14922648"/>
              <a:gd name="connsiteX6437" fmla="*/ 8577336 w 12238203"/>
              <a:gd name="connsiteY6437" fmla="*/ 1832884 h 14922648"/>
              <a:gd name="connsiteX6438" fmla="*/ 8505759 w 12238203"/>
              <a:gd name="connsiteY6438" fmla="*/ 1720193 h 14922648"/>
              <a:gd name="connsiteX6439" fmla="*/ 8158544 w 12238203"/>
              <a:gd name="connsiteY6439" fmla="*/ 1694339 h 14922648"/>
              <a:gd name="connsiteX6440" fmla="*/ 8007251 w 12238203"/>
              <a:gd name="connsiteY6440" fmla="*/ 1907613 h 14922648"/>
              <a:gd name="connsiteX6441" fmla="*/ 8079341 w 12238203"/>
              <a:gd name="connsiteY6441" fmla="*/ 2180299 h 14922648"/>
              <a:gd name="connsiteX6442" fmla="*/ 8180571 w 12238203"/>
              <a:gd name="connsiteY6442" fmla="*/ 2238293 h 14922648"/>
              <a:gd name="connsiteX6443" fmla="*/ 8382865 w 12238203"/>
              <a:gd name="connsiteY6443" fmla="*/ 2235832 h 14922648"/>
              <a:gd name="connsiteX6444" fmla="*/ 8415816 w 12238203"/>
              <a:gd name="connsiteY6444" fmla="*/ 2214721 h 14922648"/>
              <a:gd name="connsiteX6445" fmla="*/ 8423106 w 12238203"/>
              <a:gd name="connsiteY6445" fmla="*/ 2210050 h 14922648"/>
              <a:gd name="connsiteX6446" fmla="*/ 8467337 w 12238203"/>
              <a:gd name="connsiteY6446" fmla="*/ 2172639 h 14922648"/>
              <a:gd name="connsiteX6447" fmla="*/ 8497993 w 12238203"/>
              <a:gd name="connsiteY6447" fmla="*/ 2143220 h 14922648"/>
              <a:gd name="connsiteX6448" fmla="*/ 8505462 w 12238203"/>
              <a:gd name="connsiteY6448" fmla="*/ 2136052 h 14922648"/>
              <a:gd name="connsiteX6449" fmla="*/ 8570401 w 12238203"/>
              <a:gd name="connsiteY6449" fmla="*/ 2045252 h 14922648"/>
              <a:gd name="connsiteX6450" fmla="*/ 3875229 w 12238203"/>
              <a:gd name="connsiteY6450" fmla="*/ 12681991 h 14922648"/>
              <a:gd name="connsiteX6451" fmla="*/ 3867647 w 12238203"/>
              <a:gd name="connsiteY6451" fmla="*/ 12654128 h 14922648"/>
              <a:gd name="connsiteX6452" fmla="*/ 3849543 w 12238203"/>
              <a:gd name="connsiteY6452" fmla="*/ 12651235 h 14922648"/>
              <a:gd name="connsiteX6453" fmla="*/ 3864080 w 12238203"/>
              <a:gd name="connsiteY6453" fmla="*/ 12618336 h 14922648"/>
              <a:gd name="connsiteX6454" fmla="*/ 3880296 w 12238203"/>
              <a:gd name="connsiteY6454" fmla="*/ 12625501 h 14922648"/>
              <a:gd name="connsiteX6455" fmla="*/ 3856753 w 12238203"/>
              <a:gd name="connsiteY6455" fmla="*/ 12600289 h 14922648"/>
              <a:gd name="connsiteX6456" fmla="*/ 3820967 w 12238203"/>
              <a:gd name="connsiteY6456" fmla="*/ 12647802 h 14922648"/>
              <a:gd name="connsiteX6457" fmla="*/ 3875229 w 12238203"/>
              <a:gd name="connsiteY6457" fmla="*/ 12681991 h 14922648"/>
              <a:gd name="connsiteX6458" fmla="*/ 8381294 w 12238203"/>
              <a:gd name="connsiteY6458" fmla="*/ 2485697 h 14922648"/>
              <a:gd name="connsiteX6459" fmla="*/ 8374052 w 12238203"/>
              <a:gd name="connsiteY6459" fmla="*/ 2482497 h 14922648"/>
              <a:gd name="connsiteX6460" fmla="*/ 8370846 w 12238203"/>
              <a:gd name="connsiteY6460" fmla="*/ 2489752 h 14922648"/>
              <a:gd name="connsiteX6461" fmla="*/ 8378088 w 12238203"/>
              <a:gd name="connsiteY6461" fmla="*/ 2492953 h 14922648"/>
              <a:gd name="connsiteX6462" fmla="*/ 8744768 w 12238203"/>
              <a:gd name="connsiteY6462" fmla="*/ 1673439 h 14922648"/>
              <a:gd name="connsiteX6463" fmla="*/ 8745837 w 12238203"/>
              <a:gd name="connsiteY6463" fmla="*/ 1660648 h 14922648"/>
              <a:gd name="connsiteX6464" fmla="*/ 8703217 w 12238203"/>
              <a:gd name="connsiteY6464" fmla="*/ 1659162 h 14922648"/>
              <a:gd name="connsiteX6465" fmla="*/ 8744768 w 12238203"/>
              <a:gd name="connsiteY6465" fmla="*/ 1673439 h 14922648"/>
              <a:gd name="connsiteX6466" fmla="*/ 8509290 w 12238203"/>
              <a:gd name="connsiteY6466" fmla="*/ 2217197 h 14922648"/>
              <a:gd name="connsiteX6467" fmla="*/ 8497610 w 12238203"/>
              <a:gd name="connsiteY6467" fmla="*/ 2164074 h 14922648"/>
              <a:gd name="connsiteX6468" fmla="*/ 8509290 w 12238203"/>
              <a:gd name="connsiteY6468" fmla="*/ 2217197 h 14922648"/>
              <a:gd name="connsiteX6469" fmla="*/ 8397274 w 12238203"/>
              <a:gd name="connsiteY6469" fmla="*/ 2479493 h 14922648"/>
              <a:gd name="connsiteX6470" fmla="*/ 8373449 w 12238203"/>
              <a:gd name="connsiteY6470" fmla="*/ 2425093 h 14922648"/>
              <a:gd name="connsiteX6471" fmla="*/ 8397274 w 12238203"/>
              <a:gd name="connsiteY6471" fmla="*/ 2479493 h 14922648"/>
              <a:gd name="connsiteX6472" fmla="*/ 8405384 w 12238203"/>
              <a:gd name="connsiteY6472" fmla="*/ 2461140 h 14922648"/>
              <a:gd name="connsiteX6473" fmla="*/ 8397702 w 12238203"/>
              <a:gd name="connsiteY6473" fmla="*/ 2448563 h 14922648"/>
              <a:gd name="connsiteX6474" fmla="*/ 8405384 w 12238203"/>
              <a:gd name="connsiteY6474" fmla="*/ 2461140 h 14922648"/>
              <a:gd name="connsiteX6475" fmla="*/ 8734283 w 12238203"/>
              <a:gd name="connsiteY6475" fmla="*/ 1716761 h 14922648"/>
              <a:gd name="connsiteX6476" fmla="*/ 8721509 w 12238203"/>
              <a:gd name="connsiteY6476" fmla="*/ 1715708 h 14922648"/>
              <a:gd name="connsiteX6477" fmla="*/ 8723646 w 12238203"/>
              <a:gd name="connsiteY6477" fmla="*/ 1721244 h 14922648"/>
              <a:gd name="connsiteX6478" fmla="*/ 8734283 w 12238203"/>
              <a:gd name="connsiteY6478" fmla="*/ 1716761 h 14922648"/>
              <a:gd name="connsiteX6479" fmla="*/ 8747735 w 12238203"/>
              <a:gd name="connsiteY6479" fmla="*/ 1696687 h 14922648"/>
              <a:gd name="connsiteX6480" fmla="*/ 8729416 w 12238203"/>
              <a:gd name="connsiteY6480" fmla="*/ 1688593 h 14922648"/>
              <a:gd name="connsiteX6481" fmla="*/ 8747735 w 12238203"/>
              <a:gd name="connsiteY6481" fmla="*/ 1696687 h 14922648"/>
              <a:gd name="connsiteX6482" fmla="*/ 8521643 w 12238203"/>
              <a:gd name="connsiteY6482" fmla="*/ 2218063 h 14922648"/>
              <a:gd name="connsiteX6483" fmla="*/ 8491794 w 12238203"/>
              <a:gd name="connsiteY6483" fmla="*/ 2226815 h 14922648"/>
              <a:gd name="connsiteX6484" fmla="*/ 8434407 w 12238203"/>
              <a:gd name="connsiteY6484" fmla="*/ 2297894 h 14922648"/>
              <a:gd name="connsiteX6485" fmla="*/ 8521643 w 12238203"/>
              <a:gd name="connsiteY6485" fmla="*/ 2218063 h 14922648"/>
              <a:gd name="connsiteX6486" fmla="*/ 8529565 w 12238203"/>
              <a:gd name="connsiteY6486" fmla="*/ 2200134 h 14922648"/>
              <a:gd name="connsiteX6487" fmla="*/ 8517006 w 12238203"/>
              <a:gd name="connsiteY6487" fmla="*/ 2159377 h 14922648"/>
              <a:gd name="connsiteX6488" fmla="*/ 8529565 w 12238203"/>
              <a:gd name="connsiteY6488" fmla="*/ 2200134 h 14922648"/>
              <a:gd name="connsiteX6489" fmla="*/ 3894081 w 12238203"/>
              <a:gd name="connsiteY6489" fmla="*/ 12705130 h 14922648"/>
              <a:gd name="connsiteX6490" fmla="*/ 3888386 w 12238203"/>
              <a:gd name="connsiteY6490" fmla="*/ 12672994 h 14922648"/>
              <a:gd name="connsiteX6491" fmla="*/ 3894081 w 12238203"/>
              <a:gd name="connsiteY6491" fmla="*/ 12705130 h 14922648"/>
              <a:gd name="connsiteX6492" fmla="*/ 8547047 w 12238203"/>
              <a:gd name="connsiteY6492" fmla="*/ 2181325 h 14922648"/>
              <a:gd name="connsiteX6493" fmla="*/ 8538965 w 12238203"/>
              <a:gd name="connsiteY6493" fmla="*/ 2129281 h 14922648"/>
              <a:gd name="connsiteX6494" fmla="*/ 8547047 w 12238203"/>
              <a:gd name="connsiteY6494" fmla="*/ 2181325 h 14922648"/>
              <a:gd name="connsiteX6495" fmla="*/ 8566476 w 12238203"/>
              <a:gd name="connsiteY6495" fmla="*/ 2137354 h 14922648"/>
              <a:gd name="connsiteX6496" fmla="*/ 8573312 w 12238203"/>
              <a:gd name="connsiteY6496" fmla="*/ 2091902 h 14922648"/>
              <a:gd name="connsiteX6497" fmla="*/ 8548585 w 12238203"/>
              <a:gd name="connsiteY6497" fmla="*/ 2107509 h 14922648"/>
              <a:gd name="connsiteX6498" fmla="*/ 8566476 w 12238203"/>
              <a:gd name="connsiteY6498" fmla="*/ 2137354 h 14922648"/>
              <a:gd name="connsiteX6499" fmla="*/ 8602125 w 12238203"/>
              <a:gd name="connsiteY6499" fmla="*/ 2056671 h 14922648"/>
              <a:gd name="connsiteX6500" fmla="*/ 8585510 w 12238203"/>
              <a:gd name="connsiteY6500" fmla="*/ 2053921 h 14922648"/>
              <a:gd name="connsiteX6501" fmla="*/ 8602125 w 12238203"/>
              <a:gd name="connsiteY6501" fmla="*/ 2056671 h 14922648"/>
              <a:gd name="connsiteX6502" fmla="*/ 8650601 w 12238203"/>
              <a:gd name="connsiteY6502" fmla="*/ 1946957 h 14922648"/>
              <a:gd name="connsiteX6503" fmla="*/ 8641451 w 12238203"/>
              <a:gd name="connsiteY6503" fmla="*/ 1907708 h 14922648"/>
              <a:gd name="connsiteX6504" fmla="*/ 8650601 w 12238203"/>
              <a:gd name="connsiteY6504" fmla="*/ 1946957 h 14922648"/>
              <a:gd name="connsiteX6505" fmla="*/ 8592518 w 12238203"/>
              <a:gd name="connsiteY6505" fmla="*/ 2087632 h 14922648"/>
              <a:gd name="connsiteX6506" fmla="*/ 8580794 w 12238203"/>
              <a:gd name="connsiteY6506" fmla="*/ 2064594 h 14922648"/>
              <a:gd name="connsiteX6507" fmla="*/ 8592518 w 12238203"/>
              <a:gd name="connsiteY6507" fmla="*/ 2087632 h 14922648"/>
              <a:gd name="connsiteX6508" fmla="*/ 8648857 w 12238203"/>
              <a:gd name="connsiteY6508" fmla="*/ 1980883 h 14922648"/>
              <a:gd name="connsiteX6509" fmla="*/ 8642047 w 12238203"/>
              <a:gd name="connsiteY6509" fmla="*/ 1955934 h 14922648"/>
              <a:gd name="connsiteX6510" fmla="*/ 8648857 w 12238203"/>
              <a:gd name="connsiteY6510" fmla="*/ 1980883 h 14922648"/>
              <a:gd name="connsiteX6511" fmla="*/ 8577355 w 12238203"/>
              <a:gd name="connsiteY6511" fmla="*/ 2163464 h 14922648"/>
              <a:gd name="connsiteX6512" fmla="*/ 8572213 w 12238203"/>
              <a:gd name="connsiteY6512" fmla="*/ 2143972 h 14922648"/>
              <a:gd name="connsiteX6513" fmla="*/ 8559198 w 12238203"/>
              <a:gd name="connsiteY6513" fmla="*/ 2173428 h 14922648"/>
              <a:gd name="connsiteX6514" fmla="*/ 8577355 w 12238203"/>
              <a:gd name="connsiteY6514" fmla="*/ 2163464 h 14922648"/>
              <a:gd name="connsiteX6515" fmla="*/ 8425804 w 12238203"/>
              <a:gd name="connsiteY6515" fmla="*/ 2514035 h 14922648"/>
              <a:gd name="connsiteX6516" fmla="*/ 8418799 w 12238203"/>
              <a:gd name="connsiteY6516" fmla="*/ 2480331 h 14922648"/>
              <a:gd name="connsiteX6517" fmla="*/ 8425804 w 12238203"/>
              <a:gd name="connsiteY6517" fmla="*/ 2514035 h 14922648"/>
              <a:gd name="connsiteX6518" fmla="*/ 8593117 w 12238203"/>
              <a:gd name="connsiteY6518" fmla="*/ 2135860 h 14922648"/>
              <a:gd name="connsiteX6519" fmla="*/ 8590775 w 12238203"/>
              <a:gd name="connsiteY6519" fmla="*/ 2121558 h 14922648"/>
              <a:gd name="connsiteX6520" fmla="*/ 8593117 w 12238203"/>
              <a:gd name="connsiteY6520" fmla="*/ 2135860 h 14922648"/>
              <a:gd name="connsiteX6521" fmla="*/ 8631077 w 12238203"/>
              <a:gd name="connsiteY6521" fmla="*/ 2060470 h 14922648"/>
              <a:gd name="connsiteX6522" fmla="*/ 8636044 w 12238203"/>
              <a:gd name="connsiteY6522" fmla="*/ 2019103 h 14922648"/>
              <a:gd name="connsiteX6523" fmla="*/ 8623661 w 12238203"/>
              <a:gd name="connsiteY6523" fmla="*/ 2057512 h 14922648"/>
              <a:gd name="connsiteX6524" fmla="*/ 8609968 w 12238203"/>
              <a:gd name="connsiteY6524" fmla="*/ 2108099 h 14922648"/>
              <a:gd name="connsiteX6525" fmla="*/ 8631077 w 12238203"/>
              <a:gd name="connsiteY6525" fmla="*/ 2060470 h 14922648"/>
              <a:gd name="connsiteX6526" fmla="*/ 3922674 w 12238203"/>
              <a:gd name="connsiteY6526" fmla="*/ 12717764 h 14922648"/>
              <a:gd name="connsiteX6527" fmla="*/ 3910044 w 12238203"/>
              <a:gd name="connsiteY6527" fmla="*/ 12702480 h 14922648"/>
              <a:gd name="connsiteX6528" fmla="*/ 3922674 w 12238203"/>
              <a:gd name="connsiteY6528" fmla="*/ 12717764 h 14922648"/>
              <a:gd name="connsiteX6529" fmla="*/ 8781368 w 12238203"/>
              <a:gd name="connsiteY6529" fmla="*/ 1728893 h 14922648"/>
              <a:gd name="connsiteX6530" fmla="*/ 8764985 w 12238203"/>
              <a:gd name="connsiteY6530" fmla="*/ 1717573 h 14922648"/>
              <a:gd name="connsiteX6531" fmla="*/ 8781368 w 12238203"/>
              <a:gd name="connsiteY6531" fmla="*/ 1728893 h 14922648"/>
              <a:gd name="connsiteX6532" fmla="*/ 8801421 w 12238203"/>
              <a:gd name="connsiteY6532" fmla="*/ 1693880 h 14922648"/>
              <a:gd name="connsiteX6533" fmla="*/ 8757542 w 12238203"/>
              <a:gd name="connsiteY6533" fmla="*/ 1674492 h 14922648"/>
              <a:gd name="connsiteX6534" fmla="*/ 8801421 w 12238203"/>
              <a:gd name="connsiteY6534" fmla="*/ 1693880 h 14922648"/>
              <a:gd name="connsiteX6535" fmla="*/ 8447753 w 12238203"/>
              <a:gd name="connsiteY6535" fmla="*/ 2515061 h 14922648"/>
              <a:gd name="connsiteX6536" fmla="*/ 8412889 w 12238203"/>
              <a:gd name="connsiteY6536" fmla="*/ 2385383 h 14922648"/>
              <a:gd name="connsiteX6537" fmla="*/ 8428404 w 12238203"/>
              <a:gd name="connsiteY6537" fmla="*/ 2449375 h 14922648"/>
              <a:gd name="connsiteX6538" fmla="*/ 8447753 w 12238203"/>
              <a:gd name="connsiteY6538" fmla="*/ 2515061 h 14922648"/>
              <a:gd name="connsiteX6539" fmla="*/ 8464161 w 12238203"/>
              <a:gd name="connsiteY6539" fmla="*/ 2477927 h 14922648"/>
              <a:gd name="connsiteX6540" fmla="*/ 8443127 w 12238203"/>
              <a:gd name="connsiteY6540" fmla="*/ 2425271 h 14922648"/>
              <a:gd name="connsiteX6541" fmla="*/ 8464161 w 12238203"/>
              <a:gd name="connsiteY6541" fmla="*/ 2477927 h 14922648"/>
              <a:gd name="connsiteX6542" fmla="*/ 8813805 w 12238203"/>
              <a:gd name="connsiteY6542" fmla="*/ 1686598 h 14922648"/>
              <a:gd name="connsiteX6543" fmla="*/ 8745635 w 12238203"/>
              <a:gd name="connsiteY6543" fmla="*/ 1651886 h 14922648"/>
              <a:gd name="connsiteX6544" fmla="*/ 8813805 w 12238203"/>
              <a:gd name="connsiteY6544" fmla="*/ 1686598 h 14922648"/>
              <a:gd name="connsiteX6545" fmla="*/ 8795411 w 12238203"/>
              <a:gd name="connsiteY6545" fmla="*/ 1757034 h 14922648"/>
              <a:gd name="connsiteX6546" fmla="*/ 8743663 w 12238203"/>
              <a:gd name="connsiteY6546" fmla="*/ 1725497 h 14922648"/>
              <a:gd name="connsiteX6547" fmla="*/ 8795411 w 12238203"/>
              <a:gd name="connsiteY6547" fmla="*/ 1757034 h 14922648"/>
              <a:gd name="connsiteX6548" fmla="*/ 8478218 w 12238203"/>
              <a:gd name="connsiteY6548" fmla="*/ 2484139 h 14922648"/>
              <a:gd name="connsiteX6549" fmla="*/ 8451474 w 12238203"/>
              <a:gd name="connsiteY6549" fmla="*/ 2376414 h 14922648"/>
              <a:gd name="connsiteX6550" fmla="*/ 8459736 w 12238203"/>
              <a:gd name="connsiteY6550" fmla="*/ 2428018 h 14922648"/>
              <a:gd name="connsiteX6551" fmla="*/ 8478218 w 12238203"/>
              <a:gd name="connsiteY6551" fmla="*/ 2484139 h 14922648"/>
              <a:gd name="connsiteX6552" fmla="*/ 3948362 w 12238203"/>
              <a:gd name="connsiteY6552" fmla="*/ 12748520 h 14922648"/>
              <a:gd name="connsiteX6553" fmla="*/ 3929103 w 12238203"/>
              <a:gd name="connsiteY6553" fmla="*/ 12681282 h 14922648"/>
              <a:gd name="connsiteX6554" fmla="*/ 3948362 w 12238203"/>
              <a:gd name="connsiteY6554" fmla="*/ 12748520 h 14922648"/>
              <a:gd name="connsiteX6555" fmla="*/ 8743311 w 12238203"/>
              <a:gd name="connsiteY6555" fmla="*/ 1904914 h 14922648"/>
              <a:gd name="connsiteX6556" fmla="*/ 8741852 w 12238203"/>
              <a:gd name="connsiteY6556" fmla="*/ 1878251 h 14922648"/>
              <a:gd name="connsiteX6557" fmla="*/ 8743311 w 12238203"/>
              <a:gd name="connsiteY6557" fmla="*/ 1904914 h 14922648"/>
              <a:gd name="connsiteX6558" fmla="*/ 8809694 w 12238203"/>
              <a:gd name="connsiteY6558" fmla="*/ 1754672 h 14922648"/>
              <a:gd name="connsiteX6559" fmla="*/ 8791377 w 12238203"/>
              <a:gd name="connsiteY6559" fmla="*/ 1746579 h 14922648"/>
              <a:gd name="connsiteX6560" fmla="*/ 8809694 w 12238203"/>
              <a:gd name="connsiteY6560" fmla="*/ 1754672 h 14922648"/>
              <a:gd name="connsiteX6561" fmla="*/ 8812900 w 12238203"/>
              <a:gd name="connsiteY6561" fmla="*/ 1747416 h 14922648"/>
              <a:gd name="connsiteX6562" fmla="*/ 8797991 w 12238203"/>
              <a:gd name="connsiteY6562" fmla="*/ 1740829 h 14922648"/>
              <a:gd name="connsiteX6563" fmla="*/ 8559714 w 12238203"/>
              <a:gd name="connsiteY6563" fmla="*/ 2349247 h 14922648"/>
              <a:gd name="connsiteX6564" fmla="*/ 8563787 w 12238203"/>
              <a:gd name="connsiteY6564" fmla="*/ 2320438 h 14922648"/>
              <a:gd name="connsiteX6565" fmla="*/ 8559714 w 12238203"/>
              <a:gd name="connsiteY6565" fmla="*/ 2349247 h 14922648"/>
              <a:gd name="connsiteX6566" fmla="*/ 8467934 w 12238203"/>
              <a:gd name="connsiteY6566" fmla="*/ 2567341 h 14922648"/>
              <a:gd name="connsiteX6567" fmla="*/ 8459233 w 12238203"/>
              <a:gd name="connsiteY6567" fmla="*/ 2537478 h 14922648"/>
              <a:gd name="connsiteX6568" fmla="*/ 8467934 w 12238203"/>
              <a:gd name="connsiteY6568" fmla="*/ 2567341 h 14922648"/>
              <a:gd name="connsiteX6569" fmla="*/ 8508481 w 12238203"/>
              <a:gd name="connsiteY6569" fmla="*/ 2475574 h 14922648"/>
              <a:gd name="connsiteX6570" fmla="*/ 8472987 w 12238203"/>
              <a:gd name="connsiteY6570" fmla="*/ 2368064 h 14922648"/>
              <a:gd name="connsiteX6571" fmla="*/ 8476595 w 12238203"/>
              <a:gd name="connsiteY6571" fmla="*/ 2409450 h 14922648"/>
              <a:gd name="connsiteX6572" fmla="*/ 8508481 w 12238203"/>
              <a:gd name="connsiteY6572" fmla="*/ 2475574 h 14922648"/>
              <a:gd name="connsiteX6573" fmla="*/ 8521305 w 12238203"/>
              <a:gd name="connsiteY6573" fmla="*/ 2446550 h 14922648"/>
              <a:gd name="connsiteX6574" fmla="*/ 8500923 w 12238203"/>
              <a:gd name="connsiteY6574" fmla="*/ 2354390 h 14922648"/>
              <a:gd name="connsiteX6575" fmla="*/ 8507021 w 12238203"/>
              <a:gd name="connsiteY6575" fmla="*/ 2448911 h 14922648"/>
              <a:gd name="connsiteX6576" fmla="*/ 8521305 w 12238203"/>
              <a:gd name="connsiteY6576" fmla="*/ 2446550 h 14922648"/>
              <a:gd name="connsiteX6577" fmla="*/ 3994824 w 12238203"/>
              <a:gd name="connsiteY6577" fmla="*/ 12710320 h 14922648"/>
              <a:gd name="connsiteX6578" fmla="*/ 3981703 w 12238203"/>
              <a:gd name="connsiteY6578" fmla="*/ 12684607 h 14922648"/>
              <a:gd name="connsiteX6579" fmla="*/ 3994824 w 12238203"/>
              <a:gd name="connsiteY6579" fmla="*/ 12710320 h 14922648"/>
              <a:gd name="connsiteX6580" fmla="*/ 8510706 w 12238203"/>
              <a:gd name="connsiteY6580" fmla="*/ 2497473 h 14922648"/>
              <a:gd name="connsiteX6581" fmla="*/ 8512327 w 12238203"/>
              <a:gd name="connsiteY6581" fmla="*/ 2486456 h 14922648"/>
              <a:gd name="connsiteX6582" fmla="*/ 8486767 w 12238203"/>
              <a:gd name="connsiteY6582" fmla="*/ 2475162 h 14922648"/>
              <a:gd name="connsiteX6583" fmla="*/ 8504218 w 12238203"/>
              <a:gd name="connsiteY6583" fmla="*/ 2504809 h 14922648"/>
              <a:gd name="connsiteX6584" fmla="*/ 8510706 w 12238203"/>
              <a:gd name="connsiteY6584" fmla="*/ 2497473 h 14922648"/>
              <a:gd name="connsiteX6585" fmla="*/ 8549018 w 12238203"/>
              <a:gd name="connsiteY6585" fmla="*/ 2413646 h 14922648"/>
              <a:gd name="connsiteX6586" fmla="*/ 8543936 w 12238203"/>
              <a:gd name="connsiteY6586" fmla="*/ 2395331 h 14922648"/>
              <a:gd name="connsiteX6587" fmla="*/ 8532621 w 12238203"/>
              <a:gd name="connsiteY6587" fmla="*/ 2420941 h 14922648"/>
              <a:gd name="connsiteX6588" fmla="*/ 8549018 w 12238203"/>
              <a:gd name="connsiteY6588" fmla="*/ 2413646 h 14922648"/>
              <a:gd name="connsiteX6589" fmla="*/ 8814132 w 12238203"/>
              <a:gd name="connsiteY6589" fmla="*/ 1813770 h 14922648"/>
              <a:gd name="connsiteX6590" fmla="*/ 8791338 w 12238203"/>
              <a:gd name="connsiteY6590" fmla="*/ 1785843 h 14922648"/>
              <a:gd name="connsiteX6591" fmla="*/ 8788811 w 12238203"/>
              <a:gd name="connsiteY6591" fmla="*/ 1771972 h 14922648"/>
              <a:gd name="connsiteX6592" fmla="*/ 8732988 w 12238203"/>
              <a:gd name="connsiteY6592" fmla="*/ 1769244 h 14922648"/>
              <a:gd name="connsiteX6593" fmla="*/ 8701882 w 12238203"/>
              <a:gd name="connsiteY6593" fmla="*/ 1750909 h 14922648"/>
              <a:gd name="connsiteX6594" fmla="*/ 8814132 w 12238203"/>
              <a:gd name="connsiteY6594" fmla="*/ 1813770 h 14922648"/>
              <a:gd name="connsiteX6595" fmla="*/ 8833557 w 12238203"/>
              <a:gd name="connsiteY6595" fmla="*/ 1769807 h 14922648"/>
              <a:gd name="connsiteX6596" fmla="*/ 8814799 w 12238203"/>
              <a:gd name="connsiteY6596" fmla="*/ 1752336 h 14922648"/>
              <a:gd name="connsiteX6597" fmla="*/ 8833557 w 12238203"/>
              <a:gd name="connsiteY6597" fmla="*/ 1769807 h 14922648"/>
              <a:gd name="connsiteX6598" fmla="*/ 8841666 w 12238203"/>
              <a:gd name="connsiteY6598" fmla="*/ 1751454 h 14922648"/>
              <a:gd name="connsiteX6599" fmla="*/ 8831660 w 12238203"/>
              <a:gd name="connsiteY6599" fmla="*/ 1733769 h 14922648"/>
              <a:gd name="connsiteX6600" fmla="*/ 8841666 w 12238203"/>
              <a:gd name="connsiteY6600" fmla="*/ 1751454 h 14922648"/>
              <a:gd name="connsiteX6601" fmla="*/ 8664291 w 12238203"/>
              <a:gd name="connsiteY6601" fmla="*/ 2162715 h 14922648"/>
              <a:gd name="connsiteX6602" fmla="*/ 8610612 w 12238203"/>
              <a:gd name="connsiteY6602" fmla="*/ 2126242 h 14922648"/>
              <a:gd name="connsiteX6603" fmla="*/ 8659387 w 12238203"/>
              <a:gd name="connsiteY6603" fmla="*/ 2173815 h 14922648"/>
              <a:gd name="connsiteX6604" fmla="*/ 8538114 w 12238203"/>
              <a:gd name="connsiteY6604" fmla="*/ 2458058 h 14922648"/>
              <a:gd name="connsiteX6605" fmla="*/ 8532380 w 12238203"/>
              <a:gd name="connsiteY6605" fmla="*/ 2451443 h 14922648"/>
              <a:gd name="connsiteX6606" fmla="*/ 8534719 w 12238203"/>
              <a:gd name="connsiteY6606" fmla="*/ 2465741 h 14922648"/>
              <a:gd name="connsiteX6607" fmla="*/ 8781030 w 12238203"/>
              <a:gd name="connsiteY6607" fmla="*/ 1917499 h 14922648"/>
              <a:gd name="connsiteX6608" fmla="*/ 8756336 w 12238203"/>
              <a:gd name="connsiteY6608" fmla="*/ 1884651 h 14922648"/>
              <a:gd name="connsiteX6609" fmla="*/ 8781030 w 12238203"/>
              <a:gd name="connsiteY6609" fmla="*/ 1917499 h 14922648"/>
              <a:gd name="connsiteX6610" fmla="*/ 8825738 w 12238203"/>
              <a:gd name="connsiteY6610" fmla="*/ 1832879 h 14922648"/>
              <a:gd name="connsiteX6611" fmla="*/ 8804956 w 12238203"/>
              <a:gd name="connsiteY6611" fmla="*/ 1813796 h 14922648"/>
              <a:gd name="connsiteX6612" fmla="*/ 8820507 w 12238203"/>
              <a:gd name="connsiteY6612" fmla="*/ 1838523 h 14922648"/>
              <a:gd name="connsiteX6613" fmla="*/ 8825738 w 12238203"/>
              <a:gd name="connsiteY6613" fmla="*/ 1832879 h 14922648"/>
              <a:gd name="connsiteX6614" fmla="*/ 8849501 w 12238203"/>
              <a:gd name="connsiteY6614" fmla="*/ 1802869 h 14922648"/>
              <a:gd name="connsiteX6615" fmla="*/ 8833759 w 12238203"/>
              <a:gd name="connsiteY6615" fmla="*/ 1778569 h 14922648"/>
              <a:gd name="connsiteX6616" fmla="*/ 8849501 w 12238203"/>
              <a:gd name="connsiteY6616" fmla="*/ 1802869 h 14922648"/>
              <a:gd name="connsiteX6617" fmla="*/ 4025797 w 12238203"/>
              <a:gd name="connsiteY6617" fmla="*/ 12729112 h 14922648"/>
              <a:gd name="connsiteX6618" fmla="*/ 4021637 w 12238203"/>
              <a:gd name="connsiteY6618" fmla="*/ 12726843 h 14922648"/>
              <a:gd name="connsiteX6619" fmla="*/ 4018394 w 12238203"/>
              <a:gd name="connsiteY6619" fmla="*/ 12725075 h 14922648"/>
              <a:gd name="connsiteX6620" fmla="*/ 4014699 w 12238203"/>
              <a:gd name="connsiteY6620" fmla="*/ 12723060 h 14922648"/>
              <a:gd name="connsiteX6621" fmla="*/ 4013312 w 12238203"/>
              <a:gd name="connsiteY6621" fmla="*/ 12722303 h 14922648"/>
              <a:gd name="connsiteX6622" fmla="*/ 4018394 w 12238203"/>
              <a:gd name="connsiteY6622" fmla="*/ 12725075 h 14922648"/>
              <a:gd name="connsiteX6623" fmla="*/ 8814484 w 12238203"/>
              <a:gd name="connsiteY6623" fmla="*/ 1892488 h 14922648"/>
              <a:gd name="connsiteX6624" fmla="*/ 8794268 w 12238203"/>
              <a:gd name="connsiteY6624" fmla="*/ 1848356 h 14922648"/>
              <a:gd name="connsiteX6625" fmla="*/ 8801308 w 12238203"/>
              <a:gd name="connsiteY6625" fmla="*/ 1842794 h 14922648"/>
              <a:gd name="connsiteX6626" fmla="*/ 8821337 w 12238203"/>
              <a:gd name="connsiteY6626" fmla="*/ 1856235 h 14922648"/>
              <a:gd name="connsiteX6627" fmla="*/ 8774289 w 12238203"/>
              <a:gd name="connsiteY6627" fmla="*/ 1804838 h 14922648"/>
              <a:gd name="connsiteX6628" fmla="*/ 8795149 w 12238203"/>
              <a:gd name="connsiteY6628" fmla="*/ 1835991 h 14922648"/>
              <a:gd name="connsiteX6629" fmla="*/ 8766180 w 12238203"/>
              <a:gd name="connsiteY6629" fmla="*/ 1823191 h 14922648"/>
              <a:gd name="connsiteX6630" fmla="*/ 8790435 w 12238203"/>
              <a:gd name="connsiteY6630" fmla="*/ 1846662 h 14922648"/>
              <a:gd name="connsiteX6631" fmla="*/ 8767010 w 12238203"/>
              <a:gd name="connsiteY6631" fmla="*/ 1840903 h 14922648"/>
              <a:gd name="connsiteX6632" fmla="*/ 8814484 w 12238203"/>
              <a:gd name="connsiteY6632" fmla="*/ 1892488 h 14922648"/>
              <a:gd name="connsiteX6633" fmla="*/ 8811919 w 12238203"/>
              <a:gd name="connsiteY6633" fmla="*/ 1917883 h 14922648"/>
              <a:gd name="connsiteX6634" fmla="*/ 8731001 w 12238203"/>
              <a:gd name="connsiteY6634" fmla="*/ 1833665 h 14922648"/>
              <a:gd name="connsiteX6635" fmla="*/ 8787429 w 12238203"/>
              <a:gd name="connsiteY6635" fmla="*/ 1893798 h 14922648"/>
              <a:gd name="connsiteX6636" fmla="*/ 8804881 w 12238203"/>
              <a:gd name="connsiteY6636" fmla="*/ 1923446 h 14922648"/>
              <a:gd name="connsiteX6637" fmla="*/ 8811919 w 12238203"/>
              <a:gd name="connsiteY6637" fmla="*/ 1917883 h 14922648"/>
              <a:gd name="connsiteX6638" fmla="*/ 8800805 w 12238203"/>
              <a:gd name="connsiteY6638" fmla="*/ 1952254 h 14922648"/>
              <a:gd name="connsiteX6639" fmla="*/ 8783984 w 12238203"/>
              <a:gd name="connsiteY6639" fmla="*/ 1931558 h 14922648"/>
              <a:gd name="connsiteX6640" fmla="*/ 8800805 w 12238203"/>
              <a:gd name="connsiteY6640" fmla="*/ 1952254 h 14922648"/>
              <a:gd name="connsiteX6641" fmla="*/ 8851974 w 12238203"/>
              <a:gd name="connsiteY6641" fmla="*/ 1838740 h 14922648"/>
              <a:gd name="connsiteX6642" fmla="*/ 8850768 w 12238203"/>
              <a:gd name="connsiteY6642" fmla="*/ 1829957 h 14922648"/>
              <a:gd name="connsiteX6643" fmla="*/ 8848633 w 12238203"/>
              <a:gd name="connsiteY6643" fmla="*/ 1824423 h 14922648"/>
              <a:gd name="connsiteX6644" fmla="*/ 8851974 w 12238203"/>
              <a:gd name="connsiteY6644" fmla="*/ 1838740 h 14922648"/>
              <a:gd name="connsiteX6645" fmla="*/ 8705427 w 12238203"/>
              <a:gd name="connsiteY6645" fmla="*/ 2198749 h 14922648"/>
              <a:gd name="connsiteX6646" fmla="*/ 8686863 w 12238203"/>
              <a:gd name="connsiteY6646" fmla="*/ 2221162 h 14922648"/>
              <a:gd name="connsiteX6647" fmla="*/ 8705427 w 12238203"/>
              <a:gd name="connsiteY6647" fmla="*/ 2198749 h 14922648"/>
              <a:gd name="connsiteX6648" fmla="*/ 4029094 w 12238203"/>
              <a:gd name="connsiteY6648" fmla="*/ 12799001 h 14922648"/>
              <a:gd name="connsiteX6649" fmla="*/ 4005312 w 12238203"/>
              <a:gd name="connsiteY6649" fmla="*/ 12720061 h 14922648"/>
              <a:gd name="connsiteX6650" fmla="*/ 3995979 w 12238203"/>
              <a:gd name="connsiteY6650" fmla="*/ 12774666 h 14922648"/>
              <a:gd name="connsiteX6651" fmla="*/ 3896447 w 12238203"/>
              <a:gd name="connsiteY6651" fmla="*/ 12622424 h 14922648"/>
              <a:gd name="connsiteX6652" fmla="*/ 3922947 w 12238203"/>
              <a:gd name="connsiteY6652" fmla="*/ 12683669 h 14922648"/>
              <a:gd name="connsiteX6653" fmla="*/ 3933897 w 12238203"/>
              <a:gd name="connsiteY6653" fmla="*/ 12658888 h 14922648"/>
              <a:gd name="connsiteX6654" fmla="*/ 3965071 w 12238203"/>
              <a:gd name="connsiteY6654" fmla="*/ 12766116 h 14922648"/>
              <a:gd name="connsiteX6655" fmla="*/ 4029094 w 12238203"/>
              <a:gd name="connsiteY6655" fmla="*/ 12799001 h 14922648"/>
              <a:gd name="connsiteX6656" fmla="*/ 8820632 w 12238203"/>
              <a:gd name="connsiteY6656" fmla="*/ 1956933 h 14922648"/>
              <a:gd name="connsiteX6657" fmla="*/ 8838146 w 12238203"/>
              <a:gd name="connsiteY6657" fmla="*/ 1867743 h 14922648"/>
              <a:gd name="connsiteX6658" fmla="*/ 8820632 w 12238203"/>
              <a:gd name="connsiteY6658" fmla="*/ 1956933 h 14922648"/>
              <a:gd name="connsiteX6659" fmla="*/ 8717288 w 12238203"/>
              <a:gd name="connsiteY6659" fmla="*/ 2203121 h 14922648"/>
              <a:gd name="connsiteX6660" fmla="*/ 8689835 w 12238203"/>
              <a:gd name="connsiteY6660" fmla="*/ 2244415 h 14922648"/>
              <a:gd name="connsiteX6661" fmla="*/ 8663601 w 12238203"/>
              <a:gd name="connsiteY6661" fmla="*/ 2263438 h 14922648"/>
              <a:gd name="connsiteX6662" fmla="*/ 8630150 w 12238203"/>
              <a:gd name="connsiteY6662" fmla="*/ 2239984 h 14922648"/>
              <a:gd name="connsiteX6663" fmla="*/ 8655113 w 12238203"/>
              <a:gd name="connsiteY6663" fmla="*/ 2193867 h 14922648"/>
              <a:gd name="connsiteX6664" fmla="*/ 8597786 w 12238203"/>
              <a:gd name="connsiteY6664" fmla="*/ 2155271 h 14922648"/>
              <a:gd name="connsiteX6665" fmla="*/ 8452308 w 12238203"/>
              <a:gd name="connsiteY6665" fmla="*/ 2305804 h 14922648"/>
              <a:gd name="connsiteX6666" fmla="*/ 8114443 w 12238203"/>
              <a:gd name="connsiteY6666" fmla="*/ 2318777 h 14922648"/>
              <a:gd name="connsiteX6667" fmla="*/ 7928909 w 12238203"/>
              <a:gd name="connsiteY6667" fmla="*/ 2074543 h 14922648"/>
              <a:gd name="connsiteX6668" fmla="*/ 7809748 w 12238203"/>
              <a:gd name="connsiteY6668" fmla="*/ 2079039 h 14922648"/>
              <a:gd name="connsiteX6669" fmla="*/ 7809983 w 12238203"/>
              <a:gd name="connsiteY6669" fmla="*/ 2048529 h 14922648"/>
              <a:gd name="connsiteX6670" fmla="*/ 7916350 w 12238203"/>
              <a:gd name="connsiteY6670" fmla="*/ 2033787 h 14922648"/>
              <a:gd name="connsiteX6671" fmla="*/ 7939707 w 12238203"/>
              <a:gd name="connsiteY6671" fmla="*/ 1842562 h 14922648"/>
              <a:gd name="connsiteX6672" fmla="*/ 8134508 w 12238203"/>
              <a:gd name="connsiteY6672" fmla="*/ 1609224 h 14922648"/>
              <a:gd name="connsiteX6673" fmla="*/ 8085341 w 12238203"/>
              <a:gd name="connsiteY6673" fmla="*/ 1464531 h 14922648"/>
              <a:gd name="connsiteX6674" fmla="*/ 8171385 w 12238203"/>
              <a:gd name="connsiteY6674" fmla="*/ 1585719 h 14922648"/>
              <a:gd name="connsiteX6675" fmla="*/ 8299525 w 12238203"/>
              <a:gd name="connsiteY6675" fmla="*/ 1572433 h 14922648"/>
              <a:gd name="connsiteX6676" fmla="*/ 8510960 w 12238203"/>
              <a:gd name="connsiteY6676" fmla="*/ 1648506 h 14922648"/>
              <a:gd name="connsiteX6677" fmla="*/ 8569968 w 12238203"/>
              <a:gd name="connsiteY6677" fmla="*/ 1683253 h 14922648"/>
              <a:gd name="connsiteX6678" fmla="*/ 8673425 w 12238203"/>
              <a:gd name="connsiteY6678" fmla="*/ 1895303 h 14922648"/>
              <a:gd name="connsiteX6679" fmla="*/ 8650097 w 12238203"/>
              <a:gd name="connsiteY6679" fmla="*/ 2047253 h 14922648"/>
              <a:gd name="connsiteX6680" fmla="*/ 8621050 w 12238203"/>
              <a:gd name="connsiteY6680" fmla="*/ 2112995 h 14922648"/>
              <a:gd name="connsiteX6681" fmla="*/ 8664088 w 12238203"/>
              <a:gd name="connsiteY6681" fmla="*/ 2153951 h 14922648"/>
              <a:gd name="connsiteX6682" fmla="*/ 8690132 w 12238203"/>
              <a:gd name="connsiteY6682" fmla="*/ 2104230 h 14922648"/>
              <a:gd name="connsiteX6683" fmla="*/ 8717288 w 12238203"/>
              <a:gd name="connsiteY6683" fmla="*/ 2203121 h 14922648"/>
              <a:gd name="connsiteX6684" fmla="*/ 4054592 w 12238203"/>
              <a:gd name="connsiteY6684" fmla="*/ 12830184 h 14922648"/>
              <a:gd name="connsiteX6685" fmla="*/ 4030999 w 12238203"/>
              <a:gd name="connsiteY6685" fmla="*/ 12750817 h 14922648"/>
              <a:gd name="connsiteX6686" fmla="*/ 4054592 w 12238203"/>
              <a:gd name="connsiteY6686" fmla="*/ 12830184 h 14922648"/>
              <a:gd name="connsiteX6687" fmla="*/ 8936666 w 12238203"/>
              <a:gd name="connsiteY6687" fmla="*/ 1793429 h 14922648"/>
              <a:gd name="connsiteX6688" fmla="*/ 8921742 w 12238203"/>
              <a:gd name="connsiteY6688" fmla="*/ 1777652 h 14922648"/>
              <a:gd name="connsiteX6689" fmla="*/ 8936666 w 12238203"/>
              <a:gd name="connsiteY6689" fmla="*/ 1793429 h 14922648"/>
              <a:gd name="connsiteX6690" fmla="*/ 8874117 w 12238203"/>
              <a:gd name="connsiteY6690" fmla="*/ 1945364 h 14922648"/>
              <a:gd name="connsiteX6691" fmla="*/ 8877561 w 12238203"/>
              <a:gd name="connsiteY6691" fmla="*/ 1907605 h 14922648"/>
              <a:gd name="connsiteX6692" fmla="*/ 8874117 w 12238203"/>
              <a:gd name="connsiteY6692" fmla="*/ 1945364 h 14922648"/>
              <a:gd name="connsiteX6693" fmla="*/ 4083868 w 12238203"/>
              <a:gd name="connsiteY6693" fmla="*/ 12852822 h 14922648"/>
              <a:gd name="connsiteX6694" fmla="*/ 4061482 w 12238203"/>
              <a:gd name="connsiteY6694" fmla="*/ 12759179 h 14922648"/>
              <a:gd name="connsiteX6695" fmla="*/ 4040061 w 12238203"/>
              <a:gd name="connsiteY6695" fmla="*/ 12730308 h 14922648"/>
              <a:gd name="connsiteX6696" fmla="*/ 4064608 w 12238203"/>
              <a:gd name="connsiteY6696" fmla="*/ 12785583 h 14922648"/>
              <a:gd name="connsiteX6697" fmla="*/ 4083868 w 12238203"/>
              <a:gd name="connsiteY6697" fmla="*/ 12852822 h 14922648"/>
              <a:gd name="connsiteX6698" fmla="*/ 9020902 w 12238203"/>
              <a:gd name="connsiteY6698" fmla="*/ 1683330 h 14922648"/>
              <a:gd name="connsiteX6699" fmla="*/ 8965193 w 12238203"/>
              <a:gd name="connsiteY6699" fmla="*/ 1734452 h 14922648"/>
              <a:gd name="connsiteX6700" fmla="*/ 9025084 w 12238203"/>
              <a:gd name="connsiteY6700" fmla="*/ 1655728 h 14922648"/>
              <a:gd name="connsiteX6701" fmla="*/ 9020902 w 12238203"/>
              <a:gd name="connsiteY6701" fmla="*/ 1683330 h 14922648"/>
              <a:gd name="connsiteX6702" fmla="*/ 8727825 w 12238203"/>
              <a:gd name="connsiteY6702" fmla="*/ 2375572 h 14922648"/>
              <a:gd name="connsiteX6703" fmla="*/ 8598650 w 12238203"/>
              <a:gd name="connsiteY6703" fmla="*/ 2450115 h 14922648"/>
              <a:gd name="connsiteX6704" fmla="*/ 8657680 w 12238203"/>
              <a:gd name="connsiteY6704" fmla="*/ 2414469 h 14922648"/>
              <a:gd name="connsiteX6705" fmla="*/ 8727825 w 12238203"/>
              <a:gd name="connsiteY6705" fmla="*/ 2375572 h 14922648"/>
              <a:gd name="connsiteX6706" fmla="*/ 4132944 w 12238203"/>
              <a:gd name="connsiteY6706" fmla="*/ 12874506 h 14922648"/>
              <a:gd name="connsiteX6707" fmla="*/ 4079145 w 12238203"/>
              <a:gd name="connsiteY6707" fmla="*/ 12752683 h 14922648"/>
              <a:gd name="connsiteX6708" fmla="*/ 4125516 w 12238203"/>
              <a:gd name="connsiteY6708" fmla="*/ 12880927 h 14922648"/>
              <a:gd name="connsiteX6709" fmla="*/ 4132944 w 12238203"/>
              <a:gd name="connsiteY6709" fmla="*/ 12874506 h 14922648"/>
              <a:gd name="connsiteX6710" fmla="*/ 4036323 w 12238203"/>
              <a:gd name="connsiteY6710" fmla="*/ 13173202 h 14922648"/>
              <a:gd name="connsiteX6711" fmla="*/ 3512849 w 12238203"/>
              <a:gd name="connsiteY6711" fmla="*/ 13080301 h 14922648"/>
              <a:gd name="connsiteX6712" fmla="*/ 3388370 w 12238203"/>
              <a:gd name="connsiteY6712" fmla="*/ 13347024 h 14922648"/>
              <a:gd name="connsiteX6713" fmla="*/ 3810350 w 12238203"/>
              <a:gd name="connsiteY6713" fmla="*/ 13684632 h 14922648"/>
              <a:gd name="connsiteX6714" fmla="*/ 4036323 w 12238203"/>
              <a:gd name="connsiteY6714" fmla="*/ 13173202 h 14922648"/>
              <a:gd name="connsiteX6715" fmla="*/ 4169056 w 12238203"/>
              <a:gd name="connsiteY6715" fmla="*/ 12904761 h 14922648"/>
              <a:gd name="connsiteX6716" fmla="*/ 4136487 w 12238203"/>
              <a:gd name="connsiteY6716" fmla="*/ 12812235 h 14922648"/>
              <a:gd name="connsiteX6717" fmla="*/ 4127205 w 12238203"/>
              <a:gd name="connsiteY6717" fmla="*/ 12788219 h 14922648"/>
              <a:gd name="connsiteX6718" fmla="*/ 4136194 w 12238203"/>
              <a:gd name="connsiteY6718" fmla="*/ 12890241 h 14922648"/>
              <a:gd name="connsiteX6719" fmla="*/ 4169056 w 12238203"/>
              <a:gd name="connsiteY6719" fmla="*/ 12904761 h 14922648"/>
              <a:gd name="connsiteX6720" fmla="*/ 9116090 w 12238203"/>
              <a:gd name="connsiteY6720" fmla="*/ 1730251 h 14922648"/>
              <a:gd name="connsiteX6721" fmla="*/ 9027688 w 12238203"/>
              <a:gd name="connsiteY6721" fmla="*/ 1758227 h 14922648"/>
              <a:gd name="connsiteX6722" fmla="*/ 9116090 w 12238203"/>
              <a:gd name="connsiteY6722" fmla="*/ 1730251 h 14922648"/>
              <a:gd name="connsiteX6723" fmla="*/ 4210571 w 12238203"/>
              <a:gd name="connsiteY6723" fmla="*/ 12854672 h 14922648"/>
              <a:gd name="connsiteX6724" fmla="*/ 4154589 w 12238203"/>
              <a:gd name="connsiteY6724" fmla="*/ 12815127 h 14922648"/>
              <a:gd name="connsiteX6725" fmla="*/ 4163634 w 12238203"/>
              <a:gd name="connsiteY6725" fmla="*/ 12838529 h 14922648"/>
              <a:gd name="connsiteX6726" fmla="*/ 4183676 w 12238203"/>
              <a:gd name="connsiteY6726" fmla="*/ 12838192 h 14922648"/>
              <a:gd name="connsiteX6727" fmla="*/ 4203208 w 12238203"/>
              <a:gd name="connsiteY6727" fmla="*/ 12871336 h 14922648"/>
              <a:gd name="connsiteX6728" fmla="*/ 4021359 w 12238203"/>
              <a:gd name="connsiteY6728" fmla="*/ 13305605 h 14922648"/>
              <a:gd name="connsiteX6729" fmla="*/ 4017566 w 12238203"/>
              <a:gd name="connsiteY6729" fmla="*/ 13289519 h 14922648"/>
              <a:gd name="connsiteX6730" fmla="*/ 3985851 w 12238203"/>
              <a:gd name="connsiteY6730" fmla="*/ 13361298 h 14922648"/>
              <a:gd name="connsiteX6731" fmla="*/ 4021359 w 12238203"/>
              <a:gd name="connsiteY6731" fmla="*/ 13305605 h 14922648"/>
              <a:gd name="connsiteX6732" fmla="*/ 8888818 w 12238203"/>
              <a:gd name="connsiteY6732" fmla="*/ 2321017 h 14922648"/>
              <a:gd name="connsiteX6733" fmla="*/ 8892817 w 12238203"/>
              <a:gd name="connsiteY6733" fmla="*/ 2308691 h 14922648"/>
              <a:gd name="connsiteX6734" fmla="*/ 8849102 w 12238203"/>
              <a:gd name="connsiteY6734" fmla="*/ 2337331 h 14922648"/>
              <a:gd name="connsiteX6735" fmla="*/ 8888818 w 12238203"/>
              <a:gd name="connsiteY6735" fmla="*/ 2321017 h 14922648"/>
              <a:gd name="connsiteX6736" fmla="*/ 3937195 w 12238203"/>
              <a:gd name="connsiteY6736" fmla="*/ 13530281 h 14922648"/>
              <a:gd name="connsiteX6737" fmla="*/ 3937195 w 12238203"/>
              <a:gd name="connsiteY6737" fmla="*/ 13530281 h 14922648"/>
              <a:gd name="connsiteX6738" fmla="*/ 4204552 w 12238203"/>
              <a:gd name="connsiteY6738" fmla="*/ 12935254 h 14922648"/>
              <a:gd name="connsiteX6739" fmla="*/ 4170347 w 12238203"/>
              <a:gd name="connsiteY6739" fmla="*/ 12856816 h 14922648"/>
              <a:gd name="connsiteX6740" fmla="*/ 4204552 w 12238203"/>
              <a:gd name="connsiteY6740" fmla="*/ 12935254 h 14922648"/>
              <a:gd name="connsiteX6741" fmla="*/ 9036546 w 12238203"/>
              <a:gd name="connsiteY6741" fmla="*/ 2004338 h 14922648"/>
              <a:gd name="connsiteX6742" fmla="*/ 8991453 w 12238203"/>
              <a:gd name="connsiteY6742" fmla="*/ 1903971 h 14922648"/>
              <a:gd name="connsiteX6743" fmla="*/ 9036546 w 12238203"/>
              <a:gd name="connsiteY6743" fmla="*/ 2004338 h 14922648"/>
              <a:gd name="connsiteX6744" fmla="*/ 8925015 w 12238203"/>
              <a:gd name="connsiteY6744" fmla="*/ 2265781 h 14922648"/>
              <a:gd name="connsiteX6745" fmla="*/ 8891694 w 12238203"/>
              <a:gd name="connsiteY6745" fmla="*/ 2093422 h 14922648"/>
              <a:gd name="connsiteX6746" fmla="*/ 8925015 w 12238203"/>
              <a:gd name="connsiteY6746" fmla="*/ 2265781 h 14922648"/>
              <a:gd name="connsiteX6747" fmla="*/ 3896788 w 12238203"/>
              <a:gd name="connsiteY6747" fmla="*/ 13652607 h 14922648"/>
              <a:gd name="connsiteX6748" fmla="*/ 3913668 w 12238203"/>
              <a:gd name="connsiteY6748" fmla="*/ 13598530 h 14922648"/>
              <a:gd name="connsiteX6749" fmla="*/ 3891908 w 12238203"/>
              <a:gd name="connsiteY6749" fmla="*/ 13588915 h 14922648"/>
              <a:gd name="connsiteX6750" fmla="*/ 3864325 w 12238203"/>
              <a:gd name="connsiteY6750" fmla="*/ 13695204 h 14922648"/>
              <a:gd name="connsiteX6751" fmla="*/ 3896788 w 12238203"/>
              <a:gd name="connsiteY6751" fmla="*/ 13652607 h 14922648"/>
              <a:gd name="connsiteX6752" fmla="*/ 3982908 w 12238203"/>
              <a:gd name="connsiteY6752" fmla="*/ 13471836 h 14922648"/>
              <a:gd name="connsiteX6753" fmla="*/ 3965629 w 12238203"/>
              <a:gd name="connsiteY6753" fmla="*/ 13450923 h 14922648"/>
              <a:gd name="connsiteX6754" fmla="*/ 3947598 w 12238203"/>
              <a:gd name="connsiteY6754" fmla="*/ 13462874 h 14922648"/>
              <a:gd name="connsiteX6755" fmla="*/ 3953813 w 12238203"/>
              <a:gd name="connsiteY6755" fmla="*/ 13470973 h 14922648"/>
              <a:gd name="connsiteX6756" fmla="*/ 3957760 w 12238203"/>
              <a:gd name="connsiteY6756" fmla="*/ 13473277 h 14922648"/>
              <a:gd name="connsiteX6757" fmla="*/ 3964221 w 12238203"/>
              <a:gd name="connsiteY6757" fmla="*/ 13477048 h 14922648"/>
              <a:gd name="connsiteX6758" fmla="*/ 3982908 w 12238203"/>
              <a:gd name="connsiteY6758" fmla="*/ 13471836 h 14922648"/>
              <a:gd name="connsiteX6759" fmla="*/ 4240781 w 12238203"/>
              <a:gd name="connsiteY6759" fmla="*/ 12897129 h 14922648"/>
              <a:gd name="connsiteX6760" fmla="*/ 4229356 w 12238203"/>
              <a:gd name="connsiteY6760" fmla="*/ 12867568 h 14922648"/>
              <a:gd name="connsiteX6761" fmla="*/ 4240781 w 12238203"/>
              <a:gd name="connsiteY6761" fmla="*/ 12897129 h 14922648"/>
              <a:gd name="connsiteX6762" fmla="*/ 4087687 w 12238203"/>
              <a:gd name="connsiteY6762" fmla="*/ 13262541 h 14922648"/>
              <a:gd name="connsiteX6763" fmla="*/ 4100213 w 12238203"/>
              <a:gd name="connsiteY6763" fmla="*/ 13221348 h 14922648"/>
              <a:gd name="connsiteX6764" fmla="*/ 4053674 w 12238203"/>
              <a:gd name="connsiteY6764" fmla="*/ 13266662 h 14922648"/>
              <a:gd name="connsiteX6765" fmla="*/ 4087687 w 12238203"/>
              <a:gd name="connsiteY6765" fmla="*/ 13262541 h 14922648"/>
              <a:gd name="connsiteX6766" fmla="*/ 4030437 w 12238203"/>
              <a:gd name="connsiteY6766" fmla="*/ 13394276 h 14922648"/>
              <a:gd name="connsiteX6767" fmla="*/ 3975044 w 12238203"/>
              <a:gd name="connsiteY6767" fmla="*/ 13415762 h 14922648"/>
              <a:gd name="connsiteX6768" fmla="*/ 4030437 w 12238203"/>
              <a:gd name="connsiteY6768" fmla="*/ 13394276 h 14922648"/>
              <a:gd name="connsiteX6769" fmla="*/ 8943993 w 12238203"/>
              <a:gd name="connsiteY6769" fmla="*/ 2275123 h 14922648"/>
              <a:gd name="connsiteX6770" fmla="*/ 8916870 w 12238203"/>
              <a:gd name="connsiteY6770" fmla="*/ 2323400 h 14922648"/>
              <a:gd name="connsiteX6771" fmla="*/ 8751059 w 12238203"/>
              <a:gd name="connsiteY6771" fmla="*/ 2381756 h 14922648"/>
              <a:gd name="connsiteX6772" fmla="*/ 8598613 w 12238203"/>
              <a:gd name="connsiteY6772" fmla="*/ 2489380 h 14922648"/>
              <a:gd name="connsiteX6773" fmla="*/ 8548096 w 12238203"/>
              <a:gd name="connsiteY6773" fmla="*/ 2524197 h 14922648"/>
              <a:gd name="connsiteX6774" fmla="*/ 8524875 w 12238203"/>
              <a:gd name="connsiteY6774" fmla="*/ 2527200 h 14922648"/>
              <a:gd name="connsiteX6775" fmla="*/ 8476924 w 12238203"/>
              <a:gd name="connsiteY6775" fmla="*/ 2536622 h 14922648"/>
              <a:gd name="connsiteX6776" fmla="*/ 8479853 w 12238203"/>
              <a:gd name="connsiteY6776" fmla="*/ 2599135 h 14922648"/>
              <a:gd name="connsiteX6777" fmla="*/ 8409973 w 12238203"/>
              <a:gd name="connsiteY6777" fmla="*/ 2590195 h 14922648"/>
              <a:gd name="connsiteX6778" fmla="*/ 8396797 w 12238203"/>
              <a:gd name="connsiteY6778" fmla="*/ 2540500 h 14922648"/>
              <a:gd name="connsiteX6779" fmla="*/ 8291552 w 12238203"/>
              <a:gd name="connsiteY6779" fmla="*/ 2511344 h 14922648"/>
              <a:gd name="connsiteX6780" fmla="*/ 8262677 w 12238203"/>
              <a:gd name="connsiteY6780" fmla="*/ 2398086 h 14922648"/>
              <a:gd name="connsiteX6781" fmla="*/ 8325723 w 12238203"/>
              <a:gd name="connsiteY6781" fmla="*/ 2394823 h 14922648"/>
              <a:gd name="connsiteX6782" fmla="*/ 8331227 w 12238203"/>
              <a:gd name="connsiteY6782" fmla="*/ 2393624 h 14922648"/>
              <a:gd name="connsiteX6783" fmla="*/ 8398405 w 12238203"/>
              <a:gd name="connsiteY6783" fmla="*/ 2378983 h 14922648"/>
              <a:gd name="connsiteX6784" fmla="*/ 8434515 w 12238203"/>
              <a:gd name="connsiteY6784" fmla="*/ 2371153 h 14922648"/>
              <a:gd name="connsiteX6785" fmla="*/ 8458725 w 12238203"/>
              <a:gd name="connsiteY6785" fmla="*/ 2363977 h 14922648"/>
              <a:gd name="connsiteX6786" fmla="*/ 8467254 w 12238203"/>
              <a:gd name="connsiteY6786" fmla="*/ 2361450 h 14922648"/>
              <a:gd name="connsiteX6787" fmla="*/ 8574900 w 12238203"/>
              <a:gd name="connsiteY6787" fmla="*/ 2286067 h 14922648"/>
              <a:gd name="connsiteX6788" fmla="*/ 8575428 w 12238203"/>
              <a:gd name="connsiteY6788" fmla="*/ 2453119 h 14922648"/>
              <a:gd name="connsiteX6789" fmla="*/ 8629591 w 12238203"/>
              <a:gd name="connsiteY6789" fmla="*/ 2389305 h 14922648"/>
              <a:gd name="connsiteX6790" fmla="*/ 8739140 w 12238203"/>
              <a:gd name="connsiteY6790" fmla="*/ 2349962 h 14922648"/>
              <a:gd name="connsiteX6791" fmla="*/ 8793905 w 12238203"/>
              <a:gd name="connsiteY6791" fmla="*/ 2343551 h 14922648"/>
              <a:gd name="connsiteX6792" fmla="*/ 8900486 w 12238203"/>
              <a:gd name="connsiteY6792" fmla="*/ 2280961 h 14922648"/>
              <a:gd name="connsiteX6793" fmla="*/ 8855726 w 12238203"/>
              <a:gd name="connsiteY6793" fmla="*/ 2015802 h 14922648"/>
              <a:gd name="connsiteX6794" fmla="*/ 8884437 w 12238203"/>
              <a:gd name="connsiteY6794" fmla="*/ 1822897 h 14922648"/>
              <a:gd name="connsiteX6795" fmla="*/ 8863504 w 12238203"/>
              <a:gd name="connsiteY6795" fmla="*/ 1870274 h 14922648"/>
              <a:gd name="connsiteX6796" fmla="*/ 8780312 w 12238203"/>
              <a:gd name="connsiteY6796" fmla="*/ 2009008 h 14922648"/>
              <a:gd name="connsiteX6797" fmla="*/ 8732361 w 12238203"/>
              <a:gd name="connsiteY6797" fmla="*/ 2018430 h 14922648"/>
              <a:gd name="connsiteX6798" fmla="*/ 8728161 w 12238203"/>
              <a:gd name="connsiteY6798" fmla="*/ 1928829 h 14922648"/>
              <a:gd name="connsiteX6799" fmla="*/ 8725484 w 12238203"/>
              <a:gd name="connsiteY6799" fmla="*/ 1906334 h 14922648"/>
              <a:gd name="connsiteX6800" fmla="*/ 8716032 w 12238203"/>
              <a:gd name="connsiteY6800" fmla="*/ 1826924 h 14922648"/>
              <a:gd name="connsiteX6801" fmla="*/ 8699102 w 12238203"/>
              <a:gd name="connsiteY6801" fmla="*/ 1781979 h 14922648"/>
              <a:gd name="connsiteX6802" fmla="*/ 8675454 w 12238203"/>
              <a:gd name="connsiteY6802" fmla="*/ 1742364 h 14922648"/>
              <a:gd name="connsiteX6803" fmla="*/ 8672914 w 12238203"/>
              <a:gd name="connsiteY6803" fmla="*/ 1738110 h 14922648"/>
              <a:gd name="connsiteX6804" fmla="*/ 8599258 w 12238203"/>
              <a:gd name="connsiteY6804" fmla="*/ 1666283 h 14922648"/>
              <a:gd name="connsiteX6805" fmla="*/ 8801459 w 12238203"/>
              <a:gd name="connsiteY6805" fmla="*/ 1654615 h 14922648"/>
              <a:gd name="connsiteX6806" fmla="*/ 8858476 w 12238203"/>
              <a:gd name="connsiteY6806" fmla="*/ 1762962 h 14922648"/>
              <a:gd name="connsiteX6807" fmla="*/ 8956683 w 12238203"/>
              <a:gd name="connsiteY6807" fmla="*/ 1797682 h 14922648"/>
              <a:gd name="connsiteX6808" fmla="*/ 8907863 w 12238203"/>
              <a:gd name="connsiteY6808" fmla="*/ 1828656 h 14922648"/>
              <a:gd name="connsiteX6809" fmla="*/ 8919596 w 12238203"/>
              <a:gd name="connsiteY6809" fmla="*/ 2119014 h 14922648"/>
              <a:gd name="connsiteX6810" fmla="*/ 8954891 w 12238203"/>
              <a:gd name="connsiteY6810" fmla="*/ 2217763 h 14922648"/>
              <a:gd name="connsiteX6811" fmla="*/ 8943993 w 12238203"/>
              <a:gd name="connsiteY6811" fmla="*/ 2275123 h 14922648"/>
              <a:gd name="connsiteX6812" fmla="*/ 9144136 w 12238203"/>
              <a:gd name="connsiteY6812" fmla="*/ 1831654 h 14922648"/>
              <a:gd name="connsiteX6813" fmla="*/ 9136788 w 12238203"/>
              <a:gd name="connsiteY6813" fmla="*/ 1844506 h 14922648"/>
              <a:gd name="connsiteX6814" fmla="*/ 9043553 w 12238203"/>
              <a:gd name="connsiteY6814" fmla="*/ 1825286 h 14922648"/>
              <a:gd name="connsiteX6815" fmla="*/ 9148828 w 12238203"/>
              <a:gd name="connsiteY6815" fmla="*/ 1816095 h 14922648"/>
              <a:gd name="connsiteX6816" fmla="*/ 9144136 w 12238203"/>
              <a:gd name="connsiteY6816" fmla="*/ 1831654 h 14922648"/>
              <a:gd name="connsiteX6817" fmla="*/ 4233638 w 12238203"/>
              <a:gd name="connsiteY6817" fmla="*/ 12958319 h 14922648"/>
              <a:gd name="connsiteX6818" fmla="*/ 4212251 w 12238203"/>
              <a:gd name="connsiteY6818" fmla="*/ 12894737 h 14922648"/>
              <a:gd name="connsiteX6819" fmla="*/ 4208885 w 12238203"/>
              <a:gd name="connsiteY6819" fmla="*/ 12947383 h 14922648"/>
              <a:gd name="connsiteX6820" fmla="*/ 4233638 w 12238203"/>
              <a:gd name="connsiteY6820" fmla="*/ 12958319 h 14922648"/>
              <a:gd name="connsiteX6821" fmla="*/ 9117073 w 12238203"/>
              <a:gd name="connsiteY6821" fmla="*/ 1944229 h 14922648"/>
              <a:gd name="connsiteX6822" fmla="*/ 9023788 w 12238203"/>
              <a:gd name="connsiteY6822" fmla="*/ 1886630 h 14922648"/>
              <a:gd name="connsiteX6823" fmla="*/ 9035385 w 12238203"/>
              <a:gd name="connsiteY6823" fmla="*/ 1861551 h 14922648"/>
              <a:gd name="connsiteX6824" fmla="*/ 9117073 w 12238203"/>
              <a:gd name="connsiteY6824" fmla="*/ 1944229 h 14922648"/>
              <a:gd name="connsiteX6825" fmla="*/ 4277039 w 12238203"/>
              <a:gd name="connsiteY6825" fmla="*/ 12903957 h 14922648"/>
              <a:gd name="connsiteX6826" fmla="*/ 4260330 w 12238203"/>
              <a:gd name="connsiteY6826" fmla="*/ 12886362 h 14922648"/>
              <a:gd name="connsiteX6827" fmla="*/ 4271753 w 12238203"/>
              <a:gd name="connsiteY6827" fmla="*/ 12915921 h 14922648"/>
              <a:gd name="connsiteX6828" fmla="*/ 4267005 w 12238203"/>
              <a:gd name="connsiteY6828" fmla="*/ 12992468 h 14922648"/>
              <a:gd name="connsiteX6829" fmla="*/ 4233165 w 12238203"/>
              <a:gd name="connsiteY6829" fmla="*/ 12903977 h 14922648"/>
              <a:gd name="connsiteX6830" fmla="*/ 4242424 w 12238203"/>
              <a:gd name="connsiteY6830" fmla="*/ 12971904 h 14922648"/>
              <a:gd name="connsiteX6831" fmla="*/ 4267005 w 12238203"/>
              <a:gd name="connsiteY6831" fmla="*/ 12992468 h 14922648"/>
              <a:gd name="connsiteX6832" fmla="*/ 4308202 w 12238203"/>
              <a:gd name="connsiteY6832" fmla="*/ 12922323 h 14922648"/>
              <a:gd name="connsiteX6833" fmla="*/ 4300840 w 12238203"/>
              <a:gd name="connsiteY6833" fmla="*/ 12938987 h 14922648"/>
              <a:gd name="connsiteX6834" fmla="*/ 4143032 w 12238203"/>
              <a:gd name="connsiteY6834" fmla="*/ 13332189 h 14922648"/>
              <a:gd name="connsiteX6835" fmla="*/ 4126040 w 12238203"/>
              <a:gd name="connsiteY6835" fmla="*/ 13324237 h 14922648"/>
              <a:gd name="connsiteX6836" fmla="*/ 4123487 w 12238203"/>
              <a:gd name="connsiteY6836" fmla="*/ 13323043 h 14922648"/>
              <a:gd name="connsiteX6837" fmla="*/ 4111006 w 12238203"/>
              <a:gd name="connsiteY6837" fmla="*/ 13330804 h 14922648"/>
              <a:gd name="connsiteX6838" fmla="*/ 4120202 w 12238203"/>
              <a:gd name="connsiteY6838" fmla="*/ 13334551 h 14922648"/>
              <a:gd name="connsiteX6839" fmla="*/ 4129534 w 12238203"/>
              <a:gd name="connsiteY6839" fmla="*/ 13338353 h 14922648"/>
              <a:gd name="connsiteX6840" fmla="*/ 4143032 w 12238203"/>
              <a:gd name="connsiteY6840" fmla="*/ 13332189 h 14922648"/>
              <a:gd name="connsiteX6841" fmla="*/ 4007747 w 12238203"/>
              <a:gd name="connsiteY6841" fmla="*/ 13653375 h 14922648"/>
              <a:gd name="connsiteX6842" fmla="*/ 3980151 w 12238203"/>
              <a:gd name="connsiteY6842" fmla="*/ 13581944 h 14922648"/>
              <a:gd name="connsiteX6843" fmla="*/ 4007747 w 12238203"/>
              <a:gd name="connsiteY6843" fmla="*/ 13653375 h 14922648"/>
              <a:gd name="connsiteX6844" fmla="*/ 4294140 w 12238203"/>
              <a:gd name="connsiteY6844" fmla="*/ 13009564 h 14922648"/>
              <a:gd name="connsiteX6845" fmla="*/ 4280354 w 12238203"/>
              <a:gd name="connsiteY6845" fmla="*/ 12929935 h 14922648"/>
              <a:gd name="connsiteX6846" fmla="*/ 4294140 w 12238203"/>
              <a:gd name="connsiteY6846" fmla="*/ 13009564 h 14922648"/>
              <a:gd name="connsiteX6847" fmla="*/ 4339429 w 12238203"/>
              <a:gd name="connsiteY6847" fmla="*/ 12950930 h 14922648"/>
              <a:gd name="connsiteX6848" fmla="*/ 4325101 w 12238203"/>
              <a:gd name="connsiteY6848" fmla="*/ 12939492 h 14922648"/>
              <a:gd name="connsiteX6849" fmla="*/ 4319626 w 12238203"/>
              <a:gd name="connsiteY6849" fmla="*/ 12951884 h 14922648"/>
              <a:gd name="connsiteX6850" fmla="*/ 4339429 w 12238203"/>
              <a:gd name="connsiteY6850" fmla="*/ 12950930 h 14922648"/>
              <a:gd name="connsiteX6851" fmla="*/ 4180793 w 12238203"/>
              <a:gd name="connsiteY6851" fmla="*/ 13335596 h 14922648"/>
              <a:gd name="connsiteX6852" fmla="*/ 4128846 w 12238203"/>
              <a:gd name="connsiteY6852" fmla="*/ 13319281 h 14922648"/>
              <a:gd name="connsiteX6853" fmla="*/ 4180793 w 12238203"/>
              <a:gd name="connsiteY6853" fmla="*/ 13335596 h 14922648"/>
              <a:gd name="connsiteX6854" fmla="*/ 4325555 w 12238203"/>
              <a:gd name="connsiteY6854" fmla="*/ 13037744 h 14922648"/>
              <a:gd name="connsiteX6855" fmla="*/ 4307929 w 12238203"/>
              <a:gd name="connsiteY6855" fmla="*/ 12956418 h 14922648"/>
              <a:gd name="connsiteX6856" fmla="*/ 4325555 w 12238203"/>
              <a:gd name="connsiteY6856" fmla="*/ 13037744 h 14922648"/>
              <a:gd name="connsiteX6857" fmla="*/ 4352740 w 12238203"/>
              <a:gd name="connsiteY6857" fmla="*/ 12976217 h 14922648"/>
              <a:gd name="connsiteX6858" fmla="*/ 4340110 w 12238203"/>
              <a:gd name="connsiteY6858" fmla="*/ 12960934 h 14922648"/>
              <a:gd name="connsiteX6859" fmla="*/ 4352740 w 12238203"/>
              <a:gd name="connsiteY6859" fmla="*/ 12976217 h 14922648"/>
              <a:gd name="connsiteX6860" fmla="*/ 4050089 w 12238203"/>
              <a:gd name="connsiteY6860" fmla="*/ 13705277 h 14922648"/>
              <a:gd name="connsiteX6861" fmla="*/ 4022283 w 12238203"/>
              <a:gd name="connsiteY6861" fmla="*/ 13620476 h 14922648"/>
              <a:gd name="connsiteX6862" fmla="*/ 4050089 w 12238203"/>
              <a:gd name="connsiteY6862" fmla="*/ 13705277 h 14922648"/>
              <a:gd name="connsiteX6863" fmla="*/ 4155312 w 12238203"/>
              <a:gd name="connsiteY6863" fmla="*/ 13482135 h 14922648"/>
              <a:gd name="connsiteX6864" fmla="*/ 4071578 w 12238203"/>
              <a:gd name="connsiteY6864" fmla="*/ 13465053 h 14922648"/>
              <a:gd name="connsiteX6865" fmla="*/ 4155312 w 12238203"/>
              <a:gd name="connsiteY6865" fmla="*/ 13482135 h 14922648"/>
              <a:gd name="connsiteX6866" fmla="*/ 4073453 w 12238203"/>
              <a:gd name="connsiteY6866" fmla="*/ 13682407 h 14922648"/>
              <a:gd name="connsiteX6867" fmla="*/ 4058229 w 12238203"/>
              <a:gd name="connsiteY6867" fmla="*/ 13642997 h 14922648"/>
              <a:gd name="connsiteX6868" fmla="*/ 4073453 w 12238203"/>
              <a:gd name="connsiteY6868" fmla="*/ 13682407 h 14922648"/>
              <a:gd name="connsiteX6869" fmla="*/ 4354577 w 12238203"/>
              <a:gd name="connsiteY6869" fmla="*/ 13050567 h 14922648"/>
              <a:gd name="connsiteX6870" fmla="*/ 4335317 w 12238203"/>
              <a:gd name="connsiteY6870" fmla="*/ 12983329 h 14922648"/>
              <a:gd name="connsiteX6871" fmla="*/ 4354577 w 12238203"/>
              <a:gd name="connsiteY6871" fmla="*/ 13050567 h 14922648"/>
              <a:gd name="connsiteX6872" fmla="*/ 4376234 w 12238203"/>
              <a:gd name="connsiteY6872" fmla="*/ 13080053 h 14922648"/>
              <a:gd name="connsiteX6873" fmla="*/ 4359643 w 12238203"/>
              <a:gd name="connsiteY6873" fmla="*/ 12994077 h 14922648"/>
              <a:gd name="connsiteX6874" fmla="*/ 4376234 w 12238203"/>
              <a:gd name="connsiteY6874" fmla="*/ 13080053 h 14922648"/>
              <a:gd name="connsiteX6875" fmla="*/ 4414676 w 12238203"/>
              <a:gd name="connsiteY6875" fmla="*/ 13159541 h 14922648"/>
              <a:gd name="connsiteX6876" fmla="*/ 4407717 w 12238203"/>
              <a:gd name="connsiteY6876" fmla="*/ 13118476 h 14922648"/>
              <a:gd name="connsiteX6877" fmla="*/ 4301294 w 12238203"/>
              <a:gd name="connsiteY6877" fmla="*/ 13037238 h 14922648"/>
              <a:gd name="connsiteX6878" fmla="*/ 4143161 w 12238203"/>
              <a:gd name="connsiteY6878" fmla="*/ 12918343 h 14922648"/>
              <a:gd name="connsiteX6879" fmla="*/ 3855933 w 12238203"/>
              <a:gd name="connsiteY6879" fmla="*/ 12702573 h 14922648"/>
              <a:gd name="connsiteX6880" fmla="*/ 3808130 w 12238203"/>
              <a:gd name="connsiteY6880" fmla="*/ 12676856 h 14922648"/>
              <a:gd name="connsiteX6881" fmla="*/ 3793086 w 12238203"/>
              <a:gd name="connsiteY6881" fmla="*/ 12690126 h 14922648"/>
              <a:gd name="connsiteX6882" fmla="*/ 3822611 w 12238203"/>
              <a:gd name="connsiteY6882" fmla="*/ 12722577 h 14922648"/>
              <a:gd name="connsiteX6883" fmla="*/ 3941409 w 12238203"/>
              <a:gd name="connsiteY6883" fmla="*/ 12809283 h 14922648"/>
              <a:gd name="connsiteX6884" fmla="*/ 4410077 w 12238203"/>
              <a:gd name="connsiteY6884" fmla="*/ 13168545 h 14922648"/>
              <a:gd name="connsiteX6885" fmla="*/ 4414676 w 12238203"/>
              <a:gd name="connsiteY6885" fmla="*/ 13159541 h 14922648"/>
              <a:gd name="connsiteX6886" fmla="*/ 4140086 w 12238203"/>
              <a:gd name="connsiteY6886" fmla="*/ 13784364 h 14922648"/>
              <a:gd name="connsiteX6887" fmla="*/ 4103503 w 12238203"/>
              <a:gd name="connsiteY6887" fmla="*/ 13748283 h 14922648"/>
              <a:gd name="connsiteX6888" fmla="*/ 4140086 w 12238203"/>
              <a:gd name="connsiteY6888" fmla="*/ 13784364 h 14922648"/>
              <a:gd name="connsiteX6889" fmla="*/ 4142541 w 12238203"/>
              <a:gd name="connsiteY6889" fmla="*/ 13778810 h 14922648"/>
              <a:gd name="connsiteX6890" fmla="*/ 4138621 w 12238203"/>
              <a:gd name="connsiteY6890" fmla="*/ 13757672 h 14922648"/>
              <a:gd name="connsiteX6891" fmla="*/ 4142541 w 12238203"/>
              <a:gd name="connsiteY6891" fmla="*/ 13778810 h 14922648"/>
              <a:gd name="connsiteX6892" fmla="*/ 9340265 w 12238203"/>
              <a:gd name="connsiteY6892" fmla="*/ 2017050 h 14922648"/>
              <a:gd name="connsiteX6893" fmla="*/ 9327063 w 12238203"/>
              <a:gd name="connsiteY6893" fmla="*/ 1890297 h 14922648"/>
              <a:gd name="connsiteX6894" fmla="*/ 9340265 w 12238203"/>
              <a:gd name="connsiteY6894" fmla="*/ 2017050 h 14922648"/>
              <a:gd name="connsiteX6895" fmla="*/ 4445797 w 12238203"/>
              <a:gd name="connsiteY6895" fmla="*/ 13110789 h 14922648"/>
              <a:gd name="connsiteX6896" fmla="*/ 4407195 w 12238203"/>
              <a:gd name="connsiteY6896" fmla="*/ 13009981 h 14922648"/>
              <a:gd name="connsiteX6897" fmla="*/ 4410557 w 12238203"/>
              <a:gd name="connsiteY6897" fmla="*/ 13090111 h 14922648"/>
              <a:gd name="connsiteX6898" fmla="*/ 4386774 w 12238203"/>
              <a:gd name="connsiteY6898" fmla="*/ 13011171 h 14922648"/>
              <a:gd name="connsiteX6899" fmla="*/ 4390564 w 12238203"/>
              <a:gd name="connsiteY6899" fmla="*/ 13091491 h 14922648"/>
              <a:gd name="connsiteX6900" fmla="*/ 4440322 w 12238203"/>
              <a:gd name="connsiteY6900" fmla="*/ 13123180 h 14922648"/>
              <a:gd name="connsiteX6901" fmla="*/ 4458174 w 12238203"/>
              <a:gd name="connsiteY6901" fmla="*/ 13116257 h 14922648"/>
              <a:gd name="connsiteX6902" fmla="*/ 4449846 w 12238203"/>
              <a:gd name="connsiteY6902" fmla="*/ 13068149 h 14922648"/>
              <a:gd name="connsiteX6903" fmla="*/ 4458174 w 12238203"/>
              <a:gd name="connsiteY6903" fmla="*/ 13116257 h 14922648"/>
              <a:gd name="connsiteX6904" fmla="*/ 9358626 w 12238203"/>
              <a:gd name="connsiteY6904" fmla="*/ 2029658 h 14922648"/>
              <a:gd name="connsiteX6905" fmla="*/ 9345487 w 12238203"/>
              <a:gd name="connsiteY6905" fmla="*/ 1909681 h 14922648"/>
              <a:gd name="connsiteX6906" fmla="*/ 9353000 w 12238203"/>
              <a:gd name="connsiteY6906" fmla="*/ 1972143 h 14922648"/>
              <a:gd name="connsiteX6907" fmla="*/ 9358626 w 12238203"/>
              <a:gd name="connsiteY6907" fmla="*/ 2029658 h 14922648"/>
              <a:gd name="connsiteX6908" fmla="*/ 9304463 w 12238203"/>
              <a:gd name="connsiteY6908" fmla="*/ 2222887 h 14922648"/>
              <a:gd name="connsiteX6909" fmla="*/ 9282648 w 12238203"/>
              <a:gd name="connsiteY6909" fmla="*/ 2137272 h 14922648"/>
              <a:gd name="connsiteX6910" fmla="*/ 9125270 w 12238203"/>
              <a:gd name="connsiteY6910" fmla="*/ 2366540 h 14922648"/>
              <a:gd name="connsiteX6911" fmla="*/ 9009394 w 12238203"/>
              <a:gd name="connsiteY6911" fmla="*/ 2629952 h 14922648"/>
              <a:gd name="connsiteX6912" fmla="*/ 8991286 w 12238203"/>
              <a:gd name="connsiteY6912" fmla="*/ 2824383 h 14922648"/>
              <a:gd name="connsiteX6913" fmla="*/ 9034052 w 12238203"/>
              <a:gd name="connsiteY6913" fmla="*/ 2784130 h 14922648"/>
              <a:gd name="connsiteX6914" fmla="*/ 9023924 w 12238203"/>
              <a:gd name="connsiteY6914" fmla="*/ 2786284 h 14922648"/>
              <a:gd name="connsiteX6915" fmla="*/ 9035366 w 12238203"/>
              <a:gd name="connsiteY6915" fmla="*/ 2574630 h 14922648"/>
              <a:gd name="connsiteX6916" fmla="*/ 9156568 w 12238203"/>
              <a:gd name="connsiteY6916" fmla="*/ 2344165 h 14922648"/>
              <a:gd name="connsiteX6917" fmla="*/ 9275193 w 12238203"/>
              <a:gd name="connsiteY6917" fmla="*/ 2195677 h 14922648"/>
              <a:gd name="connsiteX6918" fmla="*/ 9304463 w 12238203"/>
              <a:gd name="connsiteY6918" fmla="*/ 2222887 h 14922648"/>
              <a:gd name="connsiteX6919" fmla="*/ 9236794 w 12238203"/>
              <a:gd name="connsiteY6919" fmla="*/ 2389181 h 14922648"/>
              <a:gd name="connsiteX6920" fmla="*/ 9241843 w 12238203"/>
              <a:gd name="connsiteY6920" fmla="*/ 2368076 h 14922648"/>
              <a:gd name="connsiteX6921" fmla="*/ 9146247 w 12238203"/>
              <a:gd name="connsiteY6921" fmla="*/ 2526740 h 14922648"/>
              <a:gd name="connsiteX6922" fmla="*/ 9116075 w 12238203"/>
              <a:gd name="connsiteY6922" fmla="*/ 2634256 h 14922648"/>
              <a:gd name="connsiteX6923" fmla="*/ 9156812 w 12238203"/>
              <a:gd name="connsiteY6923" fmla="*/ 2529369 h 14922648"/>
              <a:gd name="connsiteX6924" fmla="*/ 9202041 w 12238203"/>
              <a:gd name="connsiteY6924" fmla="*/ 2444312 h 14922648"/>
              <a:gd name="connsiteX6925" fmla="*/ 9236794 w 12238203"/>
              <a:gd name="connsiteY6925" fmla="*/ 2389181 h 14922648"/>
              <a:gd name="connsiteX6926" fmla="*/ 4306884 w 12238203"/>
              <a:gd name="connsiteY6926" fmla="*/ 13555745 h 14922648"/>
              <a:gd name="connsiteX6927" fmla="*/ 4279790 w 12238203"/>
              <a:gd name="connsiteY6927" fmla="*/ 13557050 h 14922648"/>
              <a:gd name="connsiteX6928" fmla="*/ 4306884 w 12238203"/>
              <a:gd name="connsiteY6928" fmla="*/ 13555745 h 14922648"/>
              <a:gd name="connsiteX6929" fmla="*/ 4372391 w 12238203"/>
              <a:gd name="connsiteY6929" fmla="*/ 13407485 h 14922648"/>
              <a:gd name="connsiteX6930" fmla="*/ 4254100 w 12238203"/>
              <a:gd name="connsiteY6930" fmla="*/ 13348581 h 14922648"/>
              <a:gd name="connsiteX6931" fmla="*/ 4248392 w 12238203"/>
              <a:gd name="connsiteY6931" fmla="*/ 13391508 h 14922648"/>
              <a:gd name="connsiteX6932" fmla="*/ 4372391 w 12238203"/>
              <a:gd name="connsiteY6932" fmla="*/ 13407485 h 14922648"/>
              <a:gd name="connsiteX6933" fmla="*/ 4548035 w 12238203"/>
              <a:gd name="connsiteY6933" fmla="*/ 13025531 h 14922648"/>
              <a:gd name="connsiteX6934" fmla="*/ 4554721 w 12238203"/>
              <a:gd name="connsiteY6934" fmla="*/ 12997030 h 14922648"/>
              <a:gd name="connsiteX6935" fmla="*/ 4350605 w 12238203"/>
              <a:gd name="connsiteY6935" fmla="*/ 12837900 h 14922648"/>
              <a:gd name="connsiteX6936" fmla="*/ 4252292 w 12238203"/>
              <a:gd name="connsiteY6936" fmla="*/ 12760246 h 14922648"/>
              <a:gd name="connsiteX6937" fmla="*/ 4161074 w 12238203"/>
              <a:gd name="connsiteY6937" fmla="*/ 12700025 h 14922648"/>
              <a:gd name="connsiteX6938" fmla="*/ 4083670 w 12238203"/>
              <a:gd name="connsiteY6938" fmla="*/ 12631609 h 14922648"/>
              <a:gd name="connsiteX6939" fmla="*/ 4004639 w 12238203"/>
              <a:gd name="connsiteY6939" fmla="*/ 12577284 h 14922648"/>
              <a:gd name="connsiteX6940" fmla="*/ 3933901 w 12238203"/>
              <a:gd name="connsiteY6940" fmla="*/ 12526112 h 14922648"/>
              <a:gd name="connsiteX6941" fmla="*/ 3872652 w 12238203"/>
              <a:gd name="connsiteY6941" fmla="*/ 12587397 h 14922648"/>
              <a:gd name="connsiteX6942" fmla="*/ 4276292 w 12238203"/>
              <a:gd name="connsiteY6942" fmla="*/ 12883711 h 14922648"/>
              <a:gd name="connsiteX6943" fmla="*/ 4413687 w 12238203"/>
              <a:gd name="connsiteY6943" fmla="*/ 12983740 h 14922648"/>
              <a:gd name="connsiteX6944" fmla="*/ 4484866 w 12238203"/>
              <a:gd name="connsiteY6944" fmla="*/ 13044299 h 14922648"/>
              <a:gd name="connsiteX6945" fmla="*/ 4548035 w 12238203"/>
              <a:gd name="connsiteY6945" fmla="*/ 13025531 h 14922648"/>
              <a:gd name="connsiteX6946" fmla="*/ 9405502 w 12238203"/>
              <a:gd name="connsiteY6946" fmla="*/ 2052623 h 14922648"/>
              <a:gd name="connsiteX6947" fmla="*/ 9385235 w 12238203"/>
              <a:gd name="connsiteY6947" fmla="*/ 2028300 h 14922648"/>
              <a:gd name="connsiteX6948" fmla="*/ 9366670 w 12238203"/>
              <a:gd name="connsiteY6948" fmla="*/ 1929938 h 14922648"/>
              <a:gd name="connsiteX6949" fmla="*/ 9371097 w 12238203"/>
              <a:gd name="connsiteY6949" fmla="*/ 2033835 h 14922648"/>
              <a:gd name="connsiteX6950" fmla="*/ 9356950 w 12238203"/>
              <a:gd name="connsiteY6950" fmla="*/ 1899005 h 14922648"/>
              <a:gd name="connsiteX6951" fmla="*/ 9392432 w 12238203"/>
              <a:gd name="connsiteY6951" fmla="*/ 2012013 h 14922648"/>
              <a:gd name="connsiteX6952" fmla="*/ 9387699 w 12238203"/>
              <a:gd name="connsiteY6952" fmla="*/ 1943328 h 14922648"/>
              <a:gd name="connsiteX6953" fmla="*/ 9405502 w 12238203"/>
              <a:gd name="connsiteY6953" fmla="*/ 2052623 h 14922648"/>
              <a:gd name="connsiteX6954" fmla="*/ 9273546 w 12238203"/>
              <a:gd name="connsiteY6954" fmla="*/ 2358628 h 14922648"/>
              <a:gd name="connsiteX6955" fmla="*/ 9273853 w 12238203"/>
              <a:gd name="connsiteY6955" fmla="*/ 2211402 h 14922648"/>
              <a:gd name="connsiteX6956" fmla="*/ 9195871 w 12238203"/>
              <a:gd name="connsiteY6956" fmla="*/ 2301362 h 14922648"/>
              <a:gd name="connsiteX6957" fmla="*/ 9110457 w 12238203"/>
              <a:gd name="connsiteY6957" fmla="*/ 2436990 h 14922648"/>
              <a:gd name="connsiteX6958" fmla="*/ 9036295 w 12238203"/>
              <a:gd name="connsiteY6958" fmla="*/ 2633679 h 14922648"/>
              <a:gd name="connsiteX6959" fmla="*/ 9032357 w 12238203"/>
              <a:gd name="connsiteY6959" fmla="*/ 2766044 h 14922648"/>
              <a:gd name="connsiteX6960" fmla="*/ 9124416 w 12238203"/>
              <a:gd name="connsiteY6960" fmla="*/ 2660378 h 14922648"/>
              <a:gd name="connsiteX6961" fmla="*/ 9092755 w 12238203"/>
              <a:gd name="connsiteY6961" fmla="*/ 2644348 h 14922648"/>
              <a:gd name="connsiteX6962" fmla="*/ 9109909 w 12238203"/>
              <a:gd name="connsiteY6962" fmla="*/ 2583601 h 14922648"/>
              <a:gd name="connsiteX6963" fmla="*/ 9232619 w 12238203"/>
              <a:gd name="connsiteY6963" fmla="*/ 2349723 h 14922648"/>
              <a:gd name="connsiteX6964" fmla="*/ 9273546 w 12238203"/>
              <a:gd name="connsiteY6964" fmla="*/ 2358628 h 14922648"/>
              <a:gd name="connsiteX6965" fmla="*/ 9158978 w 12238203"/>
              <a:gd name="connsiteY6965" fmla="*/ 2631167 h 14922648"/>
              <a:gd name="connsiteX6966" fmla="*/ 9181118 w 12238203"/>
              <a:gd name="connsiteY6966" fmla="*/ 2531272 h 14922648"/>
              <a:gd name="connsiteX6967" fmla="*/ 9158978 w 12238203"/>
              <a:gd name="connsiteY6967" fmla="*/ 2631167 h 14922648"/>
              <a:gd name="connsiteX6968" fmla="*/ 9295101 w 12238203"/>
              <a:gd name="connsiteY6968" fmla="*/ 2364073 h 14922648"/>
              <a:gd name="connsiteX6969" fmla="*/ 9305870 w 12238203"/>
              <a:gd name="connsiteY6969" fmla="*/ 2261241 h 14922648"/>
              <a:gd name="connsiteX6970" fmla="*/ 9295101 w 12238203"/>
              <a:gd name="connsiteY6970" fmla="*/ 2364073 h 14922648"/>
              <a:gd name="connsiteX6971" fmla="*/ 4415702 w 12238203"/>
              <a:gd name="connsiteY6971" fmla="*/ 13413344 h 14922648"/>
              <a:gd name="connsiteX6972" fmla="*/ 4408878 w 12238203"/>
              <a:gd name="connsiteY6972" fmla="*/ 13383775 h 14922648"/>
              <a:gd name="connsiteX6973" fmla="*/ 4415702 w 12238203"/>
              <a:gd name="connsiteY6973" fmla="*/ 13413344 h 14922648"/>
              <a:gd name="connsiteX6974" fmla="*/ 9426025 w 12238203"/>
              <a:gd name="connsiteY6974" fmla="*/ 2077430 h 14922648"/>
              <a:gd name="connsiteX6975" fmla="*/ 9404906 w 12238203"/>
              <a:gd name="connsiteY6975" fmla="*/ 1958424 h 14922648"/>
              <a:gd name="connsiteX6976" fmla="*/ 9417379 w 12238203"/>
              <a:gd name="connsiteY6976" fmla="*/ 2018773 h 14922648"/>
              <a:gd name="connsiteX6977" fmla="*/ 9426025 w 12238203"/>
              <a:gd name="connsiteY6977" fmla="*/ 2077430 h 14922648"/>
              <a:gd name="connsiteX6978" fmla="*/ 9190774 w 12238203"/>
              <a:gd name="connsiteY6978" fmla="*/ 2660955 h 14922648"/>
              <a:gd name="connsiteX6979" fmla="*/ 9188460 w 12238203"/>
              <a:gd name="connsiteY6979" fmla="*/ 2638937 h 14922648"/>
              <a:gd name="connsiteX6980" fmla="*/ 9172713 w 12238203"/>
              <a:gd name="connsiteY6980" fmla="*/ 2637100 h 14922648"/>
              <a:gd name="connsiteX6981" fmla="*/ 9192152 w 12238203"/>
              <a:gd name="connsiteY6981" fmla="*/ 2560170 h 14922648"/>
              <a:gd name="connsiteX6982" fmla="*/ 9193273 w 12238203"/>
              <a:gd name="connsiteY6982" fmla="*/ 2578076 h 14922648"/>
              <a:gd name="connsiteX6983" fmla="*/ 9205035 w 12238203"/>
              <a:gd name="connsiteY6983" fmla="*/ 2573032 h 14922648"/>
              <a:gd name="connsiteX6984" fmla="*/ 9199802 w 12238203"/>
              <a:gd name="connsiteY6984" fmla="*/ 2607590 h 14922648"/>
              <a:gd name="connsiteX6985" fmla="*/ 9190774 w 12238203"/>
              <a:gd name="connsiteY6985" fmla="*/ 2660955 h 14922648"/>
              <a:gd name="connsiteX6986" fmla="*/ 9445057 w 12238203"/>
              <a:gd name="connsiteY6986" fmla="*/ 2090335 h 14922648"/>
              <a:gd name="connsiteX6987" fmla="*/ 9422607 w 12238203"/>
              <a:gd name="connsiteY6987" fmla="*/ 1974347 h 14922648"/>
              <a:gd name="connsiteX6988" fmla="*/ 9437605 w 12238203"/>
              <a:gd name="connsiteY6988" fmla="*/ 2027830 h 14922648"/>
              <a:gd name="connsiteX6989" fmla="*/ 9445057 w 12238203"/>
              <a:gd name="connsiteY6989" fmla="*/ 2090335 h 14922648"/>
              <a:gd name="connsiteX6990" fmla="*/ 4255924 w 12238203"/>
              <a:gd name="connsiteY6990" fmla="*/ 13848823 h 14922648"/>
              <a:gd name="connsiteX6991" fmla="*/ 4205932 w 12238203"/>
              <a:gd name="connsiteY6991" fmla="*/ 13754220 h 14922648"/>
              <a:gd name="connsiteX6992" fmla="*/ 4160218 w 12238203"/>
              <a:gd name="connsiteY6992" fmla="*/ 13812665 h 14922648"/>
              <a:gd name="connsiteX6993" fmla="*/ 4255924 w 12238203"/>
              <a:gd name="connsiteY6993" fmla="*/ 13848823 h 14922648"/>
              <a:gd name="connsiteX6994" fmla="*/ 9209804 w 12238203"/>
              <a:gd name="connsiteY6994" fmla="*/ 2680611 h 14922648"/>
              <a:gd name="connsiteX6995" fmla="*/ 9213329 w 12238203"/>
              <a:gd name="connsiteY6995" fmla="*/ 2628565 h 14922648"/>
              <a:gd name="connsiteX6996" fmla="*/ 9228969 w 12238203"/>
              <a:gd name="connsiteY6996" fmla="*/ 2583895 h 14922648"/>
              <a:gd name="connsiteX6997" fmla="*/ 9209804 w 12238203"/>
              <a:gd name="connsiteY6997" fmla="*/ 2680611 h 14922648"/>
              <a:gd name="connsiteX6998" fmla="*/ 4622534 w 12238203"/>
              <a:gd name="connsiteY6998" fmla="*/ 13110234 h 14922648"/>
              <a:gd name="connsiteX6999" fmla="*/ 4564192 w 12238203"/>
              <a:gd name="connsiteY6999" fmla="*/ 13020621 h 14922648"/>
              <a:gd name="connsiteX7000" fmla="*/ 4557765 w 12238203"/>
              <a:gd name="connsiteY7000" fmla="*/ 13057104 h 14922648"/>
              <a:gd name="connsiteX7001" fmla="*/ 4502256 w 12238203"/>
              <a:gd name="connsiteY7001" fmla="*/ 13071900 h 14922648"/>
              <a:gd name="connsiteX7002" fmla="*/ 4509141 w 12238203"/>
              <a:gd name="connsiteY7002" fmla="*/ 13133670 h 14922648"/>
              <a:gd name="connsiteX7003" fmla="*/ 4427927 w 12238203"/>
              <a:gd name="connsiteY7003" fmla="*/ 13161622 h 14922648"/>
              <a:gd name="connsiteX7004" fmla="*/ 4567755 w 12238203"/>
              <a:gd name="connsiteY7004" fmla="*/ 13189188 h 14922648"/>
              <a:gd name="connsiteX7005" fmla="*/ 4622534 w 12238203"/>
              <a:gd name="connsiteY7005" fmla="*/ 13110234 h 14922648"/>
              <a:gd name="connsiteX7006" fmla="*/ 9231887 w 12238203"/>
              <a:gd name="connsiteY7006" fmla="*/ 2681282 h 14922648"/>
              <a:gd name="connsiteX7007" fmla="*/ 9224811 w 12238203"/>
              <a:gd name="connsiteY7007" fmla="*/ 2691732 h 14922648"/>
              <a:gd name="connsiteX7008" fmla="*/ 9229743 w 12238203"/>
              <a:gd name="connsiteY7008" fmla="*/ 2643923 h 14922648"/>
              <a:gd name="connsiteX7009" fmla="*/ 9243842 w 12238203"/>
              <a:gd name="connsiteY7009" fmla="*/ 2601711 h 14922648"/>
              <a:gd name="connsiteX7010" fmla="*/ 9236644 w 12238203"/>
              <a:gd name="connsiteY7010" fmla="*/ 2639758 h 14922648"/>
              <a:gd name="connsiteX7011" fmla="*/ 9231887 w 12238203"/>
              <a:gd name="connsiteY7011" fmla="*/ 2681282 h 14922648"/>
              <a:gd name="connsiteX7012" fmla="*/ 9478136 w 12238203"/>
              <a:gd name="connsiteY7012" fmla="*/ 2127439 h 14922648"/>
              <a:gd name="connsiteX7013" fmla="*/ 9468295 w 12238203"/>
              <a:gd name="connsiteY7013" fmla="*/ 2088139 h 14922648"/>
              <a:gd name="connsiteX7014" fmla="*/ 9463180 w 12238203"/>
              <a:gd name="connsiteY7014" fmla="*/ 2109009 h 14922648"/>
              <a:gd name="connsiteX7015" fmla="*/ 9445907 w 12238203"/>
              <a:gd name="connsiteY7015" fmla="*/ 1987784 h 14922648"/>
              <a:gd name="connsiteX7016" fmla="*/ 9466379 w 12238203"/>
              <a:gd name="connsiteY7016" fmla="*/ 2083181 h 14922648"/>
              <a:gd name="connsiteX7017" fmla="*/ 9462812 w 12238203"/>
              <a:gd name="connsiteY7017" fmla="*/ 2002963 h 14922648"/>
              <a:gd name="connsiteX7018" fmla="*/ 9475120 w 12238203"/>
              <a:gd name="connsiteY7018" fmla="*/ 2063399 h 14922648"/>
              <a:gd name="connsiteX7019" fmla="*/ 9478136 w 12238203"/>
              <a:gd name="connsiteY7019" fmla="*/ 2127439 h 14922648"/>
              <a:gd name="connsiteX7020" fmla="*/ 4404457 w 12238203"/>
              <a:gd name="connsiteY7020" fmla="*/ 13631540 h 14922648"/>
              <a:gd name="connsiteX7021" fmla="*/ 4336647 w 12238203"/>
              <a:gd name="connsiteY7021" fmla="*/ 13562256 h 14922648"/>
              <a:gd name="connsiteX7022" fmla="*/ 4288907 w 12238203"/>
              <a:gd name="connsiteY7022" fmla="*/ 13626445 h 14922648"/>
              <a:gd name="connsiteX7023" fmla="*/ 4404457 w 12238203"/>
              <a:gd name="connsiteY7023" fmla="*/ 13631540 h 14922648"/>
              <a:gd name="connsiteX7024" fmla="*/ 9243951 w 12238203"/>
              <a:gd name="connsiteY7024" fmla="*/ 2713688 h 14922648"/>
              <a:gd name="connsiteX7025" fmla="*/ 9256310 w 12238203"/>
              <a:gd name="connsiteY7025" fmla="*/ 2620712 h 14922648"/>
              <a:gd name="connsiteX7026" fmla="*/ 9243951 w 12238203"/>
              <a:gd name="connsiteY7026" fmla="*/ 2713688 h 14922648"/>
              <a:gd name="connsiteX7027" fmla="*/ 4617788 w 12238203"/>
              <a:gd name="connsiteY7027" fmla="*/ 13186782 h 14922648"/>
              <a:gd name="connsiteX7028" fmla="*/ 4597982 w 12238203"/>
              <a:gd name="connsiteY7028" fmla="*/ 13187733 h 14922648"/>
              <a:gd name="connsiteX7029" fmla="*/ 4617788 w 12238203"/>
              <a:gd name="connsiteY7029" fmla="*/ 13186782 h 14922648"/>
              <a:gd name="connsiteX7030" fmla="*/ 9500711 w 12238203"/>
              <a:gd name="connsiteY7030" fmla="*/ 2137421 h 14922648"/>
              <a:gd name="connsiteX7031" fmla="*/ 9485829 w 12238203"/>
              <a:gd name="connsiteY7031" fmla="*/ 2072886 h 14922648"/>
              <a:gd name="connsiteX7032" fmla="*/ 9481510 w 12238203"/>
              <a:gd name="connsiteY7032" fmla="*/ 2012510 h 14922648"/>
              <a:gd name="connsiteX7033" fmla="*/ 9492745 w 12238203"/>
              <a:gd name="connsiteY7033" fmla="*/ 2075942 h 14922648"/>
              <a:gd name="connsiteX7034" fmla="*/ 9500711 w 12238203"/>
              <a:gd name="connsiteY7034" fmla="*/ 2137421 h 14922648"/>
              <a:gd name="connsiteX7035" fmla="*/ 9272225 w 12238203"/>
              <a:gd name="connsiteY7035" fmla="*/ 2715861 h 14922648"/>
              <a:gd name="connsiteX7036" fmla="*/ 9263872 w 12238203"/>
              <a:gd name="connsiteY7036" fmla="*/ 2714721 h 14922648"/>
              <a:gd name="connsiteX7037" fmla="*/ 9272032 w 12238203"/>
              <a:gd name="connsiteY7037" fmla="*/ 2647899 h 14922648"/>
              <a:gd name="connsiteX7038" fmla="*/ 9272225 w 12238203"/>
              <a:gd name="connsiteY7038" fmla="*/ 2715861 h 14922648"/>
              <a:gd name="connsiteX7039" fmla="*/ 9537965 w 12238203"/>
              <a:gd name="connsiteY7039" fmla="*/ 2149813 h 14922648"/>
              <a:gd name="connsiteX7040" fmla="*/ 9524965 w 12238203"/>
              <a:gd name="connsiteY7040" fmla="*/ 2135904 h 14922648"/>
              <a:gd name="connsiteX7041" fmla="*/ 9510388 w 12238203"/>
              <a:gd name="connsiteY7041" fmla="*/ 2133546 h 14922648"/>
              <a:gd name="connsiteX7042" fmla="*/ 9504445 w 12238203"/>
              <a:gd name="connsiteY7042" fmla="*/ 2018144 h 14922648"/>
              <a:gd name="connsiteX7043" fmla="*/ 9517082 w 12238203"/>
              <a:gd name="connsiteY7043" fmla="*/ 2101293 h 14922648"/>
              <a:gd name="connsiteX7044" fmla="*/ 9520706 w 12238203"/>
              <a:gd name="connsiteY7044" fmla="*/ 2040638 h 14922648"/>
              <a:gd name="connsiteX7045" fmla="*/ 9537965 w 12238203"/>
              <a:gd name="connsiteY7045" fmla="*/ 2149813 h 14922648"/>
              <a:gd name="connsiteX7046" fmla="*/ 4666547 w 12238203"/>
              <a:gd name="connsiteY7046" fmla="*/ 13188410 h 14922648"/>
              <a:gd name="connsiteX7047" fmla="*/ 4636321 w 12238203"/>
              <a:gd name="connsiteY7047" fmla="*/ 13189864 h 14922648"/>
              <a:gd name="connsiteX7048" fmla="*/ 4666547 w 12238203"/>
              <a:gd name="connsiteY7048" fmla="*/ 13188410 h 14922648"/>
              <a:gd name="connsiteX7049" fmla="*/ 9291765 w 12238203"/>
              <a:gd name="connsiteY7049" fmla="*/ 2732566 h 14922648"/>
              <a:gd name="connsiteX7050" fmla="*/ 9295264 w 12238203"/>
              <a:gd name="connsiteY7050" fmla="*/ 2654684 h 14922648"/>
              <a:gd name="connsiteX7051" fmla="*/ 9301587 w 12238203"/>
              <a:gd name="connsiteY7051" fmla="*/ 2683954 h 14922648"/>
              <a:gd name="connsiteX7052" fmla="*/ 9291765 w 12238203"/>
              <a:gd name="connsiteY7052" fmla="*/ 2732566 h 14922648"/>
              <a:gd name="connsiteX7053" fmla="*/ 4554903 w 12238203"/>
              <a:gd name="connsiteY7053" fmla="*/ 13454933 h 14922648"/>
              <a:gd name="connsiteX7054" fmla="*/ 4451785 w 12238203"/>
              <a:gd name="connsiteY7054" fmla="*/ 13376688 h 14922648"/>
              <a:gd name="connsiteX7055" fmla="*/ 4554903 w 12238203"/>
              <a:gd name="connsiteY7055" fmla="*/ 13454933 h 14922648"/>
              <a:gd name="connsiteX7056" fmla="*/ 4548674 w 12238203"/>
              <a:gd name="connsiteY7056" fmla="*/ 13482375 h 14922648"/>
              <a:gd name="connsiteX7057" fmla="*/ 4547540 w 12238203"/>
              <a:gd name="connsiteY7057" fmla="*/ 13471596 h 14922648"/>
              <a:gd name="connsiteX7058" fmla="*/ 4513274 w 12238203"/>
              <a:gd name="connsiteY7058" fmla="*/ 13489139 h 14922648"/>
              <a:gd name="connsiteX7059" fmla="*/ 4548674 w 12238203"/>
              <a:gd name="connsiteY7059" fmla="*/ 13482375 h 14922648"/>
              <a:gd name="connsiteX7060" fmla="*/ 9569493 w 12238203"/>
              <a:gd name="connsiteY7060" fmla="*/ 2170060 h 14922648"/>
              <a:gd name="connsiteX7061" fmla="*/ 9546507 w 12238203"/>
              <a:gd name="connsiteY7061" fmla="*/ 2152278 h 14922648"/>
              <a:gd name="connsiteX7062" fmla="*/ 9541462 w 12238203"/>
              <a:gd name="connsiteY7062" fmla="*/ 2041247 h 14922648"/>
              <a:gd name="connsiteX7063" fmla="*/ 9555295 w 12238203"/>
              <a:gd name="connsiteY7063" fmla="*/ 2140400 h 14922648"/>
              <a:gd name="connsiteX7064" fmla="*/ 9556034 w 12238203"/>
              <a:gd name="connsiteY7064" fmla="*/ 2051753 h 14922648"/>
              <a:gd name="connsiteX7065" fmla="*/ 9569493 w 12238203"/>
              <a:gd name="connsiteY7065" fmla="*/ 2170060 h 14922648"/>
              <a:gd name="connsiteX7066" fmla="*/ 9314832 w 12238203"/>
              <a:gd name="connsiteY7066" fmla="*/ 2751752 h 14922648"/>
              <a:gd name="connsiteX7067" fmla="*/ 9311231 w 12238203"/>
              <a:gd name="connsiteY7067" fmla="*/ 2703703 h 14922648"/>
              <a:gd name="connsiteX7068" fmla="*/ 9328358 w 12238203"/>
              <a:gd name="connsiteY7068" fmla="*/ 2663792 h 14922648"/>
              <a:gd name="connsiteX7069" fmla="*/ 9314832 w 12238203"/>
              <a:gd name="connsiteY7069" fmla="*/ 2751752 h 14922648"/>
              <a:gd name="connsiteX7070" fmla="*/ 4697518 w 12238203"/>
              <a:gd name="connsiteY7070" fmla="*/ 13207201 h 14922648"/>
              <a:gd name="connsiteX7071" fmla="*/ 4687777 w 12238203"/>
              <a:gd name="connsiteY7071" fmla="*/ 13217706 h 14922648"/>
              <a:gd name="connsiteX7072" fmla="*/ 4411503 w 12238203"/>
              <a:gd name="connsiteY7072" fmla="*/ 13198794 h 14922648"/>
              <a:gd name="connsiteX7073" fmla="*/ 4128351 w 12238203"/>
              <a:gd name="connsiteY7073" fmla="*/ 12985338 h 14922648"/>
              <a:gd name="connsiteX7074" fmla="*/ 4048574 w 12238203"/>
              <a:gd name="connsiteY7074" fmla="*/ 12910766 h 14922648"/>
              <a:gd name="connsiteX7075" fmla="*/ 3871844 w 12238203"/>
              <a:gd name="connsiteY7075" fmla="*/ 12778546 h 14922648"/>
              <a:gd name="connsiteX7076" fmla="*/ 3740188 w 12238203"/>
              <a:gd name="connsiteY7076" fmla="*/ 12675945 h 14922648"/>
              <a:gd name="connsiteX7077" fmla="*/ 3614744 w 12238203"/>
              <a:gd name="connsiteY7077" fmla="*/ 12572004 h 14922648"/>
              <a:gd name="connsiteX7078" fmla="*/ 3763418 w 12238203"/>
              <a:gd name="connsiteY7078" fmla="*/ 12401760 h 14922648"/>
              <a:gd name="connsiteX7079" fmla="*/ 3872722 w 12238203"/>
              <a:gd name="connsiteY7079" fmla="*/ 12464864 h 14922648"/>
              <a:gd name="connsiteX7080" fmla="*/ 4372297 w 12238203"/>
              <a:gd name="connsiteY7080" fmla="*/ 12832675 h 14922648"/>
              <a:gd name="connsiteX7081" fmla="*/ 4472308 w 12238203"/>
              <a:gd name="connsiteY7081" fmla="*/ 12906484 h 14922648"/>
              <a:gd name="connsiteX7082" fmla="*/ 4567814 w 12238203"/>
              <a:gd name="connsiteY7082" fmla="*/ 12977791 h 14922648"/>
              <a:gd name="connsiteX7083" fmla="*/ 4627328 w 12238203"/>
              <a:gd name="connsiteY7083" fmla="*/ 13087840 h 14922648"/>
              <a:gd name="connsiteX7084" fmla="*/ 4697518 w 12238203"/>
              <a:gd name="connsiteY7084" fmla="*/ 13207201 h 14922648"/>
              <a:gd name="connsiteX7085" fmla="*/ 9404300 w 12238203"/>
              <a:gd name="connsiteY7085" fmla="*/ 2580957 h 14922648"/>
              <a:gd name="connsiteX7086" fmla="*/ 9360245 w 12238203"/>
              <a:gd name="connsiteY7086" fmla="*/ 2556902 h 14922648"/>
              <a:gd name="connsiteX7087" fmla="*/ 9404300 w 12238203"/>
              <a:gd name="connsiteY7087" fmla="*/ 2580957 h 14922648"/>
              <a:gd name="connsiteX7088" fmla="*/ 9331922 w 12238203"/>
              <a:gd name="connsiteY7088" fmla="*/ 2757055 h 14922648"/>
              <a:gd name="connsiteX7089" fmla="*/ 9341234 w 12238203"/>
              <a:gd name="connsiteY7089" fmla="*/ 2682972 h 14922648"/>
              <a:gd name="connsiteX7090" fmla="*/ 9331922 w 12238203"/>
              <a:gd name="connsiteY7090" fmla="*/ 2757055 h 14922648"/>
              <a:gd name="connsiteX7091" fmla="*/ 9598739 w 12238203"/>
              <a:gd name="connsiteY7091" fmla="*/ 2164943 h 14922648"/>
              <a:gd name="connsiteX7092" fmla="*/ 9587650 w 12238203"/>
              <a:gd name="connsiteY7092" fmla="*/ 2163583 h 14922648"/>
              <a:gd name="connsiteX7093" fmla="*/ 9574280 w 12238203"/>
              <a:gd name="connsiteY7093" fmla="*/ 2053500 h 14922648"/>
              <a:gd name="connsiteX7094" fmla="*/ 9598739 w 12238203"/>
              <a:gd name="connsiteY7094" fmla="*/ 2164943 h 14922648"/>
              <a:gd name="connsiteX7095" fmla="*/ 9425495 w 12238203"/>
              <a:gd name="connsiteY7095" fmla="*/ 2560744 h 14922648"/>
              <a:gd name="connsiteX7096" fmla="*/ 9434850 w 12238203"/>
              <a:gd name="connsiteY7096" fmla="*/ 2499089 h 14922648"/>
              <a:gd name="connsiteX7097" fmla="*/ 9425495 w 12238203"/>
              <a:gd name="connsiteY7097" fmla="*/ 2560744 h 14922648"/>
              <a:gd name="connsiteX7098" fmla="*/ 9416780 w 12238203"/>
              <a:gd name="connsiteY7098" fmla="*/ 2614011 h 14922648"/>
              <a:gd name="connsiteX7099" fmla="*/ 9351308 w 12238203"/>
              <a:gd name="connsiteY7099" fmla="*/ 2631491 h 14922648"/>
              <a:gd name="connsiteX7100" fmla="*/ 9416780 w 12238203"/>
              <a:gd name="connsiteY7100" fmla="*/ 2614011 h 14922648"/>
              <a:gd name="connsiteX7101" fmla="*/ 4624686 w 12238203"/>
              <a:gd name="connsiteY7101" fmla="*/ 13459722 h 14922648"/>
              <a:gd name="connsiteX7102" fmla="*/ 4574208 w 12238203"/>
              <a:gd name="connsiteY7102" fmla="*/ 13470101 h 14922648"/>
              <a:gd name="connsiteX7103" fmla="*/ 4624686 w 12238203"/>
              <a:gd name="connsiteY7103" fmla="*/ 13459722 h 14922648"/>
              <a:gd name="connsiteX7104" fmla="*/ 9617962 w 12238203"/>
              <a:gd name="connsiteY7104" fmla="*/ 2162147 h 14922648"/>
              <a:gd name="connsiteX7105" fmla="*/ 9606619 w 12238203"/>
              <a:gd name="connsiteY7105" fmla="*/ 2161216 h 14922648"/>
              <a:gd name="connsiteX7106" fmla="*/ 9600714 w 12238203"/>
              <a:gd name="connsiteY7106" fmla="*/ 2104024 h 14922648"/>
              <a:gd name="connsiteX7107" fmla="*/ 9604645 w 12238203"/>
              <a:gd name="connsiteY7107" fmla="*/ 2051176 h 14922648"/>
              <a:gd name="connsiteX7108" fmla="*/ 9610550 w 12238203"/>
              <a:gd name="connsiteY7108" fmla="*/ 2108369 h 14922648"/>
              <a:gd name="connsiteX7109" fmla="*/ 9617962 w 12238203"/>
              <a:gd name="connsiteY7109" fmla="*/ 2162147 h 14922648"/>
              <a:gd name="connsiteX7110" fmla="*/ 9352459 w 12238203"/>
              <a:gd name="connsiteY7110" fmla="*/ 2768377 h 14922648"/>
              <a:gd name="connsiteX7111" fmla="*/ 9356305 w 12238203"/>
              <a:gd name="connsiteY7111" fmla="*/ 2703125 h 14922648"/>
              <a:gd name="connsiteX7112" fmla="*/ 9352459 w 12238203"/>
              <a:gd name="connsiteY7112" fmla="*/ 2768377 h 14922648"/>
              <a:gd name="connsiteX7113" fmla="*/ 9645359 w 12238203"/>
              <a:gd name="connsiteY7113" fmla="*/ 2145947 h 14922648"/>
              <a:gd name="connsiteX7114" fmla="*/ 9630605 w 12238203"/>
              <a:gd name="connsiteY7114" fmla="*/ 2092455 h 14922648"/>
              <a:gd name="connsiteX7115" fmla="*/ 9628467 w 12238203"/>
              <a:gd name="connsiteY7115" fmla="*/ 2157885 h 14922648"/>
              <a:gd name="connsiteX7116" fmla="*/ 9621373 w 12238203"/>
              <a:gd name="connsiteY7116" fmla="*/ 2104204 h 14922648"/>
              <a:gd name="connsiteX7117" fmla="*/ 9619170 w 12238203"/>
              <a:gd name="connsiteY7117" fmla="*/ 2048598 h 14922648"/>
              <a:gd name="connsiteX7118" fmla="*/ 9641569 w 12238203"/>
              <a:gd name="connsiteY7118" fmla="*/ 2058495 h 14922648"/>
              <a:gd name="connsiteX7119" fmla="*/ 9645359 w 12238203"/>
              <a:gd name="connsiteY7119" fmla="*/ 2145947 h 14922648"/>
              <a:gd name="connsiteX7120" fmla="*/ 9663783 w 12238203"/>
              <a:gd name="connsiteY7120" fmla="*/ 2119517 h 14922648"/>
              <a:gd name="connsiteX7121" fmla="*/ 9652201 w 12238203"/>
              <a:gd name="connsiteY7121" fmla="*/ 2047452 h 14922648"/>
              <a:gd name="connsiteX7122" fmla="*/ 9663783 w 12238203"/>
              <a:gd name="connsiteY7122" fmla="*/ 2119517 h 14922648"/>
              <a:gd name="connsiteX7123" fmla="*/ 9672675 w 12238203"/>
              <a:gd name="connsiteY7123" fmla="*/ 2131121 h 14922648"/>
              <a:gd name="connsiteX7124" fmla="*/ 9694951 w 12238203"/>
              <a:gd name="connsiteY7124" fmla="*/ 2012790 h 14922648"/>
              <a:gd name="connsiteX7125" fmla="*/ 9745830 w 12238203"/>
              <a:gd name="connsiteY7125" fmla="*/ 1906881 h 14922648"/>
              <a:gd name="connsiteX7126" fmla="*/ 9664508 w 12238203"/>
              <a:gd name="connsiteY7126" fmla="*/ 1746635 h 14922648"/>
              <a:gd name="connsiteX7127" fmla="*/ 9462734 w 12238203"/>
              <a:gd name="connsiteY7127" fmla="*/ 1727282 h 14922648"/>
              <a:gd name="connsiteX7128" fmla="*/ 9374835 w 12238203"/>
              <a:gd name="connsiteY7128" fmla="*/ 1750601 h 14922648"/>
              <a:gd name="connsiteX7129" fmla="*/ 9349191 w 12238203"/>
              <a:gd name="connsiteY7129" fmla="*/ 1782067 h 14922648"/>
              <a:gd name="connsiteX7130" fmla="*/ 9317304 w 12238203"/>
              <a:gd name="connsiteY7130" fmla="*/ 1818417 h 14922648"/>
              <a:gd name="connsiteX7131" fmla="*/ 9332865 w 12238203"/>
              <a:gd name="connsiteY7131" fmla="*/ 1872164 h 14922648"/>
              <a:gd name="connsiteX7132" fmla="*/ 9311741 w 12238203"/>
              <a:gd name="connsiteY7132" fmla="*/ 1893400 h 14922648"/>
              <a:gd name="connsiteX7133" fmla="*/ 9321041 w 12238203"/>
              <a:gd name="connsiteY7133" fmla="*/ 1994820 h 14922648"/>
              <a:gd name="connsiteX7134" fmla="*/ 9298745 w 12238203"/>
              <a:gd name="connsiteY7134" fmla="*/ 1922812 h 14922648"/>
              <a:gd name="connsiteX7135" fmla="*/ 9301230 w 12238203"/>
              <a:gd name="connsiteY7135" fmla="*/ 1978424 h 14922648"/>
              <a:gd name="connsiteX7136" fmla="*/ 9279098 w 12238203"/>
              <a:gd name="connsiteY7136" fmla="*/ 1914131 h 14922648"/>
              <a:gd name="connsiteX7137" fmla="*/ 9373394 w 12238203"/>
              <a:gd name="connsiteY7137" fmla="*/ 2053106 h 14922648"/>
              <a:gd name="connsiteX7138" fmla="*/ 9483511 w 12238203"/>
              <a:gd name="connsiteY7138" fmla="*/ 2156275 h 14922648"/>
              <a:gd name="connsiteX7139" fmla="*/ 9646581 w 12238203"/>
              <a:gd name="connsiteY7139" fmla="*/ 2166170 h 14922648"/>
              <a:gd name="connsiteX7140" fmla="*/ 9672675 w 12238203"/>
              <a:gd name="connsiteY7140" fmla="*/ 2131121 h 14922648"/>
              <a:gd name="connsiteX7141" fmla="*/ 9740409 w 12238203"/>
              <a:gd name="connsiteY7141" fmla="*/ 1997721 h 14922648"/>
              <a:gd name="connsiteX7142" fmla="*/ 9725684 w 12238203"/>
              <a:gd name="connsiteY7142" fmla="*/ 1987139 h 14922648"/>
              <a:gd name="connsiteX7143" fmla="*/ 9740409 w 12238203"/>
              <a:gd name="connsiteY7143" fmla="*/ 1997721 h 14922648"/>
              <a:gd name="connsiteX7144" fmla="*/ 9425923 w 12238203"/>
              <a:gd name="connsiteY7144" fmla="*/ 2720557 h 14922648"/>
              <a:gd name="connsiteX7145" fmla="*/ 9425589 w 12238203"/>
              <a:gd name="connsiteY7145" fmla="*/ 2640342 h 14922648"/>
              <a:gd name="connsiteX7146" fmla="*/ 9417711 w 12238203"/>
              <a:gd name="connsiteY7146" fmla="*/ 2719478 h 14922648"/>
              <a:gd name="connsiteX7147" fmla="*/ 9425923 w 12238203"/>
              <a:gd name="connsiteY7147" fmla="*/ 2720557 h 14922648"/>
              <a:gd name="connsiteX7148" fmla="*/ 9502593 w 12238203"/>
              <a:gd name="connsiteY7148" fmla="*/ 2558600 h 14922648"/>
              <a:gd name="connsiteX7149" fmla="*/ 9432557 w 12238203"/>
              <a:gd name="connsiteY7149" fmla="*/ 2589873 h 14922648"/>
              <a:gd name="connsiteX7150" fmla="*/ 9502593 w 12238203"/>
              <a:gd name="connsiteY7150" fmla="*/ 2558600 h 14922648"/>
              <a:gd name="connsiteX7151" fmla="*/ 9388077 w 12238203"/>
              <a:gd name="connsiteY7151" fmla="*/ 2820091 h 14922648"/>
              <a:gd name="connsiteX7152" fmla="*/ 9394205 w 12238203"/>
              <a:gd name="connsiteY7152" fmla="*/ 2751353 h 14922648"/>
              <a:gd name="connsiteX7153" fmla="*/ 9388077 w 12238203"/>
              <a:gd name="connsiteY7153" fmla="*/ 2820091 h 14922648"/>
              <a:gd name="connsiteX7154" fmla="*/ 9769470 w 12238203"/>
              <a:gd name="connsiteY7154" fmla="*/ 1967765 h 14922648"/>
              <a:gd name="connsiteX7155" fmla="*/ 9756229 w 12238203"/>
              <a:gd name="connsiteY7155" fmla="*/ 1961914 h 14922648"/>
              <a:gd name="connsiteX7156" fmla="*/ 9753404 w 12238203"/>
              <a:gd name="connsiteY7156" fmla="*/ 1968308 h 14922648"/>
              <a:gd name="connsiteX7157" fmla="*/ 9766644 w 12238203"/>
              <a:gd name="connsiteY7157" fmla="*/ 1974158 h 14922648"/>
              <a:gd name="connsiteX7158" fmla="*/ 4708001 w 12238203"/>
              <a:gd name="connsiteY7158" fmla="*/ 13450063 h 14922648"/>
              <a:gd name="connsiteX7159" fmla="*/ 4703093 w 12238203"/>
              <a:gd name="connsiteY7159" fmla="*/ 13461171 h 14922648"/>
              <a:gd name="connsiteX7160" fmla="*/ 4394981 w 12238203"/>
              <a:gd name="connsiteY7160" fmla="*/ 13430233 h 14922648"/>
              <a:gd name="connsiteX7161" fmla="*/ 4119506 w 12238203"/>
              <a:gd name="connsiteY7161" fmla="*/ 13400437 h 14922648"/>
              <a:gd name="connsiteX7162" fmla="*/ 4094068 w 12238203"/>
              <a:gd name="connsiteY7162" fmla="*/ 13395110 h 14922648"/>
              <a:gd name="connsiteX7163" fmla="*/ 4086477 w 12238203"/>
              <a:gd name="connsiteY7163" fmla="*/ 13394124 h 14922648"/>
              <a:gd name="connsiteX7164" fmla="*/ 4064525 w 12238203"/>
              <a:gd name="connsiteY7164" fmla="*/ 13391273 h 14922648"/>
              <a:gd name="connsiteX7165" fmla="*/ 4023900 w 12238203"/>
              <a:gd name="connsiteY7165" fmla="*/ 13424071 h 14922648"/>
              <a:gd name="connsiteX7166" fmla="*/ 4062115 w 12238203"/>
              <a:gd name="connsiteY7166" fmla="*/ 13437160 h 14922648"/>
              <a:gd name="connsiteX7167" fmla="*/ 4095481 w 12238203"/>
              <a:gd name="connsiteY7167" fmla="*/ 13448589 h 14922648"/>
              <a:gd name="connsiteX7168" fmla="*/ 4337424 w 12238203"/>
              <a:gd name="connsiteY7168" fmla="*/ 13516639 h 14922648"/>
              <a:gd name="connsiteX7169" fmla="*/ 4462588 w 12238203"/>
              <a:gd name="connsiteY7169" fmla="*/ 13663863 h 14922648"/>
              <a:gd name="connsiteX7170" fmla="*/ 4365279 w 12238203"/>
              <a:gd name="connsiteY7170" fmla="*/ 13660190 h 14922648"/>
              <a:gd name="connsiteX7171" fmla="*/ 4274581 w 12238203"/>
              <a:gd name="connsiteY7171" fmla="*/ 13672714 h 14922648"/>
              <a:gd name="connsiteX7172" fmla="*/ 4090612 w 12238203"/>
              <a:gd name="connsiteY7172" fmla="*/ 13545684 h 14922648"/>
              <a:gd name="connsiteX7173" fmla="*/ 4018768 w 12238203"/>
              <a:gd name="connsiteY7173" fmla="*/ 13513729 h 14922648"/>
              <a:gd name="connsiteX7174" fmla="*/ 4017225 w 12238203"/>
              <a:gd name="connsiteY7174" fmla="*/ 13513043 h 14922648"/>
              <a:gd name="connsiteX7175" fmla="*/ 3971464 w 12238203"/>
              <a:gd name="connsiteY7175" fmla="*/ 13512740 h 14922648"/>
              <a:gd name="connsiteX7176" fmla="*/ 3952946 w 12238203"/>
              <a:gd name="connsiteY7176" fmla="*/ 13490051 h 14922648"/>
              <a:gd name="connsiteX7177" fmla="*/ 3951763 w 12238203"/>
              <a:gd name="connsiteY7177" fmla="*/ 13490311 h 14922648"/>
              <a:gd name="connsiteX7178" fmla="*/ 3941064 w 12238203"/>
              <a:gd name="connsiteY7178" fmla="*/ 13492668 h 14922648"/>
              <a:gd name="connsiteX7179" fmla="*/ 3939955 w 12238203"/>
              <a:gd name="connsiteY7179" fmla="*/ 13505241 h 14922648"/>
              <a:gd name="connsiteX7180" fmla="*/ 3944645 w 12238203"/>
              <a:gd name="connsiteY7180" fmla="*/ 13510534 h 14922648"/>
              <a:gd name="connsiteX7181" fmla="*/ 3948729 w 12238203"/>
              <a:gd name="connsiteY7181" fmla="*/ 13515143 h 14922648"/>
              <a:gd name="connsiteX7182" fmla="*/ 3974557 w 12238203"/>
              <a:gd name="connsiteY7182" fmla="*/ 13520745 h 14922648"/>
              <a:gd name="connsiteX7183" fmla="*/ 3995209 w 12238203"/>
              <a:gd name="connsiteY7183" fmla="*/ 13553385 h 14922648"/>
              <a:gd name="connsiteX7184" fmla="*/ 3995967 w 12238203"/>
              <a:gd name="connsiteY7184" fmla="*/ 13554004 h 14922648"/>
              <a:gd name="connsiteX7185" fmla="*/ 4026678 w 12238203"/>
              <a:gd name="connsiteY7185" fmla="*/ 13579074 h 14922648"/>
              <a:gd name="connsiteX7186" fmla="*/ 4097617 w 12238203"/>
              <a:gd name="connsiteY7186" fmla="*/ 13627717 h 14922648"/>
              <a:gd name="connsiteX7187" fmla="*/ 4234654 w 12238203"/>
              <a:gd name="connsiteY7187" fmla="*/ 13734227 h 14922648"/>
              <a:gd name="connsiteX7188" fmla="*/ 4309339 w 12238203"/>
              <a:gd name="connsiteY7188" fmla="*/ 13891831 h 14922648"/>
              <a:gd name="connsiteX7189" fmla="*/ 4235841 w 12238203"/>
              <a:gd name="connsiteY7189" fmla="*/ 13879272 h 14922648"/>
              <a:gd name="connsiteX7190" fmla="*/ 4038007 w 12238203"/>
              <a:gd name="connsiteY7190" fmla="*/ 13732622 h 14922648"/>
              <a:gd name="connsiteX7191" fmla="*/ 3934039 w 12238203"/>
              <a:gd name="connsiteY7191" fmla="*/ 13627447 h 14922648"/>
              <a:gd name="connsiteX7192" fmla="*/ 3836530 w 12238203"/>
              <a:gd name="connsiteY7192" fmla="*/ 13788121 h 14922648"/>
              <a:gd name="connsiteX7193" fmla="*/ 3800722 w 12238203"/>
              <a:gd name="connsiteY7193" fmla="*/ 13706423 h 14922648"/>
              <a:gd name="connsiteX7194" fmla="*/ 3334811 w 12238203"/>
              <a:gd name="connsiteY7194" fmla="*/ 13349404 h 14922648"/>
              <a:gd name="connsiteX7195" fmla="*/ 3462521 w 12238203"/>
              <a:gd name="connsiteY7195" fmla="*/ 13031509 h 14922648"/>
              <a:gd name="connsiteX7196" fmla="*/ 3504576 w 12238203"/>
              <a:gd name="connsiteY7196" fmla="*/ 13024046 h 14922648"/>
              <a:gd name="connsiteX7197" fmla="*/ 3533121 w 12238203"/>
              <a:gd name="connsiteY7197" fmla="*/ 13049426 h 14922648"/>
              <a:gd name="connsiteX7198" fmla="*/ 4038137 w 12238203"/>
              <a:gd name="connsiteY7198" fmla="*/ 13154088 h 14922648"/>
              <a:gd name="connsiteX7199" fmla="*/ 4098886 w 12238203"/>
              <a:gd name="connsiteY7199" fmla="*/ 13135479 h 14922648"/>
              <a:gd name="connsiteX7200" fmla="*/ 4096982 w 12238203"/>
              <a:gd name="connsiteY7200" fmla="*/ 13272519 h 14922648"/>
              <a:gd name="connsiteX7201" fmla="*/ 4412748 w 12238203"/>
              <a:gd name="connsiteY7201" fmla="*/ 13346162 h 14922648"/>
              <a:gd name="connsiteX7202" fmla="*/ 4489897 w 12238203"/>
              <a:gd name="connsiteY7202" fmla="*/ 13334290 h 14922648"/>
              <a:gd name="connsiteX7203" fmla="*/ 4693625 w 12238203"/>
              <a:gd name="connsiteY7203" fmla="*/ 13437583 h 14922648"/>
              <a:gd name="connsiteX7204" fmla="*/ 4708001 w 12238203"/>
              <a:gd name="connsiteY7204" fmla="*/ 13450063 h 14922648"/>
              <a:gd name="connsiteX7205" fmla="*/ 9408892 w 12238203"/>
              <a:gd name="connsiteY7205" fmla="*/ 2827048 h 14922648"/>
              <a:gd name="connsiteX7206" fmla="*/ 9414482 w 12238203"/>
              <a:gd name="connsiteY7206" fmla="*/ 2751318 h 14922648"/>
              <a:gd name="connsiteX7207" fmla="*/ 9408892 w 12238203"/>
              <a:gd name="connsiteY7207" fmla="*/ 2827048 h 14922648"/>
              <a:gd name="connsiteX7208" fmla="*/ 9813010 w 12238203"/>
              <a:gd name="connsiteY7208" fmla="*/ 1913127 h 14922648"/>
              <a:gd name="connsiteX7209" fmla="*/ 9806603 w 12238203"/>
              <a:gd name="connsiteY7209" fmla="*/ 1910296 h 14922648"/>
              <a:gd name="connsiteX7210" fmla="*/ 9803777 w 12238203"/>
              <a:gd name="connsiteY7210" fmla="*/ 1916690 h 14922648"/>
              <a:gd name="connsiteX7211" fmla="*/ 9810185 w 12238203"/>
              <a:gd name="connsiteY7211" fmla="*/ 1919521 h 14922648"/>
              <a:gd name="connsiteX7212" fmla="*/ 9802515 w 12238203"/>
              <a:gd name="connsiteY7212" fmla="*/ 1955363 h 14922648"/>
              <a:gd name="connsiteX7213" fmla="*/ 9786450 w 12238203"/>
              <a:gd name="connsiteY7213" fmla="*/ 1955907 h 14922648"/>
              <a:gd name="connsiteX7214" fmla="*/ 9802515 w 12238203"/>
              <a:gd name="connsiteY7214" fmla="*/ 1955363 h 14922648"/>
              <a:gd name="connsiteX7215" fmla="*/ 9831332 w 12238203"/>
              <a:gd name="connsiteY7215" fmla="*/ 1890144 h 14922648"/>
              <a:gd name="connsiteX7216" fmla="*/ 9818848 w 12238203"/>
              <a:gd name="connsiteY7216" fmla="*/ 1899913 h 14922648"/>
              <a:gd name="connsiteX7217" fmla="*/ 9831332 w 12238203"/>
              <a:gd name="connsiteY7217" fmla="*/ 1890144 h 14922648"/>
              <a:gd name="connsiteX7218" fmla="*/ 9501169 w 12238203"/>
              <a:gd name="connsiteY7218" fmla="*/ 2654357 h 14922648"/>
              <a:gd name="connsiteX7219" fmla="*/ 9442685 w 12238203"/>
              <a:gd name="connsiteY7219" fmla="*/ 2613217 h 14922648"/>
              <a:gd name="connsiteX7220" fmla="*/ 9501169 w 12238203"/>
              <a:gd name="connsiteY7220" fmla="*/ 2654357 h 14922648"/>
              <a:gd name="connsiteX7221" fmla="*/ 9869545 w 12238203"/>
              <a:gd name="connsiteY7221" fmla="*/ 1829078 h 14922648"/>
              <a:gd name="connsiteX7222" fmla="*/ 9810366 w 12238203"/>
              <a:gd name="connsiteY7222" fmla="*/ 1884447 h 14922648"/>
              <a:gd name="connsiteX7223" fmla="*/ 9869545 w 12238203"/>
              <a:gd name="connsiteY7223" fmla="*/ 1829078 h 14922648"/>
              <a:gd name="connsiteX7224" fmla="*/ 9432792 w 12238203"/>
              <a:gd name="connsiteY7224" fmla="*/ 2830861 h 14922648"/>
              <a:gd name="connsiteX7225" fmla="*/ 9442468 w 12238203"/>
              <a:gd name="connsiteY7225" fmla="*/ 2756937 h 14922648"/>
              <a:gd name="connsiteX7226" fmla="*/ 9442699 w 12238203"/>
              <a:gd name="connsiteY7226" fmla="*/ 2782428 h 14922648"/>
              <a:gd name="connsiteX7227" fmla="*/ 9432792 w 12238203"/>
              <a:gd name="connsiteY7227" fmla="*/ 2830861 h 14922648"/>
              <a:gd name="connsiteX7228" fmla="*/ 9783043 w 12238203"/>
              <a:gd name="connsiteY7228" fmla="*/ 2073037 h 14922648"/>
              <a:gd name="connsiteX7229" fmla="*/ 9780244 w 12238203"/>
              <a:gd name="connsiteY7229" fmla="*/ 2076543 h 14922648"/>
              <a:gd name="connsiteX7230" fmla="*/ 9775985 w 12238203"/>
              <a:gd name="connsiteY7230" fmla="*/ 2068783 h 14922648"/>
              <a:gd name="connsiteX7231" fmla="*/ 9775796 w 12238203"/>
              <a:gd name="connsiteY7231" fmla="*/ 2069272 h 14922648"/>
              <a:gd name="connsiteX7232" fmla="*/ 9779790 w 12238203"/>
              <a:gd name="connsiteY7232" fmla="*/ 2077278 h 14922648"/>
              <a:gd name="connsiteX7233" fmla="*/ 9913170 w 12238203"/>
              <a:gd name="connsiteY7233" fmla="*/ 1791507 h 14922648"/>
              <a:gd name="connsiteX7234" fmla="*/ 9912170 w 12238203"/>
              <a:gd name="connsiteY7234" fmla="*/ 1785755 h 14922648"/>
              <a:gd name="connsiteX7235" fmla="*/ 9897100 w 12238203"/>
              <a:gd name="connsiteY7235" fmla="*/ 1802533 h 14922648"/>
              <a:gd name="connsiteX7236" fmla="*/ 9913170 w 12238203"/>
              <a:gd name="connsiteY7236" fmla="*/ 1791507 h 14922648"/>
              <a:gd name="connsiteX7237" fmla="*/ 9450992 w 12238203"/>
              <a:gd name="connsiteY7237" fmla="*/ 2845651 h 14922648"/>
              <a:gd name="connsiteX7238" fmla="*/ 9459343 w 12238203"/>
              <a:gd name="connsiteY7238" fmla="*/ 2750901 h 14922648"/>
              <a:gd name="connsiteX7239" fmla="*/ 9450992 w 12238203"/>
              <a:gd name="connsiteY7239" fmla="*/ 2845651 h 14922648"/>
              <a:gd name="connsiteX7240" fmla="*/ 9863957 w 12238203"/>
              <a:gd name="connsiteY7240" fmla="*/ 1912202 h 14922648"/>
              <a:gd name="connsiteX7241" fmla="*/ 9845652 w 12238203"/>
              <a:gd name="connsiteY7241" fmla="*/ 1892396 h 14922648"/>
              <a:gd name="connsiteX7242" fmla="*/ 9817934 w 12238203"/>
              <a:gd name="connsiteY7242" fmla="*/ 1911227 h 14922648"/>
              <a:gd name="connsiteX7243" fmla="*/ 9846813 w 12238203"/>
              <a:gd name="connsiteY7243" fmla="*/ 1916345 h 14922648"/>
              <a:gd name="connsiteX7244" fmla="*/ 9839813 w 12238203"/>
              <a:gd name="connsiteY7244" fmla="*/ 1905610 h 14922648"/>
              <a:gd name="connsiteX7245" fmla="*/ 9863957 w 12238203"/>
              <a:gd name="connsiteY7245" fmla="*/ 1912202 h 14922648"/>
              <a:gd name="connsiteX7246" fmla="*/ 9531405 w 12238203"/>
              <a:gd name="connsiteY7246" fmla="*/ 2673837 h 14922648"/>
              <a:gd name="connsiteX7247" fmla="*/ 9444809 w 12238203"/>
              <a:gd name="connsiteY7247" fmla="*/ 2656994 h 14922648"/>
              <a:gd name="connsiteX7248" fmla="*/ 9421352 w 12238203"/>
              <a:gd name="connsiteY7248" fmla="*/ 2747096 h 14922648"/>
              <a:gd name="connsiteX7249" fmla="*/ 9398271 w 12238203"/>
              <a:gd name="connsiteY7249" fmla="*/ 2724148 h 14922648"/>
              <a:gd name="connsiteX7250" fmla="*/ 9406149 w 12238203"/>
              <a:gd name="connsiteY7250" fmla="*/ 2645012 h 14922648"/>
              <a:gd name="connsiteX7251" fmla="*/ 9324723 w 12238203"/>
              <a:gd name="connsiteY7251" fmla="*/ 2626884 h 14922648"/>
              <a:gd name="connsiteX7252" fmla="*/ 9390018 w 12238203"/>
              <a:gd name="connsiteY7252" fmla="*/ 2597086 h 14922648"/>
              <a:gd name="connsiteX7253" fmla="*/ 9331307 w 12238203"/>
              <a:gd name="connsiteY7253" fmla="*/ 2542586 h 14922648"/>
              <a:gd name="connsiteX7254" fmla="*/ 9407992 w 12238203"/>
              <a:gd name="connsiteY7254" fmla="*/ 2562189 h 14922648"/>
              <a:gd name="connsiteX7255" fmla="*/ 9427109 w 12238203"/>
              <a:gd name="connsiteY7255" fmla="*/ 2464560 h 14922648"/>
              <a:gd name="connsiteX7256" fmla="*/ 9457939 w 12238203"/>
              <a:gd name="connsiteY7256" fmla="*/ 2509291 h 14922648"/>
              <a:gd name="connsiteX7257" fmla="*/ 9444484 w 12238203"/>
              <a:gd name="connsiteY7257" fmla="*/ 2564034 h 14922648"/>
              <a:gd name="connsiteX7258" fmla="*/ 9530256 w 12238203"/>
              <a:gd name="connsiteY7258" fmla="*/ 2542264 h 14922648"/>
              <a:gd name="connsiteX7259" fmla="*/ 9468411 w 12238203"/>
              <a:gd name="connsiteY7259" fmla="*/ 2600105 h 14922648"/>
              <a:gd name="connsiteX7260" fmla="*/ 9491492 w 12238203"/>
              <a:gd name="connsiteY7260" fmla="*/ 2623053 h 14922648"/>
              <a:gd name="connsiteX7261" fmla="*/ 9531405 w 12238203"/>
              <a:gd name="connsiteY7261" fmla="*/ 2673837 h 14922648"/>
              <a:gd name="connsiteX7262" fmla="*/ 9851554 w 12238203"/>
              <a:gd name="connsiteY7262" fmla="*/ 1949518 h 14922648"/>
              <a:gd name="connsiteX7263" fmla="*/ 9833225 w 12238203"/>
              <a:gd name="connsiteY7263" fmla="*/ 1937853 h 14922648"/>
              <a:gd name="connsiteX7264" fmla="*/ 9821760 w 12238203"/>
              <a:gd name="connsiteY7264" fmla="*/ 1955714 h 14922648"/>
              <a:gd name="connsiteX7265" fmla="*/ 9851554 w 12238203"/>
              <a:gd name="connsiteY7265" fmla="*/ 1949518 h 14922648"/>
              <a:gd name="connsiteX7266" fmla="*/ 9901841 w 12238203"/>
              <a:gd name="connsiteY7266" fmla="*/ 1835706 h 14922648"/>
              <a:gd name="connsiteX7267" fmla="*/ 9890535 w 12238203"/>
              <a:gd name="connsiteY7267" fmla="*/ 1826634 h 14922648"/>
              <a:gd name="connsiteX7268" fmla="*/ 9901841 w 12238203"/>
              <a:gd name="connsiteY7268" fmla="*/ 1835706 h 14922648"/>
              <a:gd name="connsiteX7269" fmla="*/ 9891512 w 12238203"/>
              <a:gd name="connsiteY7269" fmla="*/ 1885657 h 14922648"/>
              <a:gd name="connsiteX7270" fmla="*/ 9876953 w 12238203"/>
              <a:gd name="connsiteY7270" fmla="*/ 1882790 h 14922648"/>
              <a:gd name="connsiteX7271" fmla="*/ 9891512 w 12238203"/>
              <a:gd name="connsiteY7271" fmla="*/ 1885657 h 14922648"/>
              <a:gd name="connsiteX7272" fmla="*/ 4895472 w 12238203"/>
              <a:gd name="connsiteY7272" fmla="*/ 13222554 h 14922648"/>
              <a:gd name="connsiteX7273" fmla="*/ 4886937 w 12238203"/>
              <a:gd name="connsiteY7273" fmla="*/ 13218783 h 14922648"/>
              <a:gd name="connsiteX7274" fmla="*/ 4883168 w 12238203"/>
              <a:gd name="connsiteY7274" fmla="*/ 13227313 h 14922648"/>
              <a:gd name="connsiteX7275" fmla="*/ 4891703 w 12238203"/>
              <a:gd name="connsiteY7275" fmla="*/ 13231084 h 14922648"/>
              <a:gd name="connsiteX7276" fmla="*/ 9874618 w 12238203"/>
              <a:gd name="connsiteY7276" fmla="*/ 1959709 h 14922648"/>
              <a:gd name="connsiteX7277" fmla="*/ 9867784 w 12238203"/>
              <a:gd name="connsiteY7277" fmla="*/ 1956689 h 14922648"/>
              <a:gd name="connsiteX7278" fmla="*/ 9864770 w 12238203"/>
              <a:gd name="connsiteY7278" fmla="*/ 1963509 h 14922648"/>
              <a:gd name="connsiteX7279" fmla="*/ 9871605 w 12238203"/>
              <a:gd name="connsiteY7279" fmla="*/ 1966529 h 14922648"/>
              <a:gd name="connsiteX7280" fmla="*/ 4720752 w 12238203"/>
              <a:gd name="connsiteY7280" fmla="*/ 13630687 h 14922648"/>
              <a:gd name="connsiteX7281" fmla="*/ 4711789 w 12238203"/>
              <a:gd name="connsiteY7281" fmla="*/ 13626727 h 14922648"/>
              <a:gd name="connsiteX7282" fmla="*/ 4708020 w 12238203"/>
              <a:gd name="connsiteY7282" fmla="*/ 13635258 h 14922648"/>
              <a:gd name="connsiteX7283" fmla="*/ 4716982 w 12238203"/>
              <a:gd name="connsiteY7283" fmla="*/ 13639218 h 14922648"/>
              <a:gd name="connsiteX7284" fmla="*/ 9884765 w 12238203"/>
              <a:gd name="connsiteY7284" fmla="*/ 1944832 h 14922648"/>
              <a:gd name="connsiteX7285" fmla="*/ 9865868 w 12238203"/>
              <a:gd name="connsiteY7285" fmla="*/ 1917122 h 14922648"/>
              <a:gd name="connsiteX7286" fmla="*/ 9867028 w 12238203"/>
              <a:gd name="connsiteY7286" fmla="*/ 1941071 h 14922648"/>
              <a:gd name="connsiteX7287" fmla="*/ 9884765 w 12238203"/>
              <a:gd name="connsiteY7287" fmla="*/ 1944832 h 14922648"/>
              <a:gd name="connsiteX7288" fmla="*/ 9914899 w 12238203"/>
              <a:gd name="connsiteY7288" fmla="*/ 1876630 h 14922648"/>
              <a:gd name="connsiteX7289" fmla="*/ 9909243 w 12238203"/>
              <a:gd name="connsiteY7289" fmla="*/ 1854770 h 14922648"/>
              <a:gd name="connsiteX7290" fmla="*/ 9879614 w 12238203"/>
              <a:gd name="connsiteY7290" fmla="*/ 1868681 h 14922648"/>
              <a:gd name="connsiteX7291" fmla="*/ 9910568 w 12238203"/>
              <a:gd name="connsiteY7291" fmla="*/ 1886434 h 14922648"/>
              <a:gd name="connsiteX7292" fmla="*/ 9900176 w 12238203"/>
              <a:gd name="connsiteY7292" fmla="*/ 1866048 h 14922648"/>
              <a:gd name="connsiteX7293" fmla="*/ 9914899 w 12238203"/>
              <a:gd name="connsiteY7293" fmla="*/ 1876630 h 14922648"/>
              <a:gd name="connsiteX7294" fmla="*/ 9898920 w 12238203"/>
              <a:gd name="connsiteY7294" fmla="*/ 1939368 h 14922648"/>
              <a:gd name="connsiteX7295" fmla="*/ 9897760 w 12238203"/>
              <a:gd name="connsiteY7295" fmla="*/ 1915420 h 14922648"/>
              <a:gd name="connsiteX7296" fmla="*/ 9862634 w 12238203"/>
              <a:gd name="connsiteY7296" fmla="*/ 1880539 h 14922648"/>
              <a:gd name="connsiteX7297" fmla="*/ 9881096 w 12238203"/>
              <a:gd name="connsiteY7297" fmla="*/ 1873412 h 14922648"/>
              <a:gd name="connsiteX7298" fmla="*/ 9858459 w 12238203"/>
              <a:gd name="connsiteY7298" fmla="*/ 1863410 h 14922648"/>
              <a:gd name="connsiteX7299" fmla="*/ 9838489 w 12238203"/>
              <a:gd name="connsiteY7299" fmla="*/ 1873946 h 14922648"/>
              <a:gd name="connsiteX7300" fmla="*/ 9859808 w 12238203"/>
              <a:gd name="connsiteY7300" fmla="*/ 1886933 h 14922648"/>
              <a:gd name="connsiteX7301" fmla="*/ 9877790 w 12238203"/>
              <a:gd name="connsiteY7301" fmla="*/ 1925956 h 14922648"/>
              <a:gd name="connsiteX7302" fmla="*/ 9898920 w 12238203"/>
              <a:gd name="connsiteY7302" fmla="*/ 1939368 h 14922648"/>
              <a:gd name="connsiteX7303" fmla="*/ 4894121 w 12238203"/>
              <a:gd name="connsiteY7303" fmla="*/ 13272937 h 14922648"/>
              <a:gd name="connsiteX7304" fmla="*/ 4879896 w 12238203"/>
              <a:gd name="connsiteY7304" fmla="*/ 13246260 h 14922648"/>
              <a:gd name="connsiteX7305" fmla="*/ 4894121 w 12238203"/>
              <a:gd name="connsiteY7305" fmla="*/ 13272937 h 14922648"/>
              <a:gd name="connsiteX7306" fmla="*/ 9913826 w 12238203"/>
              <a:gd name="connsiteY7306" fmla="*/ 1914876 h 14922648"/>
              <a:gd name="connsiteX7307" fmla="*/ 9906993 w 12238203"/>
              <a:gd name="connsiteY7307" fmla="*/ 1911857 h 14922648"/>
              <a:gd name="connsiteX7308" fmla="*/ 9904167 w 12238203"/>
              <a:gd name="connsiteY7308" fmla="*/ 1918251 h 14922648"/>
              <a:gd name="connsiteX7309" fmla="*/ 9911000 w 12238203"/>
              <a:gd name="connsiteY7309" fmla="*/ 1921270 h 14922648"/>
              <a:gd name="connsiteX7310" fmla="*/ 9939628 w 12238203"/>
              <a:gd name="connsiteY7310" fmla="*/ 1856478 h 14922648"/>
              <a:gd name="connsiteX7311" fmla="*/ 9923399 w 12238203"/>
              <a:gd name="connsiteY7311" fmla="*/ 1849307 h 14922648"/>
              <a:gd name="connsiteX7312" fmla="*/ 9939628 w 12238203"/>
              <a:gd name="connsiteY7312" fmla="*/ 1856478 h 14922648"/>
              <a:gd name="connsiteX7313" fmla="*/ 4713320 w 12238203"/>
              <a:gd name="connsiteY7313" fmla="*/ 13693678 h 14922648"/>
              <a:gd name="connsiteX7314" fmla="*/ 4706670 w 12238203"/>
              <a:gd name="connsiteY7314" fmla="*/ 13685642 h 14922648"/>
              <a:gd name="connsiteX7315" fmla="*/ 4709551 w 12238203"/>
              <a:gd name="connsiteY7315" fmla="*/ 13702209 h 14922648"/>
              <a:gd name="connsiteX7316" fmla="*/ 4883312 w 12238203"/>
              <a:gd name="connsiteY7316" fmla="*/ 13308945 h 14922648"/>
              <a:gd name="connsiteX7317" fmla="*/ 4868589 w 12238203"/>
              <a:gd name="connsiteY7317" fmla="*/ 13271852 h 14922648"/>
              <a:gd name="connsiteX7318" fmla="*/ 4883312 w 12238203"/>
              <a:gd name="connsiteY7318" fmla="*/ 13308945 h 14922648"/>
              <a:gd name="connsiteX7319" fmla="*/ 9957525 w 12238203"/>
              <a:gd name="connsiteY7319" fmla="*/ 1833307 h 14922648"/>
              <a:gd name="connsiteX7320" fmla="*/ 9930152 w 12238203"/>
              <a:gd name="connsiteY7320" fmla="*/ 1824779 h 14922648"/>
              <a:gd name="connsiteX7321" fmla="*/ 9919413 w 12238203"/>
              <a:gd name="connsiteY7321" fmla="*/ 1831752 h 14922648"/>
              <a:gd name="connsiteX7322" fmla="*/ 9940543 w 12238203"/>
              <a:gd name="connsiteY7322" fmla="*/ 1845164 h 14922648"/>
              <a:gd name="connsiteX7323" fmla="*/ 9957525 w 12238203"/>
              <a:gd name="connsiteY7323" fmla="*/ 1833307 h 14922648"/>
              <a:gd name="connsiteX7324" fmla="*/ 9490049 w 12238203"/>
              <a:gd name="connsiteY7324" fmla="*/ 2892134 h 14922648"/>
              <a:gd name="connsiteX7325" fmla="*/ 9486413 w 12238203"/>
              <a:gd name="connsiteY7325" fmla="*/ 2864507 h 14922648"/>
              <a:gd name="connsiteX7326" fmla="*/ 9474030 w 12238203"/>
              <a:gd name="connsiteY7326" fmla="*/ 2764134 h 14922648"/>
              <a:gd name="connsiteX7327" fmla="*/ 9492140 w 12238203"/>
              <a:gd name="connsiteY7327" fmla="*/ 2775198 h 14922648"/>
              <a:gd name="connsiteX7328" fmla="*/ 9484940 w 12238203"/>
              <a:gd name="connsiteY7328" fmla="*/ 2847019 h 14922648"/>
              <a:gd name="connsiteX7329" fmla="*/ 9504026 w 12238203"/>
              <a:gd name="connsiteY7329" fmla="*/ 2783001 h 14922648"/>
              <a:gd name="connsiteX7330" fmla="*/ 9502230 w 12238203"/>
              <a:gd name="connsiteY7330" fmla="*/ 2819453 h 14922648"/>
              <a:gd name="connsiteX7331" fmla="*/ 9490049 w 12238203"/>
              <a:gd name="connsiteY7331" fmla="*/ 2892134 h 14922648"/>
              <a:gd name="connsiteX7332" fmla="*/ 9930807 w 12238203"/>
              <a:gd name="connsiteY7332" fmla="*/ 1903019 h 14922648"/>
              <a:gd name="connsiteX7333" fmla="*/ 9917566 w 12238203"/>
              <a:gd name="connsiteY7333" fmla="*/ 1897168 h 14922648"/>
              <a:gd name="connsiteX7334" fmla="*/ 9926475 w 12238203"/>
              <a:gd name="connsiteY7334" fmla="*/ 1912823 h 14922648"/>
              <a:gd name="connsiteX7335" fmla="*/ 4743980 w 12238203"/>
              <a:gd name="connsiteY7335" fmla="*/ 13642305 h 14922648"/>
              <a:gd name="connsiteX7336" fmla="*/ 4739704 w 12238203"/>
              <a:gd name="connsiteY7336" fmla="*/ 13633964 h 14922648"/>
              <a:gd name="connsiteX7337" fmla="*/ 4743980 w 12238203"/>
              <a:gd name="connsiteY7337" fmla="*/ 13642305 h 14922648"/>
              <a:gd name="connsiteX7338" fmla="*/ 9983333 w 12238203"/>
              <a:gd name="connsiteY7338" fmla="*/ 1809556 h 14922648"/>
              <a:gd name="connsiteX7339" fmla="*/ 9968610 w 12238203"/>
              <a:gd name="connsiteY7339" fmla="*/ 1798974 h 14922648"/>
              <a:gd name="connsiteX7340" fmla="*/ 9966189 w 12238203"/>
              <a:gd name="connsiteY7340" fmla="*/ 1813699 h 14922648"/>
              <a:gd name="connsiteX7341" fmla="*/ 9946541 w 12238203"/>
              <a:gd name="connsiteY7341" fmla="*/ 1805017 h 14922648"/>
              <a:gd name="connsiteX7342" fmla="*/ 9962045 w 12238203"/>
              <a:gd name="connsiteY7342" fmla="*/ 1823076 h 14922648"/>
              <a:gd name="connsiteX7343" fmla="*/ 9966189 w 12238203"/>
              <a:gd name="connsiteY7343" fmla="*/ 1813699 h 14922648"/>
              <a:gd name="connsiteX7344" fmla="*/ 9983333 w 12238203"/>
              <a:gd name="connsiteY7344" fmla="*/ 1809556 h 14922648"/>
              <a:gd name="connsiteX7345" fmla="*/ 9977567 w 12238203"/>
              <a:gd name="connsiteY7345" fmla="*/ 1839360 h 14922648"/>
              <a:gd name="connsiteX7346" fmla="*/ 9974858 w 12238203"/>
              <a:gd name="connsiteY7346" fmla="*/ 1828738 h 14922648"/>
              <a:gd name="connsiteX7347" fmla="*/ 9966030 w 12238203"/>
              <a:gd name="connsiteY7347" fmla="*/ 1840631 h 14922648"/>
              <a:gd name="connsiteX7348" fmla="*/ 9977567 w 12238203"/>
              <a:gd name="connsiteY7348" fmla="*/ 1839360 h 14922648"/>
              <a:gd name="connsiteX7349" fmla="*/ 9963614 w 12238203"/>
              <a:gd name="connsiteY7349" fmla="*/ 1890002 h 14922648"/>
              <a:gd name="connsiteX7350" fmla="*/ 9944370 w 12238203"/>
              <a:gd name="connsiteY7350" fmla="*/ 1889651 h 14922648"/>
              <a:gd name="connsiteX7351" fmla="*/ 9963614 w 12238203"/>
              <a:gd name="connsiteY7351" fmla="*/ 1890002 h 14922648"/>
              <a:gd name="connsiteX7352" fmla="*/ 4960483 w 12238203"/>
              <a:gd name="connsiteY7352" fmla="*/ 13215083 h 14922648"/>
              <a:gd name="connsiteX7353" fmla="*/ 4949566 w 12238203"/>
              <a:gd name="connsiteY7353" fmla="*/ 13205161 h 14922648"/>
              <a:gd name="connsiteX7354" fmla="*/ 4945797 w 12238203"/>
              <a:gd name="connsiteY7354" fmla="*/ 13213692 h 14922648"/>
              <a:gd name="connsiteX7355" fmla="*/ 4956714 w 12238203"/>
              <a:gd name="connsiteY7355" fmla="*/ 13223613 h 14922648"/>
              <a:gd name="connsiteX7356" fmla="*/ 9720801 w 12238203"/>
              <a:gd name="connsiteY7356" fmla="*/ 2456304 h 14922648"/>
              <a:gd name="connsiteX7357" fmla="*/ 9261651 w 12238203"/>
              <a:gd name="connsiteY7357" fmla="*/ 2376318 h 14922648"/>
              <a:gd name="connsiteX7358" fmla="*/ 9126183 w 12238203"/>
              <a:gd name="connsiteY7358" fmla="*/ 2644841 h 14922648"/>
              <a:gd name="connsiteX7359" fmla="*/ 9363589 w 12238203"/>
              <a:gd name="connsiteY7359" fmla="*/ 2807867 h 14922648"/>
              <a:gd name="connsiteX7360" fmla="*/ 9379040 w 12238203"/>
              <a:gd name="connsiteY7360" fmla="*/ 2724441 h 14922648"/>
              <a:gd name="connsiteX7361" fmla="*/ 9379281 w 12238203"/>
              <a:gd name="connsiteY7361" fmla="*/ 2817350 h 14922648"/>
              <a:gd name="connsiteX7362" fmla="*/ 9509694 w 12238203"/>
              <a:gd name="connsiteY7362" fmla="*/ 2916784 h 14922648"/>
              <a:gd name="connsiteX7363" fmla="*/ 9518533 w 12238203"/>
              <a:gd name="connsiteY7363" fmla="*/ 2909471 h 14922648"/>
              <a:gd name="connsiteX7364" fmla="*/ 9574104 w 12238203"/>
              <a:gd name="connsiteY7364" fmla="*/ 2721395 h 14922648"/>
              <a:gd name="connsiteX7365" fmla="*/ 9720801 w 12238203"/>
              <a:gd name="connsiteY7365" fmla="*/ 2456304 h 14922648"/>
              <a:gd name="connsiteX7366" fmla="*/ 9979088 w 12238203"/>
              <a:gd name="connsiteY7366" fmla="*/ 1881555 h 14922648"/>
              <a:gd name="connsiteX7367" fmla="*/ 9958849 w 12238203"/>
              <a:gd name="connsiteY7367" fmla="*/ 1864970 h 14922648"/>
              <a:gd name="connsiteX7368" fmla="*/ 9967922 w 12238203"/>
              <a:gd name="connsiteY7368" fmla="*/ 1888339 h 14922648"/>
              <a:gd name="connsiteX7369" fmla="*/ 9979088 w 12238203"/>
              <a:gd name="connsiteY7369" fmla="*/ 1881555 h 14922648"/>
              <a:gd name="connsiteX7370" fmla="*/ 9973841 w 12238203"/>
              <a:gd name="connsiteY7370" fmla="*/ 1902673 h 14922648"/>
              <a:gd name="connsiteX7371" fmla="*/ 9967007 w 12238203"/>
              <a:gd name="connsiteY7371" fmla="*/ 1899653 h 14922648"/>
              <a:gd name="connsiteX7372" fmla="*/ 9962675 w 12238203"/>
              <a:gd name="connsiteY7372" fmla="*/ 1909457 h 14922648"/>
              <a:gd name="connsiteX7373" fmla="*/ 9969509 w 12238203"/>
              <a:gd name="connsiteY7373" fmla="*/ 1912477 h 14922648"/>
              <a:gd name="connsiteX7374" fmla="*/ 9966849 w 12238203"/>
              <a:gd name="connsiteY7374" fmla="*/ 1926586 h 14922648"/>
              <a:gd name="connsiteX7375" fmla="*/ 9901991 w 12238203"/>
              <a:gd name="connsiteY7375" fmla="*/ 1968237 h 14922648"/>
              <a:gd name="connsiteX7376" fmla="*/ 9966849 w 12238203"/>
              <a:gd name="connsiteY7376" fmla="*/ 1926586 h 14922648"/>
              <a:gd name="connsiteX7377" fmla="*/ 9991333 w 12238203"/>
              <a:gd name="connsiteY7377" fmla="*/ 1871171 h 14922648"/>
              <a:gd name="connsiteX7378" fmla="*/ 9979411 w 12238203"/>
              <a:gd name="connsiteY7378" fmla="*/ 1862337 h 14922648"/>
              <a:gd name="connsiteX7379" fmla="*/ 9991333 w 12238203"/>
              <a:gd name="connsiteY7379" fmla="*/ 1871171 h 14922648"/>
              <a:gd name="connsiteX7380" fmla="*/ 9997148 w 12238203"/>
              <a:gd name="connsiteY7380" fmla="*/ 1866098 h 14922648"/>
              <a:gd name="connsiteX7381" fmla="*/ 9996182 w 12238203"/>
              <a:gd name="connsiteY7381" fmla="*/ 1852035 h 14922648"/>
              <a:gd name="connsiteX7382" fmla="*/ 9996084 w 12238203"/>
              <a:gd name="connsiteY7382" fmla="*/ 1850599 h 14922648"/>
              <a:gd name="connsiteX7383" fmla="*/ 9982095 w 12238203"/>
              <a:gd name="connsiteY7383" fmla="*/ 1840087 h 14922648"/>
              <a:gd name="connsiteX7384" fmla="*/ 9985769 w 12238203"/>
              <a:gd name="connsiteY7384" fmla="*/ 1854447 h 14922648"/>
              <a:gd name="connsiteX7385" fmla="*/ 9993971 w 12238203"/>
              <a:gd name="connsiteY7385" fmla="*/ 1862845 h 14922648"/>
              <a:gd name="connsiteX7386" fmla="*/ 9985071 w 12238203"/>
              <a:gd name="connsiteY7386" fmla="*/ 1895598 h 14922648"/>
              <a:gd name="connsiteX7387" fmla="*/ 9983988 w 12238203"/>
              <a:gd name="connsiteY7387" fmla="*/ 1887796 h 14922648"/>
              <a:gd name="connsiteX7388" fmla="*/ 9979680 w 12238203"/>
              <a:gd name="connsiteY7388" fmla="*/ 1889459 h 14922648"/>
              <a:gd name="connsiteX7389" fmla="*/ 9976854 w 12238203"/>
              <a:gd name="connsiteY7389" fmla="*/ 1895852 h 14922648"/>
              <a:gd name="connsiteX7390" fmla="*/ 9985071 w 12238203"/>
              <a:gd name="connsiteY7390" fmla="*/ 1895598 h 14922648"/>
              <a:gd name="connsiteX7391" fmla="*/ 10015127 w 12238203"/>
              <a:gd name="connsiteY7391" fmla="*/ 1842757 h 14922648"/>
              <a:gd name="connsiteX7392" fmla="*/ 10011412 w 12238203"/>
              <a:gd name="connsiteY7392" fmla="*/ 1834827 h 14922648"/>
              <a:gd name="connsiteX7393" fmla="*/ 10000388 w 12238203"/>
              <a:gd name="connsiteY7393" fmla="*/ 1831480 h 14922648"/>
              <a:gd name="connsiteX7394" fmla="*/ 9993913 w 12238203"/>
              <a:gd name="connsiteY7394" fmla="*/ 1829515 h 14922648"/>
              <a:gd name="connsiteX7395" fmla="*/ 9996010 w 12238203"/>
              <a:gd name="connsiteY7395" fmla="*/ 1843688 h 14922648"/>
              <a:gd name="connsiteX7396" fmla="*/ 9997680 w 12238203"/>
              <a:gd name="connsiteY7396" fmla="*/ 1844715 h 14922648"/>
              <a:gd name="connsiteX7397" fmla="*/ 10010712 w 12238203"/>
              <a:gd name="connsiteY7397" fmla="*/ 1852731 h 14922648"/>
              <a:gd name="connsiteX7398" fmla="*/ 10015127 w 12238203"/>
              <a:gd name="connsiteY7398" fmla="*/ 1842757 h 14922648"/>
              <a:gd name="connsiteX7399" fmla="*/ 10006971 w 12238203"/>
              <a:gd name="connsiteY7399" fmla="*/ 1870439 h 14922648"/>
              <a:gd name="connsiteX7400" fmla="*/ 9989991 w 12238203"/>
              <a:gd name="connsiteY7400" fmla="*/ 1882296 h 14922648"/>
              <a:gd name="connsiteX7401" fmla="*/ 10006971 w 12238203"/>
              <a:gd name="connsiteY7401" fmla="*/ 1870439 h 14922648"/>
              <a:gd name="connsiteX7402" fmla="*/ 10034873 w 12238203"/>
              <a:gd name="connsiteY7402" fmla="*/ 1816534 h 14922648"/>
              <a:gd name="connsiteX7403" fmla="*/ 10006721 w 12238203"/>
              <a:gd name="connsiteY7403" fmla="*/ 1800529 h 14922648"/>
              <a:gd name="connsiteX7404" fmla="*/ 10034873 w 12238203"/>
              <a:gd name="connsiteY7404" fmla="*/ 1816534 h 14922648"/>
              <a:gd name="connsiteX7405" fmla="*/ 9701007 w 12238203"/>
              <a:gd name="connsiteY7405" fmla="*/ 2583073 h 14922648"/>
              <a:gd name="connsiteX7406" fmla="*/ 9701807 w 12238203"/>
              <a:gd name="connsiteY7406" fmla="*/ 2566209 h 14922648"/>
              <a:gd name="connsiteX7407" fmla="*/ 9574346 w 12238203"/>
              <a:gd name="connsiteY7407" fmla="*/ 2814305 h 14922648"/>
              <a:gd name="connsiteX7408" fmla="*/ 9597855 w 12238203"/>
              <a:gd name="connsiteY7408" fmla="*/ 2803786 h 14922648"/>
              <a:gd name="connsiteX7409" fmla="*/ 9650081 w 12238203"/>
              <a:gd name="connsiteY7409" fmla="*/ 2668281 h 14922648"/>
              <a:gd name="connsiteX7410" fmla="*/ 9667641 w 12238203"/>
              <a:gd name="connsiteY7410" fmla="*/ 2620460 h 14922648"/>
              <a:gd name="connsiteX7411" fmla="*/ 9701007 w 12238203"/>
              <a:gd name="connsiteY7411" fmla="*/ 2583073 h 14922648"/>
              <a:gd name="connsiteX7412" fmla="*/ 4767509 w 12238203"/>
              <a:gd name="connsiteY7412" fmla="*/ 13778797 h 14922648"/>
              <a:gd name="connsiteX7413" fmla="*/ 4774550 w 12238203"/>
              <a:gd name="connsiteY7413" fmla="*/ 13751321 h 14922648"/>
              <a:gd name="connsiteX7414" fmla="*/ 4716591 w 12238203"/>
              <a:gd name="connsiteY7414" fmla="*/ 13674731 h 14922648"/>
              <a:gd name="connsiteX7415" fmla="*/ 4767509 w 12238203"/>
              <a:gd name="connsiteY7415" fmla="*/ 13778797 h 14922648"/>
              <a:gd name="connsiteX7416" fmla="*/ 9634291 w 12238203"/>
              <a:gd name="connsiteY7416" fmla="*/ 2764879 h 14922648"/>
              <a:gd name="connsiteX7417" fmla="*/ 9630950 w 12238203"/>
              <a:gd name="connsiteY7417" fmla="*/ 2757730 h 14922648"/>
              <a:gd name="connsiteX7418" fmla="*/ 9630036 w 12238203"/>
              <a:gd name="connsiteY7418" fmla="*/ 2773643 h 14922648"/>
              <a:gd name="connsiteX7419" fmla="*/ 9634291 w 12238203"/>
              <a:gd name="connsiteY7419" fmla="*/ 2764879 h 14922648"/>
              <a:gd name="connsiteX7420" fmla="*/ 9571769 w 12238203"/>
              <a:gd name="connsiteY7420" fmla="*/ 2918207 h 14922648"/>
              <a:gd name="connsiteX7421" fmla="*/ 9579223 w 12238203"/>
              <a:gd name="connsiteY7421" fmla="*/ 2859801 h 14922648"/>
              <a:gd name="connsiteX7422" fmla="*/ 9571769 w 12238203"/>
              <a:gd name="connsiteY7422" fmla="*/ 2918207 h 14922648"/>
              <a:gd name="connsiteX7423" fmla="*/ 10061354 w 12238203"/>
              <a:gd name="connsiteY7423" fmla="*/ 1828235 h 14922648"/>
              <a:gd name="connsiteX7424" fmla="*/ 10054520 w 12238203"/>
              <a:gd name="connsiteY7424" fmla="*/ 1825215 h 14922648"/>
              <a:gd name="connsiteX7425" fmla="*/ 10050188 w 12238203"/>
              <a:gd name="connsiteY7425" fmla="*/ 1835019 h 14922648"/>
              <a:gd name="connsiteX7426" fmla="*/ 10057022 w 12238203"/>
              <a:gd name="connsiteY7426" fmla="*/ 1838039 h 14922648"/>
              <a:gd name="connsiteX7427" fmla="*/ 4946842 w 12238203"/>
              <a:gd name="connsiteY7427" fmla="*/ 13419095 h 14922648"/>
              <a:gd name="connsiteX7428" fmla="*/ 4941580 w 12238203"/>
              <a:gd name="connsiteY7428" fmla="*/ 13396377 h 14922648"/>
              <a:gd name="connsiteX7429" fmla="*/ 4858705 w 12238203"/>
              <a:gd name="connsiteY7429" fmla="*/ 13318465 h 14922648"/>
              <a:gd name="connsiteX7430" fmla="*/ 4890873 w 12238203"/>
              <a:gd name="connsiteY7430" fmla="*/ 13384169 h 14922648"/>
              <a:gd name="connsiteX7431" fmla="*/ 4936922 w 12238203"/>
              <a:gd name="connsiteY7431" fmla="*/ 13430005 h 14922648"/>
              <a:gd name="connsiteX7432" fmla="*/ 4946842 w 12238203"/>
              <a:gd name="connsiteY7432" fmla="*/ 13419095 h 14922648"/>
              <a:gd name="connsiteX7433" fmla="*/ 9866347 w 12238203"/>
              <a:gd name="connsiteY7433" fmla="*/ 2289560 h 14922648"/>
              <a:gd name="connsiteX7434" fmla="*/ 9864041 w 12238203"/>
              <a:gd name="connsiteY7434" fmla="*/ 2286881 h 14922648"/>
              <a:gd name="connsiteX7435" fmla="*/ 9761087 w 12238203"/>
              <a:gd name="connsiteY7435" fmla="*/ 2239110 h 14922648"/>
              <a:gd name="connsiteX7436" fmla="*/ 9847854 w 12238203"/>
              <a:gd name="connsiteY7436" fmla="*/ 2278628 h 14922648"/>
              <a:gd name="connsiteX7437" fmla="*/ 9866347 w 12238203"/>
              <a:gd name="connsiteY7437" fmla="*/ 2289560 h 14922648"/>
              <a:gd name="connsiteX7438" fmla="*/ 9775434 w 12238203"/>
              <a:gd name="connsiteY7438" fmla="*/ 2507596 h 14922648"/>
              <a:gd name="connsiteX7439" fmla="*/ 9769879 w 12238203"/>
              <a:gd name="connsiteY7439" fmla="*/ 2491756 h 14922648"/>
              <a:gd name="connsiteX7440" fmla="*/ 9763975 w 12238203"/>
              <a:gd name="connsiteY7440" fmla="*/ 2521272 h 14922648"/>
              <a:gd name="connsiteX7441" fmla="*/ 9775434 w 12238203"/>
              <a:gd name="connsiteY7441" fmla="*/ 2507596 h 14922648"/>
              <a:gd name="connsiteX7442" fmla="*/ 4804419 w 12238203"/>
              <a:gd name="connsiteY7442" fmla="*/ 13764518 h 14922648"/>
              <a:gd name="connsiteX7443" fmla="*/ 4787351 w 12238203"/>
              <a:gd name="connsiteY7443" fmla="*/ 13756977 h 14922648"/>
              <a:gd name="connsiteX7444" fmla="*/ 4792614 w 12238203"/>
              <a:gd name="connsiteY7444" fmla="*/ 13779694 h 14922648"/>
              <a:gd name="connsiteX7445" fmla="*/ 4804419 w 12238203"/>
              <a:gd name="connsiteY7445" fmla="*/ 13764518 h 14922648"/>
              <a:gd name="connsiteX7446" fmla="*/ 9684705 w 12238203"/>
              <a:gd name="connsiteY7446" fmla="*/ 2720293 h 14922648"/>
              <a:gd name="connsiteX7447" fmla="*/ 9692419 w 12238203"/>
              <a:gd name="connsiteY7447" fmla="*/ 2627839 h 14922648"/>
              <a:gd name="connsiteX7448" fmla="*/ 9679402 w 12238203"/>
              <a:gd name="connsiteY7448" fmla="*/ 2674608 h 14922648"/>
              <a:gd name="connsiteX7449" fmla="*/ 9684705 w 12238203"/>
              <a:gd name="connsiteY7449" fmla="*/ 2720293 h 14922648"/>
              <a:gd name="connsiteX7450" fmla="*/ 9605791 w 12238203"/>
              <a:gd name="connsiteY7450" fmla="*/ 2931199 h 14922648"/>
              <a:gd name="connsiteX7451" fmla="*/ 9609450 w 12238203"/>
              <a:gd name="connsiteY7451" fmla="*/ 2914181 h 14922648"/>
              <a:gd name="connsiteX7452" fmla="*/ 9622696 w 12238203"/>
              <a:gd name="connsiteY7452" fmla="*/ 2852558 h 14922648"/>
              <a:gd name="connsiteX7453" fmla="*/ 9627675 w 12238203"/>
              <a:gd name="connsiteY7453" fmla="*/ 2776679 h 14922648"/>
              <a:gd name="connsiteX7454" fmla="*/ 9614606 w 12238203"/>
              <a:gd name="connsiteY7454" fmla="*/ 2844331 h 14922648"/>
              <a:gd name="connsiteX7455" fmla="*/ 9597213 w 12238203"/>
              <a:gd name="connsiteY7455" fmla="*/ 2904464 h 14922648"/>
              <a:gd name="connsiteX7456" fmla="*/ 9589715 w 12238203"/>
              <a:gd name="connsiteY7456" fmla="*/ 2929546 h 14922648"/>
              <a:gd name="connsiteX7457" fmla="*/ 9590216 w 12238203"/>
              <a:gd name="connsiteY7457" fmla="*/ 2930281 h 14922648"/>
              <a:gd name="connsiteX7458" fmla="*/ 9594344 w 12238203"/>
              <a:gd name="connsiteY7458" fmla="*/ 2936340 h 14922648"/>
              <a:gd name="connsiteX7459" fmla="*/ 9605791 w 12238203"/>
              <a:gd name="connsiteY7459" fmla="*/ 2931199 h 14922648"/>
              <a:gd name="connsiteX7460" fmla="*/ 5078289 w 12238203"/>
              <a:gd name="connsiteY7460" fmla="*/ 13180468 h 14922648"/>
              <a:gd name="connsiteX7461" fmla="*/ 5069328 w 12238203"/>
              <a:gd name="connsiteY7461" fmla="*/ 13176509 h 14922648"/>
              <a:gd name="connsiteX7462" fmla="*/ 5061292 w 12238203"/>
              <a:gd name="connsiteY7462" fmla="*/ 13183154 h 14922648"/>
              <a:gd name="connsiteX7463" fmla="*/ 5078289 w 12238203"/>
              <a:gd name="connsiteY7463" fmla="*/ 13180468 h 14922648"/>
              <a:gd name="connsiteX7464" fmla="*/ 10099061 w 12238203"/>
              <a:gd name="connsiteY7464" fmla="*/ 1821459 h 14922648"/>
              <a:gd name="connsiteX7465" fmla="*/ 9916902 w 12238203"/>
              <a:gd name="connsiteY7465" fmla="*/ 1978392 h 14922648"/>
              <a:gd name="connsiteX7466" fmla="*/ 9744821 w 12238203"/>
              <a:gd name="connsiteY7466" fmla="*/ 2015464 h 14922648"/>
              <a:gd name="connsiteX7467" fmla="*/ 9814073 w 12238203"/>
              <a:gd name="connsiteY7467" fmla="*/ 2034345 h 14922648"/>
              <a:gd name="connsiteX7468" fmla="*/ 9787543 w 12238203"/>
              <a:gd name="connsiteY7468" fmla="*/ 2103630 h 14922648"/>
              <a:gd name="connsiteX7469" fmla="*/ 9707442 w 12238203"/>
              <a:gd name="connsiteY7469" fmla="*/ 2037669 h 14922648"/>
              <a:gd name="connsiteX7470" fmla="*/ 9656996 w 12238203"/>
              <a:gd name="connsiteY7470" fmla="*/ 2178414 h 14922648"/>
              <a:gd name="connsiteX7471" fmla="*/ 9474255 w 12238203"/>
              <a:gd name="connsiteY7471" fmla="*/ 2167980 h 14922648"/>
              <a:gd name="connsiteX7472" fmla="*/ 9359238 w 12238203"/>
              <a:gd name="connsiteY7472" fmla="*/ 2058570 h 14922648"/>
              <a:gd name="connsiteX7473" fmla="*/ 9258188 w 12238203"/>
              <a:gd name="connsiteY7473" fmla="*/ 1944122 h 14922648"/>
              <a:gd name="connsiteX7474" fmla="*/ 9294138 w 12238203"/>
              <a:gd name="connsiteY7474" fmla="*/ 1870847 h 14922648"/>
              <a:gd name="connsiteX7475" fmla="*/ 9327042 w 12238203"/>
              <a:gd name="connsiteY7475" fmla="*/ 1760562 h 14922648"/>
              <a:gd name="connsiteX7476" fmla="*/ 9658612 w 12238203"/>
              <a:gd name="connsiteY7476" fmla="*/ 1724161 h 14922648"/>
              <a:gd name="connsiteX7477" fmla="*/ 9748497 w 12238203"/>
              <a:gd name="connsiteY7477" fmla="*/ 1927419 h 14922648"/>
              <a:gd name="connsiteX7478" fmla="*/ 9784880 w 12238203"/>
              <a:gd name="connsiteY7478" fmla="*/ 1888981 h 14922648"/>
              <a:gd name="connsiteX7479" fmla="*/ 9974607 w 12238203"/>
              <a:gd name="connsiteY7479" fmla="*/ 1758828 h 14922648"/>
              <a:gd name="connsiteX7480" fmla="*/ 10099061 w 12238203"/>
              <a:gd name="connsiteY7480" fmla="*/ 1821459 h 14922648"/>
              <a:gd name="connsiteX7481" fmla="*/ 5057867 w 12238203"/>
              <a:gd name="connsiteY7481" fmla="*/ 13238229 h 14922648"/>
              <a:gd name="connsiteX7482" fmla="*/ 5028649 w 12238203"/>
              <a:gd name="connsiteY7482" fmla="*/ 13199319 h 14922648"/>
              <a:gd name="connsiteX7483" fmla="*/ 5057867 w 12238203"/>
              <a:gd name="connsiteY7483" fmla="*/ 13238229 h 14922648"/>
              <a:gd name="connsiteX7484" fmla="*/ 9623281 w 12238203"/>
              <a:gd name="connsiteY7484" fmla="*/ 2917001 h 14922648"/>
              <a:gd name="connsiteX7485" fmla="*/ 9630064 w 12238203"/>
              <a:gd name="connsiteY7485" fmla="*/ 2896927 h 14922648"/>
              <a:gd name="connsiteX7486" fmla="*/ 9641721 w 12238203"/>
              <a:gd name="connsiteY7486" fmla="*/ 2862430 h 14922648"/>
              <a:gd name="connsiteX7487" fmla="*/ 9653026 w 12238203"/>
              <a:gd name="connsiteY7487" fmla="*/ 2809297 h 14922648"/>
              <a:gd name="connsiteX7488" fmla="*/ 9656226 w 12238203"/>
              <a:gd name="connsiteY7488" fmla="*/ 2731675 h 14922648"/>
              <a:gd name="connsiteX7489" fmla="*/ 9673402 w 12238203"/>
              <a:gd name="connsiteY7489" fmla="*/ 2658189 h 14922648"/>
              <a:gd name="connsiteX7490" fmla="*/ 9655436 w 12238203"/>
              <a:gd name="connsiteY7490" fmla="*/ 2693083 h 14922648"/>
              <a:gd name="connsiteX7491" fmla="*/ 9638782 w 12238203"/>
              <a:gd name="connsiteY7491" fmla="*/ 2812691 h 14922648"/>
              <a:gd name="connsiteX7492" fmla="*/ 9620379 w 12238203"/>
              <a:gd name="connsiteY7492" fmla="*/ 2892470 h 14922648"/>
              <a:gd name="connsiteX7493" fmla="*/ 9620477 w 12238203"/>
              <a:gd name="connsiteY7493" fmla="*/ 2893300 h 14922648"/>
              <a:gd name="connsiteX7494" fmla="*/ 9621731 w 12238203"/>
              <a:gd name="connsiteY7494" fmla="*/ 2903902 h 14922648"/>
              <a:gd name="connsiteX7495" fmla="*/ 9713352 w 12238203"/>
              <a:gd name="connsiteY7495" fmla="*/ 2721223 h 14922648"/>
              <a:gd name="connsiteX7496" fmla="*/ 9717675 w 12238203"/>
              <a:gd name="connsiteY7496" fmla="*/ 2614523 h 14922648"/>
              <a:gd name="connsiteX7497" fmla="*/ 9710221 w 12238203"/>
              <a:gd name="connsiteY7497" fmla="*/ 2672928 h 14922648"/>
              <a:gd name="connsiteX7498" fmla="*/ 9713352 w 12238203"/>
              <a:gd name="connsiteY7498" fmla="*/ 2721223 h 14922648"/>
              <a:gd name="connsiteX7499" fmla="*/ 9806242 w 12238203"/>
              <a:gd name="connsiteY7499" fmla="*/ 2514452 h 14922648"/>
              <a:gd name="connsiteX7500" fmla="*/ 9803328 w 12238203"/>
              <a:gd name="connsiteY7500" fmla="*/ 2479510 h 14922648"/>
              <a:gd name="connsiteX7501" fmla="*/ 9806242 w 12238203"/>
              <a:gd name="connsiteY7501" fmla="*/ 2514452 h 14922648"/>
              <a:gd name="connsiteX7502" fmla="*/ 9789950 w 12238203"/>
              <a:gd name="connsiteY7502" fmla="*/ 2580169 h 14922648"/>
              <a:gd name="connsiteX7503" fmla="*/ 9786819 w 12238203"/>
              <a:gd name="connsiteY7503" fmla="*/ 2531875 h 14922648"/>
              <a:gd name="connsiteX7504" fmla="*/ 9789950 w 12238203"/>
              <a:gd name="connsiteY7504" fmla="*/ 2580169 h 14922648"/>
              <a:gd name="connsiteX7505" fmla="*/ 4969280 w 12238203"/>
              <a:gd name="connsiteY7505" fmla="*/ 13495283 h 14922648"/>
              <a:gd name="connsiteX7506" fmla="*/ 4967715 w 12238203"/>
              <a:gd name="connsiteY7506" fmla="*/ 13453808 h 14922648"/>
              <a:gd name="connsiteX7507" fmla="*/ 4969280 w 12238203"/>
              <a:gd name="connsiteY7507" fmla="*/ 13495283 h 14922648"/>
              <a:gd name="connsiteX7508" fmla="*/ 9642038 w 12238203"/>
              <a:gd name="connsiteY7508" fmla="*/ 2920699 h 14922648"/>
              <a:gd name="connsiteX7509" fmla="*/ 9612696 w 12238203"/>
              <a:gd name="connsiteY7509" fmla="*/ 2927111 h 14922648"/>
              <a:gd name="connsiteX7510" fmla="*/ 9606197 w 12238203"/>
              <a:gd name="connsiteY7510" fmla="*/ 2944126 h 14922648"/>
              <a:gd name="connsiteX7511" fmla="*/ 9642038 w 12238203"/>
              <a:gd name="connsiteY7511" fmla="*/ 2920699 h 14922648"/>
              <a:gd name="connsiteX7512" fmla="*/ 9806150 w 12238203"/>
              <a:gd name="connsiteY7512" fmla="*/ 2560812 h 14922648"/>
              <a:gd name="connsiteX7513" fmla="*/ 9802947 w 12238203"/>
              <a:gd name="connsiteY7513" fmla="*/ 2546139 h 14922648"/>
              <a:gd name="connsiteX7514" fmla="*/ 9806150 w 12238203"/>
              <a:gd name="connsiteY7514" fmla="*/ 2560812 h 14922648"/>
              <a:gd name="connsiteX7515" fmla="*/ 9668416 w 12238203"/>
              <a:gd name="connsiteY7515" fmla="*/ 2878305 h 14922648"/>
              <a:gd name="connsiteX7516" fmla="*/ 9674106 w 12238203"/>
              <a:gd name="connsiteY7516" fmla="*/ 2860061 h 14922648"/>
              <a:gd name="connsiteX7517" fmla="*/ 9688299 w 12238203"/>
              <a:gd name="connsiteY7517" fmla="*/ 2814556 h 14922648"/>
              <a:gd name="connsiteX7518" fmla="*/ 9702290 w 12238203"/>
              <a:gd name="connsiteY7518" fmla="*/ 2752028 h 14922648"/>
              <a:gd name="connsiteX7519" fmla="*/ 9677512 w 12238203"/>
              <a:gd name="connsiteY7519" fmla="*/ 2744649 h 14922648"/>
              <a:gd name="connsiteX7520" fmla="*/ 9666261 w 12238203"/>
              <a:gd name="connsiteY7520" fmla="*/ 2775882 h 14922648"/>
              <a:gd name="connsiteX7521" fmla="*/ 9656343 w 12238203"/>
              <a:gd name="connsiteY7521" fmla="*/ 2764870 h 14922648"/>
              <a:gd name="connsiteX7522" fmla="*/ 9659931 w 12238203"/>
              <a:gd name="connsiteY7522" fmla="*/ 2805209 h 14922648"/>
              <a:gd name="connsiteX7523" fmla="*/ 9641547 w 12238203"/>
              <a:gd name="connsiteY7523" fmla="*/ 2884781 h 14922648"/>
              <a:gd name="connsiteX7524" fmla="*/ 9641577 w 12238203"/>
              <a:gd name="connsiteY7524" fmla="*/ 2887289 h 14922648"/>
              <a:gd name="connsiteX7525" fmla="*/ 9641820 w 12238203"/>
              <a:gd name="connsiteY7525" fmla="*/ 2907346 h 14922648"/>
              <a:gd name="connsiteX7526" fmla="*/ 9657594 w 12238203"/>
              <a:gd name="connsiteY7526" fmla="*/ 2873883 h 14922648"/>
              <a:gd name="connsiteX7527" fmla="*/ 9658098 w 12238203"/>
              <a:gd name="connsiteY7527" fmla="*/ 2872814 h 14922648"/>
              <a:gd name="connsiteX7528" fmla="*/ 9686953 w 12238203"/>
              <a:gd name="connsiteY7528" fmla="*/ 2776356 h 14922648"/>
              <a:gd name="connsiteX7529" fmla="*/ 9675821 w 12238203"/>
              <a:gd name="connsiteY7529" fmla="*/ 2827654 h 14922648"/>
              <a:gd name="connsiteX7530" fmla="*/ 9670662 w 12238203"/>
              <a:gd name="connsiteY7530" fmla="*/ 2862944 h 14922648"/>
              <a:gd name="connsiteX7531" fmla="*/ 4880437 w 12238203"/>
              <a:gd name="connsiteY7531" fmla="*/ 13721967 h 14922648"/>
              <a:gd name="connsiteX7532" fmla="*/ 4784649 w 12238203"/>
              <a:gd name="connsiteY7532" fmla="*/ 13613038 h 14922648"/>
              <a:gd name="connsiteX7533" fmla="*/ 4864051 w 12238203"/>
              <a:gd name="connsiteY7533" fmla="*/ 13744984 h 14922648"/>
              <a:gd name="connsiteX7534" fmla="*/ 4880437 w 12238203"/>
              <a:gd name="connsiteY7534" fmla="*/ 13721967 h 14922648"/>
              <a:gd name="connsiteX7535" fmla="*/ 4906508 w 12238203"/>
              <a:gd name="connsiteY7535" fmla="*/ 13671979 h 14922648"/>
              <a:gd name="connsiteX7536" fmla="*/ 4883609 w 12238203"/>
              <a:gd name="connsiteY7536" fmla="*/ 13621076 h 14922648"/>
              <a:gd name="connsiteX7537" fmla="*/ 4906508 w 12238203"/>
              <a:gd name="connsiteY7537" fmla="*/ 13671979 h 14922648"/>
              <a:gd name="connsiteX7538" fmla="*/ 9666619 w 12238203"/>
              <a:gd name="connsiteY7538" fmla="*/ 2901986 h 14922648"/>
              <a:gd name="connsiteX7539" fmla="*/ 9656512 w 12238203"/>
              <a:gd name="connsiteY7539" fmla="*/ 2891402 h 14922648"/>
              <a:gd name="connsiteX7540" fmla="*/ 9648704 w 12238203"/>
              <a:gd name="connsiteY7540" fmla="*/ 2915996 h 14922648"/>
              <a:gd name="connsiteX7541" fmla="*/ 9666619 w 12238203"/>
              <a:gd name="connsiteY7541" fmla="*/ 2901986 h 14922648"/>
              <a:gd name="connsiteX7542" fmla="*/ 9804600 w 12238203"/>
              <a:gd name="connsiteY7542" fmla="*/ 2589702 h 14922648"/>
              <a:gd name="connsiteX7543" fmla="*/ 9798788 w 12238203"/>
              <a:gd name="connsiteY7543" fmla="*/ 2572857 h 14922648"/>
              <a:gd name="connsiteX7544" fmla="*/ 9804600 w 12238203"/>
              <a:gd name="connsiteY7544" fmla="*/ 2589702 h 14922648"/>
              <a:gd name="connsiteX7545" fmla="*/ 5090164 w 12238203"/>
              <a:gd name="connsiteY7545" fmla="*/ 13268423 h 14922648"/>
              <a:gd name="connsiteX7546" fmla="*/ 5072624 w 12238203"/>
              <a:gd name="connsiteY7546" fmla="*/ 13249847 h 14922648"/>
              <a:gd name="connsiteX7547" fmla="*/ 5067657 w 12238203"/>
              <a:gd name="connsiteY7547" fmla="*/ 13272633 h 14922648"/>
              <a:gd name="connsiteX7548" fmla="*/ 5084725 w 12238203"/>
              <a:gd name="connsiteY7548" fmla="*/ 13280174 h 14922648"/>
              <a:gd name="connsiteX7549" fmla="*/ 5090164 w 12238203"/>
              <a:gd name="connsiteY7549" fmla="*/ 13268423 h 14922648"/>
              <a:gd name="connsiteX7550" fmla="*/ 9675437 w 12238203"/>
              <a:gd name="connsiteY7550" fmla="*/ 2907412 h 14922648"/>
              <a:gd name="connsiteX7551" fmla="*/ 9562184 w 12238203"/>
              <a:gd name="connsiteY7551" fmla="*/ 2953744 h 14922648"/>
              <a:gd name="connsiteX7552" fmla="*/ 9561349 w 12238203"/>
              <a:gd name="connsiteY7552" fmla="*/ 2848335 h 14922648"/>
              <a:gd name="connsiteX7553" fmla="*/ 9585501 w 12238203"/>
              <a:gd name="connsiteY7553" fmla="*/ 2737139 h 14922648"/>
              <a:gd name="connsiteX7554" fmla="*/ 9703148 w 12238203"/>
              <a:gd name="connsiteY7554" fmla="*/ 2550485 h 14922648"/>
              <a:gd name="connsiteX7555" fmla="*/ 9808538 w 12238203"/>
              <a:gd name="connsiteY7555" fmla="*/ 2457337 h 14922648"/>
              <a:gd name="connsiteX7556" fmla="*/ 9829614 w 12238203"/>
              <a:gd name="connsiteY7556" fmla="*/ 2483476 h 14922648"/>
              <a:gd name="connsiteX7557" fmla="*/ 9758119 w 12238203"/>
              <a:gd name="connsiteY7557" fmla="*/ 2437609 h 14922648"/>
              <a:gd name="connsiteX7558" fmla="*/ 9746462 w 12238203"/>
              <a:gd name="connsiteY7558" fmla="*/ 2455914 h 14922648"/>
              <a:gd name="connsiteX7559" fmla="*/ 9726176 w 12238203"/>
              <a:gd name="connsiteY7559" fmla="*/ 2468367 h 14922648"/>
              <a:gd name="connsiteX7560" fmla="*/ 9567534 w 12238203"/>
              <a:gd name="connsiteY7560" fmla="*/ 2772032 h 14922648"/>
              <a:gd name="connsiteX7561" fmla="*/ 9541135 w 12238203"/>
              <a:gd name="connsiteY7561" fmla="*/ 2827165 h 14922648"/>
              <a:gd name="connsiteX7562" fmla="*/ 9553274 w 12238203"/>
              <a:gd name="connsiteY7562" fmla="*/ 2994679 h 14922648"/>
              <a:gd name="connsiteX7563" fmla="*/ 9675437 w 12238203"/>
              <a:gd name="connsiteY7563" fmla="*/ 2907412 h 14922648"/>
              <a:gd name="connsiteX7564" fmla="*/ 9762523 w 12238203"/>
              <a:gd name="connsiteY7564" fmla="*/ 2710315 h 14922648"/>
              <a:gd name="connsiteX7565" fmla="*/ 9758817 w 12238203"/>
              <a:gd name="connsiteY7565" fmla="*/ 2522562 h 14922648"/>
              <a:gd name="connsiteX7566" fmla="*/ 9739322 w 12238203"/>
              <a:gd name="connsiteY7566" fmla="*/ 2573607 h 14922648"/>
              <a:gd name="connsiteX7567" fmla="*/ 9724246 w 12238203"/>
              <a:gd name="connsiteY7567" fmla="*/ 2563886 h 14922648"/>
              <a:gd name="connsiteX7568" fmla="*/ 9713204 w 12238203"/>
              <a:gd name="connsiteY7568" fmla="*/ 2581953 h 14922648"/>
              <a:gd name="connsiteX7569" fmla="*/ 9723459 w 12238203"/>
              <a:gd name="connsiteY7569" fmla="*/ 2731807 h 14922648"/>
              <a:gd name="connsiteX7570" fmla="*/ 9742859 w 12238203"/>
              <a:gd name="connsiteY7570" fmla="*/ 2634828 h 14922648"/>
              <a:gd name="connsiteX7571" fmla="*/ 9739274 w 12238203"/>
              <a:gd name="connsiteY7571" fmla="*/ 2686784 h 14922648"/>
              <a:gd name="connsiteX7572" fmla="*/ 9748237 w 12238203"/>
              <a:gd name="connsiteY7572" fmla="*/ 2739186 h 14922648"/>
              <a:gd name="connsiteX7573" fmla="*/ 9755378 w 12238203"/>
              <a:gd name="connsiteY7573" fmla="*/ 2621493 h 14922648"/>
              <a:gd name="connsiteX7574" fmla="*/ 9758673 w 12238203"/>
              <a:gd name="connsiteY7574" fmla="*/ 2589806 h 14922648"/>
              <a:gd name="connsiteX7575" fmla="*/ 9762523 w 12238203"/>
              <a:gd name="connsiteY7575" fmla="*/ 2710315 h 14922648"/>
              <a:gd name="connsiteX7576" fmla="*/ 9782482 w 12238203"/>
              <a:gd name="connsiteY7576" fmla="*/ 2665721 h 14922648"/>
              <a:gd name="connsiteX7577" fmla="*/ 9791552 w 12238203"/>
              <a:gd name="connsiteY7577" fmla="*/ 2644615 h 14922648"/>
              <a:gd name="connsiteX7578" fmla="*/ 9778410 w 12238203"/>
              <a:gd name="connsiteY7578" fmla="*/ 2631670 h 14922648"/>
              <a:gd name="connsiteX7579" fmla="*/ 9767565 w 12238203"/>
              <a:gd name="connsiteY7579" fmla="*/ 2675829 h 14922648"/>
              <a:gd name="connsiteX7580" fmla="*/ 9782482 w 12238203"/>
              <a:gd name="connsiteY7580" fmla="*/ 2665721 h 14922648"/>
              <a:gd name="connsiteX7581" fmla="*/ 5068570 w 12238203"/>
              <a:gd name="connsiteY7581" fmla="*/ 13339820 h 14922648"/>
              <a:gd name="connsiteX7582" fmla="*/ 5024488 w 12238203"/>
              <a:gd name="connsiteY7582" fmla="*/ 13243363 h 14922648"/>
              <a:gd name="connsiteX7583" fmla="*/ 4896111 w 12238203"/>
              <a:gd name="connsiteY7583" fmla="*/ 13314600 h 14922648"/>
              <a:gd name="connsiteX7584" fmla="*/ 5006663 w 12238203"/>
              <a:gd name="connsiteY7584" fmla="*/ 13399133 h 14922648"/>
              <a:gd name="connsiteX7585" fmla="*/ 5068570 w 12238203"/>
              <a:gd name="connsiteY7585" fmla="*/ 13339820 h 14922648"/>
              <a:gd name="connsiteX7586" fmla="*/ 9735239 w 12238203"/>
              <a:gd name="connsiteY7586" fmla="*/ 2785389 h 14922648"/>
              <a:gd name="connsiteX7587" fmla="*/ 9738058 w 12238203"/>
              <a:gd name="connsiteY7587" fmla="*/ 2762223 h 14922648"/>
              <a:gd name="connsiteX7588" fmla="*/ 9714143 w 12238203"/>
              <a:gd name="connsiteY7588" fmla="*/ 2759815 h 14922648"/>
              <a:gd name="connsiteX7589" fmla="*/ 9718824 w 12238203"/>
              <a:gd name="connsiteY7589" fmla="*/ 2779220 h 14922648"/>
              <a:gd name="connsiteX7590" fmla="*/ 9692943 w 12238203"/>
              <a:gd name="connsiteY7590" fmla="*/ 2843147 h 14922648"/>
              <a:gd name="connsiteX7591" fmla="*/ 9692824 w 12238203"/>
              <a:gd name="connsiteY7591" fmla="*/ 2844394 h 14922648"/>
              <a:gd name="connsiteX7592" fmla="*/ 9691063 w 12238203"/>
              <a:gd name="connsiteY7592" fmla="*/ 2862816 h 14922648"/>
              <a:gd name="connsiteX7593" fmla="*/ 9713138 w 12238203"/>
              <a:gd name="connsiteY7593" fmla="*/ 2827390 h 14922648"/>
              <a:gd name="connsiteX7594" fmla="*/ 9723700 w 12238203"/>
              <a:gd name="connsiteY7594" fmla="*/ 2810439 h 14922648"/>
              <a:gd name="connsiteX7595" fmla="*/ 9735239 w 12238203"/>
              <a:gd name="connsiteY7595" fmla="*/ 2785389 h 14922648"/>
              <a:gd name="connsiteX7596" fmla="*/ 4916536 w 12238203"/>
              <a:gd name="connsiteY7596" fmla="*/ 13706997 h 14922648"/>
              <a:gd name="connsiteX7597" fmla="*/ 4907693 w 12238203"/>
              <a:gd name="connsiteY7597" fmla="*/ 13692384 h 14922648"/>
              <a:gd name="connsiteX7598" fmla="*/ 4916536 w 12238203"/>
              <a:gd name="connsiteY7598" fmla="*/ 13706997 h 14922648"/>
              <a:gd name="connsiteX7599" fmla="*/ 5043181 w 12238203"/>
              <a:gd name="connsiteY7599" fmla="*/ 13420368 h 14922648"/>
              <a:gd name="connsiteX7600" fmla="*/ 5029883 w 12238203"/>
              <a:gd name="connsiteY7600" fmla="*/ 13404295 h 14922648"/>
              <a:gd name="connsiteX7601" fmla="*/ 5043181 w 12238203"/>
              <a:gd name="connsiteY7601" fmla="*/ 13420368 h 14922648"/>
              <a:gd name="connsiteX7602" fmla="*/ 9752880 w 12238203"/>
              <a:gd name="connsiteY7602" fmla="*/ 2785790 h 14922648"/>
              <a:gd name="connsiteX7603" fmla="*/ 9753324 w 12238203"/>
              <a:gd name="connsiteY7603" fmla="*/ 2771518 h 14922648"/>
              <a:gd name="connsiteX7604" fmla="*/ 9742073 w 12238203"/>
              <a:gd name="connsiteY7604" fmla="*/ 2802750 h 14922648"/>
              <a:gd name="connsiteX7605" fmla="*/ 9752880 w 12238203"/>
              <a:gd name="connsiteY7605" fmla="*/ 2785790 h 14922648"/>
              <a:gd name="connsiteX7606" fmla="*/ 9817816 w 12238203"/>
              <a:gd name="connsiteY7606" fmla="*/ 2646468 h 14922648"/>
              <a:gd name="connsiteX7607" fmla="*/ 9829659 w 12238203"/>
              <a:gd name="connsiteY7607" fmla="*/ 2550294 h 14922648"/>
              <a:gd name="connsiteX7608" fmla="*/ 9808310 w 12238203"/>
              <a:gd name="connsiteY7608" fmla="*/ 2617792 h 14922648"/>
              <a:gd name="connsiteX7609" fmla="*/ 9784345 w 12238203"/>
              <a:gd name="connsiteY7609" fmla="*/ 2681617 h 14922648"/>
              <a:gd name="connsiteX7610" fmla="*/ 9784150 w 12238203"/>
              <a:gd name="connsiteY7610" fmla="*/ 2682137 h 14922648"/>
              <a:gd name="connsiteX7611" fmla="*/ 9761921 w 12238203"/>
              <a:gd name="connsiteY7611" fmla="*/ 2731472 h 14922648"/>
              <a:gd name="connsiteX7612" fmla="*/ 9764032 w 12238203"/>
              <a:gd name="connsiteY7612" fmla="*/ 2740486 h 14922648"/>
              <a:gd name="connsiteX7613" fmla="*/ 9765249 w 12238203"/>
              <a:gd name="connsiteY7613" fmla="*/ 2745682 h 14922648"/>
              <a:gd name="connsiteX7614" fmla="*/ 9817816 w 12238203"/>
              <a:gd name="connsiteY7614" fmla="*/ 2646468 h 14922648"/>
              <a:gd name="connsiteX7615" fmla="*/ 5069993 w 12238203"/>
              <a:gd name="connsiteY7615" fmla="*/ 13406724 h 14922648"/>
              <a:gd name="connsiteX7616" fmla="*/ 5071487 w 12238203"/>
              <a:gd name="connsiteY7616" fmla="*/ 13392089 h 14922648"/>
              <a:gd name="connsiteX7617" fmla="*/ 5052107 w 12238203"/>
              <a:gd name="connsiteY7617" fmla="*/ 13388625 h 14922648"/>
              <a:gd name="connsiteX7618" fmla="*/ 5060179 w 12238203"/>
              <a:gd name="connsiteY7618" fmla="*/ 13417681 h 14922648"/>
              <a:gd name="connsiteX7619" fmla="*/ 5069993 w 12238203"/>
              <a:gd name="connsiteY7619" fmla="*/ 13406724 h 14922648"/>
              <a:gd name="connsiteX7620" fmla="*/ 5096982 w 12238203"/>
              <a:gd name="connsiteY7620" fmla="*/ 13357472 h 14922648"/>
              <a:gd name="connsiteX7621" fmla="*/ 5091719 w 12238203"/>
              <a:gd name="connsiteY7621" fmla="*/ 13334755 h 14922648"/>
              <a:gd name="connsiteX7622" fmla="*/ 5096982 w 12238203"/>
              <a:gd name="connsiteY7622" fmla="*/ 13357472 h 14922648"/>
              <a:gd name="connsiteX7623" fmla="*/ 9785463 w 12238203"/>
              <a:gd name="connsiteY7623" fmla="*/ 2766851 h 14922648"/>
              <a:gd name="connsiteX7624" fmla="*/ 9785463 w 12238203"/>
              <a:gd name="connsiteY7624" fmla="*/ 2766851 h 14922648"/>
              <a:gd name="connsiteX7625" fmla="*/ 5117321 w 12238203"/>
              <a:gd name="connsiteY7625" fmla="*/ 13346067 h 14922648"/>
              <a:gd name="connsiteX7626" fmla="*/ 5113634 w 12238203"/>
              <a:gd name="connsiteY7626" fmla="*/ 13308242 h 14922648"/>
              <a:gd name="connsiteX7627" fmla="*/ 5117321 w 12238203"/>
              <a:gd name="connsiteY7627" fmla="*/ 13346067 h 14922648"/>
              <a:gd name="connsiteX7628" fmla="*/ 5156009 w 12238203"/>
              <a:gd name="connsiteY7628" fmla="*/ 13281593 h 14922648"/>
              <a:gd name="connsiteX7629" fmla="*/ 5117261 w 12238203"/>
              <a:gd name="connsiteY7629" fmla="*/ 13218079 h 14922648"/>
              <a:gd name="connsiteX7630" fmla="*/ 5156009 w 12238203"/>
              <a:gd name="connsiteY7630" fmla="*/ 13281593 h 14922648"/>
              <a:gd name="connsiteX7631" fmla="*/ 5192823 w 12238203"/>
              <a:gd name="connsiteY7631" fmla="*/ 13348329 h 14922648"/>
              <a:gd name="connsiteX7632" fmla="*/ 5152926 w 12238203"/>
              <a:gd name="connsiteY7632" fmla="*/ 13300113 h 14922648"/>
              <a:gd name="connsiteX7633" fmla="*/ 5192823 w 12238203"/>
              <a:gd name="connsiteY7633" fmla="*/ 13348329 h 14922648"/>
              <a:gd name="connsiteX7634" fmla="*/ 10024429 w 12238203"/>
              <a:gd name="connsiteY7634" fmla="*/ 2421436 h 14922648"/>
              <a:gd name="connsiteX7635" fmla="*/ 10024504 w 12238203"/>
              <a:gd name="connsiteY7635" fmla="*/ 2390438 h 14922648"/>
              <a:gd name="connsiteX7636" fmla="*/ 9937566 w 12238203"/>
              <a:gd name="connsiteY7636" fmla="*/ 2350482 h 14922648"/>
              <a:gd name="connsiteX7637" fmla="*/ 9959882 w 12238203"/>
              <a:gd name="connsiteY7637" fmla="*/ 2507225 h 14922648"/>
              <a:gd name="connsiteX7638" fmla="*/ 10024429 w 12238203"/>
              <a:gd name="connsiteY7638" fmla="*/ 2421436 h 14922648"/>
              <a:gd name="connsiteX7639" fmla="*/ 10118957 w 12238203"/>
              <a:gd name="connsiteY7639" fmla="*/ 2279649 h 14922648"/>
              <a:gd name="connsiteX7640" fmla="*/ 10093601 w 12238203"/>
              <a:gd name="connsiteY7640" fmla="*/ 2212489 h 14922648"/>
              <a:gd name="connsiteX7641" fmla="*/ 10053336 w 12238203"/>
              <a:gd name="connsiteY7641" fmla="*/ 2240477 h 14922648"/>
              <a:gd name="connsiteX7642" fmla="*/ 10038960 w 12238203"/>
              <a:gd name="connsiteY7642" fmla="*/ 2226531 h 14922648"/>
              <a:gd name="connsiteX7643" fmla="*/ 10010016 w 12238203"/>
              <a:gd name="connsiteY7643" fmla="*/ 2289123 h 14922648"/>
              <a:gd name="connsiteX7644" fmla="*/ 9987226 w 12238203"/>
              <a:gd name="connsiteY7644" fmla="*/ 2281913 h 14922648"/>
              <a:gd name="connsiteX7645" fmla="*/ 9946148 w 12238203"/>
              <a:gd name="connsiteY7645" fmla="*/ 2344181 h 14922648"/>
              <a:gd name="connsiteX7646" fmla="*/ 9993506 w 12238203"/>
              <a:gd name="connsiteY7646" fmla="*/ 2361912 h 14922648"/>
              <a:gd name="connsiteX7647" fmla="*/ 10113390 w 12238203"/>
              <a:gd name="connsiteY7647" fmla="*/ 2287286 h 14922648"/>
              <a:gd name="connsiteX7648" fmla="*/ 10118957 w 12238203"/>
              <a:gd name="connsiteY7648" fmla="*/ 2279649 h 14922648"/>
              <a:gd name="connsiteX7649" fmla="*/ 10042816 w 12238203"/>
              <a:gd name="connsiteY7649" fmla="*/ 2531052 h 14922648"/>
              <a:gd name="connsiteX7650" fmla="*/ 10022881 w 12238203"/>
              <a:gd name="connsiteY7650" fmla="*/ 2446008 h 14922648"/>
              <a:gd name="connsiteX7651" fmla="*/ 9992864 w 12238203"/>
              <a:gd name="connsiteY7651" fmla="*/ 2511011 h 14922648"/>
              <a:gd name="connsiteX7652" fmla="*/ 10020674 w 12238203"/>
              <a:gd name="connsiteY7652" fmla="*/ 2550752 h 14922648"/>
              <a:gd name="connsiteX7653" fmla="*/ 10042816 w 12238203"/>
              <a:gd name="connsiteY7653" fmla="*/ 2531052 h 14922648"/>
              <a:gd name="connsiteX7654" fmla="*/ 10171784 w 12238203"/>
              <a:gd name="connsiteY7654" fmla="*/ 2271298 h 14922648"/>
              <a:gd name="connsiteX7655" fmla="*/ 10167973 w 12238203"/>
              <a:gd name="connsiteY7655" fmla="*/ 2232805 h 14922648"/>
              <a:gd name="connsiteX7656" fmla="*/ 10130352 w 12238203"/>
              <a:gd name="connsiteY7656" fmla="*/ 2283253 h 14922648"/>
              <a:gd name="connsiteX7657" fmla="*/ 10171784 w 12238203"/>
              <a:gd name="connsiteY7657" fmla="*/ 2271298 h 14922648"/>
              <a:gd name="connsiteX7658" fmla="*/ 10159367 w 12238203"/>
              <a:gd name="connsiteY7658" fmla="*/ 2330024 h 14922648"/>
              <a:gd name="connsiteX7659" fmla="*/ 10102653 w 12238203"/>
              <a:gd name="connsiteY7659" fmla="*/ 2332504 h 14922648"/>
              <a:gd name="connsiteX7660" fmla="*/ 10083793 w 12238203"/>
              <a:gd name="connsiteY7660" fmla="*/ 2331918 h 14922648"/>
              <a:gd name="connsiteX7661" fmla="*/ 10043525 w 12238203"/>
              <a:gd name="connsiteY7661" fmla="*/ 2330667 h 14922648"/>
              <a:gd name="connsiteX7662" fmla="*/ 10003829 w 12238203"/>
              <a:gd name="connsiteY7662" fmla="*/ 2367928 h 14922648"/>
              <a:gd name="connsiteX7663" fmla="*/ 10046594 w 12238203"/>
              <a:gd name="connsiteY7663" fmla="*/ 2388012 h 14922648"/>
              <a:gd name="connsiteX7664" fmla="*/ 10085069 w 12238203"/>
              <a:gd name="connsiteY7664" fmla="*/ 2406081 h 14922648"/>
              <a:gd name="connsiteX7665" fmla="*/ 10138540 w 12238203"/>
              <a:gd name="connsiteY7665" fmla="*/ 2376005 h 14922648"/>
              <a:gd name="connsiteX7666" fmla="*/ 10159367 w 12238203"/>
              <a:gd name="connsiteY7666" fmla="*/ 2330024 h 14922648"/>
              <a:gd name="connsiteX7667" fmla="*/ 9908037 w 12238203"/>
              <a:gd name="connsiteY7667" fmla="*/ 2899026 h 14922648"/>
              <a:gd name="connsiteX7668" fmla="*/ 9908037 w 12238203"/>
              <a:gd name="connsiteY7668" fmla="*/ 2899026 h 14922648"/>
              <a:gd name="connsiteX7669" fmla="*/ 9881159 w 12238203"/>
              <a:gd name="connsiteY7669" fmla="*/ 2974854 h 14922648"/>
              <a:gd name="connsiteX7670" fmla="*/ 9872008 w 12238203"/>
              <a:gd name="connsiteY7670" fmla="*/ 2922879 h 14922648"/>
              <a:gd name="connsiteX7671" fmla="*/ 9882998 w 12238203"/>
              <a:gd name="connsiteY7671" fmla="*/ 2899881 h 14922648"/>
              <a:gd name="connsiteX7672" fmla="*/ 9880792 w 12238203"/>
              <a:gd name="connsiteY7672" fmla="*/ 2890993 h 14922648"/>
              <a:gd name="connsiteX7673" fmla="*/ 9876832 w 12238203"/>
              <a:gd name="connsiteY7673" fmla="*/ 2875040 h 14922648"/>
              <a:gd name="connsiteX7674" fmla="*/ 9881159 w 12238203"/>
              <a:gd name="connsiteY7674" fmla="*/ 2974854 h 14922648"/>
              <a:gd name="connsiteX7675" fmla="*/ 9899126 w 12238203"/>
              <a:gd name="connsiteY7675" fmla="*/ 2939960 h 14922648"/>
              <a:gd name="connsiteX7676" fmla="*/ 9886410 w 12238203"/>
              <a:gd name="connsiteY7676" fmla="*/ 2927203 h 14922648"/>
              <a:gd name="connsiteX7677" fmla="*/ 9888541 w 12238203"/>
              <a:gd name="connsiteY7677" fmla="*/ 2950070 h 14922648"/>
              <a:gd name="connsiteX7678" fmla="*/ 9899126 w 12238203"/>
              <a:gd name="connsiteY7678" fmla="*/ 2939960 h 14922648"/>
              <a:gd name="connsiteX7679" fmla="*/ 9908848 w 12238203"/>
              <a:gd name="connsiteY7679" fmla="*/ 2924879 h 14922648"/>
              <a:gd name="connsiteX7680" fmla="*/ 9893365 w 12238203"/>
              <a:gd name="connsiteY7680" fmla="*/ 2902231 h 14922648"/>
              <a:gd name="connsiteX7681" fmla="*/ 9908848 w 12238203"/>
              <a:gd name="connsiteY7681" fmla="*/ 2924879 h 14922648"/>
              <a:gd name="connsiteX7682" fmla="*/ 10116062 w 12238203"/>
              <a:gd name="connsiteY7682" fmla="*/ 2482685 h 14922648"/>
              <a:gd name="connsiteX7683" fmla="*/ 10123405 w 12238203"/>
              <a:gd name="connsiteY7683" fmla="*/ 2443270 h 14922648"/>
              <a:gd name="connsiteX7684" fmla="*/ 10082073 w 12238203"/>
              <a:gd name="connsiteY7684" fmla="*/ 2420721 h 14922648"/>
              <a:gd name="connsiteX7685" fmla="*/ 10039718 w 12238203"/>
              <a:gd name="connsiteY7685" fmla="*/ 2398381 h 14922648"/>
              <a:gd name="connsiteX7686" fmla="*/ 10038279 w 12238203"/>
              <a:gd name="connsiteY7686" fmla="*/ 2397622 h 14922648"/>
              <a:gd name="connsiteX7687" fmla="*/ 10038204 w 12238203"/>
              <a:gd name="connsiteY7687" fmla="*/ 2400664 h 14922648"/>
              <a:gd name="connsiteX7688" fmla="*/ 10037428 w 12238203"/>
              <a:gd name="connsiteY7688" fmla="*/ 2432291 h 14922648"/>
              <a:gd name="connsiteX7689" fmla="*/ 10041882 w 12238203"/>
              <a:gd name="connsiteY7689" fmla="*/ 2464167 h 14922648"/>
              <a:gd name="connsiteX7690" fmla="*/ 10093688 w 12238203"/>
              <a:gd name="connsiteY7690" fmla="*/ 2518147 h 14922648"/>
              <a:gd name="connsiteX7691" fmla="*/ 10112760 w 12238203"/>
              <a:gd name="connsiteY7691" fmla="*/ 2487918 h 14922648"/>
              <a:gd name="connsiteX7692" fmla="*/ 5269584 w 12238203"/>
              <a:gd name="connsiteY7692" fmla="*/ 13464323 h 14922648"/>
              <a:gd name="connsiteX7693" fmla="*/ 5222540 w 12238203"/>
              <a:gd name="connsiteY7693" fmla="*/ 13397655 h 14922648"/>
              <a:gd name="connsiteX7694" fmla="*/ 5269584 w 12238203"/>
              <a:gd name="connsiteY7694" fmla="*/ 13464323 h 14922648"/>
              <a:gd name="connsiteX7695" fmla="*/ 10200668 w 12238203"/>
              <a:gd name="connsiteY7695" fmla="*/ 2308629 h 14922648"/>
              <a:gd name="connsiteX7696" fmla="*/ 10199670 w 12238203"/>
              <a:gd name="connsiteY7696" fmla="*/ 2280043 h 14922648"/>
              <a:gd name="connsiteX7697" fmla="*/ 10107938 w 12238203"/>
              <a:gd name="connsiteY7697" fmla="*/ 2299484 h 14922648"/>
              <a:gd name="connsiteX7698" fmla="*/ 10104526 w 12238203"/>
              <a:gd name="connsiteY7698" fmla="*/ 2300652 h 14922648"/>
              <a:gd name="connsiteX7699" fmla="*/ 10081978 w 12238203"/>
              <a:gd name="connsiteY7699" fmla="*/ 2308371 h 14922648"/>
              <a:gd name="connsiteX7700" fmla="*/ 10068902 w 12238203"/>
              <a:gd name="connsiteY7700" fmla="*/ 2319898 h 14922648"/>
              <a:gd name="connsiteX7701" fmla="*/ 10092010 w 12238203"/>
              <a:gd name="connsiteY7701" fmla="*/ 2319529 h 14922648"/>
              <a:gd name="connsiteX7702" fmla="*/ 10137097 w 12238203"/>
              <a:gd name="connsiteY7702" fmla="*/ 2318805 h 14922648"/>
              <a:gd name="connsiteX7703" fmla="*/ 10200668 w 12238203"/>
              <a:gd name="connsiteY7703" fmla="*/ 2308629 h 14922648"/>
              <a:gd name="connsiteX7704" fmla="*/ 9939719 w 12238203"/>
              <a:gd name="connsiteY7704" fmla="*/ 2902316 h 14922648"/>
              <a:gd name="connsiteX7705" fmla="*/ 9894798 w 12238203"/>
              <a:gd name="connsiteY7705" fmla="*/ 2840146 h 14922648"/>
              <a:gd name="connsiteX7706" fmla="*/ 9932814 w 12238203"/>
              <a:gd name="connsiteY7706" fmla="*/ 2906404 h 14922648"/>
              <a:gd name="connsiteX7707" fmla="*/ 9939719 w 12238203"/>
              <a:gd name="connsiteY7707" fmla="*/ 2902316 h 14922648"/>
              <a:gd name="connsiteX7708" fmla="*/ 10095084 w 12238203"/>
              <a:gd name="connsiteY7708" fmla="*/ 2562065 h 14922648"/>
              <a:gd name="connsiteX7709" fmla="*/ 10058332 w 12238203"/>
              <a:gd name="connsiteY7709" fmla="*/ 2491300 h 14922648"/>
              <a:gd name="connsiteX7710" fmla="*/ 10076878 w 12238203"/>
              <a:gd name="connsiteY7710" fmla="*/ 2581063 h 14922648"/>
              <a:gd name="connsiteX7711" fmla="*/ 10095084 w 12238203"/>
              <a:gd name="connsiteY7711" fmla="*/ 2562065 h 14922648"/>
              <a:gd name="connsiteX7712" fmla="*/ 9941393 w 12238203"/>
              <a:gd name="connsiteY7712" fmla="*/ 2933140 h 14922648"/>
              <a:gd name="connsiteX7713" fmla="*/ 9941176 w 12238203"/>
              <a:gd name="connsiteY7713" fmla="*/ 2919787 h 14922648"/>
              <a:gd name="connsiteX7714" fmla="*/ 9912985 w 12238203"/>
              <a:gd name="connsiteY7714" fmla="*/ 2910900 h 14922648"/>
              <a:gd name="connsiteX7715" fmla="*/ 9941393 w 12238203"/>
              <a:gd name="connsiteY7715" fmla="*/ 2933140 h 14922648"/>
              <a:gd name="connsiteX7716" fmla="*/ 9972356 w 12238203"/>
              <a:gd name="connsiteY7716" fmla="*/ 2864216 h 14922648"/>
              <a:gd name="connsiteX7717" fmla="*/ 9950853 w 12238203"/>
              <a:gd name="connsiteY7717" fmla="*/ 2837889 h 14922648"/>
              <a:gd name="connsiteX7718" fmla="*/ 9972356 w 12238203"/>
              <a:gd name="connsiteY7718" fmla="*/ 2864216 h 14922648"/>
              <a:gd name="connsiteX7719" fmla="*/ 9920152 w 12238203"/>
              <a:gd name="connsiteY7719" fmla="*/ 2986983 h 14922648"/>
              <a:gd name="connsiteX7720" fmla="*/ 9893679 w 12238203"/>
              <a:gd name="connsiteY7720" fmla="*/ 2961519 h 14922648"/>
              <a:gd name="connsiteX7721" fmla="*/ 9920152 w 12238203"/>
              <a:gd name="connsiteY7721" fmla="*/ 2986983 h 14922648"/>
              <a:gd name="connsiteX7722" fmla="*/ 9929447 w 12238203"/>
              <a:gd name="connsiteY7722" fmla="*/ 2971714 h 14922648"/>
              <a:gd name="connsiteX7723" fmla="*/ 9906436 w 12238203"/>
              <a:gd name="connsiteY7723" fmla="*/ 2948799 h 14922648"/>
              <a:gd name="connsiteX7724" fmla="*/ 9929447 w 12238203"/>
              <a:gd name="connsiteY7724" fmla="*/ 2971714 h 14922648"/>
              <a:gd name="connsiteX7725" fmla="*/ 5286759 w 12238203"/>
              <a:gd name="connsiteY7725" fmla="*/ 13517794 h 14922648"/>
              <a:gd name="connsiteX7726" fmla="*/ 5270579 w 12238203"/>
              <a:gd name="connsiteY7726" fmla="*/ 13485156 h 14922648"/>
              <a:gd name="connsiteX7727" fmla="*/ 5286759 w 12238203"/>
              <a:gd name="connsiteY7727" fmla="*/ 13517794 h 14922648"/>
              <a:gd name="connsiteX7728" fmla="*/ 5022658 w 12238203"/>
              <a:gd name="connsiteY7728" fmla="*/ 14127063 h 14922648"/>
              <a:gd name="connsiteX7729" fmla="*/ 5014124 w 12238203"/>
              <a:gd name="connsiteY7729" fmla="*/ 14123292 h 14922648"/>
              <a:gd name="connsiteX7730" fmla="*/ 5010354 w 12238203"/>
              <a:gd name="connsiteY7730" fmla="*/ 14131822 h 14922648"/>
              <a:gd name="connsiteX7731" fmla="*/ 5018889 w 12238203"/>
              <a:gd name="connsiteY7731" fmla="*/ 14135593 h 14922648"/>
              <a:gd name="connsiteX7732" fmla="*/ 10141805 w 12238203"/>
              <a:gd name="connsiteY7732" fmla="*/ 2580416 h 14922648"/>
              <a:gd name="connsiteX7733" fmla="*/ 10145327 w 12238203"/>
              <a:gd name="connsiteY7733" fmla="*/ 2571693 h 14922648"/>
              <a:gd name="connsiteX7734" fmla="*/ 10113199 w 12238203"/>
              <a:gd name="connsiteY7734" fmla="*/ 2505141 h 14922648"/>
              <a:gd name="connsiteX7735" fmla="*/ 10106088 w 12238203"/>
              <a:gd name="connsiteY7735" fmla="*/ 2523550 h 14922648"/>
              <a:gd name="connsiteX7736" fmla="*/ 10103735 w 12238203"/>
              <a:gd name="connsiteY7736" fmla="*/ 2525778 h 14922648"/>
              <a:gd name="connsiteX7737" fmla="*/ 10094857 w 12238203"/>
              <a:gd name="connsiteY7737" fmla="*/ 2534181 h 14922648"/>
              <a:gd name="connsiteX7738" fmla="*/ 10098257 w 12238203"/>
              <a:gd name="connsiteY7738" fmla="*/ 2548754 h 14922648"/>
              <a:gd name="connsiteX7739" fmla="*/ 10098707 w 12238203"/>
              <a:gd name="connsiteY7739" fmla="*/ 2550680 h 14922648"/>
              <a:gd name="connsiteX7740" fmla="*/ 10136876 w 12238203"/>
              <a:gd name="connsiteY7740" fmla="*/ 2587434 h 14922648"/>
              <a:gd name="connsiteX7741" fmla="*/ 10141805 w 12238203"/>
              <a:gd name="connsiteY7741" fmla="*/ 2580416 h 14922648"/>
              <a:gd name="connsiteX7742" fmla="*/ 10033641 w 12238203"/>
              <a:gd name="connsiteY7742" fmla="*/ 2827047 h 14922648"/>
              <a:gd name="connsiteX7743" fmla="*/ 10025468 w 12238203"/>
              <a:gd name="connsiteY7743" fmla="*/ 2813237 h 14922648"/>
              <a:gd name="connsiteX7744" fmla="*/ 10006045 w 12238203"/>
              <a:gd name="connsiteY7744" fmla="*/ 2830661 h 14922648"/>
              <a:gd name="connsiteX7745" fmla="*/ 10019375 w 12238203"/>
              <a:gd name="connsiteY7745" fmla="*/ 2843179 h 14922648"/>
              <a:gd name="connsiteX7746" fmla="*/ 10033641 w 12238203"/>
              <a:gd name="connsiteY7746" fmla="*/ 2827047 h 14922648"/>
              <a:gd name="connsiteX7747" fmla="*/ 10247985 w 12238203"/>
              <a:gd name="connsiteY7747" fmla="*/ 2354847 h 14922648"/>
              <a:gd name="connsiteX7748" fmla="*/ 10203481 w 12238203"/>
              <a:gd name="connsiteY7748" fmla="*/ 2318535 h 14922648"/>
              <a:gd name="connsiteX7749" fmla="*/ 10172574 w 12238203"/>
              <a:gd name="connsiteY7749" fmla="*/ 2327936 h 14922648"/>
              <a:gd name="connsiteX7750" fmla="*/ 10154028 w 12238203"/>
              <a:gd name="connsiteY7750" fmla="*/ 2365546 h 14922648"/>
              <a:gd name="connsiteX7751" fmla="*/ 10247985 w 12238203"/>
              <a:gd name="connsiteY7751" fmla="*/ 2354847 h 14922648"/>
              <a:gd name="connsiteX7752" fmla="*/ 10026593 w 12238203"/>
              <a:gd name="connsiteY7752" fmla="*/ 2898379 h 14922648"/>
              <a:gd name="connsiteX7753" fmla="*/ 9999069 w 12238203"/>
              <a:gd name="connsiteY7753" fmla="*/ 2868371 h 14922648"/>
              <a:gd name="connsiteX7754" fmla="*/ 10026593 w 12238203"/>
              <a:gd name="connsiteY7754" fmla="*/ 2898379 h 14922648"/>
              <a:gd name="connsiteX7755" fmla="*/ 10062983 w 12238203"/>
              <a:gd name="connsiteY7755" fmla="*/ 2820635 h 14922648"/>
              <a:gd name="connsiteX7756" fmla="*/ 10045565 w 12238203"/>
              <a:gd name="connsiteY7756" fmla="*/ 2801211 h 14922648"/>
              <a:gd name="connsiteX7757" fmla="*/ 10062983 w 12238203"/>
              <a:gd name="connsiteY7757" fmla="*/ 2820635 h 14922648"/>
              <a:gd name="connsiteX7758" fmla="*/ 5285006 w 12238203"/>
              <a:gd name="connsiteY7758" fmla="*/ 13660274 h 14922648"/>
              <a:gd name="connsiteX7759" fmla="*/ 5259404 w 12238203"/>
              <a:gd name="connsiteY7759" fmla="*/ 13648962 h 14922648"/>
              <a:gd name="connsiteX7760" fmla="*/ 5285006 w 12238203"/>
              <a:gd name="connsiteY7760" fmla="*/ 13660274 h 14922648"/>
              <a:gd name="connsiteX7761" fmla="*/ 10267249 w 12238203"/>
              <a:gd name="connsiteY7761" fmla="*/ 2391886 h 14922648"/>
              <a:gd name="connsiteX7762" fmla="*/ 10166461 w 12238203"/>
              <a:gd name="connsiteY7762" fmla="*/ 2375745 h 14922648"/>
              <a:gd name="connsiteX7763" fmla="*/ 10098408 w 12238203"/>
              <a:gd name="connsiteY7763" fmla="*/ 2413433 h 14922648"/>
              <a:gd name="connsiteX7764" fmla="*/ 10169894 w 12238203"/>
              <a:gd name="connsiteY7764" fmla="*/ 2454843 h 14922648"/>
              <a:gd name="connsiteX7765" fmla="*/ 10235194 w 12238203"/>
              <a:gd name="connsiteY7765" fmla="*/ 2434697 h 14922648"/>
              <a:gd name="connsiteX7766" fmla="*/ 10267249 w 12238203"/>
              <a:gd name="connsiteY7766" fmla="*/ 2391886 h 14922648"/>
              <a:gd name="connsiteX7767" fmla="*/ 10276438 w 12238203"/>
              <a:gd name="connsiteY7767" fmla="*/ 2372864 h 14922648"/>
              <a:gd name="connsiteX7768" fmla="*/ 10185366 w 12238203"/>
              <a:gd name="connsiteY7768" fmla="*/ 2375459 h 14922648"/>
              <a:gd name="connsiteX7769" fmla="*/ 10276438 w 12238203"/>
              <a:gd name="connsiteY7769" fmla="*/ 2372864 h 14922648"/>
              <a:gd name="connsiteX7770" fmla="*/ 10185044 w 12238203"/>
              <a:gd name="connsiteY7770" fmla="*/ 2583875 h 14922648"/>
              <a:gd name="connsiteX7771" fmla="*/ 10135348 w 12238203"/>
              <a:gd name="connsiteY7771" fmla="*/ 2534076 h 14922648"/>
              <a:gd name="connsiteX7772" fmla="*/ 10178572 w 12238203"/>
              <a:gd name="connsiteY7772" fmla="*/ 2594358 h 14922648"/>
              <a:gd name="connsiteX7773" fmla="*/ 10185044 w 12238203"/>
              <a:gd name="connsiteY7773" fmla="*/ 2583875 h 14922648"/>
              <a:gd name="connsiteX7774" fmla="*/ 10103764 w 12238203"/>
              <a:gd name="connsiteY7774" fmla="*/ 2782564 h 14922648"/>
              <a:gd name="connsiteX7775" fmla="*/ 10103764 w 12238203"/>
              <a:gd name="connsiteY7775" fmla="*/ 2782564 h 14922648"/>
              <a:gd name="connsiteX7776" fmla="*/ 10085152 w 12238203"/>
              <a:gd name="connsiteY7776" fmla="*/ 2825841 h 14922648"/>
              <a:gd name="connsiteX7777" fmla="*/ 10064532 w 12238203"/>
              <a:gd name="connsiteY7777" fmla="*/ 2791745 h 14922648"/>
              <a:gd name="connsiteX7778" fmla="*/ 10085152 w 12238203"/>
              <a:gd name="connsiteY7778" fmla="*/ 2825841 h 14922648"/>
              <a:gd name="connsiteX7779" fmla="*/ 10063818 w 12238203"/>
              <a:gd name="connsiteY7779" fmla="*/ 2926044 h 14922648"/>
              <a:gd name="connsiteX7780" fmla="*/ 10033497 w 12238203"/>
              <a:gd name="connsiteY7780" fmla="*/ 2894290 h 14922648"/>
              <a:gd name="connsiteX7781" fmla="*/ 10063818 w 12238203"/>
              <a:gd name="connsiteY7781" fmla="*/ 2926044 h 14922648"/>
              <a:gd name="connsiteX7782" fmla="*/ 5326219 w 12238203"/>
              <a:gd name="connsiteY7782" fmla="*/ 13683582 h 14922648"/>
              <a:gd name="connsiteX7783" fmla="*/ 5305879 w 12238203"/>
              <a:gd name="connsiteY7783" fmla="*/ 13694988 h 14922648"/>
              <a:gd name="connsiteX7784" fmla="*/ 5234299 w 12238203"/>
              <a:gd name="connsiteY7784" fmla="*/ 13648067 h 14922648"/>
              <a:gd name="connsiteX7785" fmla="*/ 5282517 w 12238203"/>
              <a:gd name="connsiteY7785" fmla="*/ 13608195 h 14922648"/>
              <a:gd name="connsiteX7786" fmla="*/ 5140623 w 12238203"/>
              <a:gd name="connsiteY7786" fmla="*/ 13304872 h 14922648"/>
              <a:gd name="connsiteX7787" fmla="*/ 5007079 w 12238203"/>
              <a:gd name="connsiteY7787" fmla="*/ 13455906 h 14922648"/>
              <a:gd name="connsiteX7788" fmla="*/ 4933081 w 12238203"/>
              <a:gd name="connsiteY7788" fmla="*/ 13611838 h 14922648"/>
              <a:gd name="connsiteX7789" fmla="*/ 4959028 w 12238203"/>
              <a:gd name="connsiteY7789" fmla="*/ 13669695 h 14922648"/>
              <a:gd name="connsiteX7790" fmla="*/ 4885920 w 12238203"/>
              <a:gd name="connsiteY7790" fmla="*/ 13800529 h 14922648"/>
              <a:gd name="connsiteX7791" fmla="*/ 4990665 w 12238203"/>
              <a:gd name="connsiteY7791" fmla="*/ 13933986 h 14922648"/>
              <a:gd name="connsiteX7792" fmla="*/ 5076245 w 12238203"/>
              <a:gd name="connsiteY7792" fmla="*/ 14155838 h 14922648"/>
              <a:gd name="connsiteX7793" fmla="*/ 4955463 w 12238203"/>
              <a:gd name="connsiteY7793" fmla="*/ 14071373 h 14922648"/>
              <a:gd name="connsiteX7794" fmla="*/ 5028002 w 12238203"/>
              <a:gd name="connsiteY7794" fmla="*/ 14103424 h 14922648"/>
              <a:gd name="connsiteX7795" fmla="*/ 5003182 w 12238203"/>
              <a:gd name="connsiteY7795" fmla="*/ 14021085 h 14922648"/>
              <a:gd name="connsiteX7796" fmla="*/ 4898746 w 12238203"/>
              <a:gd name="connsiteY7796" fmla="*/ 13898470 h 14922648"/>
              <a:gd name="connsiteX7797" fmla="*/ 4802062 w 12238203"/>
              <a:gd name="connsiteY7797" fmla="*/ 13850653 h 14922648"/>
              <a:gd name="connsiteX7798" fmla="*/ 4771196 w 12238203"/>
              <a:gd name="connsiteY7798" fmla="*/ 13816623 h 14922648"/>
              <a:gd name="connsiteX7799" fmla="*/ 4688995 w 12238203"/>
              <a:gd name="connsiteY7799" fmla="*/ 13621754 h 14922648"/>
              <a:gd name="connsiteX7800" fmla="*/ 4911248 w 12238203"/>
              <a:gd name="connsiteY7800" fmla="*/ 13591995 h 14922648"/>
              <a:gd name="connsiteX7801" fmla="*/ 4944069 w 12238203"/>
              <a:gd name="connsiteY7801" fmla="*/ 13448457 h 14922648"/>
              <a:gd name="connsiteX7802" fmla="*/ 5035689 w 12238203"/>
              <a:gd name="connsiteY7802" fmla="*/ 13171841 h 14922648"/>
              <a:gd name="connsiteX7803" fmla="*/ 5160856 w 12238203"/>
              <a:gd name="connsiteY7803" fmla="*/ 13247537 h 14922648"/>
              <a:gd name="connsiteX7804" fmla="*/ 5210780 w 12238203"/>
              <a:gd name="connsiteY7804" fmla="*/ 13330773 h 14922648"/>
              <a:gd name="connsiteX7805" fmla="*/ 5306601 w 12238203"/>
              <a:gd name="connsiteY7805" fmla="*/ 13495973 h 14922648"/>
              <a:gd name="connsiteX7806" fmla="*/ 5326219 w 12238203"/>
              <a:gd name="connsiteY7806" fmla="*/ 13683582 h 14922648"/>
              <a:gd name="connsiteX7807" fmla="*/ 10134302 w 12238203"/>
              <a:gd name="connsiteY7807" fmla="*/ 2827672 h 14922648"/>
              <a:gd name="connsiteX7808" fmla="*/ 10129882 w 12238203"/>
              <a:gd name="connsiteY7808" fmla="*/ 2774218 h 14922648"/>
              <a:gd name="connsiteX7809" fmla="*/ 10104647 w 12238203"/>
              <a:gd name="connsiteY7809" fmla="*/ 2774796 h 14922648"/>
              <a:gd name="connsiteX7810" fmla="*/ 10134302 w 12238203"/>
              <a:gd name="connsiteY7810" fmla="*/ 2827672 h 14922648"/>
              <a:gd name="connsiteX7811" fmla="*/ 10131673 w 12238203"/>
              <a:gd name="connsiteY7811" fmla="*/ 2838238 h 14922648"/>
              <a:gd name="connsiteX7812" fmla="*/ 10118768 w 12238203"/>
              <a:gd name="connsiteY7812" fmla="*/ 2825907 h 14922648"/>
              <a:gd name="connsiteX7813" fmla="*/ 10074567 w 12238203"/>
              <a:gd name="connsiteY7813" fmla="*/ 2835951 h 14922648"/>
              <a:gd name="connsiteX7814" fmla="*/ 10063099 w 12238203"/>
              <a:gd name="connsiteY7814" fmla="*/ 2853830 h 14922648"/>
              <a:gd name="connsiteX7815" fmla="*/ 10131673 w 12238203"/>
              <a:gd name="connsiteY7815" fmla="*/ 2838238 h 14922648"/>
              <a:gd name="connsiteX7816" fmla="*/ 10241986 w 12238203"/>
              <a:gd name="connsiteY7816" fmla="*/ 2610903 h 14922648"/>
              <a:gd name="connsiteX7817" fmla="*/ 10248796 w 12238203"/>
              <a:gd name="connsiteY7817" fmla="*/ 2588301 h 14922648"/>
              <a:gd name="connsiteX7818" fmla="*/ 10189931 w 12238203"/>
              <a:gd name="connsiteY7818" fmla="*/ 2479596 h 14922648"/>
              <a:gd name="connsiteX7819" fmla="*/ 10135838 w 12238203"/>
              <a:gd name="connsiteY7819" fmla="*/ 2453468 h 14922648"/>
              <a:gd name="connsiteX7820" fmla="*/ 10130894 w 12238203"/>
              <a:gd name="connsiteY7820" fmla="*/ 2517310 h 14922648"/>
              <a:gd name="connsiteX7821" fmla="*/ 10190610 w 12238203"/>
              <a:gd name="connsiteY7821" fmla="*/ 2576237 h 14922648"/>
              <a:gd name="connsiteX7822" fmla="*/ 10203381 w 12238203"/>
              <a:gd name="connsiteY7822" fmla="*/ 2574317 h 14922648"/>
              <a:gd name="connsiteX7823" fmla="*/ 10241986 w 12238203"/>
              <a:gd name="connsiteY7823" fmla="*/ 2610903 h 14922648"/>
              <a:gd name="connsiteX7824" fmla="*/ 10096957 w 12238203"/>
              <a:gd name="connsiteY7824" fmla="*/ 2946805 h 14922648"/>
              <a:gd name="connsiteX7825" fmla="*/ 10080403 w 12238203"/>
              <a:gd name="connsiteY7825" fmla="*/ 2932352 h 14922648"/>
              <a:gd name="connsiteX7826" fmla="*/ 10096957 w 12238203"/>
              <a:gd name="connsiteY7826" fmla="*/ 2946805 h 14922648"/>
              <a:gd name="connsiteX7827" fmla="*/ 10173572 w 12238203"/>
              <a:gd name="connsiteY7827" fmla="*/ 2791291 h 14922648"/>
              <a:gd name="connsiteX7828" fmla="*/ 10153797 w 12238203"/>
              <a:gd name="connsiteY7828" fmla="*/ 2776627 h 14922648"/>
              <a:gd name="connsiteX7829" fmla="*/ 10157406 w 12238203"/>
              <a:gd name="connsiteY7829" fmla="*/ 2804226 h 14922648"/>
              <a:gd name="connsiteX7830" fmla="*/ 10173572 w 12238203"/>
              <a:gd name="connsiteY7830" fmla="*/ 2791291 h 14922648"/>
              <a:gd name="connsiteX7831" fmla="*/ 10333907 w 12238203"/>
              <a:gd name="connsiteY7831" fmla="*/ 2437652 h 14922648"/>
              <a:gd name="connsiteX7832" fmla="*/ 10308303 w 12238203"/>
              <a:gd name="connsiteY7832" fmla="*/ 2420537 h 14922648"/>
              <a:gd name="connsiteX7833" fmla="*/ 10310625 w 12238203"/>
              <a:gd name="connsiteY7833" fmla="*/ 2383678 h 14922648"/>
              <a:gd name="connsiteX7834" fmla="*/ 10296381 w 12238203"/>
              <a:gd name="connsiteY7834" fmla="*/ 2379173 h 14922648"/>
              <a:gd name="connsiteX7835" fmla="*/ 10252155 w 12238203"/>
              <a:gd name="connsiteY7835" fmla="*/ 2430664 h 14922648"/>
              <a:gd name="connsiteX7836" fmla="*/ 10306699 w 12238203"/>
              <a:gd name="connsiteY7836" fmla="*/ 2438998 h 14922648"/>
              <a:gd name="connsiteX7837" fmla="*/ 10329247 w 12238203"/>
              <a:gd name="connsiteY7837" fmla="*/ 2442443 h 14922648"/>
              <a:gd name="connsiteX7838" fmla="*/ 10333907 w 12238203"/>
              <a:gd name="connsiteY7838" fmla="*/ 2437652 h 14922648"/>
              <a:gd name="connsiteX7839" fmla="*/ 10330077 w 12238203"/>
              <a:gd name="connsiteY7839" fmla="*/ 2470595 h 14922648"/>
              <a:gd name="connsiteX7840" fmla="*/ 10332795 w 12238203"/>
              <a:gd name="connsiteY7840" fmla="*/ 2462056 h 14922648"/>
              <a:gd name="connsiteX7841" fmla="*/ 10322775 w 12238203"/>
              <a:gd name="connsiteY7841" fmla="*/ 2452926 h 14922648"/>
              <a:gd name="connsiteX7842" fmla="*/ 10307448 w 12238203"/>
              <a:gd name="connsiteY7842" fmla="*/ 2451296 h 14922648"/>
              <a:gd name="connsiteX7843" fmla="*/ 10305664 w 12238203"/>
              <a:gd name="connsiteY7843" fmla="*/ 2450916 h 14922648"/>
              <a:gd name="connsiteX7844" fmla="*/ 10286941 w 12238203"/>
              <a:gd name="connsiteY7844" fmla="*/ 2446930 h 14922648"/>
              <a:gd name="connsiteX7845" fmla="*/ 10249571 w 12238203"/>
              <a:gd name="connsiteY7845" fmla="*/ 2448643 h 14922648"/>
              <a:gd name="connsiteX7846" fmla="*/ 10290665 w 12238203"/>
              <a:gd name="connsiteY7846" fmla="*/ 2462292 h 14922648"/>
              <a:gd name="connsiteX7847" fmla="*/ 10304423 w 12238203"/>
              <a:gd name="connsiteY7847" fmla="*/ 2465190 h 14922648"/>
              <a:gd name="connsiteX7848" fmla="*/ 10188898 w 12238203"/>
              <a:gd name="connsiteY7848" fmla="*/ 2807082 h 14922648"/>
              <a:gd name="connsiteX7849" fmla="*/ 10191043 w 12238203"/>
              <a:gd name="connsiteY7849" fmla="*/ 2791554 h 14922648"/>
              <a:gd name="connsiteX7850" fmla="*/ 10145481 w 12238203"/>
              <a:gd name="connsiteY7850" fmla="*/ 2830061 h 14922648"/>
              <a:gd name="connsiteX7851" fmla="*/ 10188898 w 12238203"/>
              <a:gd name="connsiteY7851" fmla="*/ 2807082 h 14922648"/>
              <a:gd name="connsiteX7852" fmla="*/ 10286869 w 12238203"/>
              <a:gd name="connsiteY7852" fmla="*/ 2606610 h 14922648"/>
              <a:gd name="connsiteX7853" fmla="*/ 10294115 w 12238203"/>
              <a:gd name="connsiteY7853" fmla="*/ 2583840 h 14922648"/>
              <a:gd name="connsiteX7854" fmla="*/ 10246757 w 12238203"/>
              <a:gd name="connsiteY7854" fmla="*/ 2566109 h 14922648"/>
              <a:gd name="connsiteX7855" fmla="*/ 10286869 w 12238203"/>
              <a:gd name="connsiteY7855" fmla="*/ 2606610 h 14922648"/>
              <a:gd name="connsiteX7856" fmla="*/ 10341604 w 12238203"/>
              <a:gd name="connsiteY7856" fmla="*/ 2483639 h 14922648"/>
              <a:gd name="connsiteX7857" fmla="*/ 10318888 w 12238203"/>
              <a:gd name="connsiteY7857" fmla="*/ 2481334 h 14922648"/>
              <a:gd name="connsiteX7858" fmla="*/ 10303372 w 12238203"/>
              <a:gd name="connsiteY7858" fmla="*/ 2477297 h 14922648"/>
              <a:gd name="connsiteX7859" fmla="*/ 10294211 w 12238203"/>
              <a:gd name="connsiteY7859" fmla="*/ 2474913 h 14922648"/>
              <a:gd name="connsiteX7860" fmla="*/ 10302346 w 12238203"/>
              <a:gd name="connsiteY7860" fmla="*/ 2489101 h 14922648"/>
              <a:gd name="connsiteX7861" fmla="*/ 10304681 w 12238203"/>
              <a:gd name="connsiteY7861" fmla="*/ 2493172 h 14922648"/>
              <a:gd name="connsiteX7862" fmla="*/ 10324906 w 12238203"/>
              <a:gd name="connsiteY7862" fmla="*/ 2506551 h 14922648"/>
              <a:gd name="connsiteX7863" fmla="*/ 10341604 w 12238203"/>
              <a:gd name="connsiteY7863" fmla="*/ 2483639 h 14922648"/>
              <a:gd name="connsiteX7864" fmla="*/ 10131842 w 12238203"/>
              <a:gd name="connsiteY7864" fmla="*/ 2964769 h 14922648"/>
              <a:gd name="connsiteX7865" fmla="*/ 10104724 w 12238203"/>
              <a:gd name="connsiteY7865" fmla="*/ 2947688 h 14922648"/>
              <a:gd name="connsiteX7866" fmla="*/ 10131842 w 12238203"/>
              <a:gd name="connsiteY7866" fmla="*/ 2964769 h 14922648"/>
              <a:gd name="connsiteX7867" fmla="*/ 5276929 w 12238203"/>
              <a:gd name="connsiteY7867" fmla="*/ 13954144 h 14922648"/>
              <a:gd name="connsiteX7868" fmla="*/ 5248579 w 12238203"/>
              <a:gd name="connsiteY7868" fmla="*/ 13935147 h 14922648"/>
              <a:gd name="connsiteX7869" fmla="*/ 5276929 w 12238203"/>
              <a:gd name="connsiteY7869" fmla="*/ 13954144 h 14922648"/>
              <a:gd name="connsiteX7870" fmla="*/ 10331794 w 12238203"/>
              <a:gd name="connsiteY7870" fmla="*/ 2573829 h 14922648"/>
              <a:gd name="connsiteX7871" fmla="*/ 10296781 w 12238203"/>
              <a:gd name="connsiteY7871" fmla="*/ 2553153 h 14922648"/>
              <a:gd name="connsiteX7872" fmla="*/ 10267920 w 12238203"/>
              <a:gd name="connsiteY7872" fmla="*/ 2536109 h 14922648"/>
              <a:gd name="connsiteX7873" fmla="*/ 10210006 w 12238203"/>
              <a:gd name="connsiteY7873" fmla="*/ 2495343 h 14922648"/>
              <a:gd name="connsiteX7874" fmla="*/ 10240928 w 12238203"/>
              <a:gd name="connsiteY7874" fmla="*/ 2554867 h 14922648"/>
              <a:gd name="connsiteX7875" fmla="*/ 10287341 w 12238203"/>
              <a:gd name="connsiteY7875" fmla="*/ 2563971 h 14922648"/>
              <a:gd name="connsiteX7876" fmla="*/ 10295463 w 12238203"/>
              <a:gd name="connsiteY7876" fmla="*/ 2568321 h 14922648"/>
              <a:gd name="connsiteX7877" fmla="*/ 10310232 w 12238203"/>
              <a:gd name="connsiteY7877" fmla="*/ 2576231 h 14922648"/>
              <a:gd name="connsiteX7878" fmla="*/ 10331794 w 12238203"/>
              <a:gd name="connsiteY7878" fmla="*/ 2573829 h 14922648"/>
              <a:gd name="connsiteX7879" fmla="*/ 10346377 w 12238203"/>
              <a:gd name="connsiteY7879" fmla="*/ 2566218 h 14922648"/>
              <a:gd name="connsiteX7880" fmla="*/ 10321283 w 12238203"/>
              <a:gd name="connsiteY7880" fmla="*/ 2517937 h 14922648"/>
              <a:gd name="connsiteX7881" fmla="*/ 10306742 w 12238203"/>
              <a:gd name="connsiteY7881" fmla="*/ 2507301 h 14922648"/>
              <a:gd name="connsiteX7882" fmla="*/ 10301118 w 12238203"/>
              <a:gd name="connsiteY7882" fmla="*/ 2503242 h 14922648"/>
              <a:gd name="connsiteX7883" fmla="*/ 10290719 w 12238203"/>
              <a:gd name="connsiteY7883" fmla="*/ 2495738 h 14922648"/>
              <a:gd name="connsiteX7884" fmla="*/ 10268738 w 12238203"/>
              <a:gd name="connsiteY7884" fmla="*/ 2467237 h 14922648"/>
              <a:gd name="connsiteX7885" fmla="*/ 10224967 w 12238203"/>
              <a:gd name="connsiteY7885" fmla="*/ 2447126 h 14922648"/>
              <a:gd name="connsiteX7886" fmla="*/ 10187421 w 12238203"/>
              <a:gd name="connsiteY7886" fmla="*/ 2466576 h 14922648"/>
              <a:gd name="connsiteX7887" fmla="*/ 10266760 w 12238203"/>
              <a:gd name="connsiteY7887" fmla="*/ 2519448 h 14922648"/>
              <a:gd name="connsiteX7888" fmla="*/ 10298110 w 12238203"/>
              <a:gd name="connsiteY7888" fmla="*/ 2537864 h 14922648"/>
              <a:gd name="connsiteX7889" fmla="*/ 10373185 w 12238203"/>
              <a:gd name="connsiteY7889" fmla="*/ 2590362 h 14922648"/>
              <a:gd name="connsiteX7890" fmla="*/ 10303699 w 12238203"/>
              <a:gd name="connsiteY7890" fmla="*/ 2593137 h 14922648"/>
              <a:gd name="connsiteX7891" fmla="*/ 10293736 w 12238203"/>
              <a:gd name="connsiteY7891" fmla="*/ 2624446 h 14922648"/>
              <a:gd name="connsiteX7892" fmla="*/ 10259418 w 12238203"/>
              <a:gd name="connsiteY7892" fmla="*/ 2604192 h 14922648"/>
              <a:gd name="connsiteX7893" fmla="*/ 10242417 w 12238203"/>
              <a:gd name="connsiteY7893" fmla="*/ 2630217 h 14922648"/>
              <a:gd name="connsiteX7894" fmla="*/ 10197947 w 12238203"/>
              <a:gd name="connsiteY7894" fmla="*/ 2591394 h 14922648"/>
              <a:gd name="connsiteX7895" fmla="*/ 10178835 w 12238203"/>
              <a:gd name="connsiteY7895" fmla="*/ 2613238 h 14922648"/>
              <a:gd name="connsiteX7896" fmla="*/ 10155948 w 12238203"/>
              <a:gd name="connsiteY7896" fmla="*/ 2587584 h 14922648"/>
              <a:gd name="connsiteX7897" fmla="*/ 10134457 w 12238203"/>
              <a:gd name="connsiteY7897" fmla="*/ 2605847 h 14922648"/>
              <a:gd name="connsiteX7898" fmla="*/ 10105104 w 12238203"/>
              <a:gd name="connsiteY7898" fmla="*/ 2571194 h 14922648"/>
              <a:gd name="connsiteX7899" fmla="*/ 10074293 w 12238203"/>
              <a:gd name="connsiteY7899" fmla="*/ 2599041 h 14922648"/>
              <a:gd name="connsiteX7900" fmla="*/ 10041690 w 12238203"/>
              <a:gd name="connsiteY7900" fmla="*/ 2554650 h 14922648"/>
              <a:gd name="connsiteX7901" fmla="*/ 10022010 w 12238203"/>
              <a:gd name="connsiteY7901" fmla="*/ 2567221 h 14922648"/>
              <a:gd name="connsiteX7902" fmla="*/ 9981768 w 12238203"/>
              <a:gd name="connsiteY7902" fmla="*/ 2517280 h 14922648"/>
              <a:gd name="connsiteX7903" fmla="*/ 9956695 w 12238203"/>
              <a:gd name="connsiteY7903" fmla="*/ 2518442 h 14922648"/>
              <a:gd name="connsiteX7904" fmla="*/ 9919435 w 12238203"/>
              <a:gd name="connsiteY7904" fmla="*/ 2338482 h 14922648"/>
              <a:gd name="connsiteX7905" fmla="*/ 9724313 w 12238203"/>
              <a:gd name="connsiteY7905" fmla="*/ 2246273 h 14922648"/>
              <a:gd name="connsiteX7906" fmla="*/ 9729616 w 12238203"/>
              <a:gd name="connsiteY7906" fmla="*/ 2219756 h 14922648"/>
              <a:gd name="connsiteX7907" fmla="*/ 9938077 w 12238203"/>
              <a:gd name="connsiteY7907" fmla="*/ 2319317 h 14922648"/>
              <a:gd name="connsiteX7908" fmla="*/ 9982302 w 12238203"/>
              <a:gd name="connsiteY7908" fmla="*/ 2267825 h 14922648"/>
              <a:gd name="connsiteX7909" fmla="*/ 10006000 w 12238203"/>
              <a:gd name="connsiteY7909" fmla="*/ 2272188 h 14922648"/>
              <a:gd name="connsiteX7910" fmla="*/ 10035109 w 12238203"/>
              <a:gd name="connsiteY7910" fmla="*/ 2210032 h 14922648"/>
              <a:gd name="connsiteX7911" fmla="*/ 10055921 w 12238203"/>
              <a:gd name="connsiteY7911" fmla="*/ 2222499 h 14922648"/>
              <a:gd name="connsiteX7912" fmla="*/ 10094844 w 12238203"/>
              <a:gd name="connsiteY7912" fmla="*/ 2197523 h 14922648"/>
              <a:gd name="connsiteX7913" fmla="*/ 10118466 w 12238203"/>
              <a:gd name="connsiteY7913" fmla="*/ 2232885 h 14922648"/>
              <a:gd name="connsiteX7914" fmla="*/ 10170560 w 12238203"/>
              <a:gd name="connsiteY7914" fmla="*/ 2214827 h 14922648"/>
              <a:gd name="connsiteX7915" fmla="*/ 10181238 w 12238203"/>
              <a:gd name="connsiteY7915" fmla="*/ 2271155 h 14922648"/>
              <a:gd name="connsiteX7916" fmla="*/ 10212913 w 12238203"/>
              <a:gd name="connsiteY7916" fmla="*/ 2268950 h 14922648"/>
              <a:gd name="connsiteX7917" fmla="*/ 10223292 w 12238203"/>
              <a:gd name="connsiteY7917" fmla="*/ 2315403 h 14922648"/>
              <a:gd name="connsiteX7918" fmla="*/ 10262969 w 12238203"/>
              <a:gd name="connsiteY7918" fmla="*/ 2356072 h 14922648"/>
              <a:gd name="connsiteX7919" fmla="*/ 10328493 w 12238203"/>
              <a:gd name="connsiteY7919" fmla="*/ 2376799 h 14922648"/>
              <a:gd name="connsiteX7920" fmla="*/ 10323322 w 12238203"/>
              <a:gd name="connsiteY7920" fmla="*/ 2412757 h 14922648"/>
              <a:gd name="connsiteX7921" fmla="*/ 10350869 w 12238203"/>
              <a:gd name="connsiteY7921" fmla="*/ 2433619 h 14922648"/>
              <a:gd name="connsiteX7922" fmla="*/ 10343623 w 12238203"/>
              <a:gd name="connsiteY7922" fmla="*/ 2456389 h 14922648"/>
              <a:gd name="connsiteX7923" fmla="*/ 10364567 w 12238203"/>
              <a:gd name="connsiteY7923" fmla="*/ 2478295 h 14922648"/>
              <a:gd name="connsiteX7924" fmla="*/ 10342774 w 12238203"/>
              <a:gd name="connsiteY7924" fmla="*/ 2499673 h 14922648"/>
              <a:gd name="connsiteX7925" fmla="*/ 10373185 w 12238203"/>
              <a:gd name="connsiteY7925" fmla="*/ 2590362 h 14922648"/>
              <a:gd name="connsiteX7926" fmla="*/ 5583716 w 12238203"/>
              <a:gd name="connsiteY7926" fmla="*/ 13547091 h 14922648"/>
              <a:gd name="connsiteX7927" fmla="*/ 5583629 w 12238203"/>
              <a:gd name="connsiteY7927" fmla="*/ 13537032 h 14922648"/>
              <a:gd name="connsiteX7928" fmla="*/ 5577797 w 12238203"/>
              <a:gd name="connsiteY7928" fmla="*/ 13559475 h 14922648"/>
              <a:gd name="connsiteX7929" fmla="*/ 5583716 w 12238203"/>
              <a:gd name="connsiteY7929" fmla="*/ 13547091 h 14922648"/>
              <a:gd name="connsiteX7930" fmla="*/ 10223500 w 12238203"/>
              <a:gd name="connsiteY7930" fmla="*/ 3052689 h 14922648"/>
              <a:gd name="connsiteX7931" fmla="*/ 10029174 w 12238203"/>
              <a:gd name="connsiteY7931" fmla="*/ 3000990 h 14922648"/>
              <a:gd name="connsiteX7932" fmla="*/ 10199702 w 12238203"/>
              <a:gd name="connsiteY7932" fmla="*/ 3083476 h 14922648"/>
              <a:gd name="connsiteX7933" fmla="*/ 10223500 w 12238203"/>
              <a:gd name="connsiteY7933" fmla="*/ 3052689 h 14922648"/>
              <a:gd name="connsiteX7934" fmla="*/ 5621043 w 12238203"/>
              <a:gd name="connsiteY7934" fmla="*/ 13470841 h 14922648"/>
              <a:gd name="connsiteX7935" fmla="*/ 5618740 w 12238203"/>
              <a:gd name="connsiteY7935" fmla="*/ 13457569 h 14922648"/>
              <a:gd name="connsiteX7936" fmla="*/ 5621043 w 12238203"/>
              <a:gd name="connsiteY7936" fmla="*/ 13470841 h 14922648"/>
              <a:gd name="connsiteX7937" fmla="*/ 5566789 w 12238203"/>
              <a:gd name="connsiteY7937" fmla="*/ 13601717 h 14922648"/>
              <a:gd name="connsiteX7938" fmla="*/ 5572870 w 12238203"/>
              <a:gd name="connsiteY7938" fmla="*/ 13561384 h 14922648"/>
              <a:gd name="connsiteX7939" fmla="*/ 5545914 w 12238203"/>
              <a:gd name="connsiteY7939" fmla="*/ 13640875 h 14922648"/>
              <a:gd name="connsiteX7940" fmla="*/ 5566789 w 12238203"/>
              <a:gd name="connsiteY7940" fmla="*/ 13601717 h 14922648"/>
              <a:gd name="connsiteX7941" fmla="*/ 5543544 w 12238203"/>
              <a:gd name="connsiteY7941" fmla="*/ 13658658 h 14922648"/>
              <a:gd name="connsiteX7942" fmla="*/ 5540987 w 12238203"/>
              <a:gd name="connsiteY7942" fmla="*/ 13642783 h 14922648"/>
              <a:gd name="connsiteX7943" fmla="*/ 5530228 w 12238203"/>
              <a:gd name="connsiteY7943" fmla="*/ 13667135 h 14922648"/>
              <a:gd name="connsiteX7944" fmla="*/ 5543544 w 12238203"/>
              <a:gd name="connsiteY7944" fmla="*/ 13658658 h 14922648"/>
              <a:gd name="connsiteX7945" fmla="*/ 10205868 w 12238203"/>
              <a:gd name="connsiteY7945" fmla="*/ 3134131 h 14922648"/>
              <a:gd name="connsiteX7946" fmla="*/ 10200107 w 12238203"/>
              <a:gd name="connsiteY7946" fmla="*/ 3096403 h 14922648"/>
              <a:gd name="connsiteX7947" fmla="*/ 10197929 w 12238203"/>
              <a:gd name="connsiteY7947" fmla="*/ 3096678 h 14922648"/>
              <a:gd name="connsiteX7948" fmla="*/ 10098598 w 12238203"/>
              <a:gd name="connsiteY7948" fmla="*/ 3109234 h 14922648"/>
              <a:gd name="connsiteX7949" fmla="*/ 10007270 w 12238203"/>
              <a:gd name="connsiteY7949" fmla="*/ 3168249 h 14922648"/>
              <a:gd name="connsiteX7950" fmla="*/ 10051328 w 12238203"/>
              <a:gd name="connsiteY7950" fmla="*/ 3225449 h 14922648"/>
              <a:gd name="connsiteX7951" fmla="*/ 10205868 w 12238203"/>
              <a:gd name="connsiteY7951" fmla="*/ 3134131 h 14922648"/>
              <a:gd name="connsiteX7952" fmla="*/ 5581413 w 12238203"/>
              <a:gd name="connsiteY7952" fmla="*/ 13635625 h 14922648"/>
              <a:gd name="connsiteX7953" fmla="*/ 5577204 w 12238203"/>
              <a:gd name="connsiteY7953" fmla="*/ 13617425 h 14922648"/>
              <a:gd name="connsiteX7954" fmla="*/ 5660279 w 12238203"/>
              <a:gd name="connsiteY7954" fmla="*/ 13438647 h 14922648"/>
              <a:gd name="connsiteX7955" fmla="*/ 5619053 w 12238203"/>
              <a:gd name="connsiteY7955" fmla="*/ 13494983 h 14922648"/>
              <a:gd name="connsiteX7956" fmla="*/ 5491795 w 12238203"/>
              <a:gd name="connsiteY7956" fmla="*/ 13791087 h 14922648"/>
              <a:gd name="connsiteX7957" fmla="*/ 5473995 w 12238203"/>
              <a:gd name="connsiteY7957" fmla="*/ 13803646 h 14922648"/>
              <a:gd name="connsiteX7958" fmla="*/ 5524199 w 12238203"/>
              <a:gd name="connsiteY7958" fmla="*/ 13755873 h 14922648"/>
              <a:gd name="connsiteX7959" fmla="*/ 5581413 w 12238203"/>
              <a:gd name="connsiteY7959" fmla="*/ 13635625 h 14922648"/>
              <a:gd name="connsiteX7960" fmla="*/ 10268773 w 12238203"/>
              <a:gd name="connsiteY7960" fmla="*/ 3034449 h 14922648"/>
              <a:gd name="connsiteX7961" fmla="*/ 10226698 w 12238203"/>
              <a:gd name="connsiteY7961" fmla="*/ 2860848 h 14922648"/>
              <a:gd name="connsiteX7962" fmla="*/ 10183476 w 12238203"/>
              <a:gd name="connsiteY7962" fmla="*/ 2909058 h 14922648"/>
              <a:gd name="connsiteX7963" fmla="*/ 10208994 w 12238203"/>
              <a:gd name="connsiteY7963" fmla="*/ 2975912 h 14922648"/>
              <a:gd name="connsiteX7964" fmla="*/ 10237071 w 12238203"/>
              <a:gd name="connsiteY7964" fmla="*/ 3043897 h 14922648"/>
              <a:gd name="connsiteX7965" fmla="*/ 10268773 w 12238203"/>
              <a:gd name="connsiteY7965" fmla="*/ 3034449 h 14922648"/>
              <a:gd name="connsiteX7966" fmla="*/ 5595590 w 12238203"/>
              <a:gd name="connsiteY7966" fmla="*/ 13612783 h 14922648"/>
              <a:gd name="connsiteX7967" fmla="*/ 5582923 w 12238203"/>
              <a:gd name="connsiteY7967" fmla="*/ 13632207 h 14922648"/>
              <a:gd name="connsiteX7968" fmla="*/ 5595590 w 12238203"/>
              <a:gd name="connsiteY7968" fmla="*/ 13612783 h 14922648"/>
              <a:gd name="connsiteX7969" fmla="*/ 10225220 w 12238203"/>
              <a:gd name="connsiteY7969" fmla="*/ 3150330 h 14922648"/>
              <a:gd name="connsiteX7970" fmla="*/ 10262275 w 12238203"/>
              <a:gd name="connsiteY7970" fmla="*/ 3051465 h 14922648"/>
              <a:gd name="connsiteX7971" fmla="*/ 10246929 w 12238203"/>
              <a:gd name="connsiteY7971" fmla="*/ 3053637 h 14922648"/>
              <a:gd name="connsiteX7972" fmla="*/ 10239784 w 12238203"/>
              <a:gd name="connsiteY7972" fmla="*/ 3054649 h 14922648"/>
              <a:gd name="connsiteX7973" fmla="*/ 10224372 w 12238203"/>
              <a:gd name="connsiteY7973" fmla="*/ 3070474 h 14922648"/>
              <a:gd name="connsiteX7974" fmla="*/ 10222501 w 12238203"/>
              <a:gd name="connsiteY7974" fmla="*/ 3075094 h 14922648"/>
              <a:gd name="connsiteX7975" fmla="*/ 10208280 w 12238203"/>
              <a:gd name="connsiteY7975" fmla="*/ 3110211 h 14922648"/>
              <a:gd name="connsiteX7976" fmla="*/ 10223525 w 12238203"/>
              <a:gd name="connsiteY7976" fmla="*/ 3132244 h 14922648"/>
              <a:gd name="connsiteX7977" fmla="*/ 10225220 w 12238203"/>
              <a:gd name="connsiteY7977" fmla="*/ 3150330 h 14922648"/>
              <a:gd name="connsiteX7978" fmla="*/ 5677789 w 12238203"/>
              <a:gd name="connsiteY7978" fmla="*/ 13446384 h 14922648"/>
              <a:gd name="connsiteX7979" fmla="*/ 5670529 w 12238203"/>
              <a:gd name="connsiteY7979" fmla="*/ 13443176 h 14922648"/>
              <a:gd name="connsiteX7980" fmla="*/ 5665999 w 12238203"/>
              <a:gd name="connsiteY7980" fmla="*/ 13453430 h 14922648"/>
              <a:gd name="connsiteX7981" fmla="*/ 5673259 w 12238203"/>
              <a:gd name="connsiteY7981" fmla="*/ 13456637 h 14922648"/>
              <a:gd name="connsiteX7982" fmla="*/ 5550160 w 12238203"/>
              <a:gd name="connsiteY7982" fmla="*/ 13749537 h 14922648"/>
              <a:gd name="connsiteX7983" fmla="*/ 5572081 w 12238203"/>
              <a:gd name="connsiteY7983" fmla="*/ 13685628 h 14922648"/>
              <a:gd name="connsiteX7984" fmla="*/ 5516961 w 12238203"/>
              <a:gd name="connsiteY7984" fmla="*/ 13810376 h 14922648"/>
              <a:gd name="connsiteX7985" fmla="*/ 5550160 w 12238203"/>
              <a:gd name="connsiteY7985" fmla="*/ 13749537 h 14922648"/>
              <a:gd name="connsiteX7986" fmla="*/ 10263066 w 12238203"/>
              <a:gd name="connsiteY7986" fmla="*/ 3090057 h 14922648"/>
              <a:gd name="connsiteX7987" fmla="*/ 10269564 w 12238203"/>
              <a:gd name="connsiteY7987" fmla="*/ 3073042 h 14922648"/>
              <a:gd name="connsiteX7988" fmla="*/ 10263066 w 12238203"/>
              <a:gd name="connsiteY7988" fmla="*/ 3090057 h 14922648"/>
              <a:gd name="connsiteX7989" fmla="*/ 10226949 w 12238203"/>
              <a:gd name="connsiteY7989" fmla="*/ 3196603 h 14922648"/>
              <a:gd name="connsiteX7990" fmla="*/ 10231219 w 12238203"/>
              <a:gd name="connsiteY7990" fmla="*/ 3166749 h 14922648"/>
              <a:gd name="connsiteX7991" fmla="*/ 10211868 w 12238203"/>
              <a:gd name="connsiteY7991" fmla="*/ 3150550 h 14922648"/>
              <a:gd name="connsiteX7992" fmla="*/ 10124850 w 12238203"/>
              <a:gd name="connsiteY7992" fmla="*/ 3221731 h 14922648"/>
              <a:gd name="connsiteX7993" fmla="*/ 10108217 w 12238203"/>
              <a:gd name="connsiteY7993" fmla="*/ 3328601 h 14922648"/>
              <a:gd name="connsiteX7994" fmla="*/ 10211029 w 12238203"/>
              <a:gd name="connsiteY7994" fmla="*/ 3225135 h 14922648"/>
              <a:gd name="connsiteX7995" fmla="*/ 10226949 w 12238203"/>
              <a:gd name="connsiteY7995" fmla="*/ 3196603 h 14922648"/>
              <a:gd name="connsiteX7996" fmla="*/ 5587227 w 12238203"/>
              <a:gd name="connsiteY7996" fmla="*/ 13708532 h 14922648"/>
              <a:gd name="connsiteX7997" fmla="*/ 5586143 w 12238203"/>
              <a:gd name="connsiteY7997" fmla="*/ 13700011 h 14922648"/>
              <a:gd name="connsiteX7998" fmla="*/ 5581217 w 12238203"/>
              <a:gd name="connsiteY7998" fmla="*/ 13701919 h 14922648"/>
              <a:gd name="connsiteX7999" fmla="*/ 5578196 w 12238203"/>
              <a:gd name="connsiteY7999" fmla="*/ 13708754 h 14922648"/>
              <a:gd name="connsiteX8000" fmla="*/ 5587227 w 12238203"/>
              <a:gd name="connsiteY8000" fmla="*/ 13708532 h 14922648"/>
              <a:gd name="connsiteX8001" fmla="*/ 10257956 w 12238203"/>
              <a:gd name="connsiteY8001" fmla="*/ 3145609 h 14922648"/>
              <a:gd name="connsiteX8002" fmla="*/ 10259313 w 12238203"/>
              <a:gd name="connsiteY8002" fmla="*/ 3129701 h 14922648"/>
              <a:gd name="connsiteX8003" fmla="*/ 10242687 w 12238203"/>
              <a:gd name="connsiteY8003" fmla="*/ 3148870 h 14922648"/>
              <a:gd name="connsiteX8004" fmla="*/ 10257956 w 12238203"/>
              <a:gd name="connsiteY8004" fmla="*/ 3145609 h 14922648"/>
              <a:gd name="connsiteX8005" fmla="*/ 5665079 w 12238203"/>
              <a:gd name="connsiteY8005" fmla="*/ 13545766 h 14922648"/>
              <a:gd name="connsiteX8006" fmla="*/ 5707538 w 12238203"/>
              <a:gd name="connsiteY8006" fmla="*/ 13434508 h 14922648"/>
              <a:gd name="connsiteX8007" fmla="*/ 5677675 w 12238203"/>
              <a:gd name="connsiteY8007" fmla="*/ 13483609 h 14922648"/>
              <a:gd name="connsiteX8008" fmla="*/ 5593486 w 12238203"/>
              <a:gd name="connsiteY8008" fmla="*/ 13674150 h 14922648"/>
              <a:gd name="connsiteX8009" fmla="*/ 5609569 w 12238203"/>
              <a:gd name="connsiteY8009" fmla="*/ 13656235 h 14922648"/>
              <a:gd name="connsiteX8010" fmla="*/ 5665079 w 12238203"/>
              <a:gd name="connsiteY8010" fmla="*/ 13545766 h 14922648"/>
              <a:gd name="connsiteX8011" fmla="*/ 10285047 w 12238203"/>
              <a:gd name="connsiteY8011" fmla="*/ 3095690 h 14922648"/>
              <a:gd name="connsiteX8012" fmla="*/ 10281606 w 12238203"/>
              <a:gd name="connsiteY8012" fmla="*/ 3080402 h 14922648"/>
              <a:gd name="connsiteX8013" fmla="*/ 10285047 w 12238203"/>
              <a:gd name="connsiteY8013" fmla="*/ 3095690 h 14922648"/>
              <a:gd name="connsiteX8014" fmla="*/ 10281462 w 12238203"/>
              <a:gd name="connsiteY8014" fmla="*/ 3147646 h 14922648"/>
              <a:gd name="connsiteX8015" fmla="*/ 10275898 w 12238203"/>
              <a:gd name="connsiteY8015" fmla="*/ 3136009 h 14922648"/>
              <a:gd name="connsiteX8016" fmla="*/ 10281462 w 12238203"/>
              <a:gd name="connsiteY8016" fmla="*/ 3147646 h 14922648"/>
              <a:gd name="connsiteX8017" fmla="*/ 5729069 w 12238203"/>
              <a:gd name="connsiteY8017" fmla="*/ 13460871 h 14922648"/>
              <a:gd name="connsiteX8018" fmla="*/ 5711664 w 12238203"/>
              <a:gd name="connsiteY8018" fmla="*/ 13481776 h 14922648"/>
              <a:gd name="connsiteX8019" fmla="*/ 5729069 w 12238203"/>
              <a:gd name="connsiteY8019" fmla="*/ 13460871 h 14922648"/>
              <a:gd name="connsiteX8020" fmla="*/ 10294656 w 12238203"/>
              <a:gd name="connsiteY8020" fmla="*/ 3139708 h 14922648"/>
              <a:gd name="connsiteX8021" fmla="*/ 10294342 w 12238203"/>
              <a:gd name="connsiteY8021" fmla="*/ 3080420 h 14922648"/>
              <a:gd name="connsiteX8022" fmla="*/ 10294656 w 12238203"/>
              <a:gd name="connsiteY8022" fmla="*/ 3139708 h 14922648"/>
              <a:gd name="connsiteX8023" fmla="*/ 10314556 w 12238203"/>
              <a:gd name="connsiteY8023" fmla="*/ 3101590 h 14922648"/>
              <a:gd name="connsiteX8024" fmla="*/ 10310948 w 12238203"/>
              <a:gd name="connsiteY8024" fmla="*/ 3073990 h 14922648"/>
              <a:gd name="connsiteX8025" fmla="*/ 10314556 w 12238203"/>
              <a:gd name="connsiteY8025" fmla="*/ 3101590 h 14922648"/>
              <a:gd name="connsiteX8026" fmla="*/ 5402546 w 12238203"/>
              <a:gd name="connsiteY8026" fmla="*/ 14219086 h 14922648"/>
              <a:gd name="connsiteX8027" fmla="*/ 5433003 w 12238203"/>
              <a:gd name="connsiteY8027" fmla="*/ 14112219 h 14922648"/>
              <a:gd name="connsiteX8028" fmla="*/ 5400701 w 12238203"/>
              <a:gd name="connsiteY8028" fmla="*/ 14082117 h 14922648"/>
              <a:gd name="connsiteX8029" fmla="*/ 5391330 w 12238203"/>
              <a:gd name="connsiteY8029" fmla="*/ 14194615 h 14922648"/>
              <a:gd name="connsiteX8030" fmla="*/ 5402546 w 12238203"/>
              <a:gd name="connsiteY8030" fmla="*/ 14219086 h 14922648"/>
              <a:gd name="connsiteX8031" fmla="*/ 10397195 w 12238203"/>
              <a:gd name="connsiteY8031" fmla="*/ 2951478 h 14922648"/>
              <a:gd name="connsiteX8032" fmla="*/ 10390050 w 12238203"/>
              <a:gd name="connsiteY8032" fmla="*/ 2862657 h 14922648"/>
              <a:gd name="connsiteX8033" fmla="*/ 10282561 w 12238203"/>
              <a:gd name="connsiteY8033" fmla="*/ 3039012 h 14922648"/>
              <a:gd name="connsiteX8034" fmla="*/ 10313766 w 12238203"/>
              <a:gd name="connsiteY8034" fmla="*/ 3062997 h 14922648"/>
              <a:gd name="connsiteX8035" fmla="*/ 10397195 w 12238203"/>
              <a:gd name="connsiteY8035" fmla="*/ 2951478 h 14922648"/>
              <a:gd name="connsiteX8036" fmla="*/ 5506098 w 12238203"/>
              <a:gd name="connsiteY8036" fmla="*/ 14091106 h 14922648"/>
              <a:gd name="connsiteX8037" fmla="*/ 5517422 w 12238203"/>
              <a:gd name="connsiteY8037" fmla="*/ 14046198 h 14922648"/>
              <a:gd name="connsiteX8038" fmla="*/ 5406342 w 12238203"/>
              <a:gd name="connsiteY8038" fmla="*/ 14061499 h 14922648"/>
              <a:gd name="connsiteX8039" fmla="*/ 5474048 w 12238203"/>
              <a:gd name="connsiteY8039" fmla="*/ 14113716 h 14922648"/>
              <a:gd name="connsiteX8040" fmla="*/ 5506098 w 12238203"/>
              <a:gd name="connsiteY8040" fmla="*/ 14091106 h 14922648"/>
              <a:gd name="connsiteX8041" fmla="*/ 10690961 w 12238203"/>
              <a:gd name="connsiteY8041" fmla="*/ 2397887 h 14922648"/>
              <a:gd name="connsiteX8042" fmla="*/ 10656564 w 12238203"/>
              <a:gd name="connsiteY8042" fmla="*/ 2390361 h 14922648"/>
              <a:gd name="connsiteX8043" fmla="*/ 10690961 w 12238203"/>
              <a:gd name="connsiteY8043" fmla="*/ 2397887 h 14922648"/>
              <a:gd name="connsiteX8044" fmla="*/ 10364446 w 12238203"/>
              <a:gd name="connsiteY8044" fmla="*/ 3162896 h 14922648"/>
              <a:gd name="connsiteX8045" fmla="*/ 10330633 w 12238203"/>
              <a:gd name="connsiteY8045" fmla="*/ 3136738 h 14922648"/>
              <a:gd name="connsiteX8046" fmla="*/ 10364446 w 12238203"/>
              <a:gd name="connsiteY8046" fmla="*/ 3162896 h 14922648"/>
              <a:gd name="connsiteX8047" fmla="*/ 5809837 w 12238203"/>
              <a:gd name="connsiteY8047" fmla="*/ 13475622 h 14922648"/>
              <a:gd name="connsiteX8048" fmla="*/ 5778234 w 12238203"/>
              <a:gd name="connsiteY8048" fmla="*/ 13461658 h 14922648"/>
              <a:gd name="connsiteX8049" fmla="*/ 5762264 w 12238203"/>
              <a:gd name="connsiteY8049" fmla="*/ 13442348 h 14922648"/>
              <a:gd name="connsiteX8050" fmla="*/ 5745151 w 12238203"/>
              <a:gd name="connsiteY8050" fmla="*/ 13442957 h 14922648"/>
              <a:gd name="connsiteX8051" fmla="*/ 5779057 w 12238203"/>
              <a:gd name="connsiteY8051" fmla="*/ 13470192 h 14922648"/>
              <a:gd name="connsiteX8052" fmla="*/ 5809837 w 12238203"/>
              <a:gd name="connsiteY8052" fmla="*/ 13475622 h 14922648"/>
              <a:gd name="connsiteX8053" fmla="*/ 10275374 w 12238203"/>
              <a:gd name="connsiteY8053" fmla="*/ 3384101 h 14922648"/>
              <a:gd name="connsiteX8054" fmla="*/ 10289855 w 12238203"/>
              <a:gd name="connsiteY8054" fmla="*/ 3267103 h 14922648"/>
              <a:gd name="connsiteX8055" fmla="*/ 10267197 w 12238203"/>
              <a:gd name="connsiteY8055" fmla="*/ 3163778 h 14922648"/>
              <a:gd name="connsiteX8056" fmla="*/ 10231075 w 12238203"/>
              <a:gd name="connsiteY8056" fmla="*/ 3233992 h 14922648"/>
              <a:gd name="connsiteX8057" fmla="*/ 10213443 w 12238203"/>
              <a:gd name="connsiteY8057" fmla="*/ 3315435 h 14922648"/>
              <a:gd name="connsiteX8058" fmla="*/ 10275374 w 12238203"/>
              <a:gd name="connsiteY8058" fmla="*/ 3384101 h 14922648"/>
              <a:gd name="connsiteX8059" fmla="*/ 10740333 w 12238203"/>
              <a:gd name="connsiteY8059" fmla="*/ 2363445 h 14922648"/>
              <a:gd name="connsiteX8060" fmla="*/ 10688216 w 12238203"/>
              <a:gd name="connsiteY8060" fmla="*/ 2302571 h 14922648"/>
              <a:gd name="connsiteX8061" fmla="*/ 10734085 w 12238203"/>
              <a:gd name="connsiteY8061" fmla="*/ 2368355 h 14922648"/>
              <a:gd name="connsiteX8062" fmla="*/ 10740333 w 12238203"/>
              <a:gd name="connsiteY8062" fmla="*/ 2363445 h 14922648"/>
              <a:gd name="connsiteX8063" fmla="*/ 10709740 w 12238203"/>
              <a:gd name="connsiteY8063" fmla="*/ 2450999 h 14922648"/>
              <a:gd name="connsiteX8064" fmla="*/ 10703158 w 12238203"/>
              <a:gd name="connsiteY8064" fmla="*/ 2422200 h 14922648"/>
              <a:gd name="connsiteX8065" fmla="*/ 10699873 w 12238203"/>
              <a:gd name="connsiteY8065" fmla="*/ 2455014 h 14922648"/>
              <a:gd name="connsiteX8066" fmla="*/ 10692152 w 12238203"/>
              <a:gd name="connsiteY8066" fmla="*/ 2455183 h 14922648"/>
              <a:gd name="connsiteX8067" fmla="*/ 10675607 w 12238203"/>
              <a:gd name="connsiteY8067" fmla="*/ 2440712 h 14922648"/>
              <a:gd name="connsiteX8068" fmla="*/ 10678610 w 12238203"/>
              <a:gd name="connsiteY8068" fmla="*/ 2460451 h 14922648"/>
              <a:gd name="connsiteX8069" fmla="*/ 10709740 w 12238203"/>
              <a:gd name="connsiteY8069" fmla="*/ 2450999 h 14922648"/>
              <a:gd name="connsiteX8070" fmla="*/ 10783519 w 12238203"/>
              <a:gd name="connsiteY8070" fmla="*/ 2299163 h 14922648"/>
              <a:gd name="connsiteX8071" fmla="*/ 10760853 w 12238203"/>
              <a:gd name="connsiteY8071" fmla="*/ 2274316 h 14922648"/>
              <a:gd name="connsiteX8072" fmla="*/ 10756843 w 12238203"/>
              <a:gd name="connsiteY8072" fmla="*/ 2291468 h 14922648"/>
              <a:gd name="connsiteX8073" fmla="*/ 10783519 w 12238203"/>
              <a:gd name="connsiteY8073" fmla="*/ 2299163 h 14922648"/>
              <a:gd name="connsiteX8074" fmla="*/ 10771909 w 12238203"/>
              <a:gd name="connsiteY8074" fmla="*/ 2339353 h 14922648"/>
              <a:gd name="connsiteX8075" fmla="*/ 10772034 w 12238203"/>
              <a:gd name="connsiteY8075" fmla="*/ 2338927 h 14922648"/>
              <a:gd name="connsiteX8076" fmla="*/ 10768851 w 12238203"/>
              <a:gd name="connsiteY8076" fmla="*/ 2329185 h 14922648"/>
              <a:gd name="connsiteX8077" fmla="*/ 10756818 w 12238203"/>
              <a:gd name="connsiteY8077" fmla="*/ 2321915 h 14922648"/>
              <a:gd name="connsiteX8078" fmla="*/ 10768930 w 12238203"/>
              <a:gd name="connsiteY8078" fmla="*/ 2349486 h 14922648"/>
              <a:gd name="connsiteX8079" fmla="*/ 10771695 w 12238203"/>
              <a:gd name="connsiteY8079" fmla="*/ 2340080 h 14922648"/>
              <a:gd name="connsiteX8080" fmla="*/ 10768072 w 12238203"/>
              <a:gd name="connsiteY8080" fmla="*/ 2348279 h 14922648"/>
              <a:gd name="connsiteX8081" fmla="*/ 5856585 w 12238203"/>
              <a:gd name="connsiteY8081" fmla="*/ 13500363 h 14922648"/>
              <a:gd name="connsiteX8082" fmla="*/ 5844430 w 12238203"/>
              <a:gd name="connsiteY8082" fmla="*/ 13490907 h 14922648"/>
              <a:gd name="connsiteX8083" fmla="*/ 5856585 w 12238203"/>
              <a:gd name="connsiteY8083" fmla="*/ 13500363 h 14922648"/>
              <a:gd name="connsiteX8084" fmla="*/ 5496657 w 12238203"/>
              <a:gd name="connsiteY8084" fmla="*/ 14332282 h 14922648"/>
              <a:gd name="connsiteX8085" fmla="*/ 5476079 w 12238203"/>
              <a:gd name="connsiteY8085" fmla="*/ 14213867 h 14922648"/>
              <a:gd name="connsiteX8086" fmla="*/ 5443543 w 12238203"/>
              <a:gd name="connsiteY8086" fmla="*/ 14287224 h 14922648"/>
              <a:gd name="connsiteX8087" fmla="*/ 5487351 w 12238203"/>
              <a:gd name="connsiteY8087" fmla="*/ 14172164 h 14922648"/>
              <a:gd name="connsiteX8088" fmla="*/ 5447597 w 12238203"/>
              <a:gd name="connsiteY8088" fmla="*/ 14119379 h 14922648"/>
              <a:gd name="connsiteX8089" fmla="*/ 5413661 w 12238203"/>
              <a:gd name="connsiteY8089" fmla="*/ 14215599 h 14922648"/>
              <a:gd name="connsiteX8090" fmla="*/ 5415550 w 12238203"/>
              <a:gd name="connsiteY8090" fmla="*/ 14239793 h 14922648"/>
              <a:gd name="connsiteX8091" fmla="*/ 5402190 w 12238203"/>
              <a:gd name="connsiteY8091" fmla="*/ 14247520 h 14922648"/>
              <a:gd name="connsiteX8092" fmla="*/ 5488850 w 12238203"/>
              <a:gd name="connsiteY8092" fmla="*/ 14338032 h 14922648"/>
              <a:gd name="connsiteX8093" fmla="*/ 5496657 w 12238203"/>
              <a:gd name="connsiteY8093" fmla="*/ 14332282 h 14922648"/>
              <a:gd name="connsiteX8094" fmla="*/ 5605856 w 12238203"/>
              <a:gd name="connsiteY8094" fmla="*/ 14086346 h 14922648"/>
              <a:gd name="connsiteX8095" fmla="*/ 5538053 w 12238203"/>
              <a:gd name="connsiteY8095" fmla="*/ 14052304 h 14922648"/>
              <a:gd name="connsiteX8096" fmla="*/ 5524794 w 12238203"/>
              <a:gd name="connsiteY8096" fmla="*/ 14087989 h 14922648"/>
              <a:gd name="connsiteX8097" fmla="*/ 5605856 w 12238203"/>
              <a:gd name="connsiteY8097" fmla="*/ 14086346 h 14922648"/>
              <a:gd name="connsiteX8098" fmla="*/ 10732222 w 12238203"/>
              <a:gd name="connsiteY8098" fmla="*/ 2499482 h 14922648"/>
              <a:gd name="connsiteX8099" fmla="*/ 10726739 w 12238203"/>
              <a:gd name="connsiteY8099" fmla="*/ 2511891 h 14922648"/>
              <a:gd name="connsiteX8100" fmla="*/ 5887668 w 12238203"/>
              <a:gd name="connsiteY8100" fmla="*/ 13468140 h 14922648"/>
              <a:gd name="connsiteX8101" fmla="*/ 5855189 w 12238203"/>
              <a:gd name="connsiteY8101" fmla="*/ 13466556 h 14922648"/>
              <a:gd name="connsiteX8102" fmla="*/ 5882949 w 12238203"/>
              <a:gd name="connsiteY8102" fmla="*/ 13478821 h 14922648"/>
              <a:gd name="connsiteX8103" fmla="*/ 10762780 w 12238203"/>
              <a:gd name="connsiteY8103" fmla="*/ 2455469 h 14922648"/>
              <a:gd name="connsiteX8104" fmla="*/ 10761044 w 12238203"/>
              <a:gd name="connsiteY8104" fmla="*/ 2449247 h 14922648"/>
              <a:gd name="connsiteX8105" fmla="*/ 10757367 w 12238203"/>
              <a:gd name="connsiteY8105" fmla="*/ 2442572 h 14922648"/>
              <a:gd name="connsiteX8106" fmla="*/ 10754104 w 12238203"/>
              <a:gd name="connsiteY8106" fmla="*/ 2455003 h 14922648"/>
              <a:gd name="connsiteX8107" fmla="*/ 10762162 w 12238203"/>
              <a:gd name="connsiteY8107" fmla="*/ 2456193 h 14922648"/>
              <a:gd name="connsiteX8108" fmla="*/ 5880928 w 12238203"/>
              <a:gd name="connsiteY8108" fmla="*/ 13511119 h 14922648"/>
              <a:gd name="connsiteX8109" fmla="*/ 5865356 w 12238203"/>
              <a:gd name="connsiteY8109" fmla="*/ 13500153 h 14922648"/>
              <a:gd name="connsiteX8110" fmla="*/ 5880928 w 12238203"/>
              <a:gd name="connsiteY8110" fmla="*/ 13511119 h 14922648"/>
              <a:gd name="connsiteX8111" fmla="*/ 10515110 w 12238203"/>
              <a:gd name="connsiteY8111" fmla="*/ 3051509 h 14922648"/>
              <a:gd name="connsiteX8112" fmla="*/ 10485651 w 12238203"/>
              <a:gd name="connsiteY8112" fmla="*/ 3024725 h 14922648"/>
              <a:gd name="connsiteX8113" fmla="*/ 10386903 w 12238203"/>
              <a:gd name="connsiteY8113" fmla="*/ 3033614 h 14922648"/>
              <a:gd name="connsiteX8114" fmla="*/ 10321076 w 12238203"/>
              <a:gd name="connsiteY8114" fmla="*/ 3071836 h 14922648"/>
              <a:gd name="connsiteX8115" fmla="*/ 10425991 w 12238203"/>
              <a:gd name="connsiteY8115" fmla="*/ 3091677 h 14922648"/>
              <a:gd name="connsiteX8116" fmla="*/ 10515110 w 12238203"/>
              <a:gd name="connsiteY8116" fmla="*/ 3051509 h 14922648"/>
              <a:gd name="connsiteX8117" fmla="*/ 5899125 w 12238203"/>
              <a:gd name="connsiteY8117" fmla="*/ 13506904 h 14922648"/>
              <a:gd name="connsiteX8118" fmla="*/ 5878626 w 12238203"/>
              <a:gd name="connsiteY8118" fmla="*/ 13497846 h 14922648"/>
              <a:gd name="connsiteX8119" fmla="*/ 5899125 w 12238203"/>
              <a:gd name="connsiteY8119" fmla="*/ 13506904 h 14922648"/>
              <a:gd name="connsiteX8120" fmla="*/ 10412435 w 12238203"/>
              <a:gd name="connsiteY8120" fmla="*/ 3302779 h 14922648"/>
              <a:gd name="connsiteX8121" fmla="*/ 10419569 w 12238203"/>
              <a:gd name="connsiteY8121" fmla="*/ 3281584 h 14922648"/>
              <a:gd name="connsiteX8122" fmla="*/ 10399427 w 12238203"/>
              <a:gd name="connsiteY8122" fmla="*/ 3226793 h 14922648"/>
              <a:gd name="connsiteX8123" fmla="*/ 10316419 w 12238203"/>
              <a:gd name="connsiteY8123" fmla="*/ 3131987 h 14922648"/>
              <a:gd name="connsiteX8124" fmla="*/ 10306168 w 12238203"/>
              <a:gd name="connsiteY8124" fmla="*/ 3188646 h 14922648"/>
              <a:gd name="connsiteX8125" fmla="*/ 10391039 w 12238203"/>
              <a:gd name="connsiteY8125" fmla="*/ 3313850 h 14922648"/>
              <a:gd name="connsiteX8126" fmla="*/ 10412435 w 12238203"/>
              <a:gd name="connsiteY8126" fmla="*/ 3302779 h 14922648"/>
              <a:gd name="connsiteX8127" fmla="*/ 10835784 w 12238203"/>
              <a:gd name="connsiteY8127" fmla="*/ 2367773 h 14922648"/>
              <a:gd name="connsiteX8128" fmla="*/ 10824612 w 12238203"/>
              <a:gd name="connsiteY8128" fmla="*/ 2324991 h 14922648"/>
              <a:gd name="connsiteX8129" fmla="*/ 10811796 w 12238203"/>
              <a:gd name="connsiteY8129" fmla="*/ 2345922 h 14922648"/>
              <a:gd name="connsiteX8130" fmla="*/ 10835784 w 12238203"/>
              <a:gd name="connsiteY8130" fmla="*/ 2367773 h 14922648"/>
              <a:gd name="connsiteX8131" fmla="*/ 10473337 w 12238203"/>
              <a:gd name="connsiteY8131" fmla="*/ 3198835 h 14922648"/>
              <a:gd name="connsiteX8132" fmla="*/ 10457986 w 12238203"/>
              <a:gd name="connsiteY8132" fmla="*/ 3154255 h 14922648"/>
              <a:gd name="connsiteX8133" fmla="*/ 10426774 w 12238203"/>
              <a:gd name="connsiteY8133" fmla="*/ 3134091 h 14922648"/>
              <a:gd name="connsiteX8134" fmla="*/ 10424583 w 12238203"/>
              <a:gd name="connsiteY8134" fmla="*/ 3133330 h 14922648"/>
              <a:gd name="connsiteX8135" fmla="*/ 10393108 w 12238203"/>
              <a:gd name="connsiteY8135" fmla="*/ 3122402 h 14922648"/>
              <a:gd name="connsiteX8136" fmla="*/ 10330705 w 12238203"/>
              <a:gd name="connsiteY8136" fmla="*/ 3103116 h 14922648"/>
              <a:gd name="connsiteX8137" fmla="*/ 10369199 w 12238203"/>
              <a:gd name="connsiteY8137" fmla="*/ 3148679 h 14922648"/>
              <a:gd name="connsiteX8138" fmla="*/ 10400198 w 12238203"/>
              <a:gd name="connsiteY8138" fmla="*/ 3187552 h 14922648"/>
              <a:gd name="connsiteX8139" fmla="*/ 10422160 w 12238203"/>
              <a:gd name="connsiteY8139" fmla="*/ 3204988 h 14922648"/>
              <a:gd name="connsiteX8140" fmla="*/ 10435862 w 12238203"/>
              <a:gd name="connsiteY8140" fmla="*/ 3215866 h 14922648"/>
              <a:gd name="connsiteX8141" fmla="*/ 10473337 w 12238203"/>
              <a:gd name="connsiteY8141" fmla="*/ 3198835 h 14922648"/>
              <a:gd name="connsiteX8142" fmla="*/ 10779990 w 12238203"/>
              <a:gd name="connsiteY8142" fmla="*/ 2520588 h 14922648"/>
              <a:gd name="connsiteX8143" fmla="*/ 10775555 w 12238203"/>
              <a:gd name="connsiteY8143" fmla="*/ 2503222 h 14922648"/>
              <a:gd name="connsiteX8144" fmla="*/ 10774834 w 12238203"/>
              <a:gd name="connsiteY8144" fmla="*/ 2502667 h 14922648"/>
              <a:gd name="connsiteX8145" fmla="*/ 10771616 w 12238203"/>
              <a:gd name="connsiteY8145" fmla="*/ 2514459 h 14922648"/>
              <a:gd name="connsiteX8146" fmla="*/ 10827329 w 12238203"/>
              <a:gd name="connsiteY8146" fmla="*/ 2416907 h 14922648"/>
              <a:gd name="connsiteX8147" fmla="*/ 10831604 w 12238203"/>
              <a:gd name="connsiteY8147" fmla="*/ 2403772 h 14922648"/>
              <a:gd name="connsiteX8148" fmla="*/ 10738324 w 12238203"/>
              <a:gd name="connsiteY8148" fmla="*/ 2392220 h 14922648"/>
              <a:gd name="connsiteX8149" fmla="*/ 10757644 w 12238203"/>
              <a:gd name="connsiteY8149" fmla="*/ 2435022 h 14922648"/>
              <a:gd name="connsiteX8150" fmla="*/ 10820639 w 12238203"/>
              <a:gd name="connsiteY8150" fmla="*/ 2428590 h 14922648"/>
              <a:gd name="connsiteX8151" fmla="*/ 10827329 w 12238203"/>
              <a:gd name="connsiteY8151" fmla="*/ 2416907 h 14922648"/>
              <a:gd name="connsiteX8152" fmla="*/ 10795453 w 12238203"/>
              <a:gd name="connsiteY8152" fmla="*/ 2493665 h 14922648"/>
              <a:gd name="connsiteX8153" fmla="*/ 10787692 w 12238203"/>
              <a:gd name="connsiteY8153" fmla="*/ 2452391 h 14922648"/>
              <a:gd name="connsiteX8154" fmla="*/ 10795453 w 12238203"/>
              <a:gd name="connsiteY8154" fmla="*/ 2493665 h 14922648"/>
              <a:gd name="connsiteX8155" fmla="*/ 5584718 w 12238203"/>
              <a:gd name="connsiteY8155" fmla="*/ 14288229 h 14922648"/>
              <a:gd name="connsiteX8156" fmla="*/ 5579107 w 12238203"/>
              <a:gd name="connsiteY8156" fmla="*/ 14261175 h 14922648"/>
              <a:gd name="connsiteX8157" fmla="*/ 5547449 w 12238203"/>
              <a:gd name="connsiteY8157" fmla="*/ 14239915 h 14922648"/>
              <a:gd name="connsiteX8158" fmla="*/ 5503940 w 12238203"/>
              <a:gd name="connsiteY8158" fmla="*/ 14185808 h 14922648"/>
              <a:gd name="connsiteX8159" fmla="*/ 5518978 w 12238203"/>
              <a:gd name="connsiteY8159" fmla="*/ 14352800 h 14922648"/>
              <a:gd name="connsiteX8160" fmla="*/ 5584718 w 12238203"/>
              <a:gd name="connsiteY8160" fmla="*/ 14288229 h 14922648"/>
              <a:gd name="connsiteX8161" fmla="*/ 10864480 w 12238203"/>
              <a:gd name="connsiteY8161" fmla="*/ 2346291 h 14922648"/>
              <a:gd name="connsiteX8162" fmla="*/ 10863018 w 12238203"/>
              <a:gd name="connsiteY8162" fmla="*/ 2315366 h 14922648"/>
              <a:gd name="connsiteX8163" fmla="*/ 10855426 w 12238203"/>
              <a:gd name="connsiteY8163" fmla="*/ 2349858 h 14922648"/>
              <a:gd name="connsiteX8164" fmla="*/ 10864480 w 12238203"/>
              <a:gd name="connsiteY8164" fmla="*/ 2346291 h 14922648"/>
              <a:gd name="connsiteX8165" fmla="*/ 10487373 w 12238203"/>
              <a:gd name="connsiteY8165" fmla="*/ 3214661 h 14922648"/>
              <a:gd name="connsiteX8166" fmla="*/ 10428484 w 12238203"/>
              <a:gd name="connsiteY8166" fmla="*/ 3225354 h 14922648"/>
              <a:gd name="connsiteX8167" fmla="*/ 10421642 w 12238203"/>
              <a:gd name="connsiteY8167" fmla="*/ 3220294 h 14922648"/>
              <a:gd name="connsiteX8168" fmla="*/ 10396688 w 12238203"/>
              <a:gd name="connsiteY8168" fmla="*/ 3201840 h 14922648"/>
              <a:gd name="connsiteX8169" fmla="*/ 10371518 w 12238203"/>
              <a:gd name="connsiteY8169" fmla="*/ 3171120 h 14922648"/>
              <a:gd name="connsiteX8170" fmla="*/ 10368721 w 12238203"/>
              <a:gd name="connsiteY8170" fmla="*/ 3169374 h 14922648"/>
              <a:gd name="connsiteX8171" fmla="*/ 10415942 w 12238203"/>
              <a:gd name="connsiteY8171" fmla="*/ 3236576 h 14922648"/>
              <a:gd name="connsiteX8172" fmla="*/ 10420667 w 12238203"/>
              <a:gd name="connsiteY8172" fmla="*/ 3249137 h 14922648"/>
              <a:gd name="connsiteX8173" fmla="*/ 10430845 w 12238203"/>
              <a:gd name="connsiteY8173" fmla="*/ 3276201 h 14922648"/>
              <a:gd name="connsiteX8174" fmla="*/ 10425518 w 12238203"/>
              <a:gd name="connsiteY8174" fmla="*/ 3318886 h 14922648"/>
              <a:gd name="connsiteX8175" fmla="*/ 10301416 w 12238203"/>
              <a:gd name="connsiteY8175" fmla="*/ 3202864 h 14922648"/>
              <a:gd name="connsiteX8176" fmla="*/ 10277694 w 12238203"/>
              <a:gd name="connsiteY8176" fmla="*/ 3406542 h 14922648"/>
              <a:gd name="connsiteX8177" fmla="*/ 10216810 w 12238203"/>
              <a:gd name="connsiteY8177" fmla="*/ 3250125 h 14922648"/>
              <a:gd name="connsiteX8178" fmla="*/ 10104516 w 12238203"/>
              <a:gd name="connsiteY8178" fmla="*/ 3347361 h 14922648"/>
              <a:gd name="connsiteX8179" fmla="*/ 10105210 w 12238203"/>
              <a:gd name="connsiteY8179" fmla="*/ 3225801 h 14922648"/>
              <a:gd name="connsiteX8180" fmla="*/ 9994533 w 12238203"/>
              <a:gd name="connsiteY8180" fmla="*/ 3168230 h 14922648"/>
              <a:gd name="connsiteX8181" fmla="*/ 10151414 w 12238203"/>
              <a:gd name="connsiteY8181" fmla="*/ 3086615 h 14922648"/>
              <a:gd name="connsiteX8182" fmla="*/ 10018641 w 12238203"/>
              <a:gd name="connsiteY8182" fmla="*/ 2990217 h 14922648"/>
              <a:gd name="connsiteX8183" fmla="*/ 10069361 w 12238203"/>
              <a:gd name="connsiteY8183" fmla="*/ 2950419 h 14922648"/>
              <a:gd name="connsiteX8184" fmla="*/ 9937450 w 12238203"/>
              <a:gd name="connsiteY8184" fmla="*/ 2858992 h 14922648"/>
              <a:gd name="connsiteX8185" fmla="*/ 9948706 w 12238203"/>
              <a:gd name="connsiteY8185" fmla="*/ 3034273 h 14922648"/>
              <a:gd name="connsiteX8186" fmla="*/ 9879056 w 12238203"/>
              <a:gd name="connsiteY8186" fmla="*/ 2851547 h 14922648"/>
              <a:gd name="connsiteX8187" fmla="*/ 9870041 w 12238203"/>
              <a:gd name="connsiteY8187" fmla="*/ 2820029 h 14922648"/>
              <a:gd name="connsiteX8188" fmla="*/ 9818914 w 12238203"/>
              <a:gd name="connsiteY8188" fmla="*/ 2795272 h 14922648"/>
              <a:gd name="connsiteX8189" fmla="*/ 9774709 w 12238203"/>
              <a:gd name="connsiteY8189" fmla="*/ 2775853 h 14922648"/>
              <a:gd name="connsiteX8190" fmla="*/ 9768857 w 12238203"/>
              <a:gd name="connsiteY8190" fmla="*/ 2773282 h 14922648"/>
              <a:gd name="connsiteX8191" fmla="*/ 9761399 w 12238203"/>
              <a:gd name="connsiteY8191" fmla="*/ 2786994 h 14922648"/>
              <a:gd name="connsiteX8192" fmla="*/ 9731514 w 12238203"/>
              <a:gd name="connsiteY8192" fmla="*/ 2841936 h 14922648"/>
              <a:gd name="connsiteX8193" fmla="*/ 9684899 w 12238203"/>
              <a:gd name="connsiteY8193" fmla="*/ 2926380 h 14922648"/>
              <a:gd name="connsiteX8194" fmla="*/ 9568330 w 12238203"/>
              <a:gd name="connsiteY8194" fmla="*/ 3017138 h 14922648"/>
              <a:gd name="connsiteX8195" fmla="*/ 9514186 w 12238203"/>
              <a:gd name="connsiteY8195" fmla="*/ 2936616 h 14922648"/>
              <a:gd name="connsiteX8196" fmla="*/ 9140971 w 12238203"/>
              <a:gd name="connsiteY8196" fmla="*/ 2674831 h 14922648"/>
              <a:gd name="connsiteX8197" fmla="*/ 9050636 w 12238203"/>
              <a:gd name="connsiteY8197" fmla="*/ 2790438 h 14922648"/>
              <a:gd name="connsiteX8198" fmla="*/ 8982853 w 12238203"/>
              <a:gd name="connsiteY8198" fmla="*/ 2844623 h 14922648"/>
              <a:gd name="connsiteX8199" fmla="*/ 8972505 w 12238203"/>
              <a:gd name="connsiteY8199" fmla="*/ 2741129 h 14922648"/>
              <a:gd name="connsiteX8200" fmla="*/ 9032236 w 12238203"/>
              <a:gd name="connsiteY8200" fmla="*/ 2526335 h 14922648"/>
              <a:gd name="connsiteX8201" fmla="*/ 9112534 w 12238203"/>
              <a:gd name="connsiteY8201" fmla="*/ 2366521 h 14922648"/>
              <a:gd name="connsiteX8202" fmla="*/ 9228268 w 12238203"/>
              <a:gd name="connsiteY8202" fmla="*/ 2170354 h 14922648"/>
              <a:gd name="connsiteX8203" fmla="*/ 9289573 w 12238203"/>
              <a:gd name="connsiteY8203" fmla="*/ 2120445 h 14922648"/>
              <a:gd name="connsiteX8204" fmla="*/ 9319324 w 12238203"/>
              <a:gd name="connsiteY8204" fmla="*/ 2219255 h 14922648"/>
              <a:gd name="connsiteX8205" fmla="*/ 9308888 w 12238203"/>
              <a:gd name="connsiteY8205" fmla="*/ 2368635 h 14922648"/>
              <a:gd name="connsiteX8206" fmla="*/ 9735066 w 12238203"/>
              <a:gd name="connsiteY8206" fmla="*/ 2440171 h 14922648"/>
              <a:gd name="connsiteX8207" fmla="*/ 9791619 w 12238203"/>
              <a:gd name="connsiteY8207" fmla="*/ 2404480 h 14922648"/>
              <a:gd name="connsiteX8208" fmla="*/ 9843444 w 12238203"/>
              <a:gd name="connsiteY8208" fmla="*/ 2462562 h 14922648"/>
              <a:gd name="connsiteX8209" fmla="*/ 9840742 w 12238203"/>
              <a:gd name="connsiteY8209" fmla="*/ 2506750 h 14922648"/>
              <a:gd name="connsiteX8210" fmla="*/ 9844070 w 12238203"/>
              <a:gd name="connsiteY8210" fmla="*/ 2581136 h 14922648"/>
              <a:gd name="connsiteX8211" fmla="*/ 9778174 w 12238203"/>
              <a:gd name="connsiteY8211" fmla="*/ 2745274 h 14922648"/>
              <a:gd name="connsiteX8212" fmla="*/ 9977565 w 12238203"/>
              <a:gd name="connsiteY8212" fmla="*/ 2842043 h 14922648"/>
              <a:gd name="connsiteX8213" fmla="*/ 10045586 w 12238203"/>
              <a:gd name="connsiteY8213" fmla="*/ 2788473 h 14922648"/>
              <a:gd name="connsiteX8214" fmla="*/ 10118724 w 12238203"/>
              <a:gd name="connsiteY8214" fmla="*/ 2759090 h 14922648"/>
              <a:gd name="connsiteX8215" fmla="*/ 10171692 w 12238203"/>
              <a:gd name="connsiteY8215" fmla="*/ 2775355 h 14922648"/>
              <a:gd name="connsiteX8216" fmla="*/ 10219502 w 12238203"/>
              <a:gd name="connsiteY8216" fmla="*/ 2792910 h 14922648"/>
              <a:gd name="connsiteX8217" fmla="*/ 10061144 w 12238203"/>
              <a:gd name="connsiteY8217" fmla="*/ 2869793 h 14922648"/>
              <a:gd name="connsiteX8218" fmla="*/ 10016100 w 12238203"/>
              <a:gd name="connsiteY8218" fmla="*/ 2862129 h 14922648"/>
              <a:gd name="connsiteX8219" fmla="*/ 10202018 w 12238203"/>
              <a:gd name="connsiteY8219" fmla="*/ 3013622 h 14922648"/>
              <a:gd name="connsiteX8220" fmla="*/ 10173297 w 12238203"/>
              <a:gd name="connsiteY8220" fmla="*/ 2932095 h 14922648"/>
              <a:gd name="connsiteX8221" fmla="*/ 10184452 w 12238203"/>
              <a:gd name="connsiteY8221" fmla="*/ 2854929 h 14922648"/>
              <a:gd name="connsiteX8222" fmla="*/ 10283131 w 12238203"/>
              <a:gd name="connsiteY8222" fmla="*/ 2971956 h 14922648"/>
              <a:gd name="connsiteX8223" fmla="*/ 10394614 w 12238203"/>
              <a:gd name="connsiteY8223" fmla="*/ 2848866 h 14922648"/>
              <a:gd name="connsiteX8224" fmla="*/ 10420589 w 12238203"/>
              <a:gd name="connsiteY8224" fmla="*/ 2907764 h 14922648"/>
              <a:gd name="connsiteX8225" fmla="*/ 10364060 w 12238203"/>
              <a:gd name="connsiteY8225" fmla="*/ 3023011 h 14922648"/>
              <a:gd name="connsiteX8226" fmla="*/ 10419490 w 12238203"/>
              <a:gd name="connsiteY8226" fmla="*/ 3016398 h 14922648"/>
              <a:gd name="connsiteX8227" fmla="*/ 10529354 w 12238203"/>
              <a:gd name="connsiteY8227" fmla="*/ 3048114 h 14922648"/>
              <a:gd name="connsiteX8228" fmla="*/ 10437963 w 12238203"/>
              <a:gd name="connsiteY8228" fmla="*/ 3105684 h 14922648"/>
              <a:gd name="connsiteX8229" fmla="*/ 10425460 w 12238203"/>
              <a:gd name="connsiteY8229" fmla="*/ 3107378 h 14922648"/>
              <a:gd name="connsiteX8230" fmla="*/ 10401836 w 12238203"/>
              <a:gd name="connsiteY8230" fmla="*/ 3110579 h 14922648"/>
              <a:gd name="connsiteX8231" fmla="*/ 10424955 w 12238203"/>
              <a:gd name="connsiteY8231" fmla="*/ 3122310 h 14922648"/>
              <a:gd name="connsiteX8232" fmla="*/ 10441696 w 12238203"/>
              <a:gd name="connsiteY8232" fmla="*/ 3130804 h 14922648"/>
              <a:gd name="connsiteX8233" fmla="*/ 10487373 w 12238203"/>
              <a:gd name="connsiteY8233" fmla="*/ 3214661 h 14922648"/>
              <a:gd name="connsiteX8234" fmla="*/ 10856770 w 12238203"/>
              <a:gd name="connsiteY8234" fmla="*/ 2414892 h 14922648"/>
              <a:gd name="connsiteX8235" fmla="*/ 10839663 w 12238203"/>
              <a:gd name="connsiteY8235" fmla="*/ 2410913 h 14922648"/>
              <a:gd name="connsiteX8236" fmla="*/ 10856770 w 12238203"/>
              <a:gd name="connsiteY8236" fmla="*/ 2414892 h 14922648"/>
              <a:gd name="connsiteX8237" fmla="*/ 10826291 w 12238203"/>
              <a:gd name="connsiteY8237" fmla="*/ 2491948 h 14922648"/>
              <a:gd name="connsiteX8238" fmla="*/ 10810807 w 12238203"/>
              <a:gd name="connsiteY8238" fmla="*/ 2450841 h 14922648"/>
              <a:gd name="connsiteX8239" fmla="*/ 10826291 w 12238203"/>
              <a:gd name="connsiteY8239" fmla="*/ 2491948 h 14922648"/>
              <a:gd name="connsiteX8240" fmla="*/ 10825544 w 12238203"/>
              <a:gd name="connsiteY8240" fmla="*/ 2502870 h 14922648"/>
              <a:gd name="connsiteX8241" fmla="*/ 10819146 w 12238203"/>
              <a:gd name="connsiteY8241" fmla="*/ 2500043 h 14922648"/>
              <a:gd name="connsiteX8242" fmla="*/ 10816310 w 12238203"/>
              <a:gd name="connsiteY8242" fmla="*/ 2506461 h 14922648"/>
              <a:gd name="connsiteX8243" fmla="*/ 10822708 w 12238203"/>
              <a:gd name="connsiteY8243" fmla="*/ 2509288 h 14922648"/>
              <a:gd name="connsiteX8244" fmla="*/ 5961907 w 12238203"/>
              <a:gd name="connsiteY8244" fmla="*/ 13534643 h 14922648"/>
              <a:gd name="connsiteX8245" fmla="*/ 5936051 w 12238203"/>
              <a:gd name="connsiteY8245" fmla="*/ 13527305 h 14922648"/>
              <a:gd name="connsiteX8246" fmla="*/ 5948606 w 12238203"/>
              <a:gd name="connsiteY8246" fmla="*/ 13545106 h 14922648"/>
              <a:gd name="connsiteX8247" fmla="*/ 5961907 w 12238203"/>
              <a:gd name="connsiteY8247" fmla="*/ 13534643 h 14922648"/>
              <a:gd name="connsiteX8248" fmla="*/ 5605507 w 12238203"/>
              <a:gd name="connsiteY8248" fmla="*/ 14367823 h 14922648"/>
              <a:gd name="connsiteX8249" fmla="*/ 5584861 w 12238203"/>
              <a:gd name="connsiteY8249" fmla="*/ 14315115 h 14922648"/>
              <a:gd name="connsiteX8250" fmla="*/ 5539599 w 12238203"/>
              <a:gd name="connsiteY8250" fmla="*/ 14358439 h 14922648"/>
              <a:gd name="connsiteX8251" fmla="*/ 5605507 w 12238203"/>
              <a:gd name="connsiteY8251" fmla="*/ 14367823 h 14922648"/>
              <a:gd name="connsiteX8252" fmla="*/ 10841474 w 12238203"/>
              <a:gd name="connsiteY8252" fmla="*/ 2517580 h 14922648"/>
              <a:gd name="connsiteX8253" fmla="*/ 10810828 w 12238203"/>
              <a:gd name="connsiteY8253" fmla="*/ 2518870 h 14922648"/>
              <a:gd name="connsiteX8254" fmla="*/ 10830169 w 12238203"/>
              <a:gd name="connsiteY8254" fmla="*/ 2535088 h 14922648"/>
              <a:gd name="connsiteX8255" fmla="*/ 10841474 w 12238203"/>
              <a:gd name="connsiteY8255" fmla="*/ 2517580 h 14922648"/>
              <a:gd name="connsiteX8256" fmla="*/ 5692232 w 12238203"/>
              <a:gd name="connsiteY8256" fmla="*/ 14185719 h 14922648"/>
              <a:gd name="connsiteX8257" fmla="*/ 5635707 w 12238203"/>
              <a:gd name="connsiteY8257" fmla="*/ 14110439 h 14922648"/>
              <a:gd name="connsiteX8258" fmla="*/ 5488849 w 12238203"/>
              <a:gd name="connsiteY8258" fmla="*/ 14131125 h 14922648"/>
              <a:gd name="connsiteX8259" fmla="*/ 5528594 w 12238203"/>
              <a:gd name="connsiteY8259" fmla="*/ 14183444 h 14922648"/>
              <a:gd name="connsiteX8260" fmla="*/ 5598180 w 12238203"/>
              <a:gd name="connsiteY8260" fmla="*/ 14167470 h 14922648"/>
              <a:gd name="connsiteX8261" fmla="*/ 5613630 w 12238203"/>
              <a:gd name="connsiteY8261" fmla="*/ 14169234 h 14922648"/>
              <a:gd name="connsiteX8262" fmla="*/ 5637290 w 12238203"/>
              <a:gd name="connsiteY8262" fmla="*/ 14171935 h 14922648"/>
              <a:gd name="connsiteX8263" fmla="*/ 5682637 w 12238203"/>
              <a:gd name="connsiteY8263" fmla="*/ 14195234 h 14922648"/>
              <a:gd name="connsiteX8264" fmla="*/ 5692232 w 12238203"/>
              <a:gd name="connsiteY8264" fmla="*/ 14185719 h 14922648"/>
              <a:gd name="connsiteX8265" fmla="*/ 10866171 w 12238203"/>
              <a:gd name="connsiteY8265" fmla="*/ 2487066 h 14922648"/>
              <a:gd name="connsiteX8266" fmla="*/ 10837741 w 12238203"/>
              <a:gd name="connsiteY8266" fmla="*/ 2432567 h 14922648"/>
              <a:gd name="connsiteX8267" fmla="*/ 10849067 w 12238203"/>
              <a:gd name="connsiteY8267" fmla="*/ 2483089 h 14922648"/>
              <a:gd name="connsiteX8268" fmla="*/ 10866171 w 12238203"/>
              <a:gd name="connsiteY8268" fmla="*/ 2487066 h 14922648"/>
              <a:gd name="connsiteX8269" fmla="*/ 10916429 w 12238203"/>
              <a:gd name="connsiteY8269" fmla="*/ 2406434 h 14922648"/>
              <a:gd name="connsiteX8270" fmla="*/ 10868858 w 12238203"/>
              <a:gd name="connsiteY8270" fmla="*/ 2378295 h 14922648"/>
              <a:gd name="connsiteX8271" fmla="*/ 10894899 w 12238203"/>
              <a:gd name="connsiteY8271" fmla="*/ 2412816 h 14922648"/>
              <a:gd name="connsiteX8272" fmla="*/ 10916429 w 12238203"/>
              <a:gd name="connsiteY8272" fmla="*/ 2406434 h 14922648"/>
              <a:gd name="connsiteX8273" fmla="*/ 6002728 w 12238203"/>
              <a:gd name="connsiteY8273" fmla="*/ 13535830 h 14922648"/>
              <a:gd name="connsiteX8274" fmla="*/ 5950626 w 12238203"/>
              <a:gd name="connsiteY8274" fmla="*/ 13512809 h 14922648"/>
              <a:gd name="connsiteX8275" fmla="*/ 6002728 w 12238203"/>
              <a:gd name="connsiteY8275" fmla="*/ 13535830 h 14922648"/>
              <a:gd name="connsiteX8276" fmla="*/ 10884936 w 12238203"/>
              <a:gd name="connsiteY8276" fmla="*/ 2495357 h 14922648"/>
              <a:gd name="connsiteX8277" fmla="*/ 10884062 w 12238203"/>
              <a:gd name="connsiteY8277" fmla="*/ 2471956 h 14922648"/>
              <a:gd name="connsiteX8278" fmla="*/ 10884936 w 12238203"/>
              <a:gd name="connsiteY8278" fmla="*/ 2495357 h 14922648"/>
              <a:gd name="connsiteX8279" fmla="*/ 5994272 w 12238203"/>
              <a:gd name="connsiteY8279" fmla="*/ 13573453 h 14922648"/>
              <a:gd name="connsiteX8280" fmla="*/ 5970646 w 12238203"/>
              <a:gd name="connsiteY8280" fmla="*/ 13542590 h 14922648"/>
              <a:gd name="connsiteX8281" fmla="*/ 5994272 w 12238203"/>
              <a:gd name="connsiteY8281" fmla="*/ 13573453 h 14922648"/>
              <a:gd name="connsiteX8282" fmla="*/ 10671254 w 12238203"/>
              <a:gd name="connsiteY8282" fmla="*/ 3039513 h 14922648"/>
              <a:gd name="connsiteX8283" fmla="*/ 10655547 w 12238203"/>
              <a:gd name="connsiteY8283" fmla="*/ 3011661 h 14922648"/>
              <a:gd name="connsiteX8284" fmla="*/ 10671254 w 12238203"/>
              <a:gd name="connsiteY8284" fmla="*/ 3039513 h 14922648"/>
              <a:gd name="connsiteX8285" fmla="*/ 6028468 w 12238203"/>
              <a:gd name="connsiteY8285" fmla="*/ 13580393 h 14922648"/>
              <a:gd name="connsiteX8286" fmla="*/ 6021635 w 12238203"/>
              <a:gd name="connsiteY8286" fmla="*/ 13577374 h 14922648"/>
              <a:gd name="connsiteX8287" fmla="*/ 6015198 w 12238203"/>
              <a:gd name="connsiteY8287" fmla="*/ 13582700 h 14922648"/>
              <a:gd name="connsiteX8288" fmla="*/ 6028468 w 12238203"/>
              <a:gd name="connsiteY8288" fmla="*/ 13580393 h 14922648"/>
              <a:gd name="connsiteX8289" fmla="*/ 10687670 w 12238203"/>
              <a:gd name="connsiteY8289" fmla="*/ 3038095 h 14922648"/>
              <a:gd name="connsiteX8290" fmla="*/ 10672389 w 12238203"/>
              <a:gd name="connsiteY8290" fmla="*/ 3010431 h 14922648"/>
              <a:gd name="connsiteX8291" fmla="*/ 10687670 w 12238203"/>
              <a:gd name="connsiteY8291" fmla="*/ 3038095 h 14922648"/>
              <a:gd name="connsiteX8292" fmla="*/ 10699982 w 12238203"/>
              <a:gd name="connsiteY8292" fmla="*/ 3015993 h 14922648"/>
              <a:gd name="connsiteX8293" fmla="*/ 10692470 w 12238203"/>
              <a:gd name="connsiteY8293" fmla="*/ 2993802 h 14922648"/>
              <a:gd name="connsiteX8294" fmla="*/ 10699982 w 12238203"/>
              <a:gd name="connsiteY8294" fmla="*/ 3015993 h 14922648"/>
              <a:gd name="connsiteX8295" fmla="*/ 10677454 w 12238203"/>
              <a:gd name="connsiteY8295" fmla="*/ 3069285 h 14922648"/>
              <a:gd name="connsiteX8296" fmla="*/ 10666514 w 12238203"/>
              <a:gd name="connsiteY8296" fmla="*/ 3062921 h 14922648"/>
              <a:gd name="connsiteX8297" fmla="*/ 10677454 w 12238203"/>
              <a:gd name="connsiteY8297" fmla="*/ 3069285 h 14922648"/>
              <a:gd name="connsiteX8298" fmla="*/ 5725980 w 12238203"/>
              <a:gd name="connsiteY8298" fmla="*/ 14287091 h 14922648"/>
              <a:gd name="connsiteX8299" fmla="*/ 5699871 w 12238203"/>
              <a:gd name="connsiteY8299" fmla="*/ 14217719 h 14922648"/>
              <a:gd name="connsiteX8300" fmla="*/ 5619717 w 12238203"/>
              <a:gd name="connsiteY8300" fmla="*/ 14186664 h 14922648"/>
              <a:gd name="connsiteX8301" fmla="*/ 5607177 w 12238203"/>
              <a:gd name="connsiteY8301" fmla="*/ 14186418 h 14922648"/>
              <a:gd name="connsiteX8302" fmla="*/ 5576464 w 12238203"/>
              <a:gd name="connsiteY8302" fmla="*/ 14185815 h 14922648"/>
              <a:gd name="connsiteX8303" fmla="*/ 5541597 w 12238203"/>
              <a:gd name="connsiteY8303" fmla="*/ 14204151 h 14922648"/>
              <a:gd name="connsiteX8304" fmla="*/ 5582950 w 12238203"/>
              <a:gd name="connsiteY8304" fmla="*/ 14243855 h 14922648"/>
              <a:gd name="connsiteX8305" fmla="*/ 5585619 w 12238203"/>
              <a:gd name="connsiteY8305" fmla="*/ 14243831 h 14922648"/>
              <a:gd name="connsiteX8306" fmla="*/ 5616690 w 12238203"/>
              <a:gd name="connsiteY8306" fmla="*/ 14243564 h 14922648"/>
              <a:gd name="connsiteX8307" fmla="*/ 5725980 w 12238203"/>
              <a:gd name="connsiteY8307" fmla="*/ 14287091 h 14922648"/>
              <a:gd name="connsiteX8308" fmla="*/ 6069694 w 12238203"/>
              <a:gd name="connsiteY8308" fmla="*/ 13524057 h 14922648"/>
              <a:gd name="connsiteX8309" fmla="*/ 6054725 w 12238203"/>
              <a:gd name="connsiteY8309" fmla="*/ 13530210 h 14922648"/>
              <a:gd name="connsiteX8310" fmla="*/ 6069694 w 12238203"/>
              <a:gd name="connsiteY8310" fmla="*/ 13524057 h 14922648"/>
              <a:gd name="connsiteX8311" fmla="*/ 10727278 w 12238203"/>
              <a:gd name="connsiteY8311" fmla="*/ 2984189 h 14922648"/>
              <a:gd name="connsiteX8312" fmla="*/ 10703342 w 12238203"/>
              <a:gd name="connsiteY8312" fmla="*/ 2958821 h 14922648"/>
              <a:gd name="connsiteX8313" fmla="*/ 10727278 w 12238203"/>
              <a:gd name="connsiteY8313" fmla="*/ 2984189 h 14922648"/>
              <a:gd name="connsiteX8314" fmla="*/ 10747486 w 12238203"/>
              <a:gd name="connsiteY8314" fmla="*/ 2941388 h 14922648"/>
              <a:gd name="connsiteX8315" fmla="*/ 10748961 w 12238203"/>
              <a:gd name="connsiteY8315" fmla="*/ 2935114 h 14922648"/>
              <a:gd name="connsiteX8316" fmla="*/ 10736939 w 12238203"/>
              <a:gd name="connsiteY8316" fmla="*/ 2932352 h 14922648"/>
              <a:gd name="connsiteX8317" fmla="*/ 10747486 w 12238203"/>
              <a:gd name="connsiteY8317" fmla="*/ 2941388 h 14922648"/>
              <a:gd name="connsiteX8318" fmla="*/ 10741220 w 12238203"/>
              <a:gd name="connsiteY8318" fmla="*/ 2974537 h 14922648"/>
              <a:gd name="connsiteX8319" fmla="*/ 10733281 w 12238203"/>
              <a:gd name="connsiteY8319" fmla="*/ 2952158 h 14922648"/>
              <a:gd name="connsiteX8320" fmla="*/ 10741220 w 12238203"/>
              <a:gd name="connsiteY8320" fmla="*/ 2974537 h 14922648"/>
              <a:gd name="connsiteX8321" fmla="*/ 10671052 w 12238203"/>
              <a:gd name="connsiteY8321" fmla="*/ 3146024 h 14922648"/>
              <a:gd name="connsiteX8322" fmla="*/ 10661424 w 12238203"/>
              <a:gd name="connsiteY8322" fmla="*/ 3132079 h 14922648"/>
              <a:gd name="connsiteX8323" fmla="*/ 10671052 w 12238203"/>
              <a:gd name="connsiteY8323" fmla="*/ 3146024 h 14922648"/>
              <a:gd name="connsiteX8324" fmla="*/ 10664623 w 12238203"/>
              <a:gd name="connsiteY8324" fmla="*/ 3177867 h 14922648"/>
              <a:gd name="connsiteX8325" fmla="*/ 10648428 w 12238203"/>
              <a:gd name="connsiteY8325" fmla="*/ 3113076 h 14922648"/>
              <a:gd name="connsiteX8326" fmla="*/ 10660145 w 12238203"/>
              <a:gd name="connsiteY8326" fmla="*/ 3073878 h 14922648"/>
              <a:gd name="connsiteX8327" fmla="*/ 10646602 w 12238203"/>
              <a:gd name="connsiteY8327" fmla="*/ 3038821 h 14922648"/>
              <a:gd name="connsiteX8328" fmla="*/ 10647841 w 12238203"/>
              <a:gd name="connsiteY8328" fmla="*/ 3158210 h 14922648"/>
              <a:gd name="connsiteX8329" fmla="*/ 10664623 w 12238203"/>
              <a:gd name="connsiteY8329" fmla="*/ 3177867 h 14922648"/>
              <a:gd name="connsiteX8330" fmla="*/ 6066477 w 12238203"/>
              <a:gd name="connsiteY8330" fmla="*/ 13597187 h 14922648"/>
              <a:gd name="connsiteX8331" fmla="*/ 6034508 w 12238203"/>
              <a:gd name="connsiteY8331" fmla="*/ 13566722 h 14922648"/>
              <a:gd name="connsiteX8332" fmla="*/ 6054925 w 12238203"/>
              <a:gd name="connsiteY8332" fmla="*/ 13604849 h 14922648"/>
              <a:gd name="connsiteX8333" fmla="*/ 6066477 w 12238203"/>
              <a:gd name="connsiteY8333" fmla="*/ 13597187 h 14922648"/>
              <a:gd name="connsiteX8334" fmla="*/ 10769530 w 12238203"/>
              <a:gd name="connsiteY8334" fmla="*/ 2955423 h 14922648"/>
              <a:gd name="connsiteX8335" fmla="*/ 10757805 w 12238203"/>
              <a:gd name="connsiteY8335" fmla="*/ 2932391 h 14922648"/>
              <a:gd name="connsiteX8336" fmla="*/ 10769530 w 12238203"/>
              <a:gd name="connsiteY8336" fmla="*/ 2955423 h 14922648"/>
              <a:gd name="connsiteX8337" fmla="*/ 6227372 w 12238203"/>
              <a:gd name="connsiteY8337" fmla="*/ 13242897 h 14922648"/>
              <a:gd name="connsiteX8338" fmla="*/ 6225380 w 12238203"/>
              <a:gd name="connsiteY8338" fmla="*/ 13234253 h 14922648"/>
              <a:gd name="connsiteX8339" fmla="*/ 6219784 w 12238203"/>
              <a:gd name="connsiteY8339" fmla="*/ 13248073 h 14922648"/>
              <a:gd name="connsiteX8340" fmla="*/ 6227372 w 12238203"/>
              <a:gd name="connsiteY8340" fmla="*/ 13242897 h 14922648"/>
              <a:gd name="connsiteX8341" fmla="*/ 6246779 w 12238203"/>
              <a:gd name="connsiteY8341" fmla="*/ 13210104 h 14922648"/>
              <a:gd name="connsiteX8342" fmla="*/ 6241994 w 12238203"/>
              <a:gd name="connsiteY8342" fmla="*/ 13197806 h 14922648"/>
              <a:gd name="connsiteX8343" fmla="*/ 6246779 w 12238203"/>
              <a:gd name="connsiteY8343" fmla="*/ 13210104 h 14922648"/>
              <a:gd name="connsiteX8344" fmla="*/ 5738927 w 12238203"/>
              <a:gd name="connsiteY8344" fmla="*/ 14373971 h 14922648"/>
              <a:gd name="connsiteX8345" fmla="*/ 5601617 w 12238203"/>
              <a:gd name="connsiteY8345" fmla="*/ 14291009 h 14922648"/>
              <a:gd name="connsiteX8346" fmla="*/ 5635178 w 12238203"/>
              <a:gd name="connsiteY8346" fmla="*/ 14383066 h 14922648"/>
              <a:gd name="connsiteX8347" fmla="*/ 5738927 w 12238203"/>
              <a:gd name="connsiteY8347" fmla="*/ 14373971 h 14922648"/>
              <a:gd name="connsiteX8348" fmla="*/ 6266971 w 12238203"/>
              <a:gd name="connsiteY8348" fmla="*/ 13180234 h 14922648"/>
              <a:gd name="connsiteX8349" fmla="*/ 6258165 w 12238203"/>
              <a:gd name="connsiteY8349" fmla="*/ 13156582 h 14922648"/>
              <a:gd name="connsiteX8350" fmla="*/ 6261457 w 12238203"/>
              <a:gd name="connsiteY8350" fmla="*/ 13189605 h 14922648"/>
              <a:gd name="connsiteX8351" fmla="*/ 6266971 w 12238203"/>
              <a:gd name="connsiteY8351" fmla="*/ 13180234 h 14922648"/>
              <a:gd name="connsiteX8352" fmla="*/ 10595368 w 12238203"/>
              <a:gd name="connsiteY8352" fmla="*/ 3386480 h 14922648"/>
              <a:gd name="connsiteX8353" fmla="*/ 10596255 w 12238203"/>
              <a:gd name="connsiteY8353" fmla="*/ 3378711 h 14922648"/>
              <a:gd name="connsiteX8354" fmla="*/ 10588871 w 12238203"/>
              <a:gd name="connsiteY8354" fmla="*/ 3376979 h 14922648"/>
              <a:gd name="connsiteX8355" fmla="*/ 10587370 w 12238203"/>
              <a:gd name="connsiteY8355" fmla="*/ 3384986 h 14922648"/>
              <a:gd name="connsiteX8356" fmla="*/ 10595368 w 12238203"/>
              <a:gd name="connsiteY8356" fmla="*/ 3386480 h 14922648"/>
              <a:gd name="connsiteX8357" fmla="*/ 10792553 w 12238203"/>
              <a:gd name="connsiteY8357" fmla="*/ 2943663 h 14922648"/>
              <a:gd name="connsiteX8358" fmla="*/ 10783958 w 12238203"/>
              <a:gd name="connsiteY8358" fmla="*/ 2925074 h 14922648"/>
              <a:gd name="connsiteX8359" fmla="*/ 10792553 w 12238203"/>
              <a:gd name="connsiteY8359" fmla="*/ 2943663 h 14922648"/>
              <a:gd name="connsiteX8360" fmla="*/ 6096257 w 12238203"/>
              <a:gd name="connsiteY8360" fmla="*/ 13577155 h 14922648"/>
              <a:gd name="connsiteX8361" fmla="*/ 6070725 w 12238203"/>
              <a:gd name="connsiteY8361" fmla="*/ 13541364 h 14922648"/>
              <a:gd name="connsiteX8362" fmla="*/ 6052893 w 12238203"/>
              <a:gd name="connsiteY8362" fmla="*/ 13562080 h 14922648"/>
              <a:gd name="connsiteX8363" fmla="*/ 6096257 w 12238203"/>
              <a:gd name="connsiteY8363" fmla="*/ 13577155 h 14922648"/>
              <a:gd name="connsiteX8364" fmla="*/ 9851810 w 12238203"/>
              <a:gd name="connsiteY8364" fmla="*/ 5078558 h 14922648"/>
              <a:gd name="connsiteX8365" fmla="*/ 9850858 w 12238203"/>
              <a:gd name="connsiteY8365" fmla="*/ 5058754 h 14922648"/>
              <a:gd name="connsiteX8366" fmla="*/ 9851810 w 12238203"/>
              <a:gd name="connsiteY8366" fmla="*/ 5078558 h 14922648"/>
              <a:gd name="connsiteX8367" fmla="*/ 6316865 w 12238203"/>
              <a:gd name="connsiteY8367" fmla="*/ 13079670 h 14922648"/>
              <a:gd name="connsiteX8368" fmla="*/ 6314963 w 12238203"/>
              <a:gd name="connsiteY8368" fmla="*/ 13069665 h 14922648"/>
              <a:gd name="connsiteX8369" fmla="*/ 6307622 w 12238203"/>
              <a:gd name="connsiteY8369" fmla="*/ 13086279 h 14922648"/>
              <a:gd name="connsiteX8370" fmla="*/ 6316865 w 12238203"/>
              <a:gd name="connsiteY8370" fmla="*/ 13079670 h 14922648"/>
              <a:gd name="connsiteX8371" fmla="*/ 6291260 w 12238203"/>
              <a:gd name="connsiteY8371" fmla="*/ 13140656 h 14922648"/>
              <a:gd name="connsiteX8372" fmla="*/ 6287776 w 12238203"/>
              <a:gd name="connsiteY8372" fmla="*/ 13120787 h 14922648"/>
              <a:gd name="connsiteX8373" fmla="*/ 6291260 w 12238203"/>
              <a:gd name="connsiteY8373" fmla="*/ 13140656 h 14922648"/>
              <a:gd name="connsiteX8374" fmla="*/ 5757650 w 12238203"/>
              <a:gd name="connsiteY8374" fmla="*/ 14354951 h 14922648"/>
              <a:gd name="connsiteX8375" fmla="*/ 5609036 w 12238203"/>
              <a:gd name="connsiteY8375" fmla="*/ 14266161 h 14922648"/>
              <a:gd name="connsiteX8376" fmla="*/ 5757650 w 12238203"/>
              <a:gd name="connsiteY8376" fmla="*/ 14354951 h 14922648"/>
              <a:gd name="connsiteX8377" fmla="*/ 6087800 w 12238203"/>
              <a:gd name="connsiteY8377" fmla="*/ 13614778 h 14922648"/>
              <a:gd name="connsiteX8378" fmla="*/ 6071007 w 12238203"/>
              <a:gd name="connsiteY8378" fmla="*/ 13586934 h 14922648"/>
              <a:gd name="connsiteX8379" fmla="*/ 6087800 w 12238203"/>
              <a:gd name="connsiteY8379" fmla="*/ 13614778 h 14922648"/>
              <a:gd name="connsiteX8380" fmla="*/ 10557825 w 12238203"/>
              <a:gd name="connsiteY8380" fmla="*/ 3515256 h 14922648"/>
              <a:gd name="connsiteX8381" fmla="*/ 10562199 w 12238203"/>
              <a:gd name="connsiteY8381" fmla="*/ 3470774 h 14922648"/>
              <a:gd name="connsiteX8382" fmla="*/ 10557825 w 12238203"/>
              <a:gd name="connsiteY8382" fmla="*/ 3515256 h 14922648"/>
              <a:gd name="connsiteX8383" fmla="*/ 6346313 w 12238203"/>
              <a:gd name="connsiteY8383" fmla="*/ 13056532 h 14922648"/>
              <a:gd name="connsiteX8384" fmla="*/ 6337231 w 12238203"/>
              <a:gd name="connsiteY8384" fmla="*/ 13063211 h 14922648"/>
              <a:gd name="connsiteX8385" fmla="*/ 6346313 w 12238203"/>
              <a:gd name="connsiteY8385" fmla="*/ 13056532 h 14922648"/>
              <a:gd name="connsiteX8386" fmla="*/ 9859485 w 12238203"/>
              <a:gd name="connsiteY8386" fmla="*/ 5112044 h 14922648"/>
              <a:gd name="connsiteX8387" fmla="*/ 9848729 w 12238203"/>
              <a:gd name="connsiteY8387" fmla="*/ 5097090 h 14922648"/>
              <a:gd name="connsiteX8388" fmla="*/ 9850183 w 12238203"/>
              <a:gd name="connsiteY8388" fmla="*/ 5127318 h 14922648"/>
              <a:gd name="connsiteX8389" fmla="*/ 9859485 w 12238203"/>
              <a:gd name="connsiteY8389" fmla="*/ 5112044 h 14922648"/>
              <a:gd name="connsiteX8390" fmla="*/ 10633963 w 12238203"/>
              <a:gd name="connsiteY8390" fmla="*/ 3377520 h 14922648"/>
              <a:gd name="connsiteX8391" fmla="*/ 10625179 w 12238203"/>
              <a:gd name="connsiteY8391" fmla="*/ 3359358 h 14922648"/>
              <a:gd name="connsiteX8392" fmla="*/ 10633963 w 12238203"/>
              <a:gd name="connsiteY8392" fmla="*/ 3377520 h 14922648"/>
              <a:gd name="connsiteX8393" fmla="*/ 10558082 w 12238203"/>
              <a:gd name="connsiteY8393" fmla="*/ 3556173 h 14922648"/>
              <a:gd name="connsiteX8394" fmla="*/ 10552240 w 12238203"/>
              <a:gd name="connsiteY8394" fmla="*/ 3542881 h 14922648"/>
              <a:gd name="connsiteX8395" fmla="*/ 10558082 w 12238203"/>
              <a:gd name="connsiteY8395" fmla="*/ 3556173 h 14922648"/>
              <a:gd name="connsiteX8396" fmla="*/ 9970443 w 12238203"/>
              <a:gd name="connsiteY8396" fmla="*/ 4910618 h 14922648"/>
              <a:gd name="connsiteX8397" fmla="*/ 9922334 w 12238203"/>
              <a:gd name="connsiteY8397" fmla="*/ 4918946 h 14922648"/>
              <a:gd name="connsiteX8398" fmla="*/ 9970443 w 12238203"/>
              <a:gd name="connsiteY8398" fmla="*/ 4910618 h 14922648"/>
              <a:gd name="connsiteX8399" fmla="*/ 5798902 w 12238203"/>
              <a:gd name="connsiteY8399" fmla="*/ 14366697 h 14922648"/>
              <a:gd name="connsiteX8400" fmla="*/ 5795326 w 12238203"/>
              <a:gd name="connsiteY8400" fmla="*/ 14374226 h 14922648"/>
              <a:gd name="connsiteX8401" fmla="*/ 5721904 w 12238203"/>
              <a:gd name="connsiteY8401" fmla="*/ 14407869 h 14922648"/>
              <a:gd name="connsiteX8402" fmla="*/ 5530105 w 12238203"/>
              <a:gd name="connsiteY8402" fmla="*/ 14395913 h 14922648"/>
              <a:gd name="connsiteX8403" fmla="*/ 5404290 w 12238203"/>
              <a:gd name="connsiteY8403" fmla="*/ 14328097 h 14922648"/>
              <a:gd name="connsiteX8404" fmla="*/ 5376504 w 12238203"/>
              <a:gd name="connsiteY8404" fmla="*/ 14084006 h 14922648"/>
              <a:gd name="connsiteX8405" fmla="*/ 5154513 w 12238203"/>
              <a:gd name="connsiteY8405" fmla="*/ 13916084 h 14922648"/>
              <a:gd name="connsiteX8406" fmla="*/ 5205338 w 12238203"/>
              <a:gd name="connsiteY8406" fmla="*/ 13871249 h 14922648"/>
              <a:gd name="connsiteX8407" fmla="*/ 5378458 w 12238203"/>
              <a:gd name="connsiteY8407" fmla="*/ 14042491 h 14922648"/>
              <a:gd name="connsiteX8408" fmla="*/ 5455645 w 12238203"/>
              <a:gd name="connsiteY8408" fmla="*/ 14010636 h 14922648"/>
              <a:gd name="connsiteX8409" fmla="*/ 5609590 w 12238203"/>
              <a:gd name="connsiteY8409" fmla="*/ 14040601 h 14922648"/>
              <a:gd name="connsiteX8410" fmla="*/ 5724047 w 12238203"/>
              <a:gd name="connsiteY8410" fmla="*/ 14168763 h 14922648"/>
              <a:gd name="connsiteX8411" fmla="*/ 5771009 w 12238203"/>
              <a:gd name="connsiteY8411" fmla="*/ 14347224 h 14922648"/>
              <a:gd name="connsiteX8412" fmla="*/ 5798902 w 12238203"/>
              <a:gd name="connsiteY8412" fmla="*/ 14366697 h 14922648"/>
              <a:gd name="connsiteX8413" fmla="*/ 10855799 w 12238203"/>
              <a:gd name="connsiteY8413" fmla="*/ 2935395 h 14922648"/>
              <a:gd name="connsiteX8414" fmla="*/ 10838361 w 12238203"/>
              <a:gd name="connsiteY8414" fmla="*/ 2919529 h 14922648"/>
              <a:gd name="connsiteX8415" fmla="*/ 10855799 w 12238203"/>
              <a:gd name="connsiteY8415" fmla="*/ 2935395 h 14922648"/>
              <a:gd name="connsiteX8416" fmla="*/ 6139902 w 12238203"/>
              <a:gd name="connsiteY8416" fmla="*/ 13637799 h 14922648"/>
              <a:gd name="connsiteX8417" fmla="*/ 6123110 w 12238203"/>
              <a:gd name="connsiteY8417" fmla="*/ 13609955 h 14922648"/>
              <a:gd name="connsiteX8418" fmla="*/ 6139902 w 12238203"/>
              <a:gd name="connsiteY8418" fmla="*/ 13637799 h 14922648"/>
              <a:gd name="connsiteX8419" fmla="*/ 10742434 w 12238203"/>
              <a:gd name="connsiteY8419" fmla="*/ 3221938 h 14922648"/>
              <a:gd name="connsiteX8420" fmla="*/ 10764238 w 12238203"/>
              <a:gd name="connsiteY8420" fmla="*/ 3131092 h 14922648"/>
              <a:gd name="connsiteX8421" fmla="*/ 10727893 w 12238203"/>
              <a:gd name="connsiteY8421" fmla="*/ 3041586 h 14922648"/>
              <a:gd name="connsiteX8422" fmla="*/ 10771979 w 12238203"/>
              <a:gd name="connsiteY8422" fmla="*/ 3091668 h 14922648"/>
              <a:gd name="connsiteX8423" fmla="*/ 10802181 w 12238203"/>
              <a:gd name="connsiteY8423" fmla="*/ 2957608 h 14922648"/>
              <a:gd name="connsiteX8424" fmla="*/ 10742434 w 12238203"/>
              <a:gd name="connsiteY8424" fmla="*/ 3221938 h 14922648"/>
              <a:gd name="connsiteX8425" fmla="*/ 6375166 w 12238203"/>
              <a:gd name="connsiteY8425" fmla="*/ 13116123 h 14922648"/>
              <a:gd name="connsiteX8426" fmla="*/ 6360622 w 12238203"/>
              <a:gd name="connsiteY8426" fmla="*/ 13079656 h 14922648"/>
              <a:gd name="connsiteX8427" fmla="*/ 6375166 w 12238203"/>
              <a:gd name="connsiteY8427" fmla="*/ 13116123 h 14922648"/>
              <a:gd name="connsiteX8428" fmla="*/ 10789546 w 12238203"/>
              <a:gd name="connsiteY8428" fmla="*/ 3127993 h 14922648"/>
              <a:gd name="connsiteX8429" fmla="*/ 10809822 w 12238203"/>
              <a:gd name="connsiteY8429" fmla="*/ 3000258 h 14922648"/>
              <a:gd name="connsiteX8430" fmla="*/ 10794508 w 12238203"/>
              <a:gd name="connsiteY8430" fmla="*/ 3038376 h 14922648"/>
              <a:gd name="connsiteX8431" fmla="*/ 10789546 w 12238203"/>
              <a:gd name="connsiteY8431" fmla="*/ 3127993 h 14922648"/>
              <a:gd name="connsiteX8432" fmla="*/ 10736194 w 12238203"/>
              <a:gd name="connsiteY8432" fmla="*/ 3253354 h 14922648"/>
              <a:gd name="connsiteX8433" fmla="*/ 10708342 w 12238203"/>
              <a:gd name="connsiteY8433" fmla="*/ 3206875 h 14922648"/>
              <a:gd name="connsiteX8434" fmla="*/ 10736194 w 12238203"/>
              <a:gd name="connsiteY8434" fmla="*/ 3253354 h 14922648"/>
              <a:gd name="connsiteX8435" fmla="*/ 10044514 w 12238203"/>
              <a:gd name="connsiteY8435" fmla="*/ 4820415 h 14922648"/>
              <a:gd name="connsiteX8436" fmla="*/ 9958538 w 12238203"/>
              <a:gd name="connsiteY8436" fmla="*/ 4837007 h 14922648"/>
              <a:gd name="connsiteX8437" fmla="*/ 10044514 w 12238203"/>
              <a:gd name="connsiteY8437" fmla="*/ 4820415 h 14922648"/>
              <a:gd name="connsiteX8438" fmla="*/ 10055262 w 12238203"/>
              <a:gd name="connsiteY8438" fmla="*/ 4796089 h 14922648"/>
              <a:gd name="connsiteX8439" fmla="*/ 9988024 w 12238203"/>
              <a:gd name="connsiteY8439" fmla="*/ 4815349 h 14922648"/>
              <a:gd name="connsiteX8440" fmla="*/ 10055262 w 12238203"/>
              <a:gd name="connsiteY8440" fmla="*/ 4796089 h 14922648"/>
              <a:gd name="connsiteX8441" fmla="*/ 10700680 w 12238203"/>
              <a:gd name="connsiteY8441" fmla="*/ 3343259 h 14922648"/>
              <a:gd name="connsiteX8442" fmla="*/ 10678013 w 12238203"/>
              <a:gd name="connsiteY8442" fmla="*/ 3320476 h 14922648"/>
              <a:gd name="connsiteX8443" fmla="*/ 10696424 w 12238203"/>
              <a:gd name="connsiteY8443" fmla="*/ 3352584 h 14922648"/>
              <a:gd name="connsiteX8444" fmla="*/ 10700680 w 12238203"/>
              <a:gd name="connsiteY8444" fmla="*/ 3343259 h 14922648"/>
              <a:gd name="connsiteX8445" fmla="*/ 10028610 w 12238203"/>
              <a:gd name="connsiteY8445" fmla="*/ 4867968 h 14922648"/>
              <a:gd name="connsiteX8446" fmla="*/ 9948480 w 12238203"/>
              <a:gd name="connsiteY8446" fmla="*/ 4871329 h 14922648"/>
              <a:gd name="connsiteX8447" fmla="*/ 10027419 w 12238203"/>
              <a:gd name="connsiteY8447" fmla="*/ 4847548 h 14922648"/>
              <a:gd name="connsiteX8448" fmla="*/ 9947100 w 12238203"/>
              <a:gd name="connsiteY8448" fmla="*/ 4851336 h 14922648"/>
              <a:gd name="connsiteX8449" fmla="*/ 9915411 w 12238203"/>
              <a:gd name="connsiteY8449" fmla="*/ 4901095 h 14922648"/>
              <a:gd name="connsiteX8450" fmla="*/ 9927802 w 12238203"/>
              <a:gd name="connsiteY8450" fmla="*/ 4906570 h 14922648"/>
              <a:gd name="connsiteX8451" fmla="*/ 10028610 w 12238203"/>
              <a:gd name="connsiteY8451" fmla="*/ 4867968 h 14922648"/>
              <a:gd name="connsiteX8452" fmla="*/ 10819228 w 12238203"/>
              <a:gd name="connsiteY8452" fmla="*/ 3080412 h 14922648"/>
              <a:gd name="connsiteX8453" fmla="*/ 10848773 w 12238203"/>
              <a:gd name="connsiteY8453" fmla="*/ 2950142 h 14922648"/>
              <a:gd name="connsiteX8454" fmla="*/ 10832776 w 12238203"/>
              <a:gd name="connsiteY8454" fmla="*/ 2947154 h 14922648"/>
              <a:gd name="connsiteX8455" fmla="*/ 10819228 w 12238203"/>
              <a:gd name="connsiteY8455" fmla="*/ 3080412 h 14922648"/>
              <a:gd name="connsiteX8456" fmla="*/ 10778803 w 12238203"/>
              <a:gd name="connsiteY8456" fmla="*/ 3183432 h 14922648"/>
              <a:gd name="connsiteX8457" fmla="*/ 10775307 w 12238203"/>
              <a:gd name="connsiteY8457" fmla="*/ 3157915 h 14922648"/>
              <a:gd name="connsiteX8458" fmla="*/ 10778803 w 12238203"/>
              <a:gd name="connsiteY8458" fmla="*/ 3183432 h 14922648"/>
              <a:gd name="connsiteX8459" fmla="*/ 10082173 w 12238203"/>
              <a:gd name="connsiteY8459" fmla="*/ 4768703 h 14922648"/>
              <a:gd name="connsiteX8460" fmla="*/ 10000847 w 12238203"/>
              <a:gd name="connsiteY8460" fmla="*/ 4786329 h 14922648"/>
              <a:gd name="connsiteX8461" fmla="*/ 10082173 w 12238203"/>
              <a:gd name="connsiteY8461" fmla="*/ 4768703 h 14922648"/>
              <a:gd name="connsiteX8462" fmla="*/ 10796829 w 12238203"/>
              <a:gd name="connsiteY8462" fmla="*/ 3154163 h 14922648"/>
              <a:gd name="connsiteX8463" fmla="*/ 10814589 w 12238203"/>
              <a:gd name="connsiteY8463" fmla="*/ 3021747 h 14922648"/>
              <a:gd name="connsiteX8464" fmla="*/ 10796829 w 12238203"/>
              <a:gd name="connsiteY8464" fmla="*/ 3154163 h 14922648"/>
              <a:gd name="connsiteX8465" fmla="*/ 6167265 w 12238203"/>
              <a:gd name="connsiteY8465" fmla="*/ 13641720 h 14922648"/>
              <a:gd name="connsiteX8466" fmla="*/ 6149359 w 12238203"/>
              <a:gd name="connsiteY8466" fmla="*/ 13625638 h 14922648"/>
              <a:gd name="connsiteX8467" fmla="*/ 6167265 w 12238203"/>
              <a:gd name="connsiteY8467" fmla="*/ 13641720 h 14922648"/>
              <a:gd name="connsiteX8468" fmla="*/ 10716864 w 12238203"/>
              <a:gd name="connsiteY8468" fmla="*/ 3352434 h 14922648"/>
              <a:gd name="connsiteX8469" fmla="*/ 10720942 w 12238203"/>
              <a:gd name="connsiteY8469" fmla="*/ 3339890 h 14922648"/>
              <a:gd name="connsiteX8470" fmla="*/ 10719511 w 12238203"/>
              <a:gd name="connsiteY8470" fmla="*/ 3338787 h 14922648"/>
              <a:gd name="connsiteX8471" fmla="*/ 10708737 w 12238203"/>
              <a:gd name="connsiteY8471" fmla="*/ 3330481 h 14922648"/>
              <a:gd name="connsiteX8472" fmla="*/ 10708777 w 12238203"/>
              <a:gd name="connsiteY8472" fmla="*/ 3344079 h 14922648"/>
              <a:gd name="connsiteX8473" fmla="*/ 10716839 w 12238203"/>
              <a:gd name="connsiteY8473" fmla="*/ 3352408 h 14922648"/>
              <a:gd name="connsiteX8474" fmla="*/ 6596832 w 12238203"/>
              <a:gd name="connsiteY8474" fmla="*/ 12679246 h 14922648"/>
              <a:gd name="connsiteX8475" fmla="*/ 6585166 w 12238203"/>
              <a:gd name="connsiteY8475" fmla="*/ 12671039 h 14922648"/>
              <a:gd name="connsiteX8476" fmla="*/ 6596832 w 12238203"/>
              <a:gd name="connsiteY8476" fmla="*/ 12679246 h 14922648"/>
              <a:gd name="connsiteX8477" fmla="*/ 10076344 w 12238203"/>
              <a:gd name="connsiteY8477" fmla="*/ 4813247 h 14922648"/>
              <a:gd name="connsiteX8478" fmla="*/ 10077657 w 12238203"/>
              <a:gd name="connsiteY8478" fmla="*/ 4800883 h 14922648"/>
              <a:gd name="connsiteX8479" fmla="*/ 10062373 w 12238203"/>
              <a:gd name="connsiteY8479" fmla="*/ 4813514 h 14922648"/>
              <a:gd name="connsiteX8480" fmla="*/ 10076344 w 12238203"/>
              <a:gd name="connsiteY8480" fmla="*/ 4813247 h 14922648"/>
              <a:gd name="connsiteX8481" fmla="*/ 10108656 w 12238203"/>
              <a:gd name="connsiteY8481" fmla="*/ 4741128 h 14922648"/>
              <a:gd name="connsiteX8482" fmla="*/ 10029027 w 12238203"/>
              <a:gd name="connsiteY8482" fmla="*/ 4754913 h 14922648"/>
              <a:gd name="connsiteX8483" fmla="*/ 10108656 w 12238203"/>
              <a:gd name="connsiteY8483" fmla="*/ 4741128 h 14922648"/>
              <a:gd name="connsiteX8484" fmla="*/ 6196014 w 12238203"/>
              <a:gd name="connsiteY8484" fmla="*/ 13604381 h 14922648"/>
              <a:gd name="connsiteX8485" fmla="*/ 6146452 w 12238203"/>
              <a:gd name="connsiteY8485" fmla="*/ 13595249 h 14922648"/>
              <a:gd name="connsiteX8486" fmla="*/ 6196014 w 12238203"/>
              <a:gd name="connsiteY8486" fmla="*/ 13604381 h 14922648"/>
              <a:gd name="connsiteX8487" fmla="*/ 10134614 w 12238203"/>
              <a:gd name="connsiteY8487" fmla="*/ 4693937 h 14922648"/>
              <a:gd name="connsiteX8488" fmla="*/ 10066685 w 12238203"/>
              <a:gd name="connsiteY8488" fmla="*/ 4703200 h 14922648"/>
              <a:gd name="connsiteX8489" fmla="*/ 10046122 w 12238203"/>
              <a:gd name="connsiteY8489" fmla="*/ 4727780 h 14922648"/>
              <a:gd name="connsiteX8490" fmla="*/ 10134614 w 12238203"/>
              <a:gd name="connsiteY8490" fmla="*/ 4693937 h 14922648"/>
              <a:gd name="connsiteX8491" fmla="*/ 10143853 w 12238203"/>
              <a:gd name="connsiteY8491" fmla="*/ 4673026 h 14922648"/>
              <a:gd name="connsiteX8492" fmla="*/ 10091209 w 12238203"/>
              <a:gd name="connsiteY8492" fmla="*/ 4669658 h 14922648"/>
              <a:gd name="connsiteX8493" fmla="*/ 10080272 w 12238203"/>
              <a:gd name="connsiteY8493" fmla="*/ 4694411 h 14922648"/>
              <a:gd name="connsiteX8494" fmla="*/ 10143853 w 12238203"/>
              <a:gd name="connsiteY8494" fmla="*/ 4673026 h 14922648"/>
              <a:gd name="connsiteX8495" fmla="*/ 10750103 w 12238203"/>
              <a:gd name="connsiteY8495" fmla="*/ 3309485 h 14922648"/>
              <a:gd name="connsiteX8496" fmla="*/ 10748345 w 12238203"/>
              <a:gd name="connsiteY8496" fmla="*/ 3276575 h 14922648"/>
              <a:gd name="connsiteX8497" fmla="*/ 10750103 w 12238203"/>
              <a:gd name="connsiteY8497" fmla="*/ 3309485 h 14922648"/>
              <a:gd name="connsiteX8498" fmla="*/ 10099099 w 12238203"/>
              <a:gd name="connsiteY8498" fmla="*/ 4785873 h 14922648"/>
              <a:gd name="connsiteX8499" fmla="*/ 10086708 w 12238203"/>
              <a:gd name="connsiteY8499" fmla="*/ 4780399 h 14922648"/>
              <a:gd name="connsiteX8500" fmla="*/ 10087661 w 12238203"/>
              <a:gd name="connsiteY8500" fmla="*/ 4800203 h 14922648"/>
              <a:gd name="connsiteX8501" fmla="*/ 10099099 w 12238203"/>
              <a:gd name="connsiteY8501" fmla="*/ 4785873 h 14922648"/>
              <a:gd name="connsiteX8502" fmla="*/ 10914961 w 12238203"/>
              <a:gd name="connsiteY8502" fmla="*/ 2946744 h 14922648"/>
              <a:gd name="connsiteX8503" fmla="*/ 10912075 w 12238203"/>
              <a:gd name="connsiteY8503" fmla="*/ 2940351 h 14922648"/>
              <a:gd name="connsiteX8504" fmla="*/ 10909459 w 12238203"/>
              <a:gd name="connsiteY8504" fmla="*/ 2934558 h 14922648"/>
              <a:gd name="connsiteX8505" fmla="*/ 10908771 w 12238203"/>
              <a:gd name="connsiteY8505" fmla="*/ 2933035 h 14922648"/>
              <a:gd name="connsiteX8506" fmla="*/ 10912075 w 12238203"/>
              <a:gd name="connsiteY8506" fmla="*/ 2940351 h 14922648"/>
              <a:gd name="connsiteX8507" fmla="*/ 10912898 w 12238203"/>
              <a:gd name="connsiteY8507" fmla="*/ 2942174 h 14922648"/>
              <a:gd name="connsiteX8508" fmla="*/ 10914961 w 12238203"/>
              <a:gd name="connsiteY8508" fmla="*/ 2946744 h 14922648"/>
              <a:gd name="connsiteX8509" fmla="*/ 10792416 w 12238203"/>
              <a:gd name="connsiteY8509" fmla="*/ 3230362 h 14922648"/>
              <a:gd name="connsiteX8510" fmla="*/ 10798032 w 12238203"/>
              <a:gd name="connsiteY8510" fmla="*/ 3166426 h 14922648"/>
              <a:gd name="connsiteX8511" fmla="*/ 10782718 w 12238203"/>
              <a:gd name="connsiteY8511" fmla="*/ 3204544 h 14922648"/>
              <a:gd name="connsiteX8512" fmla="*/ 10782786 w 12238203"/>
              <a:gd name="connsiteY8512" fmla="*/ 3245888 h 14922648"/>
              <a:gd name="connsiteX8513" fmla="*/ 10792416 w 12238203"/>
              <a:gd name="connsiteY8513" fmla="*/ 3230362 h 14922648"/>
              <a:gd name="connsiteX8514" fmla="*/ 10742172 w 12238203"/>
              <a:gd name="connsiteY8514" fmla="*/ 3349335 h 14922648"/>
              <a:gd name="connsiteX8515" fmla="*/ 10736331 w 12238203"/>
              <a:gd name="connsiteY8515" fmla="*/ 3336043 h 14922648"/>
              <a:gd name="connsiteX8516" fmla="*/ 10742172 w 12238203"/>
              <a:gd name="connsiteY8516" fmla="*/ 3349335 h 14922648"/>
              <a:gd name="connsiteX8517" fmla="*/ 10116268 w 12238203"/>
              <a:gd name="connsiteY8517" fmla="*/ 4768975 h 14922648"/>
              <a:gd name="connsiteX8518" fmla="*/ 10099605 w 12238203"/>
              <a:gd name="connsiteY8518" fmla="*/ 4761613 h 14922648"/>
              <a:gd name="connsiteX8519" fmla="*/ 6628126 w 12238203"/>
              <a:gd name="connsiteY8519" fmla="*/ 12666105 h 14922648"/>
              <a:gd name="connsiteX8520" fmla="*/ 6617952 w 12238203"/>
              <a:gd name="connsiteY8520" fmla="*/ 12649906 h 14922648"/>
              <a:gd name="connsiteX8521" fmla="*/ 6628126 w 12238203"/>
              <a:gd name="connsiteY8521" fmla="*/ 12666105 h 14922648"/>
              <a:gd name="connsiteX8522" fmla="*/ 6487242 w 12238203"/>
              <a:gd name="connsiteY8522" fmla="*/ 12985242 h 14922648"/>
              <a:gd name="connsiteX8523" fmla="*/ 6471573 w 12238203"/>
              <a:gd name="connsiteY8523" fmla="*/ 12951702 h 14922648"/>
              <a:gd name="connsiteX8524" fmla="*/ 6481378 w 12238203"/>
              <a:gd name="connsiteY8524" fmla="*/ 12993913 h 14922648"/>
              <a:gd name="connsiteX8525" fmla="*/ 6487242 w 12238203"/>
              <a:gd name="connsiteY8525" fmla="*/ 12985242 h 14922648"/>
              <a:gd name="connsiteX8526" fmla="*/ 10181774 w 12238203"/>
              <a:gd name="connsiteY8526" fmla="*/ 4631121 h 14922648"/>
              <a:gd name="connsiteX8527" fmla="*/ 10103337 w 12238203"/>
              <a:gd name="connsiteY8527" fmla="*/ 4665325 h 14922648"/>
              <a:gd name="connsiteX8528" fmla="*/ 10181774 w 12238203"/>
              <a:gd name="connsiteY8528" fmla="*/ 4631121 h 14922648"/>
              <a:gd name="connsiteX8529" fmla="*/ 6499365 w 12238203"/>
              <a:gd name="connsiteY8529" fmla="*/ 12973436 h 14922648"/>
              <a:gd name="connsiteX8530" fmla="*/ 6493115 w 12238203"/>
              <a:gd name="connsiteY8530" fmla="*/ 12958149 h 14922648"/>
              <a:gd name="connsiteX8531" fmla="*/ 6484158 w 12238203"/>
              <a:gd name="connsiteY8531" fmla="*/ 12920920 h 14922648"/>
              <a:gd name="connsiteX8532" fmla="*/ 6493719 w 12238203"/>
              <a:gd name="connsiteY8532" fmla="*/ 12976332 h 14922648"/>
              <a:gd name="connsiteX8533" fmla="*/ 6499365 w 12238203"/>
              <a:gd name="connsiteY8533" fmla="*/ 12973436 h 14922648"/>
              <a:gd name="connsiteX8534" fmla="*/ 6513440 w 12238203"/>
              <a:gd name="connsiteY8534" fmla="*/ 12942048 h 14922648"/>
              <a:gd name="connsiteX8535" fmla="*/ 6500613 w 12238203"/>
              <a:gd name="connsiteY8535" fmla="*/ 12897479 h 14922648"/>
              <a:gd name="connsiteX8536" fmla="*/ 6513440 w 12238203"/>
              <a:gd name="connsiteY8536" fmla="*/ 12942048 h 14922648"/>
              <a:gd name="connsiteX8537" fmla="*/ 6522759 w 12238203"/>
              <a:gd name="connsiteY8537" fmla="*/ 12922108 h 14922648"/>
              <a:gd name="connsiteX8538" fmla="*/ 6521127 w 12238203"/>
              <a:gd name="connsiteY8538" fmla="*/ 12880950 h 14922648"/>
              <a:gd name="connsiteX8539" fmla="*/ 6522759 w 12238203"/>
              <a:gd name="connsiteY8539" fmla="*/ 12922108 h 14922648"/>
              <a:gd name="connsiteX8540" fmla="*/ 10608011 w 12238203"/>
              <a:gd name="connsiteY8540" fmla="*/ 3677184 h 14922648"/>
              <a:gd name="connsiteX8541" fmla="*/ 10602526 w 12238203"/>
              <a:gd name="connsiteY8541" fmla="*/ 3622736 h 14922648"/>
              <a:gd name="connsiteX8542" fmla="*/ 10546655 w 12238203"/>
              <a:gd name="connsiteY8542" fmla="*/ 3570507 h 14922648"/>
              <a:gd name="connsiteX8543" fmla="*/ 10608011 w 12238203"/>
              <a:gd name="connsiteY8543" fmla="*/ 3677184 h 14922648"/>
              <a:gd name="connsiteX8544" fmla="*/ 10769042 w 12238203"/>
              <a:gd name="connsiteY8544" fmla="*/ 3317342 h 14922648"/>
              <a:gd name="connsiteX8545" fmla="*/ 10766857 w 12238203"/>
              <a:gd name="connsiteY8545" fmla="*/ 3284244 h 14922648"/>
              <a:gd name="connsiteX8546" fmla="*/ 10769042 w 12238203"/>
              <a:gd name="connsiteY8546" fmla="*/ 3317342 h 14922648"/>
              <a:gd name="connsiteX8547" fmla="*/ 10017971 w 12238203"/>
              <a:gd name="connsiteY8547" fmla="*/ 5024964 h 14922648"/>
              <a:gd name="connsiteX8548" fmla="*/ 9981488 w 12238203"/>
              <a:gd name="connsiteY8548" fmla="*/ 5018536 h 14922648"/>
              <a:gd name="connsiteX8549" fmla="*/ 9966691 w 12238203"/>
              <a:gd name="connsiteY8549" fmla="*/ 4963030 h 14922648"/>
              <a:gd name="connsiteX8550" fmla="*/ 9904921 w 12238203"/>
              <a:gd name="connsiteY8550" fmla="*/ 4969913 h 14922648"/>
              <a:gd name="connsiteX8551" fmla="*/ 9876969 w 12238203"/>
              <a:gd name="connsiteY8551" fmla="*/ 4888701 h 14922648"/>
              <a:gd name="connsiteX8552" fmla="*/ 9849404 w 12238203"/>
              <a:gd name="connsiteY8552" fmla="*/ 5028527 h 14922648"/>
              <a:gd name="connsiteX8553" fmla="*/ 9928358 w 12238203"/>
              <a:gd name="connsiteY8553" fmla="*/ 5083305 h 14922648"/>
              <a:gd name="connsiteX8554" fmla="*/ 10017971 w 12238203"/>
              <a:gd name="connsiteY8554" fmla="*/ 5024964 h 14922648"/>
              <a:gd name="connsiteX8555" fmla="*/ 10152230 w 12238203"/>
              <a:gd name="connsiteY8555" fmla="*/ 4721104 h 14922648"/>
              <a:gd name="connsiteX8556" fmla="*/ 10122670 w 12238203"/>
              <a:gd name="connsiteY8556" fmla="*/ 4732527 h 14922648"/>
              <a:gd name="connsiteX8557" fmla="*/ 10134633 w 12238203"/>
              <a:gd name="connsiteY8557" fmla="*/ 4737813 h 14922648"/>
              <a:gd name="connsiteX8558" fmla="*/ 10152230 w 12238203"/>
              <a:gd name="connsiteY8558" fmla="*/ 4721104 h 14922648"/>
              <a:gd name="connsiteX8559" fmla="*/ 6405586 w 12238203"/>
              <a:gd name="connsiteY8559" fmla="*/ 13203389 h 14922648"/>
              <a:gd name="connsiteX8560" fmla="*/ 6376481 w 12238203"/>
              <a:gd name="connsiteY8560" fmla="*/ 13125867 h 14922648"/>
              <a:gd name="connsiteX8561" fmla="*/ 6405586 w 12238203"/>
              <a:gd name="connsiteY8561" fmla="*/ 13203389 h 14922648"/>
              <a:gd name="connsiteX8562" fmla="*/ 10688131 w 12238203"/>
              <a:gd name="connsiteY8562" fmla="*/ 3512549 h 14922648"/>
              <a:gd name="connsiteX8563" fmla="*/ 10688292 w 12238203"/>
              <a:gd name="connsiteY8563" fmla="*/ 3498945 h 14922648"/>
              <a:gd name="connsiteX8564" fmla="*/ 10688053 w 12238203"/>
              <a:gd name="connsiteY8564" fmla="*/ 3499147 h 14922648"/>
              <a:gd name="connsiteX8565" fmla="*/ 10669405 w 12238203"/>
              <a:gd name="connsiteY8565" fmla="*/ 3514891 h 14922648"/>
              <a:gd name="connsiteX8566" fmla="*/ 10655710 w 12238203"/>
              <a:gd name="connsiteY8566" fmla="*/ 3538104 h 14922648"/>
              <a:gd name="connsiteX8567" fmla="*/ 10680440 w 12238203"/>
              <a:gd name="connsiteY8567" fmla="*/ 3524931 h 14922648"/>
              <a:gd name="connsiteX8568" fmla="*/ 10684174 w 12238203"/>
              <a:gd name="connsiteY8568" fmla="*/ 3518919 h 14922648"/>
              <a:gd name="connsiteX8569" fmla="*/ 10717481 w 12238203"/>
              <a:gd name="connsiteY8569" fmla="*/ 3449185 h 14922648"/>
              <a:gd name="connsiteX8570" fmla="*/ 10719773 w 12238203"/>
              <a:gd name="connsiteY8570" fmla="*/ 3423086 h 14922648"/>
              <a:gd name="connsiteX8571" fmla="*/ 10709976 w 12238203"/>
              <a:gd name="connsiteY8571" fmla="*/ 3449870 h 14922648"/>
              <a:gd name="connsiteX8572" fmla="*/ 10717481 w 12238203"/>
              <a:gd name="connsiteY8572" fmla="*/ 3449185 h 14922648"/>
              <a:gd name="connsiteX8573" fmla="*/ 10171022 w 12238203"/>
              <a:gd name="connsiteY8573" fmla="*/ 4690131 h 14922648"/>
              <a:gd name="connsiteX8574" fmla="*/ 10141462 w 12238203"/>
              <a:gd name="connsiteY8574" fmla="*/ 4701554 h 14922648"/>
              <a:gd name="connsiteX8575" fmla="*/ 10171022 w 12238203"/>
              <a:gd name="connsiteY8575" fmla="*/ 4690131 h 14922648"/>
              <a:gd name="connsiteX8576" fmla="*/ 11089439 w 12238203"/>
              <a:gd name="connsiteY8576" fmla="*/ 2630346 h 14922648"/>
              <a:gd name="connsiteX8577" fmla="*/ 11002020 w 12238203"/>
              <a:gd name="connsiteY8577" fmla="*/ 2657354 h 14922648"/>
              <a:gd name="connsiteX8578" fmla="*/ 10962281 w 12238203"/>
              <a:gd name="connsiteY8578" fmla="*/ 2567953 h 14922648"/>
              <a:gd name="connsiteX8579" fmla="*/ 11030450 w 12238203"/>
              <a:gd name="connsiteY8579" fmla="*/ 2575654 h 14922648"/>
              <a:gd name="connsiteX8580" fmla="*/ 11017830 w 12238203"/>
              <a:gd name="connsiteY8580" fmla="*/ 2604216 h 14922648"/>
              <a:gd name="connsiteX8581" fmla="*/ 10983738 w 12238203"/>
              <a:gd name="connsiteY8581" fmla="*/ 2570300 h 14922648"/>
              <a:gd name="connsiteX8582" fmla="*/ 11037050 w 12238203"/>
              <a:gd name="connsiteY8582" fmla="*/ 2646336 h 14922648"/>
              <a:gd name="connsiteX8583" fmla="*/ 11055333 w 12238203"/>
              <a:gd name="connsiteY8583" fmla="*/ 2511239 h 14922648"/>
              <a:gd name="connsiteX8584" fmla="*/ 11019734 w 12238203"/>
              <a:gd name="connsiteY8584" fmla="*/ 2480733 h 14922648"/>
              <a:gd name="connsiteX8585" fmla="*/ 10881318 w 12238203"/>
              <a:gd name="connsiteY8585" fmla="*/ 2427098 h 14922648"/>
              <a:gd name="connsiteX8586" fmla="*/ 10879325 w 12238203"/>
              <a:gd name="connsiteY8586" fmla="*/ 2425466 h 14922648"/>
              <a:gd name="connsiteX8587" fmla="*/ 10867815 w 12238203"/>
              <a:gd name="connsiteY8587" fmla="*/ 2423352 h 14922648"/>
              <a:gd name="connsiteX8588" fmla="*/ 10902229 w 12238203"/>
              <a:gd name="connsiteY8588" fmla="*/ 2498907 h 14922648"/>
              <a:gd name="connsiteX8589" fmla="*/ 10851455 w 12238203"/>
              <a:gd name="connsiteY8589" fmla="*/ 2503067 h 14922648"/>
              <a:gd name="connsiteX8590" fmla="*/ 10823174 w 12238203"/>
              <a:gd name="connsiteY8590" fmla="*/ 2550920 h 14922648"/>
              <a:gd name="connsiteX8591" fmla="*/ 10799354 w 12238203"/>
              <a:gd name="connsiteY8591" fmla="*/ 2510221 h 14922648"/>
              <a:gd name="connsiteX8592" fmla="*/ 10777492 w 12238203"/>
              <a:gd name="connsiteY8592" fmla="*/ 2534315 h 14922648"/>
              <a:gd name="connsiteX8593" fmla="*/ 10768094 w 12238203"/>
              <a:gd name="connsiteY8593" fmla="*/ 2527371 h 14922648"/>
              <a:gd name="connsiteX8594" fmla="*/ 10767289 w 12238203"/>
              <a:gd name="connsiteY8594" fmla="*/ 2530320 h 14922648"/>
              <a:gd name="connsiteX8595" fmla="*/ 10746593 w 12238203"/>
              <a:gd name="connsiteY8595" fmla="*/ 2568945 h 14922648"/>
              <a:gd name="connsiteX8596" fmla="*/ 10733613 w 12238203"/>
              <a:gd name="connsiteY8596" fmla="*/ 2598321 h 14922648"/>
              <a:gd name="connsiteX8597" fmla="*/ 10695960 w 12238203"/>
              <a:gd name="connsiteY8597" fmla="*/ 2635116 h 14922648"/>
              <a:gd name="connsiteX8598" fmla="*/ 10713620 w 12238203"/>
              <a:gd name="connsiteY8598" fmla="*/ 2768099 h 14922648"/>
              <a:gd name="connsiteX8599" fmla="*/ 10813858 w 12238203"/>
              <a:gd name="connsiteY8599" fmla="*/ 2714178 h 14922648"/>
              <a:gd name="connsiteX8600" fmla="*/ 10755752 w 12238203"/>
              <a:gd name="connsiteY8600" fmla="*/ 2707332 h 14922648"/>
              <a:gd name="connsiteX8601" fmla="*/ 10785414 w 12238203"/>
              <a:gd name="connsiteY8601" fmla="*/ 2708225 h 14922648"/>
              <a:gd name="connsiteX8602" fmla="*/ 10743977 w 12238203"/>
              <a:gd name="connsiteY8602" fmla="*/ 2727063 h 14922648"/>
              <a:gd name="connsiteX8603" fmla="*/ 10782500 w 12238203"/>
              <a:gd name="connsiteY8603" fmla="*/ 2660631 h 14922648"/>
              <a:gd name="connsiteX8604" fmla="*/ 10834726 w 12238203"/>
              <a:gd name="connsiteY8604" fmla="*/ 2738449 h 14922648"/>
              <a:gd name="connsiteX8605" fmla="*/ 10820382 w 12238203"/>
              <a:gd name="connsiteY8605" fmla="*/ 2767438 h 14922648"/>
              <a:gd name="connsiteX8606" fmla="*/ 10708288 w 12238203"/>
              <a:gd name="connsiteY8606" fmla="*/ 2791695 h 14922648"/>
              <a:gd name="connsiteX8607" fmla="*/ 10670937 w 12238203"/>
              <a:gd name="connsiteY8607" fmla="*/ 2635254 h 14922648"/>
              <a:gd name="connsiteX8608" fmla="*/ 10544608 w 12238203"/>
              <a:gd name="connsiteY8608" fmla="*/ 2623707 h 14922648"/>
              <a:gd name="connsiteX8609" fmla="*/ 10527792 w 12238203"/>
              <a:gd name="connsiteY8609" fmla="*/ 2486517 h 14922648"/>
              <a:gd name="connsiteX8610" fmla="*/ 10659107 w 12238203"/>
              <a:gd name="connsiteY8610" fmla="*/ 2523674 h 14922648"/>
              <a:gd name="connsiteX8611" fmla="*/ 10570124 w 12238203"/>
              <a:gd name="connsiteY8611" fmla="*/ 2594781 h 14922648"/>
              <a:gd name="connsiteX8612" fmla="*/ 10561221 w 12238203"/>
              <a:gd name="connsiteY8612" fmla="*/ 2518080 h 14922648"/>
              <a:gd name="connsiteX8613" fmla="*/ 10601951 w 12238203"/>
              <a:gd name="connsiteY8613" fmla="*/ 2536585 h 14922648"/>
              <a:gd name="connsiteX8614" fmla="*/ 10562760 w 12238203"/>
              <a:gd name="connsiteY8614" fmla="*/ 2545729 h 14922648"/>
              <a:gd name="connsiteX8615" fmla="*/ 10644163 w 12238203"/>
              <a:gd name="connsiteY8615" fmla="*/ 2525213 h 14922648"/>
              <a:gd name="connsiteX8616" fmla="*/ 10568787 w 12238203"/>
              <a:gd name="connsiteY8616" fmla="*/ 2480205 h 14922648"/>
              <a:gd name="connsiteX8617" fmla="*/ 10576914 w 12238203"/>
              <a:gd name="connsiteY8617" fmla="*/ 2623225 h 14922648"/>
              <a:gd name="connsiteX8618" fmla="*/ 10749708 w 12238203"/>
              <a:gd name="connsiteY8618" fmla="*/ 2529612 h 14922648"/>
              <a:gd name="connsiteX8619" fmla="*/ 10752004 w 12238203"/>
              <a:gd name="connsiteY8619" fmla="*/ 2484638 h 14922648"/>
              <a:gd name="connsiteX8620" fmla="*/ 10753721 w 12238203"/>
              <a:gd name="connsiteY8620" fmla="*/ 2476534 h 14922648"/>
              <a:gd name="connsiteX8621" fmla="*/ 10749378 w 12238203"/>
              <a:gd name="connsiteY8621" fmla="*/ 2484807 h 14922648"/>
              <a:gd name="connsiteX8622" fmla="*/ 10724478 w 12238203"/>
              <a:gd name="connsiteY8622" fmla="*/ 2526235 h 14922648"/>
              <a:gd name="connsiteX8623" fmla="*/ 10717316 w 12238203"/>
              <a:gd name="connsiteY8623" fmla="*/ 2466301 h 14922648"/>
              <a:gd name="connsiteX8624" fmla="*/ 10660741 w 12238203"/>
              <a:gd name="connsiteY8624" fmla="*/ 2448976 h 14922648"/>
              <a:gd name="connsiteX8625" fmla="*/ 10682453 w 12238203"/>
              <a:gd name="connsiteY8625" fmla="*/ 2417143 h 14922648"/>
              <a:gd name="connsiteX8626" fmla="*/ 10703289 w 12238203"/>
              <a:gd name="connsiteY8626" fmla="*/ 2361909 h 14922648"/>
              <a:gd name="connsiteX8627" fmla="*/ 10678257 w 12238203"/>
              <a:gd name="connsiteY8627" fmla="*/ 2290500 h 14922648"/>
              <a:gd name="connsiteX8628" fmla="*/ 10684079 w 12238203"/>
              <a:gd name="connsiteY8628" fmla="*/ 2285400 h 14922648"/>
              <a:gd name="connsiteX8629" fmla="*/ 10700981 w 12238203"/>
              <a:gd name="connsiteY8629" fmla="*/ 2291680 h 14922648"/>
              <a:gd name="connsiteX8630" fmla="*/ 10688641 w 12238203"/>
              <a:gd name="connsiteY8630" fmla="*/ 2275943 h 14922648"/>
              <a:gd name="connsiteX8631" fmla="*/ 10586707 w 12238203"/>
              <a:gd name="connsiteY8631" fmla="*/ 2205125 h 14922648"/>
              <a:gd name="connsiteX8632" fmla="*/ 10485449 w 12238203"/>
              <a:gd name="connsiteY8632" fmla="*/ 2220471 h 14922648"/>
              <a:gd name="connsiteX8633" fmla="*/ 10477006 w 12238203"/>
              <a:gd name="connsiteY8633" fmla="*/ 2291593 h 14922648"/>
              <a:gd name="connsiteX8634" fmla="*/ 10614913 w 12238203"/>
              <a:gd name="connsiteY8634" fmla="*/ 2277674 h 14922648"/>
              <a:gd name="connsiteX8635" fmla="*/ 10527418 w 12238203"/>
              <a:gd name="connsiteY8635" fmla="*/ 2253781 h 14922648"/>
              <a:gd name="connsiteX8636" fmla="*/ 10545106 w 12238203"/>
              <a:gd name="connsiteY8636" fmla="*/ 2299278 h 14922648"/>
              <a:gd name="connsiteX8637" fmla="*/ 10538563 w 12238203"/>
              <a:gd name="connsiteY8637" fmla="*/ 2255141 h 14922648"/>
              <a:gd name="connsiteX8638" fmla="*/ 10545868 w 12238203"/>
              <a:gd name="connsiteY8638" fmla="*/ 2314891 h 14922648"/>
              <a:gd name="connsiteX8639" fmla="*/ 10520486 w 12238203"/>
              <a:gd name="connsiteY8639" fmla="*/ 2235952 h 14922648"/>
              <a:gd name="connsiteX8640" fmla="*/ 10623551 w 12238203"/>
              <a:gd name="connsiteY8640" fmla="*/ 2266214 h 14922648"/>
              <a:gd name="connsiteX8641" fmla="*/ 10534173 w 12238203"/>
              <a:gd name="connsiteY8641" fmla="*/ 2392214 h 14922648"/>
              <a:gd name="connsiteX8642" fmla="*/ 10464026 w 12238203"/>
              <a:gd name="connsiteY8642" fmla="*/ 2338306 h 14922648"/>
              <a:gd name="connsiteX8643" fmla="*/ 10450841 w 12238203"/>
              <a:gd name="connsiteY8643" fmla="*/ 2205179 h 14922648"/>
              <a:gd name="connsiteX8644" fmla="*/ 10648587 w 12238203"/>
              <a:gd name="connsiteY8644" fmla="*/ 2209552 h 14922648"/>
              <a:gd name="connsiteX8645" fmla="*/ 10658402 w 12238203"/>
              <a:gd name="connsiteY8645" fmla="*/ 2093717 h 14922648"/>
              <a:gd name="connsiteX8646" fmla="*/ 10705268 w 12238203"/>
              <a:gd name="connsiteY8646" fmla="*/ 2073179 h 14922648"/>
              <a:gd name="connsiteX8647" fmla="*/ 10761156 w 12238203"/>
              <a:gd name="connsiteY8647" fmla="*/ 2203278 h 14922648"/>
              <a:gd name="connsiteX8648" fmla="*/ 10720655 w 12238203"/>
              <a:gd name="connsiteY8648" fmla="*/ 2140064 h 14922648"/>
              <a:gd name="connsiteX8649" fmla="*/ 10746291 w 12238203"/>
              <a:gd name="connsiteY8649" fmla="*/ 2151391 h 14922648"/>
              <a:gd name="connsiteX8650" fmla="*/ 10738343 w 12238203"/>
              <a:gd name="connsiteY8650" fmla="*/ 2185560 h 14922648"/>
              <a:gd name="connsiteX8651" fmla="*/ 10734584 w 12238203"/>
              <a:gd name="connsiteY8651" fmla="*/ 2108537 h 14922648"/>
              <a:gd name="connsiteX8652" fmla="*/ 10677202 w 12238203"/>
              <a:gd name="connsiteY8652" fmla="*/ 2102024 h 14922648"/>
              <a:gd name="connsiteX8653" fmla="*/ 10727365 w 12238203"/>
              <a:gd name="connsiteY8653" fmla="*/ 2287881 h 14922648"/>
              <a:gd name="connsiteX8654" fmla="*/ 10748466 w 12238203"/>
              <a:gd name="connsiteY8654" fmla="*/ 2312264 h 14922648"/>
              <a:gd name="connsiteX8655" fmla="*/ 10749067 w 12238203"/>
              <a:gd name="connsiteY8655" fmla="*/ 2304470 h 14922648"/>
              <a:gd name="connsiteX8656" fmla="*/ 10756715 w 12238203"/>
              <a:gd name="connsiteY8656" fmla="*/ 2257145 h 14922648"/>
              <a:gd name="connsiteX8657" fmla="*/ 10764436 w 12238203"/>
              <a:gd name="connsiteY8657" fmla="*/ 2256977 h 14922648"/>
              <a:gd name="connsiteX8658" fmla="*/ 10806145 w 12238203"/>
              <a:gd name="connsiteY8658" fmla="*/ 2332175 h 14922648"/>
              <a:gd name="connsiteX8659" fmla="*/ 10866413 w 12238203"/>
              <a:gd name="connsiteY8659" fmla="*/ 2298454 h 14922648"/>
              <a:gd name="connsiteX8660" fmla="*/ 10869693 w 12238203"/>
              <a:gd name="connsiteY8660" fmla="*/ 2360253 h 14922648"/>
              <a:gd name="connsiteX8661" fmla="*/ 10924153 w 12238203"/>
              <a:gd name="connsiteY8661" fmla="*/ 2413004 h 14922648"/>
              <a:gd name="connsiteX8662" fmla="*/ 10915806 w 12238203"/>
              <a:gd name="connsiteY8662" fmla="*/ 2420618 h 14922648"/>
              <a:gd name="connsiteX8663" fmla="*/ 10952070 w 12238203"/>
              <a:gd name="connsiteY8663" fmla="*/ 2430798 h 14922648"/>
              <a:gd name="connsiteX8664" fmla="*/ 11087150 w 12238203"/>
              <a:gd name="connsiteY8664" fmla="*/ 2379064 h 14922648"/>
              <a:gd name="connsiteX8665" fmla="*/ 11048176 w 12238203"/>
              <a:gd name="connsiteY8665" fmla="*/ 2305286 h 14922648"/>
              <a:gd name="connsiteX8666" fmla="*/ 10996171 w 12238203"/>
              <a:gd name="connsiteY8666" fmla="*/ 2320012 h 14922648"/>
              <a:gd name="connsiteX8667" fmla="*/ 11024232 w 12238203"/>
              <a:gd name="connsiteY8667" fmla="*/ 2324768 h 14922648"/>
              <a:gd name="connsiteX8668" fmla="*/ 10991473 w 12238203"/>
              <a:gd name="connsiteY8668" fmla="*/ 2347999 h 14922648"/>
              <a:gd name="connsiteX8669" fmla="*/ 10980007 w 12238203"/>
              <a:gd name="connsiteY8669" fmla="*/ 2297585 h 14922648"/>
              <a:gd name="connsiteX8670" fmla="*/ 11025597 w 12238203"/>
              <a:gd name="connsiteY8670" fmla="*/ 2280024 h 14922648"/>
              <a:gd name="connsiteX8671" fmla="*/ 11118036 w 12238203"/>
              <a:gd name="connsiteY8671" fmla="*/ 2377425 h 14922648"/>
              <a:gd name="connsiteX8672" fmla="*/ 11060780 w 12238203"/>
              <a:gd name="connsiteY8672" fmla="*/ 2438745 h 14922648"/>
              <a:gd name="connsiteX8673" fmla="*/ 11005780 w 12238203"/>
              <a:gd name="connsiteY8673" fmla="*/ 2452149 h 14922648"/>
              <a:gd name="connsiteX8674" fmla="*/ 11093738 w 12238203"/>
              <a:gd name="connsiteY8674" fmla="*/ 2543493 h 14922648"/>
              <a:gd name="connsiteX8675" fmla="*/ 11102209 w 12238203"/>
              <a:gd name="connsiteY8675" fmla="*/ 2592584 h 14922648"/>
              <a:gd name="connsiteX8676" fmla="*/ 11089439 w 12238203"/>
              <a:gd name="connsiteY8676" fmla="*/ 2630346 h 14922648"/>
              <a:gd name="connsiteX8677" fmla="*/ 6215524 w 12238203"/>
              <a:gd name="connsiteY8677" fmla="*/ 13663043 h 14922648"/>
              <a:gd name="connsiteX8678" fmla="*/ 6199951 w 12238203"/>
              <a:gd name="connsiteY8678" fmla="*/ 13652077 h 14922648"/>
              <a:gd name="connsiteX8679" fmla="*/ 6207388 w 12238203"/>
              <a:gd name="connsiteY8679" fmla="*/ 13672214 h 14922648"/>
              <a:gd name="connsiteX8680" fmla="*/ 6215524 w 12238203"/>
              <a:gd name="connsiteY8680" fmla="*/ 13663043 h 14922648"/>
              <a:gd name="connsiteX8681" fmla="*/ 10364272 w 12238203"/>
              <a:gd name="connsiteY8681" fmla="*/ 4281203 h 14922648"/>
              <a:gd name="connsiteX8682" fmla="*/ 10361736 w 12238203"/>
              <a:gd name="connsiteY8682" fmla="*/ 4268901 h 14922648"/>
              <a:gd name="connsiteX8683" fmla="*/ 10348466 w 12238203"/>
              <a:gd name="connsiteY8683" fmla="*/ 4253857 h 14922648"/>
              <a:gd name="connsiteX8684" fmla="*/ 10316014 w 12238203"/>
              <a:gd name="connsiteY8684" fmla="*/ 4283385 h 14922648"/>
              <a:gd name="connsiteX8685" fmla="*/ 10229308 w 12238203"/>
              <a:gd name="connsiteY8685" fmla="*/ 4402181 h 14922648"/>
              <a:gd name="connsiteX8686" fmla="*/ 9870047 w 12238203"/>
              <a:gd name="connsiteY8686" fmla="*/ 4870850 h 14922648"/>
              <a:gd name="connsiteX8687" fmla="*/ 9920116 w 12238203"/>
              <a:gd name="connsiteY8687" fmla="*/ 4868488 h 14922648"/>
              <a:gd name="connsiteX8688" fmla="*/ 10001353 w 12238203"/>
              <a:gd name="connsiteY8688" fmla="*/ 4762068 h 14922648"/>
              <a:gd name="connsiteX8689" fmla="*/ 10120248 w 12238203"/>
              <a:gd name="connsiteY8689" fmla="*/ 4603936 h 14922648"/>
              <a:gd name="connsiteX8690" fmla="*/ 10336017 w 12238203"/>
              <a:gd name="connsiteY8690" fmla="*/ 4316707 h 14922648"/>
              <a:gd name="connsiteX8691" fmla="*/ 10364272 w 12238203"/>
              <a:gd name="connsiteY8691" fmla="*/ 4281203 h 14922648"/>
              <a:gd name="connsiteX8692" fmla="*/ 10632663 w 12238203"/>
              <a:gd name="connsiteY8692" fmla="*/ 3677875 h 14922648"/>
              <a:gd name="connsiteX8693" fmla="*/ 10611498 w 12238203"/>
              <a:gd name="connsiteY8693" fmla="*/ 3640471 h 14922648"/>
              <a:gd name="connsiteX8694" fmla="*/ 10632663 w 12238203"/>
              <a:gd name="connsiteY8694" fmla="*/ 3677875 h 14922648"/>
              <a:gd name="connsiteX8695" fmla="*/ 10219005 w 12238203"/>
              <a:gd name="connsiteY8695" fmla="*/ 4629319 h 14922648"/>
              <a:gd name="connsiteX8696" fmla="*/ 10223463 w 12238203"/>
              <a:gd name="connsiteY8696" fmla="*/ 4615365 h 14922648"/>
              <a:gd name="connsiteX8697" fmla="*/ 10200061 w 12238203"/>
              <a:gd name="connsiteY8697" fmla="*/ 4624408 h 14922648"/>
              <a:gd name="connsiteX8698" fmla="*/ 10200398 w 12238203"/>
              <a:gd name="connsiteY8698" fmla="*/ 4644450 h 14922648"/>
              <a:gd name="connsiteX8699" fmla="*/ 10167255 w 12238203"/>
              <a:gd name="connsiteY8699" fmla="*/ 4663982 h 14922648"/>
              <a:gd name="connsiteX8700" fmla="*/ 10183919 w 12238203"/>
              <a:gd name="connsiteY8700" fmla="*/ 4671345 h 14922648"/>
              <a:gd name="connsiteX8701" fmla="*/ 10219005 w 12238203"/>
              <a:gd name="connsiteY8701" fmla="*/ 4629319 h 14922648"/>
              <a:gd name="connsiteX8702" fmla="*/ 6576552 w 12238203"/>
              <a:gd name="connsiteY8702" fmla="*/ 12876262 h 14922648"/>
              <a:gd name="connsiteX8703" fmla="*/ 6484769 w 12238203"/>
              <a:gd name="connsiteY8703" fmla="*/ 13013838 h 14922648"/>
              <a:gd name="connsiteX8704" fmla="*/ 6445854 w 12238203"/>
              <a:gd name="connsiteY8704" fmla="*/ 12982311 h 14922648"/>
              <a:gd name="connsiteX8705" fmla="*/ 6523421 w 12238203"/>
              <a:gd name="connsiteY8705" fmla="*/ 12834359 h 14922648"/>
              <a:gd name="connsiteX8706" fmla="*/ 6576552 w 12238203"/>
              <a:gd name="connsiteY8706" fmla="*/ 12876262 h 14922648"/>
              <a:gd name="connsiteX8707" fmla="*/ 10338204 w 12238203"/>
              <a:gd name="connsiteY8707" fmla="*/ 4375489 h 14922648"/>
              <a:gd name="connsiteX8708" fmla="*/ 10336110 w 12238203"/>
              <a:gd name="connsiteY8708" fmla="*/ 4370818 h 14922648"/>
              <a:gd name="connsiteX8709" fmla="*/ 10320827 w 12238203"/>
              <a:gd name="connsiteY8709" fmla="*/ 4383448 h 14922648"/>
              <a:gd name="connsiteX8710" fmla="*/ 10338204 w 12238203"/>
              <a:gd name="connsiteY8710" fmla="*/ 4375489 h 14922648"/>
              <a:gd name="connsiteX8711" fmla="*/ 10287773 w 12238203"/>
              <a:gd name="connsiteY8711" fmla="*/ 4491774 h 14922648"/>
              <a:gd name="connsiteX8712" fmla="*/ 10208407 w 12238203"/>
              <a:gd name="connsiteY8712" fmla="*/ 4515367 h 14922648"/>
              <a:gd name="connsiteX8713" fmla="*/ 10287773 w 12238203"/>
              <a:gd name="connsiteY8713" fmla="*/ 4491774 h 14922648"/>
              <a:gd name="connsiteX8714" fmla="*/ 6657332 w 12238203"/>
              <a:gd name="connsiteY8714" fmla="*/ 12717681 h 14922648"/>
              <a:gd name="connsiteX8715" fmla="*/ 6627927 w 12238203"/>
              <a:gd name="connsiteY8715" fmla="*/ 12679247 h 14922648"/>
              <a:gd name="connsiteX8716" fmla="*/ 6646521 w 12238203"/>
              <a:gd name="connsiteY8716" fmla="*/ 12727152 h 14922648"/>
              <a:gd name="connsiteX8717" fmla="*/ 6657332 w 12238203"/>
              <a:gd name="connsiteY8717" fmla="*/ 12717681 h 14922648"/>
              <a:gd name="connsiteX8718" fmla="*/ 10727483 w 12238203"/>
              <a:gd name="connsiteY8718" fmla="*/ 3507080 h 14922648"/>
              <a:gd name="connsiteX8719" fmla="*/ 10759739 w 12238203"/>
              <a:gd name="connsiteY8719" fmla="*/ 3385659 h 14922648"/>
              <a:gd name="connsiteX8720" fmla="*/ 10754086 w 12238203"/>
              <a:gd name="connsiteY8720" fmla="*/ 3371940 h 14922648"/>
              <a:gd name="connsiteX8721" fmla="*/ 10727483 w 12238203"/>
              <a:gd name="connsiteY8721" fmla="*/ 3507080 h 14922648"/>
              <a:gd name="connsiteX8722" fmla="*/ 10250373 w 12238203"/>
              <a:gd name="connsiteY8722" fmla="*/ 4587978 h 14922648"/>
              <a:gd name="connsiteX8723" fmla="*/ 10148350 w 12238203"/>
              <a:gd name="connsiteY8723" fmla="*/ 4596969 h 14922648"/>
              <a:gd name="connsiteX8724" fmla="*/ 10133830 w 12238203"/>
              <a:gd name="connsiteY8724" fmla="*/ 4629830 h 14922648"/>
              <a:gd name="connsiteX8725" fmla="*/ 10226355 w 12238203"/>
              <a:gd name="connsiteY8725" fmla="*/ 4597260 h 14922648"/>
              <a:gd name="connsiteX8726" fmla="*/ 10250373 w 12238203"/>
              <a:gd name="connsiteY8726" fmla="*/ 4587978 h 14922648"/>
              <a:gd name="connsiteX8727" fmla="*/ 10418951 w 12238203"/>
              <a:gd name="connsiteY8727" fmla="*/ 4206446 h 14922648"/>
              <a:gd name="connsiteX8728" fmla="*/ 10392472 w 12238203"/>
              <a:gd name="connsiteY8728" fmla="*/ 4199338 h 14922648"/>
              <a:gd name="connsiteX8729" fmla="*/ 10407756 w 12238203"/>
              <a:gd name="connsiteY8729" fmla="*/ 4186707 h 14922648"/>
              <a:gd name="connsiteX8730" fmla="*/ 10393405 w 12238203"/>
              <a:gd name="connsiteY8730" fmla="*/ 4175266 h 14922648"/>
              <a:gd name="connsiteX8731" fmla="*/ 10380583 w 12238203"/>
              <a:gd name="connsiteY8731" fmla="*/ 4204286 h 14922648"/>
              <a:gd name="connsiteX8732" fmla="*/ 10418951 w 12238203"/>
              <a:gd name="connsiteY8732" fmla="*/ 4206446 h 14922648"/>
              <a:gd name="connsiteX8733" fmla="*/ 9182654 w 12238203"/>
              <a:gd name="connsiteY8733" fmla="*/ 7009665 h 14922648"/>
              <a:gd name="connsiteX8734" fmla="*/ 9170049 w 12238203"/>
              <a:gd name="connsiteY8734" fmla="*/ 6990954 h 14922648"/>
              <a:gd name="connsiteX8735" fmla="*/ 9182654 w 12238203"/>
              <a:gd name="connsiteY8735" fmla="*/ 7009665 h 14922648"/>
              <a:gd name="connsiteX8736" fmla="*/ 10672399 w 12238203"/>
              <a:gd name="connsiteY8736" fmla="*/ 3644428 h 14922648"/>
              <a:gd name="connsiteX8737" fmla="*/ 10681018 w 12238203"/>
              <a:gd name="connsiteY8737" fmla="*/ 3535005 h 14922648"/>
              <a:gd name="connsiteX8738" fmla="*/ 10618029 w 12238203"/>
              <a:gd name="connsiteY8738" fmla="*/ 3584191 h 14922648"/>
              <a:gd name="connsiteX8739" fmla="*/ 10651795 w 12238203"/>
              <a:gd name="connsiteY8739" fmla="*/ 3516992 h 14922648"/>
              <a:gd name="connsiteX8740" fmla="*/ 10692311 w 12238203"/>
              <a:gd name="connsiteY8740" fmla="*/ 3477440 h 14922648"/>
              <a:gd name="connsiteX8741" fmla="*/ 10697475 w 12238203"/>
              <a:gd name="connsiteY8741" fmla="*/ 3472399 h 14922648"/>
              <a:gd name="connsiteX8742" fmla="*/ 10713862 w 12238203"/>
              <a:gd name="connsiteY8742" fmla="*/ 3368449 h 14922648"/>
              <a:gd name="connsiteX8743" fmla="*/ 10713690 w 12238203"/>
              <a:gd name="connsiteY8743" fmla="*/ 3368464 h 14922648"/>
              <a:gd name="connsiteX8744" fmla="*/ 10681075 w 12238203"/>
              <a:gd name="connsiteY8744" fmla="*/ 3371168 h 14922648"/>
              <a:gd name="connsiteX8745" fmla="*/ 10577805 w 12238203"/>
              <a:gd name="connsiteY8745" fmla="*/ 3580700 h 14922648"/>
              <a:gd name="connsiteX8746" fmla="*/ 10672399 w 12238203"/>
              <a:gd name="connsiteY8746" fmla="*/ 3644428 h 14922648"/>
              <a:gd name="connsiteX8747" fmla="*/ 6644818 w 12238203"/>
              <a:gd name="connsiteY8747" fmla="*/ 12761001 h 14922648"/>
              <a:gd name="connsiteX8748" fmla="*/ 6633352 w 12238203"/>
              <a:gd name="connsiteY8748" fmla="*/ 12739652 h 14922648"/>
              <a:gd name="connsiteX8749" fmla="*/ 6644818 w 12238203"/>
              <a:gd name="connsiteY8749" fmla="*/ 12761001 h 14922648"/>
              <a:gd name="connsiteX8750" fmla="*/ 6419952 w 12238203"/>
              <a:gd name="connsiteY8750" fmla="*/ 13270327 h 14922648"/>
              <a:gd name="connsiteX8751" fmla="*/ 6416277 w 12238203"/>
              <a:gd name="connsiteY8751" fmla="*/ 13263611 h 14922648"/>
              <a:gd name="connsiteX8752" fmla="*/ 6415658 w 12238203"/>
              <a:gd name="connsiteY8752" fmla="*/ 13276575 h 14922648"/>
              <a:gd name="connsiteX8753" fmla="*/ 6419952 w 12238203"/>
              <a:gd name="connsiteY8753" fmla="*/ 13270327 h 14922648"/>
              <a:gd name="connsiteX8754" fmla="*/ 10835599 w 12238203"/>
              <a:gd name="connsiteY8754" fmla="*/ 3283568 h 14922648"/>
              <a:gd name="connsiteX8755" fmla="*/ 10838291 w 12238203"/>
              <a:gd name="connsiteY8755" fmla="*/ 3277043 h 14922648"/>
              <a:gd name="connsiteX8756" fmla="*/ 10824780 w 12238203"/>
              <a:gd name="connsiteY8756" fmla="*/ 3271794 h 14922648"/>
              <a:gd name="connsiteX8757" fmla="*/ 10819164 w 12238203"/>
              <a:gd name="connsiteY8757" fmla="*/ 3269612 h 14922648"/>
              <a:gd name="connsiteX8758" fmla="*/ 10821952 w 12238203"/>
              <a:gd name="connsiteY8758" fmla="*/ 3273786 h 14922648"/>
              <a:gd name="connsiteX8759" fmla="*/ 10831733 w 12238203"/>
              <a:gd name="connsiteY8759" fmla="*/ 3288427 h 14922648"/>
              <a:gd name="connsiteX8760" fmla="*/ 10835599 w 12238203"/>
              <a:gd name="connsiteY8760" fmla="*/ 3283568 h 14922648"/>
              <a:gd name="connsiteX8761" fmla="*/ 10365596 w 12238203"/>
              <a:gd name="connsiteY8761" fmla="*/ 4349160 h 14922648"/>
              <a:gd name="connsiteX8762" fmla="*/ 10333461 w 12238203"/>
              <a:gd name="connsiteY8762" fmla="*/ 4354854 h 14922648"/>
              <a:gd name="connsiteX8763" fmla="*/ 10365596 w 12238203"/>
              <a:gd name="connsiteY8763" fmla="*/ 4349160 h 14922648"/>
              <a:gd name="connsiteX8764" fmla="*/ 10658944 w 12238203"/>
              <a:gd name="connsiteY8764" fmla="*/ 3691018 h 14922648"/>
              <a:gd name="connsiteX8765" fmla="*/ 10638247 w 12238203"/>
              <a:gd name="connsiteY8765" fmla="*/ 3650250 h 14922648"/>
              <a:gd name="connsiteX8766" fmla="*/ 10658944 w 12238203"/>
              <a:gd name="connsiteY8766" fmla="*/ 3691018 h 14922648"/>
              <a:gd name="connsiteX8767" fmla="*/ 10285907 w 12238203"/>
              <a:gd name="connsiteY8767" fmla="*/ 4539918 h 14922648"/>
              <a:gd name="connsiteX8768" fmla="*/ 10157663 w 12238203"/>
              <a:gd name="connsiteY8768" fmla="*/ 4586292 h 14922648"/>
              <a:gd name="connsiteX8769" fmla="*/ 10164084 w 12238203"/>
              <a:gd name="connsiteY8769" fmla="*/ 4593719 h 14922648"/>
              <a:gd name="connsiteX8770" fmla="*/ 10285907 w 12238203"/>
              <a:gd name="connsiteY8770" fmla="*/ 4539918 h 14922648"/>
              <a:gd name="connsiteX8771" fmla="*/ 10314585 w 12238203"/>
              <a:gd name="connsiteY8771" fmla="*/ 4477208 h 14922648"/>
              <a:gd name="connsiteX8772" fmla="*/ 10309478 w 12238203"/>
              <a:gd name="connsiteY8772" fmla="*/ 4486572 h 14922648"/>
              <a:gd name="connsiteX8773" fmla="*/ 10311747 w 12238203"/>
              <a:gd name="connsiteY8773" fmla="*/ 4482410 h 14922648"/>
              <a:gd name="connsiteX8774" fmla="*/ 9180615 w 12238203"/>
              <a:gd name="connsiteY8774" fmla="*/ 7045371 h 14922648"/>
              <a:gd name="connsiteX8775" fmla="*/ 9150743 w 12238203"/>
              <a:gd name="connsiteY8775" fmla="*/ 7014365 h 14922648"/>
              <a:gd name="connsiteX8776" fmla="*/ 9180615 w 12238203"/>
              <a:gd name="connsiteY8776" fmla="*/ 7045371 h 14922648"/>
              <a:gd name="connsiteX8777" fmla="*/ 10357309 w 12238203"/>
              <a:gd name="connsiteY8777" fmla="*/ 4389876 h 14922648"/>
              <a:gd name="connsiteX8778" fmla="*/ 10290071 w 12238203"/>
              <a:gd name="connsiteY8778" fmla="*/ 4409135 h 14922648"/>
              <a:gd name="connsiteX8779" fmla="*/ 10357309 w 12238203"/>
              <a:gd name="connsiteY8779" fmla="*/ 4389876 h 14922648"/>
              <a:gd name="connsiteX8780" fmla="*/ 6269250 w 12238203"/>
              <a:gd name="connsiteY8780" fmla="*/ 13645421 h 14922648"/>
              <a:gd name="connsiteX8781" fmla="*/ 6217148 w 12238203"/>
              <a:gd name="connsiteY8781" fmla="*/ 13622400 h 14922648"/>
              <a:gd name="connsiteX8782" fmla="*/ 6269250 w 12238203"/>
              <a:gd name="connsiteY8782" fmla="*/ 13645421 h 14922648"/>
              <a:gd name="connsiteX8783" fmla="*/ 10696923 w 12238203"/>
              <a:gd name="connsiteY8783" fmla="*/ 3624660 h 14922648"/>
              <a:gd name="connsiteX8784" fmla="*/ 10708511 w 12238203"/>
              <a:gd name="connsiteY8784" fmla="*/ 3565004 h 14922648"/>
              <a:gd name="connsiteX8785" fmla="*/ 10704886 w 12238203"/>
              <a:gd name="connsiteY8785" fmla="*/ 3519028 h 14922648"/>
              <a:gd name="connsiteX8786" fmla="*/ 10696923 w 12238203"/>
              <a:gd name="connsiteY8786" fmla="*/ 3624660 h 14922648"/>
              <a:gd name="connsiteX8787" fmla="*/ 6541340 w 12238203"/>
              <a:gd name="connsiteY8787" fmla="*/ 13037027 h 14922648"/>
              <a:gd name="connsiteX8788" fmla="*/ 6550492 w 12238203"/>
              <a:gd name="connsiteY8788" fmla="*/ 12999110 h 14922648"/>
              <a:gd name="connsiteX8789" fmla="*/ 6527584 w 12238203"/>
              <a:gd name="connsiteY8789" fmla="*/ 13031460 h 14922648"/>
              <a:gd name="connsiteX8790" fmla="*/ 6541340 w 12238203"/>
              <a:gd name="connsiteY8790" fmla="*/ 13037027 h 14922648"/>
              <a:gd name="connsiteX8791" fmla="*/ 10477550 w 12238203"/>
              <a:gd name="connsiteY8791" fmla="*/ 4129301 h 14922648"/>
              <a:gd name="connsiteX8792" fmla="*/ 10415780 w 12238203"/>
              <a:gd name="connsiteY8792" fmla="*/ 4136184 h 14922648"/>
              <a:gd name="connsiteX8793" fmla="*/ 10399375 w 12238203"/>
              <a:gd name="connsiteY8793" fmla="*/ 4173313 h 14922648"/>
              <a:gd name="connsiteX8794" fmla="*/ 10415110 w 12238203"/>
              <a:gd name="connsiteY8794" fmla="*/ 4170063 h 14922648"/>
              <a:gd name="connsiteX8795" fmla="*/ 10412271 w 12238203"/>
              <a:gd name="connsiteY8795" fmla="*/ 4154527 h 14922648"/>
              <a:gd name="connsiteX8796" fmla="*/ 10477550 w 12238203"/>
              <a:gd name="connsiteY8796" fmla="*/ 4129301 h 14922648"/>
              <a:gd name="connsiteX8797" fmla="*/ 6260397 w 12238203"/>
              <a:gd name="connsiteY8797" fmla="*/ 13674699 h 14922648"/>
              <a:gd name="connsiteX8798" fmla="*/ 6241773 w 12238203"/>
              <a:gd name="connsiteY8798" fmla="*/ 13678726 h 14922648"/>
              <a:gd name="connsiteX8799" fmla="*/ 6223471 w 12238203"/>
              <a:gd name="connsiteY8799" fmla="*/ 13654299 h 14922648"/>
              <a:gd name="connsiteX8800" fmla="*/ 6231731 w 12238203"/>
              <a:gd name="connsiteY8800" fmla="*/ 13682970 h 14922648"/>
              <a:gd name="connsiteX8801" fmla="*/ 6260397 w 12238203"/>
              <a:gd name="connsiteY8801" fmla="*/ 13674699 h 14922648"/>
              <a:gd name="connsiteX8802" fmla="*/ 10310240 w 12238203"/>
              <a:gd name="connsiteY8802" fmla="*/ 4514573 h 14922648"/>
              <a:gd name="connsiteX8803" fmla="*/ 10308282 w 12238203"/>
              <a:gd name="connsiteY8803" fmla="*/ 4500836 h 14922648"/>
              <a:gd name="connsiteX8804" fmla="*/ 10253007 w 12238203"/>
              <a:gd name="connsiteY8804" fmla="*/ 4525381 h 14922648"/>
              <a:gd name="connsiteX8805" fmla="*/ 10185769 w 12238203"/>
              <a:gd name="connsiteY8805" fmla="*/ 4544641 h 14922648"/>
              <a:gd name="connsiteX8806" fmla="*/ 10279412 w 12238203"/>
              <a:gd name="connsiteY8806" fmla="*/ 4522256 h 14922648"/>
              <a:gd name="connsiteX8807" fmla="*/ 10310240 w 12238203"/>
              <a:gd name="connsiteY8807" fmla="*/ 4514573 h 14922648"/>
              <a:gd name="connsiteX8808" fmla="*/ 10822201 w 12238203"/>
              <a:gd name="connsiteY8808" fmla="*/ 3360723 h 14922648"/>
              <a:gd name="connsiteX8809" fmla="*/ 10780767 w 12238203"/>
              <a:gd name="connsiteY8809" fmla="*/ 3340375 h 14922648"/>
              <a:gd name="connsiteX8810" fmla="*/ 10815643 w 12238203"/>
              <a:gd name="connsiteY8810" fmla="*/ 3372106 h 14922648"/>
              <a:gd name="connsiteX8811" fmla="*/ 10822201 w 12238203"/>
              <a:gd name="connsiteY8811" fmla="*/ 3360723 h 14922648"/>
              <a:gd name="connsiteX8812" fmla="*/ 9144267 w 12238203"/>
              <a:gd name="connsiteY8812" fmla="*/ 7160786 h 14922648"/>
              <a:gd name="connsiteX8813" fmla="*/ 9138132 w 12238203"/>
              <a:gd name="connsiteY8813" fmla="*/ 7144162 h 14922648"/>
              <a:gd name="connsiteX8814" fmla="*/ 9137739 w 12238203"/>
              <a:gd name="connsiteY8814" fmla="*/ 7143107 h 14922648"/>
              <a:gd name="connsiteX8815" fmla="*/ 9131993 w 12238203"/>
              <a:gd name="connsiteY8815" fmla="*/ 7127547 h 14922648"/>
              <a:gd name="connsiteX8816" fmla="*/ 9139003 w 12238203"/>
              <a:gd name="connsiteY8816" fmla="*/ 7126564 h 14922648"/>
              <a:gd name="connsiteX8817" fmla="*/ 9141711 w 12238203"/>
              <a:gd name="connsiteY8817" fmla="*/ 7126183 h 14922648"/>
              <a:gd name="connsiteX8818" fmla="*/ 9150057 w 12238203"/>
              <a:gd name="connsiteY8818" fmla="*/ 7125276 h 14922648"/>
              <a:gd name="connsiteX8819" fmla="*/ 9139860 w 12238203"/>
              <a:gd name="connsiteY8819" fmla="*/ 7115351 h 14922648"/>
              <a:gd name="connsiteX8820" fmla="*/ 9138723 w 12238203"/>
              <a:gd name="connsiteY8820" fmla="*/ 7114244 h 14922648"/>
              <a:gd name="connsiteX8821" fmla="*/ 9136712 w 12238203"/>
              <a:gd name="connsiteY8821" fmla="*/ 7106595 h 14922648"/>
              <a:gd name="connsiteX8822" fmla="*/ 9141039 w 12238203"/>
              <a:gd name="connsiteY8822" fmla="*/ 7099922 h 14922648"/>
              <a:gd name="connsiteX8823" fmla="*/ 9141157 w 12238203"/>
              <a:gd name="connsiteY8823" fmla="*/ 7099741 h 14922648"/>
              <a:gd name="connsiteX8824" fmla="*/ 9165625 w 12238203"/>
              <a:gd name="connsiteY8824" fmla="*/ 7108224 h 14922648"/>
              <a:gd name="connsiteX8825" fmla="*/ 9143244 w 12238203"/>
              <a:gd name="connsiteY8825" fmla="*/ 7071053 h 14922648"/>
              <a:gd name="connsiteX8826" fmla="*/ 9134102 w 12238203"/>
              <a:gd name="connsiteY8826" fmla="*/ 7042265 h 14922648"/>
              <a:gd name="connsiteX8827" fmla="*/ 9116201 w 12238203"/>
              <a:gd name="connsiteY8827" fmla="*/ 7147888 h 14922648"/>
              <a:gd name="connsiteX8828" fmla="*/ 9131727 w 12238203"/>
              <a:gd name="connsiteY8828" fmla="*/ 7180893 h 14922648"/>
              <a:gd name="connsiteX8829" fmla="*/ 9123934 w 12238203"/>
              <a:gd name="connsiteY8829" fmla="*/ 7144978 h 14922648"/>
              <a:gd name="connsiteX8830" fmla="*/ 9136831 w 12238203"/>
              <a:gd name="connsiteY8830" fmla="*/ 7155003 h 14922648"/>
              <a:gd name="connsiteX8831" fmla="*/ 9206742 w 12238203"/>
              <a:gd name="connsiteY8831" fmla="*/ 7025659 h 14922648"/>
              <a:gd name="connsiteX8832" fmla="*/ 9194139 w 12238203"/>
              <a:gd name="connsiteY8832" fmla="*/ 7006945 h 14922648"/>
              <a:gd name="connsiteX8833" fmla="*/ 9206742 w 12238203"/>
              <a:gd name="connsiteY8833" fmla="*/ 7025659 h 14922648"/>
              <a:gd name="connsiteX8834" fmla="*/ 11093309 w 12238203"/>
              <a:gd name="connsiteY8834" fmla="*/ 2759597 h 14922648"/>
              <a:gd name="connsiteX8835" fmla="*/ 11099927 w 12238203"/>
              <a:gd name="connsiteY8835" fmla="*/ 2700733 h 14922648"/>
              <a:gd name="connsiteX8836" fmla="*/ 11093309 w 12238203"/>
              <a:gd name="connsiteY8836" fmla="*/ 2759597 h 14922648"/>
              <a:gd name="connsiteX8837" fmla="*/ 6416614 w 12238203"/>
              <a:gd name="connsiteY8837" fmla="*/ 13353625 h 14922648"/>
              <a:gd name="connsiteX8838" fmla="*/ 6412478 w 12238203"/>
              <a:gd name="connsiteY8838" fmla="*/ 13343906 h 14922648"/>
              <a:gd name="connsiteX8839" fmla="*/ 6409926 w 12238203"/>
              <a:gd name="connsiteY8839" fmla="*/ 13360089 h 14922648"/>
              <a:gd name="connsiteX8840" fmla="*/ 6416614 w 12238203"/>
              <a:gd name="connsiteY8840" fmla="*/ 13353625 h 14922648"/>
              <a:gd name="connsiteX8841" fmla="*/ 10353985 w 12238203"/>
              <a:gd name="connsiteY8841" fmla="*/ 4442476 h 14922648"/>
              <a:gd name="connsiteX8842" fmla="*/ 10328270 w 12238203"/>
              <a:gd name="connsiteY8842" fmla="*/ 4455598 h 14922648"/>
              <a:gd name="connsiteX8843" fmla="*/ 10353985 w 12238203"/>
              <a:gd name="connsiteY8843" fmla="*/ 4442476 h 14922648"/>
              <a:gd name="connsiteX8844" fmla="*/ 9197195 w 12238203"/>
              <a:gd name="connsiteY8844" fmla="*/ 7060986 h 14922648"/>
              <a:gd name="connsiteX8845" fmla="*/ 9178345 w 12238203"/>
              <a:gd name="connsiteY8845" fmla="*/ 7027293 h 14922648"/>
              <a:gd name="connsiteX8846" fmla="*/ 9197195 w 12238203"/>
              <a:gd name="connsiteY8846" fmla="*/ 7060986 h 14922648"/>
              <a:gd name="connsiteX8847" fmla="*/ 9230594 w 12238203"/>
              <a:gd name="connsiteY8847" fmla="*/ 6987884 h 14922648"/>
              <a:gd name="connsiteX8848" fmla="*/ 9211552 w 12238203"/>
              <a:gd name="connsiteY8848" fmla="*/ 6957952 h 14922648"/>
              <a:gd name="connsiteX8849" fmla="*/ 9230594 w 12238203"/>
              <a:gd name="connsiteY8849" fmla="*/ 6987884 h 14922648"/>
              <a:gd name="connsiteX8850" fmla="*/ 10688465 w 12238203"/>
              <a:gd name="connsiteY8850" fmla="*/ 3688760 h 14922648"/>
              <a:gd name="connsiteX8851" fmla="*/ 10687254 w 12238203"/>
              <a:gd name="connsiteY8851" fmla="*/ 3671903 h 14922648"/>
              <a:gd name="connsiteX8852" fmla="*/ 10676443 w 12238203"/>
              <a:gd name="connsiteY8852" fmla="*/ 3685998 h 14922648"/>
              <a:gd name="connsiteX8853" fmla="*/ 10688465 w 12238203"/>
              <a:gd name="connsiteY8853" fmla="*/ 3688760 h 14922648"/>
              <a:gd name="connsiteX8854" fmla="*/ 6610365 w 12238203"/>
              <a:gd name="connsiteY8854" fmla="*/ 12925395 h 14922648"/>
              <a:gd name="connsiteX8855" fmla="*/ 6608215 w 12238203"/>
              <a:gd name="connsiteY8855" fmla="*/ 12916640 h 14922648"/>
              <a:gd name="connsiteX8856" fmla="*/ 6603851 w 12238203"/>
              <a:gd name="connsiteY8856" fmla="*/ 12935693 h 14922648"/>
              <a:gd name="connsiteX8857" fmla="*/ 6610365 w 12238203"/>
              <a:gd name="connsiteY8857" fmla="*/ 12925395 h 14922648"/>
              <a:gd name="connsiteX8858" fmla="*/ 6567615 w 12238203"/>
              <a:gd name="connsiteY8858" fmla="*/ 13024585 h 14922648"/>
              <a:gd name="connsiteX8859" fmla="*/ 6558809 w 12238203"/>
              <a:gd name="connsiteY8859" fmla="*/ 13018136 h 14922648"/>
              <a:gd name="connsiteX8860" fmla="*/ 6567615 w 12238203"/>
              <a:gd name="connsiteY8860" fmla="*/ 13024585 h 14922648"/>
              <a:gd name="connsiteX8861" fmla="*/ 6262190 w 12238203"/>
              <a:gd name="connsiteY8861" fmla="*/ 13716853 h 14922648"/>
              <a:gd name="connsiteX8862" fmla="*/ 6253301 w 12238203"/>
              <a:gd name="connsiteY8862" fmla="*/ 13717329 h 14922648"/>
              <a:gd name="connsiteX8863" fmla="*/ 6254576 w 12238203"/>
              <a:gd name="connsiteY8863" fmla="*/ 13725206 h 14922648"/>
              <a:gd name="connsiteX8864" fmla="*/ 6254670 w 12238203"/>
              <a:gd name="connsiteY8864" fmla="*/ 13725785 h 14922648"/>
              <a:gd name="connsiteX8865" fmla="*/ 6255531 w 12238203"/>
              <a:gd name="connsiteY8865" fmla="*/ 13724978 h 14922648"/>
              <a:gd name="connsiteX8866" fmla="*/ 6258698 w 12238203"/>
              <a:gd name="connsiteY8866" fmla="*/ 13722012 h 14922648"/>
              <a:gd name="connsiteX8867" fmla="*/ 6262190 w 12238203"/>
              <a:gd name="connsiteY8867" fmla="*/ 13716853 h 14922648"/>
              <a:gd name="connsiteX8868" fmla="*/ 6579102 w 12238203"/>
              <a:gd name="connsiteY8868" fmla="*/ 13002027 h 14922648"/>
              <a:gd name="connsiteX8869" fmla="*/ 6566676 w 12238203"/>
              <a:gd name="connsiteY8869" fmla="*/ 12988861 h 14922648"/>
              <a:gd name="connsiteX8870" fmla="*/ 6579102 w 12238203"/>
              <a:gd name="connsiteY8870" fmla="*/ 13002027 h 14922648"/>
              <a:gd name="connsiteX8871" fmla="*/ 11066795 w 12238203"/>
              <a:gd name="connsiteY8871" fmla="*/ 2848479 h 14922648"/>
              <a:gd name="connsiteX8872" fmla="*/ 11054309 w 12238203"/>
              <a:gd name="connsiteY8872" fmla="*/ 2862878 h 14922648"/>
              <a:gd name="connsiteX8873" fmla="*/ 11066795 w 12238203"/>
              <a:gd name="connsiteY8873" fmla="*/ 2848479 h 14922648"/>
              <a:gd name="connsiteX8874" fmla="*/ 11140993 w 12238203"/>
              <a:gd name="connsiteY8874" fmla="*/ 2682175 h 14922648"/>
              <a:gd name="connsiteX8875" fmla="*/ 11136772 w 12238203"/>
              <a:gd name="connsiteY8875" fmla="*/ 2683481 h 14922648"/>
              <a:gd name="connsiteX8876" fmla="*/ 11133345 w 12238203"/>
              <a:gd name="connsiteY8876" fmla="*/ 2684541 h 14922648"/>
              <a:gd name="connsiteX8877" fmla="*/ 11129522 w 12238203"/>
              <a:gd name="connsiteY8877" fmla="*/ 2685724 h 14922648"/>
              <a:gd name="connsiteX8878" fmla="*/ 11136772 w 12238203"/>
              <a:gd name="connsiteY8878" fmla="*/ 2683481 h 14922648"/>
              <a:gd name="connsiteX8879" fmla="*/ 11139718 w 12238203"/>
              <a:gd name="connsiteY8879" fmla="*/ 2682570 h 14922648"/>
              <a:gd name="connsiteX8880" fmla="*/ 11140993 w 12238203"/>
              <a:gd name="connsiteY8880" fmla="*/ 2682175 h 14922648"/>
              <a:gd name="connsiteX8881" fmla="*/ 10612559 w 12238203"/>
              <a:gd name="connsiteY8881" fmla="*/ 3880737 h 14922648"/>
              <a:gd name="connsiteX8882" fmla="*/ 10598491 w 12238203"/>
              <a:gd name="connsiteY8882" fmla="*/ 3874521 h 14922648"/>
              <a:gd name="connsiteX8883" fmla="*/ 10612559 w 12238203"/>
              <a:gd name="connsiteY8883" fmla="*/ 3880737 h 14922648"/>
              <a:gd name="connsiteX8884" fmla="*/ 6569298 w 12238203"/>
              <a:gd name="connsiteY8884" fmla="*/ 13034539 h 14922648"/>
              <a:gd name="connsiteX8885" fmla="*/ 6563505 w 12238203"/>
              <a:gd name="connsiteY8885" fmla="*/ 13030445 h 14922648"/>
              <a:gd name="connsiteX8886" fmla="*/ 6557034 w 12238203"/>
              <a:gd name="connsiteY8886" fmla="*/ 13039356 h 14922648"/>
              <a:gd name="connsiteX8887" fmla="*/ 6562827 w 12238203"/>
              <a:gd name="connsiteY8887" fmla="*/ 13043450 h 14922648"/>
              <a:gd name="connsiteX8888" fmla="*/ 6569298 w 12238203"/>
              <a:gd name="connsiteY8888" fmla="*/ 13034539 h 14922648"/>
              <a:gd name="connsiteX8889" fmla="*/ 9190491 w 12238203"/>
              <a:gd name="connsiteY8889" fmla="*/ 7103111 h 14922648"/>
              <a:gd name="connsiteX8890" fmla="*/ 9151528 w 12238203"/>
              <a:gd name="connsiteY8890" fmla="*/ 7050331 h 14922648"/>
              <a:gd name="connsiteX8891" fmla="*/ 9190491 w 12238203"/>
              <a:gd name="connsiteY8891" fmla="*/ 7103111 h 14922648"/>
              <a:gd name="connsiteX8892" fmla="*/ 10725670 w 12238203"/>
              <a:gd name="connsiteY8892" fmla="*/ 3630620 h 14922648"/>
              <a:gd name="connsiteX8893" fmla="*/ 10736821 w 12238203"/>
              <a:gd name="connsiteY8893" fmla="*/ 3545889 h 14922648"/>
              <a:gd name="connsiteX8894" fmla="*/ 10739038 w 12238203"/>
              <a:gd name="connsiteY8894" fmla="*/ 3513206 h 14922648"/>
              <a:gd name="connsiteX8895" fmla="*/ 10715496 w 12238203"/>
              <a:gd name="connsiteY8895" fmla="*/ 3611444 h 14922648"/>
              <a:gd name="connsiteX8896" fmla="*/ 10716220 w 12238203"/>
              <a:gd name="connsiteY8896" fmla="*/ 3648998 h 14922648"/>
              <a:gd name="connsiteX8897" fmla="*/ 10725670 w 12238203"/>
              <a:gd name="connsiteY8897" fmla="*/ 3630620 h 14922648"/>
              <a:gd name="connsiteX8898" fmla="*/ 11012557 w 12238203"/>
              <a:gd name="connsiteY8898" fmla="*/ 2994456 h 14922648"/>
              <a:gd name="connsiteX8899" fmla="*/ 11002461 w 12238203"/>
              <a:gd name="connsiteY8899" fmla="*/ 2983875 h 14922648"/>
              <a:gd name="connsiteX8900" fmla="*/ 11012557 w 12238203"/>
              <a:gd name="connsiteY8900" fmla="*/ 2994456 h 14922648"/>
              <a:gd name="connsiteX8901" fmla="*/ 11061919 w 12238203"/>
              <a:gd name="connsiteY8901" fmla="*/ 2885645 h 14922648"/>
              <a:gd name="connsiteX8902" fmla="*/ 11059787 w 12238203"/>
              <a:gd name="connsiteY8902" fmla="*/ 2877043 h 14922648"/>
              <a:gd name="connsiteX8903" fmla="*/ 11055553 w 12238203"/>
              <a:gd name="connsiteY8903" fmla="*/ 2893555 h 14922648"/>
              <a:gd name="connsiteX8904" fmla="*/ 11061919 w 12238203"/>
              <a:gd name="connsiteY8904" fmla="*/ 2885645 h 14922648"/>
              <a:gd name="connsiteX8905" fmla="*/ 6605631 w 12238203"/>
              <a:gd name="connsiteY8905" fmla="*/ 12976393 h 14922648"/>
              <a:gd name="connsiteX8906" fmla="*/ 6594112 w 12238203"/>
              <a:gd name="connsiteY8906" fmla="*/ 12955440 h 14922648"/>
              <a:gd name="connsiteX8907" fmla="*/ 6605631 w 12238203"/>
              <a:gd name="connsiteY8907" fmla="*/ 12976393 h 14922648"/>
              <a:gd name="connsiteX8908" fmla="*/ 8376653 w 12238203"/>
              <a:gd name="connsiteY8908" fmla="*/ 8968866 h 14922648"/>
              <a:gd name="connsiteX8909" fmla="*/ 8329657 w 12238203"/>
              <a:gd name="connsiteY8909" fmla="*/ 8931730 h 14922648"/>
              <a:gd name="connsiteX8910" fmla="*/ 8376653 w 12238203"/>
              <a:gd name="connsiteY8910" fmla="*/ 8968866 h 14922648"/>
              <a:gd name="connsiteX8911" fmla="*/ 6594796 w 12238203"/>
              <a:gd name="connsiteY8911" fmla="*/ 13004357 h 14922648"/>
              <a:gd name="connsiteX8912" fmla="*/ 6586734 w 12238203"/>
              <a:gd name="connsiteY8912" fmla="*/ 12972138 h 14922648"/>
              <a:gd name="connsiteX8913" fmla="*/ 6594796 w 12238203"/>
              <a:gd name="connsiteY8913" fmla="*/ 13004357 h 14922648"/>
              <a:gd name="connsiteX8914" fmla="*/ 6705477 w 12238203"/>
              <a:gd name="connsiteY8914" fmla="*/ 12755237 h 14922648"/>
              <a:gd name="connsiteX8915" fmla="*/ 6705481 w 12238203"/>
              <a:gd name="connsiteY8915" fmla="*/ 12754964 h 14922648"/>
              <a:gd name="connsiteX8916" fmla="*/ 6705732 w 12238203"/>
              <a:gd name="connsiteY8916" fmla="*/ 12736777 h 14922648"/>
              <a:gd name="connsiteX8917" fmla="*/ 6689282 w 12238203"/>
              <a:gd name="connsiteY8917" fmla="*/ 12735360 h 14922648"/>
              <a:gd name="connsiteX8918" fmla="*/ 6694825 w 12238203"/>
              <a:gd name="connsiteY8918" fmla="*/ 12745887 h 14922648"/>
              <a:gd name="connsiteX8919" fmla="*/ 6705112 w 12238203"/>
              <a:gd name="connsiteY8919" fmla="*/ 12754917 h 14922648"/>
              <a:gd name="connsiteX8920" fmla="*/ 10416167 w 12238203"/>
              <a:gd name="connsiteY8920" fmla="*/ 4357222 h 14922648"/>
              <a:gd name="connsiteX8921" fmla="*/ 10354922 w 12238203"/>
              <a:gd name="connsiteY8921" fmla="*/ 4383720 h 14922648"/>
              <a:gd name="connsiteX8922" fmla="*/ 10379704 w 12238203"/>
              <a:gd name="connsiteY8922" fmla="*/ 4394670 h 14922648"/>
              <a:gd name="connsiteX8923" fmla="*/ 10272475 w 12238203"/>
              <a:gd name="connsiteY8923" fmla="*/ 4425845 h 14922648"/>
              <a:gd name="connsiteX8924" fmla="*/ 10239590 w 12238203"/>
              <a:gd name="connsiteY8924" fmla="*/ 4489868 h 14922648"/>
              <a:gd name="connsiteX8925" fmla="*/ 10318529 w 12238203"/>
              <a:gd name="connsiteY8925" fmla="*/ 4466087 h 14922648"/>
              <a:gd name="connsiteX8926" fmla="*/ 10263925 w 12238203"/>
              <a:gd name="connsiteY8926" fmla="*/ 4456753 h 14922648"/>
              <a:gd name="connsiteX8927" fmla="*/ 10416167 w 12238203"/>
              <a:gd name="connsiteY8927" fmla="*/ 4357222 h 14922648"/>
              <a:gd name="connsiteX8928" fmla="*/ 10507479 w 12238203"/>
              <a:gd name="connsiteY8928" fmla="*/ 4151156 h 14922648"/>
              <a:gd name="connsiteX8929" fmla="*/ 10506177 w 12238203"/>
              <a:gd name="connsiteY8929" fmla="*/ 4141949 h 14922648"/>
              <a:gd name="connsiteX8930" fmla="*/ 10483038 w 12238203"/>
              <a:gd name="connsiteY8930" fmla="*/ 4160800 h 14922648"/>
              <a:gd name="connsiteX8931" fmla="*/ 10507479 w 12238203"/>
              <a:gd name="connsiteY8931" fmla="*/ 4151156 h 14922648"/>
              <a:gd name="connsiteX8932" fmla="*/ 9188456 w 12238203"/>
              <a:gd name="connsiteY8932" fmla="*/ 7138810 h 14922648"/>
              <a:gd name="connsiteX8933" fmla="*/ 9193228 w 12238203"/>
              <a:gd name="connsiteY8933" fmla="*/ 7121149 h 14922648"/>
              <a:gd name="connsiteX8934" fmla="*/ 9165799 w 12238203"/>
              <a:gd name="connsiteY8934" fmla="*/ 7097918 h 14922648"/>
              <a:gd name="connsiteX8935" fmla="*/ 9188456 w 12238203"/>
              <a:gd name="connsiteY8935" fmla="*/ 7138810 h 14922648"/>
              <a:gd name="connsiteX8936" fmla="*/ 10438303 w 12238203"/>
              <a:gd name="connsiteY8936" fmla="*/ 4317524 h 14922648"/>
              <a:gd name="connsiteX8937" fmla="*/ 10390790 w 12238203"/>
              <a:gd name="connsiteY8937" fmla="*/ 4281739 h 14922648"/>
              <a:gd name="connsiteX8938" fmla="*/ 10356600 w 12238203"/>
              <a:gd name="connsiteY8938" fmla="*/ 4336003 h 14922648"/>
              <a:gd name="connsiteX8939" fmla="*/ 10384463 w 12238203"/>
              <a:gd name="connsiteY8939" fmla="*/ 4328421 h 14922648"/>
              <a:gd name="connsiteX8940" fmla="*/ 10387355 w 12238203"/>
              <a:gd name="connsiteY8940" fmla="*/ 4310316 h 14922648"/>
              <a:gd name="connsiteX8941" fmla="*/ 10420255 w 12238203"/>
              <a:gd name="connsiteY8941" fmla="*/ 4324852 h 14922648"/>
              <a:gd name="connsiteX8942" fmla="*/ 10413090 w 12238203"/>
              <a:gd name="connsiteY8942" fmla="*/ 4341070 h 14922648"/>
              <a:gd name="connsiteX8943" fmla="*/ 10438303 w 12238203"/>
              <a:gd name="connsiteY8943" fmla="*/ 4317524 h 14922648"/>
              <a:gd name="connsiteX8944" fmla="*/ 10849923 w 12238203"/>
              <a:gd name="connsiteY8944" fmla="*/ 3386743 h 14922648"/>
              <a:gd name="connsiteX8945" fmla="*/ 10827617 w 12238203"/>
              <a:gd name="connsiteY8945" fmla="*/ 3373826 h 14922648"/>
              <a:gd name="connsiteX8946" fmla="*/ 10849923 w 12238203"/>
              <a:gd name="connsiteY8946" fmla="*/ 3386743 h 14922648"/>
              <a:gd name="connsiteX8947" fmla="*/ 6909939 w 12238203"/>
              <a:gd name="connsiteY8947" fmla="*/ 12309949 h 14922648"/>
              <a:gd name="connsiteX8948" fmla="*/ 6899786 w 12238203"/>
              <a:gd name="connsiteY8948" fmla="*/ 12293743 h 14922648"/>
              <a:gd name="connsiteX8949" fmla="*/ 6894184 w 12238203"/>
              <a:gd name="connsiteY8949" fmla="*/ 12307574 h 14922648"/>
              <a:gd name="connsiteX8950" fmla="*/ 6909939 w 12238203"/>
              <a:gd name="connsiteY8950" fmla="*/ 12309949 h 14922648"/>
              <a:gd name="connsiteX8951" fmla="*/ 6013736 w 12238203"/>
              <a:gd name="connsiteY8951" fmla="*/ 14345270 h 14922648"/>
              <a:gd name="connsiteX8952" fmla="*/ 5998262 w 12238203"/>
              <a:gd name="connsiteY8952" fmla="*/ 14380293 h 14922648"/>
              <a:gd name="connsiteX8953" fmla="*/ 6725971 w 12238203"/>
              <a:gd name="connsiteY8953" fmla="*/ 12738849 h 14922648"/>
              <a:gd name="connsiteX8954" fmla="*/ 6719949 w 12238203"/>
              <a:gd name="connsiteY8954" fmla="*/ 12735172 h 14922648"/>
              <a:gd name="connsiteX8955" fmla="*/ 6715849 w 12238203"/>
              <a:gd name="connsiteY8955" fmla="*/ 12740992 h 14922648"/>
              <a:gd name="connsiteX8956" fmla="*/ 6721682 w 12238203"/>
              <a:gd name="connsiteY8956" fmla="*/ 12745096 h 14922648"/>
              <a:gd name="connsiteX8957" fmla="*/ 6725971 w 12238203"/>
              <a:gd name="connsiteY8957" fmla="*/ 12738849 h 14922648"/>
              <a:gd name="connsiteX8958" fmla="*/ 11026397 w 12238203"/>
              <a:gd name="connsiteY8958" fmla="*/ 3009242 h 14922648"/>
              <a:gd name="connsiteX8959" fmla="*/ 11020981 w 12238203"/>
              <a:gd name="connsiteY8959" fmla="*/ 2996139 h 14922648"/>
              <a:gd name="connsiteX8960" fmla="*/ 11026397 w 12238203"/>
              <a:gd name="connsiteY8960" fmla="*/ 3009242 h 14922648"/>
              <a:gd name="connsiteX8961" fmla="*/ 6300709 w 12238203"/>
              <a:gd name="connsiteY8961" fmla="*/ 13704766 h 14922648"/>
              <a:gd name="connsiteX8962" fmla="*/ 6287043 w 12238203"/>
              <a:gd name="connsiteY8962" fmla="*/ 13698728 h 14922648"/>
              <a:gd name="connsiteX8963" fmla="*/ 6295989 w 12238203"/>
              <a:gd name="connsiteY8963" fmla="*/ 13715447 h 14922648"/>
              <a:gd name="connsiteX8964" fmla="*/ 10727844 w 12238203"/>
              <a:gd name="connsiteY8964" fmla="*/ 3696468 h 14922648"/>
              <a:gd name="connsiteX8965" fmla="*/ 10719905 w 12238203"/>
              <a:gd name="connsiteY8965" fmla="*/ 3674089 h 14922648"/>
              <a:gd name="connsiteX8966" fmla="*/ 10727844 w 12238203"/>
              <a:gd name="connsiteY8966" fmla="*/ 3696468 h 14922648"/>
              <a:gd name="connsiteX8967" fmla="*/ 6835160 w 12238203"/>
              <a:gd name="connsiteY8967" fmla="*/ 12508755 h 14922648"/>
              <a:gd name="connsiteX8968" fmla="*/ 6810368 w 12238203"/>
              <a:gd name="connsiteY8968" fmla="*/ 12469335 h 14922648"/>
              <a:gd name="connsiteX8969" fmla="*/ 6835160 w 12238203"/>
              <a:gd name="connsiteY8969" fmla="*/ 12508755 h 14922648"/>
              <a:gd name="connsiteX8970" fmla="*/ 7108390 w 12238203"/>
              <a:gd name="connsiteY8970" fmla="*/ 11898349 h 14922648"/>
              <a:gd name="connsiteX8971" fmla="*/ 7015567 w 12238203"/>
              <a:gd name="connsiteY8971" fmla="*/ 11822991 h 14922648"/>
              <a:gd name="connsiteX8972" fmla="*/ 7108390 w 12238203"/>
              <a:gd name="connsiteY8972" fmla="*/ 11898349 h 14922648"/>
              <a:gd name="connsiteX8973" fmla="*/ 10518324 w 12238203"/>
              <a:gd name="connsiteY8973" fmla="*/ 4181492 h 14922648"/>
              <a:gd name="connsiteX8974" fmla="*/ 10509779 w 12238203"/>
              <a:gd name="connsiteY8974" fmla="*/ 4177716 h 14922648"/>
              <a:gd name="connsiteX8975" fmla="*/ 10506196 w 12238203"/>
              <a:gd name="connsiteY8975" fmla="*/ 4185825 h 14922648"/>
              <a:gd name="connsiteX8976" fmla="*/ 10514742 w 12238203"/>
              <a:gd name="connsiteY8976" fmla="*/ 4189601 h 14922648"/>
              <a:gd name="connsiteX8977" fmla="*/ 6648154 w 12238203"/>
              <a:gd name="connsiteY8977" fmla="*/ 12940939 h 14922648"/>
              <a:gd name="connsiteX8978" fmla="*/ 6627607 w 12238203"/>
              <a:gd name="connsiteY8978" fmla="*/ 12970240 h 14922648"/>
              <a:gd name="connsiteX8979" fmla="*/ 6626928 w 12238203"/>
              <a:gd name="connsiteY8979" fmla="*/ 12983245 h 14922648"/>
              <a:gd name="connsiteX8980" fmla="*/ 6556290 w 12238203"/>
              <a:gd name="connsiteY8980" fmla="*/ 13065125 h 14922648"/>
              <a:gd name="connsiteX8981" fmla="*/ 6629376 w 12238203"/>
              <a:gd name="connsiteY8981" fmla="*/ 12887099 h 14922648"/>
              <a:gd name="connsiteX8982" fmla="*/ 6648154 w 12238203"/>
              <a:gd name="connsiteY8982" fmla="*/ 12940939 h 14922648"/>
              <a:gd name="connsiteX8983" fmla="*/ 6472196 w 12238203"/>
              <a:gd name="connsiteY8983" fmla="*/ 13346361 h 14922648"/>
              <a:gd name="connsiteX8984" fmla="*/ 6467353 w 12238203"/>
              <a:gd name="connsiteY8984" fmla="*/ 13290251 h 14922648"/>
              <a:gd name="connsiteX8985" fmla="*/ 6472196 w 12238203"/>
              <a:gd name="connsiteY8985" fmla="*/ 13346361 h 14922648"/>
              <a:gd name="connsiteX8986" fmla="*/ 6713509 w 12238203"/>
              <a:gd name="connsiteY8986" fmla="*/ 12800511 h 14922648"/>
              <a:gd name="connsiteX8987" fmla="*/ 6681945 w 12238203"/>
              <a:gd name="connsiteY8987" fmla="*/ 12751963 h 14922648"/>
              <a:gd name="connsiteX8988" fmla="*/ 6681253 w 12238203"/>
              <a:gd name="connsiteY8988" fmla="*/ 12739254 h 14922648"/>
              <a:gd name="connsiteX8989" fmla="*/ 6680290 w 12238203"/>
              <a:gd name="connsiteY8989" fmla="*/ 12736049 h 14922648"/>
              <a:gd name="connsiteX8990" fmla="*/ 6677615 w 12238203"/>
              <a:gd name="connsiteY8990" fmla="*/ 12727153 h 14922648"/>
              <a:gd name="connsiteX8991" fmla="*/ 6672381 w 12238203"/>
              <a:gd name="connsiteY8991" fmla="*/ 12732186 h 14922648"/>
              <a:gd name="connsiteX8992" fmla="*/ 6673649 w 12238203"/>
              <a:gd name="connsiteY8992" fmla="*/ 12736559 h 14922648"/>
              <a:gd name="connsiteX8993" fmla="*/ 6674634 w 12238203"/>
              <a:gd name="connsiteY8993" fmla="*/ 12739956 h 14922648"/>
              <a:gd name="connsiteX8994" fmla="*/ 6677844 w 12238203"/>
              <a:gd name="connsiteY8994" fmla="*/ 12757784 h 14922648"/>
              <a:gd name="connsiteX8995" fmla="*/ 6713509 w 12238203"/>
              <a:gd name="connsiteY8995" fmla="*/ 12800511 h 14922648"/>
              <a:gd name="connsiteX8996" fmla="*/ 6930012 w 12238203"/>
              <a:gd name="connsiteY8996" fmla="*/ 12319837 h 14922648"/>
              <a:gd name="connsiteX8997" fmla="*/ 6911437 w 12238203"/>
              <a:gd name="connsiteY8997" fmla="*/ 12301948 h 14922648"/>
              <a:gd name="connsiteX8998" fmla="*/ 6930012 w 12238203"/>
              <a:gd name="connsiteY8998" fmla="*/ 12319837 h 14922648"/>
              <a:gd name="connsiteX8999" fmla="*/ 6492436 w 12238203"/>
              <a:gd name="connsiteY8999" fmla="*/ 13311304 h 14922648"/>
              <a:gd name="connsiteX9000" fmla="*/ 6483585 w 12238203"/>
              <a:gd name="connsiteY9000" fmla="*/ 13280113 h 14922648"/>
              <a:gd name="connsiteX9001" fmla="*/ 6487748 w 12238203"/>
              <a:gd name="connsiteY9001" fmla="*/ 13318102 h 14922648"/>
              <a:gd name="connsiteX9002" fmla="*/ 6492436 w 12238203"/>
              <a:gd name="connsiteY9002" fmla="*/ 13311304 h 14922648"/>
              <a:gd name="connsiteX9003" fmla="*/ 6501555 w 12238203"/>
              <a:gd name="connsiteY9003" fmla="*/ 13292635 h 14922648"/>
              <a:gd name="connsiteX9004" fmla="*/ 6500004 w 12238203"/>
              <a:gd name="connsiteY9004" fmla="*/ 13269547 h 14922648"/>
              <a:gd name="connsiteX9005" fmla="*/ 6501555 w 12238203"/>
              <a:gd name="connsiteY9005" fmla="*/ 13292635 h 14922648"/>
              <a:gd name="connsiteX9006" fmla="*/ 9186295 w 12238203"/>
              <a:gd name="connsiteY9006" fmla="*/ 7217082 h 14922648"/>
              <a:gd name="connsiteX9007" fmla="*/ 9158353 w 12238203"/>
              <a:gd name="connsiteY9007" fmla="*/ 7161614 h 14922648"/>
              <a:gd name="connsiteX9008" fmla="*/ 9186295 w 12238203"/>
              <a:gd name="connsiteY9008" fmla="*/ 7217082 h 14922648"/>
              <a:gd name="connsiteX9009" fmla="*/ 9316377 w 12238203"/>
              <a:gd name="connsiteY9009" fmla="*/ 6940373 h 14922648"/>
              <a:gd name="connsiteX9010" fmla="*/ 9289828 w 12238203"/>
              <a:gd name="connsiteY9010" fmla="*/ 6910059 h 14922648"/>
              <a:gd name="connsiteX9011" fmla="*/ 9280249 w 12238203"/>
              <a:gd name="connsiteY9011" fmla="*/ 6944914 h 14922648"/>
              <a:gd name="connsiteX9012" fmla="*/ 9263047 w 12238203"/>
              <a:gd name="connsiteY9012" fmla="*/ 6933556 h 14922648"/>
              <a:gd name="connsiteX9013" fmla="*/ 9261577 w 12238203"/>
              <a:gd name="connsiteY9013" fmla="*/ 6957995 h 14922648"/>
              <a:gd name="connsiteX9014" fmla="*/ 9229791 w 12238203"/>
              <a:gd name="connsiteY9014" fmla="*/ 6945375 h 14922648"/>
              <a:gd name="connsiteX9015" fmla="*/ 9242442 w 12238203"/>
              <a:gd name="connsiteY9015" fmla="*/ 6971108 h 14922648"/>
              <a:gd name="connsiteX9016" fmla="*/ 9316377 w 12238203"/>
              <a:gd name="connsiteY9016" fmla="*/ 6940373 h 14922648"/>
              <a:gd name="connsiteX9017" fmla="*/ 6034528 w 12238203"/>
              <a:gd name="connsiteY9017" fmla="*/ 14368599 h 14922648"/>
              <a:gd name="connsiteX9018" fmla="*/ 6023109 w 12238203"/>
              <a:gd name="connsiteY9018" fmla="*/ 14344816 h 14922648"/>
              <a:gd name="connsiteX9019" fmla="*/ 6028078 w 12238203"/>
              <a:gd name="connsiteY9019" fmla="*/ 14375089 h 14922648"/>
              <a:gd name="connsiteX9020" fmla="*/ 6034528 w 12238203"/>
              <a:gd name="connsiteY9020" fmla="*/ 14368599 h 14922648"/>
              <a:gd name="connsiteX9021" fmla="*/ 10976544 w 12238203"/>
              <a:gd name="connsiteY9021" fmla="*/ 3186788 h 14922648"/>
              <a:gd name="connsiteX9022" fmla="*/ 10986845 w 12238203"/>
              <a:gd name="connsiteY9022" fmla="*/ 3157661 h 14922648"/>
              <a:gd name="connsiteX9023" fmla="*/ 10994957 w 12238203"/>
              <a:gd name="connsiteY9023" fmla="*/ 3134722 h 14922648"/>
              <a:gd name="connsiteX9024" fmla="*/ 10984375 w 12238203"/>
              <a:gd name="connsiteY9024" fmla="*/ 3034030 h 14922648"/>
              <a:gd name="connsiteX9025" fmla="*/ 10873000 w 12238203"/>
              <a:gd name="connsiteY9025" fmla="*/ 2950646 h 14922648"/>
              <a:gd name="connsiteX9026" fmla="*/ 10801725 w 12238203"/>
              <a:gd name="connsiteY9026" fmla="*/ 3253746 h 14922648"/>
              <a:gd name="connsiteX9027" fmla="*/ 10842509 w 12238203"/>
              <a:gd name="connsiteY9027" fmla="*/ 3259308 h 14922648"/>
              <a:gd name="connsiteX9028" fmla="*/ 10845036 w 12238203"/>
              <a:gd name="connsiteY9028" fmla="*/ 3259653 h 14922648"/>
              <a:gd name="connsiteX9029" fmla="*/ 10946373 w 12238203"/>
              <a:gd name="connsiteY9029" fmla="*/ 3228399 h 14922648"/>
              <a:gd name="connsiteX9030" fmla="*/ 10976544 w 12238203"/>
              <a:gd name="connsiteY9030" fmla="*/ 3186788 h 14922648"/>
              <a:gd name="connsiteX9031" fmla="*/ 6525759 w 12238203"/>
              <a:gd name="connsiteY9031" fmla="*/ 13270235 h 14922648"/>
              <a:gd name="connsiteX9032" fmla="*/ 6519044 w 12238203"/>
              <a:gd name="connsiteY9032" fmla="*/ 13248429 h 14922648"/>
              <a:gd name="connsiteX9033" fmla="*/ 6525759 w 12238203"/>
              <a:gd name="connsiteY9033" fmla="*/ 13270235 h 14922648"/>
              <a:gd name="connsiteX9034" fmla="*/ 10879931 w 12238203"/>
              <a:gd name="connsiteY9034" fmla="*/ 3421424 h 14922648"/>
              <a:gd name="connsiteX9035" fmla="*/ 10858707 w 12238203"/>
              <a:gd name="connsiteY9035" fmla="*/ 3404905 h 14922648"/>
              <a:gd name="connsiteX9036" fmla="*/ 10879931 w 12238203"/>
              <a:gd name="connsiteY9036" fmla="*/ 3421424 h 14922648"/>
              <a:gd name="connsiteX9037" fmla="*/ 8417430 w 12238203"/>
              <a:gd name="connsiteY9037" fmla="*/ 8997116 h 14922648"/>
              <a:gd name="connsiteX9038" fmla="*/ 8258360 w 12238203"/>
              <a:gd name="connsiteY9038" fmla="*/ 8900228 h 14922648"/>
              <a:gd name="connsiteX9039" fmla="*/ 8420941 w 12238203"/>
              <a:gd name="connsiteY9039" fmla="*/ 8977691 h 14922648"/>
              <a:gd name="connsiteX9040" fmla="*/ 8417430 w 12238203"/>
              <a:gd name="connsiteY9040" fmla="*/ 8997116 h 14922648"/>
              <a:gd name="connsiteX9041" fmla="*/ 6764715 w 12238203"/>
              <a:gd name="connsiteY9041" fmla="*/ 12738986 h 14922648"/>
              <a:gd name="connsiteX9042" fmla="*/ 6760978 w 12238203"/>
              <a:gd name="connsiteY9042" fmla="*/ 12733455 h 14922648"/>
              <a:gd name="connsiteX9043" fmla="*/ 6760541 w 12238203"/>
              <a:gd name="connsiteY9043" fmla="*/ 12745982 h 14922648"/>
              <a:gd name="connsiteX9044" fmla="*/ 6764715 w 12238203"/>
              <a:gd name="connsiteY9044" fmla="*/ 12738986 h 14922648"/>
              <a:gd name="connsiteX9045" fmla="*/ 6948560 w 12238203"/>
              <a:gd name="connsiteY9045" fmla="*/ 12323956 h 14922648"/>
              <a:gd name="connsiteX9046" fmla="*/ 6929574 w 12238203"/>
              <a:gd name="connsiteY9046" fmla="*/ 12288559 h 14922648"/>
              <a:gd name="connsiteX9047" fmla="*/ 6948560 w 12238203"/>
              <a:gd name="connsiteY9047" fmla="*/ 12323956 h 14922648"/>
              <a:gd name="connsiteX9048" fmla="*/ 9759304 w 12238203"/>
              <a:gd name="connsiteY9048" fmla="*/ 5963383 h 14922648"/>
              <a:gd name="connsiteX9049" fmla="*/ 9750119 w 12238203"/>
              <a:gd name="connsiteY9049" fmla="*/ 5958805 h 14922648"/>
              <a:gd name="connsiteX9050" fmla="*/ 9740731 w 12238203"/>
              <a:gd name="connsiteY9050" fmla="*/ 5977645 h 14922648"/>
              <a:gd name="connsiteX9051" fmla="*/ 9749916 w 12238203"/>
              <a:gd name="connsiteY9051" fmla="*/ 5982222 h 14922648"/>
              <a:gd name="connsiteX9052" fmla="*/ 10541220 w 12238203"/>
              <a:gd name="connsiteY9052" fmla="*/ 4196710 h 14922648"/>
              <a:gd name="connsiteX9053" fmla="*/ 10501418 w 12238203"/>
              <a:gd name="connsiteY9053" fmla="*/ 4208198 h 14922648"/>
              <a:gd name="connsiteX9054" fmla="*/ 10541220 w 12238203"/>
              <a:gd name="connsiteY9054" fmla="*/ 4196710 h 14922648"/>
              <a:gd name="connsiteX9055" fmla="*/ 9640942 w 12238203"/>
              <a:gd name="connsiteY9055" fmla="*/ 6235782 h 14922648"/>
              <a:gd name="connsiteX9056" fmla="*/ 9596377 w 12238203"/>
              <a:gd name="connsiteY9056" fmla="*/ 6207850 h 14922648"/>
              <a:gd name="connsiteX9057" fmla="*/ 9640942 w 12238203"/>
              <a:gd name="connsiteY9057" fmla="*/ 6235782 h 14922648"/>
              <a:gd name="connsiteX9058" fmla="*/ 9334855 w 12238203"/>
              <a:gd name="connsiteY9058" fmla="*/ 6931056 h 14922648"/>
              <a:gd name="connsiteX9059" fmla="*/ 9318445 w 12238203"/>
              <a:gd name="connsiteY9059" fmla="*/ 6905144 h 14922648"/>
              <a:gd name="connsiteX9060" fmla="*/ 9334855 w 12238203"/>
              <a:gd name="connsiteY9060" fmla="*/ 6931056 h 14922648"/>
              <a:gd name="connsiteX9061" fmla="*/ 6738333 w 12238203"/>
              <a:gd name="connsiteY9061" fmla="*/ 12808935 h 14922648"/>
              <a:gd name="connsiteX9062" fmla="*/ 6735434 w 12238203"/>
              <a:gd name="connsiteY9062" fmla="*/ 12777569 h 14922648"/>
              <a:gd name="connsiteX9063" fmla="*/ 6720769 w 12238203"/>
              <a:gd name="connsiteY9063" fmla="*/ 12756913 h 14922648"/>
              <a:gd name="connsiteX9064" fmla="*/ 6714971 w 12238203"/>
              <a:gd name="connsiteY9064" fmla="*/ 12748746 h 14922648"/>
              <a:gd name="connsiteX9065" fmla="*/ 6715599 w 12238203"/>
              <a:gd name="connsiteY9065" fmla="*/ 12756253 h 14922648"/>
              <a:gd name="connsiteX9066" fmla="*/ 6717880 w 12238203"/>
              <a:gd name="connsiteY9066" fmla="*/ 12783552 h 14922648"/>
              <a:gd name="connsiteX9067" fmla="*/ 6738333 w 12238203"/>
              <a:gd name="connsiteY9067" fmla="*/ 12808935 h 14922648"/>
              <a:gd name="connsiteX9068" fmla="*/ 7169697 w 12238203"/>
              <a:gd name="connsiteY9068" fmla="*/ 11838744 h 14922648"/>
              <a:gd name="connsiteX9069" fmla="*/ 7088004 w 12238203"/>
              <a:gd name="connsiteY9069" fmla="*/ 11754188 h 14922648"/>
              <a:gd name="connsiteX9070" fmla="*/ 7169697 w 12238203"/>
              <a:gd name="connsiteY9070" fmla="*/ 11838744 h 14922648"/>
              <a:gd name="connsiteX9071" fmla="*/ 7886165 w 12238203"/>
              <a:gd name="connsiteY9071" fmla="*/ 10218946 h 14922648"/>
              <a:gd name="connsiteX9072" fmla="*/ 7886129 w 12238203"/>
              <a:gd name="connsiteY9072" fmla="*/ 10204712 h 14922648"/>
              <a:gd name="connsiteX9073" fmla="*/ 7879192 w 12238203"/>
              <a:gd name="connsiteY9073" fmla="*/ 10204908 h 14922648"/>
              <a:gd name="connsiteX9074" fmla="*/ 7878875 w 12238203"/>
              <a:gd name="connsiteY9074" fmla="*/ 10218837 h 14922648"/>
              <a:gd name="connsiteX9075" fmla="*/ 7886165 w 12238203"/>
              <a:gd name="connsiteY9075" fmla="*/ 10218946 h 14922648"/>
              <a:gd name="connsiteX9076" fmla="*/ 6328385 w 12238203"/>
              <a:gd name="connsiteY9076" fmla="*/ 13746101 h 14922648"/>
              <a:gd name="connsiteX9077" fmla="*/ 6277793 w 12238203"/>
              <a:gd name="connsiteY9077" fmla="*/ 13719662 h 14922648"/>
              <a:gd name="connsiteX9078" fmla="*/ 6255877 w 12238203"/>
              <a:gd name="connsiteY9078" fmla="*/ 13760020 h 14922648"/>
              <a:gd name="connsiteX9079" fmla="*/ 6217358 w 12238203"/>
              <a:gd name="connsiteY9079" fmla="*/ 13751745 h 14922648"/>
              <a:gd name="connsiteX9080" fmla="*/ 6206745 w 12238203"/>
              <a:gd name="connsiteY9080" fmla="*/ 13736628 h 14922648"/>
              <a:gd name="connsiteX9081" fmla="*/ 6206193 w 12238203"/>
              <a:gd name="connsiteY9081" fmla="*/ 13735841 h 14922648"/>
              <a:gd name="connsiteX9082" fmla="*/ 6209608 w 12238203"/>
              <a:gd name="connsiteY9082" fmla="*/ 13714555 h 14922648"/>
              <a:gd name="connsiteX9083" fmla="*/ 6245107 w 12238203"/>
              <a:gd name="connsiteY9083" fmla="*/ 13709305 h 14922648"/>
              <a:gd name="connsiteX9084" fmla="*/ 6179338 w 12238203"/>
              <a:gd name="connsiteY9084" fmla="*/ 13680246 h 14922648"/>
              <a:gd name="connsiteX9085" fmla="*/ 6169182 w 12238203"/>
              <a:gd name="connsiteY9085" fmla="*/ 13721715 h 14922648"/>
              <a:gd name="connsiteX9086" fmla="*/ 6124612 w 12238203"/>
              <a:gd name="connsiteY9086" fmla="*/ 13672405 h 14922648"/>
              <a:gd name="connsiteX9087" fmla="*/ 6165245 w 12238203"/>
              <a:gd name="connsiteY9087" fmla="*/ 13674019 h 14922648"/>
              <a:gd name="connsiteX9088" fmla="*/ 6100987 w 12238203"/>
              <a:gd name="connsiteY9088" fmla="*/ 13641541 h 14922648"/>
              <a:gd name="connsiteX9089" fmla="*/ 6083073 w 12238203"/>
              <a:gd name="connsiteY9089" fmla="*/ 13691326 h 14922648"/>
              <a:gd name="connsiteX9090" fmla="*/ 6029385 w 12238203"/>
              <a:gd name="connsiteY9090" fmla="*/ 13634925 h 14922648"/>
              <a:gd name="connsiteX9091" fmla="*/ 6083477 w 12238203"/>
              <a:gd name="connsiteY9091" fmla="*/ 13633804 h 14922648"/>
              <a:gd name="connsiteX9092" fmla="*/ 6008969 w 12238203"/>
              <a:gd name="connsiteY9092" fmla="*/ 13596799 h 14922648"/>
              <a:gd name="connsiteX9093" fmla="*/ 5988959 w 12238203"/>
              <a:gd name="connsiteY9093" fmla="*/ 13642084 h 14922648"/>
              <a:gd name="connsiteX9094" fmla="*/ 5935857 w 12238203"/>
              <a:gd name="connsiteY9094" fmla="*/ 13593600 h 14922648"/>
              <a:gd name="connsiteX9095" fmla="*/ 5991459 w 12238203"/>
              <a:gd name="connsiteY9095" fmla="*/ 13589062 h 14922648"/>
              <a:gd name="connsiteX9096" fmla="*/ 5915011 w 12238203"/>
              <a:gd name="connsiteY9096" fmla="*/ 13555284 h 14922648"/>
              <a:gd name="connsiteX9097" fmla="*/ 5893681 w 12238203"/>
              <a:gd name="connsiteY9097" fmla="*/ 13603560 h 14922648"/>
              <a:gd name="connsiteX9098" fmla="*/ 5847442 w 12238203"/>
              <a:gd name="connsiteY9098" fmla="*/ 13549939 h 14922648"/>
              <a:gd name="connsiteX9099" fmla="*/ 5887678 w 12238203"/>
              <a:gd name="connsiteY9099" fmla="*/ 13543207 h 14922648"/>
              <a:gd name="connsiteX9100" fmla="*/ 5833670 w 12238203"/>
              <a:gd name="connsiteY9100" fmla="*/ 13515259 h 14922648"/>
              <a:gd name="connsiteX9101" fmla="*/ 5795226 w 12238203"/>
              <a:gd name="connsiteY9101" fmla="*/ 13564142 h 14922648"/>
              <a:gd name="connsiteX9102" fmla="*/ 5752184 w 12238203"/>
              <a:gd name="connsiteY9102" fmla="*/ 13520615 h 14922648"/>
              <a:gd name="connsiteX9103" fmla="*/ 5800474 w 12238203"/>
              <a:gd name="connsiteY9103" fmla="*/ 13533781 h 14922648"/>
              <a:gd name="connsiteX9104" fmla="*/ 5812743 w 12238203"/>
              <a:gd name="connsiteY9104" fmla="*/ 13506012 h 14922648"/>
              <a:gd name="connsiteX9105" fmla="*/ 5745464 w 12238203"/>
              <a:gd name="connsiteY9105" fmla="*/ 13480371 h 14922648"/>
              <a:gd name="connsiteX9106" fmla="*/ 5717592 w 12238203"/>
              <a:gd name="connsiteY9106" fmla="*/ 13505330 h 14922648"/>
              <a:gd name="connsiteX9107" fmla="*/ 5670929 w 12238203"/>
              <a:gd name="connsiteY9107" fmla="*/ 13592455 h 14922648"/>
              <a:gd name="connsiteX9108" fmla="*/ 5616923 w 12238203"/>
              <a:gd name="connsiteY9108" fmla="*/ 13705441 h 14922648"/>
              <a:gd name="connsiteX9109" fmla="*/ 5560294 w 12238203"/>
              <a:gd name="connsiteY9109" fmla="*/ 13833607 h 14922648"/>
              <a:gd name="connsiteX9110" fmla="*/ 5555254 w 12238203"/>
              <a:gd name="connsiteY9110" fmla="*/ 13872740 h 14922648"/>
              <a:gd name="connsiteX9111" fmla="*/ 5577471 w 12238203"/>
              <a:gd name="connsiteY9111" fmla="*/ 13886892 h 14922648"/>
              <a:gd name="connsiteX9112" fmla="*/ 5659619 w 12238203"/>
              <a:gd name="connsiteY9112" fmla="*/ 13939215 h 14922648"/>
              <a:gd name="connsiteX9113" fmla="*/ 5774915 w 12238203"/>
              <a:gd name="connsiteY9113" fmla="*/ 13994818 h 14922648"/>
              <a:gd name="connsiteX9114" fmla="*/ 5912599 w 12238203"/>
              <a:gd name="connsiteY9114" fmla="*/ 14067907 h 14922648"/>
              <a:gd name="connsiteX9115" fmla="*/ 6106999 w 12238203"/>
              <a:gd name="connsiteY9115" fmla="*/ 14124695 h 14922648"/>
              <a:gd name="connsiteX9116" fmla="*/ 6328385 w 12238203"/>
              <a:gd name="connsiteY9116" fmla="*/ 13746101 h 14922648"/>
              <a:gd name="connsiteX9117" fmla="*/ 6057642 w 12238203"/>
              <a:gd name="connsiteY9117" fmla="*/ 14360075 h 14922648"/>
              <a:gd name="connsiteX9118" fmla="*/ 6040533 w 12238203"/>
              <a:gd name="connsiteY9118" fmla="*/ 14315761 h 14922648"/>
              <a:gd name="connsiteX9119" fmla="*/ 6057642 w 12238203"/>
              <a:gd name="connsiteY9119" fmla="*/ 14360075 h 14922648"/>
              <a:gd name="connsiteX9120" fmla="*/ 9606135 w 12238203"/>
              <a:gd name="connsiteY9120" fmla="*/ 6340208 h 14922648"/>
              <a:gd name="connsiteX9121" fmla="*/ 9585413 w 12238203"/>
              <a:gd name="connsiteY9121" fmla="*/ 6324158 h 14922648"/>
              <a:gd name="connsiteX9122" fmla="*/ 9606135 w 12238203"/>
              <a:gd name="connsiteY9122" fmla="*/ 6340208 h 14922648"/>
              <a:gd name="connsiteX9123" fmla="*/ 9620053 w 12238203"/>
              <a:gd name="connsiteY9123" fmla="*/ 6312278 h 14922648"/>
              <a:gd name="connsiteX9124" fmla="*/ 9620053 w 12238203"/>
              <a:gd name="connsiteY9124" fmla="*/ 6312278 h 14922648"/>
              <a:gd name="connsiteX9125" fmla="*/ 6758639 w 12238203"/>
              <a:gd name="connsiteY9125" fmla="*/ 12792973 h 14922648"/>
              <a:gd name="connsiteX9126" fmla="*/ 6749436 w 12238203"/>
              <a:gd name="connsiteY9126" fmla="*/ 12766645 h 14922648"/>
              <a:gd name="connsiteX9127" fmla="*/ 6746468 w 12238203"/>
              <a:gd name="connsiteY9127" fmla="*/ 12760189 h 14922648"/>
              <a:gd name="connsiteX9128" fmla="*/ 6743868 w 12238203"/>
              <a:gd name="connsiteY9128" fmla="*/ 12754532 h 14922648"/>
              <a:gd name="connsiteX9129" fmla="*/ 6732482 w 12238203"/>
              <a:gd name="connsiteY9129" fmla="*/ 12748341 h 14922648"/>
              <a:gd name="connsiteX9130" fmla="*/ 6735035 w 12238203"/>
              <a:gd name="connsiteY9130" fmla="*/ 12758732 h 14922648"/>
              <a:gd name="connsiteX9131" fmla="*/ 6739724 w 12238203"/>
              <a:gd name="connsiteY9131" fmla="*/ 12777810 h 14922648"/>
              <a:gd name="connsiteX9132" fmla="*/ 6758639 w 12238203"/>
              <a:gd name="connsiteY9132" fmla="*/ 12792973 h 14922648"/>
              <a:gd name="connsiteX9133" fmla="*/ 6077632 w 12238203"/>
              <a:gd name="connsiteY9133" fmla="*/ 14336746 h 14922648"/>
              <a:gd name="connsiteX9134" fmla="*/ 6077332 w 12238203"/>
              <a:gd name="connsiteY9134" fmla="*/ 14294754 h 14922648"/>
              <a:gd name="connsiteX9135" fmla="*/ 6047327 w 12238203"/>
              <a:gd name="connsiteY9135" fmla="*/ 14300385 h 14922648"/>
              <a:gd name="connsiteX9136" fmla="*/ 6077632 w 12238203"/>
              <a:gd name="connsiteY9136" fmla="*/ 14336746 h 14922648"/>
              <a:gd name="connsiteX9137" fmla="*/ 8366853 w 12238203"/>
              <a:gd name="connsiteY9137" fmla="*/ 9157352 h 14922648"/>
              <a:gd name="connsiteX9138" fmla="*/ 8336777 w 12238203"/>
              <a:gd name="connsiteY9138" fmla="*/ 9165571 h 14922648"/>
              <a:gd name="connsiteX9139" fmla="*/ 8366853 w 12238203"/>
              <a:gd name="connsiteY9139" fmla="*/ 9157352 h 14922648"/>
              <a:gd name="connsiteX9140" fmla="*/ 6840364 w 12238203"/>
              <a:gd name="connsiteY9140" fmla="*/ 12613227 h 14922648"/>
              <a:gd name="connsiteX9141" fmla="*/ 6828914 w 12238203"/>
              <a:gd name="connsiteY9141" fmla="*/ 12604610 h 14922648"/>
              <a:gd name="connsiteX9142" fmla="*/ 6811058 w 12238203"/>
              <a:gd name="connsiteY9142" fmla="*/ 12623154 h 14922648"/>
              <a:gd name="connsiteX9143" fmla="*/ 6840364 w 12238203"/>
              <a:gd name="connsiteY9143" fmla="*/ 12613227 h 14922648"/>
              <a:gd name="connsiteX9144" fmla="*/ 9356809 w 12238203"/>
              <a:gd name="connsiteY9144" fmla="*/ 6918213 h 14922648"/>
              <a:gd name="connsiteX9145" fmla="*/ 9353054 w 12238203"/>
              <a:gd name="connsiteY9145" fmla="*/ 6918025 h 14922648"/>
              <a:gd name="connsiteX9146" fmla="*/ 9356809 w 12238203"/>
              <a:gd name="connsiteY9146" fmla="*/ 6918213 h 14922648"/>
              <a:gd name="connsiteX9147" fmla="*/ 9191450 w 12238203"/>
              <a:gd name="connsiteY9147" fmla="*/ 7299495 h 14922648"/>
              <a:gd name="connsiteX9148" fmla="*/ 9158815 w 12238203"/>
              <a:gd name="connsiteY9148" fmla="*/ 7262733 h 14922648"/>
              <a:gd name="connsiteX9149" fmla="*/ 9131333 w 12238203"/>
              <a:gd name="connsiteY9149" fmla="*/ 7226952 h 14922648"/>
              <a:gd name="connsiteX9150" fmla="*/ 9128813 w 12238203"/>
              <a:gd name="connsiteY9150" fmla="*/ 7223672 h 14922648"/>
              <a:gd name="connsiteX9151" fmla="*/ 9119690 w 12238203"/>
              <a:gd name="connsiteY9151" fmla="*/ 7201424 h 14922648"/>
              <a:gd name="connsiteX9152" fmla="*/ 9130769 w 12238203"/>
              <a:gd name="connsiteY9152" fmla="*/ 7234315 h 14922648"/>
              <a:gd name="connsiteX9153" fmla="*/ 9141697 w 12238203"/>
              <a:gd name="connsiteY9153" fmla="*/ 7266746 h 14922648"/>
              <a:gd name="connsiteX9154" fmla="*/ 9191450 w 12238203"/>
              <a:gd name="connsiteY9154" fmla="*/ 7299495 h 14922648"/>
              <a:gd name="connsiteX9155" fmla="*/ 6850482 w 12238203"/>
              <a:gd name="connsiteY9155" fmla="*/ 12598382 h 14922648"/>
              <a:gd name="connsiteX9156" fmla="*/ 6850252 w 12238203"/>
              <a:gd name="connsiteY9156" fmla="*/ 12580488 h 14922648"/>
              <a:gd name="connsiteX9157" fmla="*/ 6850482 w 12238203"/>
              <a:gd name="connsiteY9157" fmla="*/ 12598382 h 14922648"/>
              <a:gd name="connsiteX9158" fmla="*/ 8509497 w 12238203"/>
              <a:gd name="connsiteY9158" fmla="*/ 8844730 h 14922648"/>
              <a:gd name="connsiteX9159" fmla="*/ 8473614 w 12238203"/>
              <a:gd name="connsiteY9159" fmla="*/ 8866100 h 14922648"/>
              <a:gd name="connsiteX9160" fmla="*/ 8405937 w 12238203"/>
              <a:gd name="connsiteY9160" fmla="*/ 8718912 h 14922648"/>
              <a:gd name="connsiteX9161" fmla="*/ 8460131 w 12238203"/>
              <a:gd name="connsiteY9161" fmla="*/ 8764275 h 14922648"/>
              <a:gd name="connsiteX9162" fmla="*/ 8509497 w 12238203"/>
              <a:gd name="connsiteY9162" fmla="*/ 8844730 h 14922648"/>
              <a:gd name="connsiteX9163" fmla="*/ 6334312 w 12238203"/>
              <a:gd name="connsiteY9163" fmla="*/ 13769655 h 14922648"/>
              <a:gd name="connsiteX9164" fmla="*/ 6228207 w 12238203"/>
              <a:gd name="connsiteY9164" fmla="*/ 14000554 h 14922648"/>
              <a:gd name="connsiteX9165" fmla="*/ 6109936 w 12238203"/>
              <a:gd name="connsiteY9165" fmla="*/ 14146929 h 14922648"/>
              <a:gd name="connsiteX9166" fmla="*/ 5949702 w 12238203"/>
              <a:gd name="connsiteY9166" fmla="*/ 14105237 h 14922648"/>
              <a:gd name="connsiteX9167" fmla="*/ 5720583 w 12238203"/>
              <a:gd name="connsiteY9167" fmla="*/ 13995322 h 14922648"/>
              <a:gd name="connsiteX9168" fmla="*/ 5541077 w 12238203"/>
              <a:gd name="connsiteY9168" fmla="*/ 13895582 h 14922648"/>
              <a:gd name="connsiteX9169" fmla="*/ 5541191 w 12238203"/>
              <a:gd name="connsiteY9169" fmla="*/ 13858357 h 14922648"/>
              <a:gd name="connsiteX9170" fmla="*/ 5456006 w 12238203"/>
              <a:gd name="connsiteY9170" fmla="*/ 13816634 h 14922648"/>
              <a:gd name="connsiteX9171" fmla="*/ 5478431 w 12238203"/>
              <a:gd name="connsiteY9171" fmla="*/ 13747395 h 14922648"/>
              <a:gd name="connsiteX9172" fmla="*/ 5617740 w 12238203"/>
              <a:gd name="connsiteY9172" fmla="*/ 13432107 h 14922648"/>
              <a:gd name="connsiteX9173" fmla="*/ 5697798 w 12238203"/>
              <a:gd name="connsiteY9173" fmla="*/ 13401098 h 14922648"/>
              <a:gd name="connsiteX9174" fmla="*/ 5732391 w 12238203"/>
              <a:gd name="connsiteY9174" fmla="*/ 13416383 h 14922648"/>
              <a:gd name="connsiteX9175" fmla="*/ 5792127 w 12238203"/>
              <a:gd name="connsiteY9175" fmla="*/ 13393246 h 14922648"/>
              <a:gd name="connsiteX9176" fmla="*/ 5841813 w 12238203"/>
              <a:gd name="connsiteY9176" fmla="*/ 13440220 h 14922648"/>
              <a:gd name="connsiteX9177" fmla="*/ 5930811 w 12238203"/>
              <a:gd name="connsiteY9177" fmla="*/ 13491799 h 14922648"/>
              <a:gd name="connsiteX9178" fmla="*/ 5960591 w 12238203"/>
              <a:gd name="connsiteY9178" fmla="*/ 13471765 h 14922648"/>
              <a:gd name="connsiteX9179" fmla="*/ 6028872 w 12238203"/>
              <a:gd name="connsiteY9179" fmla="*/ 13522871 h 14922648"/>
              <a:gd name="connsiteX9180" fmla="*/ 6126244 w 12238203"/>
              <a:gd name="connsiteY9180" fmla="*/ 13565894 h 14922648"/>
              <a:gd name="connsiteX9181" fmla="*/ 6210398 w 12238203"/>
              <a:gd name="connsiteY9181" fmla="*/ 13590311 h 14922648"/>
              <a:gd name="connsiteX9182" fmla="*/ 6293989 w 12238203"/>
              <a:gd name="connsiteY9182" fmla="*/ 13664522 h 14922648"/>
              <a:gd name="connsiteX9183" fmla="*/ 6339228 w 12238203"/>
              <a:gd name="connsiteY9183" fmla="*/ 13692680 h 14922648"/>
              <a:gd name="connsiteX9184" fmla="*/ 6334312 w 12238203"/>
              <a:gd name="connsiteY9184" fmla="*/ 13769655 h 14922648"/>
              <a:gd name="connsiteX9185" fmla="*/ 11028658 w 12238203"/>
              <a:gd name="connsiteY9185" fmla="*/ 3145915 h 14922648"/>
              <a:gd name="connsiteX9186" fmla="*/ 11029733 w 12238203"/>
              <a:gd name="connsiteY9186" fmla="*/ 3137719 h 14922648"/>
              <a:gd name="connsiteX9187" fmla="*/ 11023005 w 12238203"/>
              <a:gd name="connsiteY9187" fmla="*/ 3132196 h 14922648"/>
              <a:gd name="connsiteX9188" fmla="*/ 11028658 w 12238203"/>
              <a:gd name="connsiteY9188" fmla="*/ 3145915 h 14922648"/>
              <a:gd name="connsiteX9189" fmla="*/ 6770504 w 12238203"/>
              <a:gd name="connsiteY9189" fmla="*/ 12788040 h 14922648"/>
              <a:gd name="connsiteX9190" fmla="*/ 6768571 w 12238203"/>
              <a:gd name="connsiteY9190" fmla="*/ 12771793 h 14922648"/>
              <a:gd name="connsiteX9191" fmla="*/ 6761288 w 12238203"/>
              <a:gd name="connsiteY9191" fmla="*/ 12762079 h 14922648"/>
              <a:gd name="connsiteX9192" fmla="*/ 6757305 w 12238203"/>
              <a:gd name="connsiteY9192" fmla="*/ 12756766 h 14922648"/>
              <a:gd name="connsiteX9193" fmla="*/ 6757646 w 12238203"/>
              <a:gd name="connsiteY9193" fmla="*/ 12761614 h 14922648"/>
              <a:gd name="connsiteX9194" fmla="*/ 6758477 w 12238203"/>
              <a:gd name="connsiteY9194" fmla="*/ 12773438 h 14922648"/>
              <a:gd name="connsiteX9195" fmla="*/ 6770504 w 12238203"/>
              <a:gd name="connsiteY9195" fmla="*/ 12788040 h 14922648"/>
              <a:gd name="connsiteX9196" fmla="*/ 6575274 w 12238203"/>
              <a:gd name="connsiteY9196" fmla="*/ 13243744 h 14922648"/>
              <a:gd name="connsiteX9197" fmla="*/ 6523204 w 12238203"/>
              <a:gd name="connsiteY9197" fmla="*/ 13299146 h 14922648"/>
              <a:gd name="connsiteX9198" fmla="*/ 6439844 w 12238203"/>
              <a:gd name="connsiteY9198" fmla="*/ 13398766 h 14922648"/>
              <a:gd name="connsiteX9199" fmla="*/ 6370187 w 12238203"/>
              <a:gd name="connsiteY9199" fmla="*/ 13266159 h 14922648"/>
              <a:gd name="connsiteX9200" fmla="*/ 6334054 w 12238203"/>
              <a:gd name="connsiteY9200" fmla="*/ 13117813 h 14922648"/>
              <a:gd name="connsiteX9201" fmla="*/ 6228672 w 12238203"/>
              <a:gd name="connsiteY9201" fmla="*/ 13267275 h 14922648"/>
              <a:gd name="connsiteX9202" fmla="*/ 6188181 w 12238203"/>
              <a:gd name="connsiteY9202" fmla="*/ 13243274 h 14922648"/>
              <a:gd name="connsiteX9203" fmla="*/ 6345190 w 12238203"/>
              <a:gd name="connsiteY9203" fmla="*/ 13033633 h 14922648"/>
              <a:gd name="connsiteX9204" fmla="*/ 6432330 w 12238203"/>
              <a:gd name="connsiteY9204" fmla="*/ 13283942 h 14922648"/>
              <a:gd name="connsiteX9205" fmla="*/ 6523519 w 12238203"/>
              <a:gd name="connsiteY9205" fmla="*/ 13198982 h 14922648"/>
              <a:gd name="connsiteX9206" fmla="*/ 6575274 w 12238203"/>
              <a:gd name="connsiteY9206" fmla="*/ 13243744 h 14922648"/>
              <a:gd name="connsiteX9207" fmla="*/ 10901054 w 12238203"/>
              <a:gd name="connsiteY9207" fmla="*/ 3462380 h 14922648"/>
              <a:gd name="connsiteX9208" fmla="*/ 10876274 w 12238203"/>
              <a:gd name="connsiteY9208" fmla="*/ 3441230 h 14922648"/>
              <a:gd name="connsiteX9209" fmla="*/ 10901054 w 12238203"/>
              <a:gd name="connsiteY9209" fmla="*/ 3462380 h 14922648"/>
              <a:gd name="connsiteX9210" fmla="*/ 8171273 w 12238203"/>
              <a:gd name="connsiteY9210" fmla="*/ 9642371 h 14922648"/>
              <a:gd name="connsiteX9211" fmla="*/ 8163684 w 12238203"/>
              <a:gd name="connsiteY9211" fmla="*/ 9623823 h 14922648"/>
              <a:gd name="connsiteX9212" fmla="*/ 8155572 w 12238203"/>
              <a:gd name="connsiteY9212" fmla="*/ 9638412 h 14922648"/>
              <a:gd name="connsiteX9213" fmla="*/ 8171273 w 12238203"/>
              <a:gd name="connsiteY9213" fmla="*/ 9642371 h 14922648"/>
              <a:gd name="connsiteX9214" fmla="*/ 7059304 w 12238203"/>
              <a:gd name="connsiteY9214" fmla="*/ 12160901 h 14922648"/>
              <a:gd name="connsiteX9215" fmla="*/ 7048914 w 12238203"/>
              <a:gd name="connsiteY9215" fmla="*/ 12144080 h 14922648"/>
              <a:gd name="connsiteX9216" fmla="*/ 7059304 w 12238203"/>
              <a:gd name="connsiteY9216" fmla="*/ 12160901 h 14922648"/>
              <a:gd name="connsiteX9217" fmla="*/ 10573966 w 12238203"/>
              <a:gd name="connsiteY9217" fmla="*/ 4208110 h 14922648"/>
              <a:gd name="connsiteX9218" fmla="*/ 10573619 w 12238203"/>
              <a:gd name="connsiteY9218" fmla="*/ 4200823 h 14922648"/>
              <a:gd name="connsiteX9219" fmla="*/ 10547715 w 12238203"/>
              <a:gd name="connsiteY9219" fmla="*/ 4214372 h 14922648"/>
              <a:gd name="connsiteX9220" fmla="*/ 10573966 w 12238203"/>
              <a:gd name="connsiteY9220" fmla="*/ 4208110 h 14922648"/>
              <a:gd name="connsiteX9221" fmla="*/ 10581047 w 12238203"/>
              <a:gd name="connsiteY9221" fmla="*/ 4194413 h 14922648"/>
              <a:gd name="connsiteX9222" fmla="*/ 10532844 w 12238203"/>
              <a:gd name="connsiteY9222" fmla="*/ 4148631 h 14922648"/>
              <a:gd name="connsiteX9223" fmla="*/ 10581047 w 12238203"/>
              <a:gd name="connsiteY9223" fmla="*/ 4194413 h 14922648"/>
              <a:gd name="connsiteX9224" fmla="*/ 7889569 w 12238203"/>
              <a:gd name="connsiteY9224" fmla="*/ 10293514 h 14922648"/>
              <a:gd name="connsiteX9225" fmla="*/ 7886138 w 12238203"/>
              <a:gd name="connsiteY9225" fmla="*/ 10268943 h 14922648"/>
              <a:gd name="connsiteX9226" fmla="*/ 7889569 w 12238203"/>
              <a:gd name="connsiteY9226" fmla="*/ 10293514 h 14922648"/>
              <a:gd name="connsiteX9227" fmla="*/ 6995151 w 12238203"/>
              <a:gd name="connsiteY9227" fmla="*/ 12325687 h 14922648"/>
              <a:gd name="connsiteX9228" fmla="*/ 6966685 w 12238203"/>
              <a:gd name="connsiteY9228" fmla="*/ 12279477 h 14922648"/>
              <a:gd name="connsiteX9229" fmla="*/ 6982427 w 12238203"/>
              <a:gd name="connsiteY9229" fmla="*/ 12325671 h 14922648"/>
              <a:gd name="connsiteX9230" fmla="*/ 6942723 w 12238203"/>
              <a:gd name="connsiteY9230" fmla="*/ 12288763 h 14922648"/>
              <a:gd name="connsiteX9231" fmla="*/ 6995151 w 12238203"/>
              <a:gd name="connsiteY9231" fmla="*/ 12325687 h 14922648"/>
              <a:gd name="connsiteX9232" fmla="*/ 10840616 w 12238203"/>
              <a:gd name="connsiteY9232" fmla="*/ 3623374 h 14922648"/>
              <a:gd name="connsiteX9233" fmla="*/ 10729405 w 12238203"/>
              <a:gd name="connsiteY9233" fmla="*/ 3667575 h 14922648"/>
              <a:gd name="connsiteX9234" fmla="*/ 10758628 w 12238203"/>
              <a:gd name="connsiteY9234" fmla="*/ 3685587 h 14922648"/>
              <a:gd name="connsiteX9235" fmla="*/ 10782435 w 12238203"/>
              <a:gd name="connsiteY9235" fmla="*/ 3690496 h 14922648"/>
              <a:gd name="connsiteX9236" fmla="*/ 10782496 w 12238203"/>
              <a:gd name="connsiteY9236" fmla="*/ 3669611 h 14922648"/>
              <a:gd name="connsiteX9237" fmla="*/ 10798304 w 12238203"/>
              <a:gd name="connsiteY9237" fmla="*/ 3673025 h 14922648"/>
              <a:gd name="connsiteX9238" fmla="*/ 10840616 w 12238203"/>
              <a:gd name="connsiteY9238" fmla="*/ 3623374 h 14922648"/>
              <a:gd name="connsiteX9239" fmla="*/ 6920902 w 12238203"/>
              <a:gd name="connsiteY9239" fmla="*/ 12498857 h 14922648"/>
              <a:gd name="connsiteX9240" fmla="*/ 6918522 w 12238203"/>
              <a:gd name="connsiteY9240" fmla="*/ 12470865 h 14922648"/>
              <a:gd name="connsiteX9241" fmla="*/ 6920902 w 12238203"/>
              <a:gd name="connsiteY9241" fmla="*/ 12498857 h 14922648"/>
              <a:gd name="connsiteX9242" fmla="*/ 8155419 w 12238203"/>
              <a:gd name="connsiteY9242" fmla="*/ 9705659 h 14922648"/>
              <a:gd name="connsiteX9243" fmla="*/ 8152080 w 12238203"/>
              <a:gd name="connsiteY9243" fmla="*/ 9654138 h 14922648"/>
              <a:gd name="connsiteX9244" fmla="*/ 8155419 w 12238203"/>
              <a:gd name="connsiteY9244" fmla="*/ 9705659 h 14922648"/>
              <a:gd name="connsiteX9245" fmla="*/ 10866512 w 12238203"/>
              <a:gd name="connsiteY9245" fmla="*/ 3575140 h 14922648"/>
              <a:gd name="connsiteX9246" fmla="*/ 10863116 w 12238203"/>
              <a:gd name="connsiteY9246" fmla="*/ 3467549 h 14922648"/>
              <a:gd name="connsiteX9247" fmla="*/ 10776393 w 12238203"/>
              <a:gd name="connsiteY9247" fmla="*/ 3384857 h 14922648"/>
              <a:gd name="connsiteX9248" fmla="*/ 10733489 w 12238203"/>
              <a:gd name="connsiteY9248" fmla="*/ 3647957 h 14922648"/>
              <a:gd name="connsiteX9249" fmla="*/ 10866512 w 12238203"/>
              <a:gd name="connsiteY9249" fmla="*/ 3575140 h 14922648"/>
              <a:gd name="connsiteX9250" fmla="*/ 6798563 w 12238203"/>
              <a:gd name="connsiteY9250" fmla="*/ 12785681 h 14922648"/>
              <a:gd name="connsiteX9251" fmla="*/ 6792335 w 12238203"/>
              <a:gd name="connsiteY9251" fmla="*/ 12766037 h 14922648"/>
              <a:gd name="connsiteX9252" fmla="*/ 6791668 w 12238203"/>
              <a:gd name="connsiteY9252" fmla="*/ 12763934 h 14922648"/>
              <a:gd name="connsiteX9253" fmla="*/ 6775441 w 12238203"/>
              <a:gd name="connsiteY9253" fmla="*/ 12743408 h 14922648"/>
              <a:gd name="connsiteX9254" fmla="*/ 6774961 w 12238203"/>
              <a:gd name="connsiteY9254" fmla="*/ 12763822 h 14922648"/>
              <a:gd name="connsiteX9255" fmla="*/ 6774861 w 12238203"/>
              <a:gd name="connsiteY9255" fmla="*/ 12768084 h 14922648"/>
              <a:gd name="connsiteX9256" fmla="*/ 6786698 w 12238203"/>
              <a:gd name="connsiteY9256" fmla="*/ 12790615 h 14922648"/>
              <a:gd name="connsiteX9257" fmla="*/ 6798563 w 12238203"/>
              <a:gd name="connsiteY9257" fmla="*/ 12785681 h 14922648"/>
              <a:gd name="connsiteX9258" fmla="*/ 8140974 w 12238203"/>
              <a:gd name="connsiteY9258" fmla="*/ 9747525 h 14922648"/>
              <a:gd name="connsiteX9259" fmla="*/ 8143186 w 12238203"/>
              <a:gd name="connsiteY9259" fmla="*/ 9739683 h 14922648"/>
              <a:gd name="connsiteX9260" fmla="*/ 8132268 w 12238203"/>
              <a:gd name="connsiteY9260" fmla="*/ 9733132 h 14922648"/>
              <a:gd name="connsiteX9261" fmla="*/ 8129426 w 12238203"/>
              <a:gd name="connsiteY9261" fmla="*/ 9744683 h 14922648"/>
              <a:gd name="connsiteX9262" fmla="*/ 8140974 w 12238203"/>
              <a:gd name="connsiteY9262" fmla="*/ 9747525 h 14922648"/>
              <a:gd name="connsiteX9263" fmla="*/ 6046807 w 12238203"/>
              <a:gd name="connsiteY9263" fmla="*/ 14489547 h 14922648"/>
              <a:gd name="connsiteX9264" fmla="*/ 6021597 w 12238203"/>
              <a:gd name="connsiteY9264" fmla="*/ 14441653 h 14922648"/>
              <a:gd name="connsiteX9265" fmla="*/ 6046807 w 12238203"/>
              <a:gd name="connsiteY9265" fmla="*/ 14489547 h 14922648"/>
              <a:gd name="connsiteX9266" fmla="*/ 9058431 w 12238203"/>
              <a:gd name="connsiteY9266" fmla="*/ 7675581 h 14922648"/>
              <a:gd name="connsiteX9267" fmla="*/ 9048893 w 12238203"/>
              <a:gd name="connsiteY9267" fmla="*/ 7660384 h 14922648"/>
              <a:gd name="connsiteX9268" fmla="*/ 9058431 w 12238203"/>
              <a:gd name="connsiteY9268" fmla="*/ 7675581 h 14922648"/>
              <a:gd name="connsiteX9269" fmla="*/ 9622589 w 12238203"/>
              <a:gd name="connsiteY9269" fmla="*/ 6400448 h 14922648"/>
              <a:gd name="connsiteX9270" fmla="*/ 9587615 w 12238203"/>
              <a:gd name="connsiteY9270" fmla="*/ 6365846 h 14922648"/>
              <a:gd name="connsiteX9271" fmla="*/ 9622589 w 12238203"/>
              <a:gd name="connsiteY9271" fmla="*/ 6400448 h 14922648"/>
              <a:gd name="connsiteX9272" fmla="*/ 8804413 w 12238203"/>
              <a:gd name="connsiteY9272" fmla="*/ 8253229 h 14922648"/>
              <a:gd name="connsiteX9273" fmla="*/ 8798022 w 12238203"/>
              <a:gd name="connsiteY9273" fmla="*/ 8250405 h 14922648"/>
              <a:gd name="connsiteX9274" fmla="*/ 8795200 w 12238203"/>
              <a:gd name="connsiteY9274" fmla="*/ 8256793 h 14922648"/>
              <a:gd name="connsiteX9275" fmla="*/ 8801591 w 12238203"/>
              <a:gd name="connsiteY9275" fmla="*/ 8259617 h 14922648"/>
              <a:gd name="connsiteX9276" fmla="*/ 10190200 w 12238203"/>
              <a:gd name="connsiteY9276" fmla="*/ 5117747 h 14922648"/>
              <a:gd name="connsiteX9277" fmla="*/ 10169134 w 12238203"/>
              <a:gd name="connsiteY9277" fmla="*/ 5096387 h 14922648"/>
              <a:gd name="connsiteX9278" fmla="*/ 10168343 w 12238203"/>
              <a:gd name="connsiteY9278" fmla="*/ 5134267 h 14922648"/>
              <a:gd name="connsiteX9279" fmla="*/ 10190200 w 12238203"/>
              <a:gd name="connsiteY9279" fmla="*/ 5117747 h 14922648"/>
              <a:gd name="connsiteX9280" fmla="*/ 9716323 w 12238203"/>
              <a:gd name="connsiteY9280" fmla="*/ 6191937 h 14922648"/>
              <a:gd name="connsiteX9281" fmla="*/ 9671836 w 12238203"/>
              <a:gd name="connsiteY9281" fmla="*/ 6129488 h 14922648"/>
              <a:gd name="connsiteX9282" fmla="*/ 9716323 w 12238203"/>
              <a:gd name="connsiteY9282" fmla="*/ 6191937 h 14922648"/>
              <a:gd name="connsiteX9283" fmla="*/ 6915985 w 12238203"/>
              <a:gd name="connsiteY9283" fmla="*/ 12530361 h 14922648"/>
              <a:gd name="connsiteX9284" fmla="*/ 6905417 w 12238203"/>
              <a:gd name="connsiteY9284" fmla="*/ 12501674 h 14922648"/>
              <a:gd name="connsiteX9285" fmla="*/ 6906918 w 12238203"/>
              <a:gd name="connsiteY9285" fmla="*/ 12537411 h 14922648"/>
              <a:gd name="connsiteX9286" fmla="*/ 6915985 w 12238203"/>
              <a:gd name="connsiteY9286" fmla="*/ 12530361 h 14922648"/>
              <a:gd name="connsiteX9287" fmla="*/ 10893445 w 12238203"/>
              <a:gd name="connsiteY9287" fmla="*/ 3529819 h 14922648"/>
              <a:gd name="connsiteX9288" fmla="*/ 10901779 w 12238203"/>
              <a:gd name="connsiteY9288" fmla="*/ 3499934 h 14922648"/>
              <a:gd name="connsiteX9289" fmla="*/ 10881399 w 12238203"/>
              <a:gd name="connsiteY9289" fmla="*/ 3479198 h 14922648"/>
              <a:gd name="connsiteX9290" fmla="*/ 10891096 w 12238203"/>
              <a:gd name="connsiteY9290" fmla="*/ 3534487 h 14922648"/>
              <a:gd name="connsiteX9291" fmla="*/ 10893445 w 12238203"/>
              <a:gd name="connsiteY9291" fmla="*/ 3529819 h 14922648"/>
              <a:gd name="connsiteX9292" fmla="*/ 6079706 w 12238203"/>
              <a:gd name="connsiteY9292" fmla="*/ 14425467 h 14922648"/>
              <a:gd name="connsiteX9293" fmla="*/ 6069845 w 12238203"/>
              <a:gd name="connsiteY9293" fmla="*/ 14384355 h 14922648"/>
              <a:gd name="connsiteX9294" fmla="*/ 6043474 w 12238203"/>
              <a:gd name="connsiteY9294" fmla="*/ 14414054 h 14922648"/>
              <a:gd name="connsiteX9295" fmla="*/ 6063051 w 12238203"/>
              <a:gd name="connsiteY9295" fmla="*/ 14399731 h 14922648"/>
              <a:gd name="connsiteX9296" fmla="*/ 6079706 w 12238203"/>
              <a:gd name="connsiteY9296" fmla="*/ 14425467 h 14922648"/>
              <a:gd name="connsiteX9297" fmla="*/ 7006178 w 12238203"/>
              <a:gd name="connsiteY9297" fmla="*/ 12329540 h 14922648"/>
              <a:gd name="connsiteX9298" fmla="*/ 6978359 w 12238203"/>
              <a:gd name="connsiteY9298" fmla="*/ 12274953 h 14922648"/>
              <a:gd name="connsiteX9299" fmla="*/ 7006178 w 12238203"/>
              <a:gd name="connsiteY9299" fmla="*/ 12329540 h 14922648"/>
              <a:gd name="connsiteX9300" fmla="*/ 10512478 w 12238203"/>
              <a:gd name="connsiteY9300" fmla="*/ 4394676 h 14922648"/>
              <a:gd name="connsiteX9301" fmla="*/ 10451195 w 12238203"/>
              <a:gd name="connsiteY9301" fmla="*/ 4333422 h 14922648"/>
              <a:gd name="connsiteX9302" fmla="*/ 10154879 w 12238203"/>
              <a:gd name="connsiteY9302" fmla="*/ 4737067 h 14922648"/>
              <a:gd name="connsiteX9303" fmla="*/ 10054850 w 12238203"/>
              <a:gd name="connsiteY9303" fmla="*/ 4874461 h 14922648"/>
              <a:gd name="connsiteX9304" fmla="*/ 9994291 w 12238203"/>
              <a:gd name="connsiteY9304" fmla="*/ 4945640 h 14922648"/>
              <a:gd name="connsiteX9305" fmla="*/ 10041561 w 12238203"/>
              <a:gd name="connsiteY9305" fmla="*/ 5015494 h 14922648"/>
              <a:gd name="connsiteX9306" fmla="*/ 10200691 w 12238203"/>
              <a:gd name="connsiteY9306" fmla="*/ 4811378 h 14922648"/>
              <a:gd name="connsiteX9307" fmla="*/ 10278345 w 12238203"/>
              <a:gd name="connsiteY9307" fmla="*/ 4713066 h 14922648"/>
              <a:gd name="connsiteX9308" fmla="*/ 10338567 w 12238203"/>
              <a:gd name="connsiteY9308" fmla="*/ 4621845 h 14922648"/>
              <a:gd name="connsiteX9309" fmla="*/ 10406981 w 12238203"/>
              <a:gd name="connsiteY9309" fmla="*/ 4544446 h 14922648"/>
              <a:gd name="connsiteX9310" fmla="*/ 10461308 w 12238203"/>
              <a:gd name="connsiteY9310" fmla="*/ 4465412 h 14922648"/>
              <a:gd name="connsiteX9311" fmla="*/ 10512478 w 12238203"/>
              <a:gd name="connsiteY9311" fmla="*/ 4394676 h 14922648"/>
              <a:gd name="connsiteX9312" fmla="*/ 10570557 w 12238203"/>
              <a:gd name="connsiteY9312" fmla="*/ 4263231 h 14922648"/>
              <a:gd name="connsiteX9313" fmla="*/ 10480497 w 12238203"/>
              <a:gd name="connsiteY9313" fmla="*/ 4277507 h 14922648"/>
              <a:gd name="connsiteX9314" fmla="*/ 10570557 w 12238203"/>
              <a:gd name="connsiteY9314" fmla="*/ 4263231 h 14922648"/>
              <a:gd name="connsiteX9315" fmla="*/ 7082145 w 12238203"/>
              <a:gd name="connsiteY9315" fmla="*/ 12158762 h 14922648"/>
              <a:gd name="connsiteX9316" fmla="*/ 7059504 w 12238203"/>
              <a:gd name="connsiteY9316" fmla="*/ 12116655 h 14922648"/>
              <a:gd name="connsiteX9317" fmla="*/ 7051296 w 12238203"/>
              <a:gd name="connsiteY9317" fmla="*/ 12128317 h 14922648"/>
              <a:gd name="connsiteX9318" fmla="*/ 7082145 w 12238203"/>
              <a:gd name="connsiteY9318" fmla="*/ 12158762 h 14922648"/>
              <a:gd name="connsiteX9319" fmla="*/ 8859390 w 12238203"/>
              <a:gd name="connsiteY9319" fmla="*/ 8138022 h 14922648"/>
              <a:gd name="connsiteX9320" fmla="*/ 8848830 w 12238203"/>
              <a:gd name="connsiteY9320" fmla="*/ 8152701 h 14922648"/>
              <a:gd name="connsiteX9321" fmla="*/ 8859390 w 12238203"/>
              <a:gd name="connsiteY9321" fmla="*/ 8138022 h 14922648"/>
              <a:gd name="connsiteX9322" fmla="*/ 10859853 w 12238203"/>
              <a:gd name="connsiteY9322" fmla="*/ 3610962 h 14922648"/>
              <a:gd name="connsiteX9323" fmla="*/ 10851854 w 12238203"/>
              <a:gd name="connsiteY9323" fmla="*/ 3609467 h 14922648"/>
              <a:gd name="connsiteX9324" fmla="*/ 10846141 w 12238203"/>
              <a:gd name="connsiteY9324" fmla="*/ 3616634 h 14922648"/>
              <a:gd name="connsiteX9325" fmla="*/ 10859853 w 12238203"/>
              <a:gd name="connsiteY9325" fmla="*/ 3610962 h 14922648"/>
              <a:gd name="connsiteX9326" fmla="*/ 10212097 w 12238203"/>
              <a:gd name="connsiteY9326" fmla="*/ 5077557 h 14922648"/>
              <a:gd name="connsiteX9327" fmla="*/ 10217803 w 12238203"/>
              <a:gd name="connsiteY9327" fmla="*/ 5063165 h 14922648"/>
              <a:gd name="connsiteX9328" fmla="*/ 10189886 w 12238203"/>
              <a:gd name="connsiteY9328" fmla="*/ 5065724 h 14922648"/>
              <a:gd name="connsiteX9329" fmla="*/ 10196412 w 12238203"/>
              <a:gd name="connsiteY9329" fmla="*/ 5084279 h 14922648"/>
              <a:gd name="connsiteX9330" fmla="*/ 10212097 w 12238203"/>
              <a:gd name="connsiteY9330" fmla="*/ 5077557 h 14922648"/>
              <a:gd name="connsiteX9331" fmla="*/ 6126382 w 12238203"/>
              <a:gd name="connsiteY9331" fmla="*/ 14330209 h 14922648"/>
              <a:gd name="connsiteX9332" fmla="*/ 6110985 w 12238203"/>
              <a:gd name="connsiteY9332" fmla="*/ 14291246 h 14922648"/>
              <a:gd name="connsiteX9333" fmla="*/ 6126382 w 12238203"/>
              <a:gd name="connsiteY9333" fmla="*/ 14330209 h 14922648"/>
              <a:gd name="connsiteX9334" fmla="*/ 7139410 w 12238203"/>
              <a:gd name="connsiteY9334" fmla="*/ 12038221 h 14922648"/>
              <a:gd name="connsiteX9335" fmla="*/ 7076898 w 12238203"/>
              <a:gd name="connsiteY9335" fmla="*/ 11964966 h 14922648"/>
              <a:gd name="connsiteX9336" fmla="*/ 7139410 w 12238203"/>
              <a:gd name="connsiteY9336" fmla="*/ 12038221 h 14922648"/>
              <a:gd name="connsiteX9337" fmla="*/ 8822886 w 12238203"/>
              <a:gd name="connsiteY9337" fmla="*/ 8228131 h 14922648"/>
              <a:gd name="connsiteX9338" fmla="*/ 8842597 w 12238203"/>
              <a:gd name="connsiteY9338" fmla="*/ 8157588 h 14922648"/>
              <a:gd name="connsiteX9339" fmla="*/ 8808554 w 12238203"/>
              <a:gd name="connsiteY9339" fmla="*/ 8243856 h 14922648"/>
              <a:gd name="connsiteX9340" fmla="*/ 8822886 w 12238203"/>
              <a:gd name="connsiteY9340" fmla="*/ 8228131 h 14922648"/>
              <a:gd name="connsiteX9341" fmla="*/ 9606240 w 12238203"/>
              <a:gd name="connsiteY9341" fmla="*/ 6456309 h 14922648"/>
              <a:gd name="connsiteX9342" fmla="*/ 9578778 w 12238203"/>
              <a:gd name="connsiteY9342" fmla="*/ 6419206 h 14922648"/>
              <a:gd name="connsiteX9343" fmla="*/ 9606240 w 12238203"/>
              <a:gd name="connsiteY9343" fmla="*/ 6456309 h 14922648"/>
              <a:gd name="connsiteX9344" fmla="*/ 9078168 w 12238203"/>
              <a:gd name="connsiteY9344" fmla="*/ 7651670 h 14922648"/>
              <a:gd name="connsiteX9345" fmla="*/ 9073387 w 12238203"/>
              <a:gd name="connsiteY9345" fmla="*/ 7612262 h 14922648"/>
              <a:gd name="connsiteX9346" fmla="*/ 9094980 w 12238203"/>
              <a:gd name="connsiteY9346" fmla="*/ 7613474 h 14922648"/>
              <a:gd name="connsiteX9347" fmla="*/ 9075093 w 12238203"/>
              <a:gd name="connsiteY9347" fmla="*/ 7591088 h 14922648"/>
              <a:gd name="connsiteX9348" fmla="*/ 9054303 w 12238203"/>
              <a:gd name="connsiteY9348" fmla="*/ 7632387 h 14922648"/>
              <a:gd name="connsiteX9349" fmla="*/ 9078168 w 12238203"/>
              <a:gd name="connsiteY9349" fmla="*/ 7651670 h 14922648"/>
              <a:gd name="connsiteX9350" fmla="*/ 10176565 w 12238203"/>
              <a:gd name="connsiteY9350" fmla="*/ 5166241 h 14922648"/>
              <a:gd name="connsiteX9351" fmla="*/ 10179756 w 12238203"/>
              <a:gd name="connsiteY9351" fmla="*/ 5151985 h 14922648"/>
              <a:gd name="connsiteX9352" fmla="*/ 10170210 w 12238203"/>
              <a:gd name="connsiteY9352" fmla="*/ 5152641 h 14922648"/>
              <a:gd name="connsiteX9353" fmla="*/ 10167084 w 12238203"/>
              <a:gd name="connsiteY9353" fmla="*/ 5167554 h 14922648"/>
              <a:gd name="connsiteX9354" fmla="*/ 10176565 w 12238203"/>
              <a:gd name="connsiteY9354" fmla="*/ 5166241 h 14922648"/>
              <a:gd name="connsiteX9355" fmla="*/ 6764970 w 12238203"/>
              <a:gd name="connsiteY9355" fmla="*/ 12889398 h 14922648"/>
              <a:gd name="connsiteX9356" fmla="*/ 6751771 w 12238203"/>
              <a:gd name="connsiteY9356" fmla="*/ 12858125 h 14922648"/>
              <a:gd name="connsiteX9357" fmla="*/ 6764970 w 12238203"/>
              <a:gd name="connsiteY9357" fmla="*/ 12889398 h 14922648"/>
              <a:gd name="connsiteX9358" fmla="*/ 6943962 w 12238203"/>
              <a:gd name="connsiteY9358" fmla="*/ 12484646 h 14922648"/>
              <a:gd name="connsiteX9359" fmla="*/ 6943306 w 12238203"/>
              <a:gd name="connsiteY9359" fmla="*/ 12466566 h 14922648"/>
              <a:gd name="connsiteX9360" fmla="*/ 6943962 w 12238203"/>
              <a:gd name="connsiteY9360" fmla="*/ 12484646 h 14922648"/>
              <a:gd name="connsiteX9361" fmla="*/ 9775617 w 12238203"/>
              <a:gd name="connsiteY9361" fmla="*/ 6082305 h 14922648"/>
              <a:gd name="connsiteX9362" fmla="*/ 9761832 w 12238203"/>
              <a:gd name="connsiteY9362" fmla="*/ 6052442 h 14922648"/>
              <a:gd name="connsiteX9363" fmla="*/ 9775617 w 12238203"/>
              <a:gd name="connsiteY9363" fmla="*/ 6082305 h 14922648"/>
              <a:gd name="connsiteX9364" fmla="*/ 10537002 w 12238203"/>
              <a:gd name="connsiteY9364" fmla="*/ 4361134 h 14922648"/>
              <a:gd name="connsiteX9365" fmla="*/ 10357444 w 12238203"/>
              <a:gd name="connsiteY9365" fmla="*/ 4223137 h 14922648"/>
              <a:gd name="connsiteX9366" fmla="*/ 10462132 w 12238203"/>
              <a:gd name="connsiteY9366" fmla="*/ 4308670 h 14922648"/>
              <a:gd name="connsiteX9367" fmla="*/ 10525375 w 12238203"/>
              <a:gd name="connsiteY9367" fmla="*/ 4375890 h 14922648"/>
              <a:gd name="connsiteX9368" fmla="*/ 10537002 w 12238203"/>
              <a:gd name="connsiteY9368" fmla="*/ 4361134 h 14922648"/>
              <a:gd name="connsiteX9369" fmla="*/ 10600360 w 12238203"/>
              <a:gd name="connsiteY9369" fmla="*/ 4217739 h 14922648"/>
              <a:gd name="connsiteX9370" fmla="*/ 10447334 w 12238203"/>
              <a:gd name="connsiteY9370" fmla="*/ 4253163 h 14922648"/>
              <a:gd name="connsiteX9371" fmla="*/ 10600360 w 12238203"/>
              <a:gd name="connsiteY9371" fmla="*/ 4217739 h 14922648"/>
              <a:gd name="connsiteX9372" fmla="*/ 9055101 w 12238203"/>
              <a:gd name="connsiteY9372" fmla="*/ 7725410 h 14922648"/>
              <a:gd name="connsiteX9373" fmla="*/ 9041999 w 12238203"/>
              <a:gd name="connsiteY9373" fmla="*/ 7706265 h 14922648"/>
              <a:gd name="connsiteX9374" fmla="*/ 9055101 w 12238203"/>
              <a:gd name="connsiteY9374" fmla="*/ 7725410 h 14922648"/>
              <a:gd name="connsiteX9375" fmla="*/ 9126516 w 12238203"/>
              <a:gd name="connsiteY9375" fmla="*/ 7565770 h 14922648"/>
              <a:gd name="connsiteX9376" fmla="*/ 9109745 w 12238203"/>
              <a:gd name="connsiteY9376" fmla="*/ 7553912 h 14922648"/>
              <a:gd name="connsiteX9377" fmla="*/ 9126516 w 12238203"/>
              <a:gd name="connsiteY9377" fmla="*/ 7565770 h 14922648"/>
              <a:gd name="connsiteX9378" fmla="*/ 8936915 w 12238203"/>
              <a:gd name="connsiteY9378" fmla="*/ 7997141 h 14922648"/>
              <a:gd name="connsiteX9379" fmla="*/ 8927542 w 12238203"/>
              <a:gd name="connsiteY9379" fmla="*/ 7993000 h 14922648"/>
              <a:gd name="connsiteX9380" fmla="*/ 8936915 w 12238203"/>
              <a:gd name="connsiteY9380" fmla="*/ 7997141 h 14922648"/>
              <a:gd name="connsiteX9381" fmla="*/ 8427710 w 12238203"/>
              <a:gd name="connsiteY9381" fmla="*/ 9151980 h 14922648"/>
              <a:gd name="connsiteX9382" fmla="*/ 8423545 w 12238203"/>
              <a:gd name="connsiteY9382" fmla="*/ 9161406 h 14922648"/>
              <a:gd name="connsiteX9383" fmla="*/ 8278002 w 12238203"/>
              <a:gd name="connsiteY9383" fmla="*/ 9166231 h 14922648"/>
              <a:gd name="connsiteX9384" fmla="*/ 8418496 w 12238203"/>
              <a:gd name="connsiteY9384" fmla="*/ 9137155 h 14922648"/>
              <a:gd name="connsiteX9385" fmla="*/ 8427710 w 12238203"/>
              <a:gd name="connsiteY9385" fmla="*/ 9151980 h 14922648"/>
              <a:gd name="connsiteX9386" fmla="*/ 7030328 w 12238203"/>
              <a:gd name="connsiteY9386" fmla="*/ 12319828 h 14922648"/>
              <a:gd name="connsiteX9387" fmla="*/ 6997110 w 12238203"/>
              <a:gd name="connsiteY9387" fmla="*/ 12261326 h 14922648"/>
              <a:gd name="connsiteX9388" fmla="*/ 7023005 w 12238203"/>
              <a:gd name="connsiteY9388" fmla="*/ 12323726 h 14922648"/>
              <a:gd name="connsiteX9389" fmla="*/ 7030328 w 12238203"/>
              <a:gd name="connsiteY9389" fmla="*/ 12319828 h 14922648"/>
              <a:gd name="connsiteX9390" fmla="*/ 7900227 w 12238203"/>
              <a:gd name="connsiteY9390" fmla="*/ 10353957 h 14922648"/>
              <a:gd name="connsiteX9391" fmla="*/ 7885825 w 12238203"/>
              <a:gd name="connsiteY9391" fmla="*/ 10314988 h 14922648"/>
              <a:gd name="connsiteX9392" fmla="*/ 7900227 w 12238203"/>
              <a:gd name="connsiteY9392" fmla="*/ 10353957 h 14922648"/>
              <a:gd name="connsiteX9393" fmla="*/ 7925177 w 12238203"/>
              <a:gd name="connsiteY9393" fmla="*/ 10300743 h 14922648"/>
              <a:gd name="connsiteX9394" fmla="*/ 7928787 w 12238203"/>
              <a:gd name="connsiteY9394" fmla="*/ 10286563 h 14922648"/>
              <a:gd name="connsiteX9395" fmla="*/ 7925177 w 12238203"/>
              <a:gd name="connsiteY9395" fmla="*/ 10300743 h 14922648"/>
              <a:gd name="connsiteX9396" fmla="*/ 10583711 w 12238203"/>
              <a:gd name="connsiteY9396" fmla="*/ 4288937 h 14922648"/>
              <a:gd name="connsiteX9397" fmla="*/ 10584907 w 12238203"/>
              <a:gd name="connsiteY9397" fmla="*/ 4274672 h 14922648"/>
              <a:gd name="connsiteX9398" fmla="*/ 10579176 w 12238203"/>
              <a:gd name="connsiteY9398" fmla="*/ 4277241 h 14922648"/>
              <a:gd name="connsiteX9399" fmla="*/ 10583711 w 12238203"/>
              <a:gd name="connsiteY9399" fmla="*/ 4288937 h 14922648"/>
              <a:gd name="connsiteX9400" fmla="*/ 10851569 w 12238203"/>
              <a:gd name="connsiteY9400" fmla="*/ 3683259 h 14922648"/>
              <a:gd name="connsiteX9401" fmla="*/ 10847183 w 12238203"/>
              <a:gd name="connsiteY9401" fmla="*/ 3674220 h 14922648"/>
              <a:gd name="connsiteX9402" fmla="*/ 10851569 w 12238203"/>
              <a:gd name="connsiteY9402" fmla="*/ 3683259 h 14922648"/>
              <a:gd name="connsiteX9403" fmla="*/ 10191448 w 12238203"/>
              <a:gd name="connsiteY9403" fmla="*/ 5178957 h 14922648"/>
              <a:gd name="connsiteX9404" fmla="*/ 10162273 w 12238203"/>
              <a:gd name="connsiteY9404" fmla="*/ 5214802 h 14922648"/>
              <a:gd name="connsiteX9405" fmla="*/ 10191448 w 12238203"/>
              <a:gd name="connsiteY9405" fmla="*/ 5178957 h 14922648"/>
              <a:gd name="connsiteX9406" fmla="*/ 9095162 w 12238203"/>
              <a:gd name="connsiteY9406" fmla="*/ 7660239 h 14922648"/>
              <a:gd name="connsiteX9407" fmla="*/ 9079600 w 12238203"/>
              <a:gd name="connsiteY9407" fmla="*/ 7626775 h 14922648"/>
              <a:gd name="connsiteX9408" fmla="*/ 9095162 w 12238203"/>
              <a:gd name="connsiteY9408" fmla="*/ 7660239 h 14922648"/>
              <a:gd name="connsiteX9409" fmla="*/ 6916396 w 12238203"/>
              <a:gd name="connsiteY9409" fmla="*/ 12591923 h 14922648"/>
              <a:gd name="connsiteX9410" fmla="*/ 6888175 w 12238203"/>
              <a:gd name="connsiteY9410" fmla="*/ 12519980 h 14922648"/>
              <a:gd name="connsiteX9411" fmla="*/ 6876333 w 12238203"/>
              <a:gd name="connsiteY9411" fmla="*/ 12524914 h 14922648"/>
              <a:gd name="connsiteX9412" fmla="*/ 6858221 w 12238203"/>
              <a:gd name="connsiteY9412" fmla="*/ 12494545 h 14922648"/>
              <a:gd name="connsiteX9413" fmla="*/ 6883013 w 12238203"/>
              <a:gd name="connsiteY9413" fmla="*/ 12533965 h 14922648"/>
              <a:gd name="connsiteX9414" fmla="*/ 6916396 w 12238203"/>
              <a:gd name="connsiteY9414" fmla="*/ 12591923 h 14922648"/>
              <a:gd name="connsiteX9415" fmla="*/ 10875364 w 12238203"/>
              <a:gd name="connsiteY9415" fmla="*/ 3634647 h 14922648"/>
              <a:gd name="connsiteX9416" fmla="*/ 10878136 w 12238203"/>
              <a:gd name="connsiteY9416" fmla="*/ 3622610 h 14922648"/>
              <a:gd name="connsiteX9417" fmla="*/ 10870137 w 12238203"/>
              <a:gd name="connsiteY9417" fmla="*/ 3621116 h 14922648"/>
              <a:gd name="connsiteX9418" fmla="*/ 10867554 w 12238203"/>
              <a:gd name="connsiteY9418" fmla="*/ 3632726 h 14922648"/>
              <a:gd name="connsiteX9419" fmla="*/ 10875364 w 12238203"/>
              <a:gd name="connsiteY9419" fmla="*/ 3634647 h 14922648"/>
              <a:gd name="connsiteX9420" fmla="*/ 9114329 w 12238203"/>
              <a:gd name="connsiteY9420" fmla="*/ 7620786 h 14922648"/>
              <a:gd name="connsiteX9421" fmla="*/ 9089369 w 12238203"/>
              <a:gd name="connsiteY9421" fmla="*/ 7588162 h 14922648"/>
              <a:gd name="connsiteX9422" fmla="*/ 9104517 w 12238203"/>
              <a:gd name="connsiteY9422" fmla="*/ 7628674 h 14922648"/>
              <a:gd name="connsiteX9423" fmla="*/ 9114329 w 12238203"/>
              <a:gd name="connsiteY9423" fmla="*/ 7620786 h 14922648"/>
              <a:gd name="connsiteX9424" fmla="*/ 8928082 w 12238203"/>
              <a:gd name="connsiteY9424" fmla="*/ 8043640 h 14922648"/>
              <a:gd name="connsiteX9425" fmla="*/ 8917696 w 12238203"/>
              <a:gd name="connsiteY9425" fmla="*/ 8031419 h 14922648"/>
              <a:gd name="connsiteX9426" fmla="*/ 8928082 w 12238203"/>
              <a:gd name="connsiteY9426" fmla="*/ 8043640 h 14922648"/>
              <a:gd name="connsiteX9427" fmla="*/ 9812552 w 12238203"/>
              <a:gd name="connsiteY9427" fmla="*/ 6042702 h 14922648"/>
              <a:gd name="connsiteX9428" fmla="*/ 9784775 w 12238203"/>
              <a:gd name="connsiteY9428" fmla="*/ 5982347 h 14922648"/>
              <a:gd name="connsiteX9429" fmla="*/ 9812552 w 12238203"/>
              <a:gd name="connsiteY9429" fmla="*/ 6042702 h 14922648"/>
              <a:gd name="connsiteX9430" fmla="*/ 10903794 w 12238203"/>
              <a:gd name="connsiteY9430" fmla="*/ 3573761 h 14922648"/>
              <a:gd name="connsiteX9431" fmla="*/ 10905106 w 12238203"/>
              <a:gd name="connsiteY9431" fmla="*/ 3566180 h 14922648"/>
              <a:gd name="connsiteX9432" fmla="*/ 10897534 w 12238203"/>
              <a:gd name="connsiteY9432" fmla="*/ 3564875 h 14922648"/>
              <a:gd name="connsiteX9433" fmla="*/ 10895607 w 12238203"/>
              <a:gd name="connsiteY9433" fmla="*/ 3572694 h 14922648"/>
              <a:gd name="connsiteX9434" fmla="*/ 10903794 w 12238203"/>
              <a:gd name="connsiteY9434" fmla="*/ 3573761 h 14922648"/>
              <a:gd name="connsiteX9435" fmla="*/ 10609370 w 12238203"/>
              <a:gd name="connsiteY9435" fmla="*/ 4243144 h 14922648"/>
              <a:gd name="connsiteX9436" fmla="*/ 10609168 w 12238203"/>
              <a:gd name="connsiteY9436" fmla="*/ 4231323 h 14922648"/>
              <a:gd name="connsiteX9437" fmla="*/ 10602504 w 12238203"/>
              <a:gd name="connsiteY9437" fmla="*/ 4257963 h 14922648"/>
              <a:gd name="connsiteX9438" fmla="*/ 10609370 w 12238203"/>
              <a:gd name="connsiteY9438" fmla="*/ 4243144 h 14922648"/>
              <a:gd name="connsiteX9439" fmla="*/ 9652901 w 12238203"/>
              <a:gd name="connsiteY9439" fmla="*/ 6409828 h 14922648"/>
              <a:gd name="connsiteX9440" fmla="*/ 9618103 w 12238203"/>
              <a:gd name="connsiteY9440" fmla="*/ 6363346 h 14922648"/>
              <a:gd name="connsiteX9441" fmla="*/ 9652901 w 12238203"/>
              <a:gd name="connsiteY9441" fmla="*/ 6409828 h 14922648"/>
              <a:gd name="connsiteX9442" fmla="*/ 8226487 w 12238203"/>
              <a:gd name="connsiteY9442" fmla="*/ 9639659 h 14922648"/>
              <a:gd name="connsiteX9443" fmla="*/ 8210842 w 12238203"/>
              <a:gd name="connsiteY9443" fmla="*/ 9602542 h 14922648"/>
              <a:gd name="connsiteX9444" fmla="*/ 8226487 w 12238203"/>
              <a:gd name="connsiteY9444" fmla="*/ 9639659 h 14922648"/>
              <a:gd name="connsiteX9445" fmla="*/ 6154926 w 12238203"/>
              <a:gd name="connsiteY9445" fmla="*/ 14329038 h 14922648"/>
              <a:gd name="connsiteX9446" fmla="*/ 6142108 w 12238203"/>
              <a:gd name="connsiteY9446" fmla="*/ 14304997 h 14922648"/>
              <a:gd name="connsiteX9447" fmla="*/ 6154926 w 12238203"/>
              <a:gd name="connsiteY9447" fmla="*/ 14329038 h 14922648"/>
              <a:gd name="connsiteX9448" fmla="*/ 9248548 w 12238203"/>
              <a:gd name="connsiteY9448" fmla="*/ 7330415 h 14922648"/>
              <a:gd name="connsiteX9449" fmla="*/ 9250340 w 12238203"/>
              <a:gd name="connsiteY9449" fmla="*/ 7324610 h 14922648"/>
              <a:gd name="connsiteX9450" fmla="*/ 9173652 w 12238203"/>
              <a:gd name="connsiteY9450" fmla="*/ 7248421 h 14922648"/>
              <a:gd name="connsiteX9451" fmla="*/ 9242883 w 12238203"/>
              <a:gd name="connsiteY9451" fmla="*/ 7331244 h 14922648"/>
              <a:gd name="connsiteX9452" fmla="*/ 9248548 w 12238203"/>
              <a:gd name="connsiteY9452" fmla="*/ 7330415 h 14922648"/>
              <a:gd name="connsiteX9453" fmla="*/ 9088684 w 12238203"/>
              <a:gd name="connsiteY9453" fmla="*/ 7699072 h 14922648"/>
              <a:gd name="connsiteX9454" fmla="*/ 9066768 w 12238203"/>
              <a:gd name="connsiteY9454" fmla="*/ 7661866 h 14922648"/>
              <a:gd name="connsiteX9455" fmla="*/ 9088684 w 12238203"/>
              <a:gd name="connsiteY9455" fmla="*/ 7699072 h 14922648"/>
              <a:gd name="connsiteX9456" fmla="*/ 7064881 w 12238203"/>
              <a:gd name="connsiteY9456" fmla="*/ 12283117 h 14922648"/>
              <a:gd name="connsiteX9457" fmla="*/ 7042240 w 12238203"/>
              <a:gd name="connsiteY9457" fmla="*/ 12241009 h 14922648"/>
              <a:gd name="connsiteX9458" fmla="*/ 7064881 w 12238203"/>
              <a:gd name="connsiteY9458" fmla="*/ 12283117 h 14922648"/>
              <a:gd name="connsiteX9459" fmla="*/ 11198339 w 12238203"/>
              <a:gd name="connsiteY9459" fmla="*/ 2929580 h 14922648"/>
              <a:gd name="connsiteX9460" fmla="*/ 11185036 w 12238203"/>
              <a:gd name="connsiteY9460" fmla="*/ 2913490 h 14922648"/>
              <a:gd name="connsiteX9461" fmla="*/ 11164488 w 12238203"/>
              <a:gd name="connsiteY9461" fmla="*/ 2925347 h 14922648"/>
              <a:gd name="connsiteX9462" fmla="*/ 11156251 w 12238203"/>
              <a:gd name="connsiteY9462" fmla="*/ 2905877 h 14922648"/>
              <a:gd name="connsiteX9463" fmla="*/ 11075849 w 12238203"/>
              <a:gd name="connsiteY9463" fmla="*/ 2898438 h 14922648"/>
              <a:gd name="connsiteX9464" fmla="*/ 11198339 w 12238203"/>
              <a:gd name="connsiteY9464" fmla="*/ 2929580 h 14922648"/>
              <a:gd name="connsiteX9465" fmla="*/ 8208063 w 12238203"/>
              <a:gd name="connsiteY9465" fmla="*/ 9697697 h 14922648"/>
              <a:gd name="connsiteX9466" fmla="*/ 8179384 w 12238203"/>
              <a:gd name="connsiteY9466" fmla="*/ 9627782 h 14922648"/>
              <a:gd name="connsiteX9467" fmla="*/ 8208063 w 12238203"/>
              <a:gd name="connsiteY9467" fmla="*/ 9697697 h 14922648"/>
              <a:gd name="connsiteX9468" fmla="*/ 8119284 w 12238203"/>
              <a:gd name="connsiteY9468" fmla="*/ 9901164 h 14922648"/>
              <a:gd name="connsiteX9469" fmla="*/ 8107541 w 12238203"/>
              <a:gd name="connsiteY9469" fmla="*/ 9881499 h 14922648"/>
              <a:gd name="connsiteX9470" fmla="*/ 8112205 w 12238203"/>
              <a:gd name="connsiteY9470" fmla="*/ 9828461 h 14922648"/>
              <a:gd name="connsiteX9471" fmla="*/ 8092901 w 12238203"/>
              <a:gd name="connsiteY9471" fmla="*/ 9906543 h 14922648"/>
              <a:gd name="connsiteX9472" fmla="*/ 8119284 w 12238203"/>
              <a:gd name="connsiteY9472" fmla="*/ 9901164 h 14922648"/>
              <a:gd name="connsiteX9473" fmla="*/ 6776666 w 12238203"/>
              <a:gd name="connsiteY9473" fmla="*/ 12941379 h 14922648"/>
              <a:gd name="connsiteX9474" fmla="*/ 6745331 w 12238203"/>
              <a:gd name="connsiteY9474" fmla="*/ 12923464 h 14922648"/>
              <a:gd name="connsiteX9475" fmla="*/ 6776666 w 12238203"/>
              <a:gd name="connsiteY9475" fmla="*/ 12941379 h 14922648"/>
              <a:gd name="connsiteX9476" fmla="*/ 6082207 w 12238203"/>
              <a:gd name="connsiteY9476" fmla="*/ 14514377 h 14922648"/>
              <a:gd name="connsiteX9477" fmla="*/ 6060394 w 12238203"/>
              <a:gd name="connsiteY9477" fmla="*/ 14458796 h 14922648"/>
              <a:gd name="connsiteX9478" fmla="*/ 6082207 w 12238203"/>
              <a:gd name="connsiteY9478" fmla="*/ 14514377 h 14922648"/>
              <a:gd name="connsiteX9479" fmla="*/ 8222278 w 12238203"/>
              <a:gd name="connsiteY9479" fmla="*/ 9671700 h 14922648"/>
              <a:gd name="connsiteX9480" fmla="*/ 8185089 w 12238203"/>
              <a:gd name="connsiteY9480" fmla="*/ 9604213 h 14922648"/>
              <a:gd name="connsiteX9481" fmla="*/ 8222278 w 12238203"/>
              <a:gd name="connsiteY9481" fmla="*/ 9671700 h 14922648"/>
              <a:gd name="connsiteX9482" fmla="*/ 7053218 w 12238203"/>
              <a:gd name="connsiteY9482" fmla="*/ 12318730 h 14922648"/>
              <a:gd name="connsiteX9483" fmla="*/ 7019761 w 12238203"/>
              <a:gd name="connsiteY9483" fmla="*/ 12259615 h 14922648"/>
              <a:gd name="connsiteX9484" fmla="*/ 7046944 w 12238203"/>
              <a:gd name="connsiteY9484" fmla="*/ 12327169 h 14922648"/>
              <a:gd name="connsiteX9485" fmla="*/ 7053218 w 12238203"/>
              <a:gd name="connsiteY9485" fmla="*/ 12318730 h 14922648"/>
              <a:gd name="connsiteX9486" fmla="*/ 9138100 w 12238203"/>
              <a:gd name="connsiteY9486" fmla="*/ 7602335 h 14922648"/>
              <a:gd name="connsiteX9487" fmla="*/ 9104748 w 12238203"/>
              <a:gd name="connsiteY9487" fmla="*/ 7574864 h 14922648"/>
              <a:gd name="connsiteX9488" fmla="*/ 9120311 w 12238203"/>
              <a:gd name="connsiteY9488" fmla="*/ 7608328 h 14922648"/>
              <a:gd name="connsiteX9489" fmla="*/ 9138100 w 12238203"/>
              <a:gd name="connsiteY9489" fmla="*/ 7602335 h 14922648"/>
              <a:gd name="connsiteX9490" fmla="*/ 7287461 w 12238203"/>
              <a:gd name="connsiteY9490" fmla="*/ 11790951 h 14922648"/>
              <a:gd name="connsiteX9491" fmla="*/ 7263989 w 12238203"/>
              <a:gd name="connsiteY9491" fmla="*/ 11773467 h 14922648"/>
              <a:gd name="connsiteX9492" fmla="*/ 7186008 w 12238203"/>
              <a:gd name="connsiteY9492" fmla="*/ 11699620 h 14922648"/>
              <a:gd name="connsiteX9493" fmla="*/ 7287461 w 12238203"/>
              <a:gd name="connsiteY9493" fmla="*/ 11790951 h 14922648"/>
              <a:gd name="connsiteX9494" fmla="*/ 8893437 w 12238203"/>
              <a:gd name="connsiteY9494" fmla="*/ 8156629 h 14922648"/>
              <a:gd name="connsiteX9495" fmla="*/ 8892851 w 12238203"/>
              <a:gd name="connsiteY9495" fmla="*/ 8148733 h 14922648"/>
              <a:gd name="connsiteX9496" fmla="*/ 8883478 w 12238203"/>
              <a:gd name="connsiteY9496" fmla="*/ 8144592 h 14922648"/>
              <a:gd name="connsiteX9497" fmla="*/ 8882716 w 12238203"/>
              <a:gd name="connsiteY9497" fmla="*/ 8163604 h 14922648"/>
              <a:gd name="connsiteX9498" fmla="*/ 8893437 w 12238203"/>
              <a:gd name="connsiteY9498" fmla="*/ 8156629 h 14922648"/>
              <a:gd name="connsiteX9499" fmla="*/ 10195077 w 12238203"/>
              <a:gd name="connsiteY9499" fmla="*/ 5211407 h 14922648"/>
              <a:gd name="connsiteX9500" fmla="*/ 10162884 w 12238203"/>
              <a:gd name="connsiteY9500" fmla="*/ 5266459 h 14922648"/>
              <a:gd name="connsiteX9501" fmla="*/ 10195077 w 12238203"/>
              <a:gd name="connsiteY9501" fmla="*/ 5211407 h 14922648"/>
              <a:gd name="connsiteX9502" fmla="*/ 7973719 w 12238203"/>
              <a:gd name="connsiteY9502" fmla="*/ 10239611 h 14922648"/>
              <a:gd name="connsiteX9503" fmla="*/ 7971696 w 12238203"/>
              <a:gd name="connsiteY9503" fmla="*/ 10225363 h 14922648"/>
              <a:gd name="connsiteX9504" fmla="*/ 7964593 w 12238203"/>
              <a:gd name="connsiteY9504" fmla="*/ 10250734 h 14922648"/>
              <a:gd name="connsiteX9505" fmla="*/ 7973719 w 12238203"/>
              <a:gd name="connsiteY9505" fmla="*/ 10239611 h 14922648"/>
              <a:gd name="connsiteX9506" fmla="*/ 8200147 w 12238203"/>
              <a:gd name="connsiteY9506" fmla="*/ 9729108 h 14922648"/>
              <a:gd name="connsiteX9507" fmla="*/ 8167781 w 12238203"/>
              <a:gd name="connsiteY9507" fmla="*/ 9658097 h 14922648"/>
              <a:gd name="connsiteX9508" fmla="*/ 8200147 w 12238203"/>
              <a:gd name="connsiteY9508" fmla="*/ 9729108 h 14922648"/>
              <a:gd name="connsiteX9509" fmla="*/ 10909337 w 12238203"/>
              <a:gd name="connsiteY9509" fmla="*/ 3598844 h 14922648"/>
              <a:gd name="connsiteX9510" fmla="*/ 10837096 w 12238203"/>
              <a:gd name="connsiteY9510" fmla="*/ 3725868 h 14922648"/>
              <a:gd name="connsiteX9511" fmla="*/ 10802159 w 12238203"/>
              <a:gd name="connsiteY9511" fmla="*/ 3715023 h 14922648"/>
              <a:gd name="connsiteX9512" fmla="*/ 10570917 w 12238203"/>
              <a:gd name="connsiteY9512" fmla="*/ 3678136 h 14922648"/>
              <a:gd name="connsiteX9513" fmla="*/ 10523214 w 12238203"/>
              <a:gd name="connsiteY9513" fmla="*/ 3586672 h 14922648"/>
              <a:gd name="connsiteX9514" fmla="*/ 10632495 w 12238203"/>
              <a:gd name="connsiteY9514" fmla="*/ 3319746 h 14922648"/>
              <a:gd name="connsiteX9515" fmla="*/ 10676266 w 12238203"/>
              <a:gd name="connsiteY9515" fmla="*/ 3304977 h 14922648"/>
              <a:gd name="connsiteX9516" fmla="*/ 10726788 w 12238203"/>
              <a:gd name="connsiteY9516" fmla="*/ 3301695 h 14922648"/>
              <a:gd name="connsiteX9517" fmla="*/ 10730737 w 12238203"/>
              <a:gd name="connsiteY9517" fmla="*/ 3301438 h 14922648"/>
              <a:gd name="connsiteX9518" fmla="*/ 10734636 w 12238203"/>
              <a:gd name="connsiteY9518" fmla="*/ 3275108 h 14922648"/>
              <a:gd name="connsiteX9519" fmla="*/ 10732462 w 12238203"/>
              <a:gd name="connsiteY9519" fmla="*/ 3272771 h 14922648"/>
              <a:gd name="connsiteX9520" fmla="*/ 10718126 w 12238203"/>
              <a:gd name="connsiteY9520" fmla="*/ 3257357 h 14922648"/>
              <a:gd name="connsiteX9521" fmla="*/ 10671189 w 12238203"/>
              <a:gd name="connsiteY9521" fmla="*/ 3228713 h 14922648"/>
              <a:gd name="connsiteX9522" fmla="*/ 10681929 w 12238203"/>
              <a:gd name="connsiteY9522" fmla="*/ 2942729 h 14922648"/>
              <a:gd name="connsiteX9523" fmla="*/ 10726654 w 12238203"/>
              <a:gd name="connsiteY9523" fmla="*/ 2922197 h 14922648"/>
              <a:gd name="connsiteX9524" fmla="*/ 10836791 w 12238203"/>
              <a:gd name="connsiteY9524" fmla="*/ 2886192 h 14922648"/>
              <a:gd name="connsiteX9525" fmla="*/ 11001359 w 12238203"/>
              <a:gd name="connsiteY9525" fmla="*/ 2947175 h 14922648"/>
              <a:gd name="connsiteX9526" fmla="*/ 11039852 w 12238203"/>
              <a:gd name="connsiteY9526" fmla="*/ 2962652 h 14922648"/>
              <a:gd name="connsiteX9527" fmla="*/ 11002175 w 12238203"/>
              <a:gd name="connsiteY9527" fmla="*/ 3239283 h 14922648"/>
              <a:gd name="connsiteX9528" fmla="*/ 10926915 w 12238203"/>
              <a:gd name="connsiteY9528" fmla="*/ 3307020 h 14922648"/>
              <a:gd name="connsiteX9529" fmla="*/ 10784910 w 12238203"/>
              <a:gd name="connsiteY9529" fmla="*/ 3299872 h 14922648"/>
              <a:gd name="connsiteX9530" fmla="*/ 10836143 w 12238203"/>
              <a:gd name="connsiteY9530" fmla="*/ 3351071 h 14922648"/>
              <a:gd name="connsiteX9531" fmla="*/ 10924531 w 12238203"/>
              <a:gd name="connsiteY9531" fmla="*/ 3553341 h 14922648"/>
              <a:gd name="connsiteX9532" fmla="*/ 10909337 w 12238203"/>
              <a:gd name="connsiteY9532" fmla="*/ 3598844 h 14922648"/>
              <a:gd name="connsiteX9533" fmla="*/ 6120202 w 12238203"/>
              <a:gd name="connsiteY9533" fmla="*/ 14438766 h 14922648"/>
              <a:gd name="connsiteX9534" fmla="*/ 6096377 w 12238203"/>
              <a:gd name="connsiteY9534" fmla="*/ 14335840 h 14922648"/>
              <a:gd name="connsiteX9535" fmla="*/ 6120202 w 12238203"/>
              <a:gd name="connsiteY9535" fmla="*/ 14438766 h 14922648"/>
              <a:gd name="connsiteX9536" fmla="*/ 9078502 w 12238203"/>
              <a:gd name="connsiteY9536" fmla="*/ 7744728 h 14922648"/>
              <a:gd name="connsiteX9537" fmla="*/ 9046995 w 12238203"/>
              <a:gd name="connsiteY9537" fmla="*/ 7685316 h 14922648"/>
              <a:gd name="connsiteX9538" fmla="*/ 9078502 w 12238203"/>
              <a:gd name="connsiteY9538" fmla="*/ 7744728 h 14922648"/>
              <a:gd name="connsiteX9539" fmla="*/ 8186960 w 12238203"/>
              <a:gd name="connsiteY9539" fmla="*/ 9763557 h 14922648"/>
              <a:gd name="connsiteX9540" fmla="*/ 8164396 w 12238203"/>
              <a:gd name="connsiteY9540" fmla="*/ 9703251 h 14922648"/>
              <a:gd name="connsiteX9541" fmla="*/ 8186960 w 12238203"/>
              <a:gd name="connsiteY9541" fmla="*/ 9763557 h 14922648"/>
              <a:gd name="connsiteX9542" fmla="*/ 7068323 w 12238203"/>
              <a:gd name="connsiteY9542" fmla="*/ 12302983 h 14922648"/>
              <a:gd name="connsiteX9543" fmla="*/ 7039834 w 12238203"/>
              <a:gd name="connsiteY9543" fmla="*/ 12269503 h 14922648"/>
              <a:gd name="connsiteX9544" fmla="*/ 7068323 w 12238203"/>
              <a:gd name="connsiteY9544" fmla="*/ 12302983 h 14922648"/>
              <a:gd name="connsiteX9545" fmla="*/ 7105246 w 12238203"/>
              <a:gd name="connsiteY9545" fmla="*/ 12219418 h 14922648"/>
              <a:gd name="connsiteX9546" fmla="*/ 7101991 w 12238203"/>
              <a:gd name="connsiteY9546" fmla="*/ 12199126 h 14922648"/>
              <a:gd name="connsiteX9547" fmla="*/ 7105246 w 12238203"/>
              <a:gd name="connsiteY9547" fmla="*/ 12219418 h 14922648"/>
              <a:gd name="connsiteX9548" fmla="*/ 10630824 w 12238203"/>
              <a:gd name="connsiteY9548" fmla="*/ 4247179 h 14922648"/>
              <a:gd name="connsiteX9549" fmla="*/ 10573727 w 12238203"/>
              <a:gd name="connsiteY9549" fmla="*/ 4333493 h 14922648"/>
              <a:gd name="connsiteX9550" fmla="*/ 10205916 w 12238203"/>
              <a:gd name="connsiteY9550" fmla="*/ 4833070 h 14922648"/>
              <a:gd name="connsiteX9551" fmla="*/ 10132107 w 12238203"/>
              <a:gd name="connsiteY9551" fmla="*/ 4933080 h 14922648"/>
              <a:gd name="connsiteX9552" fmla="*/ 10060800 w 12238203"/>
              <a:gd name="connsiteY9552" fmla="*/ 5028585 h 14922648"/>
              <a:gd name="connsiteX9553" fmla="*/ 9950752 w 12238203"/>
              <a:gd name="connsiteY9553" fmla="*/ 5088099 h 14922648"/>
              <a:gd name="connsiteX9554" fmla="*/ 9831391 w 12238203"/>
              <a:gd name="connsiteY9554" fmla="*/ 5158291 h 14922648"/>
              <a:gd name="connsiteX9555" fmla="*/ 9820885 w 12238203"/>
              <a:gd name="connsiteY9555" fmla="*/ 5148549 h 14922648"/>
              <a:gd name="connsiteX9556" fmla="*/ 9839797 w 12238203"/>
              <a:gd name="connsiteY9556" fmla="*/ 4872276 h 14922648"/>
              <a:gd name="connsiteX9557" fmla="*/ 10053253 w 12238203"/>
              <a:gd name="connsiteY9557" fmla="*/ 4589127 h 14922648"/>
              <a:gd name="connsiteX9558" fmla="*/ 10127826 w 12238203"/>
              <a:gd name="connsiteY9558" fmla="*/ 4509347 h 14922648"/>
              <a:gd name="connsiteX9559" fmla="*/ 10260045 w 12238203"/>
              <a:gd name="connsiteY9559" fmla="*/ 4332618 h 14922648"/>
              <a:gd name="connsiteX9560" fmla="*/ 10362649 w 12238203"/>
              <a:gd name="connsiteY9560" fmla="*/ 4200953 h 14922648"/>
              <a:gd name="connsiteX9561" fmla="*/ 10466598 w 12238203"/>
              <a:gd name="connsiteY9561" fmla="*/ 4075493 h 14922648"/>
              <a:gd name="connsiteX9562" fmla="*/ 10636842 w 12238203"/>
              <a:gd name="connsiteY9562" fmla="*/ 4224167 h 14922648"/>
              <a:gd name="connsiteX9563" fmla="*/ 10630824 w 12238203"/>
              <a:gd name="connsiteY9563" fmla="*/ 4247179 h 14922648"/>
              <a:gd name="connsiteX9564" fmla="*/ 7932258 w 12238203"/>
              <a:gd name="connsiteY9564" fmla="*/ 10357484 h 14922648"/>
              <a:gd name="connsiteX9565" fmla="*/ 7946377 w 12238203"/>
              <a:gd name="connsiteY9565" fmla="*/ 10314694 h 14922648"/>
              <a:gd name="connsiteX9566" fmla="*/ 7932258 w 12238203"/>
              <a:gd name="connsiteY9566" fmla="*/ 10357484 h 14922648"/>
              <a:gd name="connsiteX9567" fmla="*/ 7718729 w 12238203"/>
              <a:gd name="connsiteY9567" fmla="*/ 10843979 h 14922648"/>
              <a:gd name="connsiteX9568" fmla="*/ 7700663 w 12238203"/>
              <a:gd name="connsiteY9568" fmla="*/ 10819173 h 14922648"/>
              <a:gd name="connsiteX9569" fmla="*/ 7718729 w 12238203"/>
              <a:gd name="connsiteY9569" fmla="*/ 10843979 h 14922648"/>
              <a:gd name="connsiteX9570" fmla="*/ 10224252 w 12238203"/>
              <a:gd name="connsiteY9570" fmla="*/ 5175560 h 14922648"/>
              <a:gd name="connsiteX9571" fmla="*/ 10228064 w 12238203"/>
              <a:gd name="connsiteY9571" fmla="*/ 5118469 h 14922648"/>
              <a:gd name="connsiteX9572" fmla="*/ 10210474 w 12238203"/>
              <a:gd name="connsiteY9572" fmla="*/ 5176988 h 14922648"/>
              <a:gd name="connsiteX9573" fmla="*/ 10224252 w 12238203"/>
              <a:gd name="connsiteY9573" fmla="*/ 5175560 h 14922648"/>
              <a:gd name="connsiteX9574" fmla="*/ 8182567 w 12238203"/>
              <a:gd name="connsiteY9574" fmla="*/ 9799793 h 14922648"/>
              <a:gd name="connsiteX9575" fmla="*/ 8142991 w 12238203"/>
              <a:gd name="connsiteY9575" fmla="*/ 9722861 h 14922648"/>
              <a:gd name="connsiteX9576" fmla="*/ 8182567 w 12238203"/>
              <a:gd name="connsiteY9576" fmla="*/ 9799793 h 14922648"/>
              <a:gd name="connsiteX9577" fmla="*/ 7083855 w 12238203"/>
              <a:gd name="connsiteY9577" fmla="*/ 12287423 h 14922648"/>
              <a:gd name="connsiteX9578" fmla="*/ 7073076 w 12238203"/>
              <a:gd name="connsiteY9578" fmla="*/ 12240366 h 14922648"/>
              <a:gd name="connsiteX9579" fmla="*/ 7047404 w 12238203"/>
              <a:gd name="connsiteY9579" fmla="*/ 12195900 h 14922648"/>
              <a:gd name="connsiteX9580" fmla="*/ 7083855 w 12238203"/>
              <a:gd name="connsiteY9580" fmla="*/ 12287423 h 14922648"/>
              <a:gd name="connsiteX9581" fmla="*/ 6141903 w 12238203"/>
              <a:gd name="connsiteY9581" fmla="*/ 14420788 h 14922648"/>
              <a:gd name="connsiteX9582" fmla="*/ 6111034 w 12238203"/>
              <a:gd name="connsiteY9582" fmla="*/ 14323428 h 14922648"/>
              <a:gd name="connsiteX9583" fmla="*/ 6141903 w 12238203"/>
              <a:gd name="connsiteY9583" fmla="*/ 14420788 h 14922648"/>
              <a:gd name="connsiteX9584" fmla="*/ 9161384 w 12238203"/>
              <a:gd name="connsiteY9584" fmla="*/ 7587790 h 14922648"/>
              <a:gd name="connsiteX9585" fmla="*/ 9128032 w 12238203"/>
              <a:gd name="connsiteY9585" fmla="*/ 7548353 h 14922648"/>
              <a:gd name="connsiteX9586" fmla="*/ 9146057 w 12238203"/>
              <a:gd name="connsiteY9586" fmla="*/ 7596134 h 14922648"/>
              <a:gd name="connsiteX9587" fmla="*/ 9161384 w 12238203"/>
              <a:gd name="connsiteY9587" fmla="*/ 7587790 h 14922648"/>
              <a:gd name="connsiteX9588" fmla="*/ 9050212 w 12238203"/>
              <a:gd name="connsiteY9588" fmla="*/ 7842715 h 14922648"/>
              <a:gd name="connsiteX9589" fmla="*/ 9025337 w 12238203"/>
              <a:gd name="connsiteY9589" fmla="*/ 7790758 h 14922648"/>
              <a:gd name="connsiteX9590" fmla="*/ 9051738 w 12238203"/>
              <a:gd name="connsiteY9590" fmla="*/ 7774771 h 14922648"/>
              <a:gd name="connsiteX9591" fmla="*/ 9032230 w 12238203"/>
              <a:gd name="connsiteY9591" fmla="*/ 7744876 h 14922648"/>
              <a:gd name="connsiteX9592" fmla="*/ 9022421 w 12238203"/>
              <a:gd name="connsiteY9592" fmla="*/ 7833541 h 14922648"/>
              <a:gd name="connsiteX9593" fmla="*/ 9050212 w 12238203"/>
              <a:gd name="connsiteY9593" fmla="*/ 7842715 h 14922648"/>
              <a:gd name="connsiteX9594" fmla="*/ 9278546 w 12238203"/>
              <a:gd name="connsiteY9594" fmla="*/ 7326736 h 14922648"/>
              <a:gd name="connsiteX9595" fmla="*/ 9226741 w 12238203"/>
              <a:gd name="connsiteY9595" fmla="*/ 7251979 h 14922648"/>
              <a:gd name="connsiteX9596" fmla="*/ 9178614 w 12238203"/>
              <a:gd name="connsiteY9596" fmla="*/ 7227005 h 14922648"/>
              <a:gd name="connsiteX9597" fmla="*/ 9142752 w 12238203"/>
              <a:gd name="connsiteY9597" fmla="*/ 7178198 h 14922648"/>
              <a:gd name="connsiteX9598" fmla="*/ 9177594 w 12238203"/>
              <a:gd name="connsiteY9598" fmla="*/ 7244858 h 14922648"/>
              <a:gd name="connsiteX9599" fmla="*/ 9191681 w 12238203"/>
              <a:gd name="connsiteY9599" fmla="*/ 7245687 h 14922648"/>
              <a:gd name="connsiteX9600" fmla="*/ 9267559 w 12238203"/>
              <a:gd name="connsiteY9600" fmla="*/ 7329887 h 14922648"/>
              <a:gd name="connsiteX9601" fmla="*/ 9278546 w 12238203"/>
              <a:gd name="connsiteY9601" fmla="*/ 7326736 h 14922648"/>
              <a:gd name="connsiteX9602" fmla="*/ 7055140 w 12238203"/>
              <a:gd name="connsiteY9602" fmla="*/ 12359327 h 14922648"/>
              <a:gd name="connsiteX9603" fmla="*/ 7049314 w 12238203"/>
              <a:gd name="connsiteY9603" fmla="*/ 12355225 h 14922648"/>
              <a:gd name="connsiteX9604" fmla="*/ 7045211 w 12238203"/>
              <a:gd name="connsiteY9604" fmla="*/ 12361055 h 14922648"/>
              <a:gd name="connsiteX9605" fmla="*/ 7051036 w 12238203"/>
              <a:gd name="connsiteY9605" fmla="*/ 12365158 h 14922648"/>
              <a:gd name="connsiteX9606" fmla="*/ 7055140 w 12238203"/>
              <a:gd name="connsiteY9606" fmla="*/ 12359327 h 14922648"/>
              <a:gd name="connsiteX9607" fmla="*/ 7968346 w 12238203"/>
              <a:gd name="connsiteY9607" fmla="*/ 10293491 h 14922648"/>
              <a:gd name="connsiteX9608" fmla="*/ 7971919 w 12238203"/>
              <a:gd name="connsiteY9608" fmla="*/ 10265077 h 14922648"/>
              <a:gd name="connsiteX9609" fmla="*/ 7968346 w 12238203"/>
              <a:gd name="connsiteY9609" fmla="*/ 10293491 h 14922648"/>
              <a:gd name="connsiteX9610" fmla="*/ 9075361 w 12238203"/>
              <a:gd name="connsiteY9610" fmla="*/ 7790803 h 14922648"/>
              <a:gd name="connsiteX9611" fmla="*/ 9040153 w 12238203"/>
              <a:gd name="connsiteY9611" fmla="*/ 7738209 h 14922648"/>
              <a:gd name="connsiteX9612" fmla="*/ 9075361 w 12238203"/>
              <a:gd name="connsiteY9612" fmla="*/ 7790803 h 14922648"/>
              <a:gd name="connsiteX9613" fmla="*/ 9041514 w 12238203"/>
              <a:gd name="connsiteY9613" fmla="*/ 7870484 h 14922648"/>
              <a:gd name="connsiteX9614" fmla="*/ 9031131 w 12238203"/>
              <a:gd name="connsiteY9614" fmla="*/ 7862833 h 14922648"/>
              <a:gd name="connsiteX9615" fmla="*/ 9041514 w 12238203"/>
              <a:gd name="connsiteY9615" fmla="*/ 7870484 h 14922648"/>
              <a:gd name="connsiteX9616" fmla="*/ 7344020 w 12238203"/>
              <a:gd name="connsiteY9616" fmla="*/ 11716749 h 14922648"/>
              <a:gd name="connsiteX9617" fmla="*/ 7264756 w 12238203"/>
              <a:gd name="connsiteY9617" fmla="*/ 11617701 h 14922648"/>
              <a:gd name="connsiteX9618" fmla="*/ 7344020 w 12238203"/>
              <a:gd name="connsiteY9618" fmla="*/ 11716749 h 14922648"/>
              <a:gd name="connsiteX9619" fmla="*/ 8170692 w 12238203"/>
              <a:gd name="connsiteY9619" fmla="*/ 9846910 h 14922648"/>
              <a:gd name="connsiteX9620" fmla="*/ 8133328 w 12238203"/>
              <a:gd name="connsiteY9620" fmla="*/ 9762135 h 14922648"/>
              <a:gd name="connsiteX9621" fmla="*/ 8143054 w 12238203"/>
              <a:gd name="connsiteY9621" fmla="*/ 9806464 h 14922648"/>
              <a:gd name="connsiteX9622" fmla="*/ 8120393 w 12238203"/>
              <a:gd name="connsiteY9622" fmla="*/ 9780249 h 14922648"/>
              <a:gd name="connsiteX9623" fmla="*/ 8149798 w 12238203"/>
              <a:gd name="connsiteY9623" fmla="*/ 9812365 h 14922648"/>
              <a:gd name="connsiteX9624" fmla="*/ 8170692 w 12238203"/>
              <a:gd name="connsiteY9624" fmla="*/ 9846910 h 14922648"/>
              <a:gd name="connsiteX9625" fmla="*/ 8150957 w 12238203"/>
              <a:gd name="connsiteY9625" fmla="*/ 9892279 h 14922648"/>
              <a:gd name="connsiteX9626" fmla="*/ 8128317 w 12238203"/>
              <a:gd name="connsiteY9626" fmla="*/ 9865598 h 14922648"/>
              <a:gd name="connsiteX9627" fmla="*/ 8150957 w 12238203"/>
              <a:gd name="connsiteY9627" fmla="*/ 9892279 h 14922648"/>
              <a:gd name="connsiteX9628" fmla="*/ 9842824 w 12238203"/>
              <a:gd name="connsiteY9628" fmla="*/ 6063536 h 14922648"/>
              <a:gd name="connsiteX9629" fmla="*/ 9806064 w 12238203"/>
              <a:gd name="connsiteY9629" fmla="*/ 5975187 h 14922648"/>
              <a:gd name="connsiteX9630" fmla="*/ 9842824 w 12238203"/>
              <a:gd name="connsiteY9630" fmla="*/ 6063536 h 14922648"/>
              <a:gd name="connsiteX9631" fmla="*/ 10189648 w 12238203"/>
              <a:gd name="connsiteY9631" fmla="*/ 5282226 h 14922648"/>
              <a:gd name="connsiteX9632" fmla="*/ 10195393 w 12238203"/>
              <a:gd name="connsiteY9632" fmla="*/ 5263426 h 14922648"/>
              <a:gd name="connsiteX9633" fmla="*/ 10149887 w 12238203"/>
              <a:gd name="connsiteY9633" fmla="*/ 5324501 h 14922648"/>
              <a:gd name="connsiteX9634" fmla="*/ 10159540 w 12238203"/>
              <a:gd name="connsiteY9634" fmla="*/ 5328143 h 14922648"/>
              <a:gd name="connsiteX9635" fmla="*/ 10189648 w 12238203"/>
              <a:gd name="connsiteY9635" fmla="*/ 5282226 h 14922648"/>
              <a:gd name="connsiteX9636" fmla="*/ 9480106 w 12238203"/>
              <a:gd name="connsiteY9636" fmla="*/ 6891329 h 14922648"/>
              <a:gd name="connsiteX9637" fmla="*/ 9439436 w 12238203"/>
              <a:gd name="connsiteY9637" fmla="*/ 6859721 h 14922648"/>
              <a:gd name="connsiteX9638" fmla="*/ 9458976 w 12238203"/>
              <a:gd name="connsiteY9638" fmla="*/ 6890086 h 14922648"/>
              <a:gd name="connsiteX9639" fmla="*/ 9457683 w 12238203"/>
              <a:gd name="connsiteY9639" fmla="*/ 6904214 h 14922648"/>
              <a:gd name="connsiteX9640" fmla="*/ 9480106 w 12238203"/>
              <a:gd name="connsiteY9640" fmla="*/ 6891329 h 14922648"/>
              <a:gd name="connsiteX9641" fmla="*/ 10221216 w 12238203"/>
              <a:gd name="connsiteY9641" fmla="*/ 5219082 h 14922648"/>
              <a:gd name="connsiteX9642" fmla="*/ 10222528 w 12238203"/>
              <a:gd name="connsiteY9642" fmla="*/ 5204253 h 14922648"/>
              <a:gd name="connsiteX9643" fmla="*/ 10198879 w 12238203"/>
              <a:gd name="connsiteY9643" fmla="*/ 5248809 h 14922648"/>
              <a:gd name="connsiteX9644" fmla="*/ 10221216 w 12238203"/>
              <a:gd name="connsiteY9644" fmla="*/ 5219082 h 14922648"/>
              <a:gd name="connsiteX9645" fmla="*/ 6107179 w 12238203"/>
              <a:gd name="connsiteY9645" fmla="*/ 14530516 h 14922648"/>
              <a:gd name="connsiteX9646" fmla="*/ 6093656 w 12238203"/>
              <a:gd name="connsiteY9646" fmla="*/ 14478086 h 14922648"/>
              <a:gd name="connsiteX9647" fmla="*/ 6107179 w 12238203"/>
              <a:gd name="connsiteY9647" fmla="*/ 14530516 h 14922648"/>
              <a:gd name="connsiteX9648" fmla="*/ 7233818 w 12238203"/>
              <a:gd name="connsiteY9648" fmla="*/ 11980922 h 14922648"/>
              <a:gd name="connsiteX9649" fmla="*/ 7219049 w 12238203"/>
              <a:gd name="connsiteY9649" fmla="*/ 11990906 h 14922648"/>
              <a:gd name="connsiteX9650" fmla="*/ 7155277 w 12238203"/>
              <a:gd name="connsiteY9650" fmla="*/ 11928487 h 14922648"/>
              <a:gd name="connsiteX9651" fmla="*/ 7233818 w 12238203"/>
              <a:gd name="connsiteY9651" fmla="*/ 11980922 h 14922648"/>
              <a:gd name="connsiteX9652" fmla="*/ 8161660 w 12238203"/>
              <a:gd name="connsiteY9652" fmla="*/ 9882475 h 14922648"/>
              <a:gd name="connsiteX9653" fmla="*/ 8124491 w 12238203"/>
              <a:gd name="connsiteY9653" fmla="*/ 9814522 h 14922648"/>
              <a:gd name="connsiteX9654" fmla="*/ 8161660 w 12238203"/>
              <a:gd name="connsiteY9654" fmla="*/ 9882475 h 14922648"/>
              <a:gd name="connsiteX9655" fmla="*/ 8844708 w 12238203"/>
              <a:gd name="connsiteY9655" fmla="*/ 8337218 h 14922648"/>
              <a:gd name="connsiteX9656" fmla="*/ 8825695 w 12238203"/>
              <a:gd name="connsiteY9656" fmla="*/ 8336453 h 14922648"/>
              <a:gd name="connsiteX9657" fmla="*/ 8844708 w 12238203"/>
              <a:gd name="connsiteY9657" fmla="*/ 8337218 h 14922648"/>
              <a:gd name="connsiteX9658" fmla="*/ 9699271 w 12238203"/>
              <a:gd name="connsiteY9658" fmla="*/ 6410038 h 14922648"/>
              <a:gd name="connsiteX9659" fmla="*/ 9659567 w 12238203"/>
              <a:gd name="connsiteY9659" fmla="*/ 6326245 h 14922648"/>
              <a:gd name="connsiteX9660" fmla="*/ 9699271 w 12238203"/>
              <a:gd name="connsiteY9660" fmla="*/ 6410038 h 14922648"/>
              <a:gd name="connsiteX9661" fmla="*/ 9474230 w 12238203"/>
              <a:gd name="connsiteY9661" fmla="*/ 6919362 h 14922648"/>
              <a:gd name="connsiteX9662" fmla="*/ 9475109 w 12238203"/>
              <a:gd name="connsiteY9662" fmla="*/ 6912282 h 14922648"/>
              <a:gd name="connsiteX9663" fmla="*/ 9468066 w 12238203"/>
              <a:gd name="connsiteY9663" fmla="*/ 6911866 h 14922648"/>
              <a:gd name="connsiteX9664" fmla="*/ 9467652 w 12238203"/>
              <a:gd name="connsiteY9664" fmla="*/ 6918912 h 14922648"/>
              <a:gd name="connsiteX9665" fmla="*/ 9474230 w 12238203"/>
              <a:gd name="connsiteY9665" fmla="*/ 6919362 h 14922648"/>
              <a:gd name="connsiteX9666" fmla="*/ 9184508 w 12238203"/>
              <a:gd name="connsiteY9666" fmla="*/ 7575488 h 14922648"/>
              <a:gd name="connsiteX9667" fmla="*/ 9159959 w 12238203"/>
              <a:gd name="connsiteY9667" fmla="*/ 7550202 h 14922648"/>
              <a:gd name="connsiteX9668" fmla="*/ 9178811 w 12238203"/>
              <a:gd name="connsiteY9668" fmla="*/ 7583889 h 14922648"/>
              <a:gd name="connsiteX9669" fmla="*/ 9184508 w 12238203"/>
              <a:gd name="connsiteY9669" fmla="*/ 7575488 h 14922648"/>
              <a:gd name="connsiteX9670" fmla="*/ 8651000 w 12238203"/>
              <a:gd name="connsiteY9670" fmla="*/ 8783429 h 14922648"/>
              <a:gd name="connsiteX9671" fmla="*/ 8625781 w 12238203"/>
              <a:gd name="connsiteY9671" fmla="*/ 8811903 h 14922648"/>
              <a:gd name="connsiteX9672" fmla="*/ 8647001 w 12238203"/>
              <a:gd name="connsiteY9672" fmla="*/ 8666625 h 14922648"/>
              <a:gd name="connsiteX9673" fmla="*/ 8651000 w 12238203"/>
              <a:gd name="connsiteY9673" fmla="*/ 8783429 h 14922648"/>
              <a:gd name="connsiteX9674" fmla="*/ 6188201 w 12238203"/>
              <a:gd name="connsiteY9674" fmla="*/ 14357524 h 14922648"/>
              <a:gd name="connsiteX9675" fmla="*/ 6171532 w 12238203"/>
              <a:gd name="connsiteY9675" fmla="*/ 14322592 h 14922648"/>
              <a:gd name="connsiteX9676" fmla="*/ 6188201 w 12238203"/>
              <a:gd name="connsiteY9676" fmla="*/ 14357524 h 14922648"/>
              <a:gd name="connsiteX9677" fmla="*/ 7113419 w 12238203"/>
              <a:gd name="connsiteY9677" fmla="*/ 12264306 h 14922648"/>
              <a:gd name="connsiteX9678" fmla="*/ 7112581 w 12238203"/>
              <a:gd name="connsiteY9678" fmla="*/ 12246610 h 14922648"/>
              <a:gd name="connsiteX9679" fmla="*/ 7113419 w 12238203"/>
              <a:gd name="connsiteY9679" fmla="*/ 12264306 h 14922648"/>
              <a:gd name="connsiteX9680" fmla="*/ 7983545 w 12238203"/>
              <a:gd name="connsiteY9680" fmla="*/ 10296558 h 14922648"/>
              <a:gd name="connsiteX9681" fmla="*/ 7986047 w 12238203"/>
              <a:gd name="connsiteY9681" fmla="*/ 10286518 h 14922648"/>
              <a:gd name="connsiteX9682" fmla="*/ 7975148 w 12238203"/>
              <a:gd name="connsiteY9682" fmla="*/ 10300590 h 14922648"/>
              <a:gd name="connsiteX9683" fmla="*/ 7983545 w 12238203"/>
              <a:gd name="connsiteY9683" fmla="*/ 10296558 h 14922648"/>
              <a:gd name="connsiteX9684" fmla="*/ 9991088 w 12238203"/>
              <a:gd name="connsiteY9684" fmla="*/ 5764669 h 14922648"/>
              <a:gd name="connsiteX9685" fmla="*/ 10013955 w 12238203"/>
              <a:gd name="connsiteY9685" fmla="*/ 5663498 h 14922648"/>
              <a:gd name="connsiteX9686" fmla="*/ 9954692 w 12238203"/>
              <a:gd name="connsiteY9686" fmla="*/ 5778384 h 14922648"/>
              <a:gd name="connsiteX9687" fmla="*/ 9991088 w 12238203"/>
              <a:gd name="connsiteY9687" fmla="*/ 5764669 h 14922648"/>
              <a:gd name="connsiteX9688" fmla="*/ 10179921 w 12238203"/>
              <a:gd name="connsiteY9688" fmla="*/ 5337519 h 14922648"/>
              <a:gd name="connsiteX9689" fmla="*/ 10182397 w 12238203"/>
              <a:gd name="connsiteY9689" fmla="*/ 5321467 h 14922648"/>
              <a:gd name="connsiteX9690" fmla="*/ 10154328 w 12238203"/>
              <a:gd name="connsiteY9690" fmla="*/ 5371454 h 14922648"/>
              <a:gd name="connsiteX9691" fmla="*/ 10179921 w 12238203"/>
              <a:gd name="connsiteY9691" fmla="*/ 5337519 h 14922648"/>
              <a:gd name="connsiteX9692" fmla="*/ 8876153 w 12238203"/>
              <a:gd name="connsiteY9692" fmla="*/ 8292561 h 14922648"/>
              <a:gd name="connsiteX9693" fmla="*/ 8866193 w 12238203"/>
              <a:gd name="connsiteY9693" fmla="*/ 8280526 h 14922648"/>
              <a:gd name="connsiteX9694" fmla="*/ 8861865 w 12238203"/>
              <a:gd name="connsiteY9694" fmla="*/ 8290321 h 14922648"/>
              <a:gd name="connsiteX9695" fmla="*/ 8876153 w 12238203"/>
              <a:gd name="connsiteY9695" fmla="*/ 8292561 h 14922648"/>
              <a:gd name="connsiteX9696" fmla="*/ 6961702 w 12238203"/>
              <a:gd name="connsiteY9696" fmla="*/ 12628096 h 14922648"/>
              <a:gd name="connsiteX9697" fmla="*/ 6931267 w 12238203"/>
              <a:gd name="connsiteY9697" fmla="*/ 12589344 h 14922648"/>
              <a:gd name="connsiteX9698" fmla="*/ 6947007 w 12238203"/>
              <a:gd name="connsiteY9698" fmla="*/ 12635439 h 14922648"/>
              <a:gd name="connsiteX9699" fmla="*/ 6952638 w 12238203"/>
              <a:gd name="connsiteY9699" fmla="*/ 12639960 h 14922648"/>
              <a:gd name="connsiteX9700" fmla="*/ 6961702 w 12238203"/>
              <a:gd name="connsiteY9700" fmla="*/ 12628096 h 14922648"/>
              <a:gd name="connsiteX9701" fmla="*/ 9509471 w 12238203"/>
              <a:gd name="connsiteY9701" fmla="*/ 6865654 h 14922648"/>
              <a:gd name="connsiteX9702" fmla="*/ 9510814 w 12238203"/>
              <a:gd name="connsiteY9702" fmla="*/ 6857719 h 14922648"/>
              <a:gd name="connsiteX9703" fmla="*/ 9496917 w 12238203"/>
              <a:gd name="connsiteY9703" fmla="*/ 6853134 h 14922648"/>
              <a:gd name="connsiteX9704" fmla="*/ 9506231 w 12238203"/>
              <a:gd name="connsiteY9704" fmla="*/ 6871623 h 14922648"/>
              <a:gd name="connsiteX9705" fmla="*/ 9509471 w 12238203"/>
              <a:gd name="connsiteY9705" fmla="*/ 6865654 h 14922648"/>
              <a:gd name="connsiteX9706" fmla="*/ 9074716 w 12238203"/>
              <a:gd name="connsiteY9706" fmla="*/ 7851660 h 14922648"/>
              <a:gd name="connsiteX9707" fmla="*/ 9048407 w 12238203"/>
              <a:gd name="connsiteY9707" fmla="*/ 7824603 h 14922648"/>
              <a:gd name="connsiteX9708" fmla="*/ 9074716 w 12238203"/>
              <a:gd name="connsiteY9708" fmla="*/ 7851660 h 14922648"/>
              <a:gd name="connsiteX9709" fmla="*/ 9497291 w 12238203"/>
              <a:gd name="connsiteY9709" fmla="*/ 6896140 h 14922648"/>
              <a:gd name="connsiteX9710" fmla="*/ 9479268 w 12238203"/>
              <a:gd name="connsiteY9710" fmla="*/ 6848357 h 14922648"/>
              <a:gd name="connsiteX9711" fmla="*/ 9460790 w 12238203"/>
              <a:gd name="connsiteY9711" fmla="*/ 6857674 h 14922648"/>
              <a:gd name="connsiteX9712" fmla="*/ 9497291 w 12238203"/>
              <a:gd name="connsiteY9712" fmla="*/ 6896140 h 14922648"/>
              <a:gd name="connsiteX9713" fmla="*/ 7985211 w 12238203"/>
              <a:gd name="connsiteY9713" fmla="*/ 10319608 h 14922648"/>
              <a:gd name="connsiteX9714" fmla="*/ 7989307 w 12238203"/>
              <a:gd name="connsiteY9714" fmla="*/ 10304149 h 14922648"/>
              <a:gd name="connsiteX9715" fmla="*/ 7975219 w 12238203"/>
              <a:gd name="connsiteY9715" fmla="*/ 10329058 h 14922648"/>
              <a:gd name="connsiteX9716" fmla="*/ 7985211 w 12238203"/>
              <a:gd name="connsiteY9716" fmla="*/ 10319608 h 14922648"/>
              <a:gd name="connsiteX9717" fmla="*/ 6150080 w 12238203"/>
              <a:gd name="connsiteY9717" fmla="*/ 14474939 h 14922648"/>
              <a:gd name="connsiteX9718" fmla="*/ 6136808 w 12238203"/>
              <a:gd name="connsiteY9718" fmla="*/ 14432320 h 14922648"/>
              <a:gd name="connsiteX9719" fmla="*/ 6138569 w 12238203"/>
              <a:gd name="connsiteY9719" fmla="*/ 14469853 h 14922648"/>
              <a:gd name="connsiteX9720" fmla="*/ 6107432 w 12238203"/>
              <a:gd name="connsiteY9720" fmla="*/ 14446907 h 14922648"/>
              <a:gd name="connsiteX9721" fmla="*/ 6097571 w 12238203"/>
              <a:gd name="connsiteY9721" fmla="*/ 14405794 h 14922648"/>
              <a:gd name="connsiteX9722" fmla="*/ 6073242 w 12238203"/>
              <a:gd name="connsiteY9722" fmla="*/ 14376667 h 14922648"/>
              <a:gd name="connsiteX9723" fmla="*/ 6150080 w 12238203"/>
              <a:gd name="connsiteY9723" fmla="*/ 14474939 h 14922648"/>
              <a:gd name="connsiteX9724" fmla="*/ 7951339 w 12238203"/>
              <a:gd name="connsiteY9724" fmla="*/ 10399946 h 14922648"/>
              <a:gd name="connsiteX9725" fmla="*/ 7953743 w 12238203"/>
              <a:gd name="connsiteY9725" fmla="*/ 10375386 h 14922648"/>
              <a:gd name="connsiteX9726" fmla="*/ 7939033 w 12238203"/>
              <a:gd name="connsiteY9726" fmla="*/ 10414579 h 14922648"/>
              <a:gd name="connsiteX9727" fmla="*/ 7951339 w 12238203"/>
              <a:gd name="connsiteY9727" fmla="*/ 10399946 h 14922648"/>
              <a:gd name="connsiteX9728" fmla="*/ 8201899 w 12238203"/>
              <a:gd name="connsiteY9728" fmla="*/ 9838006 h 14922648"/>
              <a:gd name="connsiteX9729" fmla="*/ 8205207 w 12238203"/>
              <a:gd name="connsiteY9729" fmla="*/ 9826475 h 14922648"/>
              <a:gd name="connsiteX9730" fmla="*/ 8188411 w 12238203"/>
              <a:gd name="connsiteY9730" fmla="*/ 9826204 h 14922648"/>
              <a:gd name="connsiteX9731" fmla="*/ 8201899 w 12238203"/>
              <a:gd name="connsiteY9731" fmla="*/ 9838006 h 14922648"/>
              <a:gd name="connsiteX9732" fmla="*/ 9204332 w 12238203"/>
              <a:gd name="connsiteY9732" fmla="*/ 7574987 h 14922648"/>
              <a:gd name="connsiteX9733" fmla="*/ 9181536 w 12238203"/>
              <a:gd name="connsiteY9733" fmla="*/ 7544865 h 14922648"/>
              <a:gd name="connsiteX9734" fmla="*/ 9204332 w 12238203"/>
              <a:gd name="connsiteY9734" fmla="*/ 7574987 h 14922648"/>
              <a:gd name="connsiteX9735" fmla="*/ 9689922 w 12238203"/>
              <a:gd name="connsiteY9735" fmla="*/ 6476869 h 14922648"/>
              <a:gd name="connsiteX9736" fmla="*/ 9690434 w 12238203"/>
              <a:gd name="connsiteY9736" fmla="*/ 6463398 h 14922648"/>
              <a:gd name="connsiteX9737" fmla="*/ 9681116 w 12238203"/>
              <a:gd name="connsiteY9737" fmla="*/ 6493622 h 14922648"/>
              <a:gd name="connsiteX9738" fmla="*/ 9689922 w 12238203"/>
              <a:gd name="connsiteY9738" fmla="*/ 6476869 h 14922648"/>
              <a:gd name="connsiteX9739" fmla="*/ 8871646 w 12238203"/>
              <a:gd name="connsiteY9739" fmla="*/ 8329269 h 14922648"/>
              <a:gd name="connsiteX9740" fmla="*/ 8846213 w 12238203"/>
              <a:gd name="connsiteY9740" fmla="*/ 8333812 h 14922648"/>
              <a:gd name="connsiteX9741" fmla="*/ 8871646 w 12238203"/>
              <a:gd name="connsiteY9741" fmla="*/ 8329269 h 14922648"/>
              <a:gd name="connsiteX9742" fmla="*/ 7729354 w 12238203"/>
              <a:gd name="connsiteY9742" fmla="*/ 10915316 h 14922648"/>
              <a:gd name="connsiteX9743" fmla="*/ 7722183 w 12238203"/>
              <a:gd name="connsiteY9743" fmla="*/ 10907904 h 14922648"/>
              <a:gd name="connsiteX9744" fmla="*/ 7729354 w 12238203"/>
              <a:gd name="connsiteY9744" fmla="*/ 10915316 h 14922648"/>
              <a:gd name="connsiteX9745" fmla="*/ 7089680 w 12238203"/>
              <a:gd name="connsiteY9745" fmla="*/ 12366435 h 14922648"/>
              <a:gd name="connsiteX9746" fmla="*/ 7063124 w 12238203"/>
              <a:gd name="connsiteY9746" fmla="*/ 12329732 h 14922648"/>
              <a:gd name="connsiteX9747" fmla="*/ 7089680 w 12238203"/>
              <a:gd name="connsiteY9747" fmla="*/ 12366435 h 14922648"/>
              <a:gd name="connsiteX9748" fmla="*/ 7062037 w 12238203"/>
              <a:gd name="connsiteY9748" fmla="*/ 12430150 h 14922648"/>
              <a:gd name="connsiteX9749" fmla="*/ 7046295 w 12238203"/>
              <a:gd name="connsiteY9749" fmla="*/ 12383955 h 14922648"/>
              <a:gd name="connsiteX9750" fmla="*/ 7062037 w 12238203"/>
              <a:gd name="connsiteY9750" fmla="*/ 12430150 h 14922648"/>
              <a:gd name="connsiteX9751" fmla="*/ 10182540 w 12238203"/>
              <a:gd name="connsiteY9751" fmla="*/ 5368532 h 14922648"/>
              <a:gd name="connsiteX9752" fmla="*/ 10149050 w 12238203"/>
              <a:gd name="connsiteY9752" fmla="*/ 5414107 h 14922648"/>
              <a:gd name="connsiteX9753" fmla="*/ 10182540 w 12238203"/>
              <a:gd name="connsiteY9753" fmla="*/ 5368532 h 14922648"/>
              <a:gd name="connsiteX9754" fmla="*/ 7088212 w 12238203"/>
              <a:gd name="connsiteY9754" fmla="*/ 12371973 h 14922648"/>
              <a:gd name="connsiteX9755" fmla="*/ 7080612 w 12238203"/>
              <a:gd name="connsiteY9755" fmla="*/ 12373129 h 14922648"/>
              <a:gd name="connsiteX9756" fmla="*/ 7088212 w 12238203"/>
              <a:gd name="connsiteY9756" fmla="*/ 12371973 h 14922648"/>
              <a:gd name="connsiteX9757" fmla="*/ 8184125 w 12238203"/>
              <a:gd name="connsiteY9757" fmla="*/ 9891869 h 14922648"/>
              <a:gd name="connsiteX9758" fmla="*/ 8187433 w 12238203"/>
              <a:gd name="connsiteY9758" fmla="*/ 9880338 h 14922648"/>
              <a:gd name="connsiteX9759" fmla="*/ 8175420 w 12238203"/>
              <a:gd name="connsiteY9759" fmla="*/ 9877475 h 14922648"/>
              <a:gd name="connsiteX9760" fmla="*/ 8172578 w 12238203"/>
              <a:gd name="connsiteY9760" fmla="*/ 9889026 h 14922648"/>
              <a:gd name="connsiteX9761" fmla="*/ 8184125 w 12238203"/>
              <a:gd name="connsiteY9761" fmla="*/ 9891869 h 14922648"/>
              <a:gd name="connsiteX9762" fmla="*/ 9224897 w 12238203"/>
              <a:gd name="connsiteY9762" fmla="*/ 7536983 h 14922648"/>
              <a:gd name="connsiteX9763" fmla="*/ 9201033 w 12238203"/>
              <a:gd name="connsiteY9763" fmla="*/ 7517697 h 14922648"/>
              <a:gd name="connsiteX9764" fmla="*/ 9224897 w 12238203"/>
              <a:gd name="connsiteY9764" fmla="*/ 7536983 h 14922648"/>
              <a:gd name="connsiteX9765" fmla="*/ 6902660 w 12238203"/>
              <a:gd name="connsiteY9765" fmla="*/ 12793512 h 14922648"/>
              <a:gd name="connsiteX9766" fmla="*/ 6887519 w 12238203"/>
              <a:gd name="connsiteY9766" fmla="*/ 12778172 h 14922648"/>
              <a:gd name="connsiteX9767" fmla="*/ 6892746 w 12238203"/>
              <a:gd name="connsiteY9767" fmla="*/ 12787541 h 14922648"/>
              <a:gd name="connsiteX9768" fmla="*/ 6891054 w 12238203"/>
              <a:gd name="connsiteY9768" fmla="*/ 12797597 h 14922648"/>
              <a:gd name="connsiteX9769" fmla="*/ 6890774 w 12238203"/>
              <a:gd name="connsiteY9769" fmla="*/ 12797696 h 14922648"/>
              <a:gd name="connsiteX9770" fmla="*/ 6878825 w 12238203"/>
              <a:gd name="connsiteY9770" fmla="*/ 12779101 h 14922648"/>
              <a:gd name="connsiteX9771" fmla="*/ 6876136 w 12238203"/>
              <a:gd name="connsiteY9771" fmla="*/ 12776721 h 14922648"/>
              <a:gd name="connsiteX9772" fmla="*/ 6864626 w 12238203"/>
              <a:gd name="connsiteY9772" fmla="*/ 12766531 h 14922648"/>
              <a:gd name="connsiteX9773" fmla="*/ 6868188 w 12238203"/>
              <a:gd name="connsiteY9773" fmla="*/ 12775707 h 14922648"/>
              <a:gd name="connsiteX9774" fmla="*/ 6870049 w 12238203"/>
              <a:gd name="connsiteY9774" fmla="*/ 12780503 h 14922648"/>
              <a:gd name="connsiteX9775" fmla="*/ 6866159 w 12238203"/>
              <a:gd name="connsiteY9775" fmla="*/ 12789597 h 14922648"/>
              <a:gd name="connsiteX9776" fmla="*/ 6857798 w 12238203"/>
              <a:gd name="connsiteY9776" fmla="*/ 12774383 h 14922648"/>
              <a:gd name="connsiteX9777" fmla="*/ 6856233 w 12238203"/>
              <a:gd name="connsiteY9777" fmla="*/ 12771537 h 14922648"/>
              <a:gd name="connsiteX9778" fmla="*/ 6843026 w 12238203"/>
              <a:gd name="connsiteY9778" fmla="*/ 12760039 h 14922648"/>
              <a:gd name="connsiteX9779" fmla="*/ 6846978 w 12238203"/>
              <a:gd name="connsiteY9779" fmla="*/ 12773003 h 14922648"/>
              <a:gd name="connsiteX9780" fmla="*/ 6847553 w 12238203"/>
              <a:gd name="connsiteY9780" fmla="*/ 12774887 h 14922648"/>
              <a:gd name="connsiteX9781" fmla="*/ 6848034 w 12238203"/>
              <a:gd name="connsiteY9781" fmla="*/ 12790238 h 14922648"/>
              <a:gd name="connsiteX9782" fmla="*/ 6836167 w 12238203"/>
              <a:gd name="connsiteY9782" fmla="*/ 12771625 h 14922648"/>
              <a:gd name="connsiteX9783" fmla="*/ 6833243 w 12238203"/>
              <a:gd name="connsiteY9783" fmla="*/ 12767039 h 14922648"/>
              <a:gd name="connsiteX9784" fmla="*/ 6819694 w 12238203"/>
              <a:gd name="connsiteY9784" fmla="*/ 12743624 h 14922648"/>
              <a:gd name="connsiteX9785" fmla="*/ 6818788 w 12238203"/>
              <a:gd name="connsiteY9785" fmla="*/ 12764278 h 14922648"/>
              <a:gd name="connsiteX9786" fmla="*/ 6821469 w 12238203"/>
              <a:gd name="connsiteY9786" fmla="*/ 12769751 h 14922648"/>
              <a:gd name="connsiteX9787" fmla="*/ 6823473 w 12238203"/>
              <a:gd name="connsiteY9787" fmla="*/ 12773846 h 14922648"/>
              <a:gd name="connsiteX9788" fmla="*/ 6821467 w 12238203"/>
              <a:gd name="connsiteY9788" fmla="*/ 12784607 h 14922648"/>
              <a:gd name="connsiteX9789" fmla="*/ 6812582 w 12238203"/>
              <a:gd name="connsiteY9789" fmla="*/ 12776395 h 14922648"/>
              <a:gd name="connsiteX9790" fmla="*/ 6810024 w 12238203"/>
              <a:gd name="connsiteY9790" fmla="*/ 12768292 h 14922648"/>
              <a:gd name="connsiteX9791" fmla="*/ 6809698 w 12238203"/>
              <a:gd name="connsiteY9791" fmla="*/ 12767257 h 14922648"/>
              <a:gd name="connsiteX9792" fmla="*/ 6802435 w 12238203"/>
              <a:gd name="connsiteY9792" fmla="*/ 12749228 h 14922648"/>
              <a:gd name="connsiteX9793" fmla="*/ 6805022 w 12238203"/>
              <a:gd name="connsiteY9793" fmla="*/ 12767654 h 14922648"/>
              <a:gd name="connsiteX9794" fmla="*/ 6806966 w 12238203"/>
              <a:gd name="connsiteY9794" fmla="*/ 12781498 h 14922648"/>
              <a:gd name="connsiteX9795" fmla="*/ 6871922 w 12238203"/>
              <a:gd name="connsiteY9795" fmla="*/ 12804331 h 14922648"/>
              <a:gd name="connsiteX9796" fmla="*/ 6890774 w 12238203"/>
              <a:gd name="connsiteY9796" fmla="*/ 12797696 h 14922648"/>
              <a:gd name="connsiteX9797" fmla="*/ 6890983 w 12238203"/>
              <a:gd name="connsiteY9797" fmla="*/ 12798021 h 14922648"/>
              <a:gd name="connsiteX9798" fmla="*/ 6891054 w 12238203"/>
              <a:gd name="connsiteY9798" fmla="*/ 12797597 h 14922648"/>
              <a:gd name="connsiteX9799" fmla="*/ 8164856 w 12238203"/>
              <a:gd name="connsiteY9799" fmla="*/ 9937259 h 14922648"/>
              <a:gd name="connsiteX9800" fmla="*/ 8121496 w 12238203"/>
              <a:gd name="connsiteY9800" fmla="*/ 9893321 h 14922648"/>
              <a:gd name="connsiteX9801" fmla="*/ 8142139 w 12238203"/>
              <a:gd name="connsiteY9801" fmla="*/ 9944201 h 14922648"/>
              <a:gd name="connsiteX9802" fmla="*/ 8110522 w 12238203"/>
              <a:gd name="connsiteY9802" fmla="*/ 9919927 h 14922648"/>
              <a:gd name="connsiteX9803" fmla="*/ 8142985 w 12238203"/>
              <a:gd name="connsiteY9803" fmla="*/ 9956848 h 14922648"/>
              <a:gd name="connsiteX9804" fmla="*/ 8164856 w 12238203"/>
              <a:gd name="connsiteY9804" fmla="*/ 9937259 h 14922648"/>
              <a:gd name="connsiteX9805" fmla="*/ 9499404 w 12238203"/>
              <a:gd name="connsiteY9805" fmla="*/ 6919197 h 14922648"/>
              <a:gd name="connsiteX9806" fmla="*/ 9499940 w 12238203"/>
              <a:gd name="connsiteY9806" fmla="*/ 6906705 h 14922648"/>
              <a:gd name="connsiteX9807" fmla="*/ 9485855 w 12238203"/>
              <a:gd name="connsiteY9807" fmla="*/ 6905873 h 14922648"/>
              <a:gd name="connsiteX9808" fmla="*/ 9495444 w 12238203"/>
              <a:gd name="connsiteY9808" fmla="*/ 6928085 h 14922648"/>
              <a:gd name="connsiteX9809" fmla="*/ 9499404 w 12238203"/>
              <a:gd name="connsiteY9809" fmla="*/ 6919197 h 14922648"/>
              <a:gd name="connsiteX9810" fmla="*/ 8246348 w 12238203"/>
              <a:gd name="connsiteY9810" fmla="*/ 9761495 h 14922648"/>
              <a:gd name="connsiteX9811" fmla="*/ 8221747 w 12238203"/>
              <a:gd name="connsiteY9811" fmla="*/ 9726320 h 14922648"/>
              <a:gd name="connsiteX9812" fmla="*/ 8246348 w 12238203"/>
              <a:gd name="connsiteY9812" fmla="*/ 9761495 h 14922648"/>
              <a:gd name="connsiteX9813" fmla="*/ 6132956 w 12238203"/>
              <a:gd name="connsiteY9813" fmla="*/ 14545989 h 14922648"/>
              <a:gd name="connsiteX9814" fmla="*/ 6118817 w 12238203"/>
              <a:gd name="connsiteY9814" fmla="*/ 14493797 h 14922648"/>
              <a:gd name="connsiteX9815" fmla="*/ 6132956 w 12238203"/>
              <a:gd name="connsiteY9815" fmla="*/ 14545989 h 14922648"/>
              <a:gd name="connsiteX9816" fmla="*/ 9987744 w 12238203"/>
              <a:gd name="connsiteY9816" fmla="*/ 5826353 h 14922648"/>
              <a:gd name="connsiteX9817" fmla="*/ 9988429 w 12238203"/>
              <a:gd name="connsiteY9817" fmla="*/ 5784175 h 14922648"/>
              <a:gd name="connsiteX9818" fmla="*/ 9964486 w 12238203"/>
              <a:gd name="connsiteY9818" fmla="*/ 5829093 h 14922648"/>
              <a:gd name="connsiteX9819" fmla="*/ 9987744 w 12238203"/>
              <a:gd name="connsiteY9819" fmla="*/ 5826353 h 14922648"/>
              <a:gd name="connsiteX9820" fmla="*/ 7101968 w 12238203"/>
              <a:gd name="connsiteY9820" fmla="*/ 12361673 h 14922648"/>
              <a:gd name="connsiteX9821" fmla="*/ 7091167 w 12238203"/>
              <a:gd name="connsiteY9821" fmla="*/ 12327344 h 14922648"/>
              <a:gd name="connsiteX9822" fmla="*/ 7101968 w 12238203"/>
              <a:gd name="connsiteY9822" fmla="*/ 12361673 h 14922648"/>
              <a:gd name="connsiteX9823" fmla="*/ 7965713 w 12238203"/>
              <a:gd name="connsiteY9823" fmla="*/ 10408264 h 14922648"/>
              <a:gd name="connsiteX9824" fmla="*/ 7967633 w 12238203"/>
              <a:gd name="connsiteY9824" fmla="*/ 10393535 h 14922648"/>
              <a:gd name="connsiteX9825" fmla="*/ 7939104 w 12238203"/>
              <a:gd name="connsiteY9825" fmla="*/ 10443047 h 14922648"/>
              <a:gd name="connsiteX9826" fmla="*/ 7950039 w 12238203"/>
              <a:gd name="connsiteY9826" fmla="*/ 10443210 h 14922648"/>
              <a:gd name="connsiteX9827" fmla="*/ 7965713 w 12238203"/>
              <a:gd name="connsiteY9827" fmla="*/ 10408264 h 14922648"/>
              <a:gd name="connsiteX9828" fmla="*/ 6980348 w 12238203"/>
              <a:gd name="connsiteY9828" fmla="*/ 12638449 h 14922648"/>
              <a:gd name="connsiteX9829" fmla="*/ 6973309 w 12238203"/>
              <a:gd name="connsiteY9829" fmla="*/ 12654177 h 14922648"/>
              <a:gd name="connsiteX9830" fmla="*/ 6879362 w 12238203"/>
              <a:gd name="connsiteY9830" fmla="*/ 12588268 h 14922648"/>
              <a:gd name="connsiteX9831" fmla="*/ 6870933 w 12238203"/>
              <a:gd name="connsiteY9831" fmla="*/ 12538285 h 14922648"/>
              <a:gd name="connsiteX9832" fmla="*/ 6877202 w 12238203"/>
              <a:gd name="connsiteY9832" fmla="*/ 12573589 h 14922648"/>
              <a:gd name="connsiteX9833" fmla="*/ 6858647 w 12238203"/>
              <a:gd name="connsiteY9833" fmla="*/ 12555732 h 14922648"/>
              <a:gd name="connsiteX9834" fmla="*/ 6870310 w 12238203"/>
              <a:gd name="connsiteY9834" fmla="*/ 12594943 h 14922648"/>
              <a:gd name="connsiteX9835" fmla="*/ 6786274 w 12238203"/>
              <a:gd name="connsiteY9835" fmla="*/ 12627452 h 14922648"/>
              <a:gd name="connsiteX9836" fmla="*/ 6837114 w 12238203"/>
              <a:gd name="connsiteY9836" fmla="*/ 12536559 h 14922648"/>
              <a:gd name="connsiteX9837" fmla="*/ 6806921 w 12238203"/>
              <a:gd name="connsiteY9837" fmla="*/ 12449512 h 14922648"/>
              <a:gd name="connsiteX9838" fmla="*/ 6894830 w 12238203"/>
              <a:gd name="connsiteY9838" fmla="*/ 12498013 h 14922648"/>
              <a:gd name="connsiteX9839" fmla="*/ 6952145 w 12238203"/>
              <a:gd name="connsiteY9839" fmla="*/ 12429297 h 14922648"/>
              <a:gd name="connsiteX9840" fmla="*/ 6916201 w 12238203"/>
              <a:gd name="connsiteY9840" fmla="*/ 12548629 h 14922648"/>
              <a:gd name="connsiteX9841" fmla="*/ 6980348 w 12238203"/>
              <a:gd name="connsiteY9841" fmla="*/ 12638449 h 14922648"/>
              <a:gd name="connsiteX9842" fmla="*/ 9463786 w 12238203"/>
              <a:gd name="connsiteY9842" fmla="*/ 7018355 h 14922648"/>
              <a:gd name="connsiteX9843" fmla="*/ 9423038 w 12238203"/>
              <a:gd name="connsiteY9843" fmla="*/ 6890871 h 14922648"/>
              <a:gd name="connsiteX9844" fmla="*/ 9448298 w 12238203"/>
              <a:gd name="connsiteY9844" fmla="*/ 6935305 h 14922648"/>
              <a:gd name="connsiteX9845" fmla="*/ 9407850 w 12238203"/>
              <a:gd name="connsiteY9845" fmla="*/ 6900411 h 14922648"/>
              <a:gd name="connsiteX9846" fmla="*/ 9445607 w 12238203"/>
              <a:gd name="connsiteY9846" fmla="*/ 6974795 h 14922648"/>
              <a:gd name="connsiteX9847" fmla="*/ 9463786 w 12238203"/>
              <a:gd name="connsiteY9847" fmla="*/ 7018355 h 14922648"/>
              <a:gd name="connsiteX9848" fmla="*/ 10213354 w 12238203"/>
              <a:gd name="connsiteY9848" fmla="*/ 5323903 h 14922648"/>
              <a:gd name="connsiteX9849" fmla="*/ 10214419 w 12238203"/>
              <a:gd name="connsiteY9849" fmla="*/ 5261456 h 14922648"/>
              <a:gd name="connsiteX9850" fmla="*/ 10197936 w 12238203"/>
              <a:gd name="connsiteY9850" fmla="*/ 5334115 h 14922648"/>
              <a:gd name="connsiteX9851" fmla="*/ 10213354 w 12238203"/>
              <a:gd name="connsiteY9851" fmla="*/ 5323903 h 14922648"/>
              <a:gd name="connsiteX9852" fmla="*/ 10173136 w 12238203"/>
              <a:gd name="connsiteY9852" fmla="*/ 5416256 h 14922648"/>
              <a:gd name="connsiteX9853" fmla="*/ 10139541 w 12238203"/>
              <a:gd name="connsiteY9853" fmla="*/ 5457531 h 14922648"/>
              <a:gd name="connsiteX9854" fmla="*/ 10173136 w 12238203"/>
              <a:gd name="connsiteY9854" fmla="*/ 5416256 h 14922648"/>
              <a:gd name="connsiteX9855" fmla="*/ 8887535 w 12238203"/>
              <a:gd name="connsiteY9855" fmla="*/ 8328461 h 14922648"/>
              <a:gd name="connsiteX9856" fmla="*/ 8889917 w 12238203"/>
              <a:gd name="connsiteY9856" fmla="*/ 8314426 h 14922648"/>
              <a:gd name="connsiteX9857" fmla="*/ 8878799 w 12238203"/>
              <a:gd name="connsiteY9857" fmla="*/ 8313080 h 14922648"/>
              <a:gd name="connsiteX9858" fmla="*/ 8875055 w 12238203"/>
              <a:gd name="connsiteY9858" fmla="*/ 8330775 h 14922648"/>
              <a:gd name="connsiteX9859" fmla="*/ 8887535 w 12238203"/>
              <a:gd name="connsiteY9859" fmla="*/ 8328461 h 14922648"/>
              <a:gd name="connsiteX9860" fmla="*/ 7732785 w 12238203"/>
              <a:gd name="connsiteY9860" fmla="*/ 10943514 h 14922648"/>
              <a:gd name="connsiteX9861" fmla="*/ 7722019 w 12238203"/>
              <a:gd name="connsiteY9861" fmla="*/ 10936697 h 14922648"/>
              <a:gd name="connsiteX9862" fmla="*/ 7732785 w 12238203"/>
              <a:gd name="connsiteY9862" fmla="*/ 10943514 h 14922648"/>
              <a:gd name="connsiteX9863" fmla="*/ 6923154 w 12238203"/>
              <a:gd name="connsiteY9863" fmla="*/ 12777125 h 14922648"/>
              <a:gd name="connsiteX9864" fmla="*/ 6763168 w 12238203"/>
              <a:gd name="connsiteY9864" fmla="*/ 12804643 h 14922648"/>
              <a:gd name="connsiteX9865" fmla="*/ 6801460 w 12238203"/>
              <a:gd name="connsiteY9865" fmla="*/ 12906030 h 14922648"/>
              <a:gd name="connsiteX9866" fmla="*/ 6780995 w 12238203"/>
              <a:gd name="connsiteY9866" fmla="*/ 12966191 h 14922648"/>
              <a:gd name="connsiteX9867" fmla="*/ 6718775 w 12238203"/>
              <a:gd name="connsiteY9867" fmla="*/ 12905115 h 14922648"/>
              <a:gd name="connsiteX9868" fmla="*/ 6674879 w 12238203"/>
              <a:gd name="connsiteY9868" fmla="*/ 12830256 h 14922648"/>
              <a:gd name="connsiteX9869" fmla="*/ 6576964 w 12238203"/>
              <a:gd name="connsiteY9869" fmla="*/ 12682680 h 14922648"/>
              <a:gd name="connsiteX9870" fmla="*/ 6576695 w 12238203"/>
              <a:gd name="connsiteY9870" fmla="*/ 12620991 h 14922648"/>
              <a:gd name="connsiteX9871" fmla="*/ 6670379 w 12238203"/>
              <a:gd name="connsiteY9871" fmla="*/ 12612009 h 14922648"/>
              <a:gd name="connsiteX9872" fmla="*/ 6642162 w 12238203"/>
              <a:gd name="connsiteY9872" fmla="*/ 12658567 h 14922648"/>
              <a:gd name="connsiteX9873" fmla="*/ 6674779 w 12238203"/>
              <a:gd name="connsiteY9873" fmla="*/ 12711652 h 14922648"/>
              <a:gd name="connsiteX9874" fmla="*/ 6753601 w 12238203"/>
              <a:gd name="connsiteY9874" fmla="*/ 12719001 h 14922648"/>
              <a:gd name="connsiteX9875" fmla="*/ 6777811 w 12238203"/>
              <a:gd name="connsiteY9875" fmla="*/ 12727662 h 14922648"/>
              <a:gd name="connsiteX9876" fmla="*/ 6824672 w 12238203"/>
              <a:gd name="connsiteY9876" fmla="*/ 12730050 h 14922648"/>
              <a:gd name="connsiteX9877" fmla="*/ 6923154 w 12238203"/>
              <a:gd name="connsiteY9877" fmla="*/ 12777125 h 14922648"/>
              <a:gd name="connsiteX9878" fmla="*/ 8916822 w 12238203"/>
              <a:gd name="connsiteY9878" fmla="*/ 8265564 h 14922648"/>
              <a:gd name="connsiteX9879" fmla="*/ 8905518 w 12238203"/>
              <a:gd name="connsiteY9879" fmla="*/ 8208811 h 14922648"/>
              <a:gd name="connsiteX9880" fmla="*/ 8899686 w 12238203"/>
              <a:gd name="connsiteY9880" fmla="*/ 8222011 h 14922648"/>
              <a:gd name="connsiteX9881" fmla="*/ 8888774 w 12238203"/>
              <a:gd name="connsiteY9881" fmla="*/ 8185623 h 14922648"/>
              <a:gd name="connsiteX9882" fmla="*/ 8873709 w 12238203"/>
              <a:gd name="connsiteY9882" fmla="*/ 8237006 h 14922648"/>
              <a:gd name="connsiteX9883" fmla="*/ 8848275 w 12238203"/>
              <a:gd name="connsiteY9883" fmla="*/ 8241553 h 14922648"/>
              <a:gd name="connsiteX9884" fmla="*/ 8869016 w 12238203"/>
              <a:gd name="connsiteY9884" fmla="*/ 8274136 h 14922648"/>
              <a:gd name="connsiteX9885" fmla="*/ 8873681 w 12238203"/>
              <a:gd name="connsiteY9885" fmla="*/ 8245138 h 14922648"/>
              <a:gd name="connsiteX9886" fmla="*/ 8884810 w 12238203"/>
              <a:gd name="connsiteY9886" fmla="*/ 8272968 h 14922648"/>
              <a:gd name="connsiteX9887" fmla="*/ 8886331 w 12238203"/>
              <a:gd name="connsiteY9887" fmla="*/ 8234949 h 14922648"/>
              <a:gd name="connsiteX9888" fmla="*/ 8902317 w 12238203"/>
              <a:gd name="connsiteY9888" fmla="*/ 8277141 h 14922648"/>
              <a:gd name="connsiteX9889" fmla="*/ 8916822 w 12238203"/>
              <a:gd name="connsiteY9889" fmla="*/ 8265564 h 14922648"/>
              <a:gd name="connsiteX9890" fmla="*/ 9230922 w 12238203"/>
              <a:gd name="connsiteY9890" fmla="*/ 7555248 h 14922648"/>
              <a:gd name="connsiteX9891" fmla="*/ 9202889 w 12238203"/>
              <a:gd name="connsiteY9891" fmla="*/ 7542820 h 14922648"/>
              <a:gd name="connsiteX9892" fmla="*/ 9222810 w 12238203"/>
              <a:gd name="connsiteY9892" fmla="*/ 7565670 h 14922648"/>
              <a:gd name="connsiteX9893" fmla="*/ 9230922 w 12238203"/>
              <a:gd name="connsiteY9893" fmla="*/ 7555248 h 14922648"/>
              <a:gd name="connsiteX9894" fmla="*/ 8046057 w 12238203"/>
              <a:gd name="connsiteY9894" fmla="*/ 10243880 h 14922648"/>
              <a:gd name="connsiteX9895" fmla="*/ 8046523 w 12238203"/>
              <a:gd name="connsiteY9895" fmla="*/ 10225640 h 14922648"/>
              <a:gd name="connsiteX9896" fmla="*/ 8010788 w 12238203"/>
              <a:gd name="connsiteY9896" fmla="*/ 10289937 h 14922648"/>
              <a:gd name="connsiteX9897" fmla="*/ 8017657 w 12238203"/>
              <a:gd name="connsiteY9897" fmla="*/ 10293388 h 14922648"/>
              <a:gd name="connsiteX9898" fmla="*/ 8046057 w 12238203"/>
              <a:gd name="connsiteY9898" fmla="*/ 10243880 h 14922648"/>
              <a:gd name="connsiteX9899" fmla="*/ 7998708 w 12238203"/>
              <a:gd name="connsiteY9899" fmla="*/ 10352934 h 14922648"/>
              <a:gd name="connsiteX9900" fmla="*/ 8007111 w 12238203"/>
              <a:gd name="connsiteY9900" fmla="*/ 10307764 h 14922648"/>
              <a:gd name="connsiteX9901" fmla="*/ 7967732 w 12238203"/>
              <a:gd name="connsiteY9901" fmla="*/ 10372006 h 14922648"/>
              <a:gd name="connsiteX9902" fmla="*/ 7974772 w 12238203"/>
              <a:gd name="connsiteY9902" fmla="*/ 10382397 h 14922648"/>
              <a:gd name="connsiteX9903" fmla="*/ 7998708 w 12238203"/>
              <a:gd name="connsiteY9903" fmla="*/ 10352934 h 14922648"/>
              <a:gd name="connsiteX9904" fmla="*/ 7120105 w 12238203"/>
              <a:gd name="connsiteY9904" fmla="*/ 12348284 h 14922648"/>
              <a:gd name="connsiteX9905" fmla="*/ 7111497 w 12238203"/>
              <a:gd name="connsiteY9905" fmla="*/ 12298618 h 14922648"/>
              <a:gd name="connsiteX9906" fmla="*/ 7122475 w 12238203"/>
              <a:gd name="connsiteY9906" fmla="*/ 12301431 h 14922648"/>
              <a:gd name="connsiteX9907" fmla="*/ 7113642 w 12238203"/>
              <a:gd name="connsiteY9907" fmla="*/ 12282240 h 14922648"/>
              <a:gd name="connsiteX9908" fmla="*/ 7120105 w 12238203"/>
              <a:gd name="connsiteY9908" fmla="*/ 12348284 h 14922648"/>
              <a:gd name="connsiteX9909" fmla="*/ 10205502 w 12238203"/>
              <a:gd name="connsiteY9909" fmla="*/ 5366157 h 14922648"/>
              <a:gd name="connsiteX9910" fmla="*/ 10204397 w 12238203"/>
              <a:gd name="connsiteY9910" fmla="*/ 5352013 h 14922648"/>
              <a:gd name="connsiteX9911" fmla="*/ 10205502 w 12238203"/>
              <a:gd name="connsiteY9911" fmla="*/ 5366157 h 14922648"/>
              <a:gd name="connsiteX9912" fmla="*/ 9326913 w 12238203"/>
              <a:gd name="connsiteY9912" fmla="*/ 7354969 h 14922648"/>
              <a:gd name="connsiteX9913" fmla="*/ 9247266 w 12238203"/>
              <a:gd name="connsiteY9913" fmla="*/ 7264028 h 14922648"/>
              <a:gd name="connsiteX9914" fmla="*/ 9326913 w 12238203"/>
              <a:gd name="connsiteY9914" fmla="*/ 7354969 h 14922648"/>
              <a:gd name="connsiteX9915" fmla="*/ 8270811 w 12238203"/>
              <a:gd name="connsiteY9915" fmla="*/ 9746690 h 14922648"/>
              <a:gd name="connsiteX9916" fmla="*/ 8248422 w 12238203"/>
              <a:gd name="connsiteY9916" fmla="*/ 9703673 h 14922648"/>
              <a:gd name="connsiteX9917" fmla="*/ 8270811 w 12238203"/>
              <a:gd name="connsiteY9917" fmla="*/ 9746690 h 14922648"/>
              <a:gd name="connsiteX9918" fmla="*/ 9489826 w 12238203"/>
              <a:gd name="connsiteY9918" fmla="*/ 6989363 h 14922648"/>
              <a:gd name="connsiteX9919" fmla="*/ 9494341 w 12238203"/>
              <a:gd name="connsiteY9919" fmla="*/ 6938456 h 14922648"/>
              <a:gd name="connsiteX9920" fmla="*/ 9479578 w 12238203"/>
              <a:gd name="connsiteY9920" fmla="*/ 6998012 h 14922648"/>
              <a:gd name="connsiteX9921" fmla="*/ 9489826 w 12238203"/>
              <a:gd name="connsiteY9921" fmla="*/ 6989363 h 14922648"/>
              <a:gd name="connsiteX9922" fmla="*/ 7089031 w 12238203"/>
              <a:gd name="connsiteY9922" fmla="*/ 12423222 h 14922648"/>
              <a:gd name="connsiteX9923" fmla="*/ 7055789 w 12238203"/>
              <a:gd name="connsiteY9923" fmla="*/ 12377450 h 14922648"/>
              <a:gd name="connsiteX9924" fmla="*/ 7089031 w 12238203"/>
              <a:gd name="connsiteY9924" fmla="*/ 12423222 h 14922648"/>
              <a:gd name="connsiteX9925" fmla="*/ 6232093 w 12238203"/>
              <a:gd name="connsiteY9925" fmla="*/ 14363134 h 14922648"/>
              <a:gd name="connsiteX9926" fmla="*/ 6221854 w 12238203"/>
              <a:gd name="connsiteY9926" fmla="*/ 14354015 h 14922648"/>
              <a:gd name="connsiteX9927" fmla="*/ 6216759 w 12238203"/>
              <a:gd name="connsiteY9927" fmla="*/ 14365548 h 14922648"/>
              <a:gd name="connsiteX9928" fmla="*/ 6228696 w 12238203"/>
              <a:gd name="connsiteY9928" fmla="*/ 14370822 h 14922648"/>
              <a:gd name="connsiteX9929" fmla="*/ 8267503 w 12238203"/>
              <a:gd name="connsiteY9929" fmla="*/ 9758221 h 14922648"/>
              <a:gd name="connsiteX9930" fmla="*/ 8225239 w 12238203"/>
              <a:gd name="connsiteY9930" fmla="*/ 9710594 h 14922648"/>
              <a:gd name="connsiteX9931" fmla="*/ 8262049 w 12238203"/>
              <a:gd name="connsiteY9931" fmla="*/ 9765454 h 14922648"/>
              <a:gd name="connsiteX9932" fmla="*/ 8267503 w 12238203"/>
              <a:gd name="connsiteY9932" fmla="*/ 9758221 h 14922648"/>
              <a:gd name="connsiteX9933" fmla="*/ 9795273 w 12238203"/>
              <a:gd name="connsiteY9933" fmla="*/ 6301376 h 14922648"/>
              <a:gd name="connsiteX9934" fmla="*/ 9727603 w 12238203"/>
              <a:gd name="connsiteY9934" fmla="*/ 6226851 h 14922648"/>
              <a:gd name="connsiteX9935" fmla="*/ 9795273 w 12238203"/>
              <a:gd name="connsiteY9935" fmla="*/ 6301376 h 14922648"/>
              <a:gd name="connsiteX9936" fmla="*/ 8234418 w 12238203"/>
              <a:gd name="connsiteY9936" fmla="*/ 9841769 h 14922648"/>
              <a:gd name="connsiteX9937" fmla="*/ 8197423 w 12238203"/>
              <a:gd name="connsiteY9937" fmla="*/ 9791105 h 14922648"/>
              <a:gd name="connsiteX9938" fmla="*/ 8213698 w 12238203"/>
              <a:gd name="connsiteY9938" fmla="*/ 9824512 h 14922648"/>
              <a:gd name="connsiteX9939" fmla="*/ 8234418 w 12238203"/>
              <a:gd name="connsiteY9939" fmla="*/ 9841769 h 14922648"/>
              <a:gd name="connsiteX9940" fmla="*/ 9329598 w 12238203"/>
              <a:gd name="connsiteY9940" fmla="*/ 7365997 h 14922648"/>
              <a:gd name="connsiteX9941" fmla="*/ 9291837 w 12238203"/>
              <a:gd name="connsiteY9941" fmla="*/ 7342127 h 14922648"/>
              <a:gd name="connsiteX9942" fmla="*/ 9280403 w 12238203"/>
              <a:gd name="connsiteY9942" fmla="*/ 7351857 h 14922648"/>
              <a:gd name="connsiteX9943" fmla="*/ 9329598 w 12238203"/>
              <a:gd name="connsiteY9943" fmla="*/ 7365997 h 14922648"/>
              <a:gd name="connsiteX9944" fmla="*/ 10176643 w 12238203"/>
              <a:gd name="connsiteY9944" fmla="*/ 5454021 h 14922648"/>
              <a:gd name="connsiteX9945" fmla="*/ 10143809 w 12238203"/>
              <a:gd name="connsiteY9945" fmla="*/ 5499528 h 14922648"/>
              <a:gd name="connsiteX9946" fmla="*/ 10176643 w 12238203"/>
              <a:gd name="connsiteY9946" fmla="*/ 5454021 h 14922648"/>
              <a:gd name="connsiteX9947" fmla="*/ 8249058 w 12238203"/>
              <a:gd name="connsiteY9947" fmla="*/ 9816725 h 14922648"/>
              <a:gd name="connsiteX9948" fmla="*/ 8215597 w 12238203"/>
              <a:gd name="connsiteY9948" fmla="*/ 9749402 h 14922648"/>
              <a:gd name="connsiteX9949" fmla="*/ 8249058 w 12238203"/>
              <a:gd name="connsiteY9949" fmla="*/ 9816725 h 14922648"/>
              <a:gd name="connsiteX9950" fmla="*/ 7956845 w 12238203"/>
              <a:gd name="connsiteY9950" fmla="*/ 10482424 h 14922648"/>
              <a:gd name="connsiteX9951" fmla="*/ 7953232 w 12238203"/>
              <a:gd name="connsiteY9951" fmla="*/ 10464489 h 14922648"/>
              <a:gd name="connsiteX9952" fmla="*/ 7956845 w 12238203"/>
              <a:gd name="connsiteY9952" fmla="*/ 10482424 h 14922648"/>
              <a:gd name="connsiteX9953" fmla="*/ 9842866 w 12238203"/>
              <a:gd name="connsiteY9953" fmla="*/ 6215110 h 14922648"/>
              <a:gd name="connsiteX9954" fmla="*/ 9831591 w 12238203"/>
              <a:gd name="connsiteY9954" fmla="*/ 6203220 h 14922648"/>
              <a:gd name="connsiteX9955" fmla="*/ 9817819 w 12238203"/>
              <a:gd name="connsiteY9955" fmla="*/ 6219351 h 14922648"/>
              <a:gd name="connsiteX9956" fmla="*/ 9836190 w 12238203"/>
              <a:gd name="connsiteY9956" fmla="*/ 6228506 h 14922648"/>
              <a:gd name="connsiteX9957" fmla="*/ 9744184 w 12238203"/>
              <a:gd name="connsiteY9957" fmla="*/ 6441592 h 14922648"/>
              <a:gd name="connsiteX9958" fmla="*/ 9634632 w 12238203"/>
              <a:gd name="connsiteY9958" fmla="*/ 6528221 h 14922648"/>
              <a:gd name="connsiteX9959" fmla="*/ 9531624 w 12238203"/>
              <a:gd name="connsiteY9959" fmla="*/ 6360841 h 14922648"/>
              <a:gd name="connsiteX9960" fmla="*/ 9603902 w 12238203"/>
              <a:gd name="connsiteY9960" fmla="*/ 6287056 h 14922648"/>
              <a:gd name="connsiteX9961" fmla="*/ 9548026 w 12238203"/>
              <a:gd name="connsiteY9961" fmla="*/ 6247243 h 14922648"/>
              <a:gd name="connsiteX9962" fmla="*/ 9486830 w 12238203"/>
              <a:gd name="connsiteY9962" fmla="*/ 6170952 h 14922648"/>
              <a:gd name="connsiteX9963" fmla="*/ 9512412 w 12238203"/>
              <a:gd name="connsiteY9963" fmla="*/ 6131142 h 14922648"/>
              <a:gd name="connsiteX9964" fmla="*/ 9722171 w 12238203"/>
              <a:gd name="connsiteY9964" fmla="*/ 6305403 h 14922648"/>
              <a:gd name="connsiteX9965" fmla="*/ 9744184 w 12238203"/>
              <a:gd name="connsiteY9965" fmla="*/ 6441592 h 14922648"/>
              <a:gd name="connsiteX9966" fmla="*/ 8965573 w 12238203"/>
              <a:gd name="connsiteY9966" fmla="*/ 8204283 h 14922648"/>
              <a:gd name="connsiteX9967" fmla="*/ 8949760 w 12238203"/>
              <a:gd name="connsiteY9967" fmla="*/ 8135190 h 14922648"/>
              <a:gd name="connsiteX9968" fmla="*/ 8941468 w 12238203"/>
              <a:gd name="connsiteY9968" fmla="*/ 8127448 h 14922648"/>
              <a:gd name="connsiteX9969" fmla="*/ 8968042 w 12238203"/>
              <a:gd name="connsiteY9969" fmla="*/ 8146832 h 14922648"/>
              <a:gd name="connsiteX9970" fmla="*/ 8932589 w 12238203"/>
              <a:gd name="connsiteY9970" fmla="*/ 8111815 h 14922648"/>
              <a:gd name="connsiteX9971" fmla="*/ 8945210 w 12238203"/>
              <a:gd name="connsiteY9971" fmla="*/ 8109758 h 14922648"/>
              <a:gd name="connsiteX9972" fmla="*/ 8941086 w 12238203"/>
              <a:gd name="connsiteY9972" fmla="*/ 8084517 h 14922648"/>
              <a:gd name="connsiteX9973" fmla="*/ 8926372 w 12238203"/>
              <a:gd name="connsiteY9973" fmla="*/ 8082088 h 14922648"/>
              <a:gd name="connsiteX9974" fmla="*/ 8928639 w 12238203"/>
              <a:gd name="connsiteY9974" fmla="*/ 8059669 h 14922648"/>
              <a:gd name="connsiteX9975" fmla="*/ 8914335 w 12238203"/>
              <a:gd name="connsiteY9975" fmla="*/ 8092041 h 14922648"/>
              <a:gd name="connsiteX9976" fmla="*/ 8914891 w 12238203"/>
              <a:gd name="connsiteY9976" fmla="*/ 8108073 h 14922648"/>
              <a:gd name="connsiteX9977" fmla="*/ 8916620 w 12238203"/>
              <a:gd name="connsiteY9977" fmla="*/ 8139889 h 14922648"/>
              <a:gd name="connsiteX9978" fmla="*/ 8935633 w 12238203"/>
              <a:gd name="connsiteY9978" fmla="*/ 8140655 h 14922648"/>
              <a:gd name="connsiteX9979" fmla="*/ 8940184 w 12238203"/>
              <a:gd name="connsiteY9979" fmla="*/ 8166084 h 14922648"/>
              <a:gd name="connsiteX9980" fmla="*/ 8965573 w 12238203"/>
              <a:gd name="connsiteY9980" fmla="*/ 8204283 h 14922648"/>
              <a:gd name="connsiteX9981" fmla="*/ 7764969 w 12238203"/>
              <a:gd name="connsiteY9981" fmla="*/ 10922624 h 14922648"/>
              <a:gd name="connsiteX9982" fmla="*/ 7739850 w 12238203"/>
              <a:gd name="connsiteY9982" fmla="*/ 10883118 h 14922648"/>
              <a:gd name="connsiteX9983" fmla="*/ 7764969 w 12238203"/>
              <a:gd name="connsiteY9983" fmla="*/ 10922624 h 14922648"/>
              <a:gd name="connsiteX9984" fmla="*/ 8006103 w 12238203"/>
              <a:gd name="connsiteY9984" fmla="*/ 10377313 h 14922648"/>
              <a:gd name="connsiteX9985" fmla="*/ 8010796 w 12238203"/>
              <a:gd name="connsiteY9985" fmla="*/ 10354168 h 14922648"/>
              <a:gd name="connsiteX9986" fmla="*/ 7967875 w 12238203"/>
              <a:gd name="connsiteY9986" fmla="*/ 10428943 h 14922648"/>
              <a:gd name="connsiteX9987" fmla="*/ 7978389 w 12238203"/>
              <a:gd name="connsiteY9987" fmla="*/ 10432449 h 14922648"/>
              <a:gd name="connsiteX9988" fmla="*/ 8006103 w 12238203"/>
              <a:gd name="connsiteY9988" fmla="*/ 10377313 h 14922648"/>
              <a:gd name="connsiteX9989" fmla="*/ 6156418 w 12238203"/>
              <a:gd name="connsiteY9989" fmla="*/ 14565544 h 14922648"/>
              <a:gd name="connsiteX9990" fmla="*/ 6136744 w 12238203"/>
              <a:gd name="connsiteY9990" fmla="*/ 14515502 h 14922648"/>
              <a:gd name="connsiteX9991" fmla="*/ 6156418 w 12238203"/>
              <a:gd name="connsiteY9991" fmla="*/ 14565544 h 14922648"/>
              <a:gd name="connsiteX9992" fmla="*/ 6190387 w 12238203"/>
              <a:gd name="connsiteY9992" fmla="*/ 14488665 h 14922648"/>
              <a:gd name="connsiteX9993" fmla="*/ 6139843 w 12238203"/>
              <a:gd name="connsiteY9993" fmla="*/ 14341262 h 14922648"/>
              <a:gd name="connsiteX9994" fmla="*/ 6177366 w 12238203"/>
              <a:gd name="connsiteY9994" fmla="*/ 14486995 h 14922648"/>
              <a:gd name="connsiteX9995" fmla="*/ 6190387 w 12238203"/>
              <a:gd name="connsiteY9995" fmla="*/ 14488665 h 14922648"/>
              <a:gd name="connsiteX9996" fmla="*/ 8202807 w 12238203"/>
              <a:gd name="connsiteY9996" fmla="*/ 9934256 h 14922648"/>
              <a:gd name="connsiteX9997" fmla="*/ 8165757 w 12238203"/>
              <a:gd name="connsiteY9997" fmla="*/ 9916749 h 14922648"/>
              <a:gd name="connsiteX9998" fmla="*/ 8202807 w 12238203"/>
              <a:gd name="connsiteY9998" fmla="*/ 9934256 h 14922648"/>
              <a:gd name="connsiteX9999" fmla="*/ 9993479 w 12238203"/>
              <a:gd name="connsiteY9999" fmla="*/ 5882787 h 14922648"/>
              <a:gd name="connsiteX10000" fmla="*/ 9993164 w 12238203"/>
              <a:gd name="connsiteY10000" fmla="*/ 5830766 h 14922648"/>
              <a:gd name="connsiteX10001" fmla="*/ 9993479 w 12238203"/>
              <a:gd name="connsiteY10001" fmla="*/ 5882787 h 14922648"/>
              <a:gd name="connsiteX10002" fmla="*/ 8227326 w 12238203"/>
              <a:gd name="connsiteY10002" fmla="*/ 9886293 h 14922648"/>
              <a:gd name="connsiteX10003" fmla="*/ 8211051 w 12238203"/>
              <a:gd name="connsiteY10003" fmla="*/ 9852886 h 14922648"/>
              <a:gd name="connsiteX10004" fmla="*/ 8188334 w 12238203"/>
              <a:gd name="connsiteY10004" fmla="*/ 9859828 h 14922648"/>
              <a:gd name="connsiteX10005" fmla="*/ 8227326 w 12238203"/>
              <a:gd name="connsiteY10005" fmla="*/ 9886293 h 14922648"/>
              <a:gd name="connsiteX10006" fmla="*/ 8057145 w 12238203"/>
              <a:gd name="connsiteY10006" fmla="*/ 10271848 h 14922648"/>
              <a:gd name="connsiteX10007" fmla="*/ 8013913 w 12238203"/>
              <a:gd name="connsiteY10007" fmla="*/ 10314862 h 14922648"/>
              <a:gd name="connsiteX10008" fmla="*/ 8017765 w 12238203"/>
              <a:gd name="connsiteY10008" fmla="*/ 10336090 h 14922648"/>
              <a:gd name="connsiteX10009" fmla="*/ 8057145 w 12238203"/>
              <a:gd name="connsiteY10009" fmla="*/ 10271848 h 14922648"/>
              <a:gd name="connsiteX10010" fmla="*/ 9259318 w 12238203"/>
              <a:gd name="connsiteY10010" fmla="*/ 7553617 h 14922648"/>
              <a:gd name="connsiteX10011" fmla="*/ 9235453 w 12238203"/>
              <a:gd name="connsiteY10011" fmla="*/ 7534333 h 14922648"/>
              <a:gd name="connsiteX10012" fmla="*/ 9259318 w 12238203"/>
              <a:gd name="connsiteY10012" fmla="*/ 7553617 h 14922648"/>
              <a:gd name="connsiteX10013" fmla="*/ 7141013 w 12238203"/>
              <a:gd name="connsiteY10013" fmla="*/ 12349368 h 14922648"/>
              <a:gd name="connsiteX10014" fmla="*/ 7126579 w 12238203"/>
              <a:gd name="connsiteY10014" fmla="*/ 12295600 h 14922648"/>
              <a:gd name="connsiteX10015" fmla="*/ 7141013 w 12238203"/>
              <a:gd name="connsiteY10015" fmla="*/ 12349368 h 14922648"/>
              <a:gd name="connsiteX10016" fmla="*/ 7440846 w 12238203"/>
              <a:gd name="connsiteY10016" fmla="*/ 11672280 h 14922648"/>
              <a:gd name="connsiteX10017" fmla="*/ 7414187 w 12238203"/>
              <a:gd name="connsiteY10017" fmla="*/ 11689744 h 14922648"/>
              <a:gd name="connsiteX10018" fmla="*/ 7387334 w 12238203"/>
              <a:gd name="connsiteY10018" fmla="*/ 11656624 h 14922648"/>
              <a:gd name="connsiteX10019" fmla="*/ 7358649 w 12238203"/>
              <a:gd name="connsiteY10019" fmla="*/ 11592592 h 14922648"/>
              <a:gd name="connsiteX10020" fmla="*/ 7440846 w 12238203"/>
              <a:gd name="connsiteY10020" fmla="*/ 11672280 h 14922648"/>
              <a:gd name="connsiteX10021" fmla="*/ 8966744 w 12238203"/>
              <a:gd name="connsiteY10021" fmla="*/ 8220074 h 14922648"/>
              <a:gd name="connsiteX10022" fmla="*/ 8961244 w 12238203"/>
              <a:gd name="connsiteY10022" fmla="*/ 8214082 h 14922648"/>
              <a:gd name="connsiteX10023" fmla="*/ 8963732 w 12238203"/>
              <a:gd name="connsiteY10023" fmla="*/ 8226891 h 14922648"/>
              <a:gd name="connsiteX10024" fmla="*/ 9479174 w 12238203"/>
              <a:gd name="connsiteY10024" fmla="*/ 7062127 h 14922648"/>
              <a:gd name="connsiteX10025" fmla="*/ 9479158 w 12238203"/>
              <a:gd name="connsiteY10025" fmla="*/ 7055577 h 14922648"/>
              <a:gd name="connsiteX10026" fmla="*/ 9472079 w 12238203"/>
              <a:gd name="connsiteY10026" fmla="*/ 7054700 h 14922648"/>
              <a:gd name="connsiteX10027" fmla="*/ 9471665 w 12238203"/>
              <a:gd name="connsiteY10027" fmla="*/ 7061747 h 14922648"/>
              <a:gd name="connsiteX10028" fmla="*/ 9479174 w 12238203"/>
              <a:gd name="connsiteY10028" fmla="*/ 7062127 h 14922648"/>
              <a:gd name="connsiteX10029" fmla="*/ 9364283 w 12238203"/>
              <a:gd name="connsiteY10029" fmla="*/ 7329290 h 14922648"/>
              <a:gd name="connsiteX10030" fmla="*/ 9354970 w 12238203"/>
              <a:gd name="connsiteY10030" fmla="*/ 7310797 h 14922648"/>
              <a:gd name="connsiteX10031" fmla="*/ 9364283 w 12238203"/>
              <a:gd name="connsiteY10031" fmla="*/ 7329290 h 14922648"/>
              <a:gd name="connsiteX10032" fmla="*/ 8224679 w 12238203"/>
              <a:gd name="connsiteY10032" fmla="*/ 9914667 h 14922648"/>
              <a:gd name="connsiteX10033" fmla="*/ 8221621 w 12238203"/>
              <a:gd name="connsiteY10033" fmla="*/ 9909862 h 14922648"/>
              <a:gd name="connsiteX10034" fmla="*/ 8213781 w 12238203"/>
              <a:gd name="connsiteY10034" fmla="*/ 9907650 h 14922648"/>
              <a:gd name="connsiteX10035" fmla="*/ 8224679 w 12238203"/>
              <a:gd name="connsiteY10035" fmla="*/ 9914667 h 14922648"/>
              <a:gd name="connsiteX10036" fmla="*/ 8515590 w 12238203"/>
              <a:gd name="connsiteY10036" fmla="*/ 9258450 h 14922648"/>
              <a:gd name="connsiteX10037" fmla="*/ 8420648 w 12238203"/>
              <a:gd name="connsiteY10037" fmla="*/ 9364409 h 14922648"/>
              <a:gd name="connsiteX10038" fmla="*/ 8515590 w 12238203"/>
              <a:gd name="connsiteY10038" fmla="*/ 9258450 h 14922648"/>
              <a:gd name="connsiteX10039" fmla="*/ 8937772 w 12238203"/>
              <a:gd name="connsiteY10039" fmla="*/ 8312153 h 14922648"/>
              <a:gd name="connsiteX10040" fmla="*/ 8925150 w 12238203"/>
              <a:gd name="connsiteY10040" fmla="*/ 8314211 h 14922648"/>
              <a:gd name="connsiteX10041" fmla="*/ 8937772 w 12238203"/>
              <a:gd name="connsiteY10041" fmla="*/ 8312153 h 14922648"/>
              <a:gd name="connsiteX10042" fmla="*/ 6233287 w 12238203"/>
              <a:gd name="connsiteY10042" fmla="*/ 14433089 h 14922648"/>
              <a:gd name="connsiteX10043" fmla="*/ 6217877 w 12238203"/>
              <a:gd name="connsiteY10043" fmla="*/ 14384930 h 14922648"/>
              <a:gd name="connsiteX10044" fmla="*/ 6233287 w 12238203"/>
              <a:gd name="connsiteY10044" fmla="*/ 14433089 h 14922648"/>
              <a:gd name="connsiteX10045" fmla="*/ 9472298 w 12238203"/>
              <a:gd name="connsiteY10045" fmla="*/ 7103161 h 14922648"/>
              <a:gd name="connsiteX10046" fmla="*/ 9462124 w 12238203"/>
              <a:gd name="connsiteY10046" fmla="*/ 7097061 h 14922648"/>
              <a:gd name="connsiteX10047" fmla="*/ 9468560 w 12238203"/>
              <a:gd name="connsiteY10047" fmla="*/ 7108284 h 14922648"/>
              <a:gd name="connsiteX10048" fmla="*/ 9472298 w 12238203"/>
              <a:gd name="connsiteY10048" fmla="*/ 7103161 h 14922648"/>
              <a:gd name="connsiteX10049" fmla="*/ 7790183 w 12238203"/>
              <a:gd name="connsiteY10049" fmla="*/ 10919116 h 14922648"/>
              <a:gd name="connsiteX10050" fmla="*/ 7775478 w 12238203"/>
              <a:gd name="connsiteY10050" fmla="*/ 10908288 h 14922648"/>
              <a:gd name="connsiteX10051" fmla="*/ 7790183 w 12238203"/>
              <a:gd name="connsiteY10051" fmla="*/ 10919116 h 14922648"/>
              <a:gd name="connsiteX10052" fmla="*/ 6221650 w 12238203"/>
              <a:gd name="connsiteY10052" fmla="*/ 14469807 h 14922648"/>
              <a:gd name="connsiteX10053" fmla="*/ 6197007 w 12238203"/>
              <a:gd name="connsiteY10053" fmla="*/ 14389492 h 14922648"/>
              <a:gd name="connsiteX10054" fmla="*/ 6221650 w 12238203"/>
              <a:gd name="connsiteY10054" fmla="*/ 14469807 h 14922648"/>
              <a:gd name="connsiteX10055" fmla="*/ 10132588 w 12238203"/>
              <a:gd name="connsiteY10055" fmla="*/ 5619273 h 14922648"/>
              <a:gd name="connsiteX10056" fmla="*/ 10131128 w 12238203"/>
              <a:gd name="connsiteY10056" fmla="*/ 5609591 h 14922648"/>
              <a:gd name="connsiteX10057" fmla="*/ 10119390 w 12238203"/>
              <a:gd name="connsiteY10057" fmla="*/ 5634347 h 14922648"/>
              <a:gd name="connsiteX10058" fmla="*/ 10132588 w 12238203"/>
              <a:gd name="connsiteY10058" fmla="*/ 5619273 h 14922648"/>
              <a:gd name="connsiteX10059" fmla="*/ 9398175 w 12238203"/>
              <a:gd name="connsiteY10059" fmla="*/ 7281818 h 14922648"/>
              <a:gd name="connsiteX10060" fmla="*/ 9400734 w 12238203"/>
              <a:gd name="connsiteY10060" fmla="*/ 7271052 h 14922648"/>
              <a:gd name="connsiteX10061" fmla="*/ 9404950 w 12238203"/>
              <a:gd name="connsiteY10061" fmla="*/ 7253309 h 14922648"/>
              <a:gd name="connsiteX10062" fmla="*/ 9398510 w 12238203"/>
              <a:gd name="connsiteY10062" fmla="*/ 7242095 h 14922648"/>
              <a:gd name="connsiteX10063" fmla="*/ 9414716 w 12238203"/>
              <a:gd name="connsiteY10063" fmla="*/ 7214705 h 14922648"/>
              <a:gd name="connsiteX10064" fmla="*/ 9434290 w 12238203"/>
              <a:gd name="connsiteY10064" fmla="*/ 7137943 h 14922648"/>
              <a:gd name="connsiteX10065" fmla="*/ 9444245 w 12238203"/>
              <a:gd name="connsiteY10065" fmla="*/ 7095586 h 14922648"/>
              <a:gd name="connsiteX10066" fmla="*/ 9398963 w 12238203"/>
              <a:gd name="connsiteY10066" fmla="*/ 6931936 h 14922648"/>
              <a:gd name="connsiteX10067" fmla="*/ 9333372 w 12238203"/>
              <a:gd name="connsiteY10067" fmla="*/ 6948941 h 14922648"/>
              <a:gd name="connsiteX10068" fmla="*/ 9206283 w 12238203"/>
              <a:gd name="connsiteY10068" fmla="*/ 7082770 h 14922648"/>
              <a:gd name="connsiteX10069" fmla="*/ 9207474 w 12238203"/>
              <a:gd name="connsiteY10069" fmla="*/ 7225341 h 14922648"/>
              <a:gd name="connsiteX10070" fmla="*/ 9290212 w 12238203"/>
              <a:gd name="connsiteY10070" fmla="*/ 7263194 h 14922648"/>
              <a:gd name="connsiteX10071" fmla="*/ 9376703 w 12238203"/>
              <a:gd name="connsiteY10071" fmla="*/ 7301238 h 14922648"/>
              <a:gd name="connsiteX10072" fmla="*/ 9398175 w 12238203"/>
              <a:gd name="connsiteY10072" fmla="*/ 7281818 h 14922648"/>
              <a:gd name="connsiteX10073" fmla="*/ 11306429 w 12238203"/>
              <a:gd name="connsiteY10073" fmla="*/ 2965594 h 14922648"/>
              <a:gd name="connsiteX10074" fmla="*/ 11297346 w 12238203"/>
              <a:gd name="connsiteY10074" fmla="*/ 2950347 h 14922648"/>
              <a:gd name="connsiteX10075" fmla="*/ 11209538 w 12238203"/>
              <a:gd name="connsiteY10075" fmla="*/ 2936571 h 14922648"/>
              <a:gd name="connsiteX10076" fmla="*/ 11306429 w 12238203"/>
              <a:gd name="connsiteY10076" fmla="*/ 2965594 h 14922648"/>
              <a:gd name="connsiteX10077" fmla="*/ 8968442 w 12238203"/>
              <a:gd name="connsiteY10077" fmla="*/ 8260028 h 14922648"/>
              <a:gd name="connsiteX10078" fmla="*/ 8957326 w 12238203"/>
              <a:gd name="connsiteY10078" fmla="*/ 8258679 h 14922648"/>
              <a:gd name="connsiteX10079" fmla="*/ 8940343 w 12238203"/>
              <a:gd name="connsiteY10079" fmla="*/ 8173791 h 14922648"/>
              <a:gd name="connsiteX10080" fmla="*/ 8931130 w 12238203"/>
              <a:gd name="connsiteY10080" fmla="*/ 8177355 h 14922648"/>
              <a:gd name="connsiteX10081" fmla="*/ 8920188 w 12238203"/>
              <a:gd name="connsiteY10081" fmla="*/ 8149102 h 14922648"/>
              <a:gd name="connsiteX10082" fmla="*/ 8933032 w 12238203"/>
              <a:gd name="connsiteY10082" fmla="*/ 8182269 h 14922648"/>
              <a:gd name="connsiteX10083" fmla="*/ 8934902 w 12238203"/>
              <a:gd name="connsiteY10083" fmla="*/ 8256411 h 14922648"/>
              <a:gd name="connsiteX10084" fmla="*/ 8968442 w 12238203"/>
              <a:gd name="connsiteY10084" fmla="*/ 8260028 h 14922648"/>
              <a:gd name="connsiteX10085" fmla="*/ 9280481 w 12238203"/>
              <a:gd name="connsiteY10085" fmla="*/ 7555326 h 14922648"/>
              <a:gd name="connsiteX10086" fmla="*/ 9257460 w 12238203"/>
              <a:gd name="connsiteY10086" fmla="*/ 7528496 h 14922648"/>
              <a:gd name="connsiteX10087" fmla="*/ 9280481 w 12238203"/>
              <a:gd name="connsiteY10087" fmla="*/ 7555326 h 14922648"/>
              <a:gd name="connsiteX10088" fmla="*/ 7775454 w 12238203"/>
              <a:gd name="connsiteY10088" fmla="*/ 10965520 h 14922648"/>
              <a:gd name="connsiteX10089" fmla="*/ 7747103 w 12238203"/>
              <a:gd name="connsiteY10089" fmla="*/ 10922613 h 14922648"/>
              <a:gd name="connsiteX10090" fmla="*/ 7775454 w 12238203"/>
              <a:gd name="connsiteY10090" fmla="*/ 10965520 h 14922648"/>
              <a:gd name="connsiteX10091" fmla="*/ 8281576 w 12238203"/>
              <a:gd name="connsiteY10091" fmla="*/ 9820488 h 14922648"/>
              <a:gd name="connsiteX10092" fmla="*/ 8257114 w 12238203"/>
              <a:gd name="connsiteY10092" fmla="*/ 9835293 h 14922648"/>
              <a:gd name="connsiteX10093" fmla="*/ 8281576 w 12238203"/>
              <a:gd name="connsiteY10093" fmla="*/ 9820488 h 14922648"/>
              <a:gd name="connsiteX10094" fmla="*/ 9115087 w 12238203"/>
              <a:gd name="connsiteY10094" fmla="*/ 7936146 h 14922648"/>
              <a:gd name="connsiteX10095" fmla="*/ 9045441 w 12238203"/>
              <a:gd name="connsiteY10095" fmla="*/ 7860371 h 14922648"/>
              <a:gd name="connsiteX10096" fmla="*/ 9115087 w 12238203"/>
              <a:gd name="connsiteY10096" fmla="*/ 7936146 h 14922648"/>
              <a:gd name="connsiteX10097" fmla="*/ 7164763 w 12238203"/>
              <a:gd name="connsiteY10097" fmla="*/ 12353238 h 14922648"/>
              <a:gd name="connsiteX10098" fmla="*/ 7138441 w 12238203"/>
              <a:gd name="connsiteY10098" fmla="*/ 12290650 h 14922648"/>
              <a:gd name="connsiteX10099" fmla="*/ 7164763 w 12238203"/>
              <a:gd name="connsiteY10099" fmla="*/ 12353238 h 14922648"/>
              <a:gd name="connsiteX10100" fmla="*/ 9870840 w 12238203"/>
              <a:gd name="connsiteY10100" fmla="*/ 6229051 h 14922648"/>
              <a:gd name="connsiteX10101" fmla="*/ 9845568 w 12238203"/>
              <a:gd name="connsiteY10101" fmla="*/ 6175171 h 14922648"/>
              <a:gd name="connsiteX10102" fmla="*/ 9870840 w 12238203"/>
              <a:gd name="connsiteY10102" fmla="*/ 6229051 h 14922648"/>
              <a:gd name="connsiteX10103" fmla="*/ 7100435 w 12238203"/>
              <a:gd name="connsiteY10103" fmla="*/ 12501131 h 14922648"/>
              <a:gd name="connsiteX10104" fmla="*/ 7056862 w 12238203"/>
              <a:gd name="connsiteY10104" fmla="*/ 12444169 h 14922648"/>
              <a:gd name="connsiteX10105" fmla="*/ 7100435 w 12238203"/>
              <a:gd name="connsiteY10105" fmla="*/ 12501131 h 14922648"/>
              <a:gd name="connsiteX10106" fmla="*/ 8248025 w 12238203"/>
              <a:gd name="connsiteY10106" fmla="*/ 9904016 h 14922648"/>
              <a:gd name="connsiteX10107" fmla="*/ 8225775 w 12238203"/>
              <a:gd name="connsiteY10107" fmla="*/ 9910978 h 14922648"/>
              <a:gd name="connsiteX10108" fmla="*/ 8239284 w 12238203"/>
              <a:gd name="connsiteY10108" fmla="*/ 9922314 h 14922648"/>
              <a:gd name="connsiteX10109" fmla="*/ 8248025 w 12238203"/>
              <a:gd name="connsiteY10109" fmla="*/ 9904016 h 14922648"/>
              <a:gd name="connsiteX10110" fmla="*/ 6175023 w 12238203"/>
              <a:gd name="connsiteY10110" fmla="*/ 14597248 h 14922648"/>
              <a:gd name="connsiteX10111" fmla="*/ 6096548 w 12238203"/>
              <a:gd name="connsiteY10111" fmla="*/ 14544197 h 14922648"/>
              <a:gd name="connsiteX10112" fmla="*/ 6167362 w 12238203"/>
              <a:gd name="connsiteY10112" fmla="*/ 14603052 h 14922648"/>
              <a:gd name="connsiteX10113" fmla="*/ 6175023 w 12238203"/>
              <a:gd name="connsiteY10113" fmla="*/ 14597248 h 14922648"/>
              <a:gd name="connsiteX10114" fmla="*/ 8048035 w 12238203"/>
              <a:gd name="connsiteY10114" fmla="*/ 10359327 h 14922648"/>
              <a:gd name="connsiteX10115" fmla="*/ 8053374 w 12238203"/>
              <a:gd name="connsiteY10115" fmla="*/ 10343319 h 14922648"/>
              <a:gd name="connsiteX10116" fmla="*/ 8039218 w 12238203"/>
              <a:gd name="connsiteY10116" fmla="*/ 10371874 h 14922648"/>
              <a:gd name="connsiteX10117" fmla="*/ 8048035 w 12238203"/>
              <a:gd name="connsiteY10117" fmla="*/ 10359327 h 14922648"/>
              <a:gd name="connsiteX10118" fmla="*/ 7371375 w 12238203"/>
              <a:gd name="connsiteY10118" fmla="*/ 11895906 h 14922648"/>
              <a:gd name="connsiteX10119" fmla="*/ 7342119 w 12238203"/>
              <a:gd name="connsiteY10119" fmla="*/ 11937896 h 14922648"/>
              <a:gd name="connsiteX10120" fmla="*/ 7261002 w 12238203"/>
              <a:gd name="connsiteY10120" fmla="*/ 11849190 h 14922648"/>
              <a:gd name="connsiteX10121" fmla="*/ 7371375 w 12238203"/>
              <a:gd name="connsiteY10121" fmla="*/ 11895906 h 14922648"/>
              <a:gd name="connsiteX10122" fmla="*/ 10157577 w 12238203"/>
              <a:gd name="connsiteY10122" fmla="*/ 5592596 h 14922648"/>
              <a:gd name="connsiteX10123" fmla="*/ 10175166 w 12238203"/>
              <a:gd name="connsiteY10123" fmla="*/ 5534079 h 14922648"/>
              <a:gd name="connsiteX10124" fmla="*/ 10144591 w 12238203"/>
              <a:gd name="connsiteY10124" fmla="*/ 5556143 h 14922648"/>
              <a:gd name="connsiteX10125" fmla="*/ 10147611 w 12238203"/>
              <a:gd name="connsiteY10125" fmla="*/ 5536932 h 14922648"/>
              <a:gd name="connsiteX10126" fmla="*/ 10134148 w 12238203"/>
              <a:gd name="connsiteY10126" fmla="*/ 5590380 h 14922648"/>
              <a:gd name="connsiteX10127" fmla="*/ 10157577 w 12238203"/>
              <a:gd name="connsiteY10127" fmla="*/ 5592596 h 14922648"/>
              <a:gd name="connsiteX10128" fmla="*/ 6216177 w 12238203"/>
              <a:gd name="connsiteY10128" fmla="*/ 14513333 h 14922648"/>
              <a:gd name="connsiteX10129" fmla="*/ 6167129 w 12238203"/>
              <a:gd name="connsiteY10129" fmla="*/ 14353318 h 14922648"/>
              <a:gd name="connsiteX10130" fmla="*/ 6216177 w 12238203"/>
              <a:gd name="connsiteY10130" fmla="*/ 14513333 h 14922648"/>
              <a:gd name="connsiteX10131" fmla="*/ 7999641 w 12238203"/>
              <a:gd name="connsiteY10131" fmla="*/ 10479174 h 14922648"/>
              <a:gd name="connsiteX10132" fmla="*/ 8010456 w 12238203"/>
              <a:gd name="connsiteY10132" fmla="*/ 10450210 h 14922648"/>
              <a:gd name="connsiteX10133" fmla="*/ 7981868 w 12238203"/>
              <a:gd name="connsiteY10133" fmla="*/ 10457678 h 14922648"/>
              <a:gd name="connsiteX10134" fmla="*/ 7999641 w 12238203"/>
              <a:gd name="connsiteY10134" fmla="*/ 10479174 h 14922648"/>
              <a:gd name="connsiteX10135" fmla="*/ 7118784 w 12238203"/>
              <a:gd name="connsiteY10135" fmla="*/ 12474586 h 14922648"/>
              <a:gd name="connsiteX10136" fmla="*/ 7058383 w 12238203"/>
              <a:gd name="connsiteY10136" fmla="*/ 12348530 h 14922648"/>
              <a:gd name="connsiteX10137" fmla="*/ 7113619 w 12238203"/>
              <a:gd name="connsiteY10137" fmla="*/ 12444787 h 14922648"/>
              <a:gd name="connsiteX10138" fmla="*/ 7118784 w 12238203"/>
              <a:gd name="connsiteY10138" fmla="*/ 12474586 h 14922648"/>
              <a:gd name="connsiteX10139" fmla="*/ 9369685 w 12238203"/>
              <a:gd name="connsiteY10139" fmla="*/ 7381802 h 14922648"/>
              <a:gd name="connsiteX10140" fmla="*/ 9371476 w 12238203"/>
              <a:gd name="connsiteY10140" fmla="*/ 7375999 h 14922648"/>
              <a:gd name="connsiteX10141" fmla="*/ 9351141 w 12238203"/>
              <a:gd name="connsiteY10141" fmla="*/ 7360196 h 14922648"/>
              <a:gd name="connsiteX10142" fmla="*/ 9358599 w 12238203"/>
              <a:gd name="connsiteY10142" fmla="*/ 7353561 h 14922648"/>
              <a:gd name="connsiteX10143" fmla="*/ 9312818 w 12238203"/>
              <a:gd name="connsiteY10143" fmla="*/ 7297072 h 14922648"/>
              <a:gd name="connsiteX10144" fmla="*/ 9348077 w 12238203"/>
              <a:gd name="connsiteY10144" fmla="*/ 7356679 h 14922648"/>
              <a:gd name="connsiteX10145" fmla="*/ 9332664 w 12238203"/>
              <a:gd name="connsiteY10145" fmla="*/ 7369510 h 14922648"/>
              <a:gd name="connsiteX10146" fmla="*/ 9367118 w 12238203"/>
              <a:gd name="connsiteY10146" fmla="*/ 7386612 h 14922648"/>
              <a:gd name="connsiteX10147" fmla="*/ 9369685 w 12238203"/>
              <a:gd name="connsiteY10147" fmla="*/ 7381802 h 14922648"/>
              <a:gd name="connsiteX10148" fmla="*/ 9467794 w 12238203"/>
              <a:gd name="connsiteY10148" fmla="*/ 7162170 h 14922648"/>
              <a:gd name="connsiteX10149" fmla="*/ 9452545 w 12238203"/>
              <a:gd name="connsiteY10149" fmla="*/ 7131914 h 14922648"/>
              <a:gd name="connsiteX10150" fmla="*/ 9457548 w 12238203"/>
              <a:gd name="connsiteY10150" fmla="*/ 7168037 h 14922648"/>
              <a:gd name="connsiteX10151" fmla="*/ 9467794 w 12238203"/>
              <a:gd name="connsiteY10151" fmla="*/ 7162170 h 14922648"/>
              <a:gd name="connsiteX10152" fmla="*/ 9004186 w 12238203"/>
              <a:gd name="connsiteY10152" fmla="*/ 8213708 h 14922648"/>
              <a:gd name="connsiteX10153" fmla="*/ 8969343 w 12238203"/>
              <a:gd name="connsiteY10153" fmla="*/ 8073580 h 14922648"/>
              <a:gd name="connsiteX10154" fmla="*/ 8973104 w 12238203"/>
              <a:gd name="connsiteY10154" fmla="*/ 8126153 h 14922648"/>
              <a:gd name="connsiteX10155" fmla="*/ 8980065 w 12238203"/>
              <a:gd name="connsiteY10155" fmla="*/ 8171486 h 14922648"/>
              <a:gd name="connsiteX10156" fmla="*/ 9004186 w 12238203"/>
              <a:gd name="connsiteY10156" fmla="*/ 8213708 h 14922648"/>
              <a:gd name="connsiteX10157" fmla="*/ 6172506 w 12238203"/>
              <a:gd name="connsiteY10157" fmla="*/ 14623702 h 14922648"/>
              <a:gd name="connsiteX10158" fmla="*/ 6099127 w 12238203"/>
              <a:gd name="connsiteY10158" fmla="*/ 14559119 h 14922648"/>
              <a:gd name="connsiteX10159" fmla="*/ 6037686 w 12238203"/>
              <a:gd name="connsiteY10159" fmla="*/ 14499811 h 14922648"/>
              <a:gd name="connsiteX10160" fmla="*/ 5985428 w 12238203"/>
              <a:gd name="connsiteY10160" fmla="*/ 14471616 h 14922648"/>
              <a:gd name="connsiteX10161" fmla="*/ 5969200 w 12238203"/>
              <a:gd name="connsiteY10161" fmla="*/ 14446067 h 14922648"/>
              <a:gd name="connsiteX10162" fmla="*/ 5937637 w 12238203"/>
              <a:gd name="connsiteY10162" fmla="*/ 14422933 h 14922648"/>
              <a:gd name="connsiteX10163" fmla="*/ 6019821 w 12238203"/>
              <a:gd name="connsiteY10163" fmla="*/ 14519484 h 14922648"/>
              <a:gd name="connsiteX10164" fmla="*/ 6164846 w 12238203"/>
              <a:gd name="connsiteY10164" fmla="*/ 14629506 h 14922648"/>
              <a:gd name="connsiteX10165" fmla="*/ 6172506 w 12238203"/>
              <a:gd name="connsiteY10165" fmla="*/ 14623702 h 14922648"/>
              <a:gd name="connsiteX10166" fmla="*/ 9311653 w 12238203"/>
              <a:gd name="connsiteY10166" fmla="*/ 7521683 h 14922648"/>
              <a:gd name="connsiteX10167" fmla="*/ 9281815 w 12238203"/>
              <a:gd name="connsiteY10167" fmla="*/ 7491144 h 14922648"/>
              <a:gd name="connsiteX10168" fmla="*/ 9311653 w 12238203"/>
              <a:gd name="connsiteY10168" fmla="*/ 7521683 h 14922648"/>
              <a:gd name="connsiteX10169" fmla="*/ 9429867 w 12238203"/>
              <a:gd name="connsiteY10169" fmla="*/ 7255211 h 14922648"/>
              <a:gd name="connsiteX10170" fmla="*/ 9424496 w 12238203"/>
              <a:gd name="connsiteY10170" fmla="*/ 7233159 h 14922648"/>
              <a:gd name="connsiteX10171" fmla="*/ 9419725 w 12238203"/>
              <a:gd name="connsiteY10171" fmla="*/ 7250815 h 14922648"/>
              <a:gd name="connsiteX10172" fmla="*/ 9429867 w 12238203"/>
              <a:gd name="connsiteY10172" fmla="*/ 7255211 h 14922648"/>
              <a:gd name="connsiteX10173" fmla="*/ 11422324 w 12238203"/>
              <a:gd name="connsiteY10173" fmla="*/ 2747182 h 14922648"/>
              <a:gd name="connsiteX10174" fmla="*/ 11377449 w 12238203"/>
              <a:gd name="connsiteY10174" fmla="*/ 2752886 h 14922648"/>
              <a:gd name="connsiteX10175" fmla="*/ 11422324 w 12238203"/>
              <a:gd name="connsiteY10175" fmla="*/ 2747182 h 14922648"/>
              <a:gd name="connsiteX10176" fmla="*/ 7768505 w 12238203"/>
              <a:gd name="connsiteY10176" fmla="*/ 11018631 h 14922648"/>
              <a:gd name="connsiteX10177" fmla="*/ 7739908 w 12238203"/>
              <a:gd name="connsiteY10177" fmla="*/ 10972433 h 14922648"/>
              <a:gd name="connsiteX10178" fmla="*/ 7768505 w 12238203"/>
              <a:gd name="connsiteY10178" fmla="*/ 11018631 h 14922648"/>
              <a:gd name="connsiteX10179" fmla="*/ 7117262 w 12238203"/>
              <a:gd name="connsiteY10179" fmla="*/ 12495317 h 14922648"/>
              <a:gd name="connsiteX10180" fmla="*/ 7109716 w 12238203"/>
              <a:gd name="connsiteY10180" fmla="*/ 12481281 h 14922648"/>
              <a:gd name="connsiteX10181" fmla="*/ 7064208 w 12238203"/>
              <a:gd name="connsiteY10181" fmla="*/ 12427541 h 14922648"/>
              <a:gd name="connsiteX10182" fmla="*/ 7117262 w 12238203"/>
              <a:gd name="connsiteY10182" fmla="*/ 12495317 h 14922648"/>
              <a:gd name="connsiteX10183" fmla="*/ 7992593 w 12238203"/>
              <a:gd name="connsiteY10183" fmla="*/ 10514474 h 14922648"/>
              <a:gd name="connsiteX10184" fmla="*/ 7996051 w 12238203"/>
              <a:gd name="connsiteY10184" fmla="*/ 10489048 h 14922648"/>
              <a:gd name="connsiteX10185" fmla="*/ 7978501 w 12238203"/>
              <a:gd name="connsiteY10185" fmla="*/ 10507267 h 14922648"/>
              <a:gd name="connsiteX10186" fmla="*/ 7992593 w 12238203"/>
              <a:gd name="connsiteY10186" fmla="*/ 10514474 h 14922648"/>
              <a:gd name="connsiteX10187" fmla="*/ 8973677 w 12238203"/>
              <a:gd name="connsiteY10187" fmla="*/ 8298966 h 14922648"/>
              <a:gd name="connsiteX10188" fmla="*/ 8976163 w 12238203"/>
              <a:gd name="connsiteY10188" fmla="*/ 8286350 h 14922648"/>
              <a:gd name="connsiteX10189" fmla="*/ 8956406 w 12238203"/>
              <a:gd name="connsiteY10189" fmla="*/ 8269981 h 14922648"/>
              <a:gd name="connsiteX10190" fmla="*/ 8949413 w 12238203"/>
              <a:gd name="connsiteY10190" fmla="*/ 8293875 h 14922648"/>
              <a:gd name="connsiteX10191" fmla="*/ 8943782 w 12238203"/>
              <a:gd name="connsiteY10191" fmla="*/ 8272043 h 14922648"/>
              <a:gd name="connsiteX10192" fmla="*/ 8939090 w 12238203"/>
              <a:gd name="connsiteY10192" fmla="*/ 8309171 h 14922648"/>
              <a:gd name="connsiteX10193" fmla="*/ 8973677 w 12238203"/>
              <a:gd name="connsiteY10193" fmla="*/ 8298966 h 14922648"/>
              <a:gd name="connsiteX10194" fmla="*/ 7814513 w 12238203"/>
              <a:gd name="connsiteY10194" fmla="*/ 10925930 h 14922648"/>
              <a:gd name="connsiteX10195" fmla="*/ 7768590 w 12238203"/>
              <a:gd name="connsiteY10195" fmla="*/ 10886961 h 14922648"/>
              <a:gd name="connsiteX10196" fmla="*/ 7814513 w 12238203"/>
              <a:gd name="connsiteY10196" fmla="*/ 10925930 h 14922648"/>
              <a:gd name="connsiteX10197" fmla="*/ 7286906 w 12238203"/>
              <a:gd name="connsiteY10197" fmla="*/ 12124370 h 14922648"/>
              <a:gd name="connsiteX10198" fmla="*/ 7205875 w 12238203"/>
              <a:gd name="connsiteY10198" fmla="*/ 12035474 h 14922648"/>
              <a:gd name="connsiteX10199" fmla="*/ 7286906 w 12238203"/>
              <a:gd name="connsiteY10199" fmla="*/ 12124370 h 14922648"/>
              <a:gd name="connsiteX10200" fmla="*/ 9877736 w 12238203"/>
              <a:gd name="connsiteY10200" fmla="*/ 6261231 h 14922648"/>
              <a:gd name="connsiteX10201" fmla="*/ 9871051 w 12238203"/>
              <a:gd name="connsiteY10201" fmla="*/ 6240130 h 14922648"/>
              <a:gd name="connsiteX10202" fmla="*/ 9877736 w 12238203"/>
              <a:gd name="connsiteY10202" fmla="*/ 6261231 h 14922648"/>
              <a:gd name="connsiteX10203" fmla="*/ 8051379 w 12238203"/>
              <a:gd name="connsiteY10203" fmla="*/ 10395865 h 14922648"/>
              <a:gd name="connsiteX10204" fmla="*/ 8056701 w 12238203"/>
              <a:gd name="connsiteY10204" fmla="*/ 10357303 h 14922648"/>
              <a:gd name="connsiteX10205" fmla="*/ 8031767 w 12238203"/>
              <a:gd name="connsiteY10205" fmla="*/ 10429057 h 14922648"/>
              <a:gd name="connsiteX10206" fmla="*/ 8051379 w 12238203"/>
              <a:gd name="connsiteY10206" fmla="*/ 10395865 h 14922648"/>
              <a:gd name="connsiteX10207" fmla="*/ 9457697 w 12238203"/>
              <a:gd name="connsiteY10207" fmla="*/ 7214337 h 14922648"/>
              <a:gd name="connsiteX10208" fmla="*/ 9455427 w 12238203"/>
              <a:gd name="connsiteY10208" fmla="*/ 7196260 h 14922648"/>
              <a:gd name="connsiteX10209" fmla="*/ 9457697 w 12238203"/>
              <a:gd name="connsiteY10209" fmla="*/ 7214337 h 14922648"/>
              <a:gd name="connsiteX10210" fmla="*/ 7807777 w 12238203"/>
              <a:gd name="connsiteY10210" fmla="*/ 10950905 h 14922648"/>
              <a:gd name="connsiteX10211" fmla="*/ 7789899 w 12238203"/>
              <a:gd name="connsiteY10211" fmla="*/ 10933032 h 14922648"/>
              <a:gd name="connsiteX10212" fmla="*/ 7807777 w 12238203"/>
              <a:gd name="connsiteY10212" fmla="*/ 10950905 h 14922648"/>
              <a:gd name="connsiteX10213" fmla="*/ 10166670 w 12238203"/>
              <a:gd name="connsiteY10213" fmla="*/ 5622945 h 14922648"/>
              <a:gd name="connsiteX10214" fmla="*/ 10164399 w 12238203"/>
              <a:gd name="connsiteY10214" fmla="*/ 5610789 h 14922648"/>
              <a:gd name="connsiteX10215" fmla="*/ 10157253 w 12238203"/>
              <a:gd name="connsiteY10215" fmla="*/ 5635069 h 14922648"/>
              <a:gd name="connsiteX10216" fmla="*/ 10166670 w 12238203"/>
              <a:gd name="connsiteY10216" fmla="*/ 5622945 h 14922648"/>
              <a:gd name="connsiteX10217" fmla="*/ 7410626 w 12238203"/>
              <a:gd name="connsiteY10217" fmla="*/ 11864551 h 14922648"/>
              <a:gd name="connsiteX10218" fmla="*/ 7346776 w 12238203"/>
              <a:gd name="connsiteY10218" fmla="*/ 11801621 h 14922648"/>
              <a:gd name="connsiteX10219" fmla="*/ 7410626 w 12238203"/>
              <a:gd name="connsiteY10219" fmla="*/ 11864551 h 14922648"/>
              <a:gd name="connsiteX10220" fmla="*/ 11339434 w 12238203"/>
              <a:gd name="connsiteY10220" fmla="*/ 2974050 h 14922648"/>
              <a:gd name="connsiteX10221" fmla="*/ 11318711 w 12238203"/>
              <a:gd name="connsiteY10221" fmla="*/ 2968979 h 14922648"/>
              <a:gd name="connsiteX10222" fmla="*/ 11339434 w 12238203"/>
              <a:gd name="connsiteY10222" fmla="*/ 2974050 h 14922648"/>
              <a:gd name="connsiteX10223" fmla="*/ 6676717 w 12238203"/>
              <a:gd name="connsiteY10223" fmla="*/ 13540586 h 14922648"/>
              <a:gd name="connsiteX10224" fmla="*/ 6644468 w 12238203"/>
              <a:gd name="connsiteY10224" fmla="*/ 13538569 h 14922648"/>
              <a:gd name="connsiteX10225" fmla="*/ 6676717 w 12238203"/>
              <a:gd name="connsiteY10225" fmla="*/ 13540586 h 14922648"/>
              <a:gd name="connsiteX10226" fmla="*/ 9007055 w 12238203"/>
              <a:gd name="connsiteY10226" fmla="*/ 8269452 h 14922648"/>
              <a:gd name="connsiteX10227" fmla="*/ 8996875 w 12238203"/>
              <a:gd name="connsiteY10227" fmla="*/ 8222186 h 14922648"/>
              <a:gd name="connsiteX10228" fmla="*/ 8975373 w 12238203"/>
              <a:gd name="connsiteY10228" fmla="*/ 8208613 h 14922648"/>
              <a:gd name="connsiteX10229" fmla="*/ 8970123 w 12238203"/>
              <a:gd name="connsiteY10229" fmla="*/ 8229715 h 14922648"/>
              <a:gd name="connsiteX10230" fmla="*/ 8993700 w 12238203"/>
              <a:gd name="connsiteY10230" fmla="*/ 8282390 h 14922648"/>
              <a:gd name="connsiteX10231" fmla="*/ 9007055 w 12238203"/>
              <a:gd name="connsiteY10231" fmla="*/ 8269452 h 14922648"/>
              <a:gd name="connsiteX10232" fmla="*/ 6202322 w 12238203"/>
              <a:gd name="connsiteY10232" fmla="*/ 14618499 h 14922648"/>
              <a:gd name="connsiteX10233" fmla="*/ 6192510 w 12238203"/>
              <a:gd name="connsiteY10233" fmla="*/ 14609568 h 14922648"/>
              <a:gd name="connsiteX10234" fmla="*/ 6187414 w 12238203"/>
              <a:gd name="connsiteY10234" fmla="*/ 14621101 h 14922648"/>
              <a:gd name="connsiteX10235" fmla="*/ 6202322 w 12238203"/>
              <a:gd name="connsiteY10235" fmla="*/ 14618499 h 14922648"/>
              <a:gd name="connsiteX10236" fmla="*/ 6274223 w 12238203"/>
              <a:gd name="connsiteY10236" fmla="*/ 14455770 h 14922648"/>
              <a:gd name="connsiteX10237" fmla="*/ 6252851 w 12238203"/>
              <a:gd name="connsiteY10237" fmla="*/ 14409572 h 14922648"/>
              <a:gd name="connsiteX10238" fmla="*/ 6274223 w 12238203"/>
              <a:gd name="connsiteY10238" fmla="*/ 14455770 h 14922648"/>
              <a:gd name="connsiteX10239" fmla="*/ 10799062 w 12238203"/>
              <a:gd name="connsiteY10239" fmla="*/ 4216288 h 14922648"/>
              <a:gd name="connsiteX10240" fmla="*/ 10793344 w 12238203"/>
              <a:gd name="connsiteY10240" fmla="*/ 4192326 h 14922648"/>
              <a:gd name="connsiteX10241" fmla="*/ 10781583 w 12238203"/>
              <a:gd name="connsiteY10241" fmla="*/ 4208566 h 14922648"/>
              <a:gd name="connsiteX10242" fmla="*/ 10792177 w 12238203"/>
              <a:gd name="connsiteY10242" fmla="*/ 4213246 h 14922648"/>
              <a:gd name="connsiteX10243" fmla="*/ 9444081 w 12238203"/>
              <a:gd name="connsiteY10243" fmla="*/ 7283177 h 14922648"/>
              <a:gd name="connsiteX10244" fmla="*/ 9446637 w 12238203"/>
              <a:gd name="connsiteY10244" fmla="*/ 7267070 h 14922648"/>
              <a:gd name="connsiteX10245" fmla="*/ 9432137 w 12238203"/>
              <a:gd name="connsiteY10245" fmla="*/ 7273287 h 14922648"/>
              <a:gd name="connsiteX10246" fmla="*/ 9425243 w 12238203"/>
              <a:gd name="connsiteY10246" fmla="*/ 7319169 h 14922648"/>
              <a:gd name="connsiteX10247" fmla="*/ 9444081 w 12238203"/>
              <a:gd name="connsiteY10247" fmla="*/ 7283177 h 14922648"/>
              <a:gd name="connsiteX10248" fmla="*/ 8052770 w 12238203"/>
              <a:gd name="connsiteY10248" fmla="*/ 10432863 h 14922648"/>
              <a:gd name="connsiteX10249" fmla="*/ 8060319 w 12238203"/>
              <a:gd name="connsiteY10249" fmla="*/ 10407354 h 14922648"/>
              <a:gd name="connsiteX10250" fmla="*/ 8006816 w 12238203"/>
              <a:gd name="connsiteY10250" fmla="*/ 10482271 h 14922648"/>
              <a:gd name="connsiteX10251" fmla="*/ 8013550 w 12238203"/>
              <a:gd name="connsiteY10251" fmla="*/ 10493017 h 14922648"/>
              <a:gd name="connsiteX10252" fmla="*/ 8052770 w 12238203"/>
              <a:gd name="connsiteY10252" fmla="*/ 10432863 h 14922648"/>
              <a:gd name="connsiteX10253" fmla="*/ 9157879 w 12238203"/>
              <a:gd name="connsiteY10253" fmla="*/ 7939529 h 14922648"/>
              <a:gd name="connsiteX10254" fmla="*/ 9096119 w 12238203"/>
              <a:gd name="connsiteY10254" fmla="*/ 7856629 h 14922648"/>
              <a:gd name="connsiteX10255" fmla="*/ 9096913 w 12238203"/>
              <a:gd name="connsiteY10255" fmla="*/ 7842068 h 14922648"/>
              <a:gd name="connsiteX10256" fmla="*/ 9050065 w 12238203"/>
              <a:gd name="connsiteY10256" fmla="*/ 7796412 h 14922648"/>
              <a:gd name="connsiteX10257" fmla="*/ 9085477 w 12238203"/>
              <a:gd name="connsiteY10257" fmla="*/ 7851802 h 14922648"/>
              <a:gd name="connsiteX10258" fmla="*/ 9074077 w 12238203"/>
              <a:gd name="connsiteY10258" fmla="*/ 7861998 h 14922648"/>
              <a:gd name="connsiteX10259" fmla="*/ 9153676 w 12238203"/>
              <a:gd name="connsiteY10259" fmla="*/ 7945922 h 14922648"/>
              <a:gd name="connsiteX10260" fmla="*/ 9157879 w 12238203"/>
              <a:gd name="connsiteY10260" fmla="*/ 7939529 h 14922648"/>
              <a:gd name="connsiteX10261" fmla="*/ 9859636 w 12238203"/>
              <a:gd name="connsiteY10261" fmla="*/ 6354513 h 14922648"/>
              <a:gd name="connsiteX10262" fmla="*/ 9837255 w 12238203"/>
              <a:gd name="connsiteY10262" fmla="*/ 6368852 h 14922648"/>
              <a:gd name="connsiteX10263" fmla="*/ 9713819 w 12238203"/>
              <a:gd name="connsiteY10263" fmla="*/ 6231491 h 14922648"/>
              <a:gd name="connsiteX10264" fmla="*/ 9653454 w 12238203"/>
              <a:gd name="connsiteY10264" fmla="*/ 6073249 h 14922648"/>
              <a:gd name="connsiteX10265" fmla="*/ 9820543 w 12238203"/>
              <a:gd name="connsiteY10265" fmla="*/ 6296706 h 14922648"/>
              <a:gd name="connsiteX10266" fmla="*/ 9859636 w 12238203"/>
              <a:gd name="connsiteY10266" fmla="*/ 6354513 h 14922648"/>
              <a:gd name="connsiteX10267" fmla="*/ 9407001 w 12238203"/>
              <a:gd name="connsiteY10267" fmla="*/ 7382260 h 14922648"/>
              <a:gd name="connsiteX10268" fmla="*/ 9376097 w 12238203"/>
              <a:gd name="connsiteY10268" fmla="*/ 7312046 h 14922648"/>
              <a:gd name="connsiteX10269" fmla="*/ 9407001 w 12238203"/>
              <a:gd name="connsiteY10269" fmla="*/ 7382260 h 14922648"/>
              <a:gd name="connsiteX10270" fmla="*/ 11415830 w 12238203"/>
              <a:gd name="connsiteY10270" fmla="*/ 2839667 h 14922648"/>
              <a:gd name="connsiteX10271" fmla="*/ 11418132 w 12238203"/>
              <a:gd name="connsiteY10271" fmla="*/ 2833105 h 14922648"/>
              <a:gd name="connsiteX10272" fmla="*/ 11395461 w 12238203"/>
              <a:gd name="connsiteY10272" fmla="*/ 2835947 h 14922648"/>
              <a:gd name="connsiteX10273" fmla="*/ 11415830 w 12238203"/>
              <a:gd name="connsiteY10273" fmla="*/ 2839667 h 14922648"/>
              <a:gd name="connsiteX10274" fmla="*/ 9360471 w 12238203"/>
              <a:gd name="connsiteY10274" fmla="*/ 7492757 h 14922648"/>
              <a:gd name="connsiteX10275" fmla="*/ 9356671 w 12238203"/>
              <a:gd name="connsiteY10275" fmla="*/ 7485612 h 14922648"/>
              <a:gd name="connsiteX10276" fmla="*/ 9353159 w 12238203"/>
              <a:gd name="connsiteY10276" fmla="*/ 7488675 h 14922648"/>
              <a:gd name="connsiteX10277" fmla="*/ 9352778 w 12238203"/>
              <a:gd name="connsiteY10277" fmla="*/ 7496189 h 14922648"/>
              <a:gd name="connsiteX10278" fmla="*/ 9360471 w 12238203"/>
              <a:gd name="connsiteY10278" fmla="*/ 7492757 h 14922648"/>
              <a:gd name="connsiteX10279" fmla="*/ 9376135 w 12238203"/>
              <a:gd name="connsiteY10279" fmla="*/ 7460375 h 14922648"/>
              <a:gd name="connsiteX10280" fmla="*/ 9365421 w 12238203"/>
              <a:gd name="connsiteY10280" fmla="*/ 7464851 h 14922648"/>
              <a:gd name="connsiteX10281" fmla="*/ 9372464 w 12238203"/>
              <a:gd name="connsiteY10281" fmla="*/ 7465267 h 14922648"/>
              <a:gd name="connsiteX10282" fmla="*/ 9376135 w 12238203"/>
              <a:gd name="connsiteY10282" fmla="*/ 7460375 h 14922648"/>
              <a:gd name="connsiteX10283" fmla="*/ 7814559 w 12238203"/>
              <a:gd name="connsiteY10283" fmla="*/ 10997383 h 14922648"/>
              <a:gd name="connsiteX10284" fmla="*/ 7782848 w 12238203"/>
              <a:gd name="connsiteY10284" fmla="*/ 10940497 h 14922648"/>
              <a:gd name="connsiteX10285" fmla="*/ 7804285 w 12238203"/>
              <a:gd name="connsiteY10285" fmla="*/ 10997145 h 14922648"/>
              <a:gd name="connsiteX10286" fmla="*/ 7814559 w 12238203"/>
              <a:gd name="connsiteY10286" fmla="*/ 10997383 h 14922648"/>
              <a:gd name="connsiteX10287" fmla="*/ 9333381 w 12238203"/>
              <a:gd name="connsiteY10287" fmla="*/ 7562640 h 14922648"/>
              <a:gd name="connsiteX10288" fmla="*/ 9277233 w 12238203"/>
              <a:gd name="connsiteY10288" fmla="*/ 7505047 h 14922648"/>
              <a:gd name="connsiteX10289" fmla="*/ 9275749 w 12238203"/>
              <a:gd name="connsiteY10289" fmla="*/ 7522934 h 14922648"/>
              <a:gd name="connsiteX10290" fmla="*/ 9245273 w 12238203"/>
              <a:gd name="connsiteY10290" fmla="*/ 7502732 h 14922648"/>
              <a:gd name="connsiteX10291" fmla="*/ 9299010 w 12238203"/>
              <a:gd name="connsiteY10291" fmla="*/ 7553022 h 14922648"/>
              <a:gd name="connsiteX10292" fmla="*/ 9333381 w 12238203"/>
              <a:gd name="connsiteY10292" fmla="*/ 7562640 h 14922648"/>
              <a:gd name="connsiteX10293" fmla="*/ 7216556 w 12238203"/>
              <a:gd name="connsiteY10293" fmla="*/ 12354720 h 14922648"/>
              <a:gd name="connsiteX10294" fmla="*/ 7183099 w 12238203"/>
              <a:gd name="connsiteY10294" fmla="*/ 12295604 h 14922648"/>
              <a:gd name="connsiteX10295" fmla="*/ 7197770 w 12238203"/>
              <a:gd name="connsiteY10295" fmla="*/ 12349987 h 14922648"/>
              <a:gd name="connsiteX10296" fmla="*/ 7158972 w 12238203"/>
              <a:gd name="connsiteY10296" fmla="*/ 12292587 h 14922648"/>
              <a:gd name="connsiteX10297" fmla="*/ 7183737 w 12238203"/>
              <a:gd name="connsiteY10297" fmla="*/ 12357545 h 14922648"/>
              <a:gd name="connsiteX10298" fmla="*/ 7216556 w 12238203"/>
              <a:gd name="connsiteY10298" fmla="*/ 12354720 h 14922648"/>
              <a:gd name="connsiteX10299" fmla="*/ 8060188 w 12238203"/>
              <a:gd name="connsiteY10299" fmla="*/ 10446764 h 14922648"/>
              <a:gd name="connsiteX10300" fmla="*/ 8028063 w 12238203"/>
              <a:gd name="connsiteY10300" fmla="*/ 10496881 h 14922648"/>
              <a:gd name="connsiteX10301" fmla="*/ 7999566 w 12238203"/>
              <a:gd name="connsiteY10301" fmla="*/ 10528512 h 14922648"/>
              <a:gd name="connsiteX10302" fmla="*/ 8013487 w 12238203"/>
              <a:gd name="connsiteY10302" fmla="*/ 10528779 h 14922648"/>
              <a:gd name="connsiteX10303" fmla="*/ 8060188 w 12238203"/>
              <a:gd name="connsiteY10303" fmla="*/ 10446764 h 14922648"/>
              <a:gd name="connsiteX10304" fmla="*/ 9037579 w 12238203"/>
              <a:gd name="connsiteY10304" fmla="*/ 8236099 h 14922648"/>
              <a:gd name="connsiteX10305" fmla="*/ 9029619 w 12238203"/>
              <a:gd name="connsiteY10305" fmla="*/ 8209164 h 14922648"/>
              <a:gd name="connsiteX10306" fmla="*/ 9037579 w 12238203"/>
              <a:gd name="connsiteY10306" fmla="*/ 8236099 h 14922648"/>
              <a:gd name="connsiteX10307" fmla="*/ 10795326 w 12238203"/>
              <a:gd name="connsiteY10307" fmla="*/ 4260061 h 14922648"/>
              <a:gd name="connsiteX10308" fmla="*/ 10793177 w 12238203"/>
              <a:gd name="connsiteY10308" fmla="*/ 4253549 h 14922648"/>
              <a:gd name="connsiteX10309" fmla="*/ 10790397 w 12238203"/>
              <a:gd name="connsiteY10309" fmla="*/ 4245124 h 14922648"/>
              <a:gd name="connsiteX10310" fmla="*/ 10779251 w 12238203"/>
              <a:gd name="connsiteY10310" fmla="*/ 4261125 h 14922648"/>
              <a:gd name="connsiteX10311" fmla="*/ 10779895 w 12238203"/>
              <a:gd name="connsiteY10311" fmla="*/ 4261332 h 14922648"/>
              <a:gd name="connsiteX10312" fmla="*/ 10789782 w 12238203"/>
              <a:gd name="connsiteY10312" fmla="*/ 4264518 h 14922648"/>
              <a:gd name="connsiteX10313" fmla="*/ 10795326 w 12238203"/>
              <a:gd name="connsiteY10313" fmla="*/ 4260061 h 14922648"/>
              <a:gd name="connsiteX10314" fmla="*/ 6238241 w 12238203"/>
              <a:gd name="connsiteY10314" fmla="*/ 14578725 h 14922648"/>
              <a:gd name="connsiteX10315" fmla="*/ 6208816 w 12238203"/>
              <a:gd name="connsiteY10315" fmla="*/ 14561129 h 14922648"/>
              <a:gd name="connsiteX10316" fmla="*/ 6207418 w 12238203"/>
              <a:gd name="connsiteY10316" fmla="*/ 14606966 h 14922648"/>
              <a:gd name="connsiteX10317" fmla="*/ 6238241 w 12238203"/>
              <a:gd name="connsiteY10317" fmla="*/ 14578725 h 14922648"/>
              <a:gd name="connsiteX10318" fmla="*/ 10824465 w 12238203"/>
              <a:gd name="connsiteY10318" fmla="*/ 4206077 h 14922648"/>
              <a:gd name="connsiteX10319" fmla="*/ 10823290 w 12238203"/>
              <a:gd name="connsiteY10319" fmla="*/ 4181060 h 14922648"/>
              <a:gd name="connsiteX10320" fmla="*/ 10799585 w 12238203"/>
              <a:gd name="connsiteY10320" fmla="*/ 4187428 h 14922648"/>
              <a:gd name="connsiteX10321" fmla="*/ 10824465 w 12238203"/>
              <a:gd name="connsiteY10321" fmla="*/ 4206077 h 14922648"/>
              <a:gd name="connsiteX10322" fmla="*/ 8341323 w 12238203"/>
              <a:gd name="connsiteY10322" fmla="*/ 9831519 h 14922648"/>
              <a:gd name="connsiteX10323" fmla="*/ 8365017 w 12238203"/>
              <a:gd name="connsiteY10323" fmla="*/ 9770444 h 14922648"/>
              <a:gd name="connsiteX10324" fmla="*/ 8290199 w 12238203"/>
              <a:gd name="connsiteY10324" fmla="*/ 9751745 h 14922648"/>
              <a:gd name="connsiteX10325" fmla="*/ 8265680 w 12238203"/>
              <a:gd name="connsiteY10325" fmla="*/ 9799708 h 14922648"/>
              <a:gd name="connsiteX10326" fmla="*/ 8341323 w 12238203"/>
              <a:gd name="connsiteY10326" fmla="*/ 9831519 h 14922648"/>
              <a:gd name="connsiteX10327" fmla="*/ 10199242 w 12238203"/>
              <a:gd name="connsiteY10327" fmla="*/ 5630723 h 14922648"/>
              <a:gd name="connsiteX10328" fmla="*/ 10198309 w 12238203"/>
              <a:gd name="connsiteY10328" fmla="*/ 5621535 h 14922648"/>
              <a:gd name="connsiteX10329" fmla="*/ 10188762 w 12238203"/>
              <a:gd name="connsiteY10329" fmla="*/ 5622192 h 14922648"/>
              <a:gd name="connsiteX10330" fmla="*/ 10190057 w 12238203"/>
              <a:gd name="connsiteY10330" fmla="*/ 5631673 h 14922648"/>
              <a:gd name="connsiteX10331" fmla="*/ 10199242 w 12238203"/>
              <a:gd name="connsiteY10331" fmla="*/ 5630723 h 14922648"/>
              <a:gd name="connsiteX10332" fmla="*/ 9399279 w 12238203"/>
              <a:gd name="connsiteY10332" fmla="*/ 7442234 h 14922648"/>
              <a:gd name="connsiteX10333" fmla="*/ 9380186 w 12238203"/>
              <a:gd name="connsiteY10333" fmla="*/ 7405291 h 14922648"/>
              <a:gd name="connsiteX10334" fmla="*/ 9399279 w 12238203"/>
              <a:gd name="connsiteY10334" fmla="*/ 7442234 h 14922648"/>
              <a:gd name="connsiteX10335" fmla="*/ 7943355 w 12238203"/>
              <a:gd name="connsiteY10335" fmla="*/ 10739724 h 14922648"/>
              <a:gd name="connsiteX10336" fmla="*/ 7950243 w 12238203"/>
              <a:gd name="connsiteY10336" fmla="*/ 10723421 h 14922648"/>
              <a:gd name="connsiteX10337" fmla="*/ 7928931 w 12238203"/>
              <a:gd name="connsiteY10337" fmla="*/ 10748145 h 14922648"/>
              <a:gd name="connsiteX10338" fmla="*/ 7943355 w 12238203"/>
              <a:gd name="connsiteY10338" fmla="*/ 10739724 h 14922648"/>
              <a:gd name="connsiteX10339" fmla="*/ 9178781 w 12238203"/>
              <a:gd name="connsiteY10339" fmla="*/ 7944072 h 14922648"/>
              <a:gd name="connsiteX10340" fmla="*/ 9162234 w 12238203"/>
              <a:gd name="connsiteY10340" fmla="*/ 7928924 h 14922648"/>
              <a:gd name="connsiteX10341" fmla="*/ 9178781 w 12238203"/>
              <a:gd name="connsiteY10341" fmla="*/ 7944072 h 14922648"/>
              <a:gd name="connsiteX10342" fmla="*/ 6312531 w 12238203"/>
              <a:gd name="connsiteY10342" fmla="*/ 14431346 h 14922648"/>
              <a:gd name="connsiteX10343" fmla="*/ 6291207 w 12238203"/>
              <a:gd name="connsiteY10343" fmla="*/ 14417331 h 14922648"/>
              <a:gd name="connsiteX10344" fmla="*/ 6299285 w 12238203"/>
              <a:gd name="connsiteY10344" fmla="*/ 14429322 h 14922648"/>
              <a:gd name="connsiteX10345" fmla="*/ 6302512 w 12238203"/>
              <a:gd name="connsiteY10345" fmla="*/ 14429816 h 14922648"/>
              <a:gd name="connsiteX10346" fmla="*/ 8160407 w 12238203"/>
              <a:gd name="connsiteY10346" fmla="*/ 10253443 h 14922648"/>
              <a:gd name="connsiteX10347" fmla="*/ 8142635 w 12238203"/>
              <a:gd name="connsiteY10347" fmla="*/ 10228292 h 14922648"/>
              <a:gd name="connsiteX10348" fmla="*/ 8160407 w 12238203"/>
              <a:gd name="connsiteY10348" fmla="*/ 10253443 h 14922648"/>
              <a:gd name="connsiteX10349" fmla="*/ 9389460 w 12238203"/>
              <a:gd name="connsiteY10349" fmla="*/ 7473832 h 14922648"/>
              <a:gd name="connsiteX10350" fmla="*/ 9380146 w 12238203"/>
              <a:gd name="connsiteY10350" fmla="*/ 7455343 h 14922648"/>
              <a:gd name="connsiteX10351" fmla="*/ 9389460 w 12238203"/>
              <a:gd name="connsiteY10351" fmla="*/ 7473832 h 14922648"/>
              <a:gd name="connsiteX10352" fmla="*/ 7232310 w 12238203"/>
              <a:gd name="connsiteY10352" fmla="*/ 12357094 h 14922648"/>
              <a:gd name="connsiteX10353" fmla="*/ 7211815 w 12238203"/>
              <a:gd name="connsiteY10353" fmla="*/ 12298609 h 14922648"/>
              <a:gd name="connsiteX10354" fmla="*/ 7232310 w 12238203"/>
              <a:gd name="connsiteY10354" fmla="*/ 12357094 h 14922648"/>
              <a:gd name="connsiteX10355" fmla="*/ 11431382 w 12238203"/>
              <a:gd name="connsiteY10355" fmla="*/ 2859573 h 14922648"/>
              <a:gd name="connsiteX10356" fmla="*/ 11377974 w 12238203"/>
              <a:gd name="connsiteY10356" fmla="*/ 2870910 h 14922648"/>
              <a:gd name="connsiteX10357" fmla="*/ 11406580 w 12238203"/>
              <a:gd name="connsiteY10357" fmla="*/ 2860404 h 14922648"/>
              <a:gd name="connsiteX10358" fmla="*/ 11371998 w 12238203"/>
              <a:gd name="connsiteY10358" fmla="*/ 2825580 h 14922648"/>
              <a:gd name="connsiteX10359" fmla="*/ 11439282 w 12238203"/>
              <a:gd name="connsiteY10359" fmla="*/ 2833707 h 14922648"/>
              <a:gd name="connsiteX10360" fmla="*/ 11431382 w 12238203"/>
              <a:gd name="connsiteY10360" fmla="*/ 2859573 h 14922648"/>
              <a:gd name="connsiteX10361" fmla="*/ 8817814 w 12238203"/>
              <a:gd name="connsiteY10361" fmla="*/ 8775332 h 14922648"/>
              <a:gd name="connsiteX10362" fmla="*/ 8775451 w 12238203"/>
              <a:gd name="connsiteY10362" fmla="*/ 8834182 h 14922648"/>
              <a:gd name="connsiteX10363" fmla="*/ 8724529 w 12238203"/>
              <a:gd name="connsiteY10363" fmla="*/ 8827451 h 14922648"/>
              <a:gd name="connsiteX10364" fmla="*/ 8821523 w 12238203"/>
              <a:gd name="connsiteY10364" fmla="*/ 8705513 h 14922648"/>
              <a:gd name="connsiteX10365" fmla="*/ 8817814 w 12238203"/>
              <a:gd name="connsiteY10365" fmla="*/ 8775332 h 14922648"/>
              <a:gd name="connsiteX10366" fmla="*/ 7832554 w 12238203"/>
              <a:gd name="connsiteY10366" fmla="*/ 11007970 h 14922648"/>
              <a:gd name="connsiteX10367" fmla="*/ 7821964 w 12238203"/>
              <a:gd name="connsiteY10367" fmla="*/ 10990222 h 14922648"/>
              <a:gd name="connsiteX10368" fmla="*/ 7832554 w 12238203"/>
              <a:gd name="connsiteY10368" fmla="*/ 11007970 h 14922648"/>
              <a:gd name="connsiteX10369" fmla="*/ 10799618 w 12238203"/>
              <a:gd name="connsiteY10369" fmla="*/ 4299215 h 14922648"/>
              <a:gd name="connsiteX10370" fmla="*/ 10767902 w 12238203"/>
              <a:gd name="connsiteY10370" fmla="*/ 4268359 h 14922648"/>
              <a:gd name="connsiteX10371" fmla="*/ 10799618 w 12238203"/>
              <a:gd name="connsiteY10371" fmla="*/ 4299215 h 14922648"/>
              <a:gd name="connsiteX10372" fmla="*/ 8059105 w 12238203"/>
              <a:gd name="connsiteY10372" fmla="*/ 10502180 h 14922648"/>
              <a:gd name="connsiteX10373" fmla="*/ 8052939 w 12238203"/>
              <a:gd name="connsiteY10373" fmla="*/ 10493005 h 14922648"/>
              <a:gd name="connsiteX10374" fmla="*/ 8052840 w 12238203"/>
              <a:gd name="connsiteY10374" fmla="*/ 10514533 h 14922648"/>
              <a:gd name="connsiteX10375" fmla="*/ 8059105 w 12238203"/>
              <a:gd name="connsiteY10375" fmla="*/ 10502180 h 14922648"/>
              <a:gd name="connsiteX10376" fmla="*/ 7255188 w 12238203"/>
              <a:gd name="connsiteY10376" fmla="*/ 12324908 h 14922648"/>
              <a:gd name="connsiteX10377" fmla="*/ 7243112 w 12238203"/>
              <a:gd name="connsiteY10377" fmla="*/ 12316514 h 14922648"/>
              <a:gd name="connsiteX10378" fmla="*/ 7255188 w 12238203"/>
              <a:gd name="connsiteY10378" fmla="*/ 12324908 h 14922648"/>
              <a:gd name="connsiteX10379" fmla="*/ 7854041 w 12238203"/>
              <a:gd name="connsiteY10379" fmla="*/ 10972316 h 14922648"/>
              <a:gd name="connsiteX10380" fmla="*/ 7829041 w 12238203"/>
              <a:gd name="connsiteY10380" fmla="*/ 10947689 h 14922648"/>
              <a:gd name="connsiteX10381" fmla="*/ 7828758 w 12238203"/>
              <a:gd name="connsiteY10381" fmla="*/ 10961603 h 14922648"/>
              <a:gd name="connsiteX10382" fmla="*/ 7854041 w 12238203"/>
              <a:gd name="connsiteY10382" fmla="*/ 10972316 h 14922648"/>
              <a:gd name="connsiteX10383" fmla="*/ 10071388 w 12238203"/>
              <a:gd name="connsiteY10383" fmla="*/ 5954627 h 14922648"/>
              <a:gd name="connsiteX10384" fmla="*/ 10069988 w 12238203"/>
              <a:gd name="connsiteY10384" fmla="*/ 5940847 h 14922648"/>
              <a:gd name="connsiteX10385" fmla="*/ 10056210 w 12238203"/>
              <a:gd name="connsiteY10385" fmla="*/ 5942273 h 14922648"/>
              <a:gd name="connsiteX10386" fmla="*/ 10057316 w 12238203"/>
              <a:gd name="connsiteY10386" fmla="*/ 5956415 h 14922648"/>
              <a:gd name="connsiteX10387" fmla="*/ 10071388 w 12238203"/>
              <a:gd name="connsiteY10387" fmla="*/ 5954627 h 14922648"/>
              <a:gd name="connsiteX10388" fmla="*/ 10818310 w 12238203"/>
              <a:gd name="connsiteY10388" fmla="*/ 4266134 h 14922648"/>
              <a:gd name="connsiteX10389" fmla="*/ 10812593 w 12238203"/>
              <a:gd name="connsiteY10389" fmla="*/ 4242172 h 14922648"/>
              <a:gd name="connsiteX10390" fmla="*/ 10818310 w 12238203"/>
              <a:gd name="connsiteY10390" fmla="*/ 4266134 h 14922648"/>
              <a:gd name="connsiteX10391" fmla="*/ 7485774 w 12238203"/>
              <a:gd name="connsiteY10391" fmla="*/ 11812858 h 14922648"/>
              <a:gd name="connsiteX10392" fmla="*/ 7415996 w 12238203"/>
              <a:gd name="connsiteY10392" fmla="*/ 11754153 h 14922648"/>
              <a:gd name="connsiteX10393" fmla="*/ 7485774 w 12238203"/>
              <a:gd name="connsiteY10393" fmla="*/ 11812858 h 14922648"/>
              <a:gd name="connsiteX10394" fmla="*/ 7384481 w 12238203"/>
              <a:gd name="connsiteY10394" fmla="*/ 12056530 h 14922648"/>
              <a:gd name="connsiteX10395" fmla="*/ 7377025 w 12238203"/>
              <a:gd name="connsiteY10395" fmla="*/ 12066644 h 14922648"/>
              <a:gd name="connsiteX10396" fmla="*/ 7299244 w 12238203"/>
              <a:gd name="connsiteY10396" fmla="*/ 11993761 h 14922648"/>
              <a:gd name="connsiteX10397" fmla="*/ 7389804 w 12238203"/>
              <a:gd name="connsiteY10397" fmla="*/ 12043401 h 14922648"/>
              <a:gd name="connsiteX10398" fmla="*/ 7384481 w 12238203"/>
              <a:gd name="connsiteY10398" fmla="*/ 12056530 h 14922648"/>
              <a:gd name="connsiteX10399" fmla="*/ 10874613 w 12238203"/>
              <a:gd name="connsiteY10399" fmla="*/ 4158313 h 14922648"/>
              <a:gd name="connsiteX10400" fmla="*/ 10867365 w 12238203"/>
              <a:gd name="connsiteY10400" fmla="*/ 4155111 h 14922648"/>
              <a:gd name="connsiteX10401" fmla="*/ 10864347 w 12238203"/>
              <a:gd name="connsiteY10401" fmla="*/ 4161943 h 14922648"/>
              <a:gd name="connsiteX10402" fmla="*/ 10871594 w 12238203"/>
              <a:gd name="connsiteY10402" fmla="*/ 4165145 h 14922648"/>
              <a:gd name="connsiteX10403" fmla="*/ 9935980 w 12238203"/>
              <a:gd name="connsiteY10403" fmla="*/ 6284506 h 14922648"/>
              <a:gd name="connsiteX10404" fmla="*/ 9894227 w 12238203"/>
              <a:gd name="connsiteY10404" fmla="*/ 6263700 h 14922648"/>
              <a:gd name="connsiteX10405" fmla="*/ 9878160 w 12238203"/>
              <a:gd name="connsiteY10405" fmla="*/ 6284436 h 14922648"/>
              <a:gd name="connsiteX10406" fmla="*/ 9935980 w 12238203"/>
              <a:gd name="connsiteY10406" fmla="*/ 6284506 h 14922648"/>
              <a:gd name="connsiteX10407" fmla="*/ 7850421 w 12238203"/>
              <a:gd name="connsiteY10407" fmla="*/ 11007979 h 14922648"/>
              <a:gd name="connsiteX10408" fmla="*/ 7832355 w 12238203"/>
              <a:gd name="connsiteY10408" fmla="*/ 10983173 h 14922648"/>
              <a:gd name="connsiteX10409" fmla="*/ 7850421 w 12238203"/>
              <a:gd name="connsiteY10409" fmla="*/ 11007979 h 14922648"/>
              <a:gd name="connsiteX10410" fmla="*/ 8153242 w 12238203"/>
              <a:gd name="connsiteY10410" fmla="*/ 10324688 h 14922648"/>
              <a:gd name="connsiteX10411" fmla="*/ 8171146 w 12238203"/>
              <a:gd name="connsiteY10411" fmla="*/ 10281748 h 14922648"/>
              <a:gd name="connsiteX10412" fmla="*/ 8153242 w 12238203"/>
              <a:gd name="connsiteY10412" fmla="*/ 10324688 h 14922648"/>
              <a:gd name="connsiteX10413" fmla="*/ 7978746 w 12238203"/>
              <a:gd name="connsiteY10413" fmla="*/ 10719673 h 14922648"/>
              <a:gd name="connsiteX10414" fmla="*/ 7978559 w 12238203"/>
              <a:gd name="connsiteY10414" fmla="*/ 10712740 h 14922648"/>
              <a:gd name="connsiteX10415" fmla="*/ 7971271 w 12238203"/>
              <a:gd name="connsiteY10415" fmla="*/ 10712614 h 14922648"/>
              <a:gd name="connsiteX10416" fmla="*/ 7971458 w 12238203"/>
              <a:gd name="connsiteY10416" fmla="*/ 10719547 h 14922648"/>
              <a:gd name="connsiteX10417" fmla="*/ 7978746 w 12238203"/>
              <a:gd name="connsiteY10417" fmla="*/ 10719673 h 14922648"/>
              <a:gd name="connsiteX10418" fmla="*/ 10856703 w 12238203"/>
              <a:gd name="connsiteY10418" fmla="*/ 4208072 h 14922648"/>
              <a:gd name="connsiteX10419" fmla="*/ 10840342 w 12238203"/>
              <a:gd name="connsiteY10419" fmla="*/ 4188594 h 14922648"/>
              <a:gd name="connsiteX10420" fmla="*/ 10836017 w 12238203"/>
              <a:gd name="connsiteY10420" fmla="*/ 4207608 h 14922648"/>
              <a:gd name="connsiteX10421" fmla="*/ 10856703 w 12238203"/>
              <a:gd name="connsiteY10421" fmla="*/ 4208072 h 14922648"/>
              <a:gd name="connsiteX10422" fmla="*/ 8339465 w 12238203"/>
              <a:gd name="connsiteY10422" fmla="*/ 9905698 h 14922648"/>
              <a:gd name="connsiteX10423" fmla="*/ 8251159 w 12238203"/>
              <a:gd name="connsiteY10423" fmla="*/ 9875197 h 14922648"/>
              <a:gd name="connsiteX10424" fmla="*/ 8333566 w 12238203"/>
              <a:gd name="connsiteY10424" fmla="*/ 9912444 h 14922648"/>
              <a:gd name="connsiteX10425" fmla="*/ 8339465 w 12238203"/>
              <a:gd name="connsiteY10425" fmla="*/ 9905698 h 14922648"/>
              <a:gd name="connsiteX10426" fmla="*/ 9393828 w 12238203"/>
              <a:gd name="connsiteY10426" fmla="*/ 7520286 h 14922648"/>
              <a:gd name="connsiteX10427" fmla="*/ 9367691 w 12238203"/>
              <a:gd name="connsiteY10427" fmla="*/ 7482928 h 14922648"/>
              <a:gd name="connsiteX10428" fmla="*/ 9393828 w 12238203"/>
              <a:gd name="connsiteY10428" fmla="*/ 7520286 h 14922648"/>
              <a:gd name="connsiteX10429" fmla="*/ 9982505 w 12238203"/>
              <a:gd name="connsiteY10429" fmla="*/ 6202649 h 14922648"/>
              <a:gd name="connsiteX10430" fmla="*/ 9928839 w 12238203"/>
              <a:gd name="connsiteY10430" fmla="*/ 6124168 h 14922648"/>
              <a:gd name="connsiteX10431" fmla="*/ 9936156 w 12238203"/>
              <a:gd name="connsiteY10431" fmla="*/ 6168055 h 14922648"/>
              <a:gd name="connsiteX10432" fmla="*/ 9917365 w 12238203"/>
              <a:gd name="connsiteY10432" fmla="*/ 6147193 h 14922648"/>
              <a:gd name="connsiteX10433" fmla="*/ 9957041 w 12238203"/>
              <a:gd name="connsiteY10433" fmla="*/ 6207728 h 14922648"/>
              <a:gd name="connsiteX10434" fmla="*/ 9949935 w 12238203"/>
              <a:gd name="connsiteY10434" fmla="*/ 6174921 h 14922648"/>
              <a:gd name="connsiteX10435" fmla="*/ 9982505 w 12238203"/>
              <a:gd name="connsiteY10435" fmla="*/ 6202649 h 14922648"/>
              <a:gd name="connsiteX10436" fmla="*/ 9735210 w 12238203"/>
              <a:gd name="connsiteY10436" fmla="*/ 6763891 h 14922648"/>
              <a:gd name="connsiteX10437" fmla="*/ 9727819 w 12238203"/>
              <a:gd name="connsiteY10437" fmla="*/ 6741736 h 14922648"/>
              <a:gd name="connsiteX10438" fmla="*/ 9735210 w 12238203"/>
              <a:gd name="connsiteY10438" fmla="*/ 6763891 h 14922648"/>
              <a:gd name="connsiteX10439" fmla="*/ 7273525 w 12238203"/>
              <a:gd name="connsiteY10439" fmla="*/ 12342182 h 14922648"/>
              <a:gd name="connsiteX10440" fmla="*/ 7114503 w 12238203"/>
              <a:gd name="connsiteY10440" fmla="*/ 12362116 h 14922648"/>
              <a:gd name="connsiteX10441" fmla="*/ 7114669 w 12238203"/>
              <a:gd name="connsiteY10441" fmla="*/ 12524236 h 14922648"/>
              <a:gd name="connsiteX10442" fmla="*/ 7030117 w 12238203"/>
              <a:gd name="connsiteY10442" fmla="*/ 12407892 h 14922648"/>
              <a:gd name="connsiteX10443" fmla="*/ 7036803 w 12238203"/>
              <a:gd name="connsiteY10443" fmla="*/ 12342053 h 14922648"/>
              <a:gd name="connsiteX10444" fmla="*/ 6883618 w 12238203"/>
              <a:gd name="connsiteY10444" fmla="*/ 12322269 h 14922648"/>
              <a:gd name="connsiteX10445" fmla="*/ 6879291 w 12238203"/>
              <a:gd name="connsiteY10445" fmla="*/ 12310166 h 14922648"/>
              <a:gd name="connsiteX10446" fmla="*/ 6986084 w 12238203"/>
              <a:gd name="connsiteY10446" fmla="*/ 12244631 h 14922648"/>
              <a:gd name="connsiteX10447" fmla="*/ 7027936 w 12238203"/>
              <a:gd name="connsiteY10447" fmla="*/ 12252848 h 14922648"/>
              <a:gd name="connsiteX10448" fmla="*/ 7029256 w 12238203"/>
              <a:gd name="connsiteY10448" fmla="*/ 12253108 h 14922648"/>
              <a:gd name="connsiteX10449" fmla="*/ 7029516 w 12238203"/>
              <a:gd name="connsiteY10449" fmla="*/ 12251541 h 14922648"/>
              <a:gd name="connsiteX10450" fmla="*/ 7035700 w 12238203"/>
              <a:gd name="connsiteY10450" fmla="*/ 12214177 h 14922648"/>
              <a:gd name="connsiteX10451" fmla="*/ 7051096 w 12238203"/>
              <a:gd name="connsiteY10451" fmla="*/ 12097653 h 14922648"/>
              <a:gd name="connsiteX10452" fmla="*/ 7126379 w 12238203"/>
              <a:gd name="connsiteY10452" fmla="*/ 12264936 h 14922648"/>
              <a:gd name="connsiteX10453" fmla="*/ 7273525 w 12238203"/>
              <a:gd name="connsiteY10453" fmla="*/ 12342182 h 14922648"/>
              <a:gd name="connsiteX10454" fmla="*/ 8070850 w 12238203"/>
              <a:gd name="connsiteY10454" fmla="*/ 10539322 h 14922648"/>
              <a:gd name="connsiteX10455" fmla="*/ 7928396 w 12238203"/>
              <a:gd name="connsiteY10455" fmla="*/ 10514714 h 14922648"/>
              <a:gd name="connsiteX10456" fmla="*/ 7878924 w 12238203"/>
              <a:gd name="connsiteY10456" fmla="*/ 10329418 h 14922648"/>
              <a:gd name="connsiteX10457" fmla="*/ 7871966 w 12238203"/>
              <a:gd name="connsiteY10457" fmla="*/ 10169036 h 14922648"/>
              <a:gd name="connsiteX10458" fmla="*/ 7928953 w 12238203"/>
              <a:gd name="connsiteY10458" fmla="*/ 10261387 h 14922648"/>
              <a:gd name="connsiteX10459" fmla="*/ 7964688 w 12238203"/>
              <a:gd name="connsiteY10459" fmla="*/ 10197090 h 14922648"/>
              <a:gd name="connsiteX10460" fmla="*/ 8000170 w 12238203"/>
              <a:gd name="connsiteY10460" fmla="*/ 10275844 h 14922648"/>
              <a:gd name="connsiteX10461" fmla="*/ 8053943 w 12238203"/>
              <a:gd name="connsiteY10461" fmla="*/ 10186338 h 14922648"/>
              <a:gd name="connsiteX10462" fmla="*/ 8063659 w 12238203"/>
              <a:gd name="connsiteY10462" fmla="*/ 10517685 h 14922648"/>
              <a:gd name="connsiteX10463" fmla="*/ 8070850 w 12238203"/>
              <a:gd name="connsiteY10463" fmla="*/ 10539322 h 14922648"/>
              <a:gd name="connsiteX10464" fmla="*/ 7953708 w 12238203"/>
              <a:gd name="connsiteY10464" fmla="*/ 10805209 h 14922648"/>
              <a:gd name="connsiteX10465" fmla="*/ 7932400 w 12238203"/>
              <a:gd name="connsiteY10465" fmla="*/ 10759138 h 14922648"/>
              <a:gd name="connsiteX10466" fmla="*/ 7953708 w 12238203"/>
              <a:gd name="connsiteY10466" fmla="*/ 10805209 h 14922648"/>
              <a:gd name="connsiteX10467" fmla="*/ 7903657 w 12238203"/>
              <a:gd name="connsiteY10467" fmla="*/ 10919048 h 14922648"/>
              <a:gd name="connsiteX10468" fmla="*/ 7910892 w 12238203"/>
              <a:gd name="connsiteY10468" fmla="*/ 10595310 h 14922648"/>
              <a:gd name="connsiteX10469" fmla="*/ 7900170 w 12238203"/>
              <a:gd name="connsiteY10469" fmla="*/ 10637781 h 14922648"/>
              <a:gd name="connsiteX10470" fmla="*/ 7903657 w 12238203"/>
              <a:gd name="connsiteY10470" fmla="*/ 10919048 h 14922648"/>
              <a:gd name="connsiteX10471" fmla="*/ 9214080 w 12238203"/>
              <a:gd name="connsiteY10471" fmla="*/ 7953626 h 14922648"/>
              <a:gd name="connsiteX10472" fmla="*/ 9170296 w 12238203"/>
              <a:gd name="connsiteY10472" fmla="*/ 7911487 h 14922648"/>
              <a:gd name="connsiteX10473" fmla="*/ 9214080 w 12238203"/>
              <a:gd name="connsiteY10473" fmla="*/ 7953626 h 14922648"/>
              <a:gd name="connsiteX10474" fmla="*/ 7886002 w 12238203"/>
              <a:gd name="connsiteY10474" fmla="*/ 10961697 h 14922648"/>
              <a:gd name="connsiteX10475" fmla="*/ 7861306 w 12238203"/>
              <a:gd name="connsiteY10475" fmla="*/ 10936716 h 14922648"/>
              <a:gd name="connsiteX10476" fmla="*/ 7886002 w 12238203"/>
              <a:gd name="connsiteY10476" fmla="*/ 10961697 h 14922648"/>
              <a:gd name="connsiteX10477" fmla="*/ 7532580 w 12238203"/>
              <a:gd name="connsiteY10477" fmla="*/ 11761773 h 14922648"/>
              <a:gd name="connsiteX10478" fmla="*/ 7476074 w 12238203"/>
              <a:gd name="connsiteY10478" fmla="*/ 11679646 h 14922648"/>
              <a:gd name="connsiteX10479" fmla="*/ 7532580 w 12238203"/>
              <a:gd name="connsiteY10479" fmla="*/ 11761773 h 14922648"/>
              <a:gd name="connsiteX10480" fmla="*/ 6340697 w 12238203"/>
              <a:gd name="connsiteY10480" fmla="*/ 14462169 h 14922648"/>
              <a:gd name="connsiteX10481" fmla="*/ 6318947 w 12238203"/>
              <a:gd name="connsiteY10481" fmla="*/ 14447965 h 14922648"/>
              <a:gd name="connsiteX10482" fmla="*/ 6229246 w 12238203"/>
              <a:gd name="connsiteY10482" fmla="*/ 14547184 h 14922648"/>
              <a:gd name="connsiteX10483" fmla="*/ 6254407 w 12238203"/>
              <a:gd name="connsiteY10483" fmla="*/ 14562896 h 14922648"/>
              <a:gd name="connsiteX10484" fmla="*/ 6340697 w 12238203"/>
              <a:gd name="connsiteY10484" fmla="*/ 14462169 h 14922648"/>
              <a:gd name="connsiteX10485" fmla="*/ 7882311 w 12238203"/>
              <a:gd name="connsiteY10485" fmla="*/ 10983141 h 14922648"/>
              <a:gd name="connsiteX10486" fmla="*/ 7874952 w 12238203"/>
              <a:gd name="connsiteY10486" fmla="*/ 10968795 h 14922648"/>
              <a:gd name="connsiteX10487" fmla="*/ 7882311 w 12238203"/>
              <a:gd name="connsiteY10487" fmla="*/ 10983141 h 14922648"/>
              <a:gd name="connsiteX10488" fmla="*/ 10661874 w 12238203"/>
              <a:gd name="connsiteY10488" fmla="*/ 4692959 h 14922648"/>
              <a:gd name="connsiteX10489" fmla="*/ 10649303 w 12238203"/>
              <a:gd name="connsiteY10489" fmla="*/ 4683323 h 14922648"/>
              <a:gd name="connsiteX10490" fmla="*/ 10644297 w 12238203"/>
              <a:gd name="connsiteY10490" fmla="*/ 4714274 h 14922648"/>
              <a:gd name="connsiteX10491" fmla="*/ 10661874 w 12238203"/>
              <a:gd name="connsiteY10491" fmla="*/ 4692959 h 14922648"/>
              <a:gd name="connsiteX10492" fmla="*/ 10220156 w 12238203"/>
              <a:gd name="connsiteY10492" fmla="*/ 5699510 h 14922648"/>
              <a:gd name="connsiteX10493" fmla="*/ 10014403 w 12238203"/>
              <a:gd name="connsiteY10493" fmla="*/ 5857081 h 14922648"/>
              <a:gd name="connsiteX10494" fmla="*/ 10174975 w 12238203"/>
              <a:gd name="connsiteY10494" fmla="*/ 5718113 h 14922648"/>
              <a:gd name="connsiteX10495" fmla="*/ 10136426 w 12238203"/>
              <a:gd name="connsiteY10495" fmla="*/ 5759570 h 14922648"/>
              <a:gd name="connsiteX10496" fmla="*/ 10098238 w 12238203"/>
              <a:gd name="connsiteY10496" fmla="*/ 5801320 h 14922648"/>
              <a:gd name="connsiteX10497" fmla="*/ 10022158 w 12238203"/>
              <a:gd name="connsiteY10497" fmla="*/ 5884460 h 14922648"/>
              <a:gd name="connsiteX10498" fmla="*/ 10031810 w 12238203"/>
              <a:gd name="connsiteY10498" fmla="*/ 5888103 h 14922648"/>
              <a:gd name="connsiteX10499" fmla="*/ 10220156 w 12238203"/>
              <a:gd name="connsiteY10499" fmla="*/ 5699510 h 14922648"/>
              <a:gd name="connsiteX10500" fmla="*/ 9986895 w 12238203"/>
              <a:gd name="connsiteY10500" fmla="*/ 6228353 h 14922648"/>
              <a:gd name="connsiteX10501" fmla="*/ 9961633 w 12238203"/>
              <a:gd name="connsiteY10501" fmla="*/ 6210017 h 14922648"/>
              <a:gd name="connsiteX10502" fmla="*/ 9986895 w 12238203"/>
              <a:gd name="connsiteY10502" fmla="*/ 6228353 h 14922648"/>
              <a:gd name="connsiteX10503" fmla="*/ 6569037 w 12238203"/>
              <a:gd name="connsiteY10503" fmla="*/ 13970071 h 14922648"/>
              <a:gd name="connsiteX10504" fmla="*/ 6549258 w 12238203"/>
              <a:gd name="connsiteY10504" fmla="*/ 13975602 h 14922648"/>
              <a:gd name="connsiteX10505" fmla="*/ 6569037 w 12238203"/>
              <a:gd name="connsiteY10505" fmla="*/ 13970071 h 14922648"/>
              <a:gd name="connsiteX10506" fmla="*/ 10851850 w 12238203"/>
              <a:gd name="connsiteY10506" fmla="*/ 4278409 h 14922648"/>
              <a:gd name="connsiteX10507" fmla="*/ 10838213 w 12238203"/>
              <a:gd name="connsiteY10507" fmla="*/ 4249919 h 14922648"/>
              <a:gd name="connsiteX10508" fmla="*/ 10846601 w 12238203"/>
              <a:gd name="connsiteY10508" fmla="*/ 4286289 h 14922648"/>
              <a:gd name="connsiteX10509" fmla="*/ 10851850 w 12238203"/>
              <a:gd name="connsiteY10509" fmla="*/ 4278409 h 14922648"/>
              <a:gd name="connsiteX10510" fmla="*/ 8176582 w 12238203"/>
              <a:gd name="connsiteY10510" fmla="*/ 10335514 h 14922648"/>
              <a:gd name="connsiteX10511" fmla="*/ 8188974 w 12238203"/>
              <a:gd name="connsiteY10511" fmla="*/ 10303260 h 14922648"/>
              <a:gd name="connsiteX10512" fmla="*/ 8153659 w 12238203"/>
              <a:gd name="connsiteY10512" fmla="*/ 10356385 h 14922648"/>
              <a:gd name="connsiteX10513" fmla="*/ 8176582 w 12238203"/>
              <a:gd name="connsiteY10513" fmla="*/ 10335514 h 14922648"/>
              <a:gd name="connsiteX10514" fmla="*/ 10676434 w 12238203"/>
              <a:gd name="connsiteY10514" fmla="*/ 4678474 h 14922648"/>
              <a:gd name="connsiteX10515" fmla="*/ 10666194 w 12238203"/>
              <a:gd name="connsiteY10515" fmla="*/ 4673950 h 14922648"/>
              <a:gd name="connsiteX10516" fmla="*/ 10662987 w 12238203"/>
              <a:gd name="connsiteY10516" fmla="*/ 4681206 h 14922648"/>
              <a:gd name="connsiteX10517" fmla="*/ 10671719 w 12238203"/>
              <a:gd name="connsiteY10517" fmla="*/ 4689146 h 14922648"/>
              <a:gd name="connsiteX10518" fmla="*/ 9761012 w 12238203"/>
              <a:gd name="connsiteY10518" fmla="*/ 6750767 h 14922648"/>
              <a:gd name="connsiteX10519" fmla="*/ 9755913 w 12238203"/>
              <a:gd name="connsiteY10519" fmla="*/ 6736322 h 14922648"/>
              <a:gd name="connsiteX10520" fmla="*/ 9749257 w 12238203"/>
              <a:gd name="connsiteY10520" fmla="*/ 6761183 h 14922648"/>
              <a:gd name="connsiteX10521" fmla="*/ 9761012 w 12238203"/>
              <a:gd name="connsiteY10521" fmla="*/ 6750767 h 14922648"/>
              <a:gd name="connsiteX10522" fmla="*/ 7882264 w 12238203"/>
              <a:gd name="connsiteY10522" fmla="*/ 11004647 h 14922648"/>
              <a:gd name="connsiteX10523" fmla="*/ 7882381 w 12238203"/>
              <a:gd name="connsiteY10523" fmla="*/ 10997361 h 14922648"/>
              <a:gd name="connsiteX10524" fmla="*/ 7879149 w 12238203"/>
              <a:gd name="connsiteY10524" fmla="*/ 10993959 h 14922648"/>
              <a:gd name="connsiteX10525" fmla="*/ 7871861 w 12238203"/>
              <a:gd name="connsiteY10525" fmla="*/ 10993834 h 14922648"/>
              <a:gd name="connsiteX10526" fmla="*/ 7868158 w 12238203"/>
              <a:gd name="connsiteY10526" fmla="*/ 10997414 h 14922648"/>
              <a:gd name="connsiteX10527" fmla="*/ 7868041 w 12238203"/>
              <a:gd name="connsiteY10527" fmla="*/ 11004700 h 14922648"/>
              <a:gd name="connsiteX10528" fmla="*/ 7871931 w 12238203"/>
              <a:gd name="connsiteY10528" fmla="*/ 11008053 h 14922648"/>
              <a:gd name="connsiteX10529" fmla="*/ 7878866 w 12238203"/>
              <a:gd name="connsiteY10529" fmla="*/ 11007874 h 14922648"/>
              <a:gd name="connsiteX10530" fmla="*/ 7882264 w 12238203"/>
              <a:gd name="connsiteY10530" fmla="*/ 11004647 h 14922648"/>
              <a:gd name="connsiteX10531" fmla="*/ 7983131 w 12238203"/>
              <a:gd name="connsiteY10531" fmla="*/ 10780551 h 14922648"/>
              <a:gd name="connsiteX10532" fmla="*/ 7985587 w 12238203"/>
              <a:gd name="connsiteY10532" fmla="*/ 10762507 h 14922648"/>
              <a:gd name="connsiteX10533" fmla="*/ 7964217 w 12238203"/>
              <a:gd name="connsiteY10533" fmla="*/ 10790873 h 14922648"/>
              <a:gd name="connsiteX10534" fmla="*/ 7983131 w 12238203"/>
              <a:gd name="connsiteY10534" fmla="*/ 10780551 h 14922648"/>
              <a:gd name="connsiteX10535" fmla="*/ 10492539 w 12238203"/>
              <a:gd name="connsiteY10535" fmla="*/ 5103292 h 14922648"/>
              <a:gd name="connsiteX10536" fmla="*/ 10502519 w 12238203"/>
              <a:gd name="connsiteY10536" fmla="*/ 5062850 h 14922648"/>
              <a:gd name="connsiteX10537" fmla="*/ 10514383 w 12238203"/>
              <a:gd name="connsiteY10537" fmla="*/ 5026767 h 14922648"/>
              <a:gd name="connsiteX10538" fmla="*/ 10529132 w 12238203"/>
              <a:gd name="connsiteY10538" fmla="*/ 5011855 h 14922648"/>
              <a:gd name="connsiteX10539" fmla="*/ 10527944 w 12238203"/>
              <a:gd name="connsiteY10539" fmla="*/ 4986841 h 14922648"/>
              <a:gd name="connsiteX10540" fmla="*/ 10542504 w 12238203"/>
              <a:gd name="connsiteY10540" fmla="*/ 4972356 h 14922648"/>
              <a:gd name="connsiteX10541" fmla="*/ 10553850 w 12238203"/>
              <a:gd name="connsiteY10541" fmla="*/ 4890124 h 14922648"/>
              <a:gd name="connsiteX10542" fmla="*/ 10573446 w 12238203"/>
              <a:gd name="connsiteY10542" fmla="*/ 4836539 h 14922648"/>
              <a:gd name="connsiteX10543" fmla="*/ 10482712 w 12238203"/>
              <a:gd name="connsiteY10543" fmla="*/ 5107678 h 14922648"/>
              <a:gd name="connsiteX10544" fmla="*/ 10492539 w 12238203"/>
              <a:gd name="connsiteY10544" fmla="*/ 5103292 h 14922648"/>
              <a:gd name="connsiteX10545" fmla="*/ 9729459 w 12238203"/>
              <a:gd name="connsiteY10545" fmla="*/ 6835133 h 14922648"/>
              <a:gd name="connsiteX10546" fmla="*/ 9723888 w 12238203"/>
              <a:gd name="connsiteY10546" fmla="*/ 6780661 h 14922648"/>
              <a:gd name="connsiteX10547" fmla="*/ 9729459 w 12238203"/>
              <a:gd name="connsiteY10547" fmla="*/ 6835133 h 14922648"/>
              <a:gd name="connsiteX10548" fmla="*/ 10033629 w 12238203"/>
              <a:gd name="connsiteY10548" fmla="*/ 6147123 h 14922648"/>
              <a:gd name="connsiteX10549" fmla="*/ 9998553 w 12238203"/>
              <a:gd name="connsiteY10549" fmla="*/ 6111874 h 14922648"/>
              <a:gd name="connsiteX10550" fmla="*/ 10033629 w 12238203"/>
              <a:gd name="connsiteY10550" fmla="*/ 6147123 h 14922648"/>
              <a:gd name="connsiteX10551" fmla="*/ 9363610 w 12238203"/>
              <a:gd name="connsiteY10551" fmla="*/ 7671391 h 14922648"/>
              <a:gd name="connsiteX10552" fmla="*/ 9358374 w 12238203"/>
              <a:gd name="connsiteY10552" fmla="*/ 7616985 h 14922648"/>
              <a:gd name="connsiteX10553" fmla="*/ 9322409 w 12238203"/>
              <a:gd name="connsiteY10553" fmla="*/ 7572342 h 14922648"/>
              <a:gd name="connsiteX10554" fmla="*/ 9314298 w 12238203"/>
              <a:gd name="connsiteY10554" fmla="*/ 7582764 h 14922648"/>
              <a:gd name="connsiteX10555" fmla="*/ 9293962 w 12238203"/>
              <a:gd name="connsiteY10555" fmla="*/ 7566960 h 14922648"/>
              <a:gd name="connsiteX10556" fmla="*/ 9154165 w 12238203"/>
              <a:gd name="connsiteY10556" fmla="*/ 7612746 h 14922648"/>
              <a:gd name="connsiteX10557" fmla="*/ 9134449 w 12238203"/>
              <a:gd name="connsiteY10557" fmla="*/ 7627772 h 14922648"/>
              <a:gd name="connsiteX10558" fmla="*/ 6752291 w 12238203"/>
              <a:gd name="connsiteY10558" fmla="*/ 13584171 h 14922648"/>
              <a:gd name="connsiteX10559" fmla="*/ 6719989 w 12238203"/>
              <a:gd name="connsiteY10559" fmla="*/ 13559196 h 14922648"/>
              <a:gd name="connsiteX10560" fmla="*/ 6752291 w 12238203"/>
              <a:gd name="connsiteY10560" fmla="*/ 13584171 h 14922648"/>
              <a:gd name="connsiteX10561" fmla="*/ 10485165 w 12238203"/>
              <a:gd name="connsiteY10561" fmla="*/ 5141874 h 14922648"/>
              <a:gd name="connsiteX10562" fmla="*/ 10484138 w 12238203"/>
              <a:gd name="connsiteY10562" fmla="*/ 5133307 h 14922648"/>
              <a:gd name="connsiteX10563" fmla="*/ 10482233 w 12238203"/>
              <a:gd name="connsiteY10563" fmla="*/ 5128385 h 14922648"/>
              <a:gd name="connsiteX10564" fmla="*/ 10485165 w 12238203"/>
              <a:gd name="connsiteY10564" fmla="*/ 5141874 h 14922648"/>
              <a:gd name="connsiteX10565" fmla="*/ 10944817 w 12238203"/>
              <a:gd name="connsiteY10565" fmla="*/ 4102058 h 14922648"/>
              <a:gd name="connsiteX10566" fmla="*/ 10939994 w 12238203"/>
              <a:gd name="connsiteY10566" fmla="*/ 4074918 h 14922648"/>
              <a:gd name="connsiteX10567" fmla="*/ 10933076 w 12238203"/>
              <a:gd name="connsiteY10567" fmla="*/ 4100953 h 14922648"/>
              <a:gd name="connsiteX10568" fmla="*/ 10944817 w 12238203"/>
              <a:gd name="connsiteY10568" fmla="*/ 4102058 h 14922648"/>
              <a:gd name="connsiteX10569" fmla="*/ 10017363 w 12238203"/>
              <a:gd name="connsiteY10569" fmla="*/ 6202774 h 14922648"/>
              <a:gd name="connsiteX10570" fmla="*/ 9970797 w 12238203"/>
              <a:gd name="connsiteY10570" fmla="*/ 6133057 h 14922648"/>
              <a:gd name="connsiteX10571" fmla="*/ 10017363 w 12238203"/>
              <a:gd name="connsiteY10571" fmla="*/ 6202774 h 14922648"/>
              <a:gd name="connsiteX10572" fmla="*/ 9361344 w 12238203"/>
              <a:gd name="connsiteY10572" fmla="*/ 7689075 h 14922648"/>
              <a:gd name="connsiteX10573" fmla="*/ 9238939 w 12238203"/>
              <a:gd name="connsiteY10573" fmla="*/ 7669310 h 14922648"/>
              <a:gd name="connsiteX10574" fmla="*/ 9185605 w 12238203"/>
              <a:gd name="connsiteY10574" fmla="*/ 7651844 h 14922648"/>
              <a:gd name="connsiteX10575" fmla="*/ 9146857 w 12238203"/>
              <a:gd name="connsiteY10575" fmla="*/ 7652244 h 14922648"/>
              <a:gd name="connsiteX10576" fmla="*/ 9140362 w 12238203"/>
              <a:gd name="connsiteY10576" fmla="*/ 7658278 h 14922648"/>
              <a:gd name="connsiteX10577" fmla="*/ 9137541 w 12238203"/>
              <a:gd name="connsiteY10577" fmla="*/ 7660900 h 14922648"/>
              <a:gd name="connsiteX10578" fmla="*/ 9157074 w 12238203"/>
              <a:gd name="connsiteY10578" fmla="*/ 7676261 h 14922648"/>
              <a:gd name="connsiteX10579" fmla="*/ 9164501 w 12238203"/>
              <a:gd name="connsiteY10579" fmla="*/ 7677683 h 14922648"/>
              <a:gd name="connsiteX10580" fmla="*/ 9182559 w 12238203"/>
              <a:gd name="connsiteY10580" fmla="*/ 7681133 h 14922648"/>
              <a:gd name="connsiteX10581" fmla="*/ 9352080 w 12238203"/>
              <a:gd name="connsiteY10581" fmla="*/ 7709846 h 14922648"/>
              <a:gd name="connsiteX10582" fmla="*/ 9353046 w 12238203"/>
              <a:gd name="connsiteY10582" fmla="*/ 7695904 h 14922648"/>
              <a:gd name="connsiteX10583" fmla="*/ 9360394 w 12238203"/>
              <a:gd name="connsiteY10583" fmla="*/ 7690977 h 14922648"/>
              <a:gd name="connsiteX10584" fmla="*/ 9778443 w 12238203"/>
              <a:gd name="connsiteY10584" fmla="*/ 6745309 h 14922648"/>
              <a:gd name="connsiteX10585" fmla="*/ 9765294 w 12238203"/>
              <a:gd name="connsiteY10585" fmla="*/ 6725522 h 14922648"/>
              <a:gd name="connsiteX10586" fmla="*/ 9771149 w 12238203"/>
              <a:gd name="connsiteY10586" fmla="*/ 6753414 h 14922648"/>
              <a:gd name="connsiteX10587" fmla="*/ 9778443 w 12238203"/>
              <a:gd name="connsiteY10587" fmla="*/ 6745309 h 14922648"/>
              <a:gd name="connsiteX10588" fmla="*/ 8213671 w 12238203"/>
              <a:gd name="connsiteY10588" fmla="*/ 10288911 h 14922648"/>
              <a:gd name="connsiteX10589" fmla="*/ 8196012 w 12238203"/>
              <a:gd name="connsiteY10589" fmla="*/ 10295809 h 14922648"/>
              <a:gd name="connsiteX10590" fmla="*/ 8199434 w 12238203"/>
              <a:gd name="connsiteY10590" fmla="*/ 10310433 h 14922648"/>
              <a:gd name="connsiteX10591" fmla="*/ 8213671 w 12238203"/>
              <a:gd name="connsiteY10591" fmla="*/ 10288911 h 14922648"/>
              <a:gd name="connsiteX10592" fmla="*/ 8193391 w 12238203"/>
              <a:gd name="connsiteY10592" fmla="*/ 10336485 h 14922648"/>
              <a:gd name="connsiteX10593" fmla="*/ 8196175 w 12238203"/>
              <a:gd name="connsiteY10593" fmla="*/ 10328517 h 14922648"/>
              <a:gd name="connsiteX10594" fmla="*/ 8188977 w 12238203"/>
              <a:gd name="connsiteY10594" fmla="*/ 10342588 h 14922648"/>
              <a:gd name="connsiteX10595" fmla="*/ 8193391 w 12238203"/>
              <a:gd name="connsiteY10595" fmla="*/ 10336485 h 14922648"/>
              <a:gd name="connsiteX10596" fmla="*/ 10892946 w 12238203"/>
              <a:gd name="connsiteY10596" fmla="*/ 4228679 h 14922648"/>
              <a:gd name="connsiteX10597" fmla="*/ 10897272 w 12238203"/>
              <a:gd name="connsiteY10597" fmla="*/ 4209665 h 14922648"/>
              <a:gd name="connsiteX10598" fmla="*/ 10887040 w 12238203"/>
              <a:gd name="connsiteY10598" fmla="*/ 4205144 h 14922648"/>
              <a:gd name="connsiteX10599" fmla="*/ 10892946 w 12238203"/>
              <a:gd name="connsiteY10599" fmla="*/ 4228679 h 14922648"/>
              <a:gd name="connsiteX10600" fmla="*/ 11006339 w 12238203"/>
              <a:gd name="connsiteY10600" fmla="*/ 3972045 h 14922648"/>
              <a:gd name="connsiteX10601" fmla="*/ 11003451 w 12238203"/>
              <a:gd name="connsiteY10601" fmla="*/ 3941678 h 14922648"/>
              <a:gd name="connsiteX10602" fmla="*/ 11006339 w 12238203"/>
              <a:gd name="connsiteY10602" fmla="*/ 3972045 h 14922648"/>
              <a:gd name="connsiteX10603" fmla="*/ 9401857 w 12238203"/>
              <a:gd name="connsiteY10603" fmla="*/ 7609972 h 14922648"/>
              <a:gd name="connsiteX10604" fmla="*/ 9399163 w 12238203"/>
              <a:gd name="connsiteY10604" fmla="*/ 7541877 h 14922648"/>
              <a:gd name="connsiteX10605" fmla="*/ 9323503 w 12238203"/>
              <a:gd name="connsiteY10605" fmla="*/ 7504903 h 14922648"/>
              <a:gd name="connsiteX10606" fmla="*/ 9389998 w 12238203"/>
              <a:gd name="connsiteY10606" fmla="*/ 7569684 h 14922648"/>
              <a:gd name="connsiteX10607" fmla="*/ 9312862 w 12238203"/>
              <a:gd name="connsiteY10607" fmla="*/ 7500076 h 14922648"/>
              <a:gd name="connsiteX10608" fmla="*/ 9361222 w 12238203"/>
              <a:gd name="connsiteY10608" fmla="*/ 7578828 h 14922648"/>
              <a:gd name="connsiteX10609" fmla="*/ 9379626 w 12238203"/>
              <a:gd name="connsiteY10609" fmla="*/ 7619098 h 14922648"/>
              <a:gd name="connsiteX10610" fmla="*/ 9375533 w 12238203"/>
              <a:gd name="connsiteY10610" fmla="*/ 7576366 h 14922648"/>
              <a:gd name="connsiteX10611" fmla="*/ 9401857 w 12238203"/>
              <a:gd name="connsiteY10611" fmla="*/ 7609972 h 14922648"/>
              <a:gd name="connsiteX10612" fmla="*/ 7027103 w 12238203"/>
              <a:gd name="connsiteY10612" fmla="*/ 12986251 h 14922648"/>
              <a:gd name="connsiteX10613" fmla="*/ 7008426 w 12238203"/>
              <a:gd name="connsiteY10613" fmla="*/ 12984623 h 14922648"/>
              <a:gd name="connsiteX10614" fmla="*/ 7027103 w 12238203"/>
              <a:gd name="connsiteY10614" fmla="*/ 12986251 h 14922648"/>
              <a:gd name="connsiteX10615" fmla="*/ 7860999 w 12238203"/>
              <a:gd name="connsiteY10615" fmla="*/ 11100823 h 14922648"/>
              <a:gd name="connsiteX10616" fmla="*/ 7836386 w 12238203"/>
              <a:gd name="connsiteY10616" fmla="*/ 11014966 h 14922648"/>
              <a:gd name="connsiteX10617" fmla="*/ 7850126 w 12238203"/>
              <a:gd name="connsiteY10617" fmla="*/ 11096990 h 14922648"/>
              <a:gd name="connsiteX10618" fmla="*/ 7860999 w 12238203"/>
              <a:gd name="connsiteY10618" fmla="*/ 11100823 h 14922648"/>
              <a:gd name="connsiteX10619" fmla="*/ 11542900 w 12238203"/>
              <a:gd name="connsiteY10619" fmla="*/ 2768797 h 14922648"/>
              <a:gd name="connsiteX10620" fmla="*/ 11528500 w 12238203"/>
              <a:gd name="connsiteY10620" fmla="*/ 2773669 h 14922648"/>
              <a:gd name="connsiteX10621" fmla="*/ 11542900 w 12238203"/>
              <a:gd name="connsiteY10621" fmla="*/ 2768797 h 14922648"/>
              <a:gd name="connsiteX10622" fmla="*/ 10869202 w 12238203"/>
              <a:gd name="connsiteY10622" fmla="*/ 4300869 h 14922648"/>
              <a:gd name="connsiteX10623" fmla="*/ 10856572 w 12238203"/>
              <a:gd name="connsiteY10623" fmla="*/ 4245271 h 14922648"/>
              <a:gd name="connsiteX10624" fmla="*/ 10869202 w 12238203"/>
              <a:gd name="connsiteY10624" fmla="*/ 4300869 h 14922648"/>
              <a:gd name="connsiteX10625" fmla="*/ 7025496 w 12238203"/>
              <a:gd name="connsiteY10625" fmla="*/ 13004905 h 14922648"/>
              <a:gd name="connsiteX10626" fmla="*/ 7014820 w 12238203"/>
              <a:gd name="connsiteY10626" fmla="*/ 13000188 h 14922648"/>
              <a:gd name="connsiteX10627" fmla="*/ 7010110 w 12238203"/>
              <a:gd name="connsiteY10627" fmla="*/ 13010847 h 14922648"/>
              <a:gd name="connsiteX10628" fmla="*/ 7020786 w 12238203"/>
              <a:gd name="connsiteY10628" fmla="*/ 13015564 h 14922648"/>
              <a:gd name="connsiteX10629" fmla="*/ 10591738 w 12238203"/>
              <a:gd name="connsiteY10629" fmla="*/ 4935947 h 14922648"/>
              <a:gd name="connsiteX10630" fmla="*/ 10580396 w 12238203"/>
              <a:gd name="connsiteY10630" fmla="*/ 4877364 h 14922648"/>
              <a:gd name="connsiteX10631" fmla="*/ 10591738 w 12238203"/>
              <a:gd name="connsiteY10631" fmla="*/ 4935947 h 14922648"/>
              <a:gd name="connsiteX10632" fmla="*/ 10671519 w 12238203"/>
              <a:gd name="connsiteY10632" fmla="*/ 4755384 h 14922648"/>
              <a:gd name="connsiteX10633" fmla="*/ 10660281 w 12238203"/>
              <a:gd name="connsiteY10633" fmla="*/ 4725419 h 14922648"/>
              <a:gd name="connsiteX10634" fmla="*/ 10671519 w 12238203"/>
              <a:gd name="connsiteY10634" fmla="*/ 4755384 h 14922648"/>
              <a:gd name="connsiteX10635" fmla="*/ 9403904 w 12238203"/>
              <a:gd name="connsiteY10635" fmla="*/ 7631338 h 14922648"/>
              <a:gd name="connsiteX10636" fmla="*/ 9404319 w 12238203"/>
              <a:gd name="connsiteY10636" fmla="*/ 7624289 h 14922648"/>
              <a:gd name="connsiteX10637" fmla="*/ 9397276 w 12238203"/>
              <a:gd name="connsiteY10637" fmla="*/ 7623874 h 14922648"/>
              <a:gd name="connsiteX10638" fmla="*/ 9396430 w 12238203"/>
              <a:gd name="connsiteY10638" fmla="*/ 7631422 h 14922648"/>
              <a:gd name="connsiteX10639" fmla="*/ 9403904 w 12238203"/>
              <a:gd name="connsiteY10639" fmla="*/ 7631338 h 14922648"/>
              <a:gd name="connsiteX10640" fmla="*/ 10516876 w 12238203"/>
              <a:gd name="connsiteY10640" fmla="*/ 5114611 h 14922648"/>
              <a:gd name="connsiteX10641" fmla="*/ 10508659 w 12238203"/>
              <a:gd name="connsiteY10641" fmla="*/ 5077808 h 14922648"/>
              <a:gd name="connsiteX10642" fmla="*/ 10516876 w 12238203"/>
              <a:gd name="connsiteY10642" fmla="*/ 5114611 h 14922648"/>
              <a:gd name="connsiteX10643" fmla="*/ 8228127 w 12238203"/>
              <a:gd name="connsiteY10643" fmla="*/ 10296456 h 14922648"/>
              <a:gd name="connsiteX10644" fmla="*/ 8213840 w 12238203"/>
              <a:gd name="connsiteY10644" fmla="*/ 10317321 h 14922648"/>
              <a:gd name="connsiteX10645" fmla="*/ 8228127 w 12238203"/>
              <a:gd name="connsiteY10645" fmla="*/ 10296456 h 14922648"/>
              <a:gd name="connsiteX10646" fmla="*/ 8245921 w 12238203"/>
              <a:gd name="connsiteY10646" fmla="*/ 10260795 h 14922648"/>
              <a:gd name="connsiteX10647" fmla="*/ 8228010 w 12238203"/>
              <a:gd name="connsiteY10647" fmla="*/ 10225078 h 14922648"/>
              <a:gd name="connsiteX10648" fmla="*/ 8224372 w 12238203"/>
              <a:gd name="connsiteY10648" fmla="*/ 10264340 h 14922648"/>
              <a:gd name="connsiteX10649" fmla="*/ 8245921 w 12238203"/>
              <a:gd name="connsiteY10649" fmla="*/ 10260795 h 14922648"/>
              <a:gd name="connsiteX10650" fmla="*/ 9398318 w 12238203"/>
              <a:gd name="connsiteY10650" fmla="*/ 7653793 h 14922648"/>
              <a:gd name="connsiteX10651" fmla="*/ 9399546 w 12238203"/>
              <a:gd name="connsiteY10651" fmla="*/ 7641949 h 14922648"/>
              <a:gd name="connsiteX10652" fmla="*/ 9387922 w 12238203"/>
              <a:gd name="connsiteY10652" fmla="*/ 7655437 h 14922648"/>
              <a:gd name="connsiteX10653" fmla="*/ 9398318 w 12238203"/>
              <a:gd name="connsiteY10653" fmla="*/ 7653793 h 14922648"/>
              <a:gd name="connsiteX10654" fmla="*/ 10688450 w 12238203"/>
              <a:gd name="connsiteY10654" fmla="*/ 4737227 h 14922648"/>
              <a:gd name="connsiteX10655" fmla="*/ 10675443 w 12238203"/>
              <a:gd name="connsiteY10655" fmla="*/ 4728036 h 14922648"/>
              <a:gd name="connsiteX10656" fmla="*/ 10684996 w 12238203"/>
              <a:gd name="connsiteY10656" fmla="*/ 4744502 h 14922648"/>
              <a:gd name="connsiteX10657" fmla="*/ 10688450 w 12238203"/>
              <a:gd name="connsiteY10657" fmla="*/ 4737227 h 14922648"/>
              <a:gd name="connsiteX10658" fmla="*/ 8196104 w 12238203"/>
              <a:gd name="connsiteY10658" fmla="*/ 10388672 h 14922648"/>
              <a:gd name="connsiteX10659" fmla="*/ 8171111 w 12238203"/>
              <a:gd name="connsiteY10659" fmla="*/ 10438405 h 14922648"/>
              <a:gd name="connsiteX10660" fmla="*/ 8196104 w 12238203"/>
              <a:gd name="connsiteY10660" fmla="*/ 10388672 h 14922648"/>
              <a:gd name="connsiteX10661" fmla="*/ 8221115 w 12238203"/>
              <a:gd name="connsiteY10661" fmla="*/ 10339185 h 14922648"/>
              <a:gd name="connsiteX10662" fmla="*/ 8231444 w 12238203"/>
              <a:gd name="connsiteY10662" fmla="*/ 10314062 h 14922648"/>
              <a:gd name="connsiteX10663" fmla="*/ 8206506 w 12238203"/>
              <a:gd name="connsiteY10663" fmla="*/ 10360156 h 14922648"/>
              <a:gd name="connsiteX10664" fmla="*/ 8221115 w 12238203"/>
              <a:gd name="connsiteY10664" fmla="*/ 10339185 h 14922648"/>
              <a:gd name="connsiteX10665" fmla="*/ 9877576 w 12238203"/>
              <a:gd name="connsiteY10665" fmla="*/ 6598051 h 14922648"/>
              <a:gd name="connsiteX10666" fmla="*/ 9826533 w 12238203"/>
              <a:gd name="connsiteY10666" fmla="*/ 6549075 h 14922648"/>
              <a:gd name="connsiteX10667" fmla="*/ 9824787 w 12238203"/>
              <a:gd name="connsiteY10667" fmla="*/ 6379249 h 14922648"/>
              <a:gd name="connsiteX10668" fmla="*/ 9856767 w 12238203"/>
              <a:gd name="connsiteY10668" fmla="*/ 6546880 h 14922648"/>
              <a:gd name="connsiteX10669" fmla="*/ 9877576 w 12238203"/>
              <a:gd name="connsiteY10669" fmla="*/ 6598051 h 14922648"/>
              <a:gd name="connsiteX10670" fmla="*/ 9264856 w 12238203"/>
              <a:gd name="connsiteY10670" fmla="*/ 7989166 h 14922648"/>
              <a:gd name="connsiteX10671" fmla="*/ 9238345 w 12238203"/>
              <a:gd name="connsiteY10671" fmla="*/ 7959311 h 14922648"/>
              <a:gd name="connsiteX10672" fmla="*/ 9230471 w 12238203"/>
              <a:gd name="connsiteY10672" fmla="*/ 7972995 h 14922648"/>
              <a:gd name="connsiteX10673" fmla="*/ 9171326 w 12238203"/>
              <a:gd name="connsiteY10673" fmla="*/ 7950699 h 14922648"/>
              <a:gd name="connsiteX10674" fmla="*/ 9198321 w 12238203"/>
              <a:gd name="connsiteY10674" fmla="*/ 7974436 h 14922648"/>
              <a:gd name="connsiteX10675" fmla="*/ 9247707 w 12238203"/>
              <a:gd name="connsiteY10675" fmla="*/ 7984818 h 14922648"/>
              <a:gd name="connsiteX10676" fmla="*/ 9264856 w 12238203"/>
              <a:gd name="connsiteY10676" fmla="*/ 7989166 h 14922648"/>
              <a:gd name="connsiteX10677" fmla="*/ 8627637 w 12238203"/>
              <a:gd name="connsiteY10677" fmla="*/ 9432285 h 14922648"/>
              <a:gd name="connsiteX10678" fmla="*/ 8603946 w 12238203"/>
              <a:gd name="connsiteY10678" fmla="*/ 9467884 h 14922648"/>
              <a:gd name="connsiteX10679" fmla="*/ 8635580 w 12238203"/>
              <a:gd name="connsiteY10679" fmla="*/ 9311467 h 14922648"/>
              <a:gd name="connsiteX10680" fmla="*/ 8627637 w 12238203"/>
              <a:gd name="connsiteY10680" fmla="*/ 9432285 h 14922648"/>
              <a:gd name="connsiteX10681" fmla="*/ 7073035 w 12238203"/>
              <a:gd name="connsiteY10681" fmla="*/ 12955074 h 14922648"/>
              <a:gd name="connsiteX10682" fmla="*/ 7046784 w 12238203"/>
              <a:gd name="connsiteY10682" fmla="*/ 12956726 h 14922648"/>
              <a:gd name="connsiteX10683" fmla="*/ 7073035 w 12238203"/>
              <a:gd name="connsiteY10683" fmla="*/ 12955074 h 14922648"/>
              <a:gd name="connsiteX10684" fmla="*/ 10589635 w 12238203"/>
              <a:gd name="connsiteY10684" fmla="*/ 4997262 h 14922648"/>
              <a:gd name="connsiteX10685" fmla="*/ 10564723 w 12238203"/>
              <a:gd name="connsiteY10685" fmla="*/ 4903602 h 14922648"/>
              <a:gd name="connsiteX10686" fmla="*/ 10589635 w 12238203"/>
              <a:gd name="connsiteY10686" fmla="*/ 4997262 h 14922648"/>
              <a:gd name="connsiteX10687" fmla="*/ 10916118 w 12238203"/>
              <a:gd name="connsiteY10687" fmla="*/ 4261657 h 14922648"/>
              <a:gd name="connsiteX10688" fmla="*/ 10916038 w 12238203"/>
              <a:gd name="connsiteY10688" fmla="*/ 4261466 h 14922648"/>
              <a:gd name="connsiteX10689" fmla="*/ 10915982 w 12238203"/>
              <a:gd name="connsiteY10689" fmla="*/ 4259352 h 14922648"/>
              <a:gd name="connsiteX10690" fmla="*/ 10916520 w 12238203"/>
              <a:gd name="connsiteY10690" fmla="*/ 4259510 h 14922648"/>
              <a:gd name="connsiteX10691" fmla="*/ 11474814 w 12238203"/>
              <a:gd name="connsiteY10691" fmla="*/ 3003738 h 14922648"/>
              <a:gd name="connsiteX10692" fmla="*/ 11357627 w 12238203"/>
              <a:gd name="connsiteY10692" fmla="*/ 2969833 h 14922648"/>
              <a:gd name="connsiteX10693" fmla="*/ 11383212 w 12238203"/>
              <a:gd name="connsiteY10693" fmla="*/ 2989308 h 14922648"/>
              <a:gd name="connsiteX10694" fmla="*/ 11474814 w 12238203"/>
              <a:gd name="connsiteY10694" fmla="*/ 3003738 h 14922648"/>
              <a:gd name="connsiteX10695" fmla="*/ 10045135 w 12238203"/>
              <a:gd name="connsiteY10695" fmla="*/ 6240131 h 14922648"/>
              <a:gd name="connsiteX10696" fmla="*/ 10022178 w 12238203"/>
              <a:gd name="connsiteY10696" fmla="*/ 6251684 h 14922648"/>
              <a:gd name="connsiteX10697" fmla="*/ 10045135 w 12238203"/>
              <a:gd name="connsiteY10697" fmla="*/ 6240131 h 14922648"/>
              <a:gd name="connsiteX10698" fmla="*/ 7561692 w 12238203"/>
              <a:gd name="connsiteY10698" fmla="*/ 11861263 h 14922648"/>
              <a:gd name="connsiteX10699" fmla="*/ 7498059 w 12238203"/>
              <a:gd name="connsiteY10699" fmla="*/ 11890103 h 14922648"/>
              <a:gd name="connsiteX10700" fmla="*/ 7561692 w 12238203"/>
              <a:gd name="connsiteY10700" fmla="*/ 11861263 h 14922648"/>
              <a:gd name="connsiteX10701" fmla="*/ 10866347 w 12238203"/>
              <a:gd name="connsiteY10701" fmla="*/ 4382288 h 14922648"/>
              <a:gd name="connsiteX10702" fmla="*/ 10825648 w 12238203"/>
              <a:gd name="connsiteY10702" fmla="*/ 4417895 h 14922648"/>
              <a:gd name="connsiteX10703" fmla="*/ 10866347 w 12238203"/>
              <a:gd name="connsiteY10703" fmla="*/ 4382288 h 14922648"/>
              <a:gd name="connsiteX10704" fmla="*/ 9321343 w 12238203"/>
              <a:gd name="connsiteY10704" fmla="*/ 7880496 h 14922648"/>
              <a:gd name="connsiteX10705" fmla="*/ 9343049 w 12238203"/>
              <a:gd name="connsiteY10705" fmla="*/ 7821189 h 14922648"/>
              <a:gd name="connsiteX10706" fmla="*/ 9344678 w 12238203"/>
              <a:gd name="connsiteY10706" fmla="*/ 7816739 h 14922648"/>
              <a:gd name="connsiteX10707" fmla="*/ 9351033 w 12238203"/>
              <a:gd name="connsiteY10707" fmla="*/ 7724980 h 14922648"/>
              <a:gd name="connsiteX10708" fmla="*/ 9192711 w 12238203"/>
              <a:gd name="connsiteY10708" fmla="*/ 7697217 h 14922648"/>
              <a:gd name="connsiteX10709" fmla="*/ 9195998 w 12238203"/>
              <a:gd name="connsiteY10709" fmla="*/ 7702695 h 14922648"/>
              <a:gd name="connsiteX10710" fmla="*/ 9203171 w 12238203"/>
              <a:gd name="connsiteY10710" fmla="*/ 7708760 h 14922648"/>
              <a:gd name="connsiteX10711" fmla="*/ 9205891 w 12238203"/>
              <a:gd name="connsiteY10711" fmla="*/ 7711060 h 14922648"/>
              <a:gd name="connsiteX10712" fmla="*/ 9117674 w 12238203"/>
              <a:gd name="connsiteY10712" fmla="*/ 7690106 h 14922648"/>
              <a:gd name="connsiteX10713" fmla="*/ 9119057 w 12238203"/>
              <a:gd name="connsiteY10713" fmla="*/ 7657977 h 14922648"/>
              <a:gd name="connsiteX10714" fmla="*/ 9121731 w 12238203"/>
              <a:gd name="connsiteY10714" fmla="*/ 7643307 h 14922648"/>
              <a:gd name="connsiteX10715" fmla="*/ 9122967 w 12238203"/>
              <a:gd name="connsiteY10715" fmla="*/ 7636521 h 14922648"/>
              <a:gd name="connsiteX10716" fmla="*/ 9118000 w 12238203"/>
              <a:gd name="connsiteY10716" fmla="*/ 7640306 h 14922648"/>
              <a:gd name="connsiteX10717" fmla="*/ 9104857 w 12238203"/>
              <a:gd name="connsiteY10717" fmla="*/ 7671214 h 14922648"/>
              <a:gd name="connsiteX10718" fmla="*/ 9087591 w 12238203"/>
              <a:gd name="connsiteY10718" fmla="*/ 7766509 h 14922648"/>
              <a:gd name="connsiteX10719" fmla="*/ 9093616 w 12238203"/>
              <a:gd name="connsiteY10719" fmla="*/ 7784774 h 14922648"/>
              <a:gd name="connsiteX10720" fmla="*/ 9227173 w 12238203"/>
              <a:gd name="connsiteY10720" fmla="*/ 7915702 h 14922648"/>
              <a:gd name="connsiteX10721" fmla="*/ 9276749 w 12238203"/>
              <a:gd name="connsiteY10721" fmla="*/ 7922328 h 14922648"/>
              <a:gd name="connsiteX10722" fmla="*/ 9321343 w 12238203"/>
              <a:gd name="connsiteY10722" fmla="*/ 7880496 h 14922648"/>
              <a:gd name="connsiteX10723" fmla="*/ 8178153 w 12238203"/>
              <a:gd name="connsiteY10723" fmla="*/ 10470283 h 14922648"/>
              <a:gd name="connsiteX10724" fmla="*/ 8178179 w 12238203"/>
              <a:gd name="connsiteY10724" fmla="*/ 10448799 h 14922648"/>
              <a:gd name="connsiteX10725" fmla="*/ 8178153 w 12238203"/>
              <a:gd name="connsiteY10725" fmla="*/ 10470283 h 14922648"/>
              <a:gd name="connsiteX10726" fmla="*/ 8135422 w 12238203"/>
              <a:gd name="connsiteY10726" fmla="*/ 10567232 h 14922648"/>
              <a:gd name="connsiteX10727" fmla="*/ 8017950 w 12238203"/>
              <a:gd name="connsiteY10727" fmla="*/ 10566933 h 14922648"/>
              <a:gd name="connsiteX10728" fmla="*/ 7932203 w 12238203"/>
              <a:gd name="connsiteY10728" fmla="*/ 10570587 h 14922648"/>
              <a:gd name="connsiteX10729" fmla="*/ 8135422 w 12238203"/>
              <a:gd name="connsiteY10729" fmla="*/ 10567232 h 14922648"/>
              <a:gd name="connsiteX10730" fmla="*/ 8192605 w 12238203"/>
              <a:gd name="connsiteY10730" fmla="*/ 10438499 h 14922648"/>
              <a:gd name="connsiteX10731" fmla="*/ 8196217 w 12238203"/>
              <a:gd name="connsiteY10731" fmla="*/ 10420721 h 14922648"/>
              <a:gd name="connsiteX10732" fmla="*/ 8192605 w 12238203"/>
              <a:gd name="connsiteY10732" fmla="*/ 10438499 h 14922648"/>
              <a:gd name="connsiteX10733" fmla="*/ 10705476 w 12238203"/>
              <a:gd name="connsiteY10733" fmla="*/ 4753551 h 14922648"/>
              <a:gd name="connsiteX10734" fmla="*/ 10695954 w 12238203"/>
              <a:gd name="connsiteY10734" fmla="*/ 4728935 h 14922648"/>
              <a:gd name="connsiteX10735" fmla="*/ 10705476 w 12238203"/>
              <a:gd name="connsiteY10735" fmla="*/ 4753551 h 14922648"/>
              <a:gd name="connsiteX10736" fmla="*/ 9763676 w 12238203"/>
              <a:gd name="connsiteY10736" fmla="*/ 6889465 h 14922648"/>
              <a:gd name="connsiteX10737" fmla="*/ 9758054 w 12238203"/>
              <a:gd name="connsiteY10737" fmla="*/ 6876332 h 14922648"/>
              <a:gd name="connsiteX10738" fmla="*/ 9755438 w 12238203"/>
              <a:gd name="connsiteY10738" fmla="*/ 6898863 h 14922648"/>
              <a:gd name="connsiteX10739" fmla="*/ 9763676 w 12238203"/>
              <a:gd name="connsiteY10739" fmla="*/ 6889465 h 14922648"/>
              <a:gd name="connsiteX10740" fmla="*/ 7121577 w 12238203"/>
              <a:gd name="connsiteY10740" fmla="*/ 12874091 h 14922648"/>
              <a:gd name="connsiteX10741" fmla="*/ 7108037 w 12238203"/>
              <a:gd name="connsiteY10741" fmla="*/ 12861993 h 14922648"/>
              <a:gd name="connsiteX10742" fmla="*/ 7111743 w 12238203"/>
              <a:gd name="connsiteY10742" fmla="*/ 12882486 h 14922648"/>
              <a:gd name="connsiteX10743" fmla="*/ 7121577 w 12238203"/>
              <a:gd name="connsiteY10743" fmla="*/ 12874091 h 14922648"/>
              <a:gd name="connsiteX10744" fmla="*/ 8249381 w 12238203"/>
              <a:gd name="connsiteY10744" fmla="*/ 10328295 h 14922648"/>
              <a:gd name="connsiteX10745" fmla="*/ 8207082 w 12238203"/>
              <a:gd name="connsiteY10745" fmla="*/ 10385232 h 14922648"/>
              <a:gd name="connsiteX10746" fmla="*/ 8249381 w 12238203"/>
              <a:gd name="connsiteY10746" fmla="*/ 10328295 h 14922648"/>
              <a:gd name="connsiteX10747" fmla="*/ 7412866 w 12238203"/>
              <a:gd name="connsiteY10747" fmla="*/ 12223039 h 14922648"/>
              <a:gd name="connsiteX10748" fmla="*/ 7326764 w 12238203"/>
              <a:gd name="connsiteY10748" fmla="*/ 12173672 h 14922648"/>
              <a:gd name="connsiteX10749" fmla="*/ 7412866 w 12238203"/>
              <a:gd name="connsiteY10749" fmla="*/ 12223039 h 14922648"/>
              <a:gd name="connsiteX10750" fmla="*/ 7058367 w 12238203"/>
              <a:gd name="connsiteY10750" fmla="*/ 13032169 h 14922648"/>
              <a:gd name="connsiteX10751" fmla="*/ 7000917 w 12238203"/>
              <a:gd name="connsiteY10751" fmla="*/ 13045516 h 14922648"/>
              <a:gd name="connsiteX10752" fmla="*/ 7058367 w 12238203"/>
              <a:gd name="connsiteY10752" fmla="*/ 13032169 h 14922648"/>
              <a:gd name="connsiteX10753" fmla="*/ 10239589 w 12238203"/>
              <a:gd name="connsiteY10753" fmla="*/ 5834740 h 14922648"/>
              <a:gd name="connsiteX10754" fmla="*/ 10232037 w 12238203"/>
              <a:gd name="connsiteY10754" fmla="*/ 5721821 h 14922648"/>
              <a:gd name="connsiteX10755" fmla="*/ 10037975 w 12238203"/>
              <a:gd name="connsiteY10755" fmla="*/ 5906364 h 14922648"/>
              <a:gd name="connsiteX10756" fmla="*/ 10079414 w 12238203"/>
              <a:gd name="connsiteY10756" fmla="*/ 5928066 h 14922648"/>
              <a:gd name="connsiteX10757" fmla="*/ 10106585 w 12238203"/>
              <a:gd name="connsiteY10757" fmla="*/ 5931054 h 14922648"/>
              <a:gd name="connsiteX10758" fmla="*/ 10121876 w 12238203"/>
              <a:gd name="connsiteY10758" fmla="*/ 5932735 h 14922648"/>
              <a:gd name="connsiteX10759" fmla="*/ 10162395 w 12238203"/>
              <a:gd name="connsiteY10759" fmla="*/ 5922489 h 14922648"/>
              <a:gd name="connsiteX10760" fmla="*/ 10179189 w 12238203"/>
              <a:gd name="connsiteY10760" fmla="*/ 5911625 h 14922648"/>
              <a:gd name="connsiteX10761" fmla="*/ 10198005 w 12238203"/>
              <a:gd name="connsiteY10761" fmla="*/ 5899452 h 14922648"/>
              <a:gd name="connsiteX10762" fmla="*/ 10225740 w 12238203"/>
              <a:gd name="connsiteY10762" fmla="*/ 5865746 h 14922648"/>
              <a:gd name="connsiteX10763" fmla="*/ 10239589 w 12238203"/>
              <a:gd name="connsiteY10763" fmla="*/ 5834740 h 14922648"/>
              <a:gd name="connsiteX10764" fmla="*/ 7480221 w 12238203"/>
              <a:gd name="connsiteY10764" fmla="*/ 12081785 h 14922648"/>
              <a:gd name="connsiteX10765" fmla="*/ 7479323 w 12238203"/>
              <a:gd name="connsiteY10765" fmla="*/ 12064974 h 14922648"/>
              <a:gd name="connsiteX10766" fmla="*/ 7470492 w 12238203"/>
              <a:gd name="connsiteY10766" fmla="*/ 12099216 h 14922648"/>
              <a:gd name="connsiteX10767" fmla="*/ 7480221 w 12238203"/>
              <a:gd name="connsiteY10767" fmla="*/ 12081785 h 14922648"/>
              <a:gd name="connsiteX10768" fmla="*/ 10459632 w 12238203"/>
              <a:gd name="connsiteY10768" fmla="*/ 5338811 h 14922648"/>
              <a:gd name="connsiteX10769" fmla="*/ 10507948 w 12238203"/>
              <a:gd name="connsiteY10769" fmla="*/ 5172906 h 14922648"/>
              <a:gd name="connsiteX10770" fmla="*/ 10466957 w 12238203"/>
              <a:gd name="connsiteY10770" fmla="*/ 5162958 h 14922648"/>
              <a:gd name="connsiteX10771" fmla="*/ 10407579 w 12238203"/>
              <a:gd name="connsiteY10771" fmla="*/ 5315811 h 14922648"/>
              <a:gd name="connsiteX10772" fmla="*/ 10459632 w 12238203"/>
              <a:gd name="connsiteY10772" fmla="*/ 5338811 h 14922648"/>
              <a:gd name="connsiteX10773" fmla="*/ 10856971 w 12238203"/>
              <a:gd name="connsiteY10773" fmla="*/ 4440411 h 14922648"/>
              <a:gd name="connsiteX10774" fmla="*/ 10840311 w 12238203"/>
              <a:gd name="connsiteY10774" fmla="*/ 4441216 h 14922648"/>
              <a:gd name="connsiteX10775" fmla="*/ 10852443 w 12238203"/>
              <a:gd name="connsiteY10775" fmla="*/ 4450660 h 14922648"/>
              <a:gd name="connsiteX10776" fmla="*/ 7896589 w 12238203"/>
              <a:gd name="connsiteY10776" fmla="*/ 11143199 h 14922648"/>
              <a:gd name="connsiteX10777" fmla="*/ 7895764 w 12238203"/>
              <a:gd name="connsiteY10777" fmla="*/ 11135861 h 14922648"/>
              <a:gd name="connsiteX10778" fmla="*/ 7895726 w 12238203"/>
              <a:gd name="connsiteY10778" fmla="*/ 11135529 h 14922648"/>
              <a:gd name="connsiteX10779" fmla="*/ 7892757 w 12238203"/>
              <a:gd name="connsiteY10779" fmla="*/ 11136202 h 14922648"/>
              <a:gd name="connsiteX10780" fmla="*/ 7896589 w 12238203"/>
              <a:gd name="connsiteY10780" fmla="*/ 11143199 h 14922648"/>
              <a:gd name="connsiteX10781" fmla="*/ 8082424 w 12238203"/>
              <a:gd name="connsiteY10781" fmla="*/ 10724333 h 14922648"/>
              <a:gd name="connsiteX10782" fmla="*/ 8081656 w 12238203"/>
              <a:gd name="connsiteY10782" fmla="*/ 10715950 h 14922648"/>
              <a:gd name="connsiteX10783" fmla="*/ 8054635 w 12238203"/>
              <a:gd name="connsiteY10783" fmla="*/ 10738840 h 14922648"/>
              <a:gd name="connsiteX10784" fmla="*/ 8057303 w 12238203"/>
              <a:gd name="connsiteY10784" fmla="*/ 10743217 h 14922648"/>
              <a:gd name="connsiteX10785" fmla="*/ 8060211 w 12238203"/>
              <a:gd name="connsiteY10785" fmla="*/ 10747989 h 14922648"/>
              <a:gd name="connsiteX10786" fmla="*/ 8065046 w 12238203"/>
              <a:gd name="connsiteY10786" fmla="*/ 10741135 h 14922648"/>
              <a:gd name="connsiteX10787" fmla="*/ 8069742 w 12238203"/>
              <a:gd name="connsiteY10787" fmla="*/ 10734477 h 14922648"/>
              <a:gd name="connsiteX10788" fmla="*/ 8082424 w 12238203"/>
              <a:gd name="connsiteY10788" fmla="*/ 10724333 h 14922648"/>
              <a:gd name="connsiteX10789" fmla="*/ 10745395 w 12238203"/>
              <a:gd name="connsiteY10789" fmla="*/ 4701291 h 14922648"/>
              <a:gd name="connsiteX10790" fmla="*/ 10736030 w 12238203"/>
              <a:gd name="connsiteY10790" fmla="*/ 4684399 h 14922648"/>
              <a:gd name="connsiteX10791" fmla="*/ 10745395 w 12238203"/>
              <a:gd name="connsiteY10791" fmla="*/ 4701291 h 14922648"/>
              <a:gd name="connsiteX10792" fmla="*/ 7046913 w 12238203"/>
              <a:gd name="connsiteY10792" fmla="*/ 13071954 h 14922648"/>
              <a:gd name="connsiteX10793" fmla="*/ 6999725 w 12238203"/>
              <a:gd name="connsiteY10793" fmla="*/ 13077094 h 14922648"/>
              <a:gd name="connsiteX10794" fmla="*/ 7046913 w 12238203"/>
              <a:gd name="connsiteY10794" fmla="*/ 13071954 h 14922648"/>
              <a:gd name="connsiteX10795" fmla="*/ 9361036 w 12238203"/>
              <a:gd name="connsiteY10795" fmla="*/ 7835642 h 14922648"/>
              <a:gd name="connsiteX10796" fmla="*/ 9356693 w 12238203"/>
              <a:gd name="connsiteY10796" fmla="*/ 7829387 h 14922648"/>
              <a:gd name="connsiteX10797" fmla="*/ 9355627 w 12238203"/>
              <a:gd name="connsiteY10797" fmla="*/ 7831296 h 14922648"/>
              <a:gd name="connsiteX10798" fmla="*/ 9354701 w 12238203"/>
              <a:gd name="connsiteY10798" fmla="*/ 7832953 h 14922648"/>
              <a:gd name="connsiteX10799" fmla="*/ 9361036 w 12238203"/>
              <a:gd name="connsiteY10799" fmla="*/ 7835642 h 14922648"/>
              <a:gd name="connsiteX10800" fmla="*/ 10753963 w 12238203"/>
              <a:gd name="connsiteY10800" fmla="*/ 4683577 h 14922648"/>
              <a:gd name="connsiteX10801" fmla="*/ 10751224 w 12238203"/>
              <a:gd name="connsiteY10801" fmla="*/ 4678867 h 14922648"/>
              <a:gd name="connsiteX10802" fmla="*/ 10743077 w 12238203"/>
              <a:gd name="connsiteY10802" fmla="*/ 4678839 h 14922648"/>
              <a:gd name="connsiteX10803" fmla="*/ 10753963 w 12238203"/>
              <a:gd name="connsiteY10803" fmla="*/ 4683577 h 14922648"/>
              <a:gd name="connsiteX10804" fmla="*/ 11043066 w 12238203"/>
              <a:gd name="connsiteY10804" fmla="*/ 4029613 h 14922648"/>
              <a:gd name="connsiteX10805" fmla="*/ 11042248 w 12238203"/>
              <a:gd name="connsiteY10805" fmla="*/ 4021086 h 14922648"/>
              <a:gd name="connsiteX10806" fmla="*/ 11040570 w 12238203"/>
              <a:gd name="connsiteY10806" fmla="*/ 4007585 h 14922648"/>
              <a:gd name="connsiteX10807" fmla="*/ 11029912 w 12238203"/>
              <a:gd name="connsiteY10807" fmla="*/ 4002876 h 14922648"/>
              <a:gd name="connsiteX10808" fmla="*/ 11043066 w 12238203"/>
              <a:gd name="connsiteY10808" fmla="*/ 4029613 h 14922648"/>
              <a:gd name="connsiteX10809" fmla="*/ 10951574 w 12238203"/>
              <a:gd name="connsiteY10809" fmla="*/ 4245907 h 14922648"/>
              <a:gd name="connsiteX10810" fmla="*/ 10952650 w 12238203"/>
              <a:gd name="connsiteY10810" fmla="*/ 4238655 h 14922648"/>
              <a:gd name="connsiteX10811" fmla="*/ 10953377 w 12238203"/>
              <a:gd name="connsiteY10811" fmla="*/ 4233753 h 14922648"/>
              <a:gd name="connsiteX10812" fmla="*/ 10943970 w 12238203"/>
              <a:gd name="connsiteY10812" fmla="*/ 4226215 h 14922648"/>
              <a:gd name="connsiteX10813" fmla="*/ 10943070 w 12238203"/>
              <a:gd name="connsiteY10813" fmla="*/ 4237620 h 14922648"/>
              <a:gd name="connsiteX10814" fmla="*/ 10950861 w 12238203"/>
              <a:gd name="connsiteY10814" fmla="*/ 4245212 h 14922648"/>
              <a:gd name="connsiteX10815" fmla="*/ 11023647 w 12238203"/>
              <a:gd name="connsiteY10815" fmla="*/ 4082789 h 14922648"/>
              <a:gd name="connsiteX10816" fmla="*/ 11018375 w 12238203"/>
              <a:gd name="connsiteY10816" fmla="*/ 4010537 h 14922648"/>
              <a:gd name="connsiteX10817" fmla="*/ 10994467 w 12238203"/>
              <a:gd name="connsiteY10817" fmla="*/ 4008140 h 14922648"/>
              <a:gd name="connsiteX10818" fmla="*/ 10979871 w 12238203"/>
              <a:gd name="connsiteY10818" fmla="*/ 4088455 h 14922648"/>
              <a:gd name="connsiteX10819" fmla="*/ 10995414 w 12238203"/>
              <a:gd name="connsiteY10819" fmla="*/ 4099405 h 14922648"/>
              <a:gd name="connsiteX10820" fmla="*/ 10991840 w 12238203"/>
              <a:gd name="connsiteY10820" fmla="*/ 4023311 h 14922648"/>
              <a:gd name="connsiteX10821" fmla="*/ 11017552 w 12238203"/>
              <a:gd name="connsiteY10821" fmla="*/ 4059680 h 14922648"/>
              <a:gd name="connsiteX10822" fmla="*/ 11023647 w 12238203"/>
              <a:gd name="connsiteY10822" fmla="*/ 4082789 h 14922648"/>
              <a:gd name="connsiteX10823" fmla="*/ 8285530 w 12238203"/>
              <a:gd name="connsiteY10823" fmla="*/ 10280191 h 14922648"/>
              <a:gd name="connsiteX10824" fmla="*/ 8284860 w 12238203"/>
              <a:gd name="connsiteY10824" fmla="*/ 10264252 h 14922648"/>
              <a:gd name="connsiteX10825" fmla="*/ 8263694 w 12238203"/>
              <a:gd name="connsiteY10825" fmla="*/ 10285946 h 14922648"/>
              <a:gd name="connsiteX10826" fmla="*/ 8249453 w 12238203"/>
              <a:gd name="connsiteY10826" fmla="*/ 10268140 h 14922648"/>
              <a:gd name="connsiteX10827" fmla="*/ 8242153 w 12238203"/>
              <a:gd name="connsiteY10827" fmla="*/ 10324523 h 14922648"/>
              <a:gd name="connsiteX10828" fmla="*/ 8278045 w 12238203"/>
              <a:gd name="connsiteY10828" fmla="*/ 10296473 h 14922648"/>
              <a:gd name="connsiteX10829" fmla="*/ 8285530 w 12238203"/>
              <a:gd name="connsiteY10829" fmla="*/ 10280191 h 14922648"/>
              <a:gd name="connsiteX10830" fmla="*/ 8263242 w 12238203"/>
              <a:gd name="connsiteY10830" fmla="*/ 10330720 h 14922648"/>
              <a:gd name="connsiteX10831" fmla="*/ 8260111 w 12238203"/>
              <a:gd name="connsiteY10831" fmla="*/ 10321569 h 14922648"/>
              <a:gd name="connsiteX10832" fmla="*/ 8252912 w 12238203"/>
              <a:gd name="connsiteY10832" fmla="*/ 10335641 h 14922648"/>
              <a:gd name="connsiteX10833" fmla="*/ 8263242 w 12238203"/>
              <a:gd name="connsiteY10833" fmla="*/ 10330720 h 14922648"/>
              <a:gd name="connsiteX10834" fmla="*/ 10903882 w 12238203"/>
              <a:gd name="connsiteY10834" fmla="*/ 4356639 h 14922648"/>
              <a:gd name="connsiteX10835" fmla="*/ 10881858 w 12238203"/>
              <a:gd name="connsiteY10835" fmla="*/ 4281452 h 14922648"/>
              <a:gd name="connsiteX10836" fmla="*/ 10893274 w 12238203"/>
              <a:gd name="connsiteY10836" fmla="*/ 4377854 h 14922648"/>
              <a:gd name="connsiteX10837" fmla="*/ 10903882 w 12238203"/>
              <a:gd name="connsiteY10837" fmla="*/ 4356639 h 14922648"/>
              <a:gd name="connsiteX10838" fmla="*/ 10075609 w 12238203"/>
              <a:gd name="connsiteY10838" fmla="*/ 6237549 h 14922648"/>
              <a:gd name="connsiteX10839" fmla="*/ 10021978 w 12238203"/>
              <a:gd name="connsiteY10839" fmla="*/ 6286599 h 14922648"/>
              <a:gd name="connsiteX10840" fmla="*/ 9815322 w 12238203"/>
              <a:gd name="connsiteY10840" fmla="*/ 6247373 h 14922648"/>
              <a:gd name="connsiteX10841" fmla="*/ 9794431 w 12238203"/>
              <a:gd name="connsiteY10841" fmla="*/ 6184703 h 14922648"/>
              <a:gd name="connsiteX10842" fmla="*/ 9724455 w 12238203"/>
              <a:gd name="connsiteY10842" fmla="*/ 5998800 h 14922648"/>
              <a:gd name="connsiteX10843" fmla="*/ 9777869 w 12238203"/>
              <a:gd name="connsiteY10843" fmla="*/ 5914624 h 14922648"/>
              <a:gd name="connsiteX10844" fmla="*/ 9842800 w 12238203"/>
              <a:gd name="connsiteY10844" fmla="*/ 5970498 h 14922648"/>
              <a:gd name="connsiteX10845" fmla="*/ 9854744 w 12238203"/>
              <a:gd name="connsiteY10845" fmla="*/ 6145254 h 14922648"/>
              <a:gd name="connsiteX10846" fmla="*/ 9943016 w 12238203"/>
              <a:gd name="connsiteY10846" fmla="*/ 6061203 h 14922648"/>
              <a:gd name="connsiteX10847" fmla="*/ 10075609 w 12238203"/>
              <a:gd name="connsiteY10847" fmla="*/ 6237549 h 14922648"/>
              <a:gd name="connsiteX10848" fmla="*/ 10931966 w 12238203"/>
              <a:gd name="connsiteY10848" fmla="*/ 4299509 h 14922648"/>
              <a:gd name="connsiteX10849" fmla="*/ 10926883 w 12238203"/>
              <a:gd name="connsiteY10849" fmla="*/ 4226831 h 14922648"/>
              <a:gd name="connsiteX10850" fmla="*/ 10915514 w 12238203"/>
              <a:gd name="connsiteY10850" fmla="*/ 4241713 h 14922648"/>
              <a:gd name="connsiteX10851" fmla="*/ 10915982 w 12238203"/>
              <a:gd name="connsiteY10851" fmla="*/ 4259352 h 14922648"/>
              <a:gd name="connsiteX10852" fmla="*/ 10909129 w 12238203"/>
              <a:gd name="connsiteY10852" fmla="*/ 4257337 h 14922648"/>
              <a:gd name="connsiteX10853" fmla="*/ 10907595 w 12238203"/>
              <a:gd name="connsiteY10853" fmla="*/ 4242807 h 14922648"/>
              <a:gd name="connsiteX10854" fmla="*/ 10896937 w 12238203"/>
              <a:gd name="connsiteY10854" fmla="*/ 4238098 h 14922648"/>
              <a:gd name="connsiteX10855" fmla="*/ 10916389 w 12238203"/>
              <a:gd name="connsiteY10855" fmla="*/ 4296710 h 14922648"/>
              <a:gd name="connsiteX10856" fmla="*/ 10912765 w 12238203"/>
              <a:gd name="connsiteY10856" fmla="*/ 4279542 h 14922648"/>
              <a:gd name="connsiteX10857" fmla="*/ 10916118 w 12238203"/>
              <a:gd name="connsiteY10857" fmla="*/ 4261657 h 14922648"/>
              <a:gd name="connsiteX10858" fmla="*/ 10964229 w 12238203"/>
              <a:gd name="connsiteY10858" fmla="*/ 4226490 h 14922648"/>
              <a:gd name="connsiteX10859" fmla="*/ 10966218 w 12238203"/>
              <a:gd name="connsiteY10859" fmla="*/ 4188940 h 14922648"/>
              <a:gd name="connsiteX10860" fmla="*/ 10967092 w 12238203"/>
              <a:gd name="connsiteY10860" fmla="*/ 4172443 h 14922648"/>
              <a:gd name="connsiteX10861" fmla="*/ 10952421 w 12238203"/>
              <a:gd name="connsiteY10861" fmla="*/ 4121750 h 14922648"/>
              <a:gd name="connsiteX10862" fmla="*/ 10956233 w 12238203"/>
              <a:gd name="connsiteY10862" fmla="*/ 4198459 h 14922648"/>
              <a:gd name="connsiteX10863" fmla="*/ 10955459 w 12238203"/>
              <a:gd name="connsiteY10863" fmla="*/ 4214194 h 14922648"/>
              <a:gd name="connsiteX10864" fmla="*/ 10958256 w 12238203"/>
              <a:gd name="connsiteY10864" fmla="*/ 4218115 h 14922648"/>
              <a:gd name="connsiteX10865" fmla="*/ 9761008 w 12238203"/>
              <a:gd name="connsiteY10865" fmla="*/ 6953337 h 14922648"/>
              <a:gd name="connsiteX10866" fmla="*/ 9751115 w 12238203"/>
              <a:gd name="connsiteY10866" fmla="*/ 6927771 h 14922648"/>
              <a:gd name="connsiteX10867" fmla="*/ 9761008 w 12238203"/>
              <a:gd name="connsiteY10867" fmla="*/ 6953337 h 14922648"/>
              <a:gd name="connsiteX10868" fmla="*/ 8185523 w 12238203"/>
              <a:gd name="connsiteY10868" fmla="*/ 10523949 h 14922648"/>
              <a:gd name="connsiteX10869" fmla="*/ 8192663 w 12238203"/>
              <a:gd name="connsiteY10869" fmla="*/ 10474189 h 14922648"/>
              <a:gd name="connsiteX10870" fmla="*/ 8199618 w 12238203"/>
              <a:gd name="connsiteY10870" fmla="*/ 10452533 h 14922648"/>
              <a:gd name="connsiteX10871" fmla="*/ 8185523 w 12238203"/>
              <a:gd name="connsiteY10871" fmla="*/ 10523949 h 14922648"/>
              <a:gd name="connsiteX10872" fmla="*/ 10953678 w 12238203"/>
              <a:gd name="connsiteY10872" fmla="*/ 4259596 h 14922648"/>
              <a:gd name="connsiteX10873" fmla="*/ 10949052 w 12238203"/>
              <a:gd name="connsiteY10873" fmla="*/ 4251838 h 14922648"/>
              <a:gd name="connsiteX10874" fmla="*/ 10946654 w 12238203"/>
              <a:gd name="connsiteY10874" fmla="*/ 4247816 h 14922648"/>
              <a:gd name="connsiteX10875" fmla="*/ 10945950 w 12238203"/>
              <a:gd name="connsiteY10875" fmla="*/ 4258925 h 14922648"/>
              <a:gd name="connsiteX10876" fmla="*/ 10947091 w 12238203"/>
              <a:gd name="connsiteY10876" fmla="*/ 4259024 h 14922648"/>
              <a:gd name="connsiteX10877" fmla="*/ 8270766 w 12238203"/>
              <a:gd name="connsiteY10877" fmla="*/ 10335668 h 14922648"/>
              <a:gd name="connsiteX10878" fmla="*/ 8253052 w 12238203"/>
              <a:gd name="connsiteY10878" fmla="*/ 10346206 h 14922648"/>
              <a:gd name="connsiteX10879" fmla="*/ 8210345 w 12238203"/>
              <a:gd name="connsiteY10879" fmla="*/ 10406477 h 14922648"/>
              <a:gd name="connsiteX10880" fmla="*/ 8270766 w 12238203"/>
              <a:gd name="connsiteY10880" fmla="*/ 10335668 h 14922648"/>
              <a:gd name="connsiteX10881" fmla="*/ 9345666 w 12238203"/>
              <a:gd name="connsiteY10881" fmla="*/ 7906007 h 14922648"/>
              <a:gd name="connsiteX10882" fmla="*/ 9343810 w 12238203"/>
              <a:gd name="connsiteY10882" fmla="*/ 7880884 h 14922648"/>
              <a:gd name="connsiteX10883" fmla="*/ 9345666 w 12238203"/>
              <a:gd name="connsiteY10883" fmla="*/ 7906007 h 14922648"/>
              <a:gd name="connsiteX10884" fmla="*/ 11084254 w 12238203"/>
              <a:gd name="connsiteY10884" fmla="*/ 3973297 h 14922648"/>
              <a:gd name="connsiteX10885" fmla="*/ 11073631 w 12238203"/>
              <a:gd name="connsiteY10885" fmla="*/ 3960437 h 14922648"/>
              <a:gd name="connsiteX10886" fmla="*/ 11084254 w 12238203"/>
              <a:gd name="connsiteY10886" fmla="*/ 3973297 h 14922648"/>
              <a:gd name="connsiteX10887" fmla="*/ 10453002 w 12238203"/>
              <a:gd name="connsiteY10887" fmla="*/ 5410368 h 14922648"/>
              <a:gd name="connsiteX10888" fmla="*/ 10421222 w 12238203"/>
              <a:gd name="connsiteY10888" fmla="*/ 5387653 h 14922648"/>
              <a:gd name="connsiteX10889" fmla="*/ 10453002 w 12238203"/>
              <a:gd name="connsiteY10889" fmla="*/ 5410368 h 14922648"/>
              <a:gd name="connsiteX10890" fmla="*/ 8291015 w 12238203"/>
              <a:gd name="connsiteY10890" fmla="*/ 10303506 h 14922648"/>
              <a:gd name="connsiteX10891" fmla="*/ 8288615 w 12238203"/>
              <a:gd name="connsiteY10891" fmla="*/ 10296368 h 14922648"/>
              <a:gd name="connsiteX10892" fmla="*/ 8281471 w 12238203"/>
              <a:gd name="connsiteY10892" fmla="*/ 10306801 h 14922648"/>
              <a:gd name="connsiteX10893" fmla="*/ 8291015 w 12238203"/>
              <a:gd name="connsiteY10893" fmla="*/ 10303506 h 14922648"/>
              <a:gd name="connsiteX10894" fmla="*/ 10881068 w 12238203"/>
              <a:gd name="connsiteY10894" fmla="*/ 4442382 h 14922648"/>
              <a:gd name="connsiteX10895" fmla="*/ 10871954 w 12238203"/>
              <a:gd name="connsiteY10895" fmla="*/ 4426106 h 14922648"/>
              <a:gd name="connsiteX10896" fmla="*/ 10867629 w 12238203"/>
              <a:gd name="connsiteY10896" fmla="*/ 4445121 h 14922648"/>
              <a:gd name="connsiteX10897" fmla="*/ 10881068 w 12238203"/>
              <a:gd name="connsiteY10897" fmla="*/ 4442382 h 14922648"/>
              <a:gd name="connsiteX10898" fmla="*/ 11058609 w 12238203"/>
              <a:gd name="connsiteY10898" fmla="*/ 4040564 h 14922648"/>
              <a:gd name="connsiteX10899" fmla="*/ 11057719 w 12238203"/>
              <a:gd name="connsiteY10899" fmla="*/ 3986071 h 14922648"/>
              <a:gd name="connsiteX10900" fmla="*/ 11058609 w 12238203"/>
              <a:gd name="connsiteY10900" fmla="*/ 4040564 h 14922648"/>
              <a:gd name="connsiteX10901" fmla="*/ 10507476 w 12238203"/>
              <a:gd name="connsiteY10901" fmla="*/ 5290687 h 14922648"/>
              <a:gd name="connsiteX10902" fmla="*/ 10507236 w 12238203"/>
              <a:gd name="connsiteY10902" fmla="*/ 5268004 h 14922648"/>
              <a:gd name="connsiteX10903" fmla="*/ 10526749 w 12238203"/>
              <a:gd name="connsiteY10903" fmla="*/ 5243460 h 14922648"/>
              <a:gd name="connsiteX10904" fmla="*/ 10523932 w 12238203"/>
              <a:gd name="connsiteY10904" fmla="*/ 5184050 h 14922648"/>
              <a:gd name="connsiteX10905" fmla="*/ 10512274 w 12238203"/>
              <a:gd name="connsiteY10905" fmla="*/ 5228900 h 14922648"/>
              <a:gd name="connsiteX10906" fmla="*/ 10493673 w 12238203"/>
              <a:gd name="connsiteY10906" fmla="*/ 5307932 h 14922648"/>
              <a:gd name="connsiteX10907" fmla="*/ 10507476 w 12238203"/>
              <a:gd name="connsiteY10907" fmla="*/ 5290687 h 14922648"/>
              <a:gd name="connsiteX10908" fmla="*/ 9340066 w 12238203"/>
              <a:gd name="connsiteY10908" fmla="*/ 7937760 h 14922648"/>
              <a:gd name="connsiteX10909" fmla="*/ 9320939 w 12238203"/>
              <a:gd name="connsiteY10909" fmla="*/ 7900350 h 14922648"/>
              <a:gd name="connsiteX10910" fmla="*/ 9340066 w 12238203"/>
              <a:gd name="connsiteY10910" fmla="*/ 7937760 h 14922648"/>
              <a:gd name="connsiteX10911" fmla="*/ 8319753 w 12238203"/>
              <a:gd name="connsiteY10911" fmla="*/ 10251931 h 14922648"/>
              <a:gd name="connsiteX10912" fmla="*/ 8316812 w 12238203"/>
              <a:gd name="connsiteY10912" fmla="*/ 10232191 h 14922648"/>
              <a:gd name="connsiteX10913" fmla="*/ 8299072 w 12238203"/>
              <a:gd name="connsiteY10913" fmla="*/ 10264213 h 14922648"/>
              <a:gd name="connsiteX10914" fmla="*/ 8319753 w 12238203"/>
              <a:gd name="connsiteY10914" fmla="*/ 10251931 h 14922648"/>
              <a:gd name="connsiteX10915" fmla="*/ 7918111 w 12238203"/>
              <a:gd name="connsiteY10915" fmla="*/ 11161135 h 14922648"/>
              <a:gd name="connsiteX10916" fmla="*/ 7914788 w 12238203"/>
              <a:gd name="connsiteY10916" fmla="*/ 11133700 h 14922648"/>
              <a:gd name="connsiteX10917" fmla="*/ 7914656 w 12238203"/>
              <a:gd name="connsiteY10917" fmla="*/ 11132608 h 14922648"/>
              <a:gd name="connsiteX10918" fmla="*/ 7911200 w 12238203"/>
              <a:gd name="connsiteY10918" fmla="*/ 11104081 h 14922648"/>
              <a:gd name="connsiteX10919" fmla="*/ 7910443 w 12238203"/>
              <a:gd name="connsiteY10919" fmla="*/ 11116434 h 14922648"/>
              <a:gd name="connsiteX10920" fmla="*/ 7909996 w 12238203"/>
              <a:gd name="connsiteY10920" fmla="*/ 11134245 h 14922648"/>
              <a:gd name="connsiteX10921" fmla="*/ 7909919 w 12238203"/>
              <a:gd name="connsiteY10921" fmla="*/ 11137298 h 14922648"/>
              <a:gd name="connsiteX10922" fmla="*/ 7918111 w 12238203"/>
              <a:gd name="connsiteY10922" fmla="*/ 11161135 h 14922648"/>
              <a:gd name="connsiteX10923" fmla="*/ 10238140 w 12238203"/>
              <a:gd name="connsiteY10923" fmla="*/ 5910602 h 14922648"/>
              <a:gd name="connsiteX10924" fmla="*/ 10239736 w 12238203"/>
              <a:gd name="connsiteY10924" fmla="*/ 5895423 h 14922648"/>
              <a:gd name="connsiteX10925" fmla="*/ 10150479 w 12238203"/>
              <a:gd name="connsiteY10925" fmla="*/ 5946771 h 14922648"/>
              <a:gd name="connsiteX10926" fmla="*/ 10156834 w 12238203"/>
              <a:gd name="connsiteY10926" fmla="*/ 5960370 h 14922648"/>
              <a:gd name="connsiteX10927" fmla="*/ 10238140 w 12238203"/>
              <a:gd name="connsiteY10927" fmla="*/ 5910602 h 14922648"/>
              <a:gd name="connsiteX10928" fmla="*/ 6851953 w 12238203"/>
              <a:gd name="connsiteY10928" fmla="*/ 13581316 h 14922648"/>
              <a:gd name="connsiteX10929" fmla="*/ 6825794 w 12238203"/>
              <a:gd name="connsiteY10929" fmla="*/ 13571286 h 14922648"/>
              <a:gd name="connsiteX10930" fmla="*/ 6831747 w 12238203"/>
              <a:gd name="connsiteY10930" fmla="*/ 13586659 h 14922648"/>
              <a:gd name="connsiteX10931" fmla="*/ 6804141 w 12238203"/>
              <a:gd name="connsiteY10931" fmla="*/ 13585675 h 14922648"/>
              <a:gd name="connsiteX10932" fmla="*/ 6844832 w 12238203"/>
              <a:gd name="connsiteY10932" fmla="*/ 13593970 h 14922648"/>
              <a:gd name="connsiteX10933" fmla="*/ 6851953 w 12238203"/>
              <a:gd name="connsiteY10933" fmla="*/ 13581316 h 14922648"/>
              <a:gd name="connsiteX10934" fmla="*/ 11516901 w 12238203"/>
              <a:gd name="connsiteY10934" fmla="*/ 3027441 h 14922648"/>
              <a:gd name="connsiteX10935" fmla="*/ 11490044 w 12238203"/>
              <a:gd name="connsiteY10935" fmla="*/ 3012000 h 14922648"/>
              <a:gd name="connsiteX10936" fmla="*/ 11516901 w 12238203"/>
              <a:gd name="connsiteY10936" fmla="*/ 3027441 h 14922648"/>
              <a:gd name="connsiteX10937" fmla="*/ 8088965 w 12238203"/>
              <a:gd name="connsiteY10937" fmla="*/ 10786946 h 14922648"/>
              <a:gd name="connsiteX10938" fmla="*/ 8092482 w 12238203"/>
              <a:gd name="connsiteY10938" fmla="*/ 10776423 h 14922648"/>
              <a:gd name="connsiteX10939" fmla="*/ 8085186 w 12238203"/>
              <a:gd name="connsiteY10939" fmla="*/ 10776295 h 14922648"/>
              <a:gd name="connsiteX10940" fmla="*/ 8081669 w 12238203"/>
              <a:gd name="connsiteY10940" fmla="*/ 10786818 h 14922648"/>
              <a:gd name="connsiteX10941" fmla="*/ 8088965 w 12238203"/>
              <a:gd name="connsiteY10941" fmla="*/ 10786946 h 14922648"/>
              <a:gd name="connsiteX10942" fmla="*/ 8121028 w 12238203"/>
              <a:gd name="connsiteY10942" fmla="*/ 10715383 h 14922648"/>
              <a:gd name="connsiteX10943" fmla="*/ 8099921 w 12238203"/>
              <a:gd name="connsiteY10943" fmla="*/ 10729845 h 14922648"/>
              <a:gd name="connsiteX10944" fmla="*/ 8121028 w 12238203"/>
              <a:gd name="connsiteY10944" fmla="*/ 10715383 h 14922648"/>
              <a:gd name="connsiteX10945" fmla="*/ 10638274 w 12238203"/>
              <a:gd name="connsiteY10945" fmla="*/ 5018753 h 14922648"/>
              <a:gd name="connsiteX10946" fmla="*/ 10591657 w 12238203"/>
              <a:gd name="connsiteY10946" fmla="*/ 4824177 h 14922648"/>
              <a:gd name="connsiteX10947" fmla="*/ 10600189 w 12238203"/>
              <a:gd name="connsiteY10947" fmla="*/ 4898355 h 14922648"/>
              <a:gd name="connsiteX10948" fmla="*/ 10618085 w 12238203"/>
              <a:gd name="connsiteY10948" fmla="*/ 4989424 h 14922648"/>
              <a:gd name="connsiteX10949" fmla="*/ 10632050 w 12238203"/>
              <a:gd name="connsiteY10949" fmla="*/ 5032839 h 14922648"/>
              <a:gd name="connsiteX10950" fmla="*/ 9316964 w 12238203"/>
              <a:gd name="connsiteY10950" fmla="*/ 8011037 h 14922648"/>
              <a:gd name="connsiteX10951" fmla="*/ 9288937 w 12238203"/>
              <a:gd name="connsiteY10951" fmla="*/ 7948090 h 14922648"/>
              <a:gd name="connsiteX10952" fmla="*/ 9304540 w 12238203"/>
              <a:gd name="connsiteY10952" fmla="*/ 7931501 h 14922648"/>
              <a:gd name="connsiteX10953" fmla="*/ 9333775 w 12238203"/>
              <a:gd name="connsiteY10953" fmla="*/ 7972842 h 14922648"/>
              <a:gd name="connsiteX10954" fmla="*/ 9309124 w 12238203"/>
              <a:gd name="connsiteY10954" fmla="*/ 7917594 h 14922648"/>
              <a:gd name="connsiteX10955" fmla="*/ 9251038 w 12238203"/>
              <a:gd name="connsiteY10955" fmla="*/ 7934986 h 14922648"/>
              <a:gd name="connsiteX10956" fmla="*/ 9281480 w 12238203"/>
              <a:gd name="connsiteY10956" fmla="*/ 7954722 h 14922648"/>
              <a:gd name="connsiteX10957" fmla="*/ 9316964 w 12238203"/>
              <a:gd name="connsiteY10957" fmla="*/ 8011037 h 14922648"/>
              <a:gd name="connsiteX10958" fmla="*/ 11347983 w 12238203"/>
              <a:gd name="connsiteY10958" fmla="*/ 3416737 h 14922648"/>
              <a:gd name="connsiteX10959" fmla="*/ 11327913 w 12238203"/>
              <a:gd name="connsiteY10959" fmla="*/ 3403280 h 14922648"/>
              <a:gd name="connsiteX10960" fmla="*/ 11347983 w 12238203"/>
              <a:gd name="connsiteY10960" fmla="*/ 3416737 h 14922648"/>
              <a:gd name="connsiteX10961" fmla="*/ 8299160 w 12238203"/>
              <a:gd name="connsiteY10961" fmla="*/ 10317747 h 14922648"/>
              <a:gd name="connsiteX10962" fmla="*/ 8306329 w 12238203"/>
              <a:gd name="connsiteY10962" fmla="*/ 10285830 h 14922648"/>
              <a:gd name="connsiteX10963" fmla="*/ 8299160 w 12238203"/>
              <a:gd name="connsiteY10963" fmla="*/ 10317747 h 14922648"/>
              <a:gd name="connsiteX10964" fmla="*/ 8114043 w 12238203"/>
              <a:gd name="connsiteY10964" fmla="*/ 10737090 h 14922648"/>
              <a:gd name="connsiteX10965" fmla="*/ 8088819 w 12238203"/>
              <a:gd name="connsiteY10965" fmla="*/ 10758477 h 14922648"/>
              <a:gd name="connsiteX10966" fmla="*/ 8114043 w 12238203"/>
              <a:gd name="connsiteY10966" fmla="*/ 10737090 h 14922648"/>
              <a:gd name="connsiteX10967" fmla="*/ 8272897 w 12238203"/>
              <a:gd name="connsiteY10967" fmla="*/ 10377657 h 14922648"/>
              <a:gd name="connsiteX10968" fmla="*/ 8285061 w 12238203"/>
              <a:gd name="connsiteY10968" fmla="*/ 10349835 h 14922648"/>
              <a:gd name="connsiteX10969" fmla="*/ 8228143 w 12238203"/>
              <a:gd name="connsiteY10969" fmla="*/ 10410145 h 14922648"/>
              <a:gd name="connsiteX10970" fmla="*/ 8210403 w 12238203"/>
              <a:gd name="connsiteY10970" fmla="*/ 10442166 h 14922648"/>
              <a:gd name="connsiteX10971" fmla="*/ 8220918 w 12238203"/>
              <a:gd name="connsiteY10971" fmla="*/ 10445701 h 14922648"/>
              <a:gd name="connsiteX10972" fmla="*/ 8272897 w 12238203"/>
              <a:gd name="connsiteY10972" fmla="*/ 10377657 h 14922648"/>
              <a:gd name="connsiteX10973" fmla="*/ 8248804 w 12238203"/>
              <a:gd name="connsiteY10973" fmla="*/ 10435252 h 14922648"/>
              <a:gd name="connsiteX10974" fmla="*/ 8252760 w 12238203"/>
              <a:gd name="connsiteY10974" fmla="*/ 10420919 h 14922648"/>
              <a:gd name="connsiteX10975" fmla="*/ 8214103 w 12238203"/>
              <a:gd name="connsiteY10975" fmla="*/ 10477922 h 14922648"/>
              <a:gd name="connsiteX10976" fmla="*/ 8248804 w 12238203"/>
              <a:gd name="connsiteY10976" fmla="*/ 10435252 h 14922648"/>
              <a:gd name="connsiteX10977" fmla="*/ 10481932 w 12238203"/>
              <a:gd name="connsiteY10977" fmla="*/ 5381826 h 14922648"/>
              <a:gd name="connsiteX10978" fmla="*/ 10465741 w 12238203"/>
              <a:gd name="connsiteY10978" fmla="*/ 5361917 h 14922648"/>
              <a:gd name="connsiteX10979" fmla="*/ 10481932 w 12238203"/>
              <a:gd name="connsiteY10979" fmla="*/ 5381826 h 14922648"/>
              <a:gd name="connsiteX10980" fmla="*/ 10753720 w 12238203"/>
              <a:gd name="connsiteY10980" fmla="*/ 4766704 h 14922648"/>
              <a:gd name="connsiteX10981" fmla="*/ 10748486 w 12238203"/>
              <a:gd name="connsiteY10981" fmla="*/ 4731228 h 14922648"/>
              <a:gd name="connsiteX10982" fmla="*/ 10753720 w 12238203"/>
              <a:gd name="connsiteY10982" fmla="*/ 4766704 h 14922648"/>
              <a:gd name="connsiteX10983" fmla="*/ 10565318 w 12238203"/>
              <a:gd name="connsiteY10983" fmla="*/ 5202336 h 14922648"/>
              <a:gd name="connsiteX10984" fmla="*/ 10535167 w 12238203"/>
              <a:gd name="connsiteY10984" fmla="*/ 4998195 h 14922648"/>
              <a:gd name="connsiteX10985" fmla="*/ 10546544 w 12238203"/>
              <a:gd name="connsiteY10985" fmla="*/ 5123639 h 14922648"/>
              <a:gd name="connsiteX10986" fmla="*/ 10522221 w 12238203"/>
              <a:gd name="connsiteY10986" fmla="*/ 5037883 h 14922648"/>
              <a:gd name="connsiteX10987" fmla="*/ 10546430 w 12238203"/>
              <a:gd name="connsiteY10987" fmla="*/ 5160830 h 14922648"/>
              <a:gd name="connsiteX10988" fmla="*/ 10556982 w 12238203"/>
              <a:gd name="connsiteY10988" fmla="*/ 5202735 h 14922648"/>
              <a:gd name="connsiteX10989" fmla="*/ 10565318 w 12238203"/>
              <a:gd name="connsiteY10989" fmla="*/ 5202336 h 14922648"/>
              <a:gd name="connsiteX10990" fmla="*/ 10586818 w 12238203"/>
              <a:gd name="connsiteY10990" fmla="*/ 5153677 h 14922648"/>
              <a:gd name="connsiteX10991" fmla="*/ 10586625 w 12238203"/>
              <a:gd name="connsiteY10991" fmla="*/ 5079094 h 14922648"/>
              <a:gd name="connsiteX10992" fmla="*/ 10550048 w 12238203"/>
              <a:gd name="connsiteY10992" fmla="*/ 4955281 h 14922648"/>
              <a:gd name="connsiteX10993" fmla="*/ 10559402 w 12238203"/>
              <a:gd name="connsiteY10993" fmla="*/ 5037985 h 14922648"/>
              <a:gd name="connsiteX10994" fmla="*/ 10566632 w 12238203"/>
              <a:gd name="connsiteY10994" fmla="*/ 5124342 h 14922648"/>
              <a:gd name="connsiteX10995" fmla="*/ 10586818 w 12238203"/>
              <a:gd name="connsiteY10995" fmla="*/ 5153677 h 14922648"/>
              <a:gd name="connsiteX10996" fmla="*/ 8454780 w 12238203"/>
              <a:gd name="connsiteY10996" fmla="*/ 9980352 h 14922648"/>
              <a:gd name="connsiteX10997" fmla="*/ 8441456 w 12238203"/>
              <a:gd name="connsiteY10997" fmla="*/ 9964821 h 14922648"/>
              <a:gd name="connsiteX10998" fmla="*/ 8454780 w 12238203"/>
              <a:gd name="connsiteY10998" fmla="*/ 9980352 h 14922648"/>
              <a:gd name="connsiteX10999" fmla="*/ 10967412 w 12238203"/>
              <a:gd name="connsiteY10999" fmla="*/ 4294245 h 14922648"/>
              <a:gd name="connsiteX11000" fmla="*/ 10966185 w 12238203"/>
              <a:gd name="connsiteY11000" fmla="*/ 4289574 h 14922648"/>
              <a:gd name="connsiteX11001" fmla="*/ 10962614 w 12238203"/>
              <a:gd name="connsiteY11001" fmla="*/ 4275985 h 14922648"/>
              <a:gd name="connsiteX11002" fmla="*/ 10958598 w 12238203"/>
              <a:gd name="connsiteY11002" fmla="*/ 4257687 h 14922648"/>
              <a:gd name="connsiteX11003" fmla="*/ 10949150 w 12238203"/>
              <a:gd name="connsiteY11003" fmla="*/ 4269845 h 14922648"/>
              <a:gd name="connsiteX11004" fmla="*/ 10958605 w 12238203"/>
              <a:gd name="connsiteY11004" fmla="*/ 4297420 h 14922648"/>
              <a:gd name="connsiteX11005" fmla="*/ 10965529 w 12238203"/>
              <a:gd name="connsiteY11005" fmla="*/ 4294924 h 14922648"/>
              <a:gd name="connsiteX11006" fmla="*/ 7918134 w 12238203"/>
              <a:gd name="connsiteY11006" fmla="*/ 11196861 h 14922648"/>
              <a:gd name="connsiteX11007" fmla="*/ 7914537 w 12238203"/>
              <a:gd name="connsiteY11007" fmla="*/ 11175292 h 14922648"/>
              <a:gd name="connsiteX11008" fmla="*/ 7918134 w 12238203"/>
              <a:gd name="connsiteY11008" fmla="*/ 11196861 h 14922648"/>
              <a:gd name="connsiteX11009" fmla="*/ 8821633 w 12238203"/>
              <a:gd name="connsiteY11009" fmla="*/ 9155485 h 14922648"/>
              <a:gd name="connsiteX11010" fmla="*/ 8623593 w 12238203"/>
              <a:gd name="connsiteY11010" fmla="*/ 8902834 h 14922648"/>
              <a:gd name="connsiteX11011" fmla="*/ 8507509 w 12238203"/>
              <a:gd name="connsiteY11011" fmla="*/ 8984579 h 14922648"/>
              <a:gd name="connsiteX11012" fmla="*/ 8538017 w 12238203"/>
              <a:gd name="connsiteY11012" fmla="*/ 9206023 h 14922648"/>
              <a:gd name="connsiteX11013" fmla="*/ 8821633 w 12238203"/>
              <a:gd name="connsiteY11013" fmla="*/ 9155485 h 14922648"/>
              <a:gd name="connsiteX11014" fmla="*/ 11001387 w 12238203"/>
              <a:gd name="connsiteY11014" fmla="*/ 4226577 h 14922648"/>
              <a:gd name="connsiteX11015" fmla="*/ 10995634 w 12238203"/>
              <a:gd name="connsiteY11015" fmla="*/ 4175740 h 14922648"/>
              <a:gd name="connsiteX11016" fmla="*/ 10985066 w 12238203"/>
              <a:gd name="connsiteY11016" fmla="*/ 4135583 h 14922648"/>
              <a:gd name="connsiteX11017" fmla="*/ 10982962 w 12238203"/>
              <a:gd name="connsiteY11017" fmla="*/ 4127588 h 14922648"/>
              <a:gd name="connsiteX11018" fmla="*/ 10962595 w 12238203"/>
              <a:gd name="connsiteY11018" fmla="*/ 4089498 h 14922648"/>
              <a:gd name="connsiteX11019" fmla="*/ 10964352 w 12238203"/>
              <a:gd name="connsiteY11019" fmla="*/ 4123002 h 14922648"/>
              <a:gd name="connsiteX11020" fmla="*/ 10977879 w 12238203"/>
              <a:gd name="connsiteY11020" fmla="*/ 4146213 h 14922648"/>
              <a:gd name="connsiteX11021" fmla="*/ 10980726 w 12238203"/>
              <a:gd name="connsiteY11021" fmla="*/ 4151099 h 14922648"/>
              <a:gd name="connsiteX11022" fmla="*/ 10981873 w 12238203"/>
              <a:gd name="connsiteY11022" fmla="*/ 4161619 h 14922648"/>
              <a:gd name="connsiteX11023" fmla="*/ 10983752 w 12238203"/>
              <a:gd name="connsiteY11023" fmla="*/ 4178847 h 14922648"/>
              <a:gd name="connsiteX11024" fmla="*/ 10983517 w 12238203"/>
              <a:gd name="connsiteY11024" fmla="*/ 4210515 h 14922648"/>
              <a:gd name="connsiteX11025" fmla="*/ 11001387 w 12238203"/>
              <a:gd name="connsiteY11025" fmla="*/ 4226577 h 14922648"/>
              <a:gd name="connsiteX11026" fmla="*/ 10911294 w 12238203"/>
              <a:gd name="connsiteY11026" fmla="*/ 4432643 h 14922648"/>
              <a:gd name="connsiteX11027" fmla="*/ 10902291 w 12238203"/>
              <a:gd name="connsiteY11027" fmla="*/ 4423178 h 14922648"/>
              <a:gd name="connsiteX11028" fmla="*/ 10906485 w 12238203"/>
              <a:gd name="connsiteY11028" fmla="*/ 4441364 h 14922648"/>
              <a:gd name="connsiteX11029" fmla="*/ 10911294 w 12238203"/>
              <a:gd name="connsiteY11029" fmla="*/ 4432643 h 14922648"/>
              <a:gd name="connsiteX11030" fmla="*/ 8227067 w 12238203"/>
              <a:gd name="connsiteY11030" fmla="*/ 10511880 h 14922648"/>
              <a:gd name="connsiteX11031" fmla="*/ 8224842 w 12238203"/>
              <a:gd name="connsiteY11031" fmla="*/ 10506227 h 14922648"/>
              <a:gd name="connsiteX11032" fmla="*/ 8203431 w 12238203"/>
              <a:gd name="connsiteY11032" fmla="*/ 10520338 h 14922648"/>
              <a:gd name="connsiteX11033" fmla="*/ 8239105 w 12238203"/>
              <a:gd name="connsiteY11033" fmla="*/ 10463221 h 14922648"/>
              <a:gd name="connsiteX11034" fmla="*/ 8196094 w 12238203"/>
              <a:gd name="connsiteY11034" fmla="*/ 10523845 h 14922648"/>
              <a:gd name="connsiteX11035" fmla="*/ 8213837 w 12238203"/>
              <a:gd name="connsiteY11035" fmla="*/ 10531151 h 14922648"/>
              <a:gd name="connsiteX11036" fmla="*/ 8227067 w 12238203"/>
              <a:gd name="connsiteY11036" fmla="*/ 10511880 h 14922648"/>
              <a:gd name="connsiteX11037" fmla="*/ 10612369 w 12238203"/>
              <a:gd name="connsiteY11037" fmla="*/ 5115469 h 14922648"/>
              <a:gd name="connsiteX11038" fmla="*/ 10603319 w 12238203"/>
              <a:gd name="connsiteY11038" fmla="*/ 4995145 h 14922648"/>
              <a:gd name="connsiteX11039" fmla="*/ 10588333 w 12238203"/>
              <a:gd name="connsiteY11039" fmla="*/ 5009441 h 14922648"/>
              <a:gd name="connsiteX11040" fmla="*/ 10591340 w 12238203"/>
              <a:gd name="connsiteY11040" fmla="*/ 5068423 h 14922648"/>
              <a:gd name="connsiteX11041" fmla="*/ 10612369 w 12238203"/>
              <a:gd name="connsiteY11041" fmla="*/ 5115469 h 14922648"/>
              <a:gd name="connsiteX11042" fmla="*/ 10747412 w 12238203"/>
              <a:gd name="connsiteY11042" fmla="*/ 4809835 h 14922648"/>
              <a:gd name="connsiteX11043" fmla="*/ 10725591 w 12238203"/>
              <a:gd name="connsiteY11043" fmla="*/ 4746112 h 14922648"/>
              <a:gd name="connsiteX11044" fmla="*/ 10747412 w 12238203"/>
              <a:gd name="connsiteY11044" fmla="*/ 4809835 h 14922648"/>
              <a:gd name="connsiteX11045" fmla="*/ 9319616 w 12238203"/>
              <a:gd name="connsiteY11045" fmla="*/ 8046221 h 14922648"/>
              <a:gd name="connsiteX11046" fmla="*/ 9322351 w 12238203"/>
              <a:gd name="connsiteY11046" fmla="*/ 8039638 h 14922648"/>
              <a:gd name="connsiteX11047" fmla="*/ 9297242 w 12238203"/>
              <a:gd name="connsiteY11047" fmla="*/ 8041497 h 14922648"/>
              <a:gd name="connsiteX11048" fmla="*/ 9319616 w 12238203"/>
              <a:gd name="connsiteY11048" fmla="*/ 8046221 h 14922648"/>
              <a:gd name="connsiteX11049" fmla="*/ 10659607 w 12238203"/>
              <a:gd name="connsiteY11049" fmla="*/ 5025293 h 14922648"/>
              <a:gd name="connsiteX11050" fmla="*/ 10657360 w 12238203"/>
              <a:gd name="connsiteY11050" fmla="*/ 4994023 h 14922648"/>
              <a:gd name="connsiteX11051" fmla="*/ 10650337 w 12238203"/>
              <a:gd name="connsiteY11051" fmla="*/ 4916431 h 14922648"/>
              <a:gd name="connsiteX11052" fmla="*/ 10641088 w 12238203"/>
              <a:gd name="connsiteY11052" fmla="*/ 4862345 h 14922648"/>
              <a:gd name="connsiteX11053" fmla="*/ 10615147 w 12238203"/>
              <a:gd name="connsiteY11053" fmla="*/ 4751394 h 14922648"/>
              <a:gd name="connsiteX11054" fmla="*/ 10636257 w 12238203"/>
              <a:gd name="connsiteY11054" fmla="*/ 4910210 h 14922648"/>
              <a:gd name="connsiteX11055" fmla="*/ 10626413 w 12238203"/>
              <a:gd name="connsiteY11055" fmla="*/ 4914023 h 14922648"/>
              <a:gd name="connsiteX11056" fmla="*/ 10652749 w 12238203"/>
              <a:gd name="connsiteY11056" fmla="*/ 5033312 h 14922648"/>
              <a:gd name="connsiteX11057" fmla="*/ 10659607 w 12238203"/>
              <a:gd name="connsiteY11057" fmla="*/ 5025293 h 14922648"/>
              <a:gd name="connsiteX11058" fmla="*/ 10792714 w 12238203"/>
              <a:gd name="connsiteY11058" fmla="*/ 4725771 h 14922648"/>
              <a:gd name="connsiteX11059" fmla="*/ 10796450 w 12238203"/>
              <a:gd name="connsiteY11059" fmla="*/ 4698850 h 14922648"/>
              <a:gd name="connsiteX11060" fmla="*/ 10764877 w 12238203"/>
              <a:gd name="connsiteY11060" fmla="*/ 4684899 h 14922648"/>
              <a:gd name="connsiteX11061" fmla="*/ 10792714 w 12238203"/>
              <a:gd name="connsiteY11061" fmla="*/ 4725771 h 14922648"/>
              <a:gd name="connsiteX11062" fmla="*/ 11041101 w 12238203"/>
              <a:gd name="connsiteY11062" fmla="*/ 4165526 h 14922648"/>
              <a:gd name="connsiteX11063" fmla="*/ 11033878 w 12238203"/>
              <a:gd name="connsiteY11063" fmla="*/ 4087309 h 14922648"/>
              <a:gd name="connsiteX11064" fmla="*/ 11029065 w 12238203"/>
              <a:gd name="connsiteY11064" fmla="*/ 4127033 h 14922648"/>
              <a:gd name="connsiteX11065" fmla="*/ 11041101 w 12238203"/>
              <a:gd name="connsiteY11065" fmla="*/ 4165526 h 14922648"/>
              <a:gd name="connsiteX11066" fmla="*/ 10967749 w 12238203"/>
              <a:gd name="connsiteY11066" fmla="*/ 4331971 h 14922648"/>
              <a:gd name="connsiteX11067" fmla="*/ 10961858 w 12238203"/>
              <a:gd name="connsiteY11067" fmla="*/ 4324861 h 14922648"/>
              <a:gd name="connsiteX11068" fmla="*/ 10956658 w 12238203"/>
              <a:gd name="connsiteY11068" fmla="*/ 4318585 h 14922648"/>
              <a:gd name="connsiteX11069" fmla="*/ 10953765 w 12238203"/>
              <a:gd name="connsiteY11069" fmla="*/ 4334213 h 14922648"/>
              <a:gd name="connsiteX11070" fmla="*/ 10959637 w 12238203"/>
              <a:gd name="connsiteY11070" fmla="*/ 4342974 h 14922648"/>
              <a:gd name="connsiteX11071" fmla="*/ 10961481 w 12238203"/>
              <a:gd name="connsiteY11071" fmla="*/ 4345725 h 14922648"/>
              <a:gd name="connsiteX11072" fmla="*/ 10967749 w 12238203"/>
              <a:gd name="connsiteY11072" fmla="*/ 4331971 h 14922648"/>
              <a:gd name="connsiteX11073" fmla="*/ 11065832 w 12238203"/>
              <a:gd name="connsiteY11073" fmla="*/ 4111444 h 14922648"/>
              <a:gd name="connsiteX11074" fmla="*/ 11052083 w 12238203"/>
              <a:gd name="connsiteY11074" fmla="*/ 4074938 h 14922648"/>
              <a:gd name="connsiteX11075" fmla="*/ 11054081 w 12238203"/>
              <a:gd name="connsiteY11075" fmla="*/ 4050812 h 14922648"/>
              <a:gd name="connsiteX11076" fmla="*/ 11056611 w 12238203"/>
              <a:gd name="connsiteY11076" fmla="*/ 4064690 h 14922648"/>
              <a:gd name="connsiteX11077" fmla="*/ 11037623 w 12238203"/>
              <a:gd name="connsiteY11077" fmla="*/ 4060383 h 14922648"/>
              <a:gd name="connsiteX11078" fmla="*/ 11040119 w 12238203"/>
              <a:gd name="connsiteY11078" fmla="*/ 4082411 h 14922648"/>
              <a:gd name="connsiteX11079" fmla="*/ 11052475 w 12238203"/>
              <a:gd name="connsiteY11079" fmla="*/ 4083277 h 14922648"/>
              <a:gd name="connsiteX11080" fmla="*/ 11059591 w 12238203"/>
              <a:gd name="connsiteY11080" fmla="*/ 4123679 h 14922648"/>
              <a:gd name="connsiteX11081" fmla="*/ 11065832 w 12238203"/>
              <a:gd name="connsiteY11081" fmla="*/ 4111444 h 14922648"/>
              <a:gd name="connsiteX11082" fmla="*/ 6367651 w 12238203"/>
              <a:gd name="connsiteY11082" fmla="*/ 14756380 h 14922648"/>
              <a:gd name="connsiteX11083" fmla="*/ 6215972 w 12238203"/>
              <a:gd name="connsiteY11083" fmla="*/ 14629124 h 14922648"/>
              <a:gd name="connsiteX11084" fmla="*/ 6198107 w 12238203"/>
              <a:gd name="connsiteY11084" fmla="*/ 14648797 h 14922648"/>
              <a:gd name="connsiteX11085" fmla="*/ 6362555 w 12238203"/>
              <a:gd name="connsiteY11085" fmla="*/ 14767912 h 14922648"/>
              <a:gd name="connsiteX11086" fmla="*/ 8848903 w 12238203"/>
              <a:gd name="connsiteY11086" fmla="*/ 9141029 h 14922648"/>
              <a:gd name="connsiteX11087" fmla="*/ 8641325 w 12238203"/>
              <a:gd name="connsiteY11087" fmla="*/ 9273077 h 14922648"/>
              <a:gd name="connsiteX11088" fmla="*/ 8490353 w 12238203"/>
              <a:gd name="connsiteY11088" fmla="*/ 9168652 h 14922648"/>
              <a:gd name="connsiteX11089" fmla="*/ 8466600 w 12238203"/>
              <a:gd name="connsiteY11089" fmla="*/ 9041432 h 14922648"/>
              <a:gd name="connsiteX11090" fmla="*/ 8757829 w 12238203"/>
              <a:gd name="connsiteY11090" fmla="*/ 8913723 h 14922648"/>
              <a:gd name="connsiteX11091" fmla="*/ 8819195 w 12238203"/>
              <a:gd name="connsiteY11091" fmla="*/ 8967342 h 14922648"/>
              <a:gd name="connsiteX11092" fmla="*/ 8848903 w 12238203"/>
              <a:gd name="connsiteY11092" fmla="*/ 9141029 h 14922648"/>
              <a:gd name="connsiteX11093" fmla="*/ 8125069 w 12238203"/>
              <a:gd name="connsiteY11093" fmla="*/ 10780109 h 14922648"/>
              <a:gd name="connsiteX11094" fmla="*/ 8131475 w 12238203"/>
              <a:gd name="connsiteY11094" fmla="*/ 10761975 h 14922648"/>
              <a:gd name="connsiteX11095" fmla="*/ 8078448 w 12238203"/>
              <a:gd name="connsiteY11095" fmla="*/ 10801295 h 14922648"/>
              <a:gd name="connsiteX11096" fmla="*/ 8067431 w 12238203"/>
              <a:gd name="connsiteY11096" fmla="*/ 10786868 h 14922648"/>
              <a:gd name="connsiteX11097" fmla="*/ 8078286 w 12238203"/>
              <a:gd name="connsiteY11097" fmla="*/ 10754943 h 14922648"/>
              <a:gd name="connsiteX11098" fmla="*/ 8042571 w 12238203"/>
              <a:gd name="connsiteY11098" fmla="*/ 10751268 h 14922648"/>
              <a:gd name="connsiteX11099" fmla="*/ 8125069 w 12238203"/>
              <a:gd name="connsiteY11099" fmla="*/ 10780109 h 14922648"/>
              <a:gd name="connsiteX11100" fmla="*/ 8294672 w 12238203"/>
              <a:gd name="connsiteY11100" fmla="*/ 10400200 h 14922648"/>
              <a:gd name="connsiteX11101" fmla="*/ 8299387 w 12238203"/>
              <a:gd name="connsiteY11101" fmla="*/ 10381846 h 14922648"/>
              <a:gd name="connsiteX11102" fmla="*/ 8252928 w 12238203"/>
              <a:gd name="connsiteY11102" fmla="*/ 10449330 h 14922648"/>
              <a:gd name="connsiteX11103" fmla="*/ 8294672 w 12238203"/>
              <a:gd name="connsiteY11103" fmla="*/ 10400200 h 14922648"/>
              <a:gd name="connsiteX11104" fmla="*/ 8273796 w 12238203"/>
              <a:gd name="connsiteY11104" fmla="*/ 10459157 h 14922648"/>
              <a:gd name="connsiteX11105" fmla="*/ 8274423 w 12238203"/>
              <a:gd name="connsiteY11105" fmla="*/ 10449424 h 14922648"/>
              <a:gd name="connsiteX11106" fmla="*/ 8249594 w 12238203"/>
              <a:gd name="connsiteY11106" fmla="*/ 10488239 h 14922648"/>
              <a:gd name="connsiteX11107" fmla="*/ 8273796 w 12238203"/>
              <a:gd name="connsiteY11107" fmla="*/ 10459157 h 14922648"/>
              <a:gd name="connsiteX11108" fmla="*/ 6391803 w 12238203"/>
              <a:gd name="connsiteY11108" fmla="*/ 14723341 h 14922648"/>
              <a:gd name="connsiteX11109" fmla="*/ 6400990 w 12238203"/>
              <a:gd name="connsiteY11109" fmla="*/ 14701684 h 14922648"/>
              <a:gd name="connsiteX11110" fmla="*/ 6252317 w 12238203"/>
              <a:gd name="connsiteY11110" fmla="*/ 14589539 h 14922648"/>
              <a:gd name="connsiteX11111" fmla="*/ 6224904 w 12238203"/>
              <a:gd name="connsiteY11111" fmla="*/ 14619288 h 14922648"/>
              <a:gd name="connsiteX11112" fmla="*/ 6379980 w 12238203"/>
              <a:gd name="connsiteY11112" fmla="*/ 14738856 h 14922648"/>
              <a:gd name="connsiteX11113" fmla="*/ 6391803 w 12238203"/>
              <a:gd name="connsiteY11113" fmla="*/ 14723341 h 14922648"/>
              <a:gd name="connsiteX11114" fmla="*/ 10564242 w 12238203"/>
              <a:gd name="connsiteY11114" fmla="*/ 5280946 h 14922648"/>
              <a:gd name="connsiteX11115" fmla="*/ 10540914 w 12238203"/>
              <a:gd name="connsiteY11115" fmla="*/ 5220635 h 14922648"/>
              <a:gd name="connsiteX11116" fmla="*/ 10564242 w 12238203"/>
              <a:gd name="connsiteY11116" fmla="*/ 5280946 h 14922648"/>
              <a:gd name="connsiteX11117" fmla="*/ 10599513 w 12238203"/>
              <a:gd name="connsiteY11117" fmla="*/ 5201119 h 14922648"/>
              <a:gd name="connsiteX11118" fmla="*/ 10592373 w 12238203"/>
              <a:gd name="connsiteY11118" fmla="*/ 5160724 h 14922648"/>
              <a:gd name="connsiteX11119" fmla="*/ 10599513 w 12238203"/>
              <a:gd name="connsiteY11119" fmla="*/ 5201119 h 14922648"/>
              <a:gd name="connsiteX11120" fmla="*/ 10683585 w 12238203"/>
              <a:gd name="connsiteY11120" fmla="*/ 5012538 h 14922648"/>
              <a:gd name="connsiteX11121" fmla="*/ 10675571 w 12238203"/>
              <a:gd name="connsiteY11121" fmla="*/ 4981661 h 14922648"/>
              <a:gd name="connsiteX11122" fmla="*/ 10689017 w 12238203"/>
              <a:gd name="connsiteY11122" fmla="*/ 4978929 h 14922648"/>
              <a:gd name="connsiteX11123" fmla="*/ 10683775 w 12238203"/>
              <a:gd name="connsiteY11123" fmla="*/ 4942872 h 14922648"/>
              <a:gd name="connsiteX11124" fmla="*/ 10674640 w 12238203"/>
              <a:gd name="connsiteY11124" fmla="*/ 4880039 h 14922648"/>
              <a:gd name="connsiteX11125" fmla="*/ 10654337 w 12238203"/>
              <a:gd name="connsiteY11125" fmla="*/ 4785036 h 14922648"/>
              <a:gd name="connsiteX11126" fmla="*/ 10632517 w 12238203"/>
              <a:gd name="connsiteY11126" fmla="*/ 4721314 h 14922648"/>
              <a:gd name="connsiteX11127" fmla="*/ 10653743 w 12238203"/>
              <a:gd name="connsiteY11127" fmla="*/ 4842936 h 14922648"/>
              <a:gd name="connsiteX11128" fmla="*/ 10672544 w 12238203"/>
              <a:gd name="connsiteY11128" fmla="*/ 4964620 h 14922648"/>
              <a:gd name="connsiteX11129" fmla="*/ 10673032 w 12238203"/>
              <a:gd name="connsiteY11129" fmla="*/ 4967785 h 14922648"/>
              <a:gd name="connsiteX11130" fmla="*/ 10671251 w 12238203"/>
              <a:gd name="connsiteY11130" fmla="*/ 4967123 h 14922648"/>
              <a:gd name="connsiteX11131" fmla="*/ 10667126 w 12238203"/>
              <a:gd name="connsiteY11131" fmla="*/ 4965590 h 14922648"/>
              <a:gd name="connsiteX11132" fmla="*/ 10664904 w 12238203"/>
              <a:gd name="connsiteY11132" fmla="*/ 4976948 h 14922648"/>
              <a:gd name="connsiteX11133" fmla="*/ 10665320 w 12238203"/>
              <a:gd name="connsiteY11133" fmla="*/ 4978608 h 14922648"/>
              <a:gd name="connsiteX11134" fmla="*/ 10670508 w 12238203"/>
              <a:gd name="connsiteY11134" fmla="*/ 4999322 h 14922648"/>
              <a:gd name="connsiteX11135" fmla="*/ 10679484 w 12238203"/>
              <a:gd name="connsiteY11135" fmla="*/ 5020125 h 14922648"/>
              <a:gd name="connsiteX11136" fmla="*/ 10683585 w 12238203"/>
              <a:gd name="connsiteY11136" fmla="*/ 5012538 h 14922648"/>
              <a:gd name="connsiteX11137" fmla="*/ 10291844 w 12238203"/>
              <a:gd name="connsiteY11137" fmla="*/ 5899311 h 14922648"/>
              <a:gd name="connsiteX11138" fmla="*/ 10075190 w 12238203"/>
              <a:gd name="connsiteY11138" fmla="*/ 5992031 h 14922648"/>
              <a:gd name="connsiteX11139" fmla="*/ 9951042 w 12238203"/>
              <a:gd name="connsiteY11139" fmla="*/ 5693552 h 14922648"/>
              <a:gd name="connsiteX11140" fmla="*/ 10110529 w 12238203"/>
              <a:gd name="connsiteY11140" fmla="*/ 5592825 h 14922648"/>
              <a:gd name="connsiteX11141" fmla="*/ 10154671 w 12238203"/>
              <a:gd name="connsiteY11141" fmla="*/ 5139993 h 14922648"/>
              <a:gd name="connsiteX11142" fmla="*/ 10177366 w 12238203"/>
              <a:gd name="connsiteY11142" fmla="*/ 5033864 h 14922648"/>
              <a:gd name="connsiteX11143" fmla="*/ 10250607 w 12238203"/>
              <a:gd name="connsiteY11143" fmla="*/ 5059769 h 14922648"/>
              <a:gd name="connsiteX11144" fmla="*/ 10186256 w 12238203"/>
              <a:gd name="connsiteY11144" fmla="*/ 5594269 h 14922648"/>
              <a:gd name="connsiteX11145" fmla="*/ 10251350 w 12238203"/>
              <a:gd name="connsiteY11145" fmla="*/ 5634611 h 14922648"/>
              <a:gd name="connsiteX11146" fmla="*/ 10291844 w 12238203"/>
              <a:gd name="connsiteY11146" fmla="*/ 5899311 h 14922648"/>
              <a:gd name="connsiteX11147" fmla="*/ 8483970 w 12238203"/>
              <a:gd name="connsiteY11147" fmla="*/ 9996113 h 14922648"/>
              <a:gd name="connsiteX11148" fmla="*/ 8468249 w 12238203"/>
              <a:gd name="connsiteY11148" fmla="*/ 9992620 h 14922648"/>
              <a:gd name="connsiteX11149" fmla="*/ 8483970 w 12238203"/>
              <a:gd name="connsiteY11149" fmla="*/ 9996113 h 14922648"/>
              <a:gd name="connsiteX11150" fmla="*/ 10946459 w 12238203"/>
              <a:gd name="connsiteY11150" fmla="*/ 4425851 h 14922648"/>
              <a:gd name="connsiteX11151" fmla="*/ 10940461 w 12238203"/>
              <a:gd name="connsiteY11151" fmla="*/ 4373695 h 14922648"/>
              <a:gd name="connsiteX11152" fmla="*/ 10926307 w 12238203"/>
              <a:gd name="connsiteY11152" fmla="*/ 4366229 h 14922648"/>
              <a:gd name="connsiteX11153" fmla="*/ 10919564 w 12238203"/>
              <a:gd name="connsiteY11153" fmla="*/ 4359887 h 14922648"/>
              <a:gd name="connsiteX11154" fmla="*/ 10912359 w 12238203"/>
              <a:gd name="connsiteY11154" fmla="*/ 4353112 h 14922648"/>
              <a:gd name="connsiteX11155" fmla="*/ 10910451 w 12238203"/>
              <a:gd name="connsiteY11155" fmla="*/ 4375395 h 14922648"/>
              <a:gd name="connsiteX11156" fmla="*/ 10912625 w 12238203"/>
              <a:gd name="connsiteY11156" fmla="*/ 4385314 h 14922648"/>
              <a:gd name="connsiteX11157" fmla="*/ 10914809 w 12238203"/>
              <a:gd name="connsiteY11157" fmla="*/ 4395280 h 14922648"/>
              <a:gd name="connsiteX11158" fmla="*/ 10926165 w 12238203"/>
              <a:gd name="connsiteY11158" fmla="*/ 4433727 h 14922648"/>
              <a:gd name="connsiteX11159" fmla="*/ 10946459 w 12238203"/>
              <a:gd name="connsiteY11159" fmla="*/ 4425851 h 14922648"/>
              <a:gd name="connsiteX11160" fmla="*/ 11033626 w 12238203"/>
              <a:gd name="connsiteY11160" fmla="*/ 4228572 h 14922648"/>
              <a:gd name="connsiteX11161" fmla="*/ 11023491 w 12238203"/>
              <a:gd name="connsiteY11161" fmla="*/ 4195002 h 14922648"/>
              <a:gd name="connsiteX11162" fmla="*/ 11011194 w 12238203"/>
              <a:gd name="connsiteY11162" fmla="*/ 4110971 h 14922648"/>
              <a:gd name="connsiteX11163" fmla="*/ 10988796 w 12238203"/>
              <a:gd name="connsiteY11163" fmla="*/ 4105158 h 14922648"/>
              <a:gd name="connsiteX11164" fmla="*/ 11007261 w 12238203"/>
              <a:gd name="connsiteY11164" fmla="*/ 4138325 h 14922648"/>
              <a:gd name="connsiteX11165" fmla="*/ 11033626 w 12238203"/>
              <a:gd name="connsiteY11165" fmla="*/ 4228572 h 14922648"/>
              <a:gd name="connsiteX11166" fmla="*/ 8462023 w 12238203"/>
              <a:gd name="connsiteY11166" fmla="*/ 10049325 h 14922648"/>
              <a:gd name="connsiteX11167" fmla="*/ 8450336 w 12238203"/>
              <a:gd name="connsiteY11167" fmla="*/ 9996503 h 14922648"/>
              <a:gd name="connsiteX11168" fmla="*/ 8449630 w 12238203"/>
              <a:gd name="connsiteY11168" fmla="*/ 10033836 h 14922648"/>
              <a:gd name="connsiteX11169" fmla="*/ 8419855 w 12238203"/>
              <a:gd name="connsiteY11169" fmla="*/ 9967609 h 14922648"/>
              <a:gd name="connsiteX11170" fmla="*/ 8421090 w 12238203"/>
              <a:gd name="connsiteY11170" fmla="*/ 10013900 h 14922648"/>
              <a:gd name="connsiteX11171" fmla="*/ 8462023 w 12238203"/>
              <a:gd name="connsiteY11171" fmla="*/ 10049325 h 14922648"/>
              <a:gd name="connsiteX11172" fmla="*/ 9000255 w 12238203"/>
              <a:gd name="connsiteY11172" fmla="*/ 8833342 h 14922648"/>
              <a:gd name="connsiteX11173" fmla="*/ 8871239 w 12238203"/>
              <a:gd name="connsiteY11173" fmla="*/ 8909811 h 14922648"/>
              <a:gd name="connsiteX11174" fmla="*/ 8823004 w 12238203"/>
              <a:gd name="connsiteY11174" fmla="*/ 8899750 h 14922648"/>
              <a:gd name="connsiteX11175" fmla="*/ 8984770 w 12238203"/>
              <a:gd name="connsiteY11175" fmla="*/ 8821386 h 14922648"/>
              <a:gd name="connsiteX11176" fmla="*/ 9000255 w 12238203"/>
              <a:gd name="connsiteY11176" fmla="*/ 8833342 h 14922648"/>
              <a:gd name="connsiteX11177" fmla="*/ 11562796 w 12238203"/>
              <a:gd name="connsiteY11177" fmla="*/ 3034443 h 14922648"/>
              <a:gd name="connsiteX11178" fmla="*/ 11539971 w 12238203"/>
              <a:gd name="connsiteY11178" fmla="*/ 3020272 h 14922648"/>
              <a:gd name="connsiteX11179" fmla="*/ 11562796 w 12238203"/>
              <a:gd name="connsiteY11179" fmla="*/ 3034443 h 14922648"/>
              <a:gd name="connsiteX11180" fmla="*/ 6894798 w 12238203"/>
              <a:gd name="connsiteY11180" fmla="*/ 13599738 h 14922648"/>
              <a:gd name="connsiteX11181" fmla="*/ 6898129 w 12238203"/>
              <a:gd name="connsiteY11181" fmla="*/ 13586429 h 14922648"/>
              <a:gd name="connsiteX11182" fmla="*/ 6888844 w 12238203"/>
              <a:gd name="connsiteY11182" fmla="*/ 13584365 h 14922648"/>
              <a:gd name="connsiteX11183" fmla="*/ 6885940 w 12238203"/>
              <a:gd name="connsiteY11183" fmla="*/ 13597861 h 14922648"/>
              <a:gd name="connsiteX11184" fmla="*/ 6894798 w 12238203"/>
              <a:gd name="connsiteY11184" fmla="*/ 13599738 h 14922648"/>
              <a:gd name="connsiteX11185" fmla="*/ 8624649 w 12238203"/>
              <a:gd name="connsiteY11185" fmla="*/ 9684703 h 14922648"/>
              <a:gd name="connsiteX11186" fmla="*/ 8626395 w 12238203"/>
              <a:gd name="connsiteY11186" fmla="*/ 9676841 h 14922648"/>
              <a:gd name="connsiteX11187" fmla="*/ 8618555 w 12238203"/>
              <a:gd name="connsiteY11187" fmla="*/ 9674628 h 14922648"/>
              <a:gd name="connsiteX11188" fmla="*/ 8616808 w 12238203"/>
              <a:gd name="connsiteY11188" fmla="*/ 9682491 h 14922648"/>
              <a:gd name="connsiteX11189" fmla="*/ 8624649 w 12238203"/>
              <a:gd name="connsiteY11189" fmla="*/ 9684703 h 14922648"/>
              <a:gd name="connsiteX11190" fmla="*/ 10969721 w 12238203"/>
              <a:gd name="connsiteY11190" fmla="*/ 4379781 h 14922648"/>
              <a:gd name="connsiteX11191" fmla="*/ 10958462 w 12238203"/>
              <a:gd name="connsiteY11191" fmla="*/ 4352557 h 14922648"/>
              <a:gd name="connsiteX11192" fmla="*/ 10963251 w 12238203"/>
              <a:gd name="connsiteY11192" fmla="*/ 4387847 h 14922648"/>
              <a:gd name="connsiteX11193" fmla="*/ 10969721 w 12238203"/>
              <a:gd name="connsiteY11193" fmla="*/ 4379781 h 14922648"/>
              <a:gd name="connsiteX11194" fmla="*/ 11047790 w 12238203"/>
              <a:gd name="connsiteY11194" fmla="*/ 4205739 h 14922648"/>
              <a:gd name="connsiteX11195" fmla="*/ 11038082 w 12238203"/>
              <a:gd name="connsiteY11195" fmla="*/ 4172358 h 14922648"/>
              <a:gd name="connsiteX11196" fmla="*/ 11047790 w 12238203"/>
              <a:gd name="connsiteY11196" fmla="*/ 4205739 h 14922648"/>
              <a:gd name="connsiteX11197" fmla="*/ 8338073 w 12238203"/>
              <a:gd name="connsiteY11197" fmla="*/ 10342688 h 14922648"/>
              <a:gd name="connsiteX11198" fmla="*/ 8327739 w 12238203"/>
              <a:gd name="connsiteY11198" fmla="*/ 10271720 h 14922648"/>
              <a:gd name="connsiteX11199" fmla="*/ 8338073 w 12238203"/>
              <a:gd name="connsiteY11199" fmla="*/ 10342688 h 14922648"/>
              <a:gd name="connsiteX11200" fmla="*/ 6909050 w 12238203"/>
              <a:gd name="connsiteY11200" fmla="*/ 13579021 h 14922648"/>
              <a:gd name="connsiteX11201" fmla="*/ 6905386 w 12238203"/>
              <a:gd name="connsiteY11201" fmla="*/ 13550389 h 14922648"/>
              <a:gd name="connsiteX11202" fmla="*/ 6909050 w 12238203"/>
              <a:gd name="connsiteY11202" fmla="*/ 13579021 h 14922648"/>
              <a:gd name="connsiteX11203" fmla="*/ 10617485 w 12238203"/>
              <a:gd name="connsiteY11203" fmla="*/ 5188145 h 14922648"/>
              <a:gd name="connsiteX11204" fmla="*/ 10603519 w 12238203"/>
              <a:gd name="connsiteY11204" fmla="*/ 5144732 h 14922648"/>
              <a:gd name="connsiteX11205" fmla="*/ 10605736 w 12238203"/>
              <a:gd name="connsiteY11205" fmla="*/ 5187034 h 14922648"/>
              <a:gd name="connsiteX11206" fmla="*/ 10617485 w 12238203"/>
              <a:gd name="connsiteY11206" fmla="*/ 5188145 h 14922648"/>
              <a:gd name="connsiteX11207" fmla="*/ 10712546 w 12238203"/>
              <a:gd name="connsiteY11207" fmla="*/ 4972998 h 14922648"/>
              <a:gd name="connsiteX11208" fmla="*/ 10705991 w 12238203"/>
              <a:gd name="connsiteY11208" fmla="*/ 4899851 h 14922648"/>
              <a:gd name="connsiteX11209" fmla="*/ 10705055 w 12238203"/>
              <a:gd name="connsiteY11209" fmla="*/ 4889396 h 14922648"/>
              <a:gd name="connsiteX11210" fmla="*/ 10688022 w 12238203"/>
              <a:gd name="connsiteY11210" fmla="*/ 4812674 h 14922648"/>
              <a:gd name="connsiteX11211" fmla="*/ 10668501 w 12238203"/>
              <a:gd name="connsiteY11211" fmla="*/ 4762213 h 14922648"/>
              <a:gd name="connsiteX11212" fmla="*/ 10677667 w 12238203"/>
              <a:gd name="connsiteY11212" fmla="*/ 4845344 h 14922648"/>
              <a:gd name="connsiteX11213" fmla="*/ 10691134 w 12238203"/>
              <a:gd name="connsiteY11213" fmla="*/ 4928622 h 14922648"/>
              <a:gd name="connsiteX11214" fmla="*/ 10692150 w 12238203"/>
              <a:gd name="connsiteY11214" fmla="*/ 4934906 h 14922648"/>
              <a:gd name="connsiteX11215" fmla="*/ 10712546 w 12238203"/>
              <a:gd name="connsiteY11215" fmla="*/ 4972998 h 14922648"/>
              <a:gd name="connsiteX11216" fmla="*/ 10812319 w 12238203"/>
              <a:gd name="connsiteY11216" fmla="*/ 4747188 h 14922648"/>
              <a:gd name="connsiteX11217" fmla="*/ 10802163 w 12238203"/>
              <a:gd name="connsiteY11217" fmla="*/ 4713619 h 14922648"/>
              <a:gd name="connsiteX11218" fmla="*/ 10798239 w 12238203"/>
              <a:gd name="connsiteY11218" fmla="*/ 4740967 h 14922648"/>
              <a:gd name="connsiteX11219" fmla="*/ 6889202 w 12238203"/>
              <a:gd name="connsiteY11219" fmla="*/ 13626826 h 14922648"/>
              <a:gd name="connsiteX11220" fmla="*/ 6877788 w 12238203"/>
              <a:gd name="connsiteY11220" fmla="*/ 13615157 h 14922648"/>
              <a:gd name="connsiteX11221" fmla="*/ 6874041 w 12238203"/>
              <a:gd name="connsiteY11221" fmla="*/ 13632869 h 14922648"/>
              <a:gd name="connsiteX11222" fmla="*/ 6889202 w 12238203"/>
              <a:gd name="connsiteY11222" fmla="*/ 13626826 h 14922648"/>
              <a:gd name="connsiteX11223" fmla="*/ 10512331 w 12238203"/>
              <a:gd name="connsiteY11223" fmla="*/ 5428531 h 14922648"/>
              <a:gd name="connsiteX11224" fmla="*/ 10492994 w 12238203"/>
              <a:gd name="connsiteY11224" fmla="*/ 5394875 h 14922648"/>
              <a:gd name="connsiteX11225" fmla="*/ 10488676 w 12238203"/>
              <a:gd name="connsiteY11225" fmla="*/ 5413884 h 14922648"/>
              <a:gd name="connsiteX11226" fmla="*/ 10506960 w 12238203"/>
              <a:gd name="connsiteY11226" fmla="*/ 5438289 h 14922648"/>
              <a:gd name="connsiteX11227" fmla="*/ 10512331 w 12238203"/>
              <a:gd name="connsiteY11227" fmla="*/ 5428531 h 14922648"/>
              <a:gd name="connsiteX11228" fmla="*/ 8282157 w 12238203"/>
              <a:gd name="connsiteY11228" fmla="*/ 10478499 h 14922648"/>
              <a:gd name="connsiteX11229" fmla="*/ 8291812 w 12238203"/>
              <a:gd name="connsiteY11229" fmla="*/ 10456426 h 14922648"/>
              <a:gd name="connsiteX11230" fmla="*/ 8228049 w 12238203"/>
              <a:gd name="connsiteY11230" fmla="*/ 10531112 h 14922648"/>
              <a:gd name="connsiteX11231" fmla="*/ 8238973 w 12238203"/>
              <a:gd name="connsiteY11231" fmla="*/ 10531312 h 14922648"/>
              <a:gd name="connsiteX11232" fmla="*/ 8282157 w 12238203"/>
              <a:gd name="connsiteY11232" fmla="*/ 10478499 h 14922648"/>
              <a:gd name="connsiteX11233" fmla="*/ 8152836 w 12238203"/>
              <a:gd name="connsiteY11233" fmla="*/ 10772994 h 14922648"/>
              <a:gd name="connsiteX11234" fmla="*/ 8067462 w 12238203"/>
              <a:gd name="connsiteY11234" fmla="*/ 10822632 h 14922648"/>
              <a:gd name="connsiteX11235" fmla="*/ 8028333 w 12238203"/>
              <a:gd name="connsiteY11235" fmla="*/ 10751318 h 14922648"/>
              <a:gd name="connsiteX11236" fmla="*/ 8028505 w 12238203"/>
              <a:gd name="connsiteY11236" fmla="*/ 10750963 h 14922648"/>
              <a:gd name="connsiteX11237" fmla="*/ 8039354 w 12238203"/>
              <a:gd name="connsiteY11237" fmla="*/ 10728565 h 14922648"/>
              <a:gd name="connsiteX11238" fmla="*/ 8113881 w 12238203"/>
              <a:gd name="connsiteY11238" fmla="*/ 10690738 h 14922648"/>
              <a:gd name="connsiteX11239" fmla="*/ 8133099 w 12238203"/>
              <a:gd name="connsiteY11239" fmla="*/ 10700440 h 14922648"/>
              <a:gd name="connsiteX11240" fmla="*/ 8145975 w 12238203"/>
              <a:gd name="connsiteY11240" fmla="*/ 10719367 h 14922648"/>
              <a:gd name="connsiteX11241" fmla="*/ 8146796 w 12238203"/>
              <a:gd name="connsiteY11241" fmla="*/ 10720574 h 14922648"/>
              <a:gd name="connsiteX11242" fmla="*/ 8152836 w 12238203"/>
              <a:gd name="connsiteY11242" fmla="*/ 10772994 h 14922648"/>
              <a:gd name="connsiteX11243" fmla="*/ 11132722 w 12238203"/>
              <a:gd name="connsiteY11243" fmla="*/ 4031970 h 14922648"/>
              <a:gd name="connsiteX11244" fmla="*/ 11123797 w 12238203"/>
              <a:gd name="connsiteY11244" fmla="*/ 4015267 h 14922648"/>
              <a:gd name="connsiteX11245" fmla="*/ 11132722 w 12238203"/>
              <a:gd name="connsiteY11245" fmla="*/ 4031970 h 14922648"/>
              <a:gd name="connsiteX11246" fmla="*/ 8653249 w 12238203"/>
              <a:gd name="connsiteY11246" fmla="*/ 9648772 h 14922648"/>
              <a:gd name="connsiteX11247" fmla="*/ 8653971 w 12238203"/>
              <a:gd name="connsiteY11247" fmla="*/ 9633683 h 14922648"/>
              <a:gd name="connsiteX11248" fmla="*/ 8637369 w 12238203"/>
              <a:gd name="connsiteY11248" fmla="*/ 9650234 h 14922648"/>
              <a:gd name="connsiteX11249" fmla="*/ 8653249 w 12238203"/>
              <a:gd name="connsiteY11249" fmla="*/ 9648772 h 14922648"/>
              <a:gd name="connsiteX11250" fmla="*/ 10524537 w 12238203"/>
              <a:gd name="connsiteY11250" fmla="*/ 5416973 h 14922648"/>
              <a:gd name="connsiteX11251" fmla="*/ 10507159 w 12238203"/>
              <a:gd name="connsiteY11251" fmla="*/ 5372051 h 14922648"/>
              <a:gd name="connsiteX11252" fmla="*/ 10524537 w 12238203"/>
              <a:gd name="connsiteY11252" fmla="*/ 5416973 h 14922648"/>
              <a:gd name="connsiteX11253" fmla="*/ 10826878 w 12238203"/>
              <a:gd name="connsiteY11253" fmla="*/ 4732703 h 14922648"/>
              <a:gd name="connsiteX11254" fmla="*/ 10817356 w 12238203"/>
              <a:gd name="connsiteY11254" fmla="*/ 4708087 h 14922648"/>
              <a:gd name="connsiteX11255" fmla="*/ 10826878 w 12238203"/>
              <a:gd name="connsiteY11255" fmla="*/ 4732703 h 14922648"/>
              <a:gd name="connsiteX11256" fmla="*/ 10066821 w 12238203"/>
              <a:gd name="connsiteY11256" fmla="*/ 6455440 h 14922648"/>
              <a:gd name="connsiteX11257" fmla="*/ 10057931 w 12238203"/>
              <a:gd name="connsiteY11257" fmla="*/ 6473672 h 14922648"/>
              <a:gd name="connsiteX11258" fmla="*/ 9958012 w 12238203"/>
              <a:gd name="connsiteY11258" fmla="*/ 6429667 h 14922648"/>
              <a:gd name="connsiteX11259" fmla="*/ 9884069 w 12238203"/>
              <a:gd name="connsiteY11259" fmla="*/ 6357571 h 14922648"/>
              <a:gd name="connsiteX11260" fmla="*/ 9941857 w 12238203"/>
              <a:gd name="connsiteY11260" fmla="*/ 6380582 h 14922648"/>
              <a:gd name="connsiteX11261" fmla="*/ 9993132 w 12238203"/>
              <a:gd name="connsiteY11261" fmla="*/ 6417707 h 14922648"/>
              <a:gd name="connsiteX11262" fmla="*/ 10029935 w 12238203"/>
              <a:gd name="connsiteY11262" fmla="*/ 6401326 h 14922648"/>
              <a:gd name="connsiteX11263" fmla="*/ 10066821 w 12238203"/>
              <a:gd name="connsiteY11263" fmla="*/ 6455440 h 14922648"/>
              <a:gd name="connsiteX11264" fmla="*/ 8324503 w 12238203"/>
              <a:gd name="connsiteY11264" fmla="*/ 10400578 h 14922648"/>
              <a:gd name="connsiteX11265" fmla="*/ 8320658 w 12238203"/>
              <a:gd name="connsiteY11265" fmla="*/ 10357170 h 14922648"/>
              <a:gd name="connsiteX11266" fmla="*/ 8327671 w 12238203"/>
              <a:gd name="connsiteY11266" fmla="*/ 10371203 h 14922648"/>
              <a:gd name="connsiteX11267" fmla="*/ 8317353 w 12238203"/>
              <a:gd name="connsiteY11267" fmla="*/ 10413924 h 14922648"/>
              <a:gd name="connsiteX11268" fmla="*/ 8324503 w 12238203"/>
              <a:gd name="connsiteY11268" fmla="*/ 10400578 h 14922648"/>
              <a:gd name="connsiteX11269" fmla="*/ 8666635 w 12238203"/>
              <a:gd name="connsiteY11269" fmla="*/ 9632371 h 14922648"/>
              <a:gd name="connsiteX11270" fmla="*/ 8656813 w 12238203"/>
              <a:gd name="connsiteY11270" fmla="*/ 9622132 h 14922648"/>
              <a:gd name="connsiteX11271" fmla="*/ 8666635 w 12238203"/>
              <a:gd name="connsiteY11271" fmla="*/ 9632371 h 14922648"/>
              <a:gd name="connsiteX11272" fmla="*/ 11072613 w 12238203"/>
              <a:gd name="connsiteY11272" fmla="*/ 4187615 h 14922648"/>
              <a:gd name="connsiteX11273" fmla="*/ 11059759 w 12238203"/>
              <a:gd name="connsiteY11273" fmla="*/ 4140595 h 14922648"/>
              <a:gd name="connsiteX11274" fmla="*/ 11072613 w 12238203"/>
              <a:gd name="connsiteY11274" fmla="*/ 4187615 h 14922648"/>
              <a:gd name="connsiteX11275" fmla="*/ 11169256 w 12238203"/>
              <a:gd name="connsiteY11275" fmla="*/ 3973789 h 14922648"/>
              <a:gd name="connsiteX11276" fmla="*/ 11161966 w 12238203"/>
              <a:gd name="connsiteY11276" fmla="*/ 3965783 h 14922648"/>
              <a:gd name="connsiteX11277" fmla="*/ 11162987 w 12238203"/>
              <a:gd name="connsiteY11277" fmla="*/ 3983077 h 14922648"/>
              <a:gd name="connsiteX11278" fmla="*/ 11169256 w 12238203"/>
              <a:gd name="connsiteY11278" fmla="*/ 3973789 h 14922648"/>
              <a:gd name="connsiteX11279" fmla="*/ 8288466 w 12238203"/>
              <a:gd name="connsiteY11279" fmla="*/ 10497830 h 14922648"/>
              <a:gd name="connsiteX11280" fmla="*/ 8288693 w 12238203"/>
              <a:gd name="connsiteY11280" fmla="*/ 10485074 h 14922648"/>
              <a:gd name="connsiteX11281" fmla="*/ 8253184 w 12238203"/>
              <a:gd name="connsiteY11281" fmla="*/ 10531274 h 14922648"/>
              <a:gd name="connsiteX11282" fmla="*/ 8263700 w 12238203"/>
              <a:gd name="connsiteY11282" fmla="*/ 10534807 h 14922648"/>
              <a:gd name="connsiteX11283" fmla="*/ 8288466 w 12238203"/>
              <a:gd name="connsiteY11283" fmla="*/ 10497830 h 14922648"/>
              <a:gd name="connsiteX11284" fmla="*/ 11023387 w 12238203"/>
              <a:gd name="connsiteY11284" fmla="*/ 4308409 h 14922648"/>
              <a:gd name="connsiteX11285" fmla="*/ 11009724 w 12238203"/>
              <a:gd name="connsiteY11285" fmla="*/ 4332261 h 14922648"/>
              <a:gd name="connsiteX11286" fmla="*/ 11009613 w 12238203"/>
              <a:gd name="connsiteY11286" fmla="*/ 4331665 h 14922648"/>
              <a:gd name="connsiteX11287" fmla="*/ 11023026 w 12238203"/>
              <a:gd name="connsiteY11287" fmla="*/ 4305818 h 14922648"/>
              <a:gd name="connsiteX11288" fmla="*/ 8687195 w 12238203"/>
              <a:gd name="connsiteY11288" fmla="*/ 9600114 h 14922648"/>
              <a:gd name="connsiteX11289" fmla="*/ 8687195 w 12238203"/>
              <a:gd name="connsiteY11289" fmla="*/ 9600114 h 14922648"/>
              <a:gd name="connsiteX11290" fmla="*/ 10637995 w 12238203"/>
              <a:gd name="connsiteY11290" fmla="*/ 5189043 h 14922648"/>
              <a:gd name="connsiteX11291" fmla="*/ 10626326 w 12238203"/>
              <a:gd name="connsiteY11291" fmla="*/ 5083881 h 14922648"/>
              <a:gd name="connsiteX11292" fmla="*/ 10637995 w 12238203"/>
              <a:gd name="connsiteY11292" fmla="*/ 5189043 h 14922648"/>
              <a:gd name="connsiteX11293" fmla="*/ 11053286 w 12238203"/>
              <a:gd name="connsiteY11293" fmla="*/ 4256215 h 14922648"/>
              <a:gd name="connsiteX11294" fmla="*/ 11041740 w 12238203"/>
              <a:gd name="connsiteY11294" fmla="*/ 4276370 h 14922648"/>
              <a:gd name="connsiteX11295" fmla="*/ 11042208 w 12238203"/>
              <a:gd name="connsiteY11295" fmla="*/ 4268855 h 14922648"/>
              <a:gd name="connsiteX11296" fmla="*/ 11051308 w 12238203"/>
              <a:gd name="connsiteY11296" fmla="*/ 4251319 h 14922648"/>
              <a:gd name="connsiteX11297" fmla="*/ 7719565 w 12238203"/>
              <a:gd name="connsiteY11297" fmla="*/ 11802641 h 14922648"/>
              <a:gd name="connsiteX11298" fmla="*/ 7700159 w 12238203"/>
              <a:gd name="connsiteY11298" fmla="*/ 11795401 h 14922648"/>
              <a:gd name="connsiteX11299" fmla="*/ 7719565 w 12238203"/>
              <a:gd name="connsiteY11299" fmla="*/ 11802641 h 14922648"/>
              <a:gd name="connsiteX11300" fmla="*/ 11389583 w 12238203"/>
              <a:gd name="connsiteY11300" fmla="*/ 3500380 h 14922648"/>
              <a:gd name="connsiteX11301" fmla="*/ 11193713 w 12238203"/>
              <a:gd name="connsiteY11301" fmla="*/ 3244051 h 14922648"/>
              <a:gd name="connsiteX11302" fmla="*/ 11097000 w 12238203"/>
              <a:gd name="connsiteY11302" fmla="*/ 3453702 h 14922648"/>
              <a:gd name="connsiteX11303" fmla="*/ 11389583 w 12238203"/>
              <a:gd name="connsiteY11303" fmla="*/ 3500380 h 14922648"/>
              <a:gd name="connsiteX11304" fmla="*/ 11070231 w 12238203"/>
              <a:gd name="connsiteY11304" fmla="*/ 4226634 h 14922648"/>
              <a:gd name="connsiteX11305" fmla="*/ 11066473 w 12238203"/>
              <a:gd name="connsiteY11305" fmla="*/ 4233195 h 14922648"/>
              <a:gd name="connsiteX11306" fmla="*/ 11066681 w 12238203"/>
              <a:gd name="connsiteY11306" fmla="*/ 4221697 h 14922648"/>
              <a:gd name="connsiteX11307" fmla="*/ 11067521 w 12238203"/>
              <a:gd name="connsiteY11307" fmla="*/ 4220077 h 14922648"/>
              <a:gd name="connsiteX11308" fmla="*/ 10620303 w 12238203"/>
              <a:gd name="connsiteY11308" fmla="*/ 5247552 h 14922648"/>
              <a:gd name="connsiteX11309" fmla="*/ 10613957 w 12238203"/>
              <a:gd name="connsiteY11309" fmla="*/ 5223827 h 14922648"/>
              <a:gd name="connsiteX11310" fmla="*/ 10620303 w 12238203"/>
              <a:gd name="connsiteY11310" fmla="*/ 5247552 h 14922648"/>
              <a:gd name="connsiteX11311" fmla="*/ 10686318 w 12238203"/>
              <a:gd name="connsiteY11311" fmla="*/ 5098144 h 14922648"/>
              <a:gd name="connsiteX11312" fmla="*/ 10682678 w 12238203"/>
              <a:gd name="connsiteY11312" fmla="*/ 5030209 h 14922648"/>
              <a:gd name="connsiteX11313" fmla="*/ 10684498 w 12238203"/>
              <a:gd name="connsiteY11313" fmla="*/ 5064176 h 14922648"/>
              <a:gd name="connsiteX11314" fmla="*/ 10686318 w 12238203"/>
              <a:gd name="connsiteY11314" fmla="*/ 5098144 h 14922648"/>
              <a:gd name="connsiteX11315" fmla="*/ 10726114 w 12238203"/>
              <a:gd name="connsiteY11315" fmla="*/ 5008075 h 14922648"/>
              <a:gd name="connsiteX11316" fmla="*/ 10717771 w 12238203"/>
              <a:gd name="connsiteY11316" fmla="*/ 4933471 h 14922648"/>
              <a:gd name="connsiteX11317" fmla="*/ 10726114 w 12238203"/>
              <a:gd name="connsiteY11317" fmla="*/ 5008075 h 14922648"/>
              <a:gd name="connsiteX11318" fmla="*/ 6606523 w 12238203"/>
              <a:gd name="connsiteY11318" fmla="*/ 14335256 h 14922648"/>
              <a:gd name="connsiteX11319" fmla="*/ 6527149 w 12238203"/>
              <a:gd name="connsiteY11319" fmla="*/ 14286424 h 14922648"/>
              <a:gd name="connsiteX11320" fmla="*/ 6573378 w 12238203"/>
              <a:gd name="connsiteY11320" fmla="*/ 14314496 h 14922648"/>
              <a:gd name="connsiteX11321" fmla="*/ 6606523 w 12238203"/>
              <a:gd name="connsiteY11321" fmla="*/ 14335256 h 14922648"/>
              <a:gd name="connsiteX11322" fmla="*/ 9820283 w 12238203"/>
              <a:gd name="connsiteY11322" fmla="*/ 7066542 h 14922648"/>
              <a:gd name="connsiteX11323" fmla="*/ 9810927 w 12238203"/>
              <a:gd name="connsiteY11323" fmla="*/ 7039925 h 14922648"/>
              <a:gd name="connsiteX11324" fmla="*/ 9806090 w 12238203"/>
              <a:gd name="connsiteY11324" fmla="*/ 7094999 h 14922648"/>
              <a:gd name="connsiteX11325" fmla="*/ 9820283 w 12238203"/>
              <a:gd name="connsiteY11325" fmla="*/ 7066542 h 14922648"/>
              <a:gd name="connsiteX11326" fmla="*/ 6929400 w 12238203"/>
              <a:gd name="connsiteY11326" fmla="*/ 13616045 h 14922648"/>
              <a:gd name="connsiteX11327" fmla="*/ 6911630 w 12238203"/>
              <a:gd name="connsiteY11327" fmla="*/ 13589336 h 14922648"/>
              <a:gd name="connsiteX11328" fmla="*/ 6929400 w 12238203"/>
              <a:gd name="connsiteY11328" fmla="*/ 13616045 h 14922648"/>
              <a:gd name="connsiteX11329" fmla="*/ 8303128 w 12238203"/>
              <a:gd name="connsiteY11329" fmla="*/ 10509807 h 14922648"/>
              <a:gd name="connsiteX11330" fmla="*/ 8274624 w 12238203"/>
              <a:gd name="connsiteY11330" fmla="*/ 10535007 h 14922648"/>
              <a:gd name="connsiteX11331" fmla="*/ 8288427 w 12238203"/>
              <a:gd name="connsiteY11331" fmla="*/ 10538303 h 14922648"/>
              <a:gd name="connsiteX11332" fmla="*/ 8303128 w 12238203"/>
              <a:gd name="connsiteY11332" fmla="*/ 10509807 h 14922648"/>
              <a:gd name="connsiteX11333" fmla="*/ 10548857 w 12238203"/>
              <a:gd name="connsiteY11333" fmla="*/ 5427719 h 14922648"/>
              <a:gd name="connsiteX11334" fmla="*/ 10533862 w 12238203"/>
              <a:gd name="connsiteY11334" fmla="*/ 5367014 h 14922648"/>
              <a:gd name="connsiteX11335" fmla="*/ 10548857 w 12238203"/>
              <a:gd name="connsiteY11335" fmla="*/ 5427719 h 14922648"/>
              <a:gd name="connsiteX11336" fmla="*/ 10673152 w 12238203"/>
              <a:gd name="connsiteY11336" fmla="*/ 5146407 h 14922648"/>
              <a:gd name="connsiteX11337" fmla="*/ 10659699 w 12238203"/>
              <a:gd name="connsiteY11337" fmla="*/ 5074137 h 14922648"/>
              <a:gd name="connsiteX11338" fmla="*/ 10653352 w 12238203"/>
              <a:gd name="connsiteY11338" fmla="*/ 5050415 h 14922648"/>
              <a:gd name="connsiteX11339" fmla="*/ 10673152 w 12238203"/>
              <a:gd name="connsiteY11339" fmla="*/ 5146407 h 14922648"/>
              <a:gd name="connsiteX11340" fmla="*/ 8003576 w 12238203"/>
              <a:gd name="connsiteY11340" fmla="*/ 11193560 h 14922648"/>
              <a:gd name="connsiteX11341" fmla="*/ 7964528 w 12238203"/>
              <a:gd name="connsiteY11341" fmla="*/ 11228849 h 14922648"/>
              <a:gd name="connsiteX11342" fmla="*/ 7975047 w 12238203"/>
              <a:gd name="connsiteY11342" fmla="*/ 11232376 h 14922648"/>
              <a:gd name="connsiteX11343" fmla="*/ 8003576 w 12238203"/>
              <a:gd name="connsiteY11343" fmla="*/ 11193560 h 14922648"/>
              <a:gd name="connsiteX11344" fmla="*/ 7013727 w 12238203"/>
              <a:gd name="connsiteY11344" fmla="*/ 13437629 h 14922648"/>
              <a:gd name="connsiteX11345" fmla="*/ 6968108 w 12238203"/>
              <a:gd name="connsiteY11345" fmla="*/ 13479397 h 14922648"/>
              <a:gd name="connsiteX11346" fmla="*/ 6996657 w 12238203"/>
              <a:gd name="connsiteY11346" fmla="*/ 13429584 h 14922648"/>
              <a:gd name="connsiteX11347" fmla="*/ 7013727 w 12238203"/>
              <a:gd name="connsiteY11347" fmla="*/ 13437629 h 14922648"/>
              <a:gd name="connsiteX11348" fmla="*/ 6529552 w 12238203"/>
              <a:gd name="connsiteY11348" fmla="*/ 14536425 h 14922648"/>
              <a:gd name="connsiteX11349" fmla="*/ 6322030 w 12238203"/>
              <a:gd name="connsiteY11349" fmla="*/ 14389089 h 14922648"/>
              <a:gd name="connsiteX11350" fmla="*/ 6115186 w 12238203"/>
              <a:gd name="connsiteY11350" fmla="*/ 14251752 h 14922648"/>
              <a:gd name="connsiteX11351" fmla="*/ 5995761 w 12238203"/>
              <a:gd name="connsiteY11351" fmla="*/ 14291383 h 14922648"/>
              <a:gd name="connsiteX11352" fmla="*/ 5948267 w 12238203"/>
              <a:gd name="connsiteY11352" fmla="*/ 14409253 h 14922648"/>
              <a:gd name="connsiteX11353" fmla="*/ 5953929 w 12238203"/>
              <a:gd name="connsiteY11353" fmla="*/ 14365300 h 14922648"/>
              <a:gd name="connsiteX11354" fmla="*/ 5978210 w 12238203"/>
              <a:gd name="connsiteY11354" fmla="*/ 14362244 h 14922648"/>
              <a:gd name="connsiteX11355" fmla="*/ 6086642 w 12238203"/>
              <a:gd name="connsiteY11355" fmla="*/ 14252923 h 14922648"/>
              <a:gd name="connsiteX11356" fmla="*/ 6099900 w 12238203"/>
              <a:gd name="connsiteY11356" fmla="*/ 14286348 h 14922648"/>
              <a:gd name="connsiteX11357" fmla="*/ 6114368 w 12238203"/>
              <a:gd name="connsiteY11357" fmla="*/ 14274363 h 14922648"/>
              <a:gd name="connsiteX11358" fmla="*/ 6285812 w 12238203"/>
              <a:gd name="connsiteY11358" fmla="*/ 14386870 h 14922648"/>
              <a:gd name="connsiteX11359" fmla="*/ 6364978 w 12238203"/>
              <a:gd name="connsiteY11359" fmla="*/ 14459115 h 14922648"/>
              <a:gd name="connsiteX11360" fmla="*/ 6268057 w 12238203"/>
              <a:gd name="connsiteY11360" fmla="*/ 14573522 h 14922648"/>
              <a:gd name="connsiteX11361" fmla="*/ 6416716 w 12238203"/>
              <a:gd name="connsiteY11361" fmla="*/ 14676472 h 14922648"/>
              <a:gd name="connsiteX11362" fmla="*/ 6529552 w 12238203"/>
              <a:gd name="connsiteY11362" fmla="*/ 14536425 h 14922648"/>
              <a:gd name="connsiteX11363" fmla="*/ 8805241 w 12238203"/>
              <a:gd name="connsiteY11363" fmla="*/ 9387929 h 14922648"/>
              <a:gd name="connsiteX11364" fmla="*/ 8776471 w 12238203"/>
              <a:gd name="connsiteY11364" fmla="*/ 9342994 h 14922648"/>
              <a:gd name="connsiteX11365" fmla="*/ 8805241 w 12238203"/>
              <a:gd name="connsiteY11365" fmla="*/ 9387929 h 14922648"/>
              <a:gd name="connsiteX11366" fmla="*/ 10624715 w 12238203"/>
              <a:gd name="connsiteY11366" fmla="*/ 5274499 h 14922648"/>
              <a:gd name="connsiteX11367" fmla="*/ 10613446 w 12238203"/>
              <a:gd name="connsiteY11367" fmla="*/ 5252683 h 14922648"/>
              <a:gd name="connsiteX11368" fmla="*/ 10624715 w 12238203"/>
              <a:gd name="connsiteY11368" fmla="*/ 5274499 h 14922648"/>
              <a:gd name="connsiteX11369" fmla="*/ 10640181 w 12238203"/>
              <a:gd name="connsiteY11369" fmla="*/ 5239496 h 14922648"/>
              <a:gd name="connsiteX11370" fmla="*/ 10626216 w 12238203"/>
              <a:gd name="connsiteY11370" fmla="*/ 5196083 h 14922648"/>
              <a:gd name="connsiteX11371" fmla="*/ 10640181 w 12238203"/>
              <a:gd name="connsiteY11371" fmla="*/ 5239496 h 14922648"/>
              <a:gd name="connsiteX11372" fmla="*/ 8507379 w 12238203"/>
              <a:gd name="connsiteY11372" fmla="*/ 10069065 h 14922648"/>
              <a:gd name="connsiteX11373" fmla="*/ 8471055 w 12238203"/>
              <a:gd name="connsiteY11373" fmla="*/ 10013760 h 14922648"/>
              <a:gd name="connsiteX11374" fmla="*/ 8507379 w 12238203"/>
              <a:gd name="connsiteY11374" fmla="*/ 10069065 h 14922648"/>
              <a:gd name="connsiteX11375" fmla="*/ 11388447 w 12238203"/>
              <a:gd name="connsiteY11375" fmla="*/ 3548698 h 14922648"/>
              <a:gd name="connsiteX11376" fmla="*/ 11388073 w 12238203"/>
              <a:gd name="connsiteY11376" fmla="*/ 3543051 h 14922648"/>
              <a:gd name="connsiteX11377" fmla="*/ 11109153 w 12238203"/>
              <a:gd name="connsiteY11377" fmla="*/ 3485075 h 14922648"/>
              <a:gd name="connsiteX11378" fmla="*/ 11094005 w 12238203"/>
              <a:gd name="connsiteY11378" fmla="*/ 3469714 h 14922648"/>
              <a:gd name="connsiteX11379" fmla="*/ 11057883 w 12238203"/>
              <a:gd name="connsiteY11379" fmla="*/ 3640364 h 14922648"/>
              <a:gd name="connsiteX11380" fmla="*/ 11060851 w 12238203"/>
              <a:gd name="connsiteY11380" fmla="*/ 3693682 h 14922648"/>
              <a:gd name="connsiteX11381" fmla="*/ 11261071 w 12238203"/>
              <a:gd name="connsiteY11381" fmla="*/ 3604205 h 14922648"/>
              <a:gd name="connsiteX11382" fmla="*/ 11384869 w 12238203"/>
              <a:gd name="connsiteY11382" fmla="*/ 3550303 h 14922648"/>
              <a:gd name="connsiteX11383" fmla="*/ 11388447 w 12238203"/>
              <a:gd name="connsiteY11383" fmla="*/ 3548698 h 14922648"/>
              <a:gd name="connsiteX11384" fmla="*/ 7996312 w 12238203"/>
              <a:gd name="connsiteY11384" fmla="*/ 11229160 h 14922648"/>
              <a:gd name="connsiteX11385" fmla="*/ 7971239 w 12238203"/>
              <a:gd name="connsiteY11385" fmla="*/ 11261106 h 14922648"/>
              <a:gd name="connsiteX11386" fmla="*/ 7996312 w 12238203"/>
              <a:gd name="connsiteY11386" fmla="*/ 11229160 h 14922648"/>
              <a:gd name="connsiteX11387" fmla="*/ 10454054 w 12238203"/>
              <a:gd name="connsiteY11387" fmla="*/ 5670383 h 14922648"/>
              <a:gd name="connsiteX11388" fmla="*/ 10441408 w 12238203"/>
              <a:gd name="connsiteY11388" fmla="*/ 5689752 h 14922648"/>
              <a:gd name="connsiteX11389" fmla="*/ 10454054 w 12238203"/>
              <a:gd name="connsiteY11389" fmla="*/ 5670383 h 14922648"/>
              <a:gd name="connsiteX11390" fmla="*/ 10848096 w 12238203"/>
              <a:gd name="connsiteY11390" fmla="*/ 4779322 h 14922648"/>
              <a:gd name="connsiteX11391" fmla="*/ 10839845 w 12238203"/>
              <a:gd name="connsiteY11391" fmla="*/ 4750677 h 14922648"/>
              <a:gd name="connsiteX11392" fmla="*/ 10848096 w 12238203"/>
              <a:gd name="connsiteY11392" fmla="*/ 4779322 h 14922648"/>
              <a:gd name="connsiteX11393" fmla="*/ 10711325 w 12238203"/>
              <a:gd name="connsiteY11393" fmla="*/ 5096948 h 14922648"/>
              <a:gd name="connsiteX11394" fmla="*/ 10699173 w 12238203"/>
              <a:gd name="connsiteY11394" fmla="*/ 5012498 h 14922648"/>
              <a:gd name="connsiteX11395" fmla="*/ 10711325 w 12238203"/>
              <a:gd name="connsiteY11395" fmla="*/ 5096948 h 14922648"/>
              <a:gd name="connsiteX11396" fmla="*/ 10798838 w 12238203"/>
              <a:gd name="connsiteY11396" fmla="*/ 4898883 h 14922648"/>
              <a:gd name="connsiteX11397" fmla="*/ 10797840 w 12238203"/>
              <a:gd name="connsiteY11397" fmla="*/ 4873442 h 14922648"/>
              <a:gd name="connsiteX11398" fmla="*/ 10788286 w 12238203"/>
              <a:gd name="connsiteY11398" fmla="*/ 4856402 h 14922648"/>
              <a:gd name="connsiteX11399" fmla="*/ 10786025 w 12238203"/>
              <a:gd name="connsiteY11399" fmla="*/ 4855479 h 14922648"/>
              <a:gd name="connsiteX11400" fmla="*/ 10771221 w 12238203"/>
              <a:gd name="connsiteY11400" fmla="*/ 4849435 h 14922648"/>
              <a:gd name="connsiteX11401" fmla="*/ 10778731 w 12238203"/>
              <a:gd name="connsiteY11401" fmla="*/ 4886683 h 14922648"/>
              <a:gd name="connsiteX11402" fmla="*/ 10779158 w 12238203"/>
              <a:gd name="connsiteY11402" fmla="*/ 4888061 h 14922648"/>
              <a:gd name="connsiteX11403" fmla="*/ 10783327 w 12238203"/>
              <a:gd name="connsiteY11403" fmla="*/ 4901564 h 14922648"/>
              <a:gd name="connsiteX11404" fmla="*/ 10798838 w 12238203"/>
              <a:gd name="connsiteY11404" fmla="*/ 4898883 h 14922648"/>
              <a:gd name="connsiteX11405" fmla="*/ 7165207 w 12238203"/>
              <a:gd name="connsiteY11405" fmla="*/ 13124221 h 14922648"/>
              <a:gd name="connsiteX11406" fmla="*/ 7133831 w 12238203"/>
              <a:gd name="connsiteY11406" fmla="*/ 13123609 h 14922648"/>
              <a:gd name="connsiteX11407" fmla="*/ 7165207 w 12238203"/>
              <a:gd name="connsiteY11407" fmla="*/ 13124221 h 14922648"/>
              <a:gd name="connsiteX11408" fmla="*/ 7295761 w 12238203"/>
              <a:gd name="connsiteY11408" fmla="*/ 12828747 h 14922648"/>
              <a:gd name="connsiteX11409" fmla="*/ 7210226 w 12238203"/>
              <a:gd name="connsiteY11409" fmla="*/ 12849050 h 14922648"/>
              <a:gd name="connsiteX11410" fmla="*/ 7295761 w 12238203"/>
              <a:gd name="connsiteY11410" fmla="*/ 12828747 h 14922648"/>
              <a:gd name="connsiteX11411" fmla="*/ 11574866 w 12238203"/>
              <a:gd name="connsiteY11411" fmla="*/ 3145547 h 14922648"/>
              <a:gd name="connsiteX11412" fmla="*/ 11577027 w 12238203"/>
              <a:gd name="connsiteY11412" fmla="*/ 3135030 h 14922648"/>
              <a:gd name="connsiteX11413" fmla="*/ 11567414 w 12238203"/>
              <a:gd name="connsiteY11413" fmla="*/ 3156785 h 14922648"/>
              <a:gd name="connsiteX11414" fmla="*/ 11574866 w 12238203"/>
              <a:gd name="connsiteY11414" fmla="*/ 3145547 h 14922648"/>
              <a:gd name="connsiteX11415" fmla="*/ 8309921 w 12238203"/>
              <a:gd name="connsiteY11415" fmla="*/ 10538398 h 14922648"/>
              <a:gd name="connsiteX11416" fmla="*/ 8317146 w 12238203"/>
              <a:gd name="connsiteY11416" fmla="*/ 10502842 h 14922648"/>
              <a:gd name="connsiteX11417" fmla="*/ 8295710 w 12238203"/>
              <a:gd name="connsiteY11417" fmla="*/ 10538436 h 14922648"/>
              <a:gd name="connsiteX11418" fmla="*/ 8309921 w 12238203"/>
              <a:gd name="connsiteY11418" fmla="*/ 10538398 h 14922648"/>
              <a:gd name="connsiteX11419" fmla="*/ 6854807 w 12238203"/>
              <a:gd name="connsiteY11419" fmla="*/ 13834099 h 14922648"/>
              <a:gd name="connsiteX11420" fmla="*/ 6863346 w 12238203"/>
              <a:gd name="connsiteY11420" fmla="*/ 13750307 h 14922648"/>
              <a:gd name="connsiteX11421" fmla="*/ 6881175 w 12238203"/>
              <a:gd name="connsiteY11421" fmla="*/ 13754064 h 14922648"/>
              <a:gd name="connsiteX11422" fmla="*/ 6854807 w 12238203"/>
              <a:gd name="connsiteY11422" fmla="*/ 13834099 h 14922648"/>
              <a:gd name="connsiteX11423" fmla="*/ 6449536 w 12238203"/>
              <a:gd name="connsiteY11423" fmla="*/ 14751562 h 14922648"/>
              <a:gd name="connsiteX11424" fmla="*/ 6410802 w 12238203"/>
              <a:gd name="connsiteY11424" fmla="*/ 14710615 h 14922648"/>
              <a:gd name="connsiteX11425" fmla="*/ 6393818 w 12238203"/>
              <a:gd name="connsiteY11425" fmla="*/ 14749054 h 14922648"/>
              <a:gd name="connsiteX11426" fmla="*/ 6434565 w 12238203"/>
              <a:gd name="connsiteY11426" fmla="*/ 14772163 h 14922648"/>
              <a:gd name="connsiteX11427" fmla="*/ 6449536 w 12238203"/>
              <a:gd name="connsiteY11427" fmla="*/ 14751562 h 14922648"/>
              <a:gd name="connsiteX11428" fmla="*/ 6636856 w 12238203"/>
              <a:gd name="connsiteY11428" fmla="*/ 14327762 h 14922648"/>
              <a:gd name="connsiteX11429" fmla="*/ 6575387 w 12238203"/>
              <a:gd name="connsiteY11429" fmla="*/ 14282254 h 14922648"/>
              <a:gd name="connsiteX11430" fmla="*/ 6636856 w 12238203"/>
              <a:gd name="connsiteY11430" fmla="*/ 14327762 h 14922648"/>
              <a:gd name="connsiteX11431" fmla="*/ 10992634 w 12238203"/>
              <a:gd name="connsiteY11431" fmla="*/ 4471262 h 14922648"/>
              <a:gd name="connsiteX11432" fmla="*/ 10970072 w 12238203"/>
              <a:gd name="connsiteY11432" fmla="*/ 4390861 h 14922648"/>
              <a:gd name="connsiteX11433" fmla="*/ 10970961 w 12238203"/>
              <a:gd name="connsiteY11433" fmla="*/ 4445354 h 14922648"/>
              <a:gd name="connsiteX11434" fmla="*/ 10954693 w 12238203"/>
              <a:gd name="connsiteY11434" fmla="*/ 4454498 h 14922648"/>
              <a:gd name="connsiteX11435" fmla="*/ 10992634 w 12238203"/>
              <a:gd name="connsiteY11435" fmla="*/ 4471262 h 14922648"/>
              <a:gd name="connsiteX11436" fmla="*/ 10733879 w 12238203"/>
              <a:gd name="connsiteY11436" fmla="*/ 5059624 h 14922648"/>
              <a:gd name="connsiteX11437" fmla="*/ 10725001 w 12238203"/>
              <a:gd name="connsiteY11437" fmla="*/ 5019828 h 14922648"/>
              <a:gd name="connsiteX11438" fmla="*/ 10723584 w 12238203"/>
              <a:gd name="connsiteY11438" fmla="*/ 5069202 h 14922648"/>
              <a:gd name="connsiteX11439" fmla="*/ 10733879 w 12238203"/>
              <a:gd name="connsiteY11439" fmla="*/ 5059624 h 14922648"/>
              <a:gd name="connsiteX11440" fmla="*/ 11412197 w 12238203"/>
              <a:gd name="connsiteY11440" fmla="*/ 3527707 h 14922648"/>
              <a:gd name="connsiteX11441" fmla="*/ 11295022 w 12238203"/>
              <a:gd name="connsiteY11441" fmla="*/ 3497348 h 14922648"/>
              <a:gd name="connsiteX11442" fmla="*/ 11403643 w 12238203"/>
              <a:gd name="connsiteY11442" fmla="*/ 3536674 h 14922648"/>
              <a:gd name="connsiteX11443" fmla="*/ 11412197 w 12238203"/>
              <a:gd name="connsiteY11443" fmla="*/ 3527707 h 14922648"/>
              <a:gd name="connsiteX11444" fmla="*/ 7325288 w 12238203"/>
              <a:gd name="connsiteY11444" fmla="*/ 12778092 h 14922648"/>
              <a:gd name="connsiteX11445" fmla="*/ 7208127 w 12238203"/>
              <a:gd name="connsiteY11445" fmla="*/ 12809902 h 14922648"/>
              <a:gd name="connsiteX11446" fmla="*/ 7325288 w 12238203"/>
              <a:gd name="connsiteY11446" fmla="*/ 12778092 h 14922648"/>
              <a:gd name="connsiteX11447" fmla="*/ 8726797 w 12238203"/>
              <a:gd name="connsiteY11447" fmla="*/ 9608524 h 14922648"/>
              <a:gd name="connsiteX11448" fmla="*/ 8719713 w 12238203"/>
              <a:gd name="connsiteY11448" fmla="*/ 9603878 h 14922648"/>
              <a:gd name="connsiteX11449" fmla="*/ 8726797 w 12238203"/>
              <a:gd name="connsiteY11449" fmla="*/ 9608524 h 14922648"/>
              <a:gd name="connsiteX11450" fmla="*/ 11051326 w 12238203"/>
              <a:gd name="connsiteY11450" fmla="*/ 4347654 h 14922648"/>
              <a:gd name="connsiteX11451" fmla="*/ 11043295 w 12238203"/>
              <a:gd name="connsiteY11451" fmla="*/ 4327774 h 14922648"/>
              <a:gd name="connsiteX11452" fmla="*/ 11051326 w 12238203"/>
              <a:gd name="connsiteY11452" fmla="*/ 4347654 h 14922648"/>
              <a:gd name="connsiteX11453" fmla="*/ 9763301 w 12238203"/>
              <a:gd name="connsiteY11453" fmla="*/ 7266308 h 14922648"/>
              <a:gd name="connsiteX11454" fmla="*/ 9756536 w 12238203"/>
              <a:gd name="connsiteY11454" fmla="*/ 7254574 h 14922648"/>
              <a:gd name="connsiteX11455" fmla="*/ 9763301 w 12238203"/>
              <a:gd name="connsiteY11455" fmla="*/ 7266308 h 14922648"/>
              <a:gd name="connsiteX11456" fmla="*/ 11428428 w 12238203"/>
              <a:gd name="connsiteY11456" fmla="*/ 3500208 h 14922648"/>
              <a:gd name="connsiteX11457" fmla="*/ 11565083 w 12238203"/>
              <a:gd name="connsiteY11457" fmla="*/ 3112417 h 14922648"/>
              <a:gd name="connsiteX11458" fmla="*/ 11426588 w 12238203"/>
              <a:gd name="connsiteY11458" fmla="*/ 3121075 h 14922648"/>
              <a:gd name="connsiteX11459" fmla="*/ 11207167 w 12238203"/>
              <a:gd name="connsiteY11459" fmla="*/ 3223992 h 14922648"/>
              <a:gd name="connsiteX11460" fmla="*/ 11331967 w 12238203"/>
              <a:gd name="connsiteY11460" fmla="*/ 3374479 h 14922648"/>
              <a:gd name="connsiteX11461" fmla="*/ 11428428 w 12238203"/>
              <a:gd name="connsiteY11461" fmla="*/ 3500208 h 14922648"/>
              <a:gd name="connsiteX11462" fmla="*/ 8541070 w 12238203"/>
              <a:gd name="connsiteY11462" fmla="*/ 10035517 h 14922648"/>
              <a:gd name="connsiteX11463" fmla="*/ 8543912 w 12238203"/>
              <a:gd name="connsiteY11463" fmla="*/ 10023966 h 14922648"/>
              <a:gd name="connsiteX11464" fmla="*/ 8528231 w 12238203"/>
              <a:gd name="connsiteY11464" fmla="*/ 10019541 h 14922648"/>
              <a:gd name="connsiteX11465" fmla="*/ 8541070 w 12238203"/>
              <a:gd name="connsiteY11465" fmla="*/ 10035517 h 14922648"/>
              <a:gd name="connsiteX11466" fmla="*/ 6629173 w 12238203"/>
              <a:gd name="connsiteY11466" fmla="*/ 14363612 h 14922648"/>
              <a:gd name="connsiteX11467" fmla="*/ 6567860 w 12238203"/>
              <a:gd name="connsiteY11467" fmla="*/ 14365064 h 14922648"/>
              <a:gd name="connsiteX11468" fmla="*/ 6629173 w 12238203"/>
              <a:gd name="connsiteY11468" fmla="*/ 14363612 h 14922648"/>
              <a:gd name="connsiteX11469" fmla="*/ 11076056 w 12238203"/>
              <a:gd name="connsiteY11469" fmla="*/ 4300909 h 14922648"/>
              <a:gd name="connsiteX11470" fmla="*/ 11082257 w 12238203"/>
              <a:gd name="connsiteY11470" fmla="*/ 4255737 h 14922648"/>
              <a:gd name="connsiteX11471" fmla="*/ 11070231 w 12238203"/>
              <a:gd name="connsiteY11471" fmla="*/ 4226634 h 14922648"/>
              <a:gd name="connsiteX11472" fmla="*/ 11090416 w 12238203"/>
              <a:gd name="connsiteY11472" fmla="*/ 4191398 h 14922648"/>
              <a:gd name="connsiteX11473" fmla="*/ 11091175 w 12238203"/>
              <a:gd name="connsiteY11473" fmla="*/ 4191734 h 14922648"/>
              <a:gd name="connsiteX11474" fmla="*/ 11094382 w 12238203"/>
              <a:gd name="connsiteY11474" fmla="*/ 4184474 h 14922648"/>
              <a:gd name="connsiteX11475" fmla="*/ 11090416 w 12238203"/>
              <a:gd name="connsiteY11475" fmla="*/ 4191398 h 14922648"/>
              <a:gd name="connsiteX11476" fmla="*/ 11086175 w 12238203"/>
              <a:gd name="connsiteY11476" fmla="*/ 4189525 h 14922648"/>
              <a:gd name="connsiteX11477" fmla="*/ 11084354 w 12238203"/>
              <a:gd name="connsiteY11477" fmla="*/ 4188720 h 14922648"/>
              <a:gd name="connsiteX11478" fmla="*/ 11087561 w 12238203"/>
              <a:gd name="connsiteY11478" fmla="*/ 4181461 h 14922648"/>
              <a:gd name="connsiteX11479" fmla="*/ 11074228 w 12238203"/>
              <a:gd name="connsiteY11479" fmla="*/ 4207153 h 14922648"/>
              <a:gd name="connsiteX11480" fmla="*/ 11067521 w 12238203"/>
              <a:gd name="connsiteY11480" fmla="*/ 4220077 h 14922648"/>
              <a:gd name="connsiteX11481" fmla="*/ 11066744 w 12238203"/>
              <a:gd name="connsiteY11481" fmla="*/ 4218196 h 14922648"/>
              <a:gd name="connsiteX11482" fmla="*/ 11066681 w 12238203"/>
              <a:gd name="connsiteY11482" fmla="*/ 4221697 h 14922648"/>
              <a:gd name="connsiteX11483" fmla="*/ 11051308 w 12238203"/>
              <a:gd name="connsiteY11483" fmla="*/ 4251319 h 14922648"/>
              <a:gd name="connsiteX11484" fmla="*/ 11041956 w 12238203"/>
              <a:gd name="connsiteY11484" fmla="*/ 4228169 h 14922648"/>
              <a:gd name="connsiteX11485" fmla="*/ 11042440 w 12238203"/>
              <a:gd name="connsiteY11485" fmla="*/ 4265130 h 14922648"/>
              <a:gd name="connsiteX11486" fmla="*/ 11042208 w 12238203"/>
              <a:gd name="connsiteY11486" fmla="*/ 4268855 h 14922648"/>
              <a:gd name="connsiteX11487" fmla="*/ 11023026 w 12238203"/>
              <a:gd name="connsiteY11487" fmla="*/ 4305818 h 14922648"/>
              <a:gd name="connsiteX11488" fmla="*/ 11021898 w 12238203"/>
              <a:gd name="connsiteY11488" fmla="*/ 4297729 h 14922648"/>
              <a:gd name="connsiteX11489" fmla="*/ 11010608 w 12238203"/>
              <a:gd name="connsiteY11489" fmla="*/ 4280667 h 14922648"/>
              <a:gd name="connsiteX11490" fmla="*/ 11008286 w 12238203"/>
              <a:gd name="connsiteY11490" fmla="*/ 4324554 h 14922648"/>
              <a:gd name="connsiteX11491" fmla="*/ 11009613 w 12238203"/>
              <a:gd name="connsiteY11491" fmla="*/ 4331665 h 14922648"/>
              <a:gd name="connsiteX11492" fmla="*/ 11005257 w 12238203"/>
              <a:gd name="connsiteY11492" fmla="*/ 4340058 h 14922648"/>
              <a:gd name="connsiteX11493" fmla="*/ 10977291 w 12238203"/>
              <a:gd name="connsiteY11493" fmla="*/ 4224606 h 14922648"/>
              <a:gd name="connsiteX11494" fmla="*/ 10979971 w 12238203"/>
              <a:gd name="connsiteY11494" fmla="*/ 4303877 h 14922648"/>
              <a:gd name="connsiteX11495" fmla="*/ 10983711 w 12238203"/>
              <a:gd name="connsiteY11495" fmla="*/ 4362875 h 14922648"/>
              <a:gd name="connsiteX11496" fmla="*/ 10991769 w 12238203"/>
              <a:gd name="connsiteY11496" fmla="*/ 4372167 h 14922648"/>
              <a:gd name="connsiteX11497" fmla="*/ 10996369 w 12238203"/>
              <a:gd name="connsiteY11497" fmla="*/ 4377472 h 14922648"/>
              <a:gd name="connsiteX11498" fmla="*/ 10996954 w 12238203"/>
              <a:gd name="connsiteY11498" fmla="*/ 4367700 h 14922648"/>
              <a:gd name="connsiteX11499" fmla="*/ 10997597 w 12238203"/>
              <a:gd name="connsiteY11499" fmla="*/ 4356961 h 14922648"/>
              <a:gd name="connsiteX11500" fmla="*/ 11005257 w 12238203"/>
              <a:gd name="connsiteY11500" fmla="*/ 4340058 h 14922648"/>
              <a:gd name="connsiteX11501" fmla="*/ 11009724 w 12238203"/>
              <a:gd name="connsiteY11501" fmla="*/ 4332261 h 14922648"/>
              <a:gd name="connsiteX11502" fmla="*/ 11012025 w 12238203"/>
              <a:gd name="connsiteY11502" fmla="*/ 4344596 h 14922648"/>
              <a:gd name="connsiteX11503" fmla="*/ 11016607 w 12238203"/>
              <a:gd name="connsiteY11503" fmla="*/ 4350767 h 14922648"/>
              <a:gd name="connsiteX11504" fmla="*/ 11024413 w 12238203"/>
              <a:gd name="connsiteY11504" fmla="*/ 4361282 h 14922648"/>
              <a:gd name="connsiteX11505" fmla="*/ 11024541 w 12238203"/>
              <a:gd name="connsiteY11505" fmla="*/ 4343932 h 14922648"/>
              <a:gd name="connsiteX11506" fmla="*/ 11024730 w 12238203"/>
              <a:gd name="connsiteY11506" fmla="*/ 4318040 h 14922648"/>
              <a:gd name="connsiteX11507" fmla="*/ 11023387 w 12238203"/>
              <a:gd name="connsiteY11507" fmla="*/ 4308409 h 14922648"/>
              <a:gd name="connsiteX11508" fmla="*/ 11041740 w 12238203"/>
              <a:gd name="connsiteY11508" fmla="*/ 4276370 h 14922648"/>
              <a:gd name="connsiteX11509" fmla="*/ 11041072 w 12238203"/>
              <a:gd name="connsiteY11509" fmla="*/ 4287110 h 14922648"/>
              <a:gd name="connsiteX11510" fmla="*/ 11053861 w 12238203"/>
              <a:gd name="connsiteY11510" fmla="*/ 4303861 h 14922648"/>
              <a:gd name="connsiteX11511" fmla="*/ 11055980 w 12238203"/>
              <a:gd name="connsiteY11511" fmla="*/ 4262883 h 14922648"/>
              <a:gd name="connsiteX11512" fmla="*/ 11053286 w 12238203"/>
              <a:gd name="connsiteY11512" fmla="*/ 4256215 h 14922648"/>
              <a:gd name="connsiteX11513" fmla="*/ 11066473 w 12238203"/>
              <a:gd name="connsiteY11513" fmla="*/ 4233195 h 14922648"/>
              <a:gd name="connsiteX11514" fmla="*/ 11065954 w 12238203"/>
              <a:gd name="connsiteY11514" fmla="*/ 4261931 h 14922648"/>
              <a:gd name="connsiteX11515" fmla="*/ 11076056 w 12238203"/>
              <a:gd name="connsiteY11515" fmla="*/ 4300909 h 14922648"/>
              <a:gd name="connsiteX11516" fmla="*/ 9792197 w 12238203"/>
              <a:gd name="connsiteY11516" fmla="*/ 7208137 h 14922648"/>
              <a:gd name="connsiteX11517" fmla="*/ 9779463 w 12238203"/>
              <a:gd name="connsiteY11517" fmla="*/ 7194454 h 14922648"/>
              <a:gd name="connsiteX11518" fmla="*/ 9780478 w 12238203"/>
              <a:gd name="connsiteY11518" fmla="*/ 7214900 h 14922648"/>
              <a:gd name="connsiteX11519" fmla="*/ 11538574 w 12238203"/>
              <a:gd name="connsiteY11519" fmla="*/ 3261311 h 14922648"/>
              <a:gd name="connsiteX11520" fmla="*/ 11523426 w 12238203"/>
              <a:gd name="connsiteY11520" fmla="*/ 3245951 h 14922648"/>
              <a:gd name="connsiteX11521" fmla="*/ 11529832 w 12238203"/>
              <a:gd name="connsiteY11521" fmla="*/ 3270705 h 14922648"/>
              <a:gd name="connsiteX11522" fmla="*/ 11538574 w 12238203"/>
              <a:gd name="connsiteY11522" fmla="*/ 3261311 h 14922648"/>
              <a:gd name="connsiteX11523" fmla="*/ 10578099 w 12238203"/>
              <a:gd name="connsiteY11523" fmla="*/ 5436558 h 14922648"/>
              <a:gd name="connsiteX11524" fmla="*/ 10565725 w 12238203"/>
              <a:gd name="connsiteY11524" fmla="*/ 5360688 h 14922648"/>
              <a:gd name="connsiteX11525" fmla="*/ 10565390 w 12238203"/>
              <a:gd name="connsiteY11525" fmla="*/ 5359714 h 14922648"/>
              <a:gd name="connsiteX11526" fmla="*/ 10557609 w 12238203"/>
              <a:gd name="connsiteY11526" fmla="*/ 5337075 h 14922648"/>
              <a:gd name="connsiteX11527" fmla="*/ 10538899 w 12238203"/>
              <a:gd name="connsiteY11527" fmla="*/ 5327915 h 14922648"/>
              <a:gd name="connsiteX11528" fmla="*/ 10549361 w 12238203"/>
              <a:gd name="connsiteY11528" fmla="*/ 5358978 h 14922648"/>
              <a:gd name="connsiteX11529" fmla="*/ 10557345 w 12238203"/>
              <a:gd name="connsiteY11529" fmla="*/ 5382683 h 14922648"/>
              <a:gd name="connsiteX11530" fmla="*/ 10578099 w 12238203"/>
              <a:gd name="connsiteY11530" fmla="*/ 5436558 h 14922648"/>
              <a:gd name="connsiteX11531" fmla="*/ 11030412 w 12238203"/>
              <a:gd name="connsiteY11531" fmla="*/ 4413439 h 14922648"/>
              <a:gd name="connsiteX11532" fmla="*/ 11023199 w 12238203"/>
              <a:gd name="connsiteY11532" fmla="*/ 4402086 h 14922648"/>
              <a:gd name="connsiteX11533" fmla="*/ 11030412 w 12238203"/>
              <a:gd name="connsiteY11533" fmla="*/ 4413439 h 14922648"/>
              <a:gd name="connsiteX11534" fmla="*/ 9315714 w 12238203"/>
              <a:gd name="connsiteY11534" fmla="*/ 8300448 h 14922648"/>
              <a:gd name="connsiteX11535" fmla="*/ 9168068 w 12238203"/>
              <a:gd name="connsiteY11535" fmla="*/ 8239281 h 14922648"/>
              <a:gd name="connsiteX11536" fmla="*/ 9120574 w 12238203"/>
              <a:gd name="connsiteY11536" fmla="*/ 8214227 h 14922648"/>
              <a:gd name="connsiteX11537" fmla="*/ 8996792 w 12238203"/>
              <a:gd name="connsiteY11537" fmla="*/ 8019524 h 14922648"/>
              <a:gd name="connsiteX11538" fmla="*/ 8913953 w 12238203"/>
              <a:gd name="connsiteY11538" fmla="*/ 7944229 h 14922648"/>
              <a:gd name="connsiteX11539" fmla="*/ 8764880 w 12238203"/>
              <a:gd name="connsiteY11539" fmla="*/ 8255107 h 14922648"/>
              <a:gd name="connsiteX11540" fmla="*/ 8735881 w 12238203"/>
              <a:gd name="connsiteY11540" fmla="*/ 8355315 h 14922648"/>
              <a:gd name="connsiteX11541" fmla="*/ 8795201 w 12238203"/>
              <a:gd name="connsiteY11541" fmla="*/ 8361672 h 14922648"/>
              <a:gd name="connsiteX11542" fmla="*/ 8752275 w 12238203"/>
              <a:gd name="connsiteY11542" fmla="*/ 8327432 h 14922648"/>
              <a:gd name="connsiteX11543" fmla="*/ 8881209 w 12238203"/>
              <a:gd name="connsiteY11543" fmla="*/ 8062133 h 14922648"/>
              <a:gd name="connsiteX11544" fmla="*/ 8932791 w 12238203"/>
              <a:gd name="connsiteY11544" fmla="*/ 7971898 h 14922648"/>
              <a:gd name="connsiteX11545" fmla="*/ 9030333 w 12238203"/>
              <a:gd name="connsiteY11545" fmla="*/ 8128022 h 14922648"/>
              <a:gd name="connsiteX11546" fmla="*/ 9067675 w 12238203"/>
              <a:gd name="connsiteY11546" fmla="*/ 8202561 h 14922648"/>
              <a:gd name="connsiteX11547" fmla="*/ 9029490 w 12238203"/>
              <a:gd name="connsiteY11547" fmla="*/ 8298203 h 14922648"/>
              <a:gd name="connsiteX11548" fmla="*/ 8798183 w 12238203"/>
              <a:gd name="connsiteY11548" fmla="*/ 8362990 h 14922648"/>
              <a:gd name="connsiteX11549" fmla="*/ 9069421 w 12238203"/>
              <a:gd name="connsiteY11549" fmla="*/ 8304645 h 14922648"/>
              <a:gd name="connsiteX11550" fmla="*/ 9085945 w 12238203"/>
              <a:gd name="connsiteY11550" fmla="*/ 8292601 h 14922648"/>
              <a:gd name="connsiteX11551" fmla="*/ 9282589 w 12238203"/>
              <a:gd name="connsiteY11551" fmla="*/ 8375417 h 14922648"/>
              <a:gd name="connsiteX11552" fmla="*/ 9315714 w 12238203"/>
              <a:gd name="connsiteY11552" fmla="*/ 8300448 h 14922648"/>
              <a:gd name="connsiteX11553" fmla="*/ 6817205 w 12238203"/>
              <a:gd name="connsiteY11553" fmla="*/ 13955359 h 14922648"/>
              <a:gd name="connsiteX11554" fmla="*/ 6808626 w 12238203"/>
              <a:gd name="connsiteY11554" fmla="*/ 13972467 h 14922648"/>
              <a:gd name="connsiteX11555" fmla="*/ 6817205 w 12238203"/>
              <a:gd name="connsiteY11555" fmla="*/ 13955359 h 14922648"/>
              <a:gd name="connsiteX11556" fmla="*/ 10672045 w 12238203"/>
              <a:gd name="connsiteY11556" fmla="*/ 5233167 h 14922648"/>
              <a:gd name="connsiteX11557" fmla="*/ 10651851 w 12238203"/>
              <a:gd name="connsiteY11557" fmla="*/ 5128832 h 14922648"/>
              <a:gd name="connsiteX11558" fmla="*/ 10672045 w 12238203"/>
              <a:gd name="connsiteY11558" fmla="*/ 5233167 h 14922648"/>
              <a:gd name="connsiteX11559" fmla="*/ 10416634 w 12238203"/>
              <a:gd name="connsiteY11559" fmla="*/ 5811738 h 14922648"/>
              <a:gd name="connsiteX11560" fmla="*/ 10409366 w 12238203"/>
              <a:gd name="connsiteY11560" fmla="*/ 5808527 h 14922648"/>
              <a:gd name="connsiteX11561" fmla="*/ 10406354 w 12238203"/>
              <a:gd name="connsiteY11561" fmla="*/ 5815345 h 14922648"/>
              <a:gd name="connsiteX11562" fmla="*/ 10413621 w 12238203"/>
              <a:gd name="connsiteY11562" fmla="*/ 5818556 h 14922648"/>
              <a:gd name="connsiteX11563" fmla="*/ 9561536 w 12238203"/>
              <a:gd name="connsiteY11563" fmla="*/ 7749758 h 14922648"/>
              <a:gd name="connsiteX11564" fmla="*/ 9506177 w 12238203"/>
              <a:gd name="connsiteY11564" fmla="*/ 7707830 h 14922648"/>
              <a:gd name="connsiteX11565" fmla="*/ 9404575 w 12238203"/>
              <a:gd name="connsiteY11565" fmla="*/ 7694837 h 14922648"/>
              <a:gd name="connsiteX11566" fmla="*/ 9401999 w 12238203"/>
              <a:gd name="connsiteY11566" fmla="*/ 7719768 h 14922648"/>
              <a:gd name="connsiteX11567" fmla="*/ 9553558 w 12238203"/>
              <a:gd name="connsiteY11567" fmla="*/ 7752201 h 14922648"/>
              <a:gd name="connsiteX11568" fmla="*/ 9561536 w 12238203"/>
              <a:gd name="connsiteY11568" fmla="*/ 7749758 h 14922648"/>
              <a:gd name="connsiteX11569" fmla="*/ 11642353 w 12238203"/>
              <a:gd name="connsiteY11569" fmla="*/ 3046105 h 14922648"/>
              <a:gd name="connsiteX11570" fmla="*/ 11594544 w 12238203"/>
              <a:gd name="connsiteY11570" fmla="*/ 3029576 h 14922648"/>
              <a:gd name="connsiteX11571" fmla="*/ 11590310 w 12238203"/>
              <a:gd name="connsiteY11571" fmla="*/ 3046089 h 14922648"/>
              <a:gd name="connsiteX11572" fmla="*/ 11642353 w 12238203"/>
              <a:gd name="connsiteY11572" fmla="*/ 3046105 h 14922648"/>
              <a:gd name="connsiteX11573" fmla="*/ 10592658 w 12238203"/>
              <a:gd name="connsiteY11573" fmla="*/ 5422072 h 14922648"/>
              <a:gd name="connsiteX11574" fmla="*/ 10584186 w 12238203"/>
              <a:gd name="connsiteY11574" fmla="*/ 5360575 h 14922648"/>
              <a:gd name="connsiteX11575" fmla="*/ 10583099 w 12238203"/>
              <a:gd name="connsiteY11575" fmla="*/ 5352672 h 14922648"/>
              <a:gd name="connsiteX11576" fmla="*/ 10561224 w 12238203"/>
              <a:gd name="connsiteY11576" fmla="*/ 5287775 h 14922648"/>
              <a:gd name="connsiteX11577" fmla="*/ 10569008 w 12238203"/>
              <a:gd name="connsiteY11577" fmla="*/ 5359462 h 14922648"/>
              <a:gd name="connsiteX11578" fmla="*/ 10569170 w 12238203"/>
              <a:gd name="connsiteY11578" fmla="*/ 5359887 h 14922648"/>
              <a:gd name="connsiteX11579" fmla="*/ 10790511 w 12238203"/>
              <a:gd name="connsiteY11579" fmla="*/ 4974284 h 14922648"/>
              <a:gd name="connsiteX11580" fmla="*/ 10782259 w 12238203"/>
              <a:gd name="connsiteY11580" fmla="*/ 4945638 h 14922648"/>
              <a:gd name="connsiteX11581" fmla="*/ 10790511 w 12238203"/>
              <a:gd name="connsiteY11581" fmla="*/ 4974284 h 14922648"/>
              <a:gd name="connsiteX11582" fmla="*/ 6853054 w 12238203"/>
              <a:gd name="connsiteY11582" fmla="*/ 13888679 h 14922648"/>
              <a:gd name="connsiteX11583" fmla="*/ 6839104 w 12238203"/>
              <a:gd name="connsiteY11583" fmla="*/ 13912618 h 14922648"/>
              <a:gd name="connsiteX11584" fmla="*/ 6841226 w 12238203"/>
              <a:gd name="connsiteY11584" fmla="*/ 13856920 h 14922648"/>
              <a:gd name="connsiteX11585" fmla="*/ 6855089 w 12238203"/>
              <a:gd name="connsiteY11585" fmla="*/ 13859474 h 14922648"/>
              <a:gd name="connsiteX11586" fmla="*/ 6853054 w 12238203"/>
              <a:gd name="connsiteY11586" fmla="*/ 13888679 h 14922648"/>
              <a:gd name="connsiteX11587" fmla="*/ 8838582 w 12238203"/>
              <a:gd name="connsiteY11587" fmla="*/ 9397034 h 14922648"/>
              <a:gd name="connsiteX11588" fmla="*/ 8818417 w 12238203"/>
              <a:gd name="connsiteY11588" fmla="*/ 9431089 h 14922648"/>
              <a:gd name="connsiteX11589" fmla="*/ 8768529 w 12238203"/>
              <a:gd name="connsiteY11589" fmla="*/ 9360967 h 14922648"/>
              <a:gd name="connsiteX11590" fmla="*/ 8756070 w 12238203"/>
              <a:gd name="connsiteY11590" fmla="*/ 9280275 h 14922648"/>
              <a:gd name="connsiteX11591" fmla="*/ 8838582 w 12238203"/>
              <a:gd name="connsiteY11591" fmla="*/ 9397034 h 14922648"/>
              <a:gd name="connsiteX11592" fmla="*/ 11206923 w 12238203"/>
              <a:gd name="connsiteY11592" fmla="*/ 4038024 h 14922648"/>
              <a:gd name="connsiteX11593" fmla="*/ 11198504 w 12238203"/>
              <a:gd name="connsiteY11593" fmla="*/ 4023778 h 14922648"/>
              <a:gd name="connsiteX11594" fmla="*/ 11191895 w 12238203"/>
              <a:gd name="connsiteY11594" fmla="*/ 4029925 h 14922648"/>
              <a:gd name="connsiteX11595" fmla="*/ 11191372 w 12238203"/>
              <a:gd name="connsiteY11595" fmla="*/ 4034303 h 14922648"/>
              <a:gd name="connsiteX11596" fmla="*/ 11190947 w 12238203"/>
              <a:gd name="connsiteY11596" fmla="*/ 4037855 h 14922648"/>
              <a:gd name="connsiteX11597" fmla="*/ 11197981 w 12238203"/>
              <a:gd name="connsiteY11597" fmla="*/ 4052638 h 14922648"/>
              <a:gd name="connsiteX11598" fmla="*/ 11206923 w 12238203"/>
              <a:gd name="connsiteY11598" fmla="*/ 4038024 h 14922648"/>
              <a:gd name="connsiteX11599" fmla="*/ 11134462 w 12238203"/>
              <a:gd name="connsiteY11599" fmla="*/ 4206777 h 14922648"/>
              <a:gd name="connsiteX11600" fmla="*/ 11132405 w 12238203"/>
              <a:gd name="connsiteY11600" fmla="*/ 4177414 h 14922648"/>
              <a:gd name="connsiteX11601" fmla="*/ 11130476 w 12238203"/>
              <a:gd name="connsiteY11601" fmla="*/ 4166485 h 14922648"/>
              <a:gd name="connsiteX11602" fmla="*/ 11125933 w 12238203"/>
              <a:gd name="connsiteY11602" fmla="*/ 4140743 h 14922648"/>
              <a:gd name="connsiteX11603" fmla="*/ 11125337 w 12238203"/>
              <a:gd name="connsiteY11603" fmla="*/ 4131740 h 14922648"/>
              <a:gd name="connsiteX11604" fmla="*/ 11122885 w 12238203"/>
              <a:gd name="connsiteY11604" fmla="*/ 4094738 h 14922648"/>
              <a:gd name="connsiteX11605" fmla="*/ 11094349 w 12238203"/>
              <a:gd name="connsiteY11605" fmla="*/ 4072688 h 14922648"/>
              <a:gd name="connsiteX11606" fmla="*/ 11093730 w 12238203"/>
              <a:gd name="connsiteY11606" fmla="*/ 4130597 h 14922648"/>
              <a:gd name="connsiteX11607" fmla="*/ 11096086 w 12238203"/>
              <a:gd name="connsiteY11607" fmla="*/ 4174901 h 14922648"/>
              <a:gd name="connsiteX11608" fmla="*/ 11096187 w 12238203"/>
              <a:gd name="connsiteY11608" fmla="*/ 4176787 h 14922648"/>
              <a:gd name="connsiteX11609" fmla="*/ 11110780 w 12238203"/>
              <a:gd name="connsiteY11609" fmla="*/ 4206857 h 14922648"/>
              <a:gd name="connsiteX11610" fmla="*/ 11114356 w 12238203"/>
              <a:gd name="connsiteY11610" fmla="*/ 4214225 h 14922648"/>
              <a:gd name="connsiteX11611" fmla="*/ 11116145 w 12238203"/>
              <a:gd name="connsiteY11611" fmla="*/ 4196969 h 14922648"/>
              <a:gd name="connsiteX11612" fmla="*/ 11115988 w 12238203"/>
              <a:gd name="connsiteY11612" fmla="*/ 4196181 h 14922648"/>
              <a:gd name="connsiteX11613" fmla="*/ 11112711 w 12238203"/>
              <a:gd name="connsiteY11613" fmla="*/ 4179750 h 14922648"/>
              <a:gd name="connsiteX11614" fmla="*/ 11117995 w 12238203"/>
              <a:gd name="connsiteY11614" fmla="*/ 4149484 h 14922648"/>
              <a:gd name="connsiteX11615" fmla="*/ 11119305 w 12238203"/>
              <a:gd name="connsiteY11615" fmla="*/ 4177943 h 14922648"/>
              <a:gd name="connsiteX11616" fmla="*/ 11121468 w 12238203"/>
              <a:gd name="connsiteY11616" fmla="*/ 4184950 h 14922648"/>
              <a:gd name="connsiteX11617" fmla="*/ 11127215 w 12238203"/>
              <a:gd name="connsiteY11617" fmla="*/ 4203575 h 14922648"/>
              <a:gd name="connsiteX11618" fmla="*/ 11175970 w 12238203"/>
              <a:gd name="connsiteY11618" fmla="*/ 4112834 h 14922648"/>
              <a:gd name="connsiteX11619" fmla="*/ 11174474 w 12238203"/>
              <a:gd name="connsiteY11619" fmla="*/ 4087157 h 14922648"/>
              <a:gd name="connsiteX11620" fmla="*/ 11171741 w 12238203"/>
              <a:gd name="connsiteY11620" fmla="*/ 4063269 h 14922648"/>
              <a:gd name="connsiteX11621" fmla="*/ 11170761 w 12238203"/>
              <a:gd name="connsiteY11621" fmla="*/ 4054711 h 14922648"/>
              <a:gd name="connsiteX11622" fmla="*/ 11150332 w 12238203"/>
              <a:gd name="connsiteY11622" fmla="*/ 4002493 h 14922648"/>
              <a:gd name="connsiteX11623" fmla="*/ 11158826 w 12238203"/>
              <a:gd name="connsiteY11623" fmla="*/ 4076678 h 14922648"/>
              <a:gd name="connsiteX11624" fmla="*/ 11139577 w 12238203"/>
              <a:gd name="connsiteY11624" fmla="*/ 4026833 h 14922648"/>
              <a:gd name="connsiteX11625" fmla="*/ 11141739 w 12238203"/>
              <a:gd name="connsiteY11625" fmla="*/ 4077294 h 14922648"/>
              <a:gd name="connsiteX11626" fmla="*/ 11125175 w 12238203"/>
              <a:gd name="connsiteY11626" fmla="*/ 4049050 h 14922648"/>
              <a:gd name="connsiteX11627" fmla="*/ 11125900 w 12238203"/>
              <a:gd name="connsiteY11627" fmla="*/ 4100600 h 14922648"/>
              <a:gd name="connsiteX11628" fmla="*/ 11132264 w 12238203"/>
              <a:gd name="connsiteY11628" fmla="*/ 4121519 h 14922648"/>
              <a:gd name="connsiteX11629" fmla="*/ 11140002 w 12238203"/>
              <a:gd name="connsiteY11629" fmla="*/ 4146959 h 14922648"/>
              <a:gd name="connsiteX11630" fmla="*/ 11160204 w 12238203"/>
              <a:gd name="connsiteY11630" fmla="*/ 4110461 h 14922648"/>
              <a:gd name="connsiteX11631" fmla="*/ 11160727 w 12238203"/>
              <a:gd name="connsiteY11631" fmla="*/ 4081601 h 14922648"/>
              <a:gd name="connsiteX11632" fmla="*/ 11175970 w 12238203"/>
              <a:gd name="connsiteY11632" fmla="*/ 4112834 h 14922648"/>
              <a:gd name="connsiteX11633" fmla="*/ 8331146 w 12238203"/>
              <a:gd name="connsiteY11633" fmla="*/ 10552392 h 14922648"/>
              <a:gd name="connsiteX11634" fmla="*/ 8167699 w 12238203"/>
              <a:gd name="connsiteY11634" fmla="*/ 10541766 h 14922648"/>
              <a:gd name="connsiteX11635" fmla="*/ 8135460 w 12238203"/>
              <a:gd name="connsiteY11635" fmla="*/ 10264505 h 14922648"/>
              <a:gd name="connsiteX11636" fmla="*/ 8131812 w 12238203"/>
              <a:gd name="connsiteY11636" fmla="*/ 10185782 h 14922648"/>
              <a:gd name="connsiteX11637" fmla="*/ 8192446 w 12238203"/>
              <a:gd name="connsiteY11637" fmla="*/ 10274916 h 14922648"/>
              <a:gd name="connsiteX11638" fmla="*/ 8224145 w 12238203"/>
              <a:gd name="connsiteY11638" fmla="*/ 10200240 h 14922648"/>
              <a:gd name="connsiteX11639" fmla="*/ 8266952 w 12238203"/>
              <a:gd name="connsiteY11639" fmla="*/ 10267863 h 14922648"/>
              <a:gd name="connsiteX11640" fmla="*/ 8320638 w 12238203"/>
              <a:gd name="connsiteY11640" fmla="*/ 10204152 h 14922648"/>
              <a:gd name="connsiteX11641" fmla="*/ 8341812 w 12238203"/>
              <a:gd name="connsiteY11641" fmla="*/ 10261115 h 14922648"/>
              <a:gd name="connsiteX11642" fmla="*/ 8324243 w 12238203"/>
              <a:gd name="connsiteY11642" fmla="*/ 10531080 h 14922648"/>
              <a:gd name="connsiteX11643" fmla="*/ 8331146 w 12238203"/>
              <a:gd name="connsiteY11643" fmla="*/ 10552392 h 14922648"/>
              <a:gd name="connsiteX11644" fmla="*/ 7227528 w 12238203"/>
              <a:gd name="connsiteY11644" fmla="*/ 13055952 h 14922648"/>
              <a:gd name="connsiteX11645" fmla="*/ 7186080 w 12238203"/>
              <a:gd name="connsiteY11645" fmla="*/ 13063119 h 14922648"/>
              <a:gd name="connsiteX11646" fmla="*/ 7217279 w 12238203"/>
              <a:gd name="connsiteY11646" fmla="*/ 13051423 h 14922648"/>
              <a:gd name="connsiteX11647" fmla="*/ 7112176 w 12238203"/>
              <a:gd name="connsiteY11647" fmla="*/ 13055944 h 14922648"/>
              <a:gd name="connsiteX11648" fmla="*/ 7079369 w 12238203"/>
              <a:gd name="connsiteY11648" fmla="*/ 13086294 h 14922648"/>
              <a:gd name="connsiteX11649" fmla="*/ 7181370 w 12238203"/>
              <a:gd name="connsiteY11649" fmla="*/ 13073778 h 14922648"/>
              <a:gd name="connsiteX11650" fmla="*/ 7137473 w 12238203"/>
              <a:gd name="connsiteY11650" fmla="*/ 13086487 h 14922648"/>
              <a:gd name="connsiteX11651" fmla="*/ 7163668 w 12238203"/>
              <a:gd name="connsiteY11651" fmla="*/ 13084492 h 14922648"/>
              <a:gd name="connsiteX11652" fmla="*/ 7178645 w 12238203"/>
              <a:gd name="connsiteY11652" fmla="*/ 13082282 h 14922648"/>
              <a:gd name="connsiteX11653" fmla="*/ 7191874 w 12238203"/>
              <a:gd name="connsiteY11653" fmla="*/ 13080330 h 14922648"/>
              <a:gd name="connsiteX11654" fmla="*/ 7227528 w 12238203"/>
              <a:gd name="connsiteY11654" fmla="*/ 13055952 h 14922648"/>
              <a:gd name="connsiteX11655" fmla="*/ 9846399 w 12238203"/>
              <a:gd name="connsiteY11655" fmla="*/ 7129445 h 14922648"/>
              <a:gd name="connsiteX11656" fmla="*/ 9834575 w 12238203"/>
              <a:gd name="connsiteY11656" fmla="*/ 7099606 h 14922648"/>
              <a:gd name="connsiteX11657" fmla="*/ 9824678 w 12238203"/>
              <a:gd name="connsiteY11657" fmla="*/ 7136576 h 14922648"/>
              <a:gd name="connsiteX11658" fmla="*/ 9846399 w 12238203"/>
              <a:gd name="connsiteY11658" fmla="*/ 7129445 h 14922648"/>
              <a:gd name="connsiteX11659" fmla="*/ 10722698 w 12238203"/>
              <a:gd name="connsiteY11659" fmla="*/ 5147381 h 14922648"/>
              <a:gd name="connsiteX11660" fmla="*/ 10708514 w 12238203"/>
              <a:gd name="connsiteY11660" fmla="*/ 5112542 h 14922648"/>
              <a:gd name="connsiteX11661" fmla="*/ 10722698 w 12238203"/>
              <a:gd name="connsiteY11661" fmla="*/ 5147381 h 14922648"/>
              <a:gd name="connsiteX11662" fmla="*/ 6689155 w 12238203"/>
              <a:gd name="connsiteY11662" fmla="*/ 14277476 h 14922648"/>
              <a:gd name="connsiteX11663" fmla="*/ 6665058 w 12238203"/>
              <a:gd name="connsiteY11663" fmla="*/ 14258164 h 14922648"/>
              <a:gd name="connsiteX11664" fmla="*/ 6689155 w 12238203"/>
              <a:gd name="connsiteY11664" fmla="*/ 14277476 h 14922648"/>
              <a:gd name="connsiteX11665" fmla="*/ 10684770 w 12238203"/>
              <a:gd name="connsiteY11665" fmla="*/ 5236406 h 14922648"/>
              <a:gd name="connsiteX11666" fmla="*/ 10674800 w 12238203"/>
              <a:gd name="connsiteY11666" fmla="*/ 5250842 h 14922648"/>
              <a:gd name="connsiteX11667" fmla="*/ 10674816 w 12238203"/>
              <a:gd name="connsiteY11667" fmla="*/ 5249664 h 14922648"/>
              <a:gd name="connsiteX11668" fmla="*/ 10684062 w 12238203"/>
              <a:gd name="connsiteY11668" fmla="*/ 5234680 h 14922648"/>
              <a:gd name="connsiteX11669" fmla="*/ 10684220 w 12238203"/>
              <a:gd name="connsiteY11669" fmla="*/ 5234466 h 14922648"/>
              <a:gd name="connsiteX11670" fmla="*/ 10778167 w 12238203"/>
              <a:gd name="connsiteY11670" fmla="*/ 5031074 h 14922648"/>
              <a:gd name="connsiteX11671" fmla="*/ 10764287 w 12238203"/>
              <a:gd name="connsiteY11671" fmla="*/ 4958615 h 14922648"/>
              <a:gd name="connsiteX11672" fmla="*/ 10757764 w 12238203"/>
              <a:gd name="connsiteY11672" fmla="*/ 4917979 h 14922648"/>
              <a:gd name="connsiteX11673" fmla="*/ 10767608 w 12238203"/>
              <a:gd name="connsiteY11673" fmla="*/ 4914165 h 14922648"/>
              <a:gd name="connsiteX11674" fmla="*/ 10753217 w 12238203"/>
              <a:gd name="connsiteY11674" fmla="*/ 4870562 h 14922648"/>
              <a:gd name="connsiteX11675" fmla="*/ 10746901 w 12238203"/>
              <a:gd name="connsiteY11675" fmla="*/ 4838690 h 14922648"/>
              <a:gd name="connsiteX11676" fmla="*/ 10749002 w 12238203"/>
              <a:gd name="connsiteY11676" fmla="*/ 4918189 h 14922648"/>
              <a:gd name="connsiteX11677" fmla="*/ 10736561 w 12238203"/>
              <a:gd name="connsiteY11677" fmla="*/ 4863968 h 14922648"/>
              <a:gd name="connsiteX11678" fmla="*/ 10733058 w 12238203"/>
              <a:gd name="connsiteY11678" fmla="*/ 4847438 h 14922648"/>
              <a:gd name="connsiteX11679" fmla="*/ 10730808 w 12238203"/>
              <a:gd name="connsiteY11679" fmla="*/ 4836825 h 14922648"/>
              <a:gd name="connsiteX11680" fmla="*/ 10717057 w 12238203"/>
              <a:gd name="connsiteY11680" fmla="*/ 4812749 h 14922648"/>
              <a:gd name="connsiteX11681" fmla="*/ 10698262 w 12238203"/>
              <a:gd name="connsiteY11681" fmla="*/ 4817199 h 14922648"/>
              <a:gd name="connsiteX11682" fmla="*/ 10713371 w 12238203"/>
              <a:gd name="connsiteY11682" fmla="*/ 4870431 h 14922648"/>
              <a:gd name="connsiteX11683" fmla="*/ 10715758 w 12238203"/>
              <a:gd name="connsiteY11683" fmla="*/ 4880937 h 14922648"/>
              <a:gd name="connsiteX11684" fmla="*/ 10725711 w 12238203"/>
              <a:gd name="connsiteY11684" fmla="*/ 4924735 h 14922648"/>
              <a:gd name="connsiteX11685" fmla="*/ 10735556 w 12238203"/>
              <a:gd name="connsiteY11685" fmla="*/ 4920921 h 14922648"/>
              <a:gd name="connsiteX11686" fmla="*/ 10754442 w 12238203"/>
              <a:gd name="connsiteY11686" fmla="*/ 4962429 h 14922648"/>
              <a:gd name="connsiteX11687" fmla="*/ 10778167 w 12238203"/>
              <a:gd name="connsiteY11687" fmla="*/ 5031074 h 14922648"/>
              <a:gd name="connsiteX11688" fmla="*/ 10827394 w 12238203"/>
              <a:gd name="connsiteY11688" fmla="*/ 4919663 h 14922648"/>
              <a:gd name="connsiteX11689" fmla="*/ 10801964 w 12238203"/>
              <a:gd name="connsiteY11689" fmla="*/ 4779856 h 14922648"/>
              <a:gd name="connsiteX11690" fmla="*/ 10783267 w 12238203"/>
              <a:gd name="connsiteY11690" fmla="*/ 4764014 h 14922648"/>
              <a:gd name="connsiteX11691" fmla="*/ 10780118 w 12238203"/>
              <a:gd name="connsiteY11691" fmla="*/ 4756307 h 14922648"/>
              <a:gd name="connsiteX11692" fmla="*/ 10775125 w 12238203"/>
              <a:gd name="connsiteY11692" fmla="*/ 4744083 h 14922648"/>
              <a:gd name="connsiteX11693" fmla="*/ 10760746 w 12238203"/>
              <a:gd name="connsiteY11693" fmla="*/ 4703482 h 14922648"/>
              <a:gd name="connsiteX11694" fmla="*/ 10763979 w 12238203"/>
              <a:gd name="connsiteY11694" fmla="*/ 4751275 h 14922648"/>
              <a:gd name="connsiteX11695" fmla="*/ 10771512 w 12238203"/>
              <a:gd name="connsiteY11695" fmla="*/ 4772973 h 14922648"/>
              <a:gd name="connsiteX11696" fmla="*/ 10779069 w 12238203"/>
              <a:gd name="connsiteY11696" fmla="*/ 4794741 h 14922648"/>
              <a:gd name="connsiteX11697" fmla="*/ 10787197 w 12238203"/>
              <a:gd name="connsiteY11697" fmla="*/ 4785578 h 14922648"/>
              <a:gd name="connsiteX11698" fmla="*/ 10794998 w 12238203"/>
              <a:gd name="connsiteY11698" fmla="*/ 4812905 h 14922648"/>
              <a:gd name="connsiteX11699" fmla="*/ 10796814 w 12238203"/>
              <a:gd name="connsiteY11699" fmla="*/ 4819266 h 14922648"/>
              <a:gd name="connsiteX11700" fmla="*/ 10827394 w 12238203"/>
              <a:gd name="connsiteY11700" fmla="*/ 4919663 h 14922648"/>
              <a:gd name="connsiteX11701" fmla="*/ 10881147 w 12238203"/>
              <a:gd name="connsiteY11701" fmla="*/ 4798007 h 14922648"/>
              <a:gd name="connsiteX11702" fmla="*/ 10862863 w 12238203"/>
              <a:gd name="connsiteY11702" fmla="*/ 4773601 h 14922648"/>
              <a:gd name="connsiteX11703" fmla="*/ 10881147 w 12238203"/>
              <a:gd name="connsiteY11703" fmla="*/ 4798007 h 14922648"/>
              <a:gd name="connsiteX11704" fmla="*/ 11106190 w 12238203"/>
              <a:gd name="connsiteY11704" fmla="*/ 4289215 h 14922648"/>
              <a:gd name="connsiteX11705" fmla="*/ 11096781 w 12238203"/>
              <a:gd name="connsiteY11705" fmla="*/ 4235551 h 14922648"/>
              <a:gd name="connsiteX11706" fmla="*/ 11094023 w 12238203"/>
              <a:gd name="connsiteY11706" fmla="*/ 4287922 h 14922648"/>
              <a:gd name="connsiteX11707" fmla="*/ 11106190 w 12238203"/>
              <a:gd name="connsiteY11707" fmla="*/ 4289215 h 14922648"/>
              <a:gd name="connsiteX11708" fmla="*/ 7207083 w 12238203"/>
              <a:gd name="connsiteY11708" fmla="*/ 13117243 h 14922648"/>
              <a:gd name="connsiteX11709" fmla="*/ 7196406 w 12238203"/>
              <a:gd name="connsiteY11709" fmla="*/ 13112526 h 14922648"/>
              <a:gd name="connsiteX11710" fmla="*/ 7184122 w 12238203"/>
              <a:gd name="connsiteY11710" fmla="*/ 13126464 h 14922648"/>
              <a:gd name="connsiteX11711" fmla="*/ 7194372 w 12238203"/>
              <a:gd name="connsiteY11711" fmla="*/ 13130993 h 14922648"/>
              <a:gd name="connsiteX11712" fmla="*/ 7207083 w 12238203"/>
              <a:gd name="connsiteY11712" fmla="*/ 13117243 h 14922648"/>
              <a:gd name="connsiteX11713" fmla="*/ 7278294 w 12238203"/>
              <a:gd name="connsiteY11713" fmla="*/ 12956075 h 14922648"/>
              <a:gd name="connsiteX11714" fmla="*/ 7126843 w 12238203"/>
              <a:gd name="connsiteY11714" fmla="*/ 12978849 h 14922648"/>
              <a:gd name="connsiteX11715" fmla="*/ 7184947 w 12238203"/>
              <a:gd name="connsiteY11715" fmla="*/ 12979041 h 14922648"/>
              <a:gd name="connsiteX11716" fmla="*/ 7099589 w 12238203"/>
              <a:gd name="connsiteY11716" fmla="*/ 13011653 h 14922648"/>
              <a:gd name="connsiteX11717" fmla="*/ 7278294 w 12238203"/>
              <a:gd name="connsiteY11717" fmla="*/ 12956075 h 14922648"/>
              <a:gd name="connsiteX11718" fmla="*/ 6674352 w 12238203"/>
              <a:gd name="connsiteY11718" fmla="*/ 14325981 h 14922648"/>
              <a:gd name="connsiteX11719" fmla="*/ 6605056 w 12238203"/>
              <a:gd name="connsiteY11719" fmla="*/ 14273956 h 14922648"/>
              <a:gd name="connsiteX11720" fmla="*/ 6635534 w 12238203"/>
              <a:gd name="connsiteY11720" fmla="*/ 14308830 h 14922648"/>
              <a:gd name="connsiteX11721" fmla="*/ 6674352 w 12238203"/>
              <a:gd name="connsiteY11721" fmla="*/ 14325981 h 14922648"/>
              <a:gd name="connsiteX11722" fmla="*/ 11040546 w 12238203"/>
              <a:gd name="connsiteY11722" fmla="*/ 4447008 h 14922648"/>
              <a:gd name="connsiteX11723" fmla="*/ 11033725 w 12238203"/>
              <a:gd name="connsiteY11723" fmla="*/ 4443994 h 14922648"/>
              <a:gd name="connsiteX11724" fmla="*/ 11030707 w 12238203"/>
              <a:gd name="connsiteY11724" fmla="*/ 4450827 h 14922648"/>
              <a:gd name="connsiteX11725" fmla="*/ 11037528 w 12238203"/>
              <a:gd name="connsiteY11725" fmla="*/ 4453840 h 14922648"/>
              <a:gd name="connsiteX11726" fmla="*/ 8067742 w 12238203"/>
              <a:gd name="connsiteY11726" fmla="*/ 11175612 h 14922648"/>
              <a:gd name="connsiteX11727" fmla="*/ 8021136 w 12238203"/>
              <a:gd name="connsiteY11727" fmla="*/ 11171759 h 14922648"/>
              <a:gd name="connsiteX11728" fmla="*/ 7974708 w 12238203"/>
              <a:gd name="connsiteY11728" fmla="*/ 11179141 h 14922648"/>
              <a:gd name="connsiteX11729" fmla="*/ 7989284 w 12238203"/>
              <a:gd name="connsiteY11729" fmla="*/ 11179393 h 14922648"/>
              <a:gd name="connsiteX11730" fmla="*/ 7985710 w 12238203"/>
              <a:gd name="connsiteY11730" fmla="*/ 11193549 h 14922648"/>
              <a:gd name="connsiteX11731" fmla="*/ 8010441 w 12238203"/>
              <a:gd name="connsiteY11731" fmla="*/ 11179161 h 14922648"/>
              <a:gd name="connsiteX11732" fmla="*/ 8042658 w 12238203"/>
              <a:gd name="connsiteY11732" fmla="*/ 11189695 h 14922648"/>
              <a:gd name="connsiteX11733" fmla="*/ 8017527 w 12238203"/>
              <a:gd name="connsiteY11733" fmla="*/ 11225286 h 14922648"/>
              <a:gd name="connsiteX11734" fmla="*/ 7977169 w 12238203"/>
              <a:gd name="connsiteY11734" fmla="*/ 11268585 h 14922648"/>
              <a:gd name="connsiteX11735" fmla="*/ 7973549 w 12238203"/>
              <a:gd name="connsiteY11735" fmla="*/ 11281691 h 14922648"/>
              <a:gd name="connsiteX11736" fmla="*/ 7971380 w 12238203"/>
              <a:gd name="connsiteY11736" fmla="*/ 11289546 h 14922648"/>
              <a:gd name="connsiteX11737" fmla="*/ 7981958 w 12238203"/>
              <a:gd name="connsiteY11737" fmla="*/ 11289430 h 14922648"/>
              <a:gd name="connsiteX11738" fmla="*/ 7982067 w 12238203"/>
              <a:gd name="connsiteY11738" fmla="*/ 11289301 h 14922648"/>
              <a:gd name="connsiteX11739" fmla="*/ 8027672 w 12238203"/>
              <a:gd name="connsiteY11739" fmla="*/ 11235416 h 14922648"/>
              <a:gd name="connsiteX11740" fmla="*/ 8067742 w 12238203"/>
              <a:gd name="connsiteY11740" fmla="*/ 11175612 h 14922648"/>
              <a:gd name="connsiteX11741" fmla="*/ 8757860 w 12238203"/>
              <a:gd name="connsiteY11741" fmla="*/ 9617696 h 14922648"/>
              <a:gd name="connsiteX11742" fmla="*/ 8737160 w 12238203"/>
              <a:gd name="connsiteY11742" fmla="*/ 9599974 h 14922648"/>
              <a:gd name="connsiteX11743" fmla="*/ 8757860 w 12238203"/>
              <a:gd name="connsiteY11743" fmla="*/ 9617696 h 14922648"/>
              <a:gd name="connsiteX11744" fmla="*/ 8270999 w 12238203"/>
              <a:gd name="connsiteY11744" fmla="*/ 10720234 h 14922648"/>
              <a:gd name="connsiteX11745" fmla="*/ 8189068 w 12238203"/>
              <a:gd name="connsiteY11745" fmla="*/ 10742011 h 14922648"/>
              <a:gd name="connsiteX11746" fmla="*/ 8231914 w 12238203"/>
              <a:gd name="connsiteY11746" fmla="*/ 10713647 h 14922648"/>
              <a:gd name="connsiteX11747" fmla="*/ 8270999 w 12238203"/>
              <a:gd name="connsiteY11747" fmla="*/ 10720234 h 14922648"/>
              <a:gd name="connsiteX11748" fmla="*/ 9787474 w 12238203"/>
              <a:gd name="connsiteY11748" fmla="*/ 7289571 h 14922648"/>
              <a:gd name="connsiteX11749" fmla="*/ 9780480 w 12238203"/>
              <a:gd name="connsiteY11749" fmla="*/ 7277423 h 14922648"/>
              <a:gd name="connsiteX11750" fmla="*/ 9787474 w 12238203"/>
              <a:gd name="connsiteY11750" fmla="*/ 7289571 h 14922648"/>
              <a:gd name="connsiteX11751" fmla="*/ 10713320 w 12238203"/>
              <a:gd name="connsiteY11751" fmla="*/ 5195065 h 14922648"/>
              <a:gd name="connsiteX11752" fmla="*/ 10697982 w 12238203"/>
              <a:gd name="connsiteY11752" fmla="*/ 5217276 h 14922648"/>
              <a:gd name="connsiteX11753" fmla="*/ 10697658 w 12238203"/>
              <a:gd name="connsiteY11753" fmla="*/ 5212644 h 14922648"/>
              <a:gd name="connsiteX11754" fmla="*/ 10712223 w 12238203"/>
              <a:gd name="connsiteY11754" fmla="*/ 5189037 h 14922648"/>
              <a:gd name="connsiteX11755" fmla="*/ 10646929 w 12238203"/>
              <a:gd name="connsiteY11755" fmla="*/ 5346564 h 14922648"/>
              <a:gd name="connsiteX11756" fmla="*/ 10627015 w 12238203"/>
              <a:gd name="connsiteY11756" fmla="*/ 5287761 h 14922648"/>
              <a:gd name="connsiteX11757" fmla="*/ 10646929 w 12238203"/>
              <a:gd name="connsiteY11757" fmla="*/ 5346564 h 14922648"/>
              <a:gd name="connsiteX11758" fmla="*/ 11581283 w 12238203"/>
              <a:gd name="connsiteY11758" fmla="*/ 3232765 h 14922648"/>
              <a:gd name="connsiteX11759" fmla="*/ 11569977 w 12238203"/>
              <a:gd name="connsiteY11759" fmla="*/ 3219102 h 14922648"/>
              <a:gd name="connsiteX11760" fmla="*/ 11581283 w 12238203"/>
              <a:gd name="connsiteY11760" fmla="*/ 3232765 h 14922648"/>
              <a:gd name="connsiteX11761" fmla="*/ 11125267 w 12238203"/>
              <a:gd name="connsiteY11761" fmla="*/ 4265698 h 14922648"/>
              <a:gd name="connsiteX11762" fmla="*/ 11111444 w 12238203"/>
              <a:gd name="connsiteY11762" fmla="*/ 4258872 h 14922648"/>
              <a:gd name="connsiteX11763" fmla="*/ 11120558 w 12238203"/>
              <a:gd name="connsiteY11763" fmla="*/ 4275148 h 14922648"/>
              <a:gd name="connsiteX11764" fmla="*/ 11125267 w 12238203"/>
              <a:gd name="connsiteY11764" fmla="*/ 4265698 h 14922648"/>
              <a:gd name="connsiteX11765" fmla="*/ 8923872 w 12238203"/>
              <a:gd name="connsiteY11765" fmla="*/ 9251692 h 14922648"/>
              <a:gd name="connsiteX11766" fmla="*/ 8898945 w 12238203"/>
              <a:gd name="connsiteY11766" fmla="*/ 9235594 h 14922648"/>
              <a:gd name="connsiteX11767" fmla="*/ 8923872 w 12238203"/>
              <a:gd name="connsiteY11767" fmla="*/ 9251692 h 14922648"/>
              <a:gd name="connsiteX11768" fmla="*/ 11029066 w 12238203"/>
              <a:gd name="connsiteY11768" fmla="*/ 4491442 h 14922648"/>
              <a:gd name="connsiteX11769" fmla="*/ 11017422 w 12238203"/>
              <a:gd name="connsiteY11769" fmla="*/ 4461289 h 14922648"/>
              <a:gd name="connsiteX11770" fmla="*/ 11029066 w 12238203"/>
              <a:gd name="connsiteY11770" fmla="*/ 4491442 h 14922648"/>
              <a:gd name="connsiteX11771" fmla="*/ 11728532 w 12238203"/>
              <a:gd name="connsiteY11771" fmla="*/ 2913246 h 14922648"/>
              <a:gd name="connsiteX11772" fmla="*/ 11695376 w 12238203"/>
              <a:gd name="connsiteY11772" fmla="*/ 2960325 h 14922648"/>
              <a:gd name="connsiteX11773" fmla="*/ 11682812 w 12238203"/>
              <a:gd name="connsiteY11773" fmla="*/ 2957303 h 14922648"/>
              <a:gd name="connsiteX11774" fmla="*/ 11693735 w 12238203"/>
              <a:gd name="connsiteY11774" fmla="*/ 2930253 h 14922648"/>
              <a:gd name="connsiteX11775" fmla="*/ 11634614 w 12238203"/>
              <a:gd name="connsiteY11775" fmla="*/ 2940561 h 14922648"/>
              <a:gd name="connsiteX11776" fmla="*/ 11669946 w 12238203"/>
              <a:gd name="connsiteY11776" fmla="*/ 2902539 h 14922648"/>
              <a:gd name="connsiteX11777" fmla="*/ 11682409 w 12238203"/>
              <a:gd name="connsiteY11777" fmla="*/ 2888313 h 14922648"/>
              <a:gd name="connsiteX11778" fmla="*/ 11684685 w 12238203"/>
              <a:gd name="connsiteY11778" fmla="*/ 2914618 h 14922648"/>
              <a:gd name="connsiteX11779" fmla="*/ 11728532 w 12238203"/>
              <a:gd name="connsiteY11779" fmla="*/ 2913246 h 14922648"/>
              <a:gd name="connsiteX11780" fmla="*/ 10736284 w 12238203"/>
              <a:gd name="connsiteY11780" fmla="*/ 5161811 h 14922648"/>
              <a:gd name="connsiteX11781" fmla="*/ 10734404 w 12238203"/>
              <a:gd name="connsiteY11781" fmla="*/ 5164532 h 14922648"/>
              <a:gd name="connsiteX11782" fmla="*/ 10734843 w 12238203"/>
              <a:gd name="connsiteY11782" fmla="*/ 5156828 h 14922648"/>
              <a:gd name="connsiteX11783" fmla="*/ 10635697 w 12238203"/>
              <a:gd name="connsiteY11783" fmla="*/ 5391604 h 14922648"/>
              <a:gd name="connsiteX11784" fmla="*/ 10637815 w 12238203"/>
              <a:gd name="connsiteY11784" fmla="*/ 5363033 h 14922648"/>
              <a:gd name="connsiteX11785" fmla="*/ 10638629 w 12238203"/>
              <a:gd name="connsiteY11785" fmla="*/ 5352058 h 14922648"/>
              <a:gd name="connsiteX11786" fmla="*/ 10596587 w 12238203"/>
              <a:gd name="connsiteY11786" fmla="*/ 5253908 h 14922648"/>
              <a:gd name="connsiteX11787" fmla="*/ 10600003 w 12238203"/>
              <a:gd name="connsiteY11787" fmla="*/ 5232560 h 14922648"/>
              <a:gd name="connsiteX11788" fmla="*/ 10599715 w 12238203"/>
              <a:gd name="connsiteY11788" fmla="*/ 5231044 h 14922648"/>
              <a:gd name="connsiteX11789" fmla="*/ 10596430 w 12238203"/>
              <a:gd name="connsiteY11789" fmla="*/ 5213722 h 14922648"/>
              <a:gd name="connsiteX11790" fmla="*/ 10579481 w 12238203"/>
              <a:gd name="connsiteY11790" fmla="*/ 5179515 h 14922648"/>
              <a:gd name="connsiteX11791" fmla="*/ 10574993 w 12238203"/>
              <a:gd name="connsiteY11791" fmla="*/ 5256612 h 14922648"/>
              <a:gd name="connsiteX11792" fmla="*/ 10590156 w 12238203"/>
              <a:gd name="connsiteY11792" fmla="*/ 5259229 h 14922648"/>
              <a:gd name="connsiteX11793" fmla="*/ 10610690 w 12238203"/>
              <a:gd name="connsiteY11793" fmla="*/ 5326152 h 14922648"/>
              <a:gd name="connsiteX11794" fmla="*/ 10624549 w 12238203"/>
              <a:gd name="connsiteY11794" fmla="*/ 5362424 h 14922648"/>
              <a:gd name="connsiteX11795" fmla="*/ 11579353 w 12238203"/>
              <a:gd name="connsiteY11795" fmla="*/ 3257915 h 14922648"/>
              <a:gd name="connsiteX11796" fmla="*/ 11569953 w 12238203"/>
              <a:gd name="connsiteY11796" fmla="*/ 3249173 h 14922648"/>
              <a:gd name="connsiteX11797" fmla="*/ 11565052 w 12238203"/>
              <a:gd name="connsiteY11797" fmla="*/ 3260264 h 14922648"/>
              <a:gd name="connsiteX11798" fmla="*/ 11576149 w 12238203"/>
              <a:gd name="connsiteY11798" fmla="*/ 3265167 h 14922648"/>
              <a:gd name="connsiteX11799" fmla="*/ 7101534 w 12238203"/>
              <a:gd name="connsiteY11799" fmla="*/ 13393320 h 14922648"/>
              <a:gd name="connsiteX11800" fmla="*/ 7029908 w 12238203"/>
              <a:gd name="connsiteY11800" fmla="*/ 13421239 h 14922648"/>
              <a:gd name="connsiteX11801" fmla="*/ 7101534 w 12238203"/>
              <a:gd name="connsiteY11801" fmla="*/ 13393320 h 14922648"/>
              <a:gd name="connsiteX11802" fmla="*/ 10267477 w 12238203"/>
              <a:gd name="connsiteY11802" fmla="*/ 6228248 h 14922648"/>
              <a:gd name="connsiteX11803" fmla="*/ 10260228 w 12238203"/>
              <a:gd name="connsiteY11803" fmla="*/ 6225045 h 14922648"/>
              <a:gd name="connsiteX11804" fmla="*/ 10255499 w 12238203"/>
              <a:gd name="connsiteY11804" fmla="*/ 6235746 h 14922648"/>
              <a:gd name="connsiteX11805" fmla="*/ 10262749 w 12238203"/>
              <a:gd name="connsiteY11805" fmla="*/ 6238949 h 14922648"/>
              <a:gd name="connsiteX11806" fmla="*/ 8557734 w 12238203"/>
              <a:gd name="connsiteY11806" fmla="*/ 10102569 h 14922648"/>
              <a:gd name="connsiteX11807" fmla="*/ 8546068 w 12238203"/>
              <a:gd name="connsiteY11807" fmla="*/ 10049281 h 14922648"/>
              <a:gd name="connsiteX11808" fmla="*/ 8527038 w 12238203"/>
              <a:gd name="connsiteY11808" fmla="*/ 10057318 h 14922648"/>
              <a:gd name="connsiteX11809" fmla="*/ 8511143 w 12238203"/>
              <a:gd name="connsiteY11809" fmla="*/ 10036537 h 14922648"/>
              <a:gd name="connsiteX11810" fmla="*/ 8512378 w 12238203"/>
              <a:gd name="connsiteY11810" fmla="*/ 10082829 h 14922648"/>
              <a:gd name="connsiteX11811" fmla="*/ 8528079 w 12238203"/>
              <a:gd name="connsiteY11811" fmla="*/ 10086788 h 14922648"/>
              <a:gd name="connsiteX11812" fmla="*/ 8534249 w 12238203"/>
              <a:gd name="connsiteY11812" fmla="*/ 10063240 h 14922648"/>
              <a:gd name="connsiteX11813" fmla="*/ 8557734 w 12238203"/>
              <a:gd name="connsiteY11813" fmla="*/ 10102569 h 14922648"/>
              <a:gd name="connsiteX11814" fmla="*/ 10627933 w 12238203"/>
              <a:gd name="connsiteY11814" fmla="*/ 5417257 h 14922648"/>
              <a:gd name="connsiteX11815" fmla="*/ 10613302 w 12238203"/>
              <a:gd name="connsiteY11815" fmla="*/ 5361910 h 14922648"/>
              <a:gd name="connsiteX11816" fmla="*/ 10608939 w 12238203"/>
              <a:gd name="connsiteY11816" fmla="*/ 5345406 h 14922648"/>
              <a:gd name="connsiteX11817" fmla="*/ 10582422 w 12238203"/>
              <a:gd name="connsiteY11817" fmla="*/ 5276734 h 14922648"/>
              <a:gd name="connsiteX11818" fmla="*/ 10592649 w 12238203"/>
              <a:gd name="connsiteY11818" fmla="*/ 5347073 h 14922648"/>
              <a:gd name="connsiteX11819" fmla="*/ 10594676 w 12238203"/>
              <a:gd name="connsiteY11819" fmla="*/ 5361055 h 14922648"/>
              <a:gd name="connsiteX11820" fmla="*/ 10599169 w 12238203"/>
              <a:gd name="connsiteY11820" fmla="*/ 5392045 h 14922648"/>
              <a:gd name="connsiteX11821" fmla="*/ 10617404 w 12238203"/>
              <a:gd name="connsiteY11821" fmla="*/ 5433006 h 14922648"/>
              <a:gd name="connsiteX11822" fmla="*/ 10627933 w 12238203"/>
              <a:gd name="connsiteY11822" fmla="*/ 5417257 h 14922648"/>
              <a:gd name="connsiteX11823" fmla="*/ 11186070 w 12238203"/>
              <a:gd name="connsiteY11823" fmla="*/ 4154554 h 14922648"/>
              <a:gd name="connsiteX11824" fmla="*/ 11180987 w 12238203"/>
              <a:gd name="connsiteY11824" fmla="*/ 4152309 h 14922648"/>
              <a:gd name="connsiteX11825" fmla="*/ 11172429 w 12238203"/>
              <a:gd name="connsiteY11825" fmla="*/ 4148527 h 14922648"/>
              <a:gd name="connsiteX11826" fmla="*/ 11169613 w 12238203"/>
              <a:gd name="connsiteY11826" fmla="*/ 4164125 h 14922648"/>
              <a:gd name="connsiteX11827" fmla="*/ 11175856 w 12238203"/>
              <a:gd name="connsiteY11827" fmla="*/ 4164644 h 14922648"/>
              <a:gd name="connsiteX11828" fmla="*/ 11179750 w 12238203"/>
              <a:gd name="connsiteY11828" fmla="*/ 4164968 h 14922648"/>
              <a:gd name="connsiteX11829" fmla="*/ 11186070 w 12238203"/>
              <a:gd name="connsiteY11829" fmla="*/ 4154554 h 14922648"/>
              <a:gd name="connsiteX11830" fmla="*/ 9306315 w 12238203"/>
              <a:gd name="connsiteY11830" fmla="*/ 8409315 h 14922648"/>
              <a:gd name="connsiteX11831" fmla="*/ 9302747 w 12238203"/>
              <a:gd name="connsiteY11831" fmla="*/ 8400101 h 14922648"/>
              <a:gd name="connsiteX11832" fmla="*/ 9294117 w 12238203"/>
              <a:gd name="connsiteY11832" fmla="*/ 8411565 h 14922648"/>
              <a:gd name="connsiteX11833" fmla="*/ 9300508 w 12238203"/>
              <a:gd name="connsiteY11833" fmla="*/ 8414389 h 14922648"/>
              <a:gd name="connsiteX11834" fmla="*/ 9306315 w 12238203"/>
              <a:gd name="connsiteY11834" fmla="*/ 8409315 h 14922648"/>
              <a:gd name="connsiteX11835" fmla="*/ 10775107 w 12238203"/>
              <a:gd name="connsiteY11835" fmla="*/ 5086474 h 14922648"/>
              <a:gd name="connsiteX11836" fmla="*/ 10753848 w 12238203"/>
              <a:gd name="connsiteY11836" fmla="*/ 5020329 h 14922648"/>
              <a:gd name="connsiteX11837" fmla="*/ 10754128 w 12238203"/>
              <a:gd name="connsiteY11837" fmla="*/ 5065860 h 14922648"/>
              <a:gd name="connsiteX11838" fmla="*/ 10737664 w 12238203"/>
              <a:gd name="connsiteY11838" fmla="*/ 5075423 h 14922648"/>
              <a:gd name="connsiteX11839" fmla="*/ 10734136 w 12238203"/>
              <a:gd name="connsiteY11839" fmla="*/ 5111108 h 14922648"/>
              <a:gd name="connsiteX11840" fmla="*/ 10757457 w 12238203"/>
              <a:gd name="connsiteY11840" fmla="*/ 5096413 h 14922648"/>
              <a:gd name="connsiteX11841" fmla="*/ 10775107 w 12238203"/>
              <a:gd name="connsiteY11841" fmla="*/ 5086474 h 14922648"/>
              <a:gd name="connsiteX11842" fmla="*/ 9067066 w 12238203"/>
              <a:gd name="connsiteY11842" fmla="*/ 8952793 h 14922648"/>
              <a:gd name="connsiteX11843" fmla="*/ 8996805 w 12238203"/>
              <a:gd name="connsiteY11843" fmla="*/ 9001793 h 14922648"/>
              <a:gd name="connsiteX11844" fmla="*/ 8886465 w 12238203"/>
              <a:gd name="connsiteY11844" fmla="*/ 8985160 h 14922648"/>
              <a:gd name="connsiteX11845" fmla="*/ 9060149 w 12238203"/>
              <a:gd name="connsiteY11845" fmla="*/ 8944128 h 14922648"/>
              <a:gd name="connsiteX11846" fmla="*/ 9067066 w 12238203"/>
              <a:gd name="connsiteY11846" fmla="*/ 8952793 h 14922648"/>
              <a:gd name="connsiteX11847" fmla="*/ 11574851 w 12238203"/>
              <a:gd name="connsiteY11847" fmla="*/ 3277340 h 14922648"/>
              <a:gd name="connsiteX11848" fmla="*/ 11569103 w 12238203"/>
              <a:gd name="connsiteY11848" fmla="*/ 3270722 h 14922648"/>
              <a:gd name="connsiteX11849" fmla="*/ 11562058 w 12238203"/>
              <a:gd name="connsiteY11849" fmla="*/ 3276277 h 14922648"/>
              <a:gd name="connsiteX11850" fmla="*/ 11568044 w 12238203"/>
              <a:gd name="connsiteY11850" fmla="*/ 3283510 h 14922648"/>
              <a:gd name="connsiteX11851" fmla="*/ 11574851 w 12238203"/>
              <a:gd name="connsiteY11851" fmla="*/ 3277340 h 14922648"/>
              <a:gd name="connsiteX11852" fmla="*/ 10754599 w 12238203"/>
              <a:gd name="connsiteY11852" fmla="*/ 5135289 h 14922648"/>
              <a:gd name="connsiteX11853" fmla="*/ 10744543 w 12238203"/>
              <a:gd name="connsiteY11853" fmla="*/ 5149850 h 14922648"/>
              <a:gd name="connsiteX11854" fmla="*/ 10740260 w 12238203"/>
              <a:gd name="connsiteY11854" fmla="*/ 5143598 h 14922648"/>
              <a:gd name="connsiteX11855" fmla="*/ 10748609 w 12238203"/>
              <a:gd name="connsiteY11855" fmla="*/ 5130067 h 14922648"/>
              <a:gd name="connsiteX11856" fmla="*/ 9332415 w 12238203"/>
              <a:gd name="connsiteY11856" fmla="*/ 8354854 h 14922648"/>
              <a:gd name="connsiteX11857" fmla="*/ 9334951 w 12238203"/>
              <a:gd name="connsiteY11857" fmla="*/ 8336437 h 14922648"/>
              <a:gd name="connsiteX11858" fmla="*/ 9323629 w 12238203"/>
              <a:gd name="connsiteY11858" fmla="*/ 8370129 h 14922648"/>
              <a:gd name="connsiteX11859" fmla="*/ 9332415 w 12238203"/>
              <a:gd name="connsiteY11859" fmla="*/ 8354854 h 14922648"/>
              <a:gd name="connsiteX11860" fmla="*/ 8281626 w 12238203"/>
              <a:gd name="connsiteY11860" fmla="*/ 10734939 h 14922648"/>
              <a:gd name="connsiteX11861" fmla="*/ 8199637 w 12238203"/>
              <a:gd name="connsiteY11861" fmla="*/ 10788082 h 14922648"/>
              <a:gd name="connsiteX11862" fmla="*/ 8217416 w 12238203"/>
              <a:gd name="connsiteY11862" fmla="*/ 10805872 h 14922648"/>
              <a:gd name="connsiteX11863" fmla="*/ 8281626 w 12238203"/>
              <a:gd name="connsiteY11863" fmla="*/ 10734939 h 14922648"/>
              <a:gd name="connsiteX11864" fmla="*/ 11100616 w 12238203"/>
              <a:gd name="connsiteY11864" fmla="*/ 4357184 h 14922648"/>
              <a:gd name="connsiteX11865" fmla="*/ 11086394 w 12238203"/>
              <a:gd name="connsiteY11865" fmla="*/ 4343244 h 14922648"/>
              <a:gd name="connsiteX11866" fmla="*/ 11100616 w 12238203"/>
              <a:gd name="connsiteY11866" fmla="*/ 4357184 h 14922648"/>
              <a:gd name="connsiteX11867" fmla="*/ 11563752 w 12238203"/>
              <a:gd name="connsiteY11867" fmla="*/ 3311696 h 14922648"/>
              <a:gd name="connsiteX11868" fmla="*/ 11549031 w 12238203"/>
              <a:gd name="connsiteY11868" fmla="*/ 3296524 h 14922648"/>
              <a:gd name="connsiteX11869" fmla="*/ 11563752 w 12238203"/>
              <a:gd name="connsiteY11869" fmla="*/ 3311696 h 14922648"/>
              <a:gd name="connsiteX11870" fmla="*/ 10764467 w 12238203"/>
              <a:gd name="connsiteY11870" fmla="*/ 5120999 h 14922648"/>
              <a:gd name="connsiteX11871" fmla="*/ 10762718 w 12238203"/>
              <a:gd name="connsiteY11871" fmla="*/ 5123531 h 14922648"/>
              <a:gd name="connsiteX11872" fmla="*/ 10761662 w 12238203"/>
              <a:gd name="connsiteY11872" fmla="*/ 5114597 h 14922648"/>
              <a:gd name="connsiteX11873" fmla="*/ 8267247 w 12238203"/>
              <a:gd name="connsiteY11873" fmla="*/ 10773673 h 14922648"/>
              <a:gd name="connsiteX11874" fmla="*/ 8231531 w 12238203"/>
              <a:gd name="connsiteY11874" fmla="*/ 10809415 h 14922648"/>
              <a:gd name="connsiteX11875" fmla="*/ 8267247 w 12238203"/>
              <a:gd name="connsiteY11875" fmla="*/ 10773673 h 14922648"/>
              <a:gd name="connsiteX11876" fmla="*/ 6804386 w 12238203"/>
              <a:gd name="connsiteY11876" fmla="*/ 14084762 h 14922648"/>
              <a:gd name="connsiteX11877" fmla="*/ 6788252 w 12238203"/>
              <a:gd name="connsiteY11877" fmla="*/ 14048582 h 14922648"/>
              <a:gd name="connsiteX11878" fmla="*/ 6804386 w 12238203"/>
              <a:gd name="connsiteY11878" fmla="*/ 14084762 h 14922648"/>
              <a:gd name="connsiteX11879" fmla="*/ 8778830 w 12238203"/>
              <a:gd name="connsiteY11879" fmla="*/ 9618618 h 14922648"/>
              <a:gd name="connsiteX11880" fmla="*/ 8764225 w 12238203"/>
              <a:gd name="connsiteY11880" fmla="*/ 9610970 h 14922648"/>
              <a:gd name="connsiteX11881" fmla="*/ 8778830 w 12238203"/>
              <a:gd name="connsiteY11881" fmla="*/ 9618618 h 14922648"/>
              <a:gd name="connsiteX11882" fmla="*/ 10902260 w 12238203"/>
              <a:gd name="connsiteY11882" fmla="*/ 4816009 h 14922648"/>
              <a:gd name="connsiteX11883" fmla="*/ 10893406 w 12238203"/>
              <a:gd name="connsiteY11883" fmla="*/ 4770261 h 14922648"/>
              <a:gd name="connsiteX11884" fmla="*/ 10902260 w 12238203"/>
              <a:gd name="connsiteY11884" fmla="*/ 4816009 h 14922648"/>
              <a:gd name="connsiteX11885" fmla="*/ 11681255 w 12238203"/>
              <a:gd name="connsiteY11885" fmla="*/ 3064314 h 14922648"/>
              <a:gd name="connsiteX11886" fmla="*/ 11684455 w 12238203"/>
              <a:gd name="connsiteY11886" fmla="*/ 3052452 h 14922648"/>
              <a:gd name="connsiteX11887" fmla="*/ 11656739 w 12238203"/>
              <a:gd name="connsiteY11887" fmla="*/ 3058589 h 14922648"/>
              <a:gd name="connsiteX11888" fmla="*/ 11681255 w 12238203"/>
              <a:gd name="connsiteY11888" fmla="*/ 3064314 h 14922648"/>
              <a:gd name="connsiteX11889" fmla="*/ 7286738 w 12238203"/>
              <a:gd name="connsiteY11889" fmla="*/ 13014017 h 14922648"/>
              <a:gd name="connsiteX11890" fmla="*/ 7288620 w 12238203"/>
              <a:gd name="connsiteY11890" fmla="*/ 13005483 h 14922648"/>
              <a:gd name="connsiteX11891" fmla="*/ 7218660 w 12238203"/>
              <a:gd name="connsiteY11891" fmla="*/ 13019418 h 14922648"/>
              <a:gd name="connsiteX11892" fmla="*/ 7061884 w 12238203"/>
              <a:gd name="connsiteY11892" fmla="*/ 13053088 h 14922648"/>
              <a:gd name="connsiteX11893" fmla="*/ 7221989 w 12238203"/>
              <a:gd name="connsiteY11893" fmla="*/ 13040763 h 14922648"/>
              <a:gd name="connsiteX11894" fmla="*/ 7286738 w 12238203"/>
              <a:gd name="connsiteY11894" fmla="*/ 13014017 h 14922648"/>
              <a:gd name="connsiteX11895" fmla="*/ 8096502 w 12238203"/>
              <a:gd name="connsiteY11895" fmla="*/ 11181642 h 14922648"/>
              <a:gd name="connsiteX11896" fmla="*/ 8073659 w 12238203"/>
              <a:gd name="connsiteY11896" fmla="*/ 11217664 h 14922648"/>
              <a:gd name="connsiteX11897" fmla="*/ 8061441 w 12238203"/>
              <a:gd name="connsiteY11897" fmla="*/ 11236931 h 14922648"/>
              <a:gd name="connsiteX11898" fmla="*/ 8025082 w 12238203"/>
              <a:gd name="connsiteY11898" fmla="*/ 11291099 h 14922648"/>
              <a:gd name="connsiteX11899" fmla="*/ 8008323 w 12238203"/>
              <a:gd name="connsiteY11899" fmla="*/ 11308528 h 14922648"/>
              <a:gd name="connsiteX11900" fmla="*/ 8005318 w 12238203"/>
              <a:gd name="connsiteY11900" fmla="*/ 11310074 h 14922648"/>
              <a:gd name="connsiteX11901" fmla="*/ 7986502 w 12238203"/>
              <a:gd name="connsiteY11901" fmla="*/ 11319753 h 14922648"/>
              <a:gd name="connsiteX11902" fmla="*/ 7998690 w 12238203"/>
              <a:gd name="connsiteY11902" fmla="*/ 11304152 h 14922648"/>
              <a:gd name="connsiteX11903" fmla="*/ 8033934 w 12238203"/>
              <a:gd name="connsiteY11903" fmla="*/ 11259040 h 14922648"/>
              <a:gd name="connsiteX11904" fmla="*/ 8056454 w 12238203"/>
              <a:gd name="connsiteY11904" fmla="*/ 11227479 h 14922648"/>
              <a:gd name="connsiteX11905" fmla="*/ 8065191 w 12238203"/>
              <a:gd name="connsiteY11905" fmla="*/ 11211149 h 14922648"/>
              <a:gd name="connsiteX11906" fmla="*/ 8075330 w 12238203"/>
              <a:gd name="connsiteY11906" fmla="*/ 11192202 h 14922648"/>
              <a:gd name="connsiteX11907" fmla="*/ 8096502 w 12238203"/>
              <a:gd name="connsiteY11907" fmla="*/ 11181642 h 14922648"/>
              <a:gd name="connsiteX11908" fmla="*/ 9352647 w 12238203"/>
              <a:gd name="connsiteY11908" fmla="*/ 8340182 h 14922648"/>
              <a:gd name="connsiteX11909" fmla="*/ 9298243 w 12238203"/>
              <a:gd name="connsiteY11909" fmla="*/ 8436805 h 14922648"/>
              <a:gd name="connsiteX11910" fmla="*/ 9269048 w 12238203"/>
              <a:gd name="connsiteY11910" fmla="*/ 8388777 h 14922648"/>
              <a:gd name="connsiteX11911" fmla="*/ 9094094 w 12238203"/>
              <a:gd name="connsiteY11911" fmla="*/ 8319109 h 14922648"/>
              <a:gd name="connsiteX11912" fmla="*/ 8834399 w 12238203"/>
              <a:gd name="connsiteY11912" fmla="*/ 8378991 h 14922648"/>
              <a:gd name="connsiteX11913" fmla="*/ 8712902 w 12238203"/>
              <a:gd name="connsiteY11913" fmla="*/ 8337018 h 14922648"/>
              <a:gd name="connsiteX11914" fmla="*/ 8791600 w 12238203"/>
              <a:gd name="connsiteY11914" fmla="*/ 8150836 h 14922648"/>
              <a:gd name="connsiteX11915" fmla="*/ 8912810 w 12238203"/>
              <a:gd name="connsiteY11915" fmla="*/ 7920305 h 14922648"/>
              <a:gd name="connsiteX11916" fmla="*/ 9002279 w 12238203"/>
              <a:gd name="connsiteY11916" fmla="*/ 7999039 h 14922648"/>
              <a:gd name="connsiteX11917" fmla="*/ 9132454 w 12238203"/>
              <a:gd name="connsiteY11917" fmla="*/ 8196561 h 14922648"/>
              <a:gd name="connsiteX11918" fmla="*/ 9319459 w 12238203"/>
              <a:gd name="connsiteY11918" fmla="*/ 8282751 h 14922648"/>
              <a:gd name="connsiteX11919" fmla="*/ 9363921 w 12238203"/>
              <a:gd name="connsiteY11919" fmla="*/ 8244361 h 14922648"/>
              <a:gd name="connsiteX11920" fmla="*/ 9352647 w 12238203"/>
              <a:gd name="connsiteY11920" fmla="*/ 8340182 h 14922648"/>
              <a:gd name="connsiteX11921" fmla="*/ 6697002 w 12238203"/>
              <a:gd name="connsiteY11921" fmla="*/ 14354337 h 14922648"/>
              <a:gd name="connsiteX11922" fmla="*/ 6639062 w 12238203"/>
              <a:gd name="connsiteY11922" fmla="*/ 14360847 h 14922648"/>
              <a:gd name="connsiteX11923" fmla="*/ 6697002 w 12238203"/>
              <a:gd name="connsiteY11923" fmla="*/ 14354337 h 14922648"/>
              <a:gd name="connsiteX11924" fmla="*/ 6712701 w 12238203"/>
              <a:gd name="connsiteY11924" fmla="*/ 14324576 h 14922648"/>
              <a:gd name="connsiteX11925" fmla="*/ 6629478 w 12238203"/>
              <a:gd name="connsiteY11925" fmla="*/ 14269456 h 14922648"/>
              <a:gd name="connsiteX11926" fmla="*/ 6705996 w 12238203"/>
              <a:gd name="connsiteY11926" fmla="*/ 14332827 h 14922648"/>
              <a:gd name="connsiteX11927" fmla="*/ 6712701 w 12238203"/>
              <a:gd name="connsiteY11927" fmla="*/ 14324576 h 14922648"/>
              <a:gd name="connsiteX11928" fmla="*/ 9655022 w 12238203"/>
              <a:gd name="connsiteY11928" fmla="*/ 7665936 h 14922648"/>
              <a:gd name="connsiteX11929" fmla="*/ 9652394 w 12238203"/>
              <a:gd name="connsiteY11929" fmla="*/ 7652347 h 14922648"/>
              <a:gd name="connsiteX11930" fmla="*/ 9566773 w 12238203"/>
              <a:gd name="connsiteY11930" fmla="*/ 7330923 h 14922648"/>
              <a:gd name="connsiteX11931" fmla="*/ 9526458 w 12238203"/>
              <a:gd name="connsiteY11931" fmla="*/ 7228343 h 14922648"/>
              <a:gd name="connsiteX11932" fmla="*/ 9532967 w 12238203"/>
              <a:gd name="connsiteY11932" fmla="*/ 7284575 h 14922648"/>
              <a:gd name="connsiteX11933" fmla="*/ 9611428 w 12238203"/>
              <a:gd name="connsiteY11933" fmla="*/ 7681034 h 14922648"/>
              <a:gd name="connsiteX11934" fmla="*/ 9655022 w 12238203"/>
              <a:gd name="connsiteY11934" fmla="*/ 7665936 h 14922648"/>
              <a:gd name="connsiteX11935" fmla="*/ 10493046 w 12238203"/>
              <a:gd name="connsiteY11935" fmla="*/ 5770630 h 14922648"/>
              <a:gd name="connsiteX11936" fmla="*/ 10459607 w 12238203"/>
              <a:gd name="connsiteY11936" fmla="*/ 5685570 h 14922648"/>
              <a:gd name="connsiteX11937" fmla="*/ 10493046 w 12238203"/>
              <a:gd name="connsiteY11937" fmla="*/ 5770630 h 14922648"/>
              <a:gd name="connsiteX11938" fmla="*/ 7901577 w 12238203"/>
              <a:gd name="connsiteY11938" fmla="*/ 11638468 h 14922648"/>
              <a:gd name="connsiteX11939" fmla="*/ 7835657 w 12238203"/>
              <a:gd name="connsiteY11939" fmla="*/ 11706779 h 14922648"/>
              <a:gd name="connsiteX11940" fmla="*/ 7594747 w 12238203"/>
              <a:gd name="connsiteY11940" fmla="*/ 11608551 h 14922648"/>
              <a:gd name="connsiteX11941" fmla="*/ 7510549 w 12238203"/>
              <a:gd name="connsiteY11941" fmla="*/ 11501751 h 14922648"/>
              <a:gd name="connsiteX11942" fmla="*/ 7647901 w 12238203"/>
              <a:gd name="connsiteY11942" fmla="*/ 11625304 h 14922648"/>
              <a:gd name="connsiteX11943" fmla="*/ 7755773 w 12238203"/>
              <a:gd name="connsiteY11943" fmla="*/ 11678851 h 14922648"/>
              <a:gd name="connsiteX11944" fmla="*/ 7863206 w 12238203"/>
              <a:gd name="connsiteY11944" fmla="*/ 11613528 h 14922648"/>
              <a:gd name="connsiteX11945" fmla="*/ 7735658 w 12238203"/>
              <a:gd name="connsiteY11945" fmla="*/ 11430460 h 14922648"/>
              <a:gd name="connsiteX11946" fmla="*/ 7671955 w 12238203"/>
              <a:gd name="connsiteY11946" fmla="*/ 11348753 h 14922648"/>
              <a:gd name="connsiteX11947" fmla="*/ 7565289 w 12238203"/>
              <a:gd name="connsiteY11947" fmla="*/ 11308714 h 14922648"/>
              <a:gd name="connsiteX11948" fmla="*/ 7508840 w 12238203"/>
              <a:gd name="connsiteY11948" fmla="*/ 11351121 h 14922648"/>
              <a:gd name="connsiteX11949" fmla="*/ 7532302 w 12238203"/>
              <a:gd name="connsiteY11949" fmla="*/ 11421923 h 14922648"/>
              <a:gd name="connsiteX11950" fmla="*/ 7635674 w 12238203"/>
              <a:gd name="connsiteY11950" fmla="*/ 11521121 h 14922648"/>
              <a:gd name="connsiteX11951" fmla="*/ 7745664 w 12238203"/>
              <a:gd name="connsiteY11951" fmla="*/ 11613403 h 14922648"/>
              <a:gd name="connsiteX11952" fmla="*/ 7783321 w 12238203"/>
              <a:gd name="connsiteY11952" fmla="*/ 11585599 h 14922648"/>
              <a:gd name="connsiteX11953" fmla="*/ 7685719 w 12238203"/>
              <a:gd name="connsiteY11953" fmla="*/ 11472511 h 14922648"/>
              <a:gd name="connsiteX11954" fmla="*/ 7658249 w 12238203"/>
              <a:gd name="connsiteY11954" fmla="*/ 11447800 h 14922648"/>
              <a:gd name="connsiteX11955" fmla="*/ 7656820 w 12238203"/>
              <a:gd name="connsiteY11955" fmla="*/ 11421666 h 14922648"/>
              <a:gd name="connsiteX11956" fmla="*/ 7634680 w 12238203"/>
              <a:gd name="connsiteY11956" fmla="*/ 11383557 h 14922648"/>
              <a:gd name="connsiteX11957" fmla="*/ 7750465 w 12238203"/>
              <a:gd name="connsiteY11957" fmla="*/ 11462416 h 14922648"/>
              <a:gd name="connsiteX11958" fmla="*/ 7810766 w 12238203"/>
              <a:gd name="connsiteY11958" fmla="*/ 11609843 h 14922648"/>
              <a:gd name="connsiteX11959" fmla="*/ 7611777 w 12238203"/>
              <a:gd name="connsiteY11959" fmla="*/ 11561747 h 14922648"/>
              <a:gd name="connsiteX11960" fmla="*/ 7596969 w 12238203"/>
              <a:gd name="connsiteY11960" fmla="*/ 11529791 h 14922648"/>
              <a:gd name="connsiteX11961" fmla="*/ 7465055 w 12238203"/>
              <a:gd name="connsiteY11961" fmla="*/ 11386282 h 14922648"/>
              <a:gd name="connsiteX11962" fmla="*/ 7536746 w 12238203"/>
              <a:gd name="connsiteY11962" fmla="*/ 11264402 h 14922648"/>
              <a:gd name="connsiteX11963" fmla="*/ 7682939 w 12238203"/>
              <a:gd name="connsiteY11963" fmla="*/ 11302280 h 14922648"/>
              <a:gd name="connsiteX11964" fmla="*/ 7787025 w 12238203"/>
              <a:gd name="connsiteY11964" fmla="*/ 11414544 h 14922648"/>
              <a:gd name="connsiteX11965" fmla="*/ 7902267 w 12238203"/>
              <a:gd name="connsiteY11965" fmla="*/ 11611391 h 14922648"/>
              <a:gd name="connsiteX11966" fmla="*/ 7901577 w 12238203"/>
              <a:gd name="connsiteY11966" fmla="*/ 11638468 h 14922648"/>
              <a:gd name="connsiteX11967" fmla="*/ 10269837 w 12238203"/>
              <a:gd name="connsiteY11967" fmla="*/ 6279429 h 14922648"/>
              <a:gd name="connsiteX11968" fmla="*/ 10256507 w 12238203"/>
              <a:gd name="connsiteY11968" fmla="*/ 6253075 h 14922648"/>
              <a:gd name="connsiteX11969" fmla="*/ 10269837 w 12238203"/>
              <a:gd name="connsiteY11969" fmla="*/ 6279429 h 14922648"/>
              <a:gd name="connsiteX11970" fmla="*/ 11243562 w 12238203"/>
              <a:gd name="connsiteY11970" fmla="*/ 4080944 h 14922648"/>
              <a:gd name="connsiteX11971" fmla="*/ 11223064 w 12238203"/>
              <a:gd name="connsiteY11971" fmla="*/ 4080053 h 14922648"/>
              <a:gd name="connsiteX11972" fmla="*/ 11214342 w 12238203"/>
              <a:gd name="connsiteY11972" fmla="*/ 4072117 h 14922648"/>
              <a:gd name="connsiteX11973" fmla="*/ 11243562 w 12238203"/>
              <a:gd name="connsiteY11973" fmla="*/ 4080944 h 14922648"/>
              <a:gd name="connsiteX11974" fmla="*/ 8581296 w 12238203"/>
              <a:gd name="connsiteY11974" fmla="*/ 10108274 h 14922648"/>
              <a:gd name="connsiteX11975" fmla="*/ 8567397 w 12238203"/>
              <a:gd name="connsiteY11975" fmla="*/ 10063295 h 14922648"/>
              <a:gd name="connsiteX11976" fmla="*/ 8581296 w 12238203"/>
              <a:gd name="connsiteY11976" fmla="*/ 10108274 h 14922648"/>
              <a:gd name="connsiteX11977" fmla="*/ 7463006 w 12238203"/>
              <a:gd name="connsiteY11977" fmla="*/ 12639685 h 14922648"/>
              <a:gd name="connsiteX11978" fmla="*/ 7364108 w 12238203"/>
              <a:gd name="connsiteY11978" fmla="*/ 12660198 h 14922648"/>
              <a:gd name="connsiteX11979" fmla="*/ 7463006 w 12238203"/>
              <a:gd name="connsiteY11979" fmla="*/ 12639685 h 14922648"/>
              <a:gd name="connsiteX11980" fmla="*/ 7489192 w 12238203"/>
              <a:gd name="connsiteY11980" fmla="*/ 12580420 h 14922648"/>
              <a:gd name="connsiteX11981" fmla="*/ 7456321 w 12238203"/>
              <a:gd name="connsiteY11981" fmla="*/ 12553155 h 14922648"/>
              <a:gd name="connsiteX11982" fmla="*/ 7463783 w 12238203"/>
              <a:gd name="connsiteY11982" fmla="*/ 12595182 h 14922648"/>
              <a:gd name="connsiteX11983" fmla="*/ 7489192 w 12238203"/>
              <a:gd name="connsiteY11983" fmla="*/ 12580420 h 14922648"/>
              <a:gd name="connsiteX11984" fmla="*/ 6838833 w 12238203"/>
              <a:gd name="connsiteY11984" fmla="*/ 14054111 h 14922648"/>
              <a:gd name="connsiteX11985" fmla="*/ 6819513 w 12238203"/>
              <a:gd name="connsiteY11985" fmla="*/ 14012445 h 14922648"/>
              <a:gd name="connsiteX11986" fmla="*/ 6838833 w 12238203"/>
              <a:gd name="connsiteY11986" fmla="*/ 14054111 h 14922648"/>
              <a:gd name="connsiteX11987" fmla="*/ 6518275 w 12238203"/>
              <a:gd name="connsiteY11987" fmla="*/ 14781072 h 14922648"/>
              <a:gd name="connsiteX11988" fmla="*/ 6469225 w 12238203"/>
              <a:gd name="connsiteY11988" fmla="*/ 14745617 h 14922648"/>
              <a:gd name="connsiteX11989" fmla="*/ 6449913 w 12238203"/>
              <a:gd name="connsiteY11989" fmla="*/ 14778944 h 14922648"/>
              <a:gd name="connsiteX11990" fmla="*/ 6518275 w 12238203"/>
              <a:gd name="connsiteY11990" fmla="*/ 14781072 h 14922648"/>
              <a:gd name="connsiteX11991" fmla="*/ 8110047 w 12238203"/>
              <a:gd name="connsiteY11991" fmla="*/ 11179450 h 14922648"/>
              <a:gd name="connsiteX11992" fmla="*/ 8060536 w 12238203"/>
              <a:gd name="connsiteY11992" fmla="*/ 11207568 h 14922648"/>
              <a:gd name="connsiteX11993" fmla="*/ 8017414 w 12238203"/>
              <a:gd name="connsiteY11993" fmla="*/ 11259739 h 14922648"/>
              <a:gd name="connsiteX11994" fmla="*/ 7986894 w 12238203"/>
              <a:gd name="connsiteY11994" fmla="*/ 11293614 h 14922648"/>
              <a:gd name="connsiteX11995" fmla="*/ 7974682 w 12238203"/>
              <a:gd name="connsiteY11995" fmla="*/ 11307168 h 14922648"/>
              <a:gd name="connsiteX11996" fmla="*/ 7999705 w 12238203"/>
              <a:gd name="connsiteY11996" fmla="*/ 11367522 h 14922648"/>
              <a:gd name="connsiteX11997" fmla="*/ 7992759 w 12238203"/>
              <a:gd name="connsiteY11997" fmla="*/ 11349838 h 14922648"/>
              <a:gd name="connsiteX11998" fmla="*/ 8015697 w 12238203"/>
              <a:gd name="connsiteY11998" fmla="*/ 11319348 h 14922648"/>
              <a:gd name="connsiteX11999" fmla="*/ 8054604 w 12238203"/>
              <a:gd name="connsiteY11999" fmla="*/ 11267634 h 14922648"/>
              <a:gd name="connsiteX12000" fmla="*/ 8081991 w 12238203"/>
              <a:gd name="connsiteY12000" fmla="*/ 11224074 h 14922648"/>
              <a:gd name="connsiteX12001" fmla="*/ 7996049 w 12238203"/>
              <a:gd name="connsiteY12001" fmla="*/ 11442555 h 14922648"/>
              <a:gd name="connsiteX12002" fmla="*/ 7950033 w 12238203"/>
              <a:gd name="connsiteY12002" fmla="*/ 11260680 h 14922648"/>
              <a:gd name="connsiteX12003" fmla="*/ 7946474 w 12238203"/>
              <a:gd name="connsiteY12003" fmla="*/ 11221906 h 14922648"/>
              <a:gd name="connsiteX12004" fmla="*/ 7935823 w 12238203"/>
              <a:gd name="connsiteY12004" fmla="*/ 11278595 h 14922648"/>
              <a:gd name="connsiteX12005" fmla="*/ 7985471 w 12238203"/>
              <a:gd name="connsiteY12005" fmla="*/ 11442671 h 14922648"/>
              <a:gd name="connsiteX12006" fmla="*/ 7996049 w 12238203"/>
              <a:gd name="connsiteY12006" fmla="*/ 11442555 h 14922648"/>
              <a:gd name="connsiteX12007" fmla="*/ 8594211 w 12238203"/>
              <a:gd name="connsiteY12007" fmla="*/ 10090627 h 14922648"/>
              <a:gd name="connsiteX12008" fmla="*/ 8587271 w 12238203"/>
              <a:gd name="connsiteY12008" fmla="*/ 10067904 h 14922648"/>
              <a:gd name="connsiteX12009" fmla="*/ 8594211 w 12238203"/>
              <a:gd name="connsiteY12009" fmla="*/ 10090627 h 14922648"/>
              <a:gd name="connsiteX12010" fmla="*/ 7390188 w 12238203"/>
              <a:gd name="connsiteY12010" fmla="*/ 12819508 h 14922648"/>
              <a:gd name="connsiteX12011" fmla="*/ 7320216 w 12238203"/>
              <a:gd name="connsiteY12011" fmla="*/ 12846177 h 14922648"/>
              <a:gd name="connsiteX12012" fmla="*/ 7390188 w 12238203"/>
              <a:gd name="connsiteY12012" fmla="*/ 12819508 h 14922648"/>
              <a:gd name="connsiteX12013" fmla="*/ 8290869 w 12238203"/>
              <a:gd name="connsiteY12013" fmla="*/ 10784950 h 14922648"/>
              <a:gd name="connsiteX12014" fmla="*/ 8256509 w 12238203"/>
              <a:gd name="connsiteY12014" fmla="*/ 10830946 h 14922648"/>
              <a:gd name="connsiteX12015" fmla="*/ 8217307 w 12238203"/>
              <a:gd name="connsiteY12015" fmla="*/ 10827339 h 14922648"/>
              <a:gd name="connsiteX12016" fmla="*/ 8174884 w 12238203"/>
              <a:gd name="connsiteY12016" fmla="*/ 10742104 h 14922648"/>
              <a:gd name="connsiteX12017" fmla="*/ 8267659 w 12238203"/>
              <a:gd name="connsiteY12017" fmla="*/ 10692098 h 14922648"/>
              <a:gd name="connsiteX12018" fmla="*/ 8303118 w 12238203"/>
              <a:gd name="connsiteY12018" fmla="*/ 10717120 h 14922648"/>
              <a:gd name="connsiteX12019" fmla="*/ 8290869 w 12238203"/>
              <a:gd name="connsiteY12019" fmla="*/ 10784950 h 14922648"/>
              <a:gd name="connsiteX12020" fmla="*/ 6858183 w 12238203"/>
              <a:gd name="connsiteY12020" fmla="*/ 14027660 h 14922648"/>
              <a:gd name="connsiteX12021" fmla="*/ 6843611 w 12238203"/>
              <a:gd name="connsiteY12021" fmla="*/ 14031757 h 14922648"/>
              <a:gd name="connsiteX12022" fmla="*/ 6852658 w 12238203"/>
              <a:gd name="connsiteY12022" fmla="*/ 14033206 h 14922648"/>
              <a:gd name="connsiteX12023" fmla="*/ 6858183 w 12238203"/>
              <a:gd name="connsiteY12023" fmla="*/ 14027660 h 14922648"/>
              <a:gd name="connsiteX12024" fmla="*/ 10269291 w 12238203"/>
              <a:gd name="connsiteY12024" fmla="*/ 6308350 h 14922648"/>
              <a:gd name="connsiteX12025" fmla="*/ 10263784 w 12238203"/>
              <a:gd name="connsiteY12025" fmla="*/ 6293127 h 14922648"/>
              <a:gd name="connsiteX12026" fmla="*/ 10269291 w 12238203"/>
              <a:gd name="connsiteY12026" fmla="*/ 6308350 h 14922648"/>
              <a:gd name="connsiteX12027" fmla="*/ 10402066 w 12238203"/>
              <a:gd name="connsiteY12027" fmla="*/ 6008900 h 14922648"/>
              <a:gd name="connsiteX12028" fmla="*/ 10384516 w 12238203"/>
              <a:gd name="connsiteY12028" fmla="*/ 6001146 h 14922648"/>
              <a:gd name="connsiteX12029" fmla="*/ 10402066 w 12238203"/>
              <a:gd name="connsiteY12029" fmla="*/ 6008900 h 14922648"/>
              <a:gd name="connsiteX12030" fmla="*/ 11700517 w 12238203"/>
              <a:gd name="connsiteY12030" fmla="*/ 3073847 h 14922648"/>
              <a:gd name="connsiteX12031" fmla="*/ 11703479 w 12238203"/>
              <a:gd name="connsiteY12031" fmla="*/ 3061368 h 14922648"/>
              <a:gd name="connsiteX12032" fmla="*/ 11700517 w 12238203"/>
              <a:gd name="connsiteY12032" fmla="*/ 3073847 h 14922648"/>
              <a:gd name="connsiteX12033" fmla="*/ 9161187 w 12238203"/>
              <a:gd name="connsiteY12033" fmla="*/ 8822206 h 14922648"/>
              <a:gd name="connsiteX12034" fmla="*/ 9144131 w 12238203"/>
              <a:gd name="connsiteY12034" fmla="*/ 8789170 h 14922648"/>
              <a:gd name="connsiteX12035" fmla="*/ 9161187 w 12238203"/>
              <a:gd name="connsiteY12035" fmla="*/ 8822206 h 14922648"/>
              <a:gd name="connsiteX12036" fmla="*/ 10856041 w 12238203"/>
              <a:gd name="connsiteY12036" fmla="*/ 4986401 h 14922648"/>
              <a:gd name="connsiteX12037" fmla="*/ 10829298 w 12238203"/>
              <a:gd name="connsiteY12037" fmla="*/ 4924586 h 14922648"/>
              <a:gd name="connsiteX12038" fmla="*/ 10837945 w 12238203"/>
              <a:gd name="connsiteY12038" fmla="*/ 4961570 h 14922648"/>
              <a:gd name="connsiteX12039" fmla="*/ 10856041 w 12238203"/>
              <a:gd name="connsiteY12039" fmla="*/ 4986401 h 14922648"/>
              <a:gd name="connsiteX12040" fmla="*/ 6767198 w 12238203"/>
              <a:gd name="connsiteY12040" fmla="*/ 14241623 h 14922648"/>
              <a:gd name="connsiteX12041" fmla="*/ 6751524 w 12238203"/>
              <a:gd name="connsiteY12041" fmla="*/ 14158245 h 14922648"/>
              <a:gd name="connsiteX12042" fmla="*/ 6776624 w 12238203"/>
              <a:gd name="connsiteY12042" fmla="*/ 14036818 h 14922648"/>
              <a:gd name="connsiteX12043" fmla="*/ 6525732 w 12238203"/>
              <a:gd name="connsiteY12043" fmla="*/ 13998847 h 14922648"/>
              <a:gd name="connsiteX12044" fmla="*/ 6545782 w 12238203"/>
              <a:gd name="connsiteY12044" fmla="*/ 13946545 h 14922648"/>
              <a:gd name="connsiteX12045" fmla="*/ 6785943 w 12238203"/>
              <a:gd name="connsiteY12045" fmla="*/ 13991496 h 14922648"/>
              <a:gd name="connsiteX12046" fmla="*/ 6865318 w 12238203"/>
              <a:gd name="connsiteY12046" fmla="*/ 13607609 h 14922648"/>
              <a:gd name="connsiteX12047" fmla="*/ 6612499 w 12238203"/>
              <a:gd name="connsiteY12047" fmla="*/ 13555535 h 14922648"/>
              <a:gd name="connsiteX12048" fmla="*/ 6646051 w 12238203"/>
              <a:gd name="connsiteY12048" fmla="*/ 13506139 h 14922648"/>
              <a:gd name="connsiteX12049" fmla="*/ 6881995 w 12238203"/>
              <a:gd name="connsiteY12049" fmla="*/ 13550247 h 14922648"/>
              <a:gd name="connsiteX12050" fmla="*/ 6976042 w 12238203"/>
              <a:gd name="connsiteY12050" fmla="*/ 13390477 h 14922648"/>
              <a:gd name="connsiteX12051" fmla="*/ 6773615 w 12238203"/>
              <a:gd name="connsiteY12051" fmla="*/ 13344360 h 14922648"/>
              <a:gd name="connsiteX12052" fmla="*/ 6668135 w 12238203"/>
              <a:gd name="connsiteY12052" fmla="*/ 13308457 h 14922648"/>
              <a:gd name="connsiteX12053" fmla="*/ 6560485 w 12238203"/>
              <a:gd name="connsiteY12053" fmla="*/ 13441319 h 14922648"/>
              <a:gd name="connsiteX12054" fmla="*/ 6487107 w 12238203"/>
              <a:gd name="connsiteY12054" fmla="*/ 13797786 h 14922648"/>
              <a:gd name="connsiteX12055" fmla="*/ 6430851 w 12238203"/>
              <a:gd name="connsiteY12055" fmla="*/ 14228585 h 14922648"/>
              <a:gd name="connsiteX12056" fmla="*/ 6459175 w 12238203"/>
              <a:gd name="connsiteY12056" fmla="*/ 14253332 h 14922648"/>
              <a:gd name="connsiteX12057" fmla="*/ 6655909 w 12238203"/>
              <a:gd name="connsiteY12057" fmla="*/ 14232715 h 14922648"/>
              <a:gd name="connsiteX12058" fmla="*/ 6767198 w 12238203"/>
              <a:gd name="connsiteY12058" fmla="*/ 14241623 h 14922648"/>
              <a:gd name="connsiteX12059" fmla="*/ 10286894 w 12238203"/>
              <a:gd name="connsiteY12059" fmla="*/ 6286966 h 14922648"/>
              <a:gd name="connsiteX12060" fmla="*/ 10272983 w 12238203"/>
              <a:gd name="connsiteY12060" fmla="*/ 6243471 h 14922648"/>
              <a:gd name="connsiteX12061" fmla="*/ 10286894 w 12238203"/>
              <a:gd name="connsiteY12061" fmla="*/ 6286966 h 14922648"/>
              <a:gd name="connsiteX12062" fmla="*/ 11234659 w 12238203"/>
              <a:gd name="connsiteY12062" fmla="*/ 4145185 h 14922648"/>
              <a:gd name="connsiteX12063" fmla="*/ 11230964 w 12238203"/>
              <a:gd name="connsiteY12063" fmla="*/ 4137133 h 14922648"/>
              <a:gd name="connsiteX12064" fmla="*/ 11213200 w 12238203"/>
              <a:gd name="connsiteY12064" fmla="*/ 4158886 h 14922648"/>
              <a:gd name="connsiteX12065" fmla="*/ 11234659 w 12238203"/>
              <a:gd name="connsiteY12065" fmla="*/ 4145185 h 14922648"/>
              <a:gd name="connsiteX12066" fmla="*/ 8806274 w 12238203"/>
              <a:gd name="connsiteY12066" fmla="*/ 9642241 h 14922648"/>
              <a:gd name="connsiteX12067" fmla="*/ 8787300 w 12238203"/>
              <a:gd name="connsiteY12067" fmla="*/ 9617121 h 14922648"/>
              <a:gd name="connsiteX12068" fmla="*/ 8806274 w 12238203"/>
              <a:gd name="connsiteY12068" fmla="*/ 9642241 h 14922648"/>
              <a:gd name="connsiteX12069" fmla="*/ 11498842 w 12238203"/>
              <a:gd name="connsiteY12069" fmla="*/ 3548655 h 14922648"/>
              <a:gd name="connsiteX12070" fmla="*/ 11473444 w 12238203"/>
              <a:gd name="connsiteY12070" fmla="*/ 3546101 h 14922648"/>
              <a:gd name="connsiteX12071" fmla="*/ 11498842 w 12238203"/>
              <a:gd name="connsiteY12071" fmla="*/ 3548655 h 14922648"/>
              <a:gd name="connsiteX12072" fmla="*/ 8118133 w 12238203"/>
              <a:gd name="connsiteY12072" fmla="*/ 11200225 h 14922648"/>
              <a:gd name="connsiteX12073" fmla="*/ 8124210 w 12238203"/>
              <a:gd name="connsiteY12073" fmla="*/ 11183041 h 14922648"/>
              <a:gd name="connsiteX12074" fmla="*/ 8096600 w 12238203"/>
              <a:gd name="connsiteY12074" fmla="*/ 11218110 h 14922648"/>
              <a:gd name="connsiteX12075" fmla="*/ 8090317 w 12238203"/>
              <a:gd name="connsiteY12075" fmla="*/ 11230481 h 14922648"/>
              <a:gd name="connsiteX12076" fmla="*/ 8078250 w 12238203"/>
              <a:gd name="connsiteY12076" fmla="*/ 11254236 h 14922648"/>
              <a:gd name="connsiteX12077" fmla="*/ 8090167 w 12238203"/>
              <a:gd name="connsiteY12077" fmla="*/ 11235506 h 14922648"/>
              <a:gd name="connsiteX12078" fmla="*/ 8092782 w 12238203"/>
              <a:gd name="connsiteY12078" fmla="*/ 11232377 h 14922648"/>
              <a:gd name="connsiteX12079" fmla="*/ 8105123 w 12238203"/>
              <a:gd name="connsiteY12079" fmla="*/ 11217608 h 14922648"/>
              <a:gd name="connsiteX12080" fmla="*/ 8118133 w 12238203"/>
              <a:gd name="connsiteY12080" fmla="*/ 11200225 h 14922648"/>
              <a:gd name="connsiteX12081" fmla="*/ 7289338 w 12238203"/>
              <a:gd name="connsiteY12081" fmla="*/ 13076637 h 14922648"/>
              <a:gd name="connsiteX12082" fmla="*/ 7239889 w 12238203"/>
              <a:gd name="connsiteY12082" fmla="*/ 13086894 h 14922648"/>
              <a:gd name="connsiteX12083" fmla="*/ 7289338 w 12238203"/>
              <a:gd name="connsiteY12083" fmla="*/ 13076637 h 14922648"/>
              <a:gd name="connsiteX12084" fmla="*/ 11126328 w 12238203"/>
              <a:gd name="connsiteY12084" fmla="*/ 4393553 h 14922648"/>
              <a:gd name="connsiteX12085" fmla="*/ 11106785 w 12238203"/>
              <a:gd name="connsiteY12085" fmla="*/ 4306320 h 14922648"/>
              <a:gd name="connsiteX12086" fmla="*/ 11126328 w 12238203"/>
              <a:gd name="connsiteY12086" fmla="*/ 4393553 h 14922648"/>
              <a:gd name="connsiteX12087" fmla="*/ 11195194 w 12238203"/>
              <a:gd name="connsiteY12087" fmla="*/ 4237694 h 14922648"/>
              <a:gd name="connsiteX12088" fmla="*/ 11148887 w 12238203"/>
              <a:gd name="connsiteY12088" fmla="*/ 4229483 h 14922648"/>
              <a:gd name="connsiteX12089" fmla="*/ 11184236 w 12238203"/>
              <a:gd name="connsiteY12089" fmla="*/ 4253267 h 14922648"/>
              <a:gd name="connsiteX12090" fmla="*/ 11195194 w 12238203"/>
              <a:gd name="connsiteY12090" fmla="*/ 4237694 h 14922648"/>
              <a:gd name="connsiteX12091" fmla="*/ 11402737 w 12238203"/>
              <a:gd name="connsiteY12091" fmla="*/ 3775400 h 14922648"/>
              <a:gd name="connsiteX12092" fmla="*/ 11389521 w 12238203"/>
              <a:gd name="connsiteY12092" fmla="*/ 3796074 h 14922648"/>
              <a:gd name="connsiteX12093" fmla="*/ 11402737 w 12238203"/>
              <a:gd name="connsiteY12093" fmla="*/ 3775400 h 14922648"/>
              <a:gd name="connsiteX12094" fmla="*/ 9561082 w 12238203"/>
              <a:gd name="connsiteY12094" fmla="*/ 7943521 h 14922648"/>
              <a:gd name="connsiteX12095" fmla="*/ 9551220 w 12238203"/>
              <a:gd name="connsiteY12095" fmla="*/ 7937219 h 14922648"/>
              <a:gd name="connsiteX12096" fmla="*/ 9553715 w 12238203"/>
              <a:gd name="connsiteY12096" fmla="*/ 7956084 h 14922648"/>
              <a:gd name="connsiteX12097" fmla="*/ 9561082 w 12238203"/>
              <a:gd name="connsiteY12097" fmla="*/ 7943521 h 14922648"/>
              <a:gd name="connsiteX12098" fmla="*/ 10943044 w 12238203"/>
              <a:gd name="connsiteY12098" fmla="*/ 4817192 h 14922648"/>
              <a:gd name="connsiteX12099" fmla="*/ 10939028 w 12238203"/>
              <a:gd name="connsiteY12099" fmla="*/ 4798581 h 14922648"/>
              <a:gd name="connsiteX12100" fmla="*/ 10943044 w 12238203"/>
              <a:gd name="connsiteY12100" fmla="*/ 4817192 h 14922648"/>
              <a:gd name="connsiteX12101" fmla="*/ 10688626 w 12238203"/>
              <a:gd name="connsiteY12101" fmla="*/ 5402235 h 14922648"/>
              <a:gd name="connsiteX12102" fmla="*/ 10697109 w 12238203"/>
              <a:gd name="connsiteY12102" fmla="*/ 5374668 h 14922648"/>
              <a:gd name="connsiteX12103" fmla="*/ 10695068 w 12238203"/>
              <a:gd name="connsiteY12103" fmla="*/ 5365655 h 14922648"/>
              <a:gd name="connsiteX12104" fmla="*/ 10694570 w 12238203"/>
              <a:gd name="connsiteY12104" fmla="*/ 5363461 h 14922648"/>
              <a:gd name="connsiteX12105" fmla="*/ 10686363 w 12238203"/>
              <a:gd name="connsiteY12105" fmla="*/ 5356564 h 14922648"/>
              <a:gd name="connsiteX12106" fmla="*/ 10684507 w 12238203"/>
              <a:gd name="connsiteY12106" fmla="*/ 5355004 h 14922648"/>
              <a:gd name="connsiteX12107" fmla="*/ 10683895 w 12238203"/>
              <a:gd name="connsiteY12107" fmla="*/ 5359270 h 14922648"/>
              <a:gd name="connsiteX12108" fmla="*/ 10683057 w 12238203"/>
              <a:gd name="connsiteY12108" fmla="*/ 5365106 h 14922648"/>
              <a:gd name="connsiteX12109" fmla="*/ 10680797 w 12238203"/>
              <a:gd name="connsiteY12109" fmla="*/ 5380855 h 14922648"/>
              <a:gd name="connsiteX12110" fmla="*/ 10688626 w 12238203"/>
              <a:gd name="connsiteY12110" fmla="*/ 5402235 h 14922648"/>
              <a:gd name="connsiteX12111" fmla="*/ 10877427 w 12238203"/>
              <a:gd name="connsiteY12111" fmla="*/ 4974933 h 14922648"/>
              <a:gd name="connsiteX12112" fmla="*/ 10866791 w 12238203"/>
              <a:gd name="connsiteY12112" fmla="*/ 4962071 h 14922648"/>
              <a:gd name="connsiteX12113" fmla="*/ 10877427 w 12238203"/>
              <a:gd name="connsiteY12113" fmla="*/ 4974933 h 14922648"/>
              <a:gd name="connsiteX12114" fmla="*/ 7985351 w 12238203"/>
              <a:gd name="connsiteY12114" fmla="*/ 11520751 h 14922648"/>
              <a:gd name="connsiteX12115" fmla="*/ 7964089 w 12238203"/>
              <a:gd name="connsiteY12115" fmla="*/ 11453173 h 14922648"/>
              <a:gd name="connsiteX12116" fmla="*/ 7939429 w 12238203"/>
              <a:gd name="connsiteY12116" fmla="*/ 11388823 h 14922648"/>
              <a:gd name="connsiteX12117" fmla="*/ 7985351 w 12238203"/>
              <a:gd name="connsiteY12117" fmla="*/ 11520751 h 14922648"/>
              <a:gd name="connsiteX12118" fmla="*/ 10319116 w 12238203"/>
              <a:gd name="connsiteY12118" fmla="*/ 6242878 h 14922648"/>
              <a:gd name="connsiteX12119" fmla="*/ 10278839 w 12238203"/>
              <a:gd name="connsiteY12119" fmla="*/ 6220989 h 14922648"/>
              <a:gd name="connsiteX12120" fmla="*/ 10319116 w 12238203"/>
              <a:gd name="connsiteY12120" fmla="*/ 6242878 h 14922648"/>
              <a:gd name="connsiteX12121" fmla="*/ 11169431 w 12238203"/>
              <a:gd name="connsiteY12121" fmla="*/ 4320703 h 14922648"/>
              <a:gd name="connsiteX12122" fmla="*/ 11153701 w 12238203"/>
              <a:gd name="connsiteY12122" fmla="*/ 4295944 h 14922648"/>
              <a:gd name="connsiteX12123" fmla="*/ 11148268 w 12238203"/>
              <a:gd name="connsiteY12123" fmla="*/ 4287392 h 14922648"/>
              <a:gd name="connsiteX12124" fmla="*/ 11159293 w 12238203"/>
              <a:gd name="connsiteY12124" fmla="*/ 4294707 h 14922648"/>
              <a:gd name="connsiteX12125" fmla="*/ 11166499 w 12238203"/>
              <a:gd name="connsiteY12125" fmla="*/ 4299488 h 14922648"/>
              <a:gd name="connsiteX12126" fmla="*/ 9147068 w 12238203"/>
              <a:gd name="connsiteY12126" fmla="*/ 8898069 h 14922648"/>
              <a:gd name="connsiteX12127" fmla="*/ 9137397 w 12238203"/>
              <a:gd name="connsiteY12127" fmla="*/ 8862183 h 14922648"/>
              <a:gd name="connsiteX12128" fmla="*/ 9147068 w 12238203"/>
              <a:gd name="connsiteY12128" fmla="*/ 8898069 h 14922648"/>
              <a:gd name="connsiteX12129" fmla="*/ 8331304 w 12238203"/>
              <a:gd name="connsiteY12129" fmla="*/ 10749011 h 14922648"/>
              <a:gd name="connsiteX12130" fmla="*/ 8327425 w 12238203"/>
              <a:gd name="connsiteY12130" fmla="*/ 10670562 h 14922648"/>
              <a:gd name="connsiteX12131" fmla="*/ 8331304 w 12238203"/>
              <a:gd name="connsiteY12131" fmla="*/ 10749011 h 14922648"/>
              <a:gd name="connsiteX12132" fmla="*/ 11728233 w 12238203"/>
              <a:gd name="connsiteY12132" fmla="*/ 3067710 h 14922648"/>
              <a:gd name="connsiteX12133" fmla="*/ 11715950 w 12238203"/>
              <a:gd name="connsiteY12133" fmla="*/ 3064325 h 14922648"/>
              <a:gd name="connsiteX12134" fmla="*/ 11712988 w 12238203"/>
              <a:gd name="connsiteY12134" fmla="*/ 3076804 h 14922648"/>
              <a:gd name="connsiteX12135" fmla="*/ 11720624 w 12238203"/>
              <a:gd name="connsiteY12135" fmla="*/ 3079156 h 14922648"/>
              <a:gd name="connsiteX12136" fmla="*/ 11728233 w 12238203"/>
              <a:gd name="connsiteY12136" fmla="*/ 3067710 h 14922648"/>
              <a:gd name="connsiteX12137" fmla="*/ 11144687 w 12238203"/>
              <a:gd name="connsiteY12137" fmla="*/ 4388905 h 14922648"/>
              <a:gd name="connsiteX12138" fmla="*/ 11147569 w 12238203"/>
              <a:gd name="connsiteY12138" fmla="*/ 4332506 h 14922648"/>
              <a:gd name="connsiteX12139" fmla="*/ 11135482 w 12238203"/>
              <a:gd name="connsiteY12139" fmla="*/ 4299973 h 14922648"/>
              <a:gd name="connsiteX12140" fmla="*/ 11127379 w 12238203"/>
              <a:gd name="connsiteY12140" fmla="*/ 4278162 h 14922648"/>
              <a:gd name="connsiteX12141" fmla="*/ 11122355 w 12238203"/>
              <a:gd name="connsiteY12141" fmla="*/ 4302877 h 14922648"/>
              <a:gd name="connsiteX12142" fmla="*/ 11120880 w 12238203"/>
              <a:gd name="connsiteY12142" fmla="*/ 4310132 h 14922648"/>
              <a:gd name="connsiteX12143" fmla="*/ 11144687 w 12238203"/>
              <a:gd name="connsiteY12143" fmla="*/ 4388905 h 14922648"/>
              <a:gd name="connsiteX12144" fmla="*/ 10731151 w 12238203"/>
              <a:gd name="connsiteY12144" fmla="*/ 5325610 h 14922648"/>
              <a:gd name="connsiteX12145" fmla="*/ 10713140 w 12238203"/>
              <a:gd name="connsiteY12145" fmla="*/ 5271732 h 14922648"/>
              <a:gd name="connsiteX12146" fmla="*/ 10731151 w 12238203"/>
              <a:gd name="connsiteY12146" fmla="*/ 5325610 h 14922648"/>
              <a:gd name="connsiteX12147" fmla="*/ 10780380 w 12238203"/>
              <a:gd name="connsiteY12147" fmla="*/ 5214193 h 14922648"/>
              <a:gd name="connsiteX12148" fmla="*/ 10781277 w 12238203"/>
              <a:gd name="connsiteY12148" fmla="*/ 5159360 h 14922648"/>
              <a:gd name="connsiteX12149" fmla="*/ 10766096 w 12238203"/>
              <a:gd name="connsiteY12149" fmla="*/ 5124717 h 14922648"/>
              <a:gd name="connsiteX12150" fmla="*/ 10764467 w 12238203"/>
              <a:gd name="connsiteY12150" fmla="*/ 5120999 h 14922648"/>
              <a:gd name="connsiteX12151" fmla="*/ 10769632 w 12238203"/>
              <a:gd name="connsiteY12151" fmla="*/ 5113520 h 14922648"/>
              <a:gd name="connsiteX12152" fmla="*/ 10789536 w 12238203"/>
              <a:gd name="connsiteY12152" fmla="*/ 5084699 h 14922648"/>
              <a:gd name="connsiteX12153" fmla="*/ 10791018 w 12238203"/>
              <a:gd name="connsiteY12153" fmla="*/ 5086242 h 14922648"/>
              <a:gd name="connsiteX12154" fmla="*/ 10795545 w 12238203"/>
              <a:gd name="connsiteY12154" fmla="*/ 5075997 h 14922648"/>
              <a:gd name="connsiteX12155" fmla="*/ 10789536 w 12238203"/>
              <a:gd name="connsiteY12155" fmla="*/ 5084699 h 14922648"/>
              <a:gd name="connsiteX12156" fmla="*/ 10784949 w 12238203"/>
              <a:gd name="connsiteY12156" fmla="*/ 5079925 h 14922648"/>
              <a:gd name="connsiteX12157" fmla="*/ 10784879 w 12238203"/>
              <a:gd name="connsiteY12157" fmla="*/ 5071284 h 14922648"/>
              <a:gd name="connsiteX12158" fmla="*/ 10780970 w 12238203"/>
              <a:gd name="connsiteY12158" fmla="*/ 5077619 h 14922648"/>
              <a:gd name="connsiteX12159" fmla="*/ 10748609 w 12238203"/>
              <a:gd name="connsiteY12159" fmla="*/ 5130067 h 14922648"/>
              <a:gd name="connsiteX12160" fmla="*/ 10738371 w 12238203"/>
              <a:gd name="connsiteY12160" fmla="*/ 5121143 h 14922648"/>
              <a:gd name="connsiteX12161" fmla="*/ 10735560 w 12238203"/>
              <a:gd name="connsiteY12161" fmla="*/ 5136737 h 14922648"/>
              <a:gd name="connsiteX12162" fmla="*/ 10740260 w 12238203"/>
              <a:gd name="connsiteY12162" fmla="*/ 5143598 h 14922648"/>
              <a:gd name="connsiteX12163" fmla="*/ 10712223 w 12238203"/>
              <a:gd name="connsiteY12163" fmla="*/ 5189037 h 14922648"/>
              <a:gd name="connsiteX12164" fmla="*/ 10710705 w 12238203"/>
              <a:gd name="connsiteY12164" fmla="*/ 5180729 h 14922648"/>
              <a:gd name="connsiteX12165" fmla="*/ 10685205 w 12238203"/>
              <a:gd name="connsiteY12165" fmla="*/ 5109897 h 14922648"/>
              <a:gd name="connsiteX12166" fmla="*/ 10694850 w 12238203"/>
              <a:gd name="connsiteY12166" fmla="*/ 5172321 h 14922648"/>
              <a:gd name="connsiteX12167" fmla="*/ 10697658 w 12238203"/>
              <a:gd name="connsiteY12167" fmla="*/ 5212644 h 14922648"/>
              <a:gd name="connsiteX12168" fmla="*/ 10684062 w 12238203"/>
              <a:gd name="connsiteY12168" fmla="*/ 5234680 h 14922648"/>
              <a:gd name="connsiteX12169" fmla="*/ 10674850 w 12238203"/>
              <a:gd name="connsiteY12169" fmla="*/ 5247106 h 14922648"/>
              <a:gd name="connsiteX12170" fmla="*/ 10674816 w 12238203"/>
              <a:gd name="connsiteY12170" fmla="*/ 5249664 h 14922648"/>
              <a:gd name="connsiteX12171" fmla="*/ 10668122 w 12238203"/>
              <a:gd name="connsiteY12171" fmla="*/ 5260513 h 14922648"/>
              <a:gd name="connsiteX12172" fmla="*/ 10648724 w 12238203"/>
              <a:gd name="connsiteY12172" fmla="*/ 5247862 h 14922648"/>
              <a:gd name="connsiteX12173" fmla="*/ 10663600 w 12238203"/>
              <a:gd name="connsiteY12173" fmla="*/ 5345767 h 14922648"/>
              <a:gd name="connsiteX12174" fmla="*/ 10677473 w 12238203"/>
              <a:gd name="connsiteY12174" fmla="*/ 5343222 h 14922648"/>
              <a:gd name="connsiteX12175" fmla="*/ 10668122 w 12238203"/>
              <a:gd name="connsiteY12175" fmla="*/ 5260513 h 14922648"/>
              <a:gd name="connsiteX12176" fmla="*/ 10674800 w 12238203"/>
              <a:gd name="connsiteY12176" fmla="*/ 5250842 h 14922648"/>
              <a:gd name="connsiteX12177" fmla="*/ 10674624 w 12238203"/>
              <a:gd name="connsiteY12177" fmla="*/ 5263832 h 14922648"/>
              <a:gd name="connsiteX12178" fmla="*/ 10691327 w 12238203"/>
              <a:gd name="connsiteY12178" fmla="*/ 5283013 h 14922648"/>
              <a:gd name="connsiteX12179" fmla="*/ 10690774 w 12238203"/>
              <a:gd name="connsiteY12179" fmla="*/ 5257577 h 14922648"/>
              <a:gd name="connsiteX12180" fmla="*/ 10684770 w 12238203"/>
              <a:gd name="connsiteY12180" fmla="*/ 5236406 h 14922648"/>
              <a:gd name="connsiteX12181" fmla="*/ 10697982 w 12238203"/>
              <a:gd name="connsiteY12181" fmla="*/ 5217276 h 14922648"/>
              <a:gd name="connsiteX12182" fmla="*/ 10698279 w 12238203"/>
              <a:gd name="connsiteY12182" fmla="*/ 5221547 h 14922648"/>
              <a:gd name="connsiteX12183" fmla="*/ 10716158 w 12238203"/>
              <a:gd name="connsiteY12183" fmla="*/ 5264902 h 14922648"/>
              <a:gd name="connsiteX12184" fmla="*/ 10724524 w 12238203"/>
              <a:gd name="connsiteY12184" fmla="*/ 5256355 h 14922648"/>
              <a:gd name="connsiteX12185" fmla="*/ 10713320 w 12238203"/>
              <a:gd name="connsiteY12185" fmla="*/ 5195065 h 14922648"/>
              <a:gd name="connsiteX12186" fmla="*/ 10734404 w 12238203"/>
              <a:gd name="connsiteY12186" fmla="*/ 5164532 h 14922648"/>
              <a:gd name="connsiteX12187" fmla="*/ 10731808 w 12238203"/>
              <a:gd name="connsiteY12187" fmla="*/ 5210152 h 14922648"/>
              <a:gd name="connsiteX12188" fmla="*/ 10733328 w 12238203"/>
              <a:gd name="connsiteY12188" fmla="*/ 5228478 h 14922648"/>
              <a:gd name="connsiteX12189" fmla="*/ 10733891 w 12238203"/>
              <a:gd name="connsiteY12189" fmla="*/ 5235265 h 14922648"/>
              <a:gd name="connsiteX12190" fmla="*/ 10740366 w 12238203"/>
              <a:gd name="connsiteY12190" fmla="*/ 5248436 h 14922648"/>
              <a:gd name="connsiteX12191" fmla="*/ 10744608 w 12238203"/>
              <a:gd name="connsiteY12191" fmla="*/ 5257067 h 14922648"/>
              <a:gd name="connsiteX12192" fmla="*/ 10747913 w 12238203"/>
              <a:gd name="connsiteY12192" fmla="*/ 5241979 h 14922648"/>
              <a:gd name="connsiteX12193" fmla="*/ 10750869 w 12238203"/>
              <a:gd name="connsiteY12193" fmla="*/ 5228489 h 14922648"/>
              <a:gd name="connsiteX12194" fmla="*/ 10748334 w 12238203"/>
              <a:gd name="connsiteY12194" fmla="*/ 5203477 h 14922648"/>
              <a:gd name="connsiteX12195" fmla="*/ 10744935 w 12238203"/>
              <a:gd name="connsiteY12195" fmla="*/ 5191725 h 14922648"/>
              <a:gd name="connsiteX12196" fmla="*/ 10736284 w 12238203"/>
              <a:gd name="connsiteY12196" fmla="*/ 5161811 h 14922648"/>
              <a:gd name="connsiteX12197" fmla="*/ 10744543 w 12238203"/>
              <a:gd name="connsiteY12197" fmla="*/ 5149850 h 14922648"/>
              <a:gd name="connsiteX12198" fmla="*/ 10748004 w 12238203"/>
              <a:gd name="connsiteY12198" fmla="*/ 5154903 h 14922648"/>
              <a:gd name="connsiteX12199" fmla="*/ 10751244 w 12238203"/>
              <a:gd name="connsiteY12199" fmla="*/ 5171747 h 14922648"/>
              <a:gd name="connsiteX12200" fmla="*/ 10752487 w 12238203"/>
              <a:gd name="connsiteY12200" fmla="*/ 5178209 h 14922648"/>
              <a:gd name="connsiteX12201" fmla="*/ 10768016 w 12238203"/>
              <a:gd name="connsiteY12201" fmla="*/ 5213322 h 14922648"/>
              <a:gd name="connsiteX12202" fmla="*/ 10764172 w 12238203"/>
              <a:gd name="connsiteY12202" fmla="*/ 5159264 h 14922648"/>
              <a:gd name="connsiteX12203" fmla="*/ 10759261 w 12238203"/>
              <a:gd name="connsiteY12203" fmla="*/ 5146363 h 14922648"/>
              <a:gd name="connsiteX12204" fmla="*/ 10755266 w 12238203"/>
              <a:gd name="connsiteY12204" fmla="*/ 5135870 h 14922648"/>
              <a:gd name="connsiteX12205" fmla="*/ 10754599 w 12238203"/>
              <a:gd name="connsiteY12205" fmla="*/ 5135289 h 14922648"/>
              <a:gd name="connsiteX12206" fmla="*/ 10762718 w 12238203"/>
              <a:gd name="connsiteY12206" fmla="*/ 5123531 h 14922648"/>
              <a:gd name="connsiteX12207" fmla="*/ 10763741 w 12238203"/>
              <a:gd name="connsiteY12207" fmla="*/ 5132175 h 14922648"/>
              <a:gd name="connsiteX12208" fmla="*/ 10767720 w 12238203"/>
              <a:gd name="connsiteY12208" fmla="*/ 5165807 h 14922648"/>
              <a:gd name="connsiteX12209" fmla="*/ 10780380 w 12238203"/>
              <a:gd name="connsiteY12209" fmla="*/ 5214193 h 14922648"/>
              <a:gd name="connsiteX12210" fmla="*/ 10531094 w 12238203"/>
              <a:gd name="connsiteY12210" fmla="*/ 5787442 h 14922648"/>
              <a:gd name="connsiteX12211" fmla="*/ 10495069 w 12238203"/>
              <a:gd name="connsiteY12211" fmla="*/ 5709388 h 14922648"/>
              <a:gd name="connsiteX12212" fmla="*/ 10521241 w 12238203"/>
              <a:gd name="connsiteY12212" fmla="*/ 5791237 h 14922648"/>
              <a:gd name="connsiteX12213" fmla="*/ 10531094 w 12238203"/>
              <a:gd name="connsiteY12213" fmla="*/ 5787442 h 14922648"/>
              <a:gd name="connsiteX12214" fmla="*/ 10662327 w 12238203"/>
              <a:gd name="connsiteY12214" fmla="*/ 5490610 h 14922648"/>
              <a:gd name="connsiteX12215" fmla="*/ 10647644 w 12238203"/>
              <a:gd name="connsiteY12215" fmla="*/ 5467286 h 14922648"/>
              <a:gd name="connsiteX12216" fmla="*/ 10662327 w 12238203"/>
              <a:gd name="connsiteY12216" fmla="*/ 5490610 h 14922648"/>
              <a:gd name="connsiteX12217" fmla="*/ 9047149 w 12238203"/>
              <a:gd name="connsiteY12217" fmla="*/ 9152427 h 14922648"/>
              <a:gd name="connsiteX12218" fmla="*/ 9032340 w 12238203"/>
              <a:gd name="connsiteY12218" fmla="*/ 9161829 h 14922648"/>
              <a:gd name="connsiteX12219" fmla="*/ 8897928 w 12238203"/>
              <a:gd name="connsiteY12219" fmla="*/ 9081352 h 14922648"/>
              <a:gd name="connsiteX12220" fmla="*/ 9045969 w 12238203"/>
              <a:gd name="connsiteY12220" fmla="*/ 9119502 h 14922648"/>
              <a:gd name="connsiteX12221" fmla="*/ 9047149 w 12238203"/>
              <a:gd name="connsiteY12221" fmla="*/ 9152427 h 14922648"/>
              <a:gd name="connsiteX12222" fmla="*/ 8628204 w 12238203"/>
              <a:gd name="connsiteY12222" fmla="*/ 10103329 h 14922648"/>
              <a:gd name="connsiteX12223" fmla="*/ 8610813 w 12238203"/>
              <a:gd name="connsiteY12223" fmla="*/ 10074076 h 14922648"/>
              <a:gd name="connsiteX12224" fmla="*/ 8611873 w 12238203"/>
              <a:gd name="connsiteY12224" fmla="*/ 10103079 h 14922648"/>
              <a:gd name="connsiteX12225" fmla="*/ 8628204 w 12238203"/>
              <a:gd name="connsiteY12225" fmla="*/ 10103329 h 14922648"/>
              <a:gd name="connsiteX12226" fmla="*/ 7327269 w 12238203"/>
              <a:gd name="connsiteY12226" fmla="*/ 13048551 h 14922648"/>
              <a:gd name="connsiteX12227" fmla="*/ 7305916 w 12238203"/>
              <a:gd name="connsiteY12227" fmla="*/ 13039116 h 14922648"/>
              <a:gd name="connsiteX12228" fmla="*/ 7327269 w 12238203"/>
              <a:gd name="connsiteY12228" fmla="*/ 13048551 h 14922648"/>
              <a:gd name="connsiteX12229" fmla="*/ 11337402 w 12238203"/>
              <a:gd name="connsiteY12229" fmla="*/ 3972912 h 14922648"/>
              <a:gd name="connsiteX12230" fmla="*/ 11413890 w 12238203"/>
              <a:gd name="connsiteY12230" fmla="*/ 3563126 h 14922648"/>
              <a:gd name="connsiteX12231" fmla="*/ 11246768 w 12238203"/>
              <a:gd name="connsiteY12231" fmla="*/ 3645812 h 14922648"/>
              <a:gd name="connsiteX12232" fmla="*/ 11076231 w 12238203"/>
              <a:gd name="connsiteY12232" fmla="*/ 3726990 h 14922648"/>
              <a:gd name="connsiteX12233" fmla="*/ 11337402 w 12238203"/>
              <a:gd name="connsiteY12233" fmla="*/ 3972912 h 14922648"/>
              <a:gd name="connsiteX12234" fmla="*/ 9588937 w 12238203"/>
              <a:gd name="connsiteY12234" fmla="*/ 7932861 h 14922648"/>
              <a:gd name="connsiteX12235" fmla="*/ 9587101 w 12238203"/>
              <a:gd name="connsiteY12235" fmla="*/ 7914013 h 14922648"/>
              <a:gd name="connsiteX12236" fmla="*/ 9588937 w 12238203"/>
              <a:gd name="connsiteY12236" fmla="*/ 7932861 h 14922648"/>
              <a:gd name="connsiteX12237" fmla="*/ 6780239 w 12238203"/>
              <a:gd name="connsiteY12237" fmla="*/ 14291728 h 14922648"/>
              <a:gd name="connsiteX12238" fmla="*/ 6727402 w 12238203"/>
              <a:gd name="connsiteY12238" fmla="*/ 14252071 h 14922648"/>
              <a:gd name="connsiteX12239" fmla="*/ 6780239 w 12238203"/>
              <a:gd name="connsiteY12239" fmla="*/ 14291728 h 14922648"/>
              <a:gd name="connsiteX12240" fmla="*/ 6553675 w 12238203"/>
              <a:gd name="connsiteY12240" fmla="*/ 14805903 h 14922648"/>
              <a:gd name="connsiteX12241" fmla="*/ 6489590 w 12238203"/>
              <a:gd name="connsiteY12241" fmla="*/ 14814853 h 14922648"/>
              <a:gd name="connsiteX12242" fmla="*/ 6553675 w 12238203"/>
              <a:gd name="connsiteY12242" fmla="*/ 14805903 h 14922648"/>
              <a:gd name="connsiteX12243" fmla="*/ 10524189 w 12238203"/>
              <a:gd name="connsiteY12243" fmla="*/ 5821571 h 14922648"/>
              <a:gd name="connsiteX12244" fmla="*/ 10513114 w 12238203"/>
              <a:gd name="connsiteY12244" fmla="*/ 5800380 h 14922648"/>
              <a:gd name="connsiteX12245" fmla="*/ 10524189 w 12238203"/>
              <a:gd name="connsiteY12245" fmla="*/ 5821571 h 14922648"/>
              <a:gd name="connsiteX12246" fmla="*/ 8984969 w 12238203"/>
              <a:gd name="connsiteY12246" fmla="*/ 9305634 h 14922648"/>
              <a:gd name="connsiteX12247" fmla="*/ 8979143 w 12238203"/>
              <a:gd name="connsiteY12247" fmla="*/ 9318820 h 14922648"/>
              <a:gd name="connsiteX12248" fmla="*/ 8848971 w 12238203"/>
              <a:gd name="connsiteY12248" fmla="*/ 9192160 h 14922648"/>
              <a:gd name="connsiteX12249" fmla="*/ 8984969 w 12238203"/>
              <a:gd name="connsiteY12249" fmla="*/ 9305634 h 14922648"/>
              <a:gd name="connsiteX12250" fmla="*/ 10421304 w 12238203"/>
              <a:gd name="connsiteY12250" fmla="*/ 6059151 h 14922648"/>
              <a:gd name="connsiteX12251" fmla="*/ 10409328 w 12238203"/>
              <a:gd name="connsiteY12251" fmla="*/ 6020255 h 14922648"/>
              <a:gd name="connsiteX12252" fmla="*/ 10421304 w 12238203"/>
              <a:gd name="connsiteY12252" fmla="*/ 6059151 h 14922648"/>
              <a:gd name="connsiteX12253" fmla="*/ 11141348 w 12238203"/>
              <a:gd name="connsiteY12253" fmla="*/ 4433364 h 14922648"/>
              <a:gd name="connsiteX12254" fmla="*/ 11116880 w 12238203"/>
              <a:gd name="connsiteY12254" fmla="*/ 4405711 h 14922648"/>
              <a:gd name="connsiteX12255" fmla="*/ 11141348 w 12238203"/>
              <a:gd name="connsiteY12255" fmla="*/ 4433364 h 14922648"/>
              <a:gd name="connsiteX12256" fmla="*/ 10726319 w 12238203"/>
              <a:gd name="connsiteY12256" fmla="*/ 5373479 h 14922648"/>
              <a:gd name="connsiteX12257" fmla="*/ 10725593 w 12238203"/>
              <a:gd name="connsiteY12257" fmla="*/ 5367053 h 14922648"/>
              <a:gd name="connsiteX12258" fmla="*/ 10723487 w 12238203"/>
              <a:gd name="connsiteY12258" fmla="*/ 5348438 h 14922648"/>
              <a:gd name="connsiteX12259" fmla="*/ 10714054 w 12238203"/>
              <a:gd name="connsiteY12259" fmla="*/ 5326219 h 14922648"/>
              <a:gd name="connsiteX12260" fmla="*/ 10703023 w 12238203"/>
              <a:gd name="connsiteY12260" fmla="*/ 5335386 h 14922648"/>
              <a:gd name="connsiteX12261" fmla="*/ 10702830 w 12238203"/>
              <a:gd name="connsiteY12261" fmla="*/ 5338519 h 14922648"/>
              <a:gd name="connsiteX12262" fmla="*/ 10702197 w 12238203"/>
              <a:gd name="connsiteY12262" fmla="*/ 5348726 h 14922648"/>
              <a:gd name="connsiteX12263" fmla="*/ 10704483 w 12238203"/>
              <a:gd name="connsiteY12263" fmla="*/ 5364110 h 14922648"/>
              <a:gd name="connsiteX12264" fmla="*/ 10704265 w 12238203"/>
              <a:gd name="connsiteY12264" fmla="*/ 5366077 h 14922648"/>
              <a:gd name="connsiteX12265" fmla="*/ 10702790 w 12238203"/>
              <a:gd name="connsiteY12265" fmla="*/ 5379410 h 14922648"/>
              <a:gd name="connsiteX12266" fmla="*/ 10726319 w 12238203"/>
              <a:gd name="connsiteY12266" fmla="*/ 5373479 h 14922648"/>
              <a:gd name="connsiteX12267" fmla="*/ 9189350 w 12238203"/>
              <a:gd name="connsiteY12267" fmla="*/ 8860149 h 14922648"/>
              <a:gd name="connsiteX12268" fmla="*/ 9170201 w 12238203"/>
              <a:gd name="connsiteY12268" fmla="*/ 8787941 h 14922648"/>
              <a:gd name="connsiteX12269" fmla="*/ 9189350 w 12238203"/>
              <a:gd name="connsiteY12269" fmla="*/ 8860149 h 14922648"/>
              <a:gd name="connsiteX12270" fmla="*/ 9551564 w 12238203"/>
              <a:gd name="connsiteY12270" fmla="*/ 8041801 h 14922648"/>
              <a:gd name="connsiteX12271" fmla="*/ 9543928 w 12238203"/>
              <a:gd name="connsiteY12271" fmla="*/ 8017528 h 14922648"/>
              <a:gd name="connsiteX12272" fmla="*/ 9551564 w 12238203"/>
              <a:gd name="connsiteY12272" fmla="*/ 8041801 h 14922648"/>
              <a:gd name="connsiteX12273" fmla="*/ 10681122 w 12238203"/>
              <a:gd name="connsiteY12273" fmla="*/ 5486159 h 14922648"/>
              <a:gd name="connsiteX12274" fmla="*/ 10665608 w 12238203"/>
              <a:gd name="connsiteY12274" fmla="*/ 5379310 h 14922648"/>
              <a:gd name="connsiteX12275" fmla="*/ 10681122 w 12238203"/>
              <a:gd name="connsiteY12275" fmla="*/ 5486159 h 14922648"/>
              <a:gd name="connsiteX12276" fmla="*/ 6777249 w 12238203"/>
              <a:gd name="connsiteY12276" fmla="*/ 14322006 h 14922648"/>
              <a:gd name="connsiteX12277" fmla="*/ 6780292 w 12238203"/>
              <a:gd name="connsiteY12277" fmla="*/ 14314686 h 14922648"/>
              <a:gd name="connsiteX12278" fmla="*/ 6750759 w 12238203"/>
              <a:gd name="connsiteY12278" fmla="*/ 14299599 h 14922648"/>
              <a:gd name="connsiteX12279" fmla="*/ 6773171 w 12238203"/>
              <a:gd name="connsiteY12279" fmla="*/ 14327340 h 14922648"/>
              <a:gd name="connsiteX12280" fmla="*/ 6777249 w 12238203"/>
              <a:gd name="connsiteY12280" fmla="*/ 14322006 h 14922648"/>
              <a:gd name="connsiteX12281" fmla="*/ 7466477 w 12238203"/>
              <a:gd name="connsiteY12281" fmla="*/ 12763525 h 14922648"/>
              <a:gd name="connsiteX12282" fmla="*/ 7195191 w 12238203"/>
              <a:gd name="connsiteY12282" fmla="*/ 12810300 h 14922648"/>
              <a:gd name="connsiteX12283" fmla="*/ 7132254 w 12238203"/>
              <a:gd name="connsiteY12283" fmla="*/ 12878809 h 14922648"/>
              <a:gd name="connsiteX12284" fmla="*/ 7253774 w 12238203"/>
              <a:gd name="connsiteY12284" fmla="*/ 12881031 h 14922648"/>
              <a:gd name="connsiteX12285" fmla="*/ 7152614 w 12238203"/>
              <a:gd name="connsiteY12285" fmla="*/ 12906660 h 14922648"/>
              <a:gd name="connsiteX12286" fmla="*/ 7247029 w 12238203"/>
              <a:gd name="connsiteY12286" fmla="*/ 12910157 h 14922648"/>
              <a:gd name="connsiteX12287" fmla="*/ 7172172 w 12238203"/>
              <a:gd name="connsiteY12287" fmla="*/ 12935176 h 14922648"/>
              <a:gd name="connsiteX12288" fmla="*/ 7284467 w 12238203"/>
              <a:gd name="connsiteY12288" fmla="*/ 12907970 h 14922648"/>
              <a:gd name="connsiteX12289" fmla="*/ 7305711 w 12238203"/>
              <a:gd name="connsiteY12289" fmla="*/ 12897416 h 14922648"/>
              <a:gd name="connsiteX12290" fmla="*/ 7307857 w 12238203"/>
              <a:gd name="connsiteY12290" fmla="*/ 12897920 h 14922648"/>
              <a:gd name="connsiteX12291" fmla="*/ 7312292 w 12238203"/>
              <a:gd name="connsiteY12291" fmla="*/ 12894147 h 14922648"/>
              <a:gd name="connsiteX12292" fmla="*/ 7305711 w 12238203"/>
              <a:gd name="connsiteY12292" fmla="*/ 12897416 h 14922648"/>
              <a:gd name="connsiteX12293" fmla="*/ 7298630 w 12238203"/>
              <a:gd name="connsiteY12293" fmla="*/ 12895754 h 14922648"/>
              <a:gd name="connsiteX12294" fmla="*/ 7290939 w 12238203"/>
              <a:gd name="connsiteY12294" fmla="*/ 12884712 h 14922648"/>
              <a:gd name="connsiteX12295" fmla="*/ 7357381 w 12238203"/>
              <a:gd name="connsiteY12295" fmla="*/ 12849859 h 14922648"/>
              <a:gd name="connsiteX12296" fmla="*/ 7171454 w 12238203"/>
              <a:gd name="connsiteY12296" fmla="*/ 12864023 h 14922648"/>
              <a:gd name="connsiteX12297" fmla="*/ 7198708 w 12238203"/>
              <a:gd name="connsiteY12297" fmla="*/ 12831220 h 14922648"/>
              <a:gd name="connsiteX12298" fmla="*/ 7343953 w 12238203"/>
              <a:gd name="connsiteY12298" fmla="*/ 12792455 h 14922648"/>
              <a:gd name="connsiteX12299" fmla="*/ 7466477 w 12238203"/>
              <a:gd name="connsiteY12299" fmla="*/ 12763525 h 14922648"/>
              <a:gd name="connsiteX12300" fmla="*/ 10331129 w 12238203"/>
              <a:gd name="connsiteY12300" fmla="*/ 6281441 h 14922648"/>
              <a:gd name="connsiteX12301" fmla="*/ 10320083 w 12238203"/>
              <a:gd name="connsiteY12301" fmla="*/ 6268375 h 14922648"/>
              <a:gd name="connsiteX12302" fmla="*/ 10331129 w 12238203"/>
              <a:gd name="connsiteY12302" fmla="*/ 6281441 h 14922648"/>
              <a:gd name="connsiteX12303" fmla="*/ 10963439 w 12238203"/>
              <a:gd name="connsiteY12303" fmla="*/ 4855286 h 14922648"/>
              <a:gd name="connsiteX12304" fmla="*/ 10956217 w 12238203"/>
              <a:gd name="connsiteY12304" fmla="*/ 4843931 h 14922648"/>
              <a:gd name="connsiteX12305" fmla="*/ 10963439 w 12238203"/>
              <a:gd name="connsiteY12305" fmla="*/ 4855286 h 14922648"/>
              <a:gd name="connsiteX12306" fmla="*/ 11156143 w 12238203"/>
              <a:gd name="connsiteY12306" fmla="*/ 4419486 h 14922648"/>
              <a:gd name="connsiteX12307" fmla="*/ 11145316 w 12238203"/>
              <a:gd name="connsiteY12307" fmla="*/ 4397860 h 14922648"/>
              <a:gd name="connsiteX12308" fmla="*/ 11156143 w 12238203"/>
              <a:gd name="connsiteY12308" fmla="*/ 4419486 h 14922648"/>
              <a:gd name="connsiteX12309" fmla="*/ 9855405 w 12238203"/>
              <a:gd name="connsiteY12309" fmla="*/ 7365979 h 14922648"/>
              <a:gd name="connsiteX12310" fmla="*/ 9849783 w 12238203"/>
              <a:gd name="connsiteY12310" fmla="*/ 7352846 h 14922648"/>
              <a:gd name="connsiteX12311" fmla="*/ 9847166 w 12238203"/>
              <a:gd name="connsiteY12311" fmla="*/ 7375379 h 14922648"/>
              <a:gd name="connsiteX12312" fmla="*/ 9855405 w 12238203"/>
              <a:gd name="connsiteY12312" fmla="*/ 7365979 h 14922648"/>
              <a:gd name="connsiteX12313" fmla="*/ 11374584 w 12238203"/>
              <a:gd name="connsiteY12313" fmla="*/ 3928157 h 14922648"/>
              <a:gd name="connsiteX12314" fmla="*/ 11368783 w 12238203"/>
              <a:gd name="connsiteY12314" fmla="*/ 3921515 h 14922648"/>
              <a:gd name="connsiteX12315" fmla="*/ 11369630 w 12238203"/>
              <a:gd name="connsiteY12315" fmla="*/ 3939225 h 14922648"/>
              <a:gd name="connsiteX12316" fmla="*/ 11374584 w 12238203"/>
              <a:gd name="connsiteY12316" fmla="*/ 3928157 h 14922648"/>
              <a:gd name="connsiteX12317" fmla="*/ 8586301 w 12238203"/>
              <a:gd name="connsiteY12317" fmla="*/ 10238799 h 14922648"/>
              <a:gd name="connsiteX12318" fmla="*/ 8563641 w 12238203"/>
              <a:gd name="connsiteY12318" fmla="*/ 10212583 h 14922648"/>
              <a:gd name="connsiteX12319" fmla="*/ 8586301 w 12238203"/>
              <a:gd name="connsiteY12319" fmla="*/ 10238799 h 14922648"/>
              <a:gd name="connsiteX12320" fmla="*/ 9615632 w 12238203"/>
              <a:gd name="connsiteY12320" fmla="*/ 7915902 h 14922648"/>
              <a:gd name="connsiteX12321" fmla="*/ 9611510 w 12238203"/>
              <a:gd name="connsiteY12321" fmla="*/ 7901077 h 14922648"/>
              <a:gd name="connsiteX12322" fmla="*/ 9608126 w 12238203"/>
              <a:gd name="connsiteY12322" fmla="*/ 7930689 h 14922648"/>
              <a:gd name="connsiteX12323" fmla="*/ 9615632 w 12238203"/>
              <a:gd name="connsiteY12323" fmla="*/ 7915902 h 14922648"/>
              <a:gd name="connsiteX12324" fmla="*/ 8850319 w 12238203"/>
              <a:gd name="connsiteY12324" fmla="*/ 9649313 h 14922648"/>
              <a:gd name="connsiteX12325" fmla="*/ 8817877 w 12238203"/>
              <a:gd name="connsiteY12325" fmla="*/ 9611926 h 14922648"/>
              <a:gd name="connsiteX12326" fmla="*/ 8850319 w 12238203"/>
              <a:gd name="connsiteY12326" fmla="*/ 9649313 h 14922648"/>
              <a:gd name="connsiteX12327" fmla="*/ 11448626 w 12238203"/>
              <a:gd name="connsiteY12327" fmla="*/ 3769673 h 14922648"/>
              <a:gd name="connsiteX12328" fmla="*/ 11454825 w 12238203"/>
              <a:gd name="connsiteY12328" fmla="*/ 3746409 h 14922648"/>
              <a:gd name="connsiteX12329" fmla="*/ 11432398 w 12238203"/>
              <a:gd name="connsiteY12329" fmla="*/ 3757914 h 14922648"/>
              <a:gd name="connsiteX12330" fmla="*/ 11448626 w 12238203"/>
              <a:gd name="connsiteY12330" fmla="*/ 3769673 h 14922648"/>
              <a:gd name="connsiteX12331" fmla="*/ 9675862 w 12238203"/>
              <a:gd name="connsiteY12331" fmla="*/ 7781908 h 14922648"/>
              <a:gd name="connsiteX12332" fmla="*/ 9671322 w 12238203"/>
              <a:gd name="connsiteY12332" fmla="*/ 7765634 h 14922648"/>
              <a:gd name="connsiteX12333" fmla="*/ 9675862 w 12238203"/>
              <a:gd name="connsiteY12333" fmla="*/ 7781908 h 14922648"/>
              <a:gd name="connsiteX12334" fmla="*/ 10441641 w 12238203"/>
              <a:gd name="connsiteY12334" fmla="*/ 6051335 h 14922648"/>
              <a:gd name="connsiteX12335" fmla="*/ 10425184 w 12238203"/>
              <a:gd name="connsiteY12335" fmla="*/ 6031844 h 14922648"/>
              <a:gd name="connsiteX12336" fmla="*/ 10441641 w 12238203"/>
              <a:gd name="connsiteY12336" fmla="*/ 6051335 h 14922648"/>
              <a:gd name="connsiteX12337" fmla="*/ 6833566 w 12238203"/>
              <a:gd name="connsiteY12337" fmla="*/ 14218646 h 14922648"/>
              <a:gd name="connsiteX12338" fmla="*/ 6812643 w 12238203"/>
              <a:gd name="connsiteY12338" fmla="*/ 14162291 h 14922648"/>
              <a:gd name="connsiteX12339" fmla="*/ 6833566 w 12238203"/>
              <a:gd name="connsiteY12339" fmla="*/ 14218646 h 14922648"/>
              <a:gd name="connsiteX12340" fmla="*/ 8017256 w 12238203"/>
              <a:gd name="connsiteY12340" fmla="*/ 11539693 h 14922648"/>
              <a:gd name="connsiteX12341" fmla="*/ 8014220 w 12238203"/>
              <a:gd name="connsiteY12341" fmla="*/ 11535171 h 14922648"/>
              <a:gd name="connsiteX12342" fmla="*/ 8003475 w 12238203"/>
              <a:gd name="connsiteY12342" fmla="*/ 11541915 h 14922648"/>
              <a:gd name="connsiteX12343" fmla="*/ 8006885 w 12238203"/>
              <a:gd name="connsiteY12343" fmla="*/ 11556551 h 14922648"/>
              <a:gd name="connsiteX12344" fmla="*/ 8017256 w 12238203"/>
              <a:gd name="connsiteY12344" fmla="*/ 11539693 h 14922648"/>
              <a:gd name="connsiteX12345" fmla="*/ 11409022 w 12238203"/>
              <a:gd name="connsiteY12345" fmla="*/ 3869698 h 14922648"/>
              <a:gd name="connsiteX12346" fmla="*/ 11409987 w 12238203"/>
              <a:gd name="connsiteY12346" fmla="*/ 3857123 h 14922648"/>
              <a:gd name="connsiteX12347" fmla="*/ 11393780 w 12238203"/>
              <a:gd name="connsiteY12347" fmla="*/ 3854551 h 14922648"/>
              <a:gd name="connsiteX12348" fmla="*/ 11400375 w 12238203"/>
              <a:gd name="connsiteY12348" fmla="*/ 3878879 h 14922648"/>
              <a:gd name="connsiteX12349" fmla="*/ 11409022 w 12238203"/>
              <a:gd name="connsiteY12349" fmla="*/ 3869698 h 14922648"/>
              <a:gd name="connsiteX12350" fmla="*/ 11428342 w 12238203"/>
              <a:gd name="connsiteY12350" fmla="*/ 3825973 h 14922648"/>
              <a:gd name="connsiteX12351" fmla="*/ 11421957 w 12238203"/>
              <a:gd name="connsiteY12351" fmla="*/ 3810406 h 14922648"/>
              <a:gd name="connsiteX12352" fmla="*/ 11428342 w 12238203"/>
              <a:gd name="connsiteY12352" fmla="*/ 3825973 h 14922648"/>
              <a:gd name="connsiteX12353" fmla="*/ 10770031 w 12238203"/>
              <a:gd name="connsiteY12353" fmla="*/ 5321869 h 14922648"/>
              <a:gd name="connsiteX12354" fmla="*/ 10763403 w 12238203"/>
              <a:gd name="connsiteY12354" fmla="*/ 5252618 h 14922648"/>
              <a:gd name="connsiteX12355" fmla="*/ 10759875 w 12238203"/>
              <a:gd name="connsiteY12355" fmla="*/ 5288300 h 14922648"/>
              <a:gd name="connsiteX12356" fmla="*/ 10746908 w 12238203"/>
              <a:gd name="connsiteY12356" fmla="*/ 5270328 h 14922648"/>
              <a:gd name="connsiteX12357" fmla="*/ 10758062 w 12238203"/>
              <a:gd name="connsiteY12357" fmla="*/ 5329337 h 14922648"/>
              <a:gd name="connsiteX12358" fmla="*/ 10770031 w 12238203"/>
              <a:gd name="connsiteY12358" fmla="*/ 5321869 h 14922648"/>
              <a:gd name="connsiteX12359" fmla="*/ 10103654 w 12238203"/>
              <a:gd name="connsiteY12359" fmla="*/ 6831554 h 14922648"/>
              <a:gd name="connsiteX12360" fmla="*/ 10071394 w 12238203"/>
              <a:gd name="connsiteY12360" fmla="*/ 6792339 h 14922648"/>
              <a:gd name="connsiteX12361" fmla="*/ 10103654 w 12238203"/>
              <a:gd name="connsiteY12361" fmla="*/ 6831554 h 14922648"/>
              <a:gd name="connsiteX12362" fmla="*/ 8829683 w 12238203"/>
              <a:gd name="connsiteY12362" fmla="*/ 9715194 h 14922648"/>
              <a:gd name="connsiteX12363" fmla="*/ 8683912 w 12238203"/>
              <a:gd name="connsiteY12363" fmla="*/ 9642128 h 14922648"/>
              <a:gd name="connsiteX12364" fmla="*/ 8671339 w 12238203"/>
              <a:gd name="connsiteY12364" fmla="*/ 9650579 h 14922648"/>
              <a:gd name="connsiteX12365" fmla="*/ 8660701 w 12238203"/>
              <a:gd name="connsiteY12365" fmla="*/ 9657729 h 14922648"/>
              <a:gd name="connsiteX12366" fmla="*/ 8645153 w 12238203"/>
              <a:gd name="connsiteY12366" fmla="*/ 9685604 h 14922648"/>
              <a:gd name="connsiteX12367" fmla="*/ 8659500 w 12238203"/>
              <a:gd name="connsiteY12367" fmla="*/ 9688260 h 14922648"/>
              <a:gd name="connsiteX12368" fmla="*/ 8726608 w 12238203"/>
              <a:gd name="connsiteY12368" fmla="*/ 9700683 h 14922648"/>
              <a:gd name="connsiteX12369" fmla="*/ 8820096 w 12238203"/>
              <a:gd name="connsiteY12369" fmla="*/ 9720844 h 14922648"/>
              <a:gd name="connsiteX12370" fmla="*/ 8829683 w 12238203"/>
              <a:gd name="connsiteY12370" fmla="*/ 9715194 h 14922648"/>
              <a:gd name="connsiteX12371" fmla="*/ 9256369 w 12238203"/>
              <a:gd name="connsiteY12371" fmla="*/ 8750064 h 14922648"/>
              <a:gd name="connsiteX12372" fmla="*/ 9252681 w 12238203"/>
              <a:gd name="connsiteY12372" fmla="*/ 8716814 h 14922648"/>
              <a:gd name="connsiteX12373" fmla="*/ 9256369 w 12238203"/>
              <a:gd name="connsiteY12373" fmla="*/ 8750064 h 14922648"/>
              <a:gd name="connsiteX12374" fmla="*/ 10466747 w 12238203"/>
              <a:gd name="connsiteY12374" fmla="*/ 6013040 h 14922648"/>
              <a:gd name="connsiteX12375" fmla="*/ 10451984 w 12238203"/>
              <a:gd name="connsiteY12375" fmla="*/ 5989715 h 14922648"/>
              <a:gd name="connsiteX12376" fmla="*/ 10466747 w 12238203"/>
              <a:gd name="connsiteY12376" fmla="*/ 6013040 h 14922648"/>
              <a:gd name="connsiteX12377" fmla="*/ 11151483 w 12238203"/>
              <a:gd name="connsiteY12377" fmla="*/ 4466934 h 14922648"/>
              <a:gd name="connsiteX12378" fmla="*/ 11137450 w 12238203"/>
              <a:gd name="connsiteY12378" fmla="*/ 4452567 h 14922648"/>
              <a:gd name="connsiteX12379" fmla="*/ 11151483 w 12238203"/>
              <a:gd name="connsiteY12379" fmla="*/ 4466934 h 14922648"/>
              <a:gd name="connsiteX12380" fmla="*/ 10553075 w 12238203"/>
              <a:gd name="connsiteY12380" fmla="*/ 5822111 h 14922648"/>
              <a:gd name="connsiteX12381" fmla="*/ 10543695 w 12238203"/>
              <a:gd name="connsiteY12381" fmla="*/ 5797084 h 14922648"/>
              <a:gd name="connsiteX12382" fmla="*/ 10553075 w 12238203"/>
              <a:gd name="connsiteY12382" fmla="*/ 5822111 h 14922648"/>
              <a:gd name="connsiteX12383" fmla="*/ 10785704 w 12238203"/>
              <a:gd name="connsiteY12383" fmla="*/ 5295630 h 14922648"/>
              <a:gd name="connsiteX12384" fmla="*/ 10771135 w 12238203"/>
              <a:gd name="connsiteY12384" fmla="*/ 5235116 h 14922648"/>
              <a:gd name="connsiteX12385" fmla="*/ 10785704 w 12238203"/>
              <a:gd name="connsiteY12385" fmla="*/ 5295630 h 14922648"/>
              <a:gd name="connsiteX12386" fmla="*/ 10860960 w 12238203"/>
              <a:gd name="connsiteY12386" fmla="*/ 5125308 h 14922648"/>
              <a:gd name="connsiteX12387" fmla="*/ 10855027 w 12238203"/>
              <a:gd name="connsiteY12387" fmla="*/ 5119116 h 14922648"/>
              <a:gd name="connsiteX12388" fmla="*/ 10857753 w 12238203"/>
              <a:gd name="connsiteY12388" fmla="*/ 5132565 h 14922648"/>
              <a:gd name="connsiteX12389" fmla="*/ 10920748 w 12238203"/>
              <a:gd name="connsiteY12389" fmla="*/ 4989993 h 14922648"/>
              <a:gd name="connsiteX12390" fmla="*/ 10891905 w 12238203"/>
              <a:gd name="connsiteY12390" fmla="*/ 4848678 h 14922648"/>
              <a:gd name="connsiteX12391" fmla="*/ 10876431 w 12238203"/>
              <a:gd name="connsiteY12391" fmla="*/ 4808678 h 14922648"/>
              <a:gd name="connsiteX12392" fmla="*/ 10884057 w 12238203"/>
              <a:gd name="connsiteY12392" fmla="*/ 4903373 h 14922648"/>
              <a:gd name="connsiteX12393" fmla="*/ 10920748 w 12238203"/>
              <a:gd name="connsiteY12393" fmla="*/ 4989993 h 14922648"/>
              <a:gd name="connsiteX12394" fmla="*/ 10121295 w 12238203"/>
              <a:gd name="connsiteY12394" fmla="*/ 6800650 h 14922648"/>
              <a:gd name="connsiteX12395" fmla="*/ 10118908 w 12238203"/>
              <a:gd name="connsiteY12395" fmla="*/ 6797032 h 14922648"/>
              <a:gd name="connsiteX12396" fmla="*/ 10103903 w 12238203"/>
              <a:gd name="connsiteY12396" fmla="*/ 6793968 h 14922648"/>
              <a:gd name="connsiteX12397" fmla="*/ 10121295 w 12238203"/>
              <a:gd name="connsiteY12397" fmla="*/ 6800650 h 14922648"/>
              <a:gd name="connsiteX12398" fmla="*/ 10484100 w 12238203"/>
              <a:gd name="connsiteY12398" fmla="*/ 5983029 h 14922648"/>
              <a:gd name="connsiteX12399" fmla="*/ 10469990 w 12238203"/>
              <a:gd name="connsiteY12399" fmla="*/ 5968648 h 14922648"/>
              <a:gd name="connsiteX12400" fmla="*/ 10484100 w 12238203"/>
              <a:gd name="connsiteY12400" fmla="*/ 5983029 h 14922648"/>
              <a:gd name="connsiteX12401" fmla="*/ 10420894 w 12238203"/>
              <a:gd name="connsiteY12401" fmla="*/ 6126641 h 14922648"/>
              <a:gd name="connsiteX12402" fmla="*/ 10418265 w 12238203"/>
              <a:gd name="connsiteY12402" fmla="*/ 6094977 h 14922648"/>
              <a:gd name="connsiteX12403" fmla="*/ 10411787 w 12238203"/>
              <a:gd name="connsiteY12403" fmla="*/ 6137430 h 14922648"/>
              <a:gd name="connsiteX12404" fmla="*/ 10420894 w 12238203"/>
              <a:gd name="connsiteY12404" fmla="*/ 6126641 h 14922648"/>
              <a:gd name="connsiteX12405" fmla="*/ 10700092 w 12238203"/>
              <a:gd name="connsiteY12405" fmla="*/ 5498625 h 14922648"/>
              <a:gd name="connsiteX12406" fmla="*/ 10691050 w 12238203"/>
              <a:gd name="connsiteY12406" fmla="*/ 5453302 h 14922648"/>
              <a:gd name="connsiteX12407" fmla="*/ 10700092 w 12238203"/>
              <a:gd name="connsiteY12407" fmla="*/ 5498625 h 14922648"/>
              <a:gd name="connsiteX12408" fmla="*/ 10910205 w 12238203"/>
              <a:gd name="connsiteY12408" fmla="*/ 5023089 h 14922648"/>
              <a:gd name="connsiteX12409" fmla="*/ 10896939 w 12238203"/>
              <a:gd name="connsiteY12409" fmla="*/ 4950391 h 14922648"/>
              <a:gd name="connsiteX12410" fmla="*/ 10886273 w 12238203"/>
              <a:gd name="connsiteY12410" fmla="*/ 4945678 h 14922648"/>
              <a:gd name="connsiteX12411" fmla="*/ 10857230 w 12238203"/>
              <a:gd name="connsiteY12411" fmla="*/ 4870602 h 14922648"/>
              <a:gd name="connsiteX12412" fmla="*/ 10829094 w 12238203"/>
              <a:gd name="connsiteY12412" fmla="*/ 4775008 h 14922648"/>
              <a:gd name="connsiteX12413" fmla="*/ 10859258 w 12238203"/>
              <a:gd name="connsiteY12413" fmla="*/ 4913334 h 14922648"/>
              <a:gd name="connsiteX12414" fmla="*/ 10871713 w 12238203"/>
              <a:gd name="connsiteY12414" fmla="*/ 4960163 h 14922648"/>
              <a:gd name="connsiteX12415" fmla="*/ 10878936 w 12238203"/>
              <a:gd name="connsiteY12415" fmla="*/ 4971518 h 14922648"/>
              <a:gd name="connsiteX12416" fmla="*/ 10891111 w 12238203"/>
              <a:gd name="connsiteY12416" fmla="*/ 4972816 h 14922648"/>
              <a:gd name="connsiteX12417" fmla="*/ 10892109 w 12238203"/>
              <a:gd name="connsiteY12417" fmla="*/ 4998257 h 14922648"/>
              <a:gd name="connsiteX12418" fmla="*/ 10874220 w 12238203"/>
              <a:gd name="connsiteY12418" fmla="*/ 4982190 h 14922648"/>
              <a:gd name="connsiteX12419" fmla="*/ 10874136 w 12238203"/>
              <a:gd name="connsiteY12419" fmla="*/ 5011234 h 14922648"/>
              <a:gd name="connsiteX12420" fmla="*/ 10858548 w 12238203"/>
              <a:gd name="connsiteY12420" fmla="*/ 5008428 h 14922648"/>
              <a:gd name="connsiteX12421" fmla="*/ 10843271 w 12238203"/>
              <a:gd name="connsiteY12421" fmla="*/ 5043003 h 14922648"/>
              <a:gd name="connsiteX12422" fmla="*/ 10864895 w 12238203"/>
              <a:gd name="connsiteY12422" fmla="*/ 5032150 h 14922648"/>
              <a:gd name="connsiteX12423" fmla="*/ 10875664 w 12238203"/>
              <a:gd name="connsiteY12423" fmla="*/ 5068477 h 14922648"/>
              <a:gd name="connsiteX12424" fmla="*/ 10878298 w 12238203"/>
              <a:gd name="connsiteY12424" fmla="*/ 5069044 h 14922648"/>
              <a:gd name="connsiteX12425" fmla="*/ 10888892 w 12238203"/>
              <a:gd name="connsiteY12425" fmla="*/ 5071324 h 14922648"/>
              <a:gd name="connsiteX12426" fmla="*/ 10887724 w 12238203"/>
              <a:gd name="connsiteY12426" fmla="*/ 5062925 h 14922648"/>
              <a:gd name="connsiteX12427" fmla="*/ 10886435 w 12238203"/>
              <a:gd name="connsiteY12427" fmla="*/ 5053657 h 14922648"/>
              <a:gd name="connsiteX12428" fmla="*/ 10883659 w 12238203"/>
              <a:gd name="connsiteY12428" fmla="*/ 5035849 h 14922648"/>
              <a:gd name="connsiteX12429" fmla="*/ 10910205 w 12238203"/>
              <a:gd name="connsiteY12429" fmla="*/ 5023089 h 14922648"/>
              <a:gd name="connsiteX12430" fmla="*/ 11244185 w 12238203"/>
              <a:gd name="connsiteY12430" fmla="*/ 4267506 h 14922648"/>
              <a:gd name="connsiteX12431" fmla="*/ 11225197 w 12238203"/>
              <a:gd name="connsiteY12431" fmla="*/ 4263200 h 14922648"/>
              <a:gd name="connsiteX12432" fmla="*/ 11230466 w 12238203"/>
              <a:gd name="connsiteY12432" fmla="*/ 4278518 h 14922648"/>
              <a:gd name="connsiteX12433" fmla="*/ 11231174 w 12238203"/>
              <a:gd name="connsiteY12433" fmla="*/ 4278809 h 14922648"/>
              <a:gd name="connsiteX12434" fmla="*/ 11237959 w 12238203"/>
              <a:gd name="connsiteY12434" fmla="*/ 4281598 h 14922648"/>
              <a:gd name="connsiteX12435" fmla="*/ 11240059 w 12238203"/>
              <a:gd name="connsiteY12435" fmla="*/ 4276844 h 14922648"/>
              <a:gd name="connsiteX12436" fmla="*/ 8656114 w 12238203"/>
              <a:gd name="connsiteY12436" fmla="*/ 10126973 h 14922648"/>
              <a:gd name="connsiteX12437" fmla="*/ 8654879 w 12238203"/>
              <a:gd name="connsiteY12437" fmla="*/ 10080682 h 14922648"/>
              <a:gd name="connsiteX12438" fmla="*/ 8635025 w 12238203"/>
              <a:gd name="connsiteY12438" fmla="*/ 10075606 h 14922648"/>
              <a:gd name="connsiteX12439" fmla="*/ 8656114 w 12238203"/>
              <a:gd name="connsiteY12439" fmla="*/ 10126973 h 14922648"/>
              <a:gd name="connsiteX12440" fmla="*/ 8188634 w 12238203"/>
              <a:gd name="connsiteY12440" fmla="*/ 11186246 h 14922648"/>
              <a:gd name="connsiteX12441" fmla="*/ 8163833 w 12238203"/>
              <a:gd name="connsiteY12441" fmla="*/ 11186414 h 14922648"/>
              <a:gd name="connsiteX12442" fmla="*/ 8114997 w 12238203"/>
              <a:gd name="connsiteY12442" fmla="*/ 11249469 h 14922648"/>
              <a:gd name="connsiteX12443" fmla="*/ 8112690 w 12238203"/>
              <a:gd name="connsiteY12443" fmla="*/ 11252449 h 14922648"/>
              <a:gd name="connsiteX12444" fmla="*/ 8067728 w 12238203"/>
              <a:gd name="connsiteY12444" fmla="*/ 11321502 h 14922648"/>
              <a:gd name="connsiteX12445" fmla="*/ 8050849 w 12238203"/>
              <a:gd name="connsiteY12445" fmla="*/ 11350755 h 14922648"/>
              <a:gd name="connsiteX12446" fmla="*/ 8039023 w 12238203"/>
              <a:gd name="connsiteY12446" fmla="*/ 11371249 h 14922648"/>
              <a:gd name="connsiteX12447" fmla="*/ 8006888 w 12238203"/>
              <a:gd name="connsiteY12447" fmla="*/ 11392798 h 14922648"/>
              <a:gd name="connsiteX12448" fmla="*/ 8041965 w 12238203"/>
              <a:gd name="connsiteY12448" fmla="*/ 11342818 h 14922648"/>
              <a:gd name="connsiteX12449" fmla="*/ 8078798 w 12238203"/>
              <a:gd name="connsiteY12449" fmla="*/ 11290337 h 14922648"/>
              <a:gd name="connsiteX12450" fmla="*/ 8109528 w 12238203"/>
              <a:gd name="connsiteY12450" fmla="*/ 11245261 h 14922648"/>
              <a:gd name="connsiteX12451" fmla="*/ 8149611 w 12238203"/>
              <a:gd name="connsiteY12451" fmla="*/ 11186467 h 14922648"/>
              <a:gd name="connsiteX12452" fmla="*/ 8117914 w 12238203"/>
              <a:gd name="connsiteY12452" fmla="*/ 11215753 h 14922648"/>
              <a:gd name="connsiteX12453" fmla="*/ 8100604 w 12238203"/>
              <a:gd name="connsiteY12453" fmla="*/ 11238395 h 14922648"/>
              <a:gd name="connsiteX12454" fmla="*/ 8087865 w 12238203"/>
              <a:gd name="connsiteY12454" fmla="*/ 11255059 h 14922648"/>
              <a:gd name="connsiteX12455" fmla="*/ 8034265 w 12238203"/>
              <a:gd name="connsiteY12455" fmla="*/ 11335938 h 14922648"/>
              <a:gd name="connsiteX12456" fmla="*/ 8032007 w 12238203"/>
              <a:gd name="connsiteY12456" fmla="*/ 11339345 h 14922648"/>
              <a:gd name="connsiteX12457" fmla="*/ 8006616 w 12238203"/>
              <a:gd name="connsiteY12457" fmla="*/ 11424576 h 14922648"/>
              <a:gd name="connsiteX12458" fmla="*/ 8042832 w 12238203"/>
              <a:gd name="connsiteY12458" fmla="*/ 11382920 h 14922648"/>
              <a:gd name="connsiteX12459" fmla="*/ 8059344 w 12238203"/>
              <a:gd name="connsiteY12459" fmla="*/ 11358345 h 14922648"/>
              <a:gd name="connsiteX12460" fmla="*/ 8074428 w 12238203"/>
              <a:gd name="connsiteY12460" fmla="*/ 11335896 h 14922648"/>
              <a:gd name="connsiteX12461" fmla="*/ 8117642 w 12238203"/>
              <a:gd name="connsiteY12461" fmla="*/ 11273877 h 14922648"/>
              <a:gd name="connsiteX12462" fmla="*/ 8126091 w 12238203"/>
              <a:gd name="connsiteY12462" fmla="*/ 11258005 h 14922648"/>
              <a:gd name="connsiteX12463" fmla="*/ 8152854 w 12238203"/>
              <a:gd name="connsiteY12463" fmla="*/ 11207732 h 14922648"/>
              <a:gd name="connsiteX12464" fmla="*/ 8156369 w 12238203"/>
              <a:gd name="connsiteY12464" fmla="*/ 11197219 h 14922648"/>
              <a:gd name="connsiteX12465" fmla="*/ 8170887 w 12238203"/>
              <a:gd name="connsiteY12465" fmla="*/ 11201113 h 14922648"/>
              <a:gd name="connsiteX12466" fmla="*/ 8133642 w 12238203"/>
              <a:gd name="connsiteY12466" fmla="*/ 11263814 h 14922648"/>
              <a:gd name="connsiteX12467" fmla="*/ 8122215 w 12238203"/>
              <a:gd name="connsiteY12467" fmla="*/ 11283052 h 14922648"/>
              <a:gd name="connsiteX12468" fmla="*/ 8067751 w 12238203"/>
              <a:gd name="connsiteY12468" fmla="*/ 11357229 h 14922648"/>
              <a:gd name="connsiteX12469" fmla="*/ 8064133 w 12238203"/>
              <a:gd name="connsiteY12469" fmla="*/ 11362623 h 14922648"/>
              <a:gd name="connsiteX12470" fmla="*/ 8050449 w 12238203"/>
              <a:gd name="connsiteY12470" fmla="*/ 11383021 h 14922648"/>
              <a:gd name="connsiteX12471" fmla="*/ 8038988 w 12238203"/>
              <a:gd name="connsiteY12471" fmla="*/ 11410618 h 14922648"/>
              <a:gd name="connsiteX12472" fmla="*/ 8071768 w 12238203"/>
              <a:gd name="connsiteY12472" fmla="*/ 11369445 h 14922648"/>
              <a:gd name="connsiteX12473" fmla="*/ 8120952 w 12238203"/>
              <a:gd name="connsiteY12473" fmla="*/ 11307667 h 14922648"/>
              <a:gd name="connsiteX12474" fmla="*/ 8144244 w 12238203"/>
              <a:gd name="connsiteY12474" fmla="*/ 11271971 h 14922648"/>
              <a:gd name="connsiteX12475" fmla="*/ 8158392 w 12238203"/>
              <a:gd name="connsiteY12475" fmla="*/ 11250289 h 14922648"/>
              <a:gd name="connsiteX12476" fmla="*/ 8188634 w 12238203"/>
              <a:gd name="connsiteY12476" fmla="*/ 11186246 h 14922648"/>
              <a:gd name="connsiteX12477" fmla="*/ 9654631 w 12238203"/>
              <a:gd name="connsiteY12477" fmla="*/ 7875247 h 14922648"/>
              <a:gd name="connsiteX12478" fmla="*/ 9650037 w 12238203"/>
              <a:gd name="connsiteY12478" fmla="*/ 7864413 h 14922648"/>
              <a:gd name="connsiteX12479" fmla="*/ 9636650 w 12238203"/>
              <a:gd name="connsiteY12479" fmla="*/ 7872005 h 14922648"/>
              <a:gd name="connsiteX12480" fmla="*/ 9649828 w 12238203"/>
              <a:gd name="connsiteY12480" fmla="*/ 7885853 h 14922648"/>
              <a:gd name="connsiteX12481" fmla="*/ 9654631 w 12238203"/>
              <a:gd name="connsiteY12481" fmla="*/ 7875247 h 14922648"/>
              <a:gd name="connsiteX12482" fmla="*/ 9639859 w 12238203"/>
              <a:gd name="connsiteY12482" fmla="*/ 7910457 h 14922648"/>
              <a:gd name="connsiteX12483" fmla="*/ 9630039 w 12238203"/>
              <a:gd name="connsiteY12483" fmla="*/ 7898892 h 14922648"/>
              <a:gd name="connsiteX12484" fmla="*/ 9635236 w 12238203"/>
              <a:gd name="connsiteY12484" fmla="*/ 7915186 h 14922648"/>
              <a:gd name="connsiteX12485" fmla="*/ 9639859 w 12238203"/>
              <a:gd name="connsiteY12485" fmla="*/ 7910457 h 14922648"/>
              <a:gd name="connsiteX12486" fmla="*/ 6585407 w 12238203"/>
              <a:gd name="connsiteY12486" fmla="*/ 14828474 h 14922648"/>
              <a:gd name="connsiteX12487" fmla="*/ 6582484 w 12238203"/>
              <a:gd name="connsiteY12487" fmla="*/ 14823736 h 14922648"/>
              <a:gd name="connsiteX12488" fmla="*/ 6488773 w 12238203"/>
              <a:gd name="connsiteY12488" fmla="*/ 14837464 h 14922648"/>
              <a:gd name="connsiteX12489" fmla="*/ 6381300 w 12238203"/>
              <a:gd name="connsiteY12489" fmla="*/ 14767006 h 14922648"/>
              <a:gd name="connsiteX12490" fmla="*/ 6359598 w 12238203"/>
              <a:gd name="connsiteY12490" fmla="*/ 14784984 h 14922648"/>
              <a:gd name="connsiteX12491" fmla="*/ 6417140 w 12238203"/>
              <a:gd name="connsiteY12491" fmla="*/ 14801219 h 14922648"/>
              <a:gd name="connsiteX12492" fmla="*/ 6573992 w 12238203"/>
              <a:gd name="connsiteY12492" fmla="*/ 14842957 h 14922648"/>
              <a:gd name="connsiteX12493" fmla="*/ 6585407 w 12238203"/>
              <a:gd name="connsiteY12493" fmla="*/ 14828474 h 14922648"/>
              <a:gd name="connsiteX12494" fmla="*/ 11221950 w 12238203"/>
              <a:gd name="connsiteY12494" fmla="*/ 4336280 h 14922648"/>
              <a:gd name="connsiteX12495" fmla="*/ 11220231 w 12238203"/>
              <a:gd name="connsiteY12495" fmla="*/ 4335586 h 14922648"/>
              <a:gd name="connsiteX12496" fmla="*/ 11213057 w 12238203"/>
              <a:gd name="connsiteY12496" fmla="*/ 4332693 h 14922648"/>
              <a:gd name="connsiteX12497" fmla="*/ 11212289 w 12238203"/>
              <a:gd name="connsiteY12497" fmla="*/ 4329869 h 14922648"/>
              <a:gd name="connsiteX12498" fmla="*/ 11220323 w 12238203"/>
              <a:gd name="connsiteY12498" fmla="*/ 4335200 h 14922648"/>
              <a:gd name="connsiteX12499" fmla="*/ 9451225 w 12238203"/>
              <a:gd name="connsiteY12499" fmla="*/ 8343982 h 14922648"/>
              <a:gd name="connsiteX12500" fmla="*/ 9435255 w 12238203"/>
              <a:gd name="connsiteY12500" fmla="*/ 8308873 h 14922648"/>
              <a:gd name="connsiteX12501" fmla="*/ 9414565 w 12238203"/>
              <a:gd name="connsiteY12501" fmla="*/ 8338321 h 14922648"/>
              <a:gd name="connsiteX12502" fmla="*/ 9451225 w 12238203"/>
              <a:gd name="connsiteY12502" fmla="*/ 8343982 h 14922648"/>
              <a:gd name="connsiteX12503" fmla="*/ 7528987 w 12238203"/>
              <a:gd name="connsiteY12503" fmla="*/ 12694828 h 14922648"/>
              <a:gd name="connsiteX12504" fmla="*/ 7290079 w 12238203"/>
              <a:gd name="connsiteY12504" fmla="*/ 12711065 h 14922648"/>
              <a:gd name="connsiteX12505" fmla="*/ 7250541 w 12238203"/>
              <a:gd name="connsiteY12505" fmla="*/ 12757806 h 14922648"/>
              <a:gd name="connsiteX12506" fmla="*/ 7493920 w 12238203"/>
              <a:gd name="connsiteY12506" fmla="*/ 12730295 h 14922648"/>
              <a:gd name="connsiteX12507" fmla="*/ 7283763 w 12238203"/>
              <a:gd name="connsiteY12507" fmla="*/ 12740379 h 14922648"/>
              <a:gd name="connsiteX12508" fmla="*/ 7528987 w 12238203"/>
              <a:gd name="connsiteY12508" fmla="*/ 12694828 h 14922648"/>
              <a:gd name="connsiteX12509" fmla="*/ 10418195 w 12238203"/>
              <a:gd name="connsiteY12509" fmla="*/ 6161136 h 14922648"/>
              <a:gd name="connsiteX12510" fmla="*/ 10410281 w 12238203"/>
              <a:gd name="connsiteY12510" fmla="*/ 6140838 h 14922648"/>
              <a:gd name="connsiteX12511" fmla="*/ 10418195 w 12238203"/>
              <a:gd name="connsiteY12511" fmla="*/ 6161136 h 14922648"/>
              <a:gd name="connsiteX12512" fmla="*/ 6613042 w 12238203"/>
              <a:gd name="connsiteY12512" fmla="*/ 14776490 h 14922648"/>
              <a:gd name="connsiteX12513" fmla="*/ 6511419 w 12238203"/>
              <a:gd name="connsiteY12513" fmla="*/ 14755071 h 14922648"/>
              <a:gd name="connsiteX12514" fmla="*/ 6605619 w 12238203"/>
              <a:gd name="connsiteY12514" fmla="*/ 14782909 h 14922648"/>
              <a:gd name="connsiteX12515" fmla="*/ 6613042 w 12238203"/>
              <a:gd name="connsiteY12515" fmla="*/ 14776490 h 14922648"/>
              <a:gd name="connsiteX12516" fmla="*/ 11780263 w 12238203"/>
              <a:gd name="connsiteY12516" fmla="*/ 3085081 h 14922648"/>
              <a:gd name="connsiteX12517" fmla="*/ 11738588 w 12238203"/>
              <a:gd name="connsiteY12517" fmla="*/ 3078923 h 14922648"/>
              <a:gd name="connsiteX12518" fmla="*/ 11780263 w 12238203"/>
              <a:gd name="connsiteY12518" fmla="*/ 3085081 h 14922648"/>
              <a:gd name="connsiteX12519" fmla="*/ 10927611 w 12238203"/>
              <a:gd name="connsiteY12519" fmla="*/ 5016877 h 14922648"/>
              <a:gd name="connsiteX12520" fmla="*/ 10921351 w 12238203"/>
              <a:gd name="connsiteY12520" fmla="*/ 5007095 h 14922648"/>
              <a:gd name="connsiteX12521" fmla="*/ 10920445 w 12238203"/>
              <a:gd name="connsiteY12521" fmla="*/ 5027613 h 14922648"/>
              <a:gd name="connsiteX12522" fmla="*/ 10927611 w 12238203"/>
              <a:gd name="connsiteY12522" fmla="*/ 5016877 h 14922648"/>
              <a:gd name="connsiteX12523" fmla="*/ 10735461 w 12238203"/>
              <a:gd name="connsiteY12523" fmla="*/ 5452011 h 14922648"/>
              <a:gd name="connsiteX12524" fmla="*/ 10726790 w 12238203"/>
              <a:gd name="connsiteY12524" fmla="*/ 5448180 h 14922648"/>
              <a:gd name="connsiteX12525" fmla="*/ 10726276 w 12238203"/>
              <a:gd name="connsiteY12525" fmla="*/ 5446867 h 14922648"/>
              <a:gd name="connsiteX12526" fmla="*/ 10725516 w 12238203"/>
              <a:gd name="connsiteY12526" fmla="*/ 5422616 h 14922648"/>
              <a:gd name="connsiteX12527" fmla="*/ 10735891 w 12238203"/>
              <a:gd name="connsiteY12527" fmla="*/ 5444408 h 14922648"/>
              <a:gd name="connsiteX12528" fmla="*/ 9878784 w 12238203"/>
              <a:gd name="connsiteY12528" fmla="*/ 7393808 h 14922648"/>
              <a:gd name="connsiteX12529" fmla="*/ 9872927 w 12238203"/>
              <a:gd name="connsiteY12529" fmla="*/ 7365920 h 14922648"/>
              <a:gd name="connsiteX12530" fmla="*/ 9855467 w 12238203"/>
              <a:gd name="connsiteY12530" fmla="*/ 7381376 h 14922648"/>
              <a:gd name="connsiteX12531" fmla="*/ 9878784 w 12238203"/>
              <a:gd name="connsiteY12531" fmla="*/ 7393808 h 14922648"/>
              <a:gd name="connsiteX12532" fmla="*/ 11173490 w 12238203"/>
              <a:gd name="connsiteY12532" fmla="*/ 4464408 h 14922648"/>
              <a:gd name="connsiteX12533" fmla="*/ 11155417 w 12238203"/>
              <a:gd name="connsiteY12533" fmla="*/ 4439580 h 14922648"/>
              <a:gd name="connsiteX12534" fmla="*/ 11173490 w 12238203"/>
              <a:gd name="connsiteY12534" fmla="*/ 4464408 h 14922648"/>
              <a:gd name="connsiteX12535" fmla="*/ 11185942 w 12238203"/>
              <a:gd name="connsiteY12535" fmla="*/ 4436225 h 14922648"/>
              <a:gd name="connsiteX12536" fmla="*/ 11179121 w 12238203"/>
              <a:gd name="connsiteY12536" fmla="*/ 4433211 h 14922648"/>
              <a:gd name="connsiteX12537" fmla="*/ 11175914 w 12238203"/>
              <a:gd name="connsiteY12537" fmla="*/ 4440471 h 14922648"/>
              <a:gd name="connsiteX12538" fmla="*/ 11182735 w 12238203"/>
              <a:gd name="connsiteY12538" fmla="*/ 4443484 h 14922648"/>
              <a:gd name="connsiteX12539" fmla="*/ 11256317 w 12238203"/>
              <a:gd name="connsiteY12539" fmla="*/ 4276950 h 14922648"/>
              <a:gd name="connsiteX12540" fmla="*/ 11244576 w 12238203"/>
              <a:gd name="connsiteY12540" fmla="*/ 4275845 h 14922648"/>
              <a:gd name="connsiteX12541" fmla="*/ 11246477 w 12238203"/>
              <a:gd name="connsiteY12541" fmla="*/ 4280768 h 14922648"/>
              <a:gd name="connsiteX12542" fmla="*/ 11256317 w 12238203"/>
              <a:gd name="connsiteY12542" fmla="*/ 4276950 h 14922648"/>
              <a:gd name="connsiteX12543" fmla="*/ 6606500 w 12238203"/>
              <a:gd name="connsiteY12543" fmla="*/ 14801676 h 14922648"/>
              <a:gd name="connsiteX12544" fmla="*/ 6552795 w 12238203"/>
              <a:gd name="connsiteY12544" fmla="*/ 14787136 h 14922648"/>
              <a:gd name="connsiteX12545" fmla="*/ 6606500 w 12238203"/>
              <a:gd name="connsiteY12545" fmla="*/ 14801676 h 14922648"/>
              <a:gd name="connsiteX12546" fmla="*/ 10470970 w 12238203"/>
              <a:gd name="connsiteY12546" fmla="*/ 6060221 h 14922648"/>
              <a:gd name="connsiteX12547" fmla="*/ 10456887 w 12238203"/>
              <a:gd name="connsiteY12547" fmla="*/ 6016829 h 14922648"/>
              <a:gd name="connsiteX12548" fmla="*/ 10470970 w 12238203"/>
              <a:gd name="connsiteY12548" fmla="*/ 6060221 h 14922648"/>
              <a:gd name="connsiteX12549" fmla="*/ 7226443 w 12238203"/>
              <a:gd name="connsiteY12549" fmla="*/ 13403960 h 14922648"/>
              <a:gd name="connsiteX12550" fmla="*/ 7219369 w 12238203"/>
              <a:gd name="connsiteY12550" fmla="*/ 13416500 h 14922648"/>
              <a:gd name="connsiteX12551" fmla="*/ 7141504 w 12238203"/>
              <a:gd name="connsiteY12551" fmla="*/ 13405342 h 14922648"/>
              <a:gd name="connsiteX12552" fmla="*/ 7226443 w 12238203"/>
              <a:gd name="connsiteY12552" fmla="*/ 13403960 h 14922648"/>
              <a:gd name="connsiteX12553" fmla="*/ 10844899 w 12238203"/>
              <a:gd name="connsiteY12553" fmla="*/ 5218211 h 14922648"/>
              <a:gd name="connsiteX12554" fmla="*/ 10830927 w 12238203"/>
              <a:gd name="connsiteY12554" fmla="*/ 5099794 h 14922648"/>
              <a:gd name="connsiteX12555" fmla="*/ 10836962 w 12238203"/>
              <a:gd name="connsiteY12555" fmla="*/ 5086134 h 14922648"/>
              <a:gd name="connsiteX12556" fmla="*/ 10831011 w 12238203"/>
              <a:gd name="connsiteY12556" fmla="*/ 5070750 h 14922648"/>
              <a:gd name="connsiteX12557" fmla="*/ 10841969 w 12238203"/>
              <a:gd name="connsiteY12557" fmla="*/ 5055183 h 14922648"/>
              <a:gd name="connsiteX12558" fmla="*/ 10835538 w 12238203"/>
              <a:gd name="connsiteY12558" fmla="*/ 5060505 h 14922648"/>
              <a:gd name="connsiteX12559" fmla="*/ 10839857 w 12238203"/>
              <a:gd name="connsiteY12559" fmla="*/ 5041495 h 14922648"/>
              <a:gd name="connsiteX12560" fmla="*/ 10816866 w 12238203"/>
              <a:gd name="connsiteY12560" fmla="*/ 4987204 h 14922648"/>
              <a:gd name="connsiteX12561" fmla="*/ 10815399 w 12238203"/>
              <a:gd name="connsiteY12561" fmla="*/ 4968598 h 14922648"/>
              <a:gd name="connsiteX12562" fmla="*/ 10812012 w 12238203"/>
              <a:gd name="connsiteY12562" fmla="*/ 4925621 h 14922648"/>
              <a:gd name="connsiteX12563" fmla="*/ 10796966 w 12238203"/>
              <a:gd name="connsiteY12563" fmla="*/ 4972226 h 14922648"/>
              <a:gd name="connsiteX12564" fmla="*/ 10805631 w 12238203"/>
              <a:gd name="connsiteY12564" fmla="*/ 4999529 h 14922648"/>
              <a:gd name="connsiteX12565" fmla="*/ 10806309 w 12238203"/>
              <a:gd name="connsiteY12565" fmla="*/ 5001664 h 14922648"/>
              <a:gd name="connsiteX12566" fmla="*/ 10815142 w 12238203"/>
              <a:gd name="connsiteY12566" fmla="*/ 5022412 h 14922648"/>
              <a:gd name="connsiteX12567" fmla="*/ 10793725 w 12238203"/>
              <a:gd name="connsiteY12567" fmla="*/ 5042030 h 14922648"/>
              <a:gd name="connsiteX12568" fmla="*/ 10820978 w 12238203"/>
              <a:gd name="connsiteY12568" fmla="*/ 5074990 h 14922648"/>
              <a:gd name="connsiteX12569" fmla="*/ 10810021 w 12238203"/>
              <a:gd name="connsiteY12569" fmla="*/ 5090556 h 14922648"/>
              <a:gd name="connsiteX12570" fmla="*/ 10844899 w 12238203"/>
              <a:gd name="connsiteY12570" fmla="*/ 5218211 h 14922648"/>
              <a:gd name="connsiteX12571" fmla="*/ 6649589 w 12238203"/>
              <a:gd name="connsiteY12571" fmla="*/ 14714533 h 14922648"/>
              <a:gd name="connsiteX12572" fmla="*/ 6582879 w 12238203"/>
              <a:gd name="connsiteY12572" fmla="*/ 14582959 h 14922648"/>
              <a:gd name="connsiteX12573" fmla="*/ 6550862 w 12238203"/>
              <a:gd name="connsiteY12573" fmla="*/ 14541246 h 14922648"/>
              <a:gd name="connsiteX12574" fmla="*/ 6430555 w 12238203"/>
              <a:gd name="connsiteY12574" fmla="*/ 14686670 h 14922648"/>
              <a:gd name="connsiteX12575" fmla="*/ 6469792 w 12238203"/>
              <a:gd name="connsiteY12575" fmla="*/ 14713195 h 14922648"/>
              <a:gd name="connsiteX12576" fmla="*/ 6539301 w 12238203"/>
              <a:gd name="connsiteY12576" fmla="*/ 14628537 h 14922648"/>
              <a:gd name="connsiteX12577" fmla="*/ 6587157 w 12238203"/>
              <a:gd name="connsiteY12577" fmla="*/ 14594037 h 14922648"/>
              <a:gd name="connsiteX12578" fmla="*/ 6488977 w 12238203"/>
              <a:gd name="connsiteY12578" fmla="*/ 14721672 h 14922648"/>
              <a:gd name="connsiteX12579" fmla="*/ 6614111 w 12238203"/>
              <a:gd name="connsiteY12579" fmla="*/ 14763690 h 14922648"/>
              <a:gd name="connsiteX12580" fmla="*/ 6649589 w 12238203"/>
              <a:gd name="connsiteY12580" fmla="*/ 14714533 h 14922648"/>
              <a:gd name="connsiteX12581" fmla="*/ 8676618 w 12238203"/>
              <a:gd name="connsiteY12581" fmla="*/ 10127874 h 14922648"/>
              <a:gd name="connsiteX12582" fmla="*/ 8662719 w 12238203"/>
              <a:gd name="connsiteY12582" fmla="*/ 10082894 h 14922648"/>
              <a:gd name="connsiteX12583" fmla="*/ 8676618 w 12238203"/>
              <a:gd name="connsiteY12583" fmla="*/ 10127874 h 14922648"/>
              <a:gd name="connsiteX12584" fmla="*/ 9413953 w 12238203"/>
              <a:gd name="connsiteY12584" fmla="*/ 8460215 h 14922648"/>
              <a:gd name="connsiteX12585" fmla="*/ 9414445 w 12238203"/>
              <a:gd name="connsiteY12585" fmla="*/ 8446338 h 14922648"/>
              <a:gd name="connsiteX12586" fmla="*/ 9360681 w 12238203"/>
              <a:gd name="connsiteY12586" fmla="*/ 8434240 h 14922648"/>
              <a:gd name="connsiteX12587" fmla="*/ 9413953 w 12238203"/>
              <a:gd name="connsiteY12587" fmla="*/ 8460215 h 14922648"/>
              <a:gd name="connsiteX12588" fmla="*/ 9676601 w 12238203"/>
              <a:gd name="connsiteY12588" fmla="*/ 7870670 h 14922648"/>
              <a:gd name="connsiteX12589" fmla="*/ 9671459 w 12238203"/>
              <a:gd name="connsiteY12589" fmla="*/ 7865266 h 14922648"/>
              <a:gd name="connsiteX12590" fmla="*/ 9663347 w 12238203"/>
              <a:gd name="connsiteY12590" fmla="*/ 7872986 h 14922648"/>
              <a:gd name="connsiteX12591" fmla="*/ 9668491 w 12238203"/>
              <a:gd name="connsiteY12591" fmla="*/ 7878388 h 14922648"/>
              <a:gd name="connsiteX12592" fmla="*/ 11214083 w 12238203"/>
              <a:gd name="connsiteY12592" fmla="*/ 4390987 h 14922648"/>
              <a:gd name="connsiteX12593" fmla="*/ 11208958 w 12238203"/>
              <a:gd name="connsiteY12593" fmla="*/ 4382920 h 14922648"/>
              <a:gd name="connsiteX12594" fmla="*/ 11200934 w 12238203"/>
              <a:gd name="connsiteY12594" fmla="*/ 4370290 h 14922648"/>
              <a:gd name="connsiteX12595" fmla="*/ 11199029 w 12238203"/>
              <a:gd name="connsiteY12595" fmla="*/ 4359326 h 14922648"/>
              <a:gd name="connsiteX12596" fmla="*/ 11197175 w 12238203"/>
              <a:gd name="connsiteY12596" fmla="*/ 4364372 h 14922648"/>
              <a:gd name="connsiteX12597" fmla="*/ 11176198 w 12238203"/>
              <a:gd name="connsiteY12597" fmla="*/ 4331354 h 14922648"/>
              <a:gd name="connsiteX12598" fmla="*/ 11175881 w 12238203"/>
              <a:gd name="connsiteY12598" fmla="*/ 4328684 h 14922648"/>
              <a:gd name="connsiteX12599" fmla="*/ 11172851 w 12238203"/>
              <a:gd name="connsiteY12599" fmla="*/ 4303703 h 14922648"/>
              <a:gd name="connsiteX12600" fmla="*/ 11188929 w 12238203"/>
              <a:gd name="connsiteY12600" fmla="*/ 4314370 h 14922648"/>
              <a:gd name="connsiteX12601" fmla="*/ 11193717 w 12238203"/>
              <a:gd name="connsiteY12601" fmla="*/ 4352897 h 14922648"/>
              <a:gd name="connsiteX12602" fmla="*/ 11197524 w 12238203"/>
              <a:gd name="connsiteY12602" fmla="*/ 4320639 h 14922648"/>
              <a:gd name="connsiteX12603" fmla="*/ 11197396 w 12238203"/>
              <a:gd name="connsiteY12603" fmla="*/ 4319988 h 14922648"/>
              <a:gd name="connsiteX12604" fmla="*/ 11207331 w 12238203"/>
              <a:gd name="connsiteY12604" fmla="*/ 4326580 h 14922648"/>
              <a:gd name="connsiteX12605" fmla="*/ 11208903 w 12238203"/>
              <a:gd name="connsiteY12605" fmla="*/ 4347357 h 14922648"/>
              <a:gd name="connsiteX12606" fmla="*/ 11212591 w 12238203"/>
              <a:gd name="connsiteY12606" fmla="*/ 4367668 h 14922648"/>
              <a:gd name="connsiteX12607" fmla="*/ 11213021 w 12238203"/>
              <a:gd name="connsiteY12607" fmla="*/ 4370039 h 14922648"/>
              <a:gd name="connsiteX12608" fmla="*/ 11214083 w 12238203"/>
              <a:gd name="connsiteY12608" fmla="*/ 4390987 h 14922648"/>
              <a:gd name="connsiteX12609" fmla="*/ 11214083 w 12238203"/>
              <a:gd name="connsiteY12609" fmla="*/ 4390987 h 14922648"/>
              <a:gd name="connsiteX12610" fmla="*/ 11221950 w 12238203"/>
              <a:gd name="connsiteY12610" fmla="*/ 4336280 h 14922648"/>
              <a:gd name="connsiteX12611" fmla="*/ 11221465 w 12238203"/>
              <a:gd name="connsiteY12611" fmla="*/ 4330401 h 14922648"/>
              <a:gd name="connsiteX12612" fmla="*/ 11219827 w 12238203"/>
              <a:gd name="connsiteY12612" fmla="*/ 4310525 h 14922648"/>
              <a:gd name="connsiteX12613" fmla="*/ 11206504 w 12238203"/>
              <a:gd name="connsiteY12613" fmla="*/ 4296281 h 14922648"/>
              <a:gd name="connsiteX12614" fmla="*/ 11210010 w 12238203"/>
              <a:gd name="connsiteY12614" fmla="*/ 4321499 h 14922648"/>
              <a:gd name="connsiteX12615" fmla="*/ 11212289 w 12238203"/>
              <a:gd name="connsiteY12615" fmla="*/ 4329869 h 14922648"/>
              <a:gd name="connsiteX12616" fmla="*/ 11207331 w 12238203"/>
              <a:gd name="connsiteY12616" fmla="*/ 4326580 h 14922648"/>
              <a:gd name="connsiteX12617" fmla="*/ 11206082 w 12238203"/>
              <a:gd name="connsiteY12617" fmla="*/ 4310065 h 14922648"/>
              <a:gd name="connsiteX12618" fmla="*/ 11201557 w 12238203"/>
              <a:gd name="connsiteY12618" fmla="*/ 4294087 h 14922648"/>
              <a:gd name="connsiteX12619" fmla="*/ 11193106 w 12238203"/>
              <a:gd name="connsiteY12619" fmla="*/ 4287229 h 14922648"/>
              <a:gd name="connsiteX12620" fmla="*/ 11190534 w 12238203"/>
              <a:gd name="connsiteY12620" fmla="*/ 4285142 h 14922648"/>
              <a:gd name="connsiteX12621" fmla="*/ 11191036 w 12238203"/>
              <a:gd name="connsiteY12621" fmla="*/ 4287687 h 14922648"/>
              <a:gd name="connsiteX12622" fmla="*/ 11197396 w 12238203"/>
              <a:gd name="connsiteY12622" fmla="*/ 4319988 h 14922648"/>
              <a:gd name="connsiteX12623" fmla="*/ 11188929 w 12238203"/>
              <a:gd name="connsiteY12623" fmla="*/ 4314370 h 14922648"/>
              <a:gd name="connsiteX12624" fmla="*/ 11188096 w 12238203"/>
              <a:gd name="connsiteY12624" fmla="*/ 4307669 h 14922648"/>
              <a:gd name="connsiteX12625" fmla="*/ 11182126 w 12238203"/>
              <a:gd name="connsiteY12625" fmla="*/ 4289657 h 14922648"/>
              <a:gd name="connsiteX12626" fmla="*/ 11174174 w 12238203"/>
              <a:gd name="connsiteY12626" fmla="*/ 4265663 h 14922648"/>
              <a:gd name="connsiteX12627" fmla="*/ 11172044 w 12238203"/>
              <a:gd name="connsiteY12627" fmla="*/ 4291887 h 14922648"/>
              <a:gd name="connsiteX12628" fmla="*/ 11171793 w 12238203"/>
              <a:gd name="connsiteY12628" fmla="*/ 4294979 h 14922648"/>
              <a:gd name="connsiteX12629" fmla="*/ 11172851 w 12238203"/>
              <a:gd name="connsiteY12629" fmla="*/ 4303703 h 14922648"/>
              <a:gd name="connsiteX12630" fmla="*/ 11166499 w 12238203"/>
              <a:gd name="connsiteY12630" fmla="*/ 4299488 h 14922648"/>
              <a:gd name="connsiteX12631" fmla="*/ 11165644 w 12238203"/>
              <a:gd name="connsiteY12631" fmla="*/ 4293302 h 14922648"/>
              <a:gd name="connsiteX12632" fmla="*/ 11162824 w 12238203"/>
              <a:gd name="connsiteY12632" fmla="*/ 4272898 h 14922648"/>
              <a:gd name="connsiteX12633" fmla="*/ 11131704 w 12238203"/>
              <a:gd name="connsiteY12633" fmla="*/ 4259148 h 14922648"/>
              <a:gd name="connsiteX12634" fmla="*/ 11148268 w 12238203"/>
              <a:gd name="connsiteY12634" fmla="*/ 4287392 h 14922648"/>
              <a:gd name="connsiteX12635" fmla="*/ 11150149 w 12238203"/>
              <a:gd name="connsiteY12635" fmla="*/ 4296729 h 14922648"/>
              <a:gd name="connsiteX12636" fmla="*/ 11154970 w 12238203"/>
              <a:gd name="connsiteY12636" fmla="*/ 4320657 h 14922648"/>
              <a:gd name="connsiteX12637" fmla="*/ 11158272 w 12238203"/>
              <a:gd name="connsiteY12637" fmla="*/ 4358161 h 14922648"/>
              <a:gd name="connsiteX12638" fmla="*/ 11178541 w 12238203"/>
              <a:gd name="connsiteY12638" fmla="*/ 4425299 h 14922648"/>
              <a:gd name="connsiteX12639" fmla="*/ 11173220 w 12238203"/>
              <a:gd name="connsiteY12639" fmla="*/ 4348114 h 14922648"/>
              <a:gd name="connsiteX12640" fmla="*/ 11169431 w 12238203"/>
              <a:gd name="connsiteY12640" fmla="*/ 4320703 h 14922648"/>
              <a:gd name="connsiteX12641" fmla="*/ 11176198 w 12238203"/>
              <a:gd name="connsiteY12641" fmla="*/ 4331354 h 14922648"/>
              <a:gd name="connsiteX12642" fmla="*/ 11179988 w 12238203"/>
              <a:gd name="connsiteY12642" fmla="*/ 4363354 h 14922648"/>
              <a:gd name="connsiteX12643" fmla="*/ 11192503 w 12238203"/>
              <a:gd name="connsiteY12643" fmla="*/ 4393700 h 14922648"/>
              <a:gd name="connsiteX12644" fmla="*/ 11193685 w 12238203"/>
              <a:gd name="connsiteY12644" fmla="*/ 4373871 h 14922648"/>
              <a:gd name="connsiteX12645" fmla="*/ 11197175 w 12238203"/>
              <a:gd name="connsiteY12645" fmla="*/ 4364372 h 14922648"/>
              <a:gd name="connsiteX12646" fmla="*/ 11200934 w 12238203"/>
              <a:gd name="connsiteY12646" fmla="*/ 4370290 h 14922648"/>
              <a:gd name="connsiteX12647" fmla="*/ 11202103 w 12238203"/>
              <a:gd name="connsiteY12647" fmla="*/ 4377017 h 14922648"/>
              <a:gd name="connsiteX12648" fmla="*/ 11208569 w 12238203"/>
              <a:gd name="connsiteY12648" fmla="*/ 4384556 h 14922648"/>
              <a:gd name="connsiteX12649" fmla="*/ 9238802 w 12238203"/>
              <a:gd name="connsiteY12649" fmla="*/ 8862617 h 14922648"/>
              <a:gd name="connsiteX12650" fmla="*/ 9250235 w 12238203"/>
              <a:gd name="connsiteY12650" fmla="*/ 8778969 h 14922648"/>
              <a:gd name="connsiteX12651" fmla="*/ 9219202 w 12238203"/>
              <a:gd name="connsiteY12651" fmla="*/ 8677038 h 14922648"/>
              <a:gd name="connsiteX12652" fmla="*/ 9230128 w 12238203"/>
              <a:gd name="connsiteY12652" fmla="*/ 8795589 h 14922648"/>
              <a:gd name="connsiteX12653" fmla="*/ 9198448 w 12238203"/>
              <a:gd name="connsiteY12653" fmla="*/ 8680104 h 14922648"/>
              <a:gd name="connsiteX12654" fmla="*/ 9190292 w 12238203"/>
              <a:gd name="connsiteY12654" fmla="*/ 8771356 h 14922648"/>
              <a:gd name="connsiteX12655" fmla="*/ 9203491 w 12238203"/>
              <a:gd name="connsiteY12655" fmla="*/ 8828145 h 14922648"/>
              <a:gd name="connsiteX12656" fmla="*/ 9215591 w 12238203"/>
              <a:gd name="connsiteY12656" fmla="*/ 8814625 h 14922648"/>
              <a:gd name="connsiteX12657" fmla="*/ 9238802 w 12238203"/>
              <a:gd name="connsiteY12657" fmla="*/ 8862617 h 14922648"/>
              <a:gd name="connsiteX12658" fmla="*/ 8048764 w 12238203"/>
              <a:gd name="connsiteY12658" fmla="*/ 11562302 h 14922648"/>
              <a:gd name="connsiteX12659" fmla="*/ 8049611 w 12238203"/>
              <a:gd name="connsiteY12659" fmla="*/ 11552749 h 14922648"/>
              <a:gd name="connsiteX12660" fmla="*/ 8017604 w 12238203"/>
              <a:gd name="connsiteY12660" fmla="*/ 11584875 h 14922648"/>
              <a:gd name="connsiteX12661" fmla="*/ 8048764 w 12238203"/>
              <a:gd name="connsiteY12661" fmla="*/ 11562302 h 14922648"/>
              <a:gd name="connsiteX12662" fmla="*/ 7564242 w 12238203"/>
              <a:gd name="connsiteY12662" fmla="*/ 12658935 h 14922648"/>
              <a:gd name="connsiteX12663" fmla="*/ 7547360 w 12238203"/>
              <a:gd name="connsiteY12663" fmla="*/ 12638226 h 14922648"/>
              <a:gd name="connsiteX12664" fmla="*/ 7462656 w 12238203"/>
              <a:gd name="connsiteY12664" fmla="*/ 12684375 h 14922648"/>
              <a:gd name="connsiteX12665" fmla="*/ 7564242 w 12238203"/>
              <a:gd name="connsiteY12665" fmla="*/ 12658935 h 14922648"/>
              <a:gd name="connsiteX12666" fmla="*/ 9667623 w 12238203"/>
              <a:gd name="connsiteY12666" fmla="*/ 7899810 h 14922648"/>
              <a:gd name="connsiteX12667" fmla="*/ 9662949 w 12238203"/>
              <a:gd name="connsiteY12667" fmla="*/ 7888813 h 14922648"/>
              <a:gd name="connsiteX12668" fmla="*/ 9657543 w 12238203"/>
              <a:gd name="connsiteY12668" fmla="*/ 7893958 h 14922648"/>
              <a:gd name="connsiteX12669" fmla="*/ 9662214 w 12238203"/>
              <a:gd name="connsiteY12669" fmla="*/ 7904959 h 14922648"/>
              <a:gd name="connsiteX12670" fmla="*/ 9588204 w 12238203"/>
              <a:gd name="connsiteY12670" fmla="*/ 8080305 h 14922648"/>
              <a:gd name="connsiteX12671" fmla="*/ 9574343 w 12238203"/>
              <a:gd name="connsiteY12671" fmla="*/ 7988586 h 14922648"/>
              <a:gd name="connsiteX12672" fmla="*/ 9578599 w 12238203"/>
              <a:gd name="connsiteY12672" fmla="*/ 8042461 h 14922648"/>
              <a:gd name="connsiteX12673" fmla="*/ 9588204 w 12238203"/>
              <a:gd name="connsiteY12673" fmla="*/ 8080305 h 14922648"/>
              <a:gd name="connsiteX12674" fmla="*/ 11840638 w 12238203"/>
              <a:gd name="connsiteY12674" fmla="*/ 2983362 h 14922648"/>
              <a:gd name="connsiteX12675" fmla="*/ 11800832 w 12238203"/>
              <a:gd name="connsiteY12675" fmla="*/ 2968836 h 14922648"/>
              <a:gd name="connsiteX12676" fmla="*/ 11809942 w 12238203"/>
              <a:gd name="connsiteY12676" fmla="*/ 2949381 h 14922648"/>
              <a:gd name="connsiteX12677" fmla="*/ 11788846 w 12238203"/>
              <a:gd name="connsiteY12677" fmla="*/ 2930871 h 14922648"/>
              <a:gd name="connsiteX12678" fmla="*/ 11863314 w 12238203"/>
              <a:gd name="connsiteY12678" fmla="*/ 2928553 h 14922648"/>
              <a:gd name="connsiteX12679" fmla="*/ 11819052 w 12238203"/>
              <a:gd name="connsiteY12679" fmla="*/ 2929925 h 14922648"/>
              <a:gd name="connsiteX12680" fmla="*/ 11850987 w 12238203"/>
              <a:gd name="connsiteY12680" fmla="*/ 2942503 h 14922648"/>
              <a:gd name="connsiteX12681" fmla="*/ 11823168 w 12238203"/>
              <a:gd name="connsiteY12681" fmla="*/ 2965944 h 14922648"/>
              <a:gd name="connsiteX12682" fmla="*/ 11844014 w 12238203"/>
              <a:gd name="connsiteY12682" fmla="*/ 2971071 h 14922648"/>
              <a:gd name="connsiteX12683" fmla="*/ 11840638 w 12238203"/>
              <a:gd name="connsiteY12683" fmla="*/ 2983362 h 14922648"/>
              <a:gd name="connsiteX12684" fmla="*/ 10559826 w 12238203"/>
              <a:gd name="connsiteY12684" fmla="*/ 5883156 h 14922648"/>
              <a:gd name="connsiteX12685" fmla="*/ 10548304 w 12238203"/>
              <a:gd name="connsiteY12685" fmla="*/ 5869916 h 14922648"/>
              <a:gd name="connsiteX12686" fmla="*/ 10559826 w 12238203"/>
              <a:gd name="connsiteY12686" fmla="*/ 5883156 h 14922648"/>
              <a:gd name="connsiteX12687" fmla="*/ 10135305 w 12238203"/>
              <a:gd name="connsiteY12687" fmla="*/ 6845539 h 14922648"/>
              <a:gd name="connsiteX12688" fmla="*/ 10122476 w 12238203"/>
              <a:gd name="connsiteY12688" fmla="*/ 6827136 h 14922648"/>
              <a:gd name="connsiteX12689" fmla="*/ 10135305 w 12238203"/>
              <a:gd name="connsiteY12689" fmla="*/ 6845539 h 14922648"/>
              <a:gd name="connsiteX12690" fmla="*/ 9470917 w 12238203"/>
              <a:gd name="connsiteY12690" fmla="*/ 8350969 h 14922648"/>
              <a:gd name="connsiteX12691" fmla="*/ 9451145 w 12238203"/>
              <a:gd name="connsiteY12691" fmla="*/ 8370229 h 14922648"/>
              <a:gd name="connsiteX12692" fmla="*/ 9450743 w 12238203"/>
              <a:gd name="connsiteY12692" fmla="*/ 8292357 h 14922648"/>
              <a:gd name="connsiteX12693" fmla="*/ 9470917 w 12238203"/>
              <a:gd name="connsiteY12693" fmla="*/ 8350969 h 14922648"/>
              <a:gd name="connsiteX12694" fmla="*/ 8827537 w 12238203"/>
              <a:gd name="connsiteY12694" fmla="*/ 9814807 h 14922648"/>
              <a:gd name="connsiteX12695" fmla="*/ 8832269 w 12238203"/>
              <a:gd name="connsiteY12695" fmla="*/ 9794757 h 14922648"/>
              <a:gd name="connsiteX12696" fmla="*/ 8737794 w 12238203"/>
              <a:gd name="connsiteY12696" fmla="*/ 9787789 h 14922648"/>
              <a:gd name="connsiteX12697" fmla="*/ 8819540 w 12238203"/>
              <a:gd name="connsiteY12697" fmla="*/ 9829429 h 14922648"/>
              <a:gd name="connsiteX12698" fmla="*/ 8827537 w 12238203"/>
              <a:gd name="connsiteY12698" fmla="*/ 9814807 h 14922648"/>
              <a:gd name="connsiteX12699" fmla="*/ 8637557 w 12238203"/>
              <a:gd name="connsiteY12699" fmla="*/ 10251792 h 14922648"/>
              <a:gd name="connsiteX12700" fmla="*/ 8616663 w 12238203"/>
              <a:gd name="connsiteY12700" fmla="*/ 10217248 h 14922648"/>
              <a:gd name="connsiteX12701" fmla="*/ 8637557 w 12238203"/>
              <a:gd name="connsiteY12701" fmla="*/ 10251792 h 14922648"/>
              <a:gd name="connsiteX12702" fmla="*/ 9430993 w 12238203"/>
              <a:gd name="connsiteY12702" fmla="*/ 8462835 h 14922648"/>
              <a:gd name="connsiteX12703" fmla="*/ 9391148 w 12238203"/>
              <a:gd name="connsiteY12703" fmla="*/ 8489758 h 14922648"/>
              <a:gd name="connsiteX12704" fmla="*/ 9362205 w 12238203"/>
              <a:gd name="connsiteY12704" fmla="*/ 8395890 h 14922648"/>
              <a:gd name="connsiteX12705" fmla="*/ 9420291 w 12238203"/>
              <a:gd name="connsiteY12705" fmla="*/ 8406351 h 14922648"/>
              <a:gd name="connsiteX12706" fmla="*/ 9430993 w 12238203"/>
              <a:gd name="connsiteY12706" fmla="*/ 8462835 h 14922648"/>
              <a:gd name="connsiteX12707" fmla="*/ 10935711 w 12238203"/>
              <a:gd name="connsiteY12707" fmla="*/ 5058848 h 14922648"/>
              <a:gd name="connsiteX12708" fmla="*/ 10929602 w 12238203"/>
              <a:gd name="connsiteY12708" fmla="*/ 5035741 h 14922648"/>
              <a:gd name="connsiteX12709" fmla="*/ 10935711 w 12238203"/>
              <a:gd name="connsiteY12709" fmla="*/ 5058848 h 14922648"/>
              <a:gd name="connsiteX12710" fmla="*/ 11231170 w 12238203"/>
              <a:gd name="connsiteY12710" fmla="*/ 4390370 h 14922648"/>
              <a:gd name="connsiteX12711" fmla="*/ 11220121 w 12238203"/>
              <a:gd name="connsiteY12711" fmla="*/ 4377322 h 14922648"/>
              <a:gd name="connsiteX12712" fmla="*/ 11231170 w 12238203"/>
              <a:gd name="connsiteY12712" fmla="*/ 4390370 h 14922648"/>
              <a:gd name="connsiteX12713" fmla="*/ 9898257 w 12238203"/>
              <a:gd name="connsiteY12713" fmla="*/ 7409943 h 14922648"/>
              <a:gd name="connsiteX12714" fmla="*/ 9897779 w 12238203"/>
              <a:gd name="connsiteY12714" fmla="*/ 7372615 h 14922648"/>
              <a:gd name="connsiteX12715" fmla="*/ 9888274 w 12238203"/>
              <a:gd name="connsiteY12715" fmla="*/ 7419603 h 14922648"/>
              <a:gd name="connsiteX12716" fmla="*/ 9898257 w 12238203"/>
              <a:gd name="connsiteY12716" fmla="*/ 7409943 h 14922648"/>
              <a:gd name="connsiteX12717" fmla="*/ 11208544 w 12238203"/>
              <a:gd name="connsiteY12717" fmla="*/ 4450805 h 14922648"/>
              <a:gd name="connsiteX12718" fmla="*/ 11198801 w 12238203"/>
              <a:gd name="connsiteY12718" fmla="*/ 4425575 h 14922648"/>
              <a:gd name="connsiteX12719" fmla="*/ 11208544 w 12238203"/>
              <a:gd name="connsiteY12719" fmla="*/ 4450805 h 14922648"/>
              <a:gd name="connsiteX12720" fmla="*/ 10252550 w 12238203"/>
              <a:gd name="connsiteY12720" fmla="*/ 6617875 h 14922648"/>
              <a:gd name="connsiteX12721" fmla="*/ 10241648 w 12238203"/>
              <a:gd name="connsiteY12721" fmla="*/ 6567293 h 14922648"/>
              <a:gd name="connsiteX12722" fmla="*/ 10252550 w 12238203"/>
              <a:gd name="connsiteY12722" fmla="*/ 6617875 h 14922648"/>
              <a:gd name="connsiteX12723" fmla="*/ 9737778 w 12238203"/>
              <a:gd name="connsiteY12723" fmla="*/ 7786059 h 14922648"/>
              <a:gd name="connsiteX12724" fmla="*/ 9713918 w 12238203"/>
              <a:gd name="connsiteY12724" fmla="*/ 7777228 h 14922648"/>
              <a:gd name="connsiteX12725" fmla="*/ 9737778 w 12238203"/>
              <a:gd name="connsiteY12725" fmla="*/ 7786059 h 14922648"/>
              <a:gd name="connsiteX12726" fmla="*/ 11247236 w 12238203"/>
              <a:gd name="connsiteY12726" fmla="*/ 4372461 h 14922648"/>
              <a:gd name="connsiteX12727" fmla="*/ 11227393 w 12238203"/>
              <a:gd name="connsiteY12727" fmla="*/ 4305510 h 14922648"/>
              <a:gd name="connsiteX12728" fmla="*/ 11233560 w 12238203"/>
              <a:gd name="connsiteY12728" fmla="*/ 4374584 h 14922648"/>
              <a:gd name="connsiteX12729" fmla="*/ 11247236 w 12238203"/>
              <a:gd name="connsiteY12729" fmla="*/ 4372461 h 14922648"/>
              <a:gd name="connsiteX12730" fmla="*/ 9687934 w 12238203"/>
              <a:gd name="connsiteY12730" fmla="*/ 7901570 h 14922648"/>
              <a:gd name="connsiteX12731" fmla="*/ 9676072 w 12238203"/>
              <a:gd name="connsiteY12731" fmla="*/ 7891770 h 14922648"/>
              <a:gd name="connsiteX12732" fmla="*/ 9681271 w 12238203"/>
              <a:gd name="connsiteY12732" fmla="*/ 7908062 h 14922648"/>
              <a:gd name="connsiteX12733" fmla="*/ 9687934 w 12238203"/>
              <a:gd name="connsiteY12733" fmla="*/ 7901570 h 14922648"/>
              <a:gd name="connsiteX12734" fmla="*/ 11027272 w 12238203"/>
              <a:gd name="connsiteY12734" fmla="*/ 4871245 h 14922648"/>
              <a:gd name="connsiteX12735" fmla="*/ 11029220 w 12238203"/>
              <a:gd name="connsiteY12735" fmla="*/ 4842884 h 14922648"/>
              <a:gd name="connsiteX12736" fmla="*/ 11029619 w 12238203"/>
              <a:gd name="connsiteY12736" fmla="*/ 4837078 h 14922648"/>
              <a:gd name="connsiteX12737" fmla="*/ 11017200 w 12238203"/>
              <a:gd name="connsiteY12737" fmla="*/ 4808632 h 14922648"/>
              <a:gd name="connsiteX12738" fmla="*/ 11016539 w 12238203"/>
              <a:gd name="connsiteY12738" fmla="*/ 4842013 h 14922648"/>
              <a:gd name="connsiteX12739" fmla="*/ 11022016 w 12238203"/>
              <a:gd name="connsiteY12739" fmla="*/ 4856930 h 14922648"/>
              <a:gd name="connsiteX12740" fmla="*/ 11197063 w 12238203"/>
              <a:gd name="connsiteY12740" fmla="*/ 4495239 h 14922648"/>
              <a:gd name="connsiteX12741" fmla="*/ 11177684 w 12238203"/>
              <a:gd name="connsiteY12741" fmla="*/ 4482593 h 14922648"/>
              <a:gd name="connsiteX12742" fmla="*/ 11197063 w 12238203"/>
              <a:gd name="connsiteY12742" fmla="*/ 4495239 h 14922648"/>
              <a:gd name="connsiteX12743" fmla="*/ 10745318 w 12238203"/>
              <a:gd name="connsiteY12743" fmla="*/ 5518608 h 14922648"/>
              <a:gd name="connsiteX12744" fmla="*/ 10739887 w 12238203"/>
              <a:gd name="connsiteY12744" fmla="*/ 5408558 h 14922648"/>
              <a:gd name="connsiteX12745" fmla="*/ 10740594 w 12238203"/>
              <a:gd name="connsiteY12745" fmla="*/ 5454279 h 14922648"/>
              <a:gd name="connsiteX12746" fmla="*/ 10735891 w 12238203"/>
              <a:gd name="connsiteY12746" fmla="*/ 5444408 h 14922648"/>
              <a:gd name="connsiteX12747" fmla="*/ 10735966 w 12238203"/>
              <a:gd name="connsiteY12747" fmla="*/ 5443113 h 14922648"/>
              <a:gd name="connsiteX12748" fmla="*/ 10725516 w 12238203"/>
              <a:gd name="connsiteY12748" fmla="*/ 5422616 h 14922648"/>
              <a:gd name="connsiteX12749" fmla="*/ 10712434 w 12238203"/>
              <a:gd name="connsiteY12749" fmla="*/ 5441837 h 14922648"/>
              <a:gd name="connsiteX12750" fmla="*/ 10719490 w 12238203"/>
              <a:gd name="connsiteY12750" fmla="*/ 5511277 h 14922648"/>
              <a:gd name="connsiteX12751" fmla="*/ 10729335 w 12238203"/>
              <a:gd name="connsiteY12751" fmla="*/ 5507462 h 14922648"/>
              <a:gd name="connsiteX12752" fmla="*/ 10712434 w 12238203"/>
              <a:gd name="connsiteY12752" fmla="*/ 5441837 h 14922648"/>
              <a:gd name="connsiteX12753" fmla="*/ 10726790 w 12238203"/>
              <a:gd name="connsiteY12753" fmla="*/ 5448180 h 14922648"/>
              <a:gd name="connsiteX12754" fmla="*/ 10734558 w 12238203"/>
              <a:gd name="connsiteY12754" fmla="*/ 5467939 h 14922648"/>
              <a:gd name="connsiteX12755" fmla="*/ 10735461 w 12238203"/>
              <a:gd name="connsiteY12755" fmla="*/ 5452011 h 14922648"/>
              <a:gd name="connsiteX12756" fmla="*/ 10740594 w 12238203"/>
              <a:gd name="connsiteY12756" fmla="*/ 5454279 h 14922648"/>
              <a:gd name="connsiteX12757" fmla="*/ 10745318 w 12238203"/>
              <a:gd name="connsiteY12757" fmla="*/ 5518608 h 14922648"/>
              <a:gd name="connsiteX12758" fmla="*/ 10568108 w 12238203"/>
              <a:gd name="connsiteY12758" fmla="*/ 5919921 h 14922648"/>
              <a:gd name="connsiteX12759" fmla="*/ 10553613 w 12238203"/>
              <a:gd name="connsiteY12759" fmla="*/ 5897218 h 14922648"/>
              <a:gd name="connsiteX12760" fmla="*/ 10568108 w 12238203"/>
              <a:gd name="connsiteY12760" fmla="*/ 5919921 h 14922648"/>
              <a:gd name="connsiteX12761" fmla="*/ 10194250 w 12238203"/>
              <a:gd name="connsiteY12761" fmla="*/ 6767665 h 14922648"/>
              <a:gd name="connsiteX12762" fmla="*/ 10187407 w 12238203"/>
              <a:gd name="connsiteY12762" fmla="*/ 6764642 h 14922648"/>
              <a:gd name="connsiteX12763" fmla="*/ 10182699 w 12238203"/>
              <a:gd name="connsiteY12763" fmla="*/ 6775296 h 14922648"/>
              <a:gd name="connsiteX12764" fmla="*/ 10189543 w 12238203"/>
              <a:gd name="connsiteY12764" fmla="*/ 6778320 h 14922648"/>
              <a:gd name="connsiteX12765" fmla="*/ 8709116 w 12238203"/>
              <a:gd name="connsiteY12765" fmla="*/ 10132104 h 14922648"/>
              <a:gd name="connsiteX12766" fmla="*/ 8686281 w 12238203"/>
              <a:gd name="connsiteY12766" fmla="*/ 10088599 h 14922648"/>
              <a:gd name="connsiteX12767" fmla="*/ 8699064 w 12238203"/>
              <a:gd name="connsiteY12767" fmla="*/ 10137734 h 14922648"/>
              <a:gd name="connsiteX12768" fmla="*/ 8709116 w 12238203"/>
              <a:gd name="connsiteY12768" fmla="*/ 10132104 h 14922648"/>
              <a:gd name="connsiteX12769" fmla="*/ 9262834 w 12238203"/>
              <a:gd name="connsiteY12769" fmla="*/ 8879865 h 14922648"/>
              <a:gd name="connsiteX12770" fmla="*/ 9249050 w 12238203"/>
              <a:gd name="connsiteY12770" fmla="*/ 8810538 h 14922648"/>
              <a:gd name="connsiteX12771" fmla="*/ 9262834 w 12238203"/>
              <a:gd name="connsiteY12771" fmla="*/ 8879865 h 14922648"/>
              <a:gd name="connsiteX12772" fmla="*/ 11260283 w 12238203"/>
              <a:gd name="connsiteY12772" fmla="*/ 4361383 h 14922648"/>
              <a:gd name="connsiteX12773" fmla="*/ 11249960 w 12238203"/>
              <a:gd name="connsiteY12773" fmla="*/ 4328241 h 14922648"/>
              <a:gd name="connsiteX12774" fmla="*/ 11260283 w 12238203"/>
              <a:gd name="connsiteY12774" fmla="*/ 4361383 h 14922648"/>
              <a:gd name="connsiteX12775" fmla="*/ 8833868 w 12238203"/>
              <a:gd name="connsiteY12775" fmla="*/ 9854016 h 14922648"/>
              <a:gd name="connsiteX12776" fmla="*/ 8756740 w 12238203"/>
              <a:gd name="connsiteY12776" fmla="*/ 9813518 h 14922648"/>
              <a:gd name="connsiteX12777" fmla="*/ 8686520 w 12238203"/>
              <a:gd name="connsiteY12777" fmla="*/ 9775202 h 14922648"/>
              <a:gd name="connsiteX12778" fmla="*/ 8856736 w 12238203"/>
              <a:gd name="connsiteY12778" fmla="*/ 9779860 h 14922648"/>
              <a:gd name="connsiteX12779" fmla="*/ 8833868 w 12238203"/>
              <a:gd name="connsiteY12779" fmla="*/ 9854016 h 14922648"/>
              <a:gd name="connsiteX12780" fmla="*/ 8082325 w 12238203"/>
              <a:gd name="connsiteY12780" fmla="*/ 11562317 h 14922648"/>
              <a:gd name="connsiteX12781" fmla="*/ 8088800 w 12238203"/>
              <a:gd name="connsiteY12781" fmla="*/ 11545900 h 14922648"/>
              <a:gd name="connsiteX12782" fmla="*/ 8060367 w 12238203"/>
              <a:gd name="connsiteY12782" fmla="*/ 11563868 h 14922648"/>
              <a:gd name="connsiteX12783" fmla="*/ 8031838 w 12238203"/>
              <a:gd name="connsiteY12783" fmla="*/ 11602685 h 14922648"/>
              <a:gd name="connsiteX12784" fmla="*/ 8082325 w 12238203"/>
              <a:gd name="connsiteY12784" fmla="*/ 11562317 h 14922648"/>
              <a:gd name="connsiteX12785" fmla="*/ 8099779 w 12238203"/>
              <a:gd name="connsiteY12785" fmla="*/ 11524583 h 14922648"/>
              <a:gd name="connsiteX12786" fmla="*/ 8046367 w 12238203"/>
              <a:gd name="connsiteY12786" fmla="*/ 11531486 h 14922648"/>
              <a:gd name="connsiteX12787" fmla="*/ 8065259 w 12238203"/>
              <a:gd name="connsiteY12787" fmla="*/ 11535155 h 14922648"/>
              <a:gd name="connsiteX12788" fmla="*/ 8068147 w 12238203"/>
              <a:gd name="connsiteY12788" fmla="*/ 11535715 h 14922648"/>
              <a:gd name="connsiteX12789" fmla="*/ 8088859 w 12238203"/>
              <a:gd name="connsiteY12789" fmla="*/ 11542257 h 14922648"/>
              <a:gd name="connsiteX12790" fmla="*/ 8094708 w 12238203"/>
              <a:gd name="connsiteY12790" fmla="*/ 11535145 h 14922648"/>
              <a:gd name="connsiteX12791" fmla="*/ 8095266 w 12238203"/>
              <a:gd name="connsiteY12791" fmla="*/ 11534466 h 14922648"/>
              <a:gd name="connsiteX12792" fmla="*/ 8099779 w 12238203"/>
              <a:gd name="connsiteY12792" fmla="*/ 11524583 h 14922648"/>
              <a:gd name="connsiteX12793" fmla="*/ 8661749 w 12238203"/>
              <a:gd name="connsiteY12793" fmla="*/ 10253789 h 14922648"/>
              <a:gd name="connsiteX12794" fmla="*/ 8653063 w 12238203"/>
              <a:gd name="connsiteY12794" fmla="*/ 10238929 h 14922648"/>
              <a:gd name="connsiteX12795" fmla="*/ 8661749 w 12238203"/>
              <a:gd name="connsiteY12795" fmla="*/ 10253789 h 14922648"/>
              <a:gd name="connsiteX12796" fmla="*/ 11062426 w 12238203"/>
              <a:gd name="connsiteY12796" fmla="*/ 4828615 h 14922648"/>
              <a:gd name="connsiteX12797" fmla="*/ 11061650 w 12238203"/>
              <a:gd name="connsiteY12797" fmla="*/ 4824797 h 14922648"/>
              <a:gd name="connsiteX12798" fmla="*/ 11058509 w 12238203"/>
              <a:gd name="connsiteY12798" fmla="*/ 4809346 h 14922648"/>
              <a:gd name="connsiteX12799" fmla="*/ 11045839 w 12238203"/>
              <a:gd name="connsiteY12799" fmla="*/ 4800368 h 14922648"/>
              <a:gd name="connsiteX12800" fmla="*/ 11051069 w 12238203"/>
              <a:gd name="connsiteY12800" fmla="*/ 4819260 h 14922648"/>
              <a:gd name="connsiteX12801" fmla="*/ 11056739 w 12238203"/>
              <a:gd name="connsiteY12801" fmla="*/ 4823931 h 14922648"/>
              <a:gd name="connsiteX12802" fmla="*/ 6859008 w 12238203"/>
              <a:gd name="connsiteY12802" fmla="*/ 14345389 h 14922648"/>
              <a:gd name="connsiteX12803" fmla="*/ 6767600 w 12238203"/>
              <a:gd name="connsiteY12803" fmla="*/ 14354950 h 14922648"/>
              <a:gd name="connsiteX12804" fmla="*/ 6859008 w 12238203"/>
              <a:gd name="connsiteY12804" fmla="*/ 14345389 h 14922648"/>
              <a:gd name="connsiteX12805" fmla="*/ 6900620 w 12238203"/>
              <a:gd name="connsiteY12805" fmla="*/ 14255640 h 14922648"/>
              <a:gd name="connsiteX12806" fmla="*/ 6894533 w 12238203"/>
              <a:gd name="connsiteY12806" fmla="*/ 14263614 h 14922648"/>
              <a:gd name="connsiteX12807" fmla="*/ 6824695 w 12238203"/>
              <a:gd name="connsiteY12807" fmla="*/ 14234788 h 14922648"/>
              <a:gd name="connsiteX12808" fmla="*/ 6900620 w 12238203"/>
              <a:gd name="connsiteY12808" fmla="*/ 14255640 h 14922648"/>
              <a:gd name="connsiteX12809" fmla="*/ 11235233 w 12238203"/>
              <a:gd name="connsiteY12809" fmla="*/ 4445755 h 14922648"/>
              <a:gd name="connsiteX12810" fmla="*/ 11225001 w 12238203"/>
              <a:gd name="connsiteY12810" fmla="*/ 4441234 h 14922648"/>
              <a:gd name="connsiteX12811" fmla="*/ 11235233 w 12238203"/>
              <a:gd name="connsiteY12811" fmla="*/ 4445755 h 14922648"/>
              <a:gd name="connsiteX12812" fmla="*/ 8348919 w 12238203"/>
              <a:gd name="connsiteY12812" fmla="*/ 10980279 h 14922648"/>
              <a:gd name="connsiteX12813" fmla="*/ 8370336 w 12238203"/>
              <a:gd name="connsiteY12813" fmla="*/ 10930406 h 14922648"/>
              <a:gd name="connsiteX12814" fmla="*/ 8348919 w 12238203"/>
              <a:gd name="connsiteY12814" fmla="*/ 10980279 h 14922648"/>
              <a:gd name="connsiteX12815" fmla="*/ 10168443 w 12238203"/>
              <a:gd name="connsiteY12815" fmla="*/ 6864255 h 14922648"/>
              <a:gd name="connsiteX12816" fmla="*/ 10138768 w 12238203"/>
              <a:gd name="connsiteY12816" fmla="*/ 6818032 h 14922648"/>
              <a:gd name="connsiteX12817" fmla="*/ 10168443 w 12238203"/>
              <a:gd name="connsiteY12817" fmla="*/ 6864255 h 14922648"/>
              <a:gd name="connsiteX12818" fmla="*/ 10235858 w 12238203"/>
              <a:gd name="connsiteY12818" fmla="*/ 6711677 h 14922648"/>
              <a:gd name="connsiteX12819" fmla="*/ 10229015 w 12238203"/>
              <a:gd name="connsiteY12819" fmla="*/ 6708653 h 14922648"/>
              <a:gd name="connsiteX12820" fmla="*/ 10226002 w 12238203"/>
              <a:gd name="connsiteY12820" fmla="*/ 6715472 h 14922648"/>
              <a:gd name="connsiteX12821" fmla="*/ 10232846 w 12238203"/>
              <a:gd name="connsiteY12821" fmla="*/ 6718496 h 14922648"/>
              <a:gd name="connsiteX12822" fmla="*/ 7407216 w 12238203"/>
              <a:gd name="connsiteY12822" fmla="*/ 13115981 h 14922648"/>
              <a:gd name="connsiteX12823" fmla="*/ 6977672 w 12238203"/>
              <a:gd name="connsiteY12823" fmla="*/ 13157042 h 14922648"/>
              <a:gd name="connsiteX12824" fmla="*/ 6963704 w 12238203"/>
              <a:gd name="connsiteY12824" fmla="*/ 13144754 h 14922648"/>
              <a:gd name="connsiteX12825" fmla="*/ 7010378 w 12238203"/>
              <a:gd name="connsiteY12825" fmla="*/ 12748007 h 14922648"/>
              <a:gd name="connsiteX12826" fmla="*/ 7036440 w 12238203"/>
              <a:gd name="connsiteY12826" fmla="*/ 12746783 h 14922648"/>
              <a:gd name="connsiteX12827" fmla="*/ 7120509 w 12238203"/>
              <a:gd name="connsiteY12827" fmla="*/ 12847629 h 14922648"/>
              <a:gd name="connsiteX12828" fmla="*/ 7462638 w 12238203"/>
              <a:gd name="connsiteY12828" fmla="*/ 12523841 h 14922648"/>
              <a:gd name="connsiteX12829" fmla="*/ 7603430 w 12238203"/>
              <a:gd name="connsiteY12829" fmla="*/ 12656884 h 14922648"/>
              <a:gd name="connsiteX12830" fmla="*/ 7314617 w 12238203"/>
              <a:gd name="connsiteY12830" fmla="*/ 12946644 h 14922648"/>
              <a:gd name="connsiteX12831" fmla="*/ 7308716 w 12238203"/>
              <a:gd name="connsiteY12831" fmla="*/ 12988882 h 14922648"/>
              <a:gd name="connsiteX12832" fmla="*/ 7407216 w 12238203"/>
              <a:gd name="connsiteY12832" fmla="*/ 13115981 h 14922648"/>
              <a:gd name="connsiteX12833" fmla="*/ 9923538 w 12238203"/>
              <a:gd name="connsiteY12833" fmla="*/ 7420939 h 14922648"/>
              <a:gd name="connsiteX12834" fmla="*/ 9923810 w 12238203"/>
              <a:gd name="connsiteY12834" fmla="*/ 7409359 h 14922648"/>
              <a:gd name="connsiteX12835" fmla="*/ 9923205 w 12238203"/>
              <a:gd name="connsiteY12835" fmla="*/ 7404695 h 14922648"/>
              <a:gd name="connsiteX12836" fmla="*/ 9920689 w 12238203"/>
              <a:gd name="connsiteY12836" fmla="*/ 7385285 h 14922648"/>
              <a:gd name="connsiteX12837" fmla="*/ 9909145 w 12238203"/>
              <a:gd name="connsiteY12837" fmla="*/ 7405281 h 14922648"/>
              <a:gd name="connsiteX12838" fmla="*/ 9913907 w 12238203"/>
              <a:gd name="connsiteY12838" fmla="*/ 7424185 h 14922648"/>
              <a:gd name="connsiteX12839" fmla="*/ 9915458 w 12238203"/>
              <a:gd name="connsiteY12839" fmla="*/ 7430347 h 14922648"/>
              <a:gd name="connsiteX12840" fmla="*/ 9923538 w 12238203"/>
              <a:gd name="connsiteY12840" fmla="*/ 7420939 h 14922648"/>
              <a:gd name="connsiteX12841" fmla="*/ 10280226 w 12238203"/>
              <a:gd name="connsiteY12841" fmla="*/ 6614530 h 14922648"/>
              <a:gd name="connsiteX12842" fmla="*/ 10251775 w 12238203"/>
              <a:gd name="connsiteY12842" fmla="*/ 6637873 h 14922648"/>
              <a:gd name="connsiteX12843" fmla="*/ 10248086 w 12238203"/>
              <a:gd name="connsiteY12843" fmla="*/ 6516235 h 14922648"/>
              <a:gd name="connsiteX12844" fmla="*/ 10280828 w 12238203"/>
              <a:gd name="connsiteY12844" fmla="*/ 6452393 h 14922648"/>
              <a:gd name="connsiteX12845" fmla="*/ 10296326 w 12238203"/>
              <a:gd name="connsiteY12845" fmla="*/ 6574671 h 14922648"/>
              <a:gd name="connsiteX12846" fmla="*/ 10280226 w 12238203"/>
              <a:gd name="connsiteY12846" fmla="*/ 6614530 h 14922648"/>
              <a:gd name="connsiteX12847" fmla="*/ 10961747 w 12238203"/>
              <a:gd name="connsiteY12847" fmla="*/ 5074943 h 14922648"/>
              <a:gd name="connsiteX12848" fmla="*/ 10935119 w 12238203"/>
              <a:gd name="connsiteY12848" fmla="*/ 4975934 h 14922648"/>
              <a:gd name="connsiteX12849" fmla="*/ 10961747 w 12238203"/>
              <a:gd name="connsiteY12849" fmla="*/ 5074943 h 14922648"/>
              <a:gd name="connsiteX12850" fmla="*/ 11837168 w 12238203"/>
              <a:gd name="connsiteY12850" fmla="*/ 3099501 h 14922648"/>
              <a:gd name="connsiteX12851" fmla="*/ 11799524 w 12238203"/>
              <a:gd name="connsiteY12851" fmla="*/ 3094613 h 14922648"/>
              <a:gd name="connsiteX12852" fmla="*/ 11837168 w 12238203"/>
              <a:gd name="connsiteY12852" fmla="*/ 3099501 h 14922648"/>
              <a:gd name="connsiteX12853" fmla="*/ 11278845 w 12238203"/>
              <a:gd name="connsiteY12853" fmla="*/ 4365501 h 14922648"/>
              <a:gd name="connsiteX12854" fmla="*/ 11272024 w 12238203"/>
              <a:gd name="connsiteY12854" fmla="*/ 4362488 h 14922648"/>
              <a:gd name="connsiteX12855" fmla="*/ 11268816 w 12238203"/>
              <a:gd name="connsiteY12855" fmla="*/ 4369747 h 14922648"/>
              <a:gd name="connsiteX12856" fmla="*/ 11275637 w 12238203"/>
              <a:gd name="connsiteY12856" fmla="*/ 4372761 h 14922648"/>
              <a:gd name="connsiteX12857" fmla="*/ 9710407 w 12238203"/>
              <a:gd name="connsiteY12857" fmla="*/ 7917020 h 14922648"/>
              <a:gd name="connsiteX12858" fmla="*/ 9705396 w 12238203"/>
              <a:gd name="connsiteY12858" fmla="*/ 7906343 h 14922648"/>
              <a:gd name="connsiteX12859" fmla="*/ 9699989 w 12238203"/>
              <a:gd name="connsiteY12859" fmla="*/ 7911487 h 14922648"/>
              <a:gd name="connsiteX12860" fmla="*/ 9704999 w 12238203"/>
              <a:gd name="connsiteY12860" fmla="*/ 7922167 h 14922648"/>
              <a:gd name="connsiteX12861" fmla="*/ 8688423 w 12238203"/>
              <a:gd name="connsiteY12861" fmla="*/ 10231141 h 14922648"/>
              <a:gd name="connsiteX12862" fmla="*/ 8670782 w 12238203"/>
              <a:gd name="connsiteY12862" fmla="*/ 10218223 h 14922648"/>
              <a:gd name="connsiteX12863" fmla="*/ 8688423 w 12238203"/>
              <a:gd name="connsiteY12863" fmla="*/ 10231141 h 14922648"/>
              <a:gd name="connsiteX12864" fmla="*/ 8726778 w 12238203"/>
              <a:gd name="connsiteY12864" fmla="*/ 10144556 h 14922648"/>
              <a:gd name="connsiteX12865" fmla="*/ 8729696 w 12238203"/>
              <a:gd name="connsiteY12865" fmla="*/ 10099381 h 14922648"/>
              <a:gd name="connsiteX12866" fmla="*/ 8713996 w 12238203"/>
              <a:gd name="connsiteY12866" fmla="*/ 10095421 h 14922648"/>
              <a:gd name="connsiteX12867" fmla="*/ 8726778 w 12238203"/>
              <a:gd name="connsiteY12867" fmla="*/ 10144556 h 14922648"/>
              <a:gd name="connsiteX12868" fmla="*/ 6874145 w 12238203"/>
              <a:gd name="connsiteY12868" fmla="*/ 14338826 h 14922648"/>
              <a:gd name="connsiteX12869" fmla="*/ 6875830 w 12238203"/>
              <a:gd name="connsiteY12869" fmla="*/ 14330396 h 14922648"/>
              <a:gd name="connsiteX12870" fmla="*/ 6866972 w 12238203"/>
              <a:gd name="connsiteY12870" fmla="*/ 14328520 h 14922648"/>
              <a:gd name="connsiteX12871" fmla="*/ 6865287 w 12238203"/>
              <a:gd name="connsiteY12871" fmla="*/ 14336949 h 14922648"/>
              <a:gd name="connsiteX12872" fmla="*/ 6874145 w 12238203"/>
              <a:gd name="connsiteY12872" fmla="*/ 14338826 h 14922648"/>
              <a:gd name="connsiteX12873" fmla="*/ 8715804 w 12238203"/>
              <a:gd name="connsiteY12873" fmla="*/ 10171162 h 14922648"/>
              <a:gd name="connsiteX12874" fmla="*/ 8538075 w 12238203"/>
              <a:gd name="connsiteY12874" fmla="*/ 10114316 h 14922648"/>
              <a:gd name="connsiteX12875" fmla="*/ 8715804 w 12238203"/>
              <a:gd name="connsiteY12875" fmla="*/ 10171162 h 14922648"/>
              <a:gd name="connsiteX12876" fmla="*/ 8175520 w 12238203"/>
              <a:gd name="connsiteY12876" fmla="*/ 11400337 h 14922648"/>
              <a:gd name="connsiteX12877" fmla="*/ 8192029 w 12238203"/>
              <a:gd name="connsiteY12877" fmla="*/ 11346773 h 14922648"/>
              <a:gd name="connsiteX12878" fmla="*/ 8200469 w 12238203"/>
              <a:gd name="connsiteY12878" fmla="*/ 11315230 h 14922648"/>
              <a:gd name="connsiteX12879" fmla="*/ 8212492 w 12238203"/>
              <a:gd name="connsiteY12879" fmla="*/ 11270298 h 14922648"/>
              <a:gd name="connsiteX12880" fmla="*/ 8217020 w 12238203"/>
              <a:gd name="connsiteY12880" fmla="*/ 11189784 h 14922648"/>
              <a:gd name="connsiteX12881" fmla="*/ 8170686 w 12238203"/>
              <a:gd name="connsiteY12881" fmla="*/ 11247112 h 14922648"/>
              <a:gd name="connsiteX12882" fmla="*/ 8150094 w 12238203"/>
              <a:gd name="connsiteY12882" fmla="*/ 11276472 h 14922648"/>
              <a:gd name="connsiteX12883" fmla="*/ 8079833 w 12238203"/>
              <a:gd name="connsiteY12883" fmla="*/ 11376651 h 14922648"/>
              <a:gd name="connsiteX12884" fmla="*/ 8038833 w 12238203"/>
              <a:gd name="connsiteY12884" fmla="*/ 11435110 h 14922648"/>
              <a:gd name="connsiteX12885" fmla="*/ 8145728 w 12238203"/>
              <a:gd name="connsiteY12885" fmla="*/ 11435525 h 14922648"/>
              <a:gd name="connsiteX12886" fmla="*/ 8175520 w 12238203"/>
              <a:gd name="connsiteY12886" fmla="*/ 11400337 h 14922648"/>
              <a:gd name="connsiteX12887" fmla="*/ 8106796 w 12238203"/>
              <a:gd name="connsiteY12887" fmla="*/ 11556487 h 14922648"/>
              <a:gd name="connsiteX12888" fmla="*/ 8035365 w 12238203"/>
              <a:gd name="connsiteY12888" fmla="*/ 11610035 h 14922648"/>
              <a:gd name="connsiteX12889" fmla="*/ 8039138 w 12238203"/>
              <a:gd name="connsiteY12889" fmla="*/ 11620674 h 14922648"/>
              <a:gd name="connsiteX12890" fmla="*/ 8106796 w 12238203"/>
              <a:gd name="connsiteY12890" fmla="*/ 11556487 h 14922648"/>
              <a:gd name="connsiteX12891" fmla="*/ 11260055 w 12238203"/>
              <a:gd name="connsiteY12891" fmla="*/ 4427631 h 14922648"/>
              <a:gd name="connsiteX12892" fmla="*/ 11257944 w 12238203"/>
              <a:gd name="connsiteY12892" fmla="*/ 4416120 h 14922648"/>
              <a:gd name="connsiteX12893" fmla="*/ 11255776 w 12238203"/>
              <a:gd name="connsiteY12893" fmla="*/ 4404305 h 14922648"/>
              <a:gd name="connsiteX12894" fmla="*/ 11237991 w 12238203"/>
              <a:gd name="connsiteY12894" fmla="*/ 4393384 h 14922648"/>
              <a:gd name="connsiteX12895" fmla="*/ 11243790 w 12238203"/>
              <a:gd name="connsiteY12895" fmla="*/ 4412406 h 14922648"/>
              <a:gd name="connsiteX12896" fmla="*/ 11254532 w 12238203"/>
              <a:gd name="connsiteY12896" fmla="*/ 4422461 h 14922648"/>
              <a:gd name="connsiteX12897" fmla="*/ 10914322 w 12238203"/>
              <a:gd name="connsiteY12897" fmla="*/ 5211131 h 14922648"/>
              <a:gd name="connsiteX12898" fmla="*/ 10915635 w 12238203"/>
              <a:gd name="connsiteY12898" fmla="*/ 5133140 h 14922648"/>
              <a:gd name="connsiteX12899" fmla="*/ 10889099 w 12238203"/>
              <a:gd name="connsiteY12899" fmla="*/ 5080089 h 14922648"/>
              <a:gd name="connsiteX12900" fmla="*/ 10893822 w 12238203"/>
              <a:gd name="connsiteY12900" fmla="*/ 5144420 h 14922648"/>
              <a:gd name="connsiteX12901" fmla="*/ 10914322 w 12238203"/>
              <a:gd name="connsiteY12901" fmla="*/ 5211131 h 14922648"/>
              <a:gd name="connsiteX12902" fmla="*/ 8099343 w 12238203"/>
              <a:gd name="connsiteY12902" fmla="*/ 11585154 h 14922648"/>
              <a:gd name="connsiteX12903" fmla="*/ 8078149 w 12238203"/>
              <a:gd name="connsiteY12903" fmla="*/ 11602590 h 14922648"/>
              <a:gd name="connsiteX12904" fmla="*/ 8099343 w 12238203"/>
              <a:gd name="connsiteY12904" fmla="*/ 11585154 h 14922648"/>
              <a:gd name="connsiteX12905" fmla="*/ 10398843 w 12238203"/>
              <a:gd name="connsiteY12905" fmla="*/ 6381964 h 14922648"/>
              <a:gd name="connsiteX12906" fmla="*/ 10389506 w 12238203"/>
              <a:gd name="connsiteY12906" fmla="*/ 6374257 h 14922648"/>
              <a:gd name="connsiteX12907" fmla="*/ 10386480 w 12238203"/>
              <a:gd name="connsiteY12907" fmla="*/ 6381106 h 14922648"/>
              <a:gd name="connsiteX12908" fmla="*/ 10395628 w 12238203"/>
              <a:gd name="connsiteY12908" fmla="*/ 6389240 h 14922648"/>
              <a:gd name="connsiteX12909" fmla="*/ 11078617 w 12238203"/>
              <a:gd name="connsiteY12909" fmla="*/ 4848524 h 14922648"/>
              <a:gd name="connsiteX12910" fmla="*/ 11078919 w 12238203"/>
              <a:gd name="connsiteY12910" fmla="*/ 4827930 h 14922648"/>
              <a:gd name="connsiteX12911" fmla="*/ 11078823 w 12238203"/>
              <a:gd name="connsiteY12911" fmla="*/ 4827826 h 14922648"/>
              <a:gd name="connsiteX12912" fmla="*/ 11065237 w 12238203"/>
              <a:gd name="connsiteY12912" fmla="*/ 4813020 h 14922648"/>
              <a:gd name="connsiteX12913" fmla="*/ 11065423 w 12238203"/>
              <a:gd name="connsiteY12913" fmla="*/ 4825462 h 14922648"/>
              <a:gd name="connsiteX12914" fmla="*/ 11065538 w 12238203"/>
              <a:gd name="connsiteY12914" fmla="*/ 4833115 h 14922648"/>
              <a:gd name="connsiteX12915" fmla="*/ 11078617 w 12238203"/>
              <a:gd name="connsiteY12915" fmla="*/ 4848524 h 14922648"/>
              <a:gd name="connsiteX12916" fmla="*/ 11939922 w 12238203"/>
              <a:gd name="connsiteY12916" fmla="*/ 2899282 h 14922648"/>
              <a:gd name="connsiteX12917" fmla="*/ 11920898 w 12238203"/>
              <a:gd name="connsiteY12917" fmla="*/ 2890366 h 14922648"/>
              <a:gd name="connsiteX12918" fmla="*/ 11939922 w 12238203"/>
              <a:gd name="connsiteY12918" fmla="*/ 2899282 h 14922648"/>
              <a:gd name="connsiteX12919" fmla="*/ 9646813 w 12238203"/>
              <a:gd name="connsiteY12919" fmla="*/ 8097902 h 14922648"/>
              <a:gd name="connsiteX12920" fmla="*/ 9633823 w 12238203"/>
              <a:gd name="connsiteY12920" fmla="*/ 8089669 h 14922648"/>
              <a:gd name="connsiteX12921" fmla="*/ 9646813 w 12238203"/>
              <a:gd name="connsiteY12921" fmla="*/ 8097902 h 14922648"/>
              <a:gd name="connsiteX12922" fmla="*/ 10786101 w 12238203"/>
              <a:gd name="connsiteY12922" fmla="*/ 5519793 h 14922648"/>
              <a:gd name="connsiteX12923" fmla="*/ 10767209 w 12238203"/>
              <a:gd name="connsiteY12923" fmla="*/ 5374116 h 14922648"/>
              <a:gd name="connsiteX12924" fmla="*/ 10764421 w 12238203"/>
              <a:gd name="connsiteY12924" fmla="*/ 5368832 h 14922648"/>
              <a:gd name="connsiteX12925" fmla="*/ 10744805 w 12238203"/>
              <a:gd name="connsiteY12925" fmla="*/ 5331642 h 14922648"/>
              <a:gd name="connsiteX12926" fmla="*/ 10736469 w 12238203"/>
              <a:gd name="connsiteY12926" fmla="*/ 5332042 h 14922648"/>
              <a:gd name="connsiteX12927" fmla="*/ 10734124 w 12238203"/>
              <a:gd name="connsiteY12927" fmla="*/ 5353073 h 14922648"/>
              <a:gd name="connsiteX12928" fmla="*/ 10738780 w 12238203"/>
              <a:gd name="connsiteY12928" fmla="*/ 5367657 h 14922648"/>
              <a:gd name="connsiteX12929" fmla="*/ 10739766 w 12238203"/>
              <a:gd name="connsiteY12929" fmla="*/ 5370746 h 14922648"/>
              <a:gd name="connsiteX12930" fmla="*/ 10744495 w 12238203"/>
              <a:gd name="connsiteY12930" fmla="*/ 5367919 h 14922648"/>
              <a:gd name="connsiteX12931" fmla="*/ 10751546 w 12238203"/>
              <a:gd name="connsiteY12931" fmla="*/ 5363705 h 14922648"/>
              <a:gd name="connsiteX12932" fmla="*/ 10752005 w 12238203"/>
              <a:gd name="connsiteY12932" fmla="*/ 5368263 h 14922648"/>
              <a:gd name="connsiteX12933" fmla="*/ 10767734 w 12238203"/>
              <a:gd name="connsiteY12933" fmla="*/ 5524428 h 14922648"/>
              <a:gd name="connsiteX12934" fmla="*/ 10786101 w 12238203"/>
              <a:gd name="connsiteY12934" fmla="*/ 5519793 h 14922648"/>
              <a:gd name="connsiteX12935" fmla="*/ 9514085 w 12238203"/>
              <a:gd name="connsiteY12935" fmla="*/ 8405001 h 14922648"/>
              <a:gd name="connsiteX12936" fmla="*/ 9502790 w 12238203"/>
              <a:gd name="connsiteY12936" fmla="*/ 8395947 h 14922648"/>
              <a:gd name="connsiteX12937" fmla="*/ 9514085 w 12238203"/>
              <a:gd name="connsiteY12937" fmla="*/ 8405001 h 14922648"/>
              <a:gd name="connsiteX12938" fmla="*/ 10406949 w 12238203"/>
              <a:gd name="connsiteY12938" fmla="*/ 6390150 h 14922648"/>
              <a:gd name="connsiteX12939" fmla="*/ 10400167 w 12238203"/>
              <a:gd name="connsiteY12939" fmla="*/ 6378967 h 14922648"/>
              <a:gd name="connsiteX12940" fmla="*/ 10406949 w 12238203"/>
              <a:gd name="connsiteY12940" fmla="*/ 6390150 h 14922648"/>
              <a:gd name="connsiteX12941" fmla="*/ 10799390 w 12238203"/>
              <a:gd name="connsiteY12941" fmla="*/ 5509337 h 14922648"/>
              <a:gd name="connsiteX12942" fmla="*/ 10789519 w 12238203"/>
              <a:gd name="connsiteY12942" fmla="*/ 5380483 h 14922648"/>
              <a:gd name="connsiteX12943" fmla="*/ 10800983 w 12238203"/>
              <a:gd name="connsiteY12943" fmla="*/ 5476877 h 14922648"/>
              <a:gd name="connsiteX12944" fmla="*/ 10799390 w 12238203"/>
              <a:gd name="connsiteY12944" fmla="*/ 5509337 h 14922648"/>
              <a:gd name="connsiteX12945" fmla="*/ 11003468 w 12238203"/>
              <a:gd name="connsiteY12945" fmla="*/ 5047460 h 14922648"/>
              <a:gd name="connsiteX12946" fmla="*/ 10984147 w 12238203"/>
              <a:gd name="connsiteY12946" fmla="*/ 4930761 h 14922648"/>
              <a:gd name="connsiteX12947" fmla="*/ 10961024 w 12238203"/>
              <a:gd name="connsiteY12947" fmla="*/ 4879218 h 14922648"/>
              <a:gd name="connsiteX12948" fmla="*/ 10965778 w 12238203"/>
              <a:gd name="connsiteY12948" fmla="*/ 4935399 h 14922648"/>
              <a:gd name="connsiteX12949" fmla="*/ 10923251 w 12238203"/>
              <a:gd name="connsiteY12949" fmla="*/ 4796202 h 14922648"/>
              <a:gd name="connsiteX12950" fmla="*/ 10937223 w 12238203"/>
              <a:gd name="connsiteY12950" fmla="*/ 4914620 h 14922648"/>
              <a:gd name="connsiteX12951" fmla="*/ 10906464 w 12238203"/>
              <a:gd name="connsiteY12951" fmla="*/ 4834193 h 14922648"/>
              <a:gd name="connsiteX12952" fmla="*/ 10916026 w 12238203"/>
              <a:gd name="connsiteY12952" fmla="*/ 4925661 h 14922648"/>
              <a:gd name="connsiteX12953" fmla="*/ 10929710 w 12238203"/>
              <a:gd name="connsiteY12953" fmla="*/ 4923545 h 14922648"/>
              <a:gd name="connsiteX12954" fmla="*/ 10953914 w 12238203"/>
              <a:gd name="connsiteY12954" fmla="*/ 4971484 h 14922648"/>
              <a:gd name="connsiteX12955" fmla="*/ 10948681 w 12238203"/>
              <a:gd name="connsiteY12955" fmla="*/ 4936008 h 14922648"/>
              <a:gd name="connsiteX12956" fmla="*/ 10963758 w 12238203"/>
              <a:gd name="connsiteY12956" fmla="*/ 4967670 h 14922648"/>
              <a:gd name="connsiteX12957" fmla="*/ 10971887 w 12238203"/>
              <a:gd name="connsiteY12957" fmla="*/ 4958507 h 14922648"/>
              <a:gd name="connsiteX12958" fmla="*/ 11003468 w 12238203"/>
              <a:gd name="connsiteY12958" fmla="*/ 5047460 h 14922648"/>
              <a:gd name="connsiteX12959" fmla="*/ 10830928 w 12238203"/>
              <a:gd name="connsiteY12959" fmla="*/ 5439815 h 14922648"/>
              <a:gd name="connsiteX12960" fmla="*/ 10826410 w 12238203"/>
              <a:gd name="connsiteY12960" fmla="*/ 5400865 h 14922648"/>
              <a:gd name="connsiteX12961" fmla="*/ 10821492 w 12238203"/>
              <a:gd name="connsiteY12961" fmla="*/ 5371447 h 14922648"/>
              <a:gd name="connsiteX12962" fmla="*/ 10816314 w 12238203"/>
              <a:gd name="connsiteY12962" fmla="*/ 5340470 h 14922648"/>
              <a:gd name="connsiteX12963" fmla="*/ 10812438 w 12238203"/>
              <a:gd name="connsiteY12963" fmla="*/ 5282446 h 14922648"/>
              <a:gd name="connsiteX12964" fmla="*/ 10793154 w 12238203"/>
              <a:gd name="connsiteY12964" fmla="*/ 5232602 h 14922648"/>
              <a:gd name="connsiteX12965" fmla="*/ 10805084 w 12238203"/>
              <a:gd name="connsiteY12965" fmla="*/ 5341503 h 14922648"/>
              <a:gd name="connsiteX12966" fmla="*/ 10809677 w 12238203"/>
              <a:gd name="connsiteY12966" fmla="*/ 5370906 h 14922648"/>
              <a:gd name="connsiteX12967" fmla="*/ 10821766 w 12238203"/>
              <a:gd name="connsiteY12967" fmla="*/ 5448307 h 14922648"/>
              <a:gd name="connsiteX12968" fmla="*/ 10830928 w 12238203"/>
              <a:gd name="connsiteY12968" fmla="*/ 5439815 h 14922648"/>
              <a:gd name="connsiteX12969" fmla="*/ 9509032 w 12238203"/>
              <a:gd name="connsiteY12969" fmla="*/ 8433745 h 14922648"/>
              <a:gd name="connsiteX12970" fmla="*/ 9480932 w 12238203"/>
              <a:gd name="connsiteY12970" fmla="*/ 8409648 h 14922648"/>
              <a:gd name="connsiteX12971" fmla="*/ 9509032 w 12238203"/>
              <a:gd name="connsiteY12971" fmla="*/ 8433745 h 14922648"/>
              <a:gd name="connsiteX12972" fmla="*/ 8074435 w 12238203"/>
              <a:gd name="connsiteY12972" fmla="*/ 11681267 h 14922648"/>
              <a:gd name="connsiteX12973" fmla="*/ 8074423 w 12238203"/>
              <a:gd name="connsiteY12973" fmla="*/ 11663403 h 14922648"/>
              <a:gd name="connsiteX12974" fmla="*/ 8067735 w 12238203"/>
              <a:gd name="connsiteY12974" fmla="*/ 11666872 h 14922648"/>
              <a:gd name="connsiteX12975" fmla="*/ 8074435 w 12238203"/>
              <a:gd name="connsiteY12975" fmla="*/ 11681267 h 14922648"/>
              <a:gd name="connsiteX12976" fmla="*/ 8749224 w 12238203"/>
              <a:gd name="connsiteY12976" fmla="*/ 10154415 h 14922648"/>
              <a:gd name="connsiteX12977" fmla="*/ 8741244 w 12238203"/>
              <a:gd name="connsiteY12977" fmla="*/ 10102223 h 14922648"/>
              <a:gd name="connsiteX12978" fmla="*/ 8749224 w 12238203"/>
              <a:gd name="connsiteY12978" fmla="*/ 10154415 h 14922648"/>
              <a:gd name="connsiteX12979" fmla="*/ 8117210 w 12238203"/>
              <a:gd name="connsiteY12979" fmla="*/ 11585164 h 14922648"/>
              <a:gd name="connsiteX12980" fmla="*/ 8064067 w 12238203"/>
              <a:gd name="connsiteY12980" fmla="*/ 11631083 h 14922648"/>
              <a:gd name="connsiteX12981" fmla="*/ 8117210 w 12238203"/>
              <a:gd name="connsiteY12981" fmla="*/ 11585164 h 14922648"/>
              <a:gd name="connsiteX12982" fmla="*/ 11065161 w 12238203"/>
              <a:gd name="connsiteY12982" fmla="*/ 4917067 h 14922648"/>
              <a:gd name="connsiteX12983" fmla="*/ 11059011 w 12238203"/>
              <a:gd name="connsiteY12983" fmla="*/ 4864478 h 14922648"/>
              <a:gd name="connsiteX12984" fmla="*/ 11044969 w 12238203"/>
              <a:gd name="connsiteY12984" fmla="*/ 4821855 h 14922648"/>
              <a:gd name="connsiteX12985" fmla="*/ 11043028 w 12238203"/>
              <a:gd name="connsiteY12985" fmla="*/ 4815963 h 14922648"/>
              <a:gd name="connsiteX12986" fmla="*/ 11043596 w 12238203"/>
              <a:gd name="connsiteY12986" fmla="*/ 4821612 h 14922648"/>
              <a:gd name="connsiteX12987" fmla="*/ 11048326 w 12238203"/>
              <a:gd name="connsiteY12987" fmla="*/ 4868749 h 14922648"/>
              <a:gd name="connsiteX12988" fmla="*/ 11065161 w 12238203"/>
              <a:gd name="connsiteY12988" fmla="*/ 4917067 h 14922648"/>
              <a:gd name="connsiteX12989" fmla="*/ 8450932 w 12238203"/>
              <a:gd name="connsiteY12989" fmla="*/ 10834047 h 14922648"/>
              <a:gd name="connsiteX12990" fmla="*/ 8451701 w 12238203"/>
              <a:gd name="connsiteY12990" fmla="*/ 10823860 h 14922648"/>
              <a:gd name="connsiteX12991" fmla="*/ 8437795 w 12238203"/>
              <a:gd name="connsiteY12991" fmla="*/ 10841422 h 14922648"/>
              <a:gd name="connsiteX12992" fmla="*/ 8450932 w 12238203"/>
              <a:gd name="connsiteY12992" fmla="*/ 10834047 h 14922648"/>
              <a:gd name="connsiteX12993" fmla="*/ 10198159 w 12238203"/>
              <a:gd name="connsiteY12993" fmla="*/ 6881461 h 14922648"/>
              <a:gd name="connsiteX12994" fmla="*/ 10163147 w 12238203"/>
              <a:gd name="connsiteY12994" fmla="*/ 6828804 h 14922648"/>
              <a:gd name="connsiteX12995" fmla="*/ 10198159 w 12238203"/>
              <a:gd name="connsiteY12995" fmla="*/ 6881461 h 14922648"/>
              <a:gd name="connsiteX12996" fmla="*/ 11647581 w 12238203"/>
              <a:gd name="connsiteY12996" fmla="*/ 3605707 h 14922648"/>
              <a:gd name="connsiteX12997" fmla="*/ 11430759 w 12238203"/>
              <a:gd name="connsiteY12997" fmla="*/ 3544576 h 14922648"/>
              <a:gd name="connsiteX12998" fmla="*/ 11392489 w 12238203"/>
              <a:gd name="connsiteY12998" fmla="*/ 3748948 h 14922648"/>
              <a:gd name="connsiteX12999" fmla="*/ 11513744 w 12238203"/>
              <a:gd name="connsiteY12999" fmla="*/ 3681176 h 14922648"/>
              <a:gd name="connsiteX13000" fmla="*/ 11639028 w 12238203"/>
              <a:gd name="connsiteY13000" fmla="*/ 3614675 h 14922648"/>
              <a:gd name="connsiteX13001" fmla="*/ 11647581 w 12238203"/>
              <a:gd name="connsiteY13001" fmla="*/ 3605707 h 14922648"/>
              <a:gd name="connsiteX13002" fmla="*/ 11317121 w 12238203"/>
              <a:gd name="connsiteY13002" fmla="*/ 4353832 h 14922648"/>
              <a:gd name="connsiteX13003" fmla="*/ 11298167 w 12238203"/>
              <a:gd name="connsiteY13003" fmla="*/ 4341375 h 14922648"/>
              <a:gd name="connsiteX13004" fmla="*/ 11284191 w 12238203"/>
              <a:gd name="connsiteY13004" fmla="*/ 4363781 h 14922648"/>
              <a:gd name="connsiteX13005" fmla="*/ 11286055 w 12238203"/>
              <a:gd name="connsiteY13005" fmla="*/ 4363882 h 14922648"/>
              <a:gd name="connsiteX13006" fmla="*/ 11302973 w 12238203"/>
              <a:gd name="connsiteY13006" fmla="*/ 4364806 h 14922648"/>
              <a:gd name="connsiteX13007" fmla="*/ 11317121 w 12238203"/>
              <a:gd name="connsiteY13007" fmla="*/ 4353832 h 14922648"/>
              <a:gd name="connsiteX13008" fmla="*/ 9856334 w 12238203"/>
              <a:gd name="connsiteY13008" fmla="*/ 7662929 h 14922648"/>
              <a:gd name="connsiteX13009" fmla="*/ 9845650 w 12238203"/>
              <a:gd name="connsiteY13009" fmla="*/ 7667950 h 14922648"/>
              <a:gd name="connsiteX13010" fmla="*/ 9856334 w 12238203"/>
              <a:gd name="connsiteY13010" fmla="*/ 7662929 h 14922648"/>
              <a:gd name="connsiteX13011" fmla="*/ 10244516 w 12238203"/>
              <a:gd name="connsiteY13011" fmla="*/ 6785800 h 14922648"/>
              <a:gd name="connsiteX13012" fmla="*/ 10224288 w 12238203"/>
              <a:gd name="connsiteY13012" fmla="*/ 6727450 h 14922648"/>
              <a:gd name="connsiteX13013" fmla="*/ 10244516 w 12238203"/>
              <a:gd name="connsiteY13013" fmla="*/ 6785800 h 14922648"/>
              <a:gd name="connsiteX13014" fmla="*/ 10544993 w 12238203"/>
              <a:gd name="connsiteY13014" fmla="*/ 6109220 h 14922648"/>
              <a:gd name="connsiteX13015" fmla="*/ 10535384 w 12238203"/>
              <a:gd name="connsiteY13015" fmla="*/ 6092755 h 14922648"/>
              <a:gd name="connsiteX13016" fmla="*/ 10544993 w 12238203"/>
              <a:gd name="connsiteY13016" fmla="*/ 6109220 h 14922648"/>
              <a:gd name="connsiteX13017" fmla="*/ 10990697 w 12238203"/>
              <a:gd name="connsiteY13017" fmla="*/ 5104061 h 14922648"/>
              <a:gd name="connsiteX13018" fmla="*/ 10974310 w 12238203"/>
              <a:gd name="connsiteY13018" fmla="*/ 5009577 h 14922648"/>
              <a:gd name="connsiteX13019" fmla="*/ 10990697 w 12238203"/>
              <a:gd name="connsiteY13019" fmla="*/ 5104061 h 14922648"/>
              <a:gd name="connsiteX13020" fmla="*/ 11030682 w 12238203"/>
              <a:gd name="connsiteY13020" fmla="*/ 5013566 h 14922648"/>
              <a:gd name="connsiteX13021" fmla="*/ 11033899 w 12238203"/>
              <a:gd name="connsiteY13021" fmla="*/ 4940499 h 14922648"/>
              <a:gd name="connsiteX13022" fmla="*/ 11016406 w 12238203"/>
              <a:gd name="connsiteY13022" fmla="*/ 4932769 h 14922648"/>
              <a:gd name="connsiteX13023" fmla="*/ 11015786 w 12238203"/>
              <a:gd name="connsiteY13023" fmla="*/ 4898249 h 14922648"/>
              <a:gd name="connsiteX13024" fmla="*/ 11011596 w 12238203"/>
              <a:gd name="connsiteY13024" fmla="*/ 4877245 h 14922648"/>
              <a:gd name="connsiteX13025" fmla="*/ 11007874 w 12238203"/>
              <a:gd name="connsiteY13025" fmla="*/ 4858593 h 14922648"/>
              <a:gd name="connsiteX13026" fmla="*/ 10994098 w 12238203"/>
              <a:gd name="connsiteY13026" fmla="*/ 4814751 h 14922648"/>
              <a:gd name="connsiteX13027" fmla="*/ 10985543 w 12238203"/>
              <a:gd name="connsiteY13027" fmla="*/ 4823726 h 14922648"/>
              <a:gd name="connsiteX13028" fmla="*/ 10989687 w 12238203"/>
              <a:gd name="connsiteY13028" fmla="*/ 4787802 h 14922648"/>
              <a:gd name="connsiteX13029" fmla="*/ 11007752 w 12238203"/>
              <a:gd name="connsiteY13029" fmla="*/ 4820783 h 14922648"/>
              <a:gd name="connsiteX13030" fmla="*/ 11013184 w 12238203"/>
              <a:gd name="connsiteY13030" fmla="*/ 4790021 h 14922648"/>
              <a:gd name="connsiteX13031" fmla="*/ 11033184 w 12238203"/>
              <a:gd name="connsiteY13031" fmla="*/ 4819776 h 14922648"/>
              <a:gd name="connsiteX13032" fmla="*/ 11028773 w 12238203"/>
              <a:gd name="connsiteY13032" fmla="*/ 4792827 h 14922648"/>
              <a:gd name="connsiteX13033" fmla="*/ 10836515 w 12238203"/>
              <a:gd name="connsiteY13033" fmla="*/ 4720124 h 14922648"/>
              <a:gd name="connsiteX13034" fmla="*/ 10877817 w 12238203"/>
              <a:gd name="connsiteY13034" fmla="*/ 4767455 h 14922648"/>
              <a:gd name="connsiteX13035" fmla="*/ 10881949 w 12238203"/>
              <a:gd name="connsiteY13035" fmla="*/ 4748872 h 14922648"/>
              <a:gd name="connsiteX13036" fmla="*/ 10919715 w 12238203"/>
              <a:gd name="connsiteY13036" fmla="*/ 4756885 h 14922648"/>
              <a:gd name="connsiteX13037" fmla="*/ 10959830 w 12238203"/>
              <a:gd name="connsiteY13037" fmla="*/ 4779202 h 14922648"/>
              <a:gd name="connsiteX13038" fmla="*/ 10975730 w 12238203"/>
              <a:gd name="connsiteY13038" fmla="*/ 4819390 h 14922648"/>
              <a:gd name="connsiteX13039" fmla="*/ 10962046 w 12238203"/>
              <a:gd name="connsiteY13039" fmla="*/ 4821507 h 14922648"/>
              <a:gd name="connsiteX13040" fmla="*/ 10976406 w 12238203"/>
              <a:gd name="connsiteY13040" fmla="*/ 4873259 h 14922648"/>
              <a:gd name="connsiteX13041" fmla="*/ 10981409 w 12238203"/>
              <a:gd name="connsiteY13041" fmla="*/ 4900023 h 14922648"/>
              <a:gd name="connsiteX13042" fmla="*/ 10991380 w 12238203"/>
              <a:gd name="connsiteY13042" fmla="*/ 4916658 h 14922648"/>
              <a:gd name="connsiteX13043" fmla="*/ 10995500 w 12238203"/>
              <a:gd name="connsiteY13043" fmla="*/ 4923532 h 14922648"/>
              <a:gd name="connsiteX13044" fmla="*/ 10995773 w 12238203"/>
              <a:gd name="connsiteY13044" fmla="*/ 4908093 h 14922648"/>
              <a:gd name="connsiteX13045" fmla="*/ 10995912 w 12238203"/>
              <a:gd name="connsiteY13045" fmla="*/ 4900237 h 14922648"/>
              <a:gd name="connsiteX13046" fmla="*/ 10983347 w 12238203"/>
              <a:gd name="connsiteY13046" fmla="*/ 4839082 h 14922648"/>
              <a:gd name="connsiteX13047" fmla="*/ 11001932 w 12238203"/>
              <a:gd name="connsiteY13047" fmla="*/ 4883582 h 14922648"/>
              <a:gd name="connsiteX13048" fmla="*/ 11003929 w 12238203"/>
              <a:gd name="connsiteY13048" fmla="*/ 4892191 h 14922648"/>
              <a:gd name="connsiteX13049" fmla="*/ 11012993 w 12238203"/>
              <a:gd name="connsiteY13049" fmla="*/ 4931261 h 14922648"/>
              <a:gd name="connsiteX13050" fmla="*/ 10999735 w 12238203"/>
              <a:gd name="connsiteY13050" fmla="*/ 4933567 h 14922648"/>
              <a:gd name="connsiteX13051" fmla="*/ 11030682 w 12238203"/>
              <a:gd name="connsiteY13051" fmla="*/ 5013566 h 14922648"/>
              <a:gd name="connsiteX13052" fmla="*/ 11099524 w 12238203"/>
              <a:gd name="connsiteY13052" fmla="*/ 4857761 h 14922648"/>
              <a:gd name="connsiteX13053" fmla="*/ 11094686 w 12238203"/>
              <a:gd name="connsiteY13053" fmla="*/ 4830624 h 14922648"/>
              <a:gd name="connsiteX13054" fmla="*/ 11099524 w 12238203"/>
              <a:gd name="connsiteY13054" fmla="*/ 4857761 h 14922648"/>
              <a:gd name="connsiteX13055" fmla="*/ 10621957 w 12238203"/>
              <a:gd name="connsiteY13055" fmla="*/ 5939130 h 14922648"/>
              <a:gd name="connsiteX13056" fmla="*/ 10560750 w 12238203"/>
              <a:gd name="connsiteY13056" fmla="*/ 5833651 h 14922648"/>
              <a:gd name="connsiteX13057" fmla="*/ 10570856 w 12238203"/>
              <a:gd name="connsiteY13057" fmla="*/ 5933359 h 14922648"/>
              <a:gd name="connsiteX13058" fmla="*/ 10617250 w 12238203"/>
              <a:gd name="connsiteY13058" fmla="*/ 5949783 h 14922648"/>
              <a:gd name="connsiteX13059" fmla="*/ 10229483 w 12238203"/>
              <a:gd name="connsiteY13059" fmla="*/ 6829079 h 14922648"/>
              <a:gd name="connsiteX13060" fmla="*/ 10195288 w 12238203"/>
              <a:gd name="connsiteY13060" fmla="*/ 6793085 h 14922648"/>
              <a:gd name="connsiteX13061" fmla="*/ 10229483 w 12238203"/>
              <a:gd name="connsiteY13061" fmla="*/ 6829079 h 14922648"/>
              <a:gd name="connsiteX13062" fmla="*/ 6677565 w 12238203"/>
              <a:gd name="connsiteY13062" fmla="*/ 14870342 h 14922648"/>
              <a:gd name="connsiteX13063" fmla="*/ 6641787 w 12238203"/>
              <a:gd name="connsiteY13063" fmla="*/ 14877505 h 14922648"/>
              <a:gd name="connsiteX13064" fmla="*/ 6599328 w 12238203"/>
              <a:gd name="connsiteY13064" fmla="*/ 14849046 h 14922648"/>
              <a:gd name="connsiteX13065" fmla="*/ 6660140 w 12238203"/>
              <a:gd name="connsiteY13065" fmla="*/ 14899399 h 14922648"/>
              <a:gd name="connsiteX13066" fmla="*/ 6677565 w 12238203"/>
              <a:gd name="connsiteY13066" fmla="*/ 14870342 h 14922648"/>
              <a:gd name="connsiteX13067" fmla="*/ 6684547 w 12238203"/>
              <a:gd name="connsiteY13067" fmla="*/ 14854539 h 14922648"/>
              <a:gd name="connsiteX13068" fmla="*/ 6659960 w 12238203"/>
              <a:gd name="connsiteY13068" fmla="*/ 14830466 h 14922648"/>
              <a:gd name="connsiteX13069" fmla="*/ 6644808 w 12238203"/>
              <a:gd name="connsiteY13069" fmla="*/ 14814397 h 14922648"/>
              <a:gd name="connsiteX13070" fmla="*/ 6636756 w 12238203"/>
              <a:gd name="connsiteY13070" fmla="*/ 14805856 h 14922648"/>
              <a:gd name="connsiteX13071" fmla="*/ 6640543 w 12238203"/>
              <a:gd name="connsiteY13071" fmla="*/ 14823250 h 14922648"/>
              <a:gd name="connsiteX13072" fmla="*/ 6644163 w 12238203"/>
              <a:gd name="connsiteY13072" fmla="*/ 14827879 h 14922648"/>
              <a:gd name="connsiteX13073" fmla="*/ 6654010 w 12238203"/>
              <a:gd name="connsiteY13073" fmla="*/ 14840472 h 14922648"/>
              <a:gd name="connsiteX13074" fmla="*/ 6684547 w 12238203"/>
              <a:gd name="connsiteY13074" fmla="*/ 14854539 h 14922648"/>
              <a:gd name="connsiteX13075" fmla="*/ 6693039 w 12238203"/>
              <a:gd name="connsiteY13075" fmla="*/ 14835319 h 14922648"/>
              <a:gd name="connsiteX13076" fmla="*/ 6651413 w 12238203"/>
              <a:gd name="connsiteY13076" fmla="*/ 14793443 h 14922648"/>
              <a:gd name="connsiteX13077" fmla="*/ 6693039 w 12238203"/>
              <a:gd name="connsiteY13077" fmla="*/ 14835319 h 14922648"/>
              <a:gd name="connsiteX13078" fmla="*/ 11672554 w 12238203"/>
              <a:gd name="connsiteY13078" fmla="*/ 3568814 h 14922648"/>
              <a:gd name="connsiteX13079" fmla="*/ 11511058 w 12238203"/>
              <a:gd name="connsiteY13079" fmla="*/ 3284334 h 14922648"/>
              <a:gd name="connsiteX13080" fmla="*/ 11438226 w 12238203"/>
              <a:gd name="connsiteY13080" fmla="*/ 3517284 h 14922648"/>
              <a:gd name="connsiteX13081" fmla="*/ 11662095 w 12238203"/>
              <a:gd name="connsiteY13081" fmla="*/ 3572860 h 14922648"/>
              <a:gd name="connsiteX13082" fmla="*/ 11672554 w 12238203"/>
              <a:gd name="connsiteY13082" fmla="*/ 3568814 h 14922648"/>
              <a:gd name="connsiteX13083" fmla="*/ 9830318 w 12238203"/>
              <a:gd name="connsiteY13083" fmla="*/ 7739825 h 14922648"/>
              <a:gd name="connsiteX13084" fmla="*/ 9842816 w 12238203"/>
              <a:gd name="connsiteY13084" fmla="*/ 7675792 h 14922648"/>
              <a:gd name="connsiteX13085" fmla="*/ 9830318 w 12238203"/>
              <a:gd name="connsiteY13085" fmla="*/ 7739825 h 14922648"/>
              <a:gd name="connsiteX13086" fmla="*/ 8747612 w 12238203"/>
              <a:gd name="connsiteY13086" fmla="*/ 10190445 h 14922648"/>
              <a:gd name="connsiteX13087" fmla="*/ 8750264 w 12238203"/>
              <a:gd name="connsiteY13087" fmla="*/ 10183884 h 14922648"/>
              <a:gd name="connsiteX13088" fmla="*/ 8724976 w 12238203"/>
              <a:gd name="connsiteY13088" fmla="*/ 10185576 h 14922648"/>
              <a:gd name="connsiteX13089" fmla="*/ 8747612 w 12238203"/>
              <a:gd name="connsiteY13089" fmla="*/ 10190445 h 14922648"/>
              <a:gd name="connsiteX13090" fmla="*/ 9970110 w 12238203"/>
              <a:gd name="connsiteY13090" fmla="*/ 7425254 h 14922648"/>
              <a:gd name="connsiteX13091" fmla="*/ 9963343 w 12238203"/>
              <a:gd name="connsiteY13091" fmla="*/ 7413525 h 14922648"/>
              <a:gd name="connsiteX13092" fmla="*/ 9955670 w 12238203"/>
              <a:gd name="connsiteY13092" fmla="*/ 7417946 h 14922648"/>
              <a:gd name="connsiteX13093" fmla="*/ 9958395 w 12238203"/>
              <a:gd name="connsiteY13093" fmla="*/ 7432009 h 14922648"/>
              <a:gd name="connsiteX13094" fmla="*/ 11878425 w 12238203"/>
              <a:gd name="connsiteY13094" fmla="*/ 3110071 h 14922648"/>
              <a:gd name="connsiteX13095" fmla="*/ 11855788 w 12238203"/>
              <a:gd name="connsiteY13095" fmla="*/ 3095473 h 14922648"/>
              <a:gd name="connsiteX13096" fmla="*/ 11847523 w 12238203"/>
              <a:gd name="connsiteY13096" fmla="*/ 3110715 h 14922648"/>
              <a:gd name="connsiteX13097" fmla="*/ 11878425 w 12238203"/>
              <a:gd name="connsiteY13097" fmla="*/ 3110071 h 14922648"/>
              <a:gd name="connsiteX13098" fmla="*/ 8466406 w 12238203"/>
              <a:gd name="connsiteY13098" fmla="*/ 10834688 h 14922648"/>
              <a:gd name="connsiteX13099" fmla="*/ 8398640 w 12238203"/>
              <a:gd name="connsiteY13099" fmla="*/ 10901861 h 14922648"/>
              <a:gd name="connsiteX13100" fmla="*/ 8395008 w 12238203"/>
              <a:gd name="connsiteY13100" fmla="*/ 10919661 h 14922648"/>
              <a:gd name="connsiteX13101" fmla="*/ 8466406 w 12238203"/>
              <a:gd name="connsiteY13101" fmla="*/ 10834688 h 14922648"/>
              <a:gd name="connsiteX13102" fmla="*/ 8426979 w 12238203"/>
              <a:gd name="connsiteY13102" fmla="*/ 10926906 h 14922648"/>
              <a:gd name="connsiteX13103" fmla="*/ 8380996 w 12238203"/>
              <a:gd name="connsiteY13103" fmla="*/ 10962374 h 14922648"/>
              <a:gd name="connsiteX13104" fmla="*/ 8352163 w 12238203"/>
              <a:gd name="connsiteY13104" fmla="*/ 11001543 h 14922648"/>
              <a:gd name="connsiteX13105" fmla="*/ 8395160 w 12238203"/>
              <a:gd name="connsiteY13105" fmla="*/ 10965964 h 14922648"/>
              <a:gd name="connsiteX13106" fmla="*/ 8426979 w 12238203"/>
              <a:gd name="connsiteY13106" fmla="*/ 10926906 h 14922648"/>
              <a:gd name="connsiteX13107" fmla="*/ 8121065 w 12238203"/>
              <a:gd name="connsiteY13107" fmla="*/ 11627886 h 14922648"/>
              <a:gd name="connsiteX13108" fmla="*/ 8099566 w 12238203"/>
              <a:gd name="connsiteY13108" fmla="*/ 11645676 h 14922648"/>
              <a:gd name="connsiteX13109" fmla="*/ 8121065 w 12238203"/>
              <a:gd name="connsiteY13109" fmla="*/ 11627886 h 14922648"/>
              <a:gd name="connsiteX13110" fmla="*/ 10357211 w 12238203"/>
              <a:gd name="connsiteY13110" fmla="*/ 6568475 h 14922648"/>
              <a:gd name="connsiteX13111" fmla="*/ 10352453 w 12238203"/>
              <a:gd name="connsiteY13111" fmla="*/ 6550124 h 14922648"/>
              <a:gd name="connsiteX13112" fmla="*/ 10357211 w 12238203"/>
              <a:gd name="connsiteY13112" fmla="*/ 6568475 h 14922648"/>
              <a:gd name="connsiteX13113" fmla="*/ 8163427 w 12238203"/>
              <a:gd name="connsiteY13113" fmla="*/ 11535123 h 14922648"/>
              <a:gd name="connsiteX13114" fmla="*/ 8120877 w 12238203"/>
              <a:gd name="connsiteY13114" fmla="*/ 11527994 h 14922648"/>
              <a:gd name="connsiteX13115" fmla="*/ 8126025 w 12238203"/>
              <a:gd name="connsiteY13115" fmla="*/ 11535135 h 14922648"/>
              <a:gd name="connsiteX13116" fmla="*/ 8129229 w 12238203"/>
              <a:gd name="connsiteY13116" fmla="*/ 11539580 h 14922648"/>
              <a:gd name="connsiteX13117" fmla="*/ 8124062 w 12238203"/>
              <a:gd name="connsiteY13117" fmla="*/ 11552902 h 14922648"/>
              <a:gd name="connsiteX13118" fmla="*/ 8163427 w 12238203"/>
              <a:gd name="connsiteY13118" fmla="*/ 11535123 h 14922648"/>
              <a:gd name="connsiteX13119" fmla="*/ 8774531 w 12238203"/>
              <a:gd name="connsiteY13119" fmla="*/ 10152258 h 14922648"/>
              <a:gd name="connsiteX13120" fmla="*/ 8780487 w 12238203"/>
              <a:gd name="connsiteY13120" fmla="*/ 10112353 h 14922648"/>
              <a:gd name="connsiteX13121" fmla="*/ 8774531 w 12238203"/>
              <a:gd name="connsiteY13121" fmla="*/ 10152258 h 14922648"/>
              <a:gd name="connsiteX13122" fmla="*/ 10846293 w 12238203"/>
              <a:gd name="connsiteY13122" fmla="*/ 5467817 h 14922648"/>
              <a:gd name="connsiteX13123" fmla="*/ 10853747 w 12238203"/>
              <a:gd name="connsiteY13123" fmla="*/ 5404780 h 14922648"/>
              <a:gd name="connsiteX13124" fmla="*/ 10849004 w 12238203"/>
              <a:gd name="connsiteY13124" fmla="*/ 5372707 h 14922648"/>
              <a:gd name="connsiteX13125" fmla="*/ 10843180 w 12238203"/>
              <a:gd name="connsiteY13125" fmla="*/ 5333335 h 14922648"/>
              <a:gd name="connsiteX13126" fmla="*/ 10833428 w 12238203"/>
              <a:gd name="connsiteY13126" fmla="*/ 5262640 h 14922648"/>
              <a:gd name="connsiteX13127" fmla="*/ 10839462 w 12238203"/>
              <a:gd name="connsiteY13127" fmla="*/ 5248982 h 14922648"/>
              <a:gd name="connsiteX13128" fmla="*/ 10813630 w 12238203"/>
              <a:gd name="connsiteY13128" fmla="*/ 5166640 h 14922648"/>
              <a:gd name="connsiteX13129" fmla="*/ 10803390 w 12238203"/>
              <a:gd name="connsiteY13129" fmla="*/ 5162116 h 14922648"/>
              <a:gd name="connsiteX13130" fmla="*/ 10814633 w 12238203"/>
              <a:gd name="connsiteY13130" fmla="*/ 5267090 h 14922648"/>
              <a:gd name="connsiteX13131" fmla="*/ 10821766 w 12238203"/>
              <a:gd name="connsiteY13131" fmla="*/ 5232479 h 14922648"/>
              <a:gd name="connsiteX13132" fmla="*/ 10825353 w 12238203"/>
              <a:gd name="connsiteY13132" fmla="*/ 5315828 h 14922648"/>
              <a:gd name="connsiteX13133" fmla="*/ 10830617 w 12238203"/>
              <a:gd name="connsiteY13133" fmla="*/ 5371865 h 14922648"/>
              <a:gd name="connsiteX13134" fmla="*/ 10832841 w 12238203"/>
              <a:gd name="connsiteY13134" fmla="*/ 5395543 h 14922648"/>
              <a:gd name="connsiteX13135" fmla="*/ 10846293 w 12238203"/>
              <a:gd name="connsiteY13135" fmla="*/ 5467817 h 14922648"/>
              <a:gd name="connsiteX13136" fmla="*/ 8102540 w 12238203"/>
              <a:gd name="connsiteY13136" fmla="*/ 11679946 h 14922648"/>
              <a:gd name="connsiteX13137" fmla="*/ 8102809 w 12238203"/>
              <a:gd name="connsiteY13137" fmla="*/ 11666941 h 14922648"/>
              <a:gd name="connsiteX13138" fmla="*/ 8088540 w 12238203"/>
              <a:gd name="connsiteY13138" fmla="*/ 11688500 h 14922648"/>
              <a:gd name="connsiteX13139" fmla="*/ 8102540 w 12238203"/>
              <a:gd name="connsiteY13139" fmla="*/ 11679946 h 14922648"/>
              <a:gd name="connsiteX13140" fmla="*/ 10352959 w 12238203"/>
              <a:gd name="connsiteY13140" fmla="*/ 6587415 h 14922648"/>
              <a:gd name="connsiteX13141" fmla="*/ 10344127 w 12238203"/>
              <a:gd name="connsiteY13141" fmla="*/ 6579451 h 14922648"/>
              <a:gd name="connsiteX13142" fmla="*/ 10341124 w 12238203"/>
              <a:gd name="connsiteY13142" fmla="*/ 6586248 h 14922648"/>
              <a:gd name="connsiteX13143" fmla="*/ 10349956 w 12238203"/>
              <a:gd name="connsiteY13143" fmla="*/ 6594213 h 14922648"/>
              <a:gd name="connsiteX13144" fmla="*/ 9541472 w 12238203"/>
              <a:gd name="connsiteY13144" fmla="*/ 8428283 h 14922648"/>
              <a:gd name="connsiteX13145" fmla="*/ 9525839 w 12238203"/>
              <a:gd name="connsiteY13145" fmla="*/ 8448786 h 14922648"/>
              <a:gd name="connsiteX13146" fmla="*/ 9466037 w 12238203"/>
              <a:gd name="connsiteY13146" fmla="*/ 8399511 h 14922648"/>
              <a:gd name="connsiteX13147" fmla="*/ 9541472 w 12238203"/>
              <a:gd name="connsiteY13147" fmla="*/ 8428283 h 14922648"/>
              <a:gd name="connsiteX13148" fmla="*/ 10873144 w 12238203"/>
              <a:gd name="connsiteY13148" fmla="*/ 5417433 h 14922648"/>
              <a:gd name="connsiteX13149" fmla="*/ 10874971 w 12238203"/>
              <a:gd name="connsiteY13149" fmla="*/ 5382714 h 14922648"/>
              <a:gd name="connsiteX13150" fmla="*/ 10868520 w 12238203"/>
              <a:gd name="connsiteY13150" fmla="*/ 5373601 h 14922648"/>
              <a:gd name="connsiteX13151" fmla="*/ 10860056 w 12238203"/>
              <a:gd name="connsiteY13151" fmla="*/ 5361646 h 14922648"/>
              <a:gd name="connsiteX13152" fmla="*/ 10863620 w 12238203"/>
              <a:gd name="connsiteY13152" fmla="*/ 5373377 h 14922648"/>
              <a:gd name="connsiteX13153" fmla="*/ 10864183 w 12238203"/>
              <a:gd name="connsiteY13153" fmla="*/ 5375229 h 14922648"/>
              <a:gd name="connsiteX13154" fmla="*/ 10873144 w 12238203"/>
              <a:gd name="connsiteY13154" fmla="*/ 5417433 h 14922648"/>
              <a:gd name="connsiteX13155" fmla="*/ 10222538 w 12238203"/>
              <a:gd name="connsiteY13155" fmla="*/ 6892232 h 14922648"/>
              <a:gd name="connsiteX13156" fmla="*/ 10207386 w 12238203"/>
              <a:gd name="connsiteY13156" fmla="*/ 6860577 h 14922648"/>
              <a:gd name="connsiteX13157" fmla="*/ 10222538 w 12238203"/>
              <a:gd name="connsiteY13157" fmla="*/ 6892232 h 14922648"/>
              <a:gd name="connsiteX13158" fmla="*/ 9993537 w 12238203"/>
              <a:gd name="connsiteY13158" fmla="*/ 7411750 h 14922648"/>
              <a:gd name="connsiteX13159" fmla="*/ 10050440 w 12238203"/>
              <a:gd name="connsiteY13159" fmla="*/ 7137964 h 14922648"/>
              <a:gd name="connsiteX13160" fmla="*/ 9966896 w 12238203"/>
              <a:gd name="connsiteY13160" fmla="*/ 7138690 h 14922648"/>
              <a:gd name="connsiteX13161" fmla="*/ 9813683 w 12238203"/>
              <a:gd name="connsiteY13161" fmla="*/ 6755308 h 14922648"/>
              <a:gd name="connsiteX13162" fmla="*/ 9750446 w 12238203"/>
              <a:gd name="connsiteY13162" fmla="*/ 6780983 h 14922648"/>
              <a:gd name="connsiteX13163" fmla="*/ 9832023 w 12238203"/>
              <a:gd name="connsiteY13163" fmla="*/ 7022371 h 14922648"/>
              <a:gd name="connsiteX13164" fmla="*/ 9875793 w 12238203"/>
              <a:gd name="connsiteY13164" fmla="*/ 7180421 h 14922648"/>
              <a:gd name="connsiteX13165" fmla="*/ 9777629 w 12238203"/>
              <a:gd name="connsiteY13165" fmla="*/ 7237027 h 14922648"/>
              <a:gd name="connsiteX13166" fmla="*/ 9884817 w 12238203"/>
              <a:gd name="connsiteY13166" fmla="*/ 7327253 h 14922648"/>
              <a:gd name="connsiteX13167" fmla="*/ 9939775 w 12238203"/>
              <a:gd name="connsiteY13167" fmla="*/ 7369958 h 14922648"/>
              <a:gd name="connsiteX13168" fmla="*/ 9332032 w 12238203"/>
              <a:gd name="connsiteY13168" fmla="*/ 8910440 h 14922648"/>
              <a:gd name="connsiteX13169" fmla="*/ 9319844 w 12238203"/>
              <a:gd name="connsiteY13169" fmla="*/ 8822478 h 14922648"/>
              <a:gd name="connsiteX13170" fmla="*/ 9308582 w 12238203"/>
              <a:gd name="connsiteY13170" fmla="*/ 8861832 h 14922648"/>
              <a:gd name="connsiteX13171" fmla="*/ 9278324 w 12238203"/>
              <a:gd name="connsiteY13171" fmla="*/ 8715397 h 14922648"/>
              <a:gd name="connsiteX13172" fmla="*/ 9283950 w 12238203"/>
              <a:gd name="connsiteY13172" fmla="*/ 8832076 h 14922648"/>
              <a:gd name="connsiteX13173" fmla="*/ 9302447 w 12238203"/>
              <a:gd name="connsiteY13173" fmla="*/ 8890738 h 14922648"/>
              <a:gd name="connsiteX13174" fmla="*/ 9316811 w 12238203"/>
              <a:gd name="connsiteY13174" fmla="*/ 8872096 h 14922648"/>
              <a:gd name="connsiteX13175" fmla="*/ 9332032 w 12238203"/>
              <a:gd name="connsiteY13175" fmla="*/ 8910440 h 14922648"/>
              <a:gd name="connsiteX13176" fmla="*/ 8177875 w 12238203"/>
              <a:gd name="connsiteY13176" fmla="*/ 11524798 h 14922648"/>
              <a:gd name="connsiteX13177" fmla="*/ 8245816 w 12238203"/>
              <a:gd name="connsiteY13177" fmla="*/ 11353737 h 14922648"/>
              <a:gd name="connsiteX13178" fmla="*/ 8246906 w 12238203"/>
              <a:gd name="connsiteY13178" fmla="*/ 11350957 h 14922648"/>
              <a:gd name="connsiteX13179" fmla="*/ 8273605 w 12238203"/>
              <a:gd name="connsiteY13179" fmla="*/ 11282885 h 14922648"/>
              <a:gd name="connsiteX13180" fmla="*/ 8305443 w 12238203"/>
              <a:gd name="connsiteY13180" fmla="*/ 11123931 h 14922648"/>
              <a:gd name="connsiteX13181" fmla="*/ 8307783 w 12238203"/>
              <a:gd name="connsiteY13181" fmla="*/ 11089074 h 14922648"/>
              <a:gd name="connsiteX13182" fmla="*/ 8316752 w 12238203"/>
              <a:gd name="connsiteY13182" fmla="*/ 10955475 h 14922648"/>
              <a:gd name="connsiteX13183" fmla="*/ 8317285 w 12238203"/>
              <a:gd name="connsiteY13183" fmla="*/ 10779809 h 14922648"/>
              <a:gd name="connsiteX13184" fmla="*/ 8316999 w 12238203"/>
              <a:gd name="connsiteY13184" fmla="*/ 10673366 h 14922648"/>
              <a:gd name="connsiteX13185" fmla="*/ 8316800 w 12238203"/>
              <a:gd name="connsiteY13185" fmla="*/ 10599225 h 14922648"/>
              <a:gd name="connsiteX13186" fmla="*/ 7932166 w 12238203"/>
              <a:gd name="connsiteY13186" fmla="*/ 10587793 h 14922648"/>
              <a:gd name="connsiteX13187" fmla="*/ 7932306 w 12238203"/>
              <a:gd name="connsiteY13187" fmla="*/ 10709191 h 14922648"/>
              <a:gd name="connsiteX13188" fmla="*/ 7999882 w 12238203"/>
              <a:gd name="connsiteY13188" fmla="*/ 10705880 h 14922648"/>
              <a:gd name="connsiteX13189" fmla="*/ 8011242 w 12238203"/>
              <a:gd name="connsiteY13189" fmla="*/ 10742644 h 14922648"/>
              <a:gd name="connsiteX13190" fmla="*/ 8009875 w 12238203"/>
              <a:gd name="connsiteY13190" fmla="*/ 10755974 h 14922648"/>
              <a:gd name="connsiteX13191" fmla="*/ 8007504 w 12238203"/>
              <a:gd name="connsiteY13191" fmla="*/ 10779091 h 14922648"/>
              <a:gd name="connsiteX13192" fmla="*/ 7961067 w 12238203"/>
              <a:gd name="connsiteY13192" fmla="*/ 10819555 h 14922648"/>
              <a:gd name="connsiteX13193" fmla="*/ 7921561 w 12238203"/>
              <a:gd name="connsiteY13193" fmla="*/ 10808894 h 14922648"/>
              <a:gd name="connsiteX13194" fmla="*/ 7921091 w 12238203"/>
              <a:gd name="connsiteY13194" fmla="*/ 11018955 h 14922648"/>
              <a:gd name="connsiteX13195" fmla="*/ 7927276 w 12238203"/>
              <a:gd name="connsiteY13195" fmla="*/ 11132283 h 14922648"/>
              <a:gd name="connsiteX13196" fmla="*/ 7931956 w 12238203"/>
              <a:gd name="connsiteY13196" fmla="*/ 11218010 h 14922648"/>
              <a:gd name="connsiteX13197" fmla="*/ 7967879 w 12238203"/>
              <a:gd name="connsiteY13197" fmla="*/ 11154169 h 14922648"/>
              <a:gd name="connsiteX13198" fmla="*/ 8213531 w 12238203"/>
              <a:gd name="connsiteY13198" fmla="*/ 11165229 h 14922648"/>
              <a:gd name="connsiteX13199" fmla="*/ 8241987 w 12238203"/>
              <a:gd name="connsiteY13199" fmla="*/ 11182987 h 14922648"/>
              <a:gd name="connsiteX13200" fmla="*/ 8232143 w 12238203"/>
              <a:gd name="connsiteY13200" fmla="*/ 11264305 h 14922648"/>
              <a:gd name="connsiteX13201" fmla="*/ 8216587 w 12238203"/>
              <a:gd name="connsiteY13201" fmla="*/ 11327630 h 14922648"/>
              <a:gd name="connsiteX13202" fmla="*/ 8213657 w 12238203"/>
              <a:gd name="connsiteY13202" fmla="*/ 11339559 h 14922648"/>
              <a:gd name="connsiteX13203" fmla="*/ 8173997 w 12238203"/>
              <a:gd name="connsiteY13203" fmla="*/ 11446349 h 14922648"/>
              <a:gd name="connsiteX13204" fmla="*/ 8049777 w 12238203"/>
              <a:gd name="connsiteY13204" fmla="*/ 11453162 h 14922648"/>
              <a:gd name="connsiteX13205" fmla="*/ 7996178 w 12238203"/>
              <a:gd name="connsiteY13205" fmla="*/ 11453131 h 14922648"/>
              <a:gd name="connsiteX13206" fmla="*/ 8006920 w 12238203"/>
              <a:gd name="connsiteY13206" fmla="*/ 11517182 h 14922648"/>
              <a:gd name="connsiteX13207" fmla="*/ 8177875 w 12238203"/>
              <a:gd name="connsiteY13207" fmla="*/ 11524798 h 14922648"/>
              <a:gd name="connsiteX13208" fmla="*/ 10568397 w 12238203"/>
              <a:gd name="connsiteY13208" fmla="*/ 6116768 h 14922648"/>
              <a:gd name="connsiteX13209" fmla="*/ 10556744 w 12238203"/>
              <a:gd name="connsiteY13209" fmla="*/ 6139361 h 14922648"/>
              <a:gd name="connsiteX13210" fmla="*/ 10463639 w 12238203"/>
              <a:gd name="connsiteY13210" fmla="*/ 6115025 h 14922648"/>
              <a:gd name="connsiteX13211" fmla="*/ 10413474 w 12238203"/>
              <a:gd name="connsiteY13211" fmla="*/ 6179926 h 14922648"/>
              <a:gd name="connsiteX13212" fmla="*/ 10405421 w 12238203"/>
              <a:gd name="connsiteY13212" fmla="*/ 6076573 h 14922648"/>
              <a:gd name="connsiteX13213" fmla="*/ 10356693 w 12238203"/>
              <a:gd name="connsiteY13213" fmla="*/ 5988853 h 14922648"/>
              <a:gd name="connsiteX13214" fmla="*/ 10430983 w 12238203"/>
              <a:gd name="connsiteY13214" fmla="*/ 6009457 h 14922648"/>
              <a:gd name="connsiteX13215" fmla="*/ 10478372 w 12238203"/>
              <a:gd name="connsiteY13215" fmla="*/ 5939257 h 14922648"/>
              <a:gd name="connsiteX13216" fmla="*/ 10497771 w 12238203"/>
              <a:gd name="connsiteY13216" fmla="*/ 6018092 h 14922648"/>
              <a:gd name="connsiteX13217" fmla="*/ 10485096 w 12238203"/>
              <a:gd name="connsiteY13217" fmla="*/ 6066462 h 14922648"/>
              <a:gd name="connsiteX13218" fmla="*/ 10501168 w 12238203"/>
              <a:gd name="connsiteY13218" fmla="*/ 6048614 h 14922648"/>
              <a:gd name="connsiteX13219" fmla="*/ 10568397 w 12238203"/>
              <a:gd name="connsiteY13219" fmla="*/ 6116768 h 14922648"/>
              <a:gd name="connsiteX13220" fmla="*/ 8473539 w 12238203"/>
              <a:gd name="connsiteY13220" fmla="*/ 10859306 h 14922648"/>
              <a:gd name="connsiteX13221" fmla="*/ 8366715 w 12238203"/>
              <a:gd name="connsiteY13221" fmla="*/ 10966070 h 14922648"/>
              <a:gd name="connsiteX13222" fmla="*/ 8473539 w 12238203"/>
              <a:gd name="connsiteY13222" fmla="*/ 10859306 h 14922648"/>
              <a:gd name="connsiteX13223" fmla="*/ 10333757 w 12238203"/>
              <a:gd name="connsiteY13223" fmla="*/ 6649512 h 14922648"/>
              <a:gd name="connsiteX13224" fmla="*/ 10330247 w 12238203"/>
              <a:gd name="connsiteY13224" fmla="*/ 6619017 h 14922648"/>
              <a:gd name="connsiteX13225" fmla="*/ 10333757 w 12238203"/>
              <a:gd name="connsiteY13225" fmla="*/ 6649512 h 14922648"/>
              <a:gd name="connsiteX13226" fmla="*/ 10893741 w 12238203"/>
              <a:gd name="connsiteY13226" fmla="*/ 5389285 h 14922648"/>
              <a:gd name="connsiteX13227" fmla="*/ 10899719 w 12238203"/>
              <a:gd name="connsiteY13227" fmla="*/ 5375031 h 14922648"/>
              <a:gd name="connsiteX13228" fmla="*/ 10902381 w 12238203"/>
              <a:gd name="connsiteY13228" fmla="*/ 5368683 h 14922648"/>
              <a:gd name="connsiteX13229" fmla="*/ 10900559 w 12238203"/>
              <a:gd name="connsiteY13229" fmla="*/ 5317300 h 14922648"/>
              <a:gd name="connsiteX13230" fmla="*/ 10855650 w 12238203"/>
              <a:gd name="connsiteY13230" fmla="*/ 5193880 h 14922648"/>
              <a:gd name="connsiteX13231" fmla="*/ 10883585 w 12238203"/>
              <a:gd name="connsiteY13231" fmla="*/ 5355715 h 14922648"/>
              <a:gd name="connsiteX13232" fmla="*/ 10868111 w 12238203"/>
              <a:gd name="connsiteY13232" fmla="*/ 5315717 h 14922648"/>
              <a:gd name="connsiteX13233" fmla="*/ 10869680 w 12238203"/>
              <a:gd name="connsiteY13233" fmla="*/ 5359776 h 14922648"/>
              <a:gd name="connsiteX13234" fmla="*/ 10881435 w 12238203"/>
              <a:gd name="connsiteY13234" fmla="*/ 5374193 h 14922648"/>
              <a:gd name="connsiteX13235" fmla="*/ 10241622 w 12238203"/>
              <a:gd name="connsiteY13235" fmla="*/ 6867553 h 14922648"/>
              <a:gd name="connsiteX13236" fmla="*/ 10228794 w 12238203"/>
              <a:gd name="connsiteY13236" fmla="*/ 6849150 h 14922648"/>
              <a:gd name="connsiteX13237" fmla="*/ 10241622 w 12238203"/>
              <a:gd name="connsiteY13237" fmla="*/ 6867553 h 14922648"/>
              <a:gd name="connsiteX13238" fmla="*/ 7052225 w 12238203"/>
              <a:gd name="connsiteY13238" fmla="*/ 14091185 h 14922648"/>
              <a:gd name="connsiteX13239" fmla="*/ 7053158 w 12238203"/>
              <a:gd name="connsiteY13239" fmla="*/ 14065221 h 14922648"/>
              <a:gd name="connsiteX13240" fmla="*/ 7042944 w 12238203"/>
              <a:gd name="connsiteY13240" fmla="*/ 14091799 h 14922648"/>
              <a:gd name="connsiteX13241" fmla="*/ 7052225 w 12238203"/>
              <a:gd name="connsiteY13241" fmla="*/ 14091185 h 14922648"/>
              <a:gd name="connsiteX13242" fmla="*/ 8798974 w 12238203"/>
              <a:gd name="connsiteY13242" fmla="*/ 10137919 h 14922648"/>
              <a:gd name="connsiteX13243" fmla="*/ 8888744 w 12238203"/>
              <a:gd name="connsiteY13243" fmla="*/ 9763091 h 14922648"/>
              <a:gd name="connsiteX13244" fmla="*/ 8864086 w 12238203"/>
              <a:gd name="connsiteY13244" fmla="*/ 9761074 h 14922648"/>
              <a:gd name="connsiteX13245" fmla="*/ 8710743 w 12238203"/>
              <a:gd name="connsiteY13245" fmla="*/ 9723046 h 14922648"/>
              <a:gd name="connsiteX13246" fmla="*/ 8650230 w 12238203"/>
              <a:gd name="connsiteY13246" fmla="*/ 9717762 h 14922648"/>
              <a:gd name="connsiteX13247" fmla="*/ 8594731 w 12238203"/>
              <a:gd name="connsiteY13247" fmla="*/ 9712915 h 14922648"/>
              <a:gd name="connsiteX13248" fmla="*/ 8356968 w 12238203"/>
              <a:gd name="connsiteY13248" fmla="*/ 9868636 h 14922648"/>
              <a:gd name="connsiteX13249" fmla="*/ 8369177 w 12238203"/>
              <a:gd name="connsiteY13249" fmla="*/ 9888321 h 14922648"/>
              <a:gd name="connsiteX13250" fmla="*/ 8374686 w 12238203"/>
              <a:gd name="connsiteY13250" fmla="*/ 9847930 h 14922648"/>
              <a:gd name="connsiteX13251" fmla="*/ 8387879 w 12238203"/>
              <a:gd name="connsiteY13251" fmla="*/ 9930242 h 14922648"/>
              <a:gd name="connsiteX13252" fmla="*/ 8417208 w 12238203"/>
              <a:gd name="connsiteY13252" fmla="*/ 9995982 h 14922648"/>
              <a:gd name="connsiteX13253" fmla="*/ 8396481 w 12238203"/>
              <a:gd name="connsiteY13253" fmla="*/ 9861965 h 14922648"/>
              <a:gd name="connsiteX13254" fmla="*/ 8419066 w 12238203"/>
              <a:gd name="connsiteY13254" fmla="*/ 9921804 h 14922648"/>
              <a:gd name="connsiteX13255" fmla="*/ 8433942 w 12238203"/>
              <a:gd name="connsiteY13255" fmla="*/ 9912650 h 14922648"/>
              <a:gd name="connsiteX13256" fmla="*/ 8446530 w 12238203"/>
              <a:gd name="connsiteY13256" fmla="*/ 9944961 h 14922648"/>
              <a:gd name="connsiteX13257" fmla="*/ 8463132 w 12238203"/>
              <a:gd name="connsiteY13257" fmla="*/ 9928410 h 14922648"/>
              <a:gd name="connsiteX13258" fmla="*/ 8481814 w 12238203"/>
              <a:gd name="connsiteY13258" fmla="*/ 9970797 h 14922648"/>
              <a:gd name="connsiteX13259" fmla="*/ 8498687 w 12238203"/>
              <a:gd name="connsiteY13259" fmla="*/ 9937445 h 14922648"/>
              <a:gd name="connsiteX13260" fmla="*/ 8508433 w 12238203"/>
              <a:gd name="connsiteY13260" fmla="*/ 9981308 h 14922648"/>
              <a:gd name="connsiteX13261" fmla="*/ 8523289 w 12238203"/>
              <a:gd name="connsiteY13261" fmla="*/ 9972619 h 14922648"/>
              <a:gd name="connsiteX13262" fmla="*/ 8533915 w 12238203"/>
              <a:gd name="connsiteY13262" fmla="*/ 9996438 h 14922648"/>
              <a:gd name="connsiteX13263" fmla="*/ 8551003 w 12238203"/>
              <a:gd name="connsiteY13263" fmla="*/ 9979441 h 14922648"/>
              <a:gd name="connsiteX13264" fmla="*/ 8553827 w 12238203"/>
              <a:gd name="connsiteY13264" fmla="*/ 9996204 h 14922648"/>
              <a:gd name="connsiteX13265" fmla="*/ 8560394 w 12238203"/>
              <a:gd name="connsiteY13265" fmla="*/ 10003685 h 14922648"/>
              <a:gd name="connsiteX13266" fmla="*/ 8564221 w 12238203"/>
              <a:gd name="connsiteY13266" fmla="*/ 10008044 h 14922648"/>
              <a:gd name="connsiteX13267" fmla="*/ 8571703 w 12238203"/>
              <a:gd name="connsiteY13267" fmla="*/ 9997164 h 14922648"/>
              <a:gd name="connsiteX13268" fmla="*/ 8587133 w 12238203"/>
              <a:gd name="connsiteY13268" fmla="*/ 10017924 h 14922648"/>
              <a:gd name="connsiteX13269" fmla="*/ 8598952 w 12238203"/>
              <a:gd name="connsiteY13269" fmla="*/ 10003965 h 14922648"/>
              <a:gd name="connsiteX13270" fmla="*/ 8613731 w 12238203"/>
              <a:gd name="connsiteY13270" fmla="*/ 10028901 h 14922648"/>
              <a:gd name="connsiteX13271" fmla="*/ 8632566 w 12238203"/>
              <a:gd name="connsiteY13271" fmla="*/ 10004041 h 14922648"/>
              <a:gd name="connsiteX13272" fmla="*/ 8637313 w 12238203"/>
              <a:gd name="connsiteY13272" fmla="*/ 10034140 h 14922648"/>
              <a:gd name="connsiteX13273" fmla="*/ 8655856 w 12238203"/>
              <a:gd name="connsiteY13273" fmla="*/ 10026548 h 14922648"/>
              <a:gd name="connsiteX13274" fmla="*/ 8668065 w 12238203"/>
              <a:gd name="connsiteY13274" fmla="*/ 10046233 h 14922648"/>
              <a:gd name="connsiteX13275" fmla="*/ 8680514 w 12238203"/>
              <a:gd name="connsiteY13275" fmla="*/ 10028565 h 14922648"/>
              <a:gd name="connsiteX13276" fmla="*/ 8691160 w 12238203"/>
              <a:gd name="connsiteY13276" fmla="*/ 10051918 h 14922648"/>
              <a:gd name="connsiteX13277" fmla="*/ 8708208 w 12238203"/>
              <a:gd name="connsiteY13277" fmla="*/ 10035853 h 14922648"/>
              <a:gd name="connsiteX13278" fmla="*/ 8739630 w 12238203"/>
              <a:gd name="connsiteY13278" fmla="*/ 10043305 h 14922648"/>
              <a:gd name="connsiteX13279" fmla="*/ 8739359 w 12238203"/>
              <a:gd name="connsiteY13279" fmla="*/ 10060106 h 14922648"/>
              <a:gd name="connsiteX13280" fmla="*/ 8773818 w 12238203"/>
              <a:gd name="connsiteY13280" fmla="*/ 10072829 h 14922648"/>
              <a:gd name="connsiteX13281" fmla="*/ 8789324 w 12238203"/>
              <a:gd name="connsiteY13281" fmla="*/ 10059966 h 14922648"/>
              <a:gd name="connsiteX13282" fmla="*/ 8798974 w 12238203"/>
              <a:gd name="connsiteY13282" fmla="*/ 10137919 h 14922648"/>
              <a:gd name="connsiteX13283" fmla="*/ 10930914 w 12238203"/>
              <a:gd name="connsiteY13283" fmla="*/ 5314386 h 14922648"/>
              <a:gd name="connsiteX13284" fmla="*/ 10928406 w 12238203"/>
              <a:gd name="connsiteY13284" fmla="*/ 5292362 h 14922648"/>
              <a:gd name="connsiteX13285" fmla="*/ 10930914 w 12238203"/>
              <a:gd name="connsiteY13285" fmla="*/ 5314386 h 14922648"/>
              <a:gd name="connsiteX13286" fmla="*/ 11038423 w 12238203"/>
              <a:gd name="connsiteY13286" fmla="*/ 5071068 h 14922648"/>
              <a:gd name="connsiteX13287" fmla="*/ 11022553 w 12238203"/>
              <a:gd name="connsiteY13287" fmla="*/ 5022730 h 14922648"/>
              <a:gd name="connsiteX13288" fmla="*/ 11038423 w 12238203"/>
              <a:gd name="connsiteY13288" fmla="*/ 5071068 h 14922648"/>
              <a:gd name="connsiteX13289" fmla="*/ 9738611 w 12238203"/>
              <a:gd name="connsiteY13289" fmla="*/ 8014409 h 14922648"/>
              <a:gd name="connsiteX13290" fmla="*/ 9730825 w 12238203"/>
              <a:gd name="connsiteY13290" fmla="*/ 7970963 h 14922648"/>
              <a:gd name="connsiteX13291" fmla="*/ 9662140 w 12238203"/>
              <a:gd name="connsiteY13291" fmla="*/ 7921119 h 14922648"/>
              <a:gd name="connsiteX13292" fmla="*/ 9590904 w 12238203"/>
              <a:gd name="connsiteY13292" fmla="*/ 7972823 h 14922648"/>
              <a:gd name="connsiteX13293" fmla="*/ 9631330 w 12238203"/>
              <a:gd name="connsiteY13293" fmla="*/ 8070799 h 14922648"/>
              <a:gd name="connsiteX13294" fmla="*/ 9738611 w 12238203"/>
              <a:gd name="connsiteY13294" fmla="*/ 8014409 h 14922648"/>
              <a:gd name="connsiteX13295" fmla="*/ 10285205 w 12238203"/>
              <a:gd name="connsiteY13295" fmla="*/ 6779327 h 14922648"/>
              <a:gd name="connsiteX13296" fmla="*/ 10260647 w 12238203"/>
              <a:gd name="connsiteY13296" fmla="*/ 6730780 h 14922648"/>
              <a:gd name="connsiteX13297" fmla="*/ 10285205 w 12238203"/>
              <a:gd name="connsiteY13297" fmla="*/ 6779327 h 14922648"/>
              <a:gd name="connsiteX13298" fmla="*/ 11900824 w 12238203"/>
              <a:gd name="connsiteY13298" fmla="*/ 3124053 h 14922648"/>
              <a:gd name="connsiteX13299" fmla="*/ 11903597 w 12238203"/>
              <a:gd name="connsiteY13299" fmla="*/ 3112001 h 14922648"/>
              <a:gd name="connsiteX13300" fmla="*/ 11891553 w 12238203"/>
              <a:gd name="connsiteY13300" fmla="*/ 3109233 h 14922648"/>
              <a:gd name="connsiteX13301" fmla="*/ 11888353 w 12238203"/>
              <a:gd name="connsiteY13301" fmla="*/ 3121095 h 14922648"/>
              <a:gd name="connsiteX13302" fmla="*/ 11900824 w 12238203"/>
              <a:gd name="connsiteY13302" fmla="*/ 3124053 h 14922648"/>
              <a:gd name="connsiteX13303" fmla="*/ 9837147 w 12238203"/>
              <a:gd name="connsiteY13303" fmla="*/ 7796399 h 14922648"/>
              <a:gd name="connsiteX13304" fmla="*/ 9743921 w 12238203"/>
              <a:gd name="connsiteY13304" fmla="*/ 7764765 h 14922648"/>
              <a:gd name="connsiteX13305" fmla="*/ 9837147 w 12238203"/>
              <a:gd name="connsiteY13305" fmla="*/ 7796399 h 14922648"/>
              <a:gd name="connsiteX13306" fmla="*/ 11301087 w 12238203"/>
              <a:gd name="connsiteY13306" fmla="*/ 4483529 h 14922648"/>
              <a:gd name="connsiteX13307" fmla="*/ 11229825 w 12238203"/>
              <a:gd name="connsiteY13307" fmla="*/ 4468374 h 14922648"/>
              <a:gd name="connsiteX13308" fmla="*/ 11199951 w 12238203"/>
              <a:gd name="connsiteY13308" fmla="*/ 4525606 h 14922648"/>
              <a:gd name="connsiteX13309" fmla="*/ 11063173 w 12238203"/>
              <a:gd name="connsiteY13309" fmla="*/ 4386574 h 14922648"/>
              <a:gd name="connsiteX13310" fmla="*/ 11034281 w 12238203"/>
              <a:gd name="connsiteY13310" fmla="*/ 4526921 h 14922648"/>
              <a:gd name="connsiteX13311" fmla="*/ 10975939 w 12238203"/>
              <a:gd name="connsiteY13311" fmla="*/ 4480217 h 14922648"/>
              <a:gd name="connsiteX13312" fmla="*/ 10922095 w 12238203"/>
              <a:gd name="connsiteY13312" fmla="*/ 4555950 h 14922648"/>
              <a:gd name="connsiteX13313" fmla="*/ 10893830 w 12238203"/>
              <a:gd name="connsiteY13313" fmla="*/ 4460780 h 14922648"/>
              <a:gd name="connsiteX13314" fmla="*/ 10798436 w 12238203"/>
              <a:gd name="connsiteY13314" fmla="*/ 4451806 h 14922648"/>
              <a:gd name="connsiteX13315" fmla="*/ 10864969 w 12238203"/>
              <a:gd name="connsiteY13315" fmla="*/ 4348505 h 14922648"/>
              <a:gd name="connsiteX13316" fmla="*/ 10736651 w 12238203"/>
              <a:gd name="connsiteY13316" fmla="*/ 4291808 h 14922648"/>
              <a:gd name="connsiteX13317" fmla="*/ 10788293 w 12238203"/>
              <a:gd name="connsiteY13317" fmla="*/ 4231435 h 14922648"/>
              <a:gd name="connsiteX13318" fmla="*/ 10756592 w 12238203"/>
              <a:gd name="connsiteY13318" fmla="*/ 4209773 h 14922648"/>
              <a:gd name="connsiteX13319" fmla="*/ 10872082 w 12238203"/>
              <a:gd name="connsiteY13319" fmla="*/ 4144435 h 14922648"/>
              <a:gd name="connsiteX13320" fmla="*/ 10833062 w 12238203"/>
              <a:gd name="connsiteY13320" fmla="*/ 4073605 h 14922648"/>
              <a:gd name="connsiteX13321" fmla="*/ 10678471 w 12238203"/>
              <a:gd name="connsiteY13321" fmla="*/ 3955283 h 14922648"/>
              <a:gd name="connsiteX13322" fmla="*/ 10631416 w 12238203"/>
              <a:gd name="connsiteY13322" fmla="*/ 3922243 h 14922648"/>
              <a:gd name="connsiteX13323" fmla="*/ 10562131 w 12238203"/>
              <a:gd name="connsiteY13323" fmla="*/ 3900306 h 14922648"/>
              <a:gd name="connsiteX13324" fmla="*/ 10592585 w 12238203"/>
              <a:gd name="connsiteY13324" fmla="*/ 3850986 h 14922648"/>
              <a:gd name="connsiteX13325" fmla="*/ 10909371 w 12238203"/>
              <a:gd name="connsiteY13325" fmla="*/ 4107322 h 14922648"/>
              <a:gd name="connsiteX13326" fmla="*/ 10949409 w 12238203"/>
              <a:gd name="connsiteY13326" fmla="*/ 3950974 h 14922648"/>
              <a:gd name="connsiteX13327" fmla="*/ 10982823 w 12238203"/>
              <a:gd name="connsiteY13327" fmla="*/ 3977987 h 14922648"/>
              <a:gd name="connsiteX13328" fmla="*/ 10994231 w 12238203"/>
              <a:gd name="connsiteY13328" fmla="*/ 3887587 h 14922648"/>
              <a:gd name="connsiteX13329" fmla="*/ 11053133 w 12238203"/>
              <a:gd name="connsiteY13329" fmla="*/ 3959547 h 14922648"/>
              <a:gd name="connsiteX13330" fmla="*/ 11081889 w 12238203"/>
              <a:gd name="connsiteY13330" fmla="*/ 3914070 h 14922648"/>
              <a:gd name="connsiteX13331" fmla="*/ 11097073 w 12238203"/>
              <a:gd name="connsiteY13331" fmla="*/ 4028468 h 14922648"/>
              <a:gd name="connsiteX13332" fmla="*/ 11170631 w 12238203"/>
              <a:gd name="connsiteY13332" fmla="*/ 3936947 h 14922648"/>
              <a:gd name="connsiteX13333" fmla="*/ 11192801 w 12238203"/>
              <a:gd name="connsiteY13333" fmla="*/ 4009009 h 14922648"/>
              <a:gd name="connsiteX13334" fmla="*/ 11240999 w 12238203"/>
              <a:gd name="connsiteY13334" fmla="*/ 3955280 h 14922648"/>
              <a:gd name="connsiteX13335" fmla="*/ 11234211 w 12238203"/>
              <a:gd name="connsiteY13335" fmla="*/ 4064053 h 14922648"/>
              <a:gd name="connsiteX13336" fmla="*/ 11309736 w 12238203"/>
              <a:gd name="connsiteY13336" fmla="*/ 4081091 h 14922648"/>
              <a:gd name="connsiteX13337" fmla="*/ 11173521 w 12238203"/>
              <a:gd name="connsiteY13337" fmla="*/ 4211786 h 14922648"/>
              <a:gd name="connsiteX13338" fmla="*/ 11348073 w 12238203"/>
              <a:gd name="connsiteY13338" fmla="*/ 4350666 h 14922648"/>
              <a:gd name="connsiteX13339" fmla="*/ 11273437 w 12238203"/>
              <a:gd name="connsiteY13339" fmla="*/ 4388120 h 14922648"/>
              <a:gd name="connsiteX13340" fmla="*/ 11301087 w 12238203"/>
              <a:gd name="connsiteY13340" fmla="*/ 4483529 h 14922648"/>
              <a:gd name="connsiteX13341" fmla="*/ 10916033 w 12238203"/>
              <a:gd name="connsiteY13341" fmla="*/ 5357298 h 14922648"/>
              <a:gd name="connsiteX13342" fmla="*/ 10903656 w 12238203"/>
              <a:gd name="connsiteY13342" fmla="*/ 5206418 h 14922648"/>
              <a:gd name="connsiteX13343" fmla="*/ 10873615 w 12238203"/>
              <a:gd name="connsiteY13343" fmla="*/ 5105900 h 14922648"/>
              <a:gd name="connsiteX13344" fmla="*/ 10878461 w 12238203"/>
              <a:gd name="connsiteY13344" fmla="*/ 5208040 h 14922648"/>
              <a:gd name="connsiteX13345" fmla="*/ 10894018 w 12238203"/>
              <a:gd name="connsiteY13345" fmla="*/ 5218996 h 14922648"/>
              <a:gd name="connsiteX13346" fmla="*/ 10916033 w 12238203"/>
              <a:gd name="connsiteY13346" fmla="*/ 5357298 h 14922648"/>
              <a:gd name="connsiteX13347" fmla="*/ 10373186 w 12238203"/>
              <a:gd name="connsiteY13347" fmla="*/ 6588227 h 14922648"/>
              <a:gd name="connsiteX13348" fmla="*/ 10360844 w 12238203"/>
              <a:gd name="connsiteY13348" fmla="*/ 6549769 h 14922648"/>
              <a:gd name="connsiteX13349" fmla="*/ 10373186 w 12238203"/>
              <a:gd name="connsiteY13349" fmla="*/ 6588227 h 14922648"/>
              <a:gd name="connsiteX13350" fmla="*/ 8816062 w 12238203"/>
              <a:gd name="connsiteY13350" fmla="*/ 10120922 h 14922648"/>
              <a:gd name="connsiteX13351" fmla="*/ 8866153 w 12238203"/>
              <a:gd name="connsiteY13351" fmla="*/ 9937239 h 14922648"/>
              <a:gd name="connsiteX13352" fmla="*/ 8861999 w 12238203"/>
              <a:gd name="connsiteY13352" fmla="*/ 9936123 h 14922648"/>
              <a:gd name="connsiteX13353" fmla="*/ 8816062 w 12238203"/>
              <a:gd name="connsiteY13353" fmla="*/ 10120922 h 14922648"/>
              <a:gd name="connsiteX13354" fmla="*/ 11700705 w 12238203"/>
              <a:gd name="connsiteY13354" fmla="*/ 3593999 h 14922648"/>
              <a:gd name="connsiteX13355" fmla="*/ 11699009 w 12238203"/>
              <a:gd name="connsiteY13355" fmla="*/ 3597838 h 14922648"/>
              <a:gd name="connsiteX13356" fmla="*/ 11643716 w 12238203"/>
              <a:gd name="connsiteY13356" fmla="*/ 3634081 h 14922648"/>
              <a:gd name="connsiteX13357" fmla="*/ 11477230 w 12238203"/>
              <a:gd name="connsiteY13357" fmla="*/ 3725717 h 14922648"/>
              <a:gd name="connsiteX13358" fmla="*/ 11393754 w 12238203"/>
              <a:gd name="connsiteY13358" fmla="*/ 3923881 h 14922648"/>
              <a:gd name="connsiteX13359" fmla="*/ 11358507 w 12238203"/>
              <a:gd name="connsiteY13359" fmla="*/ 4003652 h 14922648"/>
              <a:gd name="connsiteX13360" fmla="*/ 11033968 w 12238203"/>
              <a:gd name="connsiteY13360" fmla="*/ 3703728 h 14922648"/>
              <a:gd name="connsiteX13361" fmla="*/ 11144617 w 12238203"/>
              <a:gd name="connsiteY13361" fmla="*/ 3296288 h 14922648"/>
              <a:gd name="connsiteX13362" fmla="*/ 11192019 w 12238203"/>
              <a:gd name="connsiteY13362" fmla="*/ 3208632 h 14922648"/>
              <a:gd name="connsiteX13363" fmla="*/ 11380062 w 12238203"/>
              <a:gd name="connsiteY13363" fmla="*/ 3117853 h 14922648"/>
              <a:gd name="connsiteX13364" fmla="*/ 11585792 w 12238203"/>
              <a:gd name="connsiteY13364" fmla="*/ 3095564 h 14922648"/>
              <a:gd name="connsiteX13365" fmla="*/ 11595589 w 12238203"/>
              <a:gd name="connsiteY13365" fmla="*/ 3151899 h 14922648"/>
              <a:gd name="connsiteX13366" fmla="*/ 11573999 w 12238203"/>
              <a:gd name="connsiteY13366" fmla="*/ 3338148 h 14922648"/>
              <a:gd name="connsiteX13367" fmla="*/ 11700705 w 12238203"/>
              <a:gd name="connsiteY13367" fmla="*/ 3593999 h 14922648"/>
              <a:gd name="connsiteX13368" fmla="*/ 8255623 w 12238203"/>
              <a:gd name="connsiteY13368" fmla="*/ 11391432 h 14922648"/>
              <a:gd name="connsiteX13369" fmla="*/ 8259921 w 12238203"/>
              <a:gd name="connsiteY13369" fmla="*/ 11360970 h 14922648"/>
              <a:gd name="connsiteX13370" fmla="*/ 8238387 w 12238203"/>
              <a:gd name="connsiteY13370" fmla="*/ 11418130 h 14922648"/>
              <a:gd name="connsiteX13371" fmla="*/ 8255623 w 12238203"/>
              <a:gd name="connsiteY13371" fmla="*/ 11391432 h 14922648"/>
              <a:gd name="connsiteX13372" fmla="*/ 10944360 w 12238203"/>
              <a:gd name="connsiteY13372" fmla="*/ 5311655 h 14922648"/>
              <a:gd name="connsiteX13373" fmla="*/ 10940151 w 12238203"/>
              <a:gd name="connsiteY13373" fmla="*/ 5218461 h 14922648"/>
              <a:gd name="connsiteX13374" fmla="*/ 10921159 w 12238203"/>
              <a:gd name="connsiteY13374" fmla="*/ 5148336 h 14922648"/>
              <a:gd name="connsiteX13375" fmla="*/ 10919244 w 12238203"/>
              <a:gd name="connsiteY13375" fmla="*/ 5209223 h 14922648"/>
              <a:gd name="connsiteX13376" fmla="*/ 10944360 w 12238203"/>
              <a:gd name="connsiteY13376" fmla="*/ 5311655 h 14922648"/>
              <a:gd name="connsiteX13377" fmla="*/ 11145418 w 12238203"/>
              <a:gd name="connsiteY13377" fmla="*/ 4856611 h 14922648"/>
              <a:gd name="connsiteX13378" fmla="*/ 11118798 w 12238203"/>
              <a:gd name="connsiteY13378" fmla="*/ 4832604 h 14922648"/>
              <a:gd name="connsiteX13379" fmla="*/ 11145418 w 12238203"/>
              <a:gd name="connsiteY13379" fmla="*/ 4856611 h 14922648"/>
              <a:gd name="connsiteX13380" fmla="*/ 10666457 w 12238203"/>
              <a:gd name="connsiteY13380" fmla="*/ 5942494 h 14922648"/>
              <a:gd name="connsiteX13381" fmla="*/ 10653041 w 12238203"/>
              <a:gd name="connsiteY13381" fmla="*/ 5916193 h 14922648"/>
              <a:gd name="connsiteX13382" fmla="*/ 10666457 w 12238203"/>
              <a:gd name="connsiteY13382" fmla="*/ 5942494 h 14922648"/>
              <a:gd name="connsiteX13383" fmla="*/ 8462654 w 12238203"/>
              <a:gd name="connsiteY13383" fmla="*/ 10930569 h 14922648"/>
              <a:gd name="connsiteX13384" fmla="*/ 8395230 w 12238203"/>
              <a:gd name="connsiteY13384" fmla="*/ 10980184 h 14922648"/>
              <a:gd name="connsiteX13385" fmla="*/ 8338151 w 12238203"/>
              <a:gd name="connsiteY13385" fmla="*/ 11044256 h 14922648"/>
              <a:gd name="connsiteX13386" fmla="*/ 8345380 w 12238203"/>
              <a:gd name="connsiteY13386" fmla="*/ 11048025 h 14922648"/>
              <a:gd name="connsiteX13387" fmla="*/ 8462654 w 12238203"/>
              <a:gd name="connsiteY13387" fmla="*/ 10930569 h 14922648"/>
              <a:gd name="connsiteX13388" fmla="*/ 9841685 w 12238203"/>
              <a:gd name="connsiteY13388" fmla="*/ 7812679 h 14922648"/>
              <a:gd name="connsiteX13389" fmla="*/ 9740614 w 12238203"/>
              <a:gd name="connsiteY13389" fmla="*/ 7778211 h 14922648"/>
              <a:gd name="connsiteX13390" fmla="*/ 9841685 w 12238203"/>
              <a:gd name="connsiteY13390" fmla="*/ 7812679 h 14922648"/>
              <a:gd name="connsiteX13391" fmla="*/ 9611238 w 12238203"/>
              <a:gd name="connsiteY13391" fmla="*/ 8336141 h 14922648"/>
              <a:gd name="connsiteX13392" fmla="*/ 9574650 w 12238203"/>
              <a:gd name="connsiteY13392" fmla="*/ 8304146 h 14922648"/>
              <a:gd name="connsiteX13393" fmla="*/ 9607086 w 12238203"/>
              <a:gd name="connsiteY13393" fmla="*/ 8345539 h 14922648"/>
              <a:gd name="connsiteX13394" fmla="*/ 10009401 w 12238203"/>
              <a:gd name="connsiteY13394" fmla="*/ 7439260 h 14922648"/>
              <a:gd name="connsiteX13395" fmla="*/ 9898625 w 12238203"/>
              <a:gd name="connsiteY13395" fmla="*/ 7456221 h 14922648"/>
              <a:gd name="connsiteX13396" fmla="*/ 9673118 w 12238203"/>
              <a:gd name="connsiteY13396" fmla="*/ 7219105 h 14922648"/>
              <a:gd name="connsiteX13397" fmla="*/ 9801250 w 12238203"/>
              <a:gd name="connsiteY13397" fmla="*/ 7150081 h 14922648"/>
              <a:gd name="connsiteX13398" fmla="*/ 9660656 w 12238203"/>
              <a:gd name="connsiteY13398" fmla="*/ 6743798 h 14922648"/>
              <a:gd name="connsiteX13399" fmla="*/ 9772234 w 12238203"/>
              <a:gd name="connsiteY13399" fmla="*/ 6674080 h 14922648"/>
              <a:gd name="connsiteX13400" fmla="*/ 9867016 w 12238203"/>
              <a:gd name="connsiteY13400" fmla="*/ 6829144 h 14922648"/>
              <a:gd name="connsiteX13401" fmla="*/ 9975652 w 12238203"/>
              <a:gd name="connsiteY13401" fmla="*/ 7117469 h 14922648"/>
              <a:gd name="connsiteX13402" fmla="*/ 10073868 w 12238203"/>
              <a:gd name="connsiteY13402" fmla="*/ 7124458 h 14922648"/>
              <a:gd name="connsiteX13403" fmla="*/ 10032613 w 12238203"/>
              <a:gd name="connsiteY13403" fmla="*/ 7352561 h 14922648"/>
              <a:gd name="connsiteX13404" fmla="*/ 10009401 w 12238203"/>
              <a:gd name="connsiteY13404" fmla="*/ 7439260 h 14922648"/>
              <a:gd name="connsiteX13405" fmla="*/ 8448642 w 12238203"/>
              <a:gd name="connsiteY13405" fmla="*/ 10973282 h 14922648"/>
              <a:gd name="connsiteX13406" fmla="*/ 8391551 w 12238203"/>
              <a:gd name="connsiteY13406" fmla="*/ 11019490 h 14922648"/>
              <a:gd name="connsiteX13407" fmla="*/ 8338045 w 12238203"/>
              <a:gd name="connsiteY13407" fmla="*/ 11069406 h 14922648"/>
              <a:gd name="connsiteX13408" fmla="*/ 8448642 w 12238203"/>
              <a:gd name="connsiteY13408" fmla="*/ 10973282 h 14922648"/>
              <a:gd name="connsiteX13409" fmla="*/ 9867359 w 12238203"/>
              <a:gd name="connsiteY13409" fmla="*/ 7762498 h 14922648"/>
              <a:gd name="connsiteX13410" fmla="*/ 9859589 w 12238203"/>
              <a:gd name="connsiteY13410" fmla="*/ 7743502 h 14922648"/>
              <a:gd name="connsiteX13411" fmla="*/ 9867359 w 12238203"/>
              <a:gd name="connsiteY13411" fmla="*/ 7762498 h 14922648"/>
              <a:gd name="connsiteX13412" fmla="*/ 8410446 w 12238203"/>
              <a:gd name="connsiteY13412" fmla="*/ 11062307 h 14922648"/>
              <a:gd name="connsiteX13413" fmla="*/ 8409441 w 12238203"/>
              <a:gd name="connsiteY13413" fmla="*/ 11055227 h 14922648"/>
              <a:gd name="connsiteX13414" fmla="*/ 8389842 w 12238203"/>
              <a:gd name="connsiteY13414" fmla="*/ 11073885 h 14922648"/>
              <a:gd name="connsiteX13415" fmla="*/ 8380153 w 12238203"/>
              <a:gd name="connsiteY13415" fmla="*/ 11080856 h 14922648"/>
              <a:gd name="connsiteX13416" fmla="*/ 8367654 w 12238203"/>
              <a:gd name="connsiteY13416" fmla="*/ 11089849 h 14922648"/>
              <a:gd name="connsiteX13417" fmla="*/ 8330980 w 12238203"/>
              <a:gd name="connsiteY13417" fmla="*/ 11129802 h 14922648"/>
              <a:gd name="connsiteX13418" fmla="*/ 8388129 w 12238203"/>
              <a:gd name="connsiteY13418" fmla="*/ 11079951 h 14922648"/>
              <a:gd name="connsiteX13419" fmla="*/ 8410446 w 12238203"/>
              <a:gd name="connsiteY13419" fmla="*/ 11062307 h 14922648"/>
              <a:gd name="connsiteX13420" fmla="*/ 9927039 w 12238203"/>
              <a:gd name="connsiteY13420" fmla="*/ 7632327 h 14922648"/>
              <a:gd name="connsiteX13421" fmla="*/ 9921707 w 12238203"/>
              <a:gd name="connsiteY13421" fmla="*/ 7621311 h 14922648"/>
              <a:gd name="connsiteX13422" fmla="*/ 9916300 w 12238203"/>
              <a:gd name="connsiteY13422" fmla="*/ 7626457 h 14922648"/>
              <a:gd name="connsiteX13423" fmla="*/ 9921294 w 12238203"/>
              <a:gd name="connsiteY13423" fmla="*/ 7637794 h 14922648"/>
              <a:gd name="connsiteX13424" fmla="*/ 9716107 w 12238203"/>
              <a:gd name="connsiteY13424" fmla="*/ 8110475 h 14922648"/>
              <a:gd name="connsiteX13425" fmla="*/ 9678576 w 12238203"/>
              <a:gd name="connsiteY13425" fmla="*/ 8120452 h 14922648"/>
              <a:gd name="connsiteX13426" fmla="*/ 9716107 w 12238203"/>
              <a:gd name="connsiteY13426" fmla="*/ 8110475 h 14922648"/>
              <a:gd name="connsiteX13427" fmla="*/ 8810087 w 12238203"/>
              <a:gd name="connsiteY13427" fmla="*/ 10161292 h 14922648"/>
              <a:gd name="connsiteX13428" fmla="*/ 8810087 w 12238203"/>
              <a:gd name="connsiteY13428" fmla="*/ 10161292 h 14922648"/>
              <a:gd name="connsiteX13429" fmla="*/ 11098918 w 12238203"/>
              <a:gd name="connsiteY13429" fmla="*/ 4981472 h 14922648"/>
              <a:gd name="connsiteX13430" fmla="*/ 11100710 w 12238203"/>
              <a:gd name="connsiteY13430" fmla="*/ 4882775 h 14922648"/>
              <a:gd name="connsiteX13431" fmla="*/ 11112886 w 12238203"/>
              <a:gd name="connsiteY13431" fmla="*/ 4884073 h 14922648"/>
              <a:gd name="connsiteX13432" fmla="*/ 11103521 w 12238203"/>
              <a:gd name="connsiteY13432" fmla="*/ 4867180 h 14922648"/>
              <a:gd name="connsiteX13433" fmla="*/ 11091979 w 12238203"/>
              <a:gd name="connsiteY13433" fmla="*/ 4874835 h 14922648"/>
              <a:gd name="connsiteX13434" fmla="*/ 11073884 w 12238203"/>
              <a:gd name="connsiteY13434" fmla="*/ 4850004 h 14922648"/>
              <a:gd name="connsiteX13435" fmla="*/ 11082531 w 12238203"/>
              <a:gd name="connsiteY13435" fmla="*/ 4886987 h 14922648"/>
              <a:gd name="connsiteX13436" fmla="*/ 11083840 w 12238203"/>
              <a:gd name="connsiteY13436" fmla="*/ 4949810 h 14922648"/>
              <a:gd name="connsiteX13437" fmla="*/ 11070478 w 12238203"/>
              <a:gd name="connsiteY13437" fmla="*/ 4923498 h 14922648"/>
              <a:gd name="connsiteX13438" fmla="*/ 11069967 w 12238203"/>
              <a:gd name="connsiteY13438" fmla="*/ 4952354 h 14922648"/>
              <a:gd name="connsiteX13439" fmla="*/ 11058219 w 12238203"/>
              <a:gd name="connsiteY13439" fmla="*/ 4951244 h 14922648"/>
              <a:gd name="connsiteX13440" fmla="*/ 11047460 w 12238203"/>
              <a:gd name="connsiteY13440" fmla="*/ 4900573 h 14922648"/>
              <a:gd name="connsiteX13441" fmla="*/ 11024254 w 12238203"/>
              <a:gd name="connsiteY13441" fmla="*/ 4878074 h 14922648"/>
              <a:gd name="connsiteX13442" fmla="*/ 11062036 w 12238203"/>
              <a:gd name="connsiteY13442" fmla="*/ 5036093 h 14922648"/>
              <a:gd name="connsiteX13443" fmla="*/ 11062027 w 12238203"/>
              <a:gd name="connsiteY13443" fmla="*/ 4961090 h 14922648"/>
              <a:gd name="connsiteX13444" fmla="*/ 11080519 w 12238203"/>
              <a:gd name="connsiteY13444" fmla="*/ 4994261 h 14922648"/>
              <a:gd name="connsiteX13445" fmla="*/ 11087461 w 12238203"/>
              <a:gd name="connsiteY13445" fmla="*/ 4960083 h 14922648"/>
              <a:gd name="connsiteX13446" fmla="*/ 11098918 w 12238203"/>
              <a:gd name="connsiteY13446" fmla="*/ 4981472 h 14922648"/>
              <a:gd name="connsiteX13447" fmla="*/ 6988633 w 12238203"/>
              <a:gd name="connsiteY13447" fmla="*/ 14285026 h 14922648"/>
              <a:gd name="connsiteX13448" fmla="*/ 6917510 w 12238203"/>
              <a:gd name="connsiteY13448" fmla="*/ 14284568 h 14922648"/>
              <a:gd name="connsiteX13449" fmla="*/ 6988633 w 12238203"/>
              <a:gd name="connsiteY13449" fmla="*/ 14285026 h 14922648"/>
              <a:gd name="connsiteX13450" fmla="*/ 6738178 w 12238203"/>
              <a:gd name="connsiteY13450" fmla="*/ 14854688 h 14922648"/>
              <a:gd name="connsiteX13451" fmla="*/ 6734053 w 12238203"/>
              <a:gd name="connsiteY13451" fmla="*/ 14784013 h 14922648"/>
              <a:gd name="connsiteX13452" fmla="*/ 6684421 w 12238203"/>
              <a:gd name="connsiteY13452" fmla="*/ 14896343 h 14922648"/>
              <a:gd name="connsiteX13453" fmla="*/ 6738178 w 12238203"/>
              <a:gd name="connsiteY13453" fmla="*/ 14854688 h 14922648"/>
              <a:gd name="connsiteX13454" fmla="*/ 8436519 w 12238203"/>
              <a:gd name="connsiteY13454" fmla="*/ 11014641 h 14922648"/>
              <a:gd name="connsiteX13455" fmla="*/ 8441249 w 12238203"/>
              <a:gd name="connsiteY13455" fmla="*/ 10998305 h 14922648"/>
              <a:gd name="connsiteX13456" fmla="*/ 8388047 w 12238203"/>
              <a:gd name="connsiteY13456" fmla="*/ 11047868 h 14922648"/>
              <a:gd name="connsiteX13457" fmla="*/ 8343668 w 12238203"/>
              <a:gd name="connsiteY13457" fmla="*/ 11081553 h 14922648"/>
              <a:gd name="connsiteX13458" fmla="*/ 8341598 w 12238203"/>
              <a:gd name="connsiteY13458" fmla="*/ 11085235 h 14922648"/>
              <a:gd name="connsiteX13459" fmla="*/ 8334542 w 12238203"/>
              <a:gd name="connsiteY13459" fmla="*/ 11097782 h 14922648"/>
              <a:gd name="connsiteX13460" fmla="*/ 8341418 w 12238203"/>
              <a:gd name="connsiteY13460" fmla="*/ 11101247 h 14922648"/>
              <a:gd name="connsiteX13461" fmla="*/ 8362929 w 12238203"/>
              <a:gd name="connsiteY13461" fmla="*/ 11082812 h 14922648"/>
              <a:gd name="connsiteX13462" fmla="*/ 8368546 w 12238203"/>
              <a:gd name="connsiteY13462" fmla="*/ 11077999 h 14922648"/>
              <a:gd name="connsiteX13463" fmla="*/ 8394923 w 12238203"/>
              <a:gd name="connsiteY13463" fmla="*/ 11051332 h 14922648"/>
              <a:gd name="connsiteX13464" fmla="*/ 8436519 w 12238203"/>
              <a:gd name="connsiteY13464" fmla="*/ 11014641 h 14922648"/>
              <a:gd name="connsiteX13465" fmla="*/ 7915558 w 12238203"/>
              <a:gd name="connsiteY13465" fmla="*/ 12198266 h 14922648"/>
              <a:gd name="connsiteX13466" fmla="*/ 7913047 w 12238203"/>
              <a:gd name="connsiteY13466" fmla="*/ 12121295 h 14922648"/>
              <a:gd name="connsiteX13467" fmla="*/ 7876406 w 12238203"/>
              <a:gd name="connsiteY13467" fmla="*/ 12082181 h 14922648"/>
              <a:gd name="connsiteX13468" fmla="*/ 7878543 w 12238203"/>
              <a:gd name="connsiteY13468" fmla="*/ 12062236 h 14922648"/>
              <a:gd name="connsiteX13469" fmla="*/ 7942640 w 12238203"/>
              <a:gd name="connsiteY13469" fmla="*/ 12033446 h 14922648"/>
              <a:gd name="connsiteX13470" fmla="*/ 7810694 w 12238203"/>
              <a:gd name="connsiteY13470" fmla="*/ 11898263 h 14922648"/>
              <a:gd name="connsiteX13471" fmla="*/ 7788141 w 12238203"/>
              <a:gd name="connsiteY13471" fmla="*/ 11916021 h 14922648"/>
              <a:gd name="connsiteX13472" fmla="*/ 7763915 w 12238203"/>
              <a:gd name="connsiteY13472" fmla="*/ 11953775 h 14922648"/>
              <a:gd name="connsiteX13473" fmla="*/ 7774337 w 12238203"/>
              <a:gd name="connsiteY13473" fmla="*/ 11904689 h 14922648"/>
              <a:gd name="connsiteX13474" fmla="*/ 7755742 w 12238203"/>
              <a:gd name="connsiteY13474" fmla="*/ 11841705 h 14922648"/>
              <a:gd name="connsiteX13475" fmla="*/ 7640587 w 12238203"/>
              <a:gd name="connsiteY13475" fmla="*/ 11834528 h 14922648"/>
              <a:gd name="connsiteX13476" fmla="*/ 7641236 w 12238203"/>
              <a:gd name="connsiteY13476" fmla="*/ 11920457 h 14922648"/>
              <a:gd name="connsiteX13477" fmla="*/ 7657958 w 12238203"/>
              <a:gd name="connsiteY13477" fmla="*/ 11952744 h 14922648"/>
              <a:gd name="connsiteX13478" fmla="*/ 7606519 w 12238203"/>
              <a:gd name="connsiteY13478" fmla="*/ 11911576 h 14922648"/>
              <a:gd name="connsiteX13479" fmla="*/ 7482007 w 12238203"/>
              <a:gd name="connsiteY13479" fmla="*/ 12039926 h 14922648"/>
              <a:gd name="connsiteX13480" fmla="*/ 7543786 w 12238203"/>
              <a:gd name="connsiteY13480" fmla="*/ 12076572 h 14922648"/>
              <a:gd name="connsiteX13481" fmla="*/ 7490444 w 12238203"/>
              <a:gd name="connsiteY13481" fmla="*/ 12101354 h 14922648"/>
              <a:gd name="connsiteX13482" fmla="*/ 7522367 w 12238203"/>
              <a:gd name="connsiteY13482" fmla="*/ 12276491 h 14922648"/>
              <a:gd name="connsiteX13483" fmla="*/ 7577119 w 12238203"/>
              <a:gd name="connsiteY13483" fmla="*/ 12282356 h 14922648"/>
              <a:gd name="connsiteX13484" fmla="*/ 7537498 w 12238203"/>
              <a:gd name="connsiteY13484" fmla="*/ 12323622 h 14922648"/>
              <a:gd name="connsiteX13485" fmla="*/ 7588473 w 12238203"/>
              <a:gd name="connsiteY13485" fmla="*/ 12364740 h 14922648"/>
              <a:gd name="connsiteX13486" fmla="*/ 7661220 w 12238203"/>
              <a:gd name="connsiteY13486" fmla="*/ 12347199 h 14922648"/>
              <a:gd name="connsiteX13487" fmla="*/ 7654810 w 12238203"/>
              <a:gd name="connsiteY13487" fmla="*/ 12407035 h 14922648"/>
              <a:gd name="connsiteX13488" fmla="*/ 7759834 w 12238203"/>
              <a:gd name="connsiteY13488" fmla="*/ 12276598 h 14922648"/>
              <a:gd name="connsiteX13489" fmla="*/ 7728014 w 12238203"/>
              <a:gd name="connsiteY13489" fmla="*/ 12192491 h 14922648"/>
              <a:gd name="connsiteX13490" fmla="*/ 7915558 w 12238203"/>
              <a:gd name="connsiteY13490" fmla="*/ 12198266 h 14922648"/>
              <a:gd name="connsiteX13491" fmla="*/ 11976570 w 12238203"/>
              <a:gd name="connsiteY13491" fmla="*/ 3008417 h 14922648"/>
              <a:gd name="connsiteX13492" fmla="*/ 11908051 w 12238203"/>
              <a:gd name="connsiteY13492" fmla="*/ 3004064 h 14922648"/>
              <a:gd name="connsiteX13493" fmla="*/ 11944812 w 12238203"/>
              <a:gd name="connsiteY13493" fmla="*/ 2978628 h 14922648"/>
              <a:gd name="connsiteX13494" fmla="*/ 11914148 w 12238203"/>
              <a:gd name="connsiteY13494" fmla="*/ 2962538 h 14922648"/>
              <a:gd name="connsiteX13495" fmla="*/ 11970402 w 12238203"/>
              <a:gd name="connsiteY13495" fmla="*/ 2980786 h 14922648"/>
              <a:gd name="connsiteX13496" fmla="*/ 11939773 w 12238203"/>
              <a:gd name="connsiteY13496" fmla="*/ 2999274 h 14922648"/>
              <a:gd name="connsiteX13497" fmla="*/ 11976570 w 12238203"/>
              <a:gd name="connsiteY13497" fmla="*/ 3008417 h 14922648"/>
              <a:gd name="connsiteX13498" fmla="*/ 8512375 w 12238203"/>
              <a:gd name="connsiteY13498" fmla="*/ 10852151 h 14922648"/>
              <a:gd name="connsiteX13499" fmla="*/ 8505466 w 12238203"/>
              <a:gd name="connsiteY13499" fmla="*/ 10724303 h 14922648"/>
              <a:gd name="connsiteX13500" fmla="*/ 8487682 w 12238203"/>
              <a:gd name="connsiteY13500" fmla="*/ 10756376 h 14922648"/>
              <a:gd name="connsiteX13501" fmla="*/ 8502033 w 12238203"/>
              <a:gd name="connsiteY13501" fmla="*/ 10766899 h 14922648"/>
              <a:gd name="connsiteX13502" fmla="*/ 8484249 w 12238203"/>
              <a:gd name="connsiteY13502" fmla="*/ 10798972 h 14922648"/>
              <a:gd name="connsiteX13503" fmla="*/ 8476808 w 12238203"/>
              <a:gd name="connsiteY13503" fmla="*/ 10845502 h 14922648"/>
              <a:gd name="connsiteX13504" fmla="*/ 8502139 w 12238203"/>
              <a:gd name="connsiteY13504" fmla="*/ 10834709 h 14922648"/>
              <a:gd name="connsiteX13505" fmla="*/ 8462855 w 12238203"/>
              <a:gd name="connsiteY13505" fmla="*/ 10884571 h 14922648"/>
              <a:gd name="connsiteX13506" fmla="*/ 8512375 w 12238203"/>
              <a:gd name="connsiteY13506" fmla="*/ 10852151 h 14922648"/>
              <a:gd name="connsiteX13507" fmla="*/ 10873942 w 12238203"/>
              <a:gd name="connsiteY13507" fmla="*/ 5509113 h 14922648"/>
              <a:gd name="connsiteX13508" fmla="*/ 10871435 w 12238203"/>
              <a:gd name="connsiteY13508" fmla="*/ 5487090 h 14922648"/>
              <a:gd name="connsiteX13509" fmla="*/ 10873942 w 12238203"/>
              <a:gd name="connsiteY13509" fmla="*/ 5509113 h 14922648"/>
              <a:gd name="connsiteX13510" fmla="*/ 10692803 w 12238203"/>
              <a:gd name="connsiteY13510" fmla="*/ 5921029 h 14922648"/>
              <a:gd name="connsiteX13511" fmla="*/ 10685128 w 12238203"/>
              <a:gd name="connsiteY13511" fmla="*/ 5909489 h 14922648"/>
              <a:gd name="connsiteX13512" fmla="*/ 10692803 w 12238203"/>
              <a:gd name="connsiteY13512" fmla="*/ 5921029 h 14922648"/>
              <a:gd name="connsiteX13513" fmla="*/ 10382920 w 12238203"/>
              <a:gd name="connsiteY13513" fmla="*/ 6627819 h 14922648"/>
              <a:gd name="connsiteX13514" fmla="*/ 10355737 w 12238203"/>
              <a:gd name="connsiteY13514" fmla="*/ 6675473 h 14922648"/>
              <a:gd name="connsiteX13515" fmla="*/ 10330359 w 12238203"/>
              <a:gd name="connsiteY13515" fmla="*/ 6581492 h 14922648"/>
              <a:gd name="connsiteX13516" fmla="*/ 10329046 w 12238203"/>
              <a:gd name="connsiteY13516" fmla="*/ 6564663 h 14922648"/>
              <a:gd name="connsiteX13517" fmla="*/ 10339116 w 12238203"/>
              <a:gd name="connsiteY13517" fmla="*/ 6552355 h 14922648"/>
              <a:gd name="connsiteX13518" fmla="*/ 10339294 w 12238203"/>
              <a:gd name="connsiteY13518" fmla="*/ 6523998 h 14922648"/>
              <a:gd name="connsiteX13519" fmla="*/ 10368212 w 12238203"/>
              <a:gd name="connsiteY13519" fmla="*/ 6486505 h 14922648"/>
              <a:gd name="connsiteX13520" fmla="*/ 10382920 w 12238203"/>
              <a:gd name="connsiteY13520" fmla="*/ 6627819 h 14922648"/>
              <a:gd name="connsiteX13521" fmla="*/ 9760852 w 12238203"/>
              <a:gd name="connsiteY13521" fmla="*/ 8036356 h 14922648"/>
              <a:gd name="connsiteX13522" fmla="*/ 9753741 w 12238203"/>
              <a:gd name="connsiteY13522" fmla="*/ 8017378 h 14922648"/>
              <a:gd name="connsiteX13523" fmla="*/ 9747599 w 12238203"/>
              <a:gd name="connsiteY13523" fmla="*/ 8038670 h 14922648"/>
              <a:gd name="connsiteX13524" fmla="*/ 9760852 w 12238203"/>
              <a:gd name="connsiteY13524" fmla="*/ 8036356 h 14922648"/>
              <a:gd name="connsiteX13525" fmla="*/ 9627425 w 12238203"/>
              <a:gd name="connsiteY13525" fmla="*/ 8339080 h 14922648"/>
              <a:gd name="connsiteX13526" fmla="*/ 9615604 w 12238203"/>
              <a:gd name="connsiteY13526" fmla="*/ 8361049 h 14922648"/>
              <a:gd name="connsiteX13527" fmla="*/ 9565125 w 12238203"/>
              <a:gd name="connsiteY13527" fmla="*/ 8272361 h 14922648"/>
              <a:gd name="connsiteX13528" fmla="*/ 9637123 w 12238203"/>
              <a:gd name="connsiteY13528" fmla="*/ 8312345 h 14922648"/>
              <a:gd name="connsiteX13529" fmla="*/ 9627425 w 12238203"/>
              <a:gd name="connsiteY13529" fmla="*/ 8339080 h 14922648"/>
              <a:gd name="connsiteX13530" fmla="*/ 8509096 w 12238203"/>
              <a:gd name="connsiteY13530" fmla="*/ 10870257 h 14922648"/>
              <a:gd name="connsiteX13531" fmla="*/ 8469801 w 12238203"/>
              <a:gd name="connsiteY13531" fmla="*/ 10902256 h 14922648"/>
              <a:gd name="connsiteX13532" fmla="*/ 8444729 w 12238203"/>
              <a:gd name="connsiteY13532" fmla="*/ 10934202 h 14922648"/>
              <a:gd name="connsiteX13533" fmla="*/ 8509096 w 12238203"/>
              <a:gd name="connsiteY13533" fmla="*/ 10870257 h 14922648"/>
              <a:gd name="connsiteX13534" fmla="*/ 11073888 w 12238203"/>
              <a:gd name="connsiteY13534" fmla="*/ 5065820 h 14922648"/>
              <a:gd name="connsiteX13535" fmla="*/ 11067780 w 12238203"/>
              <a:gd name="connsiteY13535" fmla="*/ 5042713 h 14922648"/>
              <a:gd name="connsiteX13536" fmla="*/ 11073888 w 12238203"/>
              <a:gd name="connsiteY13536" fmla="*/ 5065820 h 14922648"/>
              <a:gd name="connsiteX13537" fmla="*/ 10265312 w 12238203"/>
              <a:gd name="connsiteY13537" fmla="*/ 6898397 h 14922648"/>
              <a:gd name="connsiteX13538" fmla="*/ 10250179 w 12238203"/>
              <a:gd name="connsiteY13538" fmla="*/ 6858599 h 14922648"/>
              <a:gd name="connsiteX13539" fmla="*/ 10265312 w 12238203"/>
              <a:gd name="connsiteY13539" fmla="*/ 6898397 h 14922648"/>
              <a:gd name="connsiteX13540" fmla="*/ 10966775 w 12238203"/>
              <a:gd name="connsiteY13540" fmla="*/ 5317478 h 14922648"/>
              <a:gd name="connsiteX13541" fmla="*/ 10967687 w 12238203"/>
              <a:gd name="connsiteY13541" fmla="*/ 5156139 h 14922648"/>
              <a:gd name="connsiteX13542" fmla="*/ 10955116 w 12238203"/>
              <a:gd name="connsiteY13542" fmla="*/ 5146503 h 14922648"/>
              <a:gd name="connsiteX13543" fmla="*/ 10935627 w 12238203"/>
              <a:gd name="connsiteY13543" fmla="*/ 5087892 h 14922648"/>
              <a:gd name="connsiteX13544" fmla="*/ 10927499 w 12238203"/>
              <a:gd name="connsiteY13544" fmla="*/ 5097056 h 14922648"/>
              <a:gd name="connsiteX13545" fmla="*/ 10920077 w 12238203"/>
              <a:gd name="connsiteY13545" fmla="*/ 5041924 h 14922648"/>
              <a:gd name="connsiteX13546" fmla="*/ 10919758 w 12238203"/>
              <a:gd name="connsiteY13546" fmla="*/ 5039554 h 14922648"/>
              <a:gd name="connsiteX13547" fmla="*/ 10919610 w 12238203"/>
              <a:gd name="connsiteY13547" fmla="*/ 5042227 h 14922648"/>
              <a:gd name="connsiteX13548" fmla="*/ 10917158 w 12238203"/>
              <a:gd name="connsiteY13548" fmla="*/ 5086555 h 14922648"/>
              <a:gd name="connsiteX13549" fmla="*/ 10935323 w 12238203"/>
              <a:gd name="connsiteY13549" fmla="*/ 5125513 h 14922648"/>
              <a:gd name="connsiteX13550" fmla="*/ 10925668 w 12238203"/>
              <a:gd name="connsiteY13550" fmla="*/ 5128899 h 14922648"/>
              <a:gd name="connsiteX13551" fmla="*/ 10962377 w 12238203"/>
              <a:gd name="connsiteY13551" fmla="*/ 5224710 h 14922648"/>
              <a:gd name="connsiteX13552" fmla="*/ 10965353 w 12238203"/>
              <a:gd name="connsiteY13552" fmla="*/ 5291841 h 14922648"/>
              <a:gd name="connsiteX13553" fmla="*/ 10966775 w 12238203"/>
              <a:gd name="connsiteY13553" fmla="*/ 5317478 h 14922648"/>
              <a:gd name="connsiteX13554" fmla="*/ 10999030 w 12238203"/>
              <a:gd name="connsiteY13554" fmla="*/ 5244476 h 14922648"/>
              <a:gd name="connsiteX13555" fmla="*/ 10989707 w 12238203"/>
              <a:gd name="connsiteY13555" fmla="*/ 5153623 h 14922648"/>
              <a:gd name="connsiteX13556" fmla="*/ 11003153 w 12238203"/>
              <a:gd name="connsiteY13556" fmla="*/ 5150891 h 14922648"/>
              <a:gd name="connsiteX13557" fmla="*/ 10995109 w 12238203"/>
              <a:gd name="connsiteY13557" fmla="*/ 5131011 h 14922648"/>
              <a:gd name="connsiteX13558" fmla="*/ 11007284 w 12238203"/>
              <a:gd name="connsiteY13558" fmla="*/ 5132308 h 14922648"/>
              <a:gd name="connsiteX13559" fmla="*/ 11007077 w 12238203"/>
              <a:gd name="connsiteY13559" fmla="*/ 5123544 h 14922648"/>
              <a:gd name="connsiteX13560" fmla="*/ 10985264 w 12238203"/>
              <a:gd name="connsiteY13560" fmla="*/ 5134824 h 14922648"/>
              <a:gd name="connsiteX13561" fmla="*/ 10989073 w 12238203"/>
              <a:gd name="connsiteY13561" fmla="*/ 5144670 h 14922648"/>
              <a:gd name="connsiteX13562" fmla="*/ 10986574 w 12238203"/>
              <a:gd name="connsiteY13562" fmla="*/ 5197647 h 14922648"/>
              <a:gd name="connsiteX13563" fmla="*/ 10999030 w 12238203"/>
              <a:gd name="connsiteY13563" fmla="*/ 5244476 h 14922648"/>
              <a:gd name="connsiteX13564" fmla="*/ 10867207 w 12238203"/>
              <a:gd name="connsiteY13564" fmla="*/ 5552057 h 14922648"/>
              <a:gd name="connsiteX13565" fmla="*/ 10814042 w 12238203"/>
              <a:gd name="connsiteY13565" fmla="*/ 5540808 h 14922648"/>
              <a:gd name="connsiteX13566" fmla="*/ 10867207 w 12238203"/>
              <a:gd name="connsiteY13566" fmla="*/ 5552057 h 14922648"/>
              <a:gd name="connsiteX13567" fmla="*/ 11151254 w 12238203"/>
              <a:gd name="connsiteY13567" fmla="*/ 4909189 h 14922648"/>
              <a:gd name="connsiteX13568" fmla="*/ 11147238 w 12238203"/>
              <a:gd name="connsiteY13568" fmla="*/ 4890578 h 14922648"/>
              <a:gd name="connsiteX13569" fmla="*/ 11151254 w 12238203"/>
              <a:gd name="connsiteY13569" fmla="*/ 4909189 h 14922648"/>
              <a:gd name="connsiteX13570" fmla="*/ 6758256 w 12238203"/>
              <a:gd name="connsiteY13570" fmla="*/ 14854946 h 14922648"/>
              <a:gd name="connsiteX13571" fmla="*/ 6691277 w 12238203"/>
              <a:gd name="connsiteY13571" fmla="*/ 14922345 h 14922648"/>
              <a:gd name="connsiteX13572" fmla="*/ 6582533 w 12238203"/>
              <a:gd name="connsiteY13572" fmla="*/ 14855919 h 14922648"/>
              <a:gd name="connsiteX13573" fmla="*/ 6403113 w 12238203"/>
              <a:gd name="connsiteY13573" fmla="*/ 14822588 h 14922648"/>
              <a:gd name="connsiteX13574" fmla="*/ 6343432 w 12238203"/>
              <a:gd name="connsiteY13574" fmla="*/ 14800812 h 14922648"/>
              <a:gd name="connsiteX13575" fmla="*/ 6339546 w 12238203"/>
              <a:gd name="connsiteY13575" fmla="*/ 14766935 h 14922648"/>
              <a:gd name="connsiteX13576" fmla="*/ 6004927 w 12238203"/>
              <a:gd name="connsiteY13576" fmla="*/ 14531281 h 14922648"/>
              <a:gd name="connsiteX13577" fmla="*/ 5910917 w 12238203"/>
              <a:gd name="connsiteY13577" fmla="*/ 14378456 h 14922648"/>
              <a:gd name="connsiteX13578" fmla="*/ 6054828 w 12238203"/>
              <a:gd name="connsiteY13578" fmla="*/ 14219978 h 14922648"/>
              <a:gd name="connsiteX13579" fmla="*/ 6149028 w 12238203"/>
              <a:gd name="connsiteY13579" fmla="*/ 14247817 h 14922648"/>
              <a:gd name="connsiteX13580" fmla="*/ 6528861 w 12238203"/>
              <a:gd name="connsiteY13580" fmla="*/ 14517231 h 14922648"/>
              <a:gd name="connsiteX13581" fmla="*/ 6647215 w 12238203"/>
              <a:gd name="connsiteY13581" fmla="*/ 14583819 h 14922648"/>
              <a:gd name="connsiteX13582" fmla="*/ 6662988 w 12238203"/>
              <a:gd name="connsiteY13582" fmla="*/ 14715348 h 14922648"/>
              <a:gd name="connsiteX13583" fmla="*/ 6746382 w 12238203"/>
              <a:gd name="connsiteY13583" fmla="*/ 14766489 h 14922648"/>
              <a:gd name="connsiteX13584" fmla="*/ 6758256 w 12238203"/>
              <a:gd name="connsiteY13584" fmla="*/ 14854946 h 14922648"/>
              <a:gd name="connsiteX13585" fmla="*/ 8454544 w 12238203"/>
              <a:gd name="connsiteY13585" fmla="*/ 11017384 h 14922648"/>
              <a:gd name="connsiteX13586" fmla="*/ 8459115 w 12238203"/>
              <a:gd name="connsiteY13586" fmla="*/ 10998316 h 14922648"/>
              <a:gd name="connsiteX13587" fmla="*/ 8434347 w 12238203"/>
              <a:gd name="connsiteY13587" fmla="*/ 11029909 h 14922648"/>
              <a:gd name="connsiteX13588" fmla="*/ 8454544 w 12238203"/>
              <a:gd name="connsiteY13588" fmla="*/ 11017384 h 14922648"/>
              <a:gd name="connsiteX13589" fmla="*/ 11936589 w 12238203"/>
              <a:gd name="connsiteY13589" fmla="*/ 3137812 h 14922648"/>
              <a:gd name="connsiteX13590" fmla="*/ 11923475 w 12238203"/>
              <a:gd name="connsiteY13590" fmla="*/ 3121295 h 14922648"/>
              <a:gd name="connsiteX13591" fmla="*/ 11936589 w 12238203"/>
              <a:gd name="connsiteY13591" fmla="*/ 3137812 h 14922648"/>
              <a:gd name="connsiteX13592" fmla="*/ 8824887 w 12238203"/>
              <a:gd name="connsiteY13592" fmla="*/ 10185761 h 14922648"/>
              <a:gd name="connsiteX13593" fmla="*/ 8765965 w 12238203"/>
              <a:gd name="connsiteY13593" fmla="*/ 10187844 h 14922648"/>
              <a:gd name="connsiteX13594" fmla="*/ 8522576 w 12238203"/>
              <a:gd name="connsiteY13594" fmla="*/ 10243939 h 14922648"/>
              <a:gd name="connsiteX13595" fmla="*/ 8484878 w 12238203"/>
              <a:gd name="connsiteY13595" fmla="*/ 10092363 h 14922648"/>
              <a:gd name="connsiteX13596" fmla="*/ 8341601 w 12238203"/>
              <a:gd name="connsiteY13596" fmla="*/ 9931479 h 14922648"/>
              <a:gd name="connsiteX13597" fmla="*/ 8263726 w 12238203"/>
              <a:gd name="connsiteY13597" fmla="*/ 9907975 h 14922648"/>
              <a:gd name="connsiteX13598" fmla="*/ 8174171 w 12238203"/>
              <a:gd name="connsiteY13598" fmla="*/ 9948411 h 14922648"/>
              <a:gd name="connsiteX13599" fmla="*/ 8079120 w 12238203"/>
              <a:gd name="connsiteY13599" fmla="*/ 9912009 h 14922648"/>
              <a:gd name="connsiteX13600" fmla="*/ 8100028 w 12238203"/>
              <a:gd name="connsiteY13600" fmla="*/ 9829327 h 14922648"/>
              <a:gd name="connsiteX13601" fmla="*/ 8143809 w 12238203"/>
              <a:gd name="connsiteY13601" fmla="*/ 9619214 h 14922648"/>
              <a:gd name="connsiteX13602" fmla="*/ 8243033 w 12238203"/>
              <a:gd name="connsiteY13602" fmla="*/ 9656265 h 14922648"/>
              <a:gd name="connsiteX13603" fmla="*/ 8287413 w 12238203"/>
              <a:gd name="connsiteY13603" fmla="*/ 9730139 h 14922648"/>
              <a:gd name="connsiteX13604" fmla="*/ 8377931 w 12238203"/>
              <a:gd name="connsiteY13604" fmla="*/ 9752797 h 14922648"/>
              <a:gd name="connsiteX13605" fmla="*/ 8476878 w 12238203"/>
              <a:gd name="connsiteY13605" fmla="*/ 9689889 h 14922648"/>
              <a:gd name="connsiteX13606" fmla="*/ 8591035 w 12238203"/>
              <a:gd name="connsiteY13606" fmla="*/ 9684628 h 14922648"/>
              <a:gd name="connsiteX13607" fmla="*/ 8786552 w 12238203"/>
              <a:gd name="connsiteY13607" fmla="*/ 9570384 h 14922648"/>
              <a:gd name="connsiteX13608" fmla="*/ 8885957 w 12238203"/>
              <a:gd name="connsiteY13608" fmla="*/ 9741485 h 14922648"/>
              <a:gd name="connsiteX13609" fmla="*/ 8937593 w 12238203"/>
              <a:gd name="connsiteY13609" fmla="*/ 9767105 h 14922648"/>
              <a:gd name="connsiteX13610" fmla="*/ 8824887 w 12238203"/>
              <a:gd name="connsiteY13610" fmla="*/ 10185761 h 14922648"/>
              <a:gd name="connsiteX13611" fmla="*/ 8489477 w 12238203"/>
              <a:gd name="connsiteY13611" fmla="*/ 10948612 h 14922648"/>
              <a:gd name="connsiteX13612" fmla="*/ 8498129 w 12238203"/>
              <a:gd name="connsiteY13612" fmla="*/ 10909437 h 14922648"/>
              <a:gd name="connsiteX13613" fmla="*/ 8462841 w 12238203"/>
              <a:gd name="connsiteY13613" fmla="*/ 10937503 h 14922648"/>
              <a:gd name="connsiteX13614" fmla="*/ 8459170 w 12238203"/>
              <a:gd name="connsiteY13614" fmla="*/ 10941189 h 14922648"/>
              <a:gd name="connsiteX13615" fmla="*/ 8445646 w 12238203"/>
              <a:gd name="connsiteY13615" fmla="*/ 10954770 h 14922648"/>
              <a:gd name="connsiteX13616" fmla="*/ 8437710 w 12238203"/>
              <a:gd name="connsiteY13616" fmla="*/ 10973092 h 14922648"/>
              <a:gd name="connsiteX13617" fmla="*/ 8453228 w 12238203"/>
              <a:gd name="connsiteY13617" fmla="*/ 10959303 h 14922648"/>
              <a:gd name="connsiteX13618" fmla="*/ 8456480 w 12238203"/>
              <a:gd name="connsiteY13618" fmla="*/ 10956413 h 14922648"/>
              <a:gd name="connsiteX13619" fmla="*/ 8480590 w 12238203"/>
              <a:gd name="connsiteY13619" fmla="*/ 10944800 h 14922648"/>
              <a:gd name="connsiteX13620" fmla="*/ 8473326 w 12238203"/>
              <a:gd name="connsiteY13620" fmla="*/ 10980400 h 14922648"/>
              <a:gd name="connsiteX13621" fmla="*/ 8489477 w 12238203"/>
              <a:gd name="connsiteY13621" fmla="*/ 10948612 h 14922648"/>
              <a:gd name="connsiteX13622" fmla="*/ 9867546 w 12238203"/>
              <a:gd name="connsiteY13622" fmla="*/ 7833462 h 14922648"/>
              <a:gd name="connsiteX13623" fmla="*/ 9852160 w 12238203"/>
              <a:gd name="connsiteY13623" fmla="*/ 7829098 h 14922648"/>
              <a:gd name="connsiteX13624" fmla="*/ 9862765 w 12238203"/>
              <a:gd name="connsiteY13624" fmla="*/ 7840246 h 14922648"/>
              <a:gd name="connsiteX13625" fmla="*/ 9867546 w 12238203"/>
              <a:gd name="connsiteY13625" fmla="*/ 7833462 h 14922648"/>
              <a:gd name="connsiteX13626" fmla="*/ 10949718 w 12238203"/>
              <a:gd name="connsiteY13626" fmla="*/ 5384935 h 14922648"/>
              <a:gd name="connsiteX13627" fmla="*/ 10952304 w 12238203"/>
              <a:gd name="connsiteY13627" fmla="*/ 5378362 h 14922648"/>
              <a:gd name="connsiteX13628" fmla="*/ 10952091 w 12238203"/>
              <a:gd name="connsiteY13628" fmla="*/ 5377431 h 14922648"/>
              <a:gd name="connsiteX13629" fmla="*/ 10951019 w 12238203"/>
              <a:gd name="connsiteY13629" fmla="*/ 5372756 h 14922648"/>
              <a:gd name="connsiteX13630" fmla="*/ 10942726 w 12238203"/>
              <a:gd name="connsiteY13630" fmla="*/ 5376233 h 14922648"/>
              <a:gd name="connsiteX13631" fmla="*/ 10943367 w 12238203"/>
              <a:gd name="connsiteY13631" fmla="*/ 5377030 h 14922648"/>
              <a:gd name="connsiteX13632" fmla="*/ 11058734 w 12238203"/>
              <a:gd name="connsiteY13632" fmla="*/ 5138205 h 14922648"/>
              <a:gd name="connsiteX13633" fmla="*/ 11045456 w 12238203"/>
              <a:gd name="connsiteY13633" fmla="*/ 5082849 h 14922648"/>
              <a:gd name="connsiteX13634" fmla="*/ 11050606 w 12238203"/>
              <a:gd name="connsiteY13634" fmla="*/ 5147368 h 14922648"/>
              <a:gd name="connsiteX13635" fmla="*/ 11058734 w 12238203"/>
              <a:gd name="connsiteY13635" fmla="*/ 5138205 h 14922648"/>
              <a:gd name="connsiteX13636" fmla="*/ 10724890 w 12238203"/>
              <a:gd name="connsiteY13636" fmla="*/ 5899220 h 14922648"/>
              <a:gd name="connsiteX13637" fmla="*/ 10651878 w 12238203"/>
              <a:gd name="connsiteY13637" fmla="*/ 5965083 h 14922648"/>
              <a:gd name="connsiteX13638" fmla="*/ 10576409 w 12238203"/>
              <a:gd name="connsiteY13638" fmla="*/ 5948546 h 14922648"/>
              <a:gd name="connsiteX13639" fmla="*/ 10456485 w 12238203"/>
              <a:gd name="connsiteY13639" fmla="*/ 5758551 h 14922648"/>
              <a:gd name="connsiteX13640" fmla="*/ 10441861 w 12238203"/>
              <a:gd name="connsiteY13640" fmla="*/ 5810151 h 14922648"/>
              <a:gd name="connsiteX13641" fmla="*/ 10404396 w 12238203"/>
              <a:gd name="connsiteY13641" fmla="*/ 5839437 h 14922648"/>
              <a:gd name="connsiteX13642" fmla="*/ 10391620 w 12238203"/>
              <a:gd name="connsiteY13642" fmla="*/ 5792027 h 14922648"/>
              <a:gd name="connsiteX13643" fmla="*/ 10418547 w 12238203"/>
              <a:gd name="connsiteY13643" fmla="*/ 5675577 h 14922648"/>
              <a:gd name="connsiteX13644" fmla="*/ 10457518 w 12238203"/>
              <a:gd name="connsiteY13644" fmla="*/ 5642883 h 14922648"/>
              <a:gd name="connsiteX13645" fmla="*/ 10570603 w 12238203"/>
              <a:gd name="connsiteY13645" fmla="*/ 5829855 h 14922648"/>
              <a:gd name="connsiteX13646" fmla="*/ 10591958 w 12238203"/>
              <a:gd name="connsiteY13646" fmla="*/ 5847440 h 14922648"/>
              <a:gd name="connsiteX13647" fmla="*/ 10653920 w 12238203"/>
              <a:gd name="connsiteY13647" fmla="*/ 5895700 h 14922648"/>
              <a:gd name="connsiteX13648" fmla="*/ 10685282 w 12238203"/>
              <a:gd name="connsiteY13648" fmla="*/ 5814314 h 14922648"/>
              <a:gd name="connsiteX13649" fmla="*/ 10654327 w 12238203"/>
              <a:gd name="connsiteY13649" fmla="*/ 5762947 h 14922648"/>
              <a:gd name="connsiteX13650" fmla="*/ 10696079 w 12238203"/>
              <a:gd name="connsiteY13650" fmla="*/ 5752872 h 14922648"/>
              <a:gd name="connsiteX13651" fmla="*/ 10724890 w 12238203"/>
              <a:gd name="connsiteY13651" fmla="*/ 5899220 h 14922648"/>
              <a:gd name="connsiteX13652" fmla="*/ 10487699 w 12238203"/>
              <a:gd name="connsiteY13652" fmla="*/ 6442712 h 14922648"/>
              <a:gd name="connsiteX13653" fmla="*/ 10428852 w 12238203"/>
              <a:gd name="connsiteY13653" fmla="*/ 6416711 h 14922648"/>
              <a:gd name="connsiteX13654" fmla="*/ 10487699 w 12238203"/>
              <a:gd name="connsiteY13654" fmla="*/ 6442712 h 14922648"/>
              <a:gd name="connsiteX13655" fmla="*/ 12042305 w 12238203"/>
              <a:gd name="connsiteY13655" fmla="*/ 2925115 h 14922648"/>
              <a:gd name="connsiteX13656" fmla="*/ 12044233 w 12238203"/>
              <a:gd name="connsiteY13656" fmla="*/ 2917286 h 14922648"/>
              <a:gd name="connsiteX13657" fmla="*/ 12035982 w 12238203"/>
              <a:gd name="connsiteY13657" fmla="*/ 2915172 h 14922648"/>
              <a:gd name="connsiteX13658" fmla="*/ 12034053 w 12238203"/>
              <a:gd name="connsiteY13658" fmla="*/ 2923001 h 14922648"/>
              <a:gd name="connsiteX13659" fmla="*/ 12042305 w 12238203"/>
              <a:gd name="connsiteY13659" fmla="*/ 2925115 h 14922648"/>
              <a:gd name="connsiteX13660" fmla="*/ 10912218 w 12238203"/>
              <a:gd name="connsiteY13660" fmla="*/ 5488273 h 14922648"/>
              <a:gd name="connsiteX13661" fmla="*/ 10901991 w 12238203"/>
              <a:gd name="connsiteY13661" fmla="*/ 5417933 h 14922648"/>
              <a:gd name="connsiteX13662" fmla="*/ 10912218 w 12238203"/>
              <a:gd name="connsiteY13662" fmla="*/ 5488273 h 14922648"/>
              <a:gd name="connsiteX13663" fmla="*/ 11136100 w 12238203"/>
              <a:gd name="connsiteY13663" fmla="*/ 4981574 h 14922648"/>
              <a:gd name="connsiteX13664" fmla="*/ 11126735 w 12238203"/>
              <a:gd name="connsiteY13664" fmla="*/ 4964681 h 14922648"/>
              <a:gd name="connsiteX13665" fmla="*/ 11125860 w 12238203"/>
              <a:gd name="connsiteY13665" fmla="*/ 4977050 h 14922648"/>
              <a:gd name="connsiteX13666" fmla="*/ 11127327 w 12238203"/>
              <a:gd name="connsiteY13666" fmla="*/ 5005758 h 14922648"/>
              <a:gd name="connsiteX13667" fmla="*/ 11130064 w 12238203"/>
              <a:gd name="connsiteY13667" fmla="*/ 4995234 h 14922648"/>
              <a:gd name="connsiteX13668" fmla="*/ 11107764 w 12238203"/>
              <a:gd name="connsiteY13668" fmla="*/ 4952218 h 14922648"/>
              <a:gd name="connsiteX13669" fmla="*/ 11120823 w 12238203"/>
              <a:gd name="connsiteY13669" fmla="*/ 5016150 h 14922648"/>
              <a:gd name="connsiteX13670" fmla="*/ 11127327 w 12238203"/>
              <a:gd name="connsiteY13670" fmla="*/ 5005758 h 14922648"/>
              <a:gd name="connsiteX13671" fmla="*/ 8496281 w 12238203"/>
              <a:gd name="connsiteY13671" fmla="*/ 10960932 h 14922648"/>
              <a:gd name="connsiteX13672" fmla="*/ 8455740 w 12238203"/>
              <a:gd name="connsiteY13672" fmla="*/ 11037269 h 14922648"/>
              <a:gd name="connsiteX13673" fmla="*/ 8387741 w 12238203"/>
              <a:gd name="connsiteY13673" fmla="*/ 11119015 h 14922648"/>
              <a:gd name="connsiteX13674" fmla="*/ 8320153 w 12238203"/>
              <a:gd name="connsiteY13674" fmla="*/ 11197422 h 14922648"/>
              <a:gd name="connsiteX13675" fmla="*/ 8302579 w 12238203"/>
              <a:gd name="connsiteY13675" fmla="*/ 11272155 h 14922648"/>
              <a:gd name="connsiteX13676" fmla="*/ 8167235 w 12238203"/>
              <a:gd name="connsiteY13676" fmla="*/ 11599352 h 14922648"/>
              <a:gd name="connsiteX13677" fmla="*/ 8092512 w 12238203"/>
              <a:gd name="connsiteY13677" fmla="*/ 11723937 h 14922648"/>
              <a:gd name="connsiteX13678" fmla="*/ 8085282 w 12238203"/>
              <a:gd name="connsiteY13678" fmla="*/ 11720167 h 14922648"/>
              <a:gd name="connsiteX13679" fmla="*/ 8003323 w 12238203"/>
              <a:gd name="connsiteY13679" fmla="*/ 11588571 h 14922648"/>
              <a:gd name="connsiteX13680" fmla="*/ 7974972 w 12238203"/>
              <a:gd name="connsiteY13680" fmla="*/ 11545664 h 14922648"/>
              <a:gd name="connsiteX13681" fmla="*/ 7900268 w 12238203"/>
              <a:gd name="connsiteY13681" fmla="*/ 11196850 h 14922648"/>
              <a:gd name="connsiteX13682" fmla="*/ 7839699 w 12238203"/>
              <a:gd name="connsiteY13682" fmla="*/ 11143409 h 14922648"/>
              <a:gd name="connsiteX13683" fmla="*/ 7789885 w 12238203"/>
              <a:gd name="connsiteY13683" fmla="*/ 11078922 h 14922648"/>
              <a:gd name="connsiteX13684" fmla="*/ 7743468 w 12238203"/>
              <a:gd name="connsiteY13684" fmla="*/ 11011208 h 14922648"/>
              <a:gd name="connsiteX13685" fmla="*/ 7686640 w 12238203"/>
              <a:gd name="connsiteY13685" fmla="*/ 10844022 h 14922648"/>
              <a:gd name="connsiteX13686" fmla="*/ 7686876 w 12238203"/>
              <a:gd name="connsiteY13686" fmla="*/ 10758654 h 14922648"/>
              <a:gd name="connsiteX13687" fmla="*/ 7704167 w 12238203"/>
              <a:gd name="connsiteY13687" fmla="*/ 10790796 h 14922648"/>
              <a:gd name="connsiteX13688" fmla="*/ 7882276 w 12238203"/>
              <a:gd name="connsiteY13688" fmla="*/ 10929551 h 14922648"/>
              <a:gd name="connsiteX13689" fmla="*/ 7889358 w 12238203"/>
              <a:gd name="connsiteY13689" fmla="*/ 10559511 h 14922648"/>
              <a:gd name="connsiteX13690" fmla="*/ 8010591 w 12238203"/>
              <a:gd name="connsiteY13690" fmla="*/ 10552587 h 14922648"/>
              <a:gd name="connsiteX13691" fmla="*/ 8114205 w 12238203"/>
              <a:gd name="connsiteY13691" fmla="*/ 10548943 h 14922648"/>
              <a:gd name="connsiteX13692" fmla="*/ 8349161 w 12238203"/>
              <a:gd name="connsiteY13692" fmla="*/ 10567404 h 14922648"/>
              <a:gd name="connsiteX13693" fmla="*/ 8337894 w 12238203"/>
              <a:gd name="connsiteY13693" fmla="*/ 10930144 h 14922648"/>
              <a:gd name="connsiteX13694" fmla="*/ 8377355 w 12238203"/>
              <a:gd name="connsiteY13694" fmla="*/ 10891516 h 14922648"/>
              <a:gd name="connsiteX13695" fmla="*/ 8412935 w 12238203"/>
              <a:gd name="connsiteY13695" fmla="*/ 10845234 h 14922648"/>
              <a:gd name="connsiteX13696" fmla="*/ 8476975 w 12238203"/>
              <a:gd name="connsiteY13696" fmla="*/ 10745915 h 14922648"/>
              <a:gd name="connsiteX13697" fmla="*/ 8512790 w 12238203"/>
              <a:gd name="connsiteY13697" fmla="*/ 10685060 h 14922648"/>
              <a:gd name="connsiteX13698" fmla="*/ 8496281 w 12238203"/>
              <a:gd name="connsiteY13698" fmla="*/ 10960932 h 14922648"/>
              <a:gd name="connsiteX13699" fmla="*/ 9964153 w 12238203"/>
              <a:gd name="connsiteY13699" fmla="*/ 7638843 h 14922648"/>
              <a:gd name="connsiteX13700" fmla="*/ 9959291 w 12238203"/>
              <a:gd name="connsiteY13700" fmla="*/ 7622231 h 14922648"/>
              <a:gd name="connsiteX13701" fmla="*/ 9964153 w 12238203"/>
              <a:gd name="connsiteY13701" fmla="*/ 7638843 h 14922648"/>
              <a:gd name="connsiteX13702" fmla="*/ 11110675 w 12238203"/>
              <a:gd name="connsiteY13702" fmla="*/ 5057584 h 14922648"/>
              <a:gd name="connsiteX13703" fmla="*/ 11107741 w 12238203"/>
              <a:gd name="connsiteY13703" fmla="*/ 5035370 h 14922648"/>
              <a:gd name="connsiteX13704" fmla="*/ 11110675 w 12238203"/>
              <a:gd name="connsiteY13704" fmla="*/ 5057584 h 14922648"/>
              <a:gd name="connsiteX13705" fmla="*/ 7939310 w 12238203"/>
              <a:gd name="connsiteY13705" fmla="*/ 12235361 h 14922648"/>
              <a:gd name="connsiteX13706" fmla="*/ 7824247 w 12238203"/>
              <a:gd name="connsiteY13706" fmla="*/ 12288659 h 14922648"/>
              <a:gd name="connsiteX13707" fmla="*/ 7726250 w 12238203"/>
              <a:gd name="connsiteY13707" fmla="*/ 12449878 h 14922648"/>
              <a:gd name="connsiteX13708" fmla="*/ 7632721 w 12238203"/>
              <a:gd name="connsiteY13708" fmla="*/ 12424843 h 14922648"/>
              <a:gd name="connsiteX13709" fmla="*/ 7522753 w 12238203"/>
              <a:gd name="connsiteY13709" fmla="*/ 12413062 h 14922648"/>
              <a:gd name="connsiteX13710" fmla="*/ 7499234 w 12238203"/>
              <a:gd name="connsiteY13710" fmla="*/ 12304040 h 14922648"/>
              <a:gd name="connsiteX13711" fmla="*/ 7475222 w 12238203"/>
              <a:gd name="connsiteY13711" fmla="*/ 12291614 h 14922648"/>
              <a:gd name="connsiteX13712" fmla="*/ 7453770 w 12238203"/>
              <a:gd name="connsiteY13712" fmla="*/ 12066928 h 14922648"/>
              <a:gd name="connsiteX13713" fmla="*/ 7430518 w 12238203"/>
              <a:gd name="connsiteY13713" fmla="*/ 11999222 h 14922648"/>
              <a:gd name="connsiteX13714" fmla="*/ 7563282 w 12238203"/>
              <a:gd name="connsiteY13714" fmla="*/ 11846421 h 14922648"/>
              <a:gd name="connsiteX13715" fmla="*/ 7616341 w 12238203"/>
              <a:gd name="connsiteY13715" fmla="*/ 11776099 h 14922648"/>
              <a:gd name="connsiteX13716" fmla="*/ 7804810 w 12238203"/>
              <a:gd name="connsiteY13716" fmla="*/ 11856815 h 14922648"/>
              <a:gd name="connsiteX13717" fmla="*/ 7949984 w 12238203"/>
              <a:gd name="connsiteY13717" fmla="*/ 12105078 h 14922648"/>
              <a:gd name="connsiteX13718" fmla="*/ 7939310 w 12238203"/>
              <a:gd name="connsiteY13718" fmla="*/ 12235361 h 14922648"/>
              <a:gd name="connsiteX13719" fmla="*/ 10544697 w 12238203"/>
              <a:gd name="connsiteY13719" fmla="*/ 6342550 h 14922648"/>
              <a:gd name="connsiteX13720" fmla="*/ 10522990 w 12238203"/>
              <a:gd name="connsiteY13720" fmla="*/ 6324773 h 14922648"/>
              <a:gd name="connsiteX13721" fmla="*/ 10544697 w 12238203"/>
              <a:gd name="connsiteY13721" fmla="*/ 6342550 h 14922648"/>
              <a:gd name="connsiteX13722" fmla="*/ 11090821 w 12238203"/>
              <a:gd name="connsiteY13722" fmla="*/ 5110163 h 14922648"/>
              <a:gd name="connsiteX13723" fmla="*/ 11081714 w 12238203"/>
              <a:gd name="connsiteY13723" fmla="*/ 5094277 h 14922648"/>
              <a:gd name="connsiteX13724" fmla="*/ 11079932 w 12238203"/>
              <a:gd name="connsiteY13724" fmla="*/ 5127163 h 14922648"/>
              <a:gd name="connsiteX13725" fmla="*/ 11090821 w 12238203"/>
              <a:gd name="connsiteY13725" fmla="*/ 5110163 h 14922648"/>
              <a:gd name="connsiteX13726" fmla="*/ 10902276 w 12238203"/>
              <a:gd name="connsiteY13726" fmla="*/ 5538474 h 14922648"/>
              <a:gd name="connsiteX13727" fmla="*/ 10885891 w 12238203"/>
              <a:gd name="connsiteY13727" fmla="*/ 5443985 h 14922648"/>
              <a:gd name="connsiteX13728" fmla="*/ 10887510 w 12238203"/>
              <a:gd name="connsiteY13728" fmla="*/ 5544192 h 14922648"/>
              <a:gd name="connsiteX13729" fmla="*/ 10873223 w 12238203"/>
              <a:gd name="connsiteY13729" fmla="*/ 5529207 h 14922648"/>
              <a:gd name="connsiteX13730" fmla="*/ 10881287 w 12238203"/>
              <a:gd name="connsiteY13730" fmla="*/ 5558278 h 14922648"/>
              <a:gd name="connsiteX13731" fmla="*/ 10902276 w 12238203"/>
              <a:gd name="connsiteY13731" fmla="*/ 5538474 h 14922648"/>
              <a:gd name="connsiteX13732" fmla="*/ 10988284 w 12238203"/>
              <a:gd name="connsiteY13732" fmla="*/ 5343816 h 14922648"/>
              <a:gd name="connsiteX13733" fmla="*/ 10981967 w 12238203"/>
              <a:gd name="connsiteY13733" fmla="*/ 5311947 h 14922648"/>
              <a:gd name="connsiteX13734" fmla="*/ 10988284 w 12238203"/>
              <a:gd name="connsiteY13734" fmla="*/ 5343816 h 14922648"/>
              <a:gd name="connsiteX13735" fmla="*/ 11071086 w 12238203"/>
              <a:gd name="connsiteY13735" fmla="*/ 5156417 h 14922648"/>
              <a:gd name="connsiteX13736" fmla="*/ 11068579 w 12238203"/>
              <a:gd name="connsiteY13736" fmla="*/ 5134391 h 14922648"/>
              <a:gd name="connsiteX13737" fmla="*/ 11071086 w 12238203"/>
              <a:gd name="connsiteY13737" fmla="*/ 5156417 h 14922648"/>
              <a:gd name="connsiteX13738" fmla="*/ 10518793 w 12238203"/>
              <a:gd name="connsiteY13738" fmla="*/ 6410405 h 14922648"/>
              <a:gd name="connsiteX13739" fmla="*/ 10510962 w 12238203"/>
              <a:gd name="connsiteY13739" fmla="*/ 6390062 h 14922648"/>
              <a:gd name="connsiteX13740" fmla="*/ 10518793 w 12238203"/>
              <a:gd name="connsiteY13740" fmla="*/ 6410405 h 14922648"/>
              <a:gd name="connsiteX13741" fmla="*/ 11967064 w 12238203"/>
              <a:gd name="connsiteY13741" fmla="*/ 3136980 h 14922648"/>
              <a:gd name="connsiteX13742" fmla="*/ 11967064 w 12238203"/>
              <a:gd name="connsiteY13742" fmla="*/ 3136980 h 14922648"/>
              <a:gd name="connsiteX13743" fmla="*/ 11036638 w 12238203"/>
              <a:gd name="connsiteY13743" fmla="*/ 5244767 h 14922648"/>
              <a:gd name="connsiteX13744" fmla="*/ 11026286 w 12238203"/>
              <a:gd name="connsiteY13744" fmla="*/ 5136622 h 14922648"/>
              <a:gd name="connsiteX13745" fmla="*/ 11027984 w 12238203"/>
              <a:gd name="connsiteY13745" fmla="*/ 5132781 h 14922648"/>
              <a:gd name="connsiteX13746" fmla="*/ 11014622 w 12238203"/>
              <a:gd name="connsiteY13746" fmla="*/ 5106469 h 14922648"/>
              <a:gd name="connsiteX13747" fmla="*/ 11020447 w 12238203"/>
              <a:gd name="connsiteY13747" fmla="*/ 5224858 h 14922648"/>
              <a:gd name="connsiteX13748" fmla="*/ 11013628 w 12238203"/>
              <a:gd name="connsiteY13748" fmla="*/ 5296844 h 14922648"/>
              <a:gd name="connsiteX13749" fmla="*/ 11045880 w 12238203"/>
              <a:gd name="connsiteY13749" fmla="*/ 5223851 h 14922648"/>
              <a:gd name="connsiteX13750" fmla="*/ 11037317 w 12238203"/>
              <a:gd name="connsiteY13750" fmla="*/ 5157823 h 14922648"/>
              <a:gd name="connsiteX13751" fmla="*/ 11045880 w 12238203"/>
              <a:gd name="connsiteY13751" fmla="*/ 5223851 h 14922648"/>
              <a:gd name="connsiteX13752" fmla="*/ 11061346 w 12238203"/>
              <a:gd name="connsiteY13752" fmla="*/ 5188848 h 14922648"/>
              <a:gd name="connsiteX13753" fmla="*/ 11053301 w 12238203"/>
              <a:gd name="connsiteY13753" fmla="*/ 5168967 h 14922648"/>
              <a:gd name="connsiteX13754" fmla="*/ 11061346 w 12238203"/>
              <a:gd name="connsiteY13754" fmla="*/ 5188848 h 14922648"/>
              <a:gd name="connsiteX13755" fmla="*/ 10912738 w 12238203"/>
              <a:gd name="connsiteY13755" fmla="*/ 5534418 h 14922648"/>
              <a:gd name="connsiteX13756" fmla="*/ 10907503 w 12238203"/>
              <a:gd name="connsiteY13756" fmla="*/ 5498945 h 14922648"/>
              <a:gd name="connsiteX13757" fmla="*/ 10912738 w 12238203"/>
              <a:gd name="connsiteY13757" fmla="*/ 5534418 h 14922648"/>
              <a:gd name="connsiteX13758" fmla="*/ 10926901 w 12238203"/>
              <a:gd name="connsiteY13758" fmla="*/ 5511597 h 14922648"/>
              <a:gd name="connsiteX13759" fmla="*/ 10929212 w 12238203"/>
              <a:gd name="connsiteY13759" fmla="*/ 5459044 h 14922648"/>
              <a:gd name="connsiteX13760" fmla="*/ 10921473 w 12238203"/>
              <a:gd name="connsiteY13760" fmla="*/ 5401539 h 14922648"/>
              <a:gd name="connsiteX13761" fmla="*/ 10916175 w 12238203"/>
              <a:gd name="connsiteY13761" fmla="*/ 5456090 h 14922648"/>
              <a:gd name="connsiteX13762" fmla="*/ 10920013 w 12238203"/>
              <a:gd name="connsiteY13762" fmla="*/ 5475951 h 14922648"/>
              <a:gd name="connsiteX13763" fmla="*/ 10944083 w 12238203"/>
              <a:gd name="connsiteY13763" fmla="*/ 5481942 h 14922648"/>
              <a:gd name="connsiteX13764" fmla="*/ 10939446 w 12238203"/>
              <a:gd name="connsiteY13764" fmla="*/ 5388563 h 14922648"/>
              <a:gd name="connsiteX13765" fmla="*/ 10944083 w 12238203"/>
              <a:gd name="connsiteY13765" fmla="*/ 5481942 h 14922648"/>
              <a:gd name="connsiteX13766" fmla="*/ 10980864 w 12238203"/>
              <a:gd name="connsiteY13766" fmla="*/ 5398697 h 14922648"/>
              <a:gd name="connsiteX13767" fmla="*/ 10973008 w 12238203"/>
              <a:gd name="connsiteY13767" fmla="*/ 5378390 h 14922648"/>
              <a:gd name="connsiteX13768" fmla="*/ 10980864 w 12238203"/>
              <a:gd name="connsiteY13768" fmla="*/ 5398697 h 14922648"/>
              <a:gd name="connsiteX13769" fmla="*/ 9988351 w 12238203"/>
              <a:gd name="connsiteY13769" fmla="*/ 7647351 h 14922648"/>
              <a:gd name="connsiteX13770" fmla="*/ 9986458 w 12238203"/>
              <a:gd name="connsiteY13770" fmla="*/ 7617617 h 14922648"/>
              <a:gd name="connsiteX13771" fmla="*/ 9988351 w 12238203"/>
              <a:gd name="connsiteY13771" fmla="*/ 7647351 h 14922648"/>
              <a:gd name="connsiteX13772" fmla="*/ 10969261 w 12238203"/>
              <a:gd name="connsiteY13772" fmla="*/ 5427501 h 14922648"/>
              <a:gd name="connsiteX13773" fmla="*/ 10951196 w 12238203"/>
              <a:gd name="connsiteY13773" fmla="*/ 5389670 h 14922648"/>
              <a:gd name="connsiteX13774" fmla="*/ 10959361 w 12238203"/>
              <a:gd name="connsiteY13774" fmla="*/ 5447364 h 14922648"/>
              <a:gd name="connsiteX13775" fmla="*/ 10969261 w 12238203"/>
              <a:gd name="connsiteY13775" fmla="*/ 5427501 h 14922648"/>
              <a:gd name="connsiteX13776" fmla="*/ 10976742 w 12238203"/>
              <a:gd name="connsiteY13776" fmla="*/ 5444798 h 14922648"/>
              <a:gd name="connsiteX13777" fmla="*/ 10878666 w 12238203"/>
              <a:gd name="connsiteY13777" fmla="*/ 5573443 h 14922648"/>
              <a:gd name="connsiteX13778" fmla="*/ 10798369 w 12238203"/>
              <a:gd name="connsiteY13778" fmla="*/ 5567047 h 14922648"/>
              <a:gd name="connsiteX13779" fmla="*/ 10664336 w 12238203"/>
              <a:gd name="connsiteY13779" fmla="*/ 5524150 h 14922648"/>
              <a:gd name="connsiteX13780" fmla="*/ 10542738 w 12238203"/>
              <a:gd name="connsiteY13780" fmla="*/ 5470422 h 14922648"/>
              <a:gd name="connsiteX13781" fmla="*/ 10375206 w 12238203"/>
              <a:gd name="connsiteY13781" fmla="*/ 5350992 h 14922648"/>
              <a:gd name="connsiteX13782" fmla="*/ 10507038 w 12238203"/>
              <a:gd name="connsiteY13782" fmla="*/ 4977604 h 14922648"/>
              <a:gd name="connsiteX13783" fmla="*/ 10617167 w 12238203"/>
              <a:gd name="connsiteY13783" fmla="*/ 4719123 h 14922648"/>
              <a:gd name="connsiteX13784" fmla="*/ 10697060 w 12238203"/>
              <a:gd name="connsiteY13784" fmla="*/ 4642180 h 14922648"/>
              <a:gd name="connsiteX13785" fmla="*/ 10823580 w 12238203"/>
              <a:gd name="connsiteY13785" fmla="*/ 4694001 h 14922648"/>
              <a:gd name="connsiteX13786" fmla="*/ 10939434 w 12238203"/>
              <a:gd name="connsiteY13786" fmla="*/ 4741109 h 14922648"/>
              <a:gd name="connsiteX13787" fmla="*/ 11158676 w 12238203"/>
              <a:gd name="connsiteY13787" fmla="*/ 4854306 h 14922648"/>
              <a:gd name="connsiteX13788" fmla="*/ 11112288 w 12238203"/>
              <a:gd name="connsiteY13788" fmla="*/ 5082787 h 14922648"/>
              <a:gd name="connsiteX13789" fmla="*/ 11017833 w 12238203"/>
              <a:gd name="connsiteY13789" fmla="*/ 5315029 h 14922648"/>
              <a:gd name="connsiteX13790" fmla="*/ 10997328 w 12238203"/>
              <a:gd name="connsiteY13790" fmla="*/ 5389135 h 14922648"/>
              <a:gd name="connsiteX13791" fmla="*/ 10976742 w 12238203"/>
              <a:gd name="connsiteY13791" fmla="*/ 5444798 h 14922648"/>
              <a:gd name="connsiteX13792" fmla="*/ 11994340 w 12238203"/>
              <a:gd name="connsiteY13792" fmla="*/ 3148010 h 14922648"/>
              <a:gd name="connsiteX13793" fmla="*/ 11979109 w 12238203"/>
              <a:gd name="connsiteY13793" fmla="*/ 3139748 h 14922648"/>
              <a:gd name="connsiteX13794" fmla="*/ 11994340 w 12238203"/>
              <a:gd name="connsiteY13794" fmla="*/ 3148010 h 14922648"/>
              <a:gd name="connsiteX13795" fmla="*/ 7307362 w 12238203"/>
              <a:gd name="connsiteY13795" fmla="*/ 13768456 h 14922648"/>
              <a:gd name="connsiteX13796" fmla="*/ 7316678 w 12238203"/>
              <a:gd name="connsiteY13796" fmla="*/ 13724980 h 14922648"/>
              <a:gd name="connsiteX13797" fmla="*/ 7297231 w 12238203"/>
              <a:gd name="connsiteY13797" fmla="*/ 13772453 h 14922648"/>
              <a:gd name="connsiteX13798" fmla="*/ 7307362 w 12238203"/>
              <a:gd name="connsiteY13798" fmla="*/ 13768456 h 14922648"/>
              <a:gd name="connsiteX13799" fmla="*/ 10014502 w 12238203"/>
              <a:gd name="connsiteY13799" fmla="*/ 7643863 h 14922648"/>
              <a:gd name="connsiteX13800" fmla="*/ 10012757 w 12238203"/>
              <a:gd name="connsiteY13800" fmla="*/ 7634423 h 14922648"/>
              <a:gd name="connsiteX13801" fmla="*/ 10009319 w 12238203"/>
              <a:gd name="connsiteY13801" fmla="*/ 7653141 h 14922648"/>
              <a:gd name="connsiteX13802" fmla="*/ 10014502 w 12238203"/>
              <a:gd name="connsiteY13802" fmla="*/ 7643863 h 14922648"/>
              <a:gd name="connsiteX13803" fmla="*/ 10561088 w 12238203"/>
              <a:gd name="connsiteY13803" fmla="*/ 6408117 h 14922648"/>
              <a:gd name="connsiteX13804" fmla="*/ 10419773 w 12238203"/>
              <a:gd name="connsiteY13804" fmla="*/ 6437257 h 14922648"/>
              <a:gd name="connsiteX13805" fmla="*/ 10360079 w 12238203"/>
              <a:gd name="connsiteY13805" fmla="*/ 6356650 h 14922648"/>
              <a:gd name="connsiteX13806" fmla="*/ 10294339 w 12238203"/>
              <a:gd name="connsiteY13806" fmla="*/ 6298953 h 14922648"/>
              <a:gd name="connsiteX13807" fmla="*/ 10238924 w 12238203"/>
              <a:gd name="connsiteY13807" fmla="*/ 6424371 h 14922648"/>
              <a:gd name="connsiteX13808" fmla="*/ 10223970 w 12238203"/>
              <a:gd name="connsiteY13808" fmla="*/ 6317487 h 14922648"/>
              <a:gd name="connsiteX13809" fmla="*/ 10262483 w 12238203"/>
              <a:gd name="connsiteY13809" fmla="*/ 6201483 h 14922648"/>
              <a:gd name="connsiteX13810" fmla="*/ 10375518 w 12238203"/>
              <a:gd name="connsiteY13810" fmla="*/ 6292869 h 14922648"/>
              <a:gd name="connsiteX13811" fmla="*/ 10484757 w 12238203"/>
              <a:gd name="connsiteY13811" fmla="*/ 6374391 h 14922648"/>
              <a:gd name="connsiteX13812" fmla="*/ 10490894 w 12238203"/>
              <a:gd name="connsiteY13812" fmla="*/ 6285522 h 14922648"/>
              <a:gd name="connsiteX13813" fmla="*/ 10561088 w 12238203"/>
              <a:gd name="connsiteY13813" fmla="*/ 6408117 h 14922648"/>
              <a:gd name="connsiteX13814" fmla="*/ 12076293 w 12238203"/>
              <a:gd name="connsiteY13814" fmla="*/ 3015817 h 14922648"/>
              <a:gd name="connsiteX13815" fmla="*/ 12036770 w 12238203"/>
              <a:gd name="connsiteY13815" fmla="*/ 3049427 h 14922648"/>
              <a:gd name="connsiteX13816" fmla="*/ 12021431 w 12238203"/>
              <a:gd name="connsiteY13816" fmla="*/ 3041101 h 14922648"/>
              <a:gd name="connsiteX13817" fmla="*/ 12045217 w 12238203"/>
              <a:gd name="connsiteY13817" fmla="*/ 2981451 h 14922648"/>
              <a:gd name="connsiteX13818" fmla="*/ 12053463 w 12238203"/>
              <a:gd name="connsiteY13818" fmla="*/ 3018627 h 14922648"/>
              <a:gd name="connsiteX13819" fmla="*/ 12076293 w 12238203"/>
              <a:gd name="connsiteY13819" fmla="*/ 3015817 h 14922648"/>
              <a:gd name="connsiteX13820" fmla="*/ 10992051 w 12238203"/>
              <a:gd name="connsiteY13820" fmla="*/ 5482970 h 14922648"/>
              <a:gd name="connsiteX13821" fmla="*/ 11016509 w 12238203"/>
              <a:gd name="connsiteY13821" fmla="*/ 5422861 h 14922648"/>
              <a:gd name="connsiteX13822" fmla="*/ 11083429 w 12238203"/>
              <a:gd name="connsiteY13822" fmla="*/ 5252961 h 14922648"/>
              <a:gd name="connsiteX13823" fmla="*/ 11196696 w 12238203"/>
              <a:gd name="connsiteY13823" fmla="*/ 4950504 h 14922648"/>
              <a:gd name="connsiteX13824" fmla="*/ 11209668 w 12238203"/>
              <a:gd name="connsiteY13824" fmla="*/ 4835843 h 14922648"/>
              <a:gd name="connsiteX13825" fmla="*/ 11092547 w 12238203"/>
              <a:gd name="connsiteY13825" fmla="*/ 4763178 h 14922648"/>
              <a:gd name="connsiteX13826" fmla="*/ 10815141 w 12238203"/>
              <a:gd name="connsiteY13826" fmla="*/ 4640608 h 14922648"/>
              <a:gd name="connsiteX13827" fmla="*/ 10682352 w 12238203"/>
              <a:gd name="connsiteY13827" fmla="*/ 4594179 h 14922648"/>
              <a:gd name="connsiteX13828" fmla="*/ 10552698 w 12238203"/>
              <a:gd name="connsiteY13828" fmla="*/ 4765433 h 14922648"/>
              <a:gd name="connsiteX13829" fmla="*/ 10397452 w 12238203"/>
              <a:gd name="connsiteY13829" fmla="*/ 5182497 h 14922648"/>
              <a:gd name="connsiteX13830" fmla="*/ 10328951 w 12238203"/>
              <a:gd name="connsiteY13830" fmla="*/ 5309865 h 14922648"/>
              <a:gd name="connsiteX13831" fmla="*/ 10561067 w 12238203"/>
              <a:gd name="connsiteY13831" fmla="*/ 5516493 h 14922648"/>
              <a:gd name="connsiteX13832" fmla="*/ 10675065 w 12238203"/>
              <a:gd name="connsiteY13832" fmla="*/ 5558189 h 14922648"/>
              <a:gd name="connsiteX13833" fmla="*/ 10789789 w 12238203"/>
              <a:gd name="connsiteY13833" fmla="*/ 5579799 h 14922648"/>
              <a:gd name="connsiteX13834" fmla="*/ 10882752 w 12238203"/>
              <a:gd name="connsiteY13834" fmla="*/ 5604553 h 14922648"/>
              <a:gd name="connsiteX13835" fmla="*/ 10992051 w 12238203"/>
              <a:gd name="connsiteY13835" fmla="*/ 5482970 h 14922648"/>
              <a:gd name="connsiteX13836" fmla="*/ 12030293 w 12238203"/>
              <a:gd name="connsiteY13836" fmla="*/ 3161343 h 14922648"/>
              <a:gd name="connsiteX13837" fmla="*/ 12008083 w 12238203"/>
              <a:gd name="connsiteY13837" fmla="*/ 3146933 h 14922648"/>
              <a:gd name="connsiteX13838" fmla="*/ 12030293 w 12238203"/>
              <a:gd name="connsiteY13838" fmla="*/ 3161343 h 14922648"/>
              <a:gd name="connsiteX13839" fmla="*/ 11007953 w 12238203"/>
              <a:gd name="connsiteY13839" fmla="*/ 5489486 h 14922648"/>
              <a:gd name="connsiteX13840" fmla="*/ 10878429 w 12238203"/>
              <a:gd name="connsiteY13840" fmla="*/ 5623558 h 14922648"/>
              <a:gd name="connsiteX13841" fmla="*/ 10785466 w 12238203"/>
              <a:gd name="connsiteY13841" fmla="*/ 5598806 h 14922648"/>
              <a:gd name="connsiteX13842" fmla="*/ 10618754 w 12238203"/>
              <a:gd name="connsiteY13842" fmla="*/ 5554227 h 14922648"/>
              <a:gd name="connsiteX13843" fmla="*/ 10340175 w 12238203"/>
              <a:gd name="connsiteY13843" fmla="*/ 5406650 h 14922648"/>
              <a:gd name="connsiteX13844" fmla="*/ 10310174 w 12238203"/>
              <a:gd name="connsiteY13844" fmla="*/ 5314323 h 14922648"/>
              <a:gd name="connsiteX13845" fmla="*/ 10396075 w 12238203"/>
              <a:gd name="connsiteY13845" fmla="*/ 5148726 h 14922648"/>
              <a:gd name="connsiteX13846" fmla="*/ 10429442 w 12238203"/>
              <a:gd name="connsiteY13846" fmla="*/ 5063988 h 14922648"/>
              <a:gd name="connsiteX13847" fmla="*/ 10585671 w 12238203"/>
              <a:gd name="connsiteY13847" fmla="*/ 4672364 h 14922648"/>
              <a:gd name="connsiteX13848" fmla="*/ 10684586 w 12238203"/>
              <a:gd name="connsiteY13848" fmla="*/ 4570680 h 14922648"/>
              <a:gd name="connsiteX13849" fmla="*/ 10826094 w 12238203"/>
              <a:gd name="connsiteY13849" fmla="*/ 4625042 h 14922648"/>
              <a:gd name="connsiteX13850" fmla="*/ 11116052 w 12238203"/>
              <a:gd name="connsiteY13850" fmla="*/ 4757240 h 14922648"/>
              <a:gd name="connsiteX13851" fmla="*/ 11226356 w 12238203"/>
              <a:gd name="connsiteY13851" fmla="*/ 4826892 h 14922648"/>
              <a:gd name="connsiteX13852" fmla="*/ 11201874 w 12238203"/>
              <a:gd name="connsiteY13852" fmla="*/ 4994113 h 14922648"/>
              <a:gd name="connsiteX13853" fmla="*/ 11064851 w 12238203"/>
              <a:gd name="connsiteY13853" fmla="*/ 5323824 h 14922648"/>
              <a:gd name="connsiteX13854" fmla="*/ 11038302 w 12238203"/>
              <a:gd name="connsiteY13854" fmla="*/ 5411575 h 14922648"/>
              <a:gd name="connsiteX13855" fmla="*/ 11007953 w 12238203"/>
              <a:gd name="connsiteY13855" fmla="*/ 5489486 h 14922648"/>
              <a:gd name="connsiteX13856" fmla="*/ 9456049 w 12238203"/>
              <a:gd name="connsiteY13856" fmla="*/ 9002978 h 14922648"/>
              <a:gd name="connsiteX13857" fmla="*/ 9384400 w 12238203"/>
              <a:gd name="connsiteY13857" fmla="*/ 8977950 h 14922648"/>
              <a:gd name="connsiteX13858" fmla="*/ 9249107 w 12238203"/>
              <a:gd name="connsiteY13858" fmla="*/ 8924800 h 14922648"/>
              <a:gd name="connsiteX13859" fmla="*/ 9140799 w 12238203"/>
              <a:gd name="connsiteY13859" fmla="*/ 9041670 h 14922648"/>
              <a:gd name="connsiteX13860" fmla="*/ 9128214 w 12238203"/>
              <a:gd name="connsiteY13860" fmla="*/ 8940740 h 14922648"/>
              <a:gd name="connsiteX13861" fmla="*/ 9113176 w 12238203"/>
              <a:gd name="connsiteY13861" fmla="*/ 8845363 h 14922648"/>
              <a:gd name="connsiteX13862" fmla="*/ 8986898 w 12238203"/>
              <a:gd name="connsiteY13862" fmla="*/ 8757944 h 14922648"/>
              <a:gd name="connsiteX13863" fmla="*/ 9150267 w 12238203"/>
              <a:gd name="connsiteY13863" fmla="*/ 8747551 h 14922648"/>
              <a:gd name="connsiteX13864" fmla="*/ 9151391 w 12238203"/>
              <a:gd name="connsiteY13864" fmla="*/ 8557821 h 14922648"/>
              <a:gd name="connsiteX13865" fmla="*/ 9286721 w 12238203"/>
              <a:gd name="connsiteY13865" fmla="*/ 8681372 h 14922648"/>
              <a:gd name="connsiteX13866" fmla="*/ 9438414 w 12238203"/>
              <a:gd name="connsiteY13866" fmla="*/ 8640787 h 14922648"/>
              <a:gd name="connsiteX13867" fmla="*/ 9375257 w 12238203"/>
              <a:gd name="connsiteY13867" fmla="*/ 8783726 h 14922648"/>
              <a:gd name="connsiteX13868" fmla="*/ 9405685 w 12238203"/>
              <a:gd name="connsiteY13868" fmla="*/ 8873158 h 14922648"/>
              <a:gd name="connsiteX13869" fmla="*/ 9456049 w 12238203"/>
              <a:gd name="connsiteY13869" fmla="*/ 9002978 h 14922648"/>
              <a:gd name="connsiteX13870" fmla="*/ 10407491 w 12238203"/>
              <a:gd name="connsiteY13870" fmla="*/ 6849659 h 14922648"/>
              <a:gd name="connsiteX13871" fmla="*/ 10396537 w 12238203"/>
              <a:gd name="connsiteY13871" fmla="*/ 6865195 h 14922648"/>
              <a:gd name="connsiteX13872" fmla="*/ 10247267 w 12238203"/>
              <a:gd name="connsiteY13872" fmla="*/ 6799241 h 14922648"/>
              <a:gd name="connsiteX13873" fmla="*/ 10275228 w 12238203"/>
              <a:gd name="connsiteY13873" fmla="*/ 6857442 h 14922648"/>
              <a:gd name="connsiteX13874" fmla="*/ 10343557 w 12238203"/>
              <a:gd name="connsiteY13874" fmla="*/ 6966589 h 14922648"/>
              <a:gd name="connsiteX13875" fmla="*/ 10152372 w 12238203"/>
              <a:gd name="connsiteY13875" fmla="*/ 6882115 h 14922648"/>
              <a:gd name="connsiteX13876" fmla="*/ 10050477 w 12238203"/>
              <a:gd name="connsiteY13876" fmla="*/ 6754062 h 14922648"/>
              <a:gd name="connsiteX13877" fmla="*/ 10151416 w 12238203"/>
              <a:gd name="connsiteY13877" fmla="*/ 6798661 h 14922648"/>
              <a:gd name="connsiteX13878" fmla="*/ 10224537 w 12238203"/>
              <a:gd name="connsiteY13878" fmla="*/ 6689864 h 14922648"/>
              <a:gd name="connsiteX13879" fmla="*/ 10291461 w 12238203"/>
              <a:gd name="connsiteY13879" fmla="*/ 6736244 h 14922648"/>
              <a:gd name="connsiteX13880" fmla="*/ 10403849 w 12238203"/>
              <a:gd name="connsiteY13880" fmla="*/ 6839390 h 14922648"/>
              <a:gd name="connsiteX13881" fmla="*/ 10407491 w 12238203"/>
              <a:gd name="connsiteY13881" fmla="*/ 6849659 h 14922648"/>
              <a:gd name="connsiteX13882" fmla="*/ 9982427 w 12238203"/>
              <a:gd name="connsiteY13882" fmla="*/ 7825038 h 14922648"/>
              <a:gd name="connsiteX13883" fmla="*/ 9981344 w 12238203"/>
              <a:gd name="connsiteY13883" fmla="*/ 7821361 h 14922648"/>
              <a:gd name="connsiteX13884" fmla="*/ 9970192 w 12238203"/>
              <a:gd name="connsiteY13884" fmla="*/ 7831974 h 14922648"/>
              <a:gd name="connsiteX13885" fmla="*/ 9982427 w 12238203"/>
              <a:gd name="connsiteY13885" fmla="*/ 7825038 h 14922648"/>
              <a:gd name="connsiteX13886" fmla="*/ 10051426 w 12238203"/>
              <a:gd name="connsiteY13886" fmla="*/ 7697382 h 14922648"/>
              <a:gd name="connsiteX13887" fmla="*/ 10049945 w 12238203"/>
              <a:gd name="connsiteY13887" fmla="*/ 7651167 h 14922648"/>
              <a:gd name="connsiteX13888" fmla="*/ 10051426 w 12238203"/>
              <a:gd name="connsiteY13888" fmla="*/ 7697382 h 14922648"/>
              <a:gd name="connsiteX13889" fmla="*/ 10008041 w 12238203"/>
              <a:gd name="connsiteY13889" fmla="*/ 7822343 h 14922648"/>
              <a:gd name="connsiteX13890" fmla="*/ 9992216 w 12238203"/>
              <a:gd name="connsiteY13890" fmla="*/ 7821955 h 14922648"/>
              <a:gd name="connsiteX13891" fmla="*/ 9999932 w 12238203"/>
              <a:gd name="connsiteY13891" fmla="*/ 7830058 h 14922648"/>
              <a:gd name="connsiteX13892" fmla="*/ 7212798 w 12238203"/>
              <a:gd name="connsiteY13892" fmla="*/ 14159712 h 14922648"/>
              <a:gd name="connsiteX13893" fmla="*/ 7212798 w 12238203"/>
              <a:gd name="connsiteY13893" fmla="*/ 14159712 h 14922648"/>
              <a:gd name="connsiteX13894" fmla="*/ 7203479 w 12238203"/>
              <a:gd name="connsiteY13894" fmla="*/ 14205034 h 14922648"/>
              <a:gd name="connsiteX13895" fmla="*/ 7204219 w 12238203"/>
              <a:gd name="connsiteY13895" fmla="*/ 14176819 h 14922648"/>
              <a:gd name="connsiteX13896" fmla="*/ 7203479 w 12238203"/>
              <a:gd name="connsiteY13896" fmla="*/ 14205034 h 14922648"/>
              <a:gd name="connsiteX13897" fmla="*/ 10044130 w 12238203"/>
              <a:gd name="connsiteY13897" fmla="*/ 7777700 h 14922648"/>
              <a:gd name="connsiteX13898" fmla="*/ 10044264 w 12238203"/>
              <a:gd name="connsiteY13898" fmla="*/ 7772421 h 14922648"/>
              <a:gd name="connsiteX13899" fmla="*/ 9902103 w 12238203"/>
              <a:gd name="connsiteY13899" fmla="*/ 7666355 h 14922648"/>
              <a:gd name="connsiteX13900" fmla="*/ 9919693 w 12238203"/>
              <a:gd name="connsiteY13900" fmla="*/ 7806661 h 14922648"/>
              <a:gd name="connsiteX13901" fmla="*/ 9981925 w 12238203"/>
              <a:gd name="connsiteY13901" fmla="*/ 7806408 h 14922648"/>
              <a:gd name="connsiteX13902" fmla="*/ 9982938 w 12238203"/>
              <a:gd name="connsiteY13902" fmla="*/ 7805941 h 14922648"/>
              <a:gd name="connsiteX13903" fmla="*/ 7260736 w 12238203"/>
              <a:gd name="connsiteY13903" fmla="*/ 14081561 h 14922648"/>
              <a:gd name="connsiteX13904" fmla="*/ 7263495 w 12238203"/>
              <a:gd name="connsiteY13904" fmla="*/ 14071511 h 14922648"/>
              <a:gd name="connsiteX13905" fmla="*/ 7226603 w 12238203"/>
              <a:gd name="connsiteY13905" fmla="*/ 14068463 h 14922648"/>
              <a:gd name="connsiteX13906" fmla="*/ 7221221 w 12238203"/>
              <a:gd name="connsiteY13906" fmla="*/ 14095646 h 14922648"/>
              <a:gd name="connsiteX13907" fmla="*/ 7243580 w 12238203"/>
              <a:gd name="connsiteY13907" fmla="*/ 14100428 h 14922648"/>
              <a:gd name="connsiteX13908" fmla="*/ 7260736 w 12238203"/>
              <a:gd name="connsiteY13908" fmla="*/ 14081561 h 14922648"/>
              <a:gd name="connsiteX13909" fmla="*/ 7155404 w 12238203"/>
              <a:gd name="connsiteY13909" fmla="*/ 14321916 h 14922648"/>
              <a:gd name="connsiteX13910" fmla="*/ 6997470 w 12238203"/>
              <a:gd name="connsiteY13910" fmla="*/ 14289340 h 14922648"/>
              <a:gd name="connsiteX13911" fmla="*/ 7166461 w 12238203"/>
              <a:gd name="connsiteY13911" fmla="*/ 14291124 h 14922648"/>
              <a:gd name="connsiteX13912" fmla="*/ 7179662 w 12238203"/>
              <a:gd name="connsiteY13912" fmla="*/ 14204704 h 14922648"/>
              <a:gd name="connsiteX13913" fmla="*/ 7193487 w 12238203"/>
              <a:gd name="connsiteY13913" fmla="*/ 14183799 h 14922648"/>
              <a:gd name="connsiteX13914" fmla="*/ 7238391 w 12238203"/>
              <a:gd name="connsiteY13914" fmla="*/ 13943702 h 14922648"/>
              <a:gd name="connsiteX13915" fmla="*/ 7347978 w 12238203"/>
              <a:gd name="connsiteY13915" fmla="*/ 13457975 h 14922648"/>
              <a:gd name="connsiteX13916" fmla="*/ 7265284 w 12238203"/>
              <a:gd name="connsiteY13916" fmla="*/ 13427044 h 14922648"/>
              <a:gd name="connsiteX13917" fmla="*/ 7340098 w 12238203"/>
              <a:gd name="connsiteY13917" fmla="*/ 13428500 h 14922648"/>
              <a:gd name="connsiteX13918" fmla="*/ 7066555 w 12238203"/>
              <a:gd name="connsiteY13918" fmla="*/ 13362172 h 14922648"/>
              <a:gd name="connsiteX13919" fmla="*/ 6920658 w 12238203"/>
              <a:gd name="connsiteY13919" fmla="*/ 13520440 h 14922648"/>
              <a:gd name="connsiteX13920" fmla="*/ 6972237 w 12238203"/>
              <a:gd name="connsiteY13920" fmla="*/ 13568714 h 14922648"/>
              <a:gd name="connsiteX13921" fmla="*/ 7053620 w 12238203"/>
              <a:gd name="connsiteY13921" fmla="*/ 13585304 h 14922648"/>
              <a:gd name="connsiteX13922" fmla="*/ 7181886 w 12238203"/>
              <a:gd name="connsiteY13922" fmla="*/ 13626178 h 14922648"/>
              <a:gd name="connsiteX13923" fmla="*/ 7167925 w 12238203"/>
              <a:gd name="connsiteY13923" fmla="*/ 13670468 h 14922648"/>
              <a:gd name="connsiteX13924" fmla="*/ 6962076 w 12238203"/>
              <a:gd name="connsiteY13924" fmla="*/ 13618250 h 14922648"/>
              <a:gd name="connsiteX13925" fmla="*/ 6953788 w 12238203"/>
              <a:gd name="connsiteY13925" fmla="*/ 13658931 h 14922648"/>
              <a:gd name="connsiteX13926" fmla="*/ 6905549 w 12238203"/>
              <a:gd name="connsiteY13926" fmla="*/ 13663101 h 14922648"/>
              <a:gd name="connsiteX13927" fmla="*/ 6877057 w 12238203"/>
              <a:gd name="connsiteY13927" fmla="*/ 13709125 h 14922648"/>
              <a:gd name="connsiteX13928" fmla="*/ 6872874 w 12238203"/>
              <a:gd name="connsiteY13928" fmla="*/ 13660896 h 14922648"/>
              <a:gd name="connsiteX13929" fmla="*/ 6809793 w 12238203"/>
              <a:gd name="connsiteY13929" fmla="*/ 13944440 h 14922648"/>
              <a:gd name="connsiteX13930" fmla="*/ 6874718 w 12238203"/>
              <a:gd name="connsiteY13930" fmla="*/ 13948662 h 14922648"/>
              <a:gd name="connsiteX13931" fmla="*/ 6886312 w 12238203"/>
              <a:gd name="connsiteY13931" fmla="*/ 14007811 h 14922648"/>
              <a:gd name="connsiteX13932" fmla="*/ 7082034 w 12238203"/>
              <a:gd name="connsiteY13932" fmla="*/ 14062179 h 14922648"/>
              <a:gd name="connsiteX13933" fmla="*/ 7065357 w 12238203"/>
              <a:gd name="connsiteY13933" fmla="*/ 14119540 h 14922648"/>
              <a:gd name="connsiteX13934" fmla="*/ 6875308 w 12238203"/>
              <a:gd name="connsiteY13934" fmla="*/ 14061562 h 14922648"/>
              <a:gd name="connsiteX13935" fmla="*/ 6855674 w 12238203"/>
              <a:gd name="connsiteY13935" fmla="*/ 14109462 h 14922648"/>
              <a:gd name="connsiteX13936" fmla="*/ 6823425 w 12238203"/>
              <a:gd name="connsiteY13936" fmla="*/ 14107445 h 14922648"/>
              <a:gd name="connsiteX13937" fmla="*/ 6822965 w 12238203"/>
              <a:gd name="connsiteY13937" fmla="*/ 14154643 h 14922648"/>
              <a:gd name="connsiteX13938" fmla="*/ 6783764 w 12238203"/>
              <a:gd name="connsiteY13938" fmla="*/ 14094509 h 14922648"/>
              <a:gd name="connsiteX13939" fmla="*/ 6862653 w 12238203"/>
              <a:gd name="connsiteY13939" fmla="*/ 14303677 h 14922648"/>
              <a:gd name="connsiteX13940" fmla="*/ 7000102 w 12238203"/>
              <a:gd name="connsiteY13940" fmla="*/ 14322613 h 14922648"/>
              <a:gd name="connsiteX13941" fmla="*/ 7155404 w 12238203"/>
              <a:gd name="connsiteY13941" fmla="*/ 14321916 h 14922648"/>
              <a:gd name="connsiteX13942" fmla="*/ 10069083 w 12238203"/>
              <a:gd name="connsiteY13942" fmla="*/ 7743010 h 14922648"/>
              <a:gd name="connsiteX13943" fmla="*/ 10067250 w 12238203"/>
              <a:gd name="connsiteY13943" fmla="*/ 7724155 h 14922648"/>
              <a:gd name="connsiteX13944" fmla="*/ 10069083 w 12238203"/>
              <a:gd name="connsiteY13944" fmla="*/ 7743010 h 14922648"/>
              <a:gd name="connsiteX13945" fmla="*/ 12087626 w 12238203"/>
              <a:gd name="connsiteY13945" fmla="*/ 3175951 h 14922648"/>
              <a:gd name="connsiteX13946" fmla="*/ 12050827 w 12238203"/>
              <a:gd name="connsiteY13946" fmla="*/ 3166841 h 14922648"/>
              <a:gd name="connsiteX13947" fmla="*/ 12087626 w 12238203"/>
              <a:gd name="connsiteY13947" fmla="*/ 3175951 h 14922648"/>
              <a:gd name="connsiteX13948" fmla="*/ 7436878 w 12238203"/>
              <a:gd name="connsiteY13948" fmla="*/ 13758723 h 14922648"/>
              <a:gd name="connsiteX13949" fmla="*/ 7380053 w 12238203"/>
              <a:gd name="connsiteY13949" fmla="*/ 13714246 h 14922648"/>
              <a:gd name="connsiteX13950" fmla="*/ 7436878 w 12238203"/>
              <a:gd name="connsiteY13950" fmla="*/ 13758723 h 14922648"/>
              <a:gd name="connsiteX13951" fmla="*/ 10102384 w 12238203"/>
              <a:gd name="connsiteY13951" fmla="*/ 7773797 h 14922648"/>
              <a:gd name="connsiteX13952" fmla="*/ 10083609 w 12238203"/>
              <a:gd name="connsiteY13952" fmla="*/ 7808349 h 14922648"/>
              <a:gd name="connsiteX13953" fmla="*/ 9913133 w 12238203"/>
              <a:gd name="connsiteY13953" fmla="*/ 7870831 h 14922648"/>
              <a:gd name="connsiteX13954" fmla="*/ 9726549 w 12238203"/>
              <a:gd name="connsiteY13954" fmla="*/ 7812836 h 14922648"/>
              <a:gd name="connsiteX13955" fmla="*/ 9743736 w 12238203"/>
              <a:gd name="connsiteY13955" fmla="*/ 7864061 h 14922648"/>
              <a:gd name="connsiteX13956" fmla="*/ 9755972 w 12238203"/>
              <a:gd name="connsiteY13956" fmla="*/ 7915490 h 14922648"/>
              <a:gd name="connsiteX13957" fmla="*/ 9805261 w 12238203"/>
              <a:gd name="connsiteY13957" fmla="*/ 7988940 h 14922648"/>
              <a:gd name="connsiteX13958" fmla="*/ 9723476 w 12238203"/>
              <a:gd name="connsiteY13958" fmla="*/ 8145302 h 14922648"/>
              <a:gd name="connsiteX13959" fmla="*/ 9530329 w 12238203"/>
              <a:gd name="connsiteY13959" fmla="*/ 8046566 h 14922648"/>
              <a:gd name="connsiteX13960" fmla="*/ 9538568 w 12238203"/>
              <a:gd name="connsiteY13960" fmla="*/ 7928664 h 14922648"/>
              <a:gd name="connsiteX13961" fmla="*/ 9639430 w 12238203"/>
              <a:gd name="connsiteY13961" fmla="*/ 7853269 h 14922648"/>
              <a:gd name="connsiteX13962" fmla="*/ 9633057 w 12238203"/>
              <a:gd name="connsiteY13962" fmla="*/ 7791753 h 14922648"/>
              <a:gd name="connsiteX13963" fmla="*/ 9412854 w 12238203"/>
              <a:gd name="connsiteY13963" fmla="*/ 7735824 h 14922648"/>
              <a:gd name="connsiteX13964" fmla="*/ 9400563 w 12238203"/>
              <a:gd name="connsiteY13964" fmla="*/ 7733668 h 14922648"/>
              <a:gd name="connsiteX13965" fmla="*/ 9399016 w 12238203"/>
              <a:gd name="connsiteY13965" fmla="*/ 7748638 h 14922648"/>
              <a:gd name="connsiteX13966" fmla="*/ 9377592 w 12238203"/>
              <a:gd name="connsiteY13966" fmla="*/ 7907857 h 14922648"/>
              <a:gd name="connsiteX13967" fmla="*/ 9351839 w 12238203"/>
              <a:gd name="connsiteY13967" fmla="*/ 7970570 h 14922648"/>
              <a:gd name="connsiteX13968" fmla="*/ 9327304 w 12238203"/>
              <a:gd name="connsiteY13968" fmla="*/ 8068747 h 14922648"/>
              <a:gd name="connsiteX13969" fmla="*/ 9281864 w 12238203"/>
              <a:gd name="connsiteY13969" fmla="*/ 8054794 h 14922648"/>
              <a:gd name="connsiteX13970" fmla="*/ 9207827 w 12238203"/>
              <a:gd name="connsiteY13970" fmla="*/ 7989164 h 14922648"/>
              <a:gd name="connsiteX13971" fmla="*/ 9092938 w 12238203"/>
              <a:gd name="connsiteY13971" fmla="*/ 7952754 h 14922648"/>
              <a:gd name="connsiteX13972" fmla="*/ 9051804 w 12238203"/>
              <a:gd name="connsiteY13972" fmla="*/ 7921180 h 14922648"/>
              <a:gd name="connsiteX13973" fmla="*/ 9016183 w 12238203"/>
              <a:gd name="connsiteY13973" fmla="*/ 7875631 h 14922648"/>
              <a:gd name="connsiteX13974" fmla="*/ 9033737 w 12238203"/>
              <a:gd name="connsiteY13974" fmla="*/ 7670392 h 14922648"/>
              <a:gd name="connsiteX13975" fmla="*/ 9061801 w 12238203"/>
              <a:gd name="connsiteY13975" fmla="*/ 7575700 h 14922648"/>
              <a:gd name="connsiteX13976" fmla="*/ 9103755 w 12238203"/>
              <a:gd name="connsiteY13976" fmla="*/ 7536113 h 14922648"/>
              <a:gd name="connsiteX13977" fmla="*/ 9107827 w 12238203"/>
              <a:gd name="connsiteY13977" fmla="*/ 7534580 h 14922648"/>
              <a:gd name="connsiteX13978" fmla="*/ 9152194 w 12238203"/>
              <a:gd name="connsiteY13978" fmla="*/ 7517878 h 14922648"/>
              <a:gd name="connsiteX13979" fmla="*/ 9297558 w 12238203"/>
              <a:gd name="connsiteY13979" fmla="*/ 7463787 h 14922648"/>
              <a:gd name="connsiteX13980" fmla="*/ 9339675 w 12238203"/>
              <a:gd name="connsiteY13980" fmla="*/ 7477047 h 14922648"/>
              <a:gd name="connsiteX13981" fmla="*/ 9338912 w 12238203"/>
              <a:gd name="connsiteY13981" fmla="*/ 7384487 h 14922648"/>
              <a:gd name="connsiteX13982" fmla="*/ 9309224 w 12238203"/>
              <a:gd name="connsiteY13982" fmla="*/ 7400242 h 14922648"/>
              <a:gd name="connsiteX13983" fmla="*/ 9204105 w 12238203"/>
              <a:gd name="connsiteY13983" fmla="*/ 7325220 h 14922648"/>
              <a:gd name="connsiteX13984" fmla="*/ 9175433 w 12238203"/>
              <a:gd name="connsiteY13984" fmla="*/ 7323130 h 14922648"/>
              <a:gd name="connsiteX13985" fmla="*/ 9147315 w 12238203"/>
              <a:gd name="connsiteY13985" fmla="*/ 7296089 h 14922648"/>
              <a:gd name="connsiteX13986" fmla="*/ 9127652 w 12238203"/>
              <a:gd name="connsiteY13986" fmla="*/ 7275129 h 14922648"/>
              <a:gd name="connsiteX13987" fmla="*/ 9122386 w 12238203"/>
              <a:gd name="connsiteY13987" fmla="*/ 7269515 h 14922648"/>
              <a:gd name="connsiteX13988" fmla="*/ 9102568 w 12238203"/>
              <a:gd name="connsiteY13988" fmla="*/ 7089962 h 14922648"/>
              <a:gd name="connsiteX13989" fmla="*/ 9167121 w 12238203"/>
              <a:gd name="connsiteY13989" fmla="*/ 6976676 h 14922648"/>
              <a:gd name="connsiteX13990" fmla="*/ 9214281 w 12238203"/>
              <a:gd name="connsiteY13990" fmla="*/ 6918920 h 14922648"/>
              <a:gd name="connsiteX13991" fmla="*/ 9261794 w 12238203"/>
              <a:gd name="connsiteY13991" fmla="*/ 6897634 h 14922648"/>
              <a:gd name="connsiteX13992" fmla="*/ 9302280 w 12238203"/>
              <a:gd name="connsiteY13992" fmla="*/ 6882479 h 14922648"/>
              <a:gd name="connsiteX13993" fmla="*/ 9374257 w 12238203"/>
              <a:gd name="connsiteY13993" fmla="*/ 6869684 h 14922648"/>
              <a:gd name="connsiteX13994" fmla="*/ 9451476 w 12238203"/>
              <a:gd name="connsiteY13994" fmla="*/ 6839185 h 14922648"/>
              <a:gd name="connsiteX13995" fmla="*/ 9465413 w 12238203"/>
              <a:gd name="connsiteY13995" fmla="*/ 6793717 h 14922648"/>
              <a:gd name="connsiteX13996" fmla="*/ 9532621 w 12238203"/>
              <a:gd name="connsiteY13996" fmla="*/ 6798573 h 14922648"/>
              <a:gd name="connsiteX13997" fmla="*/ 9525089 w 12238203"/>
              <a:gd name="connsiteY13997" fmla="*/ 6854793 h 14922648"/>
              <a:gd name="connsiteX13998" fmla="*/ 9511186 w 12238203"/>
              <a:gd name="connsiteY13998" fmla="*/ 6900727 h 14922648"/>
              <a:gd name="connsiteX13999" fmla="*/ 9508427 w 12238203"/>
              <a:gd name="connsiteY13999" fmla="*/ 6939286 h 14922648"/>
              <a:gd name="connsiteX14000" fmla="*/ 9485372 w 12238203"/>
              <a:gd name="connsiteY14000" fmla="*/ 7070088 h 14922648"/>
              <a:gd name="connsiteX14001" fmla="*/ 9474469 w 12238203"/>
              <a:gd name="connsiteY14001" fmla="*/ 7226191 h 14922648"/>
              <a:gd name="connsiteX14002" fmla="*/ 9462016 w 12238203"/>
              <a:gd name="connsiteY14002" fmla="*/ 7253773 h 14922648"/>
              <a:gd name="connsiteX14003" fmla="*/ 9455347 w 12238203"/>
              <a:gd name="connsiteY14003" fmla="*/ 7296361 h 14922648"/>
              <a:gd name="connsiteX14004" fmla="*/ 9426461 w 12238203"/>
              <a:gd name="connsiteY14004" fmla="*/ 7354630 h 14922648"/>
              <a:gd name="connsiteX14005" fmla="*/ 9414831 w 12238203"/>
              <a:gd name="connsiteY14005" fmla="*/ 7418635 h 14922648"/>
              <a:gd name="connsiteX14006" fmla="*/ 9403596 w 12238203"/>
              <a:gd name="connsiteY14006" fmla="*/ 7481677 h 14922648"/>
              <a:gd name="connsiteX14007" fmla="*/ 9423211 w 12238203"/>
              <a:gd name="connsiteY14007" fmla="*/ 7607925 h 14922648"/>
              <a:gd name="connsiteX14008" fmla="*/ 9414925 w 12238203"/>
              <a:gd name="connsiteY14008" fmla="*/ 7628653 h 14922648"/>
              <a:gd name="connsiteX14009" fmla="*/ 9406697 w 12238203"/>
              <a:gd name="connsiteY14009" fmla="*/ 7678868 h 14922648"/>
              <a:gd name="connsiteX14010" fmla="*/ 9605340 w 12238203"/>
              <a:gd name="connsiteY14010" fmla="*/ 7713217 h 14922648"/>
              <a:gd name="connsiteX14011" fmla="*/ 9586070 w 12238203"/>
              <a:gd name="connsiteY14011" fmla="*/ 7626647 h 14922648"/>
              <a:gd name="connsiteX14012" fmla="*/ 9561791 w 12238203"/>
              <a:gd name="connsiteY14012" fmla="*/ 7529395 h 14922648"/>
              <a:gd name="connsiteX14013" fmla="*/ 9542993 w 12238203"/>
              <a:gd name="connsiteY14013" fmla="*/ 7410838 h 14922648"/>
              <a:gd name="connsiteX14014" fmla="*/ 9523857 w 12238203"/>
              <a:gd name="connsiteY14014" fmla="*/ 7318988 h 14922648"/>
              <a:gd name="connsiteX14015" fmla="*/ 9494148 w 12238203"/>
              <a:gd name="connsiteY14015" fmla="*/ 7227554 h 14922648"/>
              <a:gd name="connsiteX14016" fmla="*/ 9553382 w 12238203"/>
              <a:gd name="connsiteY14016" fmla="*/ 7207222 h 14922648"/>
              <a:gd name="connsiteX14017" fmla="*/ 9550468 w 12238203"/>
              <a:gd name="connsiteY14017" fmla="*/ 7231236 h 14922648"/>
              <a:gd name="connsiteX14018" fmla="*/ 9691400 w 12238203"/>
              <a:gd name="connsiteY14018" fmla="*/ 7714984 h 14922648"/>
              <a:gd name="connsiteX14019" fmla="*/ 9816728 w 12238203"/>
              <a:gd name="connsiteY14019" fmla="*/ 7742460 h 14922648"/>
              <a:gd name="connsiteX14020" fmla="*/ 10084488 w 12238203"/>
              <a:gd name="connsiteY14020" fmla="*/ 7654978 h 14922648"/>
              <a:gd name="connsiteX14021" fmla="*/ 10102384 w 12238203"/>
              <a:gd name="connsiteY14021" fmla="*/ 7773797 h 14922648"/>
              <a:gd name="connsiteX14022" fmla="*/ 12176482 w 12238203"/>
              <a:gd name="connsiteY14022" fmla="*/ 3167722 h 14922648"/>
              <a:gd name="connsiteX14023" fmla="*/ 12212590 w 12238203"/>
              <a:gd name="connsiteY14023" fmla="*/ 2990141 h 14922648"/>
              <a:gd name="connsiteX14024" fmla="*/ 11424413 w 12238203"/>
              <a:gd name="connsiteY14024" fmla="*/ 2773637 h 14922648"/>
              <a:gd name="connsiteX14025" fmla="*/ 11123170 w 12238203"/>
              <a:gd name="connsiteY14025" fmla="*/ 2710493 h 14922648"/>
              <a:gd name="connsiteX14026" fmla="*/ 11085400 w 12238203"/>
              <a:gd name="connsiteY14026" fmla="*/ 2861807 h 14922648"/>
              <a:gd name="connsiteX14027" fmla="*/ 11119466 w 12238203"/>
              <a:gd name="connsiteY14027" fmla="*/ 2879411 h 14922648"/>
              <a:gd name="connsiteX14028" fmla="*/ 11130038 w 12238203"/>
              <a:gd name="connsiteY14028" fmla="*/ 2855486 h 14922648"/>
              <a:gd name="connsiteX14029" fmla="*/ 11139344 w 12238203"/>
              <a:gd name="connsiteY14029" fmla="*/ 2888705 h 14922648"/>
              <a:gd name="connsiteX14030" fmla="*/ 11158823 w 12238203"/>
              <a:gd name="connsiteY14030" fmla="*/ 2863098 h 14922648"/>
              <a:gd name="connsiteX14031" fmla="*/ 11163671 w 12238203"/>
              <a:gd name="connsiteY14031" fmla="*/ 2894858 h 14922648"/>
              <a:gd name="connsiteX14032" fmla="*/ 11179119 w 12238203"/>
              <a:gd name="connsiteY14032" fmla="*/ 2867981 h 14922648"/>
              <a:gd name="connsiteX14033" fmla="*/ 11195594 w 12238203"/>
              <a:gd name="connsiteY14033" fmla="*/ 2906920 h 14922648"/>
              <a:gd name="connsiteX14034" fmla="*/ 11221249 w 12238203"/>
              <a:gd name="connsiteY14034" fmla="*/ 2839616 h 14922648"/>
              <a:gd name="connsiteX14035" fmla="*/ 11220577 w 12238203"/>
              <a:gd name="connsiteY14035" fmla="*/ 2909278 h 14922648"/>
              <a:gd name="connsiteX14036" fmla="*/ 11252499 w 12238203"/>
              <a:gd name="connsiteY14036" fmla="*/ 2921340 h 14922648"/>
              <a:gd name="connsiteX14037" fmla="*/ 11260779 w 12238203"/>
              <a:gd name="connsiteY14037" fmla="*/ 2888742 h 14922648"/>
              <a:gd name="connsiteX14038" fmla="*/ 11275981 w 12238203"/>
              <a:gd name="connsiteY14038" fmla="*/ 2931715 h 14922648"/>
              <a:gd name="connsiteX14039" fmla="*/ 11293357 w 12238203"/>
              <a:gd name="connsiteY14039" fmla="*/ 2897009 h 14922648"/>
              <a:gd name="connsiteX14040" fmla="*/ 11291212 w 12238203"/>
              <a:gd name="connsiteY14040" fmla="*/ 2939977 h 14922648"/>
              <a:gd name="connsiteX14041" fmla="*/ 11311319 w 12238203"/>
              <a:gd name="connsiteY14041" fmla="*/ 2945287 h 14922648"/>
              <a:gd name="connsiteX14042" fmla="*/ 11325936 w 12238203"/>
              <a:gd name="connsiteY14042" fmla="*/ 2905276 h 14922648"/>
              <a:gd name="connsiteX14043" fmla="*/ 11336262 w 12238203"/>
              <a:gd name="connsiteY14043" fmla="*/ 2951201 h 14922648"/>
              <a:gd name="connsiteX14044" fmla="*/ 11350718 w 12238203"/>
              <a:gd name="connsiteY14044" fmla="*/ 2876906 h 14922648"/>
              <a:gd name="connsiteX14045" fmla="*/ 11361861 w 12238203"/>
              <a:gd name="connsiteY14045" fmla="*/ 2953320 h 14922648"/>
              <a:gd name="connsiteX14046" fmla="*/ 11393595 w 12238203"/>
              <a:gd name="connsiteY14046" fmla="*/ 2965809 h 14922648"/>
              <a:gd name="connsiteX14047" fmla="*/ 11406751 w 12238203"/>
              <a:gd name="connsiteY14047" fmla="*/ 2930260 h 14922648"/>
              <a:gd name="connsiteX14048" fmla="*/ 11417922 w 12238203"/>
              <a:gd name="connsiteY14048" fmla="*/ 2971963 h 14922648"/>
              <a:gd name="connsiteX14049" fmla="*/ 11437401 w 12238203"/>
              <a:gd name="connsiteY14049" fmla="*/ 2946356 h 14922648"/>
              <a:gd name="connsiteX14050" fmla="*/ 11446280 w 12238203"/>
              <a:gd name="connsiteY14050" fmla="*/ 2979386 h 14922648"/>
              <a:gd name="connsiteX14051" fmla="*/ 11464928 w 12238203"/>
              <a:gd name="connsiteY14051" fmla="*/ 2940646 h 14922648"/>
              <a:gd name="connsiteX14052" fmla="*/ 11470796 w 12238203"/>
              <a:gd name="connsiteY14052" fmla="*/ 2985112 h 14922648"/>
              <a:gd name="connsiteX14053" fmla="*/ 11495579 w 12238203"/>
              <a:gd name="connsiteY14053" fmla="*/ 2956742 h 14922648"/>
              <a:gd name="connsiteX14054" fmla="*/ 11495550 w 12238203"/>
              <a:gd name="connsiteY14054" fmla="*/ 2991453 h 14922648"/>
              <a:gd name="connsiteX14055" fmla="*/ 11519878 w 12238203"/>
              <a:gd name="connsiteY14055" fmla="*/ 2997607 h 14922648"/>
              <a:gd name="connsiteX14056" fmla="*/ 11548922 w 12238203"/>
              <a:gd name="connsiteY14056" fmla="*/ 2918013 h 14922648"/>
              <a:gd name="connsiteX14057" fmla="*/ 11512137 w 12238203"/>
              <a:gd name="connsiteY14057" fmla="*/ 2891547 h 14922648"/>
              <a:gd name="connsiteX14058" fmla="*/ 11556760 w 12238203"/>
              <a:gd name="connsiteY14058" fmla="*/ 2902583 h 14922648"/>
              <a:gd name="connsiteX14059" fmla="*/ 11535221 w 12238203"/>
              <a:gd name="connsiteY14059" fmla="*/ 2867022 h 14922648"/>
              <a:gd name="connsiteX14060" fmla="*/ 11590639 w 12238203"/>
              <a:gd name="connsiteY14060" fmla="*/ 2872104 h 14922648"/>
              <a:gd name="connsiteX14061" fmla="*/ 11559975 w 12238203"/>
              <a:gd name="connsiteY14061" fmla="*/ 2873364 h 14922648"/>
              <a:gd name="connsiteX14062" fmla="*/ 11578567 w 12238203"/>
              <a:gd name="connsiteY14062" fmla="*/ 2904047 h 14922648"/>
              <a:gd name="connsiteX14063" fmla="*/ 11559862 w 12238203"/>
              <a:gd name="connsiteY14063" fmla="*/ 3012210 h 14922648"/>
              <a:gd name="connsiteX14064" fmla="*/ 11568973 w 12238203"/>
              <a:gd name="connsiteY14064" fmla="*/ 2992746 h 14922648"/>
              <a:gd name="connsiteX14065" fmla="*/ 11599448 w 12238203"/>
              <a:gd name="connsiteY14065" fmla="*/ 2991913 h 14922648"/>
              <a:gd name="connsiteX14066" fmla="*/ 11597506 w 12238203"/>
              <a:gd name="connsiteY14066" fmla="*/ 3017098 h 14922648"/>
              <a:gd name="connsiteX14067" fmla="*/ 11646587 w 12238203"/>
              <a:gd name="connsiteY14067" fmla="*/ 3029592 h 14922648"/>
              <a:gd name="connsiteX14068" fmla="*/ 11660387 w 12238203"/>
              <a:gd name="connsiteY14068" fmla="*/ 2959093 h 14922648"/>
              <a:gd name="connsiteX14069" fmla="*/ 11680494 w 12238203"/>
              <a:gd name="connsiteY14069" fmla="*/ 2964402 h 14922648"/>
              <a:gd name="connsiteX14070" fmla="*/ 11686145 w 12238203"/>
              <a:gd name="connsiteY14070" fmla="*/ 3044007 h 14922648"/>
              <a:gd name="connsiteX14071" fmla="*/ 11696528 w 12238203"/>
              <a:gd name="connsiteY14071" fmla="*/ 3020509 h 14922648"/>
              <a:gd name="connsiteX14072" fmla="*/ 11707951 w 12238203"/>
              <a:gd name="connsiteY14072" fmla="*/ 3045471 h 14922648"/>
              <a:gd name="connsiteX14073" fmla="*/ 11720010 w 12238203"/>
              <a:gd name="connsiteY14073" fmla="*/ 3030884 h 14922648"/>
              <a:gd name="connsiteX14074" fmla="*/ 11731195 w 12238203"/>
              <a:gd name="connsiteY14074" fmla="*/ 3055231 h 14922648"/>
              <a:gd name="connsiteX14075" fmla="*/ 11750912 w 12238203"/>
              <a:gd name="connsiteY14075" fmla="*/ 3030240 h 14922648"/>
              <a:gd name="connsiteX14076" fmla="*/ 11747698 w 12238203"/>
              <a:gd name="connsiteY14076" fmla="*/ 3059459 h 14922648"/>
              <a:gd name="connsiteX14077" fmla="*/ 11784308 w 12238203"/>
              <a:gd name="connsiteY14077" fmla="*/ 3068996 h 14922648"/>
              <a:gd name="connsiteX14078" fmla="*/ 11795577 w 12238203"/>
              <a:gd name="connsiteY14078" fmla="*/ 2989209 h 14922648"/>
              <a:gd name="connsiteX14079" fmla="*/ 11819060 w 12238203"/>
              <a:gd name="connsiteY14079" fmla="*/ 2999584 h 14922648"/>
              <a:gd name="connsiteX14080" fmla="*/ 11805876 w 12238203"/>
              <a:gd name="connsiteY14080" fmla="*/ 3069845 h 14922648"/>
              <a:gd name="connsiteX14081" fmla="*/ 11841214 w 12238203"/>
              <a:gd name="connsiteY14081" fmla="*/ 3083416 h 14922648"/>
              <a:gd name="connsiteX14082" fmla="*/ 11861964 w 12238203"/>
              <a:gd name="connsiteY14082" fmla="*/ 3053776 h 14922648"/>
              <a:gd name="connsiteX14083" fmla="*/ 11857905 w 12238203"/>
              <a:gd name="connsiteY14083" fmla="*/ 3087217 h 14922648"/>
              <a:gd name="connsiteX14084" fmla="*/ 11882232 w 12238203"/>
              <a:gd name="connsiteY14084" fmla="*/ 3093370 h 14922648"/>
              <a:gd name="connsiteX14085" fmla="*/ 11898763 w 12238203"/>
              <a:gd name="connsiteY14085" fmla="*/ 3062886 h 14922648"/>
              <a:gd name="connsiteX14086" fmla="*/ 11902766 w 12238203"/>
              <a:gd name="connsiteY14086" fmla="*/ 3098868 h 14922648"/>
              <a:gd name="connsiteX14087" fmla="*/ 11934570 w 12238203"/>
              <a:gd name="connsiteY14087" fmla="*/ 3024579 h 14922648"/>
              <a:gd name="connsiteX14088" fmla="*/ 11934500 w 12238203"/>
              <a:gd name="connsiteY14088" fmla="*/ 3111357 h 14922648"/>
              <a:gd name="connsiteX14089" fmla="*/ 11954838 w 12238203"/>
              <a:gd name="connsiteY14089" fmla="*/ 3064173 h 14922648"/>
              <a:gd name="connsiteX14090" fmla="*/ 11959016 w 12238203"/>
              <a:gd name="connsiteY14090" fmla="*/ 3117083 h 14922648"/>
              <a:gd name="connsiteX14091" fmla="*/ 11977650 w 12238203"/>
              <a:gd name="connsiteY14091" fmla="*/ 3095699 h 14922648"/>
              <a:gd name="connsiteX14092" fmla="*/ 11990560 w 12238203"/>
              <a:gd name="connsiteY14092" fmla="*/ 3130000 h 14922648"/>
              <a:gd name="connsiteX14093" fmla="*/ 12010884 w 12238203"/>
              <a:gd name="connsiteY14093" fmla="*/ 3100171 h 14922648"/>
              <a:gd name="connsiteX14094" fmla="*/ 12010856 w 12238203"/>
              <a:gd name="connsiteY14094" fmla="*/ 3134882 h 14922648"/>
              <a:gd name="connsiteX14095" fmla="*/ 12035184 w 12238203"/>
              <a:gd name="connsiteY14095" fmla="*/ 3141035 h 14922648"/>
              <a:gd name="connsiteX14096" fmla="*/ 12048997 w 12238203"/>
              <a:gd name="connsiteY14096" fmla="*/ 3053180 h 14922648"/>
              <a:gd name="connsiteX14097" fmla="*/ 12066345 w 12238203"/>
              <a:gd name="connsiteY14097" fmla="*/ 3053185 h 14922648"/>
              <a:gd name="connsiteX14098" fmla="*/ 12051875 w 12238203"/>
              <a:gd name="connsiteY14098" fmla="*/ 3144836 h 14922648"/>
              <a:gd name="connsiteX14099" fmla="*/ 12093788 w 12238203"/>
              <a:gd name="connsiteY14099" fmla="*/ 3151610 h 14922648"/>
              <a:gd name="connsiteX14100" fmla="*/ 12105218 w 12238203"/>
              <a:gd name="connsiteY14100" fmla="*/ 3106106 h 14922648"/>
              <a:gd name="connsiteX14101" fmla="*/ 12114084 w 12238203"/>
              <a:gd name="connsiteY14101" fmla="*/ 3156492 h 14922648"/>
              <a:gd name="connsiteX14102" fmla="*/ 12123209 w 12238203"/>
              <a:gd name="connsiteY14102" fmla="*/ 3119672 h 14922648"/>
              <a:gd name="connsiteX14103" fmla="*/ 12133535 w 12238203"/>
              <a:gd name="connsiteY14103" fmla="*/ 3165597 h 14922648"/>
              <a:gd name="connsiteX14104" fmla="*/ 12161279 w 12238203"/>
              <a:gd name="connsiteY14104" fmla="*/ 3124749 h 14922648"/>
              <a:gd name="connsiteX14105" fmla="*/ 12163165 w 12238203"/>
              <a:gd name="connsiteY14105" fmla="*/ 3168987 h 14922648"/>
              <a:gd name="connsiteX14106" fmla="*/ 12176482 w 12238203"/>
              <a:gd name="connsiteY14106" fmla="*/ 3167722 h 14922648"/>
              <a:gd name="connsiteX14107" fmla="*/ 12179213 w 12238203"/>
              <a:gd name="connsiteY14107" fmla="*/ 3207737 h 14922648"/>
              <a:gd name="connsiteX14108" fmla="*/ 11193021 w 12238203"/>
              <a:gd name="connsiteY14108" fmla="*/ 2949699 h 14922648"/>
              <a:gd name="connsiteX14109" fmla="*/ 11021703 w 12238203"/>
              <a:gd name="connsiteY14109" fmla="*/ 2889322 h 14922648"/>
              <a:gd name="connsiteX14110" fmla="*/ 11089775 w 12238203"/>
              <a:gd name="connsiteY14110" fmla="*/ 2671737 h 14922648"/>
              <a:gd name="connsiteX14111" fmla="*/ 11127244 w 12238203"/>
              <a:gd name="connsiteY14111" fmla="*/ 2659696 h 14922648"/>
              <a:gd name="connsiteX14112" fmla="*/ 11133567 w 12238203"/>
              <a:gd name="connsiteY14112" fmla="*/ 2669639 h 14922648"/>
              <a:gd name="connsiteX14113" fmla="*/ 11413431 w 12238203"/>
              <a:gd name="connsiteY14113" fmla="*/ 2731507 h 14922648"/>
              <a:gd name="connsiteX14114" fmla="*/ 11672383 w 12238203"/>
              <a:gd name="connsiteY14114" fmla="*/ 2788731 h 14922648"/>
              <a:gd name="connsiteX14115" fmla="*/ 11755490 w 12238203"/>
              <a:gd name="connsiteY14115" fmla="*/ 2822388 h 14922648"/>
              <a:gd name="connsiteX14116" fmla="*/ 11817887 w 12238203"/>
              <a:gd name="connsiteY14116" fmla="*/ 2833617 h 14922648"/>
              <a:gd name="connsiteX14117" fmla="*/ 12119947 w 12238203"/>
              <a:gd name="connsiteY14117" fmla="*/ 2927250 h 14922648"/>
              <a:gd name="connsiteX14118" fmla="*/ 12238203 w 12238203"/>
              <a:gd name="connsiteY14118" fmla="*/ 2974905 h 14922648"/>
              <a:gd name="connsiteX14119" fmla="*/ 12179213 w 12238203"/>
              <a:gd name="connsiteY14119" fmla="*/ 3207737 h 14922648"/>
              <a:gd name="connsiteX14120" fmla="*/ 7471152 w 12238203"/>
              <a:gd name="connsiteY14120" fmla="*/ 14055505 h 14922648"/>
              <a:gd name="connsiteX14121" fmla="*/ 7472467 w 12238203"/>
              <a:gd name="connsiteY14121" fmla="*/ 13813183 h 14922648"/>
              <a:gd name="connsiteX14122" fmla="*/ 7365385 w 12238203"/>
              <a:gd name="connsiteY14122" fmla="*/ 13739366 h 14922648"/>
              <a:gd name="connsiteX14123" fmla="*/ 7353162 w 12238203"/>
              <a:gd name="connsiteY14123" fmla="*/ 13798185 h 14922648"/>
              <a:gd name="connsiteX14124" fmla="*/ 7294754 w 12238203"/>
              <a:gd name="connsiteY14124" fmla="*/ 13786139 h 14922648"/>
              <a:gd name="connsiteX14125" fmla="*/ 7231570 w 12238203"/>
              <a:gd name="connsiteY14125" fmla="*/ 14045683 h 14922648"/>
              <a:gd name="connsiteX14126" fmla="*/ 7289374 w 12238203"/>
              <a:gd name="connsiteY14126" fmla="*/ 14062558 h 14922648"/>
              <a:gd name="connsiteX14127" fmla="*/ 7269468 w 12238203"/>
              <a:gd name="connsiteY14127" fmla="*/ 14157228 h 14922648"/>
              <a:gd name="connsiteX14128" fmla="*/ 7341233 w 12238203"/>
              <a:gd name="connsiteY14128" fmla="*/ 14129815 h 14922648"/>
              <a:gd name="connsiteX14129" fmla="*/ 7419983 w 12238203"/>
              <a:gd name="connsiteY14129" fmla="*/ 14113131 h 14922648"/>
              <a:gd name="connsiteX14130" fmla="*/ 7471152 w 12238203"/>
              <a:gd name="connsiteY14130" fmla="*/ 14055505 h 14922648"/>
              <a:gd name="connsiteX14131" fmla="*/ 7528809 w 12238203"/>
              <a:gd name="connsiteY14131" fmla="*/ 14017994 h 14922648"/>
              <a:gd name="connsiteX14132" fmla="*/ 7263054 w 12238203"/>
              <a:gd name="connsiteY14132" fmla="*/ 14189053 h 14922648"/>
              <a:gd name="connsiteX14133" fmla="*/ 7249989 w 12238203"/>
              <a:gd name="connsiteY14133" fmla="*/ 14252087 h 14922648"/>
              <a:gd name="connsiteX14134" fmla="*/ 7193027 w 12238203"/>
              <a:gd name="connsiteY14134" fmla="*/ 14230997 h 14922648"/>
              <a:gd name="connsiteX14135" fmla="*/ 7164554 w 12238203"/>
              <a:gd name="connsiteY14135" fmla="*/ 14347365 h 14922648"/>
              <a:gd name="connsiteX14136" fmla="*/ 7125464 w 12238203"/>
              <a:gd name="connsiteY14136" fmla="*/ 14376985 h 14922648"/>
              <a:gd name="connsiteX14137" fmla="*/ 6686977 w 12238203"/>
              <a:gd name="connsiteY14137" fmla="*/ 14380489 h 14922648"/>
              <a:gd name="connsiteX14138" fmla="*/ 6576394 w 12238203"/>
              <a:gd name="connsiteY14138" fmla="*/ 14390751 h 14922648"/>
              <a:gd name="connsiteX14139" fmla="*/ 6443050 w 12238203"/>
              <a:gd name="connsiteY14139" fmla="*/ 14282904 h 14922648"/>
              <a:gd name="connsiteX14140" fmla="*/ 6406754 w 12238203"/>
              <a:gd name="connsiteY14140" fmla="*/ 14209273 h 14922648"/>
              <a:gd name="connsiteX14141" fmla="*/ 6431588 w 12238203"/>
              <a:gd name="connsiteY14141" fmla="*/ 13951133 h 14922648"/>
              <a:gd name="connsiteX14142" fmla="*/ 6492055 w 12238203"/>
              <a:gd name="connsiteY14142" fmla="*/ 13704661 h 14922648"/>
              <a:gd name="connsiteX14143" fmla="*/ 6561081 w 12238203"/>
              <a:gd name="connsiteY14143" fmla="*/ 13370737 h 14922648"/>
              <a:gd name="connsiteX14144" fmla="*/ 6713367 w 12238203"/>
              <a:gd name="connsiteY14144" fmla="*/ 13293784 h 14922648"/>
              <a:gd name="connsiteX14145" fmla="*/ 6867793 w 12238203"/>
              <a:gd name="connsiteY14145" fmla="*/ 13344686 h 14922648"/>
              <a:gd name="connsiteX14146" fmla="*/ 6989678 w 12238203"/>
              <a:gd name="connsiteY14146" fmla="*/ 13369999 h 14922648"/>
              <a:gd name="connsiteX14147" fmla="*/ 7104613 w 12238203"/>
              <a:gd name="connsiteY14147" fmla="*/ 13337195 h 14922648"/>
              <a:gd name="connsiteX14148" fmla="*/ 7361751 w 12238203"/>
              <a:gd name="connsiteY14148" fmla="*/ 13414112 h 14922648"/>
              <a:gd name="connsiteX14149" fmla="*/ 7333576 w 12238203"/>
              <a:gd name="connsiteY14149" fmla="*/ 13619807 h 14922648"/>
              <a:gd name="connsiteX14150" fmla="*/ 7378484 w 12238203"/>
              <a:gd name="connsiteY14150" fmla="*/ 13628946 h 14922648"/>
              <a:gd name="connsiteX14151" fmla="*/ 7462142 w 12238203"/>
              <a:gd name="connsiteY14151" fmla="*/ 13750008 h 14922648"/>
              <a:gd name="connsiteX14152" fmla="*/ 7528809 w 12238203"/>
              <a:gd name="connsiteY14152" fmla="*/ 14017994 h 1492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  <a:cxn ang="0">
                <a:pos x="connsiteX13198" y="connsiteY13198"/>
              </a:cxn>
              <a:cxn ang="0">
                <a:pos x="connsiteX13199" y="connsiteY13199"/>
              </a:cxn>
              <a:cxn ang="0">
                <a:pos x="connsiteX13200" y="connsiteY13200"/>
              </a:cxn>
              <a:cxn ang="0">
                <a:pos x="connsiteX13201" y="connsiteY13201"/>
              </a:cxn>
              <a:cxn ang="0">
                <a:pos x="connsiteX13202" y="connsiteY13202"/>
              </a:cxn>
              <a:cxn ang="0">
                <a:pos x="connsiteX13203" y="connsiteY13203"/>
              </a:cxn>
              <a:cxn ang="0">
                <a:pos x="connsiteX13204" y="connsiteY13204"/>
              </a:cxn>
              <a:cxn ang="0">
                <a:pos x="connsiteX13205" y="connsiteY13205"/>
              </a:cxn>
              <a:cxn ang="0">
                <a:pos x="connsiteX13206" y="connsiteY13206"/>
              </a:cxn>
              <a:cxn ang="0">
                <a:pos x="connsiteX13207" y="connsiteY13207"/>
              </a:cxn>
              <a:cxn ang="0">
                <a:pos x="connsiteX13208" y="connsiteY13208"/>
              </a:cxn>
              <a:cxn ang="0">
                <a:pos x="connsiteX13209" y="connsiteY13209"/>
              </a:cxn>
              <a:cxn ang="0">
                <a:pos x="connsiteX13210" y="connsiteY13210"/>
              </a:cxn>
              <a:cxn ang="0">
                <a:pos x="connsiteX13211" y="connsiteY13211"/>
              </a:cxn>
              <a:cxn ang="0">
                <a:pos x="connsiteX13212" y="connsiteY13212"/>
              </a:cxn>
              <a:cxn ang="0">
                <a:pos x="connsiteX13213" y="connsiteY13213"/>
              </a:cxn>
              <a:cxn ang="0">
                <a:pos x="connsiteX13214" y="connsiteY13214"/>
              </a:cxn>
              <a:cxn ang="0">
                <a:pos x="connsiteX13215" y="connsiteY13215"/>
              </a:cxn>
              <a:cxn ang="0">
                <a:pos x="connsiteX13216" y="connsiteY13216"/>
              </a:cxn>
              <a:cxn ang="0">
                <a:pos x="connsiteX13217" y="connsiteY13217"/>
              </a:cxn>
              <a:cxn ang="0">
                <a:pos x="connsiteX13218" y="connsiteY13218"/>
              </a:cxn>
              <a:cxn ang="0">
                <a:pos x="connsiteX13219" y="connsiteY13219"/>
              </a:cxn>
              <a:cxn ang="0">
                <a:pos x="connsiteX13220" y="connsiteY13220"/>
              </a:cxn>
              <a:cxn ang="0">
                <a:pos x="connsiteX13221" y="connsiteY13221"/>
              </a:cxn>
              <a:cxn ang="0">
                <a:pos x="connsiteX13222" y="connsiteY13222"/>
              </a:cxn>
              <a:cxn ang="0">
                <a:pos x="connsiteX13223" y="connsiteY13223"/>
              </a:cxn>
              <a:cxn ang="0">
                <a:pos x="connsiteX13224" y="connsiteY13224"/>
              </a:cxn>
              <a:cxn ang="0">
                <a:pos x="connsiteX13225" y="connsiteY13225"/>
              </a:cxn>
              <a:cxn ang="0">
                <a:pos x="connsiteX13226" y="connsiteY13226"/>
              </a:cxn>
              <a:cxn ang="0">
                <a:pos x="connsiteX13227" y="connsiteY13227"/>
              </a:cxn>
              <a:cxn ang="0">
                <a:pos x="connsiteX13228" y="connsiteY13228"/>
              </a:cxn>
              <a:cxn ang="0">
                <a:pos x="connsiteX13229" y="connsiteY13229"/>
              </a:cxn>
              <a:cxn ang="0">
                <a:pos x="connsiteX13230" y="connsiteY13230"/>
              </a:cxn>
              <a:cxn ang="0">
                <a:pos x="connsiteX13231" y="connsiteY13231"/>
              </a:cxn>
              <a:cxn ang="0">
                <a:pos x="connsiteX13232" y="connsiteY13232"/>
              </a:cxn>
              <a:cxn ang="0">
                <a:pos x="connsiteX13233" y="connsiteY13233"/>
              </a:cxn>
              <a:cxn ang="0">
                <a:pos x="connsiteX13234" y="connsiteY13234"/>
              </a:cxn>
              <a:cxn ang="0">
                <a:pos x="connsiteX13235" y="connsiteY13235"/>
              </a:cxn>
              <a:cxn ang="0">
                <a:pos x="connsiteX13236" y="connsiteY13236"/>
              </a:cxn>
              <a:cxn ang="0">
                <a:pos x="connsiteX13237" y="connsiteY13237"/>
              </a:cxn>
              <a:cxn ang="0">
                <a:pos x="connsiteX13238" y="connsiteY13238"/>
              </a:cxn>
              <a:cxn ang="0">
                <a:pos x="connsiteX13239" y="connsiteY13239"/>
              </a:cxn>
              <a:cxn ang="0">
                <a:pos x="connsiteX13240" y="connsiteY13240"/>
              </a:cxn>
              <a:cxn ang="0">
                <a:pos x="connsiteX13241" y="connsiteY13241"/>
              </a:cxn>
              <a:cxn ang="0">
                <a:pos x="connsiteX13242" y="connsiteY13242"/>
              </a:cxn>
              <a:cxn ang="0">
                <a:pos x="connsiteX13243" y="connsiteY13243"/>
              </a:cxn>
              <a:cxn ang="0">
                <a:pos x="connsiteX13244" y="connsiteY13244"/>
              </a:cxn>
              <a:cxn ang="0">
                <a:pos x="connsiteX13245" y="connsiteY13245"/>
              </a:cxn>
              <a:cxn ang="0">
                <a:pos x="connsiteX13246" y="connsiteY13246"/>
              </a:cxn>
              <a:cxn ang="0">
                <a:pos x="connsiteX13247" y="connsiteY13247"/>
              </a:cxn>
              <a:cxn ang="0">
                <a:pos x="connsiteX13248" y="connsiteY13248"/>
              </a:cxn>
              <a:cxn ang="0">
                <a:pos x="connsiteX13249" y="connsiteY13249"/>
              </a:cxn>
              <a:cxn ang="0">
                <a:pos x="connsiteX13250" y="connsiteY13250"/>
              </a:cxn>
              <a:cxn ang="0">
                <a:pos x="connsiteX13251" y="connsiteY13251"/>
              </a:cxn>
              <a:cxn ang="0">
                <a:pos x="connsiteX13252" y="connsiteY13252"/>
              </a:cxn>
              <a:cxn ang="0">
                <a:pos x="connsiteX13253" y="connsiteY13253"/>
              </a:cxn>
              <a:cxn ang="0">
                <a:pos x="connsiteX13254" y="connsiteY13254"/>
              </a:cxn>
              <a:cxn ang="0">
                <a:pos x="connsiteX13255" y="connsiteY13255"/>
              </a:cxn>
              <a:cxn ang="0">
                <a:pos x="connsiteX13256" y="connsiteY13256"/>
              </a:cxn>
              <a:cxn ang="0">
                <a:pos x="connsiteX13257" y="connsiteY13257"/>
              </a:cxn>
              <a:cxn ang="0">
                <a:pos x="connsiteX13258" y="connsiteY13258"/>
              </a:cxn>
              <a:cxn ang="0">
                <a:pos x="connsiteX13259" y="connsiteY13259"/>
              </a:cxn>
              <a:cxn ang="0">
                <a:pos x="connsiteX13260" y="connsiteY13260"/>
              </a:cxn>
              <a:cxn ang="0">
                <a:pos x="connsiteX13261" y="connsiteY13261"/>
              </a:cxn>
              <a:cxn ang="0">
                <a:pos x="connsiteX13262" y="connsiteY13262"/>
              </a:cxn>
              <a:cxn ang="0">
                <a:pos x="connsiteX13263" y="connsiteY13263"/>
              </a:cxn>
              <a:cxn ang="0">
                <a:pos x="connsiteX13264" y="connsiteY13264"/>
              </a:cxn>
              <a:cxn ang="0">
                <a:pos x="connsiteX13265" y="connsiteY13265"/>
              </a:cxn>
              <a:cxn ang="0">
                <a:pos x="connsiteX13266" y="connsiteY13266"/>
              </a:cxn>
              <a:cxn ang="0">
                <a:pos x="connsiteX13267" y="connsiteY13267"/>
              </a:cxn>
              <a:cxn ang="0">
                <a:pos x="connsiteX13268" y="connsiteY13268"/>
              </a:cxn>
              <a:cxn ang="0">
                <a:pos x="connsiteX13269" y="connsiteY13269"/>
              </a:cxn>
              <a:cxn ang="0">
                <a:pos x="connsiteX13270" y="connsiteY13270"/>
              </a:cxn>
              <a:cxn ang="0">
                <a:pos x="connsiteX13271" y="connsiteY13271"/>
              </a:cxn>
              <a:cxn ang="0">
                <a:pos x="connsiteX13272" y="connsiteY13272"/>
              </a:cxn>
              <a:cxn ang="0">
                <a:pos x="connsiteX13273" y="connsiteY13273"/>
              </a:cxn>
              <a:cxn ang="0">
                <a:pos x="connsiteX13274" y="connsiteY13274"/>
              </a:cxn>
              <a:cxn ang="0">
                <a:pos x="connsiteX13275" y="connsiteY13275"/>
              </a:cxn>
              <a:cxn ang="0">
                <a:pos x="connsiteX13276" y="connsiteY13276"/>
              </a:cxn>
              <a:cxn ang="0">
                <a:pos x="connsiteX13277" y="connsiteY13277"/>
              </a:cxn>
              <a:cxn ang="0">
                <a:pos x="connsiteX13278" y="connsiteY13278"/>
              </a:cxn>
              <a:cxn ang="0">
                <a:pos x="connsiteX13279" y="connsiteY13279"/>
              </a:cxn>
              <a:cxn ang="0">
                <a:pos x="connsiteX13280" y="connsiteY13280"/>
              </a:cxn>
              <a:cxn ang="0">
                <a:pos x="connsiteX13281" y="connsiteY13281"/>
              </a:cxn>
              <a:cxn ang="0">
                <a:pos x="connsiteX13282" y="connsiteY13282"/>
              </a:cxn>
              <a:cxn ang="0">
                <a:pos x="connsiteX13283" y="connsiteY13283"/>
              </a:cxn>
              <a:cxn ang="0">
                <a:pos x="connsiteX13284" y="connsiteY13284"/>
              </a:cxn>
              <a:cxn ang="0">
                <a:pos x="connsiteX13285" y="connsiteY13285"/>
              </a:cxn>
              <a:cxn ang="0">
                <a:pos x="connsiteX13286" y="connsiteY13286"/>
              </a:cxn>
              <a:cxn ang="0">
                <a:pos x="connsiteX13287" y="connsiteY13287"/>
              </a:cxn>
              <a:cxn ang="0">
                <a:pos x="connsiteX13288" y="connsiteY13288"/>
              </a:cxn>
              <a:cxn ang="0">
                <a:pos x="connsiteX13289" y="connsiteY13289"/>
              </a:cxn>
              <a:cxn ang="0">
                <a:pos x="connsiteX13290" y="connsiteY13290"/>
              </a:cxn>
              <a:cxn ang="0">
                <a:pos x="connsiteX13291" y="connsiteY13291"/>
              </a:cxn>
              <a:cxn ang="0">
                <a:pos x="connsiteX13292" y="connsiteY13292"/>
              </a:cxn>
              <a:cxn ang="0">
                <a:pos x="connsiteX13293" y="connsiteY13293"/>
              </a:cxn>
              <a:cxn ang="0">
                <a:pos x="connsiteX13294" y="connsiteY13294"/>
              </a:cxn>
              <a:cxn ang="0">
                <a:pos x="connsiteX13295" y="connsiteY13295"/>
              </a:cxn>
              <a:cxn ang="0">
                <a:pos x="connsiteX13296" y="connsiteY13296"/>
              </a:cxn>
              <a:cxn ang="0">
                <a:pos x="connsiteX13297" y="connsiteY13297"/>
              </a:cxn>
              <a:cxn ang="0">
                <a:pos x="connsiteX13298" y="connsiteY13298"/>
              </a:cxn>
              <a:cxn ang="0">
                <a:pos x="connsiteX13299" y="connsiteY13299"/>
              </a:cxn>
              <a:cxn ang="0">
                <a:pos x="connsiteX13300" y="connsiteY13300"/>
              </a:cxn>
              <a:cxn ang="0">
                <a:pos x="connsiteX13301" y="connsiteY13301"/>
              </a:cxn>
              <a:cxn ang="0">
                <a:pos x="connsiteX13302" y="connsiteY13302"/>
              </a:cxn>
              <a:cxn ang="0">
                <a:pos x="connsiteX13303" y="connsiteY13303"/>
              </a:cxn>
              <a:cxn ang="0">
                <a:pos x="connsiteX13304" y="connsiteY13304"/>
              </a:cxn>
              <a:cxn ang="0">
                <a:pos x="connsiteX13305" y="connsiteY13305"/>
              </a:cxn>
              <a:cxn ang="0">
                <a:pos x="connsiteX13306" y="connsiteY13306"/>
              </a:cxn>
              <a:cxn ang="0">
                <a:pos x="connsiteX13307" y="connsiteY13307"/>
              </a:cxn>
              <a:cxn ang="0">
                <a:pos x="connsiteX13308" y="connsiteY13308"/>
              </a:cxn>
              <a:cxn ang="0">
                <a:pos x="connsiteX13309" y="connsiteY13309"/>
              </a:cxn>
              <a:cxn ang="0">
                <a:pos x="connsiteX13310" y="connsiteY13310"/>
              </a:cxn>
              <a:cxn ang="0">
                <a:pos x="connsiteX13311" y="connsiteY13311"/>
              </a:cxn>
              <a:cxn ang="0">
                <a:pos x="connsiteX13312" y="connsiteY13312"/>
              </a:cxn>
              <a:cxn ang="0">
                <a:pos x="connsiteX13313" y="connsiteY13313"/>
              </a:cxn>
              <a:cxn ang="0">
                <a:pos x="connsiteX13314" y="connsiteY13314"/>
              </a:cxn>
              <a:cxn ang="0">
                <a:pos x="connsiteX13315" y="connsiteY13315"/>
              </a:cxn>
              <a:cxn ang="0">
                <a:pos x="connsiteX13316" y="connsiteY13316"/>
              </a:cxn>
              <a:cxn ang="0">
                <a:pos x="connsiteX13317" y="connsiteY13317"/>
              </a:cxn>
              <a:cxn ang="0">
                <a:pos x="connsiteX13318" y="connsiteY13318"/>
              </a:cxn>
              <a:cxn ang="0">
                <a:pos x="connsiteX13319" y="connsiteY13319"/>
              </a:cxn>
              <a:cxn ang="0">
                <a:pos x="connsiteX13320" y="connsiteY13320"/>
              </a:cxn>
              <a:cxn ang="0">
                <a:pos x="connsiteX13321" y="connsiteY13321"/>
              </a:cxn>
              <a:cxn ang="0">
                <a:pos x="connsiteX13322" y="connsiteY13322"/>
              </a:cxn>
              <a:cxn ang="0">
                <a:pos x="connsiteX13323" y="connsiteY13323"/>
              </a:cxn>
              <a:cxn ang="0">
                <a:pos x="connsiteX13324" y="connsiteY13324"/>
              </a:cxn>
              <a:cxn ang="0">
                <a:pos x="connsiteX13325" y="connsiteY13325"/>
              </a:cxn>
              <a:cxn ang="0">
                <a:pos x="connsiteX13326" y="connsiteY13326"/>
              </a:cxn>
              <a:cxn ang="0">
                <a:pos x="connsiteX13327" y="connsiteY13327"/>
              </a:cxn>
              <a:cxn ang="0">
                <a:pos x="connsiteX13328" y="connsiteY13328"/>
              </a:cxn>
              <a:cxn ang="0">
                <a:pos x="connsiteX13329" y="connsiteY13329"/>
              </a:cxn>
              <a:cxn ang="0">
                <a:pos x="connsiteX13330" y="connsiteY13330"/>
              </a:cxn>
              <a:cxn ang="0">
                <a:pos x="connsiteX13331" y="connsiteY13331"/>
              </a:cxn>
              <a:cxn ang="0">
                <a:pos x="connsiteX13332" y="connsiteY13332"/>
              </a:cxn>
              <a:cxn ang="0">
                <a:pos x="connsiteX13333" y="connsiteY13333"/>
              </a:cxn>
              <a:cxn ang="0">
                <a:pos x="connsiteX13334" y="connsiteY13334"/>
              </a:cxn>
              <a:cxn ang="0">
                <a:pos x="connsiteX13335" y="connsiteY13335"/>
              </a:cxn>
              <a:cxn ang="0">
                <a:pos x="connsiteX13336" y="connsiteY13336"/>
              </a:cxn>
              <a:cxn ang="0">
                <a:pos x="connsiteX13337" y="connsiteY13337"/>
              </a:cxn>
              <a:cxn ang="0">
                <a:pos x="connsiteX13338" y="connsiteY13338"/>
              </a:cxn>
              <a:cxn ang="0">
                <a:pos x="connsiteX13339" y="connsiteY13339"/>
              </a:cxn>
              <a:cxn ang="0">
                <a:pos x="connsiteX13340" y="connsiteY13340"/>
              </a:cxn>
              <a:cxn ang="0">
                <a:pos x="connsiteX13341" y="connsiteY13341"/>
              </a:cxn>
              <a:cxn ang="0">
                <a:pos x="connsiteX13342" y="connsiteY13342"/>
              </a:cxn>
              <a:cxn ang="0">
                <a:pos x="connsiteX13343" y="connsiteY13343"/>
              </a:cxn>
              <a:cxn ang="0">
                <a:pos x="connsiteX13344" y="connsiteY13344"/>
              </a:cxn>
              <a:cxn ang="0">
                <a:pos x="connsiteX13345" y="connsiteY13345"/>
              </a:cxn>
              <a:cxn ang="0">
                <a:pos x="connsiteX13346" y="connsiteY13346"/>
              </a:cxn>
              <a:cxn ang="0">
                <a:pos x="connsiteX13347" y="connsiteY13347"/>
              </a:cxn>
              <a:cxn ang="0">
                <a:pos x="connsiteX13348" y="connsiteY13348"/>
              </a:cxn>
              <a:cxn ang="0">
                <a:pos x="connsiteX13349" y="connsiteY13349"/>
              </a:cxn>
              <a:cxn ang="0">
                <a:pos x="connsiteX13350" y="connsiteY13350"/>
              </a:cxn>
              <a:cxn ang="0">
                <a:pos x="connsiteX13351" y="connsiteY13351"/>
              </a:cxn>
              <a:cxn ang="0">
                <a:pos x="connsiteX13352" y="connsiteY13352"/>
              </a:cxn>
              <a:cxn ang="0">
                <a:pos x="connsiteX13353" y="connsiteY13353"/>
              </a:cxn>
              <a:cxn ang="0">
                <a:pos x="connsiteX13354" y="connsiteY13354"/>
              </a:cxn>
              <a:cxn ang="0">
                <a:pos x="connsiteX13355" y="connsiteY13355"/>
              </a:cxn>
              <a:cxn ang="0">
                <a:pos x="connsiteX13356" y="connsiteY13356"/>
              </a:cxn>
              <a:cxn ang="0">
                <a:pos x="connsiteX13357" y="connsiteY13357"/>
              </a:cxn>
              <a:cxn ang="0">
                <a:pos x="connsiteX13358" y="connsiteY13358"/>
              </a:cxn>
              <a:cxn ang="0">
                <a:pos x="connsiteX13359" y="connsiteY13359"/>
              </a:cxn>
              <a:cxn ang="0">
                <a:pos x="connsiteX13360" y="connsiteY13360"/>
              </a:cxn>
              <a:cxn ang="0">
                <a:pos x="connsiteX13361" y="connsiteY13361"/>
              </a:cxn>
              <a:cxn ang="0">
                <a:pos x="connsiteX13362" y="connsiteY13362"/>
              </a:cxn>
              <a:cxn ang="0">
                <a:pos x="connsiteX13363" y="connsiteY13363"/>
              </a:cxn>
              <a:cxn ang="0">
                <a:pos x="connsiteX13364" y="connsiteY13364"/>
              </a:cxn>
              <a:cxn ang="0">
                <a:pos x="connsiteX13365" y="connsiteY13365"/>
              </a:cxn>
              <a:cxn ang="0">
                <a:pos x="connsiteX13366" y="connsiteY13366"/>
              </a:cxn>
              <a:cxn ang="0">
                <a:pos x="connsiteX13367" y="connsiteY13367"/>
              </a:cxn>
              <a:cxn ang="0">
                <a:pos x="connsiteX13368" y="connsiteY13368"/>
              </a:cxn>
              <a:cxn ang="0">
                <a:pos x="connsiteX13369" y="connsiteY13369"/>
              </a:cxn>
              <a:cxn ang="0">
                <a:pos x="connsiteX13370" y="connsiteY13370"/>
              </a:cxn>
              <a:cxn ang="0">
                <a:pos x="connsiteX13371" y="connsiteY13371"/>
              </a:cxn>
              <a:cxn ang="0">
                <a:pos x="connsiteX13372" y="connsiteY13372"/>
              </a:cxn>
              <a:cxn ang="0">
                <a:pos x="connsiteX13373" y="connsiteY13373"/>
              </a:cxn>
              <a:cxn ang="0">
                <a:pos x="connsiteX13374" y="connsiteY13374"/>
              </a:cxn>
              <a:cxn ang="0">
                <a:pos x="connsiteX13375" y="connsiteY13375"/>
              </a:cxn>
              <a:cxn ang="0">
                <a:pos x="connsiteX13376" y="connsiteY13376"/>
              </a:cxn>
              <a:cxn ang="0">
                <a:pos x="connsiteX13377" y="connsiteY13377"/>
              </a:cxn>
              <a:cxn ang="0">
                <a:pos x="connsiteX13378" y="connsiteY13378"/>
              </a:cxn>
              <a:cxn ang="0">
                <a:pos x="connsiteX13379" y="connsiteY13379"/>
              </a:cxn>
              <a:cxn ang="0">
                <a:pos x="connsiteX13380" y="connsiteY13380"/>
              </a:cxn>
              <a:cxn ang="0">
                <a:pos x="connsiteX13381" y="connsiteY13381"/>
              </a:cxn>
              <a:cxn ang="0">
                <a:pos x="connsiteX13382" y="connsiteY13382"/>
              </a:cxn>
              <a:cxn ang="0">
                <a:pos x="connsiteX13383" y="connsiteY13383"/>
              </a:cxn>
              <a:cxn ang="0">
                <a:pos x="connsiteX13384" y="connsiteY13384"/>
              </a:cxn>
              <a:cxn ang="0">
                <a:pos x="connsiteX13385" y="connsiteY13385"/>
              </a:cxn>
              <a:cxn ang="0">
                <a:pos x="connsiteX13386" y="connsiteY13386"/>
              </a:cxn>
              <a:cxn ang="0">
                <a:pos x="connsiteX13387" y="connsiteY13387"/>
              </a:cxn>
              <a:cxn ang="0">
                <a:pos x="connsiteX13388" y="connsiteY13388"/>
              </a:cxn>
              <a:cxn ang="0">
                <a:pos x="connsiteX13389" y="connsiteY13389"/>
              </a:cxn>
              <a:cxn ang="0">
                <a:pos x="connsiteX13390" y="connsiteY13390"/>
              </a:cxn>
              <a:cxn ang="0">
                <a:pos x="connsiteX13391" y="connsiteY13391"/>
              </a:cxn>
              <a:cxn ang="0">
                <a:pos x="connsiteX13392" y="connsiteY13392"/>
              </a:cxn>
              <a:cxn ang="0">
                <a:pos x="connsiteX13393" y="connsiteY13393"/>
              </a:cxn>
              <a:cxn ang="0">
                <a:pos x="connsiteX13394" y="connsiteY13394"/>
              </a:cxn>
              <a:cxn ang="0">
                <a:pos x="connsiteX13395" y="connsiteY13395"/>
              </a:cxn>
              <a:cxn ang="0">
                <a:pos x="connsiteX13396" y="connsiteY13396"/>
              </a:cxn>
              <a:cxn ang="0">
                <a:pos x="connsiteX13397" y="connsiteY13397"/>
              </a:cxn>
              <a:cxn ang="0">
                <a:pos x="connsiteX13398" y="connsiteY13398"/>
              </a:cxn>
              <a:cxn ang="0">
                <a:pos x="connsiteX13399" y="connsiteY13399"/>
              </a:cxn>
              <a:cxn ang="0">
                <a:pos x="connsiteX13400" y="connsiteY13400"/>
              </a:cxn>
              <a:cxn ang="0">
                <a:pos x="connsiteX13401" y="connsiteY13401"/>
              </a:cxn>
              <a:cxn ang="0">
                <a:pos x="connsiteX13402" y="connsiteY13402"/>
              </a:cxn>
              <a:cxn ang="0">
                <a:pos x="connsiteX13403" y="connsiteY13403"/>
              </a:cxn>
              <a:cxn ang="0">
                <a:pos x="connsiteX13404" y="connsiteY13404"/>
              </a:cxn>
              <a:cxn ang="0">
                <a:pos x="connsiteX13405" y="connsiteY13405"/>
              </a:cxn>
              <a:cxn ang="0">
                <a:pos x="connsiteX13406" y="connsiteY13406"/>
              </a:cxn>
              <a:cxn ang="0">
                <a:pos x="connsiteX13407" y="connsiteY13407"/>
              </a:cxn>
              <a:cxn ang="0">
                <a:pos x="connsiteX13408" y="connsiteY13408"/>
              </a:cxn>
              <a:cxn ang="0">
                <a:pos x="connsiteX13409" y="connsiteY13409"/>
              </a:cxn>
              <a:cxn ang="0">
                <a:pos x="connsiteX13410" y="connsiteY13410"/>
              </a:cxn>
              <a:cxn ang="0">
                <a:pos x="connsiteX13411" y="connsiteY13411"/>
              </a:cxn>
              <a:cxn ang="0">
                <a:pos x="connsiteX13412" y="connsiteY13412"/>
              </a:cxn>
              <a:cxn ang="0">
                <a:pos x="connsiteX13413" y="connsiteY13413"/>
              </a:cxn>
              <a:cxn ang="0">
                <a:pos x="connsiteX13414" y="connsiteY13414"/>
              </a:cxn>
              <a:cxn ang="0">
                <a:pos x="connsiteX13415" y="connsiteY13415"/>
              </a:cxn>
              <a:cxn ang="0">
                <a:pos x="connsiteX13416" y="connsiteY13416"/>
              </a:cxn>
              <a:cxn ang="0">
                <a:pos x="connsiteX13417" y="connsiteY13417"/>
              </a:cxn>
              <a:cxn ang="0">
                <a:pos x="connsiteX13418" y="connsiteY13418"/>
              </a:cxn>
              <a:cxn ang="0">
                <a:pos x="connsiteX13419" y="connsiteY13419"/>
              </a:cxn>
              <a:cxn ang="0">
                <a:pos x="connsiteX13420" y="connsiteY13420"/>
              </a:cxn>
              <a:cxn ang="0">
                <a:pos x="connsiteX13421" y="connsiteY13421"/>
              </a:cxn>
              <a:cxn ang="0">
                <a:pos x="connsiteX13422" y="connsiteY13422"/>
              </a:cxn>
              <a:cxn ang="0">
                <a:pos x="connsiteX13423" y="connsiteY13423"/>
              </a:cxn>
              <a:cxn ang="0">
                <a:pos x="connsiteX13424" y="connsiteY13424"/>
              </a:cxn>
              <a:cxn ang="0">
                <a:pos x="connsiteX13425" y="connsiteY13425"/>
              </a:cxn>
              <a:cxn ang="0">
                <a:pos x="connsiteX13426" y="connsiteY13426"/>
              </a:cxn>
              <a:cxn ang="0">
                <a:pos x="connsiteX13427" y="connsiteY13427"/>
              </a:cxn>
              <a:cxn ang="0">
                <a:pos x="connsiteX13428" y="connsiteY13428"/>
              </a:cxn>
              <a:cxn ang="0">
                <a:pos x="connsiteX13429" y="connsiteY13429"/>
              </a:cxn>
              <a:cxn ang="0">
                <a:pos x="connsiteX13430" y="connsiteY13430"/>
              </a:cxn>
              <a:cxn ang="0">
                <a:pos x="connsiteX13431" y="connsiteY13431"/>
              </a:cxn>
              <a:cxn ang="0">
                <a:pos x="connsiteX13432" y="connsiteY13432"/>
              </a:cxn>
              <a:cxn ang="0">
                <a:pos x="connsiteX13433" y="connsiteY13433"/>
              </a:cxn>
              <a:cxn ang="0">
                <a:pos x="connsiteX13434" y="connsiteY13434"/>
              </a:cxn>
              <a:cxn ang="0">
                <a:pos x="connsiteX13435" y="connsiteY13435"/>
              </a:cxn>
              <a:cxn ang="0">
                <a:pos x="connsiteX13436" y="connsiteY13436"/>
              </a:cxn>
              <a:cxn ang="0">
                <a:pos x="connsiteX13437" y="connsiteY13437"/>
              </a:cxn>
              <a:cxn ang="0">
                <a:pos x="connsiteX13438" y="connsiteY13438"/>
              </a:cxn>
              <a:cxn ang="0">
                <a:pos x="connsiteX13439" y="connsiteY13439"/>
              </a:cxn>
              <a:cxn ang="0">
                <a:pos x="connsiteX13440" y="connsiteY13440"/>
              </a:cxn>
              <a:cxn ang="0">
                <a:pos x="connsiteX13441" y="connsiteY13441"/>
              </a:cxn>
              <a:cxn ang="0">
                <a:pos x="connsiteX13442" y="connsiteY13442"/>
              </a:cxn>
              <a:cxn ang="0">
                <a:pos x="connsiteX13443" y="connsiteY13443"/>
              </a:cxn>
              <a:cxn ang="0">
                <a:pos x="connsiteX13444" y="connsiteY13444"/>
              </a:cxn>
              <a:cxn ang="0">
                <a:pos x="connsiteX13445" y="connsiteY13445"/>
              </a:cxn>
              <a:cxn ang="0">
                <a:pos x="connsiteX13446" y="connsiteY13446"/>
              </a:cxn>
              <a:cxn ang="0">
                <a:pos x="connsiteX13447" y="connsiteY13447"/>
              </a:cxn>
              <a:cxn ang="0">
                <a:pos x="connsiteX13448" y="connsiteY13448"/>
              </a:cxn>
              <a:cxn ang="0">
                <a:pos x="connsiteX13449" y="connsiteY13449"/>
              </a:cxn>
              <a:cxn ang="0">
                <a:pos x="connsiteX13450" y="connsiteY13450"/>
              </a:cxn>
              <a:cxn ang="0">
                <a:pos x="connsiteX13451" y="connsiteY13451"/>
              </a:cxn>
              <a:cxn ang="0">
                <a:pos x="connsiteX13452" y="connsiteY13452"/>
              </a:cxn>
              <a:cxn ang="0">
                <a:pos x="connsiteX13453" y="connsiteY13453"/>
              </a:cxn>
              <a:cxn ang="0">
                <a:pos x="connsiteX13454" y="connsiteY13454"/>
              </a:cxn>
              <a:cxn ang="0">
                <a:pos x="connsiteX13455" y="connsiteY13455"/>
              </a:cxn>
              <a:cxn ang="0">
                <a:pos x="connsiteX13456" y="connsiteY13456"/>
              </a:cxn>
              <a:cxn ang="0">
                <a:pos x="connsiteX13457" y="connsiteY13457"/>
              </a:cxn>
              <a:cxn ang="0">
                <a:pos x="connsiteX13458" y="connsiteY13458"/>
              </a:cxn>
              <a:cxn ang="0">
                <a:pos x="connsiteX13459" y="connsiteY13459"/>
              </a:cxn>
              <a:cxn ang="0">
                <a:pos x="connsiteX13460" y="connsiteY13460"/>
              </a:cxn>
              <a:cxn ang="0">
                <a:pos x="connsiteX13461" y="connsiteY13461"/>
              </a:cxn>
              <a:cxn ang="0">
                <a:pos x="connsiteX13462" y="connsiteY13462"/>
              </a:cxn>
              <a:cxn ang="0">
                <a:pos x="connsiteX13463" y="connsiteY13463"/>
              </a:cxn>
              <a:cxn ang="0">
                <a:pos x="connsiteX13464" y="connsiteY13464"/>
              </a:cxn>
              <a:cxn ang="0">
                <a:pos x="connsiteX13465" y="connsiteY13465"/>
              </a:cxn>
              <a:cxn ang="0">
                <a:pos x="connsiteX13466" y="connsiteY13466"/>
              </a:cxn>
              <a:cxn ang="0">
                <a:pos x="connsiteX13467" y="connsiteY13467"/>
              </a:cxn>
              <a:cxn ang="0">
                <a:pos x="connsiteX13468" y="connsiteY13468"/>
              </a:cxn>
              <a:cxn ang="0">
                <a:pos x="connsiteX13469" y="connsiteY13469"/>
              </a:cxn>
              <a:cxn ang="0">
                <a:pos x="connsiteX13470" y="connsiteY13470"/>
              </a:cxn>
              <a:cxn ang="0">
                <a:pos x="connsiteX13471" y="connsiteY13471"/>
              </a:cxn>
              <a:cxn ang="0">
                <a:pos x="connsiteX13472" y="connsiteY13472"/>
              </a:cxn>
              <a:cxn ang="0">
                <a:pos x="connsiteX13473" y="connsiteY13473"/>
              </a:cxn>
              <a:cxn ang="0">
                <a:pos x="connsiteX13474" y="connsiteY13474"/>
              </a:cxn>
              <a:cxn ang="0">
                <a:pos x="connsiteX13475" y="connsiteY13475"/>
              </a:cxn>
              <a:cxn ang="0">
                <a:pos x="connsiteX13476" y="connsiteY13476"/>
              </a:cxn>
              <a:cxn ang="0">
                <a:pos x="connsiteX13477" y="connsiteY13477"/>
              </a:cxn>
              <a:cxn ang="0">
                <a:pos x="connsiteX13478" y="connsiteY13478"/>
              </a:cxn>
              <a:cxn ang="0">
                <a:pos x="connsiteX13479" y="connsiteY13479"/>
              </a:cxn>
              <a:cxn ang="0">
                <a:pos x="connsiteX13480" y="connsiteY13480"/>
              </a:cxn>
              <a:cxn ang="0">
                <a:pos x="connsiteX13481" y="connsiteY13481"/>
              </a:cxn>
              <a:cxn ang="0">
                <a:pos x="connsiteX13482" y="connsiteY13482"/>
              </a:cxn>
              <a:cxn ang="0">
                <a:pos x="connsiteX13483" y="connsiteY13483"/>
              </a:cxn>
              <a:cxn ang="0">
                <a:pos x="connsiteX13484" y="connsiteY13484"/>
              </a:cxn>
              <a:cxn ang="0">
                <a:pos x="connsiteX13485" y="connsiteY13485"/>
              </a:cxn>
              <a:cxn ang="0">
                <a:pos x="connsiteX13486" y="connsiteY13486"/>
              </a:cxn>
              <a:cxn ang="0">
                <a:pos x="connsiteX13487" y="connsiteY13487"/>
              </a:cxn>
              <a:cxn ang="0">
                <a:pos x="connsiteX13488" y="connsiteY13488"/>
              </a:cxn>
              <a:cxn ang="0">
                <a:pos x="connsiteX13489" y="connsiteY13489"/>
              </a:cxn>
              <a:cxn ang="0">
                <a:pos x="connsiteX13490" y="connsiteY13490"/>
              </a:cxn>
              <a:cxn ang="0">
                <a:pos x="connsiteX13491" y="connsiteY13491"/>
              </a:cxn>
              <a:cxn ang="0">
                <a:pos x="connsiteX13492" y="connsiteY13492"/>
              </a:cxn>
              <a:cxn ang="0">
                <a:pos x="connsiteX13493" y="connsiteY13493"/>
              </a:cxn>
              <a:cxn ang="0">
                <a:pos x="connsiteX13494" y="connsiteY13494"/>
              </a:cxn>
              <a:cxn ang="0">
                <a:pos x="connsiteX13495" y="connsiteY13495"/>
              </a:cxn>
              <a:cxn ang="0">
                <a:pos x="connsiteX13496" y="connsiteY13496"/>
              </a:cxn>
              <a:cxn ang="0">
                <a:pos x="connsiteX13497" y="connsiteY13497"/>
              </a:cxn>
              <a:cxn ang="0">
                <a:pos x="connsiteX13498" y="connsiteY13498"/>
              </a:cxn>
              <a:cxn ang="0">
                <a:pos x="connsiteX13499" y="connsiteY13499"/>
              </a:cxn>
              <a:cxn ang="0">
                <a:pos x="connsiteX13500" y="connsiteY13500"/>
              </a:cxn>
              <a:cxn ang="0">
                <a:pos x="connsiteX13501" y="connsiteY13501"/>
              </a:cxn>
              <a:cxn ang="0">
                <a:pos x="connsiteX13502" y="connsiteY13502"/>
              </a:cxn>
              <a:cxn ang="0">
                <a:pos x="connsiteX13503" y="connsiteY13503"/>
              </a:cxn>
              <a:cxn ang="0">
                <a:pos x="connsiteX13504" y="connsiteY13504"/>
              </a:cxn>
              <a:cxn ang="0">
                <a:pos x="connsiteX13505" y="connsiteY13505"/>
              </a:cxn>
              <a:cxn ang="0">
                <a:pos x="connsiteX13506" y="connsiteY13506"/>
              </a:cxn>
              <a:cxn ang="0">
                <a:pos x="connsiteX13507" y="connsiteY13507"/>
              </a:cxn>
              <a:cxn ang="0">
                <a:pos x="connsiteX13508" y="connsiteY13508"/>
              </a:cxn>
              <a:cxn ang="0">
                <a:pos x="connsiteX13509" y="connsiteY13509"/>
              </a:cxn>
              <a:cxn ang="0">
                <a:pos x="connsiteX13510" y="connsiteY13510"/>
              </a:cxn>
              <a:cxn ang="0">
                <a:pos x="connsiteX13511" y="connsiteY13511"/>
              </a:cxn>
              <a:cxn ang="0">
                <a:pos x="connsiteX13512" y="connsiteY13512"/>
              </a:cxn>
              <a:cxn ang="0">
                <a:pos x="connsiteX13513" y="connsiteY13513"/>
              </a:cxn>
              <a:cxn ang="0">
                <a:pos x="connsiteX13514" y="connsiteY13514"/>
              </a:cxn>
              <a:cxn ang="0">
                <a:pos x="connsiteX13515" y="connsiteY13515"/>
              </a:cxn>
              <a:cxn ang="0">
                <a:pos x="connsiteX13516" y="connsiteY13516"/>
              </a:cxn>
              <a:cxn ang="0">
                <a:pos x="connsiteX13517" y="connsiteY13517"/>
              </a:cxn>
              <a:cxn ang="0">
                <a:pos x="connsiteX13518" y="connsiteY13518"/>
              </a:cxn>
              <a:cxn ang="0">
                <a:pos x="connsiteX13519" y="connsiteY13519"/>
              </a:cxn>
              <a:cxn ang="0">
                <a:pos x="connsiteX13520" y="connsiteY13520"/>
              </a:cxn>
              <a:cxn ang="0">
                <a:pos x="connsiteX13521" y="connsiteY13521"/>
              </a:cxn>
              <a:cxn ang="0">
                <a:pos x="connsiteX13522" y="connsiteY13522"/>
              </a:cxn>
              <a:cxn ang="0">
                <a:pos x="connsiteX13523" y="connsiteY13523"/>
              </a:cxn>
              <a:cxn ang="0">
                <a:pos x="connsiteX13524" y="connsiteY13524"/>
              </a:cxn>
              <a:cxn ang="0">
                <a:pos x="connsiteX13525" y="connsiteY13525"/>
              </a:cxn>
              <a:cxn ang="0">
                <a:pos x="connsiteX13526" y="connsiteY13526"/>
              </a:cxn>
              <a:cxn ang="0">
                <a:pos x="connsiteX13527" y="connsiteY13527"/>
              </a:cxn>
              <a:cxn ang="0">
                <a:pos x="connsiteX13528" y="connsiteY13528"/>
              </a:cxn>
              <a:cxn ang="0">
                <a:pos x="connsiteX13529" y="connsiteY13529"/>
              </a:cxn>
              <a:cxn ang="0">
                <a:pos x="connsiteX13530" y="connsiteY13530"/>
              </a:cxn>
              <a:cxn ang="0">
                <a:pos x="connsiteX13531" y="connsiteY13531"/>
              </a:cxn>
              <a:cxn ang="0">
                <a:pos x="connsiteX13532" y="connsiteY13532"/>
              </a:cxn>
              <a:cxn ang="0">
                <a:pos x="connsiteX13533" y="connsiteY13533"/>
              </a:cxn>
              <a:cxn ang="0">
                <a:pos x="connsiteX13534" y="connsiteY13534"/>
              </a:cxn>
              <a:cxn ang="0">
                <a:pos x="connsiteX13535" y="connsiteY13535"/>
              </a:cxn>
              <a:cxn ang="0">
                <a:pos x="connsiteX13536" y="connsiteY13536"/>
              </a:cxn>
              <a:cxn ang="0">
                <a:pos x="connsiteX13537" y="connsiteY13537"/>
              </a:cxn>
              <a:cxn ang="0">
                <a:pos x="connsiteX13538" y="connsiteY13538"/>
              </a:cxn>
              <a:cxn ang="0">
                <a:pos x="connsiteX13539" y="connsiteY13539"/>
              </a:cxn>
              <a:cxn ang="0">
                <a:pos x="connsiteX13540" y="connsiteY13540"/>
              </a:cxn>
              <a:cxn ang="0">
                <a:pos x="connsiteX13541" y="connsiteY13541"/>
              </a:cxn>
              <a:cxn ang="0">
                <a:pos x="connsiteX13542" y="connsiteY13542"/>
              </a:cxn>
              <a:cxn ang="0">
                <a:pos x="connsiteX13543" y="connsiteY13543"/>
              </a:cxn>
              <a:cxn ang="0">
                <a:pos x="connsiteX13544" y="connsiteY13544"/>
              </a:cxn>
              <a:cxn ang="0">
                <a:pos x="connsiteX13545" y="connsiteY13545"/>
              </a:cxn>
              <a:cxn ang="0">
                <a:pos x="connsiteX13546" y="connsiteY13546"/>
              </a:cxn>
              <a:cxn ang="0">
                <a:pos x="connsiteX13547" y="connsiteY13547"/>
              </a:cxn>
              <a:cxn ang="0">
                <a:pos x="connsiteX13548" y="connsiteY13548"/>
              </a:cxn>
              <a:cxn ang="0">
                <a:pos x="connsiteX13549" y="connsiteY13549"/>
              </a:cxn>
              <a:cxn ang="0">
                <a:pos x="connsiteX13550" y="connsiteY13550"/>
              </a:cxn>
              <a:cxn ang="0">
                <a:pos x="connsiteX13551" y="connsiteY13551"/>
              </a:cxn>
              <a:cxn ang="0">
                <a:pos x="connsiteX13552" y="connsiteY13552"/>
              </a:cxn>
              <a:cxn ang="0">
                <a:pos x="connsiteX13553" y="connsiteY13553"/>
              </a:cxn>
              <a:cxn ang="0">
                <a:pos x="connsiteX13554" y="connsiteY13554"/>
              </a:cxn>
              <a:cxn ang="0">
                <a:pos x="connsiteX13555" y="connsiteY13555"/>
              </a:cxn>
              <a:cxn ang="0">
                <a:pos x="connsiteX13556" y="connsiteY13556"/>
              </a:cxn>
              <a:cxn ang="0">
                <a:pos x="connsiteX13557" y="connsiteY13557"/>
              </a:cxn>
              <a:cxn ang="0">
                <a:pos x="connsiteX13558" y="connsiteY13558"/>
              </a:cxn>
              <a:cxn ang="0">
                <a:pos x="connsiteX13559" y="connsiteY13559"/>
              </a:cxn>
              <a:cxn ang="0">
                <a:pos x="connsiteX13560" y="connsiteY13560"/>
              </a:cxn>
              <a:cxn ang="0">
                <a:pos x="connsiteX13561" y="connsiteY13561"/>
              </a:cxn>
              <a:cxn ang="0">
                <a:pos x="connsiteX13562" y="connsiteY13562"/>
              </a:cxn>
              <a:cxn ang="0">
                <a:pos x="connsiteX13563" y="connsiteY13563"/>
              </a:cxn>
              <a:cxn ang="0">
                <a:pos x="connsiteX13564" y="connsiteY13564"/>
              </a:cxn>
              <a:cxn ang="0">
                <a:pos x="connsiteX13565" y="connsiteY13565"/>
              </a:cxn>
              <a:cxn ang="0">
                <a:pos x="connsiteX13566" y="connsiteY13566"/>
              </a:cxn>
              <a:cxn ang="0">
                <a:pos x="connsiteX13567" y="connsiteY13567"/>
              </a:cxn>
              <a:cxn ang="0">
                <a:pos x="connsiteX13568" y="connsiteY13568"/>
              </a:cxn>
              <a:cxn ang="0">
                <a:pos x="connsiteX13569" y="connsiteY13569"/>
              </a:cxn>
              <a:cxn ang="0">
                <a:pos x="connsiteX13570" y="connsiteY13570"/>
              </a:cxn>
              <a:cxn ang="0">
                <a:pos x="connsiteX13571" y="connsiteY13571"/>
              </a:cxn>
              <a:cxn ang="0">
                <a:pos x="connsiteX13572" y="connsiteY13572"/>
              </a:cxn>
              <a:cxn ang="0">
                <a:pos x="connsiteX13573" y="connsiteY13573"/>
              </a:cxn>
              <a:cxn ang="0">
                <a:pos x="connsiteX13574" y="connsiteY13574"/>
              </a:cxn>
              <a:cxn ang="0">
                <a:pos x="connsiteX13575" y="connsiteY13575"/>
              </a:cxn>
              <a:cxn ang="0">
                <a:pos x="connsiteX13576" y="connsiteY13576"/>
              </a:cxn>
              <a:cxn ang="0">
                <a:pos x="connsiteX13577" y="connsiteY13577"/>
              </a:cxn>
              <a:cxn ang="0">
                <a:pos x="connsiteX13578" y="connsiteY13578"/>
              </a:cxn>
              <a:cxn ang="0">
                <a:pos x="connsiteX13579" y="connsiteY13579"/>
              </a:cxn>
              <a:cxn ang="0">
                <a:pos x="connsiteX13580" y="connsiteY13580"/>
              </a:cxn>
              <a:cxn ang="0">
                <a:pos x="connsiteX13581" y="connsiteY13581"/>
              </a:cxn>
              <a:cxn ang="0">
                <a:pos x="connsiteX13582" y="connsiteY13582"/>
              </a:cxn>
              <a:cxn ang="0">
                <a:pos x="connsiteX13583" y="connsiteY13583"/>
              </a:cxn>
              <a:cxn ang="0">
                <a:pos x="connsiteX13584" y="connsiteY13584"/>
              </a:cxn>
              <a:cxn ang="0">
                <a:pos x="connsiteX13585" y="connsiteY13585"/>
              </a:cxn>
              <a:cxn ang="0">
                <a:pos x="connsiteX13586" y="connsiteY13586"/>
              </a:cxn>
              <a:cxn ang="0">
                <a:pos x="connsiteX13587" y="connsiteY13587"/>
              </a:cxn>
              <a:cxn ang="0">
                <a:pos x="connsiteX13588" y="connsiteY13588"/>
              </a:cxn>
              <a:cxn ang="0">
                <a:pos x="connsiteX13589" y="connsiteY13589"/>
              </a:cxn>
              <a:cxn ang="0">
                <a:pos x="connsiteX13590" y="connsiteY13590"/>
              </a:cxn>
              <a:cxn ang="0">
                <a:pos x="connsiteX13591" y="connsiteY13591"/>
              </a:cxn>
              <a:cxn ang="0">
                <a:pos x="connsiteX13592" y="connsiteY13592"/>
              </a:cxn>
              <a:cxn ang="0">
                <a:pos x="connsiteX13593" y="connsiteY13593"/>
              </a:cxn>
              <a:cxn ang="0">
                <a:pos x="connsiteX13594" y="connsiteY13594"/>
              </a:cxn>
              <a:cxn ang="0">
                <a:pos x="connsiteX13595" y="connsiteY13595"/>
              </a:cxn>
              <a:cxn ang="0">
                <a:pos x="connsiteX13596" y="connsiteY13596"/>
              </a:cxn>
              <a:cxn ang="0">
                <a:pos x="connsiteX13597" y="connsiteY13597"/>
              </a:cxn>
              <a:cxn ang="0">
                <a:pos x="connsiteX13598" y="connsiteY13598"/>
              </a:cxn>
              <a:cxn ang="0">
                <a:pos x="connsiteX13599" y="connsiteY13599"/>
              </a:cxn>
              <a:cxn ang="0">
                <a:pos x="connsiteX13600" y="connsiteY13600"/>
              </a:cxn>
              <a:cxn ang="0">
                <a:pos x="connsiteX13601" y="connsiteY13601"/>
              </a:cxn>
              <a:cxn ang="0">
                <a:pos x="connsiteX13602" y="connsiteY13602"/>
              </a:cxn>
              <a:cxn ang="0">
                <a:pos x="connsiteX13603" y="connsiteY13603"/>
              </a:cxn>
              <a:cxn ang="0">
                <a:pos x="connsiteX13604" y="connsiteY13604"/>
              </a:cxn>
              <a:cxn ang="0">
                <a:pos x="connsiteX13605" y="connsiteY13605"/>
              </a:cxn>
              <a:cxn ang="0">
                <a:pos x="connsiteX13606" y="connsiteY13606"/>
              </a:cxn>
              <a:cxn ang="0">
                <a:pos x="connsiteX13607" y="connsiteY13607"/>
              </a:cxn>
              <a:cxn ang="0">
                <a:pos x="connsiteX13608" y="connsiteY13608"/>
              </a:cxn>
              <a:cxn ang="0">
                <a:pos x="connsiteX13609" y="connsiteY13609"/>
              </a:cxn>
              <a:cxn ang="0">
                <a:pos x="connsiteX13610" y="connsiteY13610"/>
              </a:cxn>
              <a:cxn ang="0">
                <a:pos x="connsiteX13611" y="connsiteY13611"/>
              </a:cxn>
              <a:cxn ang="0">
                <a:pos x="connsiteX13612" y="connsiteY13612"/>
              </a:cxn>
              <a:cxn ang="0">
                <a:pos x="connsiteX13613" y="connsiteY13613"/>
              </a:cxn>
              <a:cxn ang="0">
                <a:pos x="connsiteX13614" y="connsiteY13614"/>
              </a:cxn>
              <a:cxn ang="0">
                <a:pos x="connsiteX13615" y="connsiteY13615"/>
              </a:cxn>
              <a:cxn ang="0">
                <a:pos x="connsiteX13616" y="connsiteY13616"/>
              </a:cxn>
              <a:cxn ang="0">
                <a:pos x="connsiteX13617" y="connsiteY13617"/>
              </a:cxn>
              <a:cxn ang="0">
                <a:pos x="connsiteX13618" y="connsiteY13618"/>
              </a:cxn>
              <a:cxn ang="0">
                <a:pos x="connsiteX13619" y="connsiteY13619"/>
              </a:cxn>
              <a:cxn ang="0">
                <a:pos x="connsiteX13620" y="connsiteY13620"/>
              </a:cxn>
              <a:cxn ang="0">
                <a:pos x="connsiteX13621" y="connsiteY13621"/>
              </a:cxn>
              <a:cxn ang="0">
                <a:pos x="connsiteX13622" y="connsiteY13622"/>
              </a:cxn>
              <a:cxn ang="0">
                <a:pos x="connsiteX13623" y="connsiteY13623"/>
              </a:cxn>
              <a:cxn ang="0">
                <a:pos x="connsiteX13624" y="connsiteY13624"/>
              </a:cxn>
              <a:cxn ang="0">
                <a:pos x="connsiteX13625" y="connsiteY13625"/>
              </a:cxn>
              <a:cxn ang="0">
                <a:pos x="connsiteX13626" y="connsiteY13626"/>
              </a:cxn>
              <a:cxn ang="0">
                <a:pos x="connsiteX13627" y="connsiteY13627"/>
              </a:cxn>
              <a:cxn ang="0">
                <a:pos x="connsiteX13628" y="connsiteY13628"/>
              </a:cxn>
              <a:cxn ang="0">
                <a:pos x="connsiteX13629" y="connsiteY13629"/>
              </a:cxn>
              <a:cxn ang="0">
                <a:pos x="connsiteX13630" y="connsiteY13630"/>
              </a:cxn>
              <a:cxn ang="0">
                <a:pos x="connsiteX13631" y="connsiteY13631"/>
              </a:cxn>
              <a:cxn ang="0">
                <a:pos x="connsiteX13632" y="connsiteY13632"/>
              </a:cxn>
              <a:cxn ang="0">
                <a:pos x="connsiteX13633" y="connsiteY13633"/>
              </a:cxn>
              <a:cxn ang="0">
                <a:pos x="connsiteX13634" y="connsiteY13634"/>
              </a:cxn>
              <a:cxn ang="0">
                <a:pos x="connsiteX13635" y="connsiteY13635"/>
              </a:cxn>
              <a:cxn ang="0">
                <a:pos x="connsiteX13636" y="connsiteY13636"/>
              </a:cxn>
              <a:cxn ang="0">
                <a:pos x="connsiteX13637" y="connsiteY13637"/>
              </a:cxn>
              <a:cxn ang="0">
                <a:pos x="connsiteX13638" y="connsiteY13638"/>
              </a:cxn>
              <a:cxn ang="0">
                <a:pos x="connsiteX13639" y="connsiteY13639"/>
              </a:cxn>
              <a:cxn ang="0">
                <a:pos x="connsiteX13640" y="connsiteY13640"/>
              </a:cxn>
              <a:cxn ang="0">
                <a:pos x="connsiteX13641" y="connsiteY13641"/>
              </a:cxn>
              <a:cxn ang="0">
                <a:pos x="connsiteX13642" y="connsiteY13642"/>
              </a:cxn>
              <a:cxn ang="0">
                <a:pos x="connsiteX13643" y="connsiteY13643"/>
              </a:cxn>
              <a:cxn ang="0">
                <a:pos x="connsiteX13644" y="connsiteY13644"/>
              </a:cxn>
              <a:cxn ang="0">
                <a:pos x="connsiteX13645" y="connsiteY13645"/>
              </a:cxn>
              <a:cxn ang="0">
                <a:pos x="connsiteX13646" y="connsiteY13646"/>
              </a:cxn>
              <a:cxn ang="0">
                <a:pos x="connsiteX13647" y="connsiteY13647"/>
              </a:cxn>
              <a:cxn ang="0">
                <a:pos x="connsiteX13648" y="connsiteY13648"/>
              </a:cxn>
              <a:cxn ang="0">
                <a:pos x="connsiteX13649" y="connsiteY13649"/>
              </a:cxn>
              <a:cxn ang="0">
                <a:pos x="connsiteX13650" y="connsiteY13650"/>
              </a:cxn>
              <a:cxn ang="0">
                <a:pos x="connsiteX13651" y="connsiteY13651"/>
              </a:cxn>
              <a:cxn ang="0">
                <a:pos x="connsiteX13652" y="connsiteY13652"/>
              </a:cxn>
              <a:cxn ang="0">
                <a:pos x="connsiteX13653" y="connsiteY13653"/>
              </a:cxn>
              <a:cxn ang="0">
                <a:pos x="connsiteX13654" y="connsiteY13654"/>
              </a:cxn>
              <a:cxn ang="0">
                <a:pos x="connsiteX13655" y="connsiteY13655"/>
              </a:cxn>
              <a:cxn ang="0">
                <a:pos x="connsiteX13656" y="connsiteY13656"/>
              </a:cxn>
              <a:cxn ang="0">
                <a:pos x="connsiteX13657" y="connsiteY13657"/>
              </a:cxn>
              <a:cxn ang="0">
                <a:pos x="connsiteX13658" y="connsiteY13658"/>
              </a:cxn>
              <a:cxn ang="0">
                <a:pos x="connsiteX13659" y="connsiteY13659"/>
              </a:cxn>
              <a:cxn ang="0">
                <a:pos x="connsiteX13660" y="connsiteY13660"/>
              </a:cxn>
              <a:cxn ang="0">
                <a:pos x="connsiteX13661" y="connsiteY13661"/>
              </a:cxn>
              <a:cxn ang="0">
                <a:pos x="connsiteX13662" y="connsiteY13662"/>
              </a:cxn>
              <a:cxn ang="0">
                <a:pos x="connsiteX13663" y="connsiteY13663"/>
              </a:cxn>
              <a:cxn ang="0">
                <a:pos x="connsiteX13664" y="connsiteY13664"/>
              </a:cxn>
              <a:cxn ang="0">
                <a:pos x="connsiteX13665" y="connsiteY13665"/>
              </a:cxn>
              <a:cxn ang="0">
                <a:pos x="connsiteX13666" y="connsiteY13666"/>
              </a:cxn>
              <a:cxn ang="0">
                <a:pos x="connsiteX13667" y="connsiteY13667"/>
              </a:cxn>
              <a:cxn ang="0">
                <a:pos x="connsiteX13668" y="connsiteY13668"/>
              </a:cxn>
              <a:cxn ang="0">
                <a:pos x="connsiteX13669" y="connsiteY13669"/>
              </a:cxn>
              <a:cxn ang="0">
                <a:pos x="connsiteX13670" y="connsiteY13670"/>
              </a:cxn>
              <a:cxn ang="0">
                <a:pos x="connsiteX13671" y="connsiteY13671"/>
              </a:cxn>
              <a:cxn ang="0">
                <a:pos x="connsiteX13672" y="connsiteY13672"/>
              </a:cxn>
              <a:cxn ang="0">
                <a:pos x="connsiteX13673" y="connsiteY13673"/>
              </a:cxn>
              <a:cxn ang="0">
                <a:pos x="connsiteX13674" y="connsiteY13674"/>
              </a:cxn>
              <a:cxn ang="0">
                <a:pos x="connsiteX13675" y="connsiteY13675"/>
              </a:cxn>
              <a:cxn ang="0">
                <a:pos x="connsiteX13676" y="connsiteY13676"/>
              </a:cxn>
              <a:cxn ang="0">
                <a:pos x="connsiteX13677" y="connsiteY13677"/>
              </a:cxn>
              <a:cxn ang="0">
                <a:pos x="connsiteX13678" y="connsiteY13678"/>
              </a:cxn>
              <a:cxn ang="0">
                <a:pos x="connsiteX13679" y="connsiteY13679"/>
              </a:cxn>
              <a:cxn ang="0">
                <a:pos x="connsiteX13680" y="connsiteY13680"/>
              </a:cxn>
              <a:cxn ang="0">
                <a:pos x="connsiteX13681" y="connsiteY13681"/>
              </a:cxn>
              <a:cxn ang="0">
                <a:pos x="connsiteX13682" y="connsiteY13682"/>
              </a:cxn>
              <a:cxn ang="0">
                <a:pos x="connsiteX13683" y="connsiteY13683"/>
              </a:cxn>
              <a:cxn ang="0">
                <a:pos x="connsiteX13684" y="connsiteY13684"/>
              </a:cxn>
              <a:cxn ang="0">
                <a:pos x="connsiteX13685" y="connsiteY13685"/>
              </a:cxn>
              <a:cxn ang="0">
                <a:pos x="connsiteX13686" y="connsiteY13686"/>
              </a:cxn>
              <a:cxn ang="0">
                <a:pos x="connsiteX13687" y="connsiteY13687"/>
              </a:cxn>
              <a:cxn ang="0">
                <a:pos x="connsiteX13688" y="connsiteY13688"/>
              </a:cxn>
              <a:cxn ang="0">
                <a:pos x="connsiteX13689" y="connsiteY13689"/>
              </a:cxn>
              <a:cxn ang="0">
                <a:pos x="connsiteX13690" y="connsiteY13690"/>
              </a:cxn>
              <a:cxn ang="0">
                <a:pos x="connsiteX13691" y="connsiteY13691"/>
              </a:cxn>
              <a:cxn ang="0">
                <a:pos x="connsiteX13692" y="connsiteY13692"/>
              </a:cxn>
              <a:cxn ang="0">
                <a:pos x="connsiteX13693" y="connsiteY13693"/>
              </a:cxn>
              <a:cxn ang="0">
                <a:pos x="connsiteX13694" y="connsiteY13694"/>
              </a:cxn>
              <a:cxn ang="0">
                <a:pos x="connsiteX13695" y="connsiteY13695"/>
              </a:cxn>
              <a:cxn ang="0">
                <a:pos x="connsiteX13696" y="connsiteY13696"/>
              </a:cxn>
              <a:cxn ang="0">
                <a:pos x="connsiteX13697" y="connsiteY13697"/>
              </a:cxn>
              <a:cxn ang="0">
                <a:pos x="connsiteX13698" y="connsiteY13698"/>
              </a:cxn>
              <a:cxn ang="0">
                <a:pos x="connsiteX13699" y="connsiteY13699"/>
              </a:cxn>
              <a:cxn ang="0">
                <a:pos x="connsiteX13700" y="connsiteY13700"/>
              </a:cxn>
              <a:cxn ang="0">
                <a:pos x="connsiteX13701" y="connsiteY13701"/>
              </a:cxn>
              <a:cxn ang="0">
                <a:pos x="connsiteX13702" y="connsiteY13702"/>
              </a:cxn>
              <a:cxn ang="0">
                <a:pos x="connsiteX13703" y="connsiteY13703"/>
              </a:cxn>
              <a:cxn ang="0">
                <a:pos x="connsiteX13704" y="connsiteY13704"/>
              </a:cxn>
              <a:cxn ang="0">
                <a:pos x="connsiteX13705" y="connsiteY13705"/>
              </a:cxn>
              <a:cxn ang="0">
                <a:pos x="connsiteX13706" y="connsiteY13706"/>
              </a:cxn>
              <a:cxn ang="0">
                <a:pos x="connsiteX13707" y="connsiteY13707"/>
              </a:cxn>
              <a:cxn ang="0">
                <a:pos x="connsiteX13708" y="connsiteY13708"/>
              </a:cxn>
              <a:cxn ang="0">
                <a:pos x="connsiteX13709" y="connsiteY13709"/>
              </a:cxn>
              <a:cxn ang="0">
                <a:pos x="connsiteX13710" y="connsiteY13710"/>
              </a:cxn>
              <a:cxn ang="0">
                <a:pos x="connsiteX13711" y="connsiteY13711"/>
              </a:cxn>
              <a:cxn ang="0">
                <a:pos x="connsiteX13712" y="connsiteY13712"/>
              </a:cxn>
              <a:cxn ang="0">
                <a:pos x="connsiteX13713" y="connsiteY13713"/>
              </a:cxn>
              <a:cxn ang="0">
                <a:pos x="connsiteX13714" y="connsiteY13714"/>
              </a:cxn>
              <a:cxn ang="0">
                <a:pos x="connsiteX13715" y="connsiteY13715"/>
              </a:cxn>
              <a:cxn ang="0">
                <a:pos x="connsiteX13716" y="connsiteY13716"/>
              </a:cxn>
              <a:cxn ang="0">
                <a:pos x="connsiteX13717" y="connsiteY13717"/>
              </a:cxn>
              <a:cxn ang="0">
                <a:pos x="connsiteX13718" y="connsiteY13718"/>
              </a:cxn>
              <a:cxn ang="0">
                <a:pos x="connsiteX13719" y="connsiteY13719"/>
              </a:cxn>
              <a:cxn ang="0">
                <a:pos x="connsiteX13720" y="connsiteY13720"/>
              </a:cxn>
              <a:cxn ang="0">
                <a:pos x="connsiteX13721" y="connsiteY13721"/>
              </a:cxn>
              <a:cxn ang="0">
                <a:pos x="connsiteX13722" y="connsiteY13722"/>
              </a:cxn>
              <a:cxn ang="0">
                <a:pos x="connsiteX13723" y="connsiteY13723"/>
              </a:cxn>
              <a:cxn ang="0">
                <a:pos x="connsiteX13724" y="connsiteY13724"/>
              </a:cxn>
              <a:cxn ang="0">
                <a:pos x="connsiteX13725" y="connsiteY13725"/>
              </a:cxn>
              <a:cxn ang="0">
                <a:pos x="connsiteX13726" y="connsiteY13726"/>
              </a:cxn>
              <a:cxn ang="0">
                <a:pos x="connsiteX13727" y="connsiteY13727"/>
              </a:cxn>
              <a:cxn ang="0">
                <a:pos x="connsiteX13728" y="connsiteY13728"/>
              </a:cxn>
              <a:cxn ang="0">
                <a:pos x="connsiteX13729" y="connsiteY13729"/>
              </a:cxn>
              <a:cxn ang="0">
                <a:pos x="connsiteX13730" y="connsiteY13730"/>
              </a:cxn>
              <a:cxn ang="0">
                <a:pos x="connsiteX13731" y="connsiteY13731"/>
              </a:cxn>
              <a:cxn ang="0">
                <a:pos x="connsiteX13732" y="connsiteY13732"/>
              </a:cxn>
              <a:cxn ang="0">
                <a:pos x="connsiteX13733" y="connsiteY13733"/>
              </a:cxn>
              <a:cxn ang="0">
                <a:pos x="connsiteX13734" y="connsiteY13734"/>
              </a:cxn>
              <a:cxn ang="0">
                <a:pos x="connsiteX13735" y="connsiteY13735"/>
              </a:cxn>
              <a:cxn ang="0">
                <a:pos x="connsiteX13736" y="connsiteY13736"/>
              </a:cxn>
              <a:cxn ang="0">
                <a:pos x="connsiteX13737" y="connsiteY13737"/>
              </a:cxn>
              <a:cxn ang="0">
                <a:pos x="connsiteX13738" y="connsiteY13738"/>
              </a:cxn>
              <a:cxn ang="0">
                <a:pos x="connsiteX13739" y="connsiteY13739"/>
              </a:cxn>
              <a:cxn ang="0">
                <a:pos x="connsiteX13740" y="connsiteY13740"/>
              </a:cxn>
              <a:cxn ang="0">
                <a:pos x="connsiteX13741" y="connsiteY13741"/>
              </a:cxn>
              <a:cxn ang="0">
                <a:pos x="connsiteX13742" y="connsiteY13742"/>
              </a:cxn>
              <a:cxn ang="0">
                <a:pos x="connsiteX13743" y="connsiteY13743"/>
              </a:cxn>
              <a:cxn ang="0">
                <a:pos x="connsiteX13744" y="connsiteY13744"/>
              </a:cxn>
              <a:cxn ang="0">
                <a:pos x="connsiteX13745" y="connsiteY13745"/>
              </a:cxn>
              <a:cxn ang="0">
                <a:pos x="connsiteX13746" y="connsiteY13746"/>
              </a:cxn>
              <a:cxn ang="0">
                <a:pos x="connsiteX13747" y="connsiteY13747"/>
              </a:cxn>
              <a:cxn ang="0">
                <a:pos x="connsiteX13748" y="connsiteY13748"/>
              </a:cxn>
              <a:cxn ang="0">
                <a:pos x="connsiteX13749" y="connsiteY13749"/>
              </a:cxn>
              <a:cxn ang="0">
                <a:pos x="connsiteX13750" y="connsiteY13750"/>
              </a:cxn>
              <a:cxn ang="0">
                <a:pos x="connsiteX13751" y="connsiteY13751"/>
              </a:cxn>
              <a:cxn ang="0">
                <a:pos x="connsiteX13752" y="connsiteY13752"/>
              </a:cxn>
              <a:cxn ang="0">
                <a:pos x="connsiteX13753" y="connsiteY13753"/>
              </a:cxn>
              <a:cxn ang="0">
                <a:pos x="connsiteX13754" y="connsiteY13754"/>
              </a:cxn>
              <a:cxn ang="0">
                <a:pos x="connsiteX13755" y="connsiteY13755"/>
              </a:cxn>
              <a:cxn ang="0">
                <a:pos x="connsiteX13756" y="connsiteY13756"/>
              </a:cxn>
              <a:cxn ang="0">
                <a:pos x="connsiteX13757" y="connsiteY13757"/>
              </a:cxn>
              <a:cxn ang="0">
                <a:pos x="connsiteX13758" y="connsiteY13758"/>
              </a:cxn>
              <a:cxn ang="0">
                <a:pos x="connsiteX13759" y="connsiteY13759"/>
              </a:cxn>
              <a:cxn ang="0">
                <a:pos x="connsiteX13760" y="connsiteY13760"/>
              </a:cxn>
              <a:cxn ang="0">
                <a:pos x="connsiteX13761" y="connsiteY13761"/>
              </a:cxn>
              <a:cxn ang="0">
                <a:pos x="connsiteX13762" y="connsiteY13762"/>
              </a:cxn>
              <a:cxn ang="0">
                <a:pos x="connsiteX13763" y="connsiteY13763"/>
              </a:cxn>
              <a:cxn ang="0">
                <a:pos x="connsiteX13764" y="connsiteY13764"/>
              </a:cxn>
              <a:cxn ang="0">
                <a:pos x="connsiteX13765" y="connsiteY13765"/>
              </a:cxn>
              <a:cxn ang="0">
                <a:pos x="connsiteX13766" y="connsiteY13766"/>
              </a:cxn>
              <a:cxn ang="0">
                <a:pos x="connsiteX13767" y="connsiteY13767"/>
              </a:cxn>
              <a:cxn ang="0">
                <a:pos x="connsiteX13768" y="connsiteY13768"/>
              </a:cxn>
              <a:cxn ang="0">
                <a:pos x="connsiteX13769" y="connsiteY13769"/>
              </a:cxn>
              <a:cxn ang="0">
                <a:pos x="connsiteX13770" y="connsiteY13770"/>
              </a:cxn>
              <a:cxn ang="0">
                <a:pos x="connsiteX13771" y="connsiteY13771"/>
              </a:cxn>
              <a:cxn ang="0">
                <a:pos x="connsiteX13772" y="connsiteY13772"/>
              </a:cxn>
              <a:cxn ang="0">
                <a:pos x="connsiteX13773" y="connsiteY13773"/>
              </a:cxn>
              <a:cxn ang="0">
                <a:pos x="connsiteX13774" y="connsiteY13774"/>
              </a:cxn>
              <a:cxn ang="0">
                <a:pos x="connsiteX13775" y="connsiteY13775"/>
              </a:cxn>
              <a:cxn ang="0">
                <a:pos x="connsiteX13776" y="connsiteY13776"/>
              </a:cxn>
              <a:cxn ang="0">
                <a:pos x="connsiteX13777" y="connsiteY13777"/>
              </a:cxn>
              <a:cxn ang="0">
                <a:pos x="connsiteX13778" y="connsiteY13778"/>
              </a:cxn>
              <a:cxn ang="0">
                <a:pos x="connsiteX13779" y="connsiteY13779"/>
              </a:cxn>
              <a:cxn ang="0">
                <a:pos x="connsiteX13780" y="connsiteY13780"/>
              </a:cxn>
              <a:cxn ang="0">
                <a:pos x="connsiteX13781" y="connsiteY13781"/>
              </a:cxn>
              <a:cxn ang="0">
                <a:pos x="connsiteX13782" y="connsiteY13782"/>
              </a:cxn>
              <a:cxn ang="0">
                <a:pos x="connsiteX13783" y="connsiteY13783"/>
              </a:cxn>
              <a:cxn ang="0">
                <a:pos x="connsiteX13784" y="connsiteY13784"/>
              </a:cxn>
              <a:cxn ang="0">
                <a:pos x="connsiteX13785" y="connsiteY13785"/>
              </a:cxn>
              <a:cxn ang="0">
                <a:pos x="connsiteX13786" y="connsiteY13786"/>
              </a:cxn>
              <a:cxn ang="0">
                <a:pos x="connsiteX13787" y="connsiteY13787"/>
              </a:cxn>
              <a:cxn ang="0">
                <a:pos x="connsiteX13788" y="connsiteY13788"/>
              </a:cxn>
              <a:cxn ang="0">
                <a:pos x="connsiteX13789" y="connsiteY13789"/>
              </a:cxn>
              <a:cxn ang="0">
                <a:pos x="connsiteX13790" y="connsiteY13790"/>
              </a:cxn>
              <a:cxn ang="0">
                <a:pos x="connsiteX13791" y="connsiteY13791"/>
              </a:cxn>
              <a:cxn ang="0">
                <a:pos x="connsiteX13792" y="connsiteY13792"/>
              </a:cxn>
              <a:cxn ang="0">
                <a:pos x="connsiteX13793" y="connsiteY13793"/>
              </a:cxn>
              <a:cxn ang="0">
                <a:pos x="connsiteX13794" y="connsiteY13794"/>
              </a:cxn>
              <a:cxn ang="0">
                <a:pos x="connsiteX13795" y="connsiteY13795"/>
              </a:cxn>
              <a:cxn ang="0">
                <a:pos x="connsiteX13796" y="connsiteY13796"/>
              </a:cxn>
              <a:cxn ang="0">
                <a:pos x="connsiteX13797" y="connsiteY13797"/>
              </a:cxn>
              <a:cxn ang="0">
                <a:pos x="connsiteX13798" y="connsiteY13798"/>
              </a:cxn>
              <a:cxn ang="0">
                <a:pos x="connsiteX13799" y="connsiteY13799"/>
              </a:cxn>
              <a:cxn ang="0">
                <a:pos x="connsiteX13800" y="connsiteY13800"/>
              </a:cxn>
              <a:cxn ang="0">
                <a:pos x="connsiteX13801" y="connsiteY13801"/>
              </a:cxn>
              <a:cxn ang="0">
                <a:pos x="connsiteX13802" y="connsiteY13802"/>
              </a:cxn>
              <a:cxn ang="0">
                <a:pos x="connsiteX13803" y="connsiteY13803"/>
              </a:cxn>
              <a:cxn ang="0">
                <a:pos x="connsiteX13804" y="connsiteY13804"/>
              </a:cxn>
              <a:cxn ang="0">
                <a:pos x="connsiteX13805" y="connsiteY13805"/>
              </a:cxn>
              <a:cxn ang="0">
                <a:pos x="connsiteX13806" y="connsiteY13806"/>
              </a:cxn>
              <a:cxn ang="0">
                <a:pos x="connsiteX13807" y="connsiteY13807"/>
              </a:cxn>
              <a:cxn ang="0">
                <a:pos x="connsiteX13808" y="connsiteY13808"/>
              </a:cxn>
              <a:cxn ang="0">
                <a:pos x="connsiteX13809" y="connsiteY13809"/>
              </a:cxn>
              <a:cxn ang="0">
                <a:pos x="connsiteX13810" y="connsiteY13810"/>
              </a:cxn>
              <a:cxn ang="0">
                <a:pos x="connsiteX13811" y="connsiteY13811"/>
              </a:cxn>
              <a:cxn ang="0">
                <a:pos x="connsiteX13812" y="connsiteY13812"/>
              </a:cxn>
              <a:cxn ang="0">
                <a:pos x="connsiteX13813" y="connsiteY13813"/>
              </a:cxn>
              <a:cxn ang="0">
                <a:pos x="connsiteX13814" y="connsiteY13814"/>
              </a:cxn>
              <a:cxn ang="0">
                <a:pos x="connsiteX13815" y="connsiteY13815"/>
              </a:cxn>
              <a:cxn ang="0">
                <a:pos x="connsiteX13816" y="connsiteY13816"/>
              </a:cxn>
              <a:cxn ang="0">
                <a:pos x="connsiteX13817" y="connsiteY13817"/>
              </a:cxn>
              <a:cxn ang="0">
                <a:pos x="connsiteX13818" y="connsiteY13818"/>
              </a:cxn>
              <a:cxn ang="0">
                <a:pos x="connsiteX13819" y="connsiteY13819"/>
              </a:cxn>
              <a:cxn ang="0">
                <a:pos x="connsiteX13820" y="connsiteY13820"/>
              </a:cxn>
              <a:cxn ang="0">
                <a:pos x="connsiteX13821" y="connsiteY13821"/>
              </a:cxn>
              <a:cxn ang="0">
                <a:pos x="connsiteX13822" y="connsiteY13822"/>
              </a:cxn>
              <a:cxn ang="0">
                <a:pos x="connsiteX13823" y="connsiteY13823"/>
              </a:cxn>
              <a:cxn ang="0">
                <a:pos x="connsiteX13824" y="connsiteY13824"/>
              </a:cxn>
              <a:cxn ang="0">
                <a:pos x="connsiteX13825" y="connsiteY13825"/>
              </a:cxn>
              <a:cxn ang="0">
                <a:pos x="connsiteX13826" y="connsiteY13826"/>
              </a:cxn>
              <a:cxn ang="0">
                <a:pos x="connsiteX13827" y="connsiteY13827"/>
              </a:cxn>
              <a:cxn ang="0">
                <a:pos x="connsiteX13828" y="connsiteY13828"/>
              </a:cxn>
              <a:cxn ang="0">
                <a:pos x="connsiteX13829" y="connsiteY13829"/>
              </a:cxn>
              <a:cxn ang="0">
                <a:pos x="connsiteX13830" y="connsiteY13830"/>
              </a:cxn>
              <a:cxn ang="0">
                <a:pos x="connsiteX13831" y="connsiteY13831"/>
              </a:cxn>
              <a:cxn ang="0">
                <a:pos x="connsiteX13832" y="connsiteY13832"/>
              </a:cxn>
              <a:cxn ang="0">
                <a:pos x="connsiteX13833" y="connsiteY13833"/>
              </a:cxn>
              <a:cxn ang="0">
                <a:pos x="connsiteX13834" y="connsiteY13834"/>
              </a:cxn>
              <a:cxn ang="0">
                <a:pos x="connsiteX13835" y="connsiteY13835"/>
              </a:cxn>
              <a:cxn ang="0">
                <a:pos x="connsiteX13836" y="connsiteY13836"/>
              </a:cxn>
              <a:cxn ang="0">
                <a:pos x="connsiteX13837" y="connsiteY13837"/>
              </a:cxn>
              <a:cxn ang="0">
                <a:pos x="connsiteX13838" y="connsiteY13838"/>
              </a:cxn>
              <a:cxn ang="0">
                <a:pos x="connsiteX13839" y="connsiteY13839"/>
              </a:cxn>
              <a:cxn ang="0">
                <a:pos x="connsiteX13840" y="connsiteY13840"/>
              </a:cxn>
              <a:cxn ang="0">
                <a:pos x="connsiteX13841" y="connsiteY13841"/>
              </a:cxn>
              <a:cxn ang="0">
                <a:pos x="connsiteX13842" y="connsiteY13842"/>
              </a:cxn>
              <a:cxn ang="0">
                <a:pos x="connsiteX13843" y="connsiteY13843"/>
              </a:cxn>
              <a:cxn ang="0">
                <a:pos x="connsiteX13844" y="connsiteY13844"/>
              </a:cxn>
              <a:cxn ang="0">
                <a:pos x="connsiteX13845" y="connsiteY13845"/>
              </a:cxn>
              <a:cxn ang="0">
                <a:pos x="connsiteX13846" y="connsiteY13846"/>
              </a:cxn>
              <a:cxn ang="0">
                <a:pos x="connsiteX13847" y="connsiteY13847"/>
              </a:cxn>
              <a:cxn ang="0">
                <a:pos x="connsiteX13848" y="connsiteY13848"/>
              </a:cxn>
              <a:cxn ang="0">
                <a:pos x="connsiteX13849" y="connsiteY13849"/>
              </a:cxn>
              <a:cxn ang="0">
                <a:pos x="connsiteX13850" y="connsiteY13850"/>
              </a:cxn>
              <a:cxn ang="0">
                <a:pos x="connsiteX13851" y="connsiteY13851"/>
              </a:cxn>
              <a:cxn ang="0">
                <a:pos x="connsiteX13852" y="connsiteY13852"/>
              </a:cxn>
              <a:cxn ang="0">
                <a:pos x="connsiteX13853" y="connsiteY13853"/>
              </a:cxn>
              <a:cxn ang="0">
                <a:pos x="connsiteX13854" y="connsiteY13854"/>
              </a:cxn>
              <a:cxn ang="0">
                <a:pos x="connsiteX13855" y="connsiteY13855"/>
              </a:cxn>
              <a:cxn ang="0">
                <a:pos x="connsiteX13856" y="connsiteY13856"/>
              </a:cxn>
              <a:cxn ang="0">
                <a:pos x="connsiteX13857" y="connsiteY13857"/>
              </a:cxn>
              <a:cxn ang="0">
                <a:pos x="connsiteX13858" y="connsiteY13858"/>
              </a:cxn>
              <a:cxn ang="0">
                <a:pos x="connsiteX13859" y="connsiteY13859"/>
              </a:cxn>
              <a:cxn ang="0">
                <a:pos x="connsiteX13860" y="connsiteY13860"/>
              </a:cxn>
              <a:cxn ang="0">
                <a:pos x="connsiteX13861" y="connsiteY13861"/>
              </a:cxn>
              <a:cxn ang="0">
                <a:pos x="connsiteX13862" y="connsiteY13862"/>
              </a:cxn>
              <a:cxn ang="0">
                <a:pos x="connsiteX13863" y="connsiteY13863"/>
              </a:cxn>
              <a:cxn ang="0">
                <a:pos x="connsiteX13864" y="connsiteY13864"/>
              </a:cxn>
              <a:cxn ang="0">
                <a:pos x="connsiteX13865" y="connsiteY13865"/>
              </a:cxn>
              <a:cxn ang="0">
                <a:pos x="connsiteX13866" y="connsiteY13866"/>
              </a:cxn>
              <a:cxn ang="0">
                <a:pos x="connsiteX13867" y="connsiteY13867"/>
              </a:cxn>
              <a:cxn ang="0">
                <a:pos x="connsiteX13868" y="connsiteY13868"/>
              </a:cxn>
              <a:cxn ang="0">
                <a:pos x="connsiteX13869" y="connsiteY13869"/>
              </a:cxn>
              <a:cxn ang="0">
                <a:pos x="connsiteX13870" y="connsiteY13870"/>
              </a:cxn>
              <a:cxn ang="0">
                <a:pos x="connsiteX13871" y="connsiteY13871"/>
              </a:cxn>
              <a:cxn ang="0">
                <a:pos x="connsiteX13872" y="connsiteY13872"/>
              </a:cxn>
              <a:cxn ang="0">
                <a:pos x="connsiteX13873" y="connsiteY13873"/>
              </a:cxn>
              <a:cxn ang="0">
                <a:pos x="connsiteX13874" y="connsiteY13874"/>
              </a:cxn>
              <a:cxn ang="0">
                <a:pos x="connsiteX13875" y="connsiteY13875"/>
              </a:cxn>
              <a:cxn ang="0">
                <a:pos x="connsiteX13876" y="connsiteY13876"/>
              </a:cxn>
              <a:cxn ang="0">
                <a:pos x="connsiteX13877" y="connsiteY13877"/>
              </a:cxn>
              <a:cxn ang="0">
                <a:pos x="connsiteX13878" y="connsiteY13878"/>
              </a:cxn>
              <a:cxn ang="0">
                <a:pos x="connsiteX13879" y="connsiteY13879"/>
              </a:cxn>
              <a:cxn ang="0">
                <a:pos x="connsiteX13880" y="connsiteY13880"/>
              </a:cxn>
              <a:cxn ang="0">
                <a:pos x="connsiteX13881" y="connsiteY13881"/>
              </a:cxn>
              <a:cxn ang="0">
                <a:pos x="connsiteX13882" y="connsiteY13882"/>
              </a:cxn>
              <a:cxn ang="0">
                <a:pos x="connsiteX13883" y="connsiteY13883"/>
              </a:cxn>
              <a:cxn ang="0">
                <a:pos x="connsiteX13884" y="connsiteY13884"/>
              </a:cxn>
              <a:cxn ang="0">
                <a:pos x="connsiteX13885" y="connsiteY13885"/>
              </a:cxn>
              <a:cxn ang="0">
                <a:pos x="connsiteX13886" y="connsiteY13886"/>
              </a:cxn>
              <a:cxn ang="0">
                <a:pos x="connsiteX13887" y="connsiteY13887"/>
              </a:cxn>
              <a:cxn ang="0">
                <a:pos x="connsiteX13888" y="connsiteY13888"/>
              </a:cxn>
              <a:cxn ang="0">
                <a:pos x="connsiteX13889" y="connsiteY13889"/>
              </a:cxn>
              <a:cxn ang="0">
                <a:pos x="connsiteX13890" y="connsiteY13890"/>
              </a:cxn>
              <a:cxn ang="0">
                <a:pos x="connsiteX13891" y="connsiteY13891"/>
              </a:cxn>
              <a:cxn ang="0">
                <a:pos x="connsiteX13892" y="connsiteY13892"/>
              </a:cxn>
              <a:cxn ang="0">
                <a:pos x="connsiteX13893" y="connsiteY13893"/>
              </a:cxn>
              <a:cxn ang="0">
                <a:pos x="connsiteX13894" y="connsiteY13894"/>
              </a:cxn>
              <a:cxn ang="0">
                <a:pos x="connsiteX13895" y="connsiteY13895"/>
              </a:cxn>
              <a:cxn ang="0">
                <a:pos x="connsiteX13896" y="connsiteY13896"/>
              </a:cxn>
              <a:cxn ang="0">
                <a:pos x="connsiteX13897" y="connsiteY13897"/>
              </a:cxn>
              <a:cxn ang="0">
                <a:pos x="connsiteX13898" y="connsiteY13898"/>
              </a:cxn>
              <a:cxn ang="0">
                <a:pos x="connsiteX13899" y="connsiteY13899"/>
              </a:cxn>
              <a:cxn ang="0">
                <a:pos x="connsiteX13900" y="connsiteY13900"/>
              </a:cxn>
              <a:cxn ang="0">
                <a:pos x="connsiteX13901" y="connsiteY13901"/>
              </a:cxn>
              <a:cxn ang="0">
                <a:pos x="connsiteX13902" y="connsiteY13902"/>
              </a:cxn>
              <a:cxn ang="0">
                <a:pos x="connsiteX13903" y="connsiteY13903"/>
              </a:cxn>
              <a:cxn ang="0">
                <a:pos x="connsiteX13904" y="connsiteY13904"/>
              </a:cxn>
              <a:cxn ang="0">
                <a:pos x="connsiteX13905" y="connsiteY13905"/>
              </a:cxn>
              <a:cxn ang="0">
                <a:pos x="connsiteX13906" y="connsiteY13906"/>
              </a:cxn>
              <a:cxn ang="0">
                <a:pos x="connsiteX13907" y="connsiteY13907"/>
              </a:cxn>
              <a:cxn ang="0">
                <a:pos x="connsiteX13908" y="connsiteY13908"/>
              </a:cxn>
              <a:cxn ang="0">
                <a:pos x="connsiteX13909" y="connsiteY13909"/>
              </a:cxn>
              <a:cxn ang="0">
                <a:pos x="connsiteX13910" y="connsiteY13910"/>
              </a:cxn>
              <a:cxn ang="0">
                <a:pos x="connsiteX13911" y="connsiteY13911"/>
              </a:cxn>
              <a:cxn ang="0">
                <a:pos x="connsiteX13912" y="connsiteY13912"/>
              </a:cxn>
              <a:cxn ang="0">
                <a:pos x="connsiteX13913" y="connsiteY13913"/>
              </a:cxn>
              <a:cxn ang="0">
                <a:pos x="connsiteX13914" y="connsiteY13914"/>
              </a:cxn>
              <a:cxn ang="0">
                <a:pos x="connsiteX13915" y="connsiteY13915"/>
              </a:cxn>
              <a:cxn ang="0">
                <a:pos x="connsiteX13916" y="connsiteY13916"/>
              </a:cxn>
              <a:cxn ang="0">
                <a:pos x="connsiteX13917" y="connsiteY13917"/>
              </a:cxn>
              <a:cxn ang="0">
                <a:pos x="connsiteX13918" y="connsiteY13918"/>
              </a:cxn>
              <a:cxn ang="0">
                <a:pos x="connsiteX13919" y="connsiteY13919"/>
              </a:cxn>
              <a:cxn ang="0">
                <a:pos x="connsiteX13920" y="connsiteY13920"/>
              </a:cxn>
              <a:cxn ang="0">
                <a:pos x="connsiteX13921" y="connsiteY13921"/>
              </a:cxn>
              <a:cxn ang="0">
                <a:pos x="connsiteX13922" y="connsiteY13922"/>
              </a:cxn>
              <a:cxn ang="0">
                <a:pos x="connsiteX13923" y="connsiteY13923"/>
              </a:cxn>
              <a:cxn ang="0">
                <a:pos x="connsiteX13924" y="connsiteY13924"/>
              </a:cxn>
              <a:cxn ang="0">
                <a:pos x="connsiteX13925" y="connsiteY13925"/>
              </a:cxn>
              <a:cxn ang="0">
                <a:pos x="connsiteX13926" y="connsiteY13926"/>
              </a:cxn>
              <a:cxn ang="0">
                <a:pos x="connsiteX13927" y="connsiteY13927"/>
              </a:cxn>
              <a:cxn ang="0">
                <a:pos x="connsiteX13928" y="connsiteY13928"/>
              </a:cxn>
              <a:cxn ang="0">
                <a:pos x="connsiteX13929" y="connsiteY13929"/>
              </a:cxn>
              <a:cxn ang="0">
                <a:pos x="connsiteX13930" y="connsiteY13930"/>
              </a:cxn>
              <a:cxn ang="0">
                <a:pos x="connsiteX13931" y="connsiteY13931"/>
              </a:cxn>
              <a:cxn ang="0">
                <a:pos x="connsiteX13932" y="connsiteY13932"/>
              </a:cxn>
              <a:cxn ang="0">
                <a:pos x="connsiteX13933" y="connsiteY13933"/>
              </a:cxn>
              <a:cxn ang="0">
                <a:pos x="connsiteX13934" y="connsiteY13934"/>
              </a:cxn>
              <a:cxn ang="0">
                <a:pos x="connsiteX13935" y="connsiteY13935"/>
              </a:cxn>
              <a:cxn ang="0">
                <a:pos x="connsiteX13936" y="connsiteY13936"/>
              </a:cxn>
              <a:cxn ang="0">
                <a:pos x="connsiteX13937" y="connsiteY13937"/>
              </a:cxn>
              <a:cxn ang="0">
                <a:pos x="connsiteX13938" y="connsiteY13938"/>
              </a:cxn>
              <a:cxn ang="0">
                <a:pos x="connsiteX13939" y="connsiteY13939"/>
              </a:cxn>
              <a:cxn ang="0">
                <a:pos x="connsiteX13940" y="connsiteY13940"/>
              </a:cxn>
              <a:cxn ang="0">
                <a:pos x="connsiteX13941" y="connsiteY13941"/>
              </a:cxn>
              <a:cxn ang="0">
                <a:pos x="connsiteX13942" y="connsiteY13942"/>
              </a:cxn>
              <a:cxn ang="0">
                <a:pos x="connsiteX13943" y="connsiteY13943"/>
              </a:cxn>
              <a:cxn ang="0">
                <a:pos x="connsiteX13944" y="connsiteY13944"/>
              </a:cxn>
              <a:cxn ang="0">
                <a:pos x="connsiteX13945" y="connsiteY13945"/>
              </a:cxn>
              <a:cxn ang="0">
                <a:pos x="connsiteX13946" y="connsiteY13946"/>
              </a:cxn>
              <a:cxn ang="0">
                <a:pos x="connsiteX13947" y="connsiteY13947"/>
              </a:cxn>
              <a:cxn ang="0">
                <a:pos x="connsiteX13948" y="connsiteY13948"/>
              </a:cxn>
              <a:cxn ang="0">
                <a:pos x="connsiteX13949" y="connsiteY13949"/>
              </a:cxn>
              <a:cxn ang="0">
                <a:pos x="connsiteX13950" y="connsiteY13950"/>
              </a:cxn>
              <a:cxn ang="0">
                <a:pos x="connsiteX13951" y="connsiteY13951"/>
              </a:cxn>
              <a:cxn ang="0">
                <a:pos x="connsiteX13952" y="connsiteY13952"/>
              </a:cxn>
              <a:cxn ang="0">
                <a:pos x="connsiteX13953" y="connsiteY13953"/>
              </a:cxn>
              <a:cxn ang="0">
                <a:pos x="connsiteX13954" y="connsiteY13954"/>
              </a:cxn>
              <a:cxn ang="0">
                <a:pos x="connsiteX13955" y="connsiteY13955"/>
              </a:cxn>
              <a:cxn ang="0">
                <a:pos x="connsiteX13956" y="connsiteY13956"/>
              </a:cxn>
              <a:cxn ang="0">
                <a:pos x="connsiteX13957" y="connsiteY13957"/>
              </a:cxn>
              <a:cxn ang="0">
                <a:pos x="connsiteX13958" y="connsiteY13958"/>
              </a:cxn>
              <a:cxn ang="0">
                <a:pos x="connsiteX13959" y="connsiteY13959"/>
              </a:cxn>
              <a:cxn ang="0">
                <a:pos x="connsiteX13960" y="connsiteY13960"/>
              </a:cxn>
              <a:cxn ang="0">
                <a:pos x="connsiteX13961" y="connsiteY13961"/>
              </a:cxn>
              <a:cxn ang="0">
                <a:pos x="connsiteX13962" y="connsiteY13962"/>
              </a:cxn>
              <a:cxn ang="0">
                <a:pos x="connsiteX13963" y="connsiteY13963"/>
              </a:cxn>
              <a:cxn ang="0">
                <a:pos x="connsiteX13964" y="connsiteY13964"/>
              </a:cxn>
              <a:cxn ang="0">
                <a:pos x="connsiteX13965" y="connsiteY13965"/>
              </a:cxn>
              <a:cxn ang="0">
                <a:pos x="connsiteX13966" y="connsiteY13966"/>
              </a:cxn>
              <a:cxn ang="0">
                <a:pos x="connsiteX13967" y="connsiteY13967"/>
              </a:cxn>
              <a:cxn ang="0">
                <a:pos x="connsiteX13968" y="connsiteY13968"/>
              </a:cxn>
              <a:cxn ang="0">
                <a:pos x="connsiteX13969" y="connsiteY13969"/>
              </a:cxn>
              <a:cxn ang="0">
                <a:pos x="connsiteX13970" y="connsiteY13970"/>
              </a:cxn>
              <a:cxn ang="0">
                <a:pos x="connsiteX13971" y="connsiteY13971"/>
              </a:cxn>
              <a:cxn ang="0">
                <a:pos x="connsiteX13972" y="connsiteY13972"/>
              </a:cxn>
              <a:cxn ang="0">
                <a:pos x="connsiteX13973" y="connsiteY13973"/>
              </a:cxn>
              <a:cxn ang="0">
                <a:pos x="connsiteX13974" y="connsiteY13974"/>
              </a:cxn>
              <a:cxn ang="0">
                <a:pos x="connsiteX13975" y="connsiteY13975"/>
              </a:cxn>
              <a:cxn ang="0">
                <a:pos x="connsiteX13976" y="connsiteY13976"/>
              </a:cxn>
              <a:cxn ang="0">
                <a:pos x="connsiteX13977" y="connsiteY13977"/>
              </a:cxn>
              <a:cxn ang="0">
                <a:pos x="connsiteX13978" y="connsiteY13978"/>
              </a:cxn>
              <a:cxn ang="0">
                <a:pos x="connsiteX13979" y="connsiteY13979"/>
              </a:cxn>
              <a:cxn ang="0">
                <a:pos x="connsiteX13980" y="connsiteY13980"/>
              </a:cxn>
              <a:cxn ang="0">
                <a:pos x="connsiteX13981" y="connsiteY13981"/>
              </a:cxn>
              <a:cxn ang="0">
                <a:pos x="connsiteX13982" y="connsiteY13982"/>
              </a:cxn>
              <a:cxn ang="0">
                <a:pos x="connsiteX13983" y="connsiteY13983"/>
              </a:cxn>
              <a:cxn ang="0">
                <a:pos x="connsiteX13984" y="connsiteY13984"/>
              </a:cxn>
              <a:cxn ang="0">
                <a:pos x="connsiteX13985" y="connsiteY13985"/>
              </a:cxn>
              <a:cxn ang="0">
                <a:pos x="connsiteX13986" y="connsiteY13986"/>
              </a:cxn>
              <a:cxn ang="0">
                <a:pos x="connsiteX13987" y="connsiteY13987"/>
              </a:cxn>
              <a:cxn ang="0">
                <a:pos x="connsiteX13988" y="connsiteY13988"/>
              </a:cxn>
              <a:cxn ang="0">
                <a:pos x="connsiteX13989" y="connsiteY13989"/>
              </a:cxn>
              <a:cxn ang="0">
                <a:pos x="connsiteX13990" y="connsiteY13990"/>
              </a:cxn>
              <a:cxn ang="0">
                <a:pos x="connsiteX13991" y="connsiteY13991"/>
              </a:cxn>
              <a:cxn ang="0">
                <a:pos x="connsiteX13992" y="connsiteY13992"/>
              </a:cxn>
              <a:cxn ang="0">
                <a:pos x="connsiteX13993" y="connsiteY13993"/>
              </a:cxn>
              <a:cxn ang="0">
                <a:pos x="connsiteX13994" y="connsiteY13994"/>
              </a:cxn>
              <a:cxn ang="0">
                <a:pos x="connsiteX13995" y="connsiteY13995"/>
              </a:cxn>
              <a:cxn ang="0">
                <a:pos x="connsiteX13996" y="connsiteY13996"/>
              </a:cxn>
              <a:cxn ang="0">
                <a:pos x="connsiteX13997" y="connsiteY13997"/>
              </a:cxn>
              <a:cxn ang="0">
                <a:pos x="connsiteX13998" y="connsiteY13998"/>
              </a:cxn>
              <a:cxn ang="0">
                <a:pos x="connsiteX13999" y="connsiteY13999"/>
              </a:cxn>
              <a:cxn ang="0">
                <a:pos x="connsiteX14000" y="connsiteY14000"/>
              </a:cxn>
              <a:cxn ang="0">
                <a:pos x="connsiteX14001" y="connsiteY14001"/>
              </a:cxn>
              <a:cxn ang="0">
                <a:pos x="connsiteX14002" y="connsiteY14002"/>
              </a:cxn>
              <a:cxn ang="0">
                <a:pos x="connsiteX14003" y="connsiteY14003"/>
              </a:cxn>
              <a:cxn ang="0">
                <a:pos x="connsiteX14004" y="connsiteY14004"/>
              </a:cxn>
              <a:cxn ang="0">
                <a:pos x="connsiteX14005" y="connsiteY14005"/>
              </a:cxn>
              <a:cxn ang="0">
                <a:pos x="connsiteX14006" y="connsiteY14006"/>
              </a:cxn>
              <a:cxn ang="0">
                <a:pos x="connsiteX14007" y="connsiteY14007"/>
              </a:cxn>
              <a:cxn ang="0">
                <a:pos x="connsiteX14008" y="connsiteY14008"/>
              </a:cxn>
              <a:cxn ang="0">
                <a:pos x="connsiteX14009" y="connsiteY14009"/>
              </a:cxn>
              <a:cxn ang="0">
                <a:pos x="connsiteX14010" y="connsiteY14010"/>
              </a:cxn>
              <a:cxn ang="0">
                <a:pos x="connsiteX14011" y="connsiteY14011"/>
              </a:cxn>
              <a:cxn ang="0">
                <a:pos x="connsiteX14012" y="connsiteY14012"/>
              </a:cxn>
              <a:cxn ang="0">
                <a:pos x="connsiteX14013" y="connsiteY14013"/>
              </a:cxn>
              <a:cxn ang="0">
                <a:pos x="connsiteX14014" y="connsiteY14014"/>
              </a:cxn>
              <a:cxn ang="0">
                <a:pos x="connsiteX14015" y="connsiteY14015"/>
              </a:cxn>
              <a:cxn ang="0">
                <a:pos x="connsiteX14016" y="connsiteY14016"/>
              </a:cxn>
              <a:cxn ang="0">
                <a:pos x="connsiteX14017" y="connsiteY14017"/>
              </a:cxn>
              <a:cxn ang="0">
                <a:pos x="connsiteX14018" y="connsiteY14018"/>
              </a:cxn>
              <a:cxn ang="0">
                <a:pos x="connsiteX14019" y="connsiteY14019"/>
              </a:cxn>
              <a:cxn ang="0">
                <a:pos x="connsiteX14020" y="connsiteY14020"/>
              </a:cxn>
              <a:cxn ang="0">
                <a:pos x="connsiteX14021" y="connsiteY14021"/>
              </a:cxn>
              <a:cxn ang="0">
                <a:pos x="connsiteX14022" y="connsiteY14022"/>
              </a:cxn>
              <a:cxn ang="0">
                <a:pos x="connsiteX14023" y="connsiteY14023"/>
              </a:cxn>
              <a:cxn ang="0">
                <a:pos x="connsiteX14024" y="connsiteY14024"/>
              </a:cxn>
              <a:cxn ang="0">
                <a:pos x="connsiteX14025" y="connsiteY14025"/>
              </a:cxn>
              <a:cxn ang="0">
                <a:pos x="connsiteX14026" y="connsiteY14026"/>
              </a:cxn>
              <a:cxn ang="0">
                <a:pos x="connsiteX14027" y="connsiteY14027"/>
              </a:cxn>
              <a:cxn ang="0">
                <a:pos x="connsiteX14028" y="connsiteY14028"/>
              </a:cxn>
              <a:cxn ang="0">
                <a:pos x="connsiteX14029" y="connsiteY14029"/>
              </a:cxn>
              <a:cxn ang="0">
                <a:pos x="connsiteX14030" y="connsiteY14030"/>
              </a:cxn>
              <a:cxn ang="0">
                <a:pos x="connsiteX14031" y="connsiteY14031"/>
              </a:cxn>
              <a:cxn ang="0">
                <a:pos x="connsiteX14032" y="connsiteY14032"/>
              </a:cxn>
              <a:cxn ang="0">
                <a:pos x="connsiteX14033" y="connsiteY14033"/>
              </a:cxn>
              <a:cxn ang="0">
                <a:pos x="connsiteX14034" y="connsiteY14034"/>
              </a:cxn>
              <a:cxn ang="0">
                <a:pos x="connsiteX14035" y="connsiteY14035"/>
              </a:cxn>
              <a:cxn ang="0">
                <a:pos x="connsiteX14036" y="connsiteY14036"/>
              </a:cxn>
              <a:cxn ang="0">
                <a:pos x="connsiteX14037" y="connsiteY14037"/>
              </a:cxn>
              <a:cxn ang="0">
                <a:pos x="connsiteX14038" y="connsiteY14038"/>
              </a:cxn>
              <a:cxn ang="0">
                <a:pos x="connsiteX14039" y="connsiteY14039"/>
              </a:cxn>
              <a:cxn ang="0">
                <a:pos x="connsiteX14040" y="connsiteY14040"/>
              </a:cxn>
              <a:cxn ang="0">
                <a:pos x="connsiteX14041" y="connsiteY14041"/>
              </a:cxn>
              <a:cxn ang="0">
                <a:pos x="connsiteX14042" y="connsiteY14042"/>
              </a:cxn>
              <a:cxn ang="0">
                <a:pos x="connsiteX14043" y="connsiteY14043"/>
              </a:cxn>
              <a:cxn ang="0">
                <a:pos x="connsiteX14044" y="connsiteY14044"/>
              </a:cxn>
              <a:cxn ang="0">
                <a:pos x="connsiteX14045" y="connsiteY14045"/>
              </a:cxn>
              <a:cxn ang="0">
                <a:pos x="connsiteX14046" y="connsiteY14046"/>
              </a:cxn>
              <a:cxn ang="0">
                <a:pos x="connsiteX14047" y="connsiteY14047"/>
              </a:cxn>
              <a:cxn ang="0">
                <a:pos x="connsiteX14048" y="connsiteY14048"/>
              </a:cxn>
              <a:cxn ang="0">
                <a:pos x="connsiteX14049" y="connsiteY14049"/>
              </a:cxn>
              <a:cxn ang="0">
                <a:pos x="connsiteX14050" y="connsiteY14050"/>
              </a:cxn>
              <a:cxn ang="0">
                <a:pos x="connsiteX14051" y="connsiteY14051"/>
              </a:cxn>
              <a:cxn ang="0">
                <a:pos x="connsiteX14052" y="connsiteY14052"/>
              </a:cxn>
              <a:cxn ang="0">
                <a:pos x="connsiteX14053" y="connsiteY14053"/>
              </a:cxn>
              <a:cxn ang="0">
                <a:pos x="connsiteX14054" y="connsiteY14054"/>
              </a:cxn>
              <a:cxn ang="0">
                <a:pos x="connsiteX14055" y="connsiteY14055"/>
              </a:cxn>
              <a:cxn ang="0">
                <a:pos x="connsiteX14056" y="connsiteY14056"/>
              </a:cxn>
              <a:cxn ang="0">
                <a:pos x="connsiteX14057" y="connsiteY14057"/>
              </a:cxn>
              <a:cxn ang="0">
                <a:pos x="connsiteX14058" y="connsiteY14058"/>
              </a:cxn>
              <a:cxn ang="0">
                <a:pos x="connsiteX14059" y="connsiteY14059"/>
              </a:cxn>
              <a:cxn ang="0">
                <a:pos x="connsiteX14060" y="connsiteY14060"/>
              </a:cxn>
              <a:cxn ang="0">
                <a:pos x="connsiteX14061" y="connsiteY14061"/>
              </a:cxn>
              <a:cxn ang="0">
                <a:pos x="connsiteX14062" y="connsiteY14062"/>
              </a:cxn>
              <a:cxn ang="0">
                <a:pos x="connsiteX14063" y="connsiteY14063"/>
              </a:cxn>
              <a:cxn ang="0">
                <a:pos x="connsiteX14064" y="connsiteY14064"/>
              </a:cxn>
              <a:cxn ang="0">
                <a:pos x="connsiteX14065" y="connsiteY14065"/>
              </a:cxn>
              <a:cxn ang="0">
                <a:pos x="connsiteX14066" y="connsiteY14066"/>
              </a:cxn>
              <a:cxn ang="0">
                <a:pos x="connsiteX14067" y="connsiteY14067"/>
              </a:cxn>
              <a:cxn ang="0">
                <a:pos x="connsiteX14068" y="connsiteY14068"/>
              </a:cxn>
              <a:cxn ang="0">
                <a:pos x="connsiteX14069" y="connsiteY14069"/>
              </a:cxn>
              <a:cxn ang="0">
                <a:pos x="connsiteX14070" y="connsiteY14070"/>
              </a:cxn>
              <a:cxn ang="0">
                <a:pos x="connsiteX14071" y="connsiteY14071"/>
              </a:cxn>
              <a:cxn ang="0">
                <a:pos x="connsiteX14072" y="connsiteY14072"/>
              </a:cxn>
              <a:cxn ang="0">
                <a:pos x="connsiteX14073" y="connsiteY14073"/>
              </a:cxn>
              <a:cxn ang="0">
                <a:pos x="connsiteX14074" y="connsiteY14074"/>
              </a:cxn>
              <a:cxn ang="0">
                <a:pos x="connsiteX14075" y="connsiteY14075"/>
              </a:cxn>
              <a:cxn ang="0">
                <a:pos x="connsiteX14076" y="connsiteY14076"/>
              </a:cxn>
              <a:cxn ang="0">
                <a:pos x="connsiteX14077" y="connsiteY14077"/>
              </a:cxn>
              <a:cxn ang="0">
                <a:pos x="connsiteX14078" y="connsiteY14078"/>
              </a:cxn>
              <a:cxn ang="0">
                <a:pos x="connsiteX14079" y="connsiteY14079"/>
              </a:cxn>
              <a:cxn ang="0">
                <a:pos x="connsiteX14080" y="connsiteY14080"/>
              </a:cxn>
              <a:cxn ang="0">
                <a:pos x="connsiteX14081" y="connsiteY14081"/>
              </a:cxn>
              <a:cxn ang="0">
                <a:pos x="connsiteX14082" y="connsiteY14082"/>
              </a:cxn>
              <a:cxn ang="0">
                <a:pos x="connsiteX14083" y="connsiteY14083"/>
              </a:cxn>
              <a:cxn ang="0">
                <a:pos x="connsiteX14084" y="connsiteY14084"/>
              </a:cxn>
              <a:cxn ang="0">
                <a:pos x="connsiteX14085" y="connsiteY14085"/>
              </a:cxn>
              <a:cxn ang="0">
                <a:pos x="connsiteX14086" y="connsiteY14086"/>
              </a:cxn>
              <a:cxn ang="0">
                <a:pos x="connsiteX14087" y="connsiteY14087"/>
              </a:cxn>
              <a:cxn ang="0">
                <a:pos x="connsiteX14088" y="connsiteY14088"/>
              </a:cxn>
              <a:cxn ang="0">
                <a:pos x="connsiteX14089" y="connsiteY14089"/>
              </a:cxn>
              <a:cxn ang="0">
                <a:pos x="connsiteX14090" y="connsiteY14090"/>
              </a:cxn>
              <a:cxn ang="0">
                <a:pos x="connsiteX14091" y="connsiteY14091"/>
              </a:cxn>
              <a:cxn ang="0">
                <a:pos x="connsiteX14092" y="connsiteY14092"/>
              </a:cxn>
              <a:cxn ang="0">
                <a:pos x="connsiteX14093" y="connsiteY14093"/>
              </a:cxn>
              <a:cxn ang="0">
                <a:pos x="connsiteX14094" y="connsiteY14094"/>
              </a:cxn>
              <a:cxn ang="0">
                <a:pos x="connsiteX14095" y="connsiteY14095"/>
              </a:cxn>
              <a:cxn ang="0">
                <a:pos x="connsiteX14096" y="connsiteY14096"/>
              </a:cxn>
              <a:cxn ang="0">
                <a:pos x="connsiteX14097" y="connsiteY14097"/>
              </a:cxn>
              <a:cxn ang="0">
                <a:pos x="connsiteX14098" y="connsiteY14098"/>
              </a:cxn>
              <a:cxn ang="0">
                <a:pos x="connsiteX14099" y="connsiteY14099"/>
              </a:cxn>
              <a:cxn ang="0">
                <a:pos x="connsiteX14100" y="connsiteY14100"/>
              </a:cxn>
              <a:cxn ang="0">
                <a:pos x="connsiteX14101" y="connsiteY14101"/>
              </a:cxn>
              <a:cxn ang="0">
                <a:pos x="connsiteX14102" y="connsiteY14102"/>
              </a:cxn>
              <a:cxn ang="0">
                <a:pos x="connsiteX14103" y="connsiteY14103"/>
              </a:cxn>
              <a:cxn ang="0">
                <a:pos x="connsiteX14104" y="connsiteY14104"/>
              </a:cxn>
              <a:cxn ang="0">
                <a:pos x="connsiteX14105" y="connsiteY14105"/>
              </a:cxn>
              <a:cxn ang="0">
                <a:pos x="connsiteX14106" y="connsiteY14106"/>
              </a:cxn>
              <a:cxn ang="0">
                <a:pos x="connsiteX14107" y="connsiteY14107"/>
              </a:cxn>
              <a:cxn ang="0">
                <a:pos x="connsiteX14108" y="connsiteY14108"/>
              </a:cxn>
              <a:cxn ang="0">
                <a:pos x="connsiteX14109" y="connsiteY14109"/>
              </a:cxn>
              <a:cxn ang="0">
                <a:pos x="connsiteX14110" y="connsiteY14110"/>
              </a:cxn>
              <a:cxn ang="0">
                <a:pos x="connsiteX14111" y="connsiteY14111"/>
              </a:cxn>
              <a:cxn ang="0">
                <a:pos x="connsiteX14112" y="connsiteY14112"/>
              </a:cxn>
              <a:cxn ang="0">
                <a:pos x="connsiteX14113" y="connsiteY14113"/>
              </a:cxn>
              <a:cxn ang="0">
                <a:pos x="connsiteX14114" y="connsiteY14114"/>
              </a:cxn>
              <a:cxn ang="0">
                <a:pos x="connsiteX14115" y="connsiteY14115"/>
              </a:cxn>
              <a:cxn ang="0">
                <a:pos x="connsiteX14116" y="connsiteY14116"/>
              </a:cxn>
              <a:cxn ang="0">
                <a:pos x="connsiteX14117" y="connsiteY14117"/>
              </a:cxn>
              <a:cxn ang="0">
                <a:pos x="connsiteX14118" y="connsiteY14118"/>
              </a:cxn>
              <a:cxn ang="0">
                <a:pos x="connsiteX14119" y="connsiteY14119"/>
              </a:cxn>
              <a:cxn ang="0">
                <a:pos x="connsiteX14120" y="connsiteY14120"/>
              </a:cxn>
              <a:cxn ang="0">
                <a:pos x="connsiteX14121" y="connsiteY14121"/>
              </a:cxn>
              <a:cxn ang="0">
                <a:pos x="connsiteX14122" y="connsiteY14122"/>
              </a:cxn>
              <a:cxn ang="0">
                <a:pos x="connsiteX14123" y="connsiteY14123"/>
              </a:cxn>
              <a:cxn ang="0">
                <a:pos x="connsiteX14124" y="connsiteY14124"/>
              </a:cxn>
              <a:cxn ang="0">
                <a:pos x="connsiteX14125" y="connsiteY14125"/>
              </a:cxn>
              <a:cxn ang="0">
                <a:pos x="connsiteX14126" y="connsiteY14126"/>
              </a:cxn>
              <a:cxn ang="0">
                <a:pos x="connsiteX14127" y="connsiteY14127"/>
              </a:cxn>
              <a:cxn ang="0">
                <a:pos x="connsiteX14128" y="connsiteY14128"/>
              </a:cxn>
              <a:cxn ang="0">
                <a:pos x="connsiteX14129" y="connsiteY14129"/>
              </a:cxn>
              <a:cxn ang="0">
                <a:pos x="connsiteX14130" y="connsiteY14130"/>
              </a:cxn>
              <a:cxn ang="0">
                <a:pos x="connsiteX14131" y="connsiteY14131"/>
              </a:cxn>
              <a:cxn ang="0">
                <a:pos x="connsiteX14132" y="connsiteY14132"/>
              </a:cxn>
              <a:cxn ang="0">
                <a:pos x="connsiteX14133" y="connsiteY14133"/>
              </a:cxn>
              <a:cxn ang="0">
                <a:pos x="connsiteX14134" y="connsiteY14134"/>
              </a:cxn>
              <a:cxn ang="0">
                <a:pos x="connsiteX14135" y="connsiteY14135"/>
              </a:cxn>
              <a:cxn ang="0">
                <a:pos x="connsiteX14136" y="connsiteY14136"/>
              </a:cxn>
              <a:cxn ang="0">
                <a:pos x="connsiteX14137" y="connsiteY14137"/>
              </a:cxn>
              <a:cxn ang="0">
                <a:pos x="connsiteX14138" y="connsiteY14138"/>
              </a:cxn>
              <a:cxn ang="0">
                <a:pos x="connsiteX14139" y="connsiteY14139"/>
              </a:cxn>
              <a:cxn ang="0">
                <a:pos x="connsiteX14140" y="connsiteY14140"/>
              </a:cxn>
              <a:cxn ang="0">
                <a:pos x="connsiteX14141" y="connsiteY14141"/>
              </a:cxn>
              <a:cxn ang="0">
                <a:pos x="connsiteX14142" y="connsiteY14142"/>
              </a:cxn>
              <a:cxn ang="0">
                <a:pos x="connsiteX14143" y="connsiteY14143"/>
              </a:cxn>
              <a:cxn ang="0">
                <a:pos x="connsiteX14144" y="connsiteY14144"/>
              </a:cxn>
              <a:cxn ang="0">
                <a:pos x="connsiteX14145" y="connsiteY14145"/>
              </a:cxn>
              <a:cxn ang="0">
                <a:pos x="connsiteX14146" y="connsiteY14146"/>
              </a:cxn>
              <a:cxn ang="0">
                <a:pos x="connsiteX14147" y="connsiteY14147"/>
              </a:cxn>
              <a:cxn ang="0">
                <a:pos x="connsiteX14148" y="connsiteY14148"/>
              </a:cxn>
              <a:cxn ang="0">
                <a:pos x="connsiteX14149" y="connsiteY14149"/>
              </a:cxn>
              <a:cxn ang="0">
                <a:pos x="connsiteX14150" y="connsiteY14150"/>
              </a:cxn>
              <a:cxn ang="0">
                <a:pos x="connsiteX14151" y="connsiteY14151"/>
              </a:cxn>
              <a:cxn ang="0">
                <a:pos x="connsiteX14152" y="connsiteY14152"/>
              </a:cxn>
            </a:cxnLst>
            <a:rect l="l" t="t" r="r" b="b"/>
            <a:pathLst>
              <a:path w="12238203" h="14922648">
                <a:moveTo>
                  <a:pt x="57976" y="11664063"/>
                </a:moveTo>
                <a:cubicBezTo>
                  <a:pt x="58618" y="11658863"/>
                  <a:pt x="57117" y="11653608"/>
                  <a:pt x="55710" y="11648140"/>
                </a:cubicBezTo>
                <a:cubicBezTo>
                  <a:pt x="48716" y="11654743"/>
                  <a:pt x="42336" y="11661106"/>
                  <a:pt x="35342" y="11667709"/>
                </a:cubicBezTo>
                <a:cubicBezTo>
                  <a:pt x="39278" y="11671489"/>
                  <a:pt x="43452" y="11675884"/>
                  <a:pt x="47388" y="11679663"/>
                </a:cubicBezTo>
                <a:cubicBezTo>
                  <a:pt x="54551" y="11674410"/>
                  <a:pt x="57335" y="11669264"/>
                  <a:pt x="57976" y="11664063"/>
                </a:cubicBezTo>
                <a:close/>
                <a:moveTo>
                  <a:pt x="2528364" y="6129546"/>
                </a:moveTo>
                <a:cubicBezTo>
                  <a:pt x="2534743" y="6112512"/>
                  <a:pt x="2530562" y="6092536"/>
                  <a:pt x="2507101" y="6089064"/>
                </a:cubicBezTo>
                <a:cubicBezTo>
                  <a:pt x="2486837" y="6097984"/>
                  <a:pt x="2478129" y="6130393"/>
                  <a:pt x="2486270" y="6152374"/>
                </a:cubicBezTo>
                <a:cubicBezTo>
                  <a:pt x="2505048" y="6160671"/>
                  <a:pt x="2521986" y="6146579"/>
                  <a:pt x="2528364" y="6129546"/>
                </a:cubicBezTo>
                <a:close/>
                <a:moveTo>
                  <a:pt x="119335" y="11591663"/>
                </a:moveTo>
                <a:cubicBezTo>
                  <a:pt x="120534" y="11586931"/>
                  <a:pt x="120543" y="11582153"/>
                  <a:pt x="118972" y="11577633"/>
                </a:cubicBezTo>
                <a:cubicBezTo>
                  <a:pt x="104467" y="11593160"/>
                  <a:pt x="81203" y="11608899"/>
                  <a:pt x="86961" y="11624706"/>
                </a:cubicBezTo>
                <a:cubicBezTo>
                  <a:pt x="101438" y="11619624"/>
                  <a:pt x="115739" y="11605857"/>
                  <a:pt x="119335" y="11591663"/>
                </a:cubicBezTo>
                <a:close/>
                <a:moveTo>
                  <a:pt x="1406792" y="8710768"/>
                </a:moveTo>
                <a:cubicBezTo>
                  <a:pt x="1417557" y="8695639"/>
                  <a:pt x="1391644" y="8673481"/>
                  <a:pt x="1383926" y="8695566"/>
                </a:cubicBezTo>
                <a:cubicBezTo>
                  <a:pt x="1398048" y="8698237"/>
                  <a:pt x="1397404" y="8706620"/>
                  <a:pt x="1406792" y="8710768"/>
                </a:cubicBezTo>
                <a:close/>
                <a:moveTo>
                  <a:pt x="1396152" y="8781024"/>
                </a:moveTo>
                <a:cubicBezTo>
                  <a:pt x="1394722" y="8777332"/>
                  <a:pt x="1380857" y="8762538"/>
                  <a:pt x="1374815" y="8771596"/>
                </a:cubicBezTo>
                <a:cubicBezTo>
                  <a:pt x="1383627" y="8772430"/>
                  <a:pt x="1387460" y="8791460"/>
                  <a:pt x="1396152" y="8781024"/>
                </a:cubicBezTo>
                <a:close/>
                <a:moveTo>
                  <a:pt x="164213" y="11576498"/>
                </a:moveTo>
                <a:cubicBezTo>
                  <a:pt x="165341" y="11572899"/>
                  <a:pt x="165080" y="11569308"/>
                  <a:pt x="162458" y="11565727"/>
                </a:cubicBezTo>
                <a:cubicBezTo>
                  <a:pt x="150412" y="11580301"/>
                  <a:pt x="123122" y="11594771"/>
                  <a:pt x="142794" y="11609075"/>
                </a:cubicBezTo>
                <a:cubicBezTo>
                  <a:pt x="144940" y="11598162"/>
                  <a:pt x="160828" y="11587294"/>
                  <a:pt x="164213" y="11576498"/>
                </a:cubicBezTo>
                <a:close/>
                <a:moveTo>
                  <a:pt x="1426503" y="8734264"/>
                </a:moveTo>
                <a:cubicBezTo>
                  <a:pt x="1415348" y="8723727"/>
                  <a:pt x="1402535" y="8713476"/>
                  <a:pt x="1383996" y="8705796"/>
                </a:cubicBezTo>
                <a:cubicBezTo>
                  <a:pt x="1383235" y="8724835"/>
                  <a:pt x="1401734" y="8736069"/>
                  <a:pt x="1420848" y="8747064"/>
                </a:cubicBezTo>
                <a:close/>
                <a:moveTo>
                  <a:pt x="98166" y="11746993"/>
                </a:moveTo>
                <a:cubicBezTo>
                  <a:pt x="98354" y="11746565"/>
                  <a:pt x="94467" y="11743828"/>
                  <a:pt x="94230" y="11743212"/>
                </a:cubicBezTo>
                <a:cubicBezTo>
                  <a:pt x="92121" y="11703000"/>
                  <a:pt x="82537" y="11769676"/>
                  <a:pt x="98166" y="11746993"/>
                </a:cubicBezTo>
                <a:close/>
                <a:moveTo>
                  <a:pt x="1449243" y="8694341"/>
                </a:moveTo>
                <a:cubicBezTo>
                  <a:pt x="1447288" y="8688378"/>
                  <a:pt x="1429603" y="8681075"/>
                  <a:pt x="1424563" y="8693634"/>
                </a:cubicBezTo>
                <a:cubicBezTo>
                  <a:pt x="1435043" y="8698775"/>
                  <a:pt x="1444243" y="8703350"/>
                  <a:pt x="1449243" y="8694341"/>
                </a:cubicBezTo>
                <a:close/>
                <a:moveTo>
                  <a:pt x="1420832" y="8781730"/>
                </a:moveTo>
                <a:cubicBezTo>
                  <a:pt x="1424599" y="8751271"/>
                  <a:pt x="1381567" y="8720529"/>
                  <a:pt x="1356162" y="8713384"/>
                </a:cubicBezTo>
                <a:cubicBezTo>
                  <a:pt x="1376488" y="8736642"/>
                  <a:pt x="1399275" y="8758948"/>
                  <a:pt x="1420832" y="8781730"/>
                </a:cubicBezTo>
                <a:close/>
                <a:moveTo>
                  <a:pt x="4605200" y="1613000"/>
                </a:moveTo>
                <a:cubicBezTo>
                  <a:pt x="4607346" y="1606209"/>
                  <a:pt x="4607822" y="1599626"/>
                  <a:pt x="4604159" y="1595389"/>
                </a:cubicBezTo>
                <a:cubicBezTo>
                  <a:pt x="4602013" y="1602181"/>
                  <a:pt x="4593047" y="1611785"/>
                  <a:pt x="4605200" y="1613000"/>
                </a:cubicBezTo>
                <a:close/>
                <a:moveTo>
                  <a:pt x="1413347" y="8843691"/>
                </a:moveTo>
                <a:cubicBezTo>
                  <a:pt x="1415268" y="8813945"/>
                  <a:pt x="1393811" y="8793247"/>
                  <a:pt x="1369089" y="8774165"/>
                </a:cubicBezTo>
                <a:cubicBezTo>
                  <a:pt x="1357094" y="8789771"/>
                  <a:pt x="1378260" y="8786886"/>
                  <a:pt x="1384533" y="8795776"/>
                </a:cubicBezTo>
                <a:cubicBezTo>
                  <a:pt x="1395749" y="8811949"/>
                  <a:pt x="1395395" y="8843917"/>
                  <a:pt x="1413347" y="8843691"/>
                </a:cubicBezTo>
                <a:close/>
                <a:moveTo>
                  <a:pt x="1463299" y="8730636"/>
                </a:moveTo>
                <a:cubicBezTo>
                  <a:pt x="1445525" y="8725843"/>
                  <a:pt x="1436750" y="8699530"/>
                  <a:pt x="1419097" y="8706007"/>
                </a:cubicBezTo>
                <a:cubicBezTo>
                  <a:pt x="1428932" y="8719531"/>
                  <a:pt x="1433043" y="8735625"/>
                  <a:pt x="1457833" y="8743008"/>
                </a:cubicBezTo>
                <a:close/>
                <a:moveTo>
                  <a:pt x="1492948" y="8708553"/>
                </a:moveTo>
                <a:cubicBezTo>
                  <a:pt x="1488581" y="8704584"/>
                  <a:pt x="1486676" y="8699662"/>
                  <a:pt x="1489880" y="8692410"/>
                </a:cubicBezTo>
                <a:cubicBezTo>
                  <a:pt x="1478319" y="8690871"/>
                  <a:pt x="1464525" y="8686306"/>
                  <a:pt x="1455395" y="8691961"/>
                </a:cubicBezTo>
                <a:cubicBezTo>
                  <a:pt x="1471174" y="8694344"/>
                  <a:pt x="1478332" y="8717392"/>
                  <a:pt x="1492948" y="8708553"/>
                </a:cubicBezTo>
                <a:close/>
                <a:moveTo>
                  <a:pt x="149728" y="11751409"/>
                </a:moveTo>
                <a:cubicBezTo>
                  <a:pt x="126210" y="11730815"/>
                  <a:pt x="106169" y="11721959"/>
                  <a:pt x="102855" y="11696008"/>
                </a:cubicBezTo>
                <a:cubicBezTo>
                  <a:pt x="90784" y="11696797"/>
                  <a:pt x="79016" y="11681905"/>
                  <a:pt x="67119" y="11699604"/>
                </a:cubicBezTo>
                <a:cubicBezTo>
                  <a:pt x="93671" y="11722560"/>
                  <a:pt x="130040" y="11754444"/>
                  <a:pt x="149728" y="11751409"/>
                </a:cubicBezTo>
                <a:close/>
                <a:moveTo>
                  <a:pt x="1502666" y="8732733"/>
                </a:moveTo>
                <a:cubicBezTo>
                  <a:pt x="1481717" y="8727046"/>
                  <a:pt x="1478183" y="8714267"/>
                  <a:pt x="1464428" y="8706149"/>
                </a:cubicBezTo>
                <a:cubicBezTo>
                  <a:pt x="1460252" y="8723681"/>
                  <a:pt x="1474533" y="8734070"/>
                  <a:pt x="1492744" y="8743646"/>
                </a:cubicBezTo>
                <a:cubicBezTo>
                  <a:pt x="1495006" y="8738527"/>
                  <a:pt x="1500503" y="8739937"/>
                  <a:pt x="1502666" y="8732733"/>
                </a:cubicBezTo>
                <a:close/>
                <a:moveTo>
                  <a:pt x="514531" y="10975852"/>
                </a:moveTo>
                <a:cubicBezTo>
                  <a:pt x="515858" y="10974721"/>
                  <a:pt x="516398" y="10972922"/>
                  <a:pt x="515422" y="10969946"/>
                </a:cubicBezTo>
                <a:cubicBezTo>
                  <a:pt x="511312" y="10971184"/>
                  <a:pt x="504596" y="10970253"/>
                  <a:pt x="504794" y="10974413"/>
                </a:cubicBezTo>
                <a:cubicBezTo>
                  <a:pt x="506686" y="10974739"/>
                  <a:pt x="509192" y="10974829"/>
                  <a:pt x="508915" y="10977761"/>
                </a:cubicBezTo>
                <a:cubicBezTo>
                  <a:pt x="511089" y="10977449"/>
                  <a:pt x="513204" y="10976984"/>
                  <a:pt x="514531" y="10975852"/>
                </a:cubicBezTo>
                <a:close/>
                <a:moveTo>
                  <a:pt x="1823343" y="8013993"/>
                </a:moveTo>
                <a:cubicBezTo>
                  <a:pt x="1818088" y="8008618"/>
                  <a:pt x="1823790" y="8001469"/>
                  <a:pt x="1818723" y="7995669"/>
                </a:cubicBezTo>
                <a:cubicBezTo>
                  <a:pt x="1807963" y="8001600"/>
                  <a:pt x="1816078" y="8018923"/>
                  <a:pt x="1823343" y="8013993"/>
                </a:cubicBezTo>
                <a:close/>
                <a:moveTo>
                  <a:pt x="5097181" y="606870"/>
                </a:moveTo>
                <a:cubicBezTo>
                  <a:pt x="5101238" y="599996"/>
                  <a:pt x="5103212" y="593221"/>
                  <a:pt x="5099172" y="587357"/>
                </a:cubicBezTo>
                <a:cubicBezTo>
                  <a:pt x="5091800" y="594806"/>
                  <a:pt x="5094183" y="600957"/>
                  <a:pt x="5097181" y="606870"/>
                </a:cubicBezTo>
                <a:close/>
                <a:moveTo>
                  <a:pt x="1810988" y="8047712"/>
                </a:moveTo>
                <a:cubicBezTo>
                  <a:pt x="1810068" y="8037130"/>
                  <a:pt x="1813494" y="8025923"/>
                  <a:pt x="1801805" y="8016687"/>
                </a:cubicBezTo>
                <a:cubicBezTo>
                  <a:pt x="1794975" y="8026390"/>
                  <a:pt x="1799793" y="8048872"/>
                  <a:pt x="1810988" y="8047712"/>
                </a:cubicBezTo>
                <a:close/>
                <a:moveTo>
                  <a:pt x="5119381" y="560090"/>
                </a:moveTo>
                <a:cubicBezTo>
                  <a:pt x="5117435" y="558721"/>
                  <a:pt x="5115490" y="557351"/>
                  <a:pt x="5113972" y="556171"/>
                </a:cubicBezTo>
                <a:cubicBezTo>
                  <a:pt x="5112175" y="557926"/>
                  <a:pt x="5110806" y="559870"/>
                  <a:pt x="5110052" y="561577"/>
                </a:cubicBezTo>
                <a:cubicBezTo>
                  <a:pt x="5111571" y="562757"/>
                  <a:pt x="5113516" y="564127"/>
                  <a:pt x="5115462" y="565496"/>
                </a:cubicBezTo>
                <a:cubicBezTo>
                  <a:pt x="5116643" y="563979"/>
                  <a:pt x="5118011" y="562034"/>
                  <a:pt x="5119381" y="560090"/>
                </a:cubicBezTo>
                <a:close/>
                <a:moveTo>
                  <a:pt x="1522436" y="8701265"/>
                </a:moveTo>
                <a:cubicBezTo>
                  <a:pt x="1522931" y="8700289"/>
                  <a:pt x="1522174" y="8698393"/>
                  <a:pt x="1519254" y="8695191"/>
                </a:cubicBezTo>
                <a:cubicBezTo>
                  <a:pt x="1517071" y="8693206"/>
                  <a:pt x="1509539" y="8692938"/>
                  <a:pt x="1508835" y="8695686"/>
                </a:cubicBezTo>
                <a:cubicBezTo>
                  <a:pt x="1508202" y="8698848"/>
                  <a:pt x="1520950" y="8704194"/>
                  <a:pt x="1522436" y="8701265"/>
                </a:cubicBezTo>
                <a:close/>
                <a:moveTo>
                  <a:pt x="5039030" y="753489"/>
                </a:moveTo>
                <a:cubicBezTo>
                  <a:pt x="5034591" y="739292"/>
                  <a:pt x="5064832" y="707791"/>
                  <a:pt x="5046253" y="703661"/>
                </a:cubicBezTo>
                <a:cubicBezTo>
                  <a:pt x="5046197" y="719950"/>
                  <a:pt x="5021044" y="739934"/>
                  <a:pt x="5039030" y="753489"/>
                </a:cubicBezTo>
                <a:close/>
                <a:moveTo>
                  <a:pt x="5027029" y="786422"/>
                </a:moveTo>
                <a:cubicBezTo>
                  <a:pt x="5023515" y="782830"/>
                  <a:pt x="5025400" y="778564"/>
                  <a:pt x="5022928" y="774923"/>
                </a:cubicBezTo>
                <a:cubicBezTo>
                  <a:pt x="5013283" y="782897"/>
                  <a:pt x="5018615" y="793920"/>
                  <a:pt x="5027029" y="786422"/>
                </a:cubicBezTo>
                <a:close/>
                <a:moveTo>
                  <a:pt x="4354302" y="2309260"/>
                </a:moveTo>
                <a:cubicBezTo>
                  <a:pt x="4357301" y="2297872"/>
                  <a:pt x="4351284" y="2282130"/>
                  <a:pt x="4331854" y="2284411"/>
                </a:cubicBezTo>
                <a:cubicBezTo>
                  <a:pt x="4319442" y="2292522"/>
                  <a:pt x="4335062" y="2299868"/>
                  <a:pt x="4322650" y="2307978"/>
                </a:cubicBezTo>
                <a:cubicBezTo>
                  <a:pt x="4339286" y="2327681"/>
                  <a:pt x="4351303" y="2320648"/>
                  <a:pt x="4354302" y="2309260"/>
                </a:cubicBezTo>
                <a:close/>
                <a:moveTo>
                  <a:pt x="5079625" y="668828"/>
                </a:moveTo>
                <a:cubicBezTo>
                  <a:pt x="5080307" y="666707"/>
                  <a:pt x="5079793" y="664696"/>
                  <a:pt x="5076473" y="662974"/>
                </a:cubicBezTo>
                <a:cubicBezTo>
                  <a:pt x="5072742" y="667953"/>
                  <a:pt x="5073130" y="671693"/>
                  <a:pt x="5075602" y="675335"/>
                </a:cubicBezTo>
                <a:cubicBezTo>
                  <a:pt x="5077065" y="673177"/>
                  <a:pt x="5078943" y="670948"/>
                  <a:pt x="5079625" y="668828"/>
                </a:cubicBezTo>
                <a:close/>
                <a:moveTo>
                  <a:pt x="518128" y="10996083"/>
                </a:moveTo>
                <a:cubicBezTo>
                  <a:pt x="517791" y="10993389"/>
                  <a:pt x="517692" y="10991310"/>
                  <a:pt x="517355" y="10988616"/>
                </a:cubicBezTo>
                <a:cubicBezTo>
                  <a:pt x="511967" y="10989290"/>
                  <a:pt x="509173" y="10987546"/>
                  <a:pt x="505766" y="10986040"/>
                </a:cubicBezTo>
                <a:cubicBezTo>
                  <a:pt x="505548" y="10994598"/>
                  <a:pt x="507688" y="11000125"/>
                  <a:pt x="514780" y="11000204"/>
                </a:cubicBezTo>
                <a:cubicBezTo>
                  <a:pt x="514681" y="10998124"/>
                  <a:pt x="514770" y="10995619"/>
                  <a:pt x="518128" y="10996083"/>
                </a:cubicBezTo>
                <a:close/>
                <a:moveTo>
                  <a:pt x="4618171" y="1717167"/>
                </a:moveTo>
                <a:cubicBezTo>
                  <a:pt x="4619954" y="1697116"/>
                  <a:pt x="4600074" y="1688390"/>
                  <a:pt x="4588750" y="1680288"/>
                </a:cubicBezTo>
                <a:cubicBezTo>
                  <a:pt x="4587464" y="1698059"/>
                  <a:pt x="4609232" y="1698982"/>
                  <a:pt x="4618171" y="1717167"/>
                </a:cubicBezTo>
                <a:close/>
                <a:moveTo>
                  <a:pt x="4612516" y="1731313"/>
                </a:moveTo>
                <a:cubicBezTo>
                  <a:pt x="4606553" y="1722277"/>
                  <a:pt x="4606752" y="1710381"/>
                  <a:pt x="4595334" y="1703595"/>
                </a:cubicBezTo>
                <a:cubicBezTo>
                  <a:pt x="4592616" y="1718285"/>
                  <a:pt x="4600859" y="1727817"/>
                  <a:pt x="4604256" y="1740306"/>
                </a:cubicBezTo>
                <a:cubicBezTo>
                  <a:pt x="4606258" y="1735489"/>
                  <a:pt x="4609387" y="1733401"/>
                  <a:pt x="4612516" y="1731313"/>
                </a:cubicBezTo>
                <a:close/>
                <a:moveTo>
                  <a:pt x="5114060" y="598396"/>
                </a:moveTo>
                <a:cubicBezTo>
                  <a:pt x="5114937" y="593813"/>
                  <a:pt x="5113483" y="589602"/>
                  <a:pt x="5108500" y="585871"/>
                </a:cubicBezTo>
                <a:cubicBezTo>
                  <a:pt x="5104781" y="595443"/>
                  <a:pt x="5101250" y="604589"/>
                  <a:pt x="5105628" y="613151"/>
                </a:cubicBezTo>
                <a:cubicBezTo>
                  <a:pt x="5109973" y="607934"/>
                  <a:pt x="5113183" y="602979"/>
                  <a:pt x="5114060" y="598396"/>
                </a:cubicBezTo>
                <a:close/>
                <a:moveTo>
                  <a:pt x="1842337" y="8014752"/>
                </a:moveTo>
                <a:cubicBezTo>
                  <a:pt x="1832856" y="7999369"/>
                  <a:pt x="1844726" y="7981717"/>
                  <a:pt x="1831325" y="7967146"/>
                </a:cubicBezTo>
                <a:cubicBezTo>
                  <a:pt x="1823890" y="7981670"/>
                  <a:pt x="1830726" y="8020308"/>
                  <a:pt x="1842337" y="8014752"/>
                </a:cubicBezTo>
                <a:close/>
                <a:moveTo>
                  <a:pt x="5145571" y="540501"/>
                </a:moveTo>
                <a:cubicBezTo>
                  <a:pt x="5146344" y="534279"/>
                  <a:pt x="5144293" y="528529"/>
                  <a:pt x="5138099" y="523498"/>
                </a:cubicBezTo>
                <a:cubicBezTo>
                  <a:pt x="5132446" y="536294"/>
                  <a:pt x="5130960" y="548893"/>
                  <a:pt x="5136103" y="560342"/>
                </a:cubicBezTo>
                <a:cubicBezTo>
                  <a:pt x="5141202" y="553418"/>
                  <a:pt x="5144799" y="546723"/>
                  <a:pt x="5145571" y="540501"/>
                </a:cubicBezTo>
                <a:close/>
                <a:moveTo>
                  <a:pt x="4635588" y="1695938"/>
                </a:moveTo>
                <a:cubicBezTo>
                  <a:pt x="4634250" y="1668711"/>
                  <a:pt x="4618309" y="1646708"/>
                  <a:pt x="4598934" y="1626439"/>
                </a:cubicBezTo>
                <a:cubicBezTo>
                  <a:pt x="4583988" y="1645533"/>
                  <a:pt x="4643257" y="1690541"/>
                  <a:pt x="4612101" y="1673054"/>
                </a:cubicBezTo>
                <a:cubicBezTo>
                  <a:pt x="4608706" y="1683394"/>
                  <a:pt x="4612131" y="1690922"/>
                  <a:pt x="4623740" y="1695075"/>
                </a:cubicBezTo>
                <a:cubicBezTo>
                  <a:pt x="4627145" y="1675473"/>
                  <a:pt x="4623769" y="1690115"/>
                  <a:pt x="4635588" y="1695938"/>
                </a:cubicBezTo>
                <a:close/>
                <a:moveTo>
                  <a:pt x="1857721" y="7983388"/>
                </a:moveTo>
                <a:cubicBezTo>
                  <a:pt x="1850853" y="7974757"/>
                  <a:pt x="1860376" y="7964717"/>
                  <a:pt x="1848974" y="7957135"/>
                </a:cubicBezTo>
                <a:cubicBezTo>
                  <a:pt x="1844974" y="7965036"/>
                  <a:pt x="1846813" y="7986201"/>
                  <a:pt x="1857721" y="7983388"/>
                </a:cubicBezTo>
                <a:close/>
                <a:moveTo>
                  <a:pt x="5200528" y="422612"/>
                </a:moveTo>
                <a:cubicBezTo>
                  <a:pt x="5204586" y="415738"/>
                  <a:pt x="5206559" y="408963"/>
                  <a:pt x="5202519" y="403099"/>
                </a:cubicBezTo>
                <a:cubicBezTo>
                  <a:pt x="5196377" y="410072"/>
                  <a:pt x="5191090" y="417422"/>
                  <a:pt x="5200528" y="422612"/>
                </a:cubicBezTo>
                <a:close/>
                <a:moveTo>
                  <a:pt x="4803612" y="1321741"/>
                </a:moveTo>
                <a:cubicBezTo>
                  <a:pt x="4806072" y="1306040"/>
                  <a:pt x="4793174" y="1296830"/>
                  <a:pt x="4786086" y="1285065"/>
                </a:cubicBezTo>
                <a:cubicBezTo>
                  <a:pt x="4781909" y="1301634"/>
                  <a:pt x="4796524" y="1309977"/>
                  <a:pt x="4803612" y="1321741"/>
                </a:cubicBezTo>
                <a:close/>
                <a:moveTo>
                  <a:pt x="3289715" y="4748431"/>
                </a:moveTo>
                <a:cubicBezTo>
                  <a:pt x="3298882" y="4736711"/>
                  <a:pt x="3295785" y="4723933"/>
                  <a:pt x="3296671" y="4711215"/>
                </a:cubicBezTo>
                <a:cubicBezTo>
                  <a:pt x="3290610" y="4723309"/>
                  <a:pt x="3283513" y="4735277"/>
                  <a:pt x="3289715" y="4748431"/>
                </a:cubicBezTo>
                <a:close/>
                <a:moveTo>
                  <a:pt x="4291698" y="2482663"/>
                </a:moveTo>
                <a:cubicBezTo>
                  <a:pt x="4300183" y="2476592"/>
                  <a:pt x="4299501" y="2453836"/>
                  <a:pt x="4288033" y="2458964"/>
                </a:cubicBezTo>
                <a:cubicBezTo>
                  <a:pt x="4294093" y="2466788"/>
                  <a:pt x="4285639" y="2474838"/>
                  <a:pt x="4291698" y="2482663"/>
                </a:cubicBezTo>
                <a:close/>
                <a:moveTo>
                  <a:pt x="5037848" y="794261"/>
                </a:moveTo>
                <a:cubicBezTo>
                  <a:pt x="5034661" y="788774"/>
                  <a:pt x="5040565" y="781186"/>
                  <a:pt x="5035294" y="775799"/>
                </a:cubicBezTo>
                <a:cubicBezTo>
                  <a:pt x="5027018" y="781828"/>
                  <a:pt x="5029285" y="798634"/>
                  <a:pt x="5037848" y="794261"/>
                </a:cubicBezTo>
                <a:close/>
                <a:moveTo>
                  <a:pt x="5155448" y="528105"/>
                </a:moveTo>
                <a:cubicBezTo>
                  <a:pt x="5166977" y="515866"/>
                  <a:pt x="5162565" y="493524"/>
                  <a:pt x="5152899" y="492312"/>
                </a:cubicBezTo>
                <a:cubicBezTo>
                  <a:pt x="5156573" y="503622"/>
                  <a:pt x="5142633" y="517855"/>
                  <a:pt x="5155448" y="528105"/>
                </a:cubicBezTo>
                <a:close/>
                <a:moveTo>
                  <a:pt x="1829682" y="8059511"/>
                </a:moveTo>
                <a:cubicBezTo>
                  <a:pt x="1831163" y="8054432"/>
                  <a:pt x="1829961" y="8050244"/>
                  <a:pt x="1824597" y="8049146"/>
                </a:cubicBezTo>
                <a:cubicBezTo>
                  <a:pt x="1831178" y="8056125"/>
                  <a:pt x="1816361" y="8064333"/>
                  <a:pt x="1811660" y="8053098"/>
                </a:cubicBezTo>
                <a:cubicBezTo>
                  <a:pt x="1803217" y="8059543"/>
                  <a:pt x="1812580" y="8063680"/>
                  <a:pt x="1808293" y="8069927"/>
                </a:cubicBezTo>
                <a:cubicBezTo>
                  <a:pt x="1800553" y="8073631"/>
                  <a:pt x="1791171" y="8060327"/>
                  <a:pt x="1783915" y="8069841"/>
                </a:cubicBezTo>
                <a:cubicBezTo>
                  <a:pt x="1796659" y="8097987"/>
                  <a:pt x="1825241" y="8074745"/>
                  <a:pt x="1829682" y="8059511"/>
                </a:cubicBezTo>
                <a:close/>
                <a:moveTo>
                  <a:pt x="4815620" y="1302103"/>
                </a:moveTo>
                <a:cubicBezTo>
                  <a:pt x="4811394" y="1296502"/>
                  <a:pt x="4809285" y="1289070"/>
                  <a:pt x="4802989" y="1284642"/>
                </a:cubicBezTo>
                <a:cubicBezTo>
                  <a:pt x="4797457" y="1292510"/>
                  <a:pt x="4806845" y="1309074"/>
                  <a:pt x="4815620" y="1302103"/>
                </a:cubicBezTo>
                <a:close/>
                <a:moveTo>
                  <a:pt x="4706797" y="1548601"/>
                </a:moveTo>
                <a:cubicBezTo>
                  <a:pt x="4700328" y="1539694"/>
                  <a:pt x="4696083" y="1529791"/>
                  <a:pt x="4690688" y="1520341"/>
                </a:cubicBezTo>
                <a:lnTo>
                  <a:pt x="4680339" y="1508853"/>
                </a:lnTo>
                <a:lnTo>
                  <a:pt x="4667683" y="1494804"/>
                </a:lnTo>
                <a:cubicBezTo>
                  <a:pt x="4667795" y="1500106"/>
                  <a:pt x="4669285" y="1505798"/>
                  <a:pt x="4671710" y="1511433"/>
                </a:cubicBezTo>
                <a:lnTo>
                  <a:pt x="4673399" y="1514289"/>
                </a:lnTo>
                <a:lnTo>
                  <a:pt x="4681345" y="1527725"/>
                </a:lnTo>
                <a:cubicBezTo>
                  <a:pt x="4689046" y="1537880"/>
                  <a:pt x="4698712" y="1546028"/>
                  <a:pt x="4706797" y="1548601"/>
                </a:cubicBezTo>
                <a:close/>
                <a:moveTo>
                  <a:pt x="4753369" y="1449098"/>
                </a:moveTo>
                <a:cubicBezTo>
                  <a:pt x="4754207" y="1432948"/>
                  <a:pt x="4740126" y="1408103"/>
                  <a:pt x="4725245" y="1408012"/>
                </a:cubicBezTo>
                <a:cubicBezTo>
                  <a:pt x="4728709" y="1424145"/>
                  <a:pt x="4742074" y="1436035"/>
                  <a:pt x="4753369" y="1449098"/>
                </a:cubicBezTo>
                <a:close/>
                <a:moveTo>
                  <a:pt x="5179281" y="485998"/>
                </a:moveTo>
                <a:cubicBezTo>
                  <a:pt x="5179969" y="481842"/>
                  <a:pt x="5178847" y="478032"/>
                  <a:pt x="5174411" y="474797"/>
                </a:cubicBezTo>
                <a:cubicBezTo>
                  <a:pt x="5169599" y="483377"/>
                  <a:pt x="5168956" y="491760"/>
                  <a:pt x="5173285" y="499280"/>
                </a:cubicBezTo>
                <a:cubicBezTo>
                  <a:pt x="5176092" y="494658"/>
                  <a:pt x="5178592" y="490155"/>
                  <a:pt x="5179281" y="485998"/>
                </a:cubicBezTo>
                <a:close/>
                <a:moveTo>
                  <a:pt x="5231192" y="369376"/>
                </a:moveTo>
                <a:cubicBezTo>
                  <a:pt x="5232656" y="347592"/>
                  <a:pt x="5251817" y="337705"/>
                  <a:pt x="5245371" y="316505"/>
                </a:cubicBezTo>
                <a:cubicBezTo>
                  <a:pt x="5232356" y="341342"/>
                  <a:pt x="5216216" y="366328"/>
                  <a:pt x="5207746" y="390115"/>
                </a:cubicBezTo>
                <a:cubicBezTo>
                  <a:pt x="5212302" y="393657"/>
                  <a:pt x="5216232" y="392845"/>
                  <a:pt x="5219873" y="390375"/>
                </a:cubicBezTo>
                <a:cubicBezTo>
                  <a:pt x="5218205" y="386070"/>
                  <a:pt x="5217435" y="361259"/>
                  <a:pt x="5231192" y="369376"/>
                </a:cubicBezTo>
                <a:close/>
                <a:moveTo>
                  <a:pt x="4617497" y="1758473"/>
                </a:moveTo>
                <a:cubicBezTo>
                  <a:pt x="4614959" y="1756965"/>
                  <a:pt x="4612679" y="1756469"/>
                  <a:pt x="4610447" y="1755314"/>
                </a:cubicBezTo>
                <a:cubicBezTo>
                  <a:pt x="4609293" y="1757546"/>
                  <a:pt x="4608444" y="1760131"/>
                  <a:pt x="4607290" y="1762363"/>
                </a:cubicBezTo>
                <a:cubicBezTo>
                  <a:pt x="4609522" y="1763518"/>
                  <a:pt x="4611803" y="1764014"/>
                  <a:pt x="4614340" y="1765522"/>
                </a:cubicBezTo>
                <a:cubicBezTo>
                  <a:pt x="4615189" y="1762938"/>
                  <a:pt x="4616343" y="1760705"/>
                  <a:pt x="4617497" y="1758473"/>
                </a:cubicBezTo>
                <a:close/>
                <a:moveTo>
                  <a:pt x="564837" y="10930697"/>
                </a:moveTo>
                <a:cubicBezTo>
                  <a:pt x="559388" y="10925744"/>
                  <a:pt x="545868" y="10926388"/>
                  <a:pt x="546126" y="10936173"/>
                </a:cubicBezTo>
                <a:cubicBezTo>
                  <a:pt x="551575" y="10941126"/>
                  <a:pt x="565283" y="10940057"/>
                  <a:pt x="564837" y="10930697"/>
                </a:cubicBezTo>
                <a:close/>
                <a:moveTo>
                  <a:pt x="5259045" y="309801"/>
                </a:moveTo>
                <a:cubicBezTo>
                  <a:pt x="5261683" y="303830"/>
                  <a:pt x="5266406" y="297760"/>
                  <a:pt x="5258863" y="292897"/>
                </a:cubicBezTo>
                <a:cubicBezTo>
                  <a:pt x="5252483" y="299255"/>
                  <a:pt x="5250886" y="305177"/>
                  <a:pt x="5259045" y="309801"/>
                </a:cubicBezTo>
                <a:close/>
                <a:moveTo>
                  <a:pt x="4798740" y="1352486"/>
                </a:moveTo>
                <a:cubicBezTo>
                  <a:pt x="4786013" y="1336341"/>
                  <a:pt x="4781777" y="1317175"/>
                  <a:pt x="4766675" y="1301849"/>
                </a:cubicBezTo>
                <a:cubicBezTo>
                  <a:pt x="4756507" y="1314343"/>
                  <a:pt x="4782638" y="1350983"/>
                  <a:pt x="4798740" y="1352486"/>
                </a:cubicBezTo>
                <a:close/>
                <a:moveTo>
                  <a:pt x="4776098" y="1404765"/>
                </a:moveTo>
                <a:cubicBezTo>
                  <a:pt x="4775057" y="1387155"/>
                  <a:pt x="4766184" y="1372614"/>
                  <a:pt x="4749528" y="1360484"/>
                </a:cubicBezTo>
                <a:cubicBezTo>
                  <a:pt x="4747488" y="1379524"/>
                  <a:pt x="4764144" y="1391654"/>
                  <a:pt x="4776098" y="1404765"/>
                </a:cubicBezTo>
                <a:close/>
                <a:moveTo>
                  <a:pt x="525153" y="11029729"/>
                </a:moveTo>
                <a:cubicBezTo>
                  <a:pt x="520180" y="11026005"/>
                  <a:pt x="511672" y="11026827"/>
                  <a:pt x="502361" y="11028312"/>
                </a:cubicBezTo>
                <a:cubicBezTo>
                  <a:pt x="502797" y="11033086"/>
                  <a:pt x="503045" y="11038286"/>
                  <a:pt x="503907" y="11043247"/>
                </a:cubicBezTo>
                <a:cubicBezTo>
                  <a:pt x="517289" y="11044070"/>
                  <a:pt x="523044" y="11037959"/>
                  <a:pt x="525153" y="11029729"/>
                </a:cubicBezTo>
                <a:close/>
                <a:moveTo>
                  <a:pt x="5199417" y="452837"/>
                </a:moveTo>
                <a:cubicBezTo>
                  <a:pt x="5199736" y="447497"/>
                  <a:pt x="5197615" y="442482"/>
                  <a:pt x="5193318" y="437779"/>
                </a:cubicBezTo>
                <a:cubicBezTo>
                  <a:pt x="5188844" y="449057"/>
                  <a:pt x="5181672" y="460672"/>
                  <a:pt x="5190883" y="469841"/>
                </a:cubicBezTo>
                <a:cubicBezTo>
                  <a:pt x="5196340" y="463840"/>
                  <a:pt x="5199098" y="458176"/>
                  <a:pt x="5199417" y="452837"/>
                </a:cubicBezTo>
                <a:close/>
                <a:moveTo>
                  <a:pt x="4666063" y="1663417"/>
                </a:moveTo>
                <a:cubicBezTo>
                  <a:pt x="4644999" y="1639056"/>
                  <a:pt x="4644701" y="1606611"/>
                  <a:pt x="4612066" y="1586702"/>
                </a:cubicBezTo>
                <a:cubicBezTo>
                  <a:pt x="4605209" y="1603737"/>
                  <a:pt x="4626949" y="1609620"/>
                  <a:pt x="4629945" y="1623072"/>
                </a:cubicBezTo>
                <a:cubicBezTo>
                  <a:pt x="4614865" y="1634878"/>
                  <a:pt x="4633229" y="1655403"/>
                  <a:pt x="4644009" y="1666444"/>
                </a:cubicBezTo>
                <a:cubicBezTo>
                  <a:pt x="4652908" y="1653196"/>
                  <a:pt x="4659349" y="1678478"/>
                  <a:pt x="4666063" y="1663417"/>
                </a:cubicBezTo>
                <a:close/>
                <a:moveTo>
                  <a:pt x="5025398" y="857073"/>
                </a:moveTo>
                <a:cubicBezTo>
                  <a:pt x="5025692" y="841399"/>
                  <a:pt x="5026413" y="825914"/>
                  <a:pt x="5020932" y="811766"/>
                </a:cubicBezTo>
                <a:cubicBezTo>
                  <a:pt x="5014990" y="822906"/>
                  <a:pt x="5013908" y="865761"/>
                  <a:pt x="5025398" y="857073"/>
                </a:cubicBezTo>
                <a:close/>
                <a:moveTo>
                  <a:pt x="4787859" y="1397681"/>
                </a:moveTo>
                <a:cubicBezTo>
                  <a:pt x="4786608" y="1378402"/>
                  <a:pt x="4770284" y="1338835"/>
                  <a:pt x="4752293" y="1345135"/>
                </a:cubicBezTo>
                <a:cubicBezTo>
                  <a:pt x="4762549" y="1363416"/>
                  <a:pt x="4776592" y="1379657"/>
                  <a:pt x="4787859" y="1397681"/>
                </a:cubicBezTo>
                <a:close/>
                <a:moveTo>
                  <a:pt x="1545685" y="8736954"/>
                </a:moveTo>
                <a:cubicBezTo>
                  <a:pt x="1534669" y="8724948"/>
                  <a:pt x="1521806" y="8713655"/>
                  <a:pt x="1505065" y="8704218"/>
                </a:cubicBezTo>
                <a:cubicBezTo>
                  <a:pt x="1498427" y="8722702"/>
                  <a:pt x="1521133" y="8730185"/>
                  <a:pt x="1527417" y="8743669"/>
                </a:cubicBezTo>
                <a:cubicBezTo>
                  <a:pt x="1531663" y="8736367"/>
                  <a:pt x="1542630" y="8747332"/>
                  <a:pt x="1545685" y="8736954"/>
                </a:cubicBezTo>
                <a:close/>
                <a:moveTo>
                  <a:pt x="5218129" y="425928"/>
                </a:moveTo>
                <a:cubicBezTo>
                  <a:pt x="5218049" y="419903"/>
                  <a:pt x="5215170" y="414297"/>
                  <a:pt x="5210728" y="408766"/>
                </a:cubicBezTo>
                <a:cubicBezTo>
                  <a:pt x="5206969" y="421889"/>
                  <a:pt x="5202546" y="434209"/>
                  <a:pt x="5208731" y="445609"/>
                </a:cubicBezTo>
                <a:cubicBezTo>
                  <a:pt x="5215488" y="438398"/>
                  <a:pt x="5218208" y="431953"/>
                  <a:pt x="5218129" y="425928"/>
                </a:cubicBezTo>
                <a:close/>
                <a:moveTo>
                  <a:pt x="564195" y="10960955"/>
                </a:moveTo>
                <a:cubicBezTo>
                  <a:pt x="562788" y="10944553"/>
                  <a:pt x="549732" y="10941839"/>
                  <a:pt x="535311" y="10941065"/>
                </a:cubicBezTo>
                <a:cubicBezTo>
                  <a:pt x="539877" y="10953773"/>
                  <a:pt x="556280" y="10952367"/>
                  <a:pt x="564195" y="10960955"/>
                </a:cubicBezTo>
                <a:close/>
                <a:moveTo>
                  <a:pt x="181023" y="11830536"/>
                </a:moveTo>
                <a:cubicBezTo>
                  <a:pt x="170001" y="11809342"/>
                  <a:pt x="159406" y="11788335"/>
                  <a:pt x="133567" y="11767225"/>
                </a:cubicBezTo>
                <a:cubicBezTo>
                  <a:pt x="112107" y="11785802"/>
                  <a:pt x="165959" y="11825411"/>
                  <a:pt x="181023" y="11830536"/>
                </a:cubicBezTo>
                <a:close/>
                <a:moveTo>
                  <a:pt x="4681925" y="1645383"/>
                </a:moveTo>
                <a:cubicBezTo>
                  <a:pt x="4661119" y="1622033"/>
                  <a:pt x="4663502" y="1589121"/>
                  <a:pt x="4636581" y="1567973"/>
                </a:cubicBezTo>
                <a:cubicBezTo>
                  <a:pt x="4632691" y="1603421"/>
                  <a:pt x="4656741" y="1627669"/>
                  <a:pt x="4673666" y="1654376"/>
                </a:cubicBezTo>
                <a:cubicBezTo>
                  <a:pt x="4675974" y="1649912"/>
                  <a:pt x="4680485" y="1651564"/>
                  <a:pt x="4681925" y="1645383"/>
                </a:cubicBezTo>
                <a:close/>
                <a:moveTo>
                  <a:pt x="4771569" y="1444468"/>
                </a:moveTo>
                <a:lnTo>
                  <a:pt x="4769227" y="1439232"/>
                </a:lnTo>
                <a:lnTo>
                  <a:pt x="4759253" y="1416939"/>
                </a:lnTo>
                <a:cubicBezTo>
                  <a:pt x="4754990" y="1407282"/>
                  <a:pt x="4749020" y="1399486"/>
                  <a:pt x="4736701" y="1400575"/>
                </a:cubicBezTo>
                <a:cubicBezTo>
                  <a:pt x="4740984" y="1407669"/>
                  <a:pt x="4746094" y="1418214"/>
                  <a:pt x="4751935" y="1427200"/>
                </a:cubicBezTo>
                <a:lnTo>
                  <a:pt x="4767317" y="1440728"/>
                </a:lnTo>
                <a:close/>
                <a:moveTo>
                  <a:pt x="1474176" y="8910341"/>
                </a:moveTo>
                <a:cubicBezTo>
                  <a:pt x="1463099" y="8892698"/>
                  <a:pt x="1450365" y="8875345"/>
                  <a:pt x="1430487" y="8861462"/>
                </a:cubicBezTo>
                <a:cubicBezTo>
                  <a:pt x="1429963" y="8881117"/>
                  <a:pt x="1452672" y="8910527"/>
                  <a:pt x="1474176" y="8910341"/>
                </a:cubicBezTo>
                <a:close/>
                <a:moveTo>
                  <a:pt x="4782633" y="1428731"/>
                </a:moveTo>
                <a:cubicBezTo>
                  <a:pt x="4768000" y="1416086"/>
                  <a:pt x="4764583" y="1399296"/>
                  <a:pt x="4751314" y="1386089"/>
                </a:cubicBezTo>
                <a:cubicBezTo>
                  <a:pt x="4749111" y="1402801"/>
                  <a:pt x="4768144" y="1436940"/>
                  <a:pt x="4782633" y="1428731"/>
                </a:cubicBezTo>
                <a:close/>
                <a:moveTo>
                  <a:pt x="5236340" y="402749"/>
                </a:moveTo>
                <a:cubicBezTo>
                  <a:pt x="5228043" y="399593"/>
                  <a:pt x="5231840" y="382918"/>
                  <a:pt x="5222046" y="387767"/>
                </a:cubicBezTo>
                <a:cubicBezTo>
                  <a:pt x="5224956" y="396190"/>
                  <a:pt x="5217922" y="406337"/>
                  <a:pt x="5228503" y="413561"/>
                </a:cubicBezTo>
                <a:cubicBezTo>
                  <a:pt x="5230626" y="409911"/>
                  <a:pt x="5233602" y="406637"/>
                  <a:pt x="5236340" y="402749"/>
                </a:cubicBezTo>
                <a:close/>
                <a:moveTo>
                  <a:pt x="5252886" y="368766"/>
                </a:moveTo>
                <a:cubicBezTo>
                  <a:pt x="5265635" y="351458"/>
                  <a:pt x="5261384" y="336834"/>
                  <a:pt x="5253391" y="322597"/>
                </a:cubicBezTo>
                <a:cubicBezTo>
                  <a:pt x="5249356" y="338657"/>
                  <a:pt x="5246978" y="354430"/>
                  <a:pt x="5252886" y="368766"/>
                </a:cubicBezTo>
                <a:close/>
                <a:moveTo>
                  <a:pt x="562591" y="10984170"/>
                </a:moveTo>
                <a:cubicBezTo>
                  <a:pt x="565236" y="10982794"/>
                  <a:pt x="566791" y="10980426"/>
                  <a:pt x="565741" y="10975891"/>
                </a:cubicBezTo>
                <a:cubicBezTo>
                  <a:pt x="558668" y="10963093"/>
                  <a:pt x="547870" y="10955269"/>
                  <a:pt x="529388" y="10956774"/>
                </a:cubicBezTo>
                <a:cubicBezTo>
                  <a:pt x="534767" y="10973403"/>
                  <a:pt x="548347" y="10978386"/>
                  <a:pt x="562591" y="10984170"/>
                </a:cubicBezTo>
                <a:close/>
                <a:moveTo>
                  <a:pt x="5248476" y="379180"/>
                </a:moveTo>
                <a:cubicBezTo>
                  <a:pt x="5249362" y="375875"/>
                  <a:pt x="5248277" y="372847"/>
                  <a:pt x="5243558" y="370252"/>
                </a:cubicBezTo>
                <a:cubicBezTo>
                  <a:pt x="5235997" y="378127"/>
                  <a:pt x="5238569" y="383852"/>
                  <a:pt x="5241567" y="389765"/>
                </a:cubicBezTo>
                <a:cubicBezTo>
                  <a:pt x="5244732" y="386065"/>
                  <a:pt x="5247589" y="382484"/>
                  <a:pt x="5248476" y="379180"/>
                </a:cubicBezTo>
                <a:close/>
                <a:moveTo>
                  <a:pt x="5024898" y="885911"/>
                </a:moveTo>
                <a:cubicBezTo>
                  <a:pt x="5023824" y="872181"/>
                  <a:pt x="5022959" y="867211"/>
                  <a:pt x="5011287" y="858995"/>
                </a:cubicBezTo>
                <a:cubicBezTo>
                  <a:pt x="5013338" y="845117"/>
                  <a:pt x="5013493" y="830911"/>
                  <a:pt x="5007258" y="818470"/>
                </a:cubicBezTo>
                <a:cubicBezTo>
                  <a:pt x="4998738" y="841215"/>
                  <a:pt x="5000810" y="875778"/>
                  <a:pt x="5024898" y="885911"/>
                </a:cubicBezTo>
                <a:close/>
                <a:moveTo>
                  <a:pt x="4697788" y="1627348"/>
                </a:moveTo>
                <a:cubicBezTo>
                  <a:pt x="4697328" y="1592576"/>
                  <a:pt x="4667018" y="1549676"/>
                  <a:pt x="4646203" y="1535590"/>
                </a:cubicBezTo>
                <a:cubicBezTo>
                  <a:pt x="4646329" y="1552141"/>
                  <a:pt x="4656985" y="1569458"/>
                  <a:pt x="4666420" y="1585364"/>
                </a:cubicBezTo>
                <a:cubicBezTo>
                  <a:pt x="4676161" y="1601622"/>
                  <a:pt x="4686369" y="1620562"/>
                  <a:pt x="4697788" y="1627348"/>
                </a:cubicBezTo>
                <a:close/>
                <a:moveTo>
                  <a:pt x="1890087" y="7984969"/>
                </a:moveTo>
                <a:cubicBezTo>
                  <a:pt x="1896868" y="7974226"/>
                  <a:pt x="1891227" y="7965119"/>
                  <a:pt x="1889505" y="7955200"/>
                </a:cubicBezTo>
                <a:cubicBezTo>
                  <a:pt x="1882111" y="7966180"/>
                  <a:pt x="1878210" y="7976159"/>
                  <a:pt x="1890087" y="7984969"/>
                </a:cubicBezTo>
                <a:close/>
                <a:moveTo>
                  <a:pt x="5333231" y="192698"/>
                </a:moveTo>
                <a:cubicBezTo>
                  <a:pt x="5330382" y="189910"/>
                  <a:pt x="5332505" y="186260"/>
                  <a:pt x="5327572" y="183570"/>
                </a:cubicBezTo>
                <a:cubicBezTo>
                  <a:pt x="5326203" y="185514"/>
                  <a:pt x="5324834" y="187458"/>
                  <a:pt x="5323038" y="189214"/>
                </a:cubicBezTo>
                <a:cubicBezTo>
                  <a:pt x="5326502" y="191764"/>
                  <a:pt x="5324191" y="195841"/>
                  <a:pt x="5329312" y="198104"/>
                </a:cubicBezTo>
                <a:cubicBezTo>
                  <a:pt x="5330681" y="196160"/>
                  <a:pt x="5331862" y="194642"/>
                  <a:pt x="5333231" y="192698"/>
                </a:cubicBezTo>
                <a:close/>
                <a:moveTo>
                  <a:pt x="5297285" y="275207"/>
                </a:moveTo>
                <a:cubicBezTo>
                  <a:pt x="5305172" y="265437"/>
                  <a:pt x="5302878" y="256777"/>
                  <a:pt x="5295612" y="248978"/>
                </a:cubicBezTo>
                <a:cubicBezTo>
                  <a:pt x="5293123" y="258074"/>
                  <a:pt x="5288788" y="267884"/>
                  <a:pt x="5297285" y="275207"/>
                </a:cubicBezTo>
                <a:close/>
                <a:moveTo>
                  <a:pt x="1456271" y="8972797"/>
                </a:moveTo>
                <a:cubicBezTo>
                  <a:pt x="1443498" y="8958994"/>
                  <a:pt x="1428075" y="8946571"/>
                  <a:pt x="1443602" y="8921818"/>
                </a:cubicBezTo>
                <a:cubicBezTo>
                  <a:pt x="1433599" y="8917908"/>
                  <a:pt x="1434858" y="8909286"/>
                  <a:pt x="1420548" y="8907042"/>
                </a:cubicBezTo>
                <a:cubicBezTo>
                  <a:pt x="1425117" y="8937105"/>
                  <a:pt x="1433615" y="8966356"/>
                  <a:pt x="1441070" y="8995655"/>
                </a:cubicBezTo>
                <a:cubicBezTo>
                  <a:pt x="1440225" y="8977945"/>
                  <a:pt x="1448582" y="8986736"/>
                  <a:pt x="1456271" y="8972797"/>
                </a:cubicBezTo>
                <a:close/>
                <a:moveTo>
                  <a:pt x="545022" y="11035455"/>
                </a:moveTo>
                <a:cubicBezTo>
                  <a:pt x="544368" y="11017349"/>
                  <a:pt x="547615" y="10989261"/>
                  <a:pt x="528171" y="10983724"/>
                </a:cubicBezTo>
                <a:cubicBezTo>
                  <a:pt x="533977" y="11000541"/>
                  <a:pt x="523846" y="11037296"/>
                  <a:pt x="545022" y="11035455"/>
                </a:cubicBezTo>
                <a:close/>
                <a:moveTo>
                  <a:pt x="5285096" y="308567"/>
                </a:moveTo>
                <a:cubicBezTo>
                  <a:pt x="5287296" y="297813"/>
                  <a:pt x="5288045" y="274184"/>
                  <a:pt x="5272792" y="274071"/>
                </a:cubicBezTo>
                <a:cubicBezTo>
                  <a:pt x="5275990" y="284151"/>
                  <a:pt x="5268801" y="308504"/>
                  <a:pt x="5285096" y="308567"/>
                </a:cubicBezTo>
                <a:close/>
                <a:moveTo>
                  <a:pt x="5022908" y="905424"/>
                </a:moveTo>
                <a:cubicBezTo>
                  <a:pt x="5018829" y="903112"/>
                  <a:pt x="5017637" y="900036"/>
                  <a:pt x="5016446" y="896960"/>
                </a:cubicBezTo>
                <a:cubicBezTo>
                  <a:pt x="5015265" y="898478"/>
                  <a:pt x="5013896" y="900422"/>
                  <a:pt x="5012527" y="902366"/>
                </a:cubicBezTo>
                <a:cubicBezTo>
                  <a:pt x="5014057" y="908140"/>
                  <a:pt x="5017282" y="910075"/>
                  <a:pt x="5022908" y="905424"/>
                </a:cubicBezTo>
                <a:close/>
                <a:moveTo>
                  <a:pt x="5316868" y="243585"/>
                </a:moveTo>
                <a:cubicBezTo>
                  <a:pt x="5327920" y="230116"/>
                  <a:pt x="5325881" y="209333"/>
                  <a:pt x="5313892" y="207604"/>
                </a:cubicBezTo>
                <a:cubicBezTo>
                  <a:pt x="5313210" y="219538"/>
                  <a:pt x="5305284" y="232859"/>
                  <a:pt x="5316868" y="243585"/>
                </a:cubicBezTo>
                <a:close/>
                <a:moveTo>
                  <a:pt x="4718362" y="1599069"/>
                </a:moveTo>
                <a:cubicBezTo>
                  <a:pt x="4708583" y="1585620"/>
                  <a:pt x="4699467" y="1567588"/>
                  <a:pt x="4689436" y="1551349"/>
                </a:cubicBezTo>
                <a:lnTo>
                  <a:pt x="4662713" y="1522659"/>
                </a:lnTo>
                <a:lnTo>
                  <a:pt x="4655016" y="1514395"/>
                </a:lnTo>
                <a:lnTo>
                  <a:pt x="4660809" y="1524150"/>
                </a:lnTo>
                <a:lnTo>
                  <a:pt x="4710454" y="1607757"/>
                </a:lnTo>
                <a:cubicBezTo>
                  <a:pt x="4712410" y="1603599"/>
                  <a:pt x="4716616" y="1604898"/>
                  <a:pt x="4718362" y="1599069"/>
                </a:cubicBezTo>
                <a:close/>
                <a:moveTo>
                  <a:pt x="1923893" y="7929180"/>
                </a:moveTo>
                <a:cubicBezTo>
                  <a:pt x="1914422" y="7918380"/>
                  <a:pt x="1901652" y="7934617"/>
                  <a:pt x="1914469" y="7941298"/>
                </a:cubicBezTo>
                <a:cubicBezTo>
                  <a:pt x="1917815" y="7937179"/>
                  <a:pt x="1920973" y="7933487"/>
                  <a:pt x="1923893" y="7929180"/>
                </a:cubicBezTo>
                <a:close/>
                <a:moveTo>
                  <a:pt x="608329" y="10907155"/>
                </a:moveTo>
                <a:cubicBezTo>
                  <a:pt x="609527" y="10892923"/>
                  <a:pt x="600681" y="10891050"/>
                  <a:pt x="587686" y="10893963"/>
                </a:cubicBezTo>
                <a:cubicBezTo>
                  <a:pt x="588281" y="10906442"/>
                  <a:pt x="602029" y="10901826"/>
                  <a:pt x="608329" y="10907155"/>
                </a:cubicBezTo>
                <a:close/>
                <a:moveTo>
                  <a:pt x="5346905" y="185995"/>
                </a:moveTo>
                <a:cubicBezTo>
                  <a:pt x="5344294" y="183822"/>
                  <a:pt x="5341684" y="181649"/>
                  <a:pt x="5338885" y="179902"/>
                </a:cubicBezTo>
                <a:cubicBezTo>
                  <a:pt x="5333120" y="186022"/>
                  <a:pt x="5336496" y="191082"/>
                  <a:pt x="5338640" y="196618"/>
                </a:cubicBezTo>
                <a:cubicBezTo>
                  <a:pt x="5341617" y="193345"/>
                  <a:pt x="5344355" y="189456"/>
                  <a:pt x="5346905" y="185995"/>
                </a:cubicBezTo>
                <a:close/>
                <a:moveTo>
                  <a:pt x="1449676" y="9009656"/>
                </a:moveTo>
                <a:cubicBezTo>
                  <a:pt x="1445171" y="9007155"/>
                  <a:pt x="1444108" y="8998016"/>
                  <a:pt x="1437300" y="9004188"/>
                </a:cubicBezTo>
                <a:cubicBezTo>
                  <a:pt x="1442044" y="9007304"/>
                  <a:pt x="1443484" y="9015589"/>
                  <a:pt x="1449676" y="9009656"/>
                </a:cubicBezTo>
                <a:close/>
                <a:moveTo>
                  <a:pt x="3318468" y="4780282"/>
                </a:moveTo>
                <a:cubicBezTo>
                  <a:pt x="3319128" y="4764174"/>
                  <a:pt x="3324368" y="4748405"/>
                  <a:pt x="3327100" y="4732543"/>
                </a:cubicBezTo>
                <a:cubicBezTo>
                  <a:pt x="3327142" y="4721617"/>
                  <a:pt x="3346175" y="4702887"/>
                  <a:pt x="3331018" y="4697907"/>
                </a:cubicBezTo>
                <a:cubicBezTo>
                  <a:pt x="3316373" y="4715063"/>
                  <a:pt x="3297054" y="4766137"/>
                  <a:pt x="3310357" y="4786664"/>
                </a:cubicBezTo>
                <a:cubicBezTo>
                  <a:pt x="3312956" y="4784243"/>
                  <a:pt x="3315711" y="4782263"/>
                  <a:pt x="3318468" y="4780282"/>
                </a:cubicBezTo>
                <a:close/>
                <a:moveTo>
                  <a:pt x="412941" y="11357556"/>
                </a:moveTo>
                <a:cubicBezTo>
                  <a:pt x="410095" y="11354769"/>
                  <a:pt x="407676" y="11352169"/>
                  <a:pt x="404831" y="11349381"/>
                </a:cubicBezTo>
                <a:cubicBezTo>
                  <a:pt x="402043" y="11352231"/>
                  <a:pt x="399443" y="11354654"/>
                  <a:pt x="396844" y="11357076"/>
                </a:cubicBezTo>
                <a:cubicBezTo>
                  <a:pt x="399501" y="11360291"/>
                  <a:pt x="401920" y="11362890"/>
                  <a:pt x="404954" y="11365251"/>
                </a:cubicBezTo>
                <a:cubicBezTo>
                  <a:pt x="407553" y="11362829"/>
                  <a:pt x="409915" y="11359790"/>
                  <a:pt x="412941" y="11357556"/>
                </a:cubicBezTo>
                <a:close/>
                <a:moveTo>
                  <a:pt x="5354931" y="174757"/>
                </a:moveTo>
                <a:cubicBezTo>
                  <a:pt x="5366272" y="162944"/>
                  <a:pt x="5358291" y="153300"/>
                  <a:pt x="5352820" y="143746"/>
                </a:cubicBezTo>
                <a:cubicBezTo>
                  <a:pt x="5350004" y="154737"/>
                  <a:pt x="5347188" y="165728"/>
                  <a:pt x="5354931" y="174757"/>
                </a:cubicBezTo>
                <a:close/>
                <a:moveTo>
                  <a:pt x="4416225" y="2299927"/>
                </a:moveTo>
                <a:cubicBezTo>
                  <a:pt x="4409077" y="2264406"/>
                  <a:pt x="4358420" y="2231540"/>
                  <a:pt x="4331872" y="2264285"/>
                </a:cubicBezTo>
                <a:cubicBezTo>
                  <a:pt x="4346610" y="2278573"/>
                  <a:pt x="4360503" y="2259551"/>
                  <a:pt x="4375565" y="2273504"/>
                </a:cubicBezTo>
                <a:cubicBezTo>
                  <a:pt x="4373811" y="2288048"/>
                  <a:pt x="4367114" y="2302999"/>
                  <a:pt x="4372941" y="2317095"/>
                </a:cubicBezTo>
                <a:cubicBezTo>
                  <a:pt x="4387098" y="2315226"/>
                  <a:pt x="4401540" y="2310383"/>
                  <a:pt x="4416225" y="2299927"/>
                </a:cubicBezTo>
                <a:close/>
                <a:moveTo>
                  <a:pt x="4735473" y="1577487"/>
                </a:moveTo>
                <a:cubicBezTo>
                  <a:pt x="4738687" y="1560517"/>
                  <a:pt x="4725092" y="1542654"/>
                  <a:pt x="4715609" y="1527407"/>
                </a:cubicBezTo>
                <a:cubicBezTo>
                  <a:pt x="4710691" y="1519936"/>
                  <a:pt x="4705740" y="1510643"/>
                  <a:pt x="4699935" y="1502859"/>
                </a:cubicBezTo>
                <a:lnTo>
                  <a:pt x="4693813" y="1498299"/>
                </a:lnTo>
                <a:lnTo>
                  <a:pt x="4679139" y="1487368"/>
                </a:lnTo>
                <a:lnTo>
                  <a:pt x="4687426" y="1503302"/>
                </a:lnTo>
                <a:lnTo>
                  <a:pt x="4703460" y="1534132"/>
                </a:lnTo>
                <a:cubicBezTo>
                  <a:pt x="4713302" y="1548992"/>
                  <a:pt x="4724426" y="1563284"/>
                  <a:pt x="4735473" y="1577487"/>
                </a:cubicBezTo>
                <a:close/>
                <a:moveTo>
                  <a:pt x="1913555" y="7979056"/>
                </a:moveTo>
                <a:cubicBezTo>
                  <a:pt x="1904232" y="7971374"/>
                  <a:pt x="1913755" y="7961335"/>
                  <a:pt x="1905046" y="7953417"/>
                </a:cubicBezTo>
                <a:cubicBezTo>
                  <a:pt x="1899868" y="7962832"/>
                  <a:pt x="1900252" y="7988442"/>
                  <a:pt x="1913555" y="7979056"/>
                </a:cubicBezTo>
                <a:close/>
                <a:moveTo>
                  <a:pt x="4001531" y="3254382"/>
                </a:moveTo>
                <a:cubicBezTo>
                  <a:pt x="3985497" y="3251378"/>
                  <a:pt x="3984884" y="3234274"/>
                  <a:pt x="3974866" y="3247701"/>
                </a:cubicBezTo>
                <a:cubicBezTo>
                  <a:pt x="3975921" y="3252247"/>
                  <a:pt x="3998161" y="3271255"/>
                  <a:pt x="4001531" y="3254382"/>
                </a:cubicBezTo>
                <a:close/>
                <a:moveTo>
                  <a:pt x="5376262" y="145492"/>
                </a:moveTo>
                <a:cubicBezTo>
                  <a:pt x="5380459" y="138051"/>
                  <a:pt x="5374959" y="126253"/>
                  <a:pt x="5370857" y="119088"/>
                </a:cubicBezTo>
                <a:cubicBezTo>
                  <a:pt x="5363069" y="130941"/>
                  <a:pt x="5365224" y="141070"/>
                  <a:pt x="5368422" y="151149"/>
                </a:cubicBezTo>
                <a:cubicBezTo>
                  <a:pt x="5372387" y="149969"/>
                  <a:pt x="5374863" y="147973"/>
                  <a:pt x="5376262" y="145492"/>
                </a:cubicBezTo>
                <a:close/>
                <a:moveTo>
                  <a:pt x="570389" y="11025284"/>
                </a:moveTo>
                <a:cubicBezTo>
                  <a:pt x="569912" y="11002167"/>
                  <a:pt x="565850" y="10982555"/>
                  <a:pt x="543495" y="10985913"/>
                </a:cubicBezTo>
                <a:cubicBezTo>
                  <a:pt x="547022" y="10998669"/>
                  <a:pt x="558234" y="11002097"/>
                  <a:pt x="565297" y="11010308"/>
                </a:cubicBezTo>
                <a:cubicBezTo>
                  <a:pt x="554758" y="11012268"/>
                  <a:pt x="557870" y="11029423"/>
                  <a:pt x="570389" y="11025284"/>
                </a:cubicBezTo>
                <a:close/>
                <a:moveTo>
                  <a:pt x="1584438" y="8739288"/>
                </a:moveTo>
                <a:cubicBezTo>
                  <a:pt x="1566504" y="8726776"/>
                  <a:pt x="1552451" y="8712408"/>
                  <a:pt x="1537782" y="8698278"/>
                </a:cubicBezTo>
                <a:cubicBezTo>
                  <a:pt x="1535363" y="8717605"/>
                  <a:pt x="1567242" y="8759736"/>
                  <a:pt x="1584438" y="8739288"/>
                </a:cubicBezTo>
                <a:close/>
                <a:moveTo>
                  <a:pt x="4327434" y="2533083"/>
                </a:moveTo>
                <a:cubicBezTo>
                  <a:pt x="4303814" y="2514112"/>
                  <a:pt x="4319239" y="2466199"/>
                  <a:pt x="4316652" y="2435533"/>
                </a:cubicBezTo>
                <a:cubicBezTo>
                  <a:pt x="4327391" y="2454457"/>
                  <a:pt x="4322206" y="2502474"/>
                  <a:pt x="4327434" y="2533083"/>
                </a:cubicBezTo>
                <a:close/>
                <a:moveTo>
                  <a:pt x="4803364" y="1457700"/>
                </a:moveTo>
                <a:cubicBezTo>
                  <a:pt x="4799815" y="1456449"/>
                  <a:pt x="4796314" y="1454540"/>
                  <a:pt x="4792766" y="1453289"/>
                </a:cubicBezTo>
                <a:cubicBezTo>
                  <a:pt x="4786528" y="1461768"/>
                  <a:pt x="4797011" y="1463193"/>
                  <a:pt x="4798300" y="1468249"/>
                </a:cubicBezTo>
                <a:cubicBezTo>
                  <a:pt x="4800207" y="1464749"/>
                  <a:pt x="4801762" y="1461553"/>
                  <a:pt x="4803364" y="1457700"/>
                </a:cubicBezTo>
                <a:close/>
                <a:moveTo>
                  <a:pt x="5396055" y="117453"/>
                </a:moveTo>
                <a:cubicBezTo>
                  <a:pt x="5399119" y="106786"/>
                  <a:pt x="5391707" y="97585"/>
                  <a:pt x="5385468" y="88328"/>
                </a:cubicBezTo>
                <a:cubicBezTo>
                  <a:pt x="5381759" y="102493"/>
                  <a:pt x="5376393" y="116946"/>
                  <a:pt x="5389069" y="128664"/>
                </a:cubicBezTo>
                <a:cubicBezTo>
                  <a:pt x="5392850" y="124727"/>
                  <a:pt x="5395034" y="121008"/>
                  <a:pt x="5396055" y="117453"/>
                </a:cubicBezTo>
                <a:close/>
                <a:moveTo>
                  <a:pt x="4763144" y="1551710"/>
                </a:moveTo>
                <a:cubicBezTo>
                  <a:pt x="4759986" y="1535930"/>
                  <a:pt x="4750713" y="1522353"/>
                  <a:pt x="4729869" y="1513226"/>
                </a:cubicBezTo>
                <a:cubicBezTo>
                  <a:pt x="4730622" y="1500543"/>
                  <a:pt x="4726789" y="1489512"/>
                  <a:pt x="4720827" y="1479318"/>
                </a:cubicBezTo>
                <a:lnTo>
                  <a:pt x="4719794" y="1477950"/>
                </a:lnTo>
                <a:lnTo>
                  <a:pt x="4699015" y="1450436"/>
                </a:lnTo>
                <a:cubicBezTo>
                  <a:pt x="4693560" y="1464100"/>
                  <a:pt x="4701216" y="1472598"/>
                  <a:pt x="4709421" y="1480928"/>
                </a:cubicBezTo>
                <a:lnTo>
                  <a:pt x="4712062" y="1484006"/>
                </a:lnTo>
                <a:lnTo>
                  <a:pt x="4720571" y="1493924"/>
                </a:lnTo>
                <a:cubicBezTo>
                  <a:pt x="4723379" y="1498631"/>
                  <a:pt x="4724753" y="1503921"/>
                  <a:pt x="4723125" y="1510419"/>
                </a:cubicBezTo>
                <a:cubicBezTo>
                  <a:pt x="4715464" y="1506553"/>
                  <a:pt x="4711565" y="1497585"/>
                  <a:pt x="4707620" y="1489813"/>
                </a:cubicBezTo>
                <a:lnTo>
                  <a:pt x="4706196" y="1488600"/>
                </a:lnTo>
                <a:lnTo>
                  <a:pt x="4691844" y="1476382"/>
                </a:lnTo>
                <a:lnTo>
                  <a:pt x="4699599" y="1493767"/>
                </a:lnTo>
                <a:lnTo>
                  <a:pt x="4704332" y="1504379"/>
                </a:lnTo>
                <a:cubicBezTo>
                  <a:pt x="4709775" y="1513170"/>
                  <a:pt x="4716191" y="1521659"/>
                  <a:pt x="4722659" y="1530567"/>
                </a:cubicBezTo>
                <a:cubicBezTo>
                  <a:pt x="4730758" y="1542074"/>
                  <a:pt x="4738973" y="1556567"/>
                  <a:pt x="4748140" y="1557896"/>
                </a:cubicBezTo>
                <a:cubicBezTo>
                  <a:pt x="4743256" y="1552247"/>
                  <a:pt x="4741452" y="1545168"/>
                  <a:pt x="4735203" y="1540082"/>
                </a:cubicBezTo>
                <a:cubicBezTo>
                  <a:pt x="4741365" y="1537222"/>
                  <a:pt x="4748606" y="1537749"/>
                  <a:pt x="4744713" y="1527540"/>
                </a:cubicBezTo>
                <a:cubicBezTo>
                  <a:pt x="4751429" y="1535307"/>
                  <a:pt x="4750619" y="1546497"/>
                  <a:pt x="4763144" y="1551710"/>
                </a:cubicBezTo>
                <a:close/>
                <a:moveTo>
                  <a:pt x="3398839" y="4639855"/>
                </a:moveTo>
                <a:cubicBezTo>
                  <a:pt x="3398196" y="4631158"/>
                  <a:pt x="3388990" y="4622060"/>
                  <a:pt x="3386715" y="4612956"/>
                </a:cubicBezTo>
                <a:cubicBezTo>
                  <a:pt x="3379393" y="4621532"/>
                  <a:pt x="3377089" y="4630295"/>
                  <a:pt x="3385889" y="4641029"/>
                </a:cubicBezTo>
                <a:cubicBezTo>
                  <a:pt x="3390400" y="4638418"/>
                  <a:pt x="3394170" y="4642027"/>
                  <a:pt x="3398839" y="4639855"/>
                </a:cubicBezTo>
                <a:close/>
                <a:moveTo>
                  <a:pt x="3923664" y="3452571"/>
                </a:moveTo>
                <a:cubicBezTo>
                  <a:pt x="3930353" y="3435123"/>
                  <a:pt x="3924725" y="3422435"/>
                  <a:pt x="3917677" y="3410650"/>
                </a:cubicBezTo>
                <a:cubicBezTo>
                  <a:pt x="3914256" y="3426481"/>
                  <a:pt x="3916805" y="3440359"/>
                  <a:pt x="3923664" y="3452571"/>
                </a:cubicBezTo>
                <a:close/>
                <a:moveTo>
                  <a:pt x="3436569" y="4555890"/>
                </a:moveTo>
                <a:cubicBezTo>
                  <a:pt x="3401714" y="4566407"/>
                  <a:pt x="3346546" y="4597598"/>
                  <a:pt x="3330410" y="4639594"/>
                </a:cubicBezTo>
                <a:cubicBezTo>
                  <a:pt x="3333425" y="4642480"/>
                  <a:pt x="3336441" y="4645369"/>
                  <a:pt x="3340604" y="4640402"/>
                </a:cubicBezTo>
                <a:cubicBezTo>
                  <a:pt x="3353420" y="4601583"/>
                  <a:pt x="3407793" y="4580595"/>
                  <a:pt x="3436569" y="4555890"/>
                </a:cubicBezTo>
                <a:close/>
                <a:moveTo>
                  <a:pt x="1937164" y="7949799"/>
                </a:moveTo>
                <a:cubicBezTo>
                  <a:pt x="1944331" y="7942789"/>
                  <a:pt x="1940491" y="7936514"/>
                  <a:pt x="1932118" y="7931287"/>
                </a:cubicBezTo>
                <a:cubicBezTo>
                  <a:pt x="1924952" y="7938297"/>
                  <a:pt x="1928791" y="7944573"/>
                  <a:pt x="1937164" y="7949799"/>
                </a:cubicBezTo>
                <a:close/>
                <a:moveTo>
                  <a:pt x="571935" y="11040219"/>
                </a:moveTo>
                <a:cubicBezTo>
                  <a:pt x="571549" y="11036485"/>
                  <a:pt x="571162" y="11032751"/>
                  <a:pt x="570775" y="11029017"/>
                </a:cubicBezTo>
                <a:cubicBezTo>
                  <a:pt x="567041" y="11029403"/>
                  <a:pt x="563307" y="11029790"/>
                  <a:pt x="559573" y="11030176"/>
                </a:cubicBezTo>
                <a:cubicBezTo>
                  <a:pt x="559960" y="11033910"/>
                  <a:pt x="560346" y="11037643"/>
                  <a:pt x="560733" y="11041378"/>
                </a:cubicBezTo>
                <a:cubicBezTo>
                  <a:pt x="564467" y="11040991"/>
                  <a:pt x="568201" y="11040606"/>
                  <a:pt x="571935" y="11040219"/>
                </a:cubicBezTo>
                <a:close/>
                <a:moveTo>
                  <a:pt x="1490685" y="8963017"/>
                </a:moveTo>
                <a:cubicBezTo>
                  <a:pt x="1474071" y="8947517"/>
                  <a:pt x="1463756" y="8910836"/>
                  <a:pt x="1439076" y="8910130"/>
                </a:cubicBezTo>
                <a:cubicBezTo>
                  <a:pt x="1450768" y="8927534"/>
                  <a:pt x="1469885" y="8960455"/>
                  <a:pt x="1490685" y="8963017"/>
                </a:cubicBezTo>
                <a:close/>
                <a:moveTo>
                  <a:pt x="3971872" y="3355024"/>
                </a:moveTo>
                <a:cubicBezTo>
                  <a:pt x="3957735" y="3352348"/>
                  <a:pt x="3971500" y="3321194"/>
                  <a:pt x="3952560" y="3331699"/>
                </a:cubicBezTo>
                <a:cubicBezTo>
                  <a:pt x="3964950" y="3337173"/>
                  <a:pt x="3947166" y="3354309"/>
                  <a:pt x="3959983" y="3359972"/>
                </a:cubicBezTo>
                <a:cubicBezTo>
                  <a:pt x="3962434" y="3354424"/>
                  <a:pt x="3968943" y="3359340"/>
                  <a:pt x="3971872" y="3355024"/>
                </a:cubicBezTo>
                <a:close/>
                <a:moveTo>
                  <a:pt x="2098072" y="7599683"/>
                </a:moveTo>
                <a:cubicBezTo>
                  <a:pt x="2096127" y="7598314"/>
                  <a:pt x="2093944" y="7596330"/>
                  <a:pt x="2091999" y="7594960"/>
                </a:cubicBezTo>
                <a:cubicBezTo>
                  <a:pt x="2090630" y="7596905"/>
                  <a:pt x="2088834" y="7598661"/>
                  <a:pt x="2087277" y="7601032"/>
                </a:cubicBezTo>
                <a:cubicBezTo>
                  <a:pt x="2089222" y="7602401"/>
                  <a:pt x="2091593" y="7603958"/>
                  <a:pt x="2093349" y="7605755"/>
                </a:cubicBezTo>
                <a:cubicBezTo>
                  <a:pt x="2094907" y="7603384"/>
                  <a:pt x="2096276" y="7601439"/>
                  <a:pt x="2098072" y="7599683"/>
                </a:cubicBezTo>
                <a:close/>
                <a:moveTo>
                  <a:pt x="1474783" y="9010551"/>
                </a:moveTo>
                <a:cubicBezTo>
                  <a:pt x="1466298" y="9007821"/>
                  <a:pt x="1467468" y="9001710"/>
                  <a:pt x="1459598" y="8998743"/>
                </a:cubicBezTo>
                <a:cubicBezTo>
                  <a:pt x="1455551" y="9010212"/>
                  <a:pt x="1458648" y="9018208"/>
                  <a:pt x="1469128" y="9023349"/>
                </a:cubicBezTo>
                <a:close/>
                <a:moveTo>
                  <a:pt x="1927837" y="7985875"/>
                </a:moveTo>
                <a:cubicBezTo>
                  <a:pt x="1933490" y="7977687"/>
                  <a:pt x="1932530" y="7970649"/>
                  <a:pt x="1925147" y="7964334"/>
                </a:cubicBezTo>
                <a:cubicBezTo>
                  <a:pt x="1919495" y="7972521"/>
                  <a:pt x="1920642" y="7979134"/>
                  <a:pt x="1927837" y="7985875"/>
                </a:cubicBezTo>
                <a:close/>
                <a:moveTo>
                  <a:pt x="1441916" y="9096480"/>
                </a:moveTo>
                <a:cubicBezTo>
                  <a:pt x="1456312" y="9074286"/>
                  <a:pt x="1445256" y="9065832"/>
                  <a:pt x="1459891" y="9044254"/>
                </a:cubicBezTo>
                <a:cubicBezTo>
                  <a:pt x="1445770" y="9041584"/>
                  <a:pt x="1456872" y="9029153"/>
                  <a:pt x="1442324" y="9026294"/>
                </a:cubicBezTo>
                <a:cubicBezTo>
                  <a:pt x="1439727" y="9050641"/>
                  <a:pt x="1436088" y="9075039"/>
                  <a:pt x="1441916" y="9096480"/>
                </a:cubicBezTo>
                <a:close/>
                <a:moveTo>
                  <a:pt x="3085058" y="5381846"/>
                </a:moveTo>
                <a:lnTo>
                  <a:pt x="3076945" y="5378261"/>
                </a:lnTo>
                <a:lnTo>
                  <a:pt x="3073552" y="5385940"/>
                </a:lnTo>
                <a:lnTo>
                  <a:pt x="3081666" y="5389524"/>
                </a:lnTo>
                <a:close/>
                <a:moveTo>
                  <a:pt x="5421014" y="95383"/>
                </a:moveTo>
                <a:cubicBezTo>
                  <a:pt x="5425700" y="83641"/>
                  <a:pt x="5414201" y="70053"/>
                  <a:pt x="5407849" y="58453"/>
                </a:cubicBezTo>
                <a:cubicBezTo>
                  <a:pt x="5397612" y="75851"/>
                  <a:pt x="5401913" y="91516"/>
                  <a:pt x="5410143" y="106368"/>
                </a:cubicBezTo>
                <a:cubicBezTo>
                  <a:pt x="5416092" y="103006"/>
                  <a:pt x="5419452" y="99297"/>
                  <a:pt x="5421014" y="95383"/>
                </a:cubicBezTo>
                <a:close/>
                <a:moveTo>
                  <a:pt x="621020" y="10959084"/>
                </a:moveTo>
                <a:cubicBezTo>
                  <a:pt x="629716" y="10935948"/>
                  <a:pt x="590809" y="10937591"/>
                  <a:pt x="586697" y="10916940"/>
                </a:cubicBezTo>
                <a:cubicBezTo>
                  <a:pt x="593502" y="10915366"/>
                  <a:pt x="595215" y="10920704"/>
                  <a:pt x="602020" y="10919130"/>
                </a:cubicBezTo>
                <a:cubicBezTo>
                  <a:pt x="600009" y="10907551"/>
                  <a:pt x="587152" y="10908997"/>
                  <a:pt x="577643" y="10906322"/>
                </a:cubicBezTo>
                <a:cubicBezTo>
                  <a:pt x="567690" y="10938066"/>
                  <a:pt x="607321" y="10942851"/>
                  <a:pt x="621020" y="10959084"/>
                </a:cubicBezTo>
                <a:close/>
                <a:moveTo>
                  <a:pt x="3369011" y="4740332"/>
                </a:moveTo>
                <a:cubicBezTo>
                  <a:pt x="3361053" y="4727810"/>
                  <a:pt x="3351031" y="4734379"/>
                  <a:pt x="3343759" y="4719625"/>
                </a:cubicBezTo>
                <a:cubicBezTo>
                  <a:pt x="3331487" y="4730972"/>
                  <a:pt x="3346979" y="4731368"/>
                  <a:pt x="3350707" y="4745904"/>
                </a:cubicBezTo>
                <a:cubicBezTo>
                  <a:pt x="3357433" y="4737044"/>
                  <a:pt x="3362284" y="4749193"/>
                  <a:pt x="3369011" y="4740332"/>
                </a:cubicBezTo>
                <a:close/>
                <a:moveTo>
                  <a:pt x="1112959" y="9851646"/>
                </a:moveTo>
                <a:cubicBezTo>
                  <a:pt x="1112694" y="9847196"/>
                  <a:pt x="1109885" y="9842005"/>
                  <a:pt x="1105116" y="9838368"/>
                </a:cubicBezTo>
                <a:cubicBezTo>
                  <a:pt x="1097368" y="9846668"/>
                  <a:pt x="1095445" y="9854483"/>
                  <a:pt x="1105550" y="9860478"/>
                </a:cubicBezTo>
                <a:cubicBezTo>
                  <a:pt x="1110949" y="9859804"/>
                  <a:pt x="1113225" y="9856096"/>
                  <a:pt x="1112959" y="9851646"/>
                </a:cubicBezTo>
                <a:close/>
                <a:moveTo>
                  <a:pt x="3969045" y="3391305"/>
                </a:moveTo>
                <a:cubicBezTo>
                  <a:pt x="3975613" y="3384188"/>
                  <a:pt x="3972517" y="3366275"/>
                  <a:pt x="3958286" y="3363813"/>
                </a:cubicBezTo>
                <a:cubicBezTo>
                  <a:pt x="3943115" y="3383124"/>
                  <a:pt x="3967532" y="3382180"/>
                  <a:pt x="3967167" y="3387630"/>
                </a:cubicBezTo>
                <a:cubicBezTo>
                  <a:pt x="3964954" y="3393793"/>
                  <a:pt x="3953130" y="3387039"/>
                  <a:pt x="3959312" y="3393850"/>
                </a:cubicBezTo>
                <a:cubicBezTo>
                  <a:pt x="3963594" y="3394850"/>
                  <a:pt x="3966856" y="3393677"/>
                  <a:pt x="3969045" y="3391305"/>
                </a:cubicBezTo>
                <a:close/>
                <a:moveTo>
                  <a:pt x="4338896" y="2556721"/>
                </a:moveTo>
                <a:cubicBezTo>
                  <a:pt x="4330581" y="2521963"/>
                  <a:pt x="4331161" y="2487363"/>
                  <a:pt x="4334374" y="2452714"/>
                </a:cubicBezTo>
                <a:cubicBezTo>
                  <a:pt x="4342859" y="2473962"/>
                  <a:pt x="4342792" y="2524035"/>
                  <a:pt x="4338896" y="2556721"/>
                </a:cubicBezTo>
                <a:close/>
                <a:moveTo>
                  <a:pt x="3425992" y="4624778"/>
                </a:moveTo>
                <a:cubicBezTo>
                  <a:pt x="3431555" y="4616995"/>
                  <a:pt x="3428970" y="4602018"/>
                  <a:pt x="3424436" y="4592484"/>
                </a:cubicBezTo>
                <a:cubicBezTo>
                  <a:pt x="3412603" y="4603671"/>
                  <a:pt x="3413629" y="4616199"/>
                  <a:pt x="3417480" y="4629700"/>
                </a:cubicBezTo>
                <a:cubicBezTo>
                  <a:pt x="3421377" y="4629168"/>
                  <a:pt x="3424136" y="4627373"/>
                  <a:pt x="3425992" y="4624778"/>
                </a:cubicBezTo>
                <a:close/>
                <a:moveTo>
                  <a:pt x="4781994" y="1556390"/>
                </a:moveTo>
                <a:cubicBezTo>
                  <a:pt x="4785779" y="1531522"/>
                  <a:pt x="4747058" y="1508853"/>
                  <a:pt x="4755938" y="1491303"/>
                </a:cubicBezTo>
                <a:cubicBezTo>
                  <a:pt x="4766317" y="1503307"/>
                  <a:pt x="4775497" y="1541029"/>
                  <a:pt x="4792714" y="1531696"/>
                </a:cubicBezTo>
                <a:cubicBezTo>
                  <a:pt x="4787486" y="1517089"/>
                  <a:pt x="4775084" y="1505599"/>
                  <a:pt x="4767786" y="1492165"/>
                </a:cubicBezTo>
                <a:cubicBezTo>
                  <a:pt x="4769611" y="1476086"/>
                  <a:pt x="4762449" y="1467625"/>
                  <a:pt x="4753473" y="1459652"/>
                </a:cubicBezTo>
                <a:lnTo>
                  <a:pt x="4749345" y="1454804"/>
                </a:lnTo>
                <a:lnTo>
                  <a:pt x="4728280" y="1430069"/>
                </a:lnTo>
                <a:cubicBezTo>
                  <a:pt x="4719910" y="1442859"/>
                  <a:pt x="4735622" y="1454610"/>
                  <a:pt x="4738592" y="1463061"/>
                </a:cubicBezTo>
                <a:lnTo>
                  <a:pt x="4738508" y="1463292"/>
                </a:lnTo>
                <a:lnTo>
                  <a:pt x="4735952" y="1470328"/>
                </a:lnTo>
                <a:lnTo>
                  <a:pt x="4733917" y="1466888"/>
                </a:lnTo>
                <a:lnTo>
                  <a:pt x="4722098" y="1446905"/>
                </a:lnTo>
                <a:cubicBezTo>
                  <a:pt x="4717451" y="1439123"/>
                  <a:pt x="4711610" y="1431833"/>
                  <a:pt x="4701084" y="1426435"/>
                </a:cubicBezTo>
                <a:cubicBezTo>
                  <a:pt x="4703481" y="1439016"/>
                  <a:pt x="4708117" y="1450664"/>
                  <a:pt x="4714128" y="1461751"/>
                </a:cubicBezTo>
                <a:lnTo>
                  <a:pt x="4723164" y="1475310"/>
                </a:lnTo>
                <a:lnTo>
                  <a:pt x="4735418" y="1493696"/>
                </a:lnTo>
                <a:cubicBezTo>
                  <a:pt x="4751208" y="1514365"/>
                  <a:pt x="4769038" y="1534273"/>
                  <a:pt x="4781994" y="1556390"/>
                </a:cubicBezTo>
                <a:close/>
                <a:moveTo>
                  <a:pt x="3460339" y="4551282"/>
                </a:moveTo>
                <a:cubicBezTo>
                  <a:pt x="3461164" y="4550173"/>
                  <a:pt x="3461283" y="4548517"/>
                  <a:pt x="3460227" y="4545920"/>
                </a:cubicBezTo>
                <a:cubicBezTo>
                  <a:pt x="3457560" y="4545388"/>
                  <a:pt x="3441889" y="4550016"/>
                  <a:pt x="3446481" y="4557298"/>
                </a:cubicBezTo>
                <a:cubicBezTo>
                  <a:pt x="3449037" y="4553032"/>
                  <a:pt x="3457866" y="4554609"/>
                  <a:pt x="3460339" y="4551282"/>
                </a:cubicBezTo>
                <a:close/>
                <a:moveTo>
                  <a:pt x="3345343" y="4813798"/>
                </a:moveTo>
                <a:cubicBezTo>
                  <a:pt x="3342450" y="4809876"/>
                  <a:pt x="3339030" y="4808622"/>
                  <a:pt x="3335610" y="4807367"/>
                </a:cubicBezTo>
                <a:cubicBezTo>
                  <a:pt x="3327904" y="4812115"/>
                  <a:pt x="3329671" y="4818426"/>
                  <a:pt x="3336018" y="4825079"/>
                </a:cubicBezTo>
                <a:cubicBezTo>
                  <a:pt x="3341249" y="4821714"/>
                  <a:pt x="3344253" y="4817661"/>
                  <a:pt x="3345343" y="4813798"/>
                </a:cubicBezTo>
                <a:close/>
                <a:moveTo>
                  <a:pt x="5440741" y="71950"/>
                </a:moveTo>
                <a:cubicBezTo>
                  <a:pt x="5442132" y="60090"/>
                  <a:pt x="5433841" y="47251"/>
                  <a:pt x="5425631" y="45917"/>
                </a:cubicBezTo>
                <a:cubicBezTo>
                  <a:pt x="5428740" y="58507"/>
                  <a:pt x="5421052" y="72443"/>
                  <a:pt x="5435762" y="83021"/>
                </a:cubicBezTo>
                <a:cubicBezTo>
                  <a:pt x="5438738" y="79748"/>
                  <a:pt x="5440278" y="75903"/>
                  <a:pt x="5440741" y="71950"/>
                </a:cubicBezTo>
                <a:close/>
                <a:moveTo>
                  <a:pt x="2088641" y="7660270"/>
                </a:moveTo>
                <a:cubicBezTo>
                  <a:pt x="2097004" y="7651728"/>
                  <a:pt x="2099324" y="7630319"/>
                  <a:pt x="2085692" y="7633473"/>
                </a:cubicBezTo>
                <a:cubicBezTo>
                  <a:pt x="2092151" y="7641936"/>
                  <a:pt x="2081139" y="7651856"/>
                  <a:pt x="2088641" y="7660270"/>
                </a:cubicBezTo>
                <a:close/>
                <a:moveTo>
                  <a:pt x="4358996" y="2527124"/>
                </a:moveTo>
                <a:cubicBezTo>
                  <a:pt x="4340791" y="2512720"/>
                  <a:pt x="4355771" y="2468823"/>
                  <a:pt x="4346605" y="2443064"/>
                </a:cubicBezTo>
                <a:cubicBezTo>
                  <a:pt x="4369126" y="2457757"/>
                  <a:pt x="4347843" y="2501382"/>
                  <a:pt x="4358996" y="2527124"/>
                </a:cubicBezTo>
                <a:close/>
                <a:moveTo>
                  <a:pt x="1944910" y="7994436"/>
                </a:moveTo>
                <a:cubicBezTo>
                  <a:pt x="1956749" y="7984911"/>
                  <a:pt x="1947663" y="7977844"/>
                  <a:pt x="1944814" y="7970479"/>
                </a:cubicBezTo>
                <a:cubicBezTo>
                  <a:pt x="1938360" y="7979330"/>
                  <a:pt x="1943100" y="7987022"/>
                  <a:pt x="1944910" y="7994436"/>
                </a:cubicBezTo>
                <a:close/>
                <a:moveTo>
                  <a:pt x="3805337" y="3784927"/>
                </a:moveTo>
                <a:cubicBezTo>
                  <a:pt x="3804216" y="3774325"/>
                  <a:pt x="3792118" y="3761309"/>
                  <a:pt x="3809345" y="3759306"/>
                </a:cubicBezTo>
                <a:cubicBezTo>
                  <a:pt x="3800814" y="3747391"/>
                  <a:pt x="3796886" y="3730062"/>
                  <a:pt x="3777568" y="3730931"/>
                </a:cubicBezTo>
                <a:cubicBezTo>
                  <a:pt x="3793259" y="3752871"/>
                  <a:pt x="3783468" y="3764008"/>
                  <a:pt x="3791199" y="3786419"/>
                </a:cubicBezTo>
                <a:cubicBezTo>
                  <a:pt x="3795763" y="3785876"/>
                  <a:pt x="3800773" y="3785470"/>
                  <a:pt x="3805337" y="3784927"/>
                </a:cubicBezTo>
                <a:close/>
                <a:moveTo>
                  <a:pt x="2136825" y="7562760"/>
                </a:moveTo>
                <a:cubicBezTo>
                  <a:pt x="2135068" y="7560964"/>
                  <a:pt x="2132697" y="7559406"/>
                  <a:pt x="2130940" y="7557610"/>
                </a:cubicBezTo>
                <a:cubicBezTo>
                  <a:pt x="2129382" y="7559982"/>
                  <a:pt x="2128013" y="7561926"/>
                  <a:pt x="2126218" y="7563682"/>
                </a:cubicBezTo>
                <a:cubicBezTo>
                  <a:pt x="2127974" y="7565478"/>
                  <a:pt x="2130346" y="7567036"/>
                  <a:pt x="2132290" y="7568404"/>
                </a:cubicBezTo>
                <a:cubicBezTo>
                  <a:pt x="2133659" y="7566460"/>
                  <a:pt x="2135455" y="7564704"/>
                  <a:pt x="2136825" y="7562760"/>
                </a:cubicBezTo>
                <a:close/>
                <a:moveTo>
                  <a:pt x="244205" y="11846719"/>
                </a:moveTo>
                <a:cubicBezTo>
                  <a:pt x="233963" y="11837603"/>
                  <a:pt x="224336" y="11828247"/>
                  <a:pt x="224319" y="11819057"/>
                </a:cubicBezTo>
                <a:cubicBezTo>
                  <a:pt x="212971" y="11826287"/>
                  <a:pt x="233964" y="11864131"/>
                  <a:pt x="244205" y="11846719"/>
                </a:cubicBezTo>
                <a:close/>
                <a:moveTo>
                  <a:pt x="3981442" y="3388837"/>
                </a:moveTo>
                <a:cubicBezTo>
                  <a:pt x="3984271" y="3382435"/>
                  <a:pt x="3988519" y="3375131"/>
                  <a:pt x="3978793" y="3372874"/>
                </a:cubicBezTo>
                <a:cubicBezTo>
                  <a:pt x="3975160" y="3379940"/>
                  <a:pt x="3976881" y="3385291"/>
                  <a:pt x="3981442" y="3388837"/>
                </a:cubicBezTo>
                <a:close/>
                <a:moveTo>
                  <a:pt x="2109455" y="7628167"/>
                </a:moveTo>
                <a:cubicBezTo>
                  <a:pt x="2118523" y="7616877"/>
                  <a:pt x="2116180" y="7607174"/>
                  <a:pt x="2108867" y="7598334"/>
                </a:cubicBezTo>
                <a:cubicBezTo>
                  <a:pt x="2105385" y="7608523"/>
                  <a:pt x="2095890" y="7619624"/>
                  <a:pt x="2109455" y="7628167"/>
                </a:cubicBezTo>
                <a:close/>
                <a:moveTo>
                  <a:pt x="3438822" y="4621550"/>
                </a:moveTo>
                <a:cubicBezTo>
                  <a:pt x="3446020" y="4614009"/>
                  <a:pt x="3450843" y="4592933"/>
                  <a:pt x="3437386" y="4591311"/>
                </a:cubicBezTo>
                <a:cubicBezTo>
                  <a:pt x="3437624" y="4601644"/>
                  <a:pt x="3426915" y="4610443"/>
                  <a:pt x="3438822" y="4621550"/>
                </a:cubicBezTo>
                <a:close/>
                <a:moveTo>
                  <a:pt x="1497577" y="9015524"/>
                </a:moveTo>
                <a:cubicBezTo>
                  <a:pt x="1495193" y="8987445"/>
                  <a:pt x="1469856" y="8968601"/>
                  <a:pt x="1453132" y="8946424"/>
                </a:cubicBezTo>
                <a:cubicBezTo>
                  <a:pt x="1450783" y="8975981"/>
                  <a:pt x="1474086" y="8995965"/>
                  <a:pt x="1497577" y="9015524"/>
                </a:cubicBezTo>
                <a:close/>
                <a:moveTo>
                  <a:pt x="3102744" y="5384558"/>
                </a:moveTo>
                <a:cubicBezTo>
                  <a:pt x="3094469" y="5373253"/>
                  <a:pt x="3084100" y="5396719"/>
                  <a:pt x="3091926" y="5398645"/>
                </a:cubicBezTo>
                <a:cubicBezTo>
                  <a:pt x="3102340" y="5393559"/>
                  <a:pt x="3092330" y="5389645"/>
                  <a:pt x="3102744" y="5384558"/>
                </a:cubicBezTo>
                <a:close/>
                <a:moveTo>
                  <a:pt x="1621919" y="8745652"/>
                </a:moveTo>
                <a:cubicBezTo>
                  <a:pt x="1609821" y="8737247"/>
                  <a:pt x="1592383" y="8713225"/>
                  <a:pt x="1579175" y="8716567"/>
                </a:cubicBezTo>
                <a:cubicBezTo>
                  <a:pt x="1589377" y="8724645"/>
                  <a:pt x="1601499" y="8764164"/>
                  <a:pt x="1621919" y="8745652"/>
                </a:cubicBezTo>
                <a:close/>
                <a:moveTo>
                  <a:pt x="5459446" y="62898"/>
                </a:moveTo>
                <a:cubicBezTo>
                  <a:pt x="5455028" y="57887"/>
                  <a:pt x="5456814" y="51538"/>
                  <a:pt x="5450124" y="47053"/>
                </a:cubicBezTo>
                <a:cubicBezTo>
                  <a:pt x="5440102" y="55880"/>
                  <a:pt x="5447507" y="62211"/>
                  <a:pt x="5450556" y="69165"/>
                </a:cubicBezTo>
                <a:cubicBezTo>
                  <a:pt x="5453294" y="65277"/>
                  <a:pt x="5456758" y="67827"/>
                  <a:pt x="5459446" y="62898"/>
                </a:cubicBezTo>
                <a:close/>
                <a:moveTo>
                  <a:pt x="2747481" y="6201913"/>
                </a:moveTo>
                <a:cubicBezTo>
                  <a:pt x="2748122" y="6188919"/>
                  <a:pt x="2747720" y="6175975"/>
                  <a:pt x="2731084" y="6173220"/>
                </a:cubicBezTo>
                <a:cubicBezTo>
                  <a:pt x="2730632" y="6185787"/>
                  <a:pt x="2736098" y="6195352"/>
                  <a:pt x="2747481" y="6201913"/>
                </a:cubicBezTo>
                <a:close/>
                <a:moveTo>
                  <a:pt x="3445361" y="4630117"/>
                </a:moveTo>
                <a:cubicBezTo>
                  <a:pt x="3441364" y="4623120"/>
                  <a:pt x="3436436" y="4620421"/>
                  <a:pt x="3431048" y="4623346"/>
                </a:cubicBezTo>
                <a:cubicBezTo>
                  <a:pt x="3433220" y="4628022"/>
                  <a:pt x="3430216" y="4632076"/>
                  <a:pt x="3431792" y="4636472"/>
                </a:cubicBezTo>
                <a:cubicBezTo>
                  <a:pt x="3436462" y="4634299"/>
                  <a:pt x="3440479" y="4635835"/>
                  <a:pt x="3445361" y="4630117"/>
                </a:cubicBezTo>
                <a:close/>
                <a:moveTo>
                  <a:pt x="3414535" y="4700199"/>
                </a:moveTo>
                <a:cubicBezTo>
                  <a:pt x="3412831" y="4677497"/>
                  <a:pt x="3397254" y="4647865"/>
                  <a:pt x="3372603" y="4646784"/>
                </a:cubicBezTo>
                <a:cubicBezTo>
                  <a:pt x="3296621" y="4683456"/>
                  <a:pt x="3393378" y="4773755"/>
                  <a:pt x="3414535" y="4700199"/>
                </a:cubicBezTo>
                <a:close/>
                <a:moveTo>
                  <a:pt x="629591" y="11007666"/>
                </a:moveTo>
                <a:cubicBezTo>
                  <a:pt x="633642" y="11000802"/>
                  <a:pt x="624479" y="10983518"/>
                  <a:pt x="625528" y="10966166"/>
                </a:cubicBezTo>
                <a:cubicBezTo>
                  <a:pt x="606797" y="10962471"/>
                  <a:pt x="589392" y="10938492"/>
                  <a:pt x="573851" y="10944860"/>
                </a:cubicBezTo>
                <a:cubicBezTo>
                  <a:pt x="582440" y="10958836"/>
                  <a:pt x="609005" y="10956321"/>
                  <a:pt x="615871" y="10982260"/>
                </a:cubicBezTo>
                <a:cubicBezTo>
                  <a:pt x="600359" y="10980497"/>
                  <a:pt x="588343" y="10955844"/>
                  <a:pt x="575784" y="10963530"/>
                </a:cubicBezTo>
                <a:cubicBezTo>
                  <a:pt x="576815" y="10980784"/>
                  <a:pt x="589068" y="10984161"/>
                  <a:pt x="604480" y="10983845"/>
                </a:cubicBezTo>
                <a:cubicBezTo>
                  <a:pt x="613385" y="10991342"/>
                  <a:pt x="615783" y="11006655"/>
                  <a:pt x="629591" y="11007666"/>
                </a:cubicBezTo>
                <a:close/>
                <a:moveTo>
                  <a:pt x="308952" y="11734201"/>
                </a:moveTo>
                <a:cubicBezTo>
                  <a:pt x="301073" y="11726665"/>
                  <a:pt x="314658" y="11718982"/>
                  <a:pt x="300914" y="11710882"/>
                </a:cubicBezTo>
                <a:cubicBezTo>
                  <a:pt x="286613" y="11716728"/>
                  <a:pt x="297021" y="11741601"/>
                  <a:pt x="308952" y="11734201"/>
                </a:cubicBezTo>
                <a:close/>
                <a:moveTo>
                  <a:pt x="3360338" y="4829379"/>
                </a:moveTo>
                <a:cubicBezTo>
                  <a:pt x="3360121" y="4826356"/>
                  <a:pt x="3358093" y="4823115"/>
                  <a:pt x="3354919" y="4819789"/>
                </a:cubicBezTo>
                <a:cubicBezTo>
                  <a:pt x="3346773" y="4824695"/>
                  <a:pt x="3351647" y="4831378"/>
                  <a:pt x="3354888" y="4837658"/>
                </a:cubicBezTo>
                <a:cubicBezTo>
                  <a:pt x="3358962" y="4835203"/>
                  <a:pt x="3360556" y="4832399"/>
                  <a:pt x="3360338" y="4829379"/>
                </a:cubicBezTo>
                <a:close/>
                <a:moveTo>
                  <a:pt x="2135915" y="7600598"/>
                </a:moveTo>
                <a:cubicBezTo>
                  <a:pt x="2132213" y="7597433"/>
                  <a:pt x="2134952" y="7593544"/>
                  <a:pt x="2129167" y="7590478"/>
                </a:cubicBezTo>
                <a:cubicBezTo>
                  <a:pt x="2127232" y="7593703"/>
                  <a:pt x="2124633" y="7596123"/>
                  <a:pt x="2122083" y="7599585"/>
                </a:cubicBezTo>
                <a:cubicBezTo>
                  <a:pt x="2125308" y="7601520"/>
                  <a:pt x="2128156" y="7604308"/>
                  <a:pt x="2131192" y="7606669"/>
                </a:cubicBezTo>
                <a:cubicBezTo>
                  <a:pt x="2132750" y="7604298"/>
                  <a:pt x="2134119" y="7602354"/>
                  <a:pt x="2135915" y="7600598"/>
                </a:cubicBezTo>
                <a:close/>
                <a:moveTo>
                  <a:pt x="3464031" y="4602093"/>
                </a:moveTo>
                <a:cubicBezTo>
                  <a:pt x="3461317" y="4593147"/>
                  <a:pt x="3469552" y="4585729"/>
                  <a:pt x="3457083" y="4575817"/>
                </a:cubicBezTo>
                <a:cubicBezTo>
                  <a:pt x="3446588" y="4581067"/>
                  <a:pt x="3455234" y="4610705"/>
                  <a:pt x="3464031" y="4602093"/>
                </a:cubicBezTo>
                <a:close/>
                <a:moveTo>
                  <a:pt x="3976470" y="3446318"/>
                </a:moveTo>
                <a:lnTo>
                  <a:pt x="3967925" y="3442543"/>
                </a:lnTo>
                <a:lnTo>
                  <a:pt x="3962457" y="3454919"/>
                </a:lnTo>
                <a:lnTo>
                  <a:pt x="3971002" y="3458694"/>
                </a:lnTo>
                <a:close/>
                <a:moveTo>
                  <a:pt x="3132919" y="5360159"/>
                </a:moveTo>
                <a:cubicBezTo>
                  <a:pt x="3128599" y="5357230"/>
                  <a:pt x="3131049" y="5351685"/>
                  <a:pt x="3133926" y="5346328"/>
                </a:cubicBezTo>
                <a:cubicBezTo>
                  <a:pt x="3122485" y="5338726"/>
                  <a:pt x="3114910" y="5342007"/>
                  <a:pt x="3111153" y="5355129"/>
                </a:cubicBezTo>
                <a:cubicBezTo>
                  <a:pt x="3117647" y="5355450"/>
                  <a:pt x="3129765" y="5368454"/>
                  <a:pt x="3132919" y="5360159"/>
                </a:cubicBezTo>
                <a:close/>
                <a:moveTo>
                  <a:pt x="2057361" y="7798911"/>
                </a:moveTo>
                <a:cubicBezTo>
                  <a:pt x="2052554" y="7787661"/>
                  <a:pt x="2039009" y="7805503"/>
                  <a:pt x="2044607" y="7807976"/>
                </a:cubicBezTo>
                <a:cubicBezTo>
                  <a:pt x="2049064" y="7804876"/>
                  <a:pt x="2053557" y="7806355"/>
                  <a:pt x="2057361" y="7798911"/>
                </a:cubicBezTo>
                <a:close/>
                <a:moveTo>
                  <a:pt x="1468535" y="9137817"/>
                </a:moveTo>
                <a:cubicBezTo>
                  <a:pt x="1463127" y="9133897"/>
                  <a:pt x="1463066" y="9128262"/>
                  <a:pt x="1453778" y="9126197"/>
                </a:cubicBezTo>
                <a:cubicBezTo>
                  <a:pt x="1447031" y="9138004"/>
                  <a:pt x="1462831" y="9149574"/>
                  <a:pt x="1468535" y="9137817"/>
                </a:cubicBezTo>
                <a:close/>
                <a:moveTo>
                  <a:pt x="1474002" y="9125445"/>
                </a:moveTo>
                <a:cubicBezTo>
                  <a:pt x="1483408" y="9116854"/>
                  <a:pt x="1468213" y="9100451"/>
                  <a:pt x="1460941" y="9109985"/>
                </a:cubicBezTo>
                <a:cubicBezTo>
                  <a:pt x="1466588" y="9114520"/>
                  <a:pt x="1458699" y="9124292"/>
                  <a:pt x="1474002" y="9125445"/>
                </a:cubicBezTo>
                <a:close/>
                <a:moveTo>
                  <a:pt x="5488113" y="46505"/>
                </a:moveTo>
                <a:cubicBezTo>
                  <a:pt x="5483230" y="44857"/>
                  <a:pt x="5476806" y="32843"/>
                  <a:pt x="5472938" y="39290"/>
                </a:cubicBezTo>
                <a:cubicBezTo>
                  <a:pt x="5473425" y="45113"/>
                  <a:pt x="5483014" y="53428"/>
                  <a:pt x="5488113" y="46505"/>
                </a:cubicBezTo>
                <a:close/>
                <a:moveTo>
                  <a:pt x="3975348" y="3470816"/>
                </a:moveTo>
                <a:cubicBezTo>
                  <a:pt x="3969933" y="3466893"/>
                  <a:pt x="3970059" y="3460828"/>
                  <a:pt x="3960571" y="3459187"/>
                </a:cubicBezTo>
                <a:cubicBezTo>
                  <a:pt x="3950931" y="3471759"/>
                  <a:pt x="3969213" y="3482388"/>
                  <a:pt x="3975348" y="3470816"/>
                </a:cubicBezTo>
                <a:close/>
                <a:moveTo>
                  <a:pt x="4050584" y="3300539"/>
                </a:moveTo>
                <a:cubicBezTo>
                  <a:pt x="4068922" y="3277527"/>
                  <a:pt x="4025017" y="3260168"/>
                  <a:pt x="4007763" y="3262236"/>
                </a:cubicBezTo>
                <a:cubicBezTo>
                  <a:pt x="4008665" y="3280997"/>
                  <a:pt x="4032153" y="3269442"/>
                  <a:pt x="4037505" y="3285068"/>
                </a:cubicBezTo>
                <a:cubicBezTo>
                  <a:pt x="4034299" y="3292323"/>
                  <a:pt x="4024838" y="3282532"/>
                  <a:pt x="4021532" y="3287703"/>
                </a:cubicBezTo>
                <a:close/>
                <a:moveTo>
                  <a:pt x="2100800" y="7718158"/>
                </a:moveTo>
                <a:cubicBezTo>
                  <a:pt x="2085757" y="7704884"/>
                  <a:pt x="2106482" y="7675291"/>
                  <a:pt x="2079384" y="7671985"/>
                </a:cubicBezTo>
                <a:cubicBezTo>
                  <a:pt x="2076300" y="7690508"/>
                  <a:pt x="2072363" y="7708653"/>
                  <a:pt x="2090869" y="7724477"/>
                </a:cubicBezTo>
                <a:cubicBezTo>
                  <a:pt x="2094034" y="7720777"/>
                  <a:pt x="2097923" y="7723516"/>
                  <a:pt x="2100800" y="7718158"/>
                </a:cubicBezTo>
                <a:close/>
                <a:moveTo>
                  <a:pt x="2018939" y="7908289"/>
                </a:moveTo>
                <a:cubicBezTo>
                  <a:pt x="2021225" y="7904864"/>
                  <a:pt x="2021634" y="7900735"/>
                  <a:pt x="2017890" y="7897560"/>
                </a:cubicBezTo>
                <a:cubicBezTo>
                  <a:pt x="2011503" y="7903863"/>
                  <a:pt x="2004259" y="7898128"/>
                  <a:pt x="2003250" y="7891092"/>
                </a:cubicBezTo>
                <a:cubicBezTo>
                  <a:pt x="1997406" y="7899662"/>
                  <a:pt x="1998900" y="7907926"/>
                  <a:pt x="2008728" y="7914803"/>
                </a:cubicBezTo>
                <a:cubicBezTo>
                  <a:pt x="2012491" y="7914439"/>
                  <a:pt x="2016654" y="7911715"/>
                  <a:pt x="2018939" y="7908289"/>
                </a:cubicBezTo>
                <a:close/>
                <a:moveTo>
                  <a:pt x="3430650" y="4714757"/>
                </a:moveTo>
                <a:cubicBezTo>
                  <a:pt x="3423886" y="4702797"/>
                  <a:pt x="3404043" y="4724793"/>
                  <a:pt x="3415690" y="4731034"/>
                </a:cubicBezTo>
                <a:cubicBezTo>
                  <a:pt x="3421031" y="4719694"/>
                  <a:pt x="3427311" y="4723394"/>
                  <a:pt x="3430650" y="4714757"/>
                </a:cubicBezTo>
                <a:close/>
                <a:moveTo>
                  <a:pt x="3474971" y="4616026"/>
                </a:moveTo>
                <a:cubicBezTo>
                  <a:pt x="3487929" y="4602451"/>
                  <a:pt x="3481220" y="4586505"/>
                  <a:pt x="3480564" y="4570868"/>
                </a:cubicBezTo>
                <a:cubicBezTo>
                  <a:pt x="3461552" y="4584135"/>
                  <a:pt x="3470770" y="4600173"/>
                  <a:pt x="3474971" y="4616026"/>
                </a:cubicBezTo>
                <a:close/>
                <a:moveTo>
                  <a:pt x="352525" y="11684014"/>
                </a:moveTo>
                <a:cubicBezTo>
                  <a:pt x="344492" y="11673368"/>
                  <a:pt x="336393" y="11669789"/>
                  <a:pt x="328758" y="11675539"/>
                </a:cubicBezTo>
                <a:cubicBezTo>
                  <a:pt x="334027" y="11680909"/>
                  <a:pt x="325540" y="11686282"/>
                  <a:pt x="328917" y="11691322"/>
                </a:cubicBezTo>
                <a:cubicBezTo>
                  <a:pt x="336875" y="11683688"/>
                  <a:pt x="344637" y="11697254"/>
                  <a:pt x="352525" y="11684014"/>
                </a:cubicBezTo>
                <a:close/>
                <a:moveTo>
                  <a:pt x="3968946" y="3507263"/>
                </a:moveTo>
                <a:cubicBezTo>
                  <a:pt x="3974376" y="3498441"/>
                  <a:pt x="3975684" y="3490858"/>
                  <a:pt x="3973913" y="3484464"/>
                </a:cubicBezTo>
                <a:cubicBezTo>
                  <a:pt x="3964891" y="3479458"/>
                  <a:pt x="3957967" y="3478949"/>
                  <a:pt x="3953907" y="3485826"/>
                </a:cubicBezTo>
                <a:cubicBezTo>
                  <a:pt x="3958242" y="3493352"/>
                  <a:pt x="3956179" y="3502642"/>
                  <a:pt x="3968946" y="3507263"/>
                </a:cubicBezTo>
                <a:close/>
                <a:moveTo>
                  <a:pt x="255310" y="11913865"/>
                </a:moveTo>
                <a:cubicBezTo>
                  <a:pt x="240000" y="11877001"/>
                  <a:pt x="214037" y="11840022"/>
                  <a:pt x="192666" y="11803031"/>
                </a:cubicBezTo>
                <a:cubicBezTo>
                  <a:pt x="180121" y="11829118"/>
                  <a:pt x="228978" y="11855806"/>
                  <a:pt x="216244" y="11882320"/>
                </a:cubicBezTo>
                <a:cubicBezTo>
                  <a:pt x="233005" y="11883603"/>
                  <a:pt x="233679" y="11915530"/>
                  <a:pt x="255310" y="11913865"/>
                </a:cubicBezTo>
                <a:close/>
                <a:moveTo>
                  <a:pt x="3382769" y="4838074"/>
                </a:moveTo>
                <a:cubicBezTo>
                  <a:pt x="3390326" y="4820483"/>
                  <a:pt x="3388568" y="4801768"/>
                  <a:pt x="3394054" y="4783930"/>
                </a:cubicBezTo>
                <a:cubicBezTo>
                  <a:pt x="3381522" y="4790408"/>
                  <a:pt x="3361458" y="4828356"/>
                  <a:pt x="3382769" y="4838074"/>
                </a:cubicBezTo>
                <a:close/>
                <a:moveTo>
                  <a:pt x="3029809" y="5638573"/>
                </a:moveTo>
                <a:cubicBezTo>
                  <a:pt x="3042604" y="5610768"/>
                  <a:pt x="3052551" y="5579593"/>
                  <a:pt x="3063773" y="5547842"/>
                </a:cubicBezTo>
                <a:cubicBezTo>
                  <a:pt x="3049046" y="5515330"/>
                  <a:pt x="3045586" y="5478111"/>
                  <a:pt x="3022243" y="5448929"/>
                </a:cubicBezTo>
                <a:cubicBezTo>
                  <a:pt x="2981743" y="5532503"/>
                  <a:pt x="2948938" y="5641404"/>
                  <a:pt x="2978729" y="5709129"/>
                </a:cubicBezTo>
                <a:cubicBezTo>
                  <a:pt x="3001362" y="5690825"/>
                  <a:pt x="3017011" y="5666382"/>
                  <a:pt x="3029809" y="5638573"/>
                </a:cubicBezTo>
                <a:close/>
                <a:moveTo>
                  <a:pt x="3361291" y="4891411"/>
                </a:moveTo>
                <a:cubicBezTo>
                  <a:pt x="3352017" y="4879360"/>
                  <a:pt x="3350586" y="4868465"/>
                  <a:pt x="3337611" y="4855758"/>
                </a:cubicBezTo>
                <a:cubicBezTo>
                  <a:pt x="3324899" y="4867259"/>
                  <a:pt x="3350815" y="4891201"/>
                  <a:pt x="3361291" y="4891411"/>
                </a:cubicBezTo>
                <a:close/>
                <a:moveTo>
                  <a:pt x="5360887" y="366632"/>
                </a:moveTo>
                <a:cubicBezTo>
                  <a:pt x="5357765" y="354009"/>
                  <a:pt x="5347993" y="342536"/>
                  <a:pt x="5336559" y="331351"/>
                </a:cubicBezTo>
                <a:cubicBezTo>
                  <a:pt x="5320148" y="360387"/>
                  <a:pt x="5298749" y="390285"/>
                  <a:pt x="5284000" y="419033"/>
                </a:cubicBezTo>
                <a:cubicBezTo>
                  <a:pt x="5287123" y="431656"/>
                  <a:pt x="5296894" y="443128"/>
                  <a:pt x="5308328" y="454314"/>
                </a:cubicBezTo>
                <a:cubicBezTo>
                  <a:pt x="5333480" y="424029"/>
                  <a:pt x="5345975" y="387642"/>
                  <a:pt x="5360887" y="366632"/>
                </a:cubicBezTo>
                <a:close/>
                <a:moveTo>
                  <a:pt x="3478567" y="4626788"/>
                </a:moveTo>
                <a:cubicBezTo>
                  <a:pt x="3478387" y="4625900"/>
                  <a:pt x="3477908" y="4623530"/>
                  <a:pt x="3476950" y="4618791"/>
                </a:cubicBezTo>
                <a:cubicBezTo>
                  <a:pt x="3476950" y="4618791"/>
                  <a:pt x="3479105" y="4629456"/>
                  <a:pt x="3478567" y="4626788"/>
                </a:cubicBezTo>
                <a:close/>
                <a:moveTo>
                  <a:pt x="2000063" y="7980135"/>
                </a:moveTo>
                <a:cubicBezTo>
                  <a:pt x="1996609" y="7977591"/>
                  <a:pt x="1994006" y="7975423"/>
                  <a:pt x="1990977" y="7973067"/>
                </a:cubicBezTo>
                <a:cubicBezTo>
                  <a:pt x="1989611" y="7975008"/>
                  <a:pt x="1987631" y="7977186"/>
                  <a:pt x="1986265" y="7979126"/>
                </a:cubicBezTo>
                <a:cubicBezTo>
                  <a:pt x="1989957" y="7982284"/>
                  <a:pt x="1987412" y="7985739"/>
                  <a:pt x="1992757" y="7988610"/>
                </a:cubicBezTo>
                <a:cubicBezTo>
                  <a:pt x="1995350" y="7986194"/>
                  <a:pt x="1997281" y="7982976"/>
                  <a:pt x="2000063" y="7980135"/>
                </a:cubicBezTo>
                <a:close/>
                <a:moveTo>
                  <a:pt x="629903" y="11084157"/>
                </a:moveTo>
                <a:cubicBezTo>
                  <a:pt x="625444" y="11056226"/>
                  <a:pt x="636616" y="11041311"/>
                  <a:pt x="634337" y="11015361"/>
                </a:cubicBezTo>
                <a:cubicBezTo>
                  <a:pt x="615754" y="11014786"/>
                  <a:pt x="611415" y="10998107"/>
                  <a:pt x="594011" y="10996017"/>
                </a:cubicBezTo>
                <a:cubicBezTo>
                  <a:pt x="595379" y="11015965"/>
                  <a:pt x="626690" y="11021145"/>
                  <a:pt x="620906" y="11035387"/>
                </a:cubicBezTo>
                <a:cubicBezTo>
                  <a:pt x="613101" y="11033466"/>
                  <a:pt x="603125" y="11012260"/>
                  <a:pt x="596955" y="11022769"/>
                </a:cubicBezTo>
                <a:cubicBezTo>
                  <a:pt x="602978" y="11031029"/>
                  <a:pt x="624749" y="11041667"/>
                  <a:pt x="618718" y="11050709"/>
                </a:cubicBezTo>
                <a:cubicBezTo>
                  <a:pt x="606941" y="11048560"/>
                  <a:pt x="604969" y="11033436"/>
                  <a:pt x="590220" y="11034554"/>
                </a:cubicBezTo>
                <a:cubicBezTo>
                  <a:pt x="588706" y="11055264"/>
                  <a:pt x="619867" y="11057326"/>
                  <a:pt x="609646" y="11074697"/>
                </a:cubicBezTo>
                <a:cubicBezTo>
                  <a:pt x="602683" y="11068567"/>
                  <a:pt x="598126" y="11060445"/>
                  <a:pt x="585457" y="11061464"/>
                </a:cubicBezTo>
                <a:cubicBezTo>
                  <a:pt x="585657" y="11087513"/>
                  <a:pt x="609221" y="11096398"/>
                  <a:pt x="629903" y="11084157"/>
                </a:cubicBezTo>
                <a:close/>
                <a:moveTo>
                  <a:pt x="3428785" y="4751323"/>
                </a:moveTo>
                <a:cubicBezTo>
                  <a:pt x="3428676" y="4745845"/>
                  <a:pt x="3426369" y="4740101"/>
                  <a:pt x="3422689" y="4733980"/>
                </a:cubicBezTo>
                <a:cubicBezTo>
                  <a:pt x="3415997" y="4744315"/>
                  <a:pt x="3412409" y="4755027"/>
                  <a:pt x="3421683" y="4767078"/>
                </a:cubicBezTo>
                <a:cubicBezTo>
                  <a:pt x="3426801" y="4762019"/>
                  <a:pt x="3428893" y="4756803"/>
                  <a:pt x="3428785" y="4751323"/>
                </a:cubicBezTo>
                <a:close/>
                <a:moveTo>
                  <a:pt x="2057118" y="7857989"/>
                </a:moveTo>
                <a:cubicBezTo>
                  <a:pt x="2061124" y="7850380"/>
                  <a:pt x="2063092" y="7843012"/>
                  <a:pt x="2062084" y="7835976"/>
                </a:cubicBezTo>
                <a:cubicBezTo>
                  <a:pt x="2055453" y="7841664"/>
                  <a:pt x="2031495" y="7869099"/>
                  <a:pt x="2039934" y="7881446"/>
                </a:cubicBezTo>
                <a:cubicBezTo>
                  <a:pt x="2047072" y="7873447"/>
                  <a:pt x="2053113" y="7865598"/>
                  <a:pt x="2057118" y="7857989"/>
                </a:cubicBezTo>
                <a:close/>
                <a:moveTo>
                  <a:pt x="4054708" y="3337198"/>
                </a:moveTo>
                <a:cubicBezTo>
                  <a:pt x="4055171" y="3335880"/>
                  <a:pt x="4054487" y="3333888"/>
                  <a:pt x="4051848" y="3331192"/>
                </a:cubicBezTo>
                <a:cubicBezTo>
                  <a:pt x="4050290" y="3333564"/>
                  <a:pt x="4049347" y="3335698"/>
                  <a:pt x="4045691" y="3333572"/>
                </a:cubicBezTo>
                <a:cubicBezTo>
                  <a:pt x="4046822" y="3331012"/>
                  <a:pt x="4044536" y="3326941"/>
                  <a:pt x="4041418" y="3331684"/>
                </a:cubicBezTo>
                <a:cubicBezTo>
                  <a:pt x="4041615" y="3339040"/>
                  <a:pt x="4053320" y="3341152"/>
                  <a:pt x="4054708" y="3337198"/>
                </a:cubicBezTo>
                <a:close/>
                <a:moveTo>
                  <a:pt x="1448729" y="9239206"/>
                </a:moveTo>
                <a:cubicBezTo>
                  <a:pt x="1452418" y="9215850"/>
                  <a:pt x="1425919" y="9185785"/>
                  <a:pt x="1408810" y="9181795"/>
                </a:cubicBezTo>
                <a:cubicBezTo>
                  <a:pt x="1418756" y="9201997"/>
                  <a:pt x="1435281" y="9220006"/>
                  <a:pt x="1448729" y="9239206"/>
                </a:cubicBezTo>
                <a:close/>
                <a:moveTo>
                  <a:pt x="4471729" y="2399019"/>
                </a:moveTo>
                <a:cubicBezTo>
                  <a:pt x="4464132" y="2387817"/>
                  <a:pt x="4455326" y="2347946"/>
                  <a:pt x="4469145" y="2325533"/>
                </a:cubicBezTo>
                <a:cubicBezTo>
                  <a:pt x="4481762" y="2349915"/>
                  <a:pt x="4466365" y="2374635"/>
                  <a:pt x="4471729" y="2399019"/>
                </a:cubicBezTo>
                <a:close/>
                <a:moveTo>
                  <a:pt x="1219381" y="9764485"/>
                </a:moveTo>
                <a:cubicBezTo>
                  <a:pt x="1211122" y="9757777"/>
                  <a:pt x="1202674" y="9751496"/>
                  <a:pt x="1196345" y="9758894"/>
                </a:cubicBezTo>
                <a:cubicBezTo>
                  <a:pt x="1204028" y="9762288"/>
                  <a:pt x="1214444" y="9779123"/>
                  <a:pt x="1219381" y="9764485"/>
                </a:cubicBezTo>
                <a:close/>
                <a:moveTo>
                  <a:pt x="3139325" y="5419588"/>
                </a:moveTo>
                <a:cubicBezTo>
                  <a:pt x="3126553" y="5410376"/>
                  <a:pt x="3127938" y="5395690"/>
                  <a:pt x="3110857" y="5388143"/>
                </a:cubicBezTo>
                <a:cubicBezTo>
                  <a:pt x="3105679" y="5402174"/>
                  <a:pt x="3124930" y="5424445"/>
                  <a:pt x="3139325" y="5419588"/>
                </a:cubicBezTo>
                <a:close/>
                <a:moveTo>
                  <a:pt x="1989605" y="8024146"/>
                </a:moveTo>
                <a:cubicBezTo>
                  <a:pt x="1992558" y="8013740"/>
                  <a:pt x="1988577" y="7994904"/>
                  <a:pt x="1977702" y="7996204"/>
                </a:cubicBezTo>
                <a:cubicBezTo>
                  <a:pt x="1978671" y="8007827"/>
                  <a:pt x="1978175" y="8019310"/>
                  <a:pt x="1984340" y="8030684"/>
                </a:cubicBezTo>
                <a:cubicBezTo>
                  <a:pt x="1986866" y="8030147"/>
                  <a:pt x="1988621" y="8027615"/>
                  <a:pt x="1989605" y="8024146"/>
                </a:cubicBezTo>
                <a:close/>
                <a:moveTo>
                  <a:pt x="4396769" y="2578033"/>
                </a:moveTo>
                <a:cubicBezTo>
                  <a:pt x="4400908" y="2546954"/>
                  <a:pt x="4413289" y="2515416"/>
                  <a:pt x="4402579" y="2484239"/>
                </a:cubicBezTo>
                <a:cubicBezTo>
                  <a:pt x="4387336" y="2501301"/>
                  <a:pt x="4397761" y="2535455"/>
                  <a:pt x="4379706" y="2541345"/>
                </a:cubicBezTo>
                <a:cubicBezTo>
                  <a:pt x="4362513" y="2538972"/>
                  <a:pt x="4374254" y="2508765"/>
                  <a:pt x="4372284" y="2488008"/>
                </a:cubicBezTo>
                <a:cubicBezTo>
                  <a:pt x="4369978" y="2466929"/>
                  <a:pt x="4364395" y="2447221"/>
                  <a:pt x="4374369" y="2430901"/>
                </a:cubicBezTo>
                <a:cubicBezTo>
                  <a:pt x="4374369" y="2430901"/>
                  <a:pt x="4381068" y="2437396"/>
                  <a:pt x="4381403" y="2437720"/>
                </a:cubicBezTo>
                <a:cubicBezTo>
                  <a:pt x="4394515" y="2432238"/>
                  <a:pt x="4378509" y="2421270"/>
                  <a:pt x="4391368" y="2420740"/>
                </a:cubicBezTo>
                <a:cubicBezTo>
                  <a:pt x="4390861" y="2430646"/>
                  <a:pt x="4388051" y="2440916"/>
                  <a:pt x="4395136" y="2451033"/>
                </a:cubicBezTo>
                <a:cubicBezTo>
                  <a:pt x="4415623" y="2410466"/>
                  <a:pt x="4405107" y="2370374"/>
                  <a:pt x="4406464" y="2330102"/>
                </a:cubicBezTo>
                <a:cubicBezTo>
                  <a:pt x="4365279" y="2333711"/>
                  <a:pt x="4324339" y="2353152"/>
                  <a:pt x="4282511" y="2315200"/>
                </a:cubicBezTo>
                <a:cubicBezTo>
                  <a:pt x="4279204" y="2357487"/>
                  <a:pt x="4266666" y="2421354"/>
                  <a:pt x="4297674" y="2442317"/>
                </a:cubicBezTo>
                <a:cubicBezTo>
                  <a:pt x="4292346" y="2439101"/>
                  <a:pt x="4295368" y="2421239"/>
                  <a:pt x="4304391" y="2428687"/>
                </a:cubicBezTo>
                <a:cubicBezTo>
                  <a:pt x="4303257" y="2462026"/>
                  <a:pt x="4301473" y="2496039"/>
                  <a:pt x="4305616" y="2529299"/>
                </a:cubicBezTo>
                <a:cubicBezTo>
                  <a:pt x="4292158" y="2533797"/>
                  <a:pt x="4280739" y="2520777"/>
                  <a:pt x="4275441" y="2519540"/>
                </a:cubicBezTo>
                <a:cubicBezTo>
                  <a:pt x="4283017" y="2582771"/>
                  <a:pt x="4358505" y="2557182"/>
                  <a:pt x="4396769" y="2578033"/>
                </a:cubicBezTo>
                <a:close/>
                <a:moveTo>
                  <a:pt x="2193897" y="7564013"/>
                </a:moveTo>
                <a:cubicBezTo>
                  <a:pt x="2189054" y="7558814"/>
                  <a:pt x="2173336" y="7540143"/>
                  <a:pt x="2162274" y="7549021"/>
                </a:cubicBezTo>
                <a:cubicBezTo>
                  <a:pt x="2172891" y="7552692"/>
                  <a:pt x="2185543" y="7577148"/>
                  <a:pt x="2193897" y="7564013"/>
                </a:cubicBezTo>
                <a:close/>
                <a:moveTo>
                  <a:pt x="1669394" y="8751331"/>
                </a:moveTo>
                <a:cubicBezTo>
                  <a:pt x="1653882" y="8741418"/>
                  <a:pt x="1645327" y="8728459"/>
                  <a:pt x="1622621" y="8720976"/>
                </a:cubicBezTo>
                <a:cubicBezTo>
                  <a:pt x="1616838" y="8739837"/>
                  <a:pt x="1652793" y="8762353"/>
                  <a:pt x="1669394" y="8751331"/>
                </a:cubicBezTo>
                <a:close/>
                <a:moveTo>
                  <a:pt x="1687867" y="8709523"/>
                </a:moveTo>
                <a:cubicBezTo>
                  <a:pt x="1662402" y="8696741"/>
                  <a:pt x="1613757" y="8697173"/>
                  <a:pt x="1582497" y="8698659"/>
                </a:cubicBezTo>
                <a:cubicBezTo>
                  <a:pt x="1600957" y="8713444"/>
                  <a:pt x="1632344" y="8705896"/>
                  <a:pt x="1653265" y="8719729"/>
                </a:cubicBezTo>
                <a:cubicBezTo>
                  <a:pt x="1640738" y="8689208"/>
                  <a:pt x="1684833" y="8729088"/>
                  <a:pt x="1687867" y="8709523"/>
                </a:cubicBezTo>
                <a:close/>
                <a:moveTo>
                  <a:pt x="5426104" y="250302"/>
                </a:moveTo>
                <a:cubicBezTo>
                  <a:pt x="5392317" y="231796"/>
                  <a:pt x="5365855" y="287055"/>
                  <a:pt x="5346597" y="317899"/>
                </a:cubicBezTo>
                <a:cubicBezTo>
                  <a:pt x="5355412" y="326904"/>
                  <a:pt x="5357149" y="336871"/>
                  <a:pt x="5372424" y="345154"/>
                </a:cubicBezTo>
                <a:cubicBezTo>
                  <a:pt x="5390763" y="308282"/>
                  <a:pt x="5414175" y="285407"/>
                  <a:pt x="5426104" y="250302"/>
                </a:cubicBezTo>
                <a:close/>
                <a:moveTo>
                  <a:pt x="1145116" y="9941802"/>
                </a:moveTo>
                <a:cubicBezTo>
                  <a:pt x="1145541" y="9936510"/>
                  <a:pt x="1143220" y="9931661"/>
                  <a:pt x="1137785" y="9927221"/>
                </a:cubicBezTo>
                <a:cubicBezTo>
                  <a:pt x="1134931" y="9941761"/>
                  <a:pt x="1126307" y="9940499"/>
                  <a:pt x="1125575" y="9951389"/>
                </a:cubicBezTo>
                <a:cubicBezTo>
                  <a:pt x="1129228" y="9953513"/>
                  <a:pt x="1132504" y="9956490"/>
                  <a:pt x="1135968" y="9959040"/>
                </a:cubicBezTo>
                <a:cubicBezTo>
                  <a:pt x="1141519" y="9952828"/>
                  <a:pt x="1144691" y="9947094"/>
                  <a:pt x="1145116" y="9941802"/>
                </a:cubicBezTo>
                <a:close/>
                <a:moveTo>
                  <a:pt x="5095814" y="1005950"/>
                </a:moveTo>
                <a:cubicBezTo>
                  <a:pt x="5090455" y="1003072"/>
                  <a:pt x="5084131" y="993141"/>
                  <a:pt x="5080650" y="1003328"/>
                </a:cubicBezTo>
                <a:cubicBezTo>
                  <a:pt x="5086348" y="1008905"/>
                  <a:pt x="5091231" y="1010552"/>
                  <a:pt x="5095814" y="1005950"/>
                </a:cubicBezTo>
                <a:close/>
                <a:moveTo>
                  <a:pt x="4009629" y="3470661"/>
                </a:moveTo>
                <a:cubicBezTo>
                  <a:pt x="4007016" y="3468486"/>
                  <a:pt x="4006438" y="3465171"/>
                  <a:pt x="4009367" y="3460854"/>
                </a:cubicBezTo>
                <a:cubicBezTo>
                  <a:pt x="4003863" y="3459442"/>
                  <a:pt x="3997782" y="3454715"/>
                  <a:pt x="3995091" y="3459647"/>
                </a:cubicBezTo>
                <a:cubicBezTo>
                  <a:pt x="4001023" y="3461248"/>
                  <a:pt x="4004438" y="3480099"/>
                  <a:pt x="4009629" y="3470661"/>
                </a:cubicBezTo>
                <a:close/>
                <a:moveTo>
                  <a:pt x="1137798" y="9971063"/>
                </a:moveTo>
                <a:cubicBezTo>
                  <a:pt x="1133530" y="9969177"/>
                  <a:pt x="1128447" y="9963363"/>
                  <a:pt x="1124856" y="9966873"/>
                </a:cubicBezTo>
                <a:cubicBezTo>
                  <a:pt x="1127040" y="9968857"/>
                  <a:pt x="1128797" y="9970653"/>
                  <a:pt x="1125771" y="9972884"/>
                </a:cubicBezTo>
                <a:cubicBezTo>
                  <a:pt x="1130515" y="9976000"/>
                  <a:pt x="1134783" y="9977886"/>
                  <a:pt x="1137798" y="9971063"/>
                </a:cubicBezTo>
                <a:close/>
                <a:moveTo>
                  <a:pt x="3386847" y="4881247"/>
                </a:moveTo>
                <a:cubicBezTo>
                  <a:pt x="3389091" y="4871584"/>
                  <a:pt x="3383316" y="4858589"/>
                  <a:pt x="3374786" y="4862763"/>
                </a:cubicBezTo>
                <a:cubicBezTo>
                  <a:pt x="3373798" y="4871054"/>
                  <a:pt x="3371336" y="4879376"/>
                  <a:pt x="3381734" y="4889040"/>
                </a:cubicBezTo>
                <a:cubicBezTo>
                  <a:pt x="3384459" y="4887318"/>
                  <a:pt x="3386098" y="4884469"/>
                  <a:pt x="3386847" y="4881247"/>
                </a:cubicBezTo>
                <a:close/>
                <a:moveTo>
                  <a:pt x="3108797" y="5510627"/>
                </a:moveTo>
                <a:cubicBezTo>
                  <a:pt x="3098867" y="5482276"/>
                  <a:pt x="3085913" y="5438823"/>
                  <a:pt x="3060292" y="5427503"/>
                </a:cubicBezTo>
                <a:cubicBezTo>
                  <a:pt x="3058908" y="5442186"/>
                  <a:pt x="3073738" y="5459447"/>
                  <a:pt x="3082025" y="5475344"/>
                </a:cubicBezTo>
                <a:cubicBezTo>
                  <a:pt x="3089171" y="5489206"/>
                  <a:pt x="3093660" y="5521786"/>
                  <a:pt x="3108797" y="5510627"/>
                </a:cubicBezTo>
                <a:close/>
                <a:moveTo>
                  <a:pt x="3133301" y="5455170"/>
                </a:moveTo>
                <a:cubicBezTo>
                  <a:pt x="3140880" y="5434552"/>
                  <a:pt x="3118725" y="5425783"/>
                  <a:pt x="3110299" y="5411353"/>
                </a:cubicBezTo>
                <a:cubicBezTo>
                  <a:pt x="3105799" y="5430779"/>
                  <a:pt x="3119336" y="5442880"/>
                  <a:pt x="3133301" y="5455170"/>
                </a:cubicBezTo>
                <a:close/>
                <a:moveTo>
                  <a:pt x="2096173" y="7805413"/>
                </a:moveTo>
                <a:cubicBezTo>
                  <a:pt x="2075468" y="7846452"/>
                  <a:pt x="2048238" y="7906914"/>
                  <a:pt x="2008683" y="7933541"/>
                </a:cubicBezTo>
                <a:cubicBezTo>
                  <a:pt x="1955523" y="7890788"/>
                  <a:pt x="2017152" y="7821193"/>
                  <a:pt x="2049093" y="7778021"/>
                </a:cubicBezTo>
                <a:cubicBezTo>
                  <a:pt x="2064725" y="7783407"/>
                  <a:pt x="2080505" y="7795449"/>
                  <a:pt x="2096173" y="7805413"/>
                </a:cubicBezTo>
                <a:close/>
                <a:moveTo>
                  <a:pt x="3120492" y="5506107"/>
                </a:moveTo>
                <a:cubicBezTo>
                  <a:pt x="3117560" y="5471159"/>
                  <a:pt x="3101701" y="5441208"/>
                  <a:pt x="3075568" y="5414876"/>
                </a:cubicBezTo>
                <a:cubicBezTo>
                  <a:pt x="3082621" y="5448583"/>
                  <a:pt x="3108943" y="5474489"/>
                  <a:pt x="3120492" y="5506107"/>
                </a:cubicBezTo>
                <a:close/>
                <a:moveTo>
                  <a:pt x="2379729" y="7182676"/>
                </a:moveTo>
                <a:cubicBezTo>
                  <a:pt x="2378941" y="7175201"/>
                  <a:pt x="2371942" y="7169053"/>
                  <a:pt x="2366484" y="7181405"/>
                </a:cubicBezTo>
                <a:cubicBezTo>
                  <a:pt x="2371293" y="7185567"/>
                  <a:pt x="2375468" y="7185375"/>
                  <a:pt x="2379729" y="7182676"/>
                </a:cubicBezTo>
                <a:close/>
                <a:moveTo>
                  <a:pt x="3480545" y="4697856"/>
                </a:moveTo>
                <a:cubicBezTo>
                  <a:pt x="3472172" y="4680024"/>
                  <a:pt x="3490710" y="4665441"/>
                  <a:pt x="3481300" y="4647488"/>
                </a:cubicBezTo>
                <a:cubicBezTo>
                  <a:pt x="3464797" y="4660845"/>
                  <a:pt x="3479191" y="4677509"/>
                  <a:pt x="3470970" y="4691864"/>
                </a:cubicBezTo>
                <a:cubicBezTo>
                  <a:pt x="3462855" y="4678901"/>
                  <a:pt x="3475882" y="4668277"/>
                  <a:pt x="3465415" y="4655664"/>
                </a:cubicBezTo>
                <a:cubicBezTo>
                  <a:pt x="3450745" y="4658939"/>
                  <a:pt x="3462696" y="4678465"/>
                  <a:pt x="3452717" y="4674104"/>
                </a:cubicBezTo>
                <a:cubicBezTo>
                  <a:pt x="3451388" y="4667638"/>
                  <a:pt x="3455077" y="4661354"/>
                  <a:pt x="3445309" y="4653449"/>
                </a:cubicBezTo>
                <a:cubicBezTo>
                  <a:pt x="3432137" y="4670573"/>
                  <a:pt x="3464767" y="4678714"/>
                  <a:pt x="3460440" y="4695640"/>
                </a:cubicBezTo>
                <a:cubicBezTo>
                  <a:pt x="3472601" y="4692272"/>
                  <a:pt x="3471400" y="4704111"/>
                  <a:pt x="3480545" y="4697856"/>
                </a:cubicBezTo>
                <a:close/>
                <a:moveTo>
                  <a:pt x="2191549" y="7615492"/>
                </a:moveTo>
                <a:cubicBezTo>
                  <a:pt x="2185506" y="7602625"/>
                  <a:pt x="2192579" y="7588924"/>
                  <a:pt x="2179054" y="7576830"/>
                </a:cubicBezTo>
                <a:cubicBezTo>
                  <a:pt x="2167764" y="7589687"/>
                  <a:pt x="2172935" y="7614916"/>
                  <a:pt x="2191549" y="7615492"/>
                </a:cubicBezTo>
                <a:close/>
                <a:moveTo>
                  <a:pt x="3402794" y="4881487"/>
                </a:moveTo>
                <a:cubicBezTo>
                  <a:pt x="3401567" y="4879449"/>
                  <a:pt x="3400341" y="4877408"/>
                  <a:pt x="3398675" y="4875525"/>
                </a:cubicBezTo>
                <a:cubicBezTo>
                  <a:pt x="3387501" y="4870603"/>
                  <a:pt x="3392929" y="4888497"/>
                  <a:pt x="3394066" y="4893050"/>
                </a:cubicBezTo>
                <a:cubicBezTo>
                  <a:pt x="3399736" y="4889528"/>
                  <a:pt x="3398160" y="4885134"/>
                  <a:pt x="3402794" y="4881487"/>
                </a:cubicBezTo>
                <a:close/>
                <a:moveTo>
                  <a:pt x="3170213" y="5414369"/>
                </a:moveTo>
                <a:cubicBezTo>
                  <a:pt x="3163129" y="5406144"/>
                  <a:pt x="3163434" y="5395057"/>
                  <a:pt x="3147734" y="5390161"/>
                </a:cubicBezTo>
                <a:cubicBezTo>
                  <a:pt x="3143449" y="5401015"/>
                  <a:pt x="3159849" y="5420499"/>
                  <a:pt x="3170213" y="5414369"/>
                </a:cubicBezTo>
                <a:close/>
                <a:moveTo>
                  <a:pt x="3535464" y="4587948"/>
                </a:moveTo>
                <a:cubicBezTo>
                  <a:pt x="3535162" y="4583655"/>
                  <a:pt x="3533546" y="4579150"/>
                  <a:pt x="3533005" y="4574880"/>
                </a:cubicBezTo>
                <a:cubicBezTo>
                  <a:pt x="3525806" y="4582423"/>
                  <a:pt x="3524818" y="4590713"/>
                  <a:pt x="3530041" y="4599752"/>
                </a:cubicBezTo>
                <a:cubicBezTo>
                  <a:pt x="3534755" y="4596325"/>
                  <a:pt x="3535766" y="4592242"/>
                  <a:pt x="3535464" y="4587948"/>
                </a:cubicBezTo>
                <a:close/>
                <a:moveTo>
                  <a:pt x="2150789" y="7728518"/>
                </a:moveTo>
                <a:cubicBezTo>
                  <a:pt x="2154558" y="7719987"/>
                  <a:pt x="2157901" y="7711266"/>
                  <a:pt x="2150688" y="7704510"/>
                </a:cubicBezTo>
                <a:cubicBezTo>
                  <a:pt x="2142135" y="7713478"/>
                  <a:pt x="2142722" y="7721385"/>
                  <a:pt x="2150789" y="7728518"/>
                </a:cubicBezTo>
                <a:close/>
                <a:moveTo>
                  <a:pt x="3462849" y="4761740"/>
                </a:moveTo>
                <a:cubicBezTo>
                  <a:pt x="3458292" y="4755934"/>
                  <a:pt x="3467787" y="4752033"/>
                  <a:pt x="3459246" y="4746168"/>
                </a:cubicBezTo>
                <a:cubicBezTo>
                  <a:pt x="3450978" y="4752107"/>
                  <a:pt x="3451634" y="4767746"/>
                  <a:pt x="3462849" y="4761740"/>
                </a:cubicBezTo>
                <a:close/>
                <a:moveTo>
                  <a:pt x="3556076" y="4552222"/>
                </a:moveTo>
                <a:cubicBezTo>
                  <a:pt x="3541752" y="4538508"/>
                  <a:pt x="3525594" y="4534878"/>
                  <a:pt x="3508551" y="4543967"/>
                </a:cubicBezTo>
                <a:cubicBezTo>
                  <a:pt x="3523102" y="4561070"/>
                  <a:pt x="3538629" y="4562942"/>
                  <a:pt x="3556076" y="4552222"/>
                </a:cubicBezTo>
                <a:close/>
                <a:moveTo>
                  <a:pt x="2016329" y="8040763"/>
                </a:moveTo>
                <a:cubicBezTo>
                  <a:pt x="2018143" y="8030451"/>
                  <a:pt x="2010400" y="8021210"/>
                  <a:pt x="2008819" y="8010971"/>
                </a:cubicBezTo>
                <a:cubicBezTo>
                  <a:pt x="1999118" y="8026020"/>
                  <a:pt x="2003492" y="8039146"/>
                  <a:pt x="2010746" y="8051510"/>
                </a:cubicBezTo>
                <a:cubicBezTo>
                  <a:pt x="2014057" y="8047758"/>
                  <a:pt x="2015724" y="8044201"/>
                  <a:pt x="2016329" y="8040763"/>
                </a:cubicBezTo>
                <a:close/>
                <a:moveTo>
                  <a:pt x="3439881" y="4819160"/>
                </a:moveTo>
                <a:cubicBezTo>
                  <a:pt x="3448446" y="4806927"/>
                  <a:pt x="3443698" y="4792913"/>
                  <a:pt x="3430642" y="4778249"/>
                </a:cubicBezTo>
                <a:cubicBezTo>
                  <a:pt x="3408206" y="4770918"/>
                  <a:pt x="3389253" y="4799540"/>
                  <a:pt x="3393048" y="4817027"/>
                </a:cubicBezTo>
                <a:cubicBezTo>
                  <a:pt x="3403481" y="4828166"/>
                  <a:pt x="3414990" y="4828505"/>
                  <a:pt x="3426692" y="4830757"/>
                </a:cubicBezTo>
                <a:cubicBezTo>
                  <a:pt x="3432691" y="4827118"/>
                  <a:pt x="3437025" y="4823238"/>
                  <a:pt x="3439881" y="4819160"/>
                </a:cubicBezTo>
                <a:close/>
                <a:moveTo>
                  <a:pt x="2378877" y="7220480"/>
                </a:moveTo>
                <a:cubicBezTo>
                  <a:pt x="2375146" y="7212723"/>
                  <a:pt x="2371842" y="7205155"/>
                  <a:pt x="2368111" y="7197397"/>
                </a:cubicBezTo>
                <a:cubicBezTo>
                  <a:pt x="2354286" y="7205542"/>
                  <a:pt x="2366729" y="7232930"/>
                  <a:pt x="2378877" y="7220480"/>
                </a:cubicBezTo>
                <a:close/>
                <a:moveTo>
                  <a:pt x="5106810" y="1048024"/>
                </a:moveTo>
                <a:cubicBezTo>
                  <a:pt x="5101073" y="1045999"/>
                  <a:pt x="5093131" y="1032804"/>
                  <a:pt x="5088597" y="1038448"/>
                </a:cubicBezTo>
                <a:cubicBezTo>
                  <a:pt x="5088896" y="1044697"/>
                  <a:pt x="5101095" y="1055185"/>
                  <a:pt x="5106810" y="1048024"/>
                </a:cubicBezTo>
                <a:close/>
                <a:moveTo>
                  <a:pt x="403776" y="11696013"/>
                </a:moveTo>
                <a:cubicBezTo>
                  <a:pt x="379268" y="11714583"/>
                  <a:pt x="354670" y="11769100"/>
                  <a:pt x="328405" y="11785879"/>
                </a:cubicBezTo>
                <a:cubicBezTo>
                  <a:pt x="311692" y="11768358"/>
                  <a:pt x="267257" y="11746697"/>
                  <a:pt x="265660" y="11714567"/>
                </a:cubicBezTo>
                <a:cubicBezTo>
                  <a:pt x="290970" y="11695337"/>
                  <a:pt x="319497" y="11665365"/>
                  <a:pt x="328692" y="11636482"/>
                </a:cubicBezTo>
                <a:cubicBezTo>
                  <a:pt x="353566" y="11637841"/>
                  <a:pt x="371993" y="11681464"/>
                  <a:pt x="403776" y="11696013"/>
                </a:cubicBezTo>
                <a:close/>
                <a:moveTo>
                  <a:pt x="3143267" y="5497302"/>
                </a:moveTo>
                <a:cubicBezTo>
                  <a:pt x="3127093" y="5473840"/>
                  <a:pt x="3123656" y="5445810"/>
                  <a:pt x="3099054" y="5425253"/>
                </a:cubicBezTo>
                <a:cubicBezTo>
                  <a:pt x="3108168" y="5449674"/>
                  <a:pt x="3120119" y="5489625"/>
                  <a:pt x="3143267" y="5497302"/>
                </a:cubicBezTo>
                <a:close/>
                <a:moveTo>
                  <a:pt x="3781872" y="4052951"/>
                </a:moveTo>
                <a:cubicBezTo>
                  <a:pt x="3784214" y="4042864"/>
                  <a:pt x="3784897" y="4018695"/>
                  <a:pt x="3777645" y="4013708"/>
                </a:cubicBezTo>
                <a:cubicBezTo>
                  <a:pt x="3781003" y="4018653"/>
                  <a:pt x="3776156" y="4026434"/>
                  <a:pt x="3776353" y="4035285"/>
                </a:cubicBezTo>
                <a:cubicBezTo>
                  <a:pt x="3776852" y="4049479"/>
                  <a:pt x="3777989" y="4055782"/>
                  <a:pt x="3779211" y="4057113"/>
                </a:cubicBezTo>
                <a:cubicBezTo>
                  <a:pt x="3780128" y="4058112"/>
                  <a:pt x="3781092" y="4056314"/>
                  <a:pt x="3781872" y="4052951"/>
                </a:cubicBezTo>
                <a:close/>
                <a:moveTo>
                  <a:pt x="1213166" y="9866764"/>
                </a:moveTo>
                <a:cubicBezTo>
                  <a:pt x="1240382" y="9825627"/>
                  <a:pt x="1219216" y="9750139"/>
                  <a:pt x="1158927" y="9780080"/>
                </a:cubicBezTo>
                <a:cubicBezTo>
                  <a:pt x="1149134" y="9784927"/>
                  <a:pt x="1119459" y="9815142"/>
                  <a:pt x="1115502" y="9824097"/>
                </a:cubicBezTo>
                <a:cubicBezTo>
                  <a:pt x="1099824" y="9863044"/>
                  <a:pt x="1145147" y="9858604"/>
                  <a:pt x="1169482" y="9891274"/>
                </a:cubicBezTo>
                <a:cubicBezTo>
                  <a:pt x="1189648" y="9890372"/>
                  <a:pt x="1204095" y="9880477"/>
                  <a:pt x="1213166" y="9866764"/>
                </a:cubicBezTo>
                <a:close/>
                <a:moveTo>
                  <a:pt x="1151506" y="10010952"/>
                </a:moveTo>
                <a:cubicBezTo>
                  <a:pt x="1152170" y="10010767"/>
                  <a:pt x="1151821" y="10009752"/>
                  <a:pt x="1149778" y="10007448"/>
                </a:cubicBezTo>
                <a:cubicBezTo>
                  <a:pt x="1138709" y="9994402"/>
                  <a:pt x="1130422" y="9995838"/>
                  <a:pt x="1136597" y="10002644"/>
                </a:cubicBezTo>
                <a:cubicBezTo>
                  <a:pt x="1138414" y="10004593"/>
                  <a:pt x="1149516" y="10011506"/>
                  <a:pt x="1151506" y="10010952"/>
                </a:cubicBezTo>
                <a:close/>
                <a:moveTo>
                  <a:pt x="1707957" y="8754093"/>
                </a:moveTo>
                <a:cubicBezTo>
                  <a:pt x="1695284" y="8742374"/>
                  <a:pt x="1684694" y="8730556"/>
                  <a:pt x="1667526" y="8720931"/>
                </a:cubicBezTo>
                <a:cubicBezTo>
                  <a:pt x="1661127" y="8740030"/>
                  <a:pt x="1690503" y="8764737"/>
                  <a:pt x="1707957" y="8754093"/>
                </a:cubicBezTo>
                <a:close/>
                <a:moveTo>
                  <a:pt x="3035191" y="5753453"/>
                </a:moveTo>
                <a:cubicBezTo>
                  <a:pt x="3029779" y="5749530"/>
                  <a:pt x="3030145" y="5744082"/>
                  <a:pt x="3020850" y="5742017"/>
                </a:cubicBezTo>
                <a:cubicBezTo>
                  <a:pt x="3009545" y="5750276"/>
                  <a:pt x="3033031" y="5760653"/>
                  <a:pt x="3035191" y="5753453"/>
                </a:cubicBezTo>
                <a:close/>
                <a:moveTo>
                  <a:pt x="2198210" y="7650047"/>
                </a:moveTo>
                <a:cubicBezTo>
                  <a:pt x="2193005" y="7641629"/>
                  <a:pt x="2186344" y="7633332"/>
                  <a:pt x="2178257" y="7625234"/>
                </a:cubicBezTo>
                <a:lnTo>
                  <a:pt x="2151540" y="7603097"/>
                </a:lnTo>
                <a:lnTo>
                  <a:pt x="2149746" y="7601611"/>
                </a:lnTo>
                <a:lnTo>
                  <a:pt x="2139601" y="7614496"/>
                </a:lnTo>
                <a:lnTo>
                  <a:pt x="2132733" y="7623220"/>
                </a:lnTo>
                <a:cubicBezTo>
                  <a:pt x="2112922" y="7644198"/>
                  <a:pt x="2089690" y="7663665"/>
                  <a:pt x="2107783" y="7685043"/>
                </a:cubicBezTo>
                <a:cubicBezTo>
                  <a:pt x="2131618" y="7711890"/>
                  <a:pt x="2169250" y="7682120"/>
                  <a:pt x="2198210" y="7650047"/>
                </a:cubicBezTo>
                <a:close/>
                <a:moveTo>
                  <a:pt x="3438738" y="4845812"/>
                </a:moveTo>
                <a:cubicBezTo>
                  <a:pt x="3439420" y="4843120"/>
                  <a:pt x="3438893" y="4840270"/>
                  <a:pt x="3436426" y="4837186"/>
                </a:cubicBezTo>
                <a:cubicBezTo>
                  <a:pt x="3424950" y="4838325"/>
                  <a:pt x="3413721" y="4837393"/>
                  <a:pt x="3401640" y="4850653"/>
                </a:cubicBezTo>
                <a:cubicBezTo>
                  <a:pt x="3409912" y="4864055"/>
                  <a:pt x="3417482" y="4853404"/>
                  <a:pt x="3419736" y="4867972"/>
                </a:cubicBezTo>
                <a:cubicBezTo>
                  <a:pt x="3423768" y="4860572"/>
                  <a:pt x="3436692" y="4853892"/>
                  <a:pt x="3438738" y="4845812"/>
                </a:cubicBezTo>
                <a:close/>
                <a:moveTo>
                  <a:pt x="1435131" y="9383110"/>
                </a:moveTo>
                <a:cubicBezTo>
                  <a:pt x="1442919" y="9371254"/>
                  <a:pt x="1439822" y="9363256"/>
                  <a:pt x="1425839" y="9359118"/>
                </a:cubicBezTo>
                <a:cubicBezTo>
                  <a:pt x="1417862" y="9371401"/>
                  <a:pt x="1431230" y="9375778"/>
                  <a:pt x="1435131" y="9383110"/>
                </a:cubicBezTo>
                <a:close/>
                <a:moveTo>
                  <a:pt x="1397546" y="9469760"/>
                </a:moveTo>
                <a:cubicBezTo>
                  <a:pt x="1399482" y="9464370"/>
                  <a:pt x="1400888" y="9457724"/>
                  <a:pt x="1403651" y="9454355"/>
                </a:cubicBezTo>
                <a:cubicBezTo>
                  <a:pt x="1394779" y="9447886"/>
                  <a:pt x="1372057" y="9475070"/>
                  <a:pt x="1388263" y="9477640"/>
                </a:cubicBezTo>
                <a:cubicBezTo>
                  <a:pt x="1393145" y="9479288"/>
                  <a:pt x="1395611" y="9475152"/>
                  <a:pt x="1397546" y="9469760"/>
                </a:cubicBezTo>
                <a:close/>
                <a:moveTo>
                  <a:pt x="4024663" y="3526781"/>
                </a:moveTo>
                <a:cubicBezTo>
                  <a:pt x="4031339" y="3504737"/>
                  <a:pt x="4011772" y="3510884"/>
                  <a:pt x="4033024" y="3496300"/>
                </a:cubicBezTo>
                <a:cubicBezTo>
                  <a:pt x="4027774" y="3482758"/>
                  <a:pt x="4021518" y="3465712"/>
                  <a:pt x="4037228" y="3453271"/>
                </a:cubicBezTo>
                <a:cubicBezTo>
                  <a:pt x="4030908" y="3447928"/>
                  <a:pt x="4021082" y="3443586"/>
                  <a:pt x="4020303" y="3436102"/>
                </a:cubicBezTo>
                <a:cubicBezTo>
                  <a:pt x="4039090" y="3439812"/>
                  <a:pt x="4014413" y="3413606"/>
                  <a:pt x="4035011" y="3402814"/>
                </a:cubicBezTo>
                <a:cubicBezTo>
                  <a:pt x="4029596" y="3398892"/>
                  <a:pt x="4029534" y="3393253"/>
                  <a:pt x="4020235" y="3391185"/>
                </a:cubicBezTo>
                <a:cubicBezTo>
                  <a:pt x="4027927" y="3377241"/>
                  <a:pt x="4025140" y="3362747"/>
                  <a:pt x="4016132" y="3344996"/>
                </a:cubicBezTo>
                <a:cubicBezTo>
                  <a:pt x="4033110" y="3345866"/>
                  <a:pt x="4005342" y="3316255"/>
                  <a:pt x="4031415" y="3332365"/>
                </a:cubicBezTo>
                <a:cubicBezTo>
                  <a:pt x="4039223" y="3307761"/>
                  <a:pt x="4010896" y="3318709"/>
                  <a:pt x="3999475" y="3302951"/>
                </a:cubicBezTo>
                <a:cubicBezTo>
                  <a:pt x="3993931" y="3322434"/>
                  <a:pt x="4001619" y="3343173"/>
                  <a:pt x="4009975" y="3347375"/>
                </a:cubicBezTo>
                <a:cubicBezTo>
                  <a:pt x="4004898" y="3346152"/>
                  <a:pt x="4001680" y="3348811"/>
                  <a:pt x="3997847" y="3351709"/>
                </a:cubicBezTo>
                <a:cubicBezTo>
                  <a:pt x="4001516" y="3358430"/>
                  <a:pt x="4011958" y="3362534"/>
                  <a:pt x="4009468" y="3371635"/>
                </a:cubicBezTo>
                <a:lnTo>
                  <a:pt x="3996651" y="3365972"/>
                </a:lnTo>
                <a:cubicBezTo>
                  <a:pt x="3993985" y="3380097"/>
                  <a:pt x="3996059" y="3375402"/>
                  <a:pt x="3987600" y="3386457"/>
                </a:cubicBezTo>
                <a:cubicBezTo>
                  <a:pt x="4008547" y="3400302"/>
                  <a:pt x="4021061" y="3417053"/>
                  <a:pt x="4012448" y="3442322"/>
                </a:cubicBezTo>
                <a:cubicBezTo>
                  <a:pt x="3995763" y="3425769"/>
                  <a:pt x="3971685" y="3429412"/>
                  <a:pt x="3957927" y="3408541"/>
                </a:cubicBezTo>
                <a:cubicBezTo>
                  <a:pt x="3951228" y="3421393"/>
                  <a:pt x="3953765" y="3430675"/>
                  <a:pt x="3965350" y="3436814"/>
                </a:cubicBezTo>
                <a:cubicBezTo>
                  <a:pt x="3979251" y="3421533"/>
                  <a:pt x="3990970" y="3460886"/>
                  <a:pt x="4012950" y="3452745"/>
                </a:cubicBezTo>
                <a:cubicBezTo>
                  <a:pt x="4008813" y="3466730"/>
                  <a:pt x="4022535" y="3473813"/>
                  <a:pt x="4016790" y="3489127"/>
                </a:cubicBezTo>
                <a:cubicBezTo>
                  <a:pt x="4005970" y="3485877"/>
                  <a:pt x="4011212" y="3477481"/>
                  <a:pt x="3997740" y="3475610"/>
                </a:cubicBezTo>
                <a:cubicBezTo>
                  <a:pt x="3985384" y="3501265"/>
                  <a:pt x="4030953" y="3483653"/>
                  <a:pt x="4011584" y="3511310"/>
                </a:cubicBezTo>
                <a:cubicBezTo>
                  <a:pt x="4003516" y="3508766"/>
                  <a:pt x="4004686" y="3502652"/>
                  <a:pt x="3996807" y="3499681"/>
                </a:cubicBezTo>
                <a:cubicBezTo>
                  <a:pt x="3991048" y="3527740"/>
                  <a:pt x="4017918" y="3503908"/>
                  <a:pt x="4024663" y="3526781"/>
                </a:cubicBezTo>
                <a:close/>
                <a:moveTo>
                  <a:pt x="1420925" y="9426804"/>
                </a:moveTo>
                <a:lnTo>
                  <a:pt x="1408123" y="9421148"/>
                </a:lnTo>
                <a:lnTo>
                  <a:pt x="1402468" y="9433946"/>
                </a:lnTo>
                <a:lnTo>
                  <a:pt x="1415270" y="9439603"/>
                </a:lnTo>
                <a:close/>
                <a:moveTo>
                  <a:pt x="4473078" y="2520096"/>
                </a:moveTo>
                <a:cubicBezTo>
                  <a:pt x="4458108" y="2512080"/>
                  <a:pt x="4441758" y="2521572"/>
                  <a:pt x="4436103" y="2497246"/>
                </a:cubicBezTo>
                <a:cubicBezTo>
                  <a:pt x="4424381" y="2507326"/>
                  <a:pt x="4424210" y="2517555"/>
                  <a:pt x="4432938" y="2527318"/>
                </a:cubicBezTo>
                <a:cubicBezTo>
                  <a:pt x="4446468" y="2527438"/>
                  <a:pt x="4460119" y="2535474"/>
                  <a:pt x="4473078" y="2520096"/>
                </a:cubicBezTo>
                <a:close/>
                <a:moveTo>
                  <a:pt x="4023467" y="3541044"/>
                </a:moveTo>
                <a:cubicBezTo>
                  <a:pt x="4023467" y="3541044"/>
                  <a:pt x="4019007" y="3539583"/>
                  <a:pt x="4019195" y="3539157"/>
                </a:cubicBezTo>
                <a:cubicBezTo>
                  <a:pt x="4015567" y="3511540"/>
                  <a:pt x="4015108" y="3554183"/>
                  <a:pt x="4023467" y="3541044"/>
                </a:cubicBezTo>
                <a:close/>
                <a:moveTo>
                  <a:pt x="849179" y="10726565"/>
                </a:moveTo>
                <a:cubicBezTo>
                  <a:pt x="846947" y="10734489"/>
                  <a:pt x="843407" y="10741353"/>
                  <a:pt x="838456" y="10746236"/>
                </a:cubicBezTo>
                <a:cubicBezTo>
                  <a:pt x="818792" y="10730982"/>
                  <a:pt x="794413" y="10658593"/>
                  <a:pt x="836647" y="10651495"/>
                </a:cubicBezTo>
                <a:cubicBezTo>
                  <a:pt x="850787" y="10669486"/>
                  <a:pt x="855874" y="10702794"/>
                  <a:pt x="849179" y="10726565"/>
                </a:cubicBezTo>
                <a:close/>
                <a:moveTo>
                  <a:pt x="2179274" y="7717141"/>
                </a:moveTo>
                <a:cubicBezTo>
                  <a:pt x="2171772" y="7708728"/>
                  <a:pt x="2187141" y="7698182"/>
                  <a:pt x="2170927" y="7691018"/>
                </a:cubicBezTo>
                <a:cubicBezTo>
                  <a:pt x="2159299" y="7701177"/>
                  <a:pt x="2164898" y="7726595"/>
                  <a:pt x="2179274" y="7717141"/>
                </a:cubicBezTo>
                <a:close/>
                <a:moveTo>
                  <a:pt x="3202796" y="5405312"/>
                </a:moveTo>
                <a:cubicBezTo>
                  <a:pt x="3187915" y="5387009"/>
                  <a:pt x="3174882" y="5367993"/>
                  <a:pt x="3155693" y="5351356"/>
                </a:cubicBezTo>
                <a:cubicBezTo>
                  <a:pt x="3158967" y="5371668"/>
                  <a:pt x="3179094" y="5403509"/>
                  <a:pt x="3202796" y="5405312"/>
                </a:cubicBezTo>
                <a:close/>
                <a:moveTo>
                  <a:pt x="3464234" y="4815308"/>
                </a:moveTo>
                <a:cubicBezTo>
                  <a:pt x="3466437" y="4802118"/>
                  <a:pt x="3481499" y="4790269"/>
                  <a:pt x="3468613" y="4775049"/>
                </a:cubicBezTo>
                <a:cubicBezTo>
                  <a:pt x="3460469" y="4779954"/>
                  <a:pt x="3453874" y="4775374"/>
                  <a:pt x="3446966" y="4769915"/>
                </a:cubicBezTo>
                <a:cubicBezTo>
                  <a:pt x="3443271" y="4756857"/>
                  <a:pt x="3454667" y="4745826"/>
                  <a:pt x="3443571" y="4731451"/>
                </a:cubicBezTo>
                <a:cubicBezTo>
                  <a:pt x="3429542" y="4743427"/>
                  <a:pt x="3435621" y="4757615"/>
                  <a:pt x="3433576" y="4771245"/>
                </a:cubicBezTo>
                <a:cubicBezTo>
                  <a:pt x="3460353" y="4768587"/>
                  <a:pt x="3444264" y="4818999"/>
                  <a:pt x="3464234" y="4815308"/>
                </a:cubicBezTo>
                <a:close/>
                <a:moveTo>
                  <a:pt x="3806968" y="4052449"/>
                </a:moveTo>
                <a:cubicBezTo>
                  <a:pt x="3809239" y="4043765"/>
                  <a:pt x="3801452" y="4027167"/>
                  <a:pt x="3803134" y="4018164"/>
                </a:cubicBezTo>
                <a:cubicBezTo>
                  <a:pt x="3788275" y="4020411"/>
                  <a:pt x="3802865" y="4045917"/>
                  <a:pt x="3800622" y="4057921"/>
                </a:cubicBezTo>
                <a:cubicBezTo>
                  <a:pt x="3804337" y="4057359"/>
                  <a:pt x="3806211" y="4055344"/>
                  <a:pt x="3806968" y="4052449"/>
                </a:cubicBezTo>
                <a:close/>
                <a:moveTo>
                  <a:pt x="490143" y="11561817"/>
                </a:moveTo>
                <a:cubicBezTo>
                  <a:pt x="491921" y="11548248"/>
                  <a:pt x="470731" y="11532484"/>
                  <a:pt x="459598" y="11530622"/>
                </a:cubicBezTo>
                <a:cubicBezTo>
                  <a:pt x="452872" y="11538860"/>
                  <a:pt x="449051" y="11546343"/>
                  <a:pt x="451577" y="11554593"/>
                </a:cubicBezTo>
                <a:cubicBezTo>
                  <a:pt x="469063" y="11534804"/>
                  <a:pt x="481427" y="11562686"/>
                  <a:pt x="479488" y="11574059"/>
                </a:cubicBezTo>
                <a:cubicBezTo>
                  <a:pt x="486407" y="11570620"/>
                  <a:pt x="489552" y="11566340"/>
                  <a:pt x="490143" y="11561817"/>
                </a:cubicBezTo>
                <a:close/>
                <a:moveTo>
                  <a:pt x="3537009" y="4671655"/>
                </a:moveTo>
                <a:cubicBezTo>
                  <a:pt x="3533981" y="4661829"/>
                  <a:pt x="3526373" y="4651661"/>
                  <a:pt x="3517887" y="4641807"/>
                </a:cubicBezTo>
                <a:cubicBezTo>
                  <a:pt x="3510327" y="4640053"/>
                  <a:pt x="3501125" y="4650299"/>
                  <a:pt x="3492857" y="4656238"/>
                </a:cubicBezTo>
                <a:cubicBezTo>
                  <a:pt x="3504798" y="4668820"/>
                  <a:pt x="3484516" y="4690974"/>
                  <a:pt x="3500987" y="4695487"/>
                </a:cubicBezTo>
                <a:cubicBezTo>
                  <a:pt x="3502045" y="4690146"/>
                  <a:pt x="3493504" y="4684281"/>
                  <a:pt x="3502560" y="4680537"/>
                </a:cubicBezTo>
                <a:cubicBezTo>
                  <a:pt x="3500921" y="4692532"/>
                  <a:pt x="3505871" y="4689764"/>
                  <a:pt x="3515300" y="4702258"/>
                </a:cubicBezTo>
                <a:cubicBezTo>
                  <a:pt x="3528205" y="4692668"/>
                  <a:pt x="3522036" y="4680992"/>
                  <a:pt x="3537009" y="4671655"/>
                </a:cubicBezTo>
                <a:close/>
                <a:moveTo>
                  <a:pt x="1585595" y="9089349"/>
                </a:moveTo>
                <a:cubicBezTo>
                  <a:pt x="1577631" y="9106497"/>
                  <a:pt x="1567100" y="9122671"/>
                  <a:pt x="1553135" y="9136816"/>
                </a:cubicBezTo>
                <a:cubicBezTo>
                  <a:pt x="1540060" y="9122605"/>
                  <a:pt x="1557819" y="9097871"/>
                  <a:pt x="1571947" y="9071533"/>
                </a:cubicBezTo>
                <a:lnTo>
                  <a:pt x="1579639" y="9053994"/>
                </a:lnTo>
                <a:lnTo>
                  <a:pt x="1583588" y="9044989"/>
                </a:lnTo>
                <a:cubicBezTo>
                  <a:pt x="1602086" y="8983656"/>
                  <a:pt x="1583454" y="8918182"/>
                  <a:pt x="1598439" y="8876251"/>
                </a:cubicBezTo>
                <a:cubicBezTo>
                  <a:pt x="1620452" y="8885978"/>
                  <a:pt x="1612216" y="8916070"/>
                  <a:pt x="1611478" y="8937209"/>
                </a:cubicBezTo>
                <a:cubicBezTo>
                  <a:pt x="1610584" y="8967574"/>
                  <a:pt x="1609911" y="9009034"/>
                  <a:pt x="1599551" y="9049568"/>
                </a:cubicBezTo>
                <a:lnTo>
                  <a:pt x="1595405" y="9061386"/>
                </a:lnTo>
                <a:close/>
                <a:moveTo>
                  <a:pt x="5136524" y="1053506"/>
                </a:moveTo>
                <a:cubicBezTo>
                  <a:pt x="5122002" y="1042502"/>
                  <a:pt x="5113939" y="1018037"/>
                  <a:pt x="5097116" y="1015702"/>
                </a:cubicBezTo>
                <a:cubicBezTo>
                  <a:pt x="5113057" y="1025804"/>
                  <a:pt x="5112220" y="1051944"/>
                  <a:pt x="5136524" y="1053506"/>
                </a:cubicBezTo>
                <a:close/>
                <a:moveTo>
                  <a:pt x="3062258" y="5755725"/>
                </a:moveTo>
                <a:cubicBezTo>
                  <a:pt x="3058027" y="5750286"/>
                  <a:pt x="3038462" y="5734500"/>
                  <a:pt x="3036200" y="5739620"/>
                </a:cubicBezTo>
                <a:cubicBezTo>
                  <a:pt x="3033852" y="5747243"/>
                  <a:pt x="3053844" y="5763219"/>
                  <a:pt x="3062258" y="5755725"/>
                </a:cubicBezTo>
                <a:close/>
                <a:moveTo>
                  <a:pt x="1359906" y="9609925"/>
                </a:moveTo>
                <a:cubicBezTo>
                  <a:pt x="1364210" y="9586332"/>
                  <a:pt x="1344520" y="9572023"/>
                  <a:pt x="1328521" y="9556286"/>
                </a:cubicBezTo>
                <a:cubicBezTo>
                  <a:pt x="1326678" y="9578927"/>
                  <a:pt x="1338985" y="9596093"/>
                  <a:pt x="1359906" y="9609925"/>
                </a:cubicBezTo>
                <a:close/>
                <a:moveTo>
                  <a:pt x="3514138" y="4734915"/>
                </a:moveTo>
                <a:cubicBezTo>
                  <a:pt x="3513720" y="4729609"/>
                  <a:pt x="3511830" y="4724333"/>
                  <a:pt x="3505797" y="4718562"/>
                </a:cubicBezTo>
                <a:cubicBezTo>
                  <a:pt x="3488562" y="4725735"/>
                  <a:pt x="3503586" y="4744156"/>
                  <a:pt x="3514138" y="4734915"/>
                </a:cubicBezTo>
                <a:close/>
                <a:moveTo>
                  <a:pt x="3548494" y="4658112"/>
                </a:moveTo>
                <a:cubicBezTo>
                  <a:pt x="3541784" y="4642167"/>
                  <a:pt x="3535340" y="4599340"/>
                  <a:pt x="3518096" y="4618915"/>
                </a:cubicBezTo>
                <a:cubicBezTo>
                  <a:pt x="3513177" y="4603814"/>
                  <a:pt x="3530127" y="4577895"/>
                  <a:pt x="3510919" y="4569903"/>
                </a:cubicBezTo>
                <a:cubicBezTo>
                  <a:pt x="3508854" y="4588995"/>
                  <a:pt x="3510927" y="4608591"/>
                  <a:pt x="3501614" y="4626810"/>
                </a:cubicBezTo>
                <a:cubicBezTo>
                  <a:pt x="3492384" y="4603830"/>
                  <a:pt x="3511698" y="4584505"/>
                  <a:pt x="3499205" y="4560710"/>
                </a:cubicBezTo>
                <a:cubicBezTo>
                  <a:pt x="3479315" y="4574293"/>
                  <a:pt x="3491672" y="4592182"/>
                  <a:pt x="3490855" y="4607850"/>
                </a:cubicBezTo>
                <a:cubicBezTo>
                  <a:pt x="3488337" y="4620163"/>
                  <a:pt x="3482714" y="4632099"/>
                  <a:pt x="3489074" y="4645692"/>
                </a:cubicBezTo>
                <a:cubicBezTo>
                  <a:pt x="3496477" y="4647005"/>
                  <a:pt x="3505240" y="4636918"/>
                  <a:pt x="3513948" y="4630818"/>
                </a:cubicBezTo>
                <a:cubicBezTo>
                  <a:pt x="3535267" y="4628135"/>
                  <a:pt x="3535455" y="4661796"/>
                  <a:pt x="3548494" y="4658112"/>
                </a:cubicBezTo>
                <a:close/>
                <a:moveTo>
                  <a:pt x="3510146" y="4747259"/>
                </a:moveTo>
                <a:cubicBezTo>
                  <a:pt x="3507974" y="4742582"/>
                  <a:pt x="3499748" y="4737596"/>
                  <a:pt x="3502832" y="4743435"/>
                </a:cubicBezTo>
                <a:cubicBezTo>
                  <a:pt x="3505004" y="4748113"/>
                  <a:pt x="3513387" y="4753538"/>
                  <a:pt x="3510146" y="4747259"/>
                </a:cubicBezTo>
                <a:close/>
                <a:moveTo>
                  <a:pt x="3080241" y="5725422"/>
                </a:moveTo>
                <a:cubicBezTo>
                  <a:pt x="3068561" y="5717203"/>
                  <a:pt x="3057686" y="5708317"/>
                  <a:pt x="3043922" y="5700197"/>
                </a:cubicBezTo>
                <a:cubicBezTo>
                  <a:pt x="3041633" y="5713462"/>
                  <a:pt x="3070794" y="5737564"/>
                  <a:pt x="3080241" y="5725422"/>
                </a:cubicBezTo>
                <a:close/>
                <a:moveTo>
                  <a:pt x="2594679" y="6824563"/>
                </a:moveTo>
                <a:cubicBezTo>
                  <a:pt x="2599961" y="6812609"/>
                  <a:pt x="2600315" y="6802561"/>
                  <a:pt x="2600859" y="6792086"/>
                </a:cubicBezTo>
                <a:cubicBezTo>
                  <a:pt x="2524484" y="6777730"/>
                  <a:pt x="2437162" y="6766190"/>
                  <a:pt x="2371279" y="6756980"/>
                </a:cubicBezTo>
                <a:cubicBezTo>
                  <a:pt x="2362856" y="6764485"/>
                  <a:pt x="2366058" y="6774574"/>
                  <a:pt x="2356943" y="6789426"/>
                </a:cubicBezTo>
                <a:cubicBezTo>
                  <a:pt x="2427825" y="6806968"/>
                  <a:pt x="2517599" y="6812957"/>
                  <a:pt x="2594679" y="6824563"/>
                </a:cubicBezTo>
                <a:close/>
                <a:moveTo>
                  <a:pt x="2411084" y="7241329"/>
                </a:moveTo>
                <a:cubicBezTo>
                  <a:pt x="2399822" y="7225153"/>
                  <a:pt x="2407111" y="7207501"/>
                  <a:pt x="2391914" y="7192132"/>
                </a:cubicBezTo>
                <a:cubicBezTo>
                  <a:pt x="2382025" y="7212199"/>
                  <a:pt x="2392721" y="7229652"/>
                  <a:pt x="2401142" y="7247627"/>
                </a:cubicBezTo>
                <a:cubicBezTo>
                  <a:pt x="2404308" y="7243935"/>
                  <a:pt x="2408209" y="7246677"/>
                  <a:pt x="2411084" y="7241329"/>
                </a:cubicBezTo>
                <a:close/>
                <a:moveTo>
                  <a:pt x="3564409" y="4632067"/>
                </a:moveTo>
                <a:cubicBezTo>
                  <a:pt x="3559851" y="4626261"/>
                  <a:pt x="3569346" y="4622362"/>
                  <a:pt x="3561243" y="4616340"/>
                </a:cubicBezTo>
                <a:cubicBezTo>
                  <a:pt x="3556733" y="4618949"/>
                  <a:pt x="3552524" y="4615498"/>
                  <a:pt x="3548136" y="4617072"/>
                </a:cubicBezTo>
                <a:cubicBezTo>
                  <a:pt x="3555991" y="4625168"/>
                  <a:pt x="3551999" y="4637511"/>
                  <a:pt x="3564409" y="4632067"/>
                </a:cubicBezTo>
                <a:close/>
                <a:moveTo>
                  <a:pt x="1743058" y="8754304"/>
                </a:moveTo>
                <a:cubicBezTo>
                  <a:pt x="1731386" y="8746088"/>
                  <a:pt x="1722135" y="8718544"/>
                  <a:pt x="1700740" y="8725408"/>
                </a:cubicBezTo>
                <a:cubicBezTo>
                  <a:pt x="1712361" y="8732583"/>
                  <a:pt x="1724482" y="8772102"/>
                  <a:pt x="1743058" y="8754304"/>
                </a:cubicBezTo>
                <a:close/>
                <a:moveTo>
                  <a:pt x="334287" y="11946209"/>
                </a:moveTo>
                <a:cubicBezTo>
                  <a:pt x="332942" y="11935412"/>
                  <a:pt x="308078" y="11904020"/>
                  <a:pt x="294827" y="11906328"/>
                </a:cubicBezTo>
                <a:cubicBezTo>
                  <a:pt x="306307" y="11919563"/>
                  <a:pt x="318305" y="11957003"/>
                  <a:pt x="334287" y="11946209"/>
                </a:cubicBezTo>
                <a:close/>
                <a:moveTo>
                  <a:pt x="4035162" y="3571205"/>
                </a:moveTo>
                <a:cubicBezTo>
                  <a:pt x="4033015" y="3565665"/>
                  <a:pt x="4012207" y="3550350"/>
                  <a:pt x="4005683" y="3558180"/>
                </a:cubicBezTo>
                <a:cubicBezTo>
                  <a:pt x="4013373" y="3561578"/>
                  <a:pt x="4025133" y="3580036"/>
                  <a:pt x="4035162" y="3571205"/>
                </a:cubicBezTo>
                <a:close/>
                <a:moveTo>
                  <a:pt x="2138471" y="7866792"/>
                </a:moveTo>
                <a:cubicBezTo>
                  <a:pt x="2125386" y="7895253"/>
                  <a:pt x="2095661" y="7933739"/>
                  <a:pt x="2076143" y="7958335"/>
                </a:cubicBezTo>
                <a:cubicBezTo>
                  <a:pt x="2067628" y="7954573"/>
                  <a:pt x="2059351" y="7951427"/>
                  <a:pt x="2050171" y="7942260"/>
                </a:cubicBezTo>
                <a:cubicBezTo>
                  <a:pt x="2055684" y="7903298"/>
                  <a:pt x="2107859" y="7840489"/>
                  <a:pt x="2130309" y="7816166"/>
                </a:cubicBezTo>
                <a:cubicBezTo>
                  <a:pt x="2133196" y="7819997"/>
                  <a:pt x="2136128" y="7820271"/>
                  <a:pt x="2138539" y="7818269"/>
                </a:cubicBezTo>
                <a:cubicBezTo>
                  <a:pt x="2157414" y="7829676"/>
                  <a:pt x="2144942" y="7853297"/>
                  <a:pt x="2138471" y="7866792"/>
                </a:cubicBezTo>
                <a:close/>
                <a:moveTo>
                  <a:pt x="3045869" y="5814767"/>
                </a:moveTo>
                <a:cubicBezTo>
                  <a:pt x="3035143" y="5809007"/>
                  <a:pt x="3024421" y="5785915"/>
                  <a:pt x="3007853" y="5793379"/>
                </a:cubicBezTo>
                <a:cubicBezTo>
                  <a:pt x="3020803" y="5797569"/>
                  <a:pt x="3027768" y="5833786"/>
                  <a:pt x="3045869" y="5814767"/>
                </a:cubicBezTo>
                <a:close/>
                <a:moveTo>
                  <a:pt x="3077349" y="5743518"/>
                </a:moveTo>
                <a:cubicBezTo>
                  <a:pt x="3058044" y="5737540"/>
                  <a:pt x="3058676" y="5724560"/>
                  <a:pt x="3041218" y="5717866"/>
                </a:cubicBezTo>
                <a:cubicBezTo>
                  <a:pt x="3032673" y="5731431"/>
                  <a:pt x="3069658" y="5757461"/>
                  <a:pt x="3077349" y="5743518"/>
                </a:cubicBezTo>
                <a:close/>
                <a:moveTo>
                  <a:pt x="3196665" y="5473477"/>
                </a:moveTo>
                <a:cubicBezTo>
                  <a:pt x="3192395" y="5471590"/>
                  <a:pt x="3193475" y="5467992"/>
                  <a:pt x="3190436" y="5465629"/>
                </a:cubicBezTo>
                <a:cubicBezTo>
                  <a:pt x="3188036" y="5472215"/>
                  <a:pt x="3183790" y="5479516"/>
                  <a:pt x="3193083" y="5481584"/>
                </a:cubicBezTo>
                <a:close/>
                <a:moveTo>
                  <a:pt x="2339294" y="7415848"/>
                </a:moveTo>
                <a:cubicBezTo>
                  <a:pt x="2332467" y="7404680"/>
                  <a:pt x="2302454" y="7373077"/>
                  <a:pt x="2289735" y="7386818"/>
                </a:cubicBezTo>
                <a:cubicBezTo>
                  <a:pt x="2310064" y="7404461"/>
                  <a:pt x="2323292" y="7413873"/>
                  <a:pt x="2339294" y="7415848"/>
                </a:cubicBezTo>
                <a:close/>
                <a:moveTo>
                  <a:pt x="2217205" y="7693620"/>
                </a:moveTo>
                <a:cubicBezTo>
                  <a:pt x="2217650" y="7681071"/>
                  <a:pt x="2213740" y="7669146"/>
                  <a:pt x="2218114" y="7655783"/>
                </a:cubicBezTo>
                <a:cubicBezTo>
                  <a:pt x="2223710" y="7659275"/>
                  <a:pt x="2228582" y="7656329"/>
                  <a:pt x="2233443" y="7648789"/>
                </a:cubicBezTo>
                <a:cubicBezTo>
                  <a:pt x="2237064" y="7637132"/>
                  <a:pt x="2234641" y="7612608"/>
                  <a:pt x="2223746" y="7611873"/>
                </a:cubicBezTo>
                <a:cubicBezTo>
                  <a:pt x="2220691" y="7622250"/>
                  <a:pt x="2229473" y="7631229"/>
                  <a:pt x="2224334" y="7641705"/>
                </a:cubicBezTo>
                <a:cubicBezTo>
                  <a:pt x="2208804" y="7622606"/>
                  <a:pt x="2215103" y="7601426"/>
                  <a:pt x="2203929" y="7581703"/>
                </a:cubicBezTo>
                <a:cubicBezTo>
                  <a:pt x="2188244" y="7598736"/>
                  <a:pt x="2212048" y="7611803"/>
                  <a:pt x="2195936" y="7628648"/>
                </a:cubicBezTo>
                <a:cubicBezTo>
                  <a:pt x="2203726" y="7638718"/>
                  <a:pt x="2209013" y="7631367"/>
                  <a:pt x="2215840" y="7634383"/>
                </a:cubicBezTo>
                <a:cubicBezTo>
                  <a:pt x="2210861" y="7652578"/>
                  <a:pt x="2202269" y="7665097"/>
                  <a:pt x="2185581" y="7678628"/>
                </a:cubicBezTo>
                <a:cubicBezTo>
                  <a:pt x="2185840" y="7688430"/>
                  <a:pt x="2182358" y="7698619"/>
                  <a:pt x="2191567" y="7707786"/>
                </a:cubicBezTo>
                <a:cubicBezTo>
                  <a:pt x="2203046" y="7694503"/>
                  <a:pt x="2187537" y="7684591"/>
                  <a:pt x="2200910" y="7671635"/>
                </a:cubicBezTo>
                <a:cubicBezTo>
                  <a:pt x="2213333" y="7678144"/>
                  <a:pt x="2199514" y="7703649"/>
                  <a:pt x="2217205" y="7693620"/>
                </a:cubicBezTo>
                <a:close/>
                <a:moveTo>
                  <a:pt x="4529257" y="2462151"/>
                </a:moveTo>
                <a:lnTo>
                  <a:pt x="4522561" y="2455651"/>
                </a:lnTo>
                <a:lnTo>
                  <a:pt x="4512492" y="2466040"/>
                </a:lnTo>
                <a:lnTo>
                  <a:pt x="4519191" y="2472533"/>
                </a:lnTo>
                <a:close/>
                <a:moveTo>
                  <a:pt x="2687291" y="6632294"/>
                </a:moveTo>
                <a:cubicBezTo>
                  <a:pt x="2625279" y="6577341"/>
                  <a:pt x="2581931" y="6514816"/>
                  <a:pt x="2517644" y="6460388"/>
                </a:cubicBezTo>
                <a:cubicBezTo>
                  <a:pt x="2511974" y="6468598"/>
                  <a:pt x="2503918" y="6470652"/>
                  <a:pt x="2497821" y="6478673"/>
                </a:cubicBezTo>
                <a:cubicBezTo>
                  <a:pt x="2561780" y="6534997"/>
                  <a:pt x="2610959" y="6597037"/>
                  <a:pt x="2669376" y="6655505"/>
                </a:cubicBezTo>
                <a:cubicBezTo>
                  <a:pt x="2675762" y="6649142"/>
                  <a:pt x="2683291" y="6644814"/>
                  <a:pt x="2687291" y="6632294"/>
                </a:cubicBezTo>
                <a:close/>
                <a:moveTo>
                  <a:pt x="2331400" y="7438344"/>
                </a:moveTo>
                <a:cubicBezTo>
                  <a:pt x="2327498" y="7435601"/>
                  <a:pt x="2329810" y="7431527"/>
                  <a:pt x="2325052" y="7428406"/>
                </a:cubicBezTo>
                <a:cubicBezTo>
                  <a:pt x="2323255" y="7430160"/>
                  <a:pt x="2321697" y="7432528"/>
                  <a:pt x="2319900" y="7434281"/>
                </a:cubicBezTo>
                <a:cubicBezTo>
                  <a:pt x="2323613" y="7437450"/>
                  <a:pt x="2321302" y="7441524"/>
                  <a:pt x="2326675" y="7444408"/>
                </a:cubicBezTo>
                <a:cubicBezTo>
                  <a:pt x="2328045" y="7442465"/>
                  <a:pt x="2329842" y="7440712"/>
                  <a:pt x="2331400" y="7438344"/>
                </a:cubicBezTo>
                <a:close/>
                <a:moveTo>
                  <a:pt x="560821" y="11448650"/>
                </a:moveTo>
                <a:cubicBezTo>
                  <a:pt x="562460" y="11443354"/>
                  <a:pt x="562531" y="11438005"/>
                  <a:pt x="560092" y="11432572"/>
                </a:cubicBezTo>
                <a:cubicBezTo>
                  <a:pt x="548252" y="11443225"/>
                  <a:pt x="537881" y="11454014"/>
                  <a:pt x="552137" y="11464411"/>
                </a:cubicBezTo>
                <a:cubicBezTo>
                  <a:pt x="555973" y="11459189"/>
                  <a:pt x="559181" y="11453946"/>
                  <a:pt x="560821" y="11448650"/>
                </a:cubicBezTo>
                <a:close/>
                <a:moveTo>
                  <a:pt x="3065356" y="5781057"/>
                </a:moveTo>
                <a:cubicBezTo>
                  <a:pt x="3060421" y="5778365"/>
                  <a:pt x="3062495" y="5773672"/>
                  <a:pt x="3055285" y="5771507"/>
                </a:cubicBezTo>
                <a:lnTo>
                  <a:pt x="3051704" y="5779612"/>
                </a:lnTo>
                <a:cubicBezTo>
                  <a:pt x="3056640" y="5782302"/>
                  <a:pt x="3054994" y="5787183"/>
                  <a:pt x="3061965" y="5788733"/>
                </a:cubicBezTo>
                <a:close/>
                <a:moveTo>
                  <a:pt x="1377748" y="9603021"/>
                </a:moveTo>
                <a:cubicBezTo>
                  <a:pt x="1381309" y="9585728"/>
                  <a:pt x="1371522" y="9573246"/>
                  <a:pt x="1355395" y="9563571"/>
                </a:cubicBezTo>
                <a:cubicBezTo>
                  <a:pt x="1355953" y="9579624"/>
                  <a:pt x="1367773" y="9590965"/>
                  <a:pt x="1377748" y="9603021"/>
                </a:cubicBezTo>
                <a:close/>
                <a:moveTo>
                  <a:pt x="4964797" y="1485329"/>
                </a:moveTo>
                <a:cubicBezTo>
                  <a:pt x="4957680" y="1478525"/>
                  <a:pt x="4952938" y="1470902"/>
                  <a:pt x="4940013" y="1466653"/>
                </a:cubicBezTo>
                <a:cubicBezTo>
                  <a:pt x="4921976" y="1496439"/>
                  <a:pt x="4896670" y="1507831"/>
                  <a:pt x="4881753" y="1544793"/>
                </a:cubicBezTo>
                <a:cubicBezTo>
                  <a:pt x="4890043" y="1553667"/>
                  <a:pt x="4897160" y="1560471"/>
                  <a:pt x="4908092" y="1560274"/>
                </a:cubicBezTo>
                <a:cubicBezTo>
                  <a:pt x="4923991" y="1528016"/>
                  <a:pt x="4943831" y="1505308"/>
                  <a:pt x="4964797" y="1485329"/>
                </a:cubicBezTo>
                <a:close/>
                <a:moveTo>
                  <a:pt x="3810208" y="4110693"/>
                </a:moveTo>
                <a:cubicBezTo>
                  <a:pt x="3813886" y="4103528"/>
                  <a:pt x="3814294" y="4075330"/>
                  <a:pt x="3802490" y="4075590"/>
                </a:cubicBezTo>
                <a:cubicBezTo>
                  <a:pt x="3800903" y="4083890"/>
                  <a:pt x="3796896" y="4109511"/>
                  <a:pt x="3810208" y="4110693"/>
                </a:cubicBezTo>
                <a:close/>
                <a:moveTo>
                  <a:pt x="5154055" y="1075017"/>
                </a:moveTo>
                <a:cubicBezTo>
                  <a:pt x="5148357" y="1069441"/>
                  <a:pt x="5146678" y="1060542"/>
                  <a:pt x="5138453" y="1067613"/>
                </a:cubicBezTo>
                <a:cubicBezTo>
                  <a:pt x="5139029" y="1070927"/>
                  <a:pt x="5149582" y="1086295"/>
                  <a:pt x="5154055" y="1075017"/>
                </a:cubicBezTo>
                <a:close/>
                <a:moveTo>
                  <a:pt x="2612422" y="6828321"/>
                </a:moveTo>
                <a:cubicBezTo>
                  <a:pt x="2604798" y="6813216"/>
                  <a:pt x="2612422" y="6828321"/>
                  <a:pt x="2612422" y="6828321"/>
                </a:cubicBezTo>
                <a:close/>
                <a:moveTo>
                  <a:pt x="5207451" y="958500"/>
                </a:moveTo>
                <a:cubicBezTo>
                  <a:pt x="5209929" y="956165"/>
                  <a:pt x="5211258" y="952305"/>
                  <a:pt x="5208406" y="950791"/>
                </a:cubicBezTo>
                <a:cubicBezTo>
                  <a:pt x="5207233" y="952305"/>
                  <a:pt x="5205640" y="953635"/>
                  <a:pt x="5203491" y="951668"/>
                </a:cubicBezTo>
                <a:cubicBezTo>
                  <a:pt x="5202131" y="953609"/>
                  <a:pt x="5200958" y="955123"/>
                  <a:pt x="5199598" y="957063"/>
                </a:cubicBezTo>
                <a:cubicBezTo>
                  <a:pt x="5201345" y="961647"/>
                  <a:pt x="5204973" y="960836"/>
                  <a:pt x="5207451" y="958500"/>
                </a:cubicBezTo>
                <a:close/>
                <a:moveTo>
                  <a:pt x="3791891" y="4169985"/>
                </a:moveTo>
                <a:cubicBezTo>
                  <a:pt x="3788062" y="4157081"/>
                  <a:pt x="3792134" y="4134411"/>
                  <a:pt x="3783426" y="4127814"/>
                </a:cubicBezTo>
                <a:cubicBezTo>
                  <a:pt x="3786809" y="4140580"/>
                  <a:pt x="3782598" y="4163697"/>
                  <a:pt x="3791891" y="4169985"/>
                </a:cubicBezTo>
                <a:close/>
                <a:moveTo>
                  <a:pt x="527281" y="11558999"/>
                </a:moveTo>
                <a:cubicBezTo>
                  <a:pt x="505949" y="11581675"/>
                  <a:pt x="493622" y="11620048"/>
                  <a:pt x="455371" y="11653082"/>
                </a:cubicBezTo>
                <a:cubicBezTo>
                  <a:pt x="441476" y="11615861"/>
                  <a:pt x="397052" y="11602346"/>
                  <a:pt x="392032" y="11565990"/>
                </a:cubicBezTo>
                <a:cubicBezTo>
                  <a:pt x="419195" y="11562705"/>
                  <a:pt x="448330" y="11528191"/>
                  <a:pt x="447664" y="11502929"/>
                </a:cubicBezTo>
                <a:cubicBezTo>
                  <a:pt x="472785" y="11492628"/>
                  <a:pt x="515237" y="11545524"/>
                  <a:pt x="527281" y="11558999"/>
                </a:cubicBezTo>
                <a:close/>
                <a:moveTo>
                  <a:pt x="3859545" y="4018260"/>
                </a:moveTo>
                <a:cubicBezTo>
                  <a:pt x="3857850" y="4022354"/>
                  <a:pt x="3855041" y="4025480"/>
                  <a:pt x="3850159" y="4026967"/>
                </a:cubicBezTo>
                <a:cubicBezTo>
                  <a:pt x="3841469" y="4023284"/>
                  <a:pt x="3830447" y="4022375"/>
                  <a:pt x="3823780" y="4015323"/>
                </a:cubicBezTo>
                <a:cubicBezTo>
                  <a:pt x="3823324" y="3997710"/>
                  <a:pt x="3850787" y="3994712"/>
                  <a:pt x="3862248" y="4003744"/>
                </a:cubicBezTo>
                <a:cubicBezTo>
                  <a:pt x="3861820" y="4009103"/>
                  <a:pt x="3861239" y="4014166"/>
                  <a:pt x="3859545" y="4018260"/>
                </a:cubicBezTo>
                <a:close/>
                <a:moveTo>
                  <a:pt x="337585" y="11989499"/>
                </a:moveTo>
                <a:cubicBezTo>
                  <a:pt x="309925" y="11956361"/>
                  <a:pt x="292973" y="11902448"/>
                  <a:pt x="255490" y="11882314"/>
                </a:cubicBezTo>
                <a:cubicBezTo>
                  <a:pt x="286898" y="11919659"/>
                  <a:pt x="283414" y="11956381"/>
                  <a:pt x="325662" y="11993414"/>
                </a:cubicBezTo>
                <a:cubicBezTo>
                  <a:pt x="329738" y="11995724"/>
                  <a:pt x="334281" y="11994671"/>
                  <a:pt x="337585" y="11989499"/>
                </a:cubicBezTo>
                <a:close/>
                <a:moveTo>
                  <a:pt x="5284277" y="797290"/>
                </a:moveTo>
                <a:cubicBezTo>
                  <a:pt x="5277311" y="793703"/>
                  <a:pt x="5282233" y="788255"/>
                  <a:pt x="5273207" y="784775"/>
                </a:cubicBezTo>
                <a:cubicBezTo>
                  <a:pt x="5262251" y="789082"/>
                  <a:pt x="5262461" y="803405"/>
                  <a:pt x="5255893" y="813717"/>
                </a:cubicBezTo>
                <a:cubicBezTo>
                  <a:pt x="5230604" y="853873"/>
                  <a:pt x="5189159" y="902138"/>
                  <a:pt x="5197749" y="943033"/>
                </a:cubicBezTo>
                <a:cubicBezTo>
                  <a:pt x="5215778" y="935244"/>
                  <a:pt x="5203521" y="904925"/>
                  <a:pt x="5225607" y="905028"/>
                </a:cubicBezTo>
                <a:cubicBezTo>
                  <a:pt x="5228951" y="863307"/>
                  <a:pt x="5263130" y="823521"/>
                  <a:pt x="5284277" y="797290"/>
                </a:cubicBezTo>
                <a:close/>
                <a:moveTo>
                  <a:pt x="3512736" y="4808333"/>
                </a:moveTo>
                <a:cubicBezTo>
                  <a:pt x="3505806" y="4808336"/>
                  <a:pt x="3483407" y="4821826"/>
                  <a:pt x="3490103" y="4830833"/>
                </a:cubicBezTo>
                <a:cubicBezTo>
                  <a:pt x="3499701" y="4831360"/>
                  <a:pt x="3515888" y="4817123"/>
                  <a:pt x="3512736" y="4808333"/>
                </a:cubicBezTo>
                <a:close/>
                <a:moveTo>
                  <a:pt x="5225311" y="932595"/>
                </a:moveTo>
                <a:cubicBezTo>
                  <a:pt x="5226844" y="928699"/>
                  <a:pt x="5226277" y="925145"/>
                  <a:pt x="5220993" y="922302"/>
                </a:cubicBezTo>
                <a:cubicBezTo>
                  <a:pt x="5213118" y="931019"/>
                  <a:pt x="5216710" y="937689"/>
                  <a:pt x="5217026" y="944943"/>
                </a:cubicBezTo>
                <a:cubicBezTo>
                  <a:pt x="5220144" y="940731"/>
                  <a:pt x="5223778" y="936492"/>
                  <a:pt x="5225311" y="932595"/>
                </a:cubicBezTo>
                <a:close/>
                <a:moveTo>
                  <a:pt x="4579345" y="2397351"/>
                </a:moveTo>
                <a:cubicBezTo>
                  <a:pt x="4562328" y="2374432"/>
                  <a:pt x="4566489" y="2316179"/>
                  <a:pt x="4573174" y="2280279"/>
                </a:cubicBezTo>
                <a:cubicBezTo>
                  <a:pt x="4594864" y="2319287"/>
                  <a:pt x="4571136" y="2357928"/>
                  <a:pt x="4579345" y="2397351"/>
                </a:cubicBezTo>
                <a:close/>
                <a:moveTo>
                  <a:pt x="4082003" y="3532223"/>
                </a:moveTo>
                <a:cubicBezTo>
                  <a:pt x="4085574" y="3519519"/>
                  <a:pt x="4083602" y="3508957"/>
                  <a:pt x="4076278" y="3500109"/>
                </a:cubicBezTo>
                <a:cubicBezTo>
                  <a:pt x="4076363" y="3514939"/>
                  <a:pt x="4066637" y="3512682"/>
                  <a:pt x="4069614" y="3526749"/>
                </a:cubicBezTo>
                <a:close/>
                <a:moveTo>
                  <a:pt x="4534940" y="2510136"/>
                </a:moveTo>
                <a:cubicBezTo>
                  <a:pt x="4537718" y="2499794"/>
                  <a:pt x="4525536" y="2488106"/>
                  <a:pt x="4516250" y="2495673"/>
                </a:cubicBezTo>
                <a:cubicBezTo>
                  <a:pt x="4517367" y="2503903"/>
                  <a:pt x="4525731" y="2511362"/>
                  <a:pt x="4526513" y="2519267"/>
                </a:cubicBezTo>
                <a:cubicBezTo>
                  <a:pt x="4531425" y="2516881"/>
                  <a:pt x="4534014" y="2513583"/>
                  <a:pt x="4534940" y="2510136"/>
                </a:cubicBezTo>
                <a:close/>
                <a:moveTo>
                  <a:pt x="2061633" y="8108904"/>
                </a:moveTo>
                <a:cubicBezTo>
                  <a:pt x="2064267" y="8092204"/>
                  <a:pt x="2054705" y="8073477"/>
                  <a:pt x="2052197" y="8060157"/>
                </a:cubicBezTo>
                <a:cubicBezTo>
                  <a:pt x="2051050" y="8053545"/>
                  <a:pt x="2063354" y="8040664"/>
                  <a:pt x="2047577" y="8041834"/>
                </a:cubicBezTo>
                <a:cubicBezTo>
                  <a:pt x="2050535" y="8055862"/>
                  <a:pt x="2053333" y="8084065"/>
                  <a:pt x="2047820" y="8090788"/>
                </a:cubicBezTo>
                <a:cubicBezTo>
                  <a:pt x="2029213" y="8071882"/>
                  <a:pt x="2044805" y="8049259"/>
                  <a:pt x="2032860" y="8030243"/>
                </a:cubicBezTo>
                <a:cubicBezTo>
                  <a:pt x="2024236" y="8063576"/>
                  <a:pt x="2029686" y="8094987"/>
                  <a:pt x="2054220" y="8124654"/>
                </a:cubicBezTo>
                <a:cubicBezTo>
                  <a:pt x="2058521" y="8119813"/>
                  <a:pt x="2060754" y="8114471"/>
                  <a:pt x="2061633" y="8108904"/>
                </a:cubicBezTo>
                <a:close/>
                <a:moveTo>
                  <a:pt x="2603546" y="6883078"/>
                </a:moveTo>
                <a:cubicBezTo>
                  <a:pt x="2610636" y="6873965"/>
                  <a:pt x="2605837" y="6869803"/>
                  <a:pt x="2609232" y="6862119"/>
                </a:cubicBezTo>
                <a:cubicBezTo>
                  <a:pt x="2598402" y="6854272"/>
                  <a:pt x="2601260" y="6879007"/>
                  <a:pt x="2603546" y="6883078"/>
                </a:cubicBezTo>
                <a:close/>
                <a:moveTo>
                  <a:pt x="2439747" y="7253994"/>
                </a:moveTo>
                <a:cubicBezTo>
                  <a:pt x="2424191" y="7231338"/>
                  <a:pt x="2435294" y="7206208"/>
                  <a:pt x="2412670" y="7184504"/>
                </a:cubicBezTo>
                <a:cubicBezTo>
                  <a:pt x="2404801" y="7211572"/>
                  <a:pt x="2419793" y="7235504"/>
                  <a:pt x="2429618" y="7260717"/>
                </a:cubicBezTo>
                <a:cubicBezTo>
                  <a:pt x="2432783" y="7257025"/>
                  <a:pt x="2436873" y="7259342"/>
                  <a:pt x="2439747" y="7253994"/>
                </a:cubicBezTo>
                <a:close/>
                <a:moveTo>
                  <a:pt x="5264760" y="860976"/>
                </a:moveTo>
                <a:cubicBezTo>
                  <a:pt x="5265736" y="855833"/>
                  <a:pt x="5264687" y="851018"/>
                  <a:pt x="5260425" y="846720"/>
                </a:cubicBezTo>
                <a:cubicBezTo>
                  <a:pt x="5255488" y="861310"/>
                  <a:pt x="5256885" y="864977"/>
                  <a:pt x="5242509" y="871330"/>
                </a:cubicBezTo>
                <a:cubicBezTo>
                  <a:pt x="5254322" y="886714"/>
                  <a:pt x="5220430" y="895117"/>
                  <a:pt x="5233506" y="911059"/>
                </a:cubicBezTo>
                <a:cubicBezTo>
                  <a:pt x="5240692" y="894795"/>
                  <a:pt x="5261833" y="876406"/>
                  <a:pt x="5264760" y="860976"/>
                </a:cubicBezTo>
                <a:close/>
                <a:moveTo>
                  <a:pt x="2203827" y="7789683"/>
                </a:moveTo>
                <a:cubicBezTo>
                  <a:pt x="2208728" y="7778592"/>
                  <a:pt x="2209461" y="7767699"/>
                  <a:pt x="2205412" y="7757242"/>
                </a:cubicBezTo>
                <a:cubicBezTo>
                  <a:pt x="2194716" y="7760674"/>
                  <a:pt x="2195046" y="7780705"/>
                  <a:pt x="2203827" y="7789683"/>
                </a:cubicBezTo>
                <a:close/>
                <a:moveTo>
                  <a:pt x="3094547" y="5779679"/>
                </a:moveTo>
                <a:cubicBezTo>
                  <a:pt x="3086097" y="5773390"/>
                  <a:pt x="3072534" y="5752106"/>
                  <a:pt x="3062521" y="5765528"/>
                </a:cubicBezTo>
                <a:cubicBezTo>
                  <a:pt x="3064909" y="5771675"/>
                  <a:pt x="3087549" y="5786276"/>
                  <a:pt x="3094547" y="5779679"/>
                </a:cubicBezTo>
                <a:close/>
                <a:moveTo>
                  <a:pt x="3099826" y="5767732"/>
                </a:moveTo>
                <a:cubicBezTo>
                  <a:pt x="3097452" y="5766174"/>
                  <a:pt x="3095505" y="5764803"/>
                  <a:pt x="3097867" y="5761770"/>
                </a:cubicBezTo>
                <a:lnTo>
                  <a:pt x="3089754" y="5758185"/>
                </a:lnTo>
                <a:cubicBezTo>
                  <a:pt x="3079441" y="5765353"/>
                  <a:pt x="3098140" y="5776168"/>
                  <a:pt x="3099826" y="5767732"/>
                </a:cubicBezTo>
                <a:close/>
                <a:moveTo>
                  <a:pt x="5278453" y="838932"/>
                </a:moveTo>
                <a:cubicBezTo>
                  <a:pt x="5275042" y="836408"/>
                  <a:pt x="5277574" y="832953"/>
                  <a:pt x="5272712" y="830296"/>
                </a:cubicBezTo>
                <a:cubicBezTo>
                  <a:pt x="5270367" y="833326"/>
                  <a:pt x="5268210" y="835930"/>
                  <a:pt x="5266474" y="838721"/>
                </a:cubicBezTo>
                <a:cubicBezTo>
                  <a:pt x="5269232" y="840448"/>
                  <a:pt x="5271803" y="842600"/>
                  <a:pt x="5274373" y="844752"/>
                </a:cubicBezTo>
                <a:cubicBezTo>
                  <a:pt x="5275733" y="842812"/>
                  <a:pt x="5277093" y="840871"/>
                  <a:pt x="5278453" y="838932"/>
                </a:cubicBezTo>
                <a:close/>
                <a:moveTo>
                  <a:pt x="2016523" y="8223500"/>
                </a:moveTo>
                <a:cubicBezTo>
                  <a:pt x="2016563" y="8219956"/>
                  <a:pt x="2015150" y="8216533"/>
                  <a:pt x="2013631" y="8213063"/>
                </a:cubicBezTo>
                <a:cubicBezTo>
                  <a:pt x="2002437" y="8214223"/>
                  <a:pt x="2001426" y="8228023"/>
                  <a:pt x="2010700" y="8234665"/>
                </a:cubicBezTo>
                <a:cubicBezTo>
                  <a:pt x="2014991" y="8230709"/>
                  <a:pt x="2016483" y="8227044"/>
                  <a:pt x="2016523" y="8223500"/>
                </a:cubicBezTo>
                <a:close/>
                <a:moveTo>
                  <a:pt x="419146" y="11840123"/>
                </a:moveTo>
                <a:cubicBezTo>
                  <a:pt x="416284" y="11837333"/>
                  <a:pt x="413850" y="11834733"/>
                  <a:pt x="410988" y="11831942"/>
                </a:cubicBezTo>
                <a:cubicBezTo>
                  <a:pt x="408200" y="11834778"/>
                  <a:pt x="405599" y="11837189"/>
                  <a:pt x="403428" y="11839788"/>
                </a:cubicBezTo>
                <a:cubicBezTo>
                  <a:pt x="405861" y="11842389"/>
                  <a:pt x="408723" y="11845179"/>
                  <a:pt x="411157" y="11847779"/>
                </a:cubicBezTo>
                <a:cubicBezTo>
                  <a:pt x="413757" y="11845370"/>
                  <a:pt x="416358" y="11842959"/>
                  <a:pt x="419146" y="11840123"/>
                </a:cubicBezTo>
                <a:close/>
                <a:moveTo>
                  <a:pt x="1781998" y="8756212"/>
                </a:moveTo>
                <a:cubicBezTo>
                  <a:pt x="1764164" y="8745783"/>
                  <a:pt x="1752441" y="8714598"/>
                  <a:pt x="1729002" y="8718009"/>
                </a:cubicBezTo>
                <a:cubicBezTo>
                  <a:pt x="1745477" y="8734977"/>
                  <a:pt x="1748179" y="8756567"/>
                  <a:pt x="1776343" y="8769011"/>
                </a:cubicBezTo>
                <a:close/>
                <a:moveTo>
                  <a:pt x="2240279" y="7719303"/>
                </a:moveTo>
                <a:cubicBezTo>
                  <a:pt x="2242476" y="7716641"/>
                  <a:pt x="2243723" y="7713241"/>
                  <a:pt x="2243241" y="7709713"/>
                </a:cubicBezTo>
                <a:cubicBezTo>
                  <a:pt x="2240205" y="7707352"/>
                  <a:pt x="2237169" y="7704991"/>
                  <a:pt x="2234132" y="7702630"/>
                </a:cubicBezTo>
                <a:cubicBezTo>
                  <a:pt x="2226999" y="7710695"/>
                  <a:pt x="2220907" y="7718711"/>
                  <a:pt x="2231624" y="7724465"/>
                </a:cubicBezTo>
                <a:cubicBezTo>
                  <a:pt x="2234937" y="7723890"/>
                  <a:pt x="2238083" y="7721965"/>
                  <a:pt x="2240279" y="7719303"/>
                </a:cubicBezTo>
                <a:close/>
                <a:moveTo>
                  <a:pt x="2353662" y="7465502"/>
                </a:moveTo>
                <a:cubicBezTo>
                  <a:pt x="2361553" y="7455742"/>
                  <a:pt x="2353408" y="7447558"/>
                  <a:pt x="2350483" y="7439133"/>
                </a:cubicBezTo>
                <a:cubicBezTo>
                  <a:pt x="2344679" y="7448796"/>
                  <a:pt x="2345756" y="7457933"/>
                  <a:pt x="2353662" y="7465502"/>
                </a:cubicBezTo>
                <a:close/>
                <a:moveTo>
                  <a:pt x="2703752" y="6674776"/>
                </a:moveTo>
                <a:lnTo>
                  <a:pt x="2696917" y="6671756"/>
                </a:lnTo>
                <a:lnTo>
                  <a:pt x="2694088" y="6678160"/>
                </a:lnTo>
                <a:lnTo>
                  <a:pt x="2700923" y="6681180"/>
                </a:lnTo>
                <a:close/>
                <a:moveTo>
                  <a:pt x="3796911" y="4203073"/>
                </a:moveTo>
                <a:cubicBezTo>
                  <a:pt x="3797654" y="4204745"/>
                  <a:pt x="3797158" y="4203630"/>
                  <a:pt x="3796168" y="4201401"/>
                </a:cubicBezTo>
                <a:lnTo>
                  <a:pt x="3796019" y="4201064"/>
                </a:lnTo>
                <a:lnTo>
                  <a:pt x="3790225" y="4188027"/>
                </a:lnTo>
                <a:cubicBezTo>
                  <a:pt x="3790225" y="4188027"/>
                  <a:pt x="3791215" y="4190257"/>
                  <a:pt x="3792453" y="4193043"/>
                </a:cubicBezTo>
                <a:lnTo>
                  <a:pt x="3796019" y="4201064"/>
                </a:lnTo>
                <a:close/>
                <a:moveTo>
                  <a:pt x="2261664" y="7680570"/>
                </a:moveTo>
                <a:cubicBezTo>
                  <a:pt x="2262086" y="7675721"/>
                  <a:pt x="2259634" y="7670304"/>
                  <a:pt x="2254271" y="7665130"/>
                </a:cubicBezTo>
                <a:cubicBezTo>
                  <a:pt x="2252494" y="7654147"/>
                  <a:pt x="2257979" y="7629038"/>
                  <a:pt x="2244574" y="7628214"/>
                </a:cubicBezTo>
                <a:cubicBezTo>
                  <a:pt x="2245191" y="7649900"/>
                  <a:pt x="2246850" y="7671538"/>
                  <a:pt x="2251822" y="7692601"/>
                </a:cubicBezTo>
                <a:cubicBezTo>
                  <a:pt x="2257949" y="7689699"/>
                  <a:pt x="2261243" y="7685418"/>
                  <a:pt x="2261664" y="7680570"/>
                </a:cubicBezTo>
                <a:close/>
                <a:moveTo>
                  <a:pt x="5493486" y="369257"/>
                </a:moveTo>
                <a:cubicBezTo>
                  <a:pt x="5498999" y="358661"/>
                  <a:pt x="5502728" y="349065"/>
                  <a:pt x="5504932" y="338284"/>
                </a:cubicBezTo>
                <a:cubicBezTo>
                  <a:pt x="5493172" y="311622"/>
                  <a:pt x="5468730" y="287024"/>
                  <a:pt x="5437827" y="263148"/>
                </a:cubicBezTo>
                <a:cubicBezTo>
                  <a:pt x="5406969" y="327197"/>
                  <a:pt x="5361149" y="393835"/>
                  <a:pt x="5322230" y="464545"/>
                </a:cubicBezTo>
                <a:cubicBezTo>
                  <a:pt x="5343285" y="484069"/>
                  <a:pt x="5368458" y="515123"/>
                  <a:pt x="5389777" y="527099"/>
                </a:cubicBezTo>
                <a:cubicBezTo>
                  <a:pt x="5427408" y="507950"/>
                  <a:pt x="5442889" y="450906"/>
                  <a:pt x="5471328" y="406231"/>
                </a:cubicBezTo>
                <a:cubicBezTo>
                  <a:pt x="5480674" y="391450"/>
                  <a:pt x="5487972" y="379854"/>
                  <a:pt x="5493486" y="369257"/>
                </a:cubicBezTo>
                <a:close/>
                <a:moveTo>
                  <a:pt x="3817809" y="4166356"/>
                </a:moveTo>
                <a:cubicBezTo>
                  <a:pt x="3821623" y="4158606"/>
                  <a:pt x="3818875" y="4144526"/>
                  <a:pt x="3815683" y="4133758"/>
                </a:cubicBezTo>
                <a:lnTo>
                  <a:pt x="3811455" y="4121655"/>
                </a:lnTo>
                <a:lnTo>
                  <a:pt x="3811329" y="4121295"/>
                </a:lnTo>
                <a:cubicBezTo>
                  <a:pt x="3793551" y="4125082"/>
                  <a:pt x="3807039" y="4154154"/>
                  <a:pt x="3806402" y="4172027"/>
                </a:cubicBezTo>
                <a:lnTo>
                  <a:pt x="3816607" y="4166953"/>
                </a:lnTo>
                <a:close/>
                <a:moveTo>
                  <a:pt x="2603962" y="6917960"/>
                </a:moveTo>
                <a:cubicBezTo>
                  <a:pt x="2612284" y="6908370"/>
                  <a:pt x="2607213" y="6889801"/>
                  <a:pt x="2597887" y="6895886"/>
                </a:cubicBezTo>
                <a:cubicBezTo>
                  <a:pt x="2604017" y="6901656"/>
                  <a:pt x="2595368" y="6913142"/>
                  <a:pt x="2603962" y="6917960"/>
                </a:cubicBezTo>
                <a:close/>
                <a:moveTo>
                  <a:pt x="1416926" y="9605545"/>
                </a:moveTo>
                <a:cubicBezTo>
                  <a:pt x="1403122" y="9596385"/>
                  <a:pt x="1392757" y="9558663"/>
                  <a:pt x="1376305" y="9572809"/>
                </a:cubicBezTo>
                <a:cubicBezTo>
                  <a:pt x="1388830" y="9581402"/>
                  <a:pt x="1396098" y="9611128"/>
                  <a:pt x="1416926" y="9605545"/>
                </a:cubicBezTo>
                <a:close/>
                <a:moveTo>
                  <a:pt x="450696" y="11793046"/>
                </a:moveTo>
                <a:cubicBezTo>
                  <a:pt x="451218" y="11782598"/>
                  <a:pt x="437336" y="11768837"/>
                  <a:pt x="427079" y="11768882"/>
                </a:cubicBezTo>
                <a:cubicBezTo>
                  <a:pt x="422118" y="11774317"/>
                  <a:pt x="416301" y="11779374"/>
                  <a:pt x="411340" y="11784809"/>
                </a:cubicBezTo>
                <a:cubicBezTo>
                  <a:pt x="424302" y="11784434"/>
                  <a:pt x="437589" y="11803017"/>
                  <a:pt x="450696" y="11793046"/>
                </a:cubicBezTo>
                <a:close/>
                <a:moveTo>
                  <a:pt x="5305410" y="808660"/>
                </a:moveTo>
                <a:cubicBezTo>
                  <a:pt x="5275944" y="857135"/>
                  <a:pt x="5235941" y="938563"/>
                  <a:pt x="5206474" y="987037"/>
                </a:cubicBezTo>
                <a:cubicBezTo>
                  <a:pt x="5188062" y="971787"/>
                  <a:pt x="5182141" y="959006"/>
                  <a:pt x="5177225" y="931423"/>
                </a:cubicBezTo>
                <a:cubicBezTo>
                  <a:pt x="5197418" y="916459"/>
                  <a:pt x="5195457" y="885608"/>
                  <a:pt x="5209585" y="859324"/>
                </a:cubicBezTo>
                <a:cubicBezTo>
                  <a:pt x="5226952" y="826849"/>
                  <a:pt x="5256155" y="796045"/>
                  <a:pt x="5269502" y="761285"/>
                </a:cubicBezTo>
                <a:cubicBezTo>
                  <a:pt x="5294047" y="775179"/>
                  <a:pt x="5292333" y="792718"/>
                  <a:pt x="5305410" y="808660"/>
                </a:cubicBezTo>
                <a:close/>
                <a:moveTo>
                  <a:pt x="611669" y="11436915"/>
                </a:moveTo>
                <a:cubicBezTo>
                  <a:pt x="603379" y="11424543"/>
                  <a:pt x="593431" y="11389405"/>
                  <a:pt x="576003" y="11401174"/>
                </a:cubicBezTo>
                <a:cubicBezTo>
                  <a:pt x="567857" y="11410385"/>
                  <a:pt x="596940" y="11452953"/>
                  <a:pt x="611669" y="11436915"/>
                </a:cubicBezTo>
                <a:close/>
                <a:moveTo>
                  <a:pt x="4604186" y="2404235"/>
                </a:moveTo>
                <a:cubicBezTo>
                  <a:pt x="4595194" y="2382509"/>
                  <a:pt x="4579431" y="2315195"/>
                  <a:pt x="4612797" y="2292910"/>
                </a:cubicBezTo>
                <a:cubicBezTo>
                  <a:pt x="4614456" y="2330290"/>
                  <a:pt x="4602865" y="2367182"/>
                  <a:pt x="4604186" y="2404235"/>
                </a:cubicBezTo>
                <a:close/>
                <a:moveTo>
                  <a:pt x="4576200" y="2468015"/>
                </a:moveTo>
                <a:cubicBezTo>
                  <a:pt x="4568151" y="2459562"/>
                  <a:pt x="4560437" y="2451433"/>
                  <a:pt x="4552298" y="2458488"/>
                </a:cubicBezTo>
                <a:cubicBezTo>
                  <a:pt x="4552126" y="2468718"/>
                  <a:pt x="4567176" y="2482017"/>
                  <a:pt x="4576200" y="2468015"/>
                </a:cubicBezTo>
                <a:close/>
                <a:moveTo>
                  <a:pt x="2362867" y="7478231"/>
                </a:moveTo>
                <a:cubicBezTo>
                  <a:pt x="2359205" y="7476103"/>
                  <a:pt x="2354773" y="7471088"/>
                  <a:pt x="2351794" y="7474357"/>
                </a:cubicBezTo>
                <a:cubicBezTo>
                  <a:pt x="2356363" y="7477904"/>
                  <a:pt x="2347839" y="7483309"/>
                  <a:pt x="2355968" y="7486900"/>
                </a:cubicBezTo>
                <a:cubicBezTo>
                  <a:pt x="2358142" y="7484294"/>
                  <a:pt x="2360504" y="7481262"/>
                  <a:pt x="2362867" y="7478231"/>
                </a:cubicBezTo>
                <a:close/>
                <a:moveTo>
                  <a:pt x="3091122" y="5830171"/>
                </a:moveTo>
                <a:cubicBezTo>
                  <a:pt x="3066494" y="5817757"/>
                  <a:pt x="3052947" y="5783730"/>
                  <a:pt x="3026784" y="5782877"/>
                </a:cubicBezTo>
                <a:cubicBezTo>
                  <a:pt x="3045408" y="5800793"/>
                  <a:pt x="3053567" y="5822755"/>
                  <a:pt x="3083698" y="5836576"/>
                </a:cubicBezTo>
                <a:cubicBezTo>
                  <a:pt x="3087064" y="5837044"/>
                  <a:pt x="3090091" y="5834813"/>
                  <a:pt x="3091122" y="5830171"/>
                </a:cubicBezTo>
                <a:close/>
                <a:moveTo>
                  <a:pt x="5171513" y="1125554"/>
                </a:moveTo>
                <a:cubicBezTo>
                  <a:pt x="5169568" y="1124185"/>
                  <a:pt x="5167622" y="1122815"/>
                  <a:pt x="5166104" y="1121635"/>
                </a:cubicBezTo>
                <a:cubicBezTo>
                  <a:pt x="5163931" y="1124243"/>
                  <a:pt x="5161758" y="1126852"/>
                  <a:pt x="5159586" y="1129460"/>
                </a:cubicBezTo>
                <a:cubicBezTo>
                  <a:pt x="5161958" y="1131018"/>
                  <a:pt x="5163476" y="1132199"/>
                  <a:pt x="5165422" y="1133568"/>
                </a:cubicBezTo>
                <a:cubicBezTo>
                  <a:pt x="5167168" y="1130771"/>
                  <a:pt x="5169341" y="1128163"/>
                  <a:pt x="5171513" y="1125554"/>
                </a:cubicBezTo>
                <a:close/>
                <a:moveTo>
                  <a:pt x="4556910" y="2522095"/>
                </a:moveTo>
                <a:cubicBezTo>
                  <a:pt x="4552464" y="2511937"/>
                  <a:pt x="4556928" y="2501970"/>
                  <a:pt x="4546220" y="2492239"/>
                </a:cubicBezTo>
                <a:cubicBezTo>
                  <a:pt x="4534793" y="2500004"/>
                  <a:pt x="4544417" y="2524928"/>
                  <a:pt x="4556910" y="2522095"/>
                </a:cubicBezTo>
                <a:close/>
                <a:moveTo>
                  <a:pt x="939865" y="10710731"/>
                </a:moveTo>
                <a:cubicBezTo>
                  <a:pt x="936982" y="10716859"/>
                  <a:pt x="932117" y="10721363"/>
                  <a:pt x="924300" y="10723439"/>
                </a:cubicBezTo>
                <a:cubicBezTo>
                  <a:pt x="924017" y="10717141"/>
                  <a:pt x="921357" y="10709279"/>
                  <a:pt x="927155" y="10707726"/>
                </a:cubicBezTo>
                <a:cubicBezTo>
                  <a:pt x="922975" y="10698679"/>
                  <a:pt x="917270" y="10716217"/>
                  <a:pt x="908147" y="10713729"/>
                </a:cubicBezTo>
                <a:cubicBezTo>
                  <a:pt x="890951" y="10685558"/>
                  <a:pt x="911862" y="10661366"/>
                  <a:pt x="912199" y="10636313"/>
                </a:cubicBezTo>
                <a:cubicBezTo>
                  <a:pt x="921180" y="10635652"/>
                  <a:pt x="929733" y="10634802"/>
                  <a:pt x="938476" y="10633521"/>
                </a:cubicBezTo>
                <a:cubicBezTo>
                  <a:pt x="939327" y="10659357"/>
                  <a:pt x="948515" y="10692348"/>
                  <a:pt x="939865" y="10710731"/>
                </a:cubicBezTo>
                <a:close/>
                <a:moveTo>
                  <a:pt x="2632462" y="6880037"/>
                </a:moveTo>
                <a:cubicBezTo>
                  <a:pt x="2639968" y="6866515"/>
                  <a:pt x="2635347" y="6857329"/>
                  <a:pt x="2630725" y="6848143"/>
                </a:cubicBezTo>
                <a:cubicBezTo>
                  <a:pt x="2628573" y="6859949"/>
                  <a:pt x="2629072" y="6870375"/>
                  <a:pt x="2632462" y="6880037"/>
                </a:cubicBezTo>
                <a:close/>
                <a:moveTo>
                  <a:pt x="5525825" y="332694"/>
                </a:moveTo>
                <a:cubicBezTo>
                  <a:pt x="5519955" y="358721"/>
                  <a:pt x="5498078" y="387385"/>
                  <a:pt x="5478065" y="419940"/>
                </a:cubicBezTo>
                <a:cubicBezTo>
                  <a:pt x="5453794" y="459813"/>
                  <a:pt x="5437645" y="516051"/>
                  <a:pt x="5390405" y="548841"/>
                </a:cubicBezTo>
                <a:cubicBezTo>
                  <a:pt x="5349064" y="512687"/>
                  <a:pt x="5300343" y="471228"/>
                  <a:pt x="5272905" y="427929"/>
                </a:cubicBezTo>
                <a:cubicBezTo>
                  <a:pt x="5274457" y="386195"/>
                  <a:pt x="5325110" y="350313"/>
                  <a:pt x="5331133" y="310044"/>
                </a:cubicBezTo>
                <a:cubicBezTo>
                  <a:pt x="5359684" y="289439"/>
                  <a:pt x="5371814" y="241136"/>
                  <a:pt x="5402217" y="219815"/>
                </a:cubicBezTo>
                <a:cubicBezTo>
                  <a:pt x="5452703" y="228323"/>
                  <a:pt x="5495402" y="292676"/>
                  <a:pt x="5525825" y="332694"/>
                </a:cubicBezTo>
                <a:close/>
                <a:moveTo>
                  <a:pt x="3631812" y="4619802"/>
                </a:moveTo>
                <a:cubicBezTo>
                  <a:pt x="3616374" y="4564328"/>
                  <a:pt x="3563215" y="4631505"/>
                  <a:pt x="3608583" y="4642020"/>
                </a:cubicBezTo>
                <a:cubicBezTo>
                  <a:pt x="3621554" y="4635385"/>
                  <a:pt x="3619437" y="4626720"/>
                  <a:pt x="3631812" y="4619802"/>
                </a:cubicBezTo>
                <a:close/>
                <a:moveTo>
                  <a:pt x="2079369" y="8154083"/>
                </a:moveTo>
                <a:cubicBezTo>
                  <a:pt x="2073499" y="8148945"/>
                  <a:pt x="2081301" y="8128987"/>
                  <a:pt x="2071719" y="8133403"/>
                </a:cubicBezTo>
                <a:cubicBezTo>
                  <a:pt x="2074045" y="8138501"/>
                  <a:pt x="2066669" y="8158648"/>
                  <a:pt x="2079369" y="8154083"/>
                </a:cubicBezTo>
                <a:close/>
                <a:moveTo>
                  <a:pt x="4630046" y="2383471"/>
                </a:moveTo>
                <a:cubicBezTo>
                  <a:pt x="4617369" y="2366011"/>
                  <a:pt x="4619812" y="2303098"/>
                  <a:pt x="4638272" y="2286092"/>
                </a:cubicBezTo>
                <a:cubicBezTo>
                  <a:pt x="4642373" y="2318506"/>
                  <a:pt x="4623297" y="2351075"/>
                  <a:pt x="4630046" y="2383471"/>
                </a:cubicBezTo>
                <a:close/>
                <a:moveTo>
                  <a:pt x="3648315" y="4606443"/>
                </a:moveTo>
                <a:cubicBezTo>
                  <a:pt x="3637984" y="4599732"/>
                  <a:pt x="3629700" y="4579388"/>
                  <a:pt x="3617886" y="4585116"/>
                </a:cubicBezTo>
                <a:cubicBezTo>
                  <a:pt x="3630039" y="4594150"/>
                  <a:pt x="3628633" y="4597134"/>
                  <a:pt x="3637783" y="4610221"/>
                </a:cubicBezTo>
                <a:cubicBezTo>
                  <a:pt x="3641418" y="4607925"/>
                  <a:pt x="3644433" y="4610813"/>
                  <a:pt x="3648315" y="4606443"/>
                </a:cubicBezTo>
                <a:close/>
                <a:moveTo>
                  <a:pt x="2403079" y="7427728"/>
                </a:moveTo>
                <a:cubicBezTo>
                  <a:pt x="2396731" y="7417790"/>
                  <a:pt x="2392502" y="7429678"/>
                  <a:pt x="2387537" y="7435126"/>
                </a:cubicBezTo>
                <a:cubicBezTo>
                  <a:pt x="2390772" y="7437064"/>
                  <a:pt x="2393818" y="7439429"/>
                  <a:pt x="2396864" y="7441794"/>
                </a:cubicBezTo>
                <a:cubicBezTo>
                  <a:pt x="2401024" y="7437009"/>
                  <a:pt x="2403284" y="7431894"/>
                  <a:pt x="2403079" y="7427728"/>
                </a:cubicBezTo>
                <a:close/>
                <a:moveTo>
                  <a:pt x="3820636" y="4219811"/>
                </a:moveTo>
                <a:lnTo>
                  <a:pt x="3821647" y="4211266"/>
                </a:lnTo>
                <a:lnTo>
                  <a:pt x="3822300" y="4205751"/>
                </a:lnTo>
                <a:lnTo>
                  <a:pt x="3819932" y="4196184"/>
                </a:lnTo>
                <a:lnTo>
                  <a:pt x="3818786" y="4191555"/>
                </a:lnTo>
                <a:cubicBezTo>
                  <a:pt x="3816900" y="4187753"/>
                  <a:pt x="3814374" y="4185355"/>
                  <a:pt x="3811431" y="4185789"/>
                </a:cubicBezTo>
                <a:cubicBezTo>
                  <a:pt x="3803910" y="4192744"/>
                  <a:pt x="3813359" y="4212756"/>
                  <a:pt x="3812453" y="4225173"/>
                </a:cubicBezTo>
                <a:cubicBezTo>
                  <a:pt x="3816416" y="4225786"/>
                  <a:pt x="3819069" y="4223523"/>
                  <a:pt x="3820636" y="4219811"/>
                </a:cubicBezTo>
                <a:close/>
                <a:moveTo>
                  <a:pt x="1815024" y="8761116"/>
                </a:moveTo>
                <a:cubicBezTo>
                  <a:pt x="1800515" y="8754706"/>
                  <a:pt x="1794012" y="8727867"/>
                  <a:pt x="1776974" y="8734106"/>
                </a:cubicBezTo>
                <a:cubicBezTo>
                  <a:pt x="1788972" y="8740428"/>
                  <a:pt x="1796499" y="8779957"/>
                  <a:pt x="1815024" y="8761116"/>
                </a:cubicBezTo>
                <a:close/>
                <a:moveTo>
                  <a:pt x="3626218" y="4664961"/>
                </a:moveTo>
                <a:cubicBezTo>
                  <a:pt x="3616608" y="4657495"/>
                  <a:pt x="3632437" y="4653307"/>
                  <a:pt x="3625652" y="4646811"/>
                </a:cubicBezTo>
                <a:cubicBezTo>
                  <a:pt x="3614703" y="4645283"/>
                  <a:pt x="3612893" y="4649900"/>
                  <a:pt x="3609150" y="4660169"/>
                </a:cubicBezTo>
                <a:cubicBezTo>
                  <a:pt x="3614338" y="4667733"/>
                  <a:pt x="3620480" y="4665530"/>
                  <a:pt x="3626218" y="4664961"/>
                </a:cubicBezTo>
                <a:close/>
                <a:moveTo>
                  <a:pt x="2417141" y="7402990"/>
                </a:moveTo>
                <a:cubicBezTo>
                  <a:pt x="2418547" y="7399663"/>
                  <a:pt x="2418394" y="7396538"/>
                  <a:pt x="2415442" y="7393960"/>
                </a:cubicBezTo>
                <a:cubicBezTo>
                  <a:pt x="2412189" y="7400165"/>
                  <a:pt x="2396699" y="7408605"/>
                  <a:pt x="2409483" y="7413235"/>
                </a:cubicBezTo>
                <a:cubicBezTo>
                  <a:pt x="2412769" y="7409847"/>
                  <a:pt x="2415735" y="7406317"/>
                  <a:pt x="2417141" y="7402990"/>
                </a:cubicBezTo>
                <a:close/>
                <a:moveTo>
                  <a:pt x="1662508" y="9112316"/>
                </a:moveTo>
                <a:cubicBezTo>
                  <a:pt x="1655874" y="9124286"/>
                  <a:pt x="1646417" y="9133226"/>
                  <a:pt x="1631745" y="9131072"/>
                </a:cubicBezTo>
                <a:lnTo>
                  <a:pt x="1648561" y="9086305"/>
                </a:lnTo>
                <a:lnTo>
                  <a:pt x="1660075" y="9055651"/>
                </a:lnTo>
                <a:cubicBezTo>
                  <a:pt x="1668502" y="9030782"/>
                  <a:pt x="1675182" y="9006098"/>
                  <a:pt x="1677929" y="8981330"/>
                </a:cubicBezTo>
                <a:cubicBezTo>
                  <a:pt x="1683832" y="8927392"/>
                  <a:pt x="1660343" y="8880845"/>
                  <a:pt x="1661999" y="8834200"/>
                </a:cubicBezTo>
                <a:cubicBezTo>
                  <a:pt x="1697794" y="8845940"/>
                  <a:pt x="1695027" y="8899736"/>
                  <a:pt x="1694501" y="8943823"/>
                </a:cubicBezTo>
                <a:cubicBezTo>
                  <a:pt x="1693923" y="8986869"/>
                  <a:pt x="1689527" y="9037397"/>
                  <a:pt x="1676332" y="9075378"/>
                </a:cubicBezTo>
                <a:lnTo>
                  <a:pt x="1668707" y="9095750"/>
                </a:lnTo>
                <a:close/>
                <a:moveTo>
                  <a:pt x="2524119" y="7166039"/>
                </a:moveTo>
                <a:cubicBezTo>
                  <a:pt x="2519941" y="7140775"/>
                  <a:pt x="2499387" y="7114385"/>
                  <a:pt x="2493310" y="7088791"/>
                </a:cubicBezTo>
                <a:cubicBezTo>
                  <a:pt x="2488294" y="7067739"/>
                  <a:pt x="2497139" y="7047721"/>
                  <a:pt x="2494896" y="7031966"/>
                </a:cubicBezTo>
                <a:cubicBezTo>
                  <a:pt x="2451110" y="7073200"/>
                  <a:pt x="2495401" y="7126878"/>
                  <a:pt x="2516350" y="7169734"/>
                </a:cubicBezTo>
                <a:cubicBezTo>
                  <a:pt x="2519345" y="7171057"/>
                  <a:pt x="2521809" y="7170109"/>
                  <a:pt x="2524119" y="7166039"/>
                </a:cubicBezTo>
                <a:close/>
                <a:moveTo>
                  <a:pt x="4599341" y="2470955"/>
                </a:moveTo>
                <a:cubicBezTo>
                  <a:pt x="4595961" y="2465728"/>
                  <a:pt x="4597523" y="2460095"/>
                  <a:pt x="4589190" y="2454616"/>
                </a:cubicBezTo>
                <a:cubicBezTo>
                  <a:pt x="4574738" y="2458799"/>
                  <a:pt x="4594835" y="2478283"/>
                  <a:pt x="4599341" y="2470955"/>
                </a:cubicBezTo>
                <a:close/>
                <a:moveTo>
                  <a:pt x="3800024" y="4281491"/>
                </a:moveTo>
                <a:cubicBezTo>
                  <a:pt x="3803014" y="4274998"/>
                  <a:pt x="3798598" y="4259350"/>
                  <a:pt x="3794610" y="4259216"/>
                </a:cubicBezTo>
                <a:cubicBezTo>
                  <a:pt x="3797960" y="4270507"/>
                  <a:pt x="3793802" y="4276059"/>
                  <a:pt x="3794274" y="4284019"/>
                </a:cubicBezTo>
                <a:cubicBezTo>
                  <a:pt x="3797207" y="4284803"/>
                  <a:pt x="3799027" y="4283655"/>
                  <a:pt x="3800024" y="4281491"/>
                </a:cubicBezTo>
                <a:close/>
                <a:moveTo>
                  <a:pt x="3600436" y="4735466"/>
                </a:moveTo>
                <a:cubicBezTo>
                  <a:pt x="3604648" y="4731846"/>
                  <a:pt x="3607155" y="4727104"/>
                  <a:pt x="3603965" y="4723039"/>
                </a:cubicBezTo>
                <a:cubicBezTo>
                  <a:pt x="3598069" y="4723170"/>
                  <a:pt x="3592825" y="4719594"/>
                  <a:pt x="3586277" y="4723432"/>
                </a:cubicBezTo>
                <a:cubicBezTo>
                  <a:pt x="3589958" y="4729551"/>
                  <a:pt x="3586550" y="4735238"/>
                  <a:pt x="3586687" y="4741139"/>
                </a:cubicBezTo>
                <a:cubicBezTo>
                  <a:pt x="3590309" y="4741578"/>
                  <a:pt x="3596224" y="4739086"/>
                  <a:pt x="3600436" y="4735466"/>
                </a:cubicBezTo>
                <a:close/>
                <a:moveTo>
                  <a:pt x="643068" y="11429269"/>
                </a:moveTo>
                <a:cubicBezTo>
                  <a:pt x="628294" y="11458095"/>
                  <a:pt x="589934" y="11487260"/>
                  <a:pt x="595003" y="11516144"/>
                </a:cubicBezTo>
                <a:cubicBezTo>
                  <a:pt x="591073" y="11521580"/>
                  <a:pt x="587142" y="11522405"/>
                  <a:pt x="583068" y="11520093"/>
                </a:cubicBezTo>
                <a:cubicBezTo>
                  <a:pt x="555786" y="11489593"/>
                  <a:pt x="520928" y="11480851"/>
                  <a:pt x="504633" y="11448546"/>
                </a:cubicBezTo>
                <a:cubicBezTo>
                  <a:pt x="544321" y="11439438"/>
                  <a:pt x="556631" y="11393128"/>
                  <a:pt x="576284" y="11361334"/>
                </a:cubicBezTo>
                <a:cubicBezTo>
                  <a:pt x="606737" y="11369666"/>
                  <a:pt x="619338" y="11408026"/>
                  <a:pt x="643068" y="11429269"/>
                </a:cubicBezTo>
                <a:close/>
                <a:moveTo>
                  <a:pt x="3646402" y="4637016"/>
                </a:moveTo>
                <a:cubicBezTo>
                  <a:pt x="3648204" y="4632029"/>
                  <a:pt x="3647063" y="4625743"/>
                  <a:pt x="3641566" y="4620769"/>
                </a:cubicBezTo>
                <a:cubicBezTo>
                  <a:pt x="3635402" y="4628435"/>
                  <a:pt x="3632940" y="4636759"/>
                  <a:pt x="3633583" y="4645457"/>
                </a:cubicBezTo>
                <a:cubicBezTo>
                  <a:pt x="3639856" y="4645687"/>
                  <a:pt x="3644600" y="4642002"/>
                  <a:pt x="3646402" y="4637016"/>
                </a:cubicBezTo>
                <a:close/>
                <a:moveTo>
                  <a:pt x="2297851" y="7689994"/>
                </a:moveTo>
                <a:cubicBezTo>
                  <a:pt x="2292383" y="7680440"/>
                  <a:pt x="2295250" y="7670489"/>
                  <a:pt x="2286041" y="7661322"/>
                </a:cubicBezTo>
                <a:cubicBezTo>
                  <a:pt x="2276775" y="7668445"/>
                  <a:pt x="2289763" y="7673673"/>
                  <a:pt x="2280308" y="7681223"/>
                </a:cubicBezTo>
                <a:cubicBezTo>
                  <a:pt x="2285805" y="7682632"/>
                  <a:pt x="2292752" y="7696918"/>
                  <a:pt x="2297851" y="7689994"/>
                </a:cubicBezTo>
                <a:close/>
                <a:moveTo>
                  <a:pt x="2435092" y="7380735"/>
                </a:moveTo>
                <a:cubicBezTo>
                  <a:pt x="2432474" y="7378559"/>
                  <a:pt x="2433792" y="7375575"/>
                  <a:pt x="2431790" y="7373162"/>
                </a:cubicBezTo>
                <a:cubicBezTo>
                  <a:pt x="2428675" y="7377899"/>
                  <a:pt x="2423282" y="7383159"/>
                  <a:pt x="2430984" y="7386562"/>
                </a:cubicBezTo>
                <a:cubicBezTo>
                  <a:pt x="2432353" y="7384619"/>
                  <a:pt x="2433723" y="7382677"/>
                  <a:pt x="2435092" y="7380735"/>
                </a:cubicBezTo>
                <a:close/>
                <a:moveTo>
                  <a:pt x="3210409" y="5626416"/>
                </a:moveTo>
                <a:cubicBezTo>
                  <a:pt x="3230475" y="5579972"/>
                  <a:pt x="3230848" y="5534728"/>
                  <a:pt x="3186560" y="5506745"/>
                </a:cubicBezTo>
                <a:cubicBezTo>
                  <a:pt x="3172001" y="5503885"/>
                  <a:pt x="3162594" y="5512471"/>
                  <a:pt x="3152091" y="5520069"/>
                </a:cubicBezTo>
                <a:cubicBezTo>
                  <a:pt x="3100656" y="5515193"/>
                  <a:pt x="3063077" y="5572518"/>
                  <a:pt x="3048782" y="5636060"/>
                </a:cubicBezTo>
                <a:cubicBezTo>
                  <a:pt x="3064790" y="5669137"/>
                  <a:pt x="3091073" y="5698596"/>
                  <a:pt x="3111818" y="5730196"/>
                </a:cubicBezTo>
                <a:cubicBezTo>
                  <a:pt x="3134192" y="5713055"/>
                  <a:pt x="3190099" y="5706657"/>
                  <a:pt x="3184703" y="5672665"/>
                </a:cubicBezTo>
                <a:cubicBezTo>
                  <a:pt x="3194844" y="5657510"/>
                  <a:pt x="3203721" y="5641894"/>
                  <a:pt x="3210409" y="5626416"/>
                </a:cubicBezTo>
                <a:close/>
                <a:moveTo>
                  <a:pt x="2076993" y="8193421"/>
                </a:moveTo>
                <a:cubicBezTo>
                  <a:pt x="2078618" y="8190895"/>
                  <a:pt x="2079439" y="8188460"/>
                  <a:pt x="2077782" y="8186455"/>
                </a:cubicBezTo>
                <a:cubicBezTo>
                  <a:pt x="2070744" y="8187416"/>
                  <a:pt x="2065043" y="8194565"/>
                  <a:pt x="2071387" y="8200929"/>
                </a:cubicBezTo>
                <a:cubicBezTo>
                  <a:pt x="2072941" y="8198563"/>
                  <a:pt x="2075368" y="8195947"/>
                  <a:pt x="2076993" y="8193421"/>
                </a:cubicBezTo>
                <a:close/>
                <a:moveTo>
                  <a:pt x="393240" y="12005417"/>
                </a:moveTo>
                <a:cubicBezTo>
                  <a:pt x="378406" y="11996312"/>
                  <a:pt x="388426" y="11987476"/>
                  <a:pt x="373353" y="11977755"/>
                </a:cubicBezTo>
                <a:cubicBezTo>
                  <a:pt x="361390" y="11985223"/>
                  <a:pt x="380301" y="12023167"/>
                  <a:pt x="393240" y="12005417"/>
                </a:cubicBezTo>
                <a:close/>
                <a:moveTo>
                  <a:pt x="494280" y="11781286"/>
                </a:moveTo>
                <a:cubicBezTo>
                  <a:pt x="468087" y="11805815"/>
                  <a:pt x="442607" y="11861167"/>
                  <a:pt x="407096" y="11883613"/>
                </a:cubicBezTo>
                <a:cubicBezTo>
                  <a:pt x="391762" y="11853447"/>
                  <a:pt x="357053" y="11833535"/>
                  <a:pt x="344037" y="11812021"/>
                </a:cubicBezTo>
                <a:cubicBezTo>
                  <a:pt x="382274" y="11793831"/>
                  <a:pt x="405553" y="11765472"/>
                  <a:pt x="419253" y="11729830"/>
                </a:cubicBezTo>
                <a:cubicBezTo>
                  <a:pt x="444144" y="11741845"/>
                  <a:pt x="469359" y="11772817"/>
                  <a:pt x="494280" y="11781286"/>
                </a:cubicBezTo>
                <a:close/>
                <a:moveTo>
                  <a:pt x="4588269" y="2515804"/>
                </a:moveTo>
                <a:cubicBezTo>
                  <a:pt x="4589766" y="2498677"/>
                  <a:pt x="4573350" y="2481179"/>
                  <a:pt x="4556491" y="2495049"/>
                </a:cubicBezTo>
                <a:cubicBezTo>
                  <a:pt x="4561963" y="2507500"/>
                  <a:pt x="4565120" y="2519658"/>
                  <a:pt x="4580152" y="2531633"/>
                </a:cubicBezTo>
                <a:cubicBezTo>
                  <a:pt x="4585280" y="2527181"/>
                  <a:pt x="4587770" y="2521514"/>
                  <a:pt x="4588269" y="2515804"/>
                </a:cubicBezTo>
                <a:close/>
                <a:moveTo>
                  <a:pt x="3336400" y="5350130"/>
                </a:moveTo>
                <a:cubicBezTo>
                  <a:pt x="3349230" y="5325714"/>
                  <a:pt x="3349133" y="5306295"/>
                  <a:pt x="3356801" y="5283165"/>
                </a:cubicBezTo>
                <a:cubicBezTo>
                  <a:pt x="3286855" y="5267047"/>
                  <a:pt x="3229599" y="5284584"/>
                  <a:pt x="3179214" y="5318914"/>
                </a:cubicBezTo>
                <a:cubicBezTo>
                  <a:pt x="3226680" y="5367428"/>
                  <a:pt x="3282144" y="5334309"/>
                  <a:pt x="3336400" y="5350130"/>
                </a:cubicBezTo>
                <a:close/>
                <a:moveTo>
                  <a:pt x="3634799" y="4675773"/>
                </a:moveTo>
                <a:cubicBezTo>
                  <a:pt x="3635200" y="4672405"/>
                  <a:pt x="3634050" y="4668850"/>
                  <a:pt x="3631236" y="4665146"/>
                </a:cubicBezTo>
                <a:cubicBezTo>
                  <a:pt x="3624442" y="4671054"/>
                  <a:pt x="3623858" y="4677712"/>
                  <a:pt x="3629047" y="4685275"/>
                </a:cubicBezTo>
                <a:cubicBezTo>
                  <a:pt x="3632444" y="4682321"/>
                  <a:pt x="3634398" y="4679140"/>
                  <a:pt x="3634799" y="4675773"/>
                </a:cubicBezTo>
                <a:close/>
                <a:moveTo>
                  <a:pt x="4078389" y="3674465"/>
                </a:moveTo>
                <a:cubicBezTo>
                  <a:pt x="4083809" y="3643706"/>
                  <a:pt x="4093352" y="3611707"/>
                  <a:pt x="4076604" y="3589516"/>
                </a:cubicBezTo>
                <a:cubicBezTo>
                  <a:pt x="4071372" y="3619848"/>
                  <a:pt x="4073957" y="3647514"/>
                  <a:pt x="4078389" y="3674465"/>
                </a:cubicBezTo>
                <a:close/>
                <a:moveTo>
                  <a:pt x="4349162" y="3061640"/>
                </a:moveTo>
                <a:cubicBezTo>
                  <a:pt x="4333080" y="3040252"/>
                  <a:pt x="4294025" y="3028097"/>
                  <a:pt x="4261505" y="3012708"/>
                </a:cubicBezTo>
                <a:cubicBezTo>
                  <a:pt x="4201208" y="3037073"/>
                  <a:pt x="4134740" y="3059222"/>
                  <a:pt x="4080851" y="3086419"/>
                </a:cubicBezTo>
                <a:cubicBezTo>
                  <a:pt x="4027577" y="3113378"/>
                  <a:pt x="3985574" y="3152967"/>
                  <a:pt x="3933167" y="3184900"/>
                </a:cubicBezTo>
                <a:cubicBezTo>
                  <a:pt x="3959653" y="3213945"/>
                  <a:pt x="4004477" y="3219978"/>
                  <a:pt x="4047251" y="3239897"/>
                </a:cubicBezTo>
                <a:cubicBezTo>
                  <a:pt x="4142842" y="3166857"/>
                  <a:pt x="4250418" y="3125636"/>
                  <a:pt x="4349162" y="3061640"/>
                </a:cubicBezTo>
                <a:close/>
                <a:moveTo>
                  <a:pt x="2638338" y="6937231"/>
                </a:moveTo>
                <a:cubicBezTo>
                  <a:pt x="2630149" y="6923407"/>
                  <a:pt x="2643703" y="6900821"/>
                  <a:pt x="2628124" y="6889856"/>
                </a:cubicBezTo>
                <a:cubicBezTo>
                  <a:pt x="2625982" y="6906258"/>
                  <a:pt x="2626681" y="6920855"/>
                  <a:pt x="2622266" y="6937783"/>
                </a:cubicBezTo>
                <a:cubicBezTo>
                  <a:pt x="2628862" y="6940188"/>
                  <a:pt x="2634316" y="6940556"/>
                  <a:pt x="2638338" y="6937231"/>
                </a:cubicBezTo>
                <a:close/>
                <a:moveTo>
                  <a:pt x="5204027" y="1132783"/>
                </a:moveTo>
                <a:cubicBezTo>
                  <a:pt x="5190159" y="1117989"/>
                  <a:pt x="5177539" y="1089981"/>
                  <a:pt x="5155546" y="1084342"/>
                </a:cubicBezTo>
                <a:cubicBezTo>
                  <a:pt x="5172540" y="1098988"/>
                  <a:pt x="5181606" y="1126955"/>
                  <a:pt x="5204027" y="1132783"/>
                </a:cubicBezTo>
                <a:close/>
                <a:moveTo>
                  <a:pt x="2501470" y="7249702"/>
                </a:moveTo>
                <a:cubicBezTo>
                  <a:pt x="2496061" y="7237640"/>
                  <a:pt x="2500852" y="7224484"/>
                  <a:pt x="2486716" y="7213657"/>
                </a:cubicBezTo>
                <a:cubicBezTo>
                  <a:pt x="2481019" y="7225394"/>
                  <a:pt x="2489320" y="7249425"/>
                  <a:pt x="2501470" y="7249702"/>
                </a:cubicBezTo>
                <a:close/>
                <a:moveTo>
                  <a:pt x="2392899" y="7501689"/>
                </a:moveTo>
                <a:cubicBezTo>
                  <a:pt x="2389853" y="7499325"/>
                  <a:pt x="2387235" y="7497149"/>
                  <a:pt x="2383761" y="7494595"/>
                </a:cubicBezTo>
                <a:cubicBezTo>
                  <a:pt x="2372293" y="7499718"/>
                  <a:pt x="2390570" y="7513907"/>
                  <a:pt x="2392899" y="7501689"/>
                </a:cubicBezTo>
                <a:close/>
                <a:moveTo>
                  <a:pt x="4493637" y="2750364"/>
                </a:moveTo>
                <a:cubicBezTo>
                  <a:pt x="4479044" y="2742907"/>
                  <a:pt x="4464902" y="2737738"/>
                  <a:pt x="4458025" y="2750986"/>
                </a:cubicBezTo>
                <a:cubicBezTo>
                  <a:pt x="4469561" y="2750685"/>
                  <a:pt x="4485995" y="2761673"/>
                  <a:pt x="4493637" y="2750364"/>
                </a:cubicBezTo>
                <a:close/>
                <a:moveTo>
                  <a:pt x="4077455" y="3698537"/>
                </a:moveTo>
                <a:cubicBezTo>
                  <a:pt x="4082885" y="3689714"/>
                  <a:pt x="4083389" y="3682796"/>
                  <a:pt x="4076503" y="3678733"/>
                </a:cubicBezTo>
                <a:cubicBezTo>
                  <a:pt x="4073537" y="3686604"/>
                  <a:pt x="4073460" y="3693711"/>
                  <a:pt x="4077455" y="3698537"/>
                </a:cubicBezTo>
                <a:close/>
                <a:moveTo>
                  <a:pt x="3824538" y="4273216"/>
                </a:moveTo>
                <a:cubicBezTo>
                  <a:pt x="3827357" y="4260237"/>
                  <a:pt x="3821483" y="4236263"/>
                  <a:pt x="3813712" y="4235329"/>
                </a:cubicBezTo>
                <a:cubicBezTo>
                  <a:pt x="3811364" y="4249254"/>
                  <a:pt x="3815770" y="4268195"/>
                  <a:pt x="3818570" y="4281268"/>
                </a:cubicBezTo>
                <a:cubicBezTo>
                  <a:pt x="3821693" y="4280646"/>
                  <a:pt x="3823599" y="4277542"/>
                  <a:pt x="3824538" y="4273216"/>
                </a:cubicBezTo>
                <a:close/>
                <a:moveTo>
                  <a:pt x="4622714" y="2467622"/>
                </a:moveTo>
                <a:cubicBezTo>
                  <a:pt x="4618025" y="2463076"/>
                  <a:pt x="4616959" y="2458144"/>
                  <a:pt x="4615903" y="2453871"/>
                </a:cubicBezTo>
                <a:lnTo>
                  <a:pt x="4605835" y="2464255"/>
                </a:lnTo>
                <a:cubicBezTo>
                  <a:pt x="4612179" y="2469106"/>
                  <a:pt x="4617234" y="2475956"/>
                  <a:pt x="4622714" y="2467622"/>
                </a:cubicBezTo>
                <a:close/>
                <a:moveTo>
                  <a:pt x="4995599" y="1626525"/>
                </a:moveTo>
                <a:cubicBezTo>
                  <a:pt x="4977454" y="1598407"/>
                  <a:pt x="4988306" y="1558172"/>
                  <a:pt x="4970867" y="1529442"/>
                </a:cubicBezTo>
                <a:cubicBezTo>
                  <a:pt x="4936728" y="1557727"/>
                  <a:pt x="4904823" y="1609993"/>
                  <a:pt x="4902423" y="1661430"/>
                </a:cubicBezTo>
                <a:cubicBezTo>
                  <a:pt x="4937336" y="1659009"/>
                  <a:pt x="4970513" y="1653153"/>
                  <a:pt x="4995599" y="1626525"/>
                </a:cubicBezTo>
                <a:close/>
                <a:moveTo>
                  <a:pt x="2455045" y="7380985"/>
                </a:moveTo>
                <a:cubicBezTo>
                  <a:pt x="2457536" y="7373775"/>
                  <a:pt x="2452005" y="7365026"/>
                  <a:pt x="2444970" y="7368796"/>
                </a:cubicBezTo>
                <a:cubicBezTo>
                  <a:pt x="2450069" y="7374615"/>
                  <a:pt x="2444539" y="7381343"/>
                  <a:pt x="2449639" y="7387162"/>
                </a:cubicBezTo>
                <a:cubicBezTo>
                  <a:pt x="2452493" y="7385621"/>
                  <a:pt x="2454214" y="7383389"/>
                  <a:pt x="2455045" y="7380985"/>
                </a:cubicBezTo>
                <a:close/>
                <a:moveTo>
                  <a:pt x="3643359" y="4692048"/>
                </a:moveTo>
                <a:cubicBezTo>
                  <a:pt x="3650593" y="4685982"/>
                  <a:pt x="3653537" y="4666572"/>
                  <a:pt x="3641148" y="4666552"/>
                </a:cubicBezTo>
                <a:cubicBezTo>
                  <a:pt x="3645335" y="4675468"/>
                  <a:pt x="3635030" y="4682636"/>
                  <a:pt x="3643359" y="4692048"/>
                </a:cubicBezTo>
                <a:close/>
                <a:moveTo>
                  <a:pt x="2312854" y="7706820"/>
                </a:moveTo>
                <a:cubicBezTo>
                  <a:pt x="2318797" y="7695680"/>
                  <a:pt x="2313091" y="7685511"/>
                  <a:pt x="2309469" y="7675242"/>
                </a:cubicBezTo>
                <a:cubicBezTo>
                  <a:pt x="2305728" y="7675629"/>
                  <a:pt x="2299340" y="7699320"/>
                  <a:pt x="2312854" y="7706820"/>
                </a:cubicBezTo>
                <a:close/>
                <a:moveTo>
                  <a:pt x="2106200" y="8175097"/>
                </a:moveTo>
                <a:cubicBezTo>
                  <a:pt x="2085706" y="8226083"/>
                  <a:pt x="2004992" y="8307449"/>
                  <a:pt x="1961261" y="8224524"/>
                </a:cubicBezTo>
                <a:cubicBezTo>
                  <a:pt x="2002587" y="8195463"/>
                  <a:pt x="2043951" y="8184737"/>
                  <a:pt x="2033296" y="8127112"/>
                </a:cubicBezTo>
                <a:cubicBezTo>
                  <a:pt x="2026371" y="8090979"/>
                  <a:pt x="1972583" y="8011242"/>
                  <a:pt x="1913217" y="7998241"/>
                </a:cubicBezTo>
                <a:cubicBezTo>
                  <a:pt x="1849219" y="7984211"/>
                  <a:pt x="1867295" y="8066485"/>
                  <a:pt x="1811666" y="8101438"/>
                </a:cubicBezTo>
                <a:cubicBezTo>
                  <a:pt x="1735533" y="8090696"/>
                  <a:pt x="1776063" y="7996663"/>
                  <a:pt x="1823676" y="7946467"/>
                </a:cubicBezTo>
                <a:cubicBezTo>
                  <a:pt x="1897075" y="7868992"/>
                  <a:pt x="1974007" y="7922828"/>
                  <a:pt x="2055220" y="8014173"/>
                </a:cubicBezTo>
                <a:cubicBezTo>
                  <a:pt x="2097698" y="8061944"/>
                  <a:pt x="2126504" y="8124537"/>
                  <a:pt x="2106200" y="8175097"/>
                </a:cubicBezTo>
                <a:close/>
                <a:moveTo>
                  <a:pt x="2406078" y="7497323"/>
                </a:moveTo>
                <a:cubicBezTo>
                  <a:pt x="2400037" y="7493635"/>
                  <a:pt x="2407897" y="7474691"/>
                  <a:pt x="2395813" y="7480050"/>
                </a:cubicBezTo>
                <a:cubicBezTo>
                  <a:pt x="2400810" y="7483787"/>
                  <a:pt x="2391102" y="7503443"/>
                  <a:pt x="2406078" y="7497323"/>
                </a:cubicBezTo>
                <a:close/>
                <a:moveTo>
                  <a:pt x="3806339" y="4332078"/>
                </a:moveTo>
                <a:cubicBezTo>
                  <a:pt x="3808776" y="4323447"/>
                  <a:pt x="3800906" y="4306822"/>
                  <a:pt x="3802254" y="4297717"/>
                </a:cubicBezTo>
                <a:cubicBezTo>
                  <a:pt x="3787533" y="4299516"/>
                  <a:pt x="3802122" y="4325023"/>
                  <a:pt x="3799742" y="4337473"/>
                </a:cubicBezTo>
                <a:cubicBezTo>
                  <a:pt x="3803568" y="4336946"/>
                  <a:pt x="3805526" y="4334956"/>
                  <a:pt x="3806339" y="4332078"/>
                </a:cubicBezTo>
                <a:close/>
                <a:moveTo>
                  <a:pt x="394029" y="12055251"/>
                </a:moveTo>
                <a:cubicBezTo>
                  <a:pt x="395062" y="12057238"/>
                  <a:pt x="394374" y="12055913"/>
                  <a:pt x="392996" y="12053264"/>
                </a:cubicBezTo>
                <a:lnTo>
                  <a:pt x="391527" y="12050439"/>
                </a:lnTo>
                <a:lnTo>
                  <a:pt x="384729" y="12037368"/>
                </a:lnTo>
                <a:cubicBezTo>
                  <a:pt x="384729" y="12037368"/>
                  <a:pt x="386107" y="12040017"/>
                  <a:pt x="387829" y="12043329"/>
                </a:cubicBezTo>
                <a:lnTo>
                  <a:pt x="391527" y="12050439"/>
                </a:lnTo>
                <a:close/>
                <a:moveTo>
                  <a:pt x="2520053" y="7244677"/>
                </a:moveTo>
                <a:cubicBezTo>
                  <a:pt x="2515740" y="7233608"/>
                  <a:pt x="2521625" y="7221445"/>
                  <a:pt x="2507729" y="7211232"/>
                </a:cubicBezTo>
                <a:cubicBezTo>
                  <a:pt x="2502836" y="7222307"/>
                  <a:pt x="2502480" y="7253203"/>
                  <a:pt x="2520053" y="7244677"/>
                </a:cubicBezTo>
                <a:close/>
                <a:moveTo>
                  <a:pt x="3375969" y="5308081"/>
                </a:moveTo>
                <a:cubicBezTo>
                  <a:pt x="3379234" y="5298813"/>
                  <a:pt x="3381863" y="5289396"/>
                  <a:pt x="3383679" y="5285864"/>
                </a:cubicBezTo>
                <a:cubicBezTo>
                  <a:pt x="3371623" y="5278497"/>
                  <a:pt x="3350888" y="5325426"/>
                  <a:pt x="3364452" y="5329380"/>
                </a:cubicBezTo>
                <a:cubicBezTo>
                  <a:pt x="3368804" y="5326460"/>
                  <a:pt x="3372703" y="5317347"/>
                  <a:pt x="3375969" y="5308081"/>
                </a:cubicBezTo>
                <a:close/>
                <a:moveTo>
                  <a:pt x="573980" y="11652197"/>
                </a:moveTo>
                <a:cubicBezTo>
                  <a:pt x="574501" y="11651861"/>
                  <a:pt x="574453" y="11650242"/>
                  <a:pt x="573554" y="11646522"/>
                </a:cubicBezTo>
                <a:cubicBezTo>
                  <a:pt x="565892" y="11638538"/>
                  <a:pt x="557615" y="11630792"/>
                  <a:pt x="549953" y="11622807"/>
                </a:cubicBezTo>
                <a:cubicBezTo>
                  <a:pt x="537623" y="11644957"/>
                  <a:pt x="509266" y="11667692"/>
                  <a:pt x="514050" y="11690249"/>
                </a:cubicBezTo>
                <a:cubicBezTo>
                  <a:pt x="532384" y="11667175"/>
                  <a:pt x="539134" y="11641536"/>
                  <a:pt x="561497" y="11642729"/>
                </a:cubicBezTo>
                <a:cubicBezTo>
                  <a:pt x="565717" y="11642676"/>
                  <a:pt x="572413" y="11653206"/>
                  <a:pt x="573980" y="11652197"/>
                </a:cubicBezTo>
                <a:close/>
                <a:moveTo>
                  <a:pt x="1852506" y="8767480"/>
                </a:moveTo>
                <a:cubicBezTo>
                  <a:pt x="1834722" y="8758092"/>
                  <a:pt x="1826740" y="8726520"/>
                  <a:pt x="1803351" y="8730973"/>
                </a:cubicBezTo>
                <a:cubicBezTo>
                  <a:pt x="1813891" y="8741749"/>
                  <a:pt x="1829475" y="8783819"/>
                  <a:pt x="1852506" y="8767480"/>
                </a:cubicBezTo>
                <a:close/>
                <a:moveTo>
                  <a:pt x="2744382" y="6750387"/>
                </a:moveTo>
                <a:cubicBezTo>
                  <a:pt x="2727849" y="6736959"/>
                  <a:pt x="2717046" y="6720960"/>
                  <a:pt x="2700752" y="6708147"/>
                </a:cubicBezTo>
                <a:cubicBezTo>
                  <a:pt x="2685200" y="6728320"/>
                  <a:pt x="2668451" y="6762761"/>
                  <a:pt x="2659985" y="6791166"/>
                </a:cubicBezTo>
                <a:cubicBezTo>
                  <a:pt x="2682477" y="6798043"/>
                  <a:pt x="2703349" y="6801652"/>
                  <a:pt x="2722689" y="6799482"/>
                </a:cubicBezTo>
                <a:cubicBezTo>
                  <a:pt x="2721602" y="6781143"/>
                  <a:pt x="2736837" y="6767463"/>
                  <a:pt x="2744382" y="6750387"/>
                </a:cubicBezTo>
                <a:close/>
                <a:moveTo>
                  <a:pt x="2539176" y="7220457"/>
                </a:moveTo>
                <a:cubicBezTo>
                  <a:pt x="2541426" y="7209831"/>
                  <a:pt x="2530872" y="7197913"/>
                  <a:pt x="2522581" y="7198450"/>
                </a:cubicBezTo>
                <a:cubicBezTo>
                  <a:pt x="2523524" y="7209048"/>
                  <a:pt x="2520530" y="7220452"/>
                  <a:pt x="2532099" y="7230145"/>
                </a:cubicBezTo>
                <a:cubicBezTo>
                  <a:pt x="2536252" y="7227399"/>
                  <a:pt x="2538425" y="7224000"/>
                  <a:pt x="2539176" y="7220457"/>
                </a:cubicBezTo>
                <a:close/>
                <a:moveTo>
                  <a:pt x="2509071" y="7289206"/>
                </a:moveTo>
                <a:cubicBezTo>
                  <a:pt x="2498495" y="7278424"/>
                  <a:pt x="2489716" y="7278617"/>
                  <a:pt x="2480407" y="7276541"/>
                </a:cubicBezTo>
                <a:cubicBezTo>
                  <a:pt x="2481501" y="7252079"/>
                  <a:pt x="2481977" y="7227854"/>
                  <a:pt x="2463717" y="7205531"/>
                </a:cubicBezTo>
                <a:cubicBezTo>
                  <a:pt x="2454034" y="7229761"/>
                  <a:pt x="2478078" y="7250567"/>
                  <a:pt x="2471954" y="7274842"/>
                </a:cubicBezTo>
                <a:cubicBezTo>
                  <a:pt x="2444864" y="7251672"/>
                  <a:pt x="2468474" y="7208651"/>
                  <a:pt x="2432880" y="7195470"/>
                </a:cubicBezTo>
                <a:cubicBezTo>
                  <a:pt x="2445973" y="7219072"/>
                  <a:pt x="2446591" y="7244290"/>
                  <a:pt x="2452189" y="7268654"/>
                </a:cubicBezTo>
                <a:cubicBezTo>
                  <a:pt x="2470807" y="7272808"/>
                  <a:pt x="2492166" y="7298535"/>
                  <a:pt x="2509071" y="7289206"/>
                </a:cubicBezTo>
                <a:close/>
                <a:moveTo>
                  <a:pt x="2318592" y="7730770"/>
                </a:moveTo>
                <a:cubicBezTo>
                  <a:pt x="2298091" y="7712534"/>
                  <a:pt x="2293298" y="7708377"/>
                  <a:pt x="2271052" y="7692939"/>
                </a:cubicBezTo>
                <a:cubicBezTo>
                  <a:pt x="2264494" y="7704318"/>
                  <a:pt x="2221148" y="7741251"/>
                  <a:pt x="2238285" y="7759020"/>
                </a:cubicBezTo>
                <a:cubicBezTo>
                  <a:pt x="2257267" y="7776075"/>
                  <a:pt x="2295971" y="7760035"/>
                  <a:pt x="2318592" y="7730770"/>
                </a:cubicBezTo>
                <a:close/>
                <a:moveTo>
                  <a:pt x="1557771" y="9454733"/>
                </a:moveTo>
                <a:cubicBezTo>
                  <a:pt x="1549462" y="9479498"/>
                  <a:pt x="1537778" y="9503559"/>
                  <a:pt x="1522357" y="9525747"/>
                </a:cubicBezTo>
                <a:cubicBezTo>
                  <a:pt x="1498911" y="9503685"/>
                  <a:pt x="1534246" y="9469945"/>
                  <a:pt x="1542643" y="9445163"/>
                </a:cubicBezTo>
                <a:cubicBezTo>
                  <a:pt x="1554134" y="9411064"/>
                  <a:pt x="1557355" y="9370258"/>
                  <a:pt x="1555669" y="9335932"/>
                </a:cubicBezTo>
                <a:cubicBezTo>
                  <a:pt x="1554513" y="9303877"/>
                  <a:pt x="1530642" y="9268908"/>
                  <a:pt x="1551174" y="9244400"/>
                </a:cubicBezTo>
                <a:cubicBezTo>
                  <a:pt x="1577249" y="9299804"/>
                  <a:pt x="1582699" y="9380438"/>
                  <a:pt x="1557771" y="9454733"/>
                </a:cubicBezTo>
                <a:close/>
                <a:moveTo>
                  <a:pt x="2766156" y="6724689"/>
                </a:moveTo>
                <a:cubicBezTo>
                  <a:pt x="2765444" y="6707774"/>
                  <a:pt x="2737854" y="6688312"/>
                  <a:pt x="2722816" y="6675545"/>
                </a:cubicBezTo>
                <a:cubicBezTo>
                  <a:pt x="2717045" y="6681670"/>
                  <a:pt x="2710510" y="6684905"/>
                  <a:pt x="2706599" y="6694913"/>
                </a:cubicBezTo>
                <a:cubicBezTo>
                  <a:pt x="2722805" y="6710238"/>
                  <a:pt x="2734700" y="6727230"/>
                  <a:pt x="2756449" y="6740411"/>
                </a:cubicBezTo>
                <a:cubicBezTo>
                  <a:pt x="2763645" y="6735681"/>
                  <a:pt x="2766394" y="6730327"/>
                  <a:pt x="2766156" y="6724689"/>
                </a:cubicBezTo>
                <a:close/>
                <a:moveTo>
                  <a:pt x="873416" y="11010030"/>
                </a:moveTo>
                <a:cubicBezTo>
                  <a:pt x="873515" y="10990221"/>
                  <a:pt x="842493" y="11008583"/>
                  <a:pt x="841223" y="10990716"/>
                </a:cubicBezTo>
                <a:cubicBezTo>
                  <a:pt x="856012" y="10986051"/>
                  <a:pt x="885153" y="10993836"/>
                  <a:pt x="881755" y="10975028"/>
                </a:cubicBezTo>
                <a:cubicBezTo>
                  <a:pt x="860538" y="10980415"/>
                  <a:pt x="831427" y="10986387"/>
                  <a:pt x="823770" y="10965697"/>
                </a:cubicBezTo>
                <a:cubicBezTo>
                  <a:pt x="837785" y="10953564"/>
                  <a:pt x="865044" y="10965608"/>
                  <a:pt x="876088" y="10956745"/>
                </a:cubicBezTo>
                <a:cubicBezTo>
                  <a:pt x="875226" y="10951783"/>
                  <a:pt x="874978" y="10946583"/>
                  <a:pt x="874116" y="10941620"/>
                </a:cubicBezTo>
                <a:cubicBezTo>
                  <a:pt x="860912" y="10935786"/>
                  <a:pt x="812546" y="10957684"/>
                  <a:pt x="808464" y="10928902"/>
                </a:cubicBezTo>
                <a:cubicBezTo>
                  <a:pt x="829641" y="10927060"/>
                  <a:pt x="851006" y="10924793"/>
                  <a:pt x="872371" y="10922525"/>
                </a:cubicBezTo>
                <a:cubicBezTo>
                  <a:pt x="873152" y="10890802"/>
                  <a:pt x="848519" y="10911986"/>
                  <a:pt x="833444" y="10914996"/>
                </a:cubicBezTo>
                <a:cubicBezTo>
                  <a:pt x="825401" y="10912460"/>
                  <a:pt x="821270" y="10904527"/>
                  <a:pt x="809879" y="10906112"/>
                </a:cubicBezTo>
                <a:cubicBezTo>
                  <a:pt x="764931" y="10934100"/>
                  <a:pt x="693931" y="10940397"/>
                  <a:pt x="635958" y="10957539"/>
                </a:cubicBezTo>
                <a:cubicBezTo>
                  <a:pt x="637315" y="10972901"/>
                  <a:pt x="638485" y="10988689"/>
                  <a:pt x="644181" y="10998841"/>
                </a:cubicBezTo>
                <a:cubicBezTo>
                  <a:pt x="727245" y="10996348"/>
                  <a:pt x="805617" y="11030976"/>
                  <a:pt x="873416" y="11010030"/>
                </a:cubicBezTo>
                <a:close/>
                <a:moveTo>
                  <a:pt x="3277195" y="5570758"/>
                </a:moveTo>
                <a:cubicBezTo>
                  <a:pt x="3270590" y="5563760"/>
                  <a:pt x="3254737" y="5573071"/>
                  <a:pt x="3263805" y="5579116"/>
                </a:cubicBezTo>
                <a:cubicBezTo>
                  <a:pt x="3267109" y="5573949"/>
                  <a:pt x="3273652" y="5575312"/>
                  <a:pt x="3277195" y="5570758"/>
                </a:cubicBezTo>
                <a:close/>
                <a:moveTo>
                  <a:pt x="3373703" y="5352336"/>
                </a:moveTo>
                <a:cubicBezTo>
                  <a:pt x="3366772" y="5347232"/>
                  <a:pt x="3367653" y="5339461"/>
                  <a:pt x="3357028" y="5335787"/>
                </a:cubicBezTo>
                <a:cubicBezTo>
                  <a:pt x="3348207" y="5352285"/>
                  <a:pt x="3371291" y="5354330"/>
                  <a:pt x="3373703" y="5352336"/>
                </a:cubicBezTo>
                <a:close/>
                <a:moveTo>
                  <a:pt x="4652674" y="2463528"/>
                </a:moveTo>
                <a:cubicBezTo>
                  <a:pt x="4646290" y="2456039"/>
                  <a:pt x="4639358" y="2455816"/>
                  <a:pt x="4632883" y="2463835"/>
                </a:cubicBezTo>
                <a:lnTo>
                  <a:pt x="4642932" y="2473577"/>
                </a:lnTo>
                <a:close/>
                <a:moveTo>
                  <a:pt x="5295346" y="1009087"/>
                </a:moveTo>
                <a:cubicBezTo>
                  <a:pt x="5300595" y="1000687"/>
                  <a:pt x="5299000" y="993857"/>
                  <a:pt x="5289462" y="987601"/>
                </a:cubicBezTo>
                <a:cubicBezTo>
                  <a:pt x="5280457" y="996383"/>
                  <a:pt x="5287284" y="1002973"/>
                  <a:pt x="5295346" y="1009087"/>
                </a:cubicBezTo>
                <a:close/>
                <a:moveTo>
                  <a:pt x="2742862" y="6788495"/>
                </a:moveTo>
                <a:lnTo>
                  <a:pt x="2736454" y="6785664"/>
                </a:lnTo>
                <a:lnTo>
                  <a:pt x="2730607" y="6798898"/>
                </a:lnTo>
                <a:lnTo>
                  <a:pt x="2737015" y="6801730"/>
                </a:lnTo>
                <a:close/>
                <a:moveTo>
                  <a:pt x="1268312" y="10127105"/>
                </a:moveTo>
                <a:cubicBezTo>
                  <a:pt x="1282063" y="10113301"/>
                  <a:pt x="1258539" y="10101887"/>
                  <a:pt x="1249648" y="10108154"/>
                </a:cubicBezTo>
                <a:cubicBezTo>
                  <a:pt x="1262214" y="10113196"/>
                  <a:pt x="1259864" y="10120824"/>
                  <a:pt x="1268312" y="10127105"/>
                </a:cubicBezTo>
                <a:close/>
                <a:moveTo>
                  <a:pt x="3404908" y="5294526"/>
                </a:moveTo>
                <a:cubicBezTo>
                  <a:pt x="3405393" y="5293610"/>
                  <a:pt x="3404654" y="5291817"/>
                  <a:pt x="3401792" y="5288764"/>
                </a:cubicBezTo>
                <a:cubicBezTo>
                  <a:pt x="3399606" y="5286782"/>
                  <a:pt x="3392497" y="5286699"/>
                  <a:pt x="3391793" y="5289448"/>
                </a:cubicBezTo>
                <a:cubicBezTo>
                  <a:pt x="3390982" y="5292150"/>
                  <a:pt x="3403453" y="5297279"/>
                  <a:pt x="3404908" y="5294526"/>
                </a:cubicBezTo>
                <a:close/>
                <a:moveTo>
                  <a:pt x="4626990" y="2530906"/>
                </a:moveTo>
                <a:cubicBezTo>
                  <a:pt x="4636021" y="2517570"/>
                  <a:pt x="4636479" y="2504360"/>
                  <a:pt x="4619773" y="2490763"/>
                </a:cubicBezTo>
                <a:cubicBezTo>
                  <a:pt x="4603817" y="2504542"/>
                  <a:pt x="4613592" y="2517917"/>
                  <a:pt x="4626990" y="2530906"/>
                </a:cubicBezTo>
                <a:close/>
                <a:moveTo>
                  <a:pt x="3828976" y="4337713"/>
                </a:moveTo>
                <a:cubicBezTo>
                  <a:pt x="3827068" y="4324916"/>
                  <a:pt x="3835016" y="4303930"/>
                  <a:pt x="3820373" y="4295989"/>
                </a:cubicBezTo>
                <a:cubicBezTo>
                  <a:pt x="3815560" y="4305245"/>
                  <a:pt x="3818274" y="4334408"/>
                  <a:pt x="3828976" y="4337713"/>
                </a:cubicBezTo>
                <a:close/>
                <a:moveTo>
                  <a:pt x="2731917" y="6830603"/>
                </a:moveTo>
                <a:cubicBezTo>
                  <a:pt x="2728260" y="6828477"/>
                  <a:pt x="2724604" y="6826351"/>
                  <a:pt x="2728338" y="6821368"/>
                </a:cubicBezTo>
                <a:cubicBezTo>
                  <a:pt x="2702845" y="6808573"/>
                  <a:pt x="2683315" y="6811170"/>
                  <a:pt x="2659064" y="6802496"/>
                </a:cubicBezTo>
                <a:cubicBezTo>
                  <a:pt x="2655253" y="6814588"/>
                  <a:pt x="2648790" y="6828061"/>
                  <a:pt x="2655636" y="6835678"/>
                </a:cubicBezTo>
                <a:cubicBezTo>
                  <a:pt x="2676674" y="6829666"/>
                  <a:pt x="2704820" y="6841082"/>
                  <a:pt x="2727578" y="6840422"/>
                </a:cubicBezTo>
                <a:close/>
                <a:moveTo>
                  <a:pt x="5471477" y="630956"/>
                </a:moveTo>
                <a:cubicBezTo>
                  <a:pt x="5478112" y="619695"/>
                  <a:pt x="5483512" y="607762"/>
                  <a:pt x="5484801" y="597335"/>
                </a:cubicBezTo>
                <a:cubicBezTo>
                  <a:pt x="5460001" y="630359"/>
                  <a:pt x="5438568" y="663849"/>
                  <a:pt x="5434155" y="694630"/>
                </a:cubicBezTo>
                <a:cubicBezTo>
                  <a:pt x="5444049" y="682636"/>
                  <a:pt x="5451429" y="670554"/>
                  <a:pt x="5450750" y="660537"/>
                </a:cubicBezTo>
                <a:cubicBezTo>
                  <a:pt x="5456975" y="652804"/>
                  <a:pt x="5464843" y="642216"/>
                  <a:pt x="5471477" y="630956"/>
                </a:cubicBezTo>
                <a:close/>
                <a:moveTo>
                  <a:pt x="3688854" y="4669782"/>
                </a:moveTo>
                <a:cubicBezTo>
                  <a:pt x="3588076" y="4762962"/>
                  <a:pt x="3478789" y="4851755"/>
                  <a:pt x="3399850" y="4951987"/>
                </a:cubicBezTo>
                <a:cubicBezTo>
                  <a:pt x="3373860" y="4956843"/>
                  <a:pt x="3347076" y="4920814"/>
                  <a:pt x="3328056" y="4895392"/>
                </a:cubicBezTo>
                <a:cubicBezTo>
                  <a:pt x="3293505" y="4848756"/>
                  <a:pt x="3269527" y="4787415"/>
                  <a:pt x="3275581" y="4736633"/>
                </a:cubicBezTo>
                <a:cubicBezTo>
                  <a:pt x="3280804" y="4694584"/>
                  <a:pt x="3315589" y="4630029"/>
                  <a:pt x="3348513" y="4593422"/>
                </a:cubicBezTo>
                <a:cubicBezTo>
                  <a:pt x="3383879" y="4553954"/>
                  <a:pt x="3483197" y="4518833"/>
                  <a:pt x="3529024" y="4523728"/>
                </a:cubicBezTo>
                <a:cubicBezTo>
                  <a:pt x="3589782" y="4530210"/>
                  <a:pt x="3673367" y="4586546"/>
                  <a:pt x="3688854" y="4669782"/>
                </a:cubicBezTo>
                <a:close/>
                <a:moveTo>
                  <a:pt x="2580128" y="7181623"/>
                </a:moveTo>
                <a:cubicBezTo>
                  <a:pt x="2572273" y="7175098"/>
                  <a:pt x="2564230" y="7168998"/>
                  <a:pt x="2556374" y="7162473"/>
                </a:cubicBezTo>
                <a:cubicBezTo>
                  <a:pt x="2552662" y="7172032"/>
                  <a:pt x="2547478" y="7181451"/>
                  <a:pt x="2559371" y="7189251"/>
                </a:cubicBezTo>
                <a:cubicBezTo>
                  <a:pt x="2566387" y="7187260"/>
                  <a:pt x="2573797" y="7189007"/>
                  <a:pt x="2580128" y="7181623"/>
                </a:cubicBezTo>
                <a:close/>
                <a:moveTo>
                  <a:pt x="1490833" y="9652987"/>
                </a:moveTo>
                <a:cubicBezTo>
                  <a:pt x="1455702" y="9638995"/>
                  <a:pt x="1413018" y="9615546"/>
                  <a:pt x="1395503" y="9620554"/>
                </a:cubicBezTo>
                <a:cubicBezTo>
                  <a:pt x="1418081" y="9634100"/>
                  <a:pt x="1458581" y="9655564"/>
                  <a:pt x="1490833" y="9652987"/>
                </a:cubicBezTo>
                <a:close/>
                <a:moveTo>
                  <a:pt x="1494603" y="9644454"/>
                </a:moveTo>
                <a:cubicBezTo>
                  <a:pt x="1501239" y="9625971"/>
                  <a:pt x="1478534" y="9618488"/>
                  <a:pt x="1472250" y="9605004"/>
                </a:cubicBezTo>
                <a:cubicBezTo>
                  <a:pt x="1468690" y="9622297"/>
                  <a:pt x="1478476" y="9634779"/>
                  <a:pt x="1494603" y="9644454"/>
                </a:cubicBezTo>
                <a:close/>
                <a:moveTo>
                  <a:pt x="1880839" y="8770310"/>
                </a:moveTo>
                <a:cubicBezTo>
                  <a:pt x="1866091" y="8763284"/>
                  <a:pt x="1860531" y="8734312"/>
                  <a:pt x="1838521" y="8741414"/>
                </a:cubicBezTo>
                <a:cubicBezTo>
                  <a:pt x="1855679" y="8746446"/>
                  <a:pt x="1862690" y="8788296"/>
                  <a:pt x="1880839" y="8770310"/>
                </a:cubicBezTo>
                <a:close/>
                <a:moveTo>
                  <a:pt x="1023406" y="10714681"/>
                </a:moveTo>
                <a:cubicBezTo>
                  <a:pt x="1015041" y="10729139"/>
                  <a:pt x="1004449" y="10741850"/>
                  <a:pt x="992823" y="10753724"/>
                </a:cubicBezTo>
                <a:cubicBezTo>
                  <a:pt x="990721" y="10749240"/>
                  <a:pt x="987441" y="10746268"/>
                  <a:pt x="980576" y="10746789"/>
                </a:cubicBezTo>
                <a:cubicBezTo>
                  <a:pt x="980597" y="10705160"/>
                  <a:pt x="986676" y="10650975"/>
                  <a:pt x="1040628" y="10665165"/>
                </a:cubicBezTo>
                <a:cubicBezTo>
                  <a:pt x="1037910" y="10684022"/>
                  <a:pt x="1031772" y="10700224"/>
                  <a:pt x="1023406" y="10714681"/>
                </a:cubicBezTo>
                <a:close/>
                <a:moveTo>
                  <a:pt x="3833287" y="4356565"/>
                </a:moveTo>
                <a:cubicBezTo>
                  <a:pt x="3832862" y="4353199"/>
                  <a:pt x="3830506" y="4350151"/>
                  <a:pt x="3826935" y="4352223"/>
                </a:cubicBezTo>
                <a:cubicBezTo>
                  <a:pt x="3824018" y="4353762"/>
                  <a:pt x="3823460" y="4361892"/>
                  <a:pt x="3828057" y="4362825"/>
                </a:cubicBezTo>
                <a:cubicBezTo>
                  <a:pt x="3832207" y="4363618"/>
                  <a:pt x="3833712" y="4359933"/>
                  <a:pt x="3833287" y="4356565"/>
                </a:cubicBezTo>
                <a:close/>
                <a:moveTo>
                  <a:pt x="5060834" y="1579993"/>
                </a:moveTo>
                <a:cubicBezTo>
                  <a:pt x="5038406" y="1556194"/>
                  <a:pt x="5021786" y="1529840"/>
                  <a:pt x="4991832" y="1509464"/>
                </a:cubicBezTo>
                <a:cubicBezTo>
                  <a:pt x="4992474" y="1550866"/>
                  <a:pt x="4996903" y="1590228"/>
                  <a:pt x="5017653" y="1623499"/>
                </a:cubicBezTo>
                <a:cubicBezTo>
                  <a:pt x="5031608" y="1608965"/>
                  <a:pt x="5050161" y="1604029"/>
                  <a:pt x="5060834" y="1579993"/>
                </a:cubicBezTo>
                <a:close/>
                <a:moveTo>
                  <a:pt x="5282490" y="1078611"/>
                </a:moveTo>
                <a:cubicBezTo>
                  <a:pt x="5277654" y="1073416"/>
                  <a:pt x="5279628" y="1066644"/>
                  <a:pt x="5269777" y="1061272"/>
                </a:cubicBezTo>
                <a:cubicBezTo>
                  <a:pt x="5262550" y="1067252"/>
                  <a:pt x="5274976" y="1082935"/>
                  <a:pt x="5282490" y="1078611"/>
                </a:cubicBezTo>
                <a:close/>
                <a:moveTo>
                  <a:pt x="613128" y="11654809"/>
                </a:moveTo>
                <a:cubicBezTo>
                  <a:pt x="574935" y="11672176"/>
                  <a:pt x="572925" y="11728529"/>
                  <a:pt x="537427" y="11745554"/>
                </a:cubicBezTo>
                <a:cubicBezTo>
                  <a:pt x="522569" y="11712413"/>
                  <a:pt x="487913" y="11706810"/>
                  <a:pt x="478727" y="11670042"/>
                </a:cubicBezTo>
                <a:cubicBezTo>
                  <a:pt x="513232" y="11654113"/>
                  <a:pt x="531230" y="11619134"/>
                  <a:pt x="542234" y="11590776"/>
                </a:cubicBezTo>
                <a:cubicBezTo>
                  <a:pt x="565640" y="11601118"/>
                  <a:pt x="596189" y="11621771"/>
                  <a:pt x="613128" y="11654809"/>
                </a:cubicBezTo>
                <a:close/>
                <a:moveTo>
                  <a:pt x="5460071" y="690419"/>
                </a:moveTo>
                <a:cubicBezTo>
                  <a:pt x="5460985" y="687051"/>
                  <a:pt x="5460316" y="683942"/>
                  <a:pt x="5456329" y="681414"/>
                </a:cubicBezTo>
                <a:cubicBezTo>
                  <a:pt x="5448942" y="688890"/>
                  <a:pt x="5451322" y="695055"/>
                  <a:pt x="5454319" y="700982"/>
                </a:cubicBezTo>
                <a:cubicBezTo>
                  <a:pt x="5456661" y="697414"/>
                  <a:pt x="5459157" y="693787"/>
                  <a:pt x="5460071" y="690419"/>
                </a:cubicBezTo>
                <a:close/>
                <a:moveTo>
                  <a:pt x="5511519" y="578455"/>
                </a:moveTo>
                <a:cubicBezTo>
                  <a:pt x="5509811" y="577701"/>
                  <a:pt x="5508054" y="575901"/>
                  <a:pt x="5506107" y="574530"/>
                </a:cubicBezTo>
                <a:cubicBezTo>
                  <a:pt x="5504735" y="576481"/>
                  <a:pt x="5503362" y="578431"/>
                  <a:pt x="5501752" y="579766"/>
                </a:cubicBezTo>
                <a:cubicBezTo>
                  <a:pt x="5503699" y="581137"/>
                  <a:pt x="5505456" y="582936"/>
                  <a:pt x="5507591" y="583880"/>
                </a:cubicBezTo>
                <a:cubicBezTo>
                  <a:pt x="5508774" y="582357"/>
                  <a:pt x="5510147" y="580406"/>
                  <a:pt x="5511519" y="578455"/>
                </a:cubicBezTo>
                <a:close/>
                <a:moveTo>
                  <a:pt x="2442014" y="7525938"/>
                </a:moveTo>
                <a:cubicBezTo>
                  <a:pt x="2450624" y="7518025"/>
                  <a:pt x="2440682" y="7511594"/>
                  <a:pt x="2439280" y="7504351"/>
                </a:cubicBezTo>
                <a:cubicBezTo>
                  <a:pt x="2433613" y="7512546"/>
                  <a:pt x="2434588" y="7519600"/>
                  <a:pt x="2442014" y="7525938"/>
                </a:cubicBezTo>
                <a:close/>
                <a:moveTo>
                  <a:pt x="5423046" y="783312"/>
                </a:moveTo>
                <a:cubicBezTo>
                  <a:pt x="5411900" y="781967"/>
                  <a:pt x="5400810" y="786272"/>
                  <a:pt x="5394432" y="770669"/>
                </a:cubicBezTo>
                <a:cubicBezTo>
                  <a:pt x="5391323" y="784638"/>
                  <a:pt x="5404612" y="791532"/>
                  <a:pt x="5417375" y="796148"/>
                </a:cubicBezTo>
                <a:cubicBezTo>
                  <a:pt x="5421351" y="791768"/>
                  <a:pt x="5423242" y="787489"/>
                  <a:pt x="5423046" y="783312"/>
                </a:cubicBezTo>
                <a:close/>
                <a:moveTo>
                  <a:pt x="5247536" y="1182085"/>
                </a:moveTo>
                <a:cubicBezTo>
                  <a:pt x="5239853" y="1178691"/>
                  <a:pt x="5239987" y="1155299"/>
                  <a:pt x="5228269" y="1167965"/>
                </a:cubicBezTo>
                <a:cubicBezTo>
                  <a:pt x="5225581" y="1172894"/>
                  <a:pt x="5243755" y="1186023"/>
                  <a:pt x="5247536" y="1182085"/>
                </a:cubicBezTo>
                <a:close/>
                <a:moveTo>
                  <a:pt x="2750087" y="6834549"/>
                </a:moveTo>
                <a:cubicBezTo>
                  <a:pt x="2742347" y="6830109"/>
                  <a:pt x="2749010" y="6820806"/>
                  <a:pt x="2737764" y="6817369"/>
                </a:cubicBezTo>
                <a:cubicBezTo>
                  <a:pt x="2732710" y="6825341"/>
                  <a:pt x="2740999" y="6841249"/>
                  <a:pt x="2750087" y="6834549"/>
                </a:cubicBezTo>
                <a:close/>
                <a:moveTo>
                  <a:pt x="5353233" y="945781"/>
                </a:moveTo>
                <a:cubicBezTo>
                  <a:pt x="5336834" y="937002"/>
                  <a:pt x="5342124" y="925029"/>
                  <a:pt x="5329638" y="915423"/>
                </a:cubicBezTo>
                <a:cubicBezTo>
                  <a:pt x="5316000" y="931374"/>
                  <a:pt x="5339328" y="941681"/>
                  <a:pt x="5347144" y="953823"/>
                </a:cubicBezTo>
                <a:cubicBezTo>
                  <a:pt x="5349315" y="951205"/>
                  <a:pt x="5351062" y="948399"/>
                  <a:pt x="5353233" y="945781"/>
                </a:cubicBezTo>
                <a:close/>
                <a:moveTo>
                  <a:pt x="2356435" y="7731685"/>
                </a:moveTo>
                <a:cubicBezTo>
                  <a:pt x="2350103" y="7717160"/>
                  <a:pt x="2332610" y="7709431"/>
                  <a:pt x="2325574" y="7697654"/>
                </a:cubicBezTo>
                <a:cubicBezTo>
                  <a:pt x="2329068" y="7713984"/>
                  <a:pt x="2341938" y="7729868"/>
                  <a:pt x="2318017" y="7749381"/>
                </a:cubicBezTo>
                <a:cubicBezTo>
                  <a:pt x="2331760" y="7752904"/>
                  <a:pt x="2344480" y="7743738"/>
                  <a:pt x="2356435" y="7731685"/>
                </a:cubicBezTo>
                <a:close/>
                <a:moveTo>
                  <a:pt x="504265" y="11925038"/>
                </a:moveTo>
                <a:cubicBezTo>
                  <a:pt x="487333" y="11914500"/>
                  <a:pt x="494998" y="11904132"/>
                  <a:pt x="480782" y="11893266"/>
                </a:cubicBezTo>
                <a:cubicBezTo>
                  <a:pt x="462284" y="11901394"/>
                  <a:pt x="497382" y="11930147"/>
                  <a:pt x="504265" y="11925038"/>
                </a:cubicBezTo>
                <a:close/>
                <a:moveTo>
                  <a:pt x="5636660" y="319543"/>
                </a:moveTo>
                <a:cubicBezTo>
                  <a:pt x="5633414" y="316586"/>
                  <a:pt x="5634256" y="312388"/>
                  <a:pt x="5627671" y="308970"/>
                </a:cubicBezTo>
                <a:cubicBezTo>
                  <a:pt x="5621424" y="317381"/>
                  <a:pt x="5619691" y="324740"/>
                  <a:pt x="5623741" y="331607"/>
                </a:cubicBezTo>
                <a:cubicBezTo>
                  <a:pt x="5627355" y="324572"/>
                  <a:pt x="5631772" y="321446"/>
                  <a:pt x="5636660" y="319543"/>
                </a:cubicBezTo>
                <a:close/>
                <a:moveTo>
                  <a:pt x="5315810" y="1049777"/>
                </a:moveTo>
                <a:cubicBezTo>
                  <a:pt x="5300475" y="1057804"/>
                  <a:pt x="5290131" y="1026690"/>
                  <a:pt x="5270078" y="1019872"/>
                </a:cubicBezTo>
                <a:cubicBezTo>
                  <a:pt x="5266785" y="1004124"/>
                  <a:pt x="5278895" y="985995"/>
                  <a:pt x="5286443" y="968912"/>
                </a:cubicBezTo>
                <a:cubicBezTo>
                  <a:pt x="5304146" y="983370"/>
                  <a:pt x="5307508" y="992001"/>
                  <a:pt x="5320820" y="1002477"/>
                </a:cubicBezTo>
                <a:cubicBezTo>
                  <a:pt x="5321163" y="1017942"/>
                  <a:pt x="5312140" y="1034883"/>
                  <a:pt x="5315810" y="1049777"/>
                </a:cubicBezTo>
                <a:close/>
                <a:moveTo>
                  <a:pt x="4689414" y="2467509"/>
                </a:moveTo>
                <a:cubicBezTo>
                  <a:pt x="4690934" y="2465449"/>
                  <a:pt x="4691429" y="2462761"/>
                  <a:pt x="4690226" y="2459645"/>
                </a:cubicBezTo>
                <a:cubicBezTo>
                  <a:pt x="4682056" y="2464721"/>
                  <a:pt x="4673905" y="2449671"/>
                  <a:pt x="4666203" y="2463648"/>
                </a:cubicBezTo>
                <a:cubicBezTo>
                  <a:pt x="4671068" y="2474212"/>
                  <a:pt x="4684855" y="2473689"/>
                  <a:pt x="4689414" y="2467509"/>
                </a:cubicBezTo>
                <a:close/>
                <a:moveTo>
                  <a:pt x="3407263" y="5372258"/>
                </a:moveTo>
                <a:cubicBezTo>
                  <a:pt x="3400229" y="5365074"/>
                  <a:pt x="3397510" y="5338886"/>
                  <a:pt x="3380940" y="5346353"/>
                </a:cubicBezTo>
                <a:cubicBezTo>
                  <a:pt x="3391665" y="5352113"/>
                  <a:pt x="3393770" y="5378539"/>
                  <a:pt x="3407263" y="5372258"/>
                </a:cubicBezTo>
                <a:close/>
                <a:moveTo>
                  <a:pt x="5594671" y="421646"/>
                </a:moveTo>
                <a:cubicBezTo>
                  <a:pt x="5590449" y="415158"/>
                  <a:pt x="5590566" y="408018"/>
                  <a:pt x="5579931" y="402292"/>
                </a:cubicBezTo>
                <a:cubicBezTo>
                  <a:pt x="5577185" y="406215"/>
                  <a:pt x="5574205" y="409521"/>
                  <a:pt x="5571459" y="413445"/>
                </a:cubicBezTo>
                <a:cubicBezTo>
                  <a:pt x="5573036" y="421334"/>
                  <a:pt x="5587586" y="426221"/>
                  <a:pt x="5594671" y="421646"/>
                </a:cubicBezTo>
                <a:close/>
                <a:moveTo>
                  <a:pt x="4712743" y="2422344"/>
                </a:moveTo>
                <a:cubicBezTo>
                  <a:pt x="4690511" y="2350105"/>
                  <a:pt x="4709515" y="2277556"/>
                  <a:pt x="4739398" y="2204508"/>
                </a:cubicBezTo>
                <a:cubicBezTo>
                  <a:pt x="4670626" y="2195018"/>
                  <a:pt x="4540758" y="2202974"/>
                  <a:pt x="4458368" y="2208872"/>
                </a:cubicBezTo>
                <a:cubicBezTo>
                  <a:pt x="4415852" y="2211842"/>
                  <a:pt x="4375803" y="2203556"/>
                  <a:pt x="4340890" y="2207397"/>
                </a:cubicBezTo>
                <a:cubicBezTo>
                  <a:pt x="4296092" y="2212052"/>
                  <a:pt x="4249433" y="2288330"/>
                  <a:pt x="4305549" y="2311543"/>
                </a:cubicBezTo>
                <a:cubicBezTo>
                  <a:pt x="4321370" y="2289192"/>
                  <a:pt x="4298614" y="2268430"/>
                  <a:pt x="4314790" y="2247724"/>
                </a:cubicBezTo>
                <a:cubicBezTo>
                  <a:pt x="4340982" y="2213335"/>
                  <a:pt x="4398184" y="2221354"/>
                  <a:pt x="4435598" y="2272572"/>
                </a:cubicBezTo>
                <a:cubicBezTo>
                  <a:pt x="4442991" y="2323926"/>
                  <a:pt x="4431912" y="2375566"/>
                  <a:pt x="4438308" y="2426611"/>
                </a:cubicBezTo>
                <a:cubicBezTo>
                  <a:pt x="4449919" y="2430720"/>
                  <a:pt x="4463236" y="2438431"/>
                  <a:pt x="4475079" y="2436267"/>
                </a:cubicBezTo>
                <a:cubicBezTo>
                  <a:pt x="4531317" y="2424501"/>
                  <a:pt x="4475855" y="2336942"/>
                  <a:pt x="4509884" y="2318598"/>
                </a:cubicBezTo>
                <a:cubicBezTo>
                  <a:pt x="4520005" y="2354403"/>
                  <a:pt x="4493774" y="2407598"/>
                  <a:pt x="4525167" y="2432185"/>
                </a:cubicBezTo>
                <a:cubicBezTo>
                  <a:pt x="4552891" y="2390184"/>
                  <a:pt x="4513721" y="2332065"/>
                  <a:pt x="4539974" y="2301634"/>
                </a:cubicBezTo>
                <a:cubicBezTo>
                  <a:pt x="4560408" y="2342888"/>
                  <a:pt x="4520729" y="2401241"/>
                  <a:pt x="4552215" y="2431765"/>
                </a:cubicBezTo>
                <a:cubicBezTo>
                  <a:pt x="4571712" y="2433772"/>
                  <a:pt x="4570492" y="2418944"/>
                  <a:pt x="4571922" y="2404735"/>
                </a:cubicBezTo>
                <a:cubicBezTo>
                  <a:pt x="4577008" y="2413564"/>
                  <a:pt x="4573182" y="2422202"/>
                  <a:pt x="4585199" y="2431253"/>
                </a:cubicBezTo>
                <a:cubicBezTo>
                  <a:pt x="4598332" y="2427090"/>
                  <a:pt x="4594068" y="2407361"/>
                  <a:pt x="4601762" y="2414169"/>
                </a:cubicBezTo>
                <a:cubicBezTo>
                  <a:pt x="4605802" y="2419386"/>
                  <a:pt x="4603914" y="2425354"/>
                  <a:pt x="4612247" y="2430833"/>
                </a:cubicBezTo>
                <a:cubicBezTo>
                  <a:pt x="4626181" y="2414450"/>
                  <a:pt x="4630028" y="2428577"/>
                  <a:pt x="4649139" y="2426961"/>
                </a:cubicBezTo>
                <a:cubicBezTo>
                  <a:pt x="4644967" y="2413169"/>
                  <a:pt x="4644438" y="2400310"/>
                  <a:pt x="4641920" y="2386822"/>
                </a:cubicBezTo>
                <a:cubicBezTo>
                  <a:pt x="4649936" y="2371851"/>
                  <a:pt x="4647204" y="2344509"/>
                  <a:pt x="4651160" y="2323002"/>
                </a:cubicBezTo>
                <a:cubicBezTo>
                  <a:pt x="4653859" y="2305474"/>
                  <a:pt x="4650273" y="2265609"/>
                  <a:pt x="4680173" y="2279002"/>
                </a:cubicBezTo>
                <a:cubicBezTo>
                  <a:pt x="4669369" y="2327009"/>
                  <a:pt x="4659558" y="2375330"/>
                  <a:pt x="4658984" y="2423509"/>
                </a:cubicBezTo>
                <a:cubicBezTo>
                  <a:pt x="4676928" y="2431808"/>
                  <a:pt x="4695065" y="2431197"/>
                  <a:pt x="4712743" y="2422344"/>
                </a:cubicBezTo>
                <a:close/>
                <a:moveTo>
                  <a:pt x="539069" y="11871626"/>
                </a:moveTo>
                <a:cubicBezTo>
                  <a:pt x="539196" y="11859504"/>
                  <a:pt x="521263" y="11845563"/>
                  <a:pt x="512409" y="11854259"/>
                </a:cubicBezTo>
                <a:cubicBezTo>
                  <a:pt x="515413" y="11871888"/>
                  <a:pt x="525953" y="11864319"/>
                  <a:pt x="531915" y="11882236"/>
                </a:cubicBezTo>
                <a:cubicBezTo>
                  <a:pt x="536976" y="11879506"/>
                  <a:pt x="539026" y="11875667"/>
                  <a:pt x="539069" y="11871626"/>
                </a:cubicBezTo>
                <a:close/>
                <a:moveTo>
                  <a:pt x="1525247" y="9643208"/>
                </a:moveTo>
                <a:cubicBezTo>
                  <a:pt x="1520176" y="9641986"/>
                  <a:pt x="1513675" y="9637075"/>
                  <a:pt x="1510986" y="9642006"/>
                </a:cubicBezTo>
                <a:cubicBezTo>
                  <a:pt x="1513546" y="9643137"/>
                  <a:pt x="1515492" y="9644506"/>
                  <a:pt x="1513368" y="9648157"/>
                </a:cubicBezTo>
                <a:cubicBezTo>
                  <a:pt x="1518251" y="9649804"/>
                  <a:pt x="1523749" y="9651214"/>
                  <a:pt x="1525247" y="9643208"/>
                </a:cubicBezTo>
                <a:close/>
                <a:moveTo>
                  <a:pt x="3392304" y="5417664"/>
                </a:moveTo>
                <a:cubicBezTo>
                  <a:pt x="3397535" y="5404671"/>
                  <a:pt x="3391068" y="5396205"/>
                  <a:pt x="3375368" y="5391308"/>
                </a:cubicBezTo>
                <a:cubicBezTo>
                  <a:pt x="3367251" y="5405058"/>
                  <a:pt x="3384609" y="5409667"/>
                  <a:pt x="3392304" y="5417664"/>
                </a:cubicBezTo>
                <a:close/>
                <a:moveTo>
                  <a:pt x="5372947" y="935582"/>
                </a:moveTo>
                <a:cubicBezTo>
                  <a:pt x="5356676" y="943725"/>
                  <a:pt x="5366751" y="959931"/>
                  <a:pt x="5352454" y="975080"/>
                </a:cubicBezTo>
                <a:cubicBezTo>
                  <a:pt x="5321079" y="947417"/>
                  <a:pt x="5297199" y="920000"/>
                  <a:pt x="5333008" y="888292"/>
                </a:cubicBezTo>
                <a:cubicBezTo>
                  <a:pt x="5350954" y="908487"/>
                  <a:pt x="5369901" y="913792"/>
                  <a:pt x="5372947" y="935582"/>
                </a:cubicBezTo>
                <a:close/>
                <a:moveTo>
                  <a:pt x="2985160" y="6341655"/>
                </a:moveTo>
                <a:cubicBezTo>
                  <a:pt x="2988977" y="6329554"/>
                  <a:pt x="2971479" y="6321822"/>
                  <a:pt x="2970133" y="6337569"/>
                </a:cubicBezTo>
                <a:cubicBezTo>
                  <a:pt x="2975205" y="6338788"/>
                  <a:pt x="2980277" y="6340008"/>
                  <a:pt x="2985160" y="6341655"/>
                </a:cubicBezTo>
                <a:close/>
                <a:moveTo>
                  <a:pt x="4670814" y="2527257"/>
                </a:moveTo>
                <a:cubicBezTo>
                  <a:pt x="4661061" y="2515196"/>
                  <a:pt x="4670600" y="2491953"/>
                  <a:pt x="4646495" y="2490678"/>
                </a:cubicBezTo>
                <a:cubicBezTo>
                  <a:pt x="4635830" y="2505030"/>
                  <a:pt x="4641989" y="2519457"/>
                  <a:pt x="4657387" y="2533733"/>
                </a:cubicBezTo>
                <a:cubicBezTo>
                  <a:pt x="4661944" y="2529704"/>
                  <a:pt x="4666288" y="2533266"/>
                  <a:pt x="4670814" y="2527257"/>
                </a:cubicBezTo>
                <a:close/>
                <a:moveTo>
                  <a:pt x="5398882" y="887212"/>
                </a:moveTo>
                <a:cubicBezTo>
                  <a:pt x="5382500" y="893903"/>
                  <a:pt x="5368604" y="859905"/>
                  <a:pt x="5348220" y="858121"/>
                </a:cubicBezTo>
                <a:cubicBezTo>
                  <a:pt x="5353307" y="840765"/>
                  <a:pt x="5357581" y="824081"/>
                  <a:pt x="5368934" y="800723"/>
                </a:cubicBezTo>
                <a:cubicBezTo>
                  <a:pt x="5385223" y="814111"/>
                  <a:pt x="5388905" y="829151"/>
                  <a:pt x="5406872" y="842248"/>
                </a:cubicBezTo>
                <a:cubicBezTo>
                  <a:pt x="5401061" y="857737"/>
                  <a:pt x="5393141" y="873326"/>
                  <a:pt x="5398882" y="887212"/>
                </a:cubicBezTo>
                <a:close/>
                <a:moveTo>
                  <a:pt x="5121431" y="1515257"/>
                </a:moveTo>
                <a:cubicBezTo>
                  <a:pt x="5099145" y="1489483"/>
                  <a:pt x="5041776" y="1473066"/>
                  <a:pt x="5017595" y="1487187"/>
                </a:cubicBezTo>
                <a:cubicBezTo>
                  <a:pt x="5037553" y="1513122"/>
                  <a:pt x="5055136" y="1539877"/>
                  <a:pt x="5090098" y="1559625"/>
                </a:cubicBezTo>
                <a:cubicBezTo>
                  <a:pt x="5099636" y="1542123"/>
                  <a:pt x="5111120" y="1529725"/>
                  <a:pt x="5121431" y="1515257"/>
                </a:cubicBezTo>
                <a:close/>
                <a:moveTo>
                  <a:pt x="2368828" y="7746339"/>
                </a:moveTo>
                <a:cubicBezTo>
                  <a:pt x="2335376" y="7802429"/>
                  <a:pt x="2227923" y="7848258"/>
                  <a:pt x="2187386" y="7786498"/>
                </a:cubicBezTo>
                <a:cubicBezTo>
                  <a:pt x="2175607" y="7771606"/>
                  <a:pt x="2190817" y="7753343"/>
                  <a:pt x="2197741" y="7736518"/>
                </a:cubicBezTo>
                <a:cubicBezTo>
                  <a:pt x="2182569" y="7729304"/>
                  <a:pt x="2170396" y="7749929"/>
                  <a:pt x="2156099" y="7752279"/>
                </a:cubicBezTo>
                <a:cubicBezTo>
                  <a:pt x="2088045" y="7774726"/>
                  <a:pt x="2022552" y="7693272"/>
                  <a:pt x="2057294" y="7620416"/>
                </a:cubicBezTo>
                <a:cubicBezTo>
                  <a:pt x="2079307" y="7574057"/>
                  <a:pt x="2128865" y="7540378"/>
                  <a:pt x="2158649" y="7516827"/>
                </a:cubicBezTo>
                <a:cubicBezTo>
                  <a:pt x="2239320" y="7566238"/>
                  <a:pt x="2300724" y="7640786"/>
                  <a:pt x="2382646" y="7698907"/>
                </a:cubicBezTo>
                <a:cubicBezTo>
                  <a:pt x="2372209" y="7712141"/>
                  <a:pt x="2379116" y="7729979"/>
                  <a:pt x="2368828" y="7746339"/>
                </a:cubicBezTo>
                <a:close/>
                <a:moveTo>
                  <a:pt x="1751955" y="9142824"/>
                </a:moveTo>
                <a:cubicBezTo>
                  <a:pt x="1748228" y="9152408"/>
                  <a:pt x="1746533" y="9160847"/>
                  <a:pt x="1732316" y="9164263"/>
                </a:cubicBezTo>
                <a:lnTo>
                  <a:pt x="1737176" y="9127848"/>
                </a:lnTo>
                <a:lnTo>
                  <a:pt x="1741054" y="9098791"/>
                </a:lnTo>
                <a:cubicBezTo>
                  <a:pt x="1754914" y="9032151"/>
                  <a:pt x="1779018" y="8963362"/>
                  <a:pt x="1767252" y="8904567"/>
                </a:cubicBezTo>
                <a:cubicBezTo>
                  <a:pt x="1763081" y="8881794"/>
                  <a:pt x="1744080" y="8867273"/>
                  <a:pt x="1758900" y="8845237"/>
                </a:cubicBezTo>
                <a:cubicBezTo>
                  <a:pt x="1788812" y="8856922"/>
                  <a:pt x="1795374" y="8922606"/>
                  <a:pt x="1792327" y="8960565"/>
                </a:cubicBezTo>
                <a:cubicBezTo>
                  <a:pt x="1790876" y="8983405"/>
                  <a:pt x="1780222" y="9019023"/>
                  <a:pt x="1772353" y="9051789"/>
                </a:cubicBezTo>
                <a:cubicBezTo>
                  <a:pt x="1768371" y="9067130"/>
                  <a:pt x="1765276" y="9084776"/>
                  <a:pt x="1762174" y="9101144"/>
                </a:cubicBezTo>
                <a:lnTo>
                  <a:pt x="1753724" y="9135606"/>
                </a:lnTo>
                <a:close/>
                <a:moveTo>
                  <a:pt x="5149024" y="1456845"/>
                </a:moveTo>
                <a:cubicBezTo>
                  <a:pt x="5154643" y="1441497"/>
                  <a:pt x="5158002" y="1425944"/>
                  <a:pt x="5155850" y="1414539"/>
                </a:cubicBezTo>
                <a:cubicBezTo>
                  <a:pt x="5127424" y="1418756"/>
                  <a:pt x="5095040" y="1431948"/>
                  <a:pt x="5071680" y="1448445"/>
                </a:cubicBezTo>
                <a:cubicBezTo>
                  <a:pt x="5064717" y="1453231"/>
                  <a:pt x="5043950" y="1461314"/>
                  <a:pt x="5053910" y="1469980"/>
                </a:cubicBezTo>
                <a:cubicBezTo>
                  <a:pt x="5083910" y="1466869"/>
                  <a:pt x="5093413" y="1486419"/>
                  <a:pt x="5128641" y="1497916"/>
                </a:cubicBezTo>
                <a:cubicBezTo>
                  <a:pt x="5135528" y="1487334"/>
                  <a:pt x="5143406" y="1472192"/>
                  <a:pt x="5149024" y="1456845"/>
                </a:cubicBezTo>
                <a:close/>
                <a:moveTo>
                  <a:pt x="5532354" y="590218"/>
                </a:moveTo>
                <a:cubicBezTo>
                  <a:pt x="5514282" y="619567"/>
                  <a:pt x="5498786" y="659259"/>
                  <a:pt x="5478215" y="697732"/>
                </a:cubicBezTo>
                <a:cubicBezTo>
                  <a:pt x="5456270" y="738155"/>
                  <a:pt x="5433338" y="784279"/>
                  <a:pt x="5425565" y="819201"/>
                </a:cubicBezTo>
                <a:cubicBezTo>
                  <a:pt x="5407915" y="812937"/>
                  <a:pt x="5390483" y="793472"/>
                  <a:pt x="5376810" y="782828"/>
                </a:cubicBezTo>
                <a:cubicBezTo>
                  <a:pt x="5375635" y="757760"/>
                  <a:pt x="5395148" y="741323"/>
                  <a:pt x="5406498" y="720255"/>
                </a:cubicBezTo>
                <a:cubicBezTo>
                  <a:pt x="5418038" y="698760"/>
                  <a:pt x="5421890" y="673868"/>
                  <a:pt x="5432526" y="650951"/>
                </a:cubicBezTo>
                <a:cubicBezTo>
                  <a:pt x="5449829" y="614103"/>
                  <a:pt x="5480608" y="583720"/>
                  <a:pt x="5496867" y="546922"/>
                </a:cubicBezTo>
                <a:cubicBezTo>
                  <a:pt x="5518794" y="559679"/>
                  <a:pt x="5524318" y="574905"/>
                  <a:pt x="5532354" y="590218"/>
                </a:cubicBezTo>
                <a:close/>
                <a:moveTo>
                  <a:pt x="2765400" y="6853051"/>
                </a:moveTo>
                <a:lnTo>
                  <a:pt x="2758565" y="6850031"/>
                </a:lnTo>
                <a:lnTo>
                  <a:pt x="2754226" y="6859850"/>
                </a:lnTo>
                <a:lnTo>
                  <a:pt x="2761061" y="6862870"/>
                </a:lnTo>
                <a:close/>
                <a:moveTo>
                  <a:pt x="3277711" y="5698964"/>
                </a:moveTo>
                <a:lnTo>
                  <a:pt x="3257214" y="5689908"/>
                </a:lnTo>
                <a:cubicBezTo>
                  <a:pt x="3250891" y="5701909"/>
                  <a:pt x="3266680" y="5704293"/>
                  <a:pt x="3272241" y="5711343"/>
                </a:cubicBezTo>
                <a:close/>
                <a:moveTo>
                  <a:pt x="1918320" y="8776673"/>
                </a:moveTo>
                <a:cubicBezTo>
                  <a:pt x="1900615" y="8760181"/>
                  <a:pt x="1888446" y="8741548"/>
                  <a:pt x="1864827" y="8728052"/>
                </a:cubicBezTo>
                <a:cubicBezTo>
                  <a:pt x="1868798" y="8745614"/>
                  <a:pt x="1893672" y="8789747"/>
                  <a:pt x="1918320" y="8776673"/>
                </a:cubicBezTo>
                <a:close/>
                <a:moveTo>
                  <a:pt x="3449453" y="5319512"/>
                </a:moveTo>
                <a:cubicBezTo>
                  <a:pt x="3454541" y="5307996"/>
                  <a:pt x="3453048" y="5298667"/>
                  <a:pt x="3436785" y="5295047"/>
                </a:cubicBezTo>
                <a:cubicBezTo>
                  <a:pt x="3430890" y="5307233"/>
                  <a:pt x="3440999" y="5313231"/>
                  <a:pt x="3449453" y="5319512"/>
                </a:cubicBezTo>
                <a:close/>
                <a:moveTo>
                  <a:pt x="5565736" y="530914"/>
                </a:moveTo>
                <a:cubicBezTo>
                  <a:pt x="5563543" y="540064"/>
                  <a:pt x="5559988" y="550131"/>
                  <a:pt x="5551388" y="561510"/>
                </a:cubicBezTo>
                <a:cubicBezTo>
                  <a:pt x="5542588" y="544466"/>
                  <a:pt x="5530664" y="527561"/>
                  <a:pt x="5512547" y="511966"/>
                </a:cubicBezTo>
                <a:cubicBezTo>
                  <a:pt x="5521655" y="498282"/>
                  <a:pt x="5520220" y="486516"/>
                  <a:pt x="5532878" y="472882"/>
                </a:cubicBezTo>
                <a:cubicBezTo>
                  <a:pt x="5550515" y="487253"/>
                  <a:pt x="5558840" y="494979"/>
                  <a:pt x="5571914" y="505815"/>
                </a:cubicBezTo>
                <a:cubicBezTo>
                  <a:pt x="5568761" y="513529"/>
                  <a:pt x="5567929" y="521764"/>
                  <a:pt x="5565736" y="530914"/>
                </a:cubicBezTo>
                <a:close/>
                <a:moveTo>
                  <a:pt x="710274" y="11520972"/>
                </a:moveTo>
                <a:cubicBezTo>
                  <a:pt x="716891" y="11504159"/>
                  <a:pt x="703210" y="11492129"/>
                  <a:pt x="681035" y="11476632"/>
                </a:cubicBezTo>
                <a:cubicBezTo>
                  <a:pt x="673900" y="11488172"/>
                  <a:pt x="668655" y="11500042"/>
                  <a:pt x="653392" y="11511538"/>
                </a:cubicBezTo>
                <a:cubicBezTo>
                  <a:pt x="666517" y="11532537"/>
                  <a:pt x="679845" y="11486239"/>
                  <a:pt x="692815" y="11504130"/>
                </a:cubicBezTo>
                <a:cubicBezTo>
                  <a:pt x="693619" y="11516138"/>
                  <a:pt x="693997" y="11527959"/>
                  <a:pt x="696453" y="11539684"/>
                </a:cubicBezTo>
                <a:cubicBezTo>
                  <a:pt x="703607" y="11532712"/>
                  <a:pt x="708068" y="11526576"/>
                  <a:pt x="710274" y="11520972"/>
                </a:cubicBezTo>
                <a:close/>
                <a:moveTo>
                  <a:pt x="455540" y="12108957"/>
                </a:moveTo>
                <a:cubicBezTo>
                  <a:pt x="451300" y="12094330"/>
                  <a:pt x="437932" y="12058834"/>
                  <a:pt x="420318" y="12057174"/>
                </a:cubicBezTo>
                <a:cubicBezTo>
                  <a:pt x="421008" y="12071762"/>
                  <a:pt x="429357" y="12107081"/>
                  <a:pt x="455540" y="12108957"/>
                </a:cubicBezTo>
                <a:close/>
                <a:moveTo>
                  <a:pt x="2577839" y="7311119"/>
                </a:moveTo>
                <a:cubicBezTo>
                  <a:pt x="2579310" y="7302963"/>
                  <a:pt x="2571381" y="7295737"/>
                  <a:pt x="2579247" y="7286614"/>
                </a:cubicBezTo>
                <a:cubicBezTo>
                  <a:pt x="2570742" y="7283873"/>
                  <a:pt x="2561552" y="7275741"/>
                  <a:pt x="2553887" y="7281517"/>
                </a:cubicBezTo>
                <a:cubicBezTo>
                  <a:pt x="2561007" y="7294335"/>
                  <a:pt x="2556884" y="7308295"/>
                  <a:pt x="2572303" y="7319690"/>
                </a:cubicBezTo>
                <a:cubicBezTo>
                  <a:pt x="2575815" y="7316660"/>
                  <a:pt x="2577350" y="7313837"/>
                  <a:pt x="2577839" y="7311119"/>
                </a:cubicBezTo>
                <a:close/>
                <a:moveTo>
                  <a:pt x="5100966" y="1601441"/>
                </a:moveTo>
                <a:cubicBezTo>
                  <a:pt x="5095843" y="1599083"/>
                  <a:pt x="5092427" y="1582292"/>
                  <a:pt x="5085226" y="1590370"/>
                </a:cubicBezTo>
                <a:cubicBezTo>
                  <a:pt x="5089337" y="1592985"/>
                  <a:pt x="5097857" y="1607831"/>
                  <a:pt x="5100966" y="1601441"/>
                </a:cubicBezTo>
                <a:close/>
                <a:moveTo>
                  <a:pt x="5600515" y="481761"/>
                </a:moveTo>
                <a:cubicBezTo>
                  <a:pt x="5597302" y="484450"/>
                  <a:pt x="5592642" y="482391"/>
                  <a:pt x="5589048" y="485940"/>
                </a:cubicBezTo>
                <a:cubicBezTo>
                  <a:pt x="5581349" y="460964"/>
                  <a:pt x="5548627" y="449074"/>
                  <a:pt x="5549123" y="426178"/>
                </a:cubicBezTo>
                <a:cubicBezTo>
                  <a:pt x="5563643" y="410505"/>
                  <a:pt x="5568639" y="395761"/>
                  <a:pt x="5578820" y="380740"/>
                </a:cubicBezTo>
                <a:cubicBezTo>
                  <a:pt x="5595883" y="395984"/>
                  <a:pt x="5608183" y="411693"/>
                  <a:pt x="5619446" y="427456"/>
                </a:cubicBezTo>
                <a:cubicBezTo>
                  <a:pt x="5615371" y="434388"/>
                  <a:pt x="5610609" y="434852"/>
                  <a:pt x="5605204" y="429896"/>
                </a:cubicBezTo>
                <a:cubicBezTo>
                  <a:pt x="5603027" y="447427"/>
                  <a:pt x="5595052" y="465477"/>
                  <a:pt x="5600515" y="481761"/>
                </a:cubicBezTo>
                <a:close/>
                <a:moveTo>
                  <a:pt x="5268042" y="1239577"/>
                </a:moveTo>
                <a:cubicBezTo>
                  <a:pt x="5267028" y="1231482"/>
                  <a:pt x="5256031" y="1228662"/>
                  <a:pt x="5249402" y="1229812"/>
                </a:cubicBezTo>
                <a:cubicBezTo>
                  <a:pt x="5250416" y="1237907"/>
                  <a:pt x="5261939" y="1242998"/>
                  <a:pt x="5268042" y="1239577"/>
                </a:cubicBezTo>
                <a:close/>
                <a:moveTo>
                  <a:pt x="2602622" y="7281160"/>
                </a:moveTo>
                <a:cubicBezTo>
                  <a:pt x="2613759" y="7252481"/>
                  <a:pt x="2583246" y="7227799"/>
                  <a:pt x="2568767" y="7201548"/>
                </a:cubicBezTo>
                <a:cubicBezTo>
                  <a:pt x="2551469" y="7219868"/>
                  <a:pt x="2548885" y="7226872"/>
                  <a:pt x="2531365" y="7249166"/>
                </a:cubicBezTo>
                <a:cubicBezTo>
                  <a:pt x="2556316" y="7271390"/>
                  <a:pt x="2578989" y="7268681"/>
                  <a:pt x="2602622" y="7281160"/>
                </a:cubicBezTo>
                <a:close/>
                <a:moveTo>
                  <a:pt x="5641575" y="403467"/>
                </a:moveTo>
                <a:cubicBezTo>
                  <a:pt x="5629945" y="385126"/>
                  <a:pt x="5612533" y="367277"/>
                  <a:pt x="5597614" y="349514"/>
                </a:cubicBezTo>
                <a:cubicBezTo>
                  <a:pt x="5617954" y="327527"/>
                  <a:pt x="5604915" y="310087"/>
                  <a:pt x="5627088" y="287386"/>
                </a:cubicBezTo>
                <a:cubicBezTo>
                  <a:pt x="5636928" y="302905"/>
                  <a:pt x="5662424" y="316201"/>
                  <a:pt x="5665023" y="332075"/>
                </a:cubicBezTo>
                <a:cubicBezTo>
                  <a:pt x="5660801" y="343920"/>
                  <a:pt x="5653126" y="330373"/>
                  <a:pt x="5647199" y="327754"/>
                </a:cubicBezTo>
                <a:cubicBezTo>
                  <a:pt x="5639871" y="335180"/>
                  <a:pt x="5646552" y="340671"/>
                  <a:pt x="5654879" y="345873"/>
                </a:cubicBezTo>
                <a:cubicBezTo>
                  <a:pt x="5636983" y="366909"/>
                  <a:pt x="5653077" y="383160"/>
                  <a:pt x="5641575" y="403467"/>
                </a:cubicBezTo>
                <a:close/>
                <a:moveTo>
                  <a:pt x="4291447" y="3461541"/>
                </a:moveTo>
                <a:cubicBezTo>
                  <a:pt x="4296300" y="3449403"/>
                  <a:pt x="4299920" y="3437741"/>
                  <a:pt x="4283836" y="3433694"/>
                </a:cubicBezTo>
                <a:cubicBezTo>
                  <a:pt x="4279122" y="3444363"/>
                  <a:pt x="4270952" y="3457076"/>
                  <a:pt x="4281017" y="3462033"/>
                </a:cubicBezTo>
                <a:cubicBezTo>
                  <a:pt x="4283618" y="3459612"/>
                  <a:pt x="4286509" y="3458849"/>
                  <a:pt x="4291447" y="3461541"/>
                </a:cubicBezTo>
                <a:close/>
                <a:moveTo>
                  <a:pt x="1558273" y="9648112"/>
                </a:moveTo>
                <a:cubicBezTo>
                  <a:pt x="1542473" y="9636541"/>
                  <a:pt x="1541250" y="9619684"/>
                  <a:pt x="1525878" y="9608302"/>
                </a:cubicBezTo>
                <a:cubicBezTo>
                  <a:pt x="1516005" y="9620257"/>
                  <a:pt x="1531182" y="9649399"/>
                  <a:pt x="1552806" y="9660484"/>
                </a:cubicBezTo>
                <a:close/>
                <a:moveTo>
                  <a:pt x="1939230" y="8785912"/>
                </a:moveTo>
                <a:cubicBezTo>
                  <a:pt x="1941877" y="8762606"/>
                  <a:pt x="1916650" y="8750440"/>
                  <a:pt x="1901882" y="8734226"/>
                </a:cubicBezTo>
                <a:cubicBezTo>
                  <a:pt x="1903115" y="8755678"/>
                  <a:pt x="1924462" y="8769698"/>
                  <a:pt x="1939230" y="8785912"/>
                </a:cubicBezTo>
                <a:close/>
                <a:moveTo>
                  <a:pt x="579878" y="11866749"/>
                </a:moveTo>
                <a:cubicBezTo>
                  <a:pt x="567904" y="11899666"/>
                  <a:pt x="533000" y="11932130"/>
                  <a:pt x="504198" y="11964743"/>
                </a:cubicBezTo>
                <a:cubicBezTo>
                  <a:pt x="487053" y="11950035"/>
                  <a:pt x="456497" y="11923799"/>
                  <a:pt x="444622" y="11905307"/>
                </a:cubicBezTo>
                <a:cubicBezTo>
                  <a:pt x="450544" y="11881433"/>
                  <a:pt x="491038" y="11851440"/>
                  <a:pt x="516265" y="11818776"/>
                </a:cubicBezTo>
                <a:cubicBezTo>
                  <a:pt x="537688" y="11822637"/>
                  <a:pt x="558831" y="11862035"/>
                  <a:pt x="579878" y="11866749"/>
                </a:cubicBezTo>
                <a:close/>
                <a:moveTo>
                  <a:pt x="5323751" y="1130478"/>
                </a:moveTo>
                <a:cubicBezTo>
                  <a:pt x="5329699" y="1123933"/>
                  <a:pt x="5326756" y="1119065"/>
                  <a:pt x="5318610" y="1114446"/>
                </a:cubicBezTo>
                <a:cubicBezTo>
                  <a:pt x="5313752" y="1121983"/>
                  <a:pt x="5315475" y="1131917"/>
                  <a:pt x="5323751" y="1130478"/>
                </a:cubicBezTo>
                <a:close/>
                <a:moveTo>
                  <a:pt x="5280851" y="1227903"/>
                </a:moveTo>
                <a:cubicBezTo>
                  <a:pt x="5265654" y="1211502"/>
                  <a:pt x="5254469" y="1209109"/>
                  <a:pt x="5234299" y="1193570"/>
                </a:cubicBezTo>
                <a:cubicBezTo>
                  <a:pt x="5226351" y="1197705"/>
                  <a:pt x="5238838" y="1209850"/>
                  <a:pt x="5229072" y="1206555"/>
                </a:cubicBezTo>
                <a:cubicBezTo>
                  <a:pt x="5219473" y="1193646"/>
                  <a:pt x="5195291" y="1164099"/>
                  <a:pt x="5215466" y="1162307"/>
                </a:cubicBezTo>
                <a:cubicBezTo>
                  <a:pt x="5202569" y="1137237"/>
                  <a:pt x="5185890" y="1155357"/>
                  <a:pt x="5169778" y="1132944"/>
                </a:cubicBezTo>
                <a:cubicBezTo>
                  <a:pt x="5170011" y="1150890"/>
                  <a:pt x="5191499" y="1163443"/>
                  <a:pt x="5203094" y="1178763"/>
                </a:cubicBezTo>
                <a:cubicBezTo>
                  <a:pt x="5210887" y="1188833"/>
                  <a:pt x="5220547" y="1207376"/>
                  <a:pt x="5233173" y="1218053"/>
                </a:cubicBezTo>
                <a:cubicBezTo>
                  <a:pt x="5245767" y="1214951"/>
                  <a:pt x="5260139" y="1222830"/>
                  <a:pt x="5274759" y="1235918"/>
                </a:cubicBezTo>
                <a:cubicBezTo>
                  <a:pt x="5276933" y="1233309"/>
                  <a:pt x="5278678" y="1230512"/>
                  <a:pt x="5280851" y="1227903"/>
                </a:cubicBezTo>
                <a:close/>
                <a:moveTo>
                  <a:pt x="3476497" y="5312594"/>
                </a:moveTo>
                <a:cubicBezTo>
                  <a:pt x="3470330" y="5310380"/>
                  <a:pt x="3462733" y="5304470"/>
                  <a:pt x="3459000" y="5309455"/>
                </a:cubicBezTo>
                <a:cubicBezTo>
                  <a:pt x="3460669" y="5313763"/>
                  <a:pt x="3473880" y="5327759"/>
                  <a:pt x="3476497" y="5312594"/>
                </a:cubicBezTo>
                <a:close/>
                <a:moveTo>
                  <a:pt x="2996312" y="6405309"/>
                </a:moveTo>
                <a:cubicBezTo>
                  <a:pt x="2990502" y="6388443"/>
                  <a:pt x="2989567" y="6368625"/>
                  <a:pt x="2977462" y="6355616"/>
                </a:cubicBezTo>
                <a:cubicBezTo>
                  <a:pt x="2975459" y="6375157"/>
                  <a:pt x="2984986" y="6404390"/>
                  <a:pt x="2996312" y="6405309"/>
                </a:cubicBezTo>
                <a:close/>
                <a:moveTo>
                  <a:pt x="5440180" y="875249"/>
                </a:moveTo>
                <a:cubicBezTo>
                  <a:pt x="5442638" y="872408"/>
                  <a:pt x="5442503" y="867840"/>
                  <a:pt x="5436334" y="864600"/>
                </a:cubicBezTo>
                <a:cubicBezTo>
                  <a:pt x="5433582" y="868535"/>
                  <a:pt x="5431444" y="872226"/>
                  <a:pt x="5428458" y="875542"/>
                </a:cubicBezTo>
                <a:cubicBezTo>
                  <a:pt x="5432668" y="879205"/>
                  <a:pt x="5437721" y="878090"/>
                  <a:pt x="5440180" y="875249"/>
                </a:cubicBezTo>
                <a:close/>
                <a:moveTo>
                  <a:pt x="3433455" y="5421561"/>
                </a:moveTo>
                <a:cubicBezTo>
                  <a:pt x="3432413" y="5404282"/>
                  <a:pt x="3422571" y="5390748"/>
                  <a:pt x="3409836" y="5377987"/>
                </a:cubicBezTo>
                <a:cubicBezTo>
                  <a:pt x="3411680" y="5394603"/>
                  <a:pt x="3424412" y="5407373"/>
                  <a:pt x="3433455" y="5421561"/>
                </a:cubicBezTo>
                <a:close/>
                <a:moveTo>
                  <a:pt x="4994359" y="1890448"/>
                </a:moveTo>
                <a:cubicBezTo>
                  <a:pt x="4986146" y="1898784"/>
                  <a:pt x="4974041" y="1896910"/>
                  <a:pt x="4968290" y="1912372"/>
                </a:cubicBezTo>
                <a:cubicBezTo>
                  <a:pt x="4980767" y="1918242"/>
                  <a:pt x="4997431" y="1898281"/>
                  <a:pt x="4994359" y="1890448"/>
                </a:cubicBezTo>
                <a:close/>
                <a:moveTo>
                  <a:pt x="5409029" y="957246"/>
                </a:moveTo>
                <a:cubicBezTo>
                  <a:pt x="5408552" y="950324"/>
                  <a:pt x="5398438" y="942511"/>
                  <a:pt x="5393703" y="945387"/>
                </a:cubicBezTo>
                <a:cubicBezTo>
                  <a:pt x="5397777" y="951264"/>
                  <a:pt x="5396240" y="958228"/>
                  <a:pt x="5405737" y="963443"/>
                </a:cubicBezTo>
                <a:cubicBezTo>
                  <a:pt x="5408276" y="961762"/>
                  <a:pt x="5409187" y="959554"/>
                  <a:pt x="5409029" y="957246"/>
                </a:cubicBezTo>
                <a:close/>
                <a:moveTo>
                  <a:pt x="2848232" y="6753410"/>
                </a:moveTo>
                <a:cubicBezTo>
                  <a:pt x="2833973" y="6739456"/>
                  <a:pt x="2810548" y="6739312"/>
                  <a:pt x="2796673" y="6746448"/>
                </a:cubicBezTo>
                <a:cubicBezTo>
                  <a:pt x="2811791" y="6743433"/>
                  <a:pt x="2832159" y="6753963"/>
                  <a:pt x="2848232" y="6753410"/>
                </a:cubicBezTo>
                <a:close/>
                <a:moveTo>
                  <a:pt x="1626585" y="9518424"/>
                </a:moveTo>
                <a:cubicBezTo>
                  <a:pt x="1615913" y="9538220"/>
                  <a:pt x="1601851" y="9555597"/>
                  <a:pt x="1583562" y="9568526"/>
                </a:cubicBezTo>
                <a:cubicBezTo>
                  <a:pt x="1578111" y="9535557"/>
                  <a:pt x="1608899" y="9513507"/>
                  <a:pt x="1620468" y="9485001"/>
                </a:cubicBezTo>
                <a:cubicBezTo>
                  <a:pt x="1650924" y="9406776"/>
                  <a:pt x="1633133" y="9325060"/>
                  <a:pt x="1629561" y="9258795"/>
                </a:cubicBezTo>
                <a:cubicBezTo>
                  <a:pt x="1647622" y="9271359"/>
                  <a:pt x="1649585" y="9301769"/>
                  <a:pt x="1653724" y="9329574"/>
                </a:cubicBezTo>
                <a:cubicBezTo>
                  <a:pt x="1660109" y="9377855"/>
                  <a:pt x="1658600" y="9459033"/>
                  <a:pt x="1626585" y="9518424"/>
                </a:cubicBezTo>
                <a:close/>
                <a:moveTo>
                  <a:pt x="3429894" y="5438861"/>
                </a:moveTo>
                <a:cubicBezTo>
                  <a:pt x="3412667" y="5410851"/>
                  <a:pt x="3404245" y="5379087"/>
                  <a:pt x="3377546" y="5354034"/>
                </a:cubicBezTo>
                <a:cubicBezTo>
                  <a:pt x="3372896" y="5370336"/>
                  <a:pt x="3382593" y="5380733"/>
                  <a:pt x="3400288" y="5388044"/>
                </a:cubicBezTo>
                <a:cubicBezTo>
                  <a:pt x="3400147" y="5406844"/>
                  <a:pt x="3408000" y="5439897"/>
                  <a:pt x="3429894" y="5438861"/>
                </a:cubicBezTo>
                <a:close/>
                <a:moveTo>
                  <a:pt x="5484077" y="794564"/>
                </a:moveTo>
                <a:cubicBezTo>
                  <a:pt x="5475112" y="783987"/>
                  <a:pt x="5466176" y="801923"/>
                  <a:pt x="5474534" y="808160"/>
                </a:cubicBezTo>
                <a:cubicBezTo>
                  <a:pt x="5477637" y="803424"/>
                  <a:pt x="5481162" y="798874"/>
                  <a:pt x="5484077" y="794564"/>
                </a:cubicBezTo>
                <a:close/>
                <a:moveTo>
                  <a:pt x="751988" y="11508488"/>
                </a:moveTo>
                <a:cubicBezTo>
                  <a:pt x="736952" y="11541365"/>
                  <a:pt x="697297" y="11573497"/>
                  <a:pt x="676639" y="11606423"/>
                </a:cubicBezTo>
                <a:cubicBezTo>
                  <a:pt x="644929" y="11592919"/>
                  <a:pt x="621291" y="11565754"/>
                  <a:pt x="605812" y="11535102"/>
                </a:cubicBezTo>
                <a:cubicBezTo>
                  <a:pt x="646576" y="11508526"/>
                  <a:pt x="654355" y="11480550"/>
                  <a:pt x="681146" y="11445267"/>
                </a:cubicBezTo>
                <a:cubicBezTo>
                  <a:pt x="713304" y="11476196"/>
                  <a:pt x="720802" y="11484576"/>
                  <a:pt x="751988" y="11508488"/>
                </a:cubicBezTo>
                <a:close/>
                <a:moveTo>
                  <a:pt x="3425305" y="5460797"/>
                </a:moveTo>
                <a:cubicBezTo>
                  <a:pt x="3396384" y="5437308"/>
                  <a:pt x="3377836" y="5412291"/>
                  <a:pt x="3341776" y="5414200"/>
                </a:cubicBezTo>
                <a:cubicBezTo>
                  <a:pt x="3335963" y="5401943"/>
                  <a:pt x="3333040" y="5388921"/>
                  <a:pt x="3324146" y="5377863"/>
                </a:cubicBezTo>
                <a:cubicBezTo>
                  <a:pt x="3291419" y="5366453"/>
                  <a:pt x="3261123" y="5362248"/>
                  <a:pt x="3232210" y="5360689"/>
                </a:cubicBezTo>
                <a:cubicBezTo>
                  <a:pt x="3208747" y="5416100"/>
                  <a:pt x="3213172" y="5460376"/>
                  <a:pt x="3204056" y="5509887"/>
                </a:cubicBezTo>
                <a:cubicBezTo>
                  <a:pt x="3226511" y="5524907"/>
                  <a:pt x="3226470" y="5545792"/>
                  <a:pt x="3247055" y="5552340"/>
                </a:cubicBezTo>
                <a:cubicBezTo>
                  <a:pt x="3280023" y="5564357"/>
                  <a:pt x="3348626" y="5517675"/>
                  <a:pt x="3380174" y="5530596"/>
                </a:cubicBezTo>
                <a:cubicBezTo>
                  <a:pt x="3394422" y="5505280"/>
                  <a:pt x="3412012" y="5488574"/>
                  <a:pt x="3425305" y="5460797"/>
                </a:cubicBezTo>
                <a:close/>
                <a:moveTo>
                  <a:pt x="3456972" y="5389128"/>
                </a:moveTo>
                <a:cubicBezTo>
                  <a:pt x="3434767" y="5379317"/>
                  <a:pt x="3442107" y="5358084"/>
                  <a:pt x="3423784" y="5346419"/>
                </a:cubicBezTo>
                <a:cubicBezTo>
                  <a:pt x="3415253" y="5364571"/>
                  <a:pt x="3436348" y="5403462"/>
                  <a:pt x="3456972" y="5389128"/>
                </a:cubicBezTo>
                <a:close/>
                <a:moveTo>
                  <a:pt x="5371035" y="1059870"/>
                </a:moveTo>
                <a:cubicBezTo>
                  <a:pt x="5365718" y="1050911"/>
                  <a:pt x="5357681" y="1042275"/>
                  <a:pt x="5347787" y="1034343"/>
                </a:cubicBezTo>
                <a:cubicBezTo>
                  <a:pt x="5349953" y="1043437"/>
                  <a:pt x="5326215" y="1056340"/>
                  <a:pt x="5337591" y="1064417"/>
                </a:cubicBezTo>
                <a:cubicBezTo>
                  <a:pt x="5345772" y="1059896"/>
                  <a:pt x="5339129" y="1045773"/>
                  <a:pt x="5349798" y="1048453"/>
                </a:cubicBezTo>
                <a:cubicBezTo>
                  <a:pt x="5362489" y="1053552"/>
                  <a:pt x="5352240" y="1062753"/>
                  <a:pt x="5364932" y="1067852"/>
                </a:cubicBezTo>
                <a:cubicBezTo>
                  <a:pt x="5367110" y="1065255"/>
                  <a:pt x="5368857" y="1062468"/>
                  <a:pt x="5371035" y="1059870"/>
                </a:cubicBezTo>
                <a:close/>
                <a:moveTo>
                  <a:pt x="2506355" y="7544153"/>
                </a:moveTo>
                <a:cubicBezTo>
                  <a:pt x="2505603" y="7552729"/>
                  <a:pt x="2497725" y="7559852"/>
                  <a:pt x="2478650" y="7564542"/>
                </a:cubicBezTo>
                <a:cubicBezTo>
                  <a:pt x="2450822" y="7560399"/>
                  <a:pt x="2425259" y="7525668"/>
                  <a:pt x="2402721" y="7514181"/>
                </a:cubicBezTo>
                <a:cubicBezTo>
                  <a:pt x="2378908" y="7544927"/>
                  <a:pt x="2329365" y="7614234"/>
                  <a:pt x="2297729" y="7566630"/>
                </a:cubicBezTo>
                <a:cubicBezTo>
                  <a:pt x="2290544" y="7548171"/>
                  <a:pt x="2317674" y="7529590"/>
                  <a:pt x="2328803" y="7509033"/>
                </a:cubicBezTo>
                <a:cubicBezTo>
                  <a:pt x="2335497" y="7496197"/>
                  <a:pt x="2335413" y="7485970"/>
                  <a:pt x="2341166" y="7475265"/>
                </a:cubicBezTo>
                <a:cubicBezTo>
                  <a:pt x="2311750" y="7451569"/>
                  <a:pt x="2250028" y="7392200"/>
                  <a:pt x="2276800" y="7366328"/>
                </a:cubicBezTo>
                <a:cubicBezTo>
                  <a:pt x="2303573" y="7340455"/>
                  <a:pt x="2341848" y="7399654"/>
                  <a:pt x="2375542" y="7425241"/>
                </a:cubicBezTo>
                <a:cubicBezTo>
                  <a:pt x="2397743" y="7408557"/>
                  <a:pt x="2420639" y="7333590"/>
                  <a:pt x="2458272" y="7345633"/>
                </a:cubicBezTo>
                <a:cubicBezTo>
                  <a:pt x="2488714" y="7377425"/>
                  <a:pt x="2465448" y="7415036"/>
                  <a:pt x="2430749" y="7454219"/>
                </a:cubicBezTo>
                <a:cubicBezTo>
                  <a:pt x="2446751" y="7479630"/>
                  <a:pt x="2508613" y="7518428"/>
                  <a:pt x="2506355" y="7544153"/>
                </a:cubicBezTo>
                <a:close/>
                <a:moveTo>
                  <a:pt x="2605465" y="7322824"/>
                </a:moveTo>
                <a:cubicBezTo>
                  <a:pt x="2608310" y="7312913"/>
                  <a:pt x="2598401" y="7297367"/>
                  <a:pt x="2592920" y="7288073"/>
                </a:cubicBezTo>
                <a:cubicBezTo>
                  <a:pt x="2580926" y="7303645"/>
                  <a:pt x="2594737" y="7316366"/>
                  <a:pt x="2597732" y="7330417"/>
                </a:cubicBezTo>
                <a:cubicBezTo>
                  <a:pt x="2602151" y="7328806"/>
                  <a:pt x="2604517" y="7326128"/>
                  <a:pt x="2605465" y="7322824"/>
                </a:cubicBezTo>
                <a:close/>
                <a:moveTo>
                  <a:pt x="2624748" y="7284318"/>
                </a:moveTo>
                <a:cubicBezTo>
                  <a:pt x="2638229" y="7248021"/>
                  <a:pt x="2621302" y="7214579"/>
                  <a:pt x="2609783" y="7180471"/>
                </a:cubicBezTo>
                <a:cubicBezTo>
                  <a:pt x="2600971" y="7196941"/>
                  <a:pt x="2619813" y="7209848"/>
                  <a:pt x="2612473" y="7226459"/>
                </a:cubicBezTo>
                <a:cubicBezTo>
                  <a:pt x="2589798" y="7203713"/>
                  <a:pt x="2607009" y="7162446"/>
                  <a:pt x="2581853" y="7148786"/>
                </a:cubicBezTo>
                <a:cubicBezTo>
                  <a:pt x="2581036" y="7195769"/>
                  <a:pt x="2613279" y="7238524"/>
                  <a:pt x="2624748" y="7284318"/>
                </a:cubicBezTo>
                <a:close/>
                <a:moveTo>
                  <a:pt x="1107023" y="10723530"/>
                </a:moveTo>
                <a:cubicBezTo>
                  <a:pt x="1086815" y="10741826"/>
                  <a:pt x="1065530" y="10759132"/>
                  <a:pt x="1043822" y="10776251"/>
                </a:cubicBezTo>
                <a:cubicBezTo>
                  <a:pt x="1028993" y="10743502"/>
                  <a:pt x="1065715" y="10712984"/>
                  <a:pt x="1101327" y="10700980"/>
                </a:cubicBezTo>
                <a:cubicBezTo>
                  <a:pt x="1106061" y="10705127"/>
                  <a:pt x="1106637" y="10714114"/>
                  <a:pt x="1107023" y="10723530"/>
                </a:cubicBezTo>
                <a:close/>
                <a:moveTo>
                  <a:pt x="5569294" y="629591"/>
                </a:moveTo>
                <a:cubicBezTo>
                  <a:pt x="5563732" y="628151"/>
                  <a:pt x="5557174" y="616100"/>
                  <a:pt x="5552870" y="622334"/>
                </a:cubicBezTo>
                <a:cubicBezTo>
                  <a:pt x="5554316" y="629584"/>
                  <a:pt x="5563337" y="632553"/>
                  <a:pt x="5569294" y="629591"/>
                </a:cubicBezTo>
                <a:close/>
                <a:moveTo>
                  <a:pt x="3333519" y="5690480"/>
                </a:moveTo>
                <a:cubicBezTo>
                  <a:pt x="3308334" y="5683946"/>
                  <a:pt x="3325812" y="5660561"/>
                  <a:pt x="3319900" y="5646220"/>
                </a:cubicBezTo>
                <a:cubicBezTo>
                  <a:pt x="3299387" y="5649906"/>
                  <a:pt x="3288603" y="5621177"/>
                  <a:pt x="3273319" y="5611873"/>
                </a:cubicBezTo>
                <a:cubicBezTo>
                  <a:pt x="3267460" y="5637840"/>
                  <a:pt x="3309660" y="5646293"/>
                  <a:pt x="3314694" y="5668398"/>
                </a:cubicBezTo>
                <a:cubicBezTo>
                  <a:pt x="3290304" y="5656601"/>
                  <a:pt x="3287695" y="5637093"/>
                  <a:pt x="3262074" y="5625773"/>
                </a:cubicBezTo>
                <a:cubicBezTo>
                  <a:pt x="3258138" y="5643922"/>
                  <a:pt x="3282518" y="5651121"/>
                  <a:pt x="3287388" y="5665510"/>
                </a:cubicBezTo>
                <a:cubicBezTo>
                  <a:pt x="3274051" y="5657578"/>
                  <a:pt x="3263175" y="5648694"/>
                  <a:pt x="3251068" y="5640285"/>
                </a:cubicBezTo>
                <a:cubicBezTo>
                  <a:pt x="3246204" y="5665157"/>
                  <a:pt x="3286884" y="5672427"/>
                  <a:pt x="3288979" y="5694254"/>
                </a:cubicBezTo>
                <a:cubicBezTo>
                  <a:pt x="3281379" y="5688353"/>
                  <a:pt x="3273043" y="5671409"/>
                  <a:pt x="3265066" y="5683688"/>
                </a:cubicBezTo>
                <a:cubicBezTo>
                  <a:pt x="3273706" y="5689547"/>
                  <a:pt x="3279458" y="5696165"/>
                  <a:pt x="3285397" y="5702361"/>
                </a:cubicBezTo>
                <a:cubicBezTo>
                  <a:pt x="3295926" y="5686617"/>
                  <a:pt x="3297670" y="5701152"/>
                  <a:pt x="3316735" y="5706518"/>
                </a:cubicBezTo>
                <a:cubicBezTo>
                  <a:pt x="3318784" y="5692639"/>
                  <a:pt x="3328417" y="5697406"/>
                  <a:pt x="3333519" y="5690480"/>
                </a:cubicBezTo>
                <a:close/>
                <a:moveTo>
                  <a:pt x="5531524" y="722468"/>
                </a:moveTo>
                <a:cubicBezTo>
                  <a:pt x="5531053" y="711421"/>
                  <a:pt x="5516796" y="698481"/>
                  <a:pt x="5508251" y="705710"/>
                </a:cubicBezTo>
                <a:cubicBezTo>
                  <a:pt x="5509066" y="717707"/>
                  <a:pt x="5522825" y="717715"/>
                  <a:pt x="5526678" y="732067"/>
                </a:cubicBezTo>
                <a:cubicBezTo>
                  <a:pt x="5530307" y="729622"/>
                  <a:pt x="5531681" y="726150"/>
                  <a:pt x="5531524" y="722468"/>
                </a:cubicBezTo>
                <a:close/>
                <a:moveTo>
                  <a:pt x="1592875" y="9637904"/>
                </a:moveTo>
                <a:cubicBezTo>
                  <a:pt x="1587943" y="9635216"/>
                  <a:pt x="1586265" y="9626315"/>
                  <a:pt x="1580073" y="9632248"/>
                </a:cubicBezTo>
                <a:cubicBezTo>
                  <a:pt x="1584817" y="9635364"/>
                  <a:pt x="1586495" y="9644264"/>
                  <a:pt x="1592875" y="9637904"/>
                </a:cubicBezTo>
                <a:close/>
                <a:moveTo>
                  <a:pt x="3470626" y="5390568"/>
                </a:moveTo>
                <a:cubicBezTo>
                  <a:pt x="3467790" y="5375040"/>
                  <a:pt x="3452457" y="5364693"/>
                  <a:pt x="3451278" y="5348878"/>
                </a:cubicBezTo>
                <a:cubicBezTo>
                  <a:pt x="3463414" y="5349135"/>
                  <a:pt x="3457404" y="5371978"/>
                  <a:pt x="3469224" y="5361398"/>
                </a:cubicBezTo>
                <a:cubicBezTo>
                  <a:pt x="3461706" y="5348380"/>
                  <a:pt x="3456015" y="5347400"/>
                  <a:pt x="3438895" y="5343407"/>
                </a:cubicBezTo>
                <a:cubicBezTo>
                  <a:pt x="3436669" y="5362307"/>
                  <a:pt x="3455742" y="5389602"/>
                  <a:pt x="3470626" y="5390568"/>
                </a:cubicBezTo>
                <a:close/>
                <a:moveTo>
                  <a:pt x="5415222" y="989737"/>
                </a:moveTo>
                <a:cubicBezTo>
                  <a:pt x="5418426" y="984082"/>
                  <a:pt x="5419520" y="978705"/>
                  <a:pt x="5414880" y="974108"/>
                </a:cubicBezTo>
                <a:cubicBezTo>
                  <a:pt x="5411248" y="981166"/>
                  <a:pt x="5409974" y="993342"/>
                  <a:pt x="5399858" y="988363"/>
                </a:cubicBezTo>
                <a:cubicBezTo>
                  <a:pt x="5400402" y="982488"/>
                  <a:pt x="5397186" y="976991"/>
                  <a:pt x="5390452" y="972487"/>
                </a:cubicBezTo>
                <a:cubicBezTo>
                  <a:pt x="5386738" y="982056"/>
                  <a:pt x="5380810" y="976889"/>
                  <a:pt x="5377608" y="984137"/>
                </a:cubicBezTo>
                <a:cubicBezTo>
                  <a:pt x="5382646" y="992478"/>
                  <a:pt x="5391631" y="1000014"/>
                  <a:pt x="5402898" y="1007031"/>
                </a:cubicBezTo>
                <a:cubicBezTo>
                  <a:pt x="5406703" y="1001324"/>
                  <a:pt x="5412018" y="995391"/>
                  <a:pt x="5415222" y="989737"/>
                </a:cubicBezTo>
                <a:close/>
                <a:moveTo>
                  <a:pt x="5689441" y="369850"/>
                </a:moveTo>
                <a:cubicBezTo>
                  <a:pt x="5682312" y="366192"/>
                  <a:pt x="5687280" y="360771"/>
                  <a:pt x="5678054" y="357202"/>
                </a:cubicBezTo>
                <a:cubicBezTo>
                  <a:pt x="5672038" y="362668"/>
                  <a:pt x="5678549" y="366561"/>
                  <a:pt x="5670678" y="372731"/>
                </a:cubicBezTo>
                <a:cubicBezTo>
                  <a:pt x="5677807" y="376388"/>
                  <a:pt x="5684749" y="380471"/>
                  <a:pt x="5689441" y="369850"/>
                </a:cubicBezTo>
                <a:close/>
                <a:moveTo>
                  <a:pt x="5671664" y="411250"/>
                </a:moveTo>
                <a:cubicBezTo>
                  <a:pt x="5676334" y="404173"/>
                  <a:pt x="5675574" y="397744"/>
                  <a:pt x="5668765" y="392197"/>
                </a:cubicBezTo>
                <a:cubicBezTo>
                  <a:pt x="5660949" y="399407"/>
                  <a:pt x="5662140" y="406026"/>
                  <a:pt x="5671664" y="411250"/>
                </a:cubicBezTo>
                <a:close/>
                <a:moveTo>
                  <a:pt x="5518680" y="759397"/>
                </a:moveTo>
                <a:cubicBezTo>
                  <a:pt x="5516877" y="748481"/>
                  <a:pt x="5508460" y="738690"/>
                  <a:pt x="5499804" y="728288"/>
                </a:cubicBezTo>
                <a:cubicBezTo>
                  <a:pt x="5485768" y="739290"/>
                  <a:pt x="5505579" y="768282"/>
                  <a:pt x="5518680" y="759397"/>
                </a:cubicBezTo>
                <a:close/>
                <a:moveTo>
                  <a:pt x="5450632" y="913669"/>
                </a:moveTo>
                <a:cubicBezTo>
                  <a:pt x="5451818" y="912133"/>
                  <a:pt x="5452770" y="909978"/>
                  <a:pt x="5450226" y="908854"/>
                </a:cubicBezTo>
                <a:cubicBezTo>
                  <a:pt x="5442498" y="918317"/>
                  <a:pt x="5445554" y="896488"/>
                  <a:pt x="5440093" y="905407"/>
                </a:cubicBezTo>
                <a:cubicBezTo>
                  <a:pt x="5445268" y="909754"/>
                  <a:pt x="5438025" y="915825"/>
                  <a:pt x="5446695" y="919141"/>
                </a:cubicBezTo>
                <a:cubicBezTo>
                  <a:pt x="5447880" y="917604"/>
                  <a:pt x="5449256" y="915637"/>
                  <a:pt x="5450632" y="913669"/>
                </a:cubicBezTo>
                <a:close/>
                <a:moveTo>
                  <a:pt x="5610855" y="551220"/>
                </a:moveTo>
                <a:cubicBezTo>
                  <a:pt x="5610821" y="540925"/>
                  <a:pt x="5602923" y="532295"/>
                  <a:pt x="5593408" y="529633"/>
                </a:cubicBezTo>
                <a:cubicBezTo>
                  <a:pt x="5583735" y="537695"/>
                  <a:pt x="5589411" y="543287"/>
                  <a:pt x="5581587" y="550624"/>
                </a:cubicBezTo>
                <a:cubicBezTo>
                  <a:pt x="5591437" y="551378"/>
                  <a:pt x="5601333" y="553180"/>
                  <a:pt x="5610855" y="551220"/>
                </a:cubicBezTo>
                <a:close/>
                <a:moveTo>
                  <a:pt x="1587717" y="9661122"/>
                </a:moveTo>
                <a:cubicBezTo>
                  <a:pt x="1574389" y="9653193"/>
                  <a:pt x="1576023" y="9621790"/>
                  <a:pt x="1557705" y="9627464"/>
                </a:cubicBezTo>
                <a:cubicBezTo>
                  <a:pt x="1567769" y="9637009"/>
                  <a:pt x="1568804" y="9676221"/>
                  <a:pt x="1587717" y="9661122"/>
                </a:cubicBezTo>
                <a:close/>
                <a:moveTo>
                  <a:pt x="3215341" y="5979892"/>
                </a:moveTo>
                <a:cubicBezTo>
                  <a:pt x="3207040" y="5902803"/>
                  <a:pt x="3118438" y="5854983"/>
                  <a:pt x="3020784" y="5827645"/>
                </a:cubicBezTo>
                <a:cubicBezTo>
                  <a:pt x="3040430" y="5875590"/>
                  <a:pt x="3103737" y="5927527"/>
                  <a:pt x="3161785" y="5961333"/>
                </a:cubicBezTo>
                <a:cubicBezTo>
                  <a:pt x="3175977" y="5969641"/>
                  <a:pt x="3198255" y="5989683"/>
                  <a:pt x="3215341" y="5979892"/>
                </a:cubicBezTo>
                <a:close/>
                <a:moveTo>
                  <a:pt x="3355769" y="5662068"/>
                </a:moveTo>
                <a:cubicBezTo>
                  <a:pt x="3357706" y="5641514"/>
                  <a:pt x="3307738" y="5597507"/>
                  <a:pt x="3302959" y="5619874"/>
                </a:cubicBezTo>
                <a:cubicBezTo>
                  <a:pt x="3313750" y="5613933"/>
                  <a:pt x="3315278" y="5637044"/>
                  <a:pt x="3313482" y="5638798"/>
                </a:cubicBezTo>
                <a:cubicBezTo>
                  <a:pt x="3321898" y="5631301"/>
                  <a:pt x="3340661" y="5647746"/>
                  <a:pt x="3339543" y="5654899"/>
                </a:cubicBezTo>
                <a:cubicBezTo>
                  <a:pt x="3337408" y="5653956"/>
                  <a:pt x="3333336" y="5656239"/>
                  <a:pt x="3337656" y="5659168"/>
                </a:cubicBezTo>
                <a:cubicBezTo>
                  <a:pt x="3341149" y="5653573"/>
                  <a:pt x="3348987" y="5660092"/>
                  <a:pt x="3355769" y="5662068"/>
                </a:cubicBezTo>
                <a:close/>
                <a:moveTo>
                  <a:pt x="3466226" y="5412078"/>
                </a:moveTo>
                <a:cubicBezTo>
                  <a:pt x="3463664" y="5410946"/>
                  <a:pt x="3461289" y="5409391"/>
                  <a:pt x="3463651" y="5406356"/>
                </a:cubicBezTo>
                <a:lnTo>
                  <a:pt x="3455537" y="5402771"/>
                </a:lnTo>
                <a:cubicBezTo>
                  <a:pt x="3445223" y="5409943"/>
                  <a:pt x="3463926" y="5420749"/>
                  <a:pt x="3466226" y="5412078"/>
                </a:cubicBezTo>
                <a:close/>
                <a:moveTo>
                  <a:pt x="3478477" y="5384351"/>
                </a:moveTo>
                <a:cubicBezTo>
                  <a:pt x="3485751" y="5374819"/>
                  <a:pt x="3473141" y="5373325"/>
                  <a:pt x="3471183" y="5367362"/>
                </a:cubicBezTo>
                <a:cubicBezTo>
                  <a:pt x="3466987" y="5375703"/>
                  <a:pt x="3469134" y="5381240"/>
                  <a:pt x="3478477" y="5384351"/>
                </a:cubicBezTo>
                <a:close/>
                <a:moveTo>
                  <a:pt x="5371078" y="1104821"/>
                </a:moveTo>
                <a:cubicBezTo>
                  <a:pt x="5369596" y="1110435"/>
                  <a:pt x="5367329" y="1116076"/>
                  <a:pt x="5363357" y="1121567"/>
                </a:cubicBezTo>
                <a:cubicBezTo>
                  <a:pt x="5355388" y="1102282"/>
                  <a:pt x="5333012" y="1085276"/>
                  <a:pt x="5323185" y="1066696"/>
                </a:cubicBezTo>
                <a:cubicBezTo>
                  <a:pt x="5326990" y="1051088"/>
                  <a:pt x="5339396" y="1023009"/>
                  <a:pt x="5349270" y="1014659"/>
                </a:cubicBezTo>
                <a:cubicBezTo>
                  <a:pt x="5364370" y="1029467"/>
                  <a:pt x="5370881" y="1045056"/>
                  <a:pt x="5388082" y="1059775"/>
                </a:cubicBezTo>
                <a:cubicBezTo>
                  <a:pt x="5372908" y="1071377"/>
                  <a:pt x="5375525" y="1087979"/>
                  <a:pt x="5371078" y="1104821"/>
                </a:cubicBezTo>
                <a:close/>
                <a:moveTo>
                  <a:pt x="4744367" y="2525780"/>
                </a:moveTo>
                <a:cubicBezTo>
                  <a:pt x="4739584" y="2493851"/>
                  <a:pt x="4694845" y="2481019"/>
                  <a:pt x="4670398" y="2500204"/>
                </a:cubicBezTo>
                <a:cubicBezTo>
                  <a:pt x="4680517" y="2536014"/>
                  <a:pt x="4716608" y="2544362"/>
                  <a:pt x="4744367" y="2525780"/>
                </a:cubicBezTo>
                <a:close/>
                <a:moveTo>
                  <a:pt x="5425030" y="987573"/>
                </a:moveTo>
                <a:cubicBezTo>
                  <a:pt x="5419516" y="1000488"/>
                  <a:pt x="5410878" y="1013360"/>
                  <a:pt x="5402934" y="1024372"/>
                </a:cubicBezTo>
                <a:cubicBezTo>
                  <a:pt x="5384828" y="1010767"/>
                  <a:pt x="5370669" y="996358"/>
                  <a:pt x="5362363" y="981477"/>
                </a:cubicBezTo>
                <a:cubicBezTo>
                  <a:pt x="5363962" y="967406"/>
                  <a:pt x="5375952" y="976271"/>
                  <a:pt x="5383487" y="959218"/>
                </a:cubicBezTo>
                <a:cubicBezTo>
                  <a:pt x="5389003" y="947896"/>
                  <a:pt x="5381388" y="938417"/>
                  <a:pt x="5395039" y="926104"/>
                </a:cubicBezTo>
                <a:cubicBezTo>
                  <a:pt x="5408786" y="924025"/>
                  <a:pt x="5411923" y="952928"/>
                  <a:pt x="5428382" y="950518"/>
                </a:cubicBezTo>
                <a:cubicBezTo>
                  <a:pt x="5432933" y="961702"/>
                  <a:pt x="5430544" y="974659"/>
                  <a:pt x="5425030" y="987573"/>
                </a:cubicBezTo>
                <a:close/>
                <a:moveTo>
                  <a:pt x="3372943" y="5632441"/>
                </a:moveTo>
                <a:cubicBezTo>
                  <a:pt x="3361931" y="5625021"/>
                  <a:pt x="3361141" y="5612947"/>
                  <a:pt x="3346811" y="5606105"/>
                </a:cubicBezTo>
                <a:cubicBezTo>
                  <a:pt x="3346281" y="5621166"/>
                  <a:pt x="3332681" y="5603430"/>
                  <a:pt x="3332149" y="5618497"/>
                </a:cubicBezTo>
                <a:cubicBezTo>
                  <a:pt x="3339272" y="5623169"/>
                  <a:pt x="3355679" y="5607983"/>
                  <a:pt x="3357143" y="5625460"/>
                </a:cubicBezTo>
                <a:cubicBezTo>
                  <a:pt x="3350714" y="5630771"/>
                  <a:pt x="3338630" y="5631553"/>
                  <a:pt x="3350358" y="5640817"/>
                </a:cubicBezTo>
                <a:cubicBezTo>
                  <a:pt x="3353098" y="5636926"/>
                  <a:pt x="3358649" y="5639379"/>
                  <a:pt x="3364438" y="5642449"/>
                </a:cubicBezTo>
                <a:cubicBezTo>
                  <a:pt x="3366463" y="5636712"/>
                  <a:pt x="3370104" y="5634247"/>
                  <a:pt x="3372943" y="5632441"/>
                </a:cubicBezTo>
                <a:close/>
                <a:moveTo>
                  <a:pt x="5308575" y="1252898"/>
                </a:moveTo>
                <a:cubicBezTo>
                  <a:pt x="5302162" y="1245476"/>
                  <a:pt x="5297218" y="1238194"/>
                  <a:pt x="5291044" y="1231387"/>
                </a:cubicBezTo>
                <a:cubicBezTo>
                  <a:pt x="5279743" y="1239649"/>
                  <a:pt x="5301569" y="1254901"/>
                  <a:pt x="5308575" y="1252898"/>
                </a:cubicBezTo>
                <a:close/>
                <a:moveTo>
                  <a:pt x="553059" y="12017190"/>
                </a:moveTo>
                <a:cubicBezTo>
                  <a:pt x="554782" y="12008391"/>
                  <a:pt x="552727" y="11998050"/>
                  <a:pt x="543935" y="11990851"/>
                </a:cubicBezTo>
                <a:cubicBezTo>
                  <a:pt x="535764" y="11998968"/>
                  <a:pt x="528207" y="12006847"/>
                  <a:pt x="519797" y="12014348"/>
                </a:cubicBezTo>
                <a:cubicBezTo>
                  <a:pt x="526577" y="12020913"/>
                  <a:pt x="533356" y="12027478"/>
                  <a:pt x="539521" y="12034281"/>
                </a:cubicBezTo>
                <a:cubicBezTo>
                  <a:pt x="545836" y="12033247"/>
                  <a:pt x="551337" y="12025989"/>
                  <a:pt x="553059" y="12017190"/>
                </a:cubicBezTo>
                <a:close/>
                <a:moveTo>
                  <a:pt x="4776981" y="2458628"/>
                </a:moveTo>
                <a:cubicBezTo>
                  <a:pt x="4777314" y="2437508"/>
                  <a:pt x="4776981" y="2458628"/>
                  <a:pt x="4776981" y="2458628"/>
                </a:cubicBezTo>
                <a:close/>
                <a:moveTo>
                  <a:pt x="2625266" y="7332909"/>
                </a:moveTo>
                <a:cubicBezTo>
                  <a:pt x="2628293" y="7317956"/>
                  <a:pt x="2626341" y="7303858"/>
                  <a:pt x="2614618" y="7291042"/>
                </a:cubicBezTo>
                <a:cubicBezTo>
                  <a:pt x="2610307" y="7305428"/>
                  <a:pt x="2618711" y="7318813"/>
                  <a:pt x="2625266" y="7332909"/>
                </a:cubicBezTo>
                <a:close/>
                <a:moveTo>
                  <a:pt x="5464328" y="910772"/>
                </a:moveTo>
                <a:cubicBezTo>
                  <a:pt x="5460498" y="922021"/>
                  <a:pt x="5454641" y="932696"/>
                  <a:pt x="5444399" y="939245"/>
                </a:cubicBezTo>
                <a:cubicBezTo>
                  <a:pt x="5431352" y="920603"/>
                  <a:pt x="5426188" y="901324"/>
                  <a:pt x="5415027" y="883000"/>
                </a:cubicBezTo>
                <a:cubicBezTo>
                  <a:pt x="5417858" y="870859"/>
                  <a:pt x="5429187" y="857836"/>
                  <a:pt x="5438862" y="845114"/>
                </a:cubicBezTo>
                <a:cubicBezTo>
                  <a:pt x="5450145" y="856280"/>
                  <a:pt x="5453778" y="868702"/>
                  <a:pt x="5472095" y="878856"/>
                </a:cubicBezTo>
                <a:cubicBezTo>
                  <a:pt x="5469962" y="887699"/>
                  <a:pt x="5468158" y="899522"/>
                  <a:pt x="5464328" y="910772"/>
                </a:cubicBezTo>
                <a:close/>
                <a:moveTo>
                  <a:pt x="5574510" y="662216"/>
                </a:moveTo>
                <a:cubicBezTo>
                  <a:pt x="5576456" y="655766"/>
                  <a:pt x="5576020" y="650615"/>
                  <a:pt x="5570044" y="651280"/>
                </a:cubicBezTo>
                <a:cubicBezTo>
                  <a:pt x="5574289" y="667394"/>
                  <a:pt x="5555628" y="661691"/>
                  <a:pt x="5550591" y="666076"/>
                </a:cubicBezTo>
                <a:cubicBezTo>
                  <a:pt x="5560100" y="670277"/>
                  <a:pt x="5554743" y="676555"/>
                  <a:pt x="5564684" y="680947"/>
                </a:cubicBezTo>
                <a:cubicBezTo>
                  <a:pt x="5568237" y="676415"/>
                  <a:pt x="5572565" y="668666"/>
                  <a:pt x="5574510" y="662216"/>
                </a:cubicBezTo>
                <a:close/>
                <a:moveTo>
                  <a:pt x="5537387" y="746475"/>
                </a:moveTo>
                <a:cubicBezTo>
                  <a:pt x="5532371" y="760134"/>
                  <a:pt x="5525626" y="773092"/>
                  <a:pt x="5515006" y="781555"/>
                </a:cubicBezTo>
                <a:cubicBezTo>
                  <a:pt x="5493182" y="766346"/>
                  <a:pt x="5485012" y="749075"/>
                  <a:pt x="5480576" y="731430"/>
                </a:cubicBezTo>
                <a:cubicBezTo>
                  <a:pt x="5502183" y="721750"/>
                  <a:pt x="5493466" y="689564"/>
                  <a:pt x="5514273" y="680542"/>
                </a:cubicBezTo>
                <a:cubicBezTo>
                  <a:pt x="5527569" y="691983"/>
                  <a:pt x="5533471" y="709770"/>
                  <a:pt x="5549393" y="707191"/>
                </a:cubicBezTo>
                <a:cubicBezTo>
                  <a:pt x="5545689" y="718457"/>
                  <a:pt x="5542403" y="732817"/>
                  <a:pt x="5537387" y="746475"/>
                </a:cubicBezTo>
                <a:close/>
                <a:moveTo>
                  <a:pt x="5612845" y="576964"/>
                </a:moveTo>
                <a:cubicBezTo>
                  <a:pt x="5613502" y="572307"/>
                  <a:pt x="5612465" y="568893"/>
                  <a:pt x="5608792" y="570868"/>
                </a:cubicBezTo>
                <a:cubicBezTo>
                  <a:pt x="5612810" y="576755"/>
                  <a:pt x="5600863" y="585355"/>
                  <a:pt x="5606729" y="590517"/>
                </a:cubicBezTo>
                <a:cubicBezTo>
                  <a:pt x="5609835" y="587520"/>
                  <a:pt x="5612187" y="581621"/>
                  <a:pt x="5612845" y="576964"/>
                </a:cubicBezTo>
                <a:close/>
                <a:moveTo>
                  <a:pt x="5077132" y="1793580"/>
                </a:moveTo>
                <a:cubicBezTo>
                  <a:pt x="5041462" y="1751614"/>
                  <a:pt x="5025853" y="1702175"/>
                  <a:pt x="5004129" y="1654937"/>
                </a:cubicBezTo>
                <a:cubicBezTo>
                  <a:pt x="4967356" y="1660201"/>
                  <a:pt x="4937691" y="1681532"/>
                  <a:pt x="4898456" y="1679669"/>
                </a:cubicBezTo>
                <a:cubicBezTo>
                  <a:pt x="4871830" y="1768713"/>
                  <a:pt x="4898353" y="1836481"/>
                  <a:pt x="4952158" y="1893001"/>
                </a:cubicBezTo>
                <a:cubicBezTo>
                  <a:pt x="4992792" y="1857250"/>
                  <a:pt x="5039876" y="1837518"/>
                  <a:pt x="5077132" y="1793580"/>
                </a:cubicBezTo>
                <a:close/>
                <a:moveTo>
                  <a:pt x="2857686" y="6819840"/>
                </a:moveTo>
                <a:cubicBezTo>
                  <a:pt x="2864116" y="6792575"/>
                  <a:pt x="2821784" y="6777443"/>
                  <a:pt x="2790093" y="6770584"/>
                </a:cubicBezTo>
                <a:cubicBezTo>
                  <a:pt x="2775324" y="6780897"/>
                  <a:pt x="2763441" y="6807793"/>
                  <a:pt x="2765571" y="6826083"/>
                </a:cubicBezTo>
                <a:cubicBezTo>
                  <a:pt x="2797029" y="6854270"/>
                  <a:pt x="2850879" y="6847958"/>
                  <a:pt x="2857686" y="6819840"/>
                </a:cubicBezTo>
                <a:close/>
                <a:moveTo>
                  <a:pt x="5692043" y="408639"/>
                </a:moveTo>
                <a:cubicBezTo>
                  <a:pt x="5694015" y="401703"/>
                  <a:pt x="5693878" y="394153"/>
                  <a:pt x="5692770" y="389093"/>
                </a:cubicBezTo>
                <a:cubicBezTo>
                  <a:pt x="5682977" y="406600"/>
                  <a:pt x="5676773" y="412492"/>
                  <a:pt x="5678669" y="424500"/>
                </a:cubicBezTo>
                <a:cubicBezTo>
                  <a:pt x="5685993" y="421897"/>
                  <a:pt x="5690072" y="415575"/>
                  <a:pt x="5692043" y="408639"/>
                </a:cubicBezTo>
                <a:close/>
                <a:moveTo>
                  <a:pt x="5502876" y="837477"/>
                </a:moveTo>
                <a:cubicBezTo>
                  <a:pt x="5499957" y="847511"/>
                  <a:pt x="5496112" y="857645"/>
                  <a:pt x="5487791" y="868473"/>
                </a:cubicBezTo>
                <a:cubicBezTo>
                  <a:pt x="5474553" y="854990"/>
                  <a:pt x="5471557" y="838907"/>
                  <a:pt x="5448219" y="826560"/>
                </a:cubicBezTo>
                <a:cubicBezTo>
                  <a:pt x="5458517" y="806681"/>
                  <a:pt x="5461394" y="787595"/>
                  <a:pt x="5475592" y="766895"/>
                </a:cubicBezTo>
                <a:cubicBezTo>
                  <a:pt x="5493152" y="779743"/>
                  <a:pt x="5489713" y="795527"/>
                  <a:pt x="5512394" y="807075"/>
                </a:cubicBezTo>
                <a:cubicBezTo>
                  <a:pt x="5507784" y="817508"/>
                  <a:pt x="5505794" y="827443"/>
                  <a:pt x="5502876" y="837477"/>
                </a:cubicBezTo>
                <a:close/>
                <a:moveTo>
                  <a:pt x="3914400" y="4440026"/>
                </a:moveTo>
                <a:cubicBezTo>
                  <a:pt x="3896556" y="4434033"/>
                  <a:pt x="3887149" y="4428720"/>
                  <a:pt x="3872679" y="4444460"/>
                </a:cubicBezTo>
                <a:cubicBezTo>
                  <a:pt x="3869578" y="4442058"/>
                  <a:pt x="3869723" y="4435367"/>
                  <a:pt x="3864628" y="4434755"/>
                </a:cubicBezTo>
                <a:cubicBezTo>
                  <a:pt x="3864899" y="4413665"/>
                  <a:pt x="3886575" y="4429023"/>
                  <a:pt x="3890248" y="4410911"/>
                </a:cubicBezTo>
                <a:cubicBezTo>
                  <a:pt x="3903812" y="4413657"/>
                  <a:pt x="3910579" y="4424407"/>
                  <a:pt x="3914400" y="4440026"/>
                </a:cubicBezTo>
                <a:close/>
                <a:moveTo>
                  <a:pt x="2852588" y="6848713"/>
                </a:moveTo>
                <a:cubicBezTo>
                  <a:pt x="2842435" y="6846268"/>
                  <a:pt x="2834856" y="6849552"/>
                  <a:pt x="2829186" y="6857763"/>
                </a:cubicBezTo>
                <a:cubicBezTo>
                  <a:pt x="2840343" y="6863713"/>
                  <a:pt x="2848161" y="6861044"/>
                  <a:pt x="2852588" y="6848713"/>
                </a:cubicBezTo>
                <a:close/>
                <a:moveTo>
                  <a:pt x="3342047" y="5746262"/>
                </a:moveTo>
                <a:cubicBezTo>
                  <a:pt x="3333795" y="5744145"/>
                  <a:pt x="3334964" y="5738034"/>
                  <a:pt x="3327327" y="5735682"/>
                </a:cubicBezTo>
                <a:cubicBezTo>
                  <a:pt x="3318922" y="5747773"/>
                  <a:pt x="3336103" y="5757403"/>
                  <a:pt x="3342047" y="5746262"/>
                </a:cubicBezTo>
                <a:close/>
                <a:moveTo>
                  <a:pt x="5577941" y="685947"/>
                </a:moveTo>
                <a:cubicBezTo>
                  <a:pt x="5575517" y="691359"/>
                  <a:pt x="5571824" y="696942"/>
                  <a:pt x="5565866" y="702826"/>
                </a:cubicBezTo>
                <a:cubicBezTo>
                  <a:pt x="5552337" y="686679"/>
                  <a:pt x="5538619" y="670956"/>
                  <a:pt x="5524282" y="655468"/>
                </a:cubicBezTo>
                <a:cubicBezTo>
                  <a:pt x="5533117" y="635472"/>
                  <a:pt x="5548266" y="615215"/>
                  <a:pt x="5551651" y="595862"/>
                </a:cubicBezTo>
                <a:cubicBezTo>
                  <a:pt x="5565163" y="603866"/>
                  <a:pt x="5578954" y="628775"/>
                  <a:pt x="5592334" y="638246"/>
                </a:cubicBezTo>
                <a:cubicBezTo>
                  <a:pt x="5581056" y="655001"/>
                  <a:pt x="5585212" y="669709"/>
                  <a:pt x="5577941" y="685947"/>
                </a:cubicBezTo>
                <a:close/>
                <a:moveTo>
                  <a:pt x="5615204" y="602774"/>
                </a:moveTo>
                <a:cubicBezTo>
                  <a:pt x="5612423" y="606943"/>
                  <a:pt x="5608549" y="610596"/>
                  <a:pt x="5602720" y="613417"/>
                </a:cubicBezTo>
                <a:cubicBezTo>
                  <a:pt x="5594789" y="594493"/>
                  <a:pt x="5579322" y="579949"/>
                  <a:pt x="5564799" y="567878"/>
                </a:cubicBezTo>
                <a:cubicBezTo>
                  <a:pt x="5570695" y="549923"/>
                  <a:pt x="5576591" y="531969"/>
                  <a:pt x="5588504" y="513074"/>
                </a:cubicBezTo>
                <a:cubicBezTo>
                  <a:pt x="5614318" y="511116"/>
                  <a:pt x="5623508" y="544475"/>
                  <a:pt x="5634002" y="559905"/>
                </a:cubicBezTo>
                <a:cubicBezTo>
                  <a:pt x="5622050" y="573128"/>
                  <a:pt x="5623545" y="590269"/>
                  <a:pt x="5615204" y="602774"/>
                </a:cubicBezTo>
                <a:close/>
                <a:moveTo>
                  <a:pt x="3136793" y="6212048"/>
                </a:moveTo>
                <a:cubicBezTo>
                  <a:pt x="3127453" y="6208943"/>
                  <a:pt x="3120584" y="6209482"/>
                  <a:pt x="3115807" y="6214521"/>
                </a:cubicBezTo>
                <a:cubicBezTo>
                  <a:pt x="3125147" y="6217627"/>
                  <a:pt x="3133822" y="6219927"/>
                  <a:pt x="3136793" y="6212048"/>
                </a:cubicBezTo>
                <a:close/>
                <a:moveTo>
                  <a:pt x="597289" y="11960472"/>
                </a:moveTo>
                <a:cubicBezTo>
                  <a:pt x="598699" y="11958577"/>
                  <a:pt x="599510" y="11955877"/>
                  <a:pt x="599467" y="11951651"/>
                </a:cubicBezTo>
                <a:cubicBezTo>
                  <a:pt x="581595" y="11935597"/>
                  <a:pt x="568393" y="11960865"/>
                  <a:pt x="575329" y="11975148"/>
                </a:cubicBezTo>
                <a:cubicBezTo>
                  <a:pt x="583437" y="11964581"/>
                  <a:pt x="593058" y="11966155"/>
                  <a:pt x="597289" y="11960472"/>
                </a:cubicBezTo>
                <a:close/>
                <a:moveTo>
                  <a:pt x="3077339" y="6349638"/>
                </a:moveTo>
                <a:cubicBezTo>
                  <a:pt x="3078746" y="6344578"/>
                  <a:pt x="3078617" y="6338521"/>
                  <a:pt x="3074144" y="6341140"/>
                </a:cubicBezTo>
                <a:cubicBezTo>
                  <a:pt x="3073528" y="6341379"/>
                  <a:pt x="3070655" y="6351344"/>
                  <a:pt x="3071320" y="6352149"/>
                </a:cubicBezTo>
                <a:cubicBezTo>
                  <a:pt x="3072990" y="6358760"/>
                  <a:pt x="3075932" y="6354697"/>
                  <a:pt x="3077339" y="6349638"/>
                </a:cubicBezTo>
                <a:close/>
                <a:moveTo>
                  <a:pt x="5654406" y="519306"/>
                </a:moveTo>
                <a:cubicBezTo>
                  <a:pt x="5652232" y="524135"/>
                  <a:pt x="5649468" y="528280"/>
                  <a:pt x="5645828" y="531272"/>
                </a:cubicBezTo>
                <a:cubicBezTo>
                  <a:pt x="5636492" y="517436"/>
                  <a:pt x="5634458" y="502227"/>
                  <a:pt x="5612997" y="490190"/>
                </a:cubicBezTo>
                <a:cubicBezTo>
                  <a:pt x="5614787" y="475648"/>
                  <a:pt x="5624589" y="448803"/>
                  <a:pt x="5637015" y="440494"/>
                </a:cubicBezTo>
                <a:cubicBezTo>
                  <a:pt x="5646577" y="442163"/>
                  <a:pt x="5654696" y="461083"/>
                  <a:pt x="5665680" y="470025"/>
                </a:cubicBezTo>
                <a:cubicBezTo>
                  <a:pt x="5662132" y="484173"/>
                  <a:pt x="5660928" y="504819"/>
                  <a:pt x="5654406" y="519306"/>
                </a:cubicBezTo>
                <a:close/>
                <a:moveTo>
                  <a:pt x="5695697" y="429802"/>
                </a:moveTo>
                <a:cubicBezTo>
                  <a:pt x="5692954" y="436048"/>
                  <a:pt x="5688806" y="442308"/>
                  <a:pt x="5682030" y="448328"/>
                </a:cubicBezTo>
                <a:cubicBezTo>
                  <a:pt x="5665204" y="428198"/>
                  <a:pt x="5651710" y="407511"/>
                  <a:pt x="5648029" y="385573"/>
                </a:cubicBezTo>
                <a:cubicBezTo>
                  <a:pt x="5667588" y="373904"/>
                  <a:pt x="5663883" y="355511"/>
                  <a:pt x="5679537" y="337546"/>
                </a:cubicBezTo>
                <a:cubicBezTo>
                  <a:pt x="5693937" y="351525"/>
                  <a:pt x="5708149" y="365929"/>
                  <a:pt x="5715453" y="380835"/>
                </a:cubicBezTo>
                <a:cubicBezTo>
                  <a:pt x="5699516" y="392454"/>
                  <a:pt x="5703928" y="411065"/>
                  <a:pt x="5695697" y="429802"/>
                </a:cubicBezTo>
                <a:close/>
                <a:moveTo>
                  <a:pt x="1845077" y="9146624"/>
                </a:moveTo>
                <a:cubicBezTo>
                  <a:pt x="1824199" y="9128699"/>
                  <a:pt x="1845843" y="9111138"/>
                  <a:pt x="1848730" y="9092965"/>
                </a:cubicBezTo>
                <a:cubicBezTo>
                  <a:pt x="1857272" y="9044537"/>
                  <a:pt x="1865874" y="8963383"/>
                  <a:pt x="1856571" y="8915770"/>
                </a:cubicBezTo>
                <a:cubicBezTo>
                  <a:pt x="1853108" y="8896839"/>
                  <a:pt x="1839991" y="8874154"/>
                  <a:pt x="1853512" y="8854027"/>
                </a:cubicBezTo>
                <a:cubicBezTo>
                  <a:pt x="1890534" y="8887786"/>
                  <a:pt x="1881547" y="8944206"/>
                  <a:pt x="1877119" y="8994963"/>
                </a:cubicBezTo>
                <a:cubicBezTo>
                  <a:pt x="1872398" y="9044056"/>
                  <a:pt x="1870725" y="9103708"/>
                  <a:pt x="1845077" y="9146624"/>
                </a:cubicBezTo>
                <a:close/>
                <a:moveTo>
                  <a:pt x="5320441" y="1282611"/>
                </a:moveTo>
                <a:cubicBezTo>
                  <a:pt x="5302090" y="1274503"/>
                  <a:pt x="5280169" y="1239837"/>
                  <a:pt x="5265614" y="1254308"/>
                </a:cubicBezTo>
                <a:cubicBezTo>
                  <a:pt x="5279132" y="1261810"/>
                  <a:pt x="5276505" y="1272375"/>
                  <a:pt x="5288554" y="1279738"/>
                </a:cubicBezTo>
                <a:cubicBezTo>
                  <a:pt x="5298060" y="1273232"/>
                  <a:pt x="5309833" y="1283532"/>
                  <a:pt x="5320441" y="1282611"/>
                </a:cubicBezTo>
                <a:close/>
                <a:moveTo>
                  <a:pt x="695826" y="11752653"/>
                </a:moveTo>
                <a:cubicBezTo>
                  <a:pt x="652081" y="11766330"/>
                  <a:pt x="664427" y="11822564"/>
                  <a:pt x="643993" y="11835371"/>
                </a:cubicBezTo>
                <a:cubicBezTo>
                  <a:pt x="609228" y="11819501"/>
                  <a:pt x="576484" y="11772535"/>
                  <a:pt x="569671" y="11744136"/>
                </a:cubicBezTo>
                <a:cubicBezTo>
                  <a:pt x="590699" y="11739208"/>
                  <a:pt x="611633" y="11706820"/>
                  <a:pt x="633091" y="11689388"/>
                </a:cubicBezTo>
                <a:cubicBezTo>
                  <a:pt x="652762" y="11716360"/>
                  <a:pt x="688724" y="11722602"/>
                  <a:pt x="695826" y="11752653"/>
                </a:cubicBezTo>
                <a:close/>
                <a:moveTo>
                  <a:pt x="3053008" y="6420146"/>
                </a:moveTo>
                <a:cubicBezTo>
                  <a:pt x="3052713" y="6387334"/>
                  <a:pt x="3043284" y="6360188"/>
                  <a:pt x="3031581" y="6333569"/>
                </a:cubicBezTo>
                <a:cubicBezTo>
                  <a:pt x="3027707" y="6340028"/>
                  <a:pt x="3038532" y="6352471"/>
                  <a:pt x="3026639" y="6352833"/>
                </a:cubicBezTo>
                <a:cubicBezTo>
                  <a:pt x="3024129" y="6326191"/>
                  <a:pt x="3015134" y="6303833"/>
                  <a:pt x="3009784" y="6278999"/>
                </a:cubicBezTo>
                <a:cubicBezTo>
                  <a:pt x="2998696" y="6278696"/>
                  <a:pt x="2987370" y="6277778"/>
                  <a:pt x="2986023" y="6293524"/>
                </a:cubicBezTo>
                <a:cubicBezTo>
                  <a:pt x="3005523" y="6308267"/>
                  <a:pt x="3007369" y="6334106"/>
                  <a:pt x="3017923" y="6354089"/>
                </a:cubicBezTo>
                <a:lnTo>
                  <a:pt x="3016033" y="6361943"/>
                </a:lnTo>
                <a:lnTo>
                  <a:pt x="3015994" y="6361918"/>
                </a:lnTo>
                <a:lnTo>
                  <a:pt x="3016025" y="6361979"/>
                </a:lnTo>
                <a:lnTo>
                  <a:pt x="3013119" y="6374052"/>
                </a:lnTo>
                <a:cubicBezTo>
                  <a:pt x="3014371" y="6381755"/>
                  <a:pt x="3018222" y="6389201"/>
                  <a:pt x="3023914" y="6392482"/>
                </a:cubicBezTo>
                <a:cubicBezTo>
                  <a:pt x="3027714" y="6384459"/>
                  <a:pt x="3025716" y="6379745"/>
                  <a:pt x="3022776" y="6375575"/>
                </a:cubicBezTo>
                <a:lnTo>
                  <a:pt x="3016025" y="6361979"/>
                </a:lnTo>
                <a:lnTo>
                  <a:pt x="3016033" y="6361943"/>
                </a:lnTo>
                <a:lnTo>
                  <a:pt x="3032335" y="6372449"/>
                </a:lnTo>
                <a:cubicBezTo>
                  <a:pt x="3042608" y="6386539"/>
                  <a:pt x="3038383" y="6409088"/>
                  <a:pt x="3053008" y="6420146"/>
                </a:cubicBezTo>
                <a:close/>
                <a:moveTo>
                  <a:pt x="3113794" y="6282571"/>
                </a:moveTo>
                <a:cubicBezTo>
                  <a:pt x="3109880" y="6266032"/>
                  <a:pt x="3114485" y="6244066"/>
                  <a:pt x="3093671" y="6236912"/>
                </a:cubicBezTo>
                <a:cubicBezTo>
                  <a:pt x="3096781" y="6254117"/>
                  <a:pt x="3099703" y="6271749"/>
                  <a:pt x="3113794" y="6282571"/>
                </a:cubicBezTo>
                <a:close/>
                <a:moveTo>
                  <a:pt x="3525462" y="5353096"/>
                </a:moveTo>
                <a:cubicBezTo>
                  <a:pt x="3512423" y="5351417"/>
                  <a:pt x="3517663" y="5343023"/>
                  <a:pt x="3507087" y="5340391"/>
                </a:cubicBezTo>
                <a:cubicBezTo>
                  <a:pt x="3499147" y="5349120"/>
                  <a:pt x="3521238" y="5369587"/>
                  <a:pt x="3525462" y="5353096"/>
                </a:cubicBezTo>
                <a:close/>
                <a:moveTo>
                  <a:pt x="916642" y="11259931"/>
                </a:moveTo>
                <a:cubicBezTo>
                  <a:pt x="894980" y="11252430"/>
                  <a:pt x="871143" y="11202554"/>
                  <a:pt x="898257" y="11185025"/>
                </a:cubicBezTo>
                <a:cubicBezTo>
                  <a:pt x="923096" y="11193411"/>
                  <a:pt x="931624" y="11237560"/>
                  <a:pt x="916642" y="11259931"/>
                </a:cubicBezTo>
                <a:close/>
                <a:moveTo>
                  <a:pt x="3285153" y="5906213"/>
                </a:moveTo>
                <a:cubicBezTo>
                  <a:pt x="3276801" y="5902013"/>
                  <a:pt x="3271262" y="5904155"/>
                  <a:pt x="3268345" y="5913066"/>
                </a:cubicBezTo>
                <a:lnTo>
                  <a:pt x="3279874" y="5918161"/>
                </a:lnTo>
                <a:close/>
                <a:moveTo>
                  <a:pt x="4842467" y="2383707"/>
                </a:moveTo>
                <a:cubicBezTo>
                  <a:pt x="4831035" y="2327138"/>
                  <a:pt x="4845431" y="2255320"/>
                  <a:pt x="4759626" y="2211122"/>
                </a:cubicBezTo>
                <a:cubicBezTo>
                  <a:pt x="4723125" y="2282953"/>
                  <a:pt x="4710374" y="2354416"/>
                  <a:pt x="4723025" y="2425813"/>
                </a:cubicBezTo>
                <a:cubicBezTo>
                  <a:pt x="4762748" y="2412989"/>
                  <a:pt x="4802796" y="2399830"/>
                  <a:pt x="4842467" y="2383707"/>
                </a:cubicBezTo>
                <a:close/>
                <a:moveTo>
                  <a:pt x="1621003" y="9675829"/>
                </a:moveTo>
                <a:cubicBezTo>
                  <a:pt x="1611277" y="9668982"/>
                  <a:pt x="1613856" y="9657373"/>
                  <a:pt x="1601480" y="9651905"/>
                </a:cubicBezTo>
                <a:cubicBezTo>
                  <a:pt x="1593880" y="9663334"/>
                  <a:pt x="1610882" y="9682575"/>
                  <a:pt x="1621003" y="9675829"/>
                </a:cubicBezTo>
                <a:close/>
                <a:moveTo>
                  <a:pt x="522603" y="12176339"/>
                </a:moveTo>
                <a:cubicBezTo>
                  <a:pt x="508457" y="12155295"/>
                  <a:pt x="505208" y="12113048"/>
                  <a:pt x="475605" y="12105069"/>
                </a:cubicBezTo>
                <a:cubicBezTo>
                  <a:pt x="487669" y="12126213"/>
                  <a:pt x="490491" y="12168273"/>
                  <a:pt x="522603" y="12176339"/>
                </a:cubicBezTo>
                <a:close/>
                <a:moveTo>
                  <a:pt x="3252740" y="6001520"/>
                </a:moveTo>
                <a:cubicBezTo>
                  <a:pt x="3257075" y="5991709"/>
                  <a:pt x="3250385" y="5969885"/>
                  <a:pt x="3240259" y="5976633"/>
                </a:cubicBezTo>
                <a:cubicBezTo>
                  <a:pt x="3246490" y="5984478"/>
                  <a:pt x="3238749" y="5997376"/>
                  <a:pt x="3252740" y="6001520"/>
                </a:cubicBezTo>
                <a:close/>
                <a:moveTo>
                  <a:pt x="3370362" y="5735312"/>
                </a:moveTo>
                <a:cubicBezTo>
                  <a:pt x="3376155" y="5721047"/>
                  <a:pt x="3364713" y="5713444"/>
                  <a:pt x="3349580" y="5707265"/>
                </a:cubicBezTo>
                <a:cubicBezTo>
                  <a:pt x="3340711" y="5722716"/>
                  <a:pt x="3363657" y="5726230"/>
                  <a:pt x="3370362" y="5735312"/>
                </a:cubicBezTo>
                <a:close/>
                <a:moveTo>
                  <a:pt x="3515878" y="5405974"/>
                </a:moveTo>
                <a:cubicBezTo>
                  <a:pt x="3502881" y="5383410"/>
                  <a:pt x="3488472" y="5344404"/>
                  <a:pt x="3460400" y="5338630"/>
                </a:cubicBezTo>
                <a:cubicBezTo>
                  <a:pt x="3476045" y="5359821"/>
                  <a:pt x="3489465" y="5399912"/>
                  <a:pt x="3515878" y="5405974"/>
                </a:cubicBezTo>
                <a:close/>
                <a:moveTo>
                  <a:pt x="5613812" y="662410"/>
                </a:moveTo>
                <a:cubicBezTo>
                  <a:pt x="5614450" y="660249"/>
                  <a:pt x="5613954" y="658230"/>
                  <a:pt x="5610879" y="656614"/>
                </a:cubicBezTo>
                <a:cubicBezTo>
                  <a:pt x="5606717" y="661461"/>
                  <a:pt x="5607499" y="665406"/>
                  <a:pt x="5609930" y="669051"/>
                </a:cubicBezTo>
                <a:cubicBezTo>
                  <a:pt x="5611398" y="666872"/>
                  <a:pt x="5613173" y="664570"/>
                  <a:pt x="5613812" y="662410"/>
                </a:cubicBezTo>
                <a:close/>
                <a:moveTo>
                  <a:pt x="5465126" y="1002803"/>
                </a:moveTo>
                <a:cubicBezTo>
                  <a:pt x="5464423" y="996328"/>
                  <a:pt x="5455102" y="988614"/>
                  <a:pt x="5449554" y="995409"/>
                </a:cubicBezTo>
                <a:cubicBezTo>
                  <a:pt x="5454569" y="1000193"/>
                  <a:pt x="5441348" y="1008220"/>
                  <a:pt x="5449678" y="1012415"/>
                </a:cubicBezTo>
                <a:cubicBezTo>
                  <a:pt x="5454702" y="1007957"/>
                  <a:pt x="5460995" y="1013306"/>
                  <a:pt x="5465126" y="1002803"/>
                </a:cubicBezTo>
                <a:close/>
                <a:moveTo>
                  <a:pt x="2027343" y="8789660"/>
                </a:moveTo>
                <a:cubicBezTo>
                  <a:pt x="2010540" y="8774588"/>
                  <a:pt x="1993926" y="8759088"/>
                  <a:pt x="1978116" y="8742924"/>
                </a:cubicBezTo>
                <a:cubicBezTo>
                  <a:pt x="1970010" y="8761269"/>
                  <a:pt x="1997589" y="8765805"/>
                  <a:pt x="1996439" y="8781105"/>
                </a:cubicBezTo>
                <a:cubicBezTo>
                  <a:pt x="1978249" y="8780716"/>
                  <a:pt x="1973723" y="8769028"/>
                  <a:pt x="1959643" y="8784733"/>
                </a:cubicBezTo>
                <a:cubicBezTo>
                  <a:pt x="1984433" y="8792117"/>
                  <a:pt x="2008696" y="8797229"/>
                  <a:pt x="2027343" y="8789660"/>
                </a:cubicBezTo>
                <a:close/>
                <a:moveTo>
                  <a:pt x="5425594" y="1101586"/>
                </a:moveTo>
                <a:cubicBezTo>
                  <a:pt x="5424966" y="1096169"/>
                  <a:pt x="5418566" y="1091285"/>
                  <a:pt x="5411785" y="1087261"/>
                </a:cubicBezTo>
                <a:cubicBezTo>
                  <a:pt x="5405499" y="1095791"/>
                  <a:pt x="5396578" y="1105727"/>
                  <a:pt x="5405737" y="1112344"/>
                </a:cubicBezTo>
                <a:cubicBezTo>
                  <a:pt x="5412733" y="1111324"/>
                  <a:pt x="5418325" y="1100945"/>
                  <a:pt x="5425594" y="1101586"/>
                </a:cubicBezTo>
                <a:close/>
                <a:moveTo>
                  <a:pt x="4672951" y="2807270"/>
                </a:moveTo>
                <a:cubicBezTo>
                  <a:pt x="4668674" y="2795291"/>
                  <a:pt x="4648815" y="2788121"/>
                  <a:pt x="4638686" y="2777781"/>
                </a:cubicBezTo>
                <a:cubicBezTo>
                  <a:pt x="4618895" y="2796351"/>
                  <a:pt x="4663682" y="2818997"/>
                  <a:pt x="4672951" y="2807270"/>
                </a:cubicBezTo>
                <a:close/>
                <a:moveTo>
                  <a:pt x="766662" y="11654929"/>
                </a:moveTo>
                <a:cubicBezTo>
                  <a:pt x="767343" y="11650215"/>
                  <a:pt x="765843" y="11644094"/>
                  <a:pt x="764122" y="11638764"/>
                </a:cubicBezTo>
                <a:cubicBezTo>
                  <a:pt x="757434" y="11646980"/>
                  <a:pt x="753441" y="11654863"/>
                  <a:pt x="756117" y="11662647"/>
                </a:cubicBezTo>
                <a:cubicBezTo>
                  <a:pt x="763118" y="11662948"/>
                  <a:pt x="765981" y="11659642"/>
                  <a:pt x="766662" y="11654929"/>
                </a:cubicBezTo>
                <a:close/>
                <a:moveTo>
                  <a:pt x="3172618" y="6214089"/>
                </a:moveTo>
                <a:cubicBezTo>
                  <a:pt x="3167579" y="6204714"/>
                  <a:pt x="3152707" y="6208356"/>
                  <a:pt x="3147791" y="6214865"/>
                </a:cubicBezTo>
                <a:cubicBezTo>
                  <a:pt x="3156556" y="6214653"/>
                  <a:pt x="3172642" y="6227888"/>
                  <a:pt x="3172618" y="6214089"/>
                </a:cubicBezTo>
                <a:close/>
                <a:moveTo>
                  <a:pt x="2678980" y="7331698"/>
                </a:moveTo>
                <a:cubicBezTo>
                  <a:pt x="2675165" y="7339176"/>
                  <a:pt x="2656343" y="7356313"/>
                  <a:pt x="2647103" y="7359867"/>
                </a:cubicBezTo>
                <a:cubicBezTo>
                  <a:pt x="2616970" y="7372516"/>
                  <a:pt x="2558358" y="7333891"/>
                  <a:pt x="2514429" y="7312954"/>
                </a:cubicBezTo>
                <a:cubicBezTo>
                  <a:pt x="2461517" y="7288048"/>
                  <a:pt x="2414423" y="7270803"/>
                  <a:pt x="2382301" y="7247447"/>
                </a:cubicBezTo>
                <a:cubicBezTo>
                  <a:pt x="2373522" y="7234914"/>
                  <a:pt x="2368424" y="7254552"/>
                  <a:pt x="2360175" y="7244289"/>
                </a:cubicBezTo>
                <a:cubicBezTo>
                  <a:pt x="2347459" y="7219835"/>
                  <a:pt x="2332296" y="7200917"/>
                  <a:pt x="2344170" y="7178673"/>
                </a:cubicBezTo>
                <a:cubicBezTo>
                  <a:pt x="2378097" y="7115775"/>
                  <a:pt x="2445987" y="7185479"/>
                  <a:pt x="2498334" y="7198936"/>
                </a:cubicBezTo>
                <a:cubicBezTo>
                  <a:pt x="2519790" y="7175835"/>
                  <a:pt x="2487053" y="7152716"/>
                  <a:pt x="2476424" y="7128166"/>
                </a:cubicBezTo>
                <a:cubicBezTo>
                  <a:pt x="2464169" y="7100352"/>
                  <a:pt x="2447906" y="7029531"/>
                  <a:pt x="2495202" y="7012757"/>
                </a:cubicBezTo>
                <a:cubicBezTo>
                  <a:pt x="2517140" y="7016341"/>
                  <a:pt x="2535486" y="7036155"/>
                  <a:pt x="2548304" y="7049964"/>
                </a:cubicBezTo>
                <a:cubicBezTo>
                  <a:pt x="2612823" y="7119198"/>
                  <a:pt x="2645669" y="7208036"/>
                  <a:pt x="2686471" y="7280027"/>
                </a:cubicBezTo>
                <a:cubicBezTo>
                  <a:pt x="2671618" y="7292809"/>
                  <a:pt x="2688031" y="7315843"/>
                  <a:pt x="2678980" y="7331698"/>
                </a:cubicBezTo>
                <a:close/>
                <a:moveTo>
                  <a:pt x="5609638" y="702866"/>
                </a:moveTo>
                <a:cubicBezTo>
                  <a:pt x="5607440" y="699837"/>
                  <a:pt x="5607650" y="684501"/>
                  <a:pt x="5598543" y="690249"/>
                </a:cubicBezTo>
                <a:cubicBezTo>
                  <a:pt x="5602199" y="693407"/>
                  <a:pt x="5601990" y="708743"/>
                  <a:pt x="5609638" y="702866"/>
                </a:cubicBezTo>
                <a:close/>
                <a:moveTo>
                  <a:pt x="5384235" y="1213772"/>
                </a:moveTo>
                <a:cubicBezTo>
                  <a:pt x="5380153" y="1206872"/>
                  <a:pt x="5382503" y="1199247"/>
                  <a:pt x="5373881" y="1193399"/>
                </a:cubicBezTo>
                <a:cubicBezTo>
                  <a:pt x="5366278" y="1200232"/>
                  <a:pt x="5374164" y="1216967"/>
                  <a:pt x="5384235" y="1213772"/>
                </a:cubicBezTo>
                <a:close/>
                <a:moveTo>
                  <a:pt x="2251878" y="8307107"/>
                </a:moveTo>
                <a:cubicBezTo>
                  <a:pt x="2255907" y="8303713"/>
                  <a:pt x="2257234" y="8299138"/>
                  <a:pt x="2252518" y="8296178"/>
                </a:cubicBezTo>
                <a:cubicBezTo>
                  <a:pt x="2249846" y="8304162"/>
                  <a:pt x="2235793" y="8301119"/>
                  <a:pt x="2235018" y="8310940"/>
                </a:cubicBezTo>
                <a:cubicBezTo>
                  <a:pt x="2241115" y="8312711"/>
                  <a:pt x="2247848" y="8310500"/>
                  <a:pt x="2251878" y="8307107"/>
                </a:cubicBezTo>
                <a:close/>
                <a:moveTo>
                  <a:pt x="3921435" y="4528763"/>
                </a:moveTo>
                <a:cubicBezTo>
                  <a:pt x="3905899" y="4526400"/>
                  <a:pt x="3903900" y="4528223"/>
                  <a:pt x="3902095" y="4541810"/>
                </a:cubicBezTo>
                <a:cubicBezTo>
                  <a:pt x="3891613" y="4538574"/>
                  <a:pt x="3888502" y="4525415"/>
                  <a:pt x="3891802" y="4514732"/>
                </a:cubicBezTo>
                <a:cubicBezTo>
                  <a:pt x="3897733" y="4514119"/>
                  <a:pt x="3903659" y="4513516"/>
                  <a:pt x="3909151" y="4512774"/>
                </a:cubicBezTo>
                <a:cubicBezTo>
                  <a:pt x="3910796" y="4498160"/>
                  <a:pt x="3901343" y="4486948"/>
                  <a:pt x="3906025" y="4481081"/>
                </a:cubicBezTo>
                <a:cubicBezTo>
                  <a:pt x="3919589" y="4486730"/>
                  <a:pt x="3924389" y="4514555"/>
                  <a:pt x="3921435" y="4528763"/>
                </a:cubicBezTo>
                <a:close/>
                <a:moveTo>
                  <a:pt x="5395548" y="1192779"/>
                </a:moveTo>
                <a:cubicBezTo>
                  <a:pt x="5392229" y="1188764"/>
                  <a:pt x="5396809" y="1184162"/>
                  <a:pt x="5395997" y="1180236"/>
                </a:cubicBezTo>
                <a:cubicBezTo>
                  <a:pt x="5385105" y="1174914"/>
                  <a:pt x="5385980" y="1162560"/>
                  <a:pt x="5374581" y="1164149"/>
                </a:cubicBezTo>
                <a:cubicBezTo>
                  <a:pt x="5370001" y="1168750"/>
                  <a:pt x="5372894" y="1172577"/>
                  <a:pt x="5369355" y="1177129"/>
                </a:cubicBezTo>
                <a:cubicBezTo>
                  <a:pt x="5388743" y="1172445"/>
                  <a:pt x="5381036" y="1199108"/>
                  <a:pt x="5395548" y="1192779"/>
                </a:cubicBezTo>
                <a:close/>
                <a:moveTo>
                  <a:pt x="5533737" y="882197"/>
                </a:moveTo>
                <a:cubicBezTo>
                  <a:pt x="5530211" y="878592"/>
                  <a:pt x="5532292" y="873883"/>
                  <a:pt x="5529193" y="870467"/>
                </a:cubicBezTo>
                <a:cubicBezTo>
                  <a:pt x="5527441" y="873275"/>
                  <a:pt x="5525261" y="875893"/>
                  <a:pt x="5523508" y="878701"/>
                </a:cubicBezTo>
                <a:cubicBezTo>
                  <a:pt x="5526745" y="880643"/>
                  <a:pt x="5530939" y="885054"/>
                  <a:pt x="5533737" y="882197"/>
                </a:cubicBezTo>
                <a:close/>
                <a:moveTo>
                  <a:pt x="3340972" y="5845724"/>
                </a:moveTo>
                <a:cubicBezTo>
                  <a:pt x="3330124" y="5828692"/>
                  <a:pt x="3326899" y="5809424"/>
                  <a:pt x="3317091" y="5792345"/>
                </a:cubicBezTo>
                <a:cubicBezTo>
                  <a:pt x="3262609" y="5780503"/>
                  <a:pt x="3248964" y="5727061"/>
                  <a:pt x="3199519" y="5702662"/>
                </a:cubicBezTo>
                <a:cubicBezTo>
                  <a:pt x="3171345" y="5712137"/>
                  <a:pt x="3148607" y="5734722"/>
                  <a:pt x="3119954" y="5742968"/>
                </a:cubicBezTo>
                <a:cubicBezTo>
                  <a:pt x="3136764" y="5775385"/>
                  <a:pt x="3134873" y="5814320"/>
                  <a:pt x="3132980" y="5853256"/>
                </a:cubicBezTo>
                <a:cubicBezTo>
                  <a:pt x="3162607" y="5873993"/>
                  <a:pt x="3173956" y="5901444"/>
                  <a:pt x="3208082" y="5920083"/>
                </a:cubicBezTo>
                <a:cubicBezTo>
                  <a:pt x="3251518" y="5893394"/>
                  <a:pt x="3302540" y="5885344"/>
                  <a:pt x="3340972" y="5845724"/>
                </a:cubicBezTo>
                <a:close/>
                <a:moveTo>
                  <a:pt x="4195084" y="3914242"/>
                </a:moveTo>
                <a:cubicBezTo>
                  <a:pt x="4171257" y="3923097"/>
                  <a:pt x="4142348" y="3965411"/>
                  <a:pt x="4136300" y="3991812"/>
                </a:cubicBezTo>
                <a:cubicBezTo>
                  <a:pt x="4156196" y="3966429"/>
                  <a:pt x="4181582" y="3955202"/>
                  <a:pt x="4195084" y="3914242"/>
                </a:cubicBezTo>
                <a:close/>
                <a:moveTo>
                  <a:pt x="5586028" y="767712"/>
                </a:moveTo>
                <a:cubicBezTo>
                  <a:pt x="5576531" y="757883"/>
                  <a:pt x="5567718" y="736066"/>
                  <a:pt x="5554922" y="758065"/>
                </a:cubicBezTo>
                <a:cubicBezTo>
                  <a:pt x="5569619" y="753805"/>
                  <a:pt x="5574673" y="776010"/>
                  <a:pt x="5586028" y="767712"/>
                </a:cubicBezTo>
                <a:close/>
                <a:moveTo>
                  <a:pt x="803737" y="11591779"/>
                </a:moveTo>
                <a:cubicBezTo>
                  <a:pt x="802528" y="11584135"/>
                  <a:pt x="798384" y="11576212"/>
                  <a:pt x="787999" y="11568576"/>
                </a:cubicBezTo>
                <a:cubicBezTo>
                  <a:pt x="769901" y="11573782"/>
                  <a:pt x="798039" y="11598908"/>
                  <a:pt x="803737" y="11591779"/>
                </a:cubicBezTo>
                <a:close/>
                <a:moveTo>
                  <a:pt x="3120687" y="6348939"/>
                </a:moveTo>
                <a:cubicBezTo>
                  <a:pt x="3121032" y="6329686"/>
                  <a:pt x="3113851" y="6314768"/>
                  <a:pt x="3104824" y="6300566"/>
                </a:cubicBezTo>
                <a:cubicBezTo>
                  <a:pt x="3112005" y="6315484"/>
                  <a:pt x="3098265" y="6343117"/>
                  <a:pt x="3120687" y="6348939"/>
                </a:cubicBezTo>
                <a:close/>
                <a:moveTo>
                  <a:pt x="1649950" y="9678421"/>
                </a:moveTo>
                <a:cubicBezTo>
                  <a:pt x="1638884" y="9665372"/>
                  <a:pt x="1636431" y="9648991"/>
                  <a:pt x="1617367" y="9639039"/>
                </a:cubicBezTo>
                <a:cubicBezTo>
                  <a:pt x="1613568" y="9655716"/>
                  <a:pt x="1634253" y="9690861"/>
                  <a:pt x="1649950" y="9678421"/>
                </a:cubicBezTo>
                <a:close/>
                <a:moveTo>
                  <a:pt x="5629899" y="675303"/>
                </a:moveTo>
                <a:cubicBezTo>
                  <a:pt x="5626285" y="673192"/>
                  <a:pt x="5622629" y="670034"/>
                  <a:pt x="5619206" y="667493"/>
                </a:cubicBezTo>
                <a:cubicBezTo>
                  <a:pt x="5613523" y="675782"/>
                  <a:pt x="5617729" y="682269"/>
                  <a:pt x="5619674" y="689300"/>
                </a:cubicBezTo>
                <a:cubicBezTo>
                  <a:pt x="5623033" y="685127"/>
                  <a:pt x="5626772" y="680093"/>
                  <a:pt x="5629899" y="675303"/>
                </a:cubicBezTo>
                <a:close/>
                <a:moveTo>
                  <a:pt x="1169370" y="10770664"/>
                </a:moveTo>
                <a:cubicBezTo>
                  <a:pt x="1161276" y="10788606"/>
                  <a:pt x="1127299" y="10795040"/>
                  <a:pt x="1123922" y="10817292"/>
                </a:cubicBezTo>
                <a:cubicBezTo>
                  <a:pt x="1107739" y="10803504"/>
                  <a:pt x="1103857" y="10823746"/>
                  <a:pt x="1087467" y="10828759"/>
                </a:cubicBezTo>
                <a:cubicBezTo>
                  <a:pt x="1082196" y="10826941"/>
                  <a:pt x="1085363" y="10814043"/>
                  <a:pt x="1078536" y="10814600"/>
                </a:cubicBezTo>
                <a:cubicBezTo>
                  <a:pt x="1106339" y="10790630"/>
                  <a:pt x="1126616" y="10760780"/>
                  <a:pt x="1166744" y="10747873"/>
                </a:cubicBezTo>
                <a:cubicBezTo>
                  <a:pt x="1171890" y="10757424"/>
                  <a:pt x="1172068" y="10764683"/>
                  <a:pt x="1169370" y="10770664"/>
                </a:cubicBezTo>
                <a:close/>
                <a:moveTo>
                  <a:pt x="3397406" y="5728396"/>
                </a:moveTo>
                <a:cubicBezTo>
                  <a:pt x="3390513" y="5719740"/>
                  <a:pt x="3385279" y="5693466"/>
                  <a:pt x="3366814" y="5700604"/>
                </a:cubicBezTo>
                <a:cubicBezTo>
                  <a:pt x="3373708" y="5709257"/>
                  <a:pt x="3378941" y="5735533"/>
                  <a:pt x="3397406" y="5728396"/>
                </a:cubicBezTo>
                <a:close/>
                <a:moveTo>
                  <a:pt x="643027" y="11963759"/>
                </a:moveTo>
                <a:cubicBezTo>
                  <a:pt x="615078" y="11999340"/>
                  <a:pt x="599622" y="12034321"/>
                  <a:pt x="558943" y="12069887"/>
                </a:cubicBezTo>
                <a:cubicBezTo>
                  <a:pt x="538474" y="12056253"/>
                  <a:pt x="500627" y="12036981"/>
                  <a:pt x="492484" y="12010438"/>
                </a:cubicBezTo>
                <a:cubicBezTo>
                  <a:pt x="519319" y="11986603"/>
                  <a:pt x="564351" y="11950412"/>
                  <a:pt x="587790" y="11907740"/>
                </a:cubicBezTo>
                <a:cubicBezTo>
                  <a:pt x="605055" y="11928625"/>
                  <a:pt x="637820" y="11937494"/>
                  <a:pt x="643027" y="11963759"/>
                </a:cubicBezTo>
                <a:close/>
                <a:moveTo>
                  <a:pt x="4846394" y="2451225"/>
                </a:moveTo>
                <a:cubicBezTo>
                  <a:pt x="4851365" y="2441678"/>
                  <a:pt x="4853199" y="2432288"/>
                  <a:pt x="4850012" y="2423512"/>
                </a:cubicBezTo>
                <a:cubicBezTo>
                  <a:pt x="4809273" y="2434702"/>
                  <a:pt x="4789041" y="2491763"/>
                  <a:pt x="4747308" y="2502639"/>
                </a:cubicBezTo>
                <a:cubicBezTo>
                  <a:pt x="4746781" y="2511225"/>
                  <a:pt x="4758799" y="2520277"/>
                  <a:pt x="4767842" y="2529044"/>
                </a:cubicBezTo>
                <a:cubicBezTo>
                  <a:pt x="4788332" y="2509920"/>
                  <a:pt x="4831479" y="2479866"/>
                  <a:pt x="4846394" y="2451225"/>
                </a:cubicBezTo>
                <a:close/>
                <a:moveTo>
                  <a:pt x="5425827" y="1140368"/>
                </a:moveTo>
                <a:cubicBezTo>
                  <a:pt x="5426740" y="1138587"/>
                  <a:pt x="5427089" y="1136942"/>
                  <a:pt x="5425689" y="1135552"/>
                </a:cubicBezTo>
                <a:cubicBezTo>
                  <a:pt x="5417677" y="1142292"/>
                  <a:pt x="5418133" y="1127588"/>
                  <a:pt x="5412467" y="1125598"/>
                </a:cubicBezTo>
                <a:cubicBezTo>
                  <a:pt x="5405759" y="1133943"/>
                  <a:pt x="5414266" y="1139757"/>
                  <a:pt x="5422583" y="1146002"/>
                </a:cubicBezTo>
                <a:cubicBezTo>
                  <a:pt x="5423438" y="1144067"/>
                  <a:pt x="5424914" y="1142149"/>
                  <a:pt x="5425827" y="1140368"/>
                </a:cubicBezTo>
                <a:close/>
                <a:moveTo>
                  <a:pt x="5434294" y="1123485"/>
                </a:moveTo>
                <a:cubicBezTo>
                  <a:pt x="5435495" y="1120481"/>
                  <a:pt x="5435334" y="1117712"/>
                  <a:pt x="5432555" y="1115456"/>
                </a:cubicBezTo>
                <a:cubicBezTo>
                  <a:pt x="5427219" y="1121836"/>
                  <a:pt x="5422304" y="1128402"/>
                  <a:pt x="5427862" y="1132914"/>
                </a:cubicBezTo>
                <a:cubicBezTo>
                  <a:pt x="5430530" y="1129724"/>
                  <a:pt x="5433093" y="1126488"/>
                  <a:pt x="5434294" y="1123485"/>
                </a:cubicBezTo>
                <a:close/>
                <a:moveTo>
                  <a:pt x="1711262" y="9553004"/>
                </a:moveTo>
                <a:cubicBezTo>
                  <a:pt x="1704796" y="9568935"/>
                  <a:pt x="1697504" y="9580540"/>
                  <a:pt x="1683876" y="9579119"/>
                </a:cubicBezTo>
                <a:cubicBezTo>
                  <a:pt x="1664745" y="9557886"/>
                  <a:pt x="1694453" y="9545961"/>
                  <a:pt x="1699838" y="9531469"/>
                </a:cubicBezTo>
                <a:cubicBezTo>
                  <a:pt x="1722374" y="9477009"/>
                  <a:pt x="1728424" y="9395327"/>
                  <a:pt x="1724272" y="9341346"/>
                </a:cubicBezTo>
                <a:cubicBezTo>
                  <a:pt x="1722268" y="9315920"/>
                  <a:pt x="1703563" y="9294875"/>
                  <a:pt x="1719070" y="9273608"/>
                </a:cubicBezTo>
                <a:cubicBezTo>
                  <a:pt x="1755594" y="9337292"/>
                  <a:pt x="1734499" y="9423062"/>
                  <a:pt x="1733698" y="9500929"/>
                </a:cubicBezTo>
                <a:cubicBezTo>
                  <a:pt x="1723369" y="9516815"/>
                  <a:pt x="1717728" y="9537072"/>
                  <a:pt x="1711262" y="9553004"/>
                </a:cubicBezTo>
                <a:close/>
                <a:moveTo>
                  <a:pt x="5463736" y="1061261"/>
                </a:moveTo>
                <a:cubicBezTo>
                  <a:pt x="5470618" y="1046837"/>
                  <a:pt x="5452249" y="1042317"/>
                  <a:pt x="5448040" y="1036862"/>
                </a:cubicBezTo>
                <a:cubicBezTo>
                  <a:pt x="5437848" y="1047255"/>
                  <a:pt x="5455267" y="1053924"/>
                  <a:pt x="5463736" y="1061261"/>
                </a:cubicBezTo>
                <a:close/>
                <a:moveTo>
                  <a:pt x="5507341" y="962660"/>
                </a:moveTo>
                <a:cubicBezTo>
                  <a:pt x="5501239" y="955875"/>
                  <a:pt x="5483248" y="942815"/>
                  <a:pt x="5476419" y="947975"/>
                </a:cubicBezTo>
                <a:cubicBezTo>
                  <a:pt x="5484825" y="955267"/>
                  <a:pt x="5488713" y="963629"/>
                  <a:pt x="5501258" y="970705"/>
                </a:cubicBezTo>
                <a:cubicBezTo>
                  <a:pt x="5503193" y="967471"/>
                  <a:pt x="5505361" y="964852"/>
                  <a:pt x="5507341" y="962660"/>
                </a:cubicBezTo>
                <a:close/>
                <a:moveTo>
                  <a:pt x="5667027" y="601660"/>
                </a:moveTo>
                <a:cubicBezTo>
                  <a:pt x="5667132" y="592019"/>
                  <a:pt x="5656306" y="582189"/>
                  <a:pt x="5650568" y="581177"/>
                </a:cubicBezTo>
                <a:cubicBezTo>
                  <a:pt x="5647023" y="585704"/>
                  <a:pt x="5645145" y="589952"/>
                  <a:pt x="5645368" y="594113"/>
                </a:cubicBezTo>
                <a:cubicBezTo>
                  <a:pt x="5656224" y="596371"/>
                  <a:pt x="5661133" y="601587"/>
                  <a:pt x="5662685" y="610904"/>
                </a:cubicBezTo>
                <a:cubicBezTo>
                  <a:pt x="5665743" y="608066"/>
                  <a:pt x="5666992" y="604873"/>
                  <a:pt x="5667027" y="601660"/>
                </a:cubicBezTo>
                <a:close/>
                <a:moveTo>
                  <a:pt x="3278540" y="6007816"/>
                </a:moveTo>
                <a:cubicBezTo>
                  <a:pt x="3281142" y="5988064"/>
                  <a:pt x="3270204" y="5973546"/>
                  <a:pt x="3257233" y="5960163"/>
                </a:cubicBezTo>
                <a:cubicBezTo>
                  <a:pt x="3257090" y="5978968"/>
                  <a:pt x="3259599" y="5996393"/>
                  <a:pt x="3278540" y="6007816"/>
                </a:cubicBezTo>
                <a:close/>
                <a:moveTo>
                  <a:pt x="3546765" y="5400757"/>
                </a:moveTo>
                <a:cubicBezTo>
                  <a:pt x="3527012" y="5385397"/>
                  <a:pt x="3516679" y="5366044"/>
                  <a:pt x="3497540" y="5350448"/>
                </a:cubicBezTo>
                <a:cubicBezTo>
                  <a:pt x="3496077" y="5372242"/>
                  <a:pt x="3524631" y="5418507"/>
                  <a:pt x="3546765" y="5400757"/>
                </a:cubicBezTo>
                <a:close/>
                <a:moveTo>
                  <a:pt x="5180444" y="1705486"/>
                </a:moveTo>
                <a:cubicBezTo>
                  <a:pt x="5178917" y="1703720"/>
                  <a:pt x="5170913" y="1690896"/>
                  <a:pt x="5166650" y="1699519"/>
                </a:cubicBezTo>
                <a:cubicBezTo>
                  <a:pt x="5174644" y="1698777"/>
                  <a:pt x="5173805" y="1714928"/>
                  <a:pt x="5180444" y="1705486"/>
                </a:cubicBezTo>
                <a:close/>
                <a:moveTo>
                  <a:pt x="5350094" y="1321713"/>
                </a:moveTo>
                <a:cubicBezTo>
                  <a:pt x="5340516" y="1317991"/>
                  <a:pt x="5340089" y="1317803"/>
                  <a:pt x="5334054" y="1309528"/>
                </a:cubicBezTo>
                <a:cubicBezTo>
                  <a:pt x="5323882" y="1315230"/>
                  <a:pt x="5347705" y="1332893"/>
                  <a:pt x="5350094" y="1321713"/>
                </a:cubicBezTo>
                <a:close/>
                <a:moveTo>
                  <a:pt x="5707003" y="518364"/>
                </a:moveTo>
                <a:cubicBezTo>
                  <a:pt x="5697762" y="515313"/>
                  <a:pt x="5702922" y="509339"/>
                  <a:pt x="5695750" y="506170"/>
                </a:cubicBezTo>
                <a:cubicBezTo>
                  <a:pt x="5688671" y="510780"/>
                  <a:pt x="5704767" y="530274"/>
                  <a:pt x="5707003" y="518364"/>
                </a:cubicBezTo>
                <a:close/>
                <a:moveTo>
                  <a:pt x="5695982" y="544448"/>
                </a:moveTo>
                <a:cubicBezTo>
                  <a:pt x="5693329" y="540181"/>
                  <a:pt x="5691132" y="515479"/>
                  <a:pt x="5679586" y="527917"/>
                </a:cubicBezTo>
                <a:cubicBezTo>
                  <a:pt x="5679979" y="532734"/>
                  <a:pt x="5688059" y="548685"/>
                  <a:pt x="5695982" y="544448"/>
                </a:cubicBezTo>
                <a:close/>
                <a:moveTo>
                  <a:pt x="5175180" y="1727931"/>
                </a:moveTo>
                <a:cubicBezTo>
                  <a:pt x="5144403" y="1682350"/>
                  <a:pt x="5106454" y="1639887"/>
                  <a:pt x="5070221" y="1596556"/>
                </a:cubicBezTo>
                <a:cubicBezTo>
                  <a:pt x="5057059" y="1618427"/>
                  <a:pt x="5034842" y="1619125"/>
                  <a:pt x="5021937" y="1642007"/>
                </a:cubicBezTo>
                <a:cubicBezTo>
                  <a:pt x="5046905" y="1690142"/>
                  <a:pt x="5058985" y="1742633"/>
                  <a:pt x="5096934" y="1785096"/>
                </a:cubicBezTo>
                <a:cubicBezTo>
                  <a:pt x="5122508" y="1765452"/>
                  <a:pt x="5149817" y="1749244"/>
                  <a:pt x="5175180" y="1727931"/>
                </a:cubicBezTo>
                <a:close/>
                <a:moveTo>
                  <a:pt x="1076986" y="11005424"/>
                </a:moveTo>
                <a:cubicBezTo>
                  <a:pt x="1083855" y="10982244"/>
                  <a:pt x="1084165" y="10957058"/>
                  <a:pt x="1075120" y="10929137"/>
                </a:cubicBezTo>
                <a:cubicBezTo>
                  <a:pt x="1042467" y="10830212"/>
                  <a:pt x="959835" y="10771813"/>
                  <a:pt x="837162" y="10800581"/>
                </a:cubicBezTo>
                <a:cubicBezTo>
                  <a:pt x="770768" y="10816040"/>
                  <a:pt x="738540" y="10865938"/>
                  <a:pt x="694681" y="10894916"/>
                </a:cubicBezTo>
                <a:cubicBezTo>
                  <a:pt x="682925" y="10901938"/>
                  <a:pt x="669077" y="10904474"/>
                  <a:pt x="658073" y="10909792"/>
                </a:cubicBezTo>
                <a:cubicBezTo>
                  <a:pt x="649525" y="10914159"/>
                  <a:pt x="626219" y="10915059"/>
                  <a:pt x="630092" y="10935096"/>
                </a:cubicBezTo>
                <a:cubicBezTo>
                  <a:pt x="646803" y="10944515"/>
                  <a:pt x="671456" y="10932502"/>
                  <a:pt x="689880" y="10925372"/>
                </a:cubicBezTo>
                <a:cubicBezTo>
                  <a:pt x="746427" y="10904545"/>
                  <a:pt x="822427" y="10871952"/>
                  <a:pt x="878738" y="10872399"/>
                </a:cubicBezTo>
                <a:cubicBezTo>
                  <a:pt x="877530" y="10882046"/>
                  <a:pt x="865000" y="10881600"/>
                  <a:pt x="870092" y="10896575"/>
                </a:cubicBezTo>
                <a:cubicBezTo>
                  <a:pt x="893518" y="10906926"/>
                  <a:pt x="892034" y="10941394"/>
                  <a:pt x="887638" y="10962865"/>
                </a:cubicBezTo>
                <a:cubicBezTo>
                  <a:pt x="907102" y="10977575"/>
                  <a:pt x="882420" y="10997719"/>
                  <a:pt x="904102" y="11010863"/>
                </a:cubicBezTo>
                <a:cubicBezTo>
                  <a:pt x="889751" y="11020301"/>
                  <a:pt x="901598" y="11032663"/>
                  <a:pt x="896191" y="11046053"/>
                </a:cubicBezTo>
                <a:cubicBezTo>
                  <a:pt x="800141" y="11056043"/>
                  <a:pt x="726157" y="11017246"/>
                  <a:pt x="642727" y="11025177"/>
                </a:cubicBezTo>
                <a:cubicBezTo>
                  <a:pt x="643737" y="11033259"/>
                  <a:pt x="644510" y="11040726"/>
                  <a:pt x="644857" y="11048007"/>
                </a:cubicBezTo>
                <a:cubicBezTo>
                  <a:pt x="743770" y="11028081"/>
                  <a:pt x="777483" y="11136129"/>
                  <a:pt x="874830" y="11135874"/>
                </a:cubicBezTo>
                <a:cubicBezTo>
                  <a:pt x="954448" y="11135421"/>
                  <a:pt x="978852" y="11096320"/>
                  <a:pt x="1039500" y="11069669"/>
                </a:cubicBezTo>
                <a:cubicBezTo>
                  <a:pt x="1056689" y="11049776"/>
                  <a:pt x="1070117" y="11028604"/>
                  <a:pt x="1076986" y="11005424"/>
                </a:cubicBezTo>
                <a:close/>
                <a:moveTo>
                  <a:pt x="5426950" y="1162324"/>
                </a:moveTo>
                <a:cubicBezTo>
                  <a:pt x="5410646" y="1158204"/>
                  <a:pt x="5401439" y="1134604"/>
                  <a:pt x="5385227" y="1122300"/>
                </a:cubicBezTo>
                <a:cubicBezTo>
                  <a:pt x="5395273" y="1104123"/>
                  <a:pt x="5398933" y="1086722"/>
                  <a:pt x="5409169" y="1068115"/>
                </a:cubicBezTo>
                <a:cubicBezTo>
                  <a:pt x="5428437" y="1079198"/>
                  <a:pt x="5425916" y="1094019"/>
                  <a:pt x="5444938" y="1098825"/>
                </a:cubicBezTo>
                <a:cubicBezTo>
                  <a:pt x="5438724" y="1119724"/>
                  <a:pt x="5442604" y="1139428"/>
                  <a:pt x="5426950" y="1162324"/>
                </a:cubicBezTo>
                <a:close/>
                <a:moveTo>
                  <a:pt x="3154443" y="6307083"/>
                </a:moveTo>
                <a:cubicBezTo>
                  <a:pt x="3156692" y="6298908"/>
                  <a:pt x="3144687" y="6281922"/>
                  <a:pt x="3149217" y="6271668"/>
                </a:cubicBezTo>
                <a:cubicBezTo>
                  <a:pt x="3141946" y="6259263"/>
                  <a:pt x="3148873" y="6237813"/>
                  <a:pt x="3127354" y="6233411"/>
                </a:cubicBezTo>
                <a:cubicBezTo>
                  <a:pt x="3112096" y="6259862"/>
                  <a:pt x="3145023" y="6284624"/>
                  <a:pt x="3146302" y="6311744"/>
                </a:cubicBezTo>
                <a:cubicBezTo>
                  <a:pt x="3151360" y="6311553"/>
                  <a:pt x="3153694" y="6309808"/>
                  <a:pt x="3154443" y="6307083"/>
                </a:cubicBezTo>
                <a:close/>
                <a:moveTo>
                  <a:pt x="5505697" y="986976"/>
                </a:moveTo>
                <a:cubicBezTo>
                  <a:pt x="5486420" y="982548"/>
                  <a:pt x="5473342" y="958371"/>
                  <a:pt x="5461561" y="944988"/>
                </a:cubicBezTo>
                <a:cubicBezTo>
                  <a:pt x="5473870" y="927428"/>
                  <a:pt x="5481455" y="920558"/>
                  <a:pt x="5490299" y="894822"/>
                </a:cubicBezTo>
                <a:cubicBezTo>
                  <a:pt x="5503969" y="903929"/>
                  <a:pt x="5507237" y="917128"/>
                  <a:pt x="5522661" y="918832"/>
                </a:cubicBezTo>
                <a:cubicBezTo>
                  <a:pt x="5528549" y="939833"/>
                  <a:pt x="5516699" y="963218"/>
                  <a:pt x="5505697" y="986976"/>
                </a:cubicBezTo>
                <a:close/>
                <a:moveTo>
                  <a:pt x="3411246" y="5729417"/>
                </a:moveTo>
                <a:cubicBezTo>
                  <a:pt x="3417906" y="5720119"/>
                  <a:pt x="3406957" y="5701004"/>
                  <a:pt x="3396882" y="5708790"/>
                </a:cubicBezTo>
                <a:cubicBezTo>
                  <a:pt x="3406327" y="5713982"/>
                  <a:pt x="3393186" y="5727551"/>
                  <a:pt x="3411246" y="5729417"/>
                </a:cubicBezTo>
                <a:close/>
                <a:moveTo>
                  <a:pt x="4257566" y="3817902"/>
                </a:moveTo>
                <a:cubicBezTo>
                  <a:pt x="4248005" y="3806027"/>
                  <a:pt x="4237269" y="3834948"/>
                  <a:pt x="4244482" y="3837115"/>
                </a:cubicBezTo>
                <a:cubicBezTo>
                  <a:pt x="4250162" y="3833503"/>
                  <a:pt x="4255127" y="3828046"/>
                  <a:pt x="4257566" y="3817902"/>
                </a:cubicBezTo>
                <a:close/>
                <a:moveTo>
                  <a:pt x="5564689" y="863124"/>
                </a:moveTo>
                <a:cubicBezTo>
                  <a:pt x="5547310" y="872332"/>
                  <a:pt x="5550352" y="892096"/>
                  <a:pt x="5539787" y="907896"/>
                </a:cubicBezTo>
                <a:cubicBezTo>
                  <a:pt x="5522516" y="901800"/>
                  <a:pt x="5504723" y="876029"/>
                  <a:pt x="5503735" y="859730"/>
                </a:cubicBezTo>
                <a:cubicBezTo>
                  <a:pt x="5516680" y="845494"/>
                  <a:pt x="5515702" y="833804"/>
                  <a:pt x="5529075" y="819757"/>
                </a:cubicBezTo>
                <a:cubicBezTo>
                  <a:pt x="5546696" y="833172"/>
                  <a:pt x="5554338" y="848317"/>
                  <a:pt x="5564689" y="863124"/>
                </a:cubicBezTo>
                <a:close/>
                <a:moveTo>
                  <a:pt x="5475975" y="1064727"/>
                </a:moveTo>
                <a:cubicBezTo>
                  <a:pt x="5473081" y="1069854"/>
                  <a:pt x="5469226" y="1074475"/>
                  <a:pt x="5463859" y="1078267"/>
                </a:cubicBezTo>
                <a:cubicBezTo>
                  <a:pt x="5445931" y="1060073"/>
                  <a:pt x="5432911" y="1058429"/>
                  <a:pt x="5421383" y="1033816"/>
                </a:cubicBezTo>
                <a:cubicBezTo>
                  <a:pt x="5423718" y="1020464"/>
                  <a:pt x="5428255" y="1028633"/>
                  <a:pt x="5435984" y="1019206"/>
                </a:cubicBezTo>
                <a:cubicBezTo>
                  <a:pt x="5445094" y="1003198"/>
                  <a:pt x="5437200" y="989950"/>
                  <a:pt x="5453368" y="972951"/>
                </a:cubicBezTo>
                <a:cubicBezTo>
                  <a:pt x="5473953" y="985129"/>
                  <a:pt x="5470479" y="1001059"/>
                  <a:pt x="5490875" y="1013666"/>
                </a:cubicBezTo>
                <a:cubicBezTo>
                  <a:pt x="5484678" y="1029421"/>
                  <a:pt x="5484656" y="1049348"/>
                  <a:pt x="5475975" y="1064727"/>
                </a:cubicBezTo>
                <a:close/>
                <a:moveTo>
                  <a:pt x="5607827" y="767102"/>
                </a:moveTo>
                <a:cubicBezTo>
                  <a:pt x="5599408" y="788475"/>
                  <a:pt x="5590372" y="810087"/>
                  <a:pt x="5570915" y="833239"/>
                </a:cubicBezTo>
                <a:cubicBezTo>
                  <a:pt x="5554116" y="815575"/>
                  <a:pt x="5543977" y="796757"/>
                  <a:pt x="5536122" y="777411"/>
                </a:cubicBezTo>
                <a:cubicBezTo>
                  <a:pt x="5543555" y="761748"/>
                  <a:pt x="5549324" y="746374"/>
                  <a:pt x="5563228" y="729985"/>
                </a:cubicBezTo>
                <a:cubicBezTo>
                  <a:pt x="5580661" y="734615"/>
                  <a:pt x="5584618" y="755823"/>
                  <a:pt x="5607827" y="767102"/>
                </a:cubicBezTo>
                <a:close/>
                <a:moveTo>
                  <a:pt x="5753320" y="437972"/>
                </a:moveTo>
                <a:cubicBezTo>
                  <a:pt x="5752757" y="430106"/>
                  <a:pt x="5747266" y="423110"/>
                  <a:pt x="5736191" y="416185"/>
                </a:cubicBezTo>
                <a:cubicBezTo>
                  <a:pt x="5734783" y="426227"/>
                  <a:pt x="5720423" y="438162"/>
                  <a:pt x="5730513" y="446175"/>
                </a:cubicBezTo>
                <a:cubicBezTo>
                  <a:pt x="5739429" y="441990"/>
                  <a:pt x="5731170" y="428693"/>
                  <a:pt x="5741072" y="432560"/>
                </a:cubicBezTo>
                <a:cubicBezTo>
                  <a:pt x="5745858" y="437722"/>
                  <a:pt x="5740743" y="443586"/>
                  <a:pt x="5745530" y="448748"/>
                </a:cubicBezTo>
                <a:cubicBezTo>
                  <a:pt x="5748486" y="445484"/>
                  <a:pt x="5750786" y="441422"/>
                  <a:pt x="5753320" y="437972"/>
                </a:cubicBezTo>
                <a:close/>
                <a:moveTo>
                  <a:pt x="5189793" y="1713445"/>
                </a:moveTo>
                <a:cubicBezTo>
                  <a:pt x="5187207" y="1712595"/>
                  <a:pt x="5184975" y="1711440"/>
                  <a:pt x="5182743" y="1710285"/>
                </a:cubicBezTo>
                <a:cubicBezTo>
                  <a:pt x="5181894" y="1712870"/>
                  <a:pt x="5180740" y="1715102"/>
                  <a:pt x="5179586" y="1717333"/>
                </a:cubicBezTo>
                <a:cubicBezTo>
                  <a:pt x="5181818" y="1718488"/>
                  <a:pt x="5184404" y="1719339"/>
                  <a:pt x="5186636" y="1720494"/>
                </a:cubicBezTo>
                <a:cubicBezTo>
                  <a:pt x="5187790" y="1718262"/>
                  <a:pt x="5188639" y="1715676"/>
                  <a:pt x="5189793" y="1713445"/>
                </a:cubicBezTo>
                <a:close/>
                <a:moveTo>
                  <a:pt x="2270658" y="8321109"/>
                </a:moveTo>
                <a:cubicBezTo>
                  <a:pt x="2254867" y="8326035"/>
                  <a:pt x="2241906" y="8332784"/>
                  <a:pt x="2224684" y="8335864"/>
                </a:cubicBezTo>
                <a:cubicBezTo>
                  <a:pt x="2225264" y="8342861"/>
                  <a:pt x="2227213" y="8347968"/>
                  <a:pt x="2231918" y="8350227"/>
                </a:cubicBezTo>
                <a:cubicBezTo>
                  <a:pt x="2241040" y="8337002"/>
                  <a:pt x="2267226" y="8339849"/>
                  <a:pt x="2270658" y="8321109"/>
                </a:cubicBezTo>
                <a:close/>
                <a:moveTo>
                  <a:pt x="3436013" y="5683758"/>
                </a:moveTo>
                <a:cubicBezTo>
                  <a:pt x="3423930" y="5684538"/>
                  <a:pt x="3425065" y="5664642"/>
                  <a:pt x="3416370" y="5675079"/>
                </a:cubicBezTo>
                <a:cubicBezTo>
                  <a:pt x="3421732" y="5677960"/>
                  <a:pt x="3429328" y="5701199"/>
                  <a:pt x="3436013" y="5683758"/>
                </a:cubicBezTo>
                <a:close/>
                <a:moveTo>
                  <a:pt x="3203945" y="6218229"/>
                </a:moveTo>
                <a:cubicBezTo>
                  <a:pt x="3199012" y="6215538"/>
                  <a:pt x="3197962" y="6210989"/>
                  <a:pt x="3189574" y="6210347"/>
                </a:cubicBezTo>
                <a:cubicBezTo>
                  <a:pt x="3183246" y="6222360"/>
                  <a:pt x="3200268" y="6228860"/>
                  <a:pt x="3203945" y="6218229"/>
                </a:cubicBezTo>
                <a:close/>
                <a:moveTo>
                  <a:pt x="2287932" y="8292337"/>
                </a:moveTo>
                <a:cubicBezTo>
                  <a:pt x="2290521" y="8279216"/>
                  <a:pt x="2269258" y="8292171"/>
                  <a:pt x="2266518" y="8295952"/>
                </a:cubicBezTo>
                <a:cubicBezTo>
                  <a:pt x="2277763" y="8298573"/>
                  <a:pt x="2279532" y="8292472"/>
                  <a:pt x="2287932" y="8292337"/>
                </a:cubicBezTo>
                <a:close/>
                <a:moveTo>
                  <a:pt x="5742198" y="475712"/>
                </a:moveTo>
                <a:cubicBezTo>
                  <a:pt x="5740696" y="474540"/>
                  <a:pt x="5738772" y="473182"/>
                  <a:pt x="5736848" y="471824"/>
                </a:cubicBezTo>
                <a:cubicBezTo>
                  <a:pt x="5735675" y="473337"/>
                  <a:pt x="5734314" y="475275"/>
                  <a:pt x="5732531" y="477026"/>
                </a:cubicBezTo>
                <a:cubicBezTo>
                  <a:pt x="5734455" y="478384"/>
                  <a:pt x="5736379" y="479742"/>
                  <a:pt x="5738303" y="481100"/>
                </a:cubicBezTo>
                <a:cubicBezTo>
                  <a:pt x="5739664" y="479162"/>
                  <a:pt x="5740837" y="477649"/>
                  <a:pt x="5742198" y="475712"/>
                </a:cubicBezTo>
                <a:close/>
                <a:moveTo>
                  <a:pt x="3354328" y="5880183"/>
                </a:moveTo>
                <a:cubicBezTo>
                  <a:pt x="3349014" y="5878347"/>
                  <a:pt x="3343176" y="5874235"/>
                  <a:pt x="3340674" y="5878742"/>
                </a:cubicBezTo>
                <a:cubicBezTo>
                  <a:pt x="3342621" y="5880111"/>
                  <a:pt x="3345183" y="5881243"/>
                  <a:pt x="3342821" y="5884279"/>
                </a:cubicBezTo>
                <a:cubicBezTo>
                  <a:pt x="3347710" y="5885919"/>
                  <a:pt x="3352593" y="5887576"/>
                  <a:pt x="3354328" y="5880183"/>
                </a:cubicBezTo>
                <a:close/>
                <a:moveTo>
                  <a:pt x="5652679" y="684340"/>
                </a:moveTo>
                <a:cubicBezTo>
                  <a:pt x="5628929" y="692361"/>
                  <a:pt x="5632504" y="724283"/>
                  <a:pt x="5624604" y="744449"/>
                </a:cubicBezTo>
                <a:cubicBezTo>
                  <a:pt x="5612814" y="750554"/>
                  <a:pt x="5584535" y="697945"/>
                  <a:pt x="5585674" y="685077"/>
                </a:cubicBezTo>
                <a:cubicBezTo>
                  <a:pt x="5585737" y="681505"/>
                  <a:pt x="5596195" y="668126"/>
                  <a:pt x="5598814" y="661054"/>
                </a:cubicBezTo>
                <a:cubicBezTo>
                  <a:pt x="5603187" y="651158"/>
                  <a:pt x="5602192" y="641976"/>
                  <a:pt x="5609798" y="635051"/>
                </a:cubicBezTo>
                <a:cubicBezTo>
                  <a:pt x="5622711" y="651556"/>
                  <a:pt x="5637695" y="667948"/>
                  <a:pt x="5652679" y="684340"/>
                </a:cubicBezTo>
                <a:close/>
                <a:moveTo>
                  <a:pt x="4311456" y="3720062"/>
                </a:moveTo>
                <a:cubicBezTo>
                  <a:pt x="4313370" y="3715297"/>
                  <a:pt x="4313075" y="3711341"/>
                  <a:pt x="4305083" y="3710360"/>
                </a:cubicBezTo>
                <a:cubicBezTo>
                  <a:pt x="4300130" y="3720414"/>
                  <a:pt x="4300104" y="3728563"/>
                  <a:pt x="4304577" y="3734620"/>
                </a:cubicBezTo>
                <a:cubicBezTo>
                  <a:pt x="4305419" y="3730402"/>
                  <a:pt x="4309542" y="3724827"/>
                  <a:pt x="4311456" y="3720062"/>
                </a:cubicBezTo>
                <a:close/>
                <a:moveTo>
                  <a:pt x="4200115" y="3973209"/>
                </a:moveTo>
                <a:cubicBezTo>
                  <a:pt x="4207378" y="3955761"/>
                  <a:pt x="4210984" y="3938354"/>
                  <a:pt x="4204319" y="3928013"/>
                </a:cubicBezTo>
                <a:cubicBezTo>
                  <a:pt x="4188883" y="3954858"/>
                  <a:pt x="4167025" y="3991616"/>
                  <a:pt x="4173970" y="4018658"/>
                </a:cubicBezTo>
                <a:cubicBezTo>
                  <a:pt x="4181933" y="4008149"/>
                  <a:pt x="4192852" y="3990658"/>
                  <a:pt x="4200115" y="3973209"/>
                </a:cubicBezTo>
                <a:close/>
                <a:moveTo>
                  <a:pt x="5676809" y="632442"/>
                </a:moveTo>
                <a:cubicBezTo>
                  <a:pt x="5673230" y="642730"/>
                  <a:pt x="5667848" y="652285"/>
                  <a:pt x="5657411" y="657829"/>
                </a:cubicBezTo>
                <a:cubicBezTo>
                  <a:pt x="5650915" y="638710"/>
                  <a:pt x="5631442" y="620966"/>
                  <a:pt x="5627233" y="601334"/>
                </a:cubicBezTo>
                <a:cubicBezTo>
                  <a:pt x="5644861" y="596428"/>
                  <a:pt x="5640282" y="565969"/>
                  <a:pt x="5652472" y="561707"/>
                </a:cubicBezTo>
                <a:cubicBezTo>
                  <a:pt x="5666228" y="574894"/>
                  <a:pt x="5665583" y="590350"/>
                  <a:pt x="5685395" y="602659"/>
                </a:cubicBezTo>
                <a:cubicBezTo>
                  <a:pt x="5682166" y="611134"/>
                  <a:pt x="5680389" y="622154"/>
                  <a:pt x="5676809" y="632442"/>
                </a:cubicBezTo>
                <a:close/>
                <a:moveTo>
                  <a:pt x="725163" y="11847303"/>
                </a:moveTo>
                <a:cubicBezTo>
                  <a:pt x="726823" y="11841382"/>
                  <a:pt x="725868" y="11835459"/>
                  <a:pt x="723397" y="11829505"/>
                </a:cubicBezTo>
                <a:cubicBezTo>
                  <a:pt x="719322" y="11831799"/>
                  <a:pt x="715102" y="11830958"/>
                  <a:pt x="711304" y="11825697"/>
                </a:cubicBezTo>
                <a:cubicBezTo>
                  <a:pt x="693302" y="11838726"/>
                  <a:pt x="702275" y="11851904"/>
                  <a:pt x="711249" y="11865081"/>
                </a:cubicBezTo>
                <a:cubicBezTo>
                  <a:pt x="719232" y="11859139"/>
                  <a:pt x="723505" y="11853222"/>
                  <a:pt x="725163" y="11847303"/>
                </a:cubicBezTo>
                <a:close/>
                <a:moveTo>
                  <a:pt x="5709141" y="567504"/>
                </a:moveTo>
                <a:cubicBezTo>
                  <a:pt x="5707106" y="571772"/>
                  <a:pt x="5704486" y="575418"/>
                  <a:pt x="5700803" y="578047"/>
                </a:cubicBezTo>
                <a:cubicBezTo>
                  <a:pt x="5672923" y="548704"/>
                  <a:pt x="5651492" y="525306"/>
                  <a:pt x="5695484" y="488512"/>
                </a:cubicBezTo>
                <a:cubicBezTo>
                  <a:pt x="5708575" y="499971"/>
                  <a:pt x="5715036" y="511596"/>
                  <a:pt x="5724601" y="523045"/>
                </a:cubicBezTo>
                <a:cubicBezTo>
                  <a:pt x="5716093" y="536310"/>
                  <a:pt x="5715247" y="554701"/>
                  <a:pt x="5709141" y="567504"/>
                </a:cubicBezTo>
                <a:close/>
                <a:moveTo>
                  <a:pt x="1683165" y="9682898"/>
                </a:moveTo>
                <a:cubicBezTo>
                  <a:pt x="1674609" y="9669939"/>
                  <a:pt x="1670360" y="9655314"/>
                  <a:pt x="1654422" y="9645212"/>
                </a:cubicBezTo>
                <a:cubicBezTo>
                  <a:pt x="1640133" y="9652157"/>
                  <a:pt x="1664729" y="9699228"/>
                  <a:pt x="1683165" y="9682898"/>
                </a:cubicBezTo>
                <a:close/>
                <a:moveTo>
                  <a:pt x="3304147" y="6014546"/>
                </a:moveTo>
                <a:cubicBezTo>
                  <a:pt x="3309175" y="5997391"/>
                  <a:pt x="3286426" y="5958779"/>
                  <a:pt x="3276876" y="5968842"/>
                </a:cubicBezTo>
                <a:cubicBezTo>
                  <a:pt x="3285966" y="5984079"/>
                  <a:pt x="3288097" y="6002356"/>
                  <a:pt x="3304147" y="6014546"/>
                </a:cubicBezTo>
                <a:close/>
                <a:moveTo>
                  <a:pt x="2495104" y="7853802"/>
                </a:moveTo>
                <a:cubicBezTo>
                  <a:pt x="2496196" y="7851101"/>
                  <a:pt x="2496255" y="7848189"/>
                  <a:pt x="2494624" y="7845043"/>
                </a:cubicBezTo>
                <a:cubicBezTo>
                  <a:pt x="2490431" y="7856227"/>
                  <a:pt x="2468533" y="7860420"/>
                  <a:pt x="2475056" y="7873002"/>
                </a:cubicBezTo>
                <a:cubicBezTo>
                  <a:pt x="2479249" y="7868109"/>
                  <a:pt x="2491829" y="7861906"/>
                  <a:pt x="2495104" y="7853802"/>
                </a:cubicBezTo>
                <a:close/>
                <a:moveTo>
                  <a:pt x="5760477" y="463477"/>
                </a:moveTo>
                <a:cubicBezTo>
                  <a:pt x="5754646" y="476388"/>
                  <a:pt x="5746961" y="489496"/>
                  <a:pt x="5738866" y="502676"/>
                </a:cubicBezTo>
                <a:cubicBezTo>
                  <a:pt x="5719578" y="488060"/>
                  <a:pt x="5722488" y="470049"/>
                  <a:pt x="5698648" y="455454"/>
                </a:cubicBezTo>
                <a:cubicBezTo>
                  <a:pt x="5700432" y="439993"/>
                  <a:pt x="5702778" y="446107"/>
                  <a:pt x="5714651" y="434088"/>
                </a:cubicBezTo>
                <a:cubicBezTo>
                  <a:pt x="5721268" y="420255"/>
                  <a:pt x="5724600" y="407002"/>
                  <a:pt x="5737177" y="392247"/>
                </a:cubicBezTo>
                <a:cubicBezTo>
                  <a:pt x="5744967" y="404321"/>
                  <a:pt x="5753039" y="422614"/>
                  <a:pt x="5770966" y="425457"/>
                </a:cubicBezTo>
                <a:cubicBezTo>
                  <a:pt x="5770285" y="437851"/>
                  <a:pt x="5766307" y="450565"/>
                  <a:pt x="5760477" y="463477"/>
                </a:cubicBezTo>
                <a:close/>
                <a:moveTo>
                  <a:pt x="3318546" y="5992355"/>
                </a:moveTo>
                <a:cubicBezTo>
                  <a:pt x="3322583" y="5976288"/>
                  <a:pt x="3321363" y="5981358"/>
                  <a:pt x="3326956" y="5962925"/>
                </a:cubicBezTo>
                <a:cubicBezTo>
                  <a:pt x="3311118" y="5959496"/>
                  <a:pt x="3314439" y="5941585"/>
                  <a:pt x="3297055" y="5945118"/>
                </a:cubicBezTo>
                <a:cubicBezTo>
                  <a:pt x="3306685" y="5949891"/>
                  <a:pt x="3298897" y="5961742"/>
                  <a:pt x="3294373" y="5971981"/>
                </a:cubicBezTo>
                <a:cubicBezTo>
                  <a:pt x="3306945" y="5977026"/>
                  <a:pt x="3302896" y="5988500"/>
                  <a:pt x="3318546" y="5992355"/>
                </a:cubicBezTo>
                <a:close/>
                <a:moveTo>
                  <a:pt x="3562270" y="5440748"/>
                </a:moveTo>
                <a:cubicBezTo>
                  <a:pt x="3556956" y="5438913"/>
                  <a:pt x="3557475" y="5419256"/>
                  <a:pt x="3548354" y="5429505"/>
                </a:cubicBezTo>
                <a:cubicBezTo>
                  <a:pt x="3554282" y="5431104"/>
                  <a:pt x="3553148" y="5450997"/>
                  <a:pt x="3562270" y="5440748"/>
                </a:cubicBezTo>
                <a:close/>
                <a:moveTo>
                  <a:pt x="3945504" y="4574086"/>
                </a:moveTo>
                <a:cubicBezTo>
                  <a:pt x="3945218" y="4591094"/>
                  <a:pt x="3914339" y="4592954"/>
                  <a:pt x="3903433" y="4584836"/>
                </a:cubicBezTo>
                <a:cubicBezTo>
                  <a:pt x="3905278" y="4582081"/>
                  <a:pt x="3906668" y="4579188"/>
                  <a:pt x="3905743" y="4574146"/>
                </a:cubicBezTo>
                <a:cubicBezTo>
                  <a:pt x="3919057" y="4574465"/>
                  <a:pt x="3936920" y="4568105"/>
                  <a:pt x="3945504" y="4574086"/>
                </a:cubicBezTo>
                <a:close/>
                <a:moveTo>
                  <a:pt x="1094539" y="11029788"/>
                </a:moveTo>
                <a:cubicBezTo>
                  <a:pt x="1087786" y="11049391"/>
                  <a:pt x="1078214" y="11066159"/>
                  <a:pt x="1067225" y="11078356"/>
                </a:cubicBezTo>
                <a:cubicBezTo>
                  <a:pt x="1027795" y="11121509"/>
                  <a:pt x="928865" y="11176039"/>
                  <a:pt x="846850" y="11161180"/>
                </a:cubicBezTo>
                <a:cubicBezTo>
                  <a:pt x="817005" y="11156137"/>
                  <a:pt x="787120" y="11132752"/>
                  <a:pt x="762356" y="11116211"/>
                </a:cubicBezTo>
                <a:cubicBezTo>
                  <a:pt x="723814" y="11090528"/>
                  <a:pt x="706587" y="11061537"/>
                  <a:pt x="651148" y="11070638"/>
                </a:cubicBezTo>
                <a:cubicBezTo>
                  <a:pt x="639292" y="11075580"/>
                  <a:pt x="646762" y="11096696"/>
                  <a:pt x="635569" y="11102441"/>
                </a:cubicBezTo>
                <a:cubicBezTo>
                  <a:pt x="605607" y="11108035"/>
                  <a:pt x="584885" y="11101933"/>
                  <a:pt x="579346" y="11077599"/>
                </a:cubicBezTo>
                <a:cubicBezTo>
                  <a:pt x="561577" y="11080946"/>
                  <a:pt x="547957" y="11079509"/>
                  <a:pt x="533724" y="11078310"/>
                </a:cubicBezTo>
                <a:cubicBezTo>
                  <a:pt x="528037" y="11072744"/>
                  <a:pt x="522728" y="11066326"/>
                  <a:pt x="523738" y="11052519"/>
                </a:cubicBezTo>
                <a:cubicBezTo>
                  <a:pt x="511683" y="11053301"/>
                  <a:pt x="496469" y="11057777"/>
                  <a:pt x="489743" y="11052260"/>
                </a:cubicBezTo>
                <a:cubicBezTo>
                  <a:pt x="486363" y="11020735"/>
                  <a:pt x="483410" y="10989398"/>
                  <a:pt x="480030" y="10957871"/>
                </a:cubicBezTo>
                <a:cubicBezTo>
                  <a:pt x="485735" y="10950721"/>
                  <a:pt x="501673" y="10952673"/>
                  <a:pt x="513678" y="10950850"/>
                </a:cubicBezTo>
                <a:cubicBezTo>
                  <a:pt x="519571" y="10943274"/>
                  <a:pt x="516321" y="10927585"/>
                  <a:pt x="521977" y="10919395"/>
                </a:cubicBezTo>
                <a:cubicBezTo>
                  <a:pt x="534645" y="10918375"/>
                  <a:pt x="546888" y="10917167"/>
                  <a:pt x="559745" y="10915721"/>
                </a:cubicBezTo>
                <a:cubicBezTo>
                  <a:pt x="565677" y="10904599"/>
                  <a:pt x="566162" y="10888524"/>
                  <a:pt x="574937" y="10880185"/>
                </a:cubicBezTo>
                <a:cubicBezTo>
                  <a:pt x="587794" y="10878740"/>
                  <a:pt x="600036" y="10877531"/>
                  <a:pt x="612894" y="10876085"/>
                </a:cubicBezTo>
                <a:cubicBezTo>
                  <a:pt x="617262" y="10884633"/>
                  <a:pt x="621255" y="10894032"/>
                  <a:pt x="623266" y="10905611"/>
                </a:cubicBezTo>
                <a:cubicBezTo>
                  <a:pt x="680862" y="10867432"/>
                  <a:pt x="742567" y="10784236"/>
                  <a:pt x="833871" y="10766550"/>
                </a:cubicBezTo>
                <a:cubicBezTo>
                  <a:pt x="917331" y="10750488"/>
                  <a:pt x="997485" y="10778777"/>
                  <a:pt x="1048539" y="10817623"/>
                </a:cubicBezTo>
                <a:cubicBezTo>
                  <a:pt x="1078216" y="10854152"/>
                  <a:pt x="1104735" y="10894374"/>
                  <a:pt x="1104937" y="10964200"/>
                </a:cubicBezTo>
                <a:cubicBezTo>
                  <a:pt x="1105226" y="10987742"/>
                  <a:pt x="1101292" y="11010183"/>
                  <a:pt x="1094539" y="11029788"/>
                </a:cubicBezTo>
                <a:close/>
                <a:moveTo>
                  <a:pt x="2178117" y="8579551"/>
                </a:moveTo>
                <a:cubicBezTo>
                  <a:pt x="2180716" y="8575664"/>
                  <a:pt x="2182537" y="8571415"/>
                  <a:pt x="2183218" y="8566582"/>
                </a:cubicBezTo>
                <a:cubicBezTo>
                  <a:pt x="2197263" y="8468975"/>
                  <a:pt x="1988224" y="8499088"/>
                  <a:pt x="1967214" y="8418757"/>
                </a:cubicBezTo>
                <a:cubicBezTo>
                  <a:pt x="1968689" y="8402300"/>
                  <a:pt x="1980949" y="8386684"/>
                  <a:pt x="1968549" y="8372824"/>
                </a:cubicBezTo>
                <a:cubicBezTo>
                  <a:pt x="1924011" y="8378428"/>
                  <a:pt x="1911031" y="8433861"/>
                  <a:pt x="1897785" y="8475268"/>
                </a:cubicBezTo>
                <a:cubicBezTo>
                  <a:pt x="1885323" y="8513827"/>
                  <a:pt x="1853885" y="8573500"/>
                  <a:pt x="1889614" y="8604860"/>
                </a:cubicBezTo>
                <a:cubicBezTo>
                  <a:pt x="1927167" y="8599621"/>
                  <a:pt x="1912348" y="8557341"/>
                  <a:pt x="1939484" y="8549370"/>
                </a:cubicBezTo>
                <a:cubicBezTo>
                  <a:pt x="1989564" y="8533649"/>
                  <a:pt x="2058266" y="8641907"/>
                  <a:pt x="2143499" y="8610778"/>
                </a:cubicBezTo>
                <a:cubicBezTo>
                  <a:pt x="2155525" y="8599619"/>
                  <a:pt x="2170321" y="8591212"/>
                  <a:pt x="2178117" y="8579551"/>
                </a:cubicBezTo>
                <a:close/>
                <a:moveTo>
                  <a:pt x="842912" y="11608073"/>
                </a:moveTo>
                <a:cubicBezTo>
                  <a:pt x="797864" y="11616604"/>
                  <a:pt x="795295" y="11666247"/>
                  <a:pt x="759742" y="11698270"/>
                </a:cubicBezTo>
                <a:cubicBezTo>
                  <a:pt x="741714" y="11696398"/>
                  <a:pt x="728982" y="11653705"/>
                  <a:pt x="696731" y="11642501"/>
                </a:cubicBezTo>
                <a:cubicBezTo>
                  <a:pt x="706353" y="11634565"/>
                  <a:pt x="706184" y="11626874"/>
                  <a:pt x="697026" y="11618766"/>
                </a:cubicBezTo>
                <a:cubicBezTo>
                  <a:pt x="746643" y="11618346"/>
                  <a:pt x="768491" y="11549293"/>
                  <a:pt x="788332" y="11528608"/>
                </a:cubicBezTo>
                <a:cubicBezTo>
                  <a:pt x="815719" y="11555434"/>
                  <a:pt x="829955" y="11582036"/>
                  <a:pt x="842912" y="11608073"/>
                </a:cubicBezTo>
                <a:close/>
                <a:moveTo>
                  <a:pt x="5387578" y="1328080"/>
                </a:moveTo>
                <a:cubicBezTo>
                  <a:pt x="5370496" y="1315944"/>
                  <a:pt x="5347695" y="1289045"/>
                  <a:pt x="5325668" y="1269627"/>
                </a:cubicBezTo>
                <a:cubicBezTo>
                  <a:pt x="5315786" y="1276986"/>
                  <a:pt x="5331754" y="1278943"/>
                  <a:pt x="5335179" y="1285045"/>
                </a:cubicBezTo>
                <a:cubicBezTo>
                  <a:pt x="5339031" y="1291335"/>
                  <a:pt x="5337673" y="1297873"/>
                  <a:pt x="5342944" y="1303260"/>
                </a:cubicBezTo>
                <a:cubicBezTo>
                  <a:pt x="5354201" y="1315881"/>
                  <a:pt x="5371710" y="1328205"/>
                  <a:pt x="5387578" y="1328080"/>
                </a:cubicBezTo>
                <a:close/>
                <a:moveTo>
                  <a:pt x="3356442" y="5928534"/>
                </a:moveTo>
                <a:cubicBezTo>
                  <a:pt x="3351506" y="5925843"/>
                  <a:pt x="3353153" y="5920962"/>
                  <a:pt x="3346182" y="5919411"/>
                </a:cubicBezTo>
                <a:lnTo>
                  <a:pt x="3342787" y="5927095"/>
                </a:lnTo>
                <a:cubicBezTo>
                  <a:pt x="3347911" y="5929359"/>
                  <a:pt x="3346079" y="5934662"/>
                  <a:pt x="3353049" y="5936213"/>
                </a:cubicBezTo>
                <a:close/>
                <a:moveTo>
                  <a:pt x="3094271" y="6524170"/>
                </a:moveTo>
                <a:cubicBezTo>
                  <a:pt x="3084661" y="6502050"/>
                  <a:pt x="3086032" y="6473549"/>
                  <a:pt x="3067476" y="6456668"/>
                </a:cubicBezTo>
                <a:cubicBezTo>
                  <a:pt x="3067943" y="6479854"/>
                  <a:pt x="3078628" y="6520322"/>
                  <a:pt x="3094271" y="6524170"/>
                </a:cubicBezTo>
                <a:close/>
                <a:moveTo>
                  <a:pt x="2309625" y="8306001"/>
                </a:moveTo>
                <a:cubicBezTo>
                  <a:pt x="2298003" y="8308990"/>
                  <a:pt x="2288745" y="8313811"/>
                  <a:pt x="2281392" y="8320936"/>
                </a:cubicBezTo>
                <a:cubicBezTo>
                  <a:pt x="2296814" y="8322088"/>
                  <a:pt x="2303220" y="8314045"/>
                  <a:pt x="2309625" y="8306001"/>
                </a:cubicBezTo>
                <a:close/>
                <a:moveTo>
                  <a:pt x="5574476" y="917317"/>
                </a:moveTo>
                <a:cubicBezTo>
                  <a:pt x="5578312" y="909791"/>
                  <a:pt x="5582197" y="903312"/>
                  <a:pt x="5571696" y="898161"/>
                </a:cubicBezTo>
                <a:cubicBezTo>
                  <a:pt x="5567005" y="905308"/>
                  <a:pt x="5567726" y="911773"/>
                  <a:pt x="5574476" y="917317"/>
                </a:cubicBezTo>
                <a:close/>
                <a:moveTo>
                  <a:pt x="3350157" y="5954309"/>
                </a:moveTo>
                <a:cubicBezTo>
                  <a:pt x="3342559" y="5948403"/>
                  <a:pt x="3342535" y="5939216"/>
                  <a:pt x="3329825" y="5935640"/>
                </a:cubicBezTo>
                <a:cubicBezTo>
                  <a:pt x="3325728" y="5946066"/>
                  <a:pt x="3340470" y="5965837"/>
                  <a:pt x="3346766" y="5961985"/>
                </a:cubicBezTo>
                <a:cubicBezTo>
                  <a:pt x="3342017" y="5958872"/>
                  <a:pt x="3346087" y="5956590"/>
                  <a:pt x="3350157" y="5954309"/>
                </a:cubicBezTo>
                <a:close/>
                <a:moveTo>
                  <a:pt x="5499536" y="1092281"/>
                </a:moveTo>
                <a:cubicBezTo>
                  <a:pt x="5504145" y="1083003"/>
                  <a:pt x="5502968" y="1075284"/>
                  <a:pt x="5495960" y="1068073"/>
                </a:cubicBezTo>
                <a:cubicBezTo>
                  <a:pt x="5490360" y="1073827"/>
                  <a:pt x="5488931" y="1079367"/>
                  <a:pt x="5488499" y="1083805"/>
                </a:cubicBezTo>
                <a:cubicBezTo>
                  <a:pt x="5492384" y="1086550"/>
                  <a:pt x="5495842" y="1089106"/>
                  <a:pt x="5499536" y="1092281"/>
                </a:cubicBezTo>
                <a:close/>
                <a:moveTo>
                  <a:pt x="5654183" y="746799"/>
                </a:moveTo>
                <a:cubicBezTo>
                  <a:pt x="5654183" y="746799"/>
                  <a:pt x="5651368" y="745048"/>
                  <a:pt x="5651555" y="744624"/>
                </a:cubicBezTo>
                <a:cubicBezTo>
                  <a:pt x="5646129" y="720942"/>
                  <a:pt x="5646581" y="761683"/>
                  <a:pt x="5654183" y="746799"/>
                </a:cubicBezTo>
                <a:close/>
                <a:moveTo>
                  <a:pt x="581399" y="12227826"/>
                </a:moveTo>
                <a:cubicBezTo>
                  <a:pt x="564515" y="12210673"/>
                  <a:pt x="558765" y="12172931"/>
                  <a:pt x="538306" y="12168483"/>
                </a:cubicBezTo>
                <a:cubicBezTo>
                  <a:pt x="546999" y="12184568"/>
                  <a:pt x="550977" y="12237851"/>
                  <a:pt x="581399" y="12227826"/>
                </a:cubicBezTo>
                <a:close/>
                <a:moveTo>
                  <a:pt x="5543936" y="998869"/>
                </a:moveTo>
                <a:cubicBezTo>
                  <a:pt x="5540783" y="994409"/>
                  <a:pt x="5539911" y="989424"/>
                  <a:pt x="5536758" y="984964"/>
                </a:cubicBezTo>
                <a:cubicBezTo>
                  <a:pt x="5527508" y="993143"/>
                  <a:pt x="5530523" y="999075"/>
                  <a:pt x="5535202" y="1004720"/>
                </a:cubicBezTo>
                <a:cubicBezTo>
                  <a:pt x="5537571" y="1001678"/>
                  <a:pt x="5541240" y="1003811"/>
                  <a:pt x="5543936" y="998869"/>
                </a:cubicBezTo>
                <a:close/>
                <a:moveTo>
                  <a:pt x="5632057" y="799702"/>
                </a:moveTo>
                <a:cubicBezTo>
                  <a:pt x="5629234" y="797940"/>
                  <a:pt x="5626412" y="796178"/>
                  <a:pt x="5623780" y="793985"/>
                </a:cubicBezTo>
                <a:cubicBezTo>
                  <a:pt x="5621586" y="796621"/>
                  <a:pt x="5619824" y="799446"/>
                  <a:pt x="5617630" y="802081"/>
                </a:cubicBezTo>
                <a:cubicBezTo>
                  <a:pt x="5620693" y="804464"/>
                  <a:pt x="5623515" y="806226"/>
                  <a:pt x="5626148" y="808419"/>
                </a:cubicBezTo>
                <a:cubicBezTo>
                  <a:pt x="5627910" y="805594"/>
                  <a:pt x="5630104" y="802958"/>
                  <a:pt x="5632057" y="799702"/>
                </a:cubicBezTo>
                <a:close/>
                <a:moveTo>
                  <a:pt x="5438926" y="1245151"/>
                </a:moveTo>
                <a:cubicBezTo>
                  <a:pt x="5438554" y="1238537"/>
                  <a:pt x="5428910" y="1233129"/>
                  <a:pt x="5424025" y="1238997"/>
                </a:cubicBezTo>
                <a:cubicBezTo>
                  <a:pt x="5425501" y="1243727"/>
                  <a:pt x="5428820" y="1247742"/>
                  <a:pt x="5435688" y="1251795"/>
                </a:cubicBezTo>
                <a:cubicBezTo>
                  <a:pt x="5438144" y="1249695"/>
                  <a:pt x="5439051" y="1247357"/>
                  <a:pt x="5438926" y="1245151"/>
                </a:cubicBezTo>
                <a:close/>
                <a:moveTo>
                  <a:pt x="3237792" y="6227055"/>
                </a:moveTo>
                <a:cubicBezTo>
                  <a:pt x="3238448" y="6223260"/>
                  <a:pt x="3239532" y="6219654"/>
                  <a:pt x="3240615" y="6216047"/>
                </a:cubicBezTo>
                <a:cubicBezTo>
                  <a:pt x="3229617" y="6213230"/>
                  <a:pt x="3215673" y="6205538"/>
                  <a:pt x="3212423" y="6216357"/>
                </a:cubicBezTo>
                <a:cubicBezTo>
                  <a:pt x="3218734" y="6221699"/>
                  <a:pt x="3226810" y="6233438"/>
                  <a:pt x="3237792" y="6227055"/>
                </a:cubicBezTo>
                <a:close/>
                <a:moveTo>
                  <a:pt x="5674010" y="713815"/>
                </a:moveTo>
                <a:cubicBezTo>
                  <a:pt x="5675191" y="710853"/>
                  <a:pt x="5674888" y="708058"/>
                  <a:pt x="5671925" y="705482"/>
                </a:cubicBezTo>
                <a:cubicBezTo>
                  <a:pt x="5664664" y="706835"/>
                  <a:pt x="5656471" y="718418"/>
                  <a:pt x="5667192" y="723155"/>
                </a:cubicBezTo>
                <a:cubicBezTo>
                  <a:pt x="5670165" y="719908"/>
                  <a:pt x="5672830" y="716777"/>
                  <a:pt x="5674010" y="713815"/>
                </a:cubicBezTo>
                <a:close/>
                <a:moveTo>
                  <a:pt x="5525135" y="1051649"/>
                </a:moveTo>
                <a:cubicBezTo>
                  <a:pt x="5520587" y="1048097"/>
                  <a:pt x="5515850" y="1044976"/>
                  <a:pt x="5511730" y="1041612"/>
                </a:cubicBezTo>
                <a:cubicBezTo>
                  <a:pt x="5502285" y="1050296"/>
                  <a:pt x="5509247" y="1056458"/>
                  <a:pt x="5517253" y="1062566"/>
                </a:cubicBezTo>
                <a:cubicBezTo>
                  <a:pt x="5522997" y="1055333"/>
                  <a:pt x="5516647" y="1053556"/>
                  <a:pt x="5525135" y="1051649"/>
                </a:cubicBezTo>
                <a:close/>
                <a:moveTo>
                  <a:pt x="2202261" y="8573543"/>
                </a:moveTo>
                <a:cubicBezTo>
                  <a:pt x="2196591" y="8608002"/>
                  <a:pt x="2135354" y="8642558"/>
                  <a:pt x="2076285" y="8629266"/>
                </a:cubicBezTo>
                <a:cubicBezTo>
                  <a:pt x="2033761" y="8619789"/>
                  <a:pt x="2002910" y="8583494"/>
                  <a:pt x="1952102" y="8567431"/>
                </a:cubicBezTo>
                <a:cubicBezTo>
                  <a:pt x="1926459" y="8586087"/>
                  <a:pt x="1922525" y="8635899"/>
                  <a:pt x="1878971" y="8624603"/>
                </a:cubicBezTo>
                <a:cubicBezTo>
                  <a:pt x="1828335" y="8611807"/>
                  <a:pt x="1863262" y="8520595"/>
                  <a:pt x="1875160" y="8480194"/>
                </a:cubicBezTo>
                <a:cubicBezTo>
                  <a:pt x="1818717" y="8454597"/>
                  <a:pt x="1756954" y="8434426"/>
                  <a:pt x="1700635" y="8402271"/>
                </a:cubicBezTo>
                <a:cubicBezTo>
                  <a:pt x="1684264" y="8392831"/>
                  <a:pt x="1663114" y="8381301"/>
                  <a:pt x="1656991" y="8362433"/>
                </a:cubicBezTo>
                <a:cubicBezTo>
                  <a:pt x="1743364" y="8379914"/>
                  <a:pt x="1814315" y="8415048"/>
                  <a:pt x="1881686" y="8453179"/>
                </a:cubicBezTo>
                <a:cubicBezTo>
                  <a:pt x="1896674" y="8409340"/>
                  <a:pt x="1935424" y="8319801"/>
                  <a:pt x="1994629" y="8371461"/>
                </a:cubicBezTo>
                <a:cubicBezTo>
                  <a:pt x="1954626" y="8472765"/>
                  <a:pt x="2106087" y="8448937"/>
                  <a:pt x="2171764" y="8499323"/>
                </a:cubicBezTo>
                <a:cubicBezTo>
                  <a:pt x="2190218" y="8512867"/>
                  <a:pt x="2207589" y="8541442"/>
                  <a:pt x="2202261" y="8573543"/>
                </a:cubicBezTo>
                <a:close/>
                <a:moveTo>
                  <a:pt x="3215286" y="6281455"/>
                </a:moveTo>
                <a:cubicBezTo>
                  <a:pt x="3218191" y="6263334"/>
                  <a:pt x="3217264" y="6248115"/>
                  <a:pt x="3201474" y="6241138"/>
                </a:cubicBezTo>
                <a:cubicBezTo>
                  <a:pt x="3193578" y="6250927"/>
                  <a:pt x="3209295" y="6269616"/>
                  <a:pt x="3215286" y="6281455"/>
                </a:cubicBezTo>
                <a:close/>
                <a:moveTo>
                  <a:pt x="1948010" y="9150393"/>
                </a:moveTo>
                <a:cubicBezTo>
                  <a:pt x="1943539" y="9164840"/>
                  <a:pt x="1935819" y="9176833"/>
                  <a:pt x="1920417" y="9177665"/>
                </a:cubicBezTo>
                <a:cubicBezTo>
                  <a:pt x="1938413" y="9087338"/>
                  <a:pt x="1967795" y="9008153"/>
                  <a:pt x="1947783" y="8934641"/>
                </a:cubicBezTo>
                <a:cubicBezTo>
                  <a:pt x="1943247" y="8918379"/>
                  <a:pt x="1937482" y="8902592"/>
                  <a:pt x="1933472" y="8888599"/>
                </a:cubicBezTo>
                <a:cubicBezTo>
                  <a:pt x="1928609" y="8874229"/>
                  <a:pt x="1908807" y="8865989"/>
                  <a:pt x="1931099" y="8847832"/>
                </a:cubicBezTo>
                <a:cubicBezTo>
                  <a:pt x="1981128" y="8907618"/>
                  <a:pt x="1978493" y="9009315"/>
                  <a:pt x="1956117" y="9108400"/>
                </a:cubicBezTo>
                <a:cubicBezTo>
                  <a:pt x="1953707" y="9119047"/>
                  <a:pt x="1952482" y="9135947"/>
                  <a:pt x="1948010" y="9150393"/>
                </a:cubicBezTo>
                <a:close/>
                <a:moveTo>
                  <a:pt x="2633466" y="7599942"/>
                </a:moveTo>
                <a:cubicBezTo>
                  <a:pt x="2637659" y="7571518"/>
                  <a:pt x="2630205" y="7546822"/>
                  <a:pt x="2633466" y="7518863"/>
                </a:cubicBezTo>
                <a:cubicBezTo>
                  <a:pt x="2618091" y="7535173"/>
                  <a:pt x="2602716" y="7564063"/>
                  <a:pt x="2598057" y="7585963"/>
                </a:cubicBezTo>
                <a:cubicBezTo>
                  <a:pt x="2610170" y="7591555"/>
                  <a:pt x="2624148" y="7602738"/>
                  <a:pt x="2633466" y="7599942"/>
                </a:cubicBezTo>
                <a:close/>
                <a:moveTo>
                  <a:pt x="5450479" y="1224408"/>
                </a:moveTo>
                <a:cubicBezTo>
                  <a:pt x="5450277" y="1218490"/>
                  <a:pt x="5440510" y="1213792"/>
                  <a:pt x="5434468" y="1208447"/>
                </a:cubicBezTo>
                <a:cubicBezTo>
                  <a:pt x="5428946" y="1215180"/>
                  <a:pt x="5432314" y="1220236"/>
                  <a:pt x="5434028" y="1225580"/>
                </a:cubicBezTo>
                <a:cubicBezTo>
                  <a:pt x="5439115" y="1214067"/>
                  <a:pt x="5446427" y="1227491"/>
                  <a:pt x="5447001" y="1230803"/>
                </a:cubicBezTo>
                <a:cubicBezTo>
                  <a:pt x="5449551" y="1228489"/>
                  <a:pt x="5450547" y="1226381"/>
                  <a:pt x="5450479" y="1224408"/>
                </a:cubicBezTo>
                <a:close/>
                <a:moveTo>
                  <a:pt x="5615332" y="851527"/>
                </a:moveTo>
                <a:cubicBezTo>
                  <a:pt x="5619329" y="842480"/>
                  <a:pt x="5619171" y="834686"/>
                  <a:pt x="5616481" y="826804"/>
                </a:cubicBezTo>
                <a:cubicBezTo>
                  <a:pt x="5610381" y="835952"/>
                  <a:pt x="5606574" y="844568"/>
                  <a:pt x="5615332" y="851527"/>
                </a:cubicBezTo>
                <a:close/>
                <a:moveTo>
                  <a:pt x="4238502" y="3969831"/>
                </a:moveTo>
                <a:cubicBezTo>
                  <a:pt x="4241442" y="3958698"/>
                  <a:pt x="4242016" y="3946709"/>
                  <a:pt x="4240798" y="3934440"/>
                </a:cubicBezTo>
                <a:cubicBezTo>
                  <a:pt x="4230428" y="3957912"/>
                  <a:pt x="4222520" y="3980431"/>
                  <a:pt x="4222002" y="4000095"/>
                </a:cubicBezTo>
                <a:cubicBezTo>
                  <a:pt x="4230253" y="3991244"/>
                  <a:pt x="4235561" y="3980965"/>
                  <a:pt x="4238502" y="3969831"/>
                </a:cubicBezTo>
                <a:close/>
                <a:moveTo>
                  <a:pt x="2348019" y="8255400"/>
                </a:moveTo>
                <a:cubicBezTo>
                  <a:pt x="2329066" y="8180034"/>
                  <a:pt x="2302969" y="8095908"/>
                  <a:pt x="2283737" y="8032225"/>
                </a:cubicBezTo>
                <a:cubicBezTo>
                  <a:pt x="2273395" y="8027720"/>
                  <a:pt x="2265575" y="8034853"/>
                  <a:pt x="2248270" y="8032797"/>
                </a:cubicBezTo>
                <a:cubicBezTo>
                  <a:pt x="2262030" y="8104509"/>
                  <a:pt x="2294194" y="8188537"/>
                  <a:pt x="2315940" y="8263392"/>
                </a:cubicBezTo>
                <a:cubicBezTo>
                  <a:pt x="2329006" y="8263181"/>
                  <a:pt x="2338279" y="8259294"/>
                  <a:pt x="2348019" y="8255400"/>
                </a:cubicBezTo>
                <a:close/>
                <a:moveTo>
                  <a:pt x="5481636" y="1163966"/>
                </a:moveTo>
                <a:cubicBezTo>
                  <a:pt x="5492788" y="1151382"/>
                  <a:pt x="5482404" y="1142673"/>
                  <a:pt x="5470364" y="1134263"/>
                </a:cubicBezTo>
                <a:cubicBezTo>
                  <a:pt x="5468726" y="1144871"/>
                  <a:pt x="5478304" y="1154253"/>
                  <a:pt x="5481636" y="1163966"/>
                </a:cubicBezTo>
                <a:close/>
                <a:moveTo>
                  <a:pt x="761045" y="11855137"/>
                </a:moveTo>
                <a:cubicBezTo>
                  <a:pt x="745381" y="11881441"/>
                  <a:pt x="713844" y="11909729"/>
                  <a:pt x="686805" y="11928489"/>
                </a:cubicBezTo>
                <a:cubicBezTo>
                  <a:pt x="661037" y="11904820"/>
                  <a:pt x="646125" y="11880832"/>
                  <a:pt x="647949" y="11857072"/>
                </a:cubicBezTo>
                <a:cubicBezTo>
                  <a:pt x="660067" y="11838884"/>
                  <a:pt x="701771" y="11823021"/>
                  <a:pt x="707758" y="11789841"/>
                </a:cubicBezTo>
                <a:cubicBezTo>
                  <a:pt x="728535" y="11800556"/>
                  <a:pt x="749849" y="11827375"/>
                  <a:pt x="770664" y="11829919"/>
                </a:cubicBezTo>
                <a:cubicBezTo>
                  <a:pt x="769724" y="11837820"/>
                  <a:pt x="766266" y="11846368"/>
                  <a:pt x="761045" y="11855137"/>
                </a:cubicBezTo>
                <a:close/>
                <a:moveTo>
                  <a:pt x="3371422" y="5948921"/>
                </a:moveTo>
                <a:cubicBezTo>
                  <a:pt x="3371422" y="5948921"/>
                  <a:pt x="3361560" y="5965465"/>
                  <a:pt x="3371422" y="5948921"/>
                </a:cubicBezTo>
                <a:close/>
                <a:moveTo>
                  <a:pt x="4930170" y="2422596"/>
                </a:moveTo>
                <a:cubicBezTo>
                  <a:pt x="4911526" y="2433114"/>
                  <a:pt x="4892375" y="2432092"/>
                  <a:pt x="4873691" y="2439970"/>
                </a:cubicBezTo>
                <a:cubicBezTo>
                  <a:pt x="4844576" y="2477374"/>
                  <a:pt x="4821206" y="2523597"/>
                  <a:pt x="4784925" y="2545605"/>
                </a:cubicBezTo>
                <a:cubicBezTo>
                  <a:pt x="4752548" y="2564260"/>
                  <a:pt x="4652020" y="2549323"/>
                  <a:pt x="4610754" y="2547652"/>
                </a:cubicBezTo>
                <a:cubicBezTo>
                  <a:pt x="4544409" y="2545712"/>
                  <a:pt x="4485341" y="2544980"/>
                  <a:pt x="4436827" y="2544085"/>
                </a:cubicBezTo>
                <a:cubicBezTo>
                  <a:pt x="4417656" y="2563190"/>
                  <a:pt x="4441041" y="2581964"/>
                  <a:pt x="4420550" y="2601089"/>
                </a:cubicBezTo>
                <a:cubicBezTo>
                  <a:pt x="4372839" y="2609420"/>
                  <a:pt x="4324661" y="2608849"/>
                  <a:pt x="4276601" y="2573303"/>
                </a:cubicBezTo>
                <a:cubicBezTo>
                  <a:pt x="4246200" y="2506137"/>
                  <a:pt x="4262798" y="2405908"/>
                  <a:pt x="4262497" y="2322440"/>
                </a:cubicBezTo>
                <a:cubicBezTo>
                  <a:pt x="4262138" y="2277905"/>
                  <a:pt x="4258388" y="2206039"/>
                  <a:pt x="4327056" y="2187487"/>
                </a:cubicBezTo>
                <a:cubicBezTo>
                  <a:pt x="4347759" y="2182216"/>
                  <a:pt x="4379841" y="2187327"/>
                  <a:pt x="4407863" y="2185902"/>
                </a:cubicBezTo>
                <a:cubicBezTo>
                  <a:pt x="4516662" y="2180913"/>
                  <a:pt x="4649281" y="2180173"/>
                  <a:pt x="4755756" y="2174231"/>
                </a:cubicBezTo>
                <a:cubicBezTo>
                  <a:pt x="4783861" y="2199529"/>
                  <a:pt x="4815803" y="2238294"/>
                  <a:pt x="4850983" y="2273050"/>
                </a:cubicBezTo>
                <a:cubicBezTo>
                  <a:pt x="4879788" y="2279531"/>
                  <a:pt x="4904125" y="2274534"/>
                  <a:pt x="4921603" y="2295378"/>
                </a:cubicBezTo>
                <a:cubicBezTo>
                  <a:pt x="4946806" y="2325010"/>
                  <a:pt x="4925052" y="2390343"/>
                  <a:pt x="4930170" y="2422596"/>
                </a:cubicBezTo>
                <a:close/>
                <a:moveTo>
                  <a:pt x="1720032" y="9689500"/>
                </a:moveTo>
                <a:cubicBezTo>
                  <a:pt x="1704808" y="9681242"/>
                  <a:pt x="1709510" y="9665984"/>
                  <a:pt x="1694286" y="9657727"/>
                </a:cubicBezTo>
                <a:cubicBezTo>
                  <a:pt x="1679343" y="9668461"/>
                  <a:pt x="1700661" y="9690628"/>
                  <a:pt x="1714566" y="9701871"/>
                </a:cubicBezTo>
                <a:close/>
                <a:moveTo>
                  <a:pt x="5399883" y="1362575"/>
                </a:moveTo>
                <a:cubicBezTo>
                  <a:pt x="5393570" y="1357236"/>
                  <a:pt x="5387068" y="1352325"/>
                  <a:pt x="5382534" y="1357968"/>
                </a:cubicBezTo>
                <a:cubicBezTo>
                  <a:pt x="5388271" y="1359993"/>
                  <a:pt x="5394772" y="1364905"/>
                  <a:pt x="5399883" y="1362575"/>
                </a:cubicBezTo>
                <a:close/>
                <a:moveTo>
                  <a:pt x="5479548" y="1183647"/>
                </a:moveTo>
                <a:cubicBezTo>
                  <a:pt x="5469399" y="1175557"/>
                  <a:pt x="5473969" y="1165214"/>
                  <a:pt x="5461548" y="1157666"/>
                </a:cubicBezTo>
                <a:cubicBezTo>
                  <a:pt x="5451494" y="1166616"/>
                  <a:pt x="5474509" y="1192752"/>
                  <a:pt x="5479548" y="1183647"/>
                </a:cubicBezTo>
                <a:close/>
                <a:moveTo>
                  <a:pt x="5758269" y="554181"/>
                </a:moveTo>
                <a:cubicBezTo>
                  <a:pt x="5757683" y="550246"/>
                  <a:pt x="5754219" y="546687"/>
                  <a:pt x="5747829" y="543610"/>
                </a:cubicBezTo>
                <a:cubicBezTo>
                  <a:pt x="5740117" y="552879"/>
                  <a:pt x="5740764" y="560771"/>
                  <a:pt x="5751439" y="567009"/>
                </a:cubicBezTo>
                <a:cubicBezTo>
                  <a:pt x="5756563" y="562428"/>
                  <a:pt x="5758855" y="558116"/>
                  <a:pt x="5758269" y="554181"/>
                </a:cubicBezTo>
                <a:close/>
                <a:moveTo>
                  <a:pt x="5564848" y="993287"/>
                </a:moveTo>
                <a:cubicBezTo>
                  <a:pt x="5575609" y="981687"/>
                  <a:pt x="5562190" y="964514"/>
                  <a:pt x="5548108" y="963914"/>
                </a:cubicBezTo>
                <a:cubicBezTo>
                  <a:pt x="5540849" y="969906"/>
                  <a:pt x="5549612" y="973267"/>
                  <a:pt x="5545492" y="979113"/>
                </a:cubicBezTo>
                <a:cubicBezTo>
                  <a:pt x="5552605" y="987367"/>
                  <a:pt x="5556420" y="975253"/>
                  <a:pt x="5563344" y="983934"/>
                </a:cubicBezTo>
                <a:cubicBezTo>
                  <a:pt x="5561404" y="987166"/>
                  <a:pt x="5563220" y="990013"/>
                  <a:pt x="5564848" y="993287"/>
                </a:cubicBezTo>
                <a:close/>
                <a:moveTo>
                  <a:pt x="5529322" y="1080242"/>
                </a:moveTo>
                <a:cubicBezTo>
                  <a:pt x="5535447" y="1072148"/>
                  <a:pt x="5533037" y="1064912"/>
                  <a:pt x="5528778" y="1058401"/>
                </a:cubicBezTo>
                <a:cubicBezTo>
                  <a:pt x="5522653" y="1066495"/>
                  <a:pt x="5527339" y="1073194"/>
                  <a:pt x="5529322" y="1080242"/>
                </a:cubicBezTo>
                <a:close/>
                <a:moveTo>
                  <a:pt x="5673190" y="756274"/>
                </a:moveTo>
                <a:cubicBezTo>
                  <a:pt x="5673995" y="752132"/>
                  <a:pt x="5673839" y="748136"/>
                  <a:pt x="5673314" y="744103"/>
                </a:cubicBezTo>
                <a:cubicBezTo>
                  <a:pt x="5667265" y="756633"/>
                  <a:pt x="5667374" y="758708"/>
                  <a:pt x="5655716" y="756091"/>
                </a:cubicBezTo>
                <a:cubicBezTo>
                  <a:pt x="5662819" y="759736"/>
                  <a:pt x="5657677" y="765572"/>
                  <a:pt x="5667299" y="769317"/>
                </a:cubicBezTo>
                <a:cubicBezTo>
                  <a:pt x="5670620" y="764703"/>
                  <a:pt x="5672386" y="760416"/>
                  <a:pt x="5673190" y="756274"/>
                </a:cubicBezTo>
                <a:close/>
                <a:moveTo>
                  <a:pt x="1611548" y="9949484"/>
                </a:moveTo>
                <a:cubicBezTo>
                  <a:pt x="1520698" y="9875701"/>
                  <a:pt x="1447551" y="9796488"/>
                  <a:pt x="1352555" y="9732087"/>
                </a:cubicBezTo>
                <a:cubicBezTo>
                  <a:pt x="1347894" y="9743790"/>
                  <a:pt x="1364552" y="9755737"/>
                  <a:pt x="1372433" y="9763298"/>
                </a:cubicBezTo>
                <a:cubicBezTo>
                  <a:pt x="1442609" y="9828456"/>
                  <a:pt x="1536862" y="9899154"/>
                  <a:pt x="1611548" y="9949484"/>
                </a:cubicBezTo>
                <a:close/>
                <a:moveTo>
                  <a:pt x="5645143" y="822476"/>
                </a:moveTo>
                <a:cubicBezTo>
                  <a:pt x="5641841" y="819472"/>
                  <a:pt x="5643794" y="816216"/>
                  <a:pt x="5639059" y="814124"/>
                </a:cubicBezTo>
                <a:cubicBezTo>
                  <a:pt x="5637437" y="815467"/>
                  <a:pt x="5636246" y="817000"/>
                  <a:pt x="5634673" y="819395"/>
                </a:cubicBezTo>
                <a:cubicBezTo>
                  <a:pt x="5638597" y="822158"/>
                  <a:pt x="5636023" y="825655"/>
                  <a:pt x="5640997" y="828368"/>
                </a:cubicBezTo>
                <a:cubicBezTo>
                  <a:pt x="5642379" y="826404"/>
                  <a:pt x="5643761" y="824440"/>
                  <a:pt x="5645143" y="822476"/>
                </a:cubicBezTo>
                <a:close/>
                <a:moveTo>
                  <a:pt x="4746009" y="2858408"/>
                </a:moveTo>
                <a:cubicBezTo>
                  <a:pt x="4754068" y="2848729"/>
                  <a:pt x="4735064" y="2832932"/>
                  <a:pt x="4729700" y="2837514"/>
                </a:cubicBezTo>
                <a:cubicBezTo>
                  <a:pt x="4735355" y="2844469"/>
                  <a:pt x="4735195" y="2853717"/>
                  <a:pt x="4746009" y="2858408"/>
                </a:cubicBezTo>
                <a:close/>
                <a:moveTo>
                  <a:pt x="3115544" y="6549910"/>
                </a:moveTo>
                <a:cubicBezTo>
                  <a:pt x="3106772" y="6465860"/>
                  <a:pt x="3075611" y="6394387"/>
                  <a:pt x="3056663" y="6316054"/>
                </a:cubicBezTo>
                <a:cubicBezTo>
                  <a:pt x="3066101" y="6321246"/>
                  <a:pt x="3061907" y="6334202"/>
                  <a:pt x="3074989" y="6336918"/>
                </a:cubicBezTo>
                <a:cubicBezTo>
                  <a:pt x="3066783" y="6304695"/>
                  <a:pt x="3070978" y="6265185"/>
                  <a:pt x="3043648" y="6243917"/>
                </a:cubicBezTo>
                <a:cubicBezTo>
                  <a:pt x="3029170" y="6255904"/>
                  <a:pt x="3049187" y="6268323"/>
                  <a:pt x="3030581" y="6276954"/>
                </a:cubicBezTo>
                <a:cubicBezTo>
                  <a:pt x="3042980" y="6349330"/>
                  <a:pt x="3070063" y="6418490"/>
                  <a:pt x="3089364" y="6482170"/>
                </a:cubicBezTo>
                <a:cubicBezTo>
                  <a:pt x="3095897" y="6505482"/>
                  <a:pt x="3098596" y="6531698"/>
                  <a:pt x="3115544" y="6549910"/>
                </a:cubicBezTo>
                <a:close/>
                <a:moveTo>
                  <a:pt x="5798384" y="478668"/>
                </a:moveTo>
                <a:cubicBezTo>
                  <a:pt x="5793438" y="475966"/>
                  <a:pt x="5790538" y="472106"/>
                  <a:pt x="5789733" y="468139"/>
                </a:cubicBezTo>
                <a:cubicBezTo>
                  <a:pt x="5783260" y="468890"/>
                  <a:pt x="5775496" y="478356"/>
                  <a:pt x="5782248" y="483919"/>
                </a:cubicBezTo>
                <a:cubicBezTo>
                  <a:pt x="5787296" y="479443"/>
                  <a:pt x="5794473" y="489837"/>
                  <a:pt x="5798384" y="478668"/>
                </a:cubicBezTo>
                <a:close/>
                <a:moveTo>
                  <a:pt x="5713852" y="678180"/>
                </a:moveTo>
                <a:cubicBezTo>
                  <a:pt x="5704554" y="674072"/>
                  <a:pt x="5709427" y="667613"/>
                  <a:pt x="5699519" y="663742"/>
                </a:cubicBezTo>
                <a:cubicBezTo>
                  <a:pt x="5691644" y="672420"/>
                  <a:pt x="5706452" y="692641"/>
                  <a:pt x="5713852" y="678180"/>
                </a:cubicBezTo>
                <a:close/>
                <a:moveTo>
                  <a:pt x="3737507" y="5152832"/>
                </a:moveTo>
                <a:cubicBezTo>
                  <a:pt x="3741293" y="5148536"/>
                  <a:pt x="3743644" y="5143764"/>
                  <a:pt x="3743603" y="5138459"/>
                </a:cubicBezTo>
                <a:cubicBezTo>
                  <a:pt x="3732077" y="5145066"/>
                  <a:pt x="3684711" y="5147204"/>
                  <a:pt x="3690601" y="5180231"/>
                </a:cubicBezTo>
                <a:cubicBezTo>
                  <a:pt x="3701882" y="5174329"/>
                  <a:pt x="3726149" y="5165721"/>
                  <a:pt x="3737507" y="5152832"/>
                </a:cubicBezTo>
                <a:close/>
                <a:moveTo>
                  <a:pt x="5290645" y="1641052"/>
                </a:moveTo>
                <a:cubicBezTo>
                  <a:pt x="5248822" y="1592682"/>
                  <a:pt x="5202105" y="1547926"/>
                  <a:pt x="5135578" y="1520918"/>
                </a:cubicBezTo>
                <a:cubicBezTo>
                  <a:pt x="5122654" y="1539497"/>
                  <a:pt x="5108298" y="1554994"/>
                  <a:pt x="5095937" y="1574938"/>
                </a:cubicBezTo>
                <a:cubicBezTo>
                  <a:pt x="5138237" y="1616726"/>
                  <a:pt x="5168259" y="1663574"/>
                  <a:pt x="5214651" y="1703674"/>
                </a:cubicBezTo>
                <a:cubicBezTo>
                  <a:pt x="5239193" y="1679985"/>
                  <a:pt x="5266150" y="1664082"/>
                  <a:pt x="5290645" y="1641052"/>
                </a:cubicBezTo>
                <a:close/>
                <a:moveTo>
                  <a:pt x="5727249" y="654717"/>
                </a:moveTo>
                <a:cubicBezTo>
                  <a:pt x="5735404" y="643122"/>
                  <a:pt x="5721360" y="634891"/>
                  <a:pt x="5715952" y="625409"/>
                </a:cubicBezTo>
                <a:cubicBezTo>
                  <a:pt x="5709992" y="626322"/>
                  <a:pt x="5704695" y="632593"/>
                  <a:pt x="5705593" y="638563"/>
                </a:cubicBezTo>
                <a:cubicBezTo>
                  <a:pt x="5719583" y="641198"/>
                  <a:pt x="5720664" y="642182"/>
                  <a:pt x="5727249" y="654717"/>
                </a:cubicBezTo>
                <a:close/>
                <a:moveTo>
                  <a:pt x="701478" y="12029893"/>
                </a:moveTo>
                <a:cubicBezTo>
                  <a:pt x="697388" y="12022985"/>
                  <a:pt x="701685" y="12016724"/>
                  <a:pt x="698022" y="12010005"/>
                </a:cubicBezTo>
                <a:cubicBezTo>
                  <a:pt x="694240" y="12013945"/>
                  <a:pt x="690032" y="12017695"/>
                  <a:pt x="686251" y="12021635"/>
                </a:cubicBezTo>
                <a:cubicBezTo>
                  <a:pt x="691046" y="12025794"/>
                  <a:pt x="696228" y="12033693"/>
                  <a:pt x="701478" y="12029893"/>
                </a:cubicBezTo>
                <a:close/>
                <a:moveTo>
                  <a:pt x="3388491" y="5951873"/>
                </a:moveTo>
                <a:cubicBezTo>
                  <a:pt x="3381321" y="5946154"/>
                  <a:pt x="3379263" y="5938107"/>
                  <a:pt x="3373939" y="5931675"/>
                </a:cubicBezTo>
                <a:cubicBezTo>
                  <a:pt x="3370355" y="5939785"/>
                  <a:pt x="3381118" y="5959321"/>
                  <a:pt x="3388491" y="5951873"/>
                </a:cubicBezTo>
                <a:close/>
                <a:moveTo>
                  <a:pt x="3270859" y="6223793"/>
                </a:moveTo>
                <a:cubicBezTo>
                  <a:pt x="3266353" y="6221291"/>
                  <a:pt x="3264876" y="6216554"/>
                  <a:pt x="3256915" y="6216100"/>
                </a:cubicBezTo>
                <a:cubicBezTo>
                  <a:pt x="3255831" y="6219706"/>
                  <a:pt x="3254748" y="6223313"/>
                  <a:pt x="3253902" y="6227535"/>
                </a:cubicBezTo>
                <a:cubicBezTo>
                  <a:pt x="3260632" y="6228466"/>
                  <a:pt x="3271638" y="6235883"/>
                  <a:pt x="3270859" y="6223793"/>
                </a:cubicBezTo>
                <a:close/>
                <a:moveTo>
                  <a:pt x="5503842" y="1172233"/>
                </a:moveTo>
                <a:cubicBezTo>
                  <a:pt x="5497812" y="1182574"/>
                  <a:pt x="5488107" y="1193609"/>
                  <a:pt x="5478298" y="1208333"/>
                </a:cubicBezTo>
                <a:cubicBezTo>
                  <a:pt x="5464087" y="1197933"/>
                  <a:pt x="5464975" y="1184419"/>
                  <a:pt x="5444519" y="1174350"/>
                </a:cubicBezTo>
                <a:cubicBezTo>
                  <a:pt x="5454407" y="1156571"/>
                  <a:pt x="5454502" y="1139101"/>
                  <a:pt x="5472642" y="1114152"/>
                </a:cubicBezTo>
                <a:cubicBezTo>
                  <a:pt x="5483406" y="1121998"/>
                  <a:pt x="5490808" y="1148961"/>
                  <a:pt x="5507341" y="1140300"/>
                </a:cubicBezTo>
                <a:cubicBezTo>
                  <a:pt x="5512229" y="1152245"/>
                  <a:pt x="5509872" y="1161892"/>
                  <a:pt x="5503842" y="1172233"/>
                </a:cubicBezTo>
                <a:close/>
                <a:moveTo>
                  <a:pt x="1044262" y="11267645"/>
                </a:moveTo>
                <a:cubicBezTo>
                  <a:pt x="1006508" y="11254497"/>
                  <a:pt x="987800" y="11217962"/>
                  <a:pt x="976759" y="11172194"/>
                </a:cubicBezTo>
                <a:cubicBezTo>
                  <a:pt x="991302" y="11174077"/>
                  <a:pt x="1004293" y="11189913"/>
                  <a:pt x="1014600" y="11202544"/>
                </a:cubicBezTo>
                <a:cubicBezTo>
                  <a:pt x="1027647" y="11219414"/>
                  <a:pt x="1041066" y="11235440"/>
                  <a:pt x="1044262" y="11267645"/>
                </a:cubicBezTo>
                <a:close/>
                <a:moveTo>
                  <a:pt x="5598471" y="964799"/>
                </a:moveTo>
                <a:cubicBezTo>
                  <a:pt x="5582320" y="959711"/>
                  <a:pt x="5585893" y="933118"/>
                  <a:pt x="5558575" y="922072"/>
                </a:cubicBezTo>
                <a:cubicBezTo>
                  <a:pt x="5560072" y="904805"/>
                  <a:pt x="5565746" y="887336"/>
                  <a:pt x="5582006" y="867885"/>
                </a:cubicBezTo>
                <a:cubicBezTo>
                  <a:pt x="5597644" y="879917"/>
                  <a:pt x="5600797" y="893603"/>
                  <a:pt x="5621230" y="905192"/>
                </a:cubicBezTo>
                <a:cubicBezTo>
                  <a:pt x="5616081" y="924943"/>
                  <a:pt x="5605092" y="945186"/>
                  <a:pt x="5598471" y="964799"/>
                </a:cubicBezTo>
                <a:close/>
                <a:moveTo>
                  <a:pt x="5524712" y="1132205"/>
                </a:moveTo>
                <a:cubicBezTo>
                  <a:pt x="5512859" y="1133653"/>
                  <a:pt x="5520556" y="1118540"/>
                  <a:pt x="5509421" y="1112592"/>
                </a:cubicBezTo>
                <a:cubicBezTo>
                  <a:pt x="5496628" y="1106939"/>
                  <a:pt x="5478624" y="1096927"/>
                  <a:pt x="5472001" y="1084229"/>
                </a:cubicBezTo>
                <a:cubicBezTo>
                  <a:pt x="5494167" y="1060595"/>
                  <a:pt x="5497225" y="1039832"/>
                  <a:pt x="5508154" y="1017404"/>
                </a:cubicBezTo>
                <a:cubicBezTo>
                  <a:pt x="5523733" y="1034058"/>
                  <a:pt x="5541161" y="1049987"/>
                  <a:pt x="5551524" y="1066909"/>
                </a:cubicBezTo>
                <a:cubicBezTo>
                  <a:pt x="5533720" y="1089899"/>
                  <a:pt x="5536494" y="1110154"/>
                  <a:pt x="5524712" y="1132205"/>
                </a:cubicBezTo>
                <a:close/>
                <a:moveTo>
                  <a:pt x="1792040" y="9581488"/>
                </a:moveTo>
                <a:cubicBezTo>
                  <a:pt x="1784724" y="9594557"/>
                  <a:pt x="1773748" y="9618233"/>
                  <a:pt x="1752513" y="9613945"/>
                </a:cubicBezTo>
                <a:cubicBezTo>
                  <a:pt x="1735261" y="9597152"/>
                  <a:pt x="1768036" y="9576486"/>
                  <a:pt x="1778312" y="9555555"/>
                </a:cubicBezTo>
                <a:cubicBezTo>
                  <a:pt x="1789529" y="9532494"/>
                  <a:pt x="1798088" y="9502656"/>
                  <a:pt x="1803473" y="9476507"/>
                </a:cubicBezTo>
                <a:cubicBezTo>
                  <a:pt x="1814999" y="9414359"/>
                  <a:pt x="1797091" y="9347865"/>
                  <a:pt x="1802000" y="9296038"/>
                </a:cubicBezTo>
                <a:cubicBezTo>
                  <a:pt x="1828368" y="9306160"/>
                  <a:pt x="1823031" y="9349648"/>
                  <a:pt x="1825064" y="9381110"/>
                </a:cubicBezTo>
                <a:cubicBezTo>
                  <a:pt x="1828676" y="9431100"/>
                  <a:pt x="1829158" y="9518421"/>
                  <a:pt x="1792040" y="9581488"/>
                </a:cubicBezTo>
                <a:close/>
                <a:moveTo>
                  <a:pt x="5572629" y="1029961"/>
                </a:moveTo>
                <a:cubicBezTo>
                  <a:pt x="5569498" y="1035526"/>
                  <a:pt x="5565518" y="1040475"/>
                  <a:pt x="5560203" y="1044387"/>
                </a:cubicBezTo>
                <a:cubicBezTo>
                  <a:pt x="5547691" y="1028638"/>
                  <a:pt x="5529759" y="1013559"/>
                  <a:pt x="5514538" y="998145"/>
                </a:cubicBezTo>
                <a:cubicBezTo>
                  <a:pt x="5522350" y="986264"/>
                  <a:pt x="5538539" y="961219"/>
                  <a:pt x="5547470" y="942167"/>
                </a:cubicBezTo>
                <a:cubicBezTo>
                  <a:pt x="5555840" y="941776"/>
                  <a:pt x="5564922" y="956011"/>
                  <a:pt x="5569892" y="963317"/>
                </a:cubicBezTo>
                <a:cubicBezTo>
                  <a:pt x="5579112" y="976080"/>
                  <a:pt x="5589394" y="963246"/>
                  <a:pt x="5590999" y="974688"/>
                </a:cubicBezTo>
                <a:cubicBezTo>
                  <a:pt x="5583772" y="991044"/>
                  <a:pt x="5582022" y="1013269"/>
                  <a:pt x="5572629" y="1029961"/>
                </a:cubicBezTo>
                <a:close/>
                <a:moveTo>
                  <a:pt x="5676265" y="796590"/>
                </a:moveTo>
                <a:cubicBezTo>
                  <a:pt x="5659427" y="779015"/>
                  <a:pt x="5642159" y="761250"/>
                  <a:pt x="5631778" y="742980"/>
                </a:cubicBezTo>
                <a:cubicBezTo>
                  <a:pt x="5642623" y="730036"/>
                  <a:pt x="5654293" y="704786"/>
                  <a:pt x="5666661" y="684913"/>
                </a:cubicBezTo>
                <a:cubicBezTo>
                  <a:pt x="5682721" y="699610"/>
                  <a:pt x="5690662" y="715281"/>
                  <a:pt x="5705061" y="730258"/>
                </a:cubicBezTo>
                <a:cubicBezTo>
                  <a:pt x="5695936" y="752071"/>
                  <a:pt x="5687052" y="774497"/>
                  <a:pt x="5676265" y="796590"/>
                </a:cubicBezTo>
                <a:close/>
                <a:moveTo>
                  <a:pt x="3138697" y="6540224"/>
                </a:moveTo>
                <a:cubicBezTo>
                  <a:pt x="3130548" y="6487089"/>
                  <a:pt x="3116720" y="6437573"/>
                  <a:pt x="3097213" y="6391676"/>
                </a:cubicBezTo>
                <a:cubicBezTo>
                  <a:pt x="3109426" y="6358262"/>
                  <a:pt x="3087628" y="6330247"/>
                  <a:pt x="3081318" y="6298351"/>
                </a:cubicBezTo>
                <a:cubicBezTo>
                  <a:pt x="3093834" y="6302349"/>
                  <a:pt x="3088769" y="6332283"/>
                  <a:pt x="3103017" y="6324280"/>
                </a:cubicBezTo>
                <a:cubicBezTo>
                  <a:pt x="3091692" y="6296806"/>
                  <a:pt x="3096839" y="6259760"/>
                  <a:pt x="3073112" y="6239573"/>
                </a:cubicBezTo>
                <a:cubicBezTo>
                  <a:pt x="3054571" y="6258447"/>
                  <a:pt x="3097076" y="6286929"/>
                  <a:pt x="3072840" y="6300222"/>
                </a:cubicBezTo>
                <a:cubicBezTo>
                  <a:pt x="3075769" y="6322454"/>
                  <a:pt x="3091452" y="6349299"/>
                  <a:pt x="3078460" y="6370623"/>
                </a:cubicBezTo>
                <a:cubicBezTo>
                  <a:pt x="3093340" y="6371581"/>
                  <a:pt x="3088481" y="6383732"/>
                  <a:pt x="3093610" y="6390594"/>
                </a:cubicBezTo>
                <a:cubicBezTo>
                  <a:pt x="3093609" y="6417148"/>
                  <a:pt x="3102324" y="6442447"/>
                  <a:pt x="3109144" y="6467419"/>
                </a:cubicBezTo>
                <a:cubicBezTo>
                  <a:pt x="3116103" y="6490920"/>
                  <a:pt x="3117629" y="6523255"/>
                  <a:pt x="3138697" y="6540224"/>
                </a:cubicBezTo>
                <a:close/>
                <a:moveTo>
                  <a:pt x="5652952" y="850063"/>
                </a:moveTo>
                <a:cubicBezTo>
                  <a:pt x="5646126" y="863331"/>
                  <a:pt x="5635876" y="876051"/>
                  <a:pt x="5624661" y="883969"/>
                </a:cubicBezTo>
                <a:cubicBezTo>
                  <a:pt x="5609059" y="870381"/>
                  <a:pt x="5603678" y="854616"/>
                  <a:pt x="5589317" y="840547"/>
                </a:cubicBezTo>
                <a:cubicBezTo>
                  <a:pt x="5605770" y="823101"/>
                  <a:pt x="5605380" y="792550"/>
                  <a:pt x="5628621" y="776043"/>
                </a:cubicBezTo>
                <a:cubicBezTo>
                  <a:pt x="5640350" y="787919"/>
                  <a:pt x="5641857" y="801973"/>
                  <a:pt x="5660703" y="812874"/>
                </a:cubicBezTo>
                <a:cubicBezTo>
                  <a:pt x="5663183" y="822981"/>
                  <a:pt x="5659779" y="836795"/>
                  <a:pt x="5652952" y="850063"/>
                </a:cubicBezTo>
                <a:close/>
                <a:moveTo>
                  <a:pt x="4782620" y="2827371"/>
                </a:moveTo>
                <a:cubicBezTo>
                  <a:pt x="4792024" y="2812006"/>
                  <a:pt x="4780061" y="2804407"/>
                  <a:pt x="4765503" y="2797609"/>
                </a:cubicBezTo>
                <a:cubicBezTo>
                  <a:pt x="4761295" y="2811368"/>
                  <a:pt x="4769379" y="2820500"/>
                  <a:pt x="4782620" y="2827371"/>
                </a:cubicBezTo>
                <a:close/>
                <a:moveTo>
                  <a:pt x="3761476" y="5138483"/>
                </a:moveTo>
                <a:cubicBezTo>
                  <a:pt x="3760250" y="5136447"/>
                  <a:pt x="3758583" y="5134571"/>
                  <a:pt x="3757358" y="5132536"/>
                </a:cubicBezTo>
                <a:cubicBezTo>
                  <a:pt x="3755474" y="5134200"/>
                  <a:pt x="3753433" y="5135427"/>
                  <a:pt x="3751989" y="5136935"/>
                </a:cubicBezTo>
                <a:cubicBezTo>
                  <a:pt x="3753215" y="5138971"/>
                  <a:pt x="3754440" y="5141006"/>
                  <a:pt x="3755949" y="5142444"/>
                </a:cubicBezTo>
                <a:cubicBezTo>
                  <a:pt x="3757990" y="5141216"/>
                  <a:pt x="3759874" y="5139552"/>
                  <a:pt x="3761476" y="5138483"/>
                </a:cubicBezTo>
                <a:close/>
                <a:moveTo>
                  <a:pt x="1473766" y="10321355"/>
                </a:moveTo>
                <a:cubicBezTo>
                  <a:pt x="1337198" y="10226352"/>
                  <a:pt x="1246656" y="10124162"/>
                  <a:pt x="1136604" y="10024565"/>
                </a:cubicBezTo>
                <a:cubicBezTo>
                  <a:pt x="1136211" y="10038154"/>
                  <a:pt x="1149892" y="10053373"/>
                  <a:pt x="1158251" y="10062163"/>
                </a:cubicBezTo>
                <a:cubicBezTo>
                  <a:pt x="1249208" y="10159951"/>
                  <a:pt x="1366416" y="10260670"/>
                  <a:pt x="1473766" y="10321355"/>
                </a:cubicBezTo>
                <a:close/>
                <a:moveTo>
                  <a:pt x="1745468" y="9710426"/>
                </a:moveTo>
                <a:cubicBezTo>
                  <a:pt x="1750885" y="9697013"/>
                  <a:pt x="1744186" y="9687934"/>
                  <a:pt x="1728069" y="9682852"/>
                </a:cubicBezTo>
                <a:cubicBezTo>
                  <a:pt x="1722037" y="9696504"/>
                  <a:pt x="1732616" y="9703728"/>
                  <a:pt x="1745468" y="9710426"/>
                </a:cubicBezTo>
                <a:close/>
                <a:moveTo>
                  <a:pt x="5750480" y="651303"/>
                </a:moveTo>
                <a:cubicBezTo>
                  <a:pt x="5737446" y="664795"/>
                  <a:pt x="5728971" y="682834"/>
                  <a:pt x="5712705" y="702497"/>
                </a:cubicBezTo>
                <a:cubicBezTo>
                  <a:pt x="5697576" y="688720"/>
                  <a:pt x="5686154" y="674554"/>
                  <a:pt x="5677595" y="659627"/>
                </a:cubicBezTo>
                <a:cubicBezTo>
                  <a:pt x="5687151" y="642573"/>
                  <a:pt x="5699522" y="623722"/>
                  <a:pt x="5713636" y="611214"/>
                </a:cubicBezTo>
                <a:cubicBezTo>
                  <a:pt x="5728107" y="624194"/>
                  <a:pt x="5737651" y="638036"/>
                  <a:pt x="5750480" y="651303"/>
                </a:cubicBezTo>
                <a:close/>
                <a:moveTo>
                  <a:pt x="2658159" y="7651199"/>
                </a:moveTo>
                <a:cubicBezTo>
                  <a:pt x="2659091" y="7622309"/>
                  <a:pt x="2620886" y="7608330"/>
                  <a:pt x="2591534" y="7606466"/>
                </a:cubicBezTo>
                <a:cubicBezTo>
                  <a:pt x="2581284" y="7647938"/>
                  <a:pt x="2584079" y="7685681"/>
                  <a:pt x="2604579" y="7717833"/>
                </a:cubicBezTo>
                <a:cubicBezTo>
                  <a:pt x="2623216" y="7698262"/>
                  <a:pt x="2640920" y="7674498"/>
                  <a:pt x="2658159" y="7651199"/>
                </a:cubicBezTo>
                <a:close/>
                <a:moveTo>
                  <a:pt x="3807609" y="5052649"/>
                </a:moveTo>
                <a:cubicBezTo>
                  <a:pt x="3803328" y="5032408"/>
                  <a:pt x="3780326" y="5013930"/>
                  <a:pt x="3763702" y="4996629"/>
                </a:cubicBezTo>
                <a:cubicBezTo>
                  <a:pt x="3747989" y="4980488"/>
                  <a:pt x="3734159" y="4962682"/>
                  <a:pt x="3718572" y="4945504"/>
                </a:cubicBezTo>
                <a:cubicBezTo>
                  <a:pt x="3692079" y="4915904"/>
                  <a:pt x="3653057" y="4894263"/>
                  <a:pt x="3644375" y="4868672"/>
                </a:cubicBezTo>
                <a:cubicBezTo>
                  <a:pt x="3659195" y="4857418"/>
                  <a:pt x="3678226" y="4849605"/>
                  <a:pt x="3692007" y="4831299"/>
                </a:cubicBezTo>
                <a:cubicBezTo>
                  <a:pt x="3704344" y="4814502"/>
                  <a:pt x="3704270" y="4790772"/>
                  <a:pt x="3713593" y="4778026"/>
                </a:cubicBezTo>
                <a:cubicBezTo>
                  <a:pt x="3750978" y="4656725"/>
                  <a:pt x="3636208" y="4534557"/>
                  <a:pt x="3537724" y="4508997"/>
                </a:cubicBezTo>
                <a:cubicBezTo>
                  <a:pt x="3390514" y="4470721"/>
                  <a:pt x="3234436" y="4676159"/>
                  <a:pt x="3240426" y="4788339"/>
                </a:cubicBezTo>
                <a:cubicBezTo>
                  <a:pt x="3247239" y="4918041"/>
                  <a:pt x="3406503" y="5007921"/>
                  <a:pt x="3509266" y="4978988"/>
                </a:cubicBezTo>
                <a:cubicBezTo>
                  <a:pt x="3532916" y="4972982"/>
                  <a:pt x="3542803" y="4959043"/>
                  <a:pt x="3562653" y="4954894"/>
                </a:cubicBezTo>
                <a:cubicBezTo>
                  <a:pt x="3617934" y="5017723"/>
                  <a:pt x="3651973" y="5061443"/>
                  <a:pt x="3712344" y="5127395"/>
                </a:cubicBezTo>
                <a:cubicBezTo>
                  <a:pt x="3750271" y="5092018"/>
                  <a:pt x="3779669" y="5085435"/>
                  <a:pt x="3807609" y="5052649"/>
                </a:cubicBezTo>
                <a:close/>
                <a:moveTo>
                  <a:pt x="5776152" y="597451"/>
                </a:moveTo>
                <a:cubicBezTo>
                  <a:pt x="5779490" y="592967"/>
                  <a:pt x="5781937" y="588598"/>
                  <a:pt x="5781304" y="584769"/>
                </a:cubicBezTo>
                <a:cubicBezTo>
                  <a:pt x="5769895" y="576685"/>
                  <a:pt x="5758445" y="606106"/>
                  <a:pt x="5765662" y="610817"/>
                </a:cubicBezTo>
                <a:cubicBezTo>
                  <a:pt x="5768588" y="606532"/>
                  <a:pt x="5772816" y="601935"/>
                  <a:pt x="5776152" y="597451"/>
                </a:cubicBezTo>
                <a:close/>
                <a:moveTo>
                  <a:pt x="5815471" y="509626"/>
                </a:moveTo>
                <a:cubicBezTo>
                  <a:pt x="5816552" y="505009"/>
                  <a:pt x="5815520" y="500684"/>
                  <a:pt x="5810741" y="497025"/>
                </a:cubicBezTo>
                <a:cubicBezTo>
                  <a:pt x="5805927" y="506763"/>
                  <a:pt x="5796925" y="516714"/>
                  <a:pt x="5807530" y="523980"/>
                </a:cubicBezTo>
                <a:cubicBezTo>
                  <a:pt x="5811198" y="519152"/>
                  <a:pt x="5814391" y="514243"/>
                  <a:pt x="5815471" y="509626"/>
                </a:cubicBezTo>
                <a:close/>
                <a:moveTo>
                  <a:pt x="681490" y="12136323"/>
                </a:moveTo>
                <a:cubicBezTo>
                  <a:pt x="674391" y="12118906"/>
                  <a:pt x="687856" y="12081505"/>
                  <a:pt x="661930" y="12076679"/>
                </a:cubicBezTo>
                <a:cubicBezTo>
                  <a:pt x="677793" y="12093889"/>
                  <a:pt x="652864" y="12131835"/>
                  <a:pt x="681490" y="12136323"/>
                </a:cubicBezTo>
                <a:close/>
                <a:moveTo>
                  <a:pt x="3275765" y="6265793"/>
                </a:moveTo>
                <a:cubicBezTo>
                  <a:pt x="3276471" y="6263041"/>
                  <a:pt x="3277178" y="6260288"/>
                  <a:pt x="3278121" y="6258152"/>
                </a:cubicBezTo>
                <a:cubicBezTo>
                  <a:pt x="3275372" y="6257448"/>
                  <a:pt x="3273049" y="6256933"/>
                  <a:pt x="3270488" y="6255801"/>
                </a:cubicBezTo>
                <a:cubicBezTo>
                  <a:pt x="3269782" y="6258553"/>
                  <a:pt x="3269077" y="6261305"/>
                  <a:pt x="3268560" y="6263630"/>
                </a:cubicBezTo>
                <a:cubicBezTo>
                  <a:pt x="3270882" y="6264146"/>
                  <a:pt x="3273631" y="6264850"/>
                  <a:pt x="3275765" y="6265793"/>
                </a:cubicBezTo>
                <a:close/>
                <a:moveTo>
                  <a:pt x="3783832" y="5120566"/>
                </a:moveTo>
                <a:cubicBezTo>
                  <a:pt x="3780815" y="5117689"/>
                  <a:pt x="3778488" y="5112584"/>
                  <a:pt x="3774688" y="5114442"/>
                </a:cubicBezTo>
                <a:cubicBezTo>
                  <a:pt x="3777737" y="5118793"/>
                  <a:pt x="3768944" y="5121946"/>
                  <a:pt x="3775699" y="5126949"/>
                </a:cubicBezTo>
                <a:cubicBezTo>
                  <a:pt x="3778463" y="5124966"/>
                  <a:pt x="3781068" y="5122549"/>
                  <a:pt x="3783832" y="5120566"/>
                </a:cubicBezTo>
                <a:close/>
                <a:moveTo>
                  <a:pt x="5770787" y="627279"/>
                </a:moveTo>
                <a:cubicBezTo>
                  <a:pt x="5746031" y="629525"/>
                  <a:pt x="5733391" y="591487"/>
                  <a:pt x="5718857" y="576445"/>
                </a:cubicBezTo>
                <a:cubicBezTo>
                  <a:pt x="5735072" y="560791"/>
                  <a:pt x="5738768" y="536057"/>
                  <a:pt x="5750370" y="528506"/>
                </a:cubicBezTo>
                <a:cubicBezTo>
                  <a:pt x="5758521" y="546306"/>
                  <a:pt x="5780100" y="562940"/>
                  <a:pt x="5794161" y="573209"/>
                </a:cubicBezTo>
                <a:cubicBezTo>
                  <a:pt x="5788392" y="590943"/>
                  <a:pt x="5777176" y="609312"/>
                  <a:pt x="5770787" y="627279"/>
                </a:cubicBezTo>
                <a:close/>
                <a:moveTo>
                  <a:pt x="5815797" y="529010"/>
                </a:moveTo>
                <a:cubicBezTo>
                  <a:pt x="5812006" y="534985"/>
                  <a:pt x="5807052" y="540406"/>
                  <a:pt x="5800898" y="544780"/>
                </a:cubicBezTo>
                <a:cubicBezTo>
                  <a:pt x="5784676" y="538644"/>
                  <a:pt x="5786307" y="523372"/>
                  <a:pt x="5765088" y="518124"/>
                </a:cubicBezTo>
                <a:cubicBezTo>
                  <a:pt x="5762298" y="497803"/>
                  <a:pt x="5763030" y="476460"/>
                  <a:pt x="5785226" y="451702"/>
                </a:cubicBezTo>
                <a:cubicBezTo>
                  <a:pt x="5804110" y="461078"/>
                  <a:pt x="5803234" y="483906"/>
                  <a:pt x="5819564" y="473581"/>
                </a:cubicBezTo>
                <a:cubicBezTo>
                  <a:pt x="5828082" y="488178"/>
                  <a:pt x="5827170" y="511087"/>
                  <a:pt x="5815797" y="529010"/>
                </a:cubicBezTo>
                <a:close/>
                <a:moveTo>
                  <a:pt x="3294955" y="6238525"/>
                </a:moveTo>
                <a:cubicBezTo>
                  <a:pt x="3300996" y="6224853"/>
                  <a:pt x="3291402" y="6211933"/>
                  <a:pt x="3280420" y="6218315"/>
                </a:cubicBezTo>
                <a:cubicBezTo>
                  <a:pt x="3278212" y="6229085"/>
                  <a:pt x="3282915" y="6235758"/>
                  <a:pt x="3294955" y="6238525"/>
                </a:cubicBezTo>
                <a:close/>
                <a:moveTo>
                  <a:pt x="3395564" y="6012104"/>
                </a:moveTo>
                <a:cubicBezTo>
                  <a:pt x="3392377" y="6006612"/>
                  <a:pt x="3387339" y="6001841"/>
                  <a:pt x="3377189" y="5999399"/>
                </a:cubicBezTo>
                <a:cubicBezTo>
                  <a:pt x="3370959" y="6008880"/>
                  <a:pt x="3362529" y="6011788"/>
                  <a:pt x="3352719" y="6012042"/>
                </a:cubicBezTo>
                <a:cubicBezTo>
                  <a:pt x="3359901" y="6022356"/>
                  <a:pt x="3385776" y="6021551"/>
                  <a:pt x="3395564" y="6012104"/>
                </a:cubicBezTo>
                <a:close/>
                <a:moveTo>
                  <a:pt x="4087921" y="4448092"/>
                </a:moveTo>
                <a:cubicBezTo>
                  <a:pt x="4030298" y="4318752"/>
                  <a:pt x="3957756" y="4207696"/>
                  <a:pt x="3886517" y="4095581"/>
                </a:cubicBezTo>
                <a:cubicBezTo>
                  <a:pt x="3909883" y="4209466"/>
                  <a:pt x="3922234" y="4344790"/>
                  <a:pt x="3949982" y="4463441"/>
                </a:cubicBezTo>
                <a:cubicBezTo>
                  <a:pt x="3989527" y="4464941"/>
                  <a:pt x="4049809" y="4457749"/>
                  <a:pt x="4087921" y="4448092"/>
                </a:cubicBezTo>
                <a:close/>
                <a:moveTo>
                  <a:pt x="3005584" y="6900559"/>
                </a:moveTo>
                <a:cubicBezTo>
                  <a:pt x="3002658" y="6910938"/>
                  <a:pt x="2998426" y="6920804"/>
                  <a:pt x="2991952" y="6929680"/>
                </a:cubicBezTo>
                <a:cubicBezTo>
                  <a:pt x="2952238" y="6938666"/>
                  <a:pt x="2902477" y="6890656"/>
                  <a:pt x="2874897" y="6877960"/>
                </a:cubicBezTo>
                <a:cubicBezTo>
                  <a:pt x="2855679" y="6891410"/>
                  <a:pt x="2836410" y="6903817"/>
                  <a:pt x="2812421" y="6904953"/>
                </a:cubicBezTo>
                <a:cubicBezTo>
                  <a:pt x="2775642" y="6892274"/>
                  <a:pt x="2750564" y="6875071"/>
                  <a:pt x="2737992" y="6852677"/>
                </a:cubicBezTo>
                <a:cubicBezTo>
                  <a:pt x="2709342" y="6848182"/>
                  <a:pt x="2681457" y="6846577"/>
                  <a:pt x="2652807" y="6842082"/>
                </a:cubicBezTo>
                <a:cubicBezTo>
                  <a:pt x="2643758" y="6884518"/>
                  <a:pt x="2647642" y="6921952"/>
                  <a:pt x="2656642" y="6957054"/>
                </a:cubicBezTo>
                <a:cubicBezTo>
                  <a:pt x="2643365" y="6976701"/>
                  <a:pt x="2609600" y="6974539"/>
                  <a:pt x="2597915" y="6966314"/>
                </a:cubicBezTo>
                <a:cubicBezTo>
                  <a:pt x="2577776" y="6951803"/>
                  <a:pt x="2582812" y="6877999"/>
                  <a:pt x="2592438" y="6838880"/>
                </a:cubicBezTo>
                <a:cubicBezTo>
                  <a:pt x="2527985" y="6833364"/>
                  <a:pt x="2445679" y="6817408"/>
                  <a:pt x="2375246" y="6809249"/>
                </a:cubicBezTo>
                <a:cubicBezTo>
                  <a:pt x="2362014" y="6807995"/>
                  <a:pt x="2346668" y="6814991"/>
                  <a:pt x="2335022" y="6803213"/>
                </a:cubicBezTo>
                <a:cubicBezTo>
                  <a:pt x="2329685" y="6792180"/>
                  <a:pt x="2346889" y="6789066"/>
                  <a:pt x="2342029" y="6779265"/>
                </a:cubicBezTo>
                <a:cubicBezTo>
                  <a:pt x="2324314" y="6767355"/>
                  <a:pt x="2306050" y="6783267"/>
                  <a:pt x="2301406" y="6764887"/>
                </a:cubicBezTo>
                <a:cubicBezTo>
                  <a:pt x="2308501" y="6738428"/>
                  <a:pt x="2330966" y="6753456"/>
                  <a:pt x="2348797" y="6754701"/>
                </a:cubicBezTo>
                <a:cubicBezTo>
                  <a:pt x="2357419" y="6751367"/>
                  <a:pt x="2349541" y="6748396"/>
                  <a:pt x="2355965" y="6738479"/>
                </a:cubicBezTo>
                <a:cubicBezTo>
                  <a:pt x="2438072" y="6750264"/>
                  <a:pt x="2522326" y="6767591"/>
                  <a:pt x="2605198" y="6782267"/>
                </a:cubicBezTo>
                <a:cubicBezTo>
                  <a:pt x="2619134" y="6741481"/>
                  <a:pt x="2636349" y="6703674"/>
                  <a:pt x="2658979" y="6669790"/>
                </a:cubicBezTo>
                <a:cubicBezTo>
                  <a:pt x="2603342" y="6603877"/>
                  <a:pt x="2532942" y="6530929"/>
                  <a:pt x="2472350" y="6475072"/>
                </a:cubicBezTo>
                <a:cubicBezTo>
                  <a:pt x="2469964" y="6468915"/>
                  <a:pt x="2476189" y="6454827"/>
                  <a:pt x="2482347" y="6452446"/>
                </a:cubicBezTo>
                <a:cubicBezTo>
                  <a:pt x="2475351" y="6441701"/>
                  <a:pt x="2454994" y="6435768"/>
                  <a:pt x="2457047" y="6421878"/>
                </a:cubicBezTo>
                <a:cubicBezTo>
                  <a:pt x="2465159" y="6403520"/>
                  <a:pt x="2485698" y="6426373"/>
                  <a:pt x="2491024" y="6432808"/>
                </a:cubicBezTo>
                <a:cubicBezTo>
                  <a:pt x="2502181" y="6438758"/>
                  <a:pt x="2504223" y="6420271"/>
                  <a:pt x="2516523" y="6428256"/>
                </a:cubicBezTo>
                <a:cubicBezTo>
                  <a:pt x="2576849" y="6491649"/>
                  <a:pt x="2635088" y="6555141"/>
                  <a:pt x="2692950" y="6619487"/>
                </a:cubicBezTo>
                <a:cubicBezTo>
                  <a:pt x="2721494" y="6599953"/>
                  <a:pt x="2744790" y="6566874"/>
                  <a:pt x="2770711" y="6540568"/>
                </a:cubicBezTo>
                <a:cubicBezTo>
                  <a:pt x="2788187" y="6551862"/>
                  <a:pt x="2802396" y="6564773"/>
                  <a:pt x="2812056" y="6578736"/>
                </a:cubicBezTo>
                <a:cubicBezTo>
                  <a:pt x="2786423" y="6606701"/>
                  <a:pt x="2757552" y="6628131"/>
                  <a:pt x="2732974" y="6660644"/>
                </a:cubicBezTo>
                <a:cubicBezTo>
                  <a:pt x="2746351" y="6682372"/>
                  <a:pt x="2770008" y="6700479"/>
                  <a:pt x="2784001" y="6721969"/>
                </a:cubicBezTo>
                <a:cubicBezTo>
                  <a:pt x="2842877" y="6715837"/>
                  <a:pt x="2917971" y="6768917"/>
                  <a:pt x="2902648" y="6824398"/>
                </a:cubicBezTo>
                <a:cubicBezTo>
                  <a:pt x="2947255" y="6839005"/>
                  <a:pt x="2973941" y="6854878"/>
                  <a:pt x="3011386" y="6868361"/>
                </a:cubicBezTo>
                <a:cubicBezTo>
                  <a:pt x="3010132" y="6879288"/>
                  <a:pt x="3008511" y="6890180"/>
                  <a:pt x="3005584" y="6900559"/>
                </a:cubicBezTo>
                <a:close/>
                <a:moveTo>
                  <a:pt x="3247120" y="6358332"/>
                </a:moveTo>
                <a:cubicBezTo>
                  <a:pt x="3249377" y="6348605"/>
                  <a:pt x="3251634" y="6338879"/>
                  <a:pt x="3240875" y="6336678"/>
                </a:cubicBezTo>
                <a:cubicBezTo>
                  <a:pt x="3239848" y="6345927"/>
                  <a:pt x="3240431" y="6353845"/>
                  <a:pt x="3247120" y="6358332"/>
                </a:cubicBezTo>
                <a:close/>
                <a:moveTo>
                  <a:pt x="1239963" y="10906155"/>
                </a:moveTo>
                <a:cubicBezTo>
                  <a:pt x="1223402" y="10941316"/>
                  <a:pt x="1140201" y="10935772"/>
                  <a:pt x="1121557" y="10910645"/>
                </a:cubicBezTo>
                <a:cubicBezTo>
                  <a:pt x="1138081" y="10879051"/>
                  <a:pt x="1213839" y="10895636"/>
                  <a:pt x="1239963" y="10906155"/>
                </a:cubicBezTo>
                <a:close/>
                <a:moveTo>
                  <a:pt x="1774157" y="9703215"/>
                </a:moveTo>
                <a:cubicBezTo>
                  <a:pt x="1763111" y="9699355"/>
                  <a:pt x="1763944" y="9690545"/>
                  <a:pt x="1756590" y="9685255"/>
                </a:cubicBezTo>
                <a:cubicBezTo>
                  <a:pt x="1749893" y="9698104"/>
                  <a:pt x="1766229" y="9716540"/>
                  <a:pt x="1774157" y="9703215"/>
                </a:cubicBezTo>
                <a:close/>
                <a:moveTo>
                  <a:pt x="632874" y="12287810"/>
                </a:moveTo>
                <a:cubicBezTo>
                  <a:pt x="618104" y="12262409"/>
                  <a:pt x="609878" y="12216432"/>
                  <a:pt x="581973" y="12204612"/>
                </a:cubicBezTo>
                <a:cubicBezTo>
                  <a:pt x="602564" y="12229525"/>
                  <a:pt x="600565" y="12275576"/>
                  <a:pt x="632874" y="12287810"/>
                </a:cubicBezTo>
                <a:close/>
                <a:moveTo>
                  <a:pt x="5804038" y="589320"/>
                </a:moveTo>
                <a:cubicBezTo>
                  <a:pt x="5822427" y="551450"/>
                  <a:pt x="5836486" y="513578"/>
                  <a:pt x="5840691" y="474665"/>
                </a:cubicBezTo>
                <a:cubicBezTo>
                  <a:pt x="5776111" y="401793"/>
                  <a:pt x="5725627" y="326994"/>
                  <a:pt x="5639717" y="257438"/>
                </a:cubicBezTo>
                <a:cubicBezTo>
                  <a:pt x="5595760" y="254324"/>
                  <a:pt x="5583963" y="317913"/>
                  <a:pt x="5554160" y="366920"/>
                </a:cubicBezTo>
                <a:cubicBezTo>
                  <a:pt x="5549539" y="375071"/>
                  <a:pt x="5541559" y="382757"/>
                  <a:pt x="5536136" y="391573"/>
                </a:cubicBezTo>
                <a:cubicBezTo>
                  <a:pt x="5436616" y="545340"/>
                  <a:pt x="5363724" y="767951"/>
                  <a:pt x="5279419" y="912641"/>
                </a:cubicBezTo>
                <a:cubicBezTo>
                  <a:pt x="5244291" y="972547"/>
                  <a:pt x="5213775" y="1019710"/>
                  <a:pt x="5250716" y="1064062"/>
                </a:cubicBezTo>
                <a:cubicBezTo>
                  <a:pt x="5257606" y="1055385"/>
                  <a:pt x="5258005" y="1041801"/>
                  <a:pt x="5269166" y="1039597"/>
                </a:cubicBezTo>
                <a:cubicBezTo>
                  <a:pt x="5280453" y="1053248"/>
                  <a:pt x="5296091" y="1066273"/>
                  <a:pt x="5297019" y="1081463"/>
                </a:cubicBezTo>
                <a:cubicBezTo>
                  <a:pt x="5301070" y="1096504"/>
                  <a:pt x="5276479" y="1101437"/>
                  <a:pt x="5289797" y="1113947"/>
                </a:cubicBezTo>
                <a:cubicBezTo>
                  <a:pt x="5295387" y="1117436"/>
                  <a:pt x="5293503" y="1121700"/>
                  <a:pt x="5298855" y="1124574"/>
                </a:cubicBezTo>
                <a:cubicBezTo>
                  <a:pt x="5312622" y="1124541"/>
                  <a:pt x="5309118" y="1099040"/>
                  <a:pt x="5321468" y="1099910"/>
                </a:cubicBezTo>
                <a:cubicBezTo>
                  <a:pt x="5333983" y="1113085"/>
                  <a:pt x="5345884" y="1126497"/>
                  <a:pt x="5354286" y="1140912"/>
                </a:cubicBezTo>
                <a:cubicBezTo>
                  <a:pt x="5333620" y="1145031"/>
                  <a:pt x="5344180" y="1174160"/>
                  <a:pt x="5351780" y="1189239"/>
                </a:cubicBezTo>
                <a:cubicBezTo>
                  <a:pt x="5365470" y="1174393"/>
                  <a:pt x="5365066" y="1161474"/>
                  <a:pt x="5378757" y="1146628"/>
                </a:cubicBezTo>
                <a:cubicBezTo>
                  <a:pt x="5389994" y="1159237"/>
                  <a:pt x="5402084" y="1172224"/>
                  <a:pt x="5408970" y="1185459"/>
                </a:cubicBezTo>
                <a:cubicBezTo>
                  <a:pt x="5398262" y="1201623"/>
                  <a:pt x="5398953" y="1216198"/>
                  <a:pt x="5391556" y="1231786"/>
                </a:cubicBezTo>
                <a:cubicBezTo>
                  <a:pt x="5406669" y="1242541"/>
                  <a:pt x="5427072" y="1272451"/>
                  <a:pt x="5440641" y="1268253"/>
                </a:cubicBezTo>
                <a:cubicBezTo>
                  <a:pt x="5429314" y="1258152"/>
                  <a:pt x="5420921" y="1248328"/>
                  <a:pt x="5412102" y="1238316"/>
                </a:cubicBezTo>
                <a:cubicBezTo>
                  <a:pt x="5430332" y="1222418"/>
                  <a:pt x="5415479" y="1199547"/>
                  <a:pt x="5439070" y="1191114"/>
                </a:cubicBezTo>
                <a:cubicBezTo>
                  <a:pt x="5452537" y="1206747"/>
                  <a:pt x="5464348" y="1222668"/>
                  <a:pt x="5470153" y="1239503"/>
                </a:cubicBezTo>
                <a:cubicBezTo>
                  <a:pt x="5451519" y="1242482"/>
                  <a:pt x="5454964" y="1262351"/>
                  <a:pt x="5453614" y="1273476"/>
                </a:cubicBezTo>
                <a:cubicBezTo>
                  <a:pt x="5452632" y="1279158"/>
                  <a:pt x="5445168" y="1284523"/>
                  <a:pt x="5452928" y="1285404"/>
                </a:cubicBezTo>
                <a:cubicBezTo>
                  <a:pt x="5479695" y="1304366"/>
                  <a:pt x="5477264" y="1270675"/>
                  <a:pt x="5483113" y="1262047"/>
                </a:cubicBezTo>
                <a:cubicBezTo>
                  <a:pt x="5518577" y="1204839"/>
                  <a:pt x="5535098" y="1161685"/>
                  <a:pt x="5558827" y="1103368"/>
                </a:cubicBezTo>
                <a:cubicBezTo>
                  <a:pt x="5568148" y="1079966"/>
                  <a:pt x="5581117" y="1058686"/>
                  <a:pt x="5592331" y="1035611"/>
                </a:cubicBezTo>
                <a:cubicBezTo>
                  <a:pt x="5602931" y="1012774"/>
                  <a:pt x="5608605" y="987251"/>
                  <a:pt x="5618451" y="966119"/>
                </a:cubicBezTo>
                <a:cubicBezTo>
                  <a:pt x="5658262" y="881782"/>
                  <a:pt x="5695735" y="787749"/>
                  <a:pt x="5741413" y="703966"/>
                </a:cubicBezTo>
                <a:cubicBezTo>
                  <a:pt x="5762933" y="665059"/>
                  <a:pt x="5785650" y="627190"/>
                  <a:pt x="5804038" y="589320"/>
                </a:cubicBezTo>
                <a:close/>
                <a:moveTo>
                  <a:pt x="5455392" y="1378945"/>
                </a:moveTo>
                <a:cubicBezTo>
                  <a:pt x="5436265" y="1363356"/>
                  <a:pt x="5419016" y="1360833"/>
                  <a:pt x="5402493" y="1364748"/>
                </a:cubicBezTo>
                <a:cubicBezTo>
                  <a:pt x="5420606" y="1372241"/>
                  <a:pt x="5439058" y="1382433"/>
                  <a:pt x="5455392" y="1378945"/>
                </a:cubicBezTo>
                <a:close/>
                <a:moveTo>
                  <a:pt x="3160256" y="6594178"/>
                </a:moveTo>
                <a:cubicBezTo>
                  <a:pt x="3163982" y="6584589"/>
                  <a:pt x="3158573" y="6580668"/>
                  <a:pt x="3148241" y="6578656"/>
                </a:cubicBezTo>
                <a:cubicBezTo>
                  <a:pt x="3144326" y="6588671"/>
                  <a:pt x="3150161" y="6592781"/>
                  <a:pt x="3160256" y="6594178"/>
                </a:cubicBezTo>
                <a:close/>
                <a:moveTo>
                  <a:pt x="901207" y="11707827"/>
                </a:moveTo>
                <a:cubicBezTo>
                  <a:pt x="903771" y="11702169"/>
                  <a:pt x="904381" y="11696698"/>
                  <a:pt x="901828" y="11693004"/>
                </a:cubicBezTo>
                <a:cubicBezTo>
                  <a:pt x="891044" y="11703634"/>
                  <a:pt x="877760" y="11714184"/>
                  <a:pt x="878210" y="11724646"/>
                </a:cubicBezTo>
                <a:cubicBezTo>
                  <a:pt x="871095" y="11718936"/>
                  <a:pt x="864694" y="11710464"/>
                  <a:pt x="858065" y="11720876"/>
                </a:cubicBezTo>
                <a:cubicBezTo>
                  <a:pt x="868247" y="11743463"/>
                  <a:pt x="893517" y="11724802"/>
                  <a:pt x="901207" y="11707827"/>
                </a:cubicBezTo>
                <a:close/>
                <a:moveTo>
                  <a:pt x="744956" y="12065423"/>
                </a:moveTo>
                <a:cubicBezTo>
                  <a:pt x="753063" y="12047075"/>
                  <a:pt x="761217" y="12007838"/>
                  <a:pt x="737752" y="12002061"/>
                </a:cubicBezTo>
                <a:cubicBezTo>
                  <a:pt x="735621" y="12023049"/>
                  <a:pt x="737896" y="12044454"/>
                  <a:pt x="744956" y="12065423"/>
                </a:cubicBezTo>
                <a:close/>
                <a:moveTo>
                  <a:pt x="3176926" y="6562222"/>
                </a:moveTo>
                <a:cubicBezTo>
                  <a:pt x="3174424" y="6513625"/>
                  <a:pt x="3157912" y="6473647"/>
                  <a:pt x="3142770" y="6431721"/>
                </a:cubicBezTo>
                <a:cubicBezTo>
                  <a:pt x="3140201" y="6452544"/>
                  <a:pt x="3161187" y="6476626"/>
                  <a:pt x="3151830" y="6490875"/>
                </a:cubicBezTo>
                <a:cubicBezTo>
                  <a:pt x="3139273" y="6463879"/>
                  <a:pt x="3145036" y="6426594"/>
                  <a:pt x="3121498" y="6405980"/>
                </a:cubicBezTo>
                <a:cubicBezTo>
                  <a:pt x="3118632" y="6447100"/>
                  <a:pt x="3144073" y="6499194"/>
                  <a:pt x="3153486" y="6543695"/>
                </a:cubicBezTo>
                <a:cubicBezTo>
                  <a:pt x="3160742" y="6546900"/>
                  <a:pt x="3162342" y="6540969"/>
                  <a:pt x="3167078" y="6539487"/>
                </a:cubicBezTo>
                <a:cubicBezTo>
                  <a:pt x="3166478" y="6548925"/>
                  <a:pt x="3164697" y="6559883"/>
                  <a:pt x="3176926" y="6562222"/>
                </a:cubicBezTo>
                <a:close/>
                <a:moveTo>
                  <a:pt x="2374824" y="8383423"/>
                </a:moveTo>
                <a:cubicBezTo>
                  <a:pt x="2375765" y="8354914"/>
                  <a:pt x="2365227" y="8338268"/>
                  <a:pt x="2362946" y="8312614"/>
                </a:cubicBezTo>
                <a:cubicBezTo>
                  <a:pt x="2350368" y="8314218"/>
                  <a:pt x="2335427" y="8313992"/>
                  <a:pt x="2331378" y="8323400"/>
                </a:cubicBezTo>
                <a:cubicBezTo>
                  <a:pt x="2345649" y="8339985"/>
                  <a:pt x="2347072" y="8370325"/>
                  <a:pt x="2357204" y="8390714"/>
                </a:cubicBezTo>
                <a:lnTo>
                  <a:pt x="2367937" y="8390541"/>
                </a:lnTo>
                <a:cubicBezTo>
                  <a:pt x="2368335" y="8386331"/>
                  <a:pt x="2368735" y="8382120"/>
                  <a:pt x="2374824" y="8383423"/>
                </a:cubicBezTo>
                <a:close/>
                <a:moveTo>
                  <a:pt x="733287" y="12101068"/>
                </a:moveTo>
                <a:cubicBezTo>
                  <a:pt x="725552" y="12074701"/>
                  <a:pt x="740795" y="12048285"/>
                  <a:pt x="717804" y="12021806"/>
                </a:cubicBezTo>
                <a:cubicBezTo>
                  <a:pt x="700140" y="12045622"/>
                  <a:pt x="710428" y="12090458"/>
                  <a:pt x="733287" y="12101068"/>
                </a:cubicBezTo>
                <a:close/>
                <a:moveTo>
                  <a:pt x="5860985" y="497902"/>
                </a:moveTo>
                <a:cubicBezTo>
                  <a:pt x="5828338" y="544124"/>
                  <a:pt x="5814917" y="599860"/>
                  <a:pt x="5789187" y="651177"/>
                </a:cubicBezTo>
                <a:cubicBezTo>
                  <a:pt x="5774909" y="680033"/>
                  <a:pt x="5753862" y="706918"/>
                  <a:pt x="5738969" y="736012"/>
                </a:cubicBezTo>
                <a:cubicBezTo>
                  <a:pt x="5725018" y="762974"/>
                  <a:pt x="5716132" y="791155"/>
                  <a:pt x="5703034" y="818494"/>
                </a:cubicBezTo>
                <a:cubicBezTo>
                  <a:pt x="5651157" y="925530"/>
                  <a:pt x="5601549" y="1032039"/>
                  <a:pt x="5557007" y="1139767"/>
                </a:cubicBezTo>
                <a:cubicBezTo>
                  <a:pt x="5540903" y="1178519"/>
                  <a:pt x="5522857" y="1215903"/>
                  <a:pt x="5502173" y="1259257"/>
                </a:cubicBezTo>
                <a:cubicBezTo>
                  <a:pt x="5491901" y="1280200"/>
                  <a:pt x="5488339" y="1297483"/>
                  <a:pt x="5469118" y="1314472"/>
                </a:cubicBezTo>
                <a:cubicBezTo>
                  <a:pt x="5394652" y="1266280"/>
                  <a:pt x="5337169" y="1193486"/>
                  <a:pt x="5285195" y="1131279"/>
                </a:cubicBezTo>
                <a:cubicBezTo>
                  <a:pt x="5250721" y="1090565"/>
                  <a:pt x="5228367" y="1054697"/>
                  <a:pt x="5212061" y="1014366"/>
                </a:cubicBezTo>
                <a:cubicBezTo>
                  <a:pt x="5236405" y="955811"/>
                  <a:pt x="5273296" y="902291"/>
                  <a:pt x="5300999" y="844202"/>
                </a:cubicBezTo>
                <a:cubicBezTo>
                  <a:pt x="5327523" y="787630"/>
                  <a:pt x="5350925" y="731208"/>
                  <a:pt x="5377162" y="672980"/>
                </a:cubicBezTo>
                <a:cubicBezTo>
                  <a:pt x="5403776" y="613900"/>
                  <a:pt x="5433422" y="557179"/>
                  <a:pt x="5460085" y="499140"/>
                </a:cubicBezTo>
                <a:cubicBezTo>
                  <a:pt x="5488066" y="438115"/>
                  <a:pt x="5527187" y="387619"/>
                  <a:pt x="5560947" y="329657"/>
                </a:cubicBezTo>
                <a:cubicBezTo>
                  <a:pt x="5584286" y="289516"/>
                  <a:pt x="5586613" y="246206"/>
                  <a:pt x="5633279" y="231660"/>
                </a:cubicBezTo>
                <a:cubicBezTo>
                  <a:pt x="5680897" y="267989"/>
                  <a:pt x="5721912" y="314650"/>
                  <a:pt x="5761222" y="360559"/>
                </a:cubicBezTo>
                <a:cubicBezTo>
                  <a:pt x="5799442" y="405477"/>
                  <a:pt x="5842579" y="448489"/>
                  <a:pt x="5860985" y="497902"/>
                </a:cubicBezTo>
                <a:close/>
                <a:moveTo>
                  <a:pt x="4110736" y="4459523"/>
                </a:moveTo>
                <a:cubicBezTo>
                  <a:pt x="4053497" y="4477396"/>
                  <a:pt x="3996507" y="4480248"/>
                  <a:pt x="3937671" y="4479605"/>
                </a:cubicBezTo>
                <a:cubicBezTo>
                  <a:pt x="3905268" y="4350750"/>
                  <a:pt x="3898561" y="4178206"/>
                  <a:pt x="3859648" y="4048315"/>
                </a:cubicBezTo>
                <a:cubicBezTo>
                  <a:pt x="3859889" y="4045954"/>
                  <a:pt x="3859240" y="4043318"/>
                  <a:pt x="3859343" y="4041402"/>
                </a:cubicBezTo>
                <a:cubicBezTo>
                  <a:pt x="3887037" y="4033884"/>
                  <a:pt x="3894626" y="4063017"/>
                  <a:pt x="3902806" y="4079181"/>
                </a:cubicBezTo>
                <a:cubicBezTo>
                  <a:pt x="3912080" y="4098120"/>
                  <a:pt x="3921283" y="4120446"/>
                  <a:pt x="3930799" y="4137023"/>
                </a:cubicBezTo>
                <a:cubicBezTo>
                  <a:pt x="3986865" y="4236657"/>
                  <a:pt x="4063387" y="4341150"/>
                  <a:pt x="4110736" y="4459523"/>
                </a:cubicBezTo>
                <a:close/>
                <a:moveTo>
                  <a:pt x="4809091" y="2883689"/>
                </a:moveTo>
                <a:cubicBezTo>
                  <a:pt x="4793938" y="2871971"/>
                  <a:pt x="4792856" y="2839687"/>
                  <a:pt x="4772070" y="2839828"/>
                </a:cubicBezTo>
                <a:cubicBezTo>
                  <a:pt x="4781408" y="2853839"/>
                  <a:pt x="4784775" y="2885672"/>
                  <a:pt x="4809091" y="2883689"/>
                </a:cubicBezTo>
                <a:close/>
                <a:moveTo>
                  <a:pt x="4529336" y="3517173"/>
                </a:moveTo>
                <a:cubicBezTo>
                  <a:pt x="4524836" y="3354002"/>
                  <a:pt x="4546627" y="3181023"/>
                  <a:pt x="4518112" y="3027133"/>
                </a:cubicBezTo>
                <a:cubicBezTo>
                  <a:pt x="4410006" y="3083422"/>
                  <a:pt x="4302640" y="3150751"/>
                  <a:pt x="4200038" y="3208452"/>
                </a:cubicBezTo>
                <a:cubicBezTo>
                  <a:pt x="4163819" y="3229173"/>
                  <a:pt x="4133881" y="3258792"/>
                  <a:pt x="4093465" y="3270519"/>
                </a:cubicBezTo>
                <a:cubicBezTo>
                  <a:pt x="4106668" y="3388568"/>
                  <a:pt x="4110757" y="3521465"/>
                  <a:pt x="4109069" y="3638545"/>
                </a:cubicBezTo>
                <a:cubicBezTo>
                  <a:pt x="4108799" y="3680762"/>
                  <a:pt x="4095874" y="3725037"/>
                  <a:pt x="4113424" y="3763905"/>
                </a:cubicBezTo>
                <a:cubicBezTo>
                  <a:pt x="4142693" y="3750825"/>
                  <a:pt x="4176161" y="3729397"/>
                  <a:pt x="4211953" y="3708487"/>
                </a:cubicBezTo>
                <a:cubicBezTo>
                  <a:pt x="4241876" y="3691614"/>
                  <a:pt x="4294457" y="3672001"/>
                  <a:pt x="4308334" y="3647529"/>
                </a:cubicBezTo>
                <a:cubicBezTo>
                  <a:pt x="4337031" y="3596449"/>
                  <a:pt x="4289575" y="3544366"/>
                  <a:pt x="4300755" y="3485547"/>
                </a:cubicBezTo>
                <a:cubicBezTo>
                  <a:pt x="4281141" y="3473310"/>
                  <a:pt x="4273837" y="3490996"/>
                  <a:pt x="4261701" y="3473391"/>
                </a:cubicBezTo>
                <a:cubicBezTo>
                  <a:pt x="4241036" y="3421925"/>
                  <a:pt x="4333964" y="3345668"/>
                  <a:pt x="4346644" y="3426761"/>
                </a:cubicBezTo>
                <a:cubicBezTo>
                  <a:pt x="4342031" y="3439515"/>
                  <a:pt x="4326235" y="3437126"/>
                  <a:pt x="4331436" y="3449625"/>
                </a:cubicBezTo>
                <a:cubicBezTo>
                  <a:pt x="4345138" y="3504136"/>
                  <a:pt x="4347517" y="3562316"/>
                  <a:pt x="4343549" y="3623302"/>
                </a:cubicBezTo>
                <a:cubicBezTo>
                  <a:pt x="4410155" y="3599684"/>
                  <a:pt x="4469890" y="3559257"/>
                  <a:pt x="4529336" y="3517173"/>
                </a:cubicBezTo>
                <a:close/>
                <a:moveTo>
                  <a:pt x="3326709" y="6242852"/>
                </a:moveTo>
                <a:cubicBezTo>
                  <a:pt x="3327365" y="6239058"/>
                  <a:pt x="3328211" y="6234835"/>
                  <a:pt x="3329294" y="6231228"/>
                </a:cubicBezTo>
                <a:cubicBezTo>
                  <a:pt x="3313742" y="6224867"/>
                  <a:pt x="3318460" y="6240740"/>
                  <a:pt x="3305789" y="6229013"/>
                </a:cubicBezTo>
                <a:cubicBezTo>
                  <a:pt x="3298656" y="6241693"/>
                  <a:pt x="3318977" y="6238415"/>
                  <a:pt x="3326709" y="6242852"/>
                </a:cubicBezTo>
                <a:close/>
                <a:moveTo>
                  <a:pt x="2728978" y="7598079"/>
                </a:moveTo>
                <a:cubicBezTo>
                  <a:pt x="2723852" y="7575013"/>
                  <a:pt x="2715466" y="7552763"/>
                  <a:pt x="2714418" y="7528183"/>
                </a:cubicBezTo>
                <a:lnTo>
                  <a:pt x="2716495" y="7512772"/>
                </a:lnTo>
                <a:lnTo>
                  <a:pt x="2719674" y="7489172"/>
                </a:lnTo>
                <a:cubicBezTo>
                  <a:pt x="2724144" y="7475324"/>
                  <a:pt x="2731773" y="7460501"/>
                  <a:pt x="2743887" y="7444308"/>
                </a:cubicBezTo>
                <a:cubicBezTo>
                  <a:pt x="2739228" y="7441512"/>
                  <a:pt x="2741558" y="7436852"/>
                  <a:pt x="2734568" y="7434523"/>
                </a:cubicBezTo>
                <a:cubicBezTo>
                  <a:pt x="2712205" y="7456889"/>
                  <a:pt x="2675864" y="7459685"/>
                  <a:pt x="2658159" y="7489507"/>
                </a:cubicBezTo>
                <a:cubicBezTo>
                  <a:pt x="2632068" y="7533774"/>
                  <a:pt x="2648841" y="7600874"/>
                  <a:pt x="2675864" y="7636754"/>
                </a:cubicBezTo>
                <a:cubicBezTo>
                  <a:pt x="2694501" y="7626969"/>
                  <a:pt x="2712205" y="7613921"/>
                  <a:pt x="2728978" y="7598079"/>
                </a:cubicBezTo>
                <a:close/>
                <a:moveTo>
                  <a:pt x="2031496" y="9176937"/>
                </a:moveTo>
                <a:cubicBezTo>
                  <a:pt x="2026276" y="9185997"/>
                  <a:pt x="2019361" y="9193677"/>
                  <a:pt x="2009985" y="9199248"/>
                </a:cubicBezTo>
                <a:cubicBezTo>
                  <a:pt x="1997189" y="9181836"/>
                  <a:pt x="2016357" y="9166278"/>
                  <a:pt x="2020123" y="9153116"/>
                </a:cubicBezTo>
                <a:cubicBezTo>
                  <a:pt x="2046604" y="9067681"/>
                  <a:pt x="2056900" y="8977140"/>
                  <a:pt x="2025142" y="8914541"/>
                </a:cubicBezTo>
                <a:cubicBezTo>
                  <a:pt x="2019356" y="8903293"/>
                  <a:pt x="1991915" y="8886568"/>
                  <a:pt x="2010742" y="8868302"/>
                </a:cubicBezTo>
                <a:cubicBezTo>
                  <a:pt x="2032119" y="8876725"/>
                  <a:pt x="2050374" y="8907285"/>
                  <a:pt x="2058998" y="8929500"/>
                </a:cubicBezTo>
                <a:cubicBezTo>
                  <a:pt x="2073284" y="8969042"/>
                  <a:pt x="2064582" y="9018878"/>
                  <a:pt x="2053386" y="9077835"/>
                </a:cubicBezTo>
                <a:cubicBezTo>
                  <a:pt x="2047558" y="9110153"/>
                  <a:pt x="2047156" y="9149755"/>
                  <a:pt x="2031496" y="9176937"/>
                </a:cubicBezTo>
                <a:close/>
                <a:moveTo>
                  <a:pt x="3755714" y="5274856"/>
                </a:moveTo>
                <a:cubicBezTo>
                  <a:pt x="3749784" y="5266631"/>
                  <a:pt x="3766222" y="5261229"/>
                  <a:pt x="3755549" y="5252240"/>
                </a:cubicBezTo>
                <a:cubicBezTo>
                  <a:pt x="3744264" y="5256780"/>
                  <a:pt x="3744056" y="5275587"/>
                  <a:pt x="3755714" y="5274856"/>
                </a:cubicBezTo>
                <a:close/>
                <a:moveTo>
                  <a:pt x="2361577" y="8430347"/>
                </a:moveTo>
                <a:lnTo>
                  <a:pt x="2361456" y="8422876"/>
                </a:lnTo>
                <a:lnTo>
                  <a:pt x="2350723" y="8423049"/>
                </a:lnTo>
                <a:lnTo>
                  <a:pt x="2350844" y="8430521"/>
                </a:lnTo>
                <a:close/>
                <a:moveTo>
                  <a:pt x="1527109" y="10323007"/>
                </a:moveTo>
                <a:cubicBezTo>
                  <a:pt x="1516955" y="10315972"/>
                  <a:pt x="1504793" y="10301933"/>
                  <a:pt x="1496906" y="10311701"/>
                </a:cubicBezTo>
                <a:cubicBezTo>
                  <a:pt x="1503508" y="10318696"/>
                  <a:pt x="1515908" y="10333349"/>
                  <a:pt x="1527109" y="10323007"/>
                </a:cubicBezTo>
                <a:close/>
                <a:moveTo>
                  <a:pt x="2378076" y="8400537"/>
                </a:moveTo>
                <a:cubicBezTo>
                  <a:pt x="2380786" y="8398508"/>
                  <a:pt x="2383198" y="8396134"/>
                  <a:pt x="2382404" y="8390308"/>
                </a:cubicBezTo>
                <a:cubicBezTo>
                  <a:pt x="2373048" y="8389057"/>
                  <a:pt x="2362074" y="8403247"/>
                  <a:pt x="2371964" y="8408693"/>
                </a:cubicBezTo>
                <a:cubicBezTo>
                  <a:pt x="2372359" y="8404249"/>
                  <a:pt x="2375366" y="8402566"/>
                  <a:pt x="2378076" y="8400537"/>
                </a:cubicBezTo>
                <a:close/>
                <a:moveTo>
                  <a:pt x="3288501" y="6340870"/>
                </a:moveTo>
                <a:cubicBezTo>
                  <a:pt x="3284513" y="6309489"/>
                  <a:pt x="3278063" y="6279063"/>
                  <a:pt x="3257792" y="6256829"/>
                </a:cubicBezTo>
                <a:cubicBezTo>
                  <a:pt x="3254295" y="6262434"/>
                  <a:pt x="3265120" y="6274877"/>
                  <a:pt x="3253228" y="6275239"/>
                </a:cubicBezTo>
                <a:cubicBezTo>
                  <a:pt x="3252030" y="6267561"/>
                  <a:pt x="3250405" y="6259694"/>
                  <a:pt x="3251669" y="6251060"/>
                </a:cubicBezTo>
                <a:cubicBezTo>
                  <a:pt x="3245317" y="6249275"/>
                  <a:pt x="3238776" y="6247917"/>
                  <a:pt x="3233039" y="6245893"/>
                </a:cubicBezTo>
                <a:cubicBezTo>
                  <a:pt x="3222246" y="6251848"/>
                  <a:pt x="3236001" y="6259968"/>
                  <a:pt x="3234598" y="6270072"/>
                </a:cubicBezTo>
                <a:cubicBezTo>
                  <a:pt x="3229337" y="6269280"/>
                  <a:pt x="3227269" y="6252025"/>
                  <a:pt x="3220654" y="6262379"/>
                </a:cubicBezTo>
                <a:cubicBezTo>
                  <a:pt x="3228228" y="6285642"/>
                  <a:pt x="3227662" y="6313477"/>
                  <a:pt x="3241958" y="6333072"/>
                </a:cubicBezTo>
                <a:cubicBezTo>
                  <a:pt x="3265998" y="6315607"/>
                  <a:pt x="3229845" y="6288909"/>
                  <a:pt x="3240063" y="6279636"/>
                </a:cubicBezTo>
                <a:cubicBezTo>
                  <a:pt x="3250749" y="6293550"/>
                  <a:pt x="3249460" y="6314938"/>
                  <a:pt x="3263601" y="6326803"/>
                </a:cubicBezTo>
                <a:cubicBezTo>
                  <a:pt x="3271956" y="6309048"/>
                  <a:pt x="3251266" y="6291225"/>
                  <a:pt x="3263380" y="6282279"/>
                </a:cubicBezTo>
                <a:cubicBezTo>
                  <a:pt x="3267541" y="6304033"/>
                  <a:pt x="3275584" y="6323928"/>
                  <a:pt x="3288501" y="6340870"/>
                </a:cubicBezTo>
                <a:close/>
                <a:moveTo>
                  <a:pt x="915427" y="11718191"/>
                </a:moveTo>
                <a:cubicBezTo>
                  <a:pt x="903950" y="11738713"/>
                  <a:pt x="887890" y="11756119"/>
                  <a:pt x="866005" y="11760304"/>
                </a:cubicBezTo>
                <a:cubicBezTo>
                  <a:pt x="840906" y="11733306"/>
                  <a:pt x="806665" y="11721257"/>
                  <a:pt x="803193" y="11688935"/>
                </a:cubicBezTo>
                <a:cubicBezTo>
                  <a:pt x="831875" y="11673385"/>
                  <a:pt x="860216" y="11640238"/>
                  <a:pt x="879057" y="11613669"/>
                </a:cubicBezTo>
                <a:cubicBezTo>
                  <a:pt x="898269" y="11634474"/>
                  <a:pt x="917997" y="11657558"/>
                  <a:pt x="937348" y="11657385"/>
                </a:cubicBezTo>
                <a:cubicBezTo>
                  <a:pt x="933797" y="11674032"/>
                  <a:pt x="926904" y="11697670"/>
                  <a:pt x="915427" y="11718191"/>
                </a:cubicBezTo>
                <a:close/>
                <a:moveTo>
                  <a:pt x="1803602" y="9716225"/>
                </a:moveTo>
                <a:cubicBezTo>
                  <a:pt x="1799790" y="9706383"/>
                  <a:pt x="1789546" y="9679930"/>
                  <a:pt x="1777927" y="9694683"/>
                </a:cubicBezTo>
                <a:cubicBezTo>
                  <a:pt x="1779694" y="9701073"/>
                  <a:pt x="1792723" y="9702751"/>
                  <a:pt x="1784647" y="9712950"/>
                </a:cubicBezTo>
                <a:cubicBezTo>
                  <a:pt x="1791425" y="9714925"/>
                  <a:pt x="1799444" y="9721018"/>
                  <a:pt x="1803602" y="9716225"/>
                </a:cubicBezTo>
                <a:close/>
                <a:moveTo>
                  <a:pt x="1160483" y="11172556"/>
                </a:moveTo>
                <a:cubicBezTo>
                  <a:pt x="1109281" y="11176215"/>
                  <a:pt x="1096519" y="11132956"/>
                  <a:pt x="1067310" y="11109744"/>
                </a:cubicBezTo>
                <a:cubicBezTo>
                  <a:pt x="1105029" y="11075907"/>
                  <a:pt x="1156589" y="11137854"/>
                  <a:pt x="1160483" y="11172556"/>
                </a:cubicBezTo>
                <a:close/>
                <a:moveTo>
                  <a:pt x="3862871" y="5062797"/>
                </a:moveTo>
                <a:cubicBezTo>
                  <a:pt x="3845024" y="5100077"/>
                  <a:pt x="3791038" y="5132706"/>
                  <a:pt x="3751308" y="5159946"/>
                </a:cubicBezTo>
                <a:cubicBezTo>
                  <a:pt x="3727444" y="5176423"/>
                  <a:pt x="3698053" y="5196861"/>
                  <a:pt x="3676659" y="5191171"/>
                </a:cubicBezTo>
                <a:cubicBezTo>
                  <a:pt x="3663080" y="5171294"/>
                  <a:pt x="3690212" y="5155624"/>
                  <a:pt x="3698403" y="5138333"/>
                </a:cubicBezTo>
                <a:cubicBezTo>
                  <a:pt x="3648022" y="5076718"/>
                  <a:pt x="3607199" y="5033451"/>
                  <a:pt x="3559807" y="4980166"/>
                </a:cubicBezTo>
                <a:cubicBezTo>
                  <a:pt x="3475516" y="5016333"/>
                  <a:pt x="3356617" y="4996115"/>
                  <a:pt x="3288107" y="4922687"/>
                </a:cubicBezTo>
                <a:cubicBezTo>
                  <a:pt x="3220540" y="4851893"/>
                  <a:pt x="3223115" y="4780194"/>
                  <a:pt x="3243754" y="4717361"/>
                </a:cubicBezTo>
                <a:cubicBezTo>
                  <a:pt x="3258747" y="4673380"/>
                  <a:pt x="3279328" y="4621456"/>
                  <a:pt x="3321399" y="4579643"/>
                </a:cubicBezTo>
                <a:cubicBezTo>
                  <a:pt x="3373861" y="4526681"/>
                  <a:pt x="3445429" y="4489634"/>
                  <a:pt x="3499926" y="4489393"/>
                </a:cubicBezTo>
                <a:cubicBezTo>
                  <a:pt x="3579240" y="4489159"/>
                  <a:pt x="3670236" y="4557494"/>
                  <a:pt x="3711606" y="4625805"/>
                </a:cubicBezTo>
                <a:cubicBezTo>
                  <a:pt x="3751433" y="4691208"/>
                  <a:pt x="3750832" y="4812679"/>
                  <a:pt x="3669254" y="4871628"/>
                </a:cubicBezTo>
                <a:cubicBezTo>
                  <a:pt x="3717933" y="4922966"/>
                  <a:pt x="3764164" y="4977161"/>
                  <a:pt x="3820039" y="5033343"/>
                </a:cubicBezTo>
                <a:cubicBezTo>
                  <a:pt x="3835585" y="5028264"/>
                  <a:pt x="3851915" y="5018447"/>
                  <a:pt x="3866805" y="5023998"/>
                </a:cubicBezTo>
                <a:cubicBezTo>
                  <a:pt x="3870754" y="5037427"/>
                  <a:pt x="3868819" y="5050373"/>
                  <a:pt x="3862871" y="5062797"/>
                </a:cubicBezTo>
                <a:close/>
                <a:moveTo>
                  <a:pt x="772568" y="12061814"/>
                </a:moveTo>
                <a:cubicBezTo>
                  <a:pt x="792584" y="12030368"/>
                  <a:pt x="783558" y="11998839"/>
                  <a:pt x="765530" y="11966903"/>
                </a:cubicBezTo>
                <a:cubicBezTo>
                  <a:pt x="749682" y="11998152"/>
                  <a:pt x="767284" y="12029899"/>
                  <a:pt x="772568" y="12061814"/>
                </a:cubicBezTo>
                <a:close/>
                <a:moveTo>
                  <a:pt x="5247434" y="1936328"/>
                </a:moveTo>
                <a:cubicBezTo>
                  <a:pt x="5183119" y="1906172"/>
                  <a:pt x="5131081" y="1870954"/>
                  <a:pt x="5099456" y="1827959"/>
                </a:cubicBezTo>
                <a:cubicBezTo>
                  <a:pt x="5078452" y="1839333"/>
                  <a:pt x="5058497" y="1859054"/>
                  <a:pt x="5037770" y="1875742"/>
                </a:cubicBezTo>
                <a:cubicBezTo>
                  <a:pt x="5017396" y="1892125"/>
                  <a:pt x="4991688" y="1904480"/>
                  <a:pt x="4983134" y="1926686"/>
                </a:cubicBezTo>
                <a:cubicBezTo>
                  <a:pt x="5015609" y="1989924"/>
                  <a:pt x="5117461" y="2027113"/>
                  <a:pt x="5195367" y="2029475"/>
                </a:cubicBezTo>
                <a:cubicBezTo>
                  <a:pt x="5206869" y="1998551"/>
                  <a:pt x="5225430" y="1961524"/>
                  <a:pt x="5247434" y="1936328"/>
                </a:cubicBezTo>
                <a:close/>
                <a:moveTo>
                  <a:pt x="5429879" y="1527450"/>
                </a:moveTo>
                <a:cubicBezTo>
                  <a:pt x="5387931" y="1462529"/>
                  <a:pt x="5257833" y="1413359"/>
                  <a:pt x="5180204" y="1416311"/>
                </a:cubicBezTo>
                <a:cubicBezTo>
                  <a:pt x="5166164" y="1445727"/>
                  <a:pt x="5154987" y="1481306"/>
                  <a:pt x="5144343" y="1500382"/>
                </a:cubicBezTo>
                <a:cubicBezTo>
                  <a:pt x="5206321" y="1539962"/>
                  <a:pt x="5260116" y="1582917"/>
                  <a:pt x="5304008" y="1630114"/>
                </a:cubicBezTo>
                <a:cubicBezTo>
                  <a:pt x="5344480" y="1592035"/>
                  <a:pt x="5389150" y="1564517"/>
                  <a:pt x="5429879" y="1527450"/>
                </a:cubicBezTo>
                <a:close/>
                <a:moveTo>
                  <a:pt x="3232687" y="6504132"/>
                </a:moveTo>
                <a:cubicBezTo>
                  <a:pt x="3237595" y="6493024"/>
                  <a:pt x="3231900" y="6487443"/>
                  <a:pt x="3226442" y="6482479"/>
                </a:cubicBezTo>
                <a:cubicBezTo>
                  <a:pt x="3221345" y="6494014"/>
                  <a:pt x="3226803" y="6498979"/>
                  <a:pt x="3232687" y="6504132"/>
                </a:cubicBezTo>
                <a:close/>
                <a:moveTo>
                  <a:pt x="770595" y="12084482"/>
                </a:moveTo>
                <a:cubicBezTo>
                  <a:pt x="773064" y="12075485"/>
                  <a:pt x="766373" y="12066598"/>
                  <a:pt x="761094" y="12057764"/>
                </a:cubicBezTo>
                <a:cubicBezTo>
                  <a:pt x="750366" y="12069344"/>
                  <a:pt x="750725" y="12081232"/>
                  <a:pt x="764681" y="12093519"/>
                </a:cubicBezTo>
                <a:cubicBezTo>
                  <a:pt x="767931" y="12090492"/>
                  <a:pt x="769772" y="12087481"/>
                  <a:pt x="770595" y="12084482"/>
                </a:cubicBezTo>
                <a:close/>
                <a:moveTo>
                  <a:pt x="1225066" y="11063283"/>
                </a:moveTo>
                <a:cubicBezTo>
                  <a:pt x="1188619" y="11062864"/>
                  <a:pt x="1162737" y="11048899"/>
                  <a:pt x="1145124" y="11025431"/>
                </a:cubicBezTo>
                <a:cubicBezTo>
                  <a:pt x="1152154" y="11024489"/>
                  <a:pt x="1146343" y="11012309"/>
                  <a:pt x="1151193" y="11009392"/>
                </a:cubicBezTo>
                <a:cubicBezTo>
                  <a:pt x="1180120" y="11017618"/>
                  <a:pt x="1250465" y="11029979"/>
                  <a:pt x="1225066" y="11063283"/>
                </a:cubicBezTo>
                <a:close/>
                <a:moveTo>
                  <a:pt x="5088703" y="2319812"/>
                </a:moveTo>
                <a:cubicBezTo>
                  <a:pt x="5086900" y="2310262"/>
                  <a:pt x="5077560" y="2283653"/>
                  <a:pt x="5061534" y="2293472"/>
                </a:cubicBezTo>
                <a:cubicBezTo>
                  <a:pt x="5067634" y="2303287"/>
                  <a:pt x="5076974" y="2329896"/>
                  <a:pt x="5088703" y="2319812"/>
                </a:cubicBezTo>
                <a:close/>
                <a:moveTo>
                  <a:pt x="3352923" y="6249328"/>
                </a:moveTo>
                <a:cubicBezTo>
                  <a:pt x="3358455" y="6242581"/>
                  <a:pt x="3347629" y="6230138"/>
                  <a:pt x="3343238" y="6238922"/>
                </a:cubicBezTo>
                <a:cubicBezTo>
                  <a:pt x="3349402" y="6241134"/>
                  <a:pt x="3343730" y="6249352"/>
                  <a:pt x="3352923" y="6249328"/>
                </a:cubicBezTo>
                <a:close/>
                <a:moveTo>
                  <a:pt x="2410758" y="8382844"/>
                </a:moveTo>
                <a:lnTo>
                  <a:pt x="2410645" y="8375839"/>
                </a:lnTo>
                <a:lnTo>
                  <a:pt x="2396178" y="8376072"/>
                </a:lnTo>
                <a:lnTo>
                  <a:pt x="2396291" y="8383077"/>
                </a:lnTo>
                <a:close/>
                <a:moveTo>
                  <a:pt x="3639956" y="5604584"/>
                </a:moveTo>
                <a:cubicBezTo>
                  <a:pt x="3641988" y="5601376"/>
                  <a:pt x="3642856" y="5597967"/>
                  <a:pt x="3641945" y="5594252"/>
                </a:cubicBezTo>
                <a:cubicBezTo>
                  <a:pt x="3630801" y="5553634"/>
                  <a:pt x="3596927" y="5483598"/>
                  <a:pt x="3563409" y="5460118"/>
                </a:cubicBezTo>
                <a:cubicBezTo>
                  <a:pt x="3528738" y="5469278"/>
                  <a:pt x="3493523" y="5449639"/>
                  <a:pt x="3462799" y="5462573"/>
                </a:cubicBezTo>
                <a:cubicBezTo>
                  <a:pt x="3456453" y="5465385"/>
                  <a:pt x="3457419" y="5472439"/>
                  <a:pt x="3451366" y="5476899"/>
                </a:cubicBezTo>
                <a:cubicBezTo>
                  <a:pt x="3447346" y="5480221"/>
                  <a:pt x="3439232" y="5476636"/>
                  <a:pt x="3436255" y="5479910"/>
                </a:cubicBezTo>
                <a:cubicBezTo>
                  <a:pt x="3418616" y="5495575"/>
                  <a:pt x="3408738" y="5524861"/>
                  <a:pt x="3388550" y="5543984"/>
                </a:cubicBezTo>
                <a:cubicBezTo>
                  <a:pt x="3408120" y="5599032"/>
                  <a:pt x="3443694" y="5647892"/>
                  <a:pt x="3466342" y="5701749"/>
                </a:cubicBezTo>
                <a:cubicBezTo>
                  <a:pt x="3488937" y="5715300"/>
                  <a:pt x="3505039" y="5711201"/>
                  <a:pt x="3527395" y="5724135"/>
                </a:cubicBezTo>
                <a:cubicBezTo>
                  <a:pt x="3542878" y="5681006"/>
                  <a:pt x="3575187" y="5657553"/>
                  <a:pt x="3606921" y="5630783"/>
                </a:cubicBezTo>
                <a:cubicBezTo>
                  <a:pt x="3617314" y="5621989"/>
                  <a:pt x="3633866" y="5614199"/>
                  <a:pt x="3639956" y="5604584"/>
                </a:cubicBezTo>
                <a:close/>
                <a:moveTo>
                  <a:pt x="5582988" y="1212538"/>
                </a:moveTo>
                <a:cubicBezTo>
                  <a:pt x="5577717" y="1207151"/>
                  <a:pt x="5572745" y="1208013"/>
                  <a:pt x="5568877" y="1214460"/>
                </a:cubicBezTo>
                <a:cubicBezTo>
                  <a:pt x="5571675" y="1216207"/>
                  <a:pt x="5574286" y="1218380"/>
                  <a:pt x="5576897" y="1220553"/>
                </a:cubicBezTo>
                <a:cubicBezTo>
                  <a:pt x="5579069" y="1217944"/>
                  <a:pt x="5581242" y="1215336"/>
                  <a:pt x="5582988" y="1212538"/>
                </a:cubicBezTo>
                <a:close/>
                <a:moveTo>
                  <a:pt x="3786558" y="5280263"/>
                </a:moveTo>
                <a:cubicBezTo>
                  <a:pt x="3792847" y="5266315"/>
                  <a:pt x="3781609" y="5247700"/>
                  <a:pt x="3769951" y="5241160"/>
                </a:cubicBezTo>
                <a:cubicBezTo>
                  <a:pt x="3781400" y="5259236"/>
                  <a:pt x="3769004" y="5274527"/>
                  <a:pt x="3773793" y="5292034"/>
                </a:cubicBezTo>
                <a:cubicBezTo>
                  <a:pt x="3780418" y="5289042"/>
                  <a:pt x="3784462" y="5284912"/>
                  <a:pt x="3786558" y="5280263"/>
                </a:cubicBezTo>
                <a:close/>
                <a:moveTo>
                  <a:pt x="5737775" y="867991"/>
                </a:moveTo>
                <a:cubicBezTo>
                  <a:pt x="5744244" y="859123"/>
                  <a:pt x="5749055" y="850543"/>
                  <a:pt x="5748656" y="842210"/>
                </a:cubicBezTo>
                <a:cubicBezTo>
                  <a:pt x="5741572" y="851315"/>
                  <a:pt x="5733447" y="860470"/>
                  <a:pt x="5737775" y="867991"/>
                </a:cubicBezTo>
                <a:close/>
                <a:moveTo>
                  <a:pt x="748640" y="12164463"/>
                </a:moveTo>
                <a:cubicBezTo>
                  <a:pt x="685433" y="12162036"/>
                  <a:pt x="724303" y="12087919"/>
                  <a:pt x="689678" y="12049670"/>
                </a:cubicBezTo>
                <a:cubicBezTo>
                  <a:pt x="684562" y="12091270"/>
                  <a:pt x="695792" y="12133973"/>
                  <a:pt x="704701" y="12176159"/>
                </a:cubicBezTo>
                <a:cubicBezTo>
                  <a:pt x="719113" y="12180487"/>
                  <a:pt x="733892" y="12179367"/>
                  <a:pt x="748640" y="12164463"/>
                </a:cubicBezTo>
                <a:close/>
                <a:moveTo>
                  <a:pt x="2790478" y="7544958"/>
                </a:moveTo>
                <a:lnTo>
                  <a:pt x="2790509" y="7542289"/>
                </a:lnTo>
                <a:lnTo>
                  <a:pt x="2790871" y="7511219"/>
                </a:lnTo>
                <a:cubicBezTo>
                  <a:pt x="2797467" y="7475353"/>
                  <a:pt x="2820180" y="7434639"/>
                  <a:pt x="2836603" y="7402837"/>
                </a:cubicBezTo>
                <a:cubicBezTo>
                  <a:pt x="2813308" y="7410292"/>
                  <a:pt x="2787683" y="7411224"/>
                  <a:pt x="2766717" y="7427533"/>
                </a:cubicBezTo>
                <a:cubicBezTo>
                  <a:pt x="2754137" y="7447337"/>
                  <a:pt x="2740043" y="7477275"/>
                  <a:pt x="2734045" y="7507040"/>
                </a:cubicBezTo>
                <a:lnTo>
                  <a:pt x="2733544" y="7519572"/>
                </a:lnTo>
                <a:lnTo>
                  <a:pt x="2732319" y="7550266"/>
                </a:lnTo>
                <a:cubicBezTo>
                  <a:pt x="2734569" y="7563772"/>
                  <a:pt x="2740043" y="7575945"/>
                  <a:pt x="2749944" y="7585497"/>
                </a:cubicBezTo>
                <a:cubicBezTo>
                  <a:pt x="2764387" y="7574314"/>
                  <a:pt x="2776967" y="7558005"/>
                  <a:pt x="2790478" y="7544958"/>
                </a:cubicBezTo>
                <a:close/>
                <a:moveTo>
                  <a:pt x="4820164" y="2954376"/>
                </a:moveTo>
                <a:cubicBezTo>
                  <a:pt x="4741156" y="2829630"/>
                  <a:pt x="4510332" y="2747805"/>
                  <a:pt x="4376323" y="2765996"/>
                </a:cubicBezTo>
                <a:cubicBezTo>
                  <a:pt x="4400353" y="2783169"/>
                  <a:pt x="4429827" y="2778925"/>
                  <a:pt x="4458973" y="2786908"/>
                </a:cubicBezTo>
                <a:cubicBezTo>
                  <a:pt x="4552365" y="2811197"/>
                  <a:pt x="4658489" y="2875719"/>
                  <a:pt x="4702088" y="2943647"/>
                </a:cubicBezTo>
                <a:cubicBezTo>
                  <a:pt x="4715800" y="2965343"/>
                  <a:pt x="4715556" y="2991430"/>
                  <a:pt x="4732417" y="3010315"/>
                </a:cubicBezTo>
                <a:cubicBezTo>
                  <a:pt x="4761770" y="2991554"/>
                  <a:pt x="4794634" y="2982832"/>
                  <a:pt x="4820164" y="2954376"/>
                </a:cubicBezTo>
                <a:close/>
                <a:moveTo>
                  <a:pt x="1830237" y="9722895"/>
                </a:moveTo>
                <a:cubicBezTo>
                  <a:pt x="1836418" y="9712369"/>
                  <a:pt x="1830722" y="9706792"/>
                  <a:pt x="1819249" y="9702743"/>
                </a:cubicBezTo>
                <a:cubicBezTo>
                  <a:pt x="1813068" y="9713270"/>
                  <a:pt x="1818576" y="9719273"/>
                  <a:pt x="1830237" y="9722895"/>
                </a:cubicBezTo>
                <a:close/>
                <a:moveTo>
                  <a:pt x="1576744" y="10299572"/>
                </a:moveTo>
                <a:cubicBezTo>
                  <a:pt x="1572753" y="10294751"/>
                  <a:pt x="1573545" y="10289494"/>
                  <a:pt x="1565197" y="10285296"/>
                </a:cubicBezTo>
                <a:cubicBezTo>
                  <a:pt x="1552516" y="10290906"/>
                  <a:pt x="1573729" y="10306396"/>
                  <a:pt x="1576744" y="10299572"/>
                </a:cubicBezTo>
                <a:close/>
                <a:moveTo>
                  <a:pt x="5562024" y="1280766"/>
                </a:moveTo>
                <a:cubicBezTo>
                  <a:pt x="5559430" y="1265855"/>
                  <a:pt x="5533824" y="1254541"/>
                  <a:pt x="5538474" y="1238243"/>
                </a:cubicBezTo>
                <a:cubicBezTo>
                  <a:pt x="5551383" y="1228653"/>
                  <a:pt x="5563140" y="1212435"/>
                  <a:pt x="5568694" y="1197556"/>
                </a:cubicBezTo>
                <a:cubicBezTo>
                  <a:pt x="5571377" y="1190330"/>
                  <a:pt x="5575312" y="1191814"/>
                  <a:pt x="5579266" y="1193688"/>
                </a:cubicBezTo>
                <a:lnTo>
                  <a:pt x="5584553" y="1192934"/>
                </a:lnTo>
                <a:lnTo>
                  <a:pt x="5589950" y="1192164"/>
                </a:lnTo>
                <a:lnTo>
                  <a:pt x="5595550" y="1177834"/>
                </a:lnTo>
                <a:lnTo>
                  <a:pt x="5663639" y="1003596"/>
                </a:lnTo>
                <a:cubicBezTo>
                  <a:pt x="5689997" y="940047"/>
                  <a:pt x="5718326" y="876220"/>
                  <a:pt x="5749155" y="813372"/>
                </a:cubicBezTo>
                <a:cubicBezTo>
                  <a:pt x="5778666" y="753509"/>
                  <a:pt x="5795046" y="689884"/>
                  <a:pt x="5834472" y="636442"/>
                </a:cubicBezTo>
                <a:cubicBezTo>
                  <a:pt x="5826220" y="612404"/>
                  <a:pt x="5825450" y="587593"/>
                  <a:pt x="5849351" y="558899"/>
                </a:cubicBezTo>
                <a:cubicBezTo>
                  <a:pt x="5855282" y="543166"/>
                  <a:pt x="5867137" y="568287"/>
                  <a:pt x="5873217" y="555679"/>
                </a:cubicBezTo>
                <a:cubicBezTo>
                  <a:pt x="5876178" y="525890"/>
                  <a:pt x="5909041" y="501155"/>
                  <a:pt x="5906553" y="470997"/>
                </a:cubicBezTo>
                <a:cubicBezTo>
                  <a:pt x="5905716" y="457883"/>
                  <a:pt x="5889821" y="426898"/>
                  <a:pt x="5881263" y="413941"/>
                </a:cubicBezTo>
                <a:cubicBezTo>
                  <a:pt x="5853545" y="371615"/>
                  <a:pt x="5812879" y="342432"/>
                  <a:pt x="5769570" y="297296"/>
                </a:cubicBezTo>
                <a:cubicBezTo>
                  <a:pt x="5699479" y="225033"/>
                  <a:pt x="5596887" y="110880"/>
                  <a:pt x="5517134" y="59328"/>
                </a:cubicBezTo>
                <a:cubicBezTo>
                  <a:pt x="5478590" y="65748"/>
                  <a:pt x="5436737" y="94667"/>
                  <a:pt x="5404234" y="131286"/>
                </a:cubicBezTo>
                <a:cubicBezTo>
                  <a:pt x="5329495" y="215008"/>
                  <a:pt x="5302821" y="312320"/>
                  <a:pt x="5251078" y="405183"/>
                </a:cubicBezTo>
                <a:cubicBezTo>
                  <a:pt x="5230514" y="442489"/>
                  <a:pt x="5203637" y="474456"/>
                  <a:pt x="5181931" y="509728"/>
                </a:cubicBezTo>
                <a:cubicBezTo>
                  <a:pt x="5135781" y="584160"/>
                  <a:pt x="5099741" y="647255"/>
                  <a:pt x="5078578" y="711316"/>
                </a:cubicBezTo>
                <a:cubicBezTo>
                  <a:pt x="5062026" y="762630"/>
                  <a:pt x="5042448" y="816175"/>
                  <a:pt x="5038390" y="862304"/>
                </a:cubicBezTo>
                <a:cubicBezTo>
                  <a:pt x="5033727" y="913263"/>
                  <a:pt x="5055554" y="928515"/>
                  <a:pt x="5090904" y="973193"/>
                </a:cubicBezTo>
                <a:cubicBezTo>
                  <a:pt x="5142932" y="1039004"/>
                  <a:pt x="5194898" y="1099181"/>
                  <a:pt x="5249099" y="1162384"/>
                </a:cubicBezTo>
                <a:cubicBezTo>
                  <a:pt x="5321634" y="1246433"/>
                  <a:pt x="5391403" y="1342514"/>
                  <a:pt x="5498969" y="1377297"/>
                </a:cubicBezTo>
                <a:cubicBezTo>
                  <a:pt x="5533599" y="1358951"/>
                  <a:pt x="5538462" y="1312158"/>
                  <a:pt x="5562024" y="1280766"/>
                </a:cubicBezTo>
                <a:close/>
                <a:moveTo>
                  <a:pt x="796559" y="12069864"/>
                </a:moveTo>
                <a:cubicBezTo>
                  <a:pt x="810689" y="12033267"/>
                  <a:pt x="810794" y="11996082"/>
                  <a:pt x="797112" y="11958927"/>
                </a:cubicBezTo>
                <a:cubicBezTo>
                  <a:pt x="783409" y="11995713"/>
                  <a:pt x="792495" y="12032878"/>
                  <a:pt x="796559" y="12069864"/>
                </a:cubicBezTo>
                <a:close/>
                <a:moveTo>
                  <a:pt x="1891406" y="9596383"/>
                </a:moveTo>
                <a:cubicBezTo>
                  <a:pt x="1883090" y="9615203"/>
                  <a:pt x="1869894" y="9641580"/>
                  <a:pt x="1846153" y="9641825"/>
                </a:cubicBezTo>
                <a:cubicBezTo>
                  <a:pt x="1828011" y="9623584"/>
                  <a:pt x="1853486" y="9615926"/>
                  <a:pt x="1864674" y="9599908"/>
                </a:cubicBezTo>
                <a:cubicBezTo>
                  <a:pt x="1895286" y="9517835"/>
                  <a:pt x="1907797" y="9439522"/>
                  <a:pt x="1900556" y="9369864"/>
                </a:cubicBezTo>
                <a:cubicBezTo>
                  <a:pt x="1898556" y="9346487"/>
                  <a:pt x="1877231" y="9319172"/>
                  <a:pt x="1897219" y="9298352"/>
                </a:cubicBezTo>
                <a:cubicBezTo>
                  <a:pt x="1913174" y="9306424"/>
                  <a:pt x="1911944" y="9332464"/>
                  <a:pt x="1914115" y="9350805"/>
                </a:cubicBezTo>
                <a:cubicBezTo>
                  <a:pt x="1921248" y="9405591"/>
                  <a:pt x="1922725" y="9524336"/>
                  <a:pt x="1891406" y="9596383"/>
                </a:cubicBezTo>
                <a:close/>
                <a:moveTo>
                  <a:pt x="4565309" y="3547860"/>
                </a:moveTo>
                <a:cubicBezTo>
                  <a:pt x="4560795" y="3562698"/>
                  <a:pt x="4544160" y="3547187"/>
                  <a:pt x="4534873" y="3549714"/>
                </a:cubicBezTo>
                <a:cubicBezTo>
                  <a:pt x="4475138" y="3590141"/>
                  <a:pt x="4410153" y="3617025"/>
                  <a:pt x="4349275" y="3655416"/>
                </a:cubicBezTo>
                <a:cubicBezTo>
                  <a:pt x="4331488" y="3689893"/>
                  <a:pt x="4330013" y="3724436"/>
                  <a:pt x="4313458" y="3758437"/>
                </a:cubicBezTo>
                <a:cubicBezTo>
                  <a:pt x="4300586" y="3786414"/>
                  <a:pt x="4276329" y="3812421"/>
                  <a:pt x="4266874" y="3841908"/>
                </a:cubicBezTo>
                <a:cubicBezTo>
                  <a:pt x="4254692" y="3879881"/>
                  <a:pt x="4264903" y="3922648"/>
                  <a:pt x="4254567" y="3959907"/>
                </a:cubicBezTo>
                <a:cubicBezTo>
                  <a:pt x="4243616" y="3997404"/>
                  <a:pt x="4220462" y="4046341"/>
                  <a:pt x="4203280" y="4075984"/>
                </a:cubicBezTo>
                <a:cubicBezTo>
                  <a:pt x="4197284" y="4086086"/>
                  <a:pt x="4191250" y="4099743"/>
                  <a:pt x="4178068" y="4099529"/>
                </a:cubicBezTo>
                <a:cubicBezTo>
                  <a:pt x="4153238" y="4087538"/>
                  <a:pt x="4195103" y="4049418"/>
                  <a:pt x="4188747" y="4030287"/>
                </a:cubicBezTo>
                <a:cubicBezTo>
                  <a:pt x="4169395" y="4027858"/>
                  <a:pt x="4168609" y="4072397"/>
                  <a:pt x="4145677" y="4060734"/>
                </a:cubicBezTo>
                <a:cubicBezTo>
                  <a:pt x="4136053" y="4043220"/>
                  <a:pt x="4158501" y="4014373"/>
                  <a:pt x="4166359" y="3990811"/>
                </a:cubicBezTo>
                <a:cubicBezTo>
                  <a:pt x="4132242" y="3981348"/>
                  <a:pt x="4130874" y="4057254"/>
                  <a:pt x="4091846" y="4036948"/>
                </a:cubicBezTo>
                <a:cubicBezTo>
                  <a:pt x="4085843" y="4007773"/>
                  <a:pt x="4128585" y="3979222"/>
                  <a:pt x="4144587" y="3951098"/>
                </a:cubicBezTo>
                <a:cubicBezTo>
                  <a:pt x="4118323" y="3952755"/>
                  <a:pt x="4097516" y="4011401"/>
                  <a:pt x="4073229" y="3988938"/>
                </a:cubicBezTo>
                <a:cubicBezTo>
                  <a:pt x="4101601" y="3922413"/>
                  <a:pt x="4166438" y="3875061"/>
                  <a:pt x="4220655" y="3845969"/>
                </a:cubicBezTo>
                <a:cubicBezTo>
                  <a:pt x="4243055" y="3798739"/>
                  <a:pt x="4251669" y="3756129"/>
                  <a:pt x="4276721" y="3707520"/>
                </a:cubicBezTo>
                <a:cubicBezTo>
                  <a:pt x="4242490" y="3708717"/>
                  <a:pt x="4211019" y="3732558"/>
                  <a:pt x="4183660" y="3750563"/>
                </a:cubicBezTo>
                <a:cubicBezTo>
                  <a:pt x="4154691" y="3769898"/>
                  <a:pt x="4128437" y="3793491"/>
                  <a:pt x="4101365" y="3813154"/>
                </a:cubicBezTo>
                <a:cubicBezTo>
                  <a:pt x="4082340" y="3808829"/>
                  <a:pt x="4057296" y="3805414"/>
                  <a:pt x="4045649" y="3793637"/>
                </a:cubicBezTo>
                <a:cubicBezTo>
                  <a:pt x="4056514" y="3741310"/>
                  <a:pt x="4047673" y="3696599"/>
                  <a:pt x="4050960" y="3647554"/>
                </a:cubicBezTo>
                <a:cubicBezTo>
                  <a:pt x="4007647" y="3620766"/>
                  <a:pt x="3954055" y="3597596"/>
                  <a:pt x="3911358" y="3570570"/>
                </a:cubicBezTo>
                <a:cubicBezTo>
                  <a:pt x="3894531" y="3481524"/>
                  <a:pt x="3915030" y="3377346"/>
                  <a:pt x="3891380" y="3289875"/>
                </a:cubicBezTo>
                <a:cubicBezTo>
                  <a:pt x="3904252" y="3261897"/>
                  <a:pt x="3893963" y="3243579"/>
                  <a:pt x="3892245" y="3220886"/>
                </a:cubicBezTo>
                <a:cubicBezTo>
                  <a:pt x="3908447" y="3196931"/>
                  <a:pt x="3905972" y="3193287"/>
                  <a:pt x="3904115" y="3172063"/>
                </a:cubicBezTo>
                <a:cubicBezTo>
                  <a:pt x="4011121" y="3075502"/>
                  <a:pt x="4138175" y="3030645"/>
                  <a:pt x="4261749" y="2978640"/>
                </a:cubicBezTo>
                <a:cubicBezTo>
                  <a:pt x="4294431" y="3001752"/>
                  <a:pt x="4358896" y="3011873"/>
                  <a:pt x="4392922" y="3041189"/>
                </a:cubicBezTo>
                <a:cubicBezTo>
                  <a:pt x="4435777" y="3019318"/>
                  <a:pt x="4480064" y="3001141"/>
                  <a:pt x="4519049" y="2968381"/>
                </a:cubicBezTo>
                <a:cubicBezTo>
                  <a:pt x="4540099" y="2966969"/>
                  <a:pt x="4555076" y="2982767"/>
                  <a:pt x="4567151" y="2994734"/>
                </a:cubicBezTo>
                <a:cubicBezTo>
                  <a:pt x="4558448" y="3039855"/>
                  <a:pt x="4563882" y="3087652"/>
                  <a:pt x="4565421" y="3132709"/>
                </a:cubicBezTo>
                <a:cubicBezTo>
                  <a:pt x="4568965" y="3219457"/>
                  <a:pt x="4571980" y="3303932"/>
                  <a:pt x="4572507" y="3397508"/>
                </a:cubicBezTo>
                <a:cubicBezTo>
                  <a:pt x="4572638" y="3448063"/>
                  <a:pt x="4574604" y="3493308"/>
                  <a:pt x="4565309" y="3547860"/>
                </a:cubicBezTo>
                <a:close/>
                <a:moveTo>
                  <a:pt x="3796891" y="5287202"/>
                </a:moveTo>
                <a:cubicBezTo>
                  <a:pt x="3770392" y="5328254"/>
                  <a:pt x="3718884" y="5309260"/>
                  <a:pt x="3719123" y="5262838"/>
                </a:cubicBezTo>
                <a:cubicBezTo>
                  <a:pt x="3719242" y="5239626"/>
                  <a:pt x="3744271" y="5191708"/>
                  <a:pt x="3780154" y="5219755"/>
                </a:cubicBezTo>
                <a:cubicBezTo>
                  <a:pt x="3801471" y="5236265"/>
                  <a:pt x="3810361" y="5266598"/>
                  <a:pt x="3796891" y="5287202"/>
                </a:cubicBezTo>
                <a:close/>
                <a:moveTo>
                  <a:pt x="1676556" y="10089836"/>
                </a:moveTo>
                <a:cubicBezTo>
                  <a:pt x="1571415" y="9983743"/>
                  <a:pt x="1435162" y="9882254"/>
                  <a:pt x="1318608" y="9777745"/>
                </a:cubicBezTo>
                <a:cubicBezTo>
                  <a:pt x="1248424" y="9843070"/>
                  <a:pt x="1199330" y="9912618"/>
                  <a:pt x="1150253" y="9969430"/>
                </a:cubicBezTo>
                <a:cubicBezTo>
                  <a:pt x="1261785" y="10073759"/>
                  <a:pt x="1401059" y="10190346"/>
                  <a:pt x="1512092" y="10284260"/>
                </a:cubicBezTo>
                <a:cubicBezTo>
                  <a:pt x="1552340" y="10239348"/>
                  <a:pt x="1624159" y="10164550"/>
                  <a:pt x="1664536" y="10113578"/>
                </a:cubicBezTo>
                <a:cubicBezTo>
                  <a:pt x="1671242" y="10105327"/>
                  <a:pt x="1668581" y="10102113"/>
                  <a:pt x="1676556" y="10089836"/>
                </a:cubicBezTo>
                <a:close/>
                <a:moveTo>
                  <a:pt x="5306477" y="1874787"/>
                </a:moveTo>
                <a:cubicBezTo>
                  <a:pt x="5290603" y="1856427"/>
                  <a:pt x="5275339" y="1838775"/>
                  <a:pt x="5251270" y="1810224"/>
                </a:cubicBezTo>
                <a:cubicBezTo>
                  <a:pt x="5243380" y="1800386"/>
                  <a:pt x="5206890" y="1756044"/>
                  <a:pt x="5200661" y="1755260"/>
                </a:cubicBezTo>
                <a:cubicBezTo>
                  <a:pt x="5187898" y="1753339"/>
                  <a:pt x="5170433" y="1775227"/>
                  <a:pt x="5159587" y="1783370"/>
                </a:cubicBezTo>
                <a:cubicBezTo>
                  <a:pt x="5143143" y="1795738"/>
                  <a:pt x="5127432" y="1802535"/>
                  <a:pt x="5119564" y="1819828"/>
                </a:cubicBezTo>
                <a:cubicBezTo>
                  <a:pt x="5157332" y="1855661"/>
                  <a:pt x="5201567" y="1888987"/>
                  <a:pt x="5264851" y="1915097"/>
                </a:cubicBezTo>
                <a:cubicBezTo>
                  <a:pt x="5277632" y="1898493"/>
                  <a:pt x="5293744" y="1890733"/>
                  <a:pt x="5306477" y="1874787"/>
                </a:cubicBezTo>
                <a:close/>
                <a:moveTo>
                  <a:pt x="1571651" y="10328416"/>
                </a:moveTo>
                <a:cubicBezTo>
                  <a:pt x="1563342" y="10320667"/>
                  <a:pt x="1555521" y="10318741"/>
                  <a:pt x="1550146" y="10328598"/>
                </a:cubicBezTo>
                <a:cubicBezTo>
                  <a:pt x="1557828" y="10331992"/>
                  <a:pt x="1566276" y="10338273"/>
                  <a:pt x="1571651" y="10328416"/>
                </a:cubicBezTo>
                <a:close/>
                <a:moveTo>
                  <a:pt x="764351" y="12156614"/>
                </a:moveTo>
                <a:cubicBezTo>
                  <a:pt x="760549" y="12151365"/>
                  <a:pt x="762324" y="12140418"/>
                  <a:pt x="752717" y="12144844"/>
                </a:cubicBezTo>
                <a:cubicBezTo>
                  <a:pt x="756519" y="12150094"/>
                  <a:pt x="754317" y="12160851"/>
                  <a:pt x="764351" y="12156614"/>
                </a:cubicBezTo>
                <a:close/>
                <a:moveTo>
                  <a:pt x="4866031" y="2874647"/>
                </a:moveTo>
                <a:cubicBezTo>
                  <a:pt x="4863951" y="2872779"/>
                  <a:pt x="4856313" y="2859662"/>
                  <a:pt x="4851473" y="2867848"/>
                </a:cubicBezTo>
                <a:cubicBezTo>
                  <a:pt x="4853242" y="2870062"/>
                  <a:pt x="4861228" y="2883489"/>
                  <a:pt x="4866031" y="2874647"/>
                </a:cubicBezTo>
                <a:close/>
                <a:moveTo>
                  <a:pt x="5317542" y="1859050"/>
                </a:moveTo>
                <a:cubicBezTo>
                  <a:pt x="5315309" y="1857895"/>
                  <a:pt x="5313430" y="1856435"/>
                  <a:pt x="5315595" y="1853945"/>
                </a:cubicBezTo>
                <a:cubicBezTo>
                  <a:pt x="5313010" y="1853096"/>
                  <a:pt x="5310778" y="1851941"/>
                  <a:pt x="5308545" y="1850786"/>
                </a:cubicBezTo>
                <a:cubicBezTo>
                  <a:pt x="5299465" y="1857404"/>
                  <a:pt x="5316006" y="1866547"/>
                  <a:pt x="5317542" y="1859050"/>
                </a:cubicBezTo>
                <a:close/>
                <a:moveTo>
                  <a:pt x="5608352" y="1201314"/>
                </a:moveTo>
                <a:lnTo>
                  <a:pt x="5645347" y="1109457"/>
                </a:lnTo>
                <a:lnTo>
                  <a:pt x="5669446" y="1049623"/>
                </a:lnTo>
                <a:cubicBezTo>
                  <a:pt x="5689795" y="999094"/>
                  <a:pt x="5708954" y="948805"/>
                  <a:pt x="5723402" y="899365"/>
                </a:cubicBezTo>
                <a:cubicBezTo>
                  <a:pt x="5702026" y="943704"/>
                  <a:pt x="5681248" y="990730"/>
                  <a:pt x="5662156" y="1036970"/>
                </a:cubicBezTo>
                <a:lnTo>
                  <a:pt x="5621856" y="1141712"/>
                </a:lnTo>
                <a:lnTo>
                  <a:pt x="5611024" y="1169867"/>
                </a:lnTo>
                <a:cubicBezTo>
                  <a:pt x="5606362" y="1181572"/>
                  <a:pt x="5590576" y="1196519"/>
                  <a:pt x="5602260" y="1209328"/>
                </a:cubicBezTo>
                <a:cubicBezTo>
                  <a:pt x="5604006" y="1206531"/>
                  <a:pt x="5606179" y="1203923"/>
                  <a:pt x="5608352" y="1201314"/>
                </a:cubicBezTo>
                <a:close/>
                <a:moveTo>
                  <a:pt x="4847873" y="2923494"/>
                </a:moveTo>
                <a:cubicBezTo>
                  <a:pt x="4832534" y="2902215"/>
                  <a:pt x="4827352" y="2861242"/>
                  <a:pt x="4801188" y="2853424"/>
                </a:cubicBezTo>
                <a:cubicBezTo>
                  <a:pt x="4821722" y="2873099"/>
                  <a:pt x="4817518" y="2917555"/>
                  <a:pt x="4847873" y="2923494"/>
                </a:cubicBezTo>
                <a:close/>
                <a:moveTo>
                  <a:pt x="5848200" y="661944"/>
                </a:moveTo>
                <a:cubicBezTo>
                  <a:pt x="5851474" y="654533"/>
                  <a:pt x="5853375" y="647343"/>
                  <a:pt x="5851821" y="641049"/>
                </a:cubicBezTo>
                <a:cubicBezTo>
                  <a:pt x="5817760" y="680038"/>
                  <a:pt x="5785661" y="746914"/>
                  <a:pt x="5773466" y="797604"/>
                </a:cubicBezTo>
                <a:cubicBezTo>
                  <a:pt x="5795638" y="758969"/>
                  <a:pt x="5819932" y="716684"/>
                  <a:pt x="5836339" y="684169"/>
                </a:cubicBezTo>
                <a:cubicBezTo>
                  <a:pt x="5840277" y="676987"/>
                  <a:pt x="5844925" y="669355"/>
                  <a:pt x="5848200" y="661944"/>
                </a:cubicBezTo>
                <a:close/>
                <a:moveTo>
                  <a:pt x="5577882" y="1276047"/>
                </a:moveTo>
                <a:cubicBezTo>
                  <a:pt x="5583408" y="1269312"/>
                  <a:pt x="5585431" y="1263579"/>
                  <a:pt x="5582671" y="1258281"/>
                </a:cubicBezTo>
                <a:cubicBezTo>
                  <a:pt x="5577145" y="1265015"/>
                  <a:pt x="5572422" y="1271086"/>
                  <a:pt x="5577882" y="1276047"/>
                </a:cubicBezTo>
                <a:close/>
                <a:moveTo>
                  <a:pt x="5766869" y="851787"/>
                </a:moveTo>
                <a:cubicBezTo>
                  <a:pt x="5753284" y="855980"/>
                  <a:pt x="5766869" y="851787"/>
                  <a:pt x="5766869" y="851787"/>
                </a:cubicBezTo>
                <a:close/>
                <a:moveTo>
                  <a:pt x="2445998" y="8368262"/>
                </a:moveTo>
                <a:cubicBezTo>
                  <a:pt x="2451267" y="8347624"/>
                  <a:pt x="2461270" y="8331114"/>
                  <a:pt x="2466080" y="8310951"/>
                </a:cubicBezTo>
                <a:cubicBezTo>
                  <a:pt x="2441248" y="8305279"/>
                  <a:pt x="2402959" y="8304495"/>
                  <a:pt x="2373619" y="8308705"/>
                </a:cubicBezTo>
                <a:cubicBezTo>
                  <a:pt x="2376796" y="8332009"/>
                  <a:pt x="2382260" y="8352474"/>
                  <a:pt x="2392331" y="8369128"/>
                </a:cubicBezTo>
                <a:cubicBezTo>
                  <a:pt x="2408529" y="8360458"/>
                  <a:pt x="2427332" y="8368563"/>
                  <a:pt x="2445998" y="8368262"/>
                </a:cubicBezTo>
                <a:close/>
                <a:moveTo>
                  <a:pt x="5096597" y="2380129"/>
                </a:moveTo>
                <a:cubicBezTo>
                  <a:pt x="5068568" y="2362058"/>
                  <a:pt x="5098316" y="2363590"/>
                  <a:pt x="5082855" y="2346651"/>
                </a:cubicBezTo>
                <a:cubicBezTo>
                  <a:pt x="5070990" y="2368956"/>
                  <a:pt x="5046210" y="2326728"/>
                  <a:pt x="5025467" y="2330674"/>
                </a:cubicBezTo>
                <a:cubicBezTo>
                  <a:pt x="5036693" y="2351310"/>
                  <a:pt x="5074649" y="2391358"/>
                  <a:pt x="5096597" y="2380129"/>
                </a:cubicBezTo>
                <a:close/>
                <a:moveTo>
                  <a:pt x="928222" y="11821525"/>
                </a:moveTo>
                <a:cubicBezTo>
                  <a:pt x="923567" y="11815898"/>
                  <a:pt x="927914" y="11810678"/>
                  <a:pt x="920558" y="11805388"/>
                </a:cubicBezTo>
                <a:cubicBezTo>
                  <a:pt x="917770" y="11808236"/>
                  <a:pt x="915169" y="11810658"/>
                  <a:pt x="912380" y="11813505"/>
                </a:cubicBezTo>
                <a:cubicBezTo>
                  <a:pt x="917225" y="11818706"/>
                  <a:pt x="912878" y="11823925"/>
                  <a:pt x="920233" y="11829216"/>
                </a:cubicBezTo>
                <a:cubicBezTo>
                  <a:pt x="923022" y="11826367"/>
                  <a:pt x="925434" y="11824373"/>
                  <a:pt x="928222" y="11821525"/>
                </a:cubicBezTo>
                <a:close/>
                <a:moveTo>
                  <a:pt x="1590308" y="10325446"/>
                </a:moveTo>
                <a:cubicBezTo>
                  <a:pt x="1587936" y="10323887"/>
                  <a:pt x="1585564" y="10322329"/>
                  <a:pt x="1583379" y="10320345"/>
                </a:cubicBezTo>
                <a:cubicBezTo>
                  <a:pt x="1581822" y="10322715"/>
                  <a:pt x="1579838" y="10324896"/>
                  <a:pt x="1577665" y="10327505"/>
                </a:cubicBezTo>
                <a:cubicBezTo>
                  <a:pt x="1580465" y="10329251"/>
                  <a:pt x="1582837" y="10330810"/>
                  <a:pt x="1585209" y="10332367"/>
                </a:cubicBezTo>
                <a:cubicBezTo>
                  <a:pt x="1586767" y="10329997"/>
                  <a:pt x="1588563" y="10328242"/>
                  <a:pt x="1590308" y="10325446"/>
                </a:cubicBezTo>
                <a:close/>
                <a:moveTo>
                  <a:pt x="3385923" y="6262378"/>
                </a:moveTo>
                <a:cubicBezTo>
                  <a:pt x="3387713" y="6256019"/>
                  <a:pt x="3388082" y="6250565"/>
                  <a:pt x="3385990" y="6246066"/>
                </a:cubicBezTo>
                <a:cubicBezTo>
                  <a:pt x="3380917" y="6244846"/>
                  <a:pt x="3377413" y="6245851"/>
                  <a:pt x="3373720" y="6247283"/>
                </a:cubicBezTo>
                <a:cubicBezTo>
                  <a:pt x="3369994" y="6256871"/>
                  <a:pt x="3375829" y="6260981"/>
                  <a:pt x="3385923" y="6262378"/>
                </a:cubicBezTo>
                <a:close/>
                <a:moveTo>
                  <a:pt x="852303" y="11999123"/>
                </a:moveTo>
                <a:cubicBezTo>
                  <a:pt x="852358" y="11960897"/>
                  <a:pt x="861604" y="11922651"/>
                  <a:pt x="848488" y="11884216"/>
                </a:cubicBezTo>
                <a:cubicBezTo>
                  <a:pt x="832839" y="11919632"/>
                  <a:pt x="830742" y="11976336"/>
                  <a:pt x="852303" y="11999123"/>
                </a:cubicBezTo>
                <a:close/>
                <a:moveTo>
                  <a:pt x="5814013" y="769765"/>
                </a:moveTo>
                <a:lnTo>
                  <a:pt x="5811462" y="765133"/>
                </a:lnTo>
                <a:lnTo>
                  <a:pt x="5809095" y="760837"/>
                </a:lnTo>
                <a:cubicBezTo>
                  <a:pt x="5805409" y="764561"/>
                  <a:pt x="5804268" y="768008"/>
                  <a:pt x="5804371" y="771240"/>
                </a:cubicBezTo>
                <a:lnTo>
                  <a:pt x="5804972" y="773243"/>
                </a:lnTo>
                <a:lnTo>
                  <a:pt x="5807105" y="780349"/>
                </a:lnTo>
                <a:cubicBezTo>
                  <a:pt x="5810270" y="776650"/>
                  <a:pt x="5813127" y="773069"/>
                  <a:pt x="5814013" y="769765"/>
                </a:cubicBezTo>
                <a:close/>
                <a:moveTo>
                  <a:pt x="1851644" y="9742553"/>
                </a:moveTo>
                <a:cubicBezTo>
                  <a:pt x="1838277" y="9738176"/>
                  <a:pt x="1823430" y="9729066"/>
                  <a:pt x="1816733" y="9741914"/>
                </a:cubicBezTo>
                <a:cubicBezTo>
                  <a:pt x="1830101" y="9746291"/>
                  <a:pt x="1844948" y="9755400"/>
                  <a:pt x="1851644" y="9742553"/>
                </a:cubicBezTo>
                <a:close/>
                <a:moveTo>
                  <a:pt x="1857300" y="9729753"/>
                </a:moveTo>
                <a:cubicBezTo>
                  <a:pt x="1866934" y="9717184"/>
                  <a:pt x="1848246" y="9706377"/>
                  <a:pt x="1842542" y="9718134"/>
                </a:cubicBezTo>
                <a:cubicBezTo>
                  <a:pt x="1851027" y="9720863"/>
                  <a:pt x="1849241" y="9727213"/>
                  <a:pt x="1857300" y="9729753"/>
                </a:cubicBezTo>
                <a:close/>
                <a:moveTo>
                  <a:pt x="5119562" y="2349729"/>
                </a:moveTo>
                <a:cubicBezTo>
                  <a:pt x="5109478" y="2338653"/>
                  <a:pt x="5099090" y="2329233"/>
                  <a:pt x="5089248" y="2333344"/>
                </a:cubicBezTo>
                <a:cubicBezTo>
                  <a:pt x="5089741" y="2343574"/>
                  <a:pt x="5109259" y="2366397"/>
                  <a:pt x="5119562" y="2349729"/>
                </a:cubicBezTo>
                <a:close/>
                <a:moveTo>
                  <a:pt x="5698207" y="1040664"/>
                </a:moveTo>
                <a:lnTo>
                  <a:pt x="5697300" y="1038120"/>
                </a:lnTo>
                <a:lnTo>
                  <a:pt x="5694106" y="1029166"/>
                </a:lnTo>
                <a:cubicBezTo>
                  <a:pt x="5688777" y="1029105"/>
                  <a:pt x="5687416" y="1034494"/>
                  <a:pt x="5688581" y="1038641"/>
                </a:cubicBezTo>
                <a:lnTo>
                  <a:pt x="5695813" y="1040161"/>
                </a:lnTo>
                <a:close/>
                <a:moveTo>
                  <a:pt x="5633100" y="1190327"/>
                </a:moveTo>
                <a:cubicBezTo>
                  <a:pt x="5629636" y="1187777"/>
                  <a:pt x="5631759" y="1184127"/>
                  <a:pt x="5627253" y="1181626"/>
                </a:cubicBezTo>
                <a:cubicBezTo>
                  <a:pt x="5625883" y="1183570"/>
                  <a:pt x="5624514" y="1185514"/>
                  <a:pt x="5622719" y="1187270"/>
                </a:cubicBezTo>
                <a:cubicBezTo>
                  <a:pt x="5624675" y="1193232"/>
                  <a:pt x="5627474" y="1194979"/>
                  <a:pt x="5633100" y="1190327"/>
                </a:cubicBezTo>
                <a:close/>
                <a:moveTo>
                  <a:pt x="5842113" y="721897"/>
                </a:moveTo>
                <a:cubicBezTo>
                  <a:pt x="5838223" y="719158"/>
                  <a:pt x="5837269" y="716697"/>
                  <a:pt x="5836266" y="713195"/>
                </a:cubicBezTo>
                <a:cubicBezTo>
                  <a:pt x="5834094" y="715804"/>
                  <a:pt x="5831733" y="718839"/>
                  <a:pt x="5829986" y="721636"/>
                </a:cubicBezTo>
                <a:cubicBezTo>
                  <a:pt x="5834492" y="724137"/>
                  <a:pt x="5839098" y="728721"/>
                  <a:pt x="5842113" y="721897"/>
                </a:cubicBezTo>
                <a:close/>
                <a:moveTo>
                  <a:pt x="2402035" y="8507703"/>
                </a:moveTo>
                <a:cubicBezTo>
                  <a:pt x="2400003" y="8497459"/>
                  <a:pt x="2393846" y="8491953"/>
                  <a:pt x="2384015" y="8490243"/>
                </a:cubicBezTo>
                <a:cubicBezTo>
                  <a:pt x="2383285" y="8502867"/>
                  <a:pt x="2388983" y="8508847"/>
                  <a:pt x="2402035" y="8507703"/>
                </a:cubicBezTo>
                <a:close/>
                <a:moveTo>
                  <a:pt x="895986" y="11916422"/>
                </a:moveTo>
                <a:cubicBezTo>
                  <a:pt x="885333" y="11898966"/>
                  <a:pt x="910262" y="11861020"/>
                  <a:pt x="884574" y="11856810"/>
                </a:cubicBezTo>
                <a:cubicBezTo>
                  <a:pt x="888120" y="11874186"/>
                  <a:pt x="875935" y="11912154"/>
                  <a:pt x="895986" y="11916422"/>
                </a:cubicBezTo>
                <a:close/>
                <a:moveTo>
                  <a:pt x="5621338" y="1223875"/>
                </a:moveTo>
                <a:cubicBezTo>
                  <a:pt x="5610796" y="1213100"/>
                  <a:pt x="5602692" y="1231441"/>
                  <a:pt x="5615872" y="1236245"/>
                </a:cubicBezTo>
                <a:cubicBezTo>
                  <a:pt x="5619653" y="1232307"/>
                  <a:pt x="5621726" y="1227615"/>
                  <a:pt x="5621338" y="1223875"/>
                </a:cubicBezTo>
                <a:close/>
                <a:moveTo>
                  <a:pt x="868043" y="11983128"/>
                </a:moveTo>
                <a:cubicBezTo>
                  <a:pt x="880415" y="11944734"/>
                  <a:pt x="875687" y="11906944"/>
                  <a:pt x="872804" y="11868439"/>
                </a:cubicBezTo>
                <a:cubicBezTo>
                  <a:pt x="858535" y="11906506"/>
                  <a:pt x="861418" y="11945009"/>
                  <a:pt x="868043" y="11983128"/>
                </a:cubicBezTo>
                <a:close/>
                <a:moveTo>
                  <a:pt x="2497640" y="8299698"/>
                </a:moveTo>
                <a:lnTo>
                  <a:pt x="2497519" y="8292226"/>
                </a:lnTo>
                <a:lnTo>
                  <a:pt x="2490519" y="8292339"/>
                </a:lnTo>
                <a:lnTo>
                  <a:pt x="2490640" y="8299811"/>
                </a:lnTo>
                <a:close/>
                <a:moveTo>
                  <a:pt x="5901124" y="597578"/>
                </a:moveTo>
                <a:cubicBezTo>
                  <a:pt x="5905796" y="590466"/>
                  <a:pt x="5905070" y="584028"/>
                  <a:pt x="5898331" y="578501"/>
                </a:cubicBezTo>
                <a:cubicBezTo>
                  <a:pt x="5893658" y="585613"/>
                  <a:pt x="5894384" y="592051"/>
                  <a:pt x="5901124" y="597578"/>
                </a:cubicBezTo>
                <a:close/>
                <a:moveTo>
                  <a:pt x="3566613" y="5883726"/>
                </a:moveTo>
                <a:cubicBezTo>
                  <a:pt x="3562793" y="5834615"/>
                  <a:pt x="3559159" y="5785083"/>
                  <a:pt x="3538533" y="5742822"/>
                </a:cubicBezTo>
                <a:lnTo>
                  <a:pt x="3478751" y="5716407"/>
                </a:lnTo>
                <a:cubicBezTo>
                  <a:pt x="3429193" y="5741934"/>
                  <a:pt x="3372720" y="5749612"/>
                  <a:pt x="3326214" y="5782096"/>
                </a:cubicBezTo>
                <a:cubicBezTo>
                  <a:pt x="3346323" y="5844010"/>
                  <a:pt x="3385031" y="5914654"/>
                  <a:pt x="3458380" y="5945020"/>
                </a:cubicBezTo>
                <a:cubicBezTo>
                  <a:pt x="3495775" y="5927381"/>
                  <a:pt x="3533988" y="5913670"/>
                  <a:pt x="3566613" y="5883726"/>
                </a:cubicBezTo>
                <a:close/>
                <a:moveTo>
                  <a:pt x="5794843" y="842735"/>
                </a:moveTo>
                <a:cubicBezTo>
                  <a:pt x="5777412" y="823308"/>
                  <a:pt x="5796274" y="807172"/>
                  <a:pt x="5791685" y="789850"/>
                </a:cubicBezTo>
                <a:cubicBezTo>
                  <a:pt x="5782517" y="799054"/>
                  <a:pt x="5786658" y="807001"/>
                  <a:pt x="5776448" y="816255"/>
                </a:cubicBezTo>
                <a:cubicBezTo>
                  <a:pt x="5783237" y="822823"/>
                  <a:pt x="5783403" y="852465"/>
                  <a:pt x="5794843" y="842735"/>
                </a:cubicBezTo>
                <a:close/>
                <a:moveTo>
                  <a:pt x="5829481" y="767805"/>
                </a:moveTo>
                <a:cubicBezTo>
                  <a:pt x="5827291" y="763524"/>
                  <a:pt x="5826973" y="759050"/>
                  <a:pt x="5826009" y="754737"/>
                </a:cubicBezTo>
                <a:lnTo>
                  <a:pt x="5823323" y="750309"/>
                </a:lnTo>
                <a:lnTo>
                  <a:pt x="5818668" y="742635"/>
                </a:lnTo>
                <a:cubicBezTo>
                  <a:pt x="5812828" y="747192"/>
                  <a:pt x="5812892" y="753975"/>
                  <a:pt x="5815735" y="759374"/>
                </a:cubicBezTo>
                <a:lnTo>
                  <a:pt x="5815960" y="759511"/>
                </a:lnTo>
                <a:close/>
                <a:moveTo>
                  <a:pt x="2893437" y="7413700"/>
                </a:moveTo>
                <a:cubicBezTo>
                  <a:pt x="2899938" y="7400653"/>
                  <a:pt x="2904277" y="7386993"/>
                  <a:pt x="2905092" y="7372549"/>
                </a:cubicBezTo>
                <a:cubicBezTo>
                  <a:pt x="2866421" y="7396313"/>
                  <a:pt x="2796069" y="7463413"/>
                  <a:pt x="2813308" y="7519329"/>
                </a:cubicBezTo>
                <a:cubicBezTo>
                  <a:pt x="2834973" y="7486478"/>
                  <a:pt x="2873934" y="7452841"/>
                  <a:pt x="2893437" y="7413700"/>
                </a:cubicBezTo>
                <a:close/>
                <a:moveTo>
                  <a:pt x="3895464" y="5146256"/>
                </a:moveTo>
                <a:cubicBezTo>
                  <a:pt x="3889445" y="5135037"/>
                  <a:pt x="3865568" y="5143599"/>
                  <a:pt x="3871459" y="5155856"/>
                </a:cubicBezTo>
                <a:cubicBezTo>
                  <a:pt x="3879576" y="5153441"/>
                  <a:pt x="3886898" y="5155769"/>
                  <a:pt x="3895464" y="5146256"/>
                </a:cubicBezTo>
                <a:close/>
                <a:moveTo>
                  <a:pt x="3874326" y="5194465"/>
                </a:moveTo>
                <a:cubicBezTo>
                  <a:pt x="3870511" y="5189392"/>
                  <a:pt x="3881324" y="5173624"/>
                  <a:pt x="3869198" y="5175990"/>
                </a:cubicBezTo>
                <a:cubicBezTo>
                  <a:pt x="3869289" y="5180416"/>
                  <a:pt x="3863684" y="5196796"/>
                  <a:pt x="3874326" y="5194465"/>
                </a:cubicBezTo>
                <a:close/>
                <a:moveTo>
                  <a:pt x="3255977" y="6599193"/>
                </a:moveTo>
                <a:cubicBezTo>
                  <a:pt x="3259466" y="6562435"/>
                  <a:pt x="3243217" y="6536871"/>
                  <a:pt x="3232031" y="6507928"/>
                </a:cubicBezTo>
                <a:cubicBezTo>
                  <a:pt x="3229880" y="6524340"/>
                  <a:pt x="3244751" y="6547252"/>
                  <a:pt x="3234582" y="6557568"/>
                </a:cubicBezTo>
                <a:cubicBezTo>
                  <a:pt x="3208157" y="6458058"/>
                  <a:pt x="3198393" y="6348548"/>
                  <a:pt x="3161603" y="6255182"/>
                </a:cubicBezTo>
                <a:cubicBezTo>
                  <a:pt x="3179396" y="6269172"/>
                  <a:pt x="3176817" y="6311950"/>
                  <a:pt x="3198616" y="6313410"/>
                </a:cubicBezTo>
                <a:cubicBezTo>
                  <a:pt x="3185403" y="6290210"/>
                  <a:pt x="3194153" y="6254244"/>
                  <a:pt x="3170574" y="6237188"/>
                </a:cubicBezTo>
                <a:cubicBezTo>
                  <a:pt x="3162809" y="6240906"/>
                  <a:pt x="3154569" y="6243393"/>
                  <a:pt x="3150367" y="6251750"/>
                </a:cubicBezTo>
                <a:cubicBezTo>
                  <a:pt x="3158391" y="6342108"/>
                  <a:pt x="3196265" y="6431867"/>
                  <a:pt x="3206826" y="6509558"/>
                </a:cubicBezTo>
                <a:cubicBezTo>
                  <a:pt x="3199276" y="6500094"/>
                  <a:pt x="3204381" y="6466603"/>
                  <a:pt x="3188566" y="6472382"/>
                </a:cubicBezTo>
                <a:cubicBezTo>
                  <a:pt x="3194705" y="6487350"/>
                  <a:pt x="3203001" y="6517060"/>
                  <a:pt x="3198471" y="6527314"/>
                </a:cubicBezTo>
                <a:cubicBezTo>
                  <a:pt x="3191381" y="6483328"/>
                  <a:pt x="3173622" y="6434629"/>
                  <a:pt x="3162452" y="6388330"/>
                </a:cubicBezTo>
                <a:cubicBezTo>
                  <a:pt x="3155773" y="6361888"/>
                  <a:pt x="3153254" y="6330646"/>
                  <a:pt x="3143783" y="6307056"/>
                </a:cubicBezTo>
                <a:cubicBezTo>
                  <a:pt x="3140164" y="6296776"/>
                  <a:pt x="3132171" y="6277924"/>
                  <a:pt x="3119753" y="6276012"/>
                </a:cubicBezTo>
                <a:cubicBezTo>
                  <a:pt x="3137166" y="6370519"/>
                  <a:pt x="3179571" y="6450024"/>
                  <a:pt x="3193103" y="6546390"/>
                </a:cubicBezTo>
                <a:cubicBezTo>
                  <a:pt x="3197526" y="6556004"/>
                  <a:pt x="3204059" y="6552763"/>
                  <a:pt x="3206390" y="6557878"/>
                </a:cubicBezTo>
                <a:cubicBezTo>
                  <a:pt x="3210920" y="6574178"/>
                  <a:pt x="3209770" y="6594096"/>
                  <a:pt x="3231199" y="6601012"/>
                </a:cubicBezTo>
                <a:cubicBezTo>
                  <a:pt x="3239801" y="6588471"/>
                  <a:pt x="3219784" y="6576052"/>
                  <a:pt x="3230486" y="6572610"/>
                </a:cubicBezTo>
                <a:cubicBezTo>
                  <a:pt x="3246597" y="6573090"/>
                  <a:pt x="3234647" y="6594364"/>
                  <a:pt x="3255977" y="6599193"/>
                </a:cubicBezTo>
                <a:close/>
                <a:moveTo>
                  <a:pt x="711400" y="12359238"/>
                </a:moveTo>
                <a:cubicBezTo>
                  <a:pt x="711097" y="12348390"/>
                  <a:pt x="701896" y="12339224"/>
                  <a:pt x="691211" y="12347257"/>
                </a:cubicBezTo>
                <a:cubicBezTo>
                  <a:pt x="700888" y="12357654"/>
                  <a:pt x="696124" y="12367283"/>
                  <a:pt x="711400" y="12359238"/>
                </a:cubicBezTo>
                <a:close/>
                <a:moveTo>
                  <a:pt x="5929894" y="549257"/>
                </a:moveTo>
                <a:cubicBezTo>
                  <a:pt x="5931189" y="546850"/>
                  <a:pt x="5931822" y="543975"/>
                  <a:pt x="5931161" y="539987"/>
                </a:cubicBezTo>
                <a:cubicBezTo>
                  <a:pt x="5922924" y="542466"/>
                  <a:pt x="5916279" y="556353"/>
                  <a:pt x="5907476" y="560111"/>
                </a:cubicBezTo>
                <a:cubicBezTo>
                  <a:pt x="5909195" y="565458"/>
                  <a:pt x="5915696" y="570370"/>
                  <a:pt x="5917414" y="575717"/>
                </a:cubicBezTo>
                <a:cubicBezTo>
                  <a:pt x="5916167" y="559490"/>
                  <a:pt x="5926010" y="556479"/>
                  <a:pt x="5929894" y="549257"/>
                </a:cubicBezTo>
                <a:close/>
                <a:moveTo>
                  <a:pt x="831813" y="12088811"/>
                </a:moveTo>
                <a:cubicBezTo>
                  <a:pt x="838040" y="12075856"/>
                  <a:pt x="830015" y="12062843"/>
                  <a:pt x="824229" y="12049959"/>
                </a:cubicBezTo>
                <a:cubicBezTo>
                  <a:pt x="835173" y="12007874"/>
                  <a:pt x="833798" y="11965957"/>
                  <a:pt x="824890" y="11923769"/>
                </a:cubicBezTo>
                <a:cubicBezTo>
                  <a:pt x="801383" y="11982744"/>
                  <a:pt x="811752" y="12042407"/>
                  <a:pt x="820226" y="12101741"/>
                </a:cubicBezTo>
                <a:cubicBezTo>
                  <a:pt x="826079" y="12097442"/>
                  <a:pt x="829738" y="12093130"/>
                  <a:pt x="831813" y="12088811"/>
                </a:cubicBezTo>
                <a:close/>
                <a:moveTo>
                  <a:pt x="4881688" y="2926271"/>
                </a:moveTo>
                <a:cubicBezTo>
                  <a:pt x="4868410" y="2918744"/>
                  <a:pt x="4869399" y="2906477"/>
                  <a:pt x="4859376" y="2898112"/>
                </a:cubicBezTo>
                <a:cubicBezTo>
                  <a:pt x="4858253" y="2914016"/>
                  <a:pt x="4866791" y="2925432"/>
                  <a:pt x="4876643" y="2936780"/>
                </a:cubicBezTo>
                <a:cubicBezTo>
                  <a:pt x="4878439" y="2933382"/>
                  <a:pt x="4879890" y="2929671"/>
                  <a:pt x="4881688" y="2926271"/>
                </a:cubicBezTo>
                <a:close/>
                <a:moveTo>
                  <a:pt x="3625193" y="5771936"/>
                </a:moveTo>
                <a:cubicBezTo>
                  <a:pt x="3608302" y="5763961"/>
                  <a:pt x="3609689" y="5731943"/>
                  <a:pt x="3588186" y="5736716"/>
                </a:cubicBezTo>
                <a:cubicBezTo>
                  <a:pt x="3594612" y="5748739"/>
                  <a:pt x="3610720" y="5783900"/>
                  <a:pt x="3625193" y="5771936"/>
                </a:cubicBezTo>
                <a:close/>
                <a:moveTo>
                  <a:pt x="3634313" y="5761692"/>
                </a:moveTo>
                <a:cubicBezTo>
                  <a:pt x="3625385" y="5754175"/>
                  <a:pt x="3618733" y="5728802"/>
                  <a:pt x="3603960" y="5734514"/>
                </a:cubicBezTo>
                <a:cubicBezTo>
                  <a:pt x="3617388" y="5739932"/>
                  <a:pt x="3621388" y="5766687"/>
                  <a:pt x="3634313" y="5761692"/>
                </a:cubicBezTo>
                <a:close/>
                <a:moveTo>
                  <a:pt x="2764358" y="7732592"/>
                </a:moveTo>
                <a:cubicBezTo>
                  <a:pt x="2765523" y="7730997"/>
                  <a:pt x="2765086" y="7728551"/>
                  <a:pt x="2762057" y="7724823"/>
                </a:cubicBezTo>
                <a:cubicBezTo>
                  <a:pt x="2728512" y="7719231"/>
                  <a:pt x="2693569" y="7711310"/>
                  <a:pt x="2655830" y="7692205"/>
                </a:cubicBezTo>
                <a:cubicBezTo>
                  <a:pt x="2642318" y="7694069"/>
                  <a:pt x="2635795" y="7715037"/>
                  <a:pt x="2625080" y="7723891"/>
                </a:cubicBezTo>
                <a:cubicBezTo>
                  <a:pt x="2653034" y="7742996"/>
                  <a:pt x="2708012" y="7741132"/>
                  <a:pt x="2737364" y="7735540"/>
                </a:cubicBezTo>
                <a:cubicBezTo>
                  <a:pt x="2742955" y="7734492"/>
                  <a:pt x="2760864" y="7737375"/>
                  <a:pt x="2764358" y="7732592"/>
                </a:cubicBezTo>
                <a:close/>
                <a:moveTo>
                  <a:pt x="5162452" y="2305489"/>
                </a:moveTo>
                <a:cubicBezTo>
                  <a:pt x="5146467" y="2297144"/>
                  <a:pt x="5130618" y="2276578"/>
                  <a:pt x="5115241" y="2285726"/>
                </a:cubicBezTo>
                <a:cubicBezTo>
                  <a:pt x="5127411" y="2303376"/>
                  <a:pt x="5139926" y="2301205"/>
                  <a:pt x="5152704" y="2315544"/>
                </a:cubicBezTo>
                <a:close/>
                <a:moveTo>
                  <a:pt x="2137020" y="9153243"/>
                </a:moveTo>
                <a:cubicBezTo>
                  <a:pt x="2130393" y="9176320"/>
                  <a:pt x="2120432" y="9196267"/>
                  <a:pt x="2109264" y="9213896"/>
                </a:cubicBezTo>
                <a:lnTo>
                  <a:pt x="2108987" y="9214266"/>
                </a:lnTo>
                <a:close/>
                <a:moveTo>
                  <a:pt x="2529321" y="8266956"/>
                </a:moveTo>
                <a:cubicBezTo>
                  <a:pt x="2553248" y="8187630"/>
                  <a:pt x="2591868" y="8122078"/>
                  <a:pt x="2614365" y="8040905"/>
                </a:cubicBezTo>
                <a:cubicBezTo>
                  <a:pt x="2604535" y="8039196"/>
                  <a:pt x="2599296" y="8032741"/>
                  <a:pt x="2589458" y="8030564"/>
                </a:cubicBezTo>
                <a:cubicBezTo>
                  <a:pt x="2565102" y="8112234"/>
                  <a:pt x="2529365" y="8182876"/>
                  <a:pt x="2500741" y="8260411"/>
                </a:cubicBezTo>
                <a:cubicBezTo>
                  <a:pt x="2509193" y="8263545"/>
                  <a:pt x="2516276" y="8268568"/>
                  <a:pt x="2529321" y="8266956"/>
                </a:cubicBezTo>
                <a:close/>
                <a:moveTo>
                  <a:pt x="3676610" y="5676361"/>
                </a:moveTo>
                <a:cubicBezTo>
                  <a:pt x="3667114" y="5670127"/>
                  <a:pt x="3670119" y="5658707"/>
                  <a:pt x="3658590" y="5653612"/>
                </a:cubicBezTo>
                <a:cubicBezTo>
                  <a:pt x="3653638" y="5663663"/>
                  <a:pt x="3674486" y="5680012"/>
                  <a:pt x="3676610" y="5676361"/>
                </a:cubicBezTo>
                <a:close/>
                <a:moveTo>
                  <a:pt x="5628858" y="1258806"/>
                </a:moveTo>
                <a:cubicBezTo>
                  <a:pt x="5641369" y="1240883"/>
                  <a:pt x="5633138" y="1226030"/>
                  <a:pt x="5626565" y="1210891"/>
                </a:cubicBezTo>
                <a:cubicBezTo>
                  <a:pt x="5621726" y="1227615"/>
                  <a:pt x="5624984" y="1243330"/>
                  <a:pt x="5628858" y="1258806"/>
                </a:cubicBezTo>
                <a:close/>
                <a:moveTo>
                  <a:pt x="2490834" y="8362517"/>
                </a:moveTo>
                <a:cubicBezTo>
                  <a:pt x="2497501" y="8348980"/>
                  <a:pt x="2501396" y="8330000"/>
                  <a:pt x="2504926" y="8317331"/>
                </a:cubicBezTo>
                <a:cubicBezTo>
                  <a:pt x="2496948" y="8314657"/>
                  <a:pt x="2491272" y="8310077"/>
                  <a:pt x="2480546" y="8310717"/>
                </a:cubicBezTo>
                <a:cubicBezTo>
                  <a:pt x="2473418" y="8331852"/>
                  <a:pt x="2462971" y="8349771"/>
                  <a:pt x="2460111" y="8375041"/>
                </a:cubicBezTo>
                <a:cubicBezTo>
                  <a:pt x="2474729" y="8384147"/>
                  <a:pt x="2484168" y="8376054"/>
                  <a:pt x="2490834" y="8362517"/>
                </a:cubicBezTo>
                <a:close/>
                <a:moveTo>
                  <a:pt x="5589431" y="1351502"/>
                </a:moveTo>
                <a:cubicBezTo>
                  <a:pt x="5579804" y="1346739"/>
                  <a:pt x="5587791" y="1339052"/>
                  <a:pt x="5581666" y="1333287"/>
                </a:cubicBezTo>
                <a:cubicBezTo>
                  <a:pt x="5574244" y="1339694"/>
                  <a:pt x="5577475" y="1363553"/>
                  <a:pt x="5589431" y="1351502"/>
                </a:cubicBezTo>
                <a:close/>
                <a:moveTo>
                  <a:pt x="5645404" y="1224823"/>
                </a:moveTo>
                <a:cubicBezTo>
                  <a:pt x="5654938" y="1210172"/>
                  <a:pt x="5647439" y="1184428"/>
                  <a:pt x="5636581" y="1180140"/>
                </a:cubicBezTo>
                <a:cubicBezTo>
                  <a:pt x="5641259" y="1194952"/>
                  <a:pt x="5634097" y="1211160"/>
                  <a:pt x="5645404" y="1224823"/>
                </a:cubicBezTo>
                <a:close/>
                <a:moveTo>
                  <a:pt x="5696338" y="1110701"/>
                </a:moveTo>
                <a:cubicBezTo>
                  <a:pt x="5703788" y="1096149"/>
                  <a:pt x="5702114" y="1069920"/>
                  <a:pt x="5687327" y="1066445"/>
                </a:cubicBezTo>
                <a:cubicBezTo>
                  <a:pt x="5693235" y="1080781"/>
                  <a:pt x="5690430" y="1096365"/>
                  <a:pt x="5696338" y="1110701"/>
                </a:cubicBezTo>
                <a:close/>
                <a:moveTo>
                  <a:pt x="5825245" y="818953"/>
                </a:moveTo>
                <a:cubicBezTo>
                  <a:pt x="5832955" y="814202"/>
                  <a:pt x="5824963" y="799965"/>
                  <a:pt x="5818345" y="805708"/>
                </a:cubicBezTo>
                <a:cubicBezTo>
                  <a:pt x="5823754" y="809627"/>
                  <a:pt x="5816094" y="815419"/>
                  <a:pt x="5825245" y="818953"/>
                </a:cubicBezTo>
                <a:close/>
                <a:moveTo>
                  <a:pt x="5840045" y="787767"/>
                </a:moveTo>
                <a:cubicBezTo>
                  <a:pt x="5847306" y="773642"/>
                  <a:pt x="5840284" y="749127"/>
                  <a:pt x="5829049" y="745693"/>
                </a:cubicBezTo>
                <a:cubicBezTo>
                  <a:pt x="5838460" y="759027"/>
                  <a:pt x="5824431" y="775770"/>
                  <a:pt x="5840045" y="787767"/>
                </a:cubicBezTo>
                <a:close/>
                <a:moveTo>
                  <a:pt x="5785818" y="911649"/>
                </a:moveTo>
                <a:cubicBezTo>
                  <a:pt x="5779306" y="902144"/>
                  <a:pt x="5784838" y="878079"/>
                  <a:pt x="5773087" y="876966"/>
                </a:cubicBezTo>
                <a:cubicBezTo>
                  <a:pt x="5779223" y="887324"/>
                  <a:pt x="5773879" y="910962"/>
                  <a:pt x="5785818" y="911649"/>
                </a:cubicBezTo>
                <a:close/>
                <a:moveTo>
                  <a:pt x="5805656" y="867905"/>
                </a:moveTo>
                <a:cubicBezTo>
                  <a:pt x="5803938" y="862558"/>
                  <a:pt x="5805535" y="856636"/>
                  <a:pt x="5800691" y="851436"/>
                </a:cubicBezTo>
                <a:cubicBezTo>
                  <a:pt x="5790946" y="857327"/>
                  <a:pt x="5797093" y="872278"/>
                  <a:pt x="5805656" y="867905"/>
                </a:cubicBezTo>
                <a:close/>
                <a:moveTo>
                  <a:pt x="5615549" y="1299317"/>
                </a:moveTo>
                <a:cubicBezTo>
                  <a:pt x="5624695" y="1280927"/>
                  <a:pt x="5623282" y="1264499"/>
                  <a:pt x="5610645" y="1249229"/>
                </a:cubicBezTo>
                <a:cubicBezTo>
                  <a:pt x="5601500" y="1267620"/>
                  <a:pt x="5606654" y="1283662"/>
                  <a:pt x="5615549" y="1299317"/>
                </a:cubicBezTo>
                <a:close/>
                <a:moveTo>
                  <a:pt x="5794964" y="893259"/>
                </a:moveTo>
                <a:cubicBezTo>
                  <a:pt x="5792359" y="873755"/>
                  <a:pt x="5789943" y="853825"/>
                  <a:pt x="5779241" y="835332"/>
                </a:cubicBezTo>
                <a:cubicBezTo>
                  <a:pt x="5773697" y="854804"/>
                  <a:pt x="5786794" y="884042"/>
                  <a:pt x="5794964" y="893259"/>
                </a:cubicBezTo>
                <a:close/>
                <a:moveTo>
                  <a:pt x="3689739" y="5658198"/>
                </a:moveTo>
                <a:cubicBezTo>
                  <a:pt x="3685231" y="5655694"/>
                  <a:pt x="3683976" y="5646982"/>
                  <a:pt x="3677782" y="5652915"/>
                </a:cubicBezTo>
                <a:cubicBezTo>
                  <a:pt x="3682103" y="5655842"/>
                  <a:pt x="3683545" y="5664129"/>
                  <a:pt x="3689739" y="5658198"/>
                </a:cubicBezTo>
                <a:close/>
                <a:moveTo>
                  <a:pt x="3278703" y="6589318"/>
                </a:moveTo>
                <a:cubicBezTo>
                  <a:pt x="3301397" y="6561046"/>
                  <a:pt x="3278057" y="6518051"/>
                  <a:pt x="3269850" y="6485828"/>
                </a:cubicBezTo>
                <a:cubicBezTo>
                  <a:pt x="3261259" y="6449860"/>
                  <a:pt x="3258297" y="6409230"/>
                  <a:pt x="3236409" y="6383728"/>
                </a:cubicBezTo>
                <a:cubicBezTo>
                  <a:pt x="3234897" y="6440255"/>
                  <a:pt x="3267306" y="6493895"/>
                  <a:pt x="3258580" y="6543659"/>
                </a:cubicBezTo>
                <a:cubicBezTo>
                  <a:pt x="3251860" y="6467666"/>
                  <a:pt x="3222135" y="6404487"/>
                  <a:pt x="3223984" y="6324109"/>
                </a:cubicBezTo>
                <a:cubicBezTo>
                  <a:pt x="3209597" y="6307028"/>
                  <a:pt x="3215942" y="6277660"/>
                  <a:pt x="3195449" y="6264009"/>
                </a:cubicBezTo>
                <a:cubicBezTo>
                  <a:pt x="3190696" y="6309400"/>
                  <a:pt x="3223975" y="6346063"/>
                  <a:pt x="3206944" y="6388072"/>
                </a:cubicBezTo>
                <a:cubicBezTo>
                  <a:pt x="3236907" y="6451867"/>
                  <a:pt x="3232695" y="6535286"/>
                  <a:pt x="3278703" y="6589318"/>
                </a:cubicBezTo>
                <a:close/>
                <a:moveTo>
                  <a:pt x="5671949" y="1172826"/>
                </a:moveTo>
                <a:cubicBezTo>
                  <a:pt x="5681710" y="1154198"/>
                  <a:pt x="5670115" y="1138878"/>
                  <a:pt x="5666618" y="1122549"/>
                </a:cubicBezTo>
                <a:cubicBezTo>
                  <a:pt x="5658514" y="1140890"/>
                  <a:pt x="5664284" y="1156694"/>
                  <a:pt x="5671949" y="1172826"/>
                </a:cubicBezTo>
                <a:close/>
                <a:moveTo>
                  <a:pt x="5709829" y="1087093"/>
                </a:moveTo>
                <a:cubicBezTo>
                  <a:pt x="5719075" y="1070786"/>
                  <a:pt x="5711083" y="1056549"/>
                  <a:pt x="5705790" y="1041975"/>
                </a:cubicBezTo>
                <a:cubicBezTo>
                  <a:pt x="5700713" y="1058085"/>
                  <a:pt x="5707236" y="1072183"/>
                  <a:pt x="5709829" y="1087093"/>
                </a:cubicBezTo>
                <a:close/>
                <a:moveTo>
                  <a:pt x="5663429" y="1195572"/>
                </a:moveTo>
                <a:cubicBezTo>
                  <a:pt x="5657959" y="1186017"/>
                  <a:pt x="5662876" y="1162190"/>
                  <a:pt x="5650937" y="1161503"/>
                </a:cubicBezTo>
                <a:cubicBezTo>
                  <a:pt x="5651624" y="1171493"/>
                  <a:pt x="5650875" y="1195122"/>
                  <a:pt x="5663429" y="1195572"/>
                </a:cubicBezTo>
                <a:close/>
                <a:moveTo>
                  <a:pt x="5688495" y="1138843"/>
                </a:moveTo>
                <a:cubicBezTo>
                  <a:pt x="5689681" y="1119995"/>
                  <a:pt x="5685707" y="1102435"/>
                  <a:pt x="5678181" y="1084835"/>
                </a:cubicBezTo>
                <a:cubicBezTo>
                  <a:pt x="5671923" y="1102462"/>
                  <a:pt x="5673746" y="1131816"/>
                  <a:pt x="5688495" y="1138843"/>
                </a:cubicBezTo>
                <a:close/>
                <a:moveTo>
                  <a:pt x="5394232" y="1805080"/>
                </a:moveTo>
                <a:cubicBezTo>
                  <a:pt x="5373309" y="1755915"/>
                  <a:pt x="5352434" y="1706093"/>
                  <a:pt x="5309076" y="1665221"/>
                </a:cubicBezTo>
                <a:cubicBezTo>
                  <a:pt x="5284018" y="1686888"/>
                  <a:pt x="5257529" y="1705472"/>
                  <a:pt x="5233082" y="1727844"/>
                </a:cubicBezTo>
                <a:cubicBezTo>
                  <a:pt x="5271576" y="1767369"/>
                  <a:pt x="5299156" y="1811394"/>
                  <a:pt x="5342400" y="1849280"/>
                </a:cubicBezTo>
                <a:cubicBezTo>
                  <a:pt x="5356879" y="1827505"/>
                  <a:pt x="5381490" y="1830289"/>
                  <a:pt x="5394232" y="1805080"/>
                </a:cubicBezTo>
                <a:close/>
                <a:moveTo>
                  <a:pt x="5782775" y="926618"/>
                </a:moveTo>
                <a:cubicBezTo>
                  <a:pt x="5758010" y="911088"/>
                  <a:pt x="5778674" y="875866"/>
                  <a:pt x="5755113" y="868004"/>
                </a:cubicBezTo>
                <a:cubicBezTo>
                  <a:pt x="5762800" y="893322"/>
                  <a:pt x="5759501" y="920414"/>
                  <a:pt x="5773202" y="944820"/>
                </a:cubicBezTo>
                <a:cubicBezTo>
                  <a:pt x="5781666" y="938364"/>
                  <a:pt x="5774738" y="933263"/>
                  <a:pt x="5782775" y="926618"/>
                </a:cubicBezTo>
                <a:close/>
                <a:moveTo>
                  <a:pt x="5734202" y="1037705"/>
                </a:moveTo>
                <a:cubicBezTo>
                  <a:pt x="5746584" y="1025843"/>
                  <a:pt x="5741302" y="1015862"/>
                  <a:pt x="5731664" y="1006506"/>
                </a:cubicBezTo>
                <a:lnTo>
                  <a:pt x="5729291" y="994192"/>
                </a:lnTo>
                <a:lnTo>
                  <a:pt x="5722215" y="957468"/>
                </a:lnTo>
                <a:cubicBezTo>
                  <a:pt x="5717370" y="971896"/>
                  <a:pt x="5718693" y="985353"/>
                  <a:pt x="5722064" y="998504"/>
                </a:cubicBezTo>
                <a:lnTo>
                  <a:pt x="5723283" y="1002442"/>
                </a:lnTo>
                <a:close/>
                <a:moveTo>
                  <a:pt x="5871828" y="727379"/>
                </a:moveTo>
                <a:cubicBezTo>
                  <a:pt x="5860006" y="716038"/>
                  <a:pt x="5868326" y="689125"/>
                  <a:pt x="5851504" y="686791"/>
                </a:cubicBezTo>
                <a:cubicBezTo>
                  <a:pt x="5864318" y="697041"/>
                  <a:pt x="5850245" y="734665"/>
                  <a:pt x="5871828" y="727379"/>
                </a:cubicBezTo>
                <a:close/>
                <a:moveTo>
                  <a:pt x="5877482" y="714583"/>
                </a:moveTo>
                <a:cubicBezTo>
                  <a:pt x="5892403" y="694666"/>
                  <a:pt x="5869773" y="680079"/>
                  <a:pt x="5869540" y="662133"/>
                </a:cubicBezTo>
                <a:cubicBezTo>
                  <a:pt x="5864374" y="680752"/>
                  <a:pt x="5871662" y="697737"/>
                  <a:pt x="5877482" y="714583"/>
                </a:cubicBezTo>
                <a:close/>
                <a:moveTo>
                  <a:pt x="5860629" y="753066"/>
                </a:moveTo>
                <a:cubicBezTo>
                  <a:pt x="5864323" y="742702"/>
                  <a:pt x="5851615" y="728389"/>
                  <a:pt x="5848643" y="718664"/>
                </a:cubicBezTo>
                <a:cubicBezTo>
                  <a:pt x="5840816" y="734069"/>
                  <a:pt x="5847340" y="748166"/>
                  <a:pt x="5850499" y="761797"/>
                </a:cubicBezTo>
                <a:cubicBezTo>
                  <a:pt x="5856344" y="759537"/>
                  <a:pt x="5859397" y="756521"/>
                  <a:pt x="5860629" y="753066"/>
                </a:cubicBezTo>
                <a:close/>
                <a:moveTo>
                  <a:pt x="5768839" y="962775"/>
                </a:moveTo>
                <a:cubicBezTo>
                  <a:pt x="5775508" y="958074"/>
                  <a:pt x="5767327" y="944263"/>
                  <a:pt x="5762128" y="949103"/>
                </a:cubicBezTo>
                <a:cubicBezTo>
                  <a:pt x="5767538" y="953023"/>
                  <a:pt x="5759877" y="958815"/>
                  <a:pt x="5768839" y="962775"/>
                </a:cubicBezTo>
                <a:close/>
                <a:moveTo>
                  <a:pt x="3607630" y="5854426"/>
                </a:moveTo>
                <a:cubicBezTo>
                  <a:pt x="3605085" y="5840549"/>
                  <a:pt x="3585401" y="5835429"/>
                  <a:pt x="3578865" y="5855996"/>
                </a:cubicBezTo>
                <a:cubicBezTo>
                  <a:pt x="3590821" y="5861279"/>
                  <a:pt x="3600015" y="5861264"/>
                  <a:pt x="3607630" y="5854426"/>
                </a:cubicBezTo>
                <a:close/>
                <a:moveTo>
                  <a:pt x="3704138" y="5636005"/>
                </a:moveTo>
                <a:cubicBezTo>
                  <a:pt x="3695858" y="5585438"/>
                  <a:pt x="3677544" y="5539098"/>
                  <a:pt x="3669879" y="5488294"/>
                </a:cubicBezTo>
                <a:cubicBezTo>
                  <a:pt x="3639851" y="5459223"/>
                  <a:pt x="3625215" y="5424196"/>
                  <a:pt x="3591494" y="5396553"/>
                </a:cubicBezTo>
                <a:cubicBezTo>
                  <a:pt x="3578387" y="5480508"/>
                  <a:pt x="3645111" y="5533953"/>
                  <a:pt x="3654165" y="5609337"/>
                </a:cubicBezTo>
                <a:cubicBezTo>
                  <a:pt x="3671823" y="5620198"/>
                  <a:pt x="3680864" y="5634390"/>
                  <a:pt x="3695018" y="5646251"/>
                </a:cubicBezTo>
                <a:cubicBezTo>
                  <a:pt x="3697279" y="5641133"/>
                  <a:pt x="3702592" y="5642969"/>
                  <a:pt x="3704138" y="5636005"/>
                </a:cubicBezTo>
                <a:close/>
                <a:moveTo>
                  <a:pt x="919681" y="11940152"/>
                </a:moveTo>
                <a:cubicBezTo>
                  <a:pt x="913443" y="11905775"/>
                  <a:pt x="927911" y="11871878"/>
                  <a:pt x="912671" y="11837094"/>
                </a:cubicBezTo>
                <a:cubicBezTo>
                  <a:pt x="902273" y="11868710"/>
                  <a:pt x="897277" y="11921583"/>
                  <a:pt x="919681" y="11940152"/>
                </a:cubicBezTo>
                <a:close/>
                <a:moveTo>
                  <a:pt x="1648672" y="10291111"/>
                </a:moveTo>
                <a:cubicBezTo>
                  <a:pt x="1649275" y="10289186"/>
                  <a:pt x="1648954" y="10287388"/>
                  <a:pt x="1647103" y="10285806"/>
                </a:cubicBezTo>
                <a:cubicBezTo>
                  <a:pt x="1639893" y="10300969"/>
                  <a:pt x="1616518" y="10292680"/>
                  <a:pt x="1634655" y="10309359"/>
                </a:cubicBezTo>
                <a:cubicBezTo>
                  <a:pt x="1636738" y="10303780"/>
                  <a:pt x="1646864" y="10296882"/>
                  <a:pt x="1648672" y="10291111"/>
                </a:cubicBezTo>
                <a:close/>
                <a:moveTo>
                  <a:pt x="5729412" y="1055471"/>
                </a:moveTo>
                <a:cubicBezTo>
                  <a:pt x="5726752" y="1052257"/>
                  <a:pt x="5727046" y="1036583"/>
                  <a:pt x="5717729" y="1042662"/>
                </a:cubicBezTo>
                <a:cubicBezTo>
                  <a:pt x="5722384" y="1048288"/>
                  <a:pt x="5717922" y="1064159"/>
                  <a:pt x="5729412" y="1055471"/>
                </a:cubicBezTo>
                <a:close/>
                <a:moveTo>
                  <a:pt x="5760320" y="985520"/>
                </a:moveTo>
                <a:lnTo>
                  <a:pt x="5755838" y="957740"/>
                </a:lnTo>
                <a:lnTo>
                  <a:pt x="5754231" y="947781"/>
                </a:lnTo>
                <a:cubicBezTo>
                  <a:pt x="5749886" y="935537"/>
                  <a:pt x="5744918" y="923402"/>
                  <a:pt x="5744414" y="910689"/>
                </a:cubicBezTo>
                <a:cubicBezTo>
                  <a:pt x="5742740" y="923714"/>
                  <a:pt x="5743611" y="936461"/>
                  <a:pt x="5746454" y="948933"/>
                </a:cubicBezTo>
                <a:lnTo>
                  <a:pt x="5751861" y="963200"/>
                </a:lnTo>
                <a:close/>
                <a:moveTo>
                  <a:pt x="5201547" y="2251069"/>
                </a:moveTo>
                <a:cubicBezTo>
                  <a:pt x="5190447" y="2238356"/>
                  <a:pt x="5179220" y="2238526"/>
                  <a:pt x="5168205" y="2251902"/>
                </a:cubicBezTo>
                <a:cubicBezTo>
                  <a:pt x="5179567" y="2260317"/>
                  <a:pt x="5190720" y="2255525"/>
                  <a:pt x="5201547" y="2251069"/>
                </a:cubicBezTo>
                <a:close/>
                <a:moveTo>
                  <a:pt x="5749439" y="1011301"/>
                </a:moveTo>
                <a:cubicBezTo>
                  <a:pt x="5745925" y="1007709"/>
                  <a:pt x="5751978" y="1003246"/>
                  <a:pt x="5754666" y="998316"/>
                </a:cubicBezTo>
                <a:lnTo>
                  <a:pt x="5745159" y="972403"/>
                </a:lnTo>
                <a:lnTo>
                  <a:pt x="5743616" y="968198"/>
                </a:lnTo>
                <a:cubicBezTo>
                  <a:pt x="5741589" y="957489"/>
                  <a:pt x="5739505" y="947774"/>
                  <a:pt x="5732225" y="944048"/>
                </a:cubicBezTo>
                <a:cubicBezTo>
                  <a:pt x="5735021" y="954460"/>
                  <a:pt x="5735174" y="968547"/>
                  <a:pt x="5736702" y="981394"/>
                </a:cubicBezTo>
                <a:lnTo>
                  <a:pt x="5737407" y="983048"/>
                </a:lnTo>
                <a:close/>
                <a:moveTo>
                  <a:pt x="2445525" y="8489521"/>
                </a:moveTo>
                <a:cubicBezTo>
                  <a:pt x="2455653" y="8473090"/>
                  <a:pt x="2452088" y="8441967"/>
                  <a:pt x="2446804" y="8418230"/>
                </a:cubicBezTo>
                <a:cubicBezTo>
                  <a:pt x="2431254" y="8409138"/>
                  <a:pt x="2401854" y="8409612"/>
                  <a:pt x="2386137" y="8419208"/>
                </a:cubicBezTo>
                <a:cubicBezTo>
                  <a:pt x="2373718" y="8459580"/>
                  <a:pt x="2402005" y="8505835"/>
                  <a:pt x="2430389" y="8500239"/>
                </a:cubicBezTo>
                <a:cubicBezTo>
                  <a:pt x="2437251" y="8498843"/>
                  <a:pt x="2442149" y="8494999"/>
                  <a:pt x="2445525" y="8489521"/>
                </a:cubicBezTo>
                <a:close/>
                <a:moveTo>
                  <a:pt x="5608332" y="1331815"/>
                </a:moveTo>
                <a:cubicBezTo>
                  <a:pt x="5608676" y="1317182"/>
                  <a:pt x="5604475" y="1303601"/>
                  <a:pt x="5597148" y="1290167"/>
                </a:cubicBezTo>
                <a:cubicBezTo>
                  <a:pt x="5584655" y="1295353"/>
                  <a:pt x="5594847" y="1338092"/>
                  <a:pt x="5608332" y="1331815"/>
                </a:cubicBezTo>
                <a:close/>
                <a:moveTo>
                  <a:pt x="5159843" y="2349121"/>
                </a:moveTo>
                <a:cubicBezTo>
                  <a:pt x="5155241" y="2329706"/>
                  <a:pt x="5139884" y="2298564"/>
                  <a:pt x="5115567" y="2306197"/>
                </a:cubicBezTo>
                <a:cubicBezTo>
                  <a:pt x="5125190" y="2329829"/>
                  <a:pt x="5125945" y="2335763"/>
                  <a:pt x="5146741" y="2355924"/>
                </a:cubicBezTo>
                <a:cubicBezTo>
                  <a:pt x="5150965" y="2351567"/>
                  <a:pt x="5155315" y="2355134"/>
                  <a:pt x="5159843" y="2349121"/>
                </a:cubicBezTo>
                <a:close/>
                <a:moveTo>
                  <a:pt x="875673" y="12046680"/>
                </a:moveTo>
                <a:cubicBezTo>
                  <a:pt x="867176" y="12039355"/>
                  <a:pt x="875927" y="12012621"/>
                  <a:pt x="863908" y="12019041"/>
                </a:cubicBezTo>
                <a:cubicBezTo>
                  <a:pt x="865259" y="12029838"/>
                  <a:pt x="852816" y="12058000"/>
                  <a:pt x="875673" y="12046680"/>
                </a:cubicBezTo>
                <a:close/>
                <a:moveTo>
                  <a:pt x="5964545" y="534856"/>
                </a:moveTo>
                <a:cubicBezTo>
                  <a:pt x="5959135" y="530936"/>
                  <a:pt x="5966368" y="524956"/>
                  <a:pt x="5957832" y="521184"/>
                </a:cubicBezTo>
                <a:cubicBezTo>
                  <a:pt x="5947035" y="522531"/>
                  <a:pt x="5928284" y="545344"/>
                  <a:pt x="5949125" y="544356"/>
                </a:cubicBezTo>
                <a:cubicBezTo>
                  <a:pt x="5945916" y="529683"/>
                  <a:pt x="5954590" y="531987"/>
                  <a:pt x="5964545" y="534856"/>
                </a:cubicBezTo>
                <a:close/>
                <a:moveTo>
                  <a:pt x="939658" y="11912258"/>
                </a:moveTo>
                <a:cubicBezTo>
                  <a:pt x="920401" y="11902730"/>
                  <a:pt x="953687" y="11873577"/>
                  <a:pt x="927733" y="11876899"/>
                </a:cubicBezTo>
                <a:cubicBezTo>
                  <a:pt x="936945" y="11886070"/>
                  <a:pt x="918280" y="11928313"/>
                  <a:pt x="939658" y="11912258"/>
                </a:cubicBezTo>
                <a:close/>
                <a:moveTo>
                  <a:pt x="5921637" y="637740"/>
                </a:moveTo>
                <a:cubicBezTo>
                  <a:pt x="5933332" y="615888"/>
                  <a:pt x="5920545" y="597493"/>
                  <a:pt x="5910270" y="579188"/>
                </a:cubicBezTo>
                <a:cubicBezTo>
                  <a:pt x="5906245" y="599841"/>
                  <a:pt x="5911976" y="619197"/>
                  <a:pt x="5921637" y="637740"/>
                </a:cubicBezTo>
                <a:close/>
                <a:moveTo>
                  <a:pt x="5916409" y="650724"/>
                </a:moveTo>
                <a:cubicBezTo>
                  <a:pt x="5904953" y="633937"/>
                  <a:pt x="5906139" y="615089"/>
                  <a:pt x="5891557" y="598449"/>
                </a:cubicBezTo>
                <a:cubicBezTo>
                  <a:pt x="5878919" y="622434"/>
                  <a:pt x="5899239" y="641098"/>
                  <a:pt x="5893845" y="663695"/>
                </a:cubicBezTo>
                <a:cubicBezTo>
                  <a:pt x="5881030" y="653445"/>
                  <a:pt x="5889999" y="640074"/>
                  <a:pt x="5876757" y="629635"/>
                </a:cubicBezTo>
                <a:cubicBezTo>
                  <a:pt x="5874867" y="651232"/>
                  <a:pt x="5879606" y="671678"/>
                  <a:pt x="5890546" y="690787"/>
                </a:cubicBezTo>
                <a:cubicBezTo>
                  <a:pt x="5904487" y="676554"/>
                  <a:pt x="5903084" y="664719"/>
                  <a:pt x="5916409" y="650724"/>
                </a:cubicBezTo>
                <a:close/>
                <a:moveTo>
                  <a:pt x="1686115" y="10226267"/>
                </a:moveTo>
                <a:cubicBezTo>
                  <a:pt x="1689363" y="10218304"/>
                  <a:pt x="1689456" y="10210731"/>
                  <a:pt x="1684562" y="10204491"/>
                </a:cubicBezTo>
                <a:cubicBezTo>
                  <a:pt x="1676829" y="10200055"/>
                  <a:pt x="1671703" y="10215121"/>
                  <a:pt x="1663782" y="10211111"/>
                </a:cubicBezTo>
                <a:cubicBezTo>
                  <a:pt x="1661805" y="10235214"/>
                  <a:pt x="1602742" y="10258050"/>
                  <a:pt x="1621278" y="10283061"/>
                </a:cubicBezTo>
                <a:cubicBezTo>
                  <a:pt x="1638247" y="10277560"/>
                  <a:pt x="1676373" y="10250156"/>
                  <a:pt x="1686115" y="10226267"/>
                </a:cubicBezTo>
                <a:close/>
                <a:moveTo>
                  <a:pt x="1663926" y="10278903"/>
                </a:moveTo>
                <a:cubicBezTo>
                  <a:pt x="1667623" y="10274866"/>
                  <a:pt x="1669680" y="10268767"/>
                  <a:pt x="1666052" y="10267164"/>
                </a:cubicBezTo>
                <a:cubicBezTo>
                  <a:pt x="1661807" y="10274463"/>
                  <a:pt x="1656258" y="10272011"/>
                  <a:pt x="1651964" y="10278268"/>
                </a:cubicBezTo>
                <a:cubicBezTo>
                  <a:pt x="1654893" y="10284914"/>
                  <a:pt x="1660229" y="10282940"/>
                  <a:pt x="1663926" y="10278903"/>
                </a:cubicBezTo>
                <a:close/>
                <a:moveTo>
                  <a:pt x="3916423" y="5183828"/>
                </a:moveTo>
                <a:cubicBezTo>
                  <a:pt x="3921354" y="5178097"/>
                  <a:pt x="3914216" y="5148451"/>
                  <a:pt x="3899242" y="5156794"/>
                </a:cubicBezTo>
                <a:cubicBezTo>
                  <a:pt x="3899678" y="5163573"/>
                  <a:pt x="3911844" y="5184975"/>
                  <a:pt x="3916423" y="5183828"/>
                </a:cubicBezTo>
                <a:close/>
                <a:moveTo>
                  <a:pt x="3673872" y="5736848"/>
                </a:moveTo>
                <a:cubicBezTo>
                  <a:pt x="3655928" y="5706997"/>
                  <a:pt x="3635147" y="5678946"/>
                  <a:pt x="3600208" y="5656371"/>
                </a:cubicBezTo>
                <a:cubicBezTo>
                  <a:pt x="3597670" y="5664426"/>
                  <a:pt x="3591979" y="5663443"/>
                  <a:pt x="3589391" y="5670457"/>
                </a:cubicBezTo>
                <a:cubicBezTo>
                  <a:pt x="3588748" y="5678842"/>
                  <a:pt x="3604671" y="5697094"/>
                  <a:pt x="3607599" y="5692779"/>
                </a:cubicBezTo>
                <a:cubicBezTo>
                  <a:pt x="3607349" y="5687569"/>
                  <a:pt x="3596262" y="5669923"/>
                  <a:pt x="3608582" y="5669761"/>
                </a:cubicBezTo>
                <a:cubicBezTo>
                  <a:pt x="3629204" y="5690087"/>
                  <a:pt x="3646365" y="5729794"/>
                  <a:pt x="3673872" y="5736848"/>
                </a:cubicBezTo>
                <a:close/>
                <a:moveTo>
                  <a:pt x="746866" y="12363175"/>
                </a:moveTo>
                <a:cubicBezTo>
                  <a:pt x="738765" y="12359595"/>
                  <a:pt x="730867" y="12338250"/>
                  <a:pt x="723167" y="12347603"/>
                </a:cubicBezTo>
                <a:cubicBezTo>
                  <a:pt x="726874" y="12355362"/>
                  <a:pt x="727030" y="12363083"/>
                  <a:pt x="730737" y="12370842"/>
                </a:cubicBezTo>
                <a:cubicBezTo>
                  <a:pt x="736362" y="12366186"/>
                  <a:pt x="741577" y="12370531"/>
                  <a:pt x="746866" y="12363175"/>
                </a:cubicBezTo>
                <a:close/>
                <a:moveTo>
                  <a:pt x="5949057" y="595306"/>
                </a:moveTo>
                <a:cubicBezTo>
                  <a:pt x="5936015" y="589034"/>
                  <a:pt x="5940399" y="580265"/>
                  <a:pt x="5931714" y="573369"/>
                </a:cubicBezTo>
                <a:cubicBezTo>
                  <a:pt x="5927341" y="586731"/>
                  <a:pt x="5929219" y="599796"/>
                  <a:pt x="5937301" y="611524"/>
                </a:cubicBezTo>
                <a:cubicBezTo>
                  <a:pt x="5941219" y="606118"/>
                  <a:pt x="5945327" y="600285"/>
                  <a:pt x="5949057" y="595306"/>
                </a:cubicBezTo>
                <a:close/>
                <a:moveTo>
                  <a:pt x="3630593" y="5845194"/>
                </a:moveTo>
                <a:cubicBezTo>
                  <a:pt x="3618540" y="5820493"/>
                  <a:pt x="3604639" y="5796508"/>
                  <a:pt x="3580464" y="5776139"/>
                </a:cubicBezTo>
                <a:cubicBezTo>
                  <a:pt x="3576707" y="5789263"/>
                  <a:pt x="3591675" y="5805057"/>
                  <a:pt x="3599813" y="5817828"/>
                </a:cubicBezTo>
                <a:cubicBezTo>
                  <a:pt x="3607898" y="5829561"/>
                  <a:pt x="3618732" y="5859332"/>
                  <a:pt x="3630593" y="5845194"/>
                </a:cubicBezTo>
                <a:close/>
                <a:moveTo>
                  <a:pt x="5957510" y="584257"/>
                </a:moveTo>
                <a:cubicBezTo>
                  <a:pt x="5953004" y="581756"/>
                  <a:pt x="5947921" y="575942"/>
                  <a:pt x="5944518" y="579026"/>
                </a:cubicBezTo>
                <a:cubicBezTo>
                  <a:pt x="5950493" y="581666"/>
                  <a:pt x="5949722" y="596110"/>
                  <a:pt x="5957510" y="584257"/>
                </a:cubicBezTo>
                <a:close/>
                <a:moveTo>
                  <a:pt x="3412226" y="6346002"/>
                </a:moveTo>
                <a:cubicBezTo>
                  <a:pt x="3399300" y="6324461"/>
                  <a:pt x="3403084" y="6293961"/>
                  <a:pt x="3376953" y="6280372"/>
                </a:cubicBezTo>
                <a:cubicBezTo>
                  <a:pt x="3381204" y="6299613"/>
                  <a:pt x="3390173" y="6361281"/>
                  <a:pt x="3412226" y="6346002"/>
                </a:cubicBezTo>
                <a:close/>
                <a:moveTo>
                  <a:pt x="1972295" y="9607207"/>
                </a:moveTo>
                <a:cubicBezTo>
                  <a:pt x="1970057" y="9615464"/>
                  <a:pt x="1965717" y="9622091"/>
                  <a:pt x="1954606" y="9622283"/>
                </a:cubicBezTo>
                <a:cubicBezTo>
                  <a:pt x="1932339" y="9600711"/>
                  <a:pt x="1969526" y="9559498"/>
                  <a:pt x="1979124" y="9533131"/>
                </a:cubicBezTo>
                <a:lnTo>
                  <a:pt x="1987792" y="9497747"/>
                </a:lnTo>
                <a:lnTo>
                  <a:pt x="1895254" y="9711382"/>
                </a:lnTo>
                <a:lnTo>
                  <a:pt x="1882451" y="9707410"/>
                </a:lnTo>
                <a:lnTo>
                  <a:pt x="1998109" y="9455634"/>
                </a:lnTo>
                <a:lnTo>
                  <a:pt x="1998351" y="9454648"/>
                </a:lnTo>
                <a:cubicBezTo>
                  <a:pt x="2001620" y="9429692"/>
                  <a:pt x="2002057" y="9405781"/>
                  <a:pt x="2000579" y="9382427"/>
                </a:cubicBezTo>
                <a:cubicBezTo>
                  <a:pt x="1998715" y="9357627"/>
                  <a:pt x="1988990" y="9330885"/>
                  <a:pt x="2000668" y="9312579"/>
                </a:cubicBezTo>
                <a:cubicBezTo>
                  <a:pt x="2010578" y="9329327"/>
                  <a:pt x="2016803" y="9347957"/>
                  <a:pt x="2019886" y="9368130"/>
                </a:cubicBezTo>
                <a:lnTo>
                  <a:pt x="2020107" y="9407748"/>
                </a:lnTo>
                <a:lnTo>
                  <a:pt x="2071840" y="9295130"/>
                </a:lnTo>
                <a:lnTo>
                  <a:pt x="2073836" y="9299107"/>
                </a:lnTo>
                <a:lnTo>
                  <a:pt x="2020192" y="9422951"/>
                </a:lnTo>
                <a:lnTo>
                  <a:pt x="2020247" y="9432949"/>
                </a:lnTo>
                <a:cubicBezTo>
                  <a:pt x="2014924" y="9478805"/>
                  <a:pt x="1999193" y="9529498"/>
                  <a:pt x="1977378" y="9582352"/>
                </a:cubicBezTo>
                <a:cubicBezTo>
                  <a:pt x="1974670" y="9589062"/>
                  <a:pt x="1974533" y="9598949"/>
                  <a:pt x="1972295" y="9607207"/>
                </a:cubicBezTo>
                <a:close/>
                <a:moveTo>
                  <a:pt x="5968212" y="572050"/>
                </a:moveTo>
                <a:cubicBezTo>
                  <a:pt x="5970569" y="564441"/>
                  <a:pt x="5960411" y="554313"/>
                  <a:pt x="5956092" y="545905"/>
                </a:cubicBezTo>
                <a:cubicBezTo>
                  <a:pt x="5950388" y="557659"/>
                  <a:pt x="5956335" y="568444"/>
                  <a:pt x="5961002" y="578663"/>
                </a:cubicBezTo>
                <a:cubicBezTo>
                  <a:pt x="5965249" y="576843"/>
                  <a:pt x="5967426" y="574587"/>
                  <a:pt x="5968212" y="572050"/>
                </a:cubicBezTo>
                <a:close/>
                <a:moveTo>
                  <a:pt x="5373998" y="1920064"/>
                </a:moveTo>
                <a:cubicBezTo>
                  <a:pt x="5362350" y="1907306"/>
                  <a:pt x="5347400" y="1880743"/>
                  <a:pt x="5328875" y="1880718"/>
                </a:cubicBezTo>
                <a:cubicBezTo>
                  <a:pt x="5340218" y="1893123"/>
                  <a:pt x="5361636" y="1917179"/>
                  <a:pt x="5373998" y="1920064"/>
                </a:cubicBezTo>
                <a:close/>
                <a:moveTo>
                  <a:pt x="975157" y="11876944"/>
                </a:moveTo>
                <a:cubicBezTo>
                  <a:pt x="971355" y="11871693"/>
                  <a:pt x="973557" y="11860936"/>
                  <a:pt x="963523" y="11865172"/>
                </a:cubicBezTo>
                <a:cubicBezTo>
                  <a:pt x="967940" y="11870184"/>
                  <a:pt x="965738" y="11880942"/>
                  <a:pt x="975157" y="11876944"/>
                </a:cubicBezTo>
                <a:close/>
                <a:moveTo>
                  <a:pt x="3675272" y="5766023"/>
                </a:moveTo>
                <a:cubicBezTo>
                  <a:pt x="3652667" y="5747876"/>
                  <a:pt x="3642152" y="5694279"/>
                  <a:pt x="3608289" y="5702769"/>
                </a:cubicBezTo>
                <a:cubicBezTo>
                  <a:pt x="3617129" y="5712794"/>
                  <a:pt x="3627640" y="5727125"/>
                  <a:pt x="3639141" y="5740370"/>
                </a:cubicBezTo>
                <a:cubicBezTo>
                  <a:pt x="3648647" y="5751199"/>
                  <a:pt x="3660425" y="5778832"/>
                  <a:pt x="3675272" y="5766023"/>
                </a:cubicBezTo>
                <a:close/>
                <a:moveTo>
                  <a:pt x="3315800" y="6587326"/>
                </a:moveTo>
                <a:cubicBezTo>
                  <a:pt x="3317156" y="6549625"/>
                  <a:pt x="3304443" y="6514900"/>
                  <a:pt x="3295712" y="6480402"/>
                </a:cubicBezTo>
                <a:cubicBezTo>
                  <a:pt x="3286791" y="6446332"/>
                  <a:pt x="3284117" y="6407361"/>
                  <a:pt x="3262081" y="6378731"/>
                </a:cubicBezTo>
                <a:cubicBezTo>
                  <a:pt x="3261137" y="6380867"/>
                  <a:pt x="3260585" y="6383559"/>
                  <a:pt x="3259665" y="6385642"/>
                </a:cubicBezTo>
                <a:lnTo>
                  <a:pt x="3255083" y="6388865"/>
                </a:lnTo>
                <a:lnTo>
                  <a:pt x="3255038" y="6388824"/>
                </a:lnTo>
                <a:lnTo>
                  <a:pt x="3254775" y="6373332"/>
                </a:lnTo>
                <a:cubicBezTo>
                  <a:pt x="3254126" y="6368450"/>
                  <a:pt x="3252105" y="6364365"/>
                  <a:pt x="3246274" y="6362554"/>
                </a:cubicBezTo>
                <a:cubicBezTo>
                  <a:pt x="3243163" y="6371904"/>
                  <a:pt x="3246007" y="6379033"/>
                  <a:pt x="3250121" y="6384297"/>
                </a:cubicBezTo>
                <a:lnTo>
                  <a:pt x="3255038" y="6388824"/>
                </a:lnTo>
                <a:lnTo>
                  <a:pt x="3255039" y="6388896"/>
                </a:lnTo>
                <a:lnTo>
                  <a:pt x="3255083" y="6388865"/>
                </a:lnTo>
                <a:lnTo>
                  <a:pt x="3261588" y="6394854"/>
                </a:lnTo>
                <a:cubicBezTo>
                  <a:pt x="3283730" y="6456724"/>
                  <a:pt x="3280026" y="6533220"/>
                  <a:pt x="3315800" y="6587326"/>
                </a:cubicBezTo>
                <a:close/>
                <a:moveTo>
                  <a:pt x="2486750" y="8463829"/>
                </a:moveTo>
                <a:cubicBezTo>
                  <a:pt x="2493449" y="8445037"/>
                  <a:pt x="2483769" y="8423706"/>
                  <a:pt x="2471477" y="8414095"/>
                </a:cubicBezTo>
                <a:cubicBezTo>
                  <a:pt x="2480548" y="8426560"/>
                  <a:pt x="2479517" y="8449466"/>
                  <a:pt x="2486750" y="8463829"/>
                </a:cubicBezTo>
                <a:close/>
                <a:moveTo>
                  <a:pt x="5196225" y="2331730"/>
                </a:moveTo>
                <a:lnTo>
                  <a:pt x="5179453" y="2315470"/>
                </a:lnTo>
                <a:cubicBezTo>
                  <a:pt x="5164077" y="2324619"/>
                  <a:pt x="5171761" y="2350923"/>
                  <a:pt x="5179978" y="2348487"/>
                </a:cubicBezTo>
                <a:cubicBezTo>
                  <a:pt x="5172850" y="2336375"/>
                  <a:pt x="5192388" y="2339713"/>
                  <a:pt x="5196225" y="2331730"/>
                </a:cubicBezTo>
                <a:close/>
                <a:moveTo>
                  <a:pt x="3936164" y="5186039"/>
                </a:moveTo>
                <a:cubicBezTo>
                  <a:pt x="3930167" y="5209372"/>
                  <a:pt x="3909840" y="5232269"/>
                  <a:pt x="3883038" y="5228502"/>
                </a:cubicBezTo>
                <a:cubicBezTo>
                  <a:pt x="3803291" y="5191201"/>
                  <a:pt x="3891305" y="5073426"/>
                  <a:pt x="3937091" y="5163534"/>
                </a:cubicBezTo>
                <a:cubicBezTo>
                  <a:pt x="3938569" y="5170436"/>
                  <a:pt x="3938162" y="5178263"/>
                  <a:pt x="3936164" y="5186039"/>
                </a:cubicBezTo>
                <a:close/>
                <a:moveTo>
                  <a:pt x="3705931" y="5708183"/>
                </a:moveTo>
                <a:cubicBezTo>
                  <a:pt x="3700280" y="5703647"/>
                  <a:pt x="3707744" y="5693686"/>
                  <a:pt x="3693287" y="5692906"/>
                </a:cubicBezTo>
                <a:cubicBezTo>
                  <a:pt x="3684681" y="5700832"/>
                  <a:pt x="3699223" y="5716437"/>
                  <a:pt x="3705931" y="5708183"/>
                </a:cubicBezTo>
                <a:close/>
                <a:moveTo>
                  <a:pt x="5228842" y="2264527"/>
                </a:moveTo>
                <a:lnTo>
                  <a:pt x="5221798" y="2257698"/>
                </a:lnTo>
                <a:lnTo>
                  <a:pt x="5215299" y="2264401"/>
                </a:lnTo>
                <a:lnTo>
                  <a:pt x="5222343" y="2271230"/>
                </a:lnTo>
                <a:close/>
                <a:moveTo>
                  <a:pt x="6002967" y="517166"/>
                </a:moveTo>
                <a:cubicBezTo>
                  <a:pt x="6003172" y="504002"/>
                  <a:pt x="5989814" y="504217"/>
                  <a:pt x="5980835" y="512995"/>
                </a:cubicBezTo>
                <a:cubicBezTo>
                  <a:pt x="5988279" y="515774"/>
                  <a:pt x="5996537" y="522482"/>
                  <a:pt x="6002967" y="517166"/>
                </a:cubicBezTo>
                <a:close/>
                <a:moveTo>
                  <a:pt x="5225802" y="2281085"/>
                </a:moveTo>
                <a:cubicBezTo>
                  <a:pt x="5216840" y="2278248"/>
                  <a:pt x="5207396" y="2265841"/>
                  <a:pt x="5198843" y="2267952"/>
                </a:cubicBezTo>
                <a:cubicBezTo>
                  <a:pt x="5204294" y="2278438"/>
                  <a:pt x="5212449" y="2292846"/>
                  <a:pt x="5225802" y="2281085"/>
                </a:cubicBezTo>
                <a:close/>
                <a:moveTo>
                  <a:pt x="5991404" y="554880"/>
                </a:moveTo>
                <a:cubicBezTo>
                  <a:pt x="5979393" y="543965"/>
                  <a:pt x="5983340" y="530415"/>
                  <a:pt x="5971944" y="519263"/>
                </a:cubicBezTo>
                <a:cubicBezTo>
                  <a:pt x="5966867" y="535372"/>
                  <a:pt x="5972160" y="549946"/>
                  <a:pt x="5980767" y="563945"/>
                </a:cubicBezTo>
                <a:cubicBezTo>
                  <a:pt x="5984170" y="560860"/>
                  <a:pt x="5988389" y="561705"/>
                  <a:pt x="5991404" y="554880"/>
                </a:cubicBezTo>
                <a:close/>
                <a:moveTo>
                  <a:pt x="3696277" y="5750826"/>
                </a:moveTo>
                <a:cubicBezTo>
                  <a:pt x="3700235" y="5741867"/>
                  <a:pt x="3694533" y="5736291"/>
                  <a:pt x="3702800" y="5725666"/>
                </a:cubicBezTo>
                <a:cubicBezTo>
                  <a:pt x="3674406" y="5704451"/>
                  <a:pt x="3672290" y="5673431"/>
                  <a:pt x="3639209" y="5654736"/>
                </a:cubicBezTo>
                <a:cubicBezTo>
                  <a:pt x="3645823" y="5683663"/>
                  <a:pt x="3675021" y="5704213"/>
                  <a:pt x="3691295" y="5729759"/>
                </a:cubicBezTo>
                <a:cubicBezTo>
                  <a:pt x="3689609" y="5738195"/>
                  <a:pt x="3685035" y="5747391"/>
                  <a:pt x="3696277" y="5750826"/>
                </a:cubicBezTo>
                <a:close/>
                <a:moveTo>
                  <a:pt x="3694447" y="5761140"/>
                </a:moveTo>
                <a:cubicBezTo>
                  <a:pt x="3694014" y="5760280"/>
                  <a:pt x="3692859" y="5757984"/>
                  <a:pt x="3690548" y="5753395"/>
                </a:cubicBezTo>
                <a:cubicBezTo>
                  <a:pt x="3690548" y="5753395"/>
                  <a:pt x="3695746" y="5763724"/>
                  <a:pt x="3694447" y="5761140"/>
                </a:cubicBezTo>
                <a:close/>
                <a:moveTo>
                  <a:pt x="3650924" y="5863867"/>
                </a:moveTo>
                <a:cubicBezTo>
                  <a:pt x="3631292" y="5859783"/>
                  <a:pt x="3620386" y="5876381"/>
                  <a:pt x="3600654" y="5870213"/>
                </a:cubicBezTo>
                <a:cubicBezTo>
                  <a:pt x="3549495" y="5936328"/>
                  <a:pt x="3465896" y="5918768"/>
                  <a:pt x="3424327" y="6010538"/>
                </a:cubicBezTo>
                <a:cubicBezTo>
                  <a:pt x="3513484" y="5995884"/>
                  <a:pt x="3588669" y="5947010"/>
                  <a:pt x="3650924" y="5863867"/>
                </a:cubicBezTo>
                <a:close/>
                <a:moveTo>
                  <a:pt x="2930718" y="7495565"/>
                </a:moveTo>
                <a:cubicBezTo>
                  <a:pt x="2928854" y="7460617"/>
                  <a:pt x="2940036" y="7421475"/>
                  <a:pt x="2923729" y="7391653"/>
                </a:cubicBezTo>
                <a:cubicBezTo>
                  <a:pt x="2902297" y="7453161"/>
                  <a:pt x="2853842" y="7481586"/>
                  <a:pt x="2838001" y="7527251"/>
                </a:cubicBezTo>
                <a:cubicBezTo>
                  <a:pt x="2870149" y="7520728"/>
                  <a:pt x="2906024" y="7525853"/>
                  <a:pt x="2930718" y="7495565"/>
                </a:cubicBezTo>
                <a:close/>
                <a:moveTo>
                  <a:pt x="5369004" y="1979914"/>
                </a:moveTo>
                <a:cubicBezTo>
                  <a:pt x="5334319" y="1965479"/>
                  <a:pt x="5302401" y="1958524"/>
                  <a:pt x="5266332" y="1940349"/>
                </a:cubicBezTo>
                <a:cubicBezTo>
                  <a:pt x="5245347" y="1956026"/>
                  <a:pt x="5219613" y="1996170"/>
                  <a:pt x="5215514" y="2029948"/>
                </a:cubicBezTo>
                <a:cubicBezTo>
                  <a:pt x="5271985" y="2026780"/>
                  <a:pt x="5321186" y="2005217"/>
                  <a:pt x="5369004" y="1979914"/>
                </a:cubicBezTo>
                <a:close/>
                <a:moveTo>
                  <a:pt x="3668449" y="5835862"/>
                </a:moveTo>
                <a:cubicBezTo>
                  <a:pt x="3677025" y="5817212"/>
                  <a:pt x="3664375" y="5790395"/>
                  <a:pt x="3647410" y="5786342"/>
                </a:cubicBezTo>
                <a:cubicBezTo>
                  <a:pt x="3654554" y="5800207"/>
                  <a:pt x="3677271" y="5825031"/>
                  <a:pt x="3651908" y="5840847"/>
                </a:cubicBezTo>
                <a:cubicBezTo>
                  <a:pt x="3632533" y="5807304"/>
                  <a:pt x="3608473" y="5776280"/>
                  <a:pt x="3579064" y="5746965"/>
                </a:cubicBezTo>
                <a:cubicBezTo>
                  <a:pt x="3595699" y="5784398"/>
                  <a:pt x="3627722" y="5815884"/>
                  <a:pt x="3652170" y="5850649"/>
                </a:cubicBezTo>
                <a:cubicBezTo>
                  <a:pt x="3660372" y="5847392"/>
                  <a:pt x="3665591" y="5842079"/>
                  <a:pt x="3668449" y="5835862"/>
                </a:cubicBezTo>
                <a:close/>
                <a:moveTo>
                  <a:pt x="5386030" y="1950384"/>
                </a:moveTo>
                <a:cubicBezTo>
                  <a:pt x="5362447" y="1928817"/>
                  <a:pt x="5338512" y="1907556"/>
                  <a:pt x="5319022" y="1884302"/>
                </a:cubicBezTo>
                <a:cubicBezTo>
                  <a:pt x="5305753" y="1893923"/>
                  <a:pt x="5291569" y="1902485"/>
                  <a:pt x="5282194" y="1922315"/>
                </a:cubicBezTo>
                <a:cubicBezTo>
                  <a:pt x="5296694" y="1927671"/>
                  <a:pt x="5311614" y="1936366"/>
                  <a:pt x="5327430" y="1941819"/>
                </a:cubicBezTo>
                <a:cubicBezTo>
                  <a:pt x="5350038" y="1949419"/>
                  <a:pt x="5376453" y="1959282"/>
                  <a:pt x="5386030" y="1950384"/>
                </a:cubicBezTo>
                <a:close/>
                <a:moveTo>
                  <a:pt x="4286318" y="4442122"/>
                </a:moveTo>
                <a:cubicBezTo>
                  <a:pt x="4286995" y="4442400"/>
                  <a:pt x="4286648" y="4441744"/>
                  <a:pt x="4284428" y="4439837"/>
                </a:cubicBezTo>
                <a:cubicBezTo>
                  <a:pt x="4281792" y="4434140"/>
                  <a:pt x="4281012" y="4425596"/>
                  <a:pt x="4275491" y="4422913"/>
                </a:cubicBezTo>
                <a:cubicBezTo>
                  <a:pt x="4273037" y="4432044"/>
                  <a:pt x="4284286" y="4441288"/>
                  <a:pt x="4286318" y="4442122"/>
                </a:cubicBezTo>
                <a:close/>
                <a:moveTo>
                  <a:pt x="6011607" y="544944"/>
                </a:moveTo>
                <a:cubicBezTo>
                  <a:pt x="6002694" y="542025"/>
                  <a:pt x="6003365" y="525499"/>
                  <a:pt x="5992768" y="531012"/>
                </a:cubicBezTo>
                <a:cubicBezTo>
                  <a:pt x="5997324" y="534555"/>
                  <a:pt x="6004435" y="556559"/>
                  <a:pt x="6011607" y="544944"/>
                </a:cubicBezTo>
                <a:close/>
                <a:moveTo>
                  <a:pt x="1028484" y="11832021"/>
                </a:moveTo>
                <a:cubicBezTo>
                  <a:pt x="1034905" y="11807748"/>
                  <a:pt x="1031003" y="11767869"/>
                  <a:pt x="1007530" y="11758646"/>
                </a:cubicBezTo>
                <a:cubicBezTo>
                  <a:pt x="1013568" y="11788854"/>
                  <a:pt x="1003736" y="11819190"/>
                  <a:pt x="1018965" y="11849379"/>
                </a:cubicBezTo>
                <a:cubicBezTo>
                  <a:pt x="1023056" y="11846469"/>
                  <a:pt x="1026344" y="11840112"/>
                  <a:pt x="1028484" y="11832021"/>
                </a:cubicBezTo>
                <a:close/>
                <a:moveTo>
                  <a:pt x="5236516" y="2310976"/>
                </a:moveTo>
                <a:cubicBezTo>
                  <a:pt x="5221474" y="2299644"/>
                  <a:pt x="5206705" y="2284676"/>
                  <a:pt x="5192670" y="2295125"/>
                </a:cubicBezTo>
                <a:cubicBezTo>
                  <a:pt x="5207104" y="2309769"/>
                  <a:pt x="5221873" y="2324737"/>
                  <a:pt x="5236516" y="2310976"/>
                </a:cubicBezTo>
                <a:close/>
                <a:moveTo>
                  <a:pt x="2904161" y="7590623"/>
                </a:moveTo>
                <a:cubicBezTo>
                  <a:pt x="2913479" y="7566859"/>
                  <a:pt x="2930252" y="7541230"/>
                  <a:pt x="2914877" y="7524921"/>
                </a:cubicBezTo>
                <a:cubicBezTo>
                  <a:pt x="2898104" y="7533775"/>
                  <a:pt x="2878535" y="7534241"/>
                  <a:pt x="2861763" y="7544492"/>
                </a:cubicBezTo>
                <a:cubicBezTo>
                  <a:pt x="2873410" y="7560801"/>
                  <a:pt x="2888785" y="7575712"/>
                  <a:pt x="2904161" y="7590623"/>
                </a:cubicBezTo>
                <a:close/>
                <a:moveTo>
                  <a:pt x="2882729" y="7640948"/>
                </a:moveTo>
                <a:cubicBezTo>
                  <a:pt x="2883195" y="7637686"/>
                  <a:pt x="2881797" y="7634891"/>
                  <a:pt x="2877138" y="7633027"/>
                </a:cubicBezTo>
                <a:cubicBezTo>
                  <a:pt x="2839399" y="7647006"/>
                  <a:pt x="2794206" y="7641414"/>
                  <a:pt x="2758330" y="7651199"/>
                </a:cubicBezTo>
                <a:cubicBezTo>
                  <a:pt x="2782092" y="7668906"/>
                  <a:pt x="2820296" y="7678226"/>
                  <a:pt x="2831013" y="7685215"/>
                </a:cubicBezTo>
                <a:cubicBezTo>
                  <a:pt x="2803058" y="7714106"/>
                  <a:pt x="2742489" y="7657723"/>
                  <a:pt x="2716864" y="7639084"/>
                </a:cubicBezTo>
                <a:cubicBezTo>
                  <a:pt x="2695432" y="7639084"/>
                  <a:pt x="2679125" y="7657723"/>
                  <a:pt x="2663284" y="7677760"/>
                </a:cubicBezTo>
                <a:cubicBezTo>
                  <a:pt x="2687977" y="7689875"/>
                  <a:pt x="2726648" y="7708514"/>
                  <a:pt x="2758796" y="7713640"/>
                </a:cubicBezTo>
                <a:cubicBezTo>
                  <a:pt x="2767648" y="7714572"/>
                  <a:pt x="2776501" y="7708980"/>
                  <a:pt x="2783023" y="7712242"/>
                </a:cubicBezTo>
                <a:cubicBezTo>
                  <a:pt x="2786751" y="7714106"/>
                  <a:pt x="2786751" y="7725755"/>
                  <a:pt x="2790478" y="7725755"/>
                </a:cubicBezTo>
                <a:cubicBezTo>
                  <a:pt x="2816569" y="7725755"/>
                  <a:pt x="2867354" y="7683351"/>
                  <a:pt x="2882729" y="7640948"/>
                </a:cubicBezTo>
                <a:close/>
                <a:moveTo>
                  <a:pt x="5408244" y="1926857"/>
                </a:moveTo>
                <a:cubicBezTo>
                  <a:pt x="5419307" y="1888292"/>
                  <a:pt x="5405464" y="1860155"/>
                  <a:pt x="5395713" y="1830331"/>
                </a:cubicBezTo>
                <a:cubicBezTo>
                  <a:pt x="5379859" y="1839103"/>
                  <a:pt x="5362928" y="1844487"/>
                  <a:pt x="5349889" y="1860081"/>
                </a:cubicBezTo>
                <a:cubicBezTo>
                  <a:pt x="5371143" y="1881809"/>
                  <a:pt x="5385273" y="1905996"/>
                  <a:pt x="5408244" y="1926857"/>
                </a:cubicBezTo>
                <a:close/>
                <a:moveTo>
                  <a:pt x="2898104" y="7611126"/>
                </a:moveTo>
                <a:cubicBezTo>
                  <a:pt x="2860831" y="7581769"/>
                  <a:pt x="2851047" y="7523989"/>
                  <a:pt x="2807717" y="7549152"/>
                </a:cubicBezTo>
                <a:cubicBezTo>
                  <a:pt x="2800728" y="7552414"/>
                  <a:pt x="2794206" y="7572916"/>
                  <a:pt x="2785819" y="7580372"/>
                </a:cubicBezTo>
                <a:cubicBezTo>
                  <a:pt x="2768114" y="7597147"/>
                  <a:pt x="2743887" y="7602273"/>
                  <a:pt x="2730841" y="7622775"/>
                </a:cubicBezTo>
                <a:cubicBezTo>
                  <a:pt x="2793740" y="7642346"/>
                  <a:pt x="2845456" y="7624639"/>
                  <a:pt x="2898104" y="7611126"/>
                </a:cubicBezTo>
                <a:close/>
                <a:moveTo>
                  <a:pt x="1755647" y="10197161"/>
                </a:moveTo>
                <a:cubicBezTo>
                  <a:pt x="1776567" y="10132495"/>
                  <a:pt x="1733269" y="10074627"/>
                  <a:pt x="1684191" y="10035611"/>
                </a:cubicBezTo>
                <a:cubicBezTo>
                  <a:pt x="1756550" y="10102753"/>
                  <a:pt x="1750421" y="10210143"/>
                  <a:pt x="1675964" y="10290912"/>
                </a:cubicBezTo>
                <a:cubicBezTo>
                  <a:pt x="1632450" y="10337440"/>
                  <a:pt x="1577068" y="10354257"/>
                  <a:pt x="1524755" y="10347962"/>
                </a:cubicBezTo>
                <a:cubicBezTo>
                  <a:pt x="1522871" y="10352227"/>
                  <a:pt x="1561034" y="10363992"/>
                  <a:pt x="1573915" y="10362547"/>
                </a:cubicBezTo>
                <a:cubicBezTo>
                  <a:pt x="1628378" y="10357047"/>
                  <a:pt x="1736750" y="10256094"/>
                  <a:pt x="1755647" y="10197161"/>
                </a:cubicBezTo>
                <a:close/>
                <a:moveTo>
                  <a:pt x="4027076" y="5064064"/>
                </a:moveTo>
                <a:cubicBezTo>
                  <a:pt x="4027637" y="5057416"/>
                  <a:pt x="4019980" y="5049749"/>
                  <a:pt x="4014377" y="5042338"/>
                </a:cubicBezTo>
                <a:cubicBezTo>
                  <a:pt x="4002478" y="5046109"/>
                  <a:pt x="4022450" y="5066218"/>
                  <a:pt x="4027076" y="5064064"/>
                </a:cubicBezTo>
                <a:close/>
                <a:moveTo>
                  <a:pt x="5627025" y="1443054"/>
                </a:moveTo>
                <a:cubicBezTo>
                  <a:pt x="5615729" y="1433985"/>
                  <a:pt x="5621860" y="1422419"/>
                  <a:pt x="5610802" y="1413965"/>
                </a:cubicBezTo>
                <a:cubicBezTo>
                  <a:pt x="5603103" y="1423308"/>
                  <a:pt x="5612220" y="1452316"/>
                  <a:pt x="5627025" y="1443054"/>
                </a:cubicBezTo>
                <a:close/>
                <a:moveTo>
                  <a:pt x="6027825" y="552110"/>
                </a:moveTo>
                <a:cubicBezTo>
                  <a:pt x="6035574" y="543808"/>
                  <a:pt x="6021130" y="525701"/>
                  <a:pt x="6012040" y="527802"/>
                </a:cubicBezTo>
                <a:cubicBezTo>
                  <a:pt x="6017649" y="535888"/>
                  <a:pt x="6016390" y="544508"/>
                  <a:pt x="6027825" y="552110"/>
                </a:cubicBezTo>
                <a:close/>
                <a:moveTo>
                  <a:pt x="3713183" y="5819990"/>
                </a:moveTo>
                <a:cubicBezTo>
                  <a:pt x="3654005" y="5958544"/>
                  <a:pt x="3518802" y="6036983"/>
                  <a:pt x="3393384" y="6049382"/>
                </a:cubicBezTo>
                <a:cubicBezTo>
                  <a:pt x="3255882" y="6062562"/>
                  <a:pt x="3089486" y="5970176"/>
                  <a:pt x="3011105" y="5861102"/>
                </a:cubicBezTo>
                <a:cubicBezTo>
                  <a:pt x="2993890" y="5837688"/>
                  <a:pt x="2983999" y="5805783"/>
                  <a:pt x="2956899" y="5789724"/>
                </a:cubicBezTo>
                <a:cubicBezTo>
                  <a:pt x="2975942" y="5768571"/>
                  <a:pt x="2955449" y="5742181"/>
                  <a:pt x="2949802" y="5720308"/>
                </a:cubicBezTo>
                <a:cubicBezTo>
                  <a:pt x="2943626" y="5696165"/>
                  <a:pt x="2945554" y="5671011"/>
                  <a:pt x="2932897" y="5651141"/>
                </a:cubicBezTo>
                <a:cubicBezTo>
                  <a:pt x="2949796" y="5624446"/>
                  <a:pt x="2933696" y="5611214"/>
                  <a:pt x="2936062" y="5590842"/>
                </a:cubicBezTo>
                <a:cubicBezTo>
                  <a:pt x="2972536" y="5471329"/>
                  <a:pt x="3019845" y="5381584"/>
                  <a:pt x="3090370" y="5327083"/>
                </a:cubicBezTo>
                <a:cubicBezTo>
                  <a:pt x="3101249" y="5318635"/>
                  <a:pt x="3118446" y="5315523"/>
                  <a:pt x="3132262" y="5307355"/>
                </a:cubicBezTo>
                <a:cubicBezTo>
                  <a:pt x="3167990" y="5285405"/>
                  <a:pt x="3198843" y="5266402"/>
                  <a:pt x="3246489" y="5253288"/>
                </a:cubicBezTo>
                <a:cubicBezTo>
                  <a:pt x="3258660" y="5250001"/>
                  <a:pt x="3276910" y="5251435"/>
                  <a:pt x="3290602" y="5249324"/>
                </a:cubicBezTo>
                <a:cubicBezTo>
                  <a:pt x="3522650" y="5216225"/>
                  <a:pt x="3713598" y="5441325"/>
                  <a:pt x="3731183" y="5629086"/>
                </a:cubicBezTo>
                <a:cubicBezTo>
                  <a:pt x="3736784" y="5689181"/>
                  <a:pt x="3742298" y="5751785"/>
                  <a:pt x="3713183" y="5819990"/>
                </a:cubicBezTo>
                <a:close/>
                <a:moveTo>
                  <a:pt x="3450019" y="6416321"/>
                </a:moveTo>
                <a:cubicBezTo>
                  <a:pt x="3442691" y="6371719"/>
                  <a:pt x="3441469" y="6323688"/>
                  <a:pt x="3410143" y="6292994"/>
                </a:cubicBezTo>
                <a:cubicBezTo>
                  <a:pt x="3409124" y="6333397"/>
                  <a:pt x="3432916" y="6363826"/>
                  <a:pt x="3442690" y="6398273"/>
                </a:cubicBezTo>
                <a:cubicBezTo>
                  <a:pt x="3444692" y="6405286"/>
                  <a:pt x="3434285" y="6414986"/>
                  <a:pt x="3450019" y="6416321"/>
                </a:cubicBezTo>
                <a:close/>
                <a:moveTo>
                  <a:pt x="5498350" y="1783543"/>
                </a:moveTo>
                <a:cubicBezTo>
                  <a:pt x="5512023" y="1695210"/>
                  <a:pt x="5503565" y="1615523"/>
                  <a:pt x="5447061" y="1555168"/>
                </a:cubicBezTo>
                <a:cubicBezTo>
                  <a:pt x="5404671" y="1583182"/>
                  <a:pt x="5364743" y="1618323"/>
                  <a:pt x="5325635" y="1655839"/>
                </a:cubicBezTo>
                <a:cubicBezTo>
                  <a:pt x="5359912" y="1703329"/>
                  <a:pt x="5397319" y="1748730"/>
                  <a:pt x="5406080" y="1805942"/>
                </a:cubicBezTo>
                <a:cubicBezTo>
                  <a:pt x="5436766" y="1797919"/>
                  <a:pt x="5470783" y="1798741"/>
                  <a:pt x="5498350" y="1783543"/>
                </a:cubicBezTo>
                <a:close/>
                <a:moveTo>
                  <a:pt x="1048739" y="11873475"/>
                </a:moveTo>
                <a:cubicBezTo>
                  <a:pt x="1053019" y="11865541"/>
                  <a:pt x="1054244" y="11857571"/>
                  <a:pt x="1050519" y="11849550"/>
                </a:cubicBezTo>
                <a:cubicBezTo>
                  <a:pt x="1036218" y="11873832"/>
                  <a:pt x="966814" y="11916607"/>
                  <a:pt x="979006" y="11944435"/>
                </a:cubicBezTo>
                <a:cubicBezTo>
                  <a:pt x="995581" y="11920775"/>
                  <a:pt x="1035902" y="11897281"/>
                  <a:pt x="1048739" y="11873475"/>
                </a:cubicBezTo>
                <a:close/>
                <a:moveTo>
                  <a:pt x="2058939" y="9587907"/>
                </a:moveTo>
                <a:cubicBezTo>
                  <a:pt x="2098163" y="9504021"/>
                  <a:pt x="2111211" y="9400666"/>
                  <a:pt x="2088713" y="9328772"/>
                </a:cubicBezTo>
                <a:lnTo>
                  <a:pt x="2073836" y="9299107"/>
                </a:lnTo>
                <a:lnTo>
                  <a:pt x="2137020" y="9153243"/>
                </a:lnTo>
                <a:cubicBezTo>
                  <a:pt x="2166630" y="9051597"/>
                  <a:pt x="2133078" y="8961306"/>
                  <a:pt x="2099657" y="8886880"/>
                </a:cubicBezTo>
                <a:cubicBezTo>
                  <a:pt x="2074851" y="8831048"/>
                  <a:pt x="2078056" y="8823795"/>
                  <a:pt x="2022373" y="8812450"/>
                </a:cubicBezTo>
                <a:cubicBezTo>
                  <a:pt x="1979344" y="8803636"/>
                  <a:pt x="1937694" y="8797471"/>
                  <a:pt x="1900549" y="8793806"/>
                </a:cubicBezTo>
                <a:cubicBezTo>
                  <a:pt x="1765667" y="8781631"/>
                  <a:pt x="1630802" y="8756715"/>
                  <a:pt x="1507502" y="8755266"/>
                </a:cubicBezTo>
                <a:cubicBezTo>
                  <a:pt x="1490354" y="8754828"/>
                  <a:pt x="1451353" y="8747284"/>
                  <a:pt x="1444826" y="8772445"/>
                </a:cubicBezTo>
                <a:cubicBezTo>
                  <a:pt x="1429068" y="8779250"/>
                  <a:pt x="1447567" y="8790483"/>
                  <a:pt x="1449850" y="8794551"/>
                </a:cubicBezTo>
                <a:cubicBezTo>
                  <a:pt x="1487064" y="8860392"/>
                  <a:pt x="1519489" y="8935270"/>
                  <a:pt x="1514986" y="9018929"/>
                </a:cubicBezTo>
                <a:lnTo>
                  <a:pt x="1514343" y="9023383"/>
                </a:lnTo>
                <a:lnTo>
                  <a:pt x="1507595" y="9070176"/>
                </a:lnTo>
                <a:cubicBezTo>
                  <a:pt x="1499371" y="9105040"/>
                  <a:pt x="1484210" y="9141301"/>
                  <a:pt x="1460055" y="9178942"/>
                </a:cubicBezTo>
                <a:cubicBezTo>
                  <a:pt x="1561445" y="9189577"/>
                  <a:pt x="1663682" y="9202626"/>
                  <a:pt x="1766230" y="9216703"/>
                </a:cubicBezTo>
                <a:lnTo>
                  <a:pt x="1996897" y="9249605"/>
                </a:lnTo>
                <a:lnTo>
                  <a:pt x="2074265" y="9260641"/>
                </a:lnTo>
                <a:lnTo>
                  <a:pt x="2108987" y="9214266"/>
                </a:lnTo>
                <a:lnTo>
                  <a:pt x="2071840" y="9295130"/>
                </a:lnTo>
                <a:lnTo>
                  <a:pt x="2065028" y="9281546"/>
                </a:lnTo>
                <a:cubicBezTo>
                  <a:pt x="2041618" y="9276811"/>
                  <a:pt x="2021593" y="9281730"/>
                  <a:pt x="1992991" y="9264504"/>
                </a:cubicBezTo>
                <a:cubicBezTo>
                  <a:pt x="1900722" y="9265547"/>
                  <a:pt x="1797672" y="9233273"/>
                  <a:pt x="1700171" y="9225377"/>
                </a:cubicBezTo>
                <a:cubicBezTo>
                  <a:pt x="1619869" y="9218960"/>
                  <a:pt x="1541939" y="9214102"/>
                  <a:pt x="1462935" y="9195511"/>
                </a:cubicBezTo>
                <a:cubicBezTo>
                  <a:pt x="1457073" y="9221476"/>
                  <a:pt x="1472755" y="9243702"/>
                  <a:pt x="1472778" y="9274817"/>
                </a:cubicBezTo>
                <a:cubicBezTo>
                  <a:pt x="1473642" y="9362902"/>
                  <a:pt x="1425297" y="9474628"/>
                  <a:pt x="1364821" y="9542239"/>
                </a:cubicBezTo>
                <a:cubicBezTo>
                  <a:pt x="1478680" y="9599686"/>
                  <a:pt x="1595313" y="9605838"/>
                  <a:pt x="1701897" y="9650892"/>
                </a:cubicBezTo>
                <a:cubicBezTo>
                  <a:pt x="1714699" y="9656548"/>
                  <a:pt x="1720692" y="9646449"/>
                  <a:pt x="1732968" y="9649833"/>
                </a:cubicBezTo>
                <a:cubicBezTo>
                  <a:pt x="1761788" y="9669450"/>
                  <a:pt x="1795078" y="9680972"/>
                  <a:pt x="1829205" y="9690889"/>
                </a:cubicBezTo>
                <a:lnTo>
                  <a:pt x="1882451" y="9707410"/>
                </a:lnTo>
                <a:lnTo>
                  <a:pt x="1869675" y="9735221"/>
                </a:lnTo>
                <a:lnTo>
                  <a:pt x="1864020" y="9748021"/>
                </a:lnTo>
                <a:cubicBezTo>
                  <a:pt x="1873031" y="9753021"/>
                  <a:pt x="1879183" y="9750641"/>
                  <a:pt x="1882477" y="9740878"/>
                </a:cubicBezTo>
                <a:lnTo>
                  <a:pt x="1895254" y="9711382"/>
                </a:lnTo>
                <a:lnTo>
                  <a:pt x="1930465" y="9722308"/>
                </a:lnTo>
                <a:cubicBezTo>
                  <a:pt x="1985379" y="9702783"/>
                  <a:pt x="2029521" y="9650821"/>
                  <a:pt x="2058939" y="9587907"/>
                </a:cubicBezTo>
                <a:close/>
                <a:moveTo>
                  <a:pt x="5649528" y="1463703"/>
                </a:moveTo>
                <a:cubicBezTo>
                  <a:pt x="5645110" y="1458692"/>
                  <a:pt x="5646707" y="1452770"/>
                  <a:pt x="5640017" y="1448285"/>
                </a:cubicBezTo>
                <a:cubicBezTo>
                  <a:pt x="5632457" y="1456160"/>
                  <a:pt x="5641779" y="1472004"/>
                  <a:pt x="5649528" y="1463703"/>
                </a:cubicBezTo>
                <a:close/>
                <a:moveTo>
                  <a:pt x="4049030" y="5089252"/>
                </a:moveTo>
                <a:cubicBezTo>
                  <a:pt x="4033556" y="5109932"/>
                  <a:pt x="4005131" y="5118173"/>
                  <a:pt x="3983975" y="5088941"/>
                </a:cubicBezTo>
                <a:cubicBezTo>
                  <a:pt x="3973676" y="5075282"/>
                  <a:pt x="3972252" y="5042567"/>
                  <a:pt x="3983212" y="5030703"/>
                </a:cubicBezTo>
                <a:cubicBezTo>
                  <a:pt x="4010079" y="5000243"/>
                  <a:pt x="4047943" y="5027820"/>
                  <a:pt x="4059439" y="5065350"/>
                </a:cubicBezTo>
                <a:cubicBezTo>
                  <a:pt x="4057907" y="5074082"/>
                  <a:pt x="4054188" y="5082357"/>
                  <a:pt x="4049030" y="5089252"/>
                </a:cubicBezTo>
                <a:close/>
                <a:moveTo>
                  <a:pt x="5470132" y="1877434"/>
                </a:moveTo>
                <a:cubicBezTo>
                  <a:pt x="5480507" y="1856354"/>
                  <a:pt x="5487817" y="1833065"/>
                  <a:pt x="5491178" y="1809489"/>
                </a:cubicBezTo>
                <a:cubicBezTo>
                  <a:pt x="5461893" y="1802725"/>
                  <a:pt x="5441776" y="1820119"/>
                  <a:pt x="5415467" y="1822505"/>
                </a:cubicBezTo>
                <a:cubicBezTo>
                  <a:pt x="5422815" y="1858110"/>
                  <a:pt x="5419603" y="1897908"/>
                  <a:pt x="5430690" y="1932130"/>
                </a:cubicBezTo>
                <a:cubicBezTo>
                  <a:pt x="5446314" y="1917387"/>
                  <a:pt x="5459756" y="1898514"/>
                  <a:pt x="5470132" y="1877434"/>
                </a:cubicBezTo>
                <a:close/>
                <a:moveTo>
                  <a:pt x="6054501" y="555230"/>
                </a:moveTo>
                <a:cubicBezTo>
                  <a:pt x="6048576" y="553632"/>
                  <a:pt x="6049347" y="539188"/>
                  <a:pt x="6041072" y="545218"/>
                </a:cubicBezTo>
                <a:cubicBezTo>
                  <a:pt x="6042840" y="551607"/>
                  <a:pt x="6045284" y="563393"/>
                  <a:pt x="6054501" y="555230"/>
                </a:cubicBezTo>
                <a:close/>
                <a:moveTo>
                  <a:pt x="1082504" y="11810642"/>
                </a:moveTo>
                <a:cubicBezTo>
                  <a:pt x="1070016" y="11798495"/>
                  <a:pt x="1083871" y="11786766"/>
                  <a:pt x="1063235" y="11774587"/>
                </a:cubicBezTo>
                <a:cubicBezTo>
                  <a:pt x="1049042" y="11783617"/>
                  <a:pt x="1073444" y="11826529"/>
                  <a:pt x="1082504" y="11810642"/>
                </a:cubicBezTo>
                <a:close/>
                <a:moveTo>
                  <a:pt x="2928410" y="7633485"/>
                </a:moveTo>
                <a:cubicBezTo>
                  <a:pt x="2912576" y="7664742"/>
                  <a:pt x="2889601" y="7692787"/>
                  <a:pt x="2871081" y="7725289"/>
                </a:cubicBezTo>
                <a:cubicBezTo>
                  <a:pt x="2799330" y="7765362"/>
                  <a:pt x="2729443" y="7810096"/>
                  <a:pt x="2626477" y="7748121"/>
                </a:cubicBezTo>
                <a:cubicBezTo>
                  <a:pt x="2573363" y="7835724"/>
                  <a:pt x="2502545" y="7864148"/>
                  <a:pt x="2454090" y="7966662"/>
                </a:cubicBezTo>
                <a:cubicBezTo>
                  <a:pt x="2425669" y="7953615"/>
                  <a:pt x="2410760" y="7936374"/>
                  <a:pt x="2410294" y="7914939"/>
                </a:cubicBezTo>
                <a:cubicBezTo>
                  <a:pt x="2455022" y="7854829"/>
                  <a:pt x="2529102" y="7803572"/>
                  <a:pt x="2585011" y="7745326"/>
                </a:cubicBezTo>
                <a:cubicBezTo>
                  <a:pt x="2580352" y="7712708"/>
                  <a:pt x="2558454" y="7695932"/>
                  <a:pt x="2554727" y="7667508"/>
                </a:cubicBezTo>
                <a:cubicBezTo>
                  <a:pt x="2548204" y="7618115"/>
                  <a:pt x="2568238" y="7549617"/>
                  <a:pt x="2587806" y="7514204"/>
                </a:cubicBezTo>
                <a:cubicBezTo>
                  <a:pt x="2616227" y="7463413"/>
                  <a:pt x="2667478" y="7420077"/>
                  <a:pt x="2718262" y="7402371"/>
                </a:cubicBezTo>
                <a:cubicBezTo>
                  <a:pt x="2779296" y="7381402"/>
                  <a:pt x="2849649" y="7392119"/>
                  <a:pt x="2897638" y="7359035"/>
                </a:cubicBezTo>
                <a:cubicBezTo>
                  <a:pt x="2904160" y="7348784"/>
                  <a:pt x="2908819" y="7333407"/>
                  <a:pt x="2917672" y="7331543"/>
                </a:cubicBezTo>
                <a:cubicBezTo>
                  <a:pt x="2919536" y="7332475"/>
                  <a:pt x="2922331" y="7333873"/>
                  <a:pt x="2925127" y="7335271"/>
                </a:cubicBezTo>
                <a:cubicBezTo>
                  <a:pt x="2940502" y="7353444"/>
                  <a:pt x="2953081" y="7383266"/>
                  <a:pt x="2957274" y="7409360"/>
                </a:cubicBezTo>
                <a:cubicBezTo>
                  <a:pt x="2965195" y="7461083"/>
                  <a:pt x="2959138" y="7541230"/>
                  <a:pt x="2941433" y="7600874"/>
                </a:cubicBezTo>
                <a:cubicBezTo>
                  <a:pt x="2938172" y="7612291"/>
                  <a:pt x="2933688" y="7623066"/>
                  <a:pt x="2928410" y="7633485"/>
                </a:cubicBezTo>
                <a:close/>
                <a:moveTo>
                  <a:pt x="6068431" y="536404"/>
                </a:moveTo>
                <a:cubicBezTo>
                  <a:pt x="6066912" y="535224"/>
                  <a:pt x="6065582" y="533616"/>
                  <a:pt x="6067993" y="531623"/>
                </a:cubicBezTo>
                <a:cubicBezTo>
                  <a:pt x="6066048" y="530253"/>
                  <a:pt x="6064529" y="529072"/>
                  <a:pt x="6062583" y="527703"/>
                </a:cubicBezTo>
                <a:cubicBezTo>
                  <a:pt x="6053355" y="531273"/>
                  <a:pt x="6065792" y="542376"/>
                  <a:pt x="6068431" y="536404"/>
                </a:cubicBezTo>
                <a:close/>
                <a:moveTo>
                  <a:pt x="5415328" y="2016370"/>
                </a:moveTo>
                <a:cubicBezTo>
                  <a:pt x="5408937" y="2013258"/>
                  <a:pt x="5415175" y="2004779"/>
                  <a:pt x="5404339" y="2003660"/>
                </a:cubicBezTo>
                <a:cubicBezTo>
                  <a:pt x="5346152" y="2030523"/>
                  <a:pt x="5263479" y="2071156"/>
                  <a:pt x="5180241" y="2064767"/>
                </a:cubicBezTo>
                <a:cubicBezTo>
                  <a:pt x="5154618" y="2062240"/>
                  <a:pt x="5121918" y="2061515"/>
                  <a:pt x="5101495" y="2055727"/>
                </a:cubicBezTo>
                <a:cubicBezTo>
                  <a:pt x="5039565" y="2038317"/>
                  <a:pt x="4993889" y="1988344"/>
                  <a:pt x="4948766" y="1948998"/>
                </a:cubicBezTo>
                <a:cubicBezTo>
                  <a:pt x="4943957" y="1937730"/>
                  <a:pt x="4931375" y="1942438"/>
                  <a:pt x="4920825" y="1937370"/>
                </a:cubicBezTo>
                <a:cubicBezTo>
                  <a:pt x="4925346" y="1929759"/>
                  <a:pt x="4925775" y="1923835"/>
                  <a:pt x="4924839" y="1918473"/>
                </a:cubicBezTo>
                <a:cubicBezTo>
                  <a:pt x="4857765" y="1848746"/>
                  <a:pt x="4834270" y="1711721"/>
                  <a:pt x="4872353" y="1615240"/>
                </a:cubicBezTo>
                <a:cubicBezTo>
                  <a:pt x="4874403" y="1609765"/>
                  <a:pt x="4894444" y="1597990"/>
                  <a:pt x="4879219" y="1588941"/>
                </a:cubicBezTo>
                <a:cubicBezTo>
                  <a:pt x="4876967" y="1583484"/>
                  <a:pt x="4868601" y="1580228"/>
                  <a:pt x="4859930" y="1576620"/>
                </a:cubicBezTo>
                <a:cubicBezTo>
                  <a:pt x="4810905" y="1659732"/>
                  <a:pt x="4803479" y="1730323"/>
                  <a:pt x="4815169" y="1797343"/>
                </a:cubicBezTo>
                <a:cubicBezTo>
                  <a:pt x="4838645" y="1930065"/>
                  <a:pt x="4964885" y="2055379"/>
                  <a:pt x="5095373" y="2090020"/>
                </a:cubicBezTo>
                <a:cubicBezTo>
                  <a:pt x="5169360" y="2109962"/>
                  <a:pt x="5273164" y="2097336"/>
                  <a:pt x="5340546" y="2066839"/>
                </a:cubicBezTo>
                <a:cubicBezTo>
                  <a:pt x="5362771" y="2056878"/>
                  <a:pt x="5402757" y="2034644"/>
                  <a:pt x="5415328" y="2016370"/>
                </a:cubicBezTo>
                <a:close/>
                <a:moveTo>
                  <a:pt x="5882174" y="966913"/>
                </a:moveTo>
                <a:cubicBezTo>
                  <a:pt x="5884369" y="961741"/>
                  <a:pt x="5884771" y="956359"/>
                  <a:pt x="5880327" y="954217"/>
                </a:cubicBezTo>
                <a:cubicBezTo>
                  <a:pt x="5878225" y="965482"/>
                  <a:pt x="5862991" y="969869"/>
                  <a:pt x="5873257" y="978351"/>
                </a:cubicBezTo>
                <a:cubicBezTo>
                  <a:pt x="5875989" y="977047"/>
                  <a:pt x="5879979" y="972085"/>
                  <a:pt x="5882174" y="966913"/>
                </a:cubicBezTo>
                <a:close/>
                <a:moveTo>
                  <a:pt x="926785" y="12186756"/>
                </a:moveTo>
                <a:cubicBezTo>
                  <a:pt x="890815" y="12219994"/>
                  <a:pt x="821184" y="12286978"/>
                  <a:pt x="772397" y="12317112"/>
                </a:cubicBezTo>
                <a:cubicBezTo>
                  <a:pt x="755542" y="12302499"/>
                  <a:pt x="743260" y="12287861"/>
                  <a:pt x="745120" y="12273329"/>
                </a:cubicBezTo>
                <a:cubicBezTo>
                  <a:pt x="807769" y="12241643"/>
                  <a:pt x="833839" y="12176907"/>
                  <a:pt x="872314" y="12139146"/>
                </a:cubicBezTo>
                <a:cubicBezTo>
                  <a:pt x="896643" y="12167808"/>
                  <a:pt x="914184" y="12164812"/>
                  <a:pt x="926785" y="12186756"/>
                </a:cubicBezTo>
                <a:close/>
                <a:moveTo>
                  <a:pt x="5862528" y="1018084"/>
                </a:moveTo>
                <a:cubicBezTo>
                  <a:pt x="5864260" y="1005220"/>
                  <a:pt x="5872615" y="998511"/>
                  <a:pt x="5862507" y="987230"/>
                </a:cubicBezTo>
                <a:cubicBezTo>
                  <a:pt x="5855471" y="999902"/>
                  <a:pt x="5853235" y="1011468"/>
                  <a:pt x="5862528" y="1018084"/>
                </a:cubicBezTo>
                <a:close/>
                <a:moveTo>
                  <a:pt x="5902968" y="926560"/>
                </a:moveTo>
                <a:cubicBezTo>
                  <a:pt x="5893506" y="919511"/>
                  <a:pt x="5876976" y="948790"/>
                  <a:pt x="5887534" y="954172"/>
                </a:cubicBezTo>
                <a:cubicBezTo>
                  <a:pt x="5891166" y="941072"/>
                  <a:pt x="5897823" y="935764"/>
                  <a:pt x="5902968" y="926560"/>
                </a:cubicBezTo>
                <a:close/>
                <a:moveTo>
                  <a:pt x="5846894" y="1068921"/>
                </a:moveTo>
                <a:cubicBezTo>
                  <a:pt x="5850270" y="1059653"/>
                  <a:pt x="5853212" y="1038357"/>
                  <a:pt x="5845414" y="1041368"/>
                </a:cubicBezTo>
                <a:cubicBezTo>
                  <a:pt x="5849606" y="1048958"/>
                  <a:pt x="5838069" y="1062870"/>
                  <a:pt x="5846894" y="1068921"/>
                </a:cubicBezTo>
                <a:close/>
                <a:moveTo>
                  <a:pt x="5280791" y="2353901"/>
                </a:moveTo>
                <a:cubicBezTo>
                  <a:pt x="5275404" y="2347377"/>
                  <a:pt x="5253832" y="2340767"/>
                  <a:pt x="5260321" y="2354210"/>
                </a:cubicBezTo>
                <a:cubicBezTo>
                  <a:pt x="5267102" y="2344530"/>
                  <a:pt x="5274126" y="2370844"/>
                  <a:pt x="5280791" y="2353901"/>
                </a:cubicBezTo>
                <a:close/>
                <a:moveTo>
                  <a:pt x="5918195" y="914055"/>
                </a:moveTo>
                <a:cubicBezTo>
                  <a:pt x="5920063" y="911249"/>
                  <a:pt x="5919826" y="907110"/>
                  <a:pt x="5915750" y="904950"/>
                </a:cubicBezTo>
                <a:cubicBezTo>
                  <a:pt x="5911595" y="910288"/>
                  <a:pt x="5904813" y="906932"/>
                  <a:pt x="5908006" y="915158"/>
                </a:cubicBezTo>
                <a:cubicBezTo>
                  <a:pt x="5912352" y="918333"/>
                  <a:pt x="5916326" y="916861"/>
                  <a:pt x="5918195" y="914055"/>
                </a:cubicBezTo>
                <a:close/>
                <a:moveTo>
                  <a:pt x="2630212" y="8357817"/>
                </a:moveTo>
                <a:cubicBezTo>
                  <a:pt x="2594083" y="8346255"/>
                  <a:pt x="2562530" y="8329014"/>
                  <a:pt x="2522712" y="8320314"/>
                </a:cubicBezTo>
                <a:cubicBezTo>
                  <a:pt x="2508584" y="8341561"/>
                  <a:pt x="2502051" y="8370628"/>
                  <a:pt x="2488398" y="8392335"/>
                </a:cubicBezTo>
                <a:cubicBezTo>
                  <a:pt x="2518626" y="8443229"/>
                  <a:pt x="2501880" y="8533652"/>
                  <a:pt x="2445082" y="8542976"/>
                </a:cubicBezTo>
                <a:cubicBezTo>
                  <a:pt x="2450502" y="8589600"/>
                  <a:pt x="2447266" y="8620480"/>
                  <a:pt x="2450706" y="8660130"/>
                </a:cubicBezTo>
                <a:cubicBezTo>
                  <a:pt x="2429811" y="8667006"/>
                  <a:pt x="2408427" y="8672489"/>
                  <a:pt x="2386885" y="8668165"/>
                </a:cubicBezTo>
                <a:cubicBezTo>
                  <a:pt x="2362091" y="8635868"/>
                  <a:pt x="2384844" y="8570572"/>
                  <a:pt x="2384822" y="8540211"/>
                </a:cubicBezTo>
                <a:cubicBezTo>
                  <a:pt x="2364559" y="8528392"/>
                  <a:pt x="2345222" y="8516093"/>
                  <a:pt x="2334142" y="8494784"/>
                </a:cubicBezTo>
                <a:cubicBezTo>
                  <a:pt x="2330251" y="8456077"/>
                  <a:pt x="2335368" y="8426099"/>
                  <a:pt x="2350437" y="8405303"/>
                </a:cubicBezTo>
                <a:cubicBezTo>
                  <a:pt x="2342519" y="8377404"/>
                  <a:pt x="2332297" y="8351412"/>
                  <a:pt x="2324378" y="8323512"/>
                </a:cubicBezTo>
                <a:cubicBezTo>
                  <a:pt x="2282054" y="8333070"/>
                  <a:pt x="2249689" y="8352276"/>
                  <a:pt x="2221583" y="8375151"/>
                </a:cubicBezTo>
                <a:cubicBezTo>
                  <a:pt x="2198182" y="8371325"/>
                  <a:pt x="2186003" y="8339758"/>
                  <a:pt x="2188577" y="8325703"/>
                </a:cubicBezTo>
                <a:cubicBezTo>
                  <a:pt x="2193319" y="8301336"/>
                  <a:pt x="2262446" y="8274998"/>
                  <a:pt x="2302000" y="8267353"/>
                </a:cubicBezTo>
                <a:cubicBezTo>
                  <a:pt x="2280013" y="8206517"/>
                  <a:pt x="2260028" y="8125095"/>
                  <a:pt x="2237936" y="8057720"/>
                </a:cubicBezTo>
                <a:cubicBezTo>
                  <a:pt x="2233533" y="8045179"/>
                  <a:pt x="2220752" y="8034174"/>
                  <a:pt x="2226570" y="8018666"/>
                </a:cubicBezTo>
                <a:cubicBezTo>
                  <a:pt x="2234353" y="8009199"/>
                  <a:pt x="2244386" y="8023517"/>
                  <a:pt x="2251251" y="8014998"/>
                </a:cubicBezTo>
                <a:cubicBezTo>
                  <a:pt x="2254645" y="7993924"/>
                  <a:pt x="2232546" y="7984004"/>
                  <a:pt x="2247291" y="7972088"/>
                </a:cubicBezTo>
                <a:cubicBezTo>
                  <a:pt x="2274290" y="7967449"/>
                  <a:pt x="2270053" y="7994142"/>
                  <a:pt x="2276390" y="8010856"/>
                </a:cubicBezTo>
                <a:cubicBezTo>
                  <a:pt x="2283030" y="8017289"/>
                  <a:pt x="2282427" y="8008890"/>
                  <a:pt x="2294124" y="8010570"/>
                </a:cubicBezTo>
                <a:cubicBezTo>
                  <a:pt x="2317812" y="8090064"/>
                  <a:pt x="2337368" y="8173828"/>
                  <a:pt x="2358753" y="8255227"/>
                </a:cubicBezTo>
                <a:cubicBezTo>
                  <a:pt x="2401626" y="8250799"/>
                  <a:pt x="2443167" y="8250596"/>
                  <a:pt x="2483414" y="8256953"/>
                </a:cubicBezTo>
                <a:cubicBezTo>
                  <a:pt x="2519964" y="8178824"/>
                  <a:pt x="2556716" y="8084342"/>
                  <a:pt x="2582059" y="8005926"/>
                </a:cubicBezTo>
                <a:cubicBezTo>
                  <a:pt x="2586650" y="8001181"/>
                  <a:pt x="2602050" y="8000932"/>
                  <a:pt x="2606792" y="8005527"/>
                </a:cubicBezTo>
                <a:cubicBezTo>
                  <a:pt x="2613619" y="7994674"/>
                  <a:pt x="2610480" y="7973704"/>
                  <a:pt x="2623953" y="7969750"/>
                </a:cubicBezTo>
                <a:cubicBezTo>
                  <a:pt x="2644020" y="7969426"/>
                  <a:pt x="2631872" y="7997649"/>
                  <a:pt x="2628259" y="8005181"/>
                </a:cubicBezTo>
                <a:cubicBezTo>
                  <a:pt x="2627529" y="8017804"/>
                  <a:pt x="2645173" y="8011915"/>
                  <a:pt x="2643072" y="8026429"/>
                </a:cubicBezTo>
                <a:cubicBezTo>
                  <a:pt x="2610775" y="8107760"/>
                  <a:pt x="2577515" y="8187238"/>
                  <a:pt x="2543321" y="8266731"/>
                </a:cubicBezTo>
                <a:cubicBezTo>
                  <a:pt x="2573015" y="8284469"/>
                  <a:pt x="2612810" y="8291768"/>
                  <a:pt x="2647554" y="8304287"/>
                </a:cubicBezTo>
                <a:cubicBezTo>
                  <a:pt x="2644619" y="8324887"/>
                  <a:pt x="2638845" y="8343198"/>
                  <a:pt x="2630212" y="8357817"/>
                </a:cubicBezTo>
                <a:close/>
                <a:moveTo>
                  <a:pt x="2085760" y="9591598"/>
                </a:moveTo>
                <a:cubicBezTo>
                  <a:pt x="2078999" y="9608139"/>
                  <a:pt x="2071137" y="9624416"/>
                  <a:pt x="2062102" y="9640247"/>
                </a:cubicBezTo>
                <a:cubicBezTo>
                  <a:pt x="2032615" y="9691977"/>
                  <a:pt x="1990651" y="9714228"/>
                  <a:pt x="1950176" y="9745805"/>
                </a:cubicBezTo>
                <a:cubicBezTo>
                  <a:pt x="1937324" y="9739107"/>
                  <a:pt x="1929287" y="9745754"/>
                  <a:pt x="1914579" y="9735176"/>
                </a:cubicBezTo>
                <a:cubicBezTo>
                  <a:pt x="1902523" y="9745147"/>
                  <a:pt x="1894090" y="9765386"/>
                  <a:pt x="1881846" y="9775783"/>
                </a:cubicBezTo>
                <a:cubicBezTo>
                  <a:pt x="1677287" y="9743529"/>
                  <a:pt x="1455426" y="9663858"/>
                  <a:pt x="1255151" y="9598824"/>
                </a:cubicBezTo>
                <a:cubicBezTo>
                  <a:pt x="1261956" y="9570726"/>
                  <a:pt x="1293649" y="9552096"/>
                  <a:pt x="1312581" y="9524256"/>
                </a:cubicBezTo>
                <a:cubicBezTo>
                  <a:pt x="1332692" y="9494900"/>
                  <a:pt x="1352555" y="9460334"/>
                  <a:pt x="1369680" y="9429657"/>
                </a:cubicBezTo>
                <a:cubicBezTo>
                  <a:pt x="1419020" y="9338768"/>
                  <a:pt x="1408409" y="9234648"/>
                  <a:pt x="1377669" y="9172625"/>
                </a:cubicBezTo>
                <a:cubicBezTo>
                  <a:pt x="1411546" y="9155978"/>
                  <a:pt x="1423974" y="9101300"/>
                  <a:pt x="1425736" y="9063837"/>
                </a:cubicBezTo>
                <a:cubicBezTo>
                  <a:pt x="1429797" y="8995774"/>
                  <a:pt x="1411212" y="8925863"/>
                  <a:pt x="1385771" y="8861081"/>
                </a:cubicBezTo>
                <a:cubicBezTo>
                  <a:pt x="1374624" y="8833210"/>
                  <a:pt x="1360945" y="8796062"/>
                  <a:pt x="1346294" y="8769193"/>
                </a:cubicBezTo>
                <a:cubicBezTo>
                  <a:pt x="1330453" y="8739247"/>
                  <a:pt x="1292065" y="8709538"/>
                  <a:pt x="1318884" y="8671926"/>
                </a:cubicBezTo>
                <a:cubicBezTo>
                  <a:pt x="1374227" y="8658646"/>
                  <a:pt x="1431051" y="8672026"/>
                  <a:pt x="1487427" y="8676029"/>
                </a:cubicBezTo>
                <a:cubicBezTo>
                  <a:pt x="1647317" y="8687016"/>
                  <a:pt x="1829128" y="8693412"/>
                  <a:pt x="2008262" y="8731259"/>
                </a:cubicBezTo>
                <a:cubicBezTo>
                  <a:pt x="2040100" y="8755015"/>
                  <a:pt x="2027850" y="8804672"/>
                  <a:pt x="2077200" y="8801491"/>
                </a:cubicBezTo>
                <a:cubicBezTo>
                  <a:pt x="2152870" y="8916511"/>
                  <a:pt x="2221673" y="9115181"/>
                  <a:pt x="2091334" y="9268183"/>
                </a:cubicBezTo>
                <a:cubicBezTo>
                  <a:pt x="2126536" y="9347093"/>
                  <a:pt x="2133092" y="9475809"/>
                  <a:pt x="2085760" y="9591598"/>
                </a:cubicBezTo>
                <a:close/>
                <a:moveTo>
                  <a:pt x="6077686" y="563945"/>
                </a:moveTo>
                <a:cubicBezTo>
                  <a:pt x="6072327" y="561067"/>
                  <a:pt x="6073784" y="556613"/>
                  <a:pt x="6068613" y="553308"/>
                </a:cubicBezTo>
                <a:cubicBezTo>
                  <a:pt x="6062283" y="560708"/>
                  <a:pt x="6071783" y="571533"/>
                  <a:pt x="6077686" y="563945"/>
                </a:cubicBezTo>
                <a:close/>
                <a:moveTo>
                  <a:pt x="3415970" y="6589200"/>
                </a:moveTo>
                <a:cubicBezTo>
                  <a:pt x="3417004" y="6584551"/>
                  <a:pt x="3419459" y="6578996"/>
                  <a:pt x="3415191" y="6577110"/>
                </a:cubicBezTo>
                <a:cubicBezTo>
                  <a:pt x="3413590" y="6583042"/>
                  <a:pt x="3404956" y="6577184"/>
                  <a:pt x="3404973" y="6586384"/>
                </a:cubicBezTo>
                <a:cubicBezTo>
                  <a:pt x="3408576" y="6587465"/>
                  <a:pt x="3412178" y="6588546"/>
                  <a:pt x="3415970" y="6589200"/>
                </a:cubicBezTo>
                <a:close/>
                <a:moveTo>
                  <a:pt x="1509608" y="10909022"/>
                </a:moveTo>
                <a:lnTo>
                  <a:pt x="1506450" y="10898309"/>
                </a:lnTo>
                <a:cubicBezTo>
                  <a:pt x="1505398" y="10894738"/>
                  <a:pt x="1507854" y="10903071"/>
                  <a:pt x="1509608" y="10909022"/>
                </a:cubicBezTo>
                <a:close/>
                <a:moveTo>
                  <a:pt x="5676814" y="1483916"/>
                </a:moveTo>
                <a:cubicBezTo>
                  <a:pt x="5673815" y="1478002"/>
                  <a:pt x="5675362" y="1471039"/>
                  <a:pt x="5664265" y="1466136"/>
                </a:cubicBezTo>
                <a:cubicBezTo>
                  <a:pt x="5655902" y="1474676"/>
                  <a:pt x="5666792" y="1492743"/>
                  <a:pt x="5676814" y="1483916"/>
                </a:cubicBezTo>
                <a:close/>
                <a:moveTo>
                  <a:pt x="3408205" y="6619473"/>
                </a:moveTo>
                <a:cubicBezTo>
                  <a:pt x="3404356" y="6613176"/>
                  <a:pt x="3395254" y="6610687"/>
                  <a:pt x="3391905" y="6619421"/>
                </a:cubicBezTo>
                <a:cubicBezTo>
                  <a:pt x="3395754" y="6625717"/>
                  <a:pt x="3404430" y="6628018"/>
                  <a:pt x="3408205" y="6619473"/>
                </a:cubicBezTo>
                <a:close/>
                <a:moveTo>
                  <a:pt x="3458092" y="6507722"/>
                </a:moveTo>
                <a:cubicBezTo>
                  <a:pt x="3460636" y="6499654"/>
                  <a:pt x="3456337" y="6479370"/>
                  <a:pt x="3447160" y="6488593"/>
                </a:cubicBezTo>
                <a:cubicBezTo>
                  <a:pt x="3452618" y="6493558"/>
                  <a:pt x="3449556" y="6503950"/>
                  <a:pt x="3458092" y="6507722"/>
                </a:cubicBezTo>
                <a:close/>
                <a:moveTo>
                  <a:pt x="1101962" y="11846270"/>
                </a:moveTo>
                <a:cubicBezTo>
                  <a:pt x="1047091" y="11904647"/>
                  <a:pt x="964290" y="11973122"/>
                  <a:pt x="899533" y="12038862"/>
                </a:cubicBezTo>
                <a:cubicBezTo>
                  <a:pt x="843331" y="12095630"/>
                  <a:pt x="795082" y="12170192"/>
                  <a:pt x="716625" y="12211518"/>
                </a:cubicBezTo>
                <a:cubicBezTo>
                  <a:pt x="670191" y="12188451"/>
                  <a:pt x="643911" y="12132470"/>
                  <a:pt x="602706" y="12096413"/>
                </a:cubicBezTo>
                <a:cubicBezTo>
                  <a:pt x="632862" y="12023546"/>
                  <a:pt x="708907" y="11984215"/>
                  <a:pt x="773257" y="11927476"/>
                </a:cubicBezTo>
                <a:cubicBezTo>
                  <a:pt x="848436" y="11861243"/>
                  <a:pt x="933494" y="11743783"/>
                  <a:pt x="1031556" y="11719280"/>
                </a:cubicBezTo>
                <a:cubicBezTo>
                  <a:pt x="1081593" y="11743429"/>
                  <a:pt x="1120051" y="11800712"/>
                  <a:pt x="1101962" y="11846270"/>
                </a:cubicBezTo>
                <a:close/>
                <a:moveTo>
                  <a:pt x="5944643" y="894045"/>
                </a:moveTo>
                <a:cubicBezTo>
                  <a:pt x="5934988" y="889061"/>
                  <a:pt x="5931249" y="899962"/>
                  <a:pt x="5924282" y="901905"/>
                </a:cubicBezTo>
                <a:cubicBezTo>
                  <a:pt x="5932930" y="904291"/>
                  <a:pt x="5939861" y="901615"/>
                  <a:pt x="5944643" y="894045"/>
                </a:cubicBezTo>
                <a:close/>
                <a:moveTo>
                  <a:pt x="4335037" y="4538491"/>
                </a:moveTo>
                <a:cubicBezTo>
                  <a:pt x="4293622" y="4474907"/>
                  <a:pt x="4244926" y="4415914"/>
                  <a:pt x="4199839" y="4353149"/>
                </a:cubicBezTo>
                <a:cubicBezTo>
                  <a:pt x="4154475" y="4291277"/>
                  <a:pt x="4109970" y="4228205"/>
                  <a:pt x="4066909" y="4163626"/>
                </a:cubicBezTo>
                <a:cubicBezTo>
                  <a:pt x="4001546" y="4065297"/>
                  <a:pt x="3943048" y="3963718"/>
                  <a:pt x="3882046" y="3862342"/>
                </a:cubicBezTo>
                <a:cubicBezTo>
                  <a:pt x="3862728" y="3830003"/>
                  <a:pt x="3843725" y="3791902"/>
                  <a:pt x="3810912" y="3770045"/>
                </a:cubicBezTo>
                <a:cubicBezTo>
                  <a:pt x="3813403" y="3782535"/>
                  <a:pt x="3818066" y="3786417"/>
                  <a:pt x="3813901" y="3798316"/>
                </a:cubicBezTo>
                <a:cubicBezTo>
                  <a:pt x="3805357" y="3799095"/>
                  <a:pt x="3796812" y="3799873"/>
                  <a:pt x="3793514" y="3804226"/>
                </a:cubicBezTo>
                <a:cubicBezTo>
                  <a:pt x="3794189" y="3814690"/>
                  <a:pt x="3795756" y="3825429"/>
                  <a:pt x="3796876" y="3836031"/>
                </a:cubicBezTo>
                <a:cubicBezTo>
                  <a:pt x="3817717" y="3823912"/>
                  <a:pt x="3836950" y="3839132"/>
                  <a:pt x="3828142" y="3861317"/>
                </a:cubicBezTo>
                <a:cubicBezTo>
                  <a:pt x="3817952" y="3861099"/>
                  <a:pt x="3803185" y="3840910"/>
                  <a:pt x="3799119" y="3857234"/>
                </a:cubicBezTo>
                <a:cubicBezTo>
                  <a:pt x="3803184" y="3874117"/>
                  <a:pt x="3832366" y="3858715"/>
                  <a:pt x="3833546" y="3878613"/>
                </a:cubicBezTo>
                <a:cubicBezTo>
                  <a:pt x="3819440" y="3881581"/>
                  <a:pt x="3796062" y="3892428"/>
                  <a:pt x="3809452" y="3917074"/>
                </a:cubicBezTo>
                <a:cubicBezTo>
                  <a:pt x="3831591" y="3910240"/>
                  <a:pt x="3853919" y="3918603"/>
                  <a:pt x="3847177" y="3934101"/>
                </a:cubicBezTo>
                <a:cubicBezTo>
                  <a:pt x="3836469" y="3937141"/>
                  <a:pt x="3837958" y="3924416"/>
                  <a:pt x="3825531" y="3929855"/>
                </a:cubicBezTo>
                <a:cubicBezTo>
                  <a:pt x="3824284" y="3940214"/>
                  <a:pt x="3808704" y="3943214"/>
                  <a:pt x="3806939" y="3956831"/>
                </a:cubicBezTo>
                <a:cubicBezTo>
                  <a:pt x="3804729" y="3970310"/>
                  <a:pt x="3816592" y="3979347"/>
                  <a:pt x="3818565" y="3995095"/>
                </a:cubicBezTo>
                <a:cubicBezTo>
                  <a:pt x="3819450" y="4001717"/>
                  <a:pt x="3813784" y="4005827"/>
                  <a:pt x="3813364" y="4013511"/>
                </a:cubicBezTo>
                <a:cubicBezTo>
                  <a:pt x="3811659" y="4036425"/>
                  <a:pt x="3820013" y="4053656"/>
                  <a:pt x="3828964" y="4057886"/>
                </a:cubicBezTo>
                <a:cubicBezTo>
                  <a:pt x="3830360" y="4067596"/>
                  <a:pt x="3818832" y="4066965"/>
                  <a:pt x="3820537" y="4077258"/>
                </a:cubicBezTo>
                <a:cubicBezTo>
                  <a:pt x="3834969" y="4089042"/>
                  <a:pt x="3838498" y="4061808"/>
                  <a:pt x="3848577" y="4070294"/>
                </a:cubicBezTo>
                <a:cubicBezTo>
                  <a:pt x="3852642" y="4087177"/>
                  <a:pt x="3858498" y="4098265"/>
                  <a:pt x="3841782" y="4103356"/>
                </a:cubicBezTo>
                <a:cubicBezTo>
                  <a:pt x="3836812" y="4098890"/>
                  <a:pt x="3836721" y="4088118"/>
                  <a:pt x="3825566" y="4091021"/>
                </a:cubicBezTo>
                <a:cubicBezTo>
                  <a:pt x="3829382" y="4116617"/>
                  <a:pt x="3824319" y="4134587"/>
                  <a:pt x="3830089" y="4161763"/>
                </a:cubicBezTo>
                <a:cubicBezTo>
                  <a:pt x="3843807" y="4167955"/>
                  <a:pt x="3850292" y="4167517"/>
                  <a:pt x="3861900" y="4158405"/>
                </a:cubicBezTo>
                <a:cubicBezTo>
                  <a:pt x="3868168" y="4168156"/>
                  <a:pt x="3868568" y="4179511"/>
                  <a:pt x="3857892" y="4184026"/>
                </a:cubicBezTo>
                <a:cubicBezTo>
                  <a:pt x="3847636" y="4180859"/>
                  <a:pt x="3842115" y="4178176"/>
                  <a:pt x="3832777" y="4183105"/>
                </a:cubicBezTo>
                <a:cubicBezTo>
                  <a:pt x="3820736" y="4212593"/>
                  <a:pt x="3852468" y="4218977"/>
                  <a:pt x="3847765" y="4253174"/>
                </a:cubicBezTo>
                <a:cubicBezTo>
                  <a:pt x="3859569" y="4252914"/>
                  <a:pt x="3853785" y="4238430"/>
                  <a:pt x="3863943" y="4237173"/>
                </a:cubicBezTo>
                <a:cubicBezTo>
                  <a:pt x="3872861" y="4239928"/>
                  <a:pt x="3888829" y="4260975"/>
                  <a:pt x="3874376" y="4268231"/>
                </a:cubicBezTo>
                <a:cubicBezTo>
                  <a:pt x="3872939" y="4263393"/>
                  <a:pt x="3868618" y="4261569"/>
                  <a:pt x="3869484" y="4254023"/>
                </a:cubicBezTo>
                <a:cubicBezTo>
                  <a:pt x="3858703" y="4260460"/>
                  <a:pt x="3851896" y="4273007"/>
                  <a:pt x="3834748" y="4265267"/>
                </a:cubicBezTo>
                <a:cubicBezTo>
                  <a:pt x="3836040" y="4276898"/>
                  <a:pt x="3847981" y="4276193"/>
                  <a:pt x="3848414" y="4289023"/>
                </a:cubicBezTo>
                <a:cubicBezTo>
                  <a:pt x="3830734" y="4297235"/>
                  <a:pt x="3842845" y="4330767"/>
                  <a:pt x="3850484" y="4342405"/>
                </a:cubicBezTo>
                <a:cubicBezTo>
                  <a:pt x="3864518" y="4342833"/>
                  <a:pt x="3846039" y="4328334"/>
                  <a:pt x="3859219" y="4323616"/>
                </a:cubicBezTo>
                <a:cubicBezTo>
                  <a:pt x="3871495" y="4331315"/>
                  <a:pt x="3875706" y="4308198"/>
                  <a:pt x="3884472" y="4324093"/>
                </a:cubicBezTo>
                <a:cubicBezTo>
                  <a:pt x="3886787" y="4341900"/>
                  <a:pt x="3860268" y="4337613"/>
                  <a:pt x="3863028" y="4355559"/>
                </a:cubicBezTo>
                <a:cubicBezTo>
                  <a:pt x="3856982" y="4362482"/>
                  <a:pt x="3856202" y="4353938"/>
                  <a:pt x="3844910" y="4357287"/>
                </a:cubicBezTo>
                <a:cubicBezTo>
                  <a:pt x="3845827" y="4398592"/>
                  <a:pt x="3849996" y="4413555"/>
                  <a:pt x="3853550" y="4460555"/>
                </a:cubicBezTo>
                <a:cubicBezTo>
                  <a:pt x="3863189" y="4462557"/>
                  <a:pt x="3870115" y="4468600"/>
                  <a:pt x="3873603" y="4479446"/>
                </a:cubicBezTo>
                <a:cubicBezTo>
                  <a:pt x="3871524" y="4482223"/>
                  <a:pt x="3867413" y="4483275"/>
                  <a:pt x="3863304" y="4484322"/>
                </a:cubicBezTo>
                <a:lnTo>
                  <a:pt x="3853251" y="4489079"/>
                </a:lnTo>
                <a:lnTo>
                  <a:pt x="3853005" y="4489199"/>
                </a:lnTo>
                <a:cubicBezTo>
                  <a:pt x="3857826" y="4506800"/>
                  <a:pt x="3850920" y="4514923"/>
                  <a:pt x="3854403" y="4532113"/>
                </a:cubicBezTo>
                <a:lnTo>
                  <a:pt x="3858169" y="4532319"/>
                </a:lnTo>
                <a:lnTo>
                  <a:pt x="3868091" y="4532864"/>
                </a:lnTo>
                <a:cubicBezTo>
                  <a:pt x="3872898" y="4530745"/>
                  <a:pt x="3877275" y="4528435"/>
                  <a:pt x="3879210" y="4532451"/>
                </a:cubicBezTo>
                <a:cubicBezTo>
                  <a:pt x="3881229" y="4536983"/>
                  <a:pt x="3885103" y="4538671"/>
                  <a:pt x="3884685" y="4546351"/>
                </a:cubicBezTo>
                <a:cubicBezTo>
                  <a:pt x="3879897" y="4546827"/>
                  <a:pt x="3874699" y="4547052"/>
                  <a:pt x="3870233" y="4547871"/>
                </a:cubicBezTo>
                <a:lnTo>
                  <a:pt x="3860496" y="4552785"/>
                </a:lnTo>
                <a:lnTo>
                  <a:pt x="3860178" y="4552944"/>
                </a:lnTo>
                <a:cubicBezTo>
                  <a:pt x="3865825" y="4567872"/>
                  <a:pt x="3854420" y="4579489"/>
                  <a:pt x="3864498" y="4587977"/>
                </a:cubicBezTo>
                <a:cubicBezTo>
                  <a:pt x="3871998" y="4600064"/>
                  <a:pt x="3889181" y="4576067"/>
                  <a:pt x="3892329" y="4584854"/>
                </a:cubicBezTo>
                <a:cubicBezTo>
                  <a:pt x="3892184" y="4591646"/>
                  <a:pt x="3897365" y="4592268"/>
                  <a:pt x="3897804" y="4598755"/>
                </a:cubicBezTo>
                <a:cubicBezTo>
                  <a:pt x="3893060" y="4604619"/>
                  <a:pt x="3880057" y="4604020"/>
                  <a:pt x="3869900" y="4605276"/>
                </a:cubicBezTo>
                <a:cubicBezTo>
                  <a:pt x="3870647" y="4612345"/>
                  <a:pt x="3871394" y="4619413"/>
                  <a:pt x="3872006" y="4626920"/>
                </a:cubicBezTo>
                <a:cubicBezTo>
                  <a:pt x="4033100" y="4595623"/>
                  <a:pt x="4184572" y="4576493"/>
                  <a:pt x="4335037" y="4538491"/>
                </a:cubicBezTo>
                <a:close/>
                <a:moveTo>
                  <a:pt x="5873455" y="1070614"/>
                </a:moveTo>
                <a:cubicBezTo>
                  <a:pt x="5871879" y="1056289"/>
                  <a:pt x="5884732" y="1036144"/>
                  <a:pt x="5868860" y="1027338"/>
                </a:cubicBezTo>
                <a:cubicBezTo>
                  <a:pt x="5863867" y="1042706"/>
                  <a:pt x="5859175" y="1070402"/>
                  <a:pt x="5873455" y="1070614"/>
                </a:cubicBezTo>
                <a:close/>
                <a:moveTo>
                  <a:pt x="5930389" y="949077"/>
                </a:moveTo>
                <a:cubicBezTo>
                  <a:pt x="5932730" y="939711"/>
                  <a:pt x="5933472" y="930713"/>
                  <a:pt x="5923816" y="925730"/>
                </a:cubicBezTo>
                <a:cubicBezTo>
                  <a:pt x="5918743" y="936400"/>
                  <a:pt x="5922766" y="943558"/>
                  <a:pt x="5930389" y="949077"/>
                </a:cubicBezTo>
                <a:close/>
                <a:moveTo>
                  <a:pt x="6103482" y="574833"/>
                </a:moveTo>
                <a:cubicBezTo>
                  <a:pt x="6098399" y="569018"/>
                  <a:pt x="6089404" y="551279"/>
                  <a:pt x="6081167" y="553757"/>
                </a:cubicBezTo>
                <a:cubicBezTo>
                  <a:pt x="6086111" y="561040"/>
                  <a:pt x="6091376" y="583758"/>
                  <a:pt x="6103482" y="574833"/>
                </a:cubicBezTo>
                <a:close/>
                <a:moveTo>
                  <a:pt x="5311210" y="2376889"/>
                </a:moveTo>
                <a:cubicBezTo>
                  <a:pt x="5302814" y="2368099"/>
                  <a:pt x="5295089" y="2359959"/>
                  <a:pt x="5287280" y="2367343"/>
                </a:cubicBezTo>
                <a:cubicBezTo>
                  <a:pt x="5295341" y="2375808"/>
                  <a:pt x="5303317" y="2378990"/>
                  <a:pt x="5311210" y="2376889"/>
                </a:cubicBezTo>
                <a:close/>
                <a:moveTo>
                  <a:pt x="3445368" y="6601169"/>
                </a:moveTo>
                <a:cubicBezTo>
                  <a:pt x="3450022" y="6580245"/>
                  <a:pt x="3439402" y="6576574"/>
                  <a:pt x="3455489" y="6563255"/>
                </a:cubicBezTo>
                <a:cubicBezTo>
                  <a:pt x="3438624" y="6511376"/>
                  <a:pt x="3437427" y="6450589"/>
                  <a:pt x="3417912" y="6400092"/>
                </a:cubicBezTo>
                <a:cubicBezTo>
                  <a:pt x="3413028" y="6398445"/>
                  <a:pt x="3407957" y="6397225"/>
                  <a:pt x="3402885" y="6396005"/>
                </a:cubicBezTo>
                <a:cubicBezTo>
                  <a:pt x="3390772" y="6351843"/>
                  <a:pt x="3377050" y="6309013"/>
                  <a:pt x="3350927" y="6273469"/>
                </a:cubicBezTo>
                <a:cubicBezTo>
                  <a:pt x="3353758" y="6320169"/>
                  <a:pt x="3382244" y="6352671"/>
                  <a:pt x="3385690" y="6399132"/>
                </a:cubicBezTo>
                <a:cubicBezTo>
                  <a:pt x="3373971" y="6389869"/>
                  <a:pt x="3380216" y="6411522"/>
                  <a:pt x="3371680" y="6407751"/>
                </a:cubicBezTo>
                <a:cubicBezTo>
                  <a:pt x="3364565" y="6376521"/>
                  <a:pt x="3362137" y="6342766"/>
                  <a:pt x="3352182" y="6313345"/>
                </a:cubicBezTo>
                <a:cubicBezTo>
                  <a:pt x="3345042" y="6294870"/>
                  <a:pt x="3334571" y="6267774"/>
                  <a:pt x="3314135" y="6259766"/>
                </a:cubicBezTo>
                <a:cubicBezTo>
                  <a:pt x="3313288" y="6317097"/>
                  <a:pt x="3365912" y="6360775"/>
                  <a:pt x="3358089" y="6411959"/>
                </a:cubicBezTo>
                <a:cubicBezTo>
                  <a:pt x="3355274" y="6401012"/>
                  <a:pt x="3354068" y="6388735"/>
                  <a:pt x="3346378" y="6380741"/>
                </a:cubicBezTo>
                <a:cubicBezTo>
                  <a:pt x="3338999" y="6388204"/>
                  <a:pt x="3352188" y="6397607"/>
                  <a:pt x="3342282" y="6395783"/>
                </a:cubicBezTo>
                <a:cubicBezTo>
                  <a:pt x="3329127" y="6351671"/>
                  <a:pt x="3309628" y="6310373"/>
                  <a:pt x="3295668" y="6266927"/>
                </a:cubicBezTo>
                <a:cubicBezTo>
                  <a:pt x="3300502" y="6267530"/>
                  <a:pt x="3306477" y="6270170"/>
                  <a:pt x="3308176" y="6266325"/>
                </a:cubicBezTo>
                <a:cubicBezTo>
                  <a:pt x="3300585" y="6260417"/>
                  <a:pt x="3288733" y="6257224"/>
                  <a:pt x="3281724" y="6259233"/>
                </a:cubicBezTo>
                <a:cubicBezTo>
                  <a:pt x="3300640" y="6345722"/>
                  <a:pt x="3341945" y="6419635"/>
                  <a:pt x="3352152" y="6511979"/>
                </a:cubicBezTo>
                <a:cubicBezTo>
                  <a:pt x="3344897" y="6508773"/>
                  <a:pt x="3343297" y="6514705"/>
                  <a:pt x="3338561" y="6516187"/>
                </a:cubicBezTo>
                <a:cubicBezTo>
                  <a:pt x="3320137" y="6466683"/>
                  <a:pt x="3331383" y="6395052"/>
                  <a:pt x="3290955" y="6361870"/>
                </a:cubicBezTo>
                <a:cubicBezTo>
                  <a:pt x="3292702" y="6385622"/>
                  <a:pt x="3304176" y="6389670"/>
                  <a:pt x="3288040" y="6401945"/>
                </a:cubicBezTo>
                <a:cubicBezTo>
                  <a:pt x="3294975" y="6411648"/>
                  <a:pt x="3292636" y="6401934"/>
                  <a:pt x="3300548" y="6401344"/>
                </a:cubicBezTo>
                <a:cubicBezTo>
                  <a:pt x="3301474" y="6443117"/>
                  <a:pt x="3339743" y="6514667"/>
                  <a:pt x="3318781" y="6530938"/>
                </a:cubicBezTo>
                <a:cubicBezTo>
                  <a:pt x="3327907" y="6547226"/>
                  <a:pt x="3315259" y="6575852"/>
                  <a:pt x="3336975" y="6584426"/>
                </a:cubicBezTo>
                <a:cubicBezTo>
                  <a:pt x="3344116" y="6576346"/>
                  <a:pt x="3329835" y="6565952"/>
                  <a:pt x="3341728" y="6565588"/>
                </a:cubicBezTo>
                <a:cubicBezTo>
                  <a:pt x="3345331" y="6566670"/>
                  <a:pt x="3347079" y="6563868"/>
                  <a:pt x="3350206" y="6563717"/>
                </a:cubicBezTo>
                <a:cubicBezTo>
                  <a:pt x="3360826" y="6567388"/>
                  <a:pt x="3350287" y="6583159"/>
                  <a:pt x="3365167" y="6584116"/>
                </a:cubicBezTo>
                <a:cubicBezTo>
                  <a:pt x="3372587" y="6573095"/>
                  <a:pt x="3361310" y="6573220"/>
                  <a:pt x="3361630" y="6566722"/>
                </a:cubicBezTo>
                <a:cubicBezTo>
                  <a:pt x="3373022" y="6577884"/>
                  <a:pt x="3375271" y="6563558"/>
                  <a:pt x="3387492" y="6561297"/>
                </a:cubicBezTo>
                <a:cubicBezTo>
                  <a:pt x="3381607" y="6556144"/>
                  <a:pt x="3382018" y="6547133"/>
                  <a:pt x="3385506" y="6536930"/>
                </a:cubicBezTo>
                <a:cubicBezTo>
                  <a:pt x="3401231" y="6533665"/>
                  <a:pt x="3396742" y="6540362"/>
                  <a:pt x="3407271" y="6546547"/>
                </a:cubicBezTo>
                <a:cubicBezTo>
                  <a:pt x="3420847" y="6533139"/>
                  <a:pt x="3408635" y="6513445"/>
                  <a:pt x="3413600" y="6507979"/>
                </a:cubicBezTo>
                <a:cubicBezTo>
                  <a:pt x="3446076" y="6518754"/>
                  <a:pt x="3443374" y="6572201"/>
                  <a:pt x="3425532" y="6583722"/>
                </a:cubicBezTo>
                <a:cubicBezTo>
                  <a:pt x="3434568" y="6575970"/>
                  <a:pt x="3432007" y="6601393"/>
                  <a:pt x="3445368" y="6601169"/>
                </a:cubicBezTo>
                <a:close/>
                <a:moveTo>
                  <a:pt x="1296270" y="11468953"/>
                </a:moveTo>
                <a:cubicBezTo>
                  <a:pt x="1282813" y="11449739"/>
                  <a:pt x="1286820" y="11397930"/>
                  <a:pt x="1259332" y="11400073"/>
                </a:cubicBezTo>
                <a:cubicBezTo>
                  <a:pt x="1267526" y="11418491"/>
                  <a:pt x="1250870" y="11494309"/>
                  <a:pt x="1296270" y="11468953"/>
                </a:cubicBezTo>
                <a:close/>
                <a:moveTo>
                  <a:pt x="5703235" y="1499158"/>
                </a:moveTo>
                <a:cubicBezTo>
                  <a:pt x="5698818" y="1494148"/>
                  <a:pt x="5700415" y="1488226"/>
                  <a:pt x="5693536" y="1484167"/>
                </a:cubicBezTo>
                <a:cubicBezTo>
                  <a:pt x="5684596" y="1489393"/>
                  <a:pt x="5695952" y="1504097"/>
                  <a:pt x="5703235" y="1499158"/>
                </a:cubicBezTo>
                <a:close/>
                <a:moveTo>
                  <a:pt x="3529440" y="6421284"/>
                </a:moveTo>
                <a:cubicBezTo>
                  <a:pt x="3529071" y="6400183"/>
                  <a:pt x="3523212" y="6382275"/>
                  <a:pt x="3511295" y="6368839"/>
                </a:cubicBezTo>
                <a:cubicBezTo>
                  <a:pt x="3511615" y="6388896"/>
                  <a:pt x="3516481" y="6407898"/>
                  <a:pt x="3529440" y="6421284"/>
                </a:cubicBezTo>
                <a:close/>
                <a:moveTo>
                  <a:pt x="5912070" y="1029573"/>
                </a:moveTo>
                <a:cubicBezTo>
                  <a:pt x="5916515" y="1008941"/>
                  <a:pt x="5917927" y="989480"/>
                  <a:pt x="5905175" y="975238"/>
                </a:cubicBezTo>
                <a:cubicBezTo>
                  <a:pt x="5903631" y="994999"/>
                  <a:pt x="5894854" y="1017303"/>
                  <a:pt x="5912070" y="1029573"/>
                </a:cubicBezTo>
                <a:close/>
                <a:moveTo>
                  <a:pt x="5929704" y="989662"/>
                </a:moveTo>
                <a:cubicBezTo>
                  <a:pt x="5924743" y="981373"/>
                  <a:pt x="5929012" y="969271"/>
                  <a:pt x="5921451" y="961986"/>
                </a:cubicBezTo>
                <a:cubicBezTo>
                  <a:pt x="5909922" y="966934"/>
                  <a:pt x="5917327" y="1001410"/>
                  <a:pt x="5929704" y="989662"/>
                </a:cubicBezTo>
                <a:close/>
                <a:moveTo>
                  <a:pt x="5959934" y="921245"/>
                </a:moveTo>
                <a:cubicBezTo>
                  <a:pt x="5954248" y="916222"/>
                  <a:pt x="5964459" y="905311"/>
                  <a:pt x="5950542" y="903465"/>
                </a:cubicBezTo>
                <a:cubicBezTo>
                  <a:pt x="5948792" y="909866"/>
                  <a:pt x="5956707" y="924481"/>
                  <a:pt x="5959934" y="921245"/>
                </a:cubicBezTo>
                <a:close/>
                <a:moveTo>
                  <a:pt x="4355162" y="4553986"/>
                </a:moveTo>
                <a:cubicBezTo>
                  <a:pt x="4239400" y="4579269"/>
                  <a:pt x="4108721" y="4597498"/>
                  <a:pt x="3979204" y="4621455"/>
                </a:cubicBezTo>
                <a:cubicBezTo>
                  <a:pt x="3941863" y="4628481"/>
                  <a:pt x="3904215" y="4634921"/>
                  <a:pt x="3871298" y="4648187"/>
                </a:cubicBezTo>
                <a:cubicBezTo>
                  <a:pt x="3855729" y="4638498"/>
                  <a:pt x="3842062" y="4647951"/>
                  <a:pt x="3821302" y="4650326"/>
                </a:cubicBezTo>
                <a:cubicBezTo>
                  <a:pt x="3818943" y="4610526"/>
                  <a:pt x="3820863" y="4577429"/>
                  <a:pt x="3806038" y="4547942"/>
                </a:cubicBezTo>
                <a:cubicBezTo>
                  <a:pt x="3821334" y="4525313"/>
                  <a:pt x="3799188" y="4472085"/>
                  <a:pt x="3799746" y="4430748"/>
                </a:cubicBezTo>
                <a:cubicBezTo>
                  <a:pt x="3784546" y="4430934"/>
                  <a:pt x="3786965" y="4413616"/>
                  <a:pt x="3801411" y="4412707"/>
                </a:cubicBezTo>
                <a:cubicBezTo>
                  <a:pt x="3785328" y="4339857"/>
                  <a:pt x="3785887" y="4265313"/>
                  <a:pt x="3775575" y="4186432"/>
                </a:cubicBezTo>
                <a:cubicBezTo>
                  <a:pt x="3768835" y="4135515"/>
                  <a:pt x="3766725" y="4087005"/>
                  <a:pt x="3764490" y="4026248"/>
                </a:cubicBezTo>
                <a:cubicBezTo>
                  <a:pt x="3761195" y="3930979"/>
                  <a:pt x="3756804" y="3799722"/>
                  <a:pt x="3743614" y="3684304"/>
                </a:cubicBezTo>
                <a:cubicBezTo>
                  <a:pt x="3818390" y="3674686"/>
                  <a:pt x="3843562" y="3751319"/>
                  <a:pt x="3875621" y="3805662"/>
                </a:cubicBezTo>
                <a:cubicBezTo>
                  <a:pt x="3940630" y="3914625"/>
                  <a:pt x="4011199" y="4021399"/>
                  <a:pt x="4076490" y="4123122"/>
                </a:cubicBezTo>
                <a:cubicBezTo>
                  <a:pt x="4171617" y="4272155"/>
                  <a:pt x="4268449" y="4398274"/>
                  <a:pt x="4365117" y="4517017"/>
                </a:cubicBezTo>
                <a:cubicBezTo>
                  <a:pt x="4363418" y="4533586"/>
                  <a:pt x="4343516" y="4534761"/>
                  <a:pt x="4355162" y="4553986"/>
                </a:cubicBezTo>
                <a:close/>
                <a:moveTo>
                  <a:pt x="3515717" y="6458115"/>
                </a:moveTo>
                <a:cubicBezTo>
                  <a:pt x="3512550" y="6408714"/>
                  <a:pt x="3510425" y="6359262"/>
                  <a:pt x="3472894" y="6329913"/>
                </a:cubicBezTo>
                <a:cubicBezTo>
                  <a:pt x="3472155" y="6367375"/>
                  <a:pt x="3491769" y="6393404"/>
                  <a:pt x="3504662" y="6423102"/>
                </a:cubicBezTo>
                <a:cubicBezTo>
                  <a:pt x="3497160" y="6441235"/>
                  <a:pt x="3508970" y="6447985"/>
                  <a:pt x="3515717" y="6458115"/>
                </a:cubicBezTo>
                <a:close/>
                <a:moveTo>
                  <a:pt x="5054243" y="2980243"/>
                </a:moveTo>
                <a:cubicBezTo>
                  <a:pt x="5030266" y="2896726"/>
                  <a:pt x="4989268" y="2803571"/>
                  <a:pt x="4907280" y="2758197"/>
                </a:cubicBezTo>
                <a:cubicBezTo>
                  <a:pt x="4745973" y="2667966"/>
                  <a:pt x="4619896" y="2686388"/>
                  <a:pt x="4499484" y="2718031"/>
                </a:cubicBezTo>
                <a:cubicBezTo>
                  <a:pt x="4488749" y="2720926"/>
                  <a:pt x="4471246" y="2714620"/>
                  <a:pt x="4468078" y="2729314"/>
                </a:cubicBezTo>
                <a:cubicBezTo>
                  <a:pt x="4572548" y="2720324"/>
                  <a:pt x="4672571" y="2726756"/>
                  <a:pt x="4776053" y="2785151"/>
                </a:cubicBezTo>
                <a:cubicBezTo>
                  <a:pt x="4816198" y="2807389"/>
                  <a:pt x="4863011" y="2843127"/>
                  <a:pt x="4892740" y="2874182"/>
                </a:cubicBezTo>
                <a:cubicBezTo>
                  <a:pt x="4909877" y="2892062"/>
                  <a:pt x="4916216" y="2917790"/>
                  <a:pt x="4936670" y="2929879"/>
                </a:cubicBezTo>
                <a:cubicBezTo>
                  <a:pt x="4970402" y="2949496"/>
                  <a:pt x="5035596" y="2946604"/>
                  <a:pt x="5050648" y="2987042"/>
                </a:cubicBezTo>
                <a:cubicBezTo>
                  <a:pt x="5052169" y="2984650"/>
                  <a:pt x="5053032" y="2982292"/>
                  <a:pt x="5054243" y="2980243"/>
                </a:cubicBezTo>
                <a:close/>
                <a:moveTo>
                  <a:pt x="3472379" y="6575824"/>
                </a:moveTo>
                <a:cubicBezTo>
                  <a:pt x="3479118" y="6554801"/>
                  <a:pt x="3474686" y="6540587"/>
                  <a:pt x="3459462" y="6532328"/>
                </a:cubicBezTo>
                <a:cubicBezTo>
                  <a:pt x="3454947" y="6551781"/>
                  <a:pt x="3458575" y="6566661"/>
                  <a:pt x="3472379" y="6575824"/>
                </a:cubicBezTo>
                <a:close/>
                <a:moveTo>
                  <a:pt x="1543519" y="10943957"/>
                </a:moveTo>
                <a:cubicBezTo>
                  <a:pt x="1539578" y="10940176"/>
                  <a:pt x="1540409" y="10931369"/>
                  <a:pt x="1532699" y="10936117"/>
                </a:cubicBezTo>
                <a:cubicBezTo>
                  <a:pt x="1536829" y="10939471"/>
                  <a:pt x="1536613" y="10948041"/>
                  <a:pt x="1543519" y="10943957"/>
                </a:cubicBezTo>
                <a:close/>
                <a:moveTo>
                  <a:pt x="3514074" y="6494157"/>
                </a:moveTo>
                <a:cubicBezTo>
                  <a:pt x="3507057" y="6491568"/>
                  <a:pt x="3514714" y="6481163"/>
                  <a:pt x="3505662" y="6479717"/>
                </a:cubicBezTo>
                <a:cubicBezTo>
                  <a:pt x="3499375" y="6488174"/>
                  <a:pt x="3507836" y="6503657"/>
                  <a:pt x="3514074" y="6494157"/>
                </a:cubicBezTo>
                <a:close/>
                <a:moveTo>
                  <a:pt x="5927694" y="1033248"/>
                </a:moveTo>
                <a:lnTo>
                  <a:pt x="5921982" y="1030724"/>
                </a:lnTo>
                <a:lnTo>
                  <a:pt x="5919595" y="1036126"/>
                </a:lnTo>
                <a:lnTo>
                  <a:pt x="5925307" y="1038649"/>
                </a:lnTo>
                <a:close/>
                <a:moveTo>
                  <a:pt x="5945556" y="998146"/>
                </a:moveTo>
                <a:cubicBezTo>
                  <a:pt x="5949703" y="985520"/>
                  <a:pt x="5946973" y="965013"/>
                  <a:pt x="5937914" y="955630"/>
                </a:cubicBezTo>
                <a:cubicBezTo>
                  <a:pt x="5930241" y="967304"/>
                  <a:pt x="5931252" y="994292"/>
                  <a:pt x="5939096" y="1007441"/>
                </a:cubicBezTo>
                <a:cubicBezTo>
                  <a:pt x="5942027" y="1005688"/>
                  <a:pt x="5944174" y="1002355"/>
                  <a:pt x="5945556" y="998146"/>
                </a:cubicBezTo>
                <a:close/>
                <a:moveTo>
                  <a:pt x="5882535" y="1142772"/>
                </a:moveTo>
                <a:cubicBezTo>
                  <a:pt x="5882772" y="1132476"/>
                  <a:pt x="5890242" y="1119636"/>
                  <a:pt x="5878482" y="1113723"/>
                </a:cubicBezTo>
                <a:cubicBezTo>
                  <a:pt x="5869058" y="1119601"/>
                  <a:pt x="5873410" y="1136588"/>
                  <a:pt x="5882535" y="1142772"/>
                </a:cubicBezTo>
                <a:close/>
                <a:moveTo>
                  <a:pt x="3491502" y="6564869"/>
                </a:moveTo>
                <a:cubicBezTo>
                  <a:pt x="3492824" y="6535324"/>
                  <a:pt x="3482361" y="6512827"/>
                  <a:pt x="3475541" y="6487856"/>
                </a:cubicBezTo>
                <a:cubicBezTo>
                  <a:pt x="3480876" y="6476936"/>
                  <a:pt x="3493483" y="6478421"/>
                  <a:pt x="3494730" y="6460588"/>
                </a:cubicBezTo>
                <a:cubicBezTo>
                  <a:pt x="3484776" y="6404613"/>
                  <a:pt x="3481545" y="6344970"/>
                  <a:pt x="3438457" y="6308569"/>
                </a:cubicBezTo>
                <a:cubicBezTo>
                  <a:pt x="3444874" y="6347151"/>
                  <a:pt x="3466344" y="6377063"/>
                  <a:pt x="3469732" y="6417882"/>
                </a:cubicBezTo>
                <a:cubicBezTo>
                  <a:pt x="3468329" y="6427986"/>
                  <a:pt x="3454426" y="6416736"/>
                  <a:pt x="3454401" y="6429492"/>
                </a:cubicBezTo>
                <a:cubicBezTo>
                  <a:pt x="3468221" y="6474408"/>
                  <a:pt x="3466512" y="6526762"/>
                  <a:pt x="3491502" y="6564869"/>
                </a:cubicBezTo>
                <a:close/>
                <a:moveTo>
                  <a:pt x="1521503" y="11024958"/>
                </a:moveTo>
                <a:cubicBezTo>
                  <a:pt x="1517977" y="11016774"/>
                  <a:pt x="1532869" y="11005004"/>
                  <a:pt x="1514378" y="10998364"/>
                </a:cubicBezTo>
                <a:cubicBezTo>
                  <a:pt x="1497402" y="11010231"/>
                  <a:pt x="1509309" y="11036391"/>
                  <a:pt x="1521503" y="11024958"/>
                </a:cubicBezTo>
                <a:close/>
                <a:moveTo>
                  <a:pt x="5910920" y="1093982"/>
                </a:moveTo>
                <a:cubicBezTo>
                  <a:pt x="5919088" y="1080376"/>
                  <a:pt x="5910616" y="1069459"/>
                  <a:pt x="5907540" y="1078860"/>
                </a:cubicBezTo>
                <a:cubicBezTo>
                  <a:pt x="5902366" y="1066173"/>
                  <a:pt x="5907565" y="1064166"/>
                  <a:pt x="5906193" y="1051006"/>
                </a:cubicBezTo>
                <a:cubicBezTo>
                  <a:pt x="5896802" y="1045423"/>
                  <a:pt x="5889862" y="1044867"/>
                  <a:pt x="5882151" y="1043612"/>
                </a:cubicBezTo>
                <a:cubicBezTo>
                  <a:pt x="5876610" y="1065911"/>
                  <a:pt x="5870838" y="1077349"/>
                  <a:pt x="5883033" y="1095290"/>
                </a:cubicBezTo>
                <a:cubicBezTo>
                  <a:pt x="5892227" y="1078550"/>
                  <a:pt x="5887547" y="1063929"/>
                  <a:pt x="5894955" y="1052856"/>
                </a:cubicBezTo>
                <a:cubicBezTo>
                  <a:pt x="5897706" y="1058016"/>
                  <a:pt x="5896124" y="1064849"/>
                  <a:pt x="5893110" y="1072484"/>
                </a:cubicBezTo>
                <a:cubicBezTo>
                  <a:pt x="5904808" y="1080164"/>
                  <a:pt x="5893224" y="1065720"/>
                  <a:pt x="5901642" y="1069439"/>
                </a:cubicBezTo>
                <a:cubicBezTo>
                  <a:pt x="5904366" y="1077099"/>
                  <a:pt x="5907284" y="1082692"/>
                  <a:pt x="5898116" y="1084739"/>
                </a:cubicBezTo>
                <a:cubicBezTo>
                  <a:pt x="5905561" y="1086593"/>
                  <a:pt x="5902175" y="1092629"/>
                  <a:pt x="5910920" y="1093982"/>
                </a:cubicBezTo>
                <a:close/>
                <a:moveTo>
                  <a:pt x="5726858" y="1512655"/>
                </a:moveTo>
                <a:cubicBezTo>
                  <a:pt x="5723771" y="1509252"/>
                  <a:pt x="5724613" y="1505035"/>
                  <a:pt x="5718212" y="1502207"/>
                </a:cubicBezTo>
                <a:cubicBezTo>
                  <a:pt x="5708179" y="1506441"/>
                  <a:pt x="5724408" y="1518200"/>
                  <a:pt x="5726858" y="1512655"/>
                </a:cubicBezTo>
                <a:close/>
                <a:moveTo>
                  <a:pt x="1543233" y="10981549"/>
                </a:moveTo>
                <a:cubicBezTo>
                  <a:pt x="1535878" y="10976260"/>
                  <a:pt x="1545948" y="10968477"/>
                  <a:pt x="1534048" y="10964238"/>
                </a:cubicBezTo>
                <a:cubicBezTo>
                  <a:pt x="1526349" y="10973580"/>
                  <a:pt x="1531417" y="10992129"/>
                  <a:pt x="1543233" y="10981549"/>
                </a:cubicBezTo>
                <a:close/>
                <a:moveTo>
                  <a:pt x="5515785" y="2013425"/>
                </a:moveTo>
                <a:cubicBezTo>
                  <a:pt x="5488114" y="2039201"/>
                  <a:pt x="5456034" y="2052747"/>
                  <a:pt x="5427638" y="2074832"/>
                </a:cubicBezTo>
                <a:cubicBezTo>
                  <a:pt x="5405030" y="2067232"/>
                  <a:pt x="5415007" y="2057371"/>
                  <a:pt x="5415560" y="2045170"/>
                </a:cubicBezTo>
                <a:cubicBezTo>
                  <a:pt x="5386055" y="2046000"/>
                  <a:pt x="5366636" y="2072047"/>
                  <a:pt x="5341634" y="2083792"/>
                </a:cubicBezTo>
                <a:cubicBezTo>
                  <a:pt x="5321431" y="2093239"/>
                  <a:pt x="5294722" y="2096589"/>
                  <a:pt x="5267564" y="2101560"/>
                </a:cubicBezTo>
                <a:cubicBezTo>
                  <a:pt x="5189383" y="2116713"/>
                  <a:pt x="5098466" y="2124984"/>
                  <a:pt x="4984440" y="2059449"/>
                </a:cubicBezTo>
                <a:cubicBezTo>
                  <a:pt x="4979671" y="2056786"/>
                  <a:pt x="4972106" y="2051604"/>
                  <a:pt x="4968700" y="2048378"/>
                </a:cubicBezTo>
                <a:cubicBezTo>
                  <a:pt x="4895807" y="1990469"/>
                  <a:pt x="4819069" y="1898865"/>
                  <a:pt x="4802072" y="1800029"/>
                </a:cubicBezTo>
                <a:cubicBezTo>
                  <a:pt x="4789915" y="1730329"/>
                  <a:pt x="4800164" y="1657296"/>
                  <a:pt x="4845783" y="1570958"/>
                </a:cubicBezTo>
                <a:cubicBezTo>
                  <a:pt x="4760146" y="1515429"/>
                  <a:pt x="4727897" y="1682144"/>
                  <a:pt x="4670187" y="1702426"/>
                </a:cubicBezTo>
                <a:cubicBezTo>
                  <a:pt x="4642632" y="1754017"/>
                  <a:pt x="4614257" y="1803233"/>
                  <a:pt x="4569605" y="1812224"/>
                </a:cubicBezTo>
                <a:cubicBezTo>
                  <a:pt x="4593117" y="1784490"/>
                  <a:pt x="4567636" y="1757161"/>
                  <a:pt x="4569265" y="1725518"/>
                </a:cubicBezTo>
                <a:cubicBezTo>
                  <a:pt x="4570094" y="1718631"/>
                  <a:pt x="4578259" y="1710954"/>
                  <a:pt x="4579985" y="1700823"/>
                </a:cubicBezTo>
                <a:cubicBezTo>
                  <a:pt x="4585163" y="1670432"/>
                  <a:pt x="4581868" y="1624536"/>
                  <a:pt x="4598273" y="1580735"/>
                </a:cubicBezTo>
                <a:cubicBezTo>
                  <a:pt x="4603623" y="1566236"/>
                  <a:pt x="4611606" y="1551930"/>
                  <a:pt x="4617452" y="1535151"/>
                </a:cubicBezTo>
                <a:cubicBezTo>
                  <a:pt x="4635296" y="1485169"/>
                  <a:pt x="4672267" y="1445181"/>
                  <a:pt x="4697657" y="1396079"/>
                </a:cubicBezTo>
                <a:cubicBezTo>
                  <a:pt x="4702321" y="1386493"/>
                  <a:pt x="4702568" y="1373939"/>
                  <a:pt x="4707327" y="1363037"/>
                </a:cubicBezTo>
                <a:cubicBezTo>
                  <a:pt x="4738801" y="1293865"/>
                  <a:pt x="4791749" y="1238829"/>
                  <a:pt x="4839242" y="1208870"/>
                </a:cubicBezTo>
                <a:cubicBezTo>
                  <a:pt x="4854945" y="1234165"/>
                  <a:pt x="4845437" y="1269535"/>
                  <a:pt x="4841529" y="1300680"/>
                </a:cubicBezTo>
                <a:cubicBezTo>
                  <a:pt x="4831889" y="1374418"/>
                  <a:pt x="4803440" y="1452081"/>
                  <a:pt x="4810523" y="1518765"/>
                </a:cubicBezTo>
                <a:cubicBezTo>
                  <a:pt x="4834629" y="1533092"/>
                  <a:pt x="4849987" y="1526600"/>
                  <a:pt x="4872404" y="1536834"/>
                </a:cubicBezTo>
                <a:cubicBezTo>
                  <a:pt x="4885298" y="1500387"/>
                  <a:pt x="4908182" y="1490473"/>
                  <a:pt x="4926610" y="1468986"/>
                </a:cubicBezTo>
                <a:cubicBezTo>
                  <a:pt x="4927353" y="1454152"/>
                  <a:pt x="4909705" y="1446581"/>
                  <a:pt x="4904286" y="1434608"/>
                </a:cubicBezTo>
                <a:cubicBezTo>
                  <a:pt x="4914263" y="1424747"/>
                  <a:pt x="4924899" y="1414934"/>
                  <a:pt x="4936708" y="1407191"/>
                </a:cubicBezTo>
                <a:cubicBezTo>
                  <a:pt x="4953403" y="1427926"/>
                  <a:pt x="4967941" y="1441887"/>
                  <a:pt x="4985370" y="1457051"/>
                </a:cubicBezTo>
                <a:cubicBezTo>
                  <a:pt x="5012306" y="1414017"/>
                  <a:pt x="5057511" y="1415653"/>
                  <a:pt x="5089771" y="1385909"/>
                </a:cubicBezTo>
                <a:cubicBezTo>
                  <a:pt x="5108239" y="1395855"/>
                  <a:pt x="5117139" y="1382607"/>
                  <a:pt x="5130025" y="1378251"/>
                </a:cubicBezTo>
                <a:cubicBezTo>
                  <a:pt x="5192353" y="1371870"/>
                  <a:pt x="5249150" y="1373357"/>
                  <a:pt x="5333106" y="1415529"/>
                </a:cubicBezTo>
                <a:cubicBezTo>
                  <a:pt x="5481845" y="1490538"/>
                  <a:pt x="5558208" y="1655893"/>
                  <a:pt x="5532091" y="1801879"/>
                </a:cubicBezTo>
                <a:cubicBezTo>
                  <a:pt x="5527886" y="1823409"/>
                  <a:pt x="5518893" y="1860801"/>
                  <a:pt x="5504185" y="1876604"/>
                </a:cubicBezTo>
                <a:cubicBezTo>
                  <a:pt x="5485900" y="1896116"/>
                  <a:pt x="5470002" y="1951203"/>
                  <a:pt x="5441167" y="1965646"/>
                </a:cubicBezTo>
                <a:cubicBezTo>
                  <a:pt x="5441397" y="1994446"/>
                  <a:pt x="5509573" y="1994115"/>
                  <a:pt x="5515785" y="2013425"/>
                </a:cubicBezTo>
                <a:close/>
                <a:moveTo>
                  <a:pt x="4973954" y="3246436"/>
                </a:moveTo>
                <a:cubicBezTo>
                  <a:pt x="4979589" y="3230039"/>
                  <a:pt x="4980338" y="3213330"/>
                  <a:pt x="4974879" y="3197785"/>
                </a:cubicBezTo>
                <a:cubicBezTo>
                  <a:pt x="4967091" y="3175765"/>
                  <a:pt x="4944012" y="3170091"/>
                  <a:pt x="4941453" y="3147127"/>
                </a:cubicBezTo>
                <a:cubicBezTo>
                  <a:pt x="4982511" y="3125086"/>
                  <a:pt x="5030628" y="3123785"/>
                  <a:pt x="5054304" y="3054834"/>
                </a:cubicBezTo>
                <a:cubicBezTo>
                  <a:pt x="5053780" y="2971689"/>
                  <a:pt x="4939551" y="2934343"/>
                  <a:pt x="4873235" y="2953137"/>
                </a:cubicBezTo>
                <a:cubicBezTo>
                  <a:pt x="4860872" y="2956450"/>
                  <a:pt x="4851291" y="2968525"/>
                  <a:pt x="4842325" y="2973634"/>
                </a:cubicBezTo>
                <a:cubicBezTo>
                  <a:pt x="4835574" y="2976972"/>
                  <a:pt x="4827881" y="2975081"/>
                  <a:pt x="4822411" y="2977689"/>
                </a:cubicBezTo>
                <a:cubicBezTo>
                  <a:pt x="4790595" y="2993615"/>
                  <a:pt x="4765554" y="3025015"/>
                  <a:pt x="4736461" y="3030231"/>
                </a:cubicBezTo>
                <a:cubicBezTo>
                  <a:pt x="4755959" y="3079666"/>
                  <a:pt x="4747579" y="3162968"/>
                  <a:pt x="4784615" y="3219371"/>
                </a:cubicBezTo>
                <a:cubicBezTo>
                  <a:pt x="4815889" y="3266846"/>
                  <a:pt x="4895110" y="3316000"/>
                  <a:pt x="4943719" y="3293219"/>
                </a:cubicBezTo>
                <a:cubicBezTo>
                  <a:pt x="4957800" y="3278919"/>
                  <a:pt x="4968320" y="3262833"/>
                  <a:pt x="4973954" y="3246436"/>
                </a:cubicBezTo>
                <a:close/>
                <a:moveTo>
                  <a:pt x="3545279" y="6482412"/>
                </a:moveTo>
                <a:cubicBezTo>
                  <a:pt x="3548906" y="6470737"/>
                  <a:pt x="3547044" y="6462254"/>
                  <a:pt x="3540306" y="6456724"/>
                </a:cubicBezTo>
                <a:cubicBezTo>
                  <a:pt x="3539082" y="6461801"/>
                  <a:pt x="3532443" y="6458357"/>
                  <a:pt x="3530744" y="6462202"/>
                </a:cubicBezTo>
                <a:cubicBezTo>
                  <a:pt x="3538902" y="6466828"/>
                  <a:pt x="3528364" y="6482598"/>
                  <a:pt x="3545279" y="6482412"/>
                </a:cubicBezTo>
                <a:close/>
                <a:moveTo>
                  <a:pt x="1570746" y="10958535"/>
                </a:moveTo>
                <a:cubicBezTo>
                  <a:pt x="1565613" y="10951680"/>
                  <a:pt x="1567347" y="10944290"/>
                  <a:pt x="1558712" y="10938436"/>
                </a:cubicBezTo>
                <a:cubicBezTo>
                  <a:pt x="1549445" y="10945555"/>
                  <a:pt x="1562471" y="10964563"/>
                  <a:pt x="1570746" y="10958535"/>
                </a:cubicBezTo>
                <a:close/>
                <a:moveTo>
                  <a:pt x="3519761" y="6548247"/>
                </a:moveTo>
                <a:cubicBezTo>
                  <a:pt x="3515255" y="6545745"/>
                  <a:pt x="3513777" y="6541007"/>
                  <a:pt x="3506005" y="6540127"/>
                </a:cubicBezTo>
                <a:cubicBezTo>
                  <a:pt x="3500908" y="6551662"/>
                  <a:pt x="3506177" y="6557054"/>
                  <a:pt x="3512061" y="6562208"/>
                </a:cubicBezTo>
                <a:cubicBezTo>
                  <a:pt x="3513186" y="6555045"/>
                  <a:pt x="3518636" y="6555410"/>
                  <a:pt x="3519761" y="6548247"/>
                </a:cubicBezTo>
                <a:close/>
                <a:moveTo>
                  <a:pt x="5897826" y="1169972"/>
                </a:moveTo>
                <a:cubicBezTo>
                  <a:pt x="5892511" y="1166548"/>
                  <a:pt x="5895862" y="1159779"/>
                  <a:pt x="5890247" y="1156222"/>
                </a:cubicBezTo>
                <a:cubicBezTo>
                  <a:pt x="5886127" y="1162292"/>
                  <a:pt x="5891938" y="1175978"/>
                  <a:pt x="5897826" y="1169972"/>
                </a:cubicBezTo>
                <a:close/>
                <a:moveTo>
                  <a:pt x="5948209" y="1055942"/>
                </a:moveTo>
                <a:lnTo>
                  <a:pt x="5948035" y="1053897"/>
                </a:lnTo>
                <a:lnTo>
                  <a:pt x="5945482" y="1023892"/>
                </a:lnTo>
                <a:cubicBezTo>
                  <a:pt x="5942520" y="1026529"/>
                  <a:pt x="5941095" y="1032804"/>
                  <a:pt x="5941464" y="1039288"/>
                </a:cubicBezTo>
                <a:lnTo>
                  <a:pt x="5947271" y="1053625"/>
                </a:lnTo>
                <a:close/>
                <a:moveTo>
                  <a:pt x="5904731" y="1169795"/>
                </a:moveTo>
                <a:cubicBezTo>
                  <a:pt x="5913084" y="1150890"/>
                  <a:pt x="5899476" y="1140215"/>
                  <a:pt x="5897131" y="1125191"/>
                </a:cubicBezTo>
                <a:cubicBezTo>
                  <a:pt x="5885921" y="1136736"/>
                  <a:pt x="5895791" y="1158313"/>
                  <a:pt x="5904731" y="1169795"/>
                </a:cubicBezTo>
                <a:close/>
                <a:moveTo>
                  <a:pt x="1397841" y="11381159"/>
                </a:moveTo>
                <a:cubicBezTo>
                  <a:pt x="1384444" y="11367584"/>
                  <a:pt x="1399993" y="11347410"/>
                  <a:pt x="1371908" y="11337042"/>
                </a:cubicBezTo>
                <a:cubicBezTo>
                  <a:pt x="1354552" y="11354376"/>
                  <a:pt x="1385866" y="11388624"/>
                  <a:pt x="1397841" y="11381159"/>
                </a:cubicBezTo>
                <a:close/>
                <a:moveTo>
                  <a:pt x="5755264" y="1525716"/>
                </a:moveTo>
                <a:cubicBezTo>
                  <a:pt x="5753507" y="1523920"/>
                  <a:pt x="5752415" y="1522927"/>
                  <a:pt x="5754399" y="1520745"/>
                </a:cubicBezTo>
                <a:cubicBezTo>
                  <a:pt x="5752454" y="1519376"/>
                  <a:pt x="5750935" y="1518195"/>
                  <a:pt x="5749178" y="1516399"/>
                </a:cubicBezTo>
                <a:cubicBezTo>
                  <a:pt x="5739761" y="1520395"/>
                  <a:pt x="5752198" y="1531498"/>
                  <a:pt x="5755264" y="1525716"/>
                </a:cubicBezTo>
                <a:close/>
                <a:moveTo>
                  <a:pt x="3529107" y="6565335"/>
                </a:moveTo>
                <a:cubicBezTo>
                  <a:pt x="3516678" y="6586972"/>
                  <a:pt x="3500722" y="6607498"/>
                  <a:pt x="3480232" y="6622701"/>
                </a:cubicBezTo>
                <a:cubicBezTo>
                  <a:pt x="3459410" y="6637502"/>
                  <a:pt x="3437948" y="6638742"/>
                  <a:pt x="3413769" y="6657678"/>
                </a:cubicBezTo>
                <a:cubicBezTo>
                  <a:pt x="3370837" y="6655560"/>
                  <a:pt x="3336834" y="6665559"/>
                  <a:pt x="3292802" y="6657849"/>
                </a:cubicBezTo>
                <a:cubicBezTo>
                  <a:pt x="3211468" y="6643360"/>
                  <a:pt x="3120327" y="6602579"/>
                  <a:pt x="3072726" y="6559078"/>
                </a:cubicBezTo>
                <a:cubicBezTo>
                  <a:pt x="3032717" y="6521484"/>
                  <a:pt x="3016853" y="6473111"/>
                  <a:pt x="2983861" y="6438107"/>
                </a:cubicBezTo>
                <a:cubicBezTo>
                  <a:pt x="2978248" y="6398859"/>
                  <a:pt x="2954317" y="6369902"/>
                  <a:pt x="2956846" y="6326081"/>
                </a:cubicBezTo>
                <a:cubicBezTo>
                  <a:pt x="2932593" y="6330174"/>
                  <a:pt x="2908767" y="6334456"/>
                  <a:pt x="2876341" y="6324724"/>
                </a:cubicBezTo>
                <a:cubicBezTo>
                  <a:pt x="2868929" y="6313790"/>
                  <a:pt x="2887019" y="6307484"/>
                  <a:pt x="2879846" y="6297166"/>
                </a:cubicBezTo>
                <a:cubicBezTo>
                  <a:pt x="2834476" y="6283247"/>
                  <a:pt x="2799046" y="6262996"/>
                  <a:pt x="2765085" y="6242884"/>
                </a:cubicBezTo>
                <a:cubicBezTo>
                  <a:pt x="2743434" y="6244553"/>
                  <a:pt x="2733995" y="6265915"/>
                  <a:pt x="2712401" y="6273226"/>
                </a:cubicBezTo>
                <a:cubicBezTo>
                  <a:pt x="2630952" y="6300560"/>
                  <a:pt x="2509732" y="6237808"/>
                  <a:pt x="2479161" y="6178851"/>
                </a:cubicBezTo>
                <a:cubicBezTo>
                  <a:pt x="2310117" y="6134290"/>
                  <a:pt x="2374147" y="5954741"/>
                  <a:pt x="2269572" y="5872789"/>
                </a:cubicBezTo>
                <a:cubicBezTo>
                  <a:pt x="2249440" y="5875639"/>
                  <a:pt x="2224399" y="5863043"/>
                  <a:pt x="2219681" y="5847170"/>
                </a:cubicBezTo>
                <a:cubicBezTo>
                  <a:pt x="2221610" y="5839341"/>
                  <a:pt x="2223777" y="5832128"/>
                  <a:pt x="2226132" y="5824487"/>
                </a:cubicBezTo>
                <a:cubicBezTo>
                  <a:pt x="2270337" y="5822571"/>
                  <a:pt x="2299447" y="5859434"/>
                  <a:pt x="2314843" y="5884621"/>
                </a:cubicBezTo>
                <a:cubicBezTo>
                  <a:pt x="2331569" y="5911416"/>
                  <a:pt x="2343050" y="5946618"/>
                  <a:pt x="2354432" y="5979734"/>
                </a:cubicBezTo>
                <a:cubicBezTo>
                  <a:pt x="2375868" y="6044357"/>
                  <a:pt x="2380552" y="6121494"/>
                  <a:pt x="2462337" y="6149970"/>
                </a:cubicBezTo>
                <a:cubicBezTo>
                  <a:pt x="2469650" y="6132264"/>
                  <a:pt x="2445013" y="6106058"/>
                  <a:pt x="2465433" y="6078313"/>
                </a:cubicBezTo>
                <a:cubicBezTo>
                  <a:pt x="2481011" y="6071919"/>
                  <a:pt x="2499773" y="6071017"/>
                  <a:pt x="2516540" y="6067702"/>
                </a:cubicBezTo>
                <a:cubicBezTo>
                  <a:pt x="2572341" y="6085718"/>
                  <a:pt x="2556392" y="6177229"/>
                  <a:pt x="2500147" y="6176379"/>
                </a:cubicBezTo>
                <a:cubicBezTo>
                  <a:pt x="2533943" y="6237271"/>
                  <a:pt x="2687976" y="6286946"/>
                  <a:pt x="2736959" y="6226882"/>
                </a:cubicBezTo>
                <a:cubicBezTo>
                  <a:pt x="2725355" y="6202350"/>
                  <a:pt x="2698648" y="6185443"/>
                  <a:pt x="2709573" y="6146864"/>
                </a:cubicBezTo>
                <a:cubicBezTo>
                  <a:pt x="2726078" y="6129134"/>
                  <a:pt x="2765621" y="6143542"/>
                  <a:pt x="2778588" y="6161527"/>
                </a:cubicBezTo>
                <a:cubicBezTo>
                  <a:pt x="2782929" y="6178255"/>
                  <a:pt x="2777709" y="6200460"/>
                  <a:pt x="2769837" y="6224047"/>
                </a:cubicBezTo>
                <a:cubicBezTo>
                  <a:pt x="2806310" y="6244248"/>
                  <a:pt x="2845433" y="6263066"/>
                  <a:pt x="2893315" y="6277072"/>
                </a:cubicBezTo>
                <a:cubicBezTo>
                  <a:pt x="2910640" y="6267876"/>
                  <a:pt x="2913661" y="6234486"/>
                  <a:pt x="2931036" y="6226332"/>
                </a:cubicBezTo>
                <a:cubicBezTo>
                  <a:pt x="2952630" y="6219022"/>
                  <a:pt x="2955428" y="6247323"/>
                  <a:pt x="2972212" y="6253207"/>
                </a:cubicBezTo>
                <a:cubicBezTo>
                  <a:pt x="3053852" y="6172337"/>
                  <a:pt x="3229077" y="6175203"/>
                  <a:pt x="3376141" y="6223330"/>
                </a:cubicBezTo>
                <a:cubicBezTo>
                  <a:pt x="3446592" y="6246288"/>
                  <a:pt x="3531577" y="6316010"/>
                  <a:pt x="3552536" y="6379401"/>
                </a:cubicBezTo>
                <a:cubicBezTo>
                  <a:pt x="3564395" y="6413748"/>
                  <a:pt x="3568604" y="6463100"/>
                  <a:pt x="3556826" y="6501302"/>
                </a:cubicBezTo>
                <a:cubicBezTo>
                  <a:pt x="3550440" y="6520949"/>
                  <a:pt x="3541537" y="6543697"/>
                  <a:pt x="3529107" y="6565335"/>
                </a:cubicBezTo>
                <a:close/>
                <a:moveTo>
                  <a:pt x="4985972" y="3273729"/>
                </a:moveTo>
                <a:cubicBezTo>
                  <a:pt x="4979036" y="3287128"/>
                  <a:pt x="4969260" y="3300161"/>
                  <a:pt x="4956631" y="3312319"/>
                </a:cubicBezTo>
                <a:cubicBezTo>
                  <a:pt x="4872016" y="3352905"/>
                  <a:pt x="4763416" y="3248581"/>
                  <a:pt x="4742783" y="3178082"/>
                </a:cubicBezTo>
                <a:cubicBezTo>
                  <a:pt x="4727092" y="3125797"/>
                  <a:pt x="4740174" y="3062374"/>
                  <a:pt x="4701196" y="3031160"/>
                </a:cubicBezTo>
                <a:cubicBezTo>
                  <a:pt x="4704755" y="3023705"/>
                  <a:pt x="4707690" y="3016944"/>
                  <a:pt x="4711249" y="3009489"/>
                </a:cubicBezTo>
                <a:cubicBezTo>
                  <a:pt x="4673025" y="2918825"/>
                  <a:pt x="4582823" y="2843534"/>
                  <a:pt x="4459273" y="2804715"/>
                </a:cubicBezTo>
                <a:cubicBezTo>
                  <a:pt x="4423333" y="2793140"/>
                  <a:pt x="4381620" y="2790792"/>
                  <a:pt x="4344755" y="2786529"/>
                </a:cubicBezTo>
                <a:cubicBezTo>
                  <a:pt x="4305880" y="2781715"/>
                  <a:pt x="4260155" y="2784536"/>
                  <a:pt x="4235247" y="2757177"/>
                </a:cubicBezTo>
                <a:cubicBezTo>
                  <a:pt x="4274684" y="2741828"/>
                  <a:pt x="4321691" y="2738276"/>
                  <a:pt x="4371667" y="2728623"/>
                </a:cubicBezTo>
                <a:cubicBezTo>
                  <a:pt x="4495102" y="2704077"/>
                  <a:pt x="4641942" y="2642278"/>
                  <a:pt x="4787461" y="2684519"/>
                </a:cubicBezTo>
                <a:cubicBezTo>
                  <a:pt x="4949442" y="2732135"/>
                  <a:pt x="5027021" y="2824288"/>
                  <a:pt x="5065595" y="2945962"/>
                </a:cubicBezTo>
                <a:cubicBezTo>
                  <a:pt x="5079402" y="2987785"/>
                  <a:pt x="5093119" y="3040179"/>
                  <a:pt x="5057510" y="3095916"/>
                </a:cubicBezTo>
                <a:cubicBezTo>
                  <a:pt x="5036488" y="3128417"/>
                  <a:pt x="5004042" y="3138766"/>
                  <a:pt x="4972020" y="3157013"/>
                </a:cubicBezTo>
                <a:cubicBezTo>
                  <a:pt x="5002020" y="3190035"/>
                  <a:pt x="5006779" y="3233529"/>
                  <a:pt x="4985972" y="3273729"/>
                </a:cubicBezTo>
                <a:close/>
                <a:moveTo>
                  <a:pt x="5966672" y="1060513"/>
                </a:moveTo>
                <a:cubicBezTo>
                  <a:pt x="5959939" y="1027769"/>
                  <a:pt x="5968502" y="988872"/>
                  <a:pt x="5953538" y="959306"/>
                </a:cubicBezTo>
                <a:cubicBezTo>
                  <a:pt x="5950839" y="978019"/>
                  <a:pt x="5951464" y="995511"/>
                  <a:pt x="5953102" y="1012644"/>
                </a:cubicBezTo>
                <a:lnTo>
                  <a:pt x="5958038" y="1057448"/>
                </a:lnTo>
                <a:lnTo>
                  <a:pt x="5958741" y="1063823"/>
                </a:lnTo>
                <a:cubicBezTo>
                  <a:pt x="5962180" y="1064984"/>
                  <a:pt x="5965753" y="1065845"/>
                  <a:pt x="5966672" y="1060513"/>
                </a:cubicBezTo>
                <a:close/>
                <a:moveTo>
                  <a:pt x="5397936" y="2368645"/>
                </a:moveTo>
                <a:cubicBezTo>
                  <a:pt x="5367528" y="2346317"/>
                  <a:pt x="5336900" y="2330927"/>
                  <a:pt x="5307215" y="2333357"/>
                </a:cubicBezTo>
                <a:cubicBezTo>
                  <a:pt x="5337624" y="2355685"/>
                  <a:pt x="5367811" y="2364146"/>
                  <a:pt x="5397936" y="2368645"/>
                </a:cubicBezTo>
                <a:close/>
                <a:moveTo>
                  <a:pt x="5937470" y="1150187"/>
                </a:moveTo>
                <a:cubicBezTo>
                  <a:pt x="5940667" y="1125059"/>
                  <a:pt x="5947762" y="1086231"/>
                  <a:pt x="5932420" y="1076224"/>
                </a:cubicBezTo>
                <a:cubicBezTo>
                  <a:pt x="5936329" y="1077951"/>
                  <a:pt x="5932581" y="1085620"/>
                  <a:pt x="5928708" y="1084626"/>
                </a:cubicBezTo>
                <a:cubicBezTo>
                  <a:pt x="5930537" y="1070729"/>
                  <a:pt x="5937263" y="1054692"/>
                  <a:pt x="5925361" y="1045847"/>
                </a:cubicBezTo>
                <a:cubicBezTo>
                  <a:pt x="5907699" y="1076061"/>
                  <a:pt x="5940178" y="1105834"/>
                  <a:pt x="5927371" y="1142139"/>
                </a:cubicBezTo>
                <a:cubicBezTo>
                  <a:pt x="5932314" y="1143964"/>
                  <a:pt x="5935825" y="1146591"/>
                  <a:pt x="5937470" y="1150187"/>
                </a:cubicBezTo>
                <a:close/>
                <a:moveTo>
                  <a:pt x="6056136" y="881617"/>
                </a:moveTo>
                <a:cubicBezTo>
                  <a:pt x="6049920" y="877795"/>
                  <a:pt x="6044915" y="877735"/>
                  <a:pt x="6042192" y="882271"/>
                </a:cubicBezTo>
                <a:cubicBezTo>
                  <a:pt x="6047869" y="884062"/>
                  <a:pt x="6047048" y="888361"/>
                  <a:pt x="6052291" y="890319"/>
                </a:cubicBezTo>
                <a:close/>
                <a:moveTo>
                  <a:pt x="5924222" y="1195622"/>
                </a:moveTo>
                <a:cubicBezTo>
                  <a:pt x="5920834" y="1189463"/>
                  <a:pt x="5912477" y="1171783"/>
                  <a:pt x="5902699" y="1182526"/>
                </a:cubicBezTo>
                <a:cubicBezTo>
                  <a:pt x="5908518" y="1187249"/>
                  <a:pt x="5916743" y="1205230"/>
                  <a:pt x="5924222" y="1195622"/>
                </a:cubicBezTo>
                <a:close/>
                <a:moveTo>
                  <a:pt x="5385149" y="2416063"/>
                </a:moveTo>
                <a:cubicBezTo>
                  <a:pt x="5354993" y="2409583"/>
                  <a:pt x="5324837" y="2382298"/>
                  <a:pt x="5294639" y="2393982"/>
                </a:cubicBezTo>
                <a:cubicBezTo>
                  <a:pt x="5322930" y="2407755"/>
                  <a:pt x="5368872" y="2430840"/>
                  <a:pt x="5385149" y="2416063"/>
                </a:cubicBezTo>
                <a:close/>
                <a:moveTo>
                  <a:pt x="6183866" y="613409"/>
                </a:moveTo>
                <a:cubicBezTo>
                  <a:pt x="6170952" y="601075"/>
                  <a:pt x="6164257" y="574666"/>
                  <a:pt x="6143833" y="571250"/>
                </a:cubicBezTo>
                <a:cubicBezTo>
                  <a:pt x="6154712" y="584723"/>
                  <a:pt x="6161706" y="617382"/>
                  <a:pt x="6183866" y="613409"/>
                </a:cubicBezTo>
                <a:close/>
                <a:moveTo>
                  <a:pt x="5961768" y="1125741"/>
                </a:moveTo>
                <a:cubicBezTo>
                  <a:pt x="5963395" y="1124498"/>
                  <a:pt x="5963713" y="1122509"/>
                  <a:pt x="5961135" y="1119398"/>
                </a:cubicBezTo>
                <a:cubicBezTo>
                  <a:pt x="5959411" y="1123299"/>
                  <a:pt x="5955132" y="1119973"/>
                  <a:pt x="5952771" y="1122876"/>
                </a:cubicBezTo>
                <a:cubicBezTo>
                  <a:pt x="5954575" y="1123672"/>
                  <a:pt x="5956246" y="1124770"/>
                  <a:pt x="5954584" y="1126904"/>
                </a:cubicBezTo>
                <a:cubicBezTo>
                  <a:pt x="5940221" y="1126476"/>
                  <a:pt x="5956887" y="1129469"/>
                  <a:pt x="5961768" y="1125741"/>
                </a:cubicBezTo>
                <a:close/>
                <a:moveTo>
                  <a:pt x="5789268" y="1542269"/>
                </a:moveTo>
                <a:cubicBezTo>
                  <a:pt x="5788065" y="1534601"/>
                  <a:pt x="5777157" y="1529271"/>
                  <a:pt x="5771055" y="1532693"/>
                </a:cubicBezTo>
                <a:cubicBezTo>
                  <a:pt x="5771304" y="1537901"/>
                  <a:pt x="5782827" y="1542992"/>
                  <a:pt x="5789268" y="1542269"/>
                </a:cubicBezTo>
                <a:close/>
                <a:moveTo>
                  <a:pt x="5965938" y="1147321"/>
                </a:moveTo>
                <a:cubicBezTo>
                  <a:pt x="5966703" y="1142884"/>
                  <a:pt x="5958065" y="1136512"/>
                  <a:pt x="5955745" y="1147861"/>
                </a:cubicBezTo>
                <a:lnTo>
                  <a:pt x="5961457" y="1150385"/>
                </a:lnTo>
                <a:cubicBezTo>
                  <a:pt x="5964384" y="1150064"/>
                  <a:pt x="5965683" y="1148800"/>
                  <a:pt x="5965938" y="1147321"/>
                </a:cubicBezTo>
                <a:close/>
                <a:moveTo>
                  <a:pt x="5953079" y="1183984"/>
                </a:moveTo>
                <a:cubicBezTo>
                  <a:pt x="5955208" y="1170220"/>
                  <a:pt x="5957735" y="1155555"/>
                  <a:pt x="5945833" y="1146710"/>
                </a:cubicBezTo>
                <a:cubicBezTo>
                  <a:pt x="5945605" y="1160238"/>
                  <a:pt x="5940612" y="1175606"/>
                  <a:pt x="5953079" y="1183984"/>
                </a:cubicBezTo>
                <a:close/>
                <a:moveTo>
                  <a:pt x="5979464" y="1124269"/>
                </a:moveTo>
                <a:cubicBezTo>
                  <a:pt x="5992731" y="1085297"/>
                  <a:pt x="5982736" y="1055058"/>
                  <a:pt x="5972175" y="1025285"/>
                </a:cubicBezTo>
                <a:cubicBezTo>
                  <a:pt x="5963514" y="1053020"/>
                  <a:pt x="5979953" y="1073555"/>
                  <a:pt x="5976737" y="1092219"/>
                </a:cubicBezTo>
                <a:lnTo>
                  <a:pt x="5952897" y="1092022"/>
                </a:lnTo>
                <a:lnTo>
                  <a:pt x="5952750" y="1092021"/>
                </a:lnTo>
                <a:lnTo>
                  <a:pt x="5952877" y="1091617"/>
                </a:lnTo>
                <a:lnTo>
                  <a:pt x="5956543" y="1079979"/>
                </a:lnTo>
                <a:cubicBezTo>
                  <a:pt x="5956158" y="1076581"/>
                  <a:pt x="5954366" y="1073726"/>
                  <a:pt x="5951889" y="1071197"/>
                </a:cubicBezTo>
                <a:cubicBezTo>
                  <a:pt x="5948044" y="1079900"/>
                  <a:pt x="5941865" y="1089005"/>
                  <a:pt x="5952750" y="1092021"/>
                </a:cubicBezTo>
                <a:cubicBezTo>
                  <a:pt x="5953184" y="1104049"/>
                  <a:pt x="5943512" y="1104796"/>
                  <a:pt x="5953911" y="1112978"/>
                </a:cubicBezTo>
                <a:cubicBezTo>
                  <a:pt x="5964052" y="1112796"/>
                  <a:pt x="5959780" y="1100507"/>
                  <a:pt x="5972892" y="1100921"/>
                </a:cubicBezTo>
                <a:cubicBezTo>
                  <a:pt x="5972584" y="1109751"/>
                  <a:pt x="5970542" y="1119250"/>
                  <a:pt x="5979464" y="1124269"/>
                </a:cubicBezTo>
                <a:close/>
                <a:moveTo>
                  <a:pt x="1227700" y="11887433"/>
                </a:moveTo>
                <a:cubicBezTo>
                  <a:pt x="1182859" y="11804362"/>
                  <a:pt x="1097091" y="11734326"/>
                  <a:pt x="1019507" y="11660765"/>
                </a:cubicBezTo>
                <a:cubicBezTo>
                  <a:pt x="964876" y="11609078"/>
                  <a:pt x="910433" y="11556965"/>
                  <a:pt x="854343" y="11509735"/>
                </a:cubicBezTo>
                <a:cubicBezTo>
                  <a:pt x="793702" y="11458963"/>
                  <a:pt x="742235" y="11403574"/>
                  <a:pt x="689179" y="11358704"/>
                </a:cubicBezTo>
                <a:cubicBezTo>
                  <a:pt x="650490" y="11326305"/>
                  <a:pt x="581034" y="11296637"/>
                  <a:pt x="583206" y="11267497"/>
                </a:cubicBezTo>
                <a:cubicBezTo>
                  <a:pt x="504944" y="11290055"/>
                  <a:pt x="444061" y="11366715"/>
                  <a:pt x="376813" y="11432401"/>
                </a:cubicBezTo>
                <a:cubicBezTo>
                  <a:pt x="285606" y="11521169"/>
                  <a:pt x="169470" y="11594843"/>
                  <a:pt x="138165" y="11692224"/>
                </a:cubicBezTo>
                <a:cubicBezTo>
                  <a:pt x="319738" y="11885705"/>
                  <a:pt x="606482" y="12197587"/>
                  <a:pt x="790130" y="12359844"/>
                </a:cubicBezTo>
                <a:cubicBezTo>
                  <a:pt x="925674" y="12206490"/>
                  <a:pt x="1119209" y="12052231"/>
                  <a:pt x="1227700" y="11887433"/>
                </a:cubicBezTo>
                <a:close/>
                <a:moveTo>
                  <a:pt x="6209661" y="624296"/>
                </a:moveTo>
                <a:cubicBezTo>
                  <a:pt x="6200123" y="617023"/>
                  <a:pt x="6201160" y="595050"/>
                  <a:pt x="6184111" y="596693"/>
                </a:cubicBezTo>
                <a:cubicBezTo>
                  <a:pt x="6194880" y="603491"/>
                  <a:pt x="6196752" y="633886"/>
                  <a:pt x="6209661" y="624296"/>
                </a:cubicBezTo>
                <a:close/>
                <a:moveTo>
                  <a:pt x="5957301" y="1213466"/>
                </a:moveTo>
                <a:cubicBezTo>
                  <a:pt x="5960978" y="1204331"/>
                  <a:pt x="5962754" y="1195432"/>
                  <a:pt x="5953434" y="1191314"/>
                </a:cubicBezTo>
                <a:cubicBezTo>
                  <a:pt x="5949757" y="1200449"/>
                  <a:pt x="5950280" y="1208212"/>
                  <a:pt x="5957301" y="1213466"/>
                </a:cubicBezTo>
                <a:close/>
                <a:moveTo>
                  <a:pt x="1361550" y="11619243"/>
                </a:moveTo>
                <a:cubicBezTo>
                  <a:pt x="1334238" y="11594419"/>
                  <a:pt x="1337797" y="11533226"/>
                  <a:pt x="1292901" y="11529718"/>
                </a:cubicBezTo>
                <a:cubicBezTo>
                  <a:pt x="1303578" y="11556379"/>
                  <a:pt x="1325702" y="11634531"/>
                  <a:pt x="1361550" y="11619243"/>
                </a:cubicBezTo>
                <a:close/>
                <a:moveTo>
                  <a:pt x="1377893" y="11593806"/>
                </a:moveTo>
                <a:cubicBezTo>
                  <a:pt x="1355546" y="11563521"/>
                  <a:pt x="1351091" y="11500829"/>
                  <a:pt x="1317415" y="11491563"/>
                </a:cubicBezTo>
                <a:cubicBezTo>
                  <a:pt x="1347815" y="11519793"/>
                  <a:pt x="1332847" y="11587170"/>
                  <a:pt x="1377893" y="11593806"/>
                </a:cubicBezTo>
                <a:close/>
                <a:moveTo>
                  <a:pt x="5445461" y="2408218"/>
                </a:moveTo>
                <a:cubicBezTo>
                  <a:pt x="5370057" y="2484652"/>
                  <a:pt x="5291148" y="2382145"/>
                  <a:pt x="5214077" y="2395198"/>
                </a:cubicBezTo>
                <a:cubicBezTo>
                  <a:pt x="5203134" y="2413196"/>
                  <a:pt x="5217285" y="2430816"/>
                  <a:pt x="5208324" y="2448785"/>
                </a:cubicBezTo>
                <a:cubicBezTo>
                  <a:pt x="5182979" y="2454121"/>
                  <a:pt x="5156838" y="2450883"/>
                  <a:pt x="5130696" y="2426839"/>
                </a:cubicBezTo>
                <a:cubicBezTo>
                  <a:pt x="5112604" y="2431405"/>
                  <a:pt x="5085719" y="2443700"/>
                  <a:pt x="5077848" y="2467927"/>
                </a:cubicBezTo>
                <a:cubicBezTo>
                  <a:pt x="5033300" y="2449445"/>
                  <a:pt x="4967265" y="2429636"/>
                  <a:pt x="4942411" y="2382786"/>
                </a:cubicBezTo>
                <a:cubicBezTo>
                  <a:pt x="4962211" y="2361021"/>
                  <a:pt x="4982136" y="2347180"/>
                  <a:pt x="5001863" y="2341598"/>
                </a:cubicBezTo>
                <a:cubicBezTo>
                  <a:pt x="5021074" y="2303660"/>
                  <a:pt x="5001294" y="2243523"/>
                  <a:pt x="5060798" y="2226443"/>
                </a:cubicBezTo>
                <a:cubicBezTo>
                  <a:pt x="5082045" y="2233388"/>
                  <a:pt x="5103532" y="2255520"/>
                  <a:pt x="5124674" y="2255861"/>
                </a:cubicBezTo>
                <a:cubicBezTo>
                  <a:pt x="5165132" y="2204062"/>
                  <a:pt x="5271909" y="2189901"/>
                  <a:pt x="5302150" y="2243275"/>
                </a:cubicBezTo>
                <a:cubicBezTo>
                  <a:pt x="5314718" y="2265212"/>
                  <a:pt x="5289887" y="2282099"/>
                  <a:pt x="5296607" y="2310069"/>
                </a:cubicBezTo>
                <a:cubicBezTo>
                  <a:pt x="5344792" y="2328826"/>
                  <a:pt x="5427556" y="2341448"/>
                  <a:pt x="5445461" y="2408218"/>
                </a:cubicBezTo>
                <a:close/>
                <a:moveTo>
                  <a:pt x="1487871" y="11366847"/>
                </a:moveTo>
                <a:cubicBezTo>
                  <a:pt x="1495196" y="11336406"/>
                  <a:pt x="1477885" y="11310897"/>
                  <a:pt x="1448349" y="11287641"/>
                </a:cubicBezTo>
                <a:cubicBezTo>
                  <a:pt x="1434013" y="11320087"/>
                  <a:pt x="1473449" y="11340574"/>
                  <a:pt x="1487871" y="11366847"/>
                </a:cubicBezTo>
                <a:close/>
                <a:moveTo>
                  <a:pt x="1258926" y="11903271"/>
                </a:moveTo>
                <a:cubicBezTo>
                  <a:pt x="1207841" y="11953141"/>
                  <a:pt x="1158855" y="12012101"/>
                  <a:pt x="1107876" y="12068650"/>
                </a:cubicBezTo>
                <a:cubicBezTo>
                  <a:pt x="992455" y="12197225"/>
                  <a:pt x="867455" y="12290959"/>
                  <a:pt x="789951" y="12391394"/>
                </a:cubicBezTo>
                <a:cubicBezTo>
                  <a:pt x="760808" y="12401985"/>
                  <a:pt x="732279" y="12385808"/>
                  <a:pt x="703046" y="12398909"/>
                </a:cubicBezTo>
                <a:cubicBezTo>
                  <a:pt x="562998" y="12236020"/>
                  <a:pt x="335315" y="12043083"/>
                  <a:pt x="161081" y="11850293"/>
                </a:cubicBezTo>
                <a:cubicBezTo>
                  <a:pt x="139735" y="11827088"/>
                  <a:pt x="123170" y="11803444"/>
                  <a:pt x="102160" y="11782937"/>
                </a:cubicBezTo>
                <a:cubicBezTo>
                  <a:pt x="67588" y="11749296"/>
                  <a:pt x="16926" y="11719770"/>
                  <a:pt x="0" y="11679641"/>
                </a:cubicBezTo>
                <a:cubicBezTo>
                  <a:pt x="49125" y="11619212"/>
                  <a:pt x="110845" y="11560268"/>
                  <a:pt x="174739" y="11498711"/>
                </a:cubicBezTo>
                <a:cubicBezTo>
                  <a:pt x="269161" y="11407282"/>
                  <a:pt x="395580" y="11312645"/>
                  <a:pt x="480563" y="11211432"/>
                </a:cubicBezTo>
                <a:cubicBezTo>
                  <a:pt x="498053" y="11197224"/>
                  <a:pt x="515004" y="11224609"/>
                  <a:pt x="531855" y="11223383"/>
                </a:cubicBezTo>
                <a:cubicBezTo>
                  <a:pt x="544270" y="11229888"/>
                  <a:pt x="576538" y="11219148"/>
                  <a:pt x="575275" y="11227772"/>
                </a:cubicBezTo>
                <a:cubicBezTo>
                  <a:pt x="641460" y="11280993"/>
                  <a:pt x="697420" y="11334287"/>
                  <a:pt x="775996" y="11406757"/>
                </a:cubicBezTo>
                <a:cubicBezTo>
                  <a:pt x="945194" y="11563651"/>
                  <a:pt x="1173992" y="11718309"/>
                  <a:pt x="1258926" y="11903271"/>
                </a:cubicBezTo>
                <a:close/>
                <a:moveTo>
                  <a:pt x="5999873" y="1182809"/>
                </a:moveTo>
                <a:cubicBezTo>
                  <a:pt x="6002279" y="1167682"/>
                  <a:pt x="5994748" y="1145996"/>
                  <a:pt x="6015363" y="1136544"/>
                </a:cubicBezTo>
                <a:cubicBezTo>
                  <a:pt x="6013390" y="1123119"/>
                  <a:pt x="6019648" y="1106516"/>
                  <a:pt x="6009010" y="1096436"/>
                </a:cubicBezTo>
                <a:cubicBezTo>
                  <a:pt x="6005996" y="1104070"/>
                  <a:pt x="6000648" y="1112108"/>
                  <a:pt x="6003265" y="1117569"/>
                </a:cubicBezTo>
                <a:cubicBezTo>
                  <a:pt x="5994910" y="1112084"/>
                  <a:pt x="5989950" y="1115990"/>
                  <a:pt x="5984990" y="1119895"/>
                </a:cubicBezTo>
                <a:cubicBezTo>
                  <a:pt x="5990747" y="1126384"/>
                  <a:pt x="5991870" y="1134413"/>
                  <a:pt x="5991863" y="1143376"/>
                </a:cubicBezTo>
                <a:cubicBezTo>
                  <a:pt x="5986293" y="1143784"/>
                  <a:pt x="5983676" y="1150518"/>
                  <a:pt x="5979787" y="1155256"/>
                </a:cubicBezTo>
                <a:cubicBezTo>
                  <a:pt x="5989743" y="1160372"/>
                  <a:pt x="5975908" y="1175420"/>
                  <a:pt x="5976934" y="1184482"/>
                </a:cubicBezTo>
                <a:cubicBezTo>
                  <a:pt x="5987244" y="1184733"/>
                  <a:pt x="5988986" y="1187296"/>
                  <a:pt x="5992745" y="1195054"/>
                </a:cubicBezTo>
                <a:cubicBezTo>
                  <a:pt x="5997165" y="1192166"/>
                  <a:pt x="5999071" y="1187852"/>
                  <a:pt x="5999873" y="1182809"/>
                </a:cubicBezTo>
                <a:close/>
                <a:moveTo>
                  <a:pt x="6088086" y="994725"/>
                </a:moveTo>
                <a:cubicBezTo>
                  <a:pt x="6091039" y="988856"/>
                  <a:pt x="6090091" y="972297"/>
                  <a:pt x="6081701" y="978274"/>
                </a:cubicBezTo>
                <a:cubicBezTo>
                  <a:pt x="6085618" y="983233"/>
                  <a:pt x="6081870" y="990902"/>
                  <a:pt x="6088086" y="994725"/>
                </a:cubicBezTo>
                <a:close/>
                <a:moveTo>
                  <a:pt x="6127200" y="906202"/>
                </a:moveTo>
                <a:cubicBezTo>
                  <a:pt x="6123176" y="899044"/>
                  <a:pt x="6103334" y="890277"/>
                  <a:pt x="6097314" y="896583"/>
                </a:cubicBezTo>
                <a:cubicBezTo>
                  <a:pt x="6108499" y="899732"/>
                  <a:pt x="6117855" y="916778"/>
                  <a:pt x="6127200" y="906202"/>
                </a:cubicBezTo>
                <a:close/>
                <a:moveTo>
                  <a:pt x="6244530" y="645821"/>
                </a:moveTo>
                <a:cubicBezTo>
                  <a:pt x="6234753" y="637932"/>
                  <a:pt x="6232425" y="615492"/>
                  <a:pt x="6215753" y="616282"/>
                </a:cubicBezTo>
                <a:cubicBezTo>
                  <a:pt x="6227237" y="624925"/>
                  <a:pt x="6224465" y="654288"/>
                  <a:pt x="6244530" y="645821"/>
                </a:cubicBezTo>
                <a:close/>
                <a:moveTo>
                  <a:pt x="6000456" y="1208504"/>
                </a:moveTo>
                <a:cubicBezTo>
                  <a:pt x="5996548" y="1206777"/>
                  <a:pt x="5994673" y="1204514"/>
                  <a:pt x="5993365" y="1201784"/>
                </a:cubicBezTo>
                <a:cubicBezTo>
                  <a:pt x="5984011" y="1209128"/>
                  <a:pt x="5989600" y="1215184"/>
                  <a:pt x="5994092" y="1222908"/>
                </a:cubicBezTo>
                <a:close/>
                <a:moveTo>
                  <a:pt x="6080332" y="1059444"/>
                </a:moveTo>
                <a:cubicBezTo>
                  <a:pt x="6083705" y="1025786"/>
                  <a:pt x="6074081" y="997145"/>
                  <a:pt x="6074121" y="964524"/>
                </a:cubicBezTo>
                <a:cubicBezTo>
                  <a:pt x="6076359" y="965154"/>
                  <a:pt x="6079834" y="967048"/>
                  <a:pt x="6081027" y="964347"/>
                </a:cubicBezTo>
                <a:cubicBezTo>
                  <a:pt x="6079442" y="946790"/>
                  <a:pt x="6082057" y="927860"/>
                  <a:pt x="6068775" y="914818"/>
                </a:cubicBezTo>
                <a:cubicBezTo>
                  <a:pt x="6061561" y="923826"/>
                  <a:pt x="6073278" y="937969"/>
                  <a:pt x="6060210" y="941521"/>
                </a:cubicBezTo>
                <a:cubicBezTo>
                  <a:pt x="6062588" y="932887"/>
                  <a:pt x="6059899" y="925961"/>
                  <a:pt x="6052445" y="920874"/>
                </a:cubicBezTo>
                <a:cubicBezTo>
                  <a:pt x="6045541" y="933246"/>
                  <a:pt x="6061555" y="944984"/>
                  <a:pt x="6044049" y="948009"/>
                </a:cubicBezTo>
                <a:cubicBezTo>
                  <a:pt x="6041360" y="941082"/>
                  <a:pt x="6049069" y="930142"/>
                  <a:pt x="6035983" y="927229"/>
                </a:cubicBezTo>
                <a:cubicBezTo>
                  <a:pt x="6023704" y="950138"/>
                  <a:pt x="6037245" y="983738"/>
                  <a:pt x="6029661" y="1003342"/>
                </a:cubicBezTo>
                <a:cubicBezTo>
                  <a:pt x="6028180" y="963593"/>
                  <a:pt x="6026831" y="923544"/>
                  <a:pt x="6007455" y="890953"/>
                </a:cubicBezTo>
                <a:cubicBezTo>
                  <a:pt x="6002435" y="908820"/>
                  <a:pt x="6015743" y="919362"/>
                  <a:pt x="6011289" y="936762"/>
                </a:cubicBezTo>
                <a:cubicBezTo>
                  <a:pt x="6005842" y="933638"/>
                  <a:pt x="6003853" y="938139"/>
                  <a:pt x="5999919" y="938911"/>
                </a:cubicBezTo>
                <a:cubicBezTo>
                  <a:pt x="5996601" y="922023"/>
                  <a:pt x="6002682" y="901755"/>
                  <a:pt x="5987799" y="889082"/>
                </a:cubicBezTo>
                <a:cubicBezTo>
                  <a:pt x="5978712" y="908022"/>
                  <a:pt x="5994808" y="936653"/>
                  <a:pt x="5994174" y="960045"/>
                </a:cubicBezTo>
                <a:cubicBezTo>
                  <a:pt x="5987153" y="954791"/>
                  <a:pt x="5993863" y="944485"/>
                  <a:pt x="5985975" y="939565"/>
                </a:cubicBezTo>
                <a:cubicBezTo>
                  <a:pt x="5979858" y="946905"/>
                  <a:pt x="5987304" y="960955"/>
                  <a:pt x="5980231" y="960699"/>
                </a:cubicBezTo>
                <a:cubicBezTo>
                  <a:pt x="5978106" y="941110"/>
                  <a:pt x="5982804" y="892255"/>
                  <a:pt x="5966112" y="899944"/>
                </a:cubicBezTo>
                <a:cubicBezTo>
                  <a:pt x="5981695" y="936240"/>
                  <a:pt x="5951754" y="977168"/>
                  <a:pt x="5974207" y="1012554"/>
                </a:cubicBezTo>
                <a:cubicBezTo>
                  <a:pt x="5983320" y="991115"/>
                  <a:pt x="5968739" y="978575"/>
                  <a:pt x="5974519" y="958175"/>
                </a:cubicBezTo>
                <a:cubicBezTo>
                  <a:pt x="5979400" y="961766"/>
                  <a:pt x="5975917" y="968835"/>
                  <a:pt x="5986129" y="970120"/>
                </a:cubicBezTo>
                <a:cubicBezTo>
                  <a:pt x="5984054" y="991081"/>
                  <a:pt x="5988231" y="1016598"/>
                  <a:pt x="5989366" y="1040054"/>
                </a:cubicBezTo>
                <a:cubicBezTo>
                  <a:pt x="5989972" y="1048033"/>
                  <a:pt x="5988716" y="1057789"/>
                  <a:pt x="5989295" y="1066339"/>
                </a:cubicBezTo>
                <a:lnTo>
                  <a:pt x="5997917" y="1081347"/>
                </a:lnTo>
                <a:lnTo>
                  <a:pt x="5997880" y="1081358"/>
                </a:lnTo>
                <a:cubicBezTo>
                  <a:pt x="5997509" y="1082007"/>
                  <a:pt x="5998071" y="1083174"/>
                  <a:pt x="6000238" y="1085387"/>
                </a:cubicBezTo>
                <a:lnTo>
                  <a:pt x="5997917" y="1081347"/>
                </a:lnTo>
                <a:lnTo>
                  <a:pt x="6001120" y="1080441"/>
                </a:lnTo>
                <a:cubicBezTo>
                  <a:pt x="6004251" y="1080166"/>
                  <a:pt x="6008429" y="1079860"/>
                  <a:pt x="6008282" y="1075312"/>
                </a:cubicBezTo>
                <a:cubicBezTo>
                  <a:pt x="6010669" y="1069910"/>
                  <a:pt x="6002057" y="1068257"/>
                  <a:pt x="6007175" y="1061552"/>
                </a:cubicBezTo>
                <a:cubicBezTo>
                  <a:pt x="6002162" y="1058261"/>
                  <a:pt x="6000040" y="1063062"/>
                  <a:pt x="5996238" y="1063534"/>
                </a:cubicBezTo>
                <a:cubicBezTo>
                  <a:pt x="5997446" y="1030712"/>
                  <a:pt x="6000518" y="996921"/>
                  <a:pt x="5994360" y="966942"/>
                </a:cubicBezTo>
                <a:cubicBezTo>
                  <a:pt x="6002593" y="975959"/>
                  <a:pt x="6000408" y="958136"/>
                  <a:pt x="6006791" y="962392"/>
                </a:cubicBezTo>
                <a:cubicBezTo>
                  <a:pt x="6008839" y="1001673"/>
                  <a:pt x="6005555" y="1043262"/>
                  <a:pt x="6020900" y="1077659"/>
                </a:cubicBezTo>
                <a:cubicBezTo>
                  <a:pt x="6028181" y="1045727"/>
                  <a:pt x="6018097" y="1007557"/>
                  <a:pt x="6020402" y="985263"/>
                </a:cubicBezTo>
                <a:cubicBezTo>
                  <a:pt x="6024399" y="994920"/>
                  <a:pt x="6019514" y="1024682"/>
                  <a:pt x="6034667" y="1015596"/>
                </a:cubicBezTo>
                <a:cubicBezTo>
                  <a:pt x="6032794" y="1025528"/>
                  <a:pt x="6034421" y="1022660"/>
                  <a:pt x="6026623" y="1025671"/>
                </a:cubicBezTo>
                <a:cubicBezTo>
                  <a:pt x="6029347" y="1033330"/>
                  <a:pt x="6037365" y="1025755"/>
                  <a:pt x="6035528" y="1036420"/>
                </a:cubicBezTo>
                <a:cubicBezTo>
                  <a:pt x="6026122" y="1048762"/>
                  <a:pt x="6043295" y="1069262"/>
                  <a:pt x="6040742" y="1086426"/>
                </a:cubicBezTo>
                <a:cubicBezTo>
                  <a:pt x="6047550" y="1087282"/>
                  <a:pt x="6058595" y="1099694"/>
                  <a:pt x="6060397" y="1088296"/>
                </a:cubicBezTo>
                <a:cubicBezTo>
                  <a:pt x="6045401" y="1082387"/>
                  <a:pt x="6047359" y="1043799"/>
                  <a:pt x="6044411" y="1016315"/>
                </a:cubicBezTo>
                <a:cubicBezTo>
                  <a:pt x="6041499" y="989563"/>
                  <a:pt x="6035528" y="966481"/>
                  <a:pt x="6034137" y="946857"/>
                </a:cubicBezTo>
                <a:cubicBezTo>
                  <a:pt x="6062417" y="978003"/>
                  <a:pt x="6040575" y="1028249"/>
                  <a:pt x="6062056" y="1061770"/>
                </a:cubicBezTo>
                <a:cubicBezTo>
                  <a:pt x="6069354" y="1024108"/>
                  <a:pt x="6049623" y="984186"/>
                  <a:pt x="6058179" y="954252"/>
                </a:cubicBezTo>
                <a:cubicBezTo>
                  <a:pt x="6076883" y="985112"/>
                  <a:pt x="6055129" y="1031093"/>
                  <a:pt x="6080332" y="1059444"/>
                </a:cubicBezTo>
                <a:close/>
                <a:moveTo>
                  <a:pt x="6011042" y="1223582"/>
                </a:moveTo>
                <a:cubicBezTo>
                  <a:pt x="6017186" y="1213744"/>
                  <a:pt x="6009695" y="1195729"/>
                  <a:pt x="6001782" y="1205503"/>
                </a:cubicBezTo>
                <a:cubicBezTo>
                  <a:pt x="6006169" y="1211028"/>
                  <a:pt x="6000590" y="1220399"/>
                  <a:pt x="6011042" y="1223582"/>
                </a:cubicBezTo>
                <a:close/>
                <a:moveTo>
                  <a:pt x="1781528" y="10797828"/>
                </a:moveTo>
                <a:cubicBezTo>
                  <a:pt x="1769544" y="10778771"/>
                  <a:pt x="1768356" y="10758368"/>
                  <a:pt x="1753860" y="10739220"/>
                </a:cubicBezTo>
                <a:cubicBezTo>
                  <a:pt x="1744816" y="10759690"/>
                  <a:pt x="1762045" y="10792279"/>
                  <a:pt x="1781528" y="10797828"/>
                </a:cubicBezTo>
                <a:close/>
                <a:moveTo>
                  <a:pt x="1369674" y="11732544"/>
                </a:moveTo>
                <a:cubicBezTo>
                  <a:pt x="1348528" y="11687991"/>
                  <a:pt x="1326954" y="11643249"/>
                  <a:pt x="1302491" y="11599271"/>
                </a:cubicBezTo>
                <a:cubicBezTo>
                  <a:pt x="1296176" y="11615872"/>
                  <a:pt x="1303092" y="11655668"/>
                  <a:pt x="1314236" y="11678963"/>
                </a:cubicBezTo>
                <a:cubicBezTo>
                  <a:pt x="1325808" y="11702445"/>
                  <a:pt x="1354581" y="11744755"/>
                  <a:pt x="1369674" y="11732544"/>
                </a:cubicBezTo>
                <a:close/>
                <a:moveTo>
                  <a:pt x="6010522" y="1240210"/>
                </a:moveTo>
                <a:cubicBezTo>
                  <a:pt x="6002687" y="1230292"/>
                  <a:pt x="5994191" y="1234070"/>
                  <a:pt x="5986535" y="1240012"/>
                </a:cubicBezTo>
                <a:cubicBezTo>
                  <a:pt x="5996491" y="1245129"/>
                  <a:pt x="6004466" y="1245783"/>
                  <a:pt x="6010522" y="1240210"/>
                </a:cubicBezTo>
                <a:close/>
                <a:moveTo>
                  <a:pt x="6091268" y="1057462"/>
                </a:moveTo>
                <a:cubicBezTo>
                  <a:pt x="6100135" y="1043088"/>
                  <a:pt x="6094879" y="1013507"/>
                  <a:pt x="6086761" y="997726"/>
                </a:cubicBezTo>
                <a:cubicBezTo>
                  <a:pt x="6087020" y="1018284"/>
                  <a:pt x="6081779" y="1040716"/>
                  <a:pt x="6091268" y="1057462"/>
                </a:cubicBezTo>
                <a:close/>
                <a:moveTo>
                  <a:pt x="6048672" y="1174910"/>
                </a:moveTo>
                <a:cubicBezTo>
                  <a:pt x="6051302" y="1164841"/>
                  <a:pt x="6046187" y="1150342"/>
                  <a:pt x="6056054" y="1144480"/>
                </a:cubicBezTo>
                <a:cubicBezTo>
                  <a:pt x="6050837" y="1140023"/>
                  <a:pt x="6051119" y="1133691"/>
                  <a:pt x="6041437" y="1131207"/>
                </a:cubicBezTo>
                <a:cubicBezTo>
                  <a:pt x="6036055" y="1150707"/>
                  <a:pt x="6036437" y="1167733"/>
                  <a:pt x="6042619" y="1183018"/>
                </a:cubicBezTo>
                <a:cubicBezTo>
                  <a:pt x="6046059" y="1181130"/>
                  <a:pt x="6047796" y="1178267"/>
                  <a:pt x="6048672" y="1174910"/>
                </a:cubicBezTo>
                <a:close/>
                <a:moveTo>
                  <a:pt x="6083245" y="1098391"/>
                </a:moveTo>
                <a:cubicBezTo>
                  <a:pt x="6089204" y="1093851"/>
                  <a:pt x="6087539" y="1071595"/>
                  <a:pt x="6077812" y="1065146"/>
                </a:cubicBezTo>
                <a:cubicBezTo>
                  <a:pt x="6074613" y="1078079"/>
                  <a:pt x="6076613" y="1089005"/>
                  <a:pt x="6083245" y="1098391"/>
                </a:cubicBezTo>
                <a:close/>
                <a:moveTo>
                  <a:pt x="1898008" y="10573300"/>
                </a:moveTo>
                <a:cubicBezTo>
                  <a:pt x="1902417" y="10559080"/>
                  <a:pt x="1898533" y="10543697"/>
                  <a:pt x="1881620" y="10528578"/>
                </a:cubicBezTo>
                <a:cubicBezTo>
                  <a:pt x="1825552" y="10478829"/>
                  <a:pt x="1770540" y="10568699"/>
                  <a:pt x="1762263" y="10631305"/>
                </a:cubicBezTo>
                <a:cubicBezTo>
                  <a:pt x="1796909" y="10648142"/>
                  <a:pt x="1884779" y="10615957"/>
                  <a:pt x="1898008" y="10573300"/>
                </a:cubicBezTo>
                <a:close/>
                <a:moveTo>
                  <a:pt x="6032023" y="1222452"/>
                </a:moveTo>
                <a:cubicBezTo>
                  <a:pt x="6023206" y="1207437"/>
                  <a:pt x="6025254" y="1176780"/>
                  <a:pt x="6034854" y="1162371"/>
                </a:cubicBezTo>
                <a:cubicBezTo>
                  <a:pt x="6019245" y="1140769"/>
                  <a:pt x="6045129" y="1104145"/>
                  <a:pt x="6025472" y="1090080"/>
                </a:cubicBezTo>
                <a:cubicBezTo>
                  <a:pt x="6027318" y="1140391"/>
                  <a:pt x="6003628" y="1185875"/>
                  <a:pt x="6026498" y="1226825"/>
                </a:cubicBezTo>
                <a:cubicBezTo>
                  <a:pt x="6029168" y="1227287"/>
                  <a:pt x="6030865" y="1225885"/>
                  <a:pt x="6032023" y="1222452"/>
                </a:cubicBezTo>
                <a:close/>
                <a:moveTo>
                  <a:pt x="1433758" y="11647576"/>
                </a:moveTo>
                <a:cubicBezTo>
                  <a:pt x="1428173" y="11609389"/>
                  <a:pt x="1409767" y="11560943"/>
                  <a:pt x="1389196" y="11519707"/>
                </a:cubicBezTo>
                <a:cubicBezTo>
                  <a:pt x="1369907" y="11479037"/>
                  <a:pt x="1339187" y="11435357"/>
                  <a:pt x="1316235" y="11409907"/>
                </a:cubicBezTo>
                <a:cubicBezTo>
                  <a:pt x="1346422" y="11490602"/>
                  <a:pt x="1377891" y="11571863"/>
                  <a:pt x="1433758" y="11647576"/>
                </a:cubicBezTo>
                <a:close/>
                <a:moveTo>
                  <a:pt x="6038409" y="1238902"/>
                </a:moveTo>
                <a:cubicBezTo>
                  <a:pt x="6032538" y="1239178"/>
                  <a:pt x="6013378" y="1235374"/>
                  <a:pt x="6018940" y="1243929"/>
                </a:cubicBezTo>
                <a:cubicBezTo>
                  <a:pt x="6024501" y="1240289"/>
                  <a:pt x="6033016" y="1242975"/>
                  <a:pt x="6038409" y="1238902"/>
                </a:cubicBezTo>
                <a:close/>
                <a:moveTo>
                  <a:pt x="6102714" y="1093364"/>
                </a:moveTo>
                <a:cubicBezTo>
                  <a:pt x="6104729" y="1086364"/>
                  <a:pt x="6106877" y="1079064"/>
                  <a:pt x="6096328" y="1076913"/>
                </a:cubicBezTo>
                <a:cubicBezTo>
                  <a:pt x="6094313" y="1083914"/>
                  <a:pt x="6092298" y="1090914"/>
                  <a:pt x="6102714" y="1093364"/>
                </a:cubicBezTo>
                <a:close/>
                <a:moveTo>
                  <a:pt x="6070343" y="1170352"/>
                </a:moveTo>
                <a:cubicBezTo>
                  <a:pt x="6073048" y="1157862"/>
                  <a:pt x="6065225" y="1143242"/>
                  <a:pt x="6061092" y="1133077"/>
                </a:cubicBezTo>
                <a:cubicBezTo>
                  <a:pt x="6057107" y="1151042"/>
                  <a:pt x="6054156" y="1169106"/>
                  <a:pt x="6063601" y="1181887"/>
                </a:cubicBezTo>
                <a:cubicBezTo>
                  <a:pt x="6067369" y="1178441"/>
                  <a:pt x="6069441" y="1174515"/>
                  <a:pt x="6070343" y="1170352"/>
                </a:cubicBezTo>
                <a:close/>
                <a:moveTo>
                  <a:pt x="6294812" y="675175"/>
                </a:moveTo>
                <a:cubicBezTo>
                  <a:pt x="6277237" y="674546"/>
                  <a:pt x="6269915" y="643782"/>
                  <a:pt x="6256025" y="659056"/>
                </a:cubicBezTo>
                <a:cubicBezTo>
                  <a:pt x="6268879" y="665755"/>
                  <a:pt x="6283411" y="681353"/>
                  <a:pt x="6294812" y="675175"/>
                </a:cubicBezTo>
                <a:close/>
                <a:moveTo>
                  <a:pt x="1809188" y="10834517"/>
                </a:moveTo>
                <a:cubicBezTo>
                  <a:pt x="1808800" y="10830777"/>
                  <a:pt x="1798385" y="10813942"/>
                  <a:pt x="1791440" y="10821577"/>
                </a:cubicBezTo>
                <a:cubicBezTo>
                  <a:pt x="1792016" y="10824891"/>
                  <a:pt x="1802244" y="10842153"/>
                  <a:pt x="1809188" y="10834517"/>
                </a:cubicBezTo>
                <a:close/>
                <a:moveTo>
                  <a:pt x="6059910" y="1221144"/>
                </a:moveTo>
                <a:cubicBezTo>
                  <a:pt x="6062464" y="1216175"/>
                  <a:pt x="6063286" y="1211876"/>
                  <a:pt x="6061941" y="1208413"/>
                </a:cubicBezTo>
                <a:cubicBezTo>
                  <a:pt x="6058166" y="1206386"/>
                  <a:pt x="6055399" y="1206956"/>
                  <a:pt x="6052331" y="1207394"/>
                </a:cubicBezTo>
                <a:cubicBezTo>
                  <a:pt x="6047982" y="1214798"/>
                  <a:pt x="6051996" y="1218723"/>
                  <a:pt x="6059910" y="1221144"/>
                </a:cubicBezTo>
                <a:close/>
                <a:moveTo>
                  <a:pt x="6133453" y="1062830"/>
                </a:moveTo>
                <a:cubicBezTo>
                  <a:pt x="6143725" y="1050154"/>
                  <a:pt x="6128137" y="1047211"/>
                  <a:pt x="6126713" y="1039050"/>
                </a:cubicBezTo>
                <a:cubicBezTo>
                  <a:pt x="6125772" y="1013528"/>
                  <a:pt x="6122497" y="988409"/>
                  <a:pt x="6118958" y="963891"/>
                </a:cubicBezTo>
                <a:cubicBezTo>
                  <a:pt x="6120814" y="959690"/>
                  <a:pt x="6134961" y="960202"/>
                  <a:pt x="6122670" y="955489"/>
                </a:cubicBezTo>
                <a:cubicBezTo>
                  <a:pt x="6121731" y="942162"/>
                  <a:pt x="6117305" y="969258"/>
                  <a:pt x="6111920" y="964368"/>
                </a:cubicBezTo>
                <a:cubicBezTo>
                  <a:pt x="6108107" y="949413"/>
                  <a:pt x="6110925" y="931649"/>
                  <a:pt x="6101180" y="918735"/>
                </a:cubicBezTo>
                <a:cubicBezTo>
                  <a:pt x="6096578" y="954362"/>
                  <a:pt x="6096697" y="984183"/>
                  <a:pt x="6099159" y="1016833"/>
                </a:cubicBezTo>
                <a:cubicBezTo>
                  <a:pt x="6099797" y="1030027"/>
                  <a:pt x="6095980" y="1048425"/>
                  <a:pt x="6107918" y="1058004"/>
                </a:cubicBezTo>
                <a:cubicBezTo>
                  <a:pt x="6117208" y="1040230"/>
                  <a:pt x="6101544" y="999237"/>
                  <a:pt x="6107068" y="982668"/>
                </a:cubicBezTo>
                <a:cubicBezTo>
                  <a:pt x="6126850" y="1005396"/>
                  <a:pt x="6103274" y="1044116"/>
                  <a:pt x="6133453" y="1062830"/>
                </a:cubicBezTo>
                <a:close/>
                <a:moveTo>
                  <a:pt x="6148700" y="1028321"/>
                </a:moveTo>
                <a:cubicBezTo>
                  <a:pt x="6152624" y="1012122"/>
                  <a:pt x="6151727" y="978370"/>
                  <a:pt x="6141132" y="960060"/>
                </a:cubicBezTo>
                <a:cubicBezTo>
                  <a:pt x="6132637" y="976033"/>
                  <a:pt x="6147839" y="995303"/>
                  <a:pt x="6139122" y="1003645"/>
                </a:cubicBezTo>
                <a:cubicBezTo>
                  <a:pt x="6135416" y="990889"/>
                  <a:pt x="6140743" y="964192"/>
                  <a:pt x="6125863" y="963714"/>
                </a:cubicBezTo>
                <a:cubicBezTo>
                  <a:pt x="6128112" y="991966"/>
                  <a:pt x="6127329" y="1021389"/>
                  <a:pt x="6136811" y="1047098"/>
                </a:cubicBezTo>
                <a:cubicBezTo>
                  <a:pt x="6145739" y="1030958"/>
                  <a:pt x="6136039" y="1022010"/>
                  <a:pt x="6140502" y="1007842"/>
                </a:cubicBezTo>
                <a:cubicBezTo>
                  <a:pt x="6147222" y="1012963"/>
                  <a:pt x="6140813" y="1023402"/>
                  <a:pt x="6148700" y="1028321"/>
                </a:cubicBezTo>
                <a:close/>
                <a:moveTo>
                  <a:pt x="1592765" y="11344307"/>
                </a:moveTo>
                <a:cubicBezTo>
                  <a:pt x="1578471" y="11311967"/>
                  <a:pt x="1574983" y="11278277"/>
                  <a:pt x="1534255" y="11252628"/>
                </a:cubicBezTo>
                <a:cubicBezTo>
                  <a:pt x="1530345" y="11284579"/>
                  <a:pt x="1564830" y="11337066"/>
                  <a:pt x="1592765" y="11344307"/>
                </a:cubicBezTo>
                <a:close/>
                <a:moveTo>
                  <a:pt x="6075179" y="1217489"/>
                </a:moveTo>
                <a:cubicBezTo>
                  <a:pt x="6085001" y="1210711"/>
                  <a:pt x="6084079" y="1191653"/>
                  <a:pt x="6076351" y="1183934"/>
                </a:cubicBezTo>
                <a:cubicBezTo>
                  <a:pt x="6058641" y="1185793"/>
                  <a:pt x="6071385" y="1208998"/>
                  <a:pt x="6075179" y="1217489"/>
                </a:cubicBezTo>
                <a:close/>
                <a:moveTo>
                  <a:pt x="6103076" y="1161670"/>
                </a:moveTo>
                <a:cubicBezTo>
                  <a:pt x="6106682" y="1151069"/>
                  <a:pt x="6099466" y="1135686"/>
                  <a:pt x="6099510" y="1139650"/>
                </a:cubicBezTo>
                <a:cubicBezTo>
                  <a:pt x="6094241" y="1140192"/>
                  <a:pt x="6092961" y="1159353"/>
                  <a:pt x="6103076" y="1161670"/>
                </a:cubicBezTo>
                <a:close/>
                <a:moveTo>
                  <a:pt x="6113153" y="1138864"/>
                </a:moveTo>
                <a:cubicBezTo>
                  <a:pt x="6124079" y="1121454"/>
                  <a:pt x="6103080" y="1116121"/>
                  <a:pt x="6105907" y="1101589"/>
                </a:cubicBezTo>
                <a:cubicBezTo>
                  <a:pt x="6095782" y="1096040"/>
                  <a:pt x="6089319" y="1099282"/>
                  <a:pt x="6083733" y="1105421"/>
                </a:cubicBezTo>
                <a:cubicBezTo>
                  <a:pt x="6096951" y="1108034"/>
                  <a:pt x="6072991" y="1117532"/>
                  <a:pt x="6086219" y="1123377"/>
                </a:cubicBezTo>
                <a:cubicBezTo>
                  <a:pt x="6094981" y="1118999"/>
                  <a:pt x="6088914" y="1109145"/>
                  <a:pt x="6096350" y="1107768"/>
                </a:cubicBezTo>
                <a:cubicBezTo>
                  <a:pt x="6106917" y="1116382"/>
                  <a:pt x="6100721" y="1131219"/>
                  <a:pt x="6113153" y="1138864"/>
                </a:cubicBezTo>
                <a:close/>
                <a:moveTo>
                  <a:pt x="6179977" y="987624"/>
                </a:moveTo>
                <a:lnTo>
                  <a:pt x="6171560" y="983905"/>
                </a:lnTo>
                <a:cubicBezTo>
                  <a:pt x="6163638" y="990448"/>
                  <a:pt x="6180774" y="998019"/>
                  <a:pt x="6179977" y="987624"/>
                </a:cubicBezTo>
                <a:close/>
                <a:moveTo>
                  <a:pt x="6090968" y="1197207"/>
                </a:moveTo>
                <a:cubicBezTo>
                  <a:pt x="6096493" y="1192834"/>
                  <a:pt x="6101973" y="1172301"/>
                  <a:pt x="6086914" y="1168158"/>
                </a:cubicBezTo>
                <a:cubicBezTo>
                  <a:pt x="6079090" y="1173668"/>
                  <a:pt x="6087041" y="1189016"/>
                  <a:pt x="6090968" y="1197207"/>
                </a:cubicBezTo>
                <a:close/>
                <a:moveTo>
                  <a:pt x="6169037" y="1040849"/>
                </a:moveTo>
                <a:cubicBezTo>
                  <a:pt x="6171483" y="1038567"/>
                  <a:pt x="6172893" y="1035783"/>
                  <a:pt x="6171061" y="1031387"/>
                </a:cubicBezTo>
                <a:cubicBezTo>
                  <a:pt x="6163466" y="1023368"/>
                  <a:pt x="6156289" y="1045303"/>
                  <a:pt x="6160798" y="1047296"/>
                </a:cubicBezTo>
                <a:cubicBezTo>
                  <a:pt x="6163110" y="1044910"/>
                  <a:pt x="6166591" y="1043131"/>
                  <a:pt x="6169037" y="1040849"/>
                </a:cubicBezTo>
                <a:close/>
                <a:moveTo>
                  <a:pt x="6097353" y="1213658"/>
                </a:moveTo>
                <a:cubicBezTo>
                  <a:pt x="6091173" y="1210568"/>
                  <a:pt x="6087273" y="1212073"/>
                  <a:pt x="6085090" y="1218641"/>
                </a:cubicBezTo>
                <a:cubicBezTo>
                  <a:pt x="6091678" y="1224062"/>
                  <a:pt x="6093154" y="1215030"/>
                  <a:pt x="6097353" y="1213658"/>
                </a:cubicBezTo>
                <a:close/>
                <a:moveTo>
                  <a:pt x="6328816" y="691729"/>
                </a:moveTo>
                <a:cubicBezTo>
                  <a:pt x="6317471" y="681617"/>
                  <a:pt x="6311779" y="658710"/>
                  <a:pt x="6294818" y="657844"/>
                </a:cubicBezTo>
                <a:cubicBezTo>
                  <a:pt x="6304645" y="666774"/>
                  <a:pt x="6311639" y="699433"/>
                  <a:pt x="6328816" y="691729"/>
                </a:cubicBezTo>
                <a:close/>
                <a:moveTo>
                  <a:pt x="1870362" y="10803438"/>
                </a:moveTo>
                <a:cubicBezTo>
                  <a:pt x="1864337" y="10799757"/>
                  <a:pt x="1857924" y="10792335"/>
                  <a:pt x="1853529" y="10796510"/>
                </a:cubicBezTo>
                <a:cubicBezTo>
                  <a:pt x="1861826" y="10799667"/>
                  <a:pt x="1860641" y="10818512"/>
                  <a:pt x="1870362" y="10803438"/>
                </a:cubicBezTo>
                <a:close/>
                <a:moveTo>
                  <a:pt x="6123706" y="1177600"/>
                </a:moveTo>
                <a:cubicBezTo>
                  <a:pt x="6108984" y="1174323"/>
                  <a:pt x="6114785" y="1184777"/>
                  <a:pt x="6113009" y="1193676"/>
                </a:cubicBezTo>
                <a:cubicBezTo>
                  <a:pt x="6108978" y="1195481"/>
                  <a:pt x="6102222" y="1189627"/>
                  <a:pt x="6100579" y="1198226"/>
                </a:cubicBezTo>
                <a:cubicBezTo>
                  <a:pt x="6100623" y="1202191"/>
                  <a:pt x="6100801" y="1205856"/>
                  <a:pt x="6102746" y="1209585"/>
                </a:cubicBezTo>
                <a:cubicBezTo>
                  <a:pt x="6111402" y="1203008"/>
                  <a:pt x="6118244" y="1192402"/>
                  <a:pt x="6123706" y="1177600"/>
                </a:cubicBezTo>
                <a:close/>
                <a:moveTo>
                  <a:pt x="6355238" y="706971"/>
                </a:moveTo>
                <a:cubicBezTo>
                  <a:pt x="6346254" y="693825"/>
                  <a:pt x="6342668" y="680005"/>
                  <a:pt x="6329942" y="667245"/>
                </a:cubicBezTo>
                <a:cubicBezTo>
                  <a:pt x="6328883" y="680033"/>
                  <a:pt x="6344430" y="703725"/>
                  <a:pt x="6355238" y="706971"/>
                </a:cubicBezTo>
                <a:close/>
                <a:moveTo>
                  <a:pt x="1542713" y="11618154"/>
                </a:moveTo>
                <a:cubicBezTo>
                  <a:pt x="1517360" y="11516122"/>
                  <a:pt x="1468601" y="11418547"/>
                  <a:pt x="1407240" y="11324078"/>
                </a:cubicBezTo>
                <a:cubicBezTo>
                  <a:pt x="1388565" y="11366344"/>
                  <a:pt x="1428601" y="11421284"/>
                  <a:pt x="1449658" y="11468348"/>
                </a:cubicBezTo>
                <a:cubicBezTo>
                  <a:pt x="1473577" y="11522801"/>
                  <a:pt x="1499719" y="11575685"/>
                  <a:pt x="1521819" y="11622700"/>
                </a:cubicBezTo>
                <a:cubicBezTo>
                  <a:pt x="1529983" y="11627328"/>
                  <a:pt x="1538285" y="11630486"/>
                  <a:pt x="1542713" y="11618154"/>
                </a:cubicBezTo>
                <a:close/>
                <a:moveTo>
                  <a:pt x="1579272" y="11560827"/>
                </a:moveTo>
                <a:cubicBezTo>
                  <a:pt x="1545013" y="11482415"/>
                  <a:pt x="1501659" y="11406108"/>
                  <a:pt x="1447310" y="11331577"/>
                </a:cubicBezTo>
                <a:cubicBezTo>
                  <a:pt x="1454320" y="11412746"/>
                  <a:pt x="1528746" y="11478800"/>
                  <a:pt x="1556411" y="11554808"/>
                </a:cubicBezTo>
                <a:cubicBezTo>
                  <a:pt x="1564336" y="11558821"/>
                  <a:pt x="1573741" y="11567569"/>
                  <a:pt x="1579272" y="11560827"/>
                </a:cubicBezTo>
                <a:close/>
                <a:moveTo>
                  <a:pt x="6381033" y="717859"/>
                </a:moveTo>
                <a:cubicBezTo>
                  <a:pt x="6377192" y="716162"/>
                  <a:pt x="6373628" y="711528"/>
                  <a:pt x="6370652" y="714801"/>
                </a:cubicBezTo>
                <a:cubicBezTo>
                  <a:pt x="6372171" y="715982"/>
                  <a:pt x="6373689" y="717163"/>
                  <a:pt x="6371278" y="719157"/>
                </a:cubicBezTo>
                <a:cubicBezTo>
                  <a:pt x="6374931" y="721280"/>
                  <a:pt x="6378157" y="723215"/>
                  <a:pt x="6381033" y="717859"/>
                </a:cubicBezTo>
                <a:close/>
                <a:moveTo>
                  <a:pt x="1237777" y="12364659"/>
                </a:moveTo>
                <a:cubicBezTo>
                  <a:pt x="1234225" y="12359411"/>
                  <a:pt x="1228445" y="12354845"/>
                  <a:pt x="1217891" y="12352516"/>
                </a:cubicBezTo>
                <a:cubicBezTo>
                  <a:pt x="1206130" y="12363126"/>
                  <a:pt x="1235961" y="12372424"/>
                  <a:pt x="1237777" y="12364659"/>
                </a:cubicBezTo>
                <a:close/>
                <a:moveTo>
                  <a:pt x="1521584" y="11749146"/>
                </a:moveTo>
                <a:cubicBezTo>
                  <a:pt x="1511285" y="11743575"/>
                  <a:pt x="1499646" y="11731798"/>
                  <a:pt x="1491841" y="11739066"/>
                </a:cubicBezTo>
                <a:cubicBezTo>
                  <a:pt x="1506072" y="11743823"/>
                  <a:pt x="1506999" y="11776380"/>
                  <a:pt x="1521584" y="11749146"/>
                </a:cubicBezTo>
                <a:close/>
                <a:moveTo>
                  <a:pt x="1493448" y="11820910"/>
                </a:moveTo>
                <a:cubicBezTo>
                  <a:pt x="1468777" y="11790109"/>
                  <a:pt x="1467651" y="11753382"/>
                  <a:pt x="1428671" y="11724932"/>
                </a:cubicBezTo>
                <a:cubicBezTo>
                  <a:pt x="1421316" y="11763526"/>
                  <a:pt x="1434428" y="11797385"/>
                  <a:pt x="1472555" y="11825456"/>
                </a:cubicBezTo>
                <a:cubicBezTo>
                  <a:pt x="1480241" y="11828852"/>
                  <a:pt x="1486963" y="11825190"/>
                  <a:pt x="1493448" y="11820910"/>
                </a:cubicBezTo>
                <a:close/>
                <a:moveTo>
                  <a:pt x="5992726" y="1642872"/>
                </a:moveTo>
                <a:cubicBezTo>
                  <a:pt x="5985570" y="1641749"/>
                  <a:pt x="5989705" y="1627773"/>
                  <a:pt x="5982095" y="1634606"/>
                </a:cubicBezTo>
                <a:cubicBezTo>
                  <a:pt x="5983048" y="1637066"/>
                  <a:pt x="5987200" y="1649607"/>
                  <a:pt x="5992726" y="1642872"/>
                </a:cubicBezTo>
                <a:close/>
                <a:moveTo>
                  <a:pt x="6214737" y="1149675"/>
                </a:moveTo>
                <a:cubicBezTo>
                  <a:pt x="6194647" y="1135777"/>
                  <a:pt x="6163513" y="1121662"/>
                  <a:pt x="6141860" y="1121062"/>
                </a:cubicBezTo>
                <a:cubicBezTo>
                  <a:pt x="6156602" y="1142998"/>
                  <a:pt x="6189406" y="1158210"/>
                  <a:pt x="6214737" y="1149675"/>
                </a:cubicBezTo>
                <a:close/>
                <a:moveTo>
                  <a:pt x="1955498" y="10854146"/>
                </a:moveTo>
                <a:cubicBezTo>
                  <a:pt x="1953296" y="10860917"/>
                  <a:pt x="1949517" y="10867466"/>
                  <a:pt x="1943913" y="10873655"/>
                </a:cubicBezTo>
                <a:cubicBezTo>
                  <a:pt x="1915331" y="10904862"/>
                  <a:pt x="1852232" y="10904507"/>
                  <a:pt x="1812367" y="10874659"/>
                </a:cubicBezTo>
                <a:cubicBezTo>
                  <a:pt x="1769087" y="10843304"/>
                  <a:pt x="1744207" y="10781849"/>
                  <a:pt x="1726452" y="10746988"/>
                </a:cubicBezTo>
                <a:cubicBezTo>
                  <a:pt x="1737746" y="10716808"/>
                  <a:pt x="1749468" y="10686817"/>
                  <a:pt x="1747931" y="10659123"/>
                </a:cubicBezTo>
                <a:cubicBezTo>
                  <a:pt x="1690158" y="10647868"/>
                  <a:pt x="1642755" y="10635079"/>
                  <a:pt x="1591267" y="10598057"/>
                </a:cubicBezTo>
                <a:cubicBezTo>
                  <a:pt x="1533087" y="10556550"/>
                  <a:pt x="1486164" y="10488413"/>
                  <a:pt x="1424781" y="10454156"/>
                </a:cubicBezTo>
                <a:cubicBezTo>
                  <a:pt x="1335695" y="10404089"/>
                  <a:pt x="1260920" y="10452095"/>
                  <a:pt x="1176693" y="10451070"/>
                </a:cubicBezTo>
                <a:cubicBezTo>
                  <a:pt x="1272805" y="10564897"/>
                  <a:pt x="1249683" y="10696892"/>
                  <a:pt x="1371935" y="10806977"/>
                </a:cubicBezTo>
                <a:cubicBezTo>
                  <a:pt x="1387111" y="10814192"/>
                  <a:pt x="1415851" y="10808031"/>
                  <a:pt x="1423351" y="10833772"/>
                </a:cubicBezTo>
                <a:cubicBezTo>
                  <a:pt x="1478872" y="10815488"/>
                  <a:pt x="1610180" y="10909696"/>
                  <a:pt x="1614807" y="10980042"/>
                </a:cubicBezTo>
                <a:cubicBezTo>
                  <a:pt x="1617796" y="11020611"/>
                  <a:pt x="1587911" y="11042068"/>
                  <a:pt x="1564174" y="11078473"/>
                </a:cubicBezTo>
                <a:cubicBezTo>
                  <a:pt x="1526145" y="11082569"/>
                  <a:pt x="1486873" y="11043299"/>
                  <a:pt x="1484609" y="11009166"/>
                </a:cubicBezTo>
                <a:cubicBezTo>
                  <a:pt x="1494557" y="10990115"/>
                  <a:pt x="1507112" y="10990565"/>
                  <a:pt x="1516921" y="10972981"/>
                </a:cubicBezTo>
                <a:cubicBezTo>
                  <a:pt x="1506476" y="10925041"/>
                  <a:pt x="1410336" y="10915183"/>
                  <a:pt x="1412246" y="10863526"/>
                </a:cubicBezTo>
                <a:cubicBezTo>
                  <a:pt x="1399391" y="10856827"/>
                  <a:pt x="1388067" y="10855902"/>
                  <a:pt x="1375114" y="10847119"/>
                </a:cubicBezTo>
                <a:cubicBezTo>
                  <a:pt x="1373438" y="10820894"/>
                  <a:pt x="1341200" y="10810728"/>
                  <a:pt x="1326240" y="10794942"/>
                </a:cubicBezTo>
                <a:cubicBezTo>
                  <a:pt x="1240177" y="10703396"/>
                  <a:pt x="1242863" y="10563391"/>
                  <a:pt x="1166495" y="10464914"/>
                </a:cubicBezTo>
                <a:cubicBezTo>
                  <a:pt x="1131685" y="10449024"/>
                  <a:pt x="1100499" y="10404152"/>
                  <a:pt x="1070822" y="10395117"/>
                </a:cubicBezTo>
                <a:cubicBezTo>
                  <a:pt x="1052331" y="10388477"/>
                  <a:pt x="1079252" y="10374885"/>
                  <a:pt x="1063887" y="10368096"/>
                </a:cubicBezTo>
                <a:cubicBezTo>
                  <a:pt x="1045761" y="10356010"/>
                  <a:pt x="1010797" y="10354323"/>
                  <a:pt x="989135" y="10329460"/>
                </a:cubicBezTo>
                <a:cubicBezTo>
                  <a:pt x="939584" y="10271887"/>
                  <a:pt x="991282" y="10182591"/>
                  <a:pt x="913348" y="10121142"/>
                </a:cubicBezTo>
                <a:cubicBezTo>
                  <a:pt x="865600" y="10083734"/>
                  <a:pt x="806819" y="10086306"/>
                  <a:pt x="757410" y="10066514"/>
                </a:cubicBezTo>
                <a:cubicBezTo>
                  <a:pt x="738254" y="10059069"/>
                  <a:pt x="702029" y="10026753"/>
                  <a:pt x="692129" y="10007597"/>
                </a:cubicBezTo>
                <a:cubicBezTo>
                  <a:pt x="668852" y="9962142"/>
                  <a:pt x="667865" y="9850076"/>
                  <a:pt x="704981" y="9783392"/>
                </a:cubicBezTo>
                <a:cubicBezTo>
                  <a:pt x="725542" y="9746093"/>
                  <a:pt x="763718" y="9705873"/>
                  <a:pt x="794568" y="9691469"/>
                </a:cubicBezTo>
                <a:cubicBezTo>
                  <a:pt x="834786" y="9672030"/>
                  <a:pt x="957081" y="9665409"/>
                  <a:pt x="1003423" y="9747561"/>
                </a:cubicBezTo>
                <a:cubicBezTo>
                  <a:pt x="1015447" y="9763067"/>
                  <a:pt x="1020112" y="9734036"/>
                  <a:pt x="1031558" y="9746230"/>
                </a:cubicBezTo>
                <a:cubicBezTo>
                  <a:pt x="1051364" y="9767214"/>
                  <a:pt x="1074484" y="9787623"/>
                  <a:pt x="1088275" y="9809519"/>
                </a:cubicBezTo>
                <a:cubicBezTo>
                  <a:pt x="1159148" y="9754181"/>
                  <a:pt x="1236104" y="9668910"/>
                  <a:pt x="1311526" y="9691021"/>
                </a:cubicBezTo>
                <a:cubicBezTo>
                  <a:pt x="1330393" y="9696809"/>
                  <a:pt x="1360658" y="9713750"/>
                  <a:pt x="1379349" y="9724557"/>
                </a:cubicBezTo>
                <a:cubicBezTo>
                  <a:pt x="1444057" y="9762832"/>
                  <a:pt x="1486014" y="9814501"/>
                  <a:pt x="1542370" y="9865908"/>
                </a:cubicBezTo>
                <a:cubicBezTo>
                  <a:pt x="1652283" y="9966973"/>
                  <a:pt x="1815497" y="10090569"/>
                  <a:pt x="1772481" y="10204089"/>
                </a:cubicBezTo>
                <a:cubicBezTo>
                  <a:pt x="1764290" y="10224936"/>
                  <a:pt x="1728282" y="10279878"/>
                  <a:pt x="1700641" y="10308952"/>
                </a:cubicBezTo>
                <a:cubicBezTo>
                  <a:pt x="1652733" y="10359654"/>
                  <a:pt x="1558237" y="10401495"/>
                  <a:pt x="1492436" y="10362226"/>
                </a:cubicBezTo>
                <a:cubicBezTo>
                  <a:pt x="1399121" y="10306724"/>
                  <a:pt x="1262707" y="10197517"/>
                  <a:pt x="1188468" y="10117312"/>
                </a:cubicBezTo>
                <a:cubicBezTo>
                  <a:pt x="1157404" y="10083707"/>
                  <a:pt x="1122034" y="10051768"/>
                  <a:pt x="1102455" y="10026807"/>
                </a:cubicBezTo>
                <a:cubicBezTo>
                  <a:pt x="1079739" y="9997401"/>
                  <a:pt x="1051723" y="9931501"/>
                  <a:pt x="1050397" y="9912566"/>
                </a:cubicBezTo>
                <a:cubicBezTo>
                  <a:pt x="1049586" y="9891309"/>
                  <a:pt x="1057019" y="9889496"/>
                  <a:pt x="1064234" y="9857003"/>
                </a:cubicBezTo>
                <a:cubicBezTo>
                  <a:pt x="1044428" y="9836020"/>
                  <a:pt x="1020266" y="9815659"/>
                  <a:pt x="995489" y="9795536"/>
                </a:cubicBezTo>
                <a:cubicBezTo>
                  <a:pt x="988925" y="9784991"/>
                  <a:pt x="996474" y="9772524"/>
                  <a:pt x="993225" y="9761405"/>
                </a:cubicBezTo>
                <a:cubicBezTo>
                  <a:pt x="882108" y="9652672"/>
                  <a:pt x="745854" y="9703587"/>
                  <a:pt x="704702" y="9842906"/>
                </a:cubicBezTo>
                <a:cubicBezTo>
                  <a:pt x="687788" y="9899657"/>
                  <a:pt x="695171" y="9992629"/>
                  <a:pt x="728834" y="10023814"/>
                </a:cubicBezTo>
                <a:cubicBezTo>
                  <a:pt x="772325" y="10063928"/>
                  <a:pt x="847441" y="10057870"/>
                  <a:pt x="902520" y="10091382"/>
                </a:cubicBezTo>
                <a:cubicBezTo>
                  <a:pt x="973543" y="10134995"/>
                  <a:pt x="977447" y="10181576"/>
                  <a:pt x="984789" y="10238850"/>
                </a:cubicBezTo>
                <a:cubicBezTo>
                  <a:pt x="988560" y="10269570"/>
                  <a:pt x="986506" y="10300775"/>
                  <a:pt x="1002559" y="10317552"/>
                </a:cubicBezTo>
                <a:cubicBezTo>
                  <a:pt x="1030485" y="10346712"/>
                  <a:pt x="1084217" y="10352102"/>
                  <a:pt x="1104769" y="10349460"/>
                </a:cubicBezTo>
                <a:cubicBezTo>
                  <a:pt x="1129723" y="10364564"/>
                  <a:pt x="1157445" y="10406886"/>
                  <a:pt x="1187798" y="10421316"/>
                </a:cubicBezTo>
                <a:cubicBezTo>
                  <a:pt x="1223889" y="10437772"/>
                  <a:pt x="1274492" y="10404063"/>
                  <a:pt x="1320253" y="10404402"/>
                </a:cubicBezTo>
                <a:cubicBezTo>
                  <a:pt x="1353886" y="10404482"/>
                  <a:pt x="1402231" y="10415139"/>
                  <a:pt x="1430788" y="10431324"/>
                </a:cubicBezTo>
                <a:cubicBezTo>
                  <a:pt x="1472626" y="10454398"/>
                  <a:pt x="1502759" y="10494727"/>
                  <a:pt x="1539837" y="10527420"/>
                </a:cubicBezTo>
                <a:cubicBezTo>
                  <a:pt x="1602030" y="10582934"/>
                  <a:pt x="1665796" y="10623342"/>
                  <a:pt x="1744033" y="10634463"/>
                </a:cubicBezTo>
                <a:cubicBezTo>
                  <a:pt x="1767448" y="10582624"/>
                  <a:pt x="1757345" y="10520052"/>
                  <a:pt x="1820237" y="10494320"/>
                </a:cubicBezTo>
                <a:cubicBezTo>
                  <a:pt x="1869595" y="10473822"/>
                  <a:pt x="1937597" y="10541588"/>
                  <a:pt x="1919192" y="10589015"/>
                </a:cubicBezTo>
                <a:cubicBezTo>
                  <a:pt x="1890801" y="10659045"/>
                  <a:pt x="1807038" y="10654657"/>
                  <a:pt x="1762696" y="10653414"/>
                </a:cubicBezTo>
                <a:cubicBezTo>
                  <a:pt x="1777571" y="10710957"/>
                  <a:pt x="1776865" y="10770283"/>
                  <a:pt x="1841507" y="10820253"/>
                </a:cubicBezTo>
                <a:cubicBezTo>
                  <a:pt x="1861195" y="10812640"/>
                  <a:pt x="1828974" y="10789738"/>
                  <a:pt x="1831589" y="10774583"/>
                </a:cubicBezTo>
                <a:cubicBezTo>
                  <a:pt x="1824826" y="10759871"/>
                  <a:pt x="1840400" y="10736169"/>
                  <a:pt x="1855631" y="10727098"/>
                </a:cubicBezTo>
                <a:cubicBezTo>
                  <a:pt x="1909112" y="10748498"/>
                  <a:pt x="1970917" y="10806749"/>
                  <a:pt x="1955498" y="10854146"/>
                </a:cubicBezTo>
                <a:close/>
                <a:moveTo>
                  <a:pt x="6431088" y="751191"/>
                </a:moveTo>
                <a:cubicBezTo>
                  <a:pt x="6426571" y="744097"/>
                  <a:pt x="6426599" y="735953"/>
                  <a:pt x="6418767" y="729434"/>
                </a:cubicBezTo>
                <a:cubicBezTo>
                  <a:pt x="6413668" y="736357"/>
                  <a:pt x="6422663" y="754096"/>
                  <a:pt x="6431088" y="751191"/>
                </a:cubicBezTo>
                <a:close/>
                <a:moveTo>
                  <a:pt x="1564049" y="11767399"/>
                </a:moveTo>
                <a:cubicBezTo>
                  <a:pt x="1485584" y="11634245"/>
                  <a:pt x="1458506" y="11461032"/>
                  <a:pt x="1342655" y="11354734"/>
                </a:cubicBezTo>
                <a:cubicBezTo>
                  <a:pt x="1319689" y="11385918"/>
                  <a:pt x="1355373" y="11424137"/>
                  <a:pt x="1369705" y="11452923"/>
                </a:cubicBezTo>
                <a:cubicBezTo>
                  <a:pt x="1421951" y="11562245"/>
                  <a:pt x="1484784" y="11678796"/>
                  <a:pt x="1549611" y="11775817"/>
                </a:cubicBezTo>
                <a:cubicBezTo>
                  <a:pt x="1555540" y="11777416"/>
                  <a:pt x="1560038" y="11775322"/>
                  <a:pt x="1564049" y="11767399"/>
                </a:cubicBezTo>
                <a:close/>
                <a:moveTo>
                  <a:pt x="1283620" y="12410566"/>
                </a:moveTo>
                <a:cubicBezTo>
                  <a:pt x="1283401" y="12408986"/>
                  <a:pt x="1281813" y="12406957"/>
                  <a:pt x="1278055" y="12403988"/>
                </a:cubicBezTo>
                <a:cubicBezTo>
                  <a:pt x="1273563" y="12406822"/>
                  <a:pt x="1250260" y="12419206"/>
                  <a:pt x="1270136" y="12425896"/>
                </a:cubicBezTo>
                <a:cubicBezTo>
                  <a:pt x="1272595" y="12416010"/>
                  <a:pt x="1284274" y="12415308"/>
                  <a:pt x="1283620" y="12410566"/>
                </a:cubicBezTo>
                <a:close/>
                <a:moveTo>
                  <a:pt x="1548384" y="11820180"/>
                </a:moveTo>
                <a:cubicBezTo>
                  <a:pt x="1522872" y="11815541"/>
                  <a:pt x="1524874" y="11778665"/>
                  <a:pt x="1503525" y="11791174"/>
                </a:cubicBezTo>
                <a:cubicBezTo>
                  <a:pt x="1513417" y="11805751"/>
                  <a:pt x="1510042" y="11822630"/>
                  <a:pt x="1529458" y="11835291"/>
                </a:cubicBezTo>
                <a:cubicBezTo>
                  <a:pt x="1535127" y="11827079"/>
                  <a:pt x="1543290" y="11831707"/>
                  <a:pt x="1548384" y="11820180"/>
                </a:cubicBezTo>
                <a:close/>
                <a:moveTo>
                  <a:pt x="1276036" y="12436705"/>
                </a:moveTo>
                <a:cubicBezTo>
                  <a:pt x="1277101" y="12434296"/>
                  <a:pt x="1276744" y="12431256"/>
                  <a:pt x="1274079" y="12427321"/>
                </a:cubicBezTo>
                <a:cubicBezTo>
                  <a:pt x="1267079" y="12430240"/>
                  <a:pt x="1243049" y="12436415"/>
                  <a:pt x="1252028" y="12448578"/>
                </a:cubicBezTo>
                <a:cubicBezTo>
                  <a:pt x="1256858" y="12445494"/>
                  <a:pt x="1272842" y="12443934"/>
                  <a:pt x="1276036" y="12436705"/>
                </a:cubicBezTo>
                <a:close/>
                <a:moveTo>
                  <a:pt x="1637104" y="11625161"/>
                </a:moveTo>
                <a:cubicBezTo>
                  <a:pt x="1648721" y="11605800"/>
                  <a:pt x="1643225" y="11565101"/>
                  <a:pt x="1636112" y="11543078"/>
                </a:cubicBezTo>
                <a:cubicBezTo>
                  <a:pt x="1608050" y="11458729"/>
                  <a:pt x="1531714" y="11365808"/>
                  <a:pt x="1486879" y="11284764"/>
                </a:cubicBezTo>
                <a:cubicBezTo>
                  <a:pt x="1509524" y="11404480"/>
                  <a:pt x="1573716" y="11514487"/>
                  <a:pt x="1637104" y="11625161"/>
                </a:cubicBezTo>
                <a:close/>
                <a:moveTo>
                  <a:pt x="6248543" y="1188643"/>
                </a:moveTo>
                <a:cubicBezTo>
                  <a:pt x="6239921" y="1171562"/>
                  <a:pt x="6203314" y="1156823"/>
                  <a:pt x="6184518" y="1163581"/>
                </a:cubicBezTo>
                <a:cubicBezTo>
                  <a:pt x="6193291" y="1186826"/>
                  <a:pt x="6226104" y="1193074"/>
                  <a:pt x="6248543" y="1188643"/>
                </a:cubicBezTo>
                <a:close/>
                <a:moveTo>
                  <a:pt x="1282261" y="12459507"/>
                </a:moveTo>
                <a:cubicBezTo>
                  <a:pt x="1284953" y="12452058"/>
                  <a:pt x="1282715" y="12447286"/>
                  <a:pt x="1278091" y="12443633"/>
                </a:cubicBezTo>
                <a:cubicBezTo>
                  <a:pt x="1276032" y="12449328"/>
                  <a:pt x="1272574" y="12452042"/>
                  <a:pt x="1269116" y="12454755"/>
                </a:cubicBezTo>
                <a:close/>
                <a:moveTo>
                  <a:pt x="1682450" y="11554877"/>
                </a:moveTo>
                <a:cubicBezTo>
                  <a:pt x="1636087" y="11489998"/>
                  <a:pt x="1622492" y="11389078"/>
                  <a:pt x="1555039" y="11346518"/>
                </a:cubicBezTo>
                <a:cubicBezTo>
                  <a:pt x="1584213" y="11419110"/>
                  <a:pt x="1628689" y="11488259"/>
                  <a:pt x="1661556" y="11559423"/>
                </a:cubicBezTo>
                <a:cubicBezTo>
                  <a:pt x="1669908" y="11563624"/>
                  <a:pt x="1678022" y="11567208"/>
                  <a:pt x="1682450" y="11554877"/>
                </a:cubicBezTo>
                <a:close/>
                <a:moveTo>
                  <a:pt x="6056017" y="1664719"/>
                </a:moveTo>
                <a:cubicBezTo>
                  <a:pt x="6051938" y="1662407"/>
                  <a:pt x="6055834" y="1647815"/>
                  <a:pt x="6046944" y="1654083"/>
                </a:cubicBezTo>
                <a:cubicBezTo>
                  <a:pt x="6051023" y="1656395"/>
                  <a:pt x="6047127" y="1670987"/>
                  <a:pt x="6056017" y="1664719"/>
                </a:cubicBezTo>
                <a:close/>
                <a:moveTo>
                  <a:pt x="1603442" y="11747554"/>
                </a:moveTo>
                <a:cubicBezTo>
                  <a:pt x="1586746" y="11721806"/>
                  <a:pt x="1576333" y="11665667"/>
                  <a:pt x="1541486" y="11662517"/>
                </a:cubicBezTo>
                <a:cubicBezTo>
                  <a:pt x="1558570" y="11692007"/>
                  <a:pt x="1551632" y="11726192"/>
                  <a:pt x="1582548" y="11752099"/>
                </a:cubicBezTo>
                <a:cubicBezTo>
                  <a:pt x="1590851" y="11755257"/>
                  <a:pt x="1597146" y="11751406"/>
                  <a:pt x="1603442" y="11747554"/>
                </a:cubicBezTo>
                <a:close/>
                <a:moveTo>
                  <a:pt x="6247339" y="1245855"/>
                </a:moveTo>
                <a:cubicBezTo>
                  <a:pt x="6243129" y="1231801"/>
                  <a:pt x="6231686" y="1220289"/>
                  <a:pt x="6218811" y="1209579"/>
                </a:cubicBezTo>
                <a:cubicBezTo>
                  <a:pt x="6206788" y="1216461"/>
                  <a:pt x="6226736" y="1227427"/>
                  <a:pt x="6223165" y="1238761"/>
                </a:cubicBezTo>
                <a:cubicBezTo>
                  <a:pt x="6192254" y="1232276"/>
                  <a:pt x="6211373" y="1186566"/>
                  <a:pt x="6176473" y="1173656"/>
                </a:cubicBezTo>
                <a:cubicBezTo>
                  <a:pt x="6169658" y="1193958"/>
                  <a:pt x="6183338" y="1206100"/>
                  <a:pt x="6181855" y="1224095"/>
                </a:cubicBezTo>
                <a:cubicBezTo>
                  <a:pt x="6148819" y="1198021"/>
                  <a:pt x="6182499" y="1146191"/>
                  <a:pt x="6132134" y="1126807"/>
                </a:cubicBezTo>
                <a:cubicBezTo>
                  <a:pt x="6122812" y="1168238"/>
                  <a:pt x="6157409" y="1238759"/>
                  <a:pt x="6227871" y="1250882"/>
                </a:cubicBezTo>
                <a:cubicBezTo>
                  <a:pt x="6230842" y="1251478"/>
                  <a:pt x="6241284" y="1251429"/>
                  <a:pt x="6247339" y="1245855"/>
                </a:cubicBezTo>
                <a:close/>
                <a:moveTo>
                  <a:pt x="6465957" y="772715"/>
                </a:moveTo>
                <a:cubicBezTo>
                  <a:pt x="6457122" y="762694"/>
                  <a:pt x="6455549" y="738548"/>
                  <a:pt x="6436742" y="738395"/>
                </a:cubicBezTo>
                <a:cubicBezTo>
                  <a:pt x="6444961" y="748654"/>
                  <a:pt x="6448381" y="772087"/>
                  <a:pt x="6465957" y="772715"/>
                </a:cubicBezTo>
                <a:close/>
                <a:moveTo>
                  <a:pt x="6273226" y="1233622"/>
                </a:moveTo>
                <a:cubicBezTo>
                  <a:pt x="6269970" y="1214967"/>
                  <a:pt x="6252170" y="1196701"/>
                  <a:pt x="6228369" y="1203400"/>
                </a:cubicBezTo>
                <a:cubicBezTo>
                  <a:pt x="6238874" y="1213781"/>
                  <a:pt x="6255446" y="1234015"/>
                  <a:pt x="6273226" y="1233622"/>
                </a:cubicBezTo>
                <a:close/>
                <a:moveTo>
                  <a:pt x="1647297" y="11754428"/>
                </a:moveTo>
                <a:cubicBezTo>
                  <a:pt x="1668246" y="11719290"/>
                  <a:pt x="1678416" y="11678368"/>
                  <a:pt x="1661070" y="11658713"/>
                </a:cubicBezTo>
                <a:cubicBezTo>
                  <a:pt x="1640122" y="11723449"/>
                  <a:pt x="1601081" y="11772534"/>
                  <a:pt x="1568850" y="11815445"/>
                </a:cubicBezTo>
                <a:cubicBezTo>
                  <a:pt x="1594620" y="11818923"/>
                  <a:pt x="1626348" y="11789567"/>
                  <a:pt x="1647297" y="11754428"/>
                </a:cubicBezTo>
                <a:close/>
                <a:moveTo>
                  <a:pt x="1345330" y="12448123"/>
                </a:moveTo>
                <a:cubicBezTo>
                  <a:pt x="1345330" y="12448123"/>
                  <a:pt x="1333870" y="12429119"/>
                  <a:pt x="1345330" y="12448123"/>
                </a:cubicBezTo>
                <a:close/>
                <a:moveTo>
                  <a:pt x="6496480" y="799456"/>
                </a:moveTo>
                <a:cubicBezTo>
                  <a:pt x="6485899" y="792232"/>
                  <a:pt x="6487789" y="770636"/>
                  <a:pt x="6475285" y="771229"/>
                </a:cubicBezTo>
                <a:cubicBezTo>
                  <a:pt x="6480656" y="778700"/>
                  <a:pt x="6483570" y="809047"/>
                  <a:pt x="6496480" y="799456"/>
                </a:cubicBezTo>
                <a:close/>
                <a:moveTo>
                  <a:pt x="1788320" y="11460818"/>
                </a:moveTo>
                <a:cubicBezTo>
                  <a:pt x="1774902" y="11438049"/>
                  <a:pt x="1757550" y="11416095"/>
                  <a:pt x="1761709" y="11389356"/>
                </a:cubicBezTo>
                <a:cubicBezTo>
                  <a:pt x="1724358" y="11368771"/>
                  <a:pt x="1731103" y="11291127"/>
                  <a:pt x="1688998" y="11306712"/>
                </a:cubicBezTo>
                <a:cubicBezTo>
                  <a:pt x="1724892" y="11353699"/>
                  <a:pt x="1740859" y="11434234"/>
                  <a:pt x="1788320" y="11460818"/>
                </a:cubicBezTo>
                <a:close/>
                <a:moveTo>
                  <a:pt x="6300780" y="1255839"/>
                </a:moveTo>
                <a:lnTo>
                  <a:pt x="6296935" y="1264541"/>
                </a:lnTo>
                <a:cubicBezTo>
                  <a:pt x="6247794" y="1276543"/>
                  <a:pt x="6154414" y="1252858"/>
                  <a:pt x="6131285" y="1191350"/>
                </a:cubicBezTo>
                <a:cubicBezTo>
                  <a:pt x="6105959" y="1236469"/>
                  <a:pt x="6041065" y="1269486"/>
                  <a:pt x="5990215" y="1255268"/>
                </a:cubicBezTo>
                <a:cubicBezTo>
                  <a:pt x="5920265" y="1235479"/>
                  <a:pt x="5832287" y="1141014"/>
                  <a:pt x="5829758" y="1061349"/>
                </a:cubicBezTo>
                <a:cubicBezTo>
                  <a:pt x="5829597" y="1051953"/>
                  <a:pt x="5836094" y="1037250"/>
                  <a:pt x="5837348" y="1020588"/>
                </a:cubicBezTo>
                <a:cubicBezTo>
                  <a:pt x="5840686" y="986196"/>
                  <a:pt x="5830832" y="958888"/>
                  <a:pt x="5868903" y="949169"/>
                </a:cubicBezTo>
                <a:cubicBezTo>
                  <a:pt x="5877567" y="933629"/>
                  <a:pt x="5883708" y="911595"/>
                  <a:pt x="5898614" y="897379"/>
                </a:cubicBezTo>
                <a:cubicBezTo>
                  <a:pt x="5943029" y="854596"/>
                  <a:pt x="6068900" y="853542"/>
                  <a:pt x="6139143" y="894622"/>
                </a:cubicBezTo>
                <a:cubicBezTo>
                  <a:pt x="6164874" y="909578"/>
                  <a:pt x="6185134" y="936104"/>
                  <a:pt x="6192573" y="959117"/>
                </a:cubicBezTo>
                <a:cubicBezTo>
                  <a:pt x="6206168" y="999914"/>
                  <a:pt x="6181322" y="1061027"/>
                  <a:pt x="6137151" y="1084550"/>
                </a:cubicBezTo>
                <a:cubicBezTo>
                  <a:pt x="6157860" y="1092982"/>
                  <a:pt x="6180230" y="1099280"/>
                  <a:pt x="6202617" y="1099846"/>
                </a:cubicBezTo>
                <a:cubicBezTo>
                  <a:pt x="6225738" y="1100378"/>
                  <a:pt x="6246753" y="1087785"/>
                  <a:pt x="6267815" y="1091353"/>
                </a:cubicBezTo>
                <a:cubicBezTo>
                  <a:pt x="6270619" y="1103710"/>
                  <a:pt x="6255457" y="1109564"/>
                  <a:pt x="6252700" y="1125562"/>
                </a:cubicBezTo>
                <a:cubicBezTo>
                  <a:pt x="6236590" y="1127052"/>
                  <a:pt x="6222799" y="1133869"/>
                  <a:pt x="6203664" y="1127567"/>
                </a:cubicBezTo>
                <a:cubicBezTo>
                  <a:pt x="6222880" y="1150763"/>
                  <a:pt x="6244800" y="1162958"/>
                  <a:pt x="6261107" y="1183793"/>
                </a:cubicBezTo>
                <a:cubicBezTo>
                  <a:pt x="6278687" y="1206624"/>
                  <a:pt x="6285931" y="1231704"/>
                  <a:pt x="6300780" y="1255839"/>
                </a:cubicBezTo>
                <a:close/>
                <a:moveTo>
                  <a:pt x="6138913" y="1634116"/>
                </a:moveTo>
                <a:lnTo>
                  <a:pt x="6135010" y="1623114"/>
                </a:lnTo>
                <a:lnTo>
                  <a:pt x="6134597" y="1621949"/>
                </a:lnTo>
                <a:lnTo>
                  <a:pt x="6130537" y="1627602"/>
                </a:lnTo>
                <a:lnTo>
                  <a:pt x="6125980" y="1633946"/>
                </a:lnTo>
                <a:cubicBezTo>
                  <a:pt x="6124391" y="1637832"/>
                  <a:pt x="6124979" y="1641406"/>
                  <a:pt x="6130433" y="1644070"/>
                </a:cubicBezTo>
                <a:cubicBezTo>
                  <a:pt x="6134382" y="1641482"/>
                  <a:pt x="6137714" y="1637983"/>
                  <a:pt x="6138913" y="1634116"/>
                </a:cubicBezTo>
                <a:close/>
                <a:moveTo>
                  <a:pt x="6131054" y="1665756"/>
                </a:moveTo>
                <a:cubicBezTo>
                  <a:pt x="6120950" y="1659762"/>
                  <a:pt x="6116671" y="1653283"/>
                  <a:pt x="6111350" y="1646854"/>
                </a:cubicBezTo>
                <a:cubicBezTo>
                  <a:pt x="6103839" y="1655771"/>
                  <a:pt x="6114182" y="1662380"/>
                  <a:pt x="6110224" y="1671337"/>
                </a:cubicBezTo>
                <a:cubicBezTo>
                  <a:pt x="6105718" y="1668836"/>
                  <a:pt x="6101251" y="1662784"/>
                  <a:pt x="6097232" y="1666107"/>
                </a:cubicBezTo>
                <a:cubicBezTo>
                  <a:pt x="6102525" y="1680680"/>
                  <a:pt x="6122850" y="1682014"/>
                  <a:pt x="6131054" y="1665756"/>
                </a:cubicBezTo>
                <a:close/>
                <a:moveTo>
                  <a:pt x="6434774" y="985290"/>
                </a:moveTo>
                <a:cubicBezTo>
                  <a:pt x="6446359" y="956761"/>
                  <a:pt x="6449032" y="925315"/>
                  <a:pt x="6458355" y="901905"/>
                </a:cubicBezTo>
                <a:cubicBezTo>
                  <a:pt x="6467351" y="880390"/>
                  <a:pt x="6480537" y="867863"/>
                  <a:pt x="6482727" y="852517"/>
                </a:cubicBezTo>
                <a:cubicBezTo>
                  <a:pt x="6489879" y="792461"/>
                  <a:pt x="6413684" y="762874"/>
                  <a:pt x="6353686" y="731266"/>
                </a:cubicBezTo>
                <a:cubicBezTo>
                  <a:pt x="6226194" y="664228"/>
                  <a:pt x="6116058" y="584468"/>
                  <a:pt x="6005260" y="565081"/>
                </a:cubicBezTo>
                <a:cubicBezTo>
                  <a:pt x="5942400" y="604600"/>
                  <a:pt x="5918111" y="668809"/>
                  <a:pt x="5888112" y="722848"/>
                </a:cubicBezTo>
                <a:cubicBezTo>
                  <a:pt x="5839623" y="809502"/>
                  <a:pt x="5803965" y="893668"/>
                  <a:pt x="5769460" y="984461"/>
                </a:cubicBezTo>
                <a:cubicBezTo>
                  <a:pt x="5733309" y="1080134"/>
                  <a:pt x="5684293" y="1164515"/>
                  <a:pt x="5646889" y="1251478"/>
                </a:cubicBezTo>
                <a:cubicBezTo>
                  <a:pt x="5646135" y="1253184"/>
                  <a:pt x="5650314" y="1257580"/>
                  <a:pt x="5648379" y="1260804"/>
                </a:cubicBezTo>
                <a:cubicBezTo>
                  <a:pt x="5646257" y="1264454"/>
                  <a:pt x="5642366" y="1261715"/>
                  <a:pt x="5639677" y="1266645"/>
                </a:cubicBezTo>
                <a:cubicBezTo>
                  <a:pt x="5632605" y="1280344"/>
                  <a:pt x="5639882" y="1292735"/>
                  <a:pt x="5637243" y="1298707"/>
                </a:cubicBezTo>
                <a:cubicBezTo>
                  <a:pt x="5635547" y="1302545"/>
                  <a:pt x="5627111" y="1300857"/>
                  <a:pt x="5625742" y="1302801"/>
                </a:cubicBezTo>
                <a:cubicBezTo>
                  <a:pt x="5616635" y="1317640"/>
                  <a:pt x="5622821" y="1329040"/>
                  <a:pt x="5620709" y="1337283"/>
                </a:cubicBezTo>
                <a:cubicBezTo>
                  <a:pt x="5619777" y="1344009"/>
                  <a:pt x="5614340" y="1348234"/>
                  <a:pt x="5613736" y="1353065"/>
                </a:cubicBezTo>
                <a:cubicBezTo>
                  <a:pt x="5609594" y="1384372"/>
                  <a:pt x="5630102" y="1402610"/>
                  <a:pt x="5660664" y="1425800"/>
                </a:cubicBezTo>
                <a:cubicBezTo>
                  <a:pt x="5732180" y="1479830"/>
                  <a:pt x="5809577" y="1517086"/>
                  <a:pt x="5892710" y="1556367"/>
                </a:cubicBezTo>
                <a:cubicBezTo>
                  <a:pt x="5957631" y="1586072"/>
                  <a:pt x="6033709" y="1626313"/>
                  <a:pt x="6091020" y="1623597"/>
                </a:cubicBezTo>
                <a:cubicBezTo>
                  <a:pt x="6099971" y="1622964"/>
                  <a:pt x="6108563" y="1610446"/>
                  <a:pt x="6119432" y="1619327"/>
                </a:cubicBezTo>
                <a:cubicBezTo>
                  <a:pt x="6163674" y="1579229"/>
                  <a:pt x="6172793" y="1529728"/>
                  <a:pt x="6193624" y="1484893"/>
                </a:cubicBezTo>
                <a:cubicBezTo>
                  <a:pt x="6207481" y="1455839"/>
                  <a:pt x="6227978" y="1430230"/>
                  <a:pt x="6243870" y="1400036"/>
                </a:cubicBezTo>
                <a:cubicBezTo>
                  <a:pt x="6272687" y="1347514"/>
                  <a:pt x="6293246" y="1288284"/>
                  <a:pt x="6321349" y="1233917"/>
                </a:cubicBezTo>
                <a:cubicBezTo>
                  <a:pt x="6350017" y="1178271"/>
                  <a:pt x="6368969" y="1120370"/>
                  <a:pt x="6393430" y="1068472"/>
                </a:cubicBezTo>
                <a:cubicBezTo>
                  <a:pt x="6408091" y="1038754"/>
                  <a:pt x="6423090" y="1011735"/>
                  <a:pt x="6434774" y="985290"/>
                </a:cubicBezTo>
                <a:close/>
                <a:moveTo>
                  <a:pt x="6208106" y="1499449"/>
                </a:moveTo>
                <a:cubicBezTo>
                  <a:pt x="6202597" y="1493446"/>
                  <a:pt x="6222562" y="1482895"/>
                  <a:pt x="6212269" y="1477328"/>
                </a:cubicBezTo>
                <a:cubicBezTo>
                  <a:pt x="6212330" y="1482962"/>
                  <a:pt x="6193906" y="1503881"/>
                  <a:pt x="6208106" y="1499449"/>
                </a:cubicBezTo>
                <a:close/>
                <a:moveTo>
                  <a:pt x="6158845" y="1639801"/>
                </a:moveTo>
                <a:cubicBezTo>
                  <a:pt x="6154955" y="1637062"/>
                  <a:pt x="6153574" y="1634413"/>
                  <a:pt x="6152998" y="1631099"/>
                </a:cubicBezTo>
                <a:cubicBezTo>
                  <a:pt x="6144207" y="1639450"/>
                  <a:pt x="6144367" y="1647168"/>
                  <a:pt x="6148647" y="1653647"/>
                </a:cubicBezTo>
                <a:cubicBezTo>
                  <a:pt x="6152188" y="1649094"/>
                  <a:pt x="6155304" y="1644353"/>
                  <a:pt x="6158845" y="1639801"/>
                </a:cubicBezTo>
                <a:close/>
                <a:moveTo>
                  <a:pt x="6168856" y="1626381"/>
                </a:moveTo>
                <a:cubicBezTo>
                  <a:pt x="6165580" y="1623404"/>
                  <a:pt x="6167514" y="1620180"/>
                  <a:pt x="6162581" y="1617491"/>
                </a:cubicBezTo>
                <a:cubicBezTo>
                  <a:pt x="6161212" y="1619435"/>
                  <a:pt x="6160032" y="1620952"/>
                  <a:pt x="6158663" y="1622896"/>
                </a:cubicBezTo>
                <a:cubicBezTo>
                  <a:pt x="6162127" y="1625446"/>
                  <a:pt x="6160004" y="1629097"/>
                  <a:pt x="6164937" y="1631786"/>
                </a:cubicBezTo>
                <a:cubicBezTo>
                  <a:pt x="6166306" y="1629842"/>
                  <a:pt x="6167675" y="1627898"/>
                  <a:pt x="6168856" y="1626381"/>
                </a:cubicBezTo>
                <a:close/>
                <a:moveTo>
                  <a:pt x="6186017" y="1592844"/>
                </a:moveTo>
                <a:cubicBezTo>
                  <a:pt x="6187203" y="1588031"/>
                  <a:pt x="6187139" y="1583415"/>
                  <a:pt x="6186530" y="1578876"/>
                </a:cubicBezTo>
                <a:lnTo>
                  <a:pt x="6185465" y="1572487"/>
                </a:lnTo>
                <a:lnTo>
                  <a:pt x="6181988" y="1551634"/>
                </a:lnTo>
                <a:cubicBezTo>
                  <a:pt x="6180045" y="1561226"/>
                  <a:pt x="6177581" y="1570844"/>
                  <a:pt x="6176337" y="1580299"/>
                </a:cubicBezTo>
                <a:lnTo>
                  <a:pt x="6176413" y="1581570"/>
                </a:lnTo>
                <a:lnTo>
                  <a:pt x="6178002" y="1607990"/>
                </a:lnTo>
                <a:cubicBezTo>
                  <a:pt x="6182394" y="1602666"/>
                  <a:pt x="6184831" y="1597657"/>
                  <a:pt x="6186017" y="1592844"/>
                </a:cubicBezTo>
                <a:close/>
                <a:moveTo>
                  <a:pt x="6203865" y="1567928"/>
                </a:moveTo>
                <a:cubicBezTo>
                  <a:pt x="6201015" y="1565139"/>
                  <a:pt x="6201332" y="1558652"/>
                  <a:pt x="6195656" y="1562261"/>
                </a:cubicBezTo>
                <a:cubicBezTo>
                  <a:pt x="6198693" y="1564623"/>
                  <a:pt x="6198189" y="1571537"/>
                  <a:pt x="6203865" y="1567928"/>
                </a:cubicBezTo>
                <a:close/>
                <a:moveTo>
                  <a:pt x="6219352" y="1536918"/>
                </a:moveTo>
                <a:cubicBezTo>
                  <a:pt x="6221660" y="1531693"/>
                  <a:pt x="6221907" y="1525939"/>
                  <a:pt x="6216120" y="1522872"/>
                </a:cubicBezTo>
                <a:cubicBezTo>
                  <a:pt x="6209652" y="1531740"/>
                  <a:pt x="6209624" y="1539884"/>
                  <a:pt x="6210211" y="1547791"/>
                </a:cubicBezTo>
                <a:cubicBezTo>
                  <a:pt x="6212672" y="1546839"/>
                  <a:pt x="6217043" y="1542143"/>
                  <a:pt x="6219352" y="1536918"/>
                </a:cubicBezTo>
                <a:close/>
                <a:moveTo>
                  <a:pt x="6507158" y="887272"/>
                </a:moveTo>
                <a:cubicBezTo>
                  <a:pt x="6502126" y="882500"/>
                  <a:pt x="6507275" y="876618"/>
                  <a:pt x="6502431" y="871419"/>
                </a:cubicBezTo>
                <a:cubicBezTo>
                  <a:pt x="6497232" y="876259"/>
                  <a:pt x="6503617" y="891825"/>
                  <a:pt x="6507158" y="887272"/>
                </a:cubicBezTo>
                <a:close/>
                <a:moveTo>
                  <a:pt x="6404170" y="1122669"/>
                </a:moveTo>
                <a:cubicBezTo>
                  <a:pt x="6400091" y="1120356"/>
                  <a:pt x="6403987" y="1105765"/>
                  <a:pt x="6395097" y="1112032"/>
                </a:cubicBezTo>
                <a:cubicBezTo>
                  <a:pt x="6399176" y="1114344"/>
                  <a:pt x="6394853" y="1128748"/>
                  <a:pt x="6404170" y="1122669"/>
                </a:cubicBezTo>
                <a:close/>
                <a:moveTo>
                  <a:pt x="6368036" y="1205604"/>
                </a:moveTo>
                <a:cubicBezTo>
                  <a:pt x="6374326" y="1201757"/>
                  <a:pt x="6369699" y="1187986"/>
                  <a:pt x="6363696" y="1193491"/>
                </a:cubicBezTo>
                <a:cubicBezTo>
                  <a:pt x="6367021" y="1197509"/>
                  <a:pt x="6365137" y="1201774"/>
                  <a:pt x="6368036" y="1205604"/>
                </a:cubicBezTo>
                <a:close/>
                <a:moveTo>
                  <a:pt x="1826486" y="11485335"/>
                </a:moveTo>
                <a:cubicBezTo>
                  <a:pt x="1826711" y="11459410"/>
                  <a:pt x="1809864" y="11408592"/>
                  <a:pt x="1786964" y="11406129"/>
                </a:cubicBezTo>
                <a:cubicBezTo>
                  <a:pt x="1800670" y="11430555"/>
                  <a:pt x="1813335" y="11455031"/>
                  <a:pt x="1809464" y="11483428"/>
                </a:cubicBezTo>
                <a:cubicBezTo>
                  <a:pt x="1791867" y="11478203"/>
                  <a:pt x="1781929" y="11506470"/>
                  <a:pt x="1763189" y="11499211"/>
                </a:cubicBezTo>
                <a:cubicBezTo>
                  <a:pt x="1730530" y="11414872"/>
                  <a:pt x="1694125" y="11330919"/>
                  <a:pt x="1622806" y="11255524"/>
                </a:cubicBezTo>
                <a:cubicBezTo>
                  <a:pt x="1633839" y="11355310"/>
                  <a:pt x="1728257" y="11437341"/>
                  <a:pt x="1738864" y="11536940"/>
                </a:cubicBezTo>
                <a:cubicBezTo>
                  <a:pt x="1665111" y="11454345"/>
                  <a:pt x="1653072" y="11329109"/>
                  <a:pt x="1570453" y="11266581"/>
                </a:cubicBezTo>
                <a:cubicBezTo>
                  <a:pt x="1617087" y="11367810"/>
                  <a:pt x="1646572" y="11473198"/>
                  <a:pt x="1718459" y="11569257"/>
                </a:cubicBezTo>
                <a:cubicBezTo>
                  <a:pt x="1757246" y="11554247"/>
                  <a:pt x="1794405" y="11531374"/>
                  <a:pt x="1826486" y="11485335"/>
                </a:cubicBezTo>
                <a:close/>
                <a:moveTo>
                  <a:pt x="6233901" y="1510337"/>
                </a:moveTo>
                <a:cubicBezTo>
                  <a:pt x="6229395" y="1507836"/>
                  <a:pt x="6224313" y="1502022"/>
                  <a:pt x="6220910" y="1505106"/>
                </a:cubicBezTo>
                <a:cubicBezTo>
                  <a:pt x="6225942" y="1509879"/>
                  <a:pt x="6221031" y="1516376"/>
                  <a:pt x="6226064" y="1521148"/>
                </a:cubicBezTo>
                <a:cubicBezTo>
                  <a:pt x="6228613" y="1517686"/>
                  <a:pt x="6231163" y="1514225"/>
                  <a:pt x="6233901" y="1510337"/>
                </a:cubicBezTo>
                <a:close/>
                <a:moveTo>
                  <a:pt x="6255657" y="1476106"/>
                </a:moveTo>
                <a:cubicBezTo>
                  <a:pt x="6253900" y="1474310"/>
                  <a:pt x="6252382" y="1473130"/>
                  <a:pt x="6254793" y="1471136"/>
                </a:cubicBezTo>
                <a:cubicBezTo>
                  <a:pt x="6252847" y="1469767"/>
                  <a:pt x="6250902" y="1468398"/>
                  <a:pt x="6249572" y="1466790"/>
                </a:cubicBezTo>
                <a:cubicBezTo>
                  <a:pt x="6240154" y="1470786"/>
                  <a:pt x="6252592" y="1481889"/>
                  <a:pt x="6255657" y="1476106"/>
                </a:cubicBezTo>
                <a:close/>
                <a:moveTo>
                  <a:pt x="6264803" y="1457716"/>
                </a:moveTo>
                <a:cubicBezTo>
                  <a:pt x="6274326" y="1438473"/>
                  <a:pt x="6264782" y="1409276"/>
                  <a:pt x="6261207" y="1400049"/>
                </a:cubicBezTo>
                <a:cubicBezTo>
                  <a:pt x="6264616" y="1418888"/>
                  <a:pt x="6247899" y="1440561"/>
                  <a:pt x="6264803" y="1457716"/>
                </a:cubicBezTo>
                <a:close/>
                <a:moveTo>
                  <a:pt x="6285268" y="1418327"/>
                </a:moveTo>
                <a:cubicBezTo>
                  <a:pt x="6282386" y="1401760"/>
                  <a:pt x="6281161" y="1384905"/>
                  <a:pt x="6280790" y="1368427"/>
                </a:cubicBezTo>
                <a:cubicBezTo>
                  <a:pt x="6271733" y="1384308"/>
                  <a:pt x="6269548" y="1421578"/>
                  <a:pt x="6285268" y="1418327"/>
                </a:cubicBezTo>
                <a:close/>
                <a:moveTo>
                  <a:pt x="1386172" y="12511931"/>
                </a:moveTo>
                <a:cubicBezTo>
                  <a:pt x="1386484" y="12487770"/>
                  <a:pt x="1364883" y="12473521"/>
                  <a:pt x="1352071" y="12455514"/>
                </a:cubicBezTo>
                <a:cubicBezTo>
                  <a:pt x="1327407" y="12463442"/>
                  <a:pt x="1299629" y="12466280"/>
                  <a:pt x="1281521" y="12488963"/>
                </a:cubicBezTo>
                <a:cubicBezTo>
                  <a:pt x="1314345" y="12502315"/>
                  <a:pt x="1323949" y="12466155"/>
                  <a:pt x="1354498" y="12476208"/>
                </a:cubicBezTo>
                <a:cubicBezTo>
                  <a:pt x="1334517" y="12497222"/>
                  <a:pt x="1298868" y="12484830"/>
                  <a:pt x="1282523" y="12513600"/>
                </a:cubicBezTo>
                <a:cubicBezTo>
                  <a:pt x="1317417" y="12526708"/>
                  <a:pt x="1343080" y="12479016"/>
                  <a:pt x="1367432" y="12495249"/>
                </a:cubicBezTo>
                <a:cubicBezTo>
                  <a:pt x="1347086" y="12513159"/>
                  <a:pt x="1317787" y="12511980"/>
                  <a:pt x="1296444" y="12528539"/>
                </a:cubicBezTo>
                <a:cubicBezTo>
                  <a:pt x="1325662" y="12550496"/>
                  <a:pt x="1351045" y="12502206"/>
                  <a:pt x="1386172" y="12511931"/>
                </a:cubicBezTo>
                <a:close/>
                <a:moveTo>
                  <a:pt x="6500373" y="941882"/>
                </a:moveTo>
                <a:cubicBezTo>
                  <a:pt x="6503277" y="928381"/>
                  <a:pt x="6499143" y="903103"/>
                  <a:pt x="6489804" y="899997"/>
                </a:cubicBezTo>
                <a:cubicBezTo>
                  <a:pt x="6496278" y="913053"/>
                  <a:pt x="6487220" y="928933"/>
                  <a:pt x="6500373" y="941882"/>
                </a:cubicBezTo>
                <a:close/>
                <a:moveTo>
                  <a:pt x="6335773" y="1315422"/>
                </a:moveTo>
                <a:cubicBezTo>
                  <a:pt x="6336425" y="1313225"/>
                  <a:pt x="6335911" y="1311214"/>
                  <a:pt x="6332710" y="1309799"/>
                </a:cubicBezTo>
                <a:cubicBezTo>
                  <a:pt x="6328741" y="1314164"/>
                  <a:pt x="6329556" y="1318092"/>
                  <a:pt x="6331839" y="1322160"/>
                </a:cubicBezTo>
                <a:cubicBezTo>
                  <a:pt x="6333302" y="1320002"/>
                  <a:pt x="6335121" y="1317620"/>
                  <a:pt x="6335773" y="1315422"/>
                </a:cubicBezTo>
                <a:close/>
                <a:moveTo>
                  <a:pt x="6477053" y="995813"/>
                </a:moveTo>
                <a:cubicBezTo>
                  <a:pt x="6484127" y="982115"/>
                  <a:pt x="6474577" y="970249"/>
                  <a:pt x="6471468" y="957659"/>
                </a:cubicBezTo>
                <a:cubicBezTo>
                  <a:pt x="6467521" y="971209"/>
                  <a:pt x="6469399" y="984275"/>
                  <a:pt x="6477053" y="995813"/>
                </a:cubicBezTo>
                <a:close/>
                <a:moveTo>
                  <a:pt x="6358146" y="1269548"/>
                </a:moveTo>
                <a:cubicBezTo>
                  <a:pt x="6362469" y="1255145"/>
                  <a:pt x="6355807" y="1242515"/>
                  <a:pt x="6354544" y="1229212"/>
                </a:cubicBezTo>
                <a:cubicBezTo>
                  <a:pt x="6351878" y="1243328"/>
                  <a:pt x="6351484" y="1256919"/>
                  <a:pt x="6358146" y="1269548"/>
                </a:cubicBezTo>
                <a:close/>
                <a:moveTo>
                  <a:pt x="6463307" y="1031543"/>
                </a:moveTo>
                <a:cubicBezTo>
                  <a:pt x="6471450" y="1009651"/>
                  <a:pt x="6461739" y="990067"/>
                  <a:pt x="6458897" y="969948"/>
                </a:cubicBezTo>
                <a:cubicBezTo>
                  <a:pt x="6448033" y="982991"/>
                  <a:pt x="6456157" y="1013090"/>
                  <a:pt x="6463307" y="1031543"/>
                </a:cubicBezTo>
                <a:close/>
                <a:moveTo>
                  <a:pt x="6452426" y="1057324"/>
                </a:moveTo>
                <a:cubicBezTo>
                  <a:pt x="6458529" y="1053903"/>
                  <a:pt x="6454328" y="1040321"/>
                  <a:pt x="6448563" y="1046441"/>
                </a:cubicBezTo>
                <a:cubicBezTo>
                  <a:pt x="6451650" y="1049844"/>
                  <a:pt x="6449339" y="1053921"/>
                  <a:pt x="6452426" y="1057324"/>
                </a:cubicBezTo>
                <a:close/>
                <a:moveTo>
                  <a:pt x="6356411" y="1276939"/>
                </a:moveTo>
                <a:cubicBezTo>
                  <a:pt x="6351528" y="1275291"/>
                  <a:pt x="6344916" y="1263703"/>
                  <a:pt x="6341235" y="1269723"/>
                </a:cubicBezTo>
                <a:cubicBezTo>
                  <a:pt x="6347837" y="1276718"/>
                  <a:pt x="6338669" y="1285923"/>
                  <a:pt x="6344655" y="1293156"/>
                </a:cubicBezTo>
                <a:cubicBezTo>
                  <a:pt x="6354836" y="1292047"/>
                  <a:pt x="6349039" y="1284387"/>
                  <a:pt x="6356411" y="1276939"/>
                </a:cubicBezTo>
                <a:close/>
                <a:moveTo>
                  <a:pt x="1378024" y="12546078"/>
                </a:moveTo>
                <a:cubicBezTo>
                  <a:pt x="1381156" y="12542938"/>
                  <a:pt x="1382940" y="12539372"/>
                  <a:pt x="1382634" y="12535422"/>
                </a:cubicBezTo>
                <a:cubicBezTo>
                  <a:pt x="1367330" y="12546238"/>
                  <a:pt x="1345032" y="12542140"/>
                  <a:pt x="1333486" y="12561745"/>
                </a:cubicBezTo>
                <a:cubicBezTo>
                  <a:pt x="1347098" y="12561093"/>
                  <a:pt x="1368626" y="12555500"/>
                  <a:pt x="1378024" y="12546078"/>
                </a:cubicBezTo>
                <a:close/>
                <a:moveTo>
                  <a:pt x="6447672" y="1072557"/>
                </a:moveTo>
                <a:cubicBezTo>
                  <a:pt x="6447623" y="1069349"/>
                  <a:pt x="6445864" y="1066405"/>
                  <a:pt x="6443535" y="1063592"/>
                </a:cubicBezTo>
                <a:cubicBezTo>
                  <a:pt x="6433780" y="1064889"/>
                  <a:pt x="6439777" y="1076715"/>
                  <a:pt x="6441545" y="1083104"/>
                </a:cubicBezTo>
                <a:cubicBezTo>
                  <a:pt x="6446060" y="1079236"/>
                  <a:pt x="6447721" y="1075765"/>
                  <a:pt x="6447672" y="1072557"/>
                </a:cubicBezTo>
                <a:close/>
                <a:moveTo>
                  <a:pt x="6431718" y="1113429"/>
                </a:moveTo>
                <a:cubicBezTo>
                  <a:pt x="6439655" y="1104700"/>
                  <a:pt x="6438452" y="1097032"/>
                  <a:pt x="6428110" y="1090423"/>
                </a:cubicBezTo>
                <a:cubicBezTo>
                  <a:pt x="6423299" y="1099003"/>
                  <a:pt x="6424928" y="1106860"/>
                  <a:pt x="6431718" y="1113429"/>
                </a:cubicBezTo>
                <a:close/>
                <a:moveTo>
                  <a:pt x="6377302" y="1237738"/>
                </a:moveTo>
                <a:cubicBezTo>
                  <a:pt x="6374265" y="1235376"/>
                  <a:pt x="6376388" y="1231726"/>
                  <a:pt x="6371455" y="1229037"/>
                </a:cubicBezTo>
                <a:cubicBezTo>
                  <a:pt x="6370086" y="1230981"/>
                  <a:pt x="6368717" y="1232925"/>
                  <a:pt x="6367348" y="1234869"/>
                </a:cubicBezTo>
                <a:cubicBezTo>
                  <a:pt x="6370385" y="1237231"/>
                  <a:pt x="6368262" y="1240881"/>
                  <a:pt x="6373383" y="1243144"/>
                </a:cubicBezTo>
                <a:cubicBezTo>
                  <a:pt x="6374564" y="1241626"/>
                  <a:pt x="6375933" y="1239682"/>
                  <a:pt x="6377302" y="1237738"/>
                </a:cubicBezTo>
                <a:close/>
                <a:moveTo>
                  <a:pt x="6409211" y="1167974"/>
                </a:moveTo>
                <a:cubicBezTo>
                  <a:pt x="6411758" y="1161198"/>
                  <a:pt x="6411661" y="1154782"/>
                  <a:pt x="6405655" y="1149325"/>
                </a:cubicBezTo>
                <a:cubicBezTo>
                  <a:pt x="6396338" y="1155404"/>
                  <a:pt x="6409750" y="1178154"/>
                  <a:pt x="6393909" y="1170135"/>
                </a:cubicBezTo>
                <a:cubicBezTo>
                  <a:pt x="6389237" y="1177247"/>
                  <a:pt x="6389963" y="1183685"/>
                  <a:pt x="6396891" y="1188786"/>
                </a:cubicBezTo>
                <a:cubicBezTo>
                  <a:pt x="6401469" y="1181887"/>
                  <a:pt x="6406663" y="1174750"/>
                  <a:pt x="6409211" y="1167974"/>
                </a:cubicBezTo>
                <a:close/>
                <a:moveTo>
                  <a:pt x="6427355" y="1131383"/>
                </a:moveTo>
                <a:cubicBezTo>
                  <a:pt x="6410985" y="1119944"/>
                  <a:pt x="6417718" y="1097780"/>
                  <a:pt x="6414285" y="1084171"/>
                </a:cubicBezTo>
                <a:lnTo>
                  <a:pt x="6410004" y="1078833"/>
                </a:lnTo>
                <a:lnTo>
                  <a:pt x="6406233" y="1074129"/>
                </a:lnTo>
                <a:lnTo>
                  <a:pt x="6407355" y="1084733"/>
                </a:lnTo>
                <a:lnTo>
                  <a:pt x="6409856" y="1108358"/>
                </a:lnTo>
                <a:cubicBezTo>
                  <a:pt x="6411186" y="1119778"/>
                  <a:pt x="6413451" y="1131103"/>
                  <a:pt x="6419091" y="1142006"/>
                </a:cubicBezTo>
                <a:cubicBezTo>
                  <a:pt x="6421640" y="1138545"/>
                  <a:pt x="6424190" y="1135083"/>
                  <a:pt x="6427355" y="1131383"/>
                </a:cubicBezTo>
                <a:close/>
                <a:moveTo>
                  <a:pt x="6399186" y="1210000"/>
                </a:moveTo>
                <a:cubicBezTo>
                  <a:pt x="6366422" y="1278813"/>
                  <a:pt x="6331473" y="1347233"/>
                  <a:pt x="6295211" y="1416603"/>
                </a:cubicBezTo>
                <a:cubicBezTo>
                  <a:pt x="6257913" y="1488319"/>
                  <a:pt x="6225875" y="1560829"/>
                  <a:pt x="6185766" y="1626205"/>
                </a:cubicBezTo>
                <a:cubicBezTo>
                  <a:pt x="6175290" y="1642988"/>
                  <a:pt x="6143879" y="1680599"/>
                  <a:pt x="6131674" y="1687442"/>
                </a:cubicBezTo>
                <a:cubicBezTo>
                  <a:pt x="6120888" y="1693382"/>
                  <a:pt x="6094211" y="1690261"/>
                  <a:pt x="6085232" y="1699039"/>
                </a:cubicBezTo>
                <a:cubicBezTo>
                  <a:pt x="6058383" y="1683608"/>
                  <a:pt x="6023360" y="1676289"/>
                  <a:pt x="5985326" y="1658465"/>
                </a:cubicBezTo>
                <a:cubicBezTo>
                  <a:pt x="5918460" y="1627391"/>
                  <a:pt x="5842044" y="1584451"/>
                  <a:pt x="5771049" y="1550023"/>
                </a:cubicBezTo>
                <a:cubicBezTo>
                  <a:pt x="5696828" y="1513660"/>
                  <a:pt x="5610380" y="1474954"/>
                  <a:pt x="5577424" y="1401766"/>
                </a:cubicBezTo>
                <a:cubicBezTo>
                  <a:pt x="5561042" y="1364959"/>
                  <a:pt x="5571761" y="1331460"/>
                  <a:pt x="5572655" y="1289031"/>
                </a:cubicBezTo>
                <a:cubicBezTo>
                  <a:pt x="5550273" y="1318907"/>
                  <a:pt x="5540084" y="1376601"/>
                  <a:pt x="5500453" y="1403953"/>
                </a:cubicBezTo>
                <a:cubicBezTo>
                  <a:pt x="5464099" y="1395027"/>
                  <a:pt x="5422607" y="1396576"/>
                  <a:pt x="5388126" y="1378792"/>
                </a:cubicBezTo>
                <a:cubicBezTo>
                  <a:pt x="5324336" y="1346528"/>
                  <a:pt x="5254085" y="1266547"/>
                  <a:pt x="5211042" y="1213882"/>
                </a:cubicBezTo>
                <a:cubicBezTo>
                  <a:pt x="5196648" y="1196816"/>
                  <a:pt x="5187403" y="1173869"/>
                  <a:pt x="5173624" y="1156565"/>
                </a:cubicBezTo>
                <a:cubicBezTo>
                  <a:pt x="5110290" y="1077091"/>
                  <a:pt x="5030593" y="1009251"/>
                  <a:pt x="5005498" y="934437"/>
                </a:cubicBezTo>
                <a:cubicBezTo>
                  <a:pt x="4996292" y="907938"/>
                  <a:pt x="4998627" y="873793"/>
                  <a:pt x="4988728" y="854635"/>
                </a:cubicBezTo>
                <a:cubicBezTo>
                  <a:pt x="4994826" y="790036"/>
                  <a:pt x="5035883" y="705196"/>
                  <a:pt x="5066779" y="630652"/>
                </a:cubicBezTo>
                <a:cubicBezTo>
                  <a:pt x="5080249" y="597858"/>
                  <a:pt x="5094056" y="567764"/>
                  <a:pt x="5111178" y="537094"/>
                </a:cubicBezTo>
                <a:cubicBezTo>
                  <a:pt x="5129054" y="504717"/>
                  <a:pt x="5149968" y="474703"/>
                  <a:pt x="5169262" y="441425"/>
                </a:cubicBezTo>
                <a:cubicBezTo>
                  <a:pt x="5187991" y="409426"/>
                  <a:pt x="5202115" y="372843"/>
                  <a:pt x="5219753" y="339852"/>
                </a:cubicBezTo>
                <a:cubicBezTo>
                  <a:pt x="5255732" y="271122"/>
                  <a:pt x="5298816" y="202472"/>
                  <a:pt x="5339390" y="133733"/>
                </a:cubicBezTo>
                <a:cubicBezTo>
                  <a:pt x="5358308" y="101308"/>
                  <a:pt x="5387092" y="74262"/>
                  <a:pt x="5397474" y="38064"/>
                </a:cubicBezTo>
                <a:cubicBezTo>
                  <a:pt x="5418353" y="33525"/>
                  <a:pt x="5421990" y="9132"/>
                  <a:pt x="5442858" y="0"/>
                </a:cubicBezTo>
                <a:cubicBezTo>
                  <a:pt x="5531468" y="31504"/>
                  <a:pt x="5613005" y="115962"/>
                  <a:pt x="5685845" y="188930"/>
                </a:cubicBezTo>
                <a:cubicBezTo>
                  <a:pt x="5784186" y="288460"/>
                  <a:pt x="5903019" y="379711"/>
                  <a:pt x="5928430" y="487291"/>
                </a:cubicBezTo>
                <a:cubicBezTo>
                  <a:pt x="5907655" y="515837"/>
                  <a:pt x="5887923" y="544334"/>
                  <a:pt x="5882728" y="571097"/>
                </a:cubicBezTo>
                <a:cubicBezTo>
                  <a:pt x="5900997" y="564385"/>
                  <a:pt x="5903692" y="542125"/>
                  <a:pt x="5919665" y="526751"/>
                </a:cubicBezTo>
                <a:cubicBezTo>
                  <a:pt x="5941454" y="506300"/>
                  <a:pt x="5989721" y="484803"/>
                  <a:pt x="6008438" y="487466"/>
                </a:cubicBezTo>
                <a:cubicBezTo>
                  <a:pt x="6018958" y="489055"/>
                  <a:pt x="6032537" y="502192"/>
                  <a:pt x="6050462" y="510112"/>
                </a:cubicBezTo>
                <a:cubicBezTo>
                  <a:pt x="6082471" y="524255"/>
                  <a:pt x="6137703" y="543561"/>
                  <a:pt x="6171618" y="562624"/>
                </a:cubicBezTo>
                <a:cubicBezTo>
                  <a:pt x="6201642" y="578949"/>
                  <a:pt x="6227847" y="602763"/>
                  <a:pt x="6259767" y="619416"/>
                </a:cubicBezTo>
                <a:cubicBezTo>
                  <a:pt x="6315925" y="649327"/>
                  <a:pt x="6367516" y="671102"/>
                  <a:pt x="6432447" y="705400"/>
                </a:cubicBezTo>
                <a:cubicBezTo>
                  <a:pt x="6462471" y="721724"/>
                  <a:pt x="6495511" y="731225"/>
                  <a:pt x="6515880" y="750930"/>
                </a:cubicBezTo>
                <a:cubicBezTo>
                  <a:pt x="6525945" y="760476"/>
                  <a:pt x="6544967" y="791312"/>
                  <a:pt x="6547450" y="799546"/>
                </a:cubicBezTo>
                <a:cubicBezTo>
                  <a:pt x="6557631" y="837691"/>
                  <a:pt x="6509208" y="951903"/>
                  <a:pt x="6490045" y="1001044"/>
                </a:cubicBezTo>
                <a:cubicBezTo>
                  <a:pt x="6462527" y="1071983"/>
                  <a:pt x="6431950" y="1141188"/>
                  <a:pt x="6399186" y="1210000"/>
                </a:cubicBezTo>
                <a:close/>
                <a:moveTo>
                  <a:pt x="1405282" y="12513885"/>
                </a:moveTo>
                <a:cubicBezTo>
                  <a:pt x="1400900" y="12512301"/>
                  <a:pt x="1401291" y="12508480"/>
                  <a:pt x="1398102" y="12506336"/>
                </a:cubicBezTo>
                <a:cubicBezTo>
                  <a:pt x="1396519" y="12510717"/>
                  <a:pt x="1392258" y="12510169"/>
                  <a:pt x="1390553" y="12513515"/>
                </a:cubicBezTo>
                <a:cubicBezTo>
                  <a:pt x="1394935" y="12515099"/>
                  <a:pt x="1394106" y="12518762"/>
                  <a:pt x="1397732" y="12521064"/>
                </a:cubicBezTo>
                <a:cubicBezTo>
                  <a:pt x="1399316" y="12516683"/>
                  <a:pt x="1403138" y="12517074"/>
                  <a:pt x="1405282" y="12513885"/>
                </a:cubicBezTo>
                <a:close/>
                <a:moveTo>
                  <a:pt x="1878349" y="11446507"/>
                </a:moveTo>
                <a:cubicBezTo>
                  <a:pt x="1838945" y="11544930"/>
                  <a:pt x="1761839" y="11593526"/>
                  <a:pt x="1687490" y="11603539"/>
                </a:cubicBezTo>
                <a:cubicBezTo>
                  <a:pt x="1712720" y="11672349"/>
                  <a:pt x="1700583" y="11755265"/>
                  <a:pt x="1636508" y="11822887"/>
                </a:cubicBezTo>
                <a:cubicBezTo>
                  <a:pt x="1587566" y="11874743"/>
                  <a:pt x="1501398" y="11878003"/>
                  <a:pt x="1452590" y="11884503"/>
                </a:cubicBezTo>
                <a:cubicBezTo>
                  <a:pt x="1427094" y="11845172"/>
                  <a:pt x="1396238" y="11824905"/>
                  <a:pt x="1366543" y="11793924"/>
                </a:cubicBezTo>
                <a:cubicBezTo>
                  <a:pt x="1251792" y="11671273"/>
                  <a:pt x="1251389" y="11513928"/>
                  <a:pt x="1225039" y="11369102"/>
                </a:cubicBezTo>
                <a:cubicBezTo>
                  <a:pt x="1236684" y="11341589"/>
                  <a:pt x="1261890" y="11357319"/>
                  <a:pt x="1274997" y="11347292"/>
                </a:cubicBezTo>
                <a:cubicBezTo>
                  <a:pt x="1279446" y="11344154"/>
                  <a:pt x="1269619" y="11295929"/>
                  <a:pt x="1297795" y="11325727"/>
                </a:cubicBezTo>
                <a:cubicBezTo>
                  <a:pt x="1315857" y="11305642"/>
                  <a:pt x="1285498" y="11295800"/>
                  <a:pt x="1303133" y="11275527"/>
                </a:cubicBezTo>
                <a:cubicBezTo>
                  <a:pt x="1328844" y="11284335"/>
                  <a:pt x="1321676" y="11300559"/>
                  <a:pt x="1343882" y="11310371"/>
                </a:cubicBezTo>
                <a:cubicBezTo>
                  <a:pt x="1370287" y="11311832"/>
                  <a:pt x="1365975" y="11291557"/>
                  <a:pt x="1379151" y="11269823"/>
                </a:cubicBezTo>
                <a:cubicBezTo>
                  <a:pt x="1437922" y="11288137"/>
                  <a:pt x="1477677" y="11218954"/>
                  <a:pt x="1534004" y="11225471"/>
                </a:cubicBezTo>
                <a:cubicBezTo>
                  <a:pt x="1542036" y="11214223"/>
                  <a:pt x="1534578" y="11206846"/>
                  <a:pt x="1543653" y="11195546"/>
                </a:cubicBezTo>
                <a:cubicBezTo>
                  <a:pt x="1617819" y="11229847"/>
                  <a:pt x="1742954" y="11228496"/>
                  <a:pt x="1823460" y="11321218"/>
                </a:cubicBezTo>
                <a:cubicBezTo>
                  <a:pt x="1857536" y="11360768"/>
                  <a:pt x="1852714" y="11408646"/>
                  <a:pt x="1878349" y="11446507"/>
                </a:cubicBezTo>
                <a:close/>
                <a:moveTo>
                  <a:pt x="1517398" y="12307082"/>
                </a:moveTo>
                <a:cubicBezTo>
                  <a:pt x="1498803" y="12324236"/>
                  <a:pt x="1517398" y="12307082"/>
                  <a:pt x="1517398" y="12307082"/>
                </a:cubicBezTo>
                <a:close/>
                <a:moveTo>
                  <a:pt x="1437730" y="12559798"/>
                </a:moveTo>
                <a:cubicBezTo>
                  <a:pt x="1418921" y="12569347"/>
                  <a:pt x="1396232" y="12569070"/>
                  <a:pt x="1380257" y="12583112"/>
                </a:cubicBezTo>
                <a:cubicBezTo>
                  <a:pt x="1401157" y="12584227"/>
                  <a:pt x="1438126" y="12579261"/>
                  <a:pt x="1437730" y="12559798"/>
                </a:cubicBezTo>
                <a:close/>
                <a:moveTo>
                  <a:pt x="1574999" y="12281690"/>
                </a:moveTo>
                <a:cubicBezTo>
                  <a:pt x="1577315" y="12279590"/>
                  <a:pt x="1579028" y="12276137"/>
                  <a:pt x="1579731" y="12270422"/>
                </a:cubicBezTo>
                <a:cubicBezTo>
                  <a:pt x="1566095" y="12261514"/>
                  <a:pt x="1560684" y="12270998"/>
                  <a:pt x="1548045" y="12263445"/>
                </a:cubicBezTo>
                <a:cubicBezTo>
                  <a:pt x="1546778" y="12272438"/>
                  <a:pt x="1532365" y="12287622"/>
                  <a:pt x="1548863" y="12288611"/>
                </a:cubicBezTo>
                <a:cubicBezTo>
                  <a:pt x="1555672" y="12282119"/>
                  <a:pt x="1568050" y="12287993"/>
                  <a:pt x="1574999" y="12281690"/>
                </a:cubicBezTo>
                <a:close/>
                <a:moveTo>
                  <a:pt x="1489915" y="12481767"/>
                </a:moveTo>
                <a:lnTo>
                  <a:pt x="1490707" y="12479879"/>
                </a:lnTo>
                <a:lnTo>
                  <a:pt x="1456936" y="12470106"/>
                </a:lnTo>
                <a:lnTo>
                  <a:pt x="1481723" y="12486686"/>
                </a:lnTo>
                <a:cubicBezTo>
                  <a:pt x="1485865" y="12484826"/>
                  <a:pt x="1488405" y="12483288"/>
                  <a:pt x="1489915" y="12481767"/>
                </a:cubicBezTo>
                <a:close/>
                <a:moveTo>
                  <a:pt x="1475724" y="12549258"/>
                </a:moveTo>
                <a:cubicBezTo>
                  <a:pt x="1461740" y="12542716"/>
                  <a:pt x="1439404" y="12540091"/>
                  <a:pt x="1433931" y="12529196"/>
                </a:cubicBezTo>
                <a:cubicBezTo>
                  <a:pt x="1424312" y="12536617"/>
                  <a:pt x="1412856" y="12540898"/>
                  <a:pt x="1403116" y="12547285"/>
                </a:cubicBezTo>
                <a:cubicBezTo>
                  <a:pt x="1392062" y="12553197"/>
                  <a:pt x="1348811" y="12561836"/>
                  <a:pt x="1364156" y="12572833"/>
                </a:cubicBezTo>
                <a:cubicBezTo>
                  <a:pt x="1393697" y="12576081"/>
                  <a:pt x="1408654" y="12549782"/>
                  <a:pt x="1436358" y="12549889"/>
                </a:cubicBezTo>
                <a:cubicBezTo>
                  <a:pt x="1452981" y="12562834"/>
                  <a:pt x="1463049" y="12561024"/>
                  <a:pt x="1475724" y="12549258"/>
                </a:cubicBezTo>
                <a:close/>
                <a:moveTo>
                  <a:pt x="1599830" y="12336880"/>
                </a:moveTo>
                <a:cubicBezTo>
                  <a:pt x="1572645" y="12327053"/>
                  <a:pt x="1535450" y="12355888"/>
                  <a:pt x="1552241" y="12373896"/>
                </a:cubicBezTo>
                <a:cubicBezTo>
                  <a:pt x="1558151" y="12339721"/>
                  <a:pt x="1589329" y="12360442"/>
                  <a:pt x="1599830" y="12336880"/>
                </a:cubicBezTo>
                <a:close/>
                <a:moveTo>
                  <a:pt x="1619731" y="12309255"/>
                </a:moveTo>
                <a:cubicBezTo>
                  <a:pt x="1615067" y="12307071"/>
                  <a:pt x="1614903" y="12302039"/>
                  <a:pt x="1614142" y="12297287"/>
                </a:cubicBezTo>
                <a:cubicBezTo>
                  <a:pt x="1606568" y="12293553"/>
                  <a:pt x="1603185" y="12298797"/>
                  <a:pt x="1595452" y="12295504"/>
                </a:cubicBezTo>
                <a:cubicBezTo>
                  <a:pt x="1587452" y="12308033"/>
                  <a:pt x="1593952" y="12313367"/>
                  <a:pt x="1589856" y="12323327"/>
                </a:cubicBezTo>
                <a:cubicBezTo>
                  <a:pt x="1603208" y="12326163"/>
                  <a:pt x="1613365" y="12321379"/>
                  <a:pt x="1619731" y="12309255"/>
                </a:cubicBezTo>
                <a:close/>
                <a:moveTo>
                  <a:pt x="1585493" y="12445110"/>
                </a:moveTo>
                <a:cubicBezTo>
                  <a:pt x="1566696" y="12458709"/>
                  <a:pt x="1519751" y="12454174"/>
                  <a:pt x="1515982" y="12474200"/>
                </a:cubicBezTo>
                <a:cubicBezTo>
                  <a:pt x="1535497" y="12461358"/>
                  <a:pt x="1584240" y="12470522"/>
                  <a:pt x="1585493" y="12445110"/>
                </a:cubicBezTo>
                <a:close/>
                <a:moveTo>
                  <a:pt x="1630522" y="12347975"/>
                </a:moveTo>
                <a:cubicBezTo>
                  <a:pt x="1607086" y="12341493"/>
                  <a:pt x="1593709" y="12356555"/>
                  <a:pt x="1578338" y="12368905"/>
                </a:cubicBezTo>
                <a:cubicBezTo>
                  <a:pt x="1598580" y="12367766"/>
                  <a:pt x="1617584" y="12363195"/>
                  <a:pt x="1630522" y="12347975"/>
                </a:cubicBezTo>
                <a:close/>
                <a:moveTo>
                  <a:pt x="1551726" y="12556915"/>
                </a:moveTo>
                <a:cubicBezTo>
                  <a:pt x="1531301" y="12554487"/>
                  <a:pt x="1511716" y="12553847"/>
                  <a:pt x="1490452" y="12549628"/>
                </a:cubicBezTo>
                <a:cubicBezTo>
                  <a:pt x="1474239" y="12584885"/>
                  <a:pt x="1415854" y="12568238"/>
                  <a:pt x="1408906" y="12598421"/>
                </a:cubicBezTo>
                <a:cubicBezTo>
                  <a:pt x="1437983" y="12608437"/>
                  <a:pt x="1449692" y="12570562"/>
                  <a:pt x="1474773" y="12593003"/>
                </a:cubicBezTo>
                <a:cubicBezTo>
                  <a:pt x="1483489" y="12551074"/>
                  <a:pt x="1529237" y="12578014"/>
                  <a:pt x="1551726" y="12556915"/>
                </a:cubicBezTo>
                <a:close/>
                <a:moveTo>
                  <a:pt x="1621957" y="12399097"/>
                </a:moveTo>
                <a:cubicBezTo>
                  <a:pt x="1561910" y="12404749"/>
                  <a:pt x="1513319" y="12434937"/>
                  <a:pt x="1454270" y="12441944"/>
                </a:cubicBezTo>
                <a:cubicBezTo>
                  <a:pt x="1500857" y="12398099"/>
                  <a:pt x="1577940" y="12418006"/>
                  <a:pt x="1625365" y="12375956"/>
                </a:cubicBezTo>
                <a:cubicBezTo>
                  <a:pt x="1574671" y="12368076"/>
                  <a:pt x="1516727" y="12411795"/>
                  <a:pt x="1459268" y="12414403"/>
                </a:cubicBezTo>
                <a:cubicBezTo>
                  <a:pt x="1470496" y="12402544"/>
                  <a:pt x="1467581" y="12395521"/>
                  <a:pt x="1471991" y="12379209"/>
                </a:cubicBezTo>
                <a:cubicBezTo>
                  <a:pt x="1456562" y="12371144"/>
                  <a:pt x="1445262" y="12391433"/>
                  <a:pt x="1438117" y="12376912"/>
                </a:cubicBezTo>
                <a:cubicBezTo>
                  <a:pt x="1456978" y="12343936"/>
                  <a:pt x="1472804" y="12302900"/>
                  <a:pt x="1506659" y="12283304"/>
                </a:cubicBezTo>
                <a:cubicBezTo>
                  <a:pt x="1435652" y="12286361"/>
                  <a:pt x="1412666" y="12382603"/>
                  <a:pt x="1438959" y="12443007"/>
                </a:cubicBezTo>
                <a:lnTo>
                  <a:pt x="1447351" y="12455951"/>
                </a:lnTo>
                <a:lnTo>
                  <a:pt x="1491661" y="12470124"/>
                </a:lnTo>
                <a:lnTo>
                  <a:pt x="1491264" y="12460291"/>
                </a:lnTo>
                <a:cubicBezTo>
                  <a:pt x="1482332" y="12452088"/>
                  <a:pt x="1469518" y="12473819"/>
                  <a:pt x="1468189" y="12456924"/>
                </a:cubicBezTo>
                <a:cubicBezTo>
                  <a:pt x="1511196" y="12420241"/>
                  <a:pt x="1581465" y="12441166"/>
                  <a:pt x="1621957" y="12399097"/>
                </a:cubicBezTo>
                <a:close/>
                <a:moveTo>
                  <a:pt x="1912240" y="11792477"/>
                </a:moveTo>
                <a:cubicBezTo>
                  <a:pt x="1911810" y="11791544"/>
                  <a:pt x="1910665" y="11789057"/>
                  <a:pt x="1908375" y="11784082"/>
                </a:cubicBezTo>
                <a:cubicBezTo>
                  <a:pt x="1908375" y="11784082"/>
                  <a:pt x="1913528" y="11795275"/>
                  <a:pt x="1912240" y="11792477"/>
                </a:cubicBezTo>
                <a:close/>
                <a:moveTo>
                  <a:pt x="1578226" y="12552129"/>
                </a:moveTo>
                <a:cubicBezTo>
                  <a:pt x="1567310" y="12546697"/>
                  <a:pt x="1558911" y="12546633"/>
                  <a:pt x="1556107" y="12558499"/>
                </a:cubicBezTo>
                <a:cubicBezTo>
                  <a:pt x="1567024" y="12563932"/>
                  <a:pt x="1575582" y="12563557"/>
                  <a:pt x="1578226" y="12552129"/>
                </a:cubicBezTo>
                <a:close/>
                <a:moveTo>
                  <a:pt x="6673912" y="1034234"/>
                </a:moveTo>
                <a:cubicBezTo>
                  <a:pt x="6654957" y="1026369"/>
                  <a:pt x="6636931" y="1064859"/>
                  <a:pt x="6636289" y="1077848"/>
                </a:cubicBezTo>
                <a:cubicBezTo>
                  <a:pt x="6650670" y="1068377"/>
                  <a:pt x="6663574" y="1054169"/>
                  <a:pt x="6673912" y="1034234"/>
                </a:cubicBezTo>
                <a:close/>
                <a:moveTo>
                  <a:pt x="1649810" y="12425418"/>
                </a:moveTo>
                <a:cubicBezTo>
                  <a:pt x="1634472" y="12454091"/>
                  <a:pt x="1608423" y="12479223"/>
                  <a:pt x="1579071" y="12495073"/>
                </a:cubicBezTo>
                <a:lnTo>
                  <a:pt x="1574598" y="12496653"/>
                </a:lnTo>
                <a:lnTo>
                  <a:pt x="1609198" y="12507720"/>
                </a:lnTo>
                <a:lnTo>
                  <a:pt x="1601883" y="12512049"/>
                </a:lnTo>
                <a:lnTo>
                  <a:pt x="1562925" y="12500775"/>
                </a:lnTo>
                <a:lnTo>
                  <a:pt x="1533492" y="12511171"/>
                </a:lnTo>
                <a:cubicBezTo>
                  <a:pt x="1518091" y="12513737"/>
                  <a:pt x="1502790" y="12513266"/>
                  <a:pt x="1488515" y="12509039"/>
                </a:cubicBezTo>
                <a:cubicBezTo>
                  <a:pt x="1462129" y="12501117"/>
                  <a:pt x="1442483" y="12484750"/>
                  <a:pt x="1429441" y="12463808"/>
                </a:cubicBezTo>
                <a:lnTo>
                  <a:pt x="1428636" y="12461917"/>
                </a:lnTo>
                <a:lnTo>
                  <a:pt x="1377121" y="12447011"/>
                </a:lnTo>
                <a:lnTo>
                  <a:pt x="1367356" y="12430363"/>
                </a:lnTo>
                <a:lnTo>
                  <a:pt x="1422747" y="12448081"/>
                </a:lnTo>
                <a:lnTo>
                  <a:pt x="1414814" y="12429445"/>
                </a:lnTo>
                <a:cubicBezTo>
                  <a:pt x="1398634" y="12368064"/>
                  <a:pt x="1423307" y="12290167"/>
                  <a:pt x="1486713" y="12256196"/>
                </a:cubicBezTo>
                <a:cubicBezTo>
                  <a:pt x="1526561" y="12255678"/>
                  <a:pt x="1545435" y="12239123"/>
                  <a:pt x="1588886" y="12258809"/>
                </a:cubicBezTo>
                <a:cubicBezTo>
                  <a:pt x="1632337" y="12278495"/>
                  <a:pt x="1661274" y="12334221"/>
                  <a:pt x="1664009" y="12365055"/>
                </a:cubicBezTo>
                <a:cubicBezTo>
                  <a:pt x="1665500" y="12385614"/>
                  <a:pt x="1660035" y="12406302"/>
                  <a:pt x="1649810" y="12425418"/>
                </a:cubicBezTo>
                <a:close/>
                <a:moveTo>
                  <a:pt x="1642204" y="12576735"/>
                </a:moveTo>
                <a:cubicBezTo>
                  <a:pt x="1643202" y="12574873"/>
                  <a:pt x="1642819" y="12572507"/>
                  <a:pt x="1640276" y="12569606"/>
                </a:cubicBezTo>
                <a:cubicBezTo>
                  <a:pt x="1633238" y="12573997"/>
                  <a:pt x="1621287" y="12568686"/>
                  <a:pt x="1617011" y="12580516"/>
                </a:cubicBezTo>
                <a:cubicBezTo>
                  <a:pt x="1623793" y="12583339"/>
                  <a:pt x="1639210" y="12582317"/>
                  <a:pt x="1642204" y="12576735"/>
                </a:cubicBezTo>
                <a:close/>
                <a:moveTo>
                  <a:pt x="1664769" y="12597780"/>
                </a:moveTo>
                <a:cubicBezTo>
                  <a:pt x="1653853" y="12592348"/>
                  <a:pt x="1648093" y="12598687"/>
                  <a:pt x="1645289" y="12610554"/>
                </a:cubicBezTo>
                <a:cubicBezTo>
                  <a:pt x="1656644" y="12616145"/>
                  <a:pt x="1660008" y="12605471"/>
                  <a:pt x="1664769" y="12597780"/>
                </a:cubicBezTo>
                <a:close/>
                <a:moveTo>
                  <a:pt x="6705420" y="1234483"/>
                </a:moveTo>
                <a:cubicBezTo>
                  <a:pt x="6707846" y="1230577"/>
                  <a:pt x="6708772" y="1224733"/>
                  <a:pt x="6705384" y="1223746"/>
                </a:cubicBezTo>
                <a:cubicBezTo>
                  <a:pt x="6705811" y="1223935"/>
                  <a:pt x="6697591" y="1235617"/>
                  <a:pt x="6696451" y="1233582"/>
                </a:cubicBezTo>
                <a:cubicBezTo>
                  <a:pt x="6699066" y="1240353"/>
                  <a:pt x="6702993" y="1238387"/>
                  <a:pt x="6705420" y="1234483"/>
                </a:cubicBezTo>
                <a:close/>
                <a:moveTo>
                  <a:pt x="1979077" y="11949711"/>
                </a:moveTo>
                <a:cubicBezTo>
                  <a:pt x="1967844" y="11928746"/>
                  <a:pt x="1960158" y="11907612"/>
                  <a:pt x="1953602" y="11897329"/>
                </a:cubicBezTo>
                <a:cubicBezTo>
                  <a:pt x="1937419" y="11871518"/>
                  <a:pt x="1950655" y="11899799"/>
                  <a:pt x="1957153" y="11915292"/>
                </a:cubicBezTo>
                <a:cubicBezTo>
                  <a:pt x="1961025" y="11923254"/>
                  <a:pt x="1958660" y="11948241"/>
                  <a:pt x="1979077" y="11949711"/>
                </a:cubicBezTo>
                <a:close/>
                <a:moveTo>
                  <a:pt x="6841892" y="956331"/>
                </a:moveTo>
                <a:cubicBezTo>
                  <a:pt x="6826403" y="982158"/>
                  <a:pt x="6759348" y="1039312"/>
                  <a:pt x="6784772" y="1064839"/>
                </a:cubicBezTo>
                <a:cubicBezTo>
                  <a:pt x="6803568" y="1033837"/>
                  <a:pt x="6833276" y="986215"/>
                  <a:pt x="6841892" y="956331"/>
                </a:cubicBezTo>
                <a:close/>
                <a:moveTo>
                  <a:pt x="6893902" y="850158"/>
                </a:moveTo>
                <a:cubicBezTo>
                  <a:pt x="6902737" y="838237"/>
                  <a:pt x="6894536" y="832571"/>
                  <a:pt x="6901714" y="820939"/>
                </a:cubicBezTo>
                <a:cubicBezTo>
                  <a:pt x="6884564" y="815913"/>
                  <a:pt x="6867601" y="810461"/>
                  <a:pt x="6858487" y="825321"/>
                </a:cubicBezTo>
                <a:cubicBezTo>
                  <a:pt x="6861767" y="832896"/>
                  <a:pt x="6877630" y="832759"/>
                  <a:pt x="6887055" y="833349"/>
                </a:cubicBezTo>
                <a:cubicBezTo>
                  <a:pt x="6889810" y="838651"/>
                  <a:pt x="6882107" y="848009"/>
                  <a:pt x="6893902" y="850158"/>
                </a:cubicBezTo>
                <a:close/>
                <a:moveTo>
                  <a:pt x="6924115" y="822158"/>
                </a:moveTo>
                <a:lnTo>
                  <a:pt x="6916864" y="818955"/>
                </a:lnTo>
                <a:lnTo>
                  <a:pt x="6911769" y="830487"/>
                </a:lnTo>
                <a:lnTo>
                  <a:pt x="6919019" y="833690"/>
                </a:lnTo>
                <a:close/>
                <a:moveTo>
                  <a:pt x="6857561" y="984000"/>
                </a:moveTo>
                <a:cubicBezTo>
                  <a:pt x="6858514" y="979787"/>
                  <a:pt x="6857776" y="975473"/>
                  <a:pt x="6854276" y="970991"/>
                </a:cubicBezTo>
                <a:cubicBezTo>
                  <a:pt x="6848097" y="986128"/>
                  <a:pt x="6826391" y="1004103"/>
                  <a:pt x="6832197" y="1020962"/>
                </a:cubicBezTo>
                <a:cubicBezTo>
                  <a:pt x="6836615" y="1008366"/>
                  <a:pt x="6854700" y="996639"/>
                  <a:pt x="6857561" y="984000"/>
                </a:cubicBezTo>
                <a:close/>
                <a:moveTo>
                  <a:pt x="6735704" y="1260115"/>
                </a:moveTo>
                <a:cubicBezTo>
                  <a:pt x="6717618" y="1261823"/>
                  <a:pt x="6714756" y="1249838"/>
                  <a:pt x="6699474" y="1257890"/>
                </a:cubicBezTo>
                <a:cubicBezTo>
                  <a:pt x="6706396" y="1262991"/>
                  <a:pt x="6696281" y="1274346"/>
                  <a:pt x="6710160" y="1276394"/>
                </a:cubicBezTo>
                <a:cubicBezTo>
                  <a:pt x="6721766" y="1278970"/>
                  <a:pt x="6727238" y="1266584"/>
                  <a:pt x="6735704" y="1260115"/>
                </a:cubicBezTo>
                <a:close/>
                <a:moveTo>
                  <a:pt x="6775866" y="1179440"/>
                </a:moveTo>
                <a:cubicBezTo>
                  <a:pt x="6776940" y="1177100"/>
                  <a:pt x="6776880" y="1174425"/>
                  <a:pt x="6774956" y="1171277"/>
                </a:cubicBezTo>
                <a:cubicBezTo>
                  <a:pt x="6768903" y="1175749"/>
                  <a:pt x="6748272" y="1185522"/>
                  <a:pt x="6755202" y="1195220"/>
                </a:cubicBezTo>
                <a:cubicBezTo>
                  <a:pt x="6759207" y="1190481"/>
                  <a:pt x="6772644" y="1186463"/>
                  <a:pt x="6775866" y="1179440"/>
                </a:cubicBezTo>
                <a:close/>
                <a:moveTo>
                  <a:pt x="1726182" y="12632009"/>
                </a:moveTo>
                <a:cubicBezTo>
                  <a:pt x="1726886" y="12629461"/>
                  <a:pt x="1726383" y="12626741"/>
                  <a:pt x="1724089" y="12624177"/>
                </a:cubicBezTo>
                <a:cubicBezTo>
                  <a:pt x="1717295" y="12630639"/>
                  <a:pt x="1708981" y="12633082"/>
                  <a:pt x="1703026" y="12641333"/>
                </a:cubicBezTo>
                <a:cubicBezTo>
                  <a:pt x="1711095" y="12645736"/>
                  <a:pt x="1724069" y="12639651"/>
                  <a:pt x="1726182" y="12632009"/>
                </a:cubicBezTo>
                <a:close/>
                <a:moveTo>
                  <a:pt x="6764645" y="1236148"/>
                </a:moveTo>
                <a:cubicBezTo>
                  <a:pt x="6769141" y="1234050"/>
                  <a:pt x="6766993" y="1223912"/>
                  <a:pt x="6765902" y="1222920"/>
                </a:cubicBezTo>
                <a:cubicBezTo>
                  <a:pt x="6753854" y="1210960"/>
                  <a:pt x="6754613" y="1240393"/>
                  <a:pt x="6764645" y="1236148"/>
                </a:cubicBezTo>
                <a:close/>
                <a:moveTo>
                  <a:pt x="6932287" y="867118"/>
                </a:moveTo>
                <a:cubicBezTo>
                  <a:pt x="6927358" y="864430"/>
                  <a:pt x="6929434" y="859732"/>
                  <a:pt x="6922470" y="858186"/>
                </a:cubicBezTo>
                <a:lnTo>
                  <a:pt x="6919073" y="865874"/>
                </a:lnTo>
                <a:cubicBezTo>
                  <a:pt x="6923764" y="867947"/>
                  <a:pt x="6922115" y="872833"/>
                  <a:pt x="6928890" y="874806"/>
                </a:cubicBezTo>
                <a:close/>
                <a:moveTo>
                  <a:pt x="6726719" y="1353137"/>
                </a:moveTo>
                <a:cubicBezTo>
                  <a:pt x="6717000" y="1346290"/>
                  <a:pt x="6724080" y="1332573"/>
                  <a:pt x="6710481" y="1327585"/>
                </a:cubicBezTo>
                <a:cubicBezTo>
                  <a:pt x="6705763" y="1338262"/>
                  <a:pt x="6718392" y="1358136"/>
                  <a:pt x="6726719" y="1353137"/>
                </a:cubicBezTo>
                <a:close/>
                <a:moveTo>
                  <a:pt x="6957137" y="831644"/>
                </a:moveTo>
                <a:lnTo>
                  <a:pt x="6937944" y="823164"/>
                </a:lnTo>
                <a:cubicBezTo>
                  <a:pt x="6928599" y="842007"/>
                  <a:pt x="6937828" y="838427"/>
                  <a:pt x="6952042" y="843176"/>
                </a:cubicBezTo>
                <a:close/>
                <a:moveTo>
                  <a:pt x="6745470" y="1352233"/>
                </a:moveTo>
                <a:cubicBezTo>
                  <a:pt x="6754109" y="1336141"/>
                  <a:pt x="6751674" y="1324346"/>
                  <a:pt x="6743892" y="1314270"/>
                </a:cubicBezTo>
                <a:cubicBezTo>
                  <a:pt x="6730266" y="1322033"/>
                  <a:pt x="6731772" y="1345160"/>
                  <a:pt x="6745470" y="1352233"/>
                </a:cubicBezTo>
                <a:close/>
                <a:moveTo>
                  <a:pt x="6948525" y="892670"/>
                </a:moveTo>
                <a:cubicBezTo>
                  <a:pt x="6955367" y="878337"/>
                  <a:pt x="6951940" y="867634"/>
                  <a:pt x="6945060" y="858978"/>
                </a:cubicBezTo>
                <a:cubicBezTo>
                  <a:pt x="6936559" y="873600"/>
                  <a:pt x="6934450" y="886451"/>
                  <a:pt x="6948525" y="892670"/>
                </a:cubicBezTo>
                <a:close/>
                <a:moveTo>
                  <a:pt x="6963437" y="890070"/>
                </a:moveTo>
                <a:cubicBezTo>
                  <a:pt x="6968385" y="875411"/>
                  <a:pt x="6967985" y="862472"/>
                  <a:pt x="6956133" y="854683"/>
                </a:cubicBezTo>
                <a:cubicBezTo>
                  <a:pt x="6953835" y="867961"/>
                  <a:pt x="6958730" y="878802"/>
                  <a:pt x="6963437" y="890070"/>
                </a:cubicBezTo>
                <a:close/>
                <a:moveTo>
                  <a:pt x="1820522" y="12575316"/>
                </a:moveTo>
                <a:lnTo>
                  <a:pt x="1764534" y="12559115"/>
                </a:lnTo>
                <a:lnTo>
                  <a:pt x="1750202" y="12552823"/>
                </a:lnTo>
                <a:close/>
                <a:moveTo>
                  <a:pt x="2053705" y="12062648"/>
                </a:moveTo>
                <a:cubicBezTo>
                  <a:pt x="2047312" y="12037777"/>
                  <a:pt x="2035958" y="12009099"/>
                  <a:pt x="2014353" y="12001989"/>
                </a:cubicBezTo>
                <a:cubicBezTo>
                  <a:pt x="2025958" y="12026917"/>
                  <a:pt x="2037767" y="12052264"/>
                  <a:pt x="2053705" y="12062648"/>
                </a:cubicBezTo>
                <a:close/>
                <a:moveTo>
                  <a:pt x="6845817" y="1239342"/>
                </a:moveTo>
                <a:cubicBezTo>
                  <a:pt x="6845730" y="1215310"/>
                  <a:pt x="6884379" y="1162451"/>
                  <a:pt x="6869700" y="1134525"/>
                </a:cubicBezTo>
                <a:cubicBezTo>
                  <a:pt x="6856475" y="1155226"/>
                  <a:pt x="6823843" y="1238311"/>
                  <a:pt x="6845817" y="1239342"/>
                </a:cubicBezTo>
                <a:close/>
                <a:moveTo>
                  <a:pt x="6925831" y="1058250"/>
                </a:moveTo>
                <a:cubicBezTo>
                  <a:pt x="6913364" y="1050700"/>
                  <a:pt x="6895644" y="1073499"/>
                  <a:pt x="6900728" y="1083913"/>
                </a:cubicBezTo>
                <a:cubicBezTo>
                  <a:pt x="6903657" y="1079592"/>
                  <a:pt x="6909013" y="1082469"/>
                  <a:pt x="6913942" y="1085158"/>
                </a:cubicBezTo>
                <a:close/>
                <a:moveTo>
                  <a:pt x="6973576" y="950193"/>
                </a:moveTo>
                <a:cubicBezTo>
                  <a:pt x="6959978" y="931933"/>
                  <a:pt x="6944642" y="914437"/>
                  <a:pt x="6925461" y="898433"/>
                </a:cubicBezTo>
                <a:lnTo>
                  <a:pt x="6908815" y="888421"/>
                </a:lnTo>
                <a:lnTo>
                  <a:pt x="6854275" y="855621"/>
                </a:lnTo>
                <a:cubicBezTo>
                  <a:pt x="6804514" y="889788"/>
                  <a:pt x="6762363" y="943652"/>
                  <a:pt x="6721589" y="1000168"/>
                </a:cubicBezTo>
                <a:cubicBezTo>
                  <a:pt x="6745424" y="1009678"/>
                  <a:pt x="6743658" y="1029827"/>
                  <a:pt x="6768535" y="1039288"/>
                </a:cubicBezTo>
                <a:cubicBezTo>
                  <a:pt x="6801005" y="1001565"/>
                  <a:pt x="6831229" y="893934"/>
                  <a:pt x="6869577" y="945591"/>
                </a:cubicBezTo>
                <a:cubicBezTo>
                  <a:pt x="6869117" y="953555"/>
                  <a:pt x="6855310" y="966343"/>
                  <a:pt x="6863651" y="970539"/>
                </a:cubicBezTo>
                <a:cubicBezTo>
                  <a:pt x="6865986" y="964679"/>
                  <a:pt x="6870929" y="960992"/>
                  <a:pt x="6875852" y="960232"/>
                </a:cubicBezTo>
                <a:lnTo>
                  <a:pt x="6876270" y="960484"/>
                </a:lnTo>
                <a:lnTo>
                  <a:pt x="6887939" y="967487"/>
                </a:lnTo>
                <a:cubicBezTo>
                  <a:pt x="6877356" y="982210"/>
                  <a:pt x="6866750" y="997560"/>
                  <a:pt x="6855830" y="1012325"/>
                </a:cubicBezTo>
                <a:lnTo>
                  <a:pt x="6849241" y="1020333"/>
                </a:lnTo>
                <a:lnTo>
                  <a:pt x="6821832" y="1053648"/>
                </a:lnTo>
                <a:cubicBezTo>
                  <a:pt x="6799379" y="1077930"/>
                  <a:pt x="6774325" y="1104636"/>
                  <a:pt x="6745452" y="1112298"/>
                </a:cubicBezTo>
                <a:cubicBezTo>
                  <a:pt x="6723726" y="1089936"/>
                  <a:pt x="6719416" y="1060465"/>
                  <a:pt x="6689692" y="1041206"/>
                </a:cubicBezTo>
                <a:cubicBezTo>
                  <a:pt x="6673531" y="1061632"/>
                  <a:pt x="6657984" y="1081818"/>
                  <a:pt x="6643152" y="1103852"/>
                </a:cubicBezTo>
                <a:cubicBezTo>
                  <a:pt x="6685006" y="1127960"/>
                  <a:pt x="6703908" y="1161326"/>
                  <a:pt x="6700663" y="1203283"/>
                </a:cubicBezTo>
                <a:cubicBezTo>
                  <a:pt x="6728593" y="1197756"/>
                  <a:pt x="6750669" y="1174329"/>
                  <a:pt x="6772375" y="1156354"/>
                </a:cubicBezTo>
                <a:lnTo>
                  <a:pt x="6798361" y="1132996"/>
                </a:lnTo>
                <a:lnTo>
                  <a:pt x="6873847" y="1065144"/>
                </a:lnTo>
                <a:cubicBezTo>
                  <a:pt x="6906682" y="1032943"/>
                  <a:pt x="6938376" y="998706"/>
                  <a:pt x="6968481" y="961725"/>
                </a:cubicBezTo>
                <a:close/>
                <a:moveTo>
                  <a:pt x="1876701" y="12486203"/>
                </a:moveTo>
                <a:cubicBezTo>
                  <a:pt x="1890749" y="12450597"/>
                  <a:pt x="1901748" y="12410235"/>
                  <a:pt x="1914585" y="12368556"/>
                </a:cubicBezTo>
                <a:cubicBezTo>
                  <a:pt x="1927404" y="12327614"/>
                  <a:pt x="1946194" y="12266041"/>
                  <a:pt x="1939944" y="12244958"/>
                </a:cubicBezTo>
                <a:cubicBezTo>
                  <a:pt x="1933536" y="12224312"/>
                  <a:pt x="1888348" y="12198564"/>
                  <a:pt x="1850973" y="12178614"/>
                </a:cubicBezTo>
                <a:cubicBezTo>
                  <a:pt x="1771441" y="12135496"/>
                  <a:pt x="1695239" y="12106464"/>
                  <a:pt x="1635164" y="12080784"/>
                </a:cubicBezTo>
                <a:cubicBezTo>
                  <a:pt x="1565171" y="12051024"/>
                  <a:pt x="1532151" y="12039583"/>
                  <a:pt x="1455690" y="12020860"/>
                </a:cubicBezTo>
                <a:cubicBezTo>
                  <a:pt x="1355215" y="11995933"/>
                  <a:pt x="1324454" y="12000171"/>
                  <a:pt x="1271482" y="12067221"/>
                </a:cubicBezTo>
                <a:cubicBezTo>
                  <a:pt x="1219107" y="12133991"/>
                  <a:pt x="1216301" y="12228092"/>
                  <a:pt x="1190600" y="12318376"/>
                </a:cubicBezTo>
                <a:cubicBezTo>
                  <a:pt x="1225404" y="12346810"/>
                  <a:pt x="1289364" y="12364482"/>
                  <a:pt x="1334315" y="12370328"/>
                </a:cubicBezTo>
                <a:cubicBezTo>
                  <a:pt x="1332376" y="12230421"/>
                  <a:pt x="1478977" y="12167493"/>
                  <a:pt x="1588336" y="12196623"/>
                </a:cubicBezTo>
                <a:cubicBezTo>
                  <a:pt x="1689212" y="12223180"/>
                  <a:pt x="1765502" y="12319123"/>
                  <a:pt x="1715717" y="12429434"/>
                </a:cubicBezTo>
                <a:cubicBezTo>
                  <a:pt x="1698395" y="12467757"/>
                  <a:pt x="1674925" y="12475125"/>
                  <a:pt x="1646575" y="12512436"/>
                </a:cubicBezTo>
                <a:cubicBezTo>
                  <a:pt x="1677893" y="12518307"/>
                  <a:pt x="1707626" y="12533018"/>
                  <a:pt x="1736406" y="12546765"/>
                </a:cubicBezTo>
                <a:lnTo>
                  <a:pt x="1750202" y="12552823"/>
                </a:lnTo>
                <a:lnTo>
                  <a:pt x="1609198" y="12507720"/>
                </a:lnTo>
                <a:lnTo>
                  <a:pt x="1644024" y="12487114"/>
                </a:lnTo>
                <a:cubicBezTo>
                  <a:pt x="1671556" y="12466972"/>
                  <a:pt x="1693128" y="12439845"/>
                  <a:pt x="1704738" y="12391282"/>
                </a:cubicBezTo>
                <a:cubicBezTo>
                  <a:pt x="1714537" y="12353211"/>
                  <a:pt x="1703511" y="12311080"/>
                  <a:pt x="1691733" y="12292952"/>
                </a:cubicBezTo>
                <a:cubicBezTo>
                  <a:pt x="1622750" y="12187760"/>
                  <a:pt x="1388293" y="12163445"/>
                  <a:pt x="1353727" y="12342667"/>
                </a:cubicBezTo>
                <a:cubicBezTo>
                  <a:pt x="1349066" y="12366867"/>
                  <a:pt x="1351223" y="12392076"/>
                  <a:pt x="1358988" y="12416100"/>
                </a:cubicBezTo>
                <a:lnTo>
                  <a:pt x="1367356" y="12430363"/>
                </a:lnTo>
                <a:lnTo>
                  <a:pt x="1344486" y="12423048"/>
                </a:lnTo>
                <a:cubicBezTo>
                  <a:pt x="1334883" y="12418092"/>
                  <a:pt x="1327799" y="12418502"/>
                  <a:pt x="1323792" y="12425476"/>
                </a:cubicBezTo>
                <a:cubicBezTo>
                  <a:pt x="1329451" y="12429007"/>
                  <a:pt x="1330338" y="12434778"/>
                  <a:pt x="1339735" y="12436192"/>
                </a:cubicBezTo>
                <a:lnTo>
                  <a:pt x="1377121" y="12447011"/>
                </a:lnTo>
                <a:lnTo>
                  <a:pt x="1397893" y="12482420"/>
                </a:lnTo>
                <a:cubicBezTo>
                  <a:pt x="1433428" y="12521336"/>
                  <a:pt x="1486546" y="12546730"/>
                  <a:pt x="1547556" y="12541042"/>
                </a:cubicBezTo>
                <a:cubicBezTo>
                  <a:pt x="1565279" y="12530729"/>
                  <a:pt x="1582514" y="12522283"/>
                  <a:pt x="1598758" y="12513898"/>
                </a:cubicBezTo>
                <a:lnTo>
                  <a:pt x="1601883" y="12512049"/>
                </a:lnTo>
                <a:lnTo>
                  <a:pt x="1764534" y="12559115"/>
                </a:lnTo>
                <a:lnTo>
                  <a:pt x="1778940" y="12565440"/>
                </a:lnTo>
                <a:cubicBezTo>
                  <a:pt x="1792934" y="12570606"/>
                  <a:pt x="1806768" y="12574307"/>
                  <a:pt x="1820522" y="12575316"/>
                </a:cubicBezTo>
                <a:cubicBezTo>
                  <a:pt x="1845556" y="12552659"/>
                  <a:pt x="1862654" y="12521809"/>
                  <a:pt x="1876701" y="12486203"/>
                </a:cubicBezTo>
                <a:close/>
                <a:moveTo>
                  <a:pt x="6869648" y="1217711"/>
                </a:moveTo>
                <a:cubicBezTo>
                  <a:pt x="6883137" y="1184874"/>
                  <a:pt x="6897857" y="1151560"/>
                  <a:pt x="6891421" y="1125745"/>
                </a:cubicBezTo>
                <a:cubicBezTo>
                  <a:pt x="6880468" y="1145919"/>
                  <a:pt x="6857774" y="1196129"/>
                  <a:pt x="6869648" y="1217711"/>
                </a:cubicBezTo>
                <a:close/>
                <a:moveTo>
                  <a:pt x="6992500" y="939666"/>
                </a:moveTo>
                <a:cubicBezTo>
                  <a:pt x="6984604" y="918311"/>
                  <a:pt x="6988586" y="891993"/>
                  <a:pt x="6976194" y="872735"/>
                </a:cubicBezTo>
                <a:cubicBezTo>
                  <a:pt x="6973485" y="895020"/>
                  <a:pt x="6967842" y="948170"/>
                  <a:pt x="6992500" y="939666"/>
                </a:cubicBezTo>
                <a:close/>
                <a:moveTo>
                  <a:pt x="6791585" y="1404769"/>
                </a:moveTo>
                <a:cubicBezTo>
                  <a:pt x="6796782" y="1368780"/>
                  <a:pt x="6811396" y="1328782"/>
                  <a:pt x="6796291" y="1300668"/>
                </a:cubicBezTo>
                <a:cubicBezTo>
                  <a:pt x="6781370" y="1298670"/>
                  <a:pt x="6796713" y="1327400"/>
                  <a:pt x="6779948" y="1326118"/>
                </a:cubicBezTo>
                <a:cubicBezTo>
                  <a:pt x="6772021" y="1286371"/>
                  <a:pt x="6813123" y="1227959"/>
                  <a:pt x="6803966" y="1188690"/>
                </a:cubicBezTo>
                <a:cubicBezTo>
                  <a:pt x="6789107" y="1223473"/>
                  <a:pt x="6741136" y="1308969"/>
                  <a:pt x="6782718" y="1340615"/>
                </a:cubicBezTo>
                <a:cubicBezTo>
                  <a:pt x="6784176" y="1362699"/>
                  <a:pt x="6766750" y="1391754"/>
                  <a:pt x="6791585" y="1404769"/>
                </a:cubicBezTo>
                <a:close/>
                <a:moveTo>
                  <a:pt x="1898427" y="12495481"/>
                </a:moveTo>
                <a:cubicBezTo>
                  <a:pt x="1875489" y="12552086"/>
                  <a:pt x="1831872" y="12598739"/>
                  <a:pt x="1799933" y="12632274"/>
                </a:cubicBezTo>
                <a:cubicBezTo>
                  <a:pt x="1786957" y="12632537"/>
                  <a:pt x="1774662" y="12635028"/>
                  <a:pt x="1757928" y="12626501"/>
                </a:cubicBezTo>
                <a:cubicBezTo>
                  <a:pt x="1740908" y="12635211"/>
                  <a:pt x="1738917" y="12655793"/>
                  <a:pt x="1715959" y="12660374"/>
                </a:cubicBezTo>
                <a:cubicBezTo>
                  <a:pt x="1686316" y="12666998"/>
                  <a:pt x="1656343" y="12645760"/>
                  <a:pt x="1616835" y="12634450"/>
                </a:cubicBezTo>
                <a:cubicBezTo>
                  <a:pt x="1610437" y="12619257"/>
                  <a:pt x="1628819" y="12615003"/>
                  <a:pt x="1630931" y="12595455"/>
                </a:cubicBezTo>
                <a:cubicBezTo>
                  <a:pt x="1559475" y="12571111"/>
                  <a:pt x="1508260" y="12662080"/>
                  <a:pt x="1439613" y="12649153"/>
                </a:cubicBezTo>
                <a:cubicBezTo>
                  <a:pt x="1417752" y="12645214"/>
                  <a:pt x="1381058" y="12627492"/>
                  <a:pt x="1352858" y="12617793"/>
                </a:cubicBezTo>
                <a:cubicBezTo>
                  <a:pt x="1328163" y="12609361"/>
                  <a:pt x="1278287" y="12588359"/>
                  <a:pt x="1264890" y="12576085"/>
                </a:cubicBezTo>
                <a:cubicBezTo>
                  <a:pt x="1234309" y="12549673"/>
                  <a:pt x="1252887" y="12502391"/>
                  <a:pt x="1236930" y="12462936"/>
                </a:cubicBezTo>
                <a:cubicBezTo>
                  <a:pt x="1208085" y="12449537"/>
                  <a:pt x="1189662" y="12431978"/>
                  <a:pt x="1164836" y="12417058"/>
                </a:cubicBezTo>
                <a:cubicBezTo>
                  <a:pt x="1163664" y="12387407"/>
                  <a:pt x="1171283" y="12353998"/>
                  <a:pt x="1162954" y="12327703"/>
                </a:cubicBezTo>
                <a:cubicBezTo>
                  <a:pt x="1187150" y="12262140"/>
                  <a:pt x="1191702" y="12186504"/>
                  <a:pt x="1217651" y="12121575"/>
                </a:cubicBezTo>
                <a:cubicBezTo>
                  <a:pt x="1242648" y="12059275"/>
                  <a:pt x="1297848" y="11991544"/>
                  <a:pt x="1351409" y="11983164"/>
                </a:cubicBezTo>
                <a:cubicBezTo>
                  <a:pt x="1375682" y="11979058"/>
                  <a:pt x="1421435" y="11988167"/>
                  <a:pt x="1454687" y="11996224"/>
                </a:cubicBezTo>
                <a:cubicBezTo>
                  <a:pt x="1503629" y="12007476"/>
                  <a:pt x="1559275" y="12027591"/>
                  <a:pt x="1599986" y="12043794"/>
                </a:cubicBezTo>
                <a:cubicBezTo>
                  <a:pt x="1728412" y="12094182"/>
                  <a:pt x="1873220" y="12155445"/>
                  <a:pt x="1962592" y="12223421"/>
                </a:cubicBezTo>
                <a:cubicBezTo>
                  <a:pt x="1963883" y="12295224"/>
                  <a:pt x="1933171" y="12408962"/>
                  <a:pt x="1898427" y="12495481"/>
                </a:cubicBezTo>
                <a:close/>
                <a:moveTo>
                  <a:pt x="6903243" y="1172828"/>
                </a:moveTo>
                <a:cubicBezTo>
                  <a:pt x="6917880" y="1146624"/>
                  <a:pt x="6912214" y="1128296"/>
                  <a:pt x="6924627" y="1103662"/>
                </a:cubicBezTo>
                <a:cubicBezTo>
                  <a:pt x="6925095" y="1100295"/>
                  <a:pt x="6923103" y="1097883"/>
                  <a:pt x="6918649" y="1096426"/>
                </a:cubicBezTo>
                <a:cubicBezTo>
                  <a:pt x="6911569" y="1110143"/>
                  <a:pt x="6887070" y="1157514"/>
                  <a:pt x="6903243" y="1172828"/>
                </a:cubicBezTo>
                <a:close/>
                <a:moveTo>
                  <a:pt x="6800146" y="1426930"/>
                </a:moveTo>
                <a:cubicBezTo>
                  <a:pt x="6792272" y="1419366"/>
                  <a:pt x="6784210" y="1412231"/>
                  <a:pt x="6772408" y="1405485"/>
                </a:cubicBezTo>
                <a:cubicBezTo>
                  <a:pt x="6762398" y="1423523"/>
                  <a:pt x="6777801" y="1431350"/>
                  <a:pt x="6795051" y="1438461"/>
                </a:cubicBezTo>
                <a:close/>
                <a:moveTo>
                  <a:pt x="6928535" y="1146737"/>
                </a:moveTo>
                <a:cubicBezTo>
                  <a:pt x="6946764" y="1117016"/>
                  <a:pt x="6963956" y="1060802"/>
                  <a:pt x="6951549" y="1032348"/>
                </a:cubicBezTo>
                <a:cubicBezTo>
                  <a:pt x="6944895" y="1046254"/>
                  <a:pt x="6935271" y="1068036"/>
                  <a:pt x="6929246" y="1089750"/>
                </a:cubicBezTo>
                <a:lnTo>
                  <a:pt x="6925372" y="1111876"/>
                </a:lnTo>
                <a:lnTo>
                  <a:pt x="6923727" y="1121275"/>
                </a:lnTo>
                <a:cubicBezTo>
                  <a:pt x="6923335" y="1131104"/>
                  <a:pt x="6924664" y="1139922"/>
                  <a:pt x="6928535" y="1146737"/>
                </a:cubicBezTo>
                <a:close/>
                <a:moveTo>
                  <a:pt x="6960431" y="1105699"/>
                </a:moveTo>
                <a:cubicBezTo>
                  <a:pt x="6963043" y="1081328"/>
                  <a:pt x="6978574" y="1051946"/>
                  <a:pt x="6970300" y="1031445"/>
                </a:cubicBezTo>
                <a:cubicBezTo>
                  <a:pt x="6965843" y="1056530"/>
                  <a:pt x="6948277" y="1087056"/>
                  <a:pt x="6960431" y="1105699"/>
                </a:cubicBezTo>
                <a:close/>
                <a:moveTo>
                  <a:pt x="7035981" y="945095"/>
                </a:moveTo>
                <a:cubicBezTo>
                  <a:pt x="7042971" y="933890"/>
                  <a:pt x="7030889" y="930083"/>
                  <a:pt x="7027420" y="922935"/>
                </a:cubicBezTo>
                <a:cubicBezTo>
                  <a:pt x="7023506" y="932947"/>
                  <a:pt x="7026360" y="940334"/>
                  <a:pt x="7035981" y="945095"/>
                </a:cubicBezTo>
                <a:close/>
                <a:moveTo>
                  <a:pt x="6898979" y="1286313"/>
                </a:moveTo>
                <a:cubicBezTo>
                  <a:pt x="6907720" y="1245763"/>
                  <a:pt x="6924033" y="1201922"/>
                  <a:pt x="6914506" y="1168105"/>
                </a:cubicBezTo>
                <a:cubicBezTo>
                  <a:pt x="6901884" y="1210514"/>
                  <a:pt x="6878379" y="1256792"/>
                  <a:pt x="6898979" y="1286313"/>
                </a:cubicBezTo>
                <a:close/>
                <a:moveTo>
                  <a:pt x="7035419" y="977518"/>
                </a:moveTo>
                <a:cubicBezTo>
                  <a:pt x="7030818" y="972933"/>
                  <a:pt x="7028251" y="967204"/>
                  <a:pt x="7023461" y="963046"/>
                </a:cubicBezTo>
                <a:cubicBezTo>
                  <a:pt x="7015479" y="975344"/>
                  <a:pt x="7018192" y="984200"/>
                  <a:pt x="7024786" y="991198"/>
                </a:cubicBezTo>
                <a:cubicBezTo>
                  <a:pt x="7028519" y="986211"/>
                  <a:pt x="7033728" y="985960"/>
                  <a:pt x="7035419" y="977518"/>
                </a:cubicBezTo>
                <a:close/>
                <a:moveTo>
                  <a:pt x="6854700" y="1428062"/>
                </a:moveTo>
                <a:cubicBezTo>
                  <a:pt x="6863857" y="1409647"/>
                  <a:pt x="6859078" y="1383542"/>
                  <a:pt x="6841418" y="1385438"/>
                </a:cubicBezTo>
                <a:cubicBezTo>
                  <a:pt x="6835707" y="1397209"/>
                  <a:pt x="6845993" y="1402774"/>
                  <a:pt x="6837206" y="1415738"/>
                </a:cubicBezTo>
                <a:cubicBezTo>
                  <a:pt x="6832926" y="1404658"/>
                  <a:pt x="6828774" y="1414054"/>
                  <a:pt x="6820153" y="1412798"/>
                </a:cubicBezTo>
                <a:cubicBezTo>
                  <a:pt x="6830397" y="1364233"/>
                  <a:pt x="6835291" y="1317390"/>
                  <a:pt x="6836306" y="1272405"/>
                </a:cubicBezTo>
                <a:cubicBezTo>
                  <a:pt x="6836657" y="1284301"/>
                  <a:pt x="6856582" y="1277280"/>
                  <a:pt x="6853800" y="1284729"/>
                </a:cubicBezTo>
                <a:cubicBezTo>
                  <a:pt x="6849071" y="1317352"/>
                  <a:pt x="6843538" y="1350641"/>
                  <a:pt x="6848653" y="1379447"/>
                </a:cubicBezTo>
                <a:cubicBezTo>
                  <a:pt x="6864252" y="1333759"/>
                  <a:pt x="6864897" y="1294226"/>
                  <a:pt x="6867576" y="1253550"/>
                </a:cubicBezTo>
                <a:cubicBezTo>
                  <a:pt x="6873547" y="1256188"/>
                  <a:pt x="6880609" y="1259819"/>
                  <a:pt x="6882300" y="1251378"/>
                </a:cubicBezTo>
                <a:cubicBezTo>
                  <a:pt x="6871679" y="1243112"/>
                  <a:pt x="6870094" y="1258236"/>
                  <a:pt x="6859899" y="1250158"/>
                </a:cubicBezTo>
                <a:cubicBezTo>
                  <a:pt x="6851581" y="1259755"/>
                  <a:pt x="6860915" y="1262859"/>
                  <a:pt x="6854630" y="1271313"/>
                </a:cubicBezTo>
                <a:cubicBezTo>
                  <a:pt x="6846240" y="1266074"/>
                  <a:pt x="6853845" y="1254630"/>
                  <a:pt x="6840722" y="1250874"/>
                </a:cubicBezTo>
                <a:cubicBezTo>
                  <a:pt x="6827300" y="1267405"/>
                  <a:pt x="6825217" y="1267505"/>
                  <a:pt x="6818012" y="1291888"/>
                </a:cubicBezTo>
                <a:cubicBezTo>
                  <a:pt x="6795754" y="1262655"/>
                  <a:pt x="6847889" y="1203502"/>
                  <a:pt x="6846548" y="1166155"/>
                </a:cubicBezTo>
                <a:cubicBezTo>
                  <a:pt x="6821015" y="1160489"/>
                  <a:pt x="6822684" y="1195939"/>
                  <a:pt x="6816177" y="1212973"/>
                </a:cubicBezTo>
                <a:cubicBezTo>
                  <a:pt x="6808209" y="1234466"/>
                  <a:pt x="6800766" y="1258233"/>
                  <a:pt x="6792840" y="1276172"/>
                </a:cubicBezTo>
                <a:cubicBezTo>
                  <a:pt x="6805307" y="1283722"/>
                  <a:pt x="6803270" y="1311409"/>
                  <a:pt x="6820152" y="1297428"/>
                </a:cubicBezTo>
                <a:cubicBezTo>
                  <a:pt x="6810147" y="1346608"/>
                  <a:pt x="6801749" y="1394457"/>
                  <a:pt x="6809963" y="1435861"/>
                </a:cubicBezTo>
                <a:cubicBezTo>
                  <a:pt x="6816024" y="1435987"/>
                  <a:pt x="6816805" y="1421528"/>
                  <a:pt x="6824433" y="1423878"/>
                </a:cubicBezTo>
                <a:cubicBezTo>
                  <a:pt x="6817493" y="1436125"/>
                  <a:pt x="6820821" y="1444743"/>
                  <a:pt x="6831107" y="1450308"/>
                </a:cubicBezTo>
                <a:cubicBezTo>
                  <a:pt x="6845257" y="1444820"/>
                  <a:pt x="6833636" y="1433049"/>
                  <a:pt x="6839346" y="1421278"/>
                </a:cubicBezTo>
                <a:cubicBezTo>
                  <a:pt x="6842814" y="1428426"/>
                  <a:pt x="6847080" y="1430311"/>
                  <a:pt x="6854700" y="1428062"/>
                </a:cubicBezTo>
                <a:close/>
                <a:moveTo>
                  <a:pt x="7050269" y="1022940"/>
                </a:moveTo>
                <a:cubicBezTo>
                  <a:pt x="7051094" y="1021071"/>
                  <a:pt x="7051256" y="1018973"/>
                  <a:pt x="7052524" y="1012642"/>
                </a:cubicBezTo>
                <a:cubicBezTo>
                  <a:pt x="7035366" y="1003019"/>
                  <a:pt x="7036397" y="1024914"/>
                  <a:pt x="7044032" y="1031862"/>
                </a:cubicBezTo>
                <a:cubicBezTo>
                  <a:pt x="7047954" y="1026448"/>
                  <a:pt x="7049443" y="1024809"/>
                  <a:pt x="7050269" y="1022940"/>
                </a:cubicBezTo>
                <a:close/>
                <a:moveTo>
                  <a:pt x="6863687" y="1450410"/>
                </a:moveTo>
                <a:cubicBezTo>
                  <a:pt x="6874191" y="1416254"/>
                  <a:pt x="6877738" y="1385151"/>
                  <a:pt x="6872246" y="1357200"/>
                </a:cubicBezTo>
                <a:cubicBezTo>
                  <a:pt x="6869929" y="1387826"/>
                  <a:pt x="6855119" y="1423653"/>
                  <a:pt x="6863687" y="1450410"/>
                </a:cubicBezTo>
                <a:close/>
                <a:moveTo>
                  <a:pt x="6971269" y="1216157"/>
                </a:moveTo>
                <a:cubicBezTo>
                  <a:pt x="6974503" y="1196146"/>
                  <a:pt x="6989615" y="1171173"/>
                  <a:pt x="6963508" y="1162190"/>
                </a:cubicBezTo>
                <a:cubicBezTo>
                  <a:pt x="6955778" y="1184299"/>
                  <a:pt x="6944357" y="1207840"/>
                  <a:pt x="6971269" y="1216157"/>
                </a:cubicBezTo>
                <a:close/>
                <a:moveTo>
                  <a:pt x="6870429" y="1518221"/>
                </a:moveTo>
                <a:cubicBezTo>
                  <a:pt x="6870915" y="1497506"/>
                  <a:pt x="6874289" y="1476025"/>
                  <a:pt x="6853055" y="1464090"/>
                </a:cubicBezTo>
                <a:cubicBezTo>
                  <a:pt x="6849492" y="1485998"/>
                  <a:pt x="6856150" y="1503234"/>
                  <a:pt x="6870429" y="1518221"/>
                </a:cubicBezTo>
                <a:close/>
                <a:moveTo>
                  <a:pt x="6952330" y="1332858"/>
                </a:moveTo>
                <a:cubicBezTo>
                  <a:pt x="6960898" y="1301930"/>
                  <a:pt x="6975191" y="1268428"/>
                  <a:pt x="6957493" y="1247336"/>
                </a:cubicBezTo>
                <a:cubicBezTo>
                  <a:pt x="6948385" y="1266794"/>
                  <a:pt x="6936149" y="1312947"/>
                  <a:pt x="6952330" y="1332858"/>
                </a:cubicBezTo>
                <a:close/>
                <a:moveTo>
                  <a:pt x="2146466" y="12232057"/>
                </a:moveTo>
                <a:cubicBezTo>
                  <a:pt x="2138220" y="12223631"/>
                  <a:pt x="2137516" y="12193402"/>
                  <a:pt x="2122387" y="12203869"/>
                </a:cubicBezTo>
                <a:cubicBezTo>
                  <a:pt x="2129113" y="12217697"/>
                  <a:pt x="2135407" y="12232772"/>
                  <a:pt x="2146466" y="12232057"/>
                </a:cubicBezTo>
                <a:close/>
                <a:moveTo>
                  <a:pt x="7057263" y="1157672"/>
                </a:moveTo>
                <a:cubicBezTo>
                  <a:pt x="7057161" y="1124445"/>
                  <a:pt x="7082709" y="1081622"/>
                  <a:pt x="7060270" y="1057414"/>
                </a:cubicBezTo>
                <a:cubicBezTo>
                  <a:pt x="7058715" y="1090929"/>
                  <a:pt x="7038704" y="1131605"/>
                  <a:pt x="7057263" y="1157672"/>
                </a:cubicBezTo>
                <a:close/>
                <a:moveTo>
                  <a:pt x="6946930" y="1417765"/>
                </a:moveTo>
                <a:cubicBezTo>
                  <a:pt x="6955939" y="1396221"/>
                  <a:pt x="6953686" y="1379401"/>
                  <a:pt x="6953655" y="1361010"/>
                </a:cubicBezTo>
                <a:lnTo>
                  <a:pt x="6934463" y="1352530"/>
                </a:lnTo>
                <a:cubicBezTo>
                  <a:pt x="6936082" y="1329252"/>
                  <a:pt x="6948529" y="1296466"/>
                  <a:pt x="6929861" y="1290259"/>
                </a:cubicBezTo>
                <a:cubicBezTo>
                  <a:pt x="6931925" y="1249822"/>
                  <a:pt x="6966834" y="1197352"/>
                  <a:pt x="6936906" y="1169324"/>
                </a:cubicBezTo>
                <a:cubicBezTo>
                  <a:pt x="6923251" y="1216381"/>
                  <a:pt x="6907445" y="1279844"/>
                  <a:pt x="6928415" y="1303914"/>
                </a:cubicBezTo>
                <a:cubicBezTo>
                  <a:pt x="6925747" y="1322644"/>
                  <a:pt x="6920241" y="1343183"/>
                  <a:pt x="6916154" y="1362817"/>
                </a:cubicBezTo>
                <a:cubicBezTo>
                  <a:pt x="6897987" y="1345091"/>
                  <a:pt x="6917776" y="1312996"/>
                  <a:pt x="6905384" y="1293738"/>
                </a:cubicBezTo>
                <a:cubicBezTo>
                  <a:pt x="6889819" y="1331273"/>
                  <a:pt x="6894179" y="1361786"/>
                  <a:pt x="6881928" y="1398743"/>
                </a:cubicBezTo>
                <a:cubicBezTo>
                  <a:pt x="6893040" y="1417436"/>
                  <a:pt x="6906850" y="1435790"/>
                  <a:pt x="6911006" y="1457535"/>
                </a:cubicBezTo>
                <a:cubicBezTo>
                  <a:pt x="6924544" y="1425741"/>
                  <a:pt x="6911032" y="1387100"/>
                  <a:pt x="6934904" y="1361914"/>
                </a:cubicBezTo>
                <a:cubicBezTo>
                  <a:pt x="6938913" y="1380531"/>
                  <a:pt x="6931232" y="1403682"/>
                  <a:pt x="6946930" y="1417765"/>
                </a:cubicBezTo>
                <a:close/>
                <a:moveTo>
                  <a:pt x="6885851" y="1566384"/>
                </a:moveTo>
                <a:cubicBezTo>
                  <a:pt x="6892309" y="1548308"/>
                  <a:pt x="6893282" y="1506878"/>
                  <a:pt x="6880178" y="1485773"/>
                </a:cubicBezTo>
                <a:cubicBezTo>
                  <a:pt x="6872226" y="1516462"/>
                  <a:pt x="6879227" y="1540996"/>
                  <a:pt x="6885851" y="1566384"/>
                </a:cubicBezTo>
                <a:close/>
                <a:moveTo>
                  <a:pt x="6986435" y="1338738"/>
                </a:moveTo>
                <a:cubicBezTo>
                  <a:pt x="6979370" y="1303966"/>
                  <a:pt x="6995493" y="1260552"/>
                  <a:pt x="6985162" y="1227401"/>
                </a:cubicBezTo>
                <a:cubicBezTo>
                  <a:pt x="6972017" y="1267536"/>
                  <a:pt x="6956391" y="1325974"/>
                  <a:pt x="6986435" y="1338738"/>
                </a:cubicBezTo>
                <a:close/>
                <a:moveTo>
                  <a:pt x="7088718" y="1107249"/>
                </a:moveTo>
                <a:cubicBezTo>
                  <a:pt x="7085626" y="1099246"/>
                  <a:pt x="7076432" y="1094674"/>
                  <a:pt x="7073994" y="1109421"/>
                </a:cubicBezTo>
                <a:cubicBezTo>
                  <a:pt x="7080629" y="1112864"/>
                  <a:pt x="7084936" y="1111193"/>
                  <a:pt x="7088718" y="1107249"/>
                </a:cubicBezTo>
                <a:close/>
                <a:moveTo>
                  <a:pt x="7099097" y="1083758"/>
                </a:moveTo>
                <a:cubicBezTo>
                  <a:pt x="7091986" y="1079084"/>
                  <a:pt x="7096375" y="1070304"/>
                  <a:pt x="7088838" y="1065442"/>
                </a:cubicBezTo>
                <a:cubicBezTo>
                  <a:pt x="7083358" y="1073230"/>
                  <a:pt x="7090918" y="1091885"/>
                  <a:pt x="7099097" y="1083758"/>
                </a:cubicBezTo>
                <a:close/>
                <a:moveTo>
                  <a:pt x="6900307" y="1545206"/>
                </a:moveTo>
                <a:cubicBezTo>
                  <a:pt x="6910788" y="1497256"/>
                  <a:pt x="6904043" y="1455990"/>
                  <a:pt x="6886650" y="1419207"/>
                </a:cubicBezTo>
                <a:cubicBezTo>
                  <a:pt x="6877124" y="1443075"/>
                  <a:pt x="6873323" y="1464367"/>
                  <a:pt x="6882065" y="1481502"/>
                </a:cubicBezTo>
                <a:cubicBezTo>
                  <a:pt x="6884567" y="1476992"/>
                  <a:pt x="6886881" y="1472910"/>
                  <a:pt x="6892950" y="1477633"/>
                </a:cubicBezTo>
                <a:cubicBezTo>
                  <a:pt x="6894645" y="1500333"/>
                  <a:pt x="6890803" y="1525181"/>
                  <a:pt x="6900307" y="1545206"/>
                </a:cubicBezTo>
                <a:close/>
                <a:moveTo>
                  <a:pt x="6887870" y="1594842"/>
                </a:moveTo>
                <a:cubicBezTo>
                  <a:pt x="6890261" y="1591305"/>
                  <a:pt x="6890857" y="1586208"/>
                  <a:pt x="6886735" y="1585152"/>
                </a:cubicBezTo>
                <a:cubicBezTo>
                  <a:pt x="6885603" y="1587715"/>
                  <a:pt x="6884232" y="1589662"/>
                  <a:pt x="6881624" y="1587489"/>
                </a:cubicBezTo>
                <a:lnTo>
                  <a:pt x="6878228" y="1595176"/>
                </a:lnTo>
                <a:cubicBezTo>
                  <a:pt x="6881291" y="1600358"/>
                  <a:pt x="6885478" y="1598380"/>
                  <a:pt x="6887870" y="1594842"/>
                </a:cubicBezTo>
                <a:close/>
                <a:moveTo>
                  <a:pt x="6950701" y="1493452"/>
                </a:moveTo>
                <a:cubicBezTo>
                  <a:pt x="6952713" y="1478515"/>
                  <a:pt x="6963764" y="1460426"/>
                  <a:pt x="6944670" y="1454032"/>
                </a:cubicBezTo>
                <a:cubicBezTo>
                  <a:pt x="6941427" y="1469445"/>
                  <a:pt x="6944526" y="1482045"/>
                  <a:pt x="6950701" y="1493452"/>
                </a:cubicBezTo>
                <a:close/>
                <a:moveTo>
                  <a:pt x="2046048" y="12610361"/>
                </a:moveTo>
                <a:cubicBezTo>
                  <a:pt x="2043631" y="12608664"/>
                  <a:pt x="2040634" y="12607283"/>
                  <a:pt x="2037636" y="12605902"/>
                </a:cubicBezTo>
                <a:cubicBezTo>
                  <a:pt x="2036254" y="12608905"/>
                  <a:pt x="2034872" y="12611909"/>
                  <a:pt x="2033490" y="12614913"/>
                </a:cubicBezTo>
                <a:cubicBezTo>
                  <a:pt x="2036040" y="12616161"/>
                  <a:pt x="2039485" y="12617675"/>
                  <a:pt x="2042035" y="12618923"/>
                </a:cubicBezTo>
                <a:cubicBezTo>
                  <a:pt x="2043417" y="12615920"/>
                  <a:pt x="2044799" y="12612916"/>
                  <a:pt x="2046048" y="12610361"/>
                </a:cubicBezTo>
                <a:close/>
                <a:moveTo>
                  <a:pt x="6993672" y="1448117"/>
                </a:moveTo>
                <a:lnTo>
                  <a:pt x="6994871" y="1441327"/>
                </a:lnTo>
                <a:lnTo>
                  <a:pt x="6995836" y="1435864"/>
                </a:lnTo>
                <a:cubicBezTo>
                  <a:pt x="6995741" y="1432185"/>
                  <a:pt x="6994138" y="1429179"/>
                  <a:pt x="6988950" y="1427653"/>
                </a:cubicBezTo>
                <a:cubicBezTo>
                  <a:pt x="6987021" y="1435479"/>
                  <a:pt x="6983058" y="1444448"/>
                  <a:pt x="6993672" y="1448117"/>
                </a:cubicBezTo>
                <a:close/>
                <a:moveTo>
                  <a:pt x="6875289" y="1736814"/>
                </a:moveTo>
                <a:cubicBezTo>
                  <a:pt x="6850985" y="1672985"/>
                  <a:pt x="6822752" y="1609973"/>
                  <a:pt x="6798022" y="1545955"/>
                </a:cubicBezTo>
                <a:cubicBezTo>
                  <a:pt x="6773292" y="1481938"/>
                  <a:pt x="6746995" y="1415697"/>
                  <a:pt x="6706269" y="1357885"/>
                </a:cubicBezTo>
                <a:cubicBezTo>
                  <a:pt x="6719499" y="1426009"/>
                  <a:pt x="6756772" y="1485869"/>
                  <a:pt x="6777573" y="1550702"/>
                </a:cubicBezTo>
                <a:cubicBezTo>
                  <a:pt x="6744947" y="1523015"/>
                  <a:pt x="6756190" y="1477955"/>
                  <a:pt x="6725599" y="1449123"/>
                </a:cubicBezTo>
                <a:cubicBezTo>
                  <a:pt x="6725289" y="1433672"/>
                  <a:pt x="6717362" y="1393925"/>
                  <a:pt x="6698913" y="1405683"/>
                </a:cubicBezTo>
                <a:cubicBezTo>
                  <a:pt x="6708727" y="1441159"/>
                  <a:pt x="6736809" y="1469902"/>
                  <a:pt x="6741700" y="1507287"/>
                </a:cubicBezTo>
                <a:cubicBezTo>
                  <a:pt x="6724403" y="1499133"/>
                  <a:pt x="6727407" y="1483104"/>
                  <a:pt x="6721183" y="1470655"/>
                </a:cubicBezTo>
                <a:cubicBezTo>
                  <a:pt x="6710464" y="1460303"/>
                  <a:pt x="6712725" y="1481722"/>
                  <a:pt x="6702005" y="1471370"/>
                </a:cubicBezTo>
                <a:cubicBezTo>
                  <a:pt x="6690486" y="1435141"/>
                  <a:pt x="6684125" y="1397617"/>
                  <a:pt x="6672606" y="1361388"/>
                </a:cubicBezTo>
                <a:cubicBezTo>
                  <a:pt x="6661135" y="1326201"/>
                  <a:pt x="6641331" y="1291416"/>
                  <a:pt x="6642591" y="1251644"/>
                </a:cubicBezTo>
                <a:cubicBezTo>
                  <a:pt x="6660493" y="1281505"/>
                  <a:pt x="6669831" y="1315750"/>
                  <a:pt x="6699849" y="1341264"/>
                </a:cubicBezTo>
                <a:cubicBezTo>
                  <a:pt x="6692741" y="1310048"/>
                  <a:pt x="6678440" y="1281267"/>
                  <a:pt x="6659832" y="1254157"/>
                </a:cubicBezTo>
                <a:cubicBezTo>
                  <a:pt x="6670710" y="1245691"/>
                  <a:pt x="6665116" y="1242199"/>
                  <a:pt x="6675559" y="1228946"/>
                </a:cubicBezTo>
                <a:cubicBezTo>
                  <a:pt x="6661685" y="1200354"/>
                  <a:pt x="6594980" y="1154035"/>
                  <a:pt x="6565956" y="1185113"/>
                </a:cubicBezTo>
                <a:cubicBezTo>
                  <a:pt x="6613537" y="1379701"/>
                  <a:pt x="6745215" y="1542021"/>
                  <a:pt x="6825215" y="1724388"/>
                </a:cubicBezTo>
                <a:cubicBezTo>
                  <a:pt x="6839749" y="1722642"/>
                  <a:pt x="6856047" y="1727291"/>
                  <a:pt x="6875289" y="1736814"/>
                </a:cubicBezTo>
                <a:close/>
                <a:moveTo>
                  <a:pt x="7042742" y="1368211"/>
                </a:moveTo>
                <a:lnTo>
                  <a:pt x="7042877" y="1366599"/>
                </a:lnTo>
                <a:lnTo>
                  <a:pt x="7045318" y="1337540"/>
                </a:lnTo>
                <a:cubicBezTo>
                  <a:pt x="7050823" y="1308099"/>
                  <a:pt x="7061647" y="1281870"/>
                  <a:pt x="7046579" y="1254538"/>
                </a:cubicBezTo>
                <a:cubicBezTo>
                  <a:pt x="7037283" y="1274423"/>
                  <a:pt x="7035328" y="1294999"/>
                  <a:pt x="7034317" y="1313440"/>
                </a:cubicBezTo>
                <a:cubicBezTo>
                  <a:pt x="7033880" y="1321926"/>
                  <a:pt x="7033885" y="1332010"/>
                  <a:pt x="7035050" y="1341777"/>
                </a:cubicBezTo>
                <a:lnTo>
                  <a:pt x="7042542" y="1367525"/>
                </a:lnTo>
                <a:close/>
                <a:moveTo>
                  <a:pt x="2057596" y="12653324"/>
                </a:moveTo>
                <a:cubicBezTo>
                  <a:pt x="2039390" y="12647411"/>
                  <a:pt x="2034056" y="12637527"/>
                  <a:pt x="2027247" y="12627690"/>
                </a:cubicBezTo>
                <a:cubicBezTo>
                  <a:pt x="2013093" y="12642502"/>
                  <a:pt x="2048169" y="12658810"/>
                  <a:pt x="2057596" y="12653324"/>
                </a:cubicBezTo>
                <a:close/>
                <a:moveTo>
                  <a:pt x="6911839" y="1674859"/>
                </a:moveTo>
                <a:lnTo>
                  <a:pt x="6904162" y="1671467"/>
                </a:lnTo>
                <a:lnTo>
                  <a:pt x="6900765" y="1679155"/>
                </a:lnTo>
                <a:lnTo>
                  <a:pt x="6908442" y="1682547"/>
                </a:lnTo>
                <a:close/>
                <a:moveTo>
                  <a:pt x="7140065" y="1231012"/>
                </a:moveTo>
                <a:cubicBezTo>
                  <a:pt x="7132241" y="1224492"/>
                  <a:pt x="7135491" y="1213677"/>
                  <a:pt x="7127666" y="1207156"/>
                </a:cubicBezTo>
                <a:cubicBezTo>
                  <a:pt x="7115000" y="1221979"/>
                  <a:pt x="7127776" y="1244981"/>
                  <a:pt x="7140065" y="1231012"/>
                </a:cubicBezTo>
                <a:close/>
                <a:moveTo>
                  <a:pt x="6988671" y="1582741"/>
                </a:moveTo>
                <a:cubicBezTo>
                  <a:pt x="6992642" y="1573752"/>
                  <a:pt x="6987206" y="1561395"/>
                  <a:pt x="6977893" y="1556514"/>
                </a:cubicBezTo>
                <a:cubicBezTo>
                  <a:pt x="6971665" y="1570609"/>
                  <a:pt x="6967898" y="1583748"/>
                  <a:pt x="6981358" y="1590206"/>
                </a:cubicBezTo>
                <a:cubicBezTo>
                  <a:pt x="6984977" y="1588359"/>
                  <a:pt x="6987347" y="1585737"/>
                  <a:pt x="6988671" y="1582741"/>
                </a:cubicBezTo>
                <a:close/>
                <a:moveTo>
                  <a:pt x="7056907" y="1429603"/>
                </a:moveTo>
                <a:cubicBezTo>
                  <a:pt x="7085116" y="1363452"/>
                  <a:pt x="7064911" y="1315728"/>
                  <a:pt x="7084081" y="1252730"/>
                </a:cubicBezTo>
                <a:cubicBezTo>
                  <a:pt x="7070968" y="1227027"/>
                  <a:pt x="7087575" y="1189442"/>
                  <a:pt x="7067506" y="1166792"/>
                </a:cubicBezTo>
                <a:cubicBezTo>
                  <a:pt x="7057056" y="1204289"/>
                  <a:pt x="7063136" y="1251101"/>
                  <a:pt x="7064791" y="1296244"/>
                </a:cubicBezTo>
                <a:lnTo>
                  <a:pt x="7064653" y="1306419"/>
                </a:lnTo>
                <a:lnTo>
                  <a:pt x="7064195" y="1340425"/>
                </a:lnTo>
                <a:cubicBezTo>
                  <a:pt x="7043496" y="1366503"/>
                  <a:pt x="7051325" y="1404164"/>
                  <a:pt x="7056907" y="1429603"/>
                </a:cubicBezTo>
                <a:close/>
                <a:moveTo>
                  <a:pt x="6924118" y="1740521"/>
                </a:moveTo>
                <a:cubicBezTo>
                  <a:pt x="6928220" y="1730082"/>
                  <a:pt x="6925367" y="1722696"/>
                  <a:pt x="6915746" y="1717934"/>
                </a:cubicBezTo>
                <a:cubicBezTo>
                  <a:pt x="6911832" y="1727946"/>
                  <a:pt x="6914686" y="1735333"/>
                  <a:pt x="6924118" y="1740521"/>
                </a:cubicBezTo>
                <a:close/>
                <a:moveTo>
                  <a:pt x="7101508" y="1339045"/>
                </a:moveTo>
                <a:cubicBezTo>
                  <a:pt x="7108237" y="1313431"/>
                  <a:pt x="7093068" y="1275078"/>
                  <a:pt x="7116914" y="1262643"/>
                </a:cubicBezTo>
                <a:cubicBezTo>
                  <a:pt x="7112512" y="1235684"/>
                  <a:pt x="7110761" y="1207344"/>
                  <a:pt x="7102054" y="1182056"/>
                </a:cubicBezTo>
                <a:cubicBezTo>
                  <a:pt x="7105665" y="1161191"/>
                  <a:pt x="7103381" y="1125979"/>
                  <a:pt x="7086378" y="1124082"/>
                </a:cubicBezTo>
                <a:cubicBezTo>
                  <a:pt x="7093485" y="1155299"/>
                  <a:pt x="7087484" y="1191955"/>
                  <a:pt x="7097857" y="1221551"/>
                </a:cubicBezTo>
                <a:cubicBezTo>
                  <a:pt x="7082948" y="1255292"/>
                  <a:pt x="7089282" y="1305566"/>
                  <a:pt x="7101508" y="1339045"/>
                </a:cubicBezTo>
                <a:close/>
                <a:moveTo>
                  <a:pt x="7006461" y="1564543"/>
                </a:moveTo>
                <a:cubicBezTo>
                  <a:pt x="7015840" y="1537547"/>
                  <a:pt x="7016179" y="1513704"/>
                  <a:pt x="7010793" y="1492437"/>
                </a:cubicBezTo>
                <a:cubicBezTo>
                  <a:pt x="7008446" y="1504672"/>
                  <a:pt x="6983094" y="1551666"/>
                  <a:pt x="7006461" y="1564543"/>
                </a:cubicBezTo>
                <a:close/>
                <a:moveTo>
                  <a:pt x="7043049" y="1513859"/>
                </a:moveTo>
                <a:lnTo>
                  <a:pt x="7047959" y="1487641"/>
                </a:lnTo>
                <a:lnTo>
                  <a:pt x="7048428" y="1485136"/>
                </a:lnTo>
                <a:cubicBezTo>
                  <a:pt x="7050041" y="1465621"/>
                  <a:pt x="7047771" y="1446241"/>
                  <a:pt x="7041995" y="1432203"/>
                </a:cubicBezTo>
                <a:cubicBezTo>
                  <a:pt x="7036047" y="1443357"/>
                  <a:pt x="7046026" y="1464613"/>
                  <a:pt x="7030359" y="1468921"/>
                </a:cubicBezTo>
                <a:cubicBezTo>
                  <a:pt x="7037228" y="1441838"/>
                  <a:pt x="7036714" y="1417618"/>
                  <a:pt x="7041926" y="1390823"/>
                </a:cubicBezTo>
                <a:lnTo>
                  <a:pt x="7035583" y="1386756"/>
                </a:lnTo>
                <a:lnTo>
                  <a:pt x="7033287" y="1385283"/>
                </a:lnTo>
                <a:cubicBezTo>
                  <a:pt x="7029853" y="1384978"/>
                  <a:pt x="7026384" y="1384466"/>
                  <a:pt x="7024432" y="1378499"/>
                </a:cubicBezTo>
                <a:cubicBezTo>
                  <a:pt x="7033562" y="1315149"/>
                  <a:pt x="7016852" y="1261822"/>
                  <a:pt x="7025366" y="1198711"/>
                </a:cubicBezTo>
                <a:cubicBezTo>
                  <a:pt x="7024113" y="1185395"/>
                  <a:pt x="7006566" y="1198572"/>
                  <a:pt x="7007872" y="1186386"/>
                </a:cubicBezTo>
                <a:cubicBezTo>
                  <a:pt x="7008396" y="1130975"/>
                  <a:pt x="7051868" y="1074121"/>
                  <a:pt x="7028251" y="1024889"/>
                </a:cubicBezTo>
                <a:cubicBezTo>
                  <a:pt x="7016955" y="1037765"/>
                  <a:pt x="7027361" y="1059209"/>
                  <a:pt x="7011267" y="1063328"/>
                </a:cubicBezTo>
                <a:cubicBezTo>
                  <a:pt x="7011565" y="1043041"/>
                  <a:pt x="7024167" y="1017980"/>
                  <a:pt x="7010316" y="1003181"/>
                </a:cubicBezTo>
                <a:cubicBezTo>
                  <a:pt x="6995754" y="1017677"/>
                  <a:pt x="6999163" y="1045728"/>
                  <a:pt x="6994657" y="1069772"/>
                </a:cubicBezTo>
                <a:cubicBezTo>
                  <a:pt x="6988459" y="1102258"/>
                  <a:pt x="6964568" y="1144792"/>
                  <a:pt x="6989936" y="1164678"/>
                </a:cubicBezTo>
                <a:cubicBezTo>
                  <a:pt x="7008018" y="1131829"/>
                  <a:pt x="6982424" y="1089381"/>
                  <a:pt x="7017673" y="1070753"/>
                </a:cubicBezTo>
                <a:cubicBezTo>
                  <a:pt x="6982018" y="1187215"/>
                  <a:pt x="7012568" y="1277286"/>
                  <a:pt x="7015057" y="1378951"/>
                </a:cubicBezTo>
                <a:cubicBezTo>
                  <a:pt x="7011988" y="1384742"/>
                  <a:pt x="7003926" y="1377606"/>
                  <a:pt x="7001858" y="1386902"/>
                </a:cubicBezTo>
                <a:lnTo>
                  <a:pt x="6996960" y="1446153"/>
                </a:lnTo>
                <a:lnTo>
                  <a:pt x="6995289" y="1466379"/>
                </a:lnTo>
                <a:lnTo>
                  <a:pt x="6994051" y="1501533"/>
                </a:lnTo>
                <a:lnTo>
                  <a:pt x="6992552" y="1544104"/>
                </a:lnTo>
                <a:cubicBezTo>
                  <a:pt x="6998080" y="1521787"/>
                  <a:pt x="7001607" y="1500247"/>
                  <a:pt x="7004466" y="1478921"/>
                </a:cubicBezTo>
                <a:lnTo>
                  <a:pt x="7005627" y="1469543"/>
                </a:lnTo>
                <a:lnTo>
                  <a:pt x="7005951" y="1466917"/>
                </a:lnTo>
                <a:lnTo>
                  <a:pt x="7012370" y="1415029"/>
                </a:lnTo>
                <a:lnTo>
                  <a:pt x="7017974" y="1435419"/>
                </a:lnTo>
                <a:lnTo>
                  <a:pt x="7022732" y="1452725"/>
                </a:lnTo>
                <a:cubicBezTo>
                  <a:pt x="7022423" y="1466691"/>
                  <a:pt x="7019678" y="1481558"/>
                  <a:pt x="7018470" y="1495829"/>
                </a:cubicBezTo>
                <a:cubicBezTo>
                  <a:pt x="7025581" y="1500502"/>
                  <a:pt x="7028412" y="1494095"/>
                  <a:pt x="7033383" y="1493229"/>
                </a:cubicBezTo>
                <a:cubicBezTo>
                  <a:pt x="7030342" y="1501840"/>
                  <a:pt x="7027255" y="1510558"/>
                  <a:pt x="7026244" y="1518470"/>
                </a:cubicBezTo>
                <a:lnTo>
                  <a:pt x="7029414" y="1530634"/>
                </a:lnTo>
                <a:lnTo>
                  <a:pt x="7031564" y="1538879"/>
                </a:lnTo>
                <a:cubicBezTo>
                  <a:pt x="7036441" y="1531590"/>
                  <a:pt x="7040254" y="1523033"/>
                  <a:pt x="7043049" y="1513859"/>
                </a:cubicBezTo>
                <a:close/>
                <a:moveTo>
                  <a:pt x="7168634" y="1239041"/>
                </a:moveTo>
                <a:cubicBezTo>
                  <a:pt x="7138446" y="1196605"/>
                  <a:pt x="7127349" y="1129422"/>
                  <a:pt x="7098267" y="1097174"/>
                </a:cubicBezTo>
                <a:cubicBezTo>
                  <a:pt x="7106450" y="1120188"/>
                  <a:pt x="7118947" y="1146130"/>
                  <a:pt x="7129738" y="1171317"/>
                </a:cubicBezTo>
                <a:cubicBezTo>
                  <a:pt x="7139865" y="1195700"/>
                  <a:pt x="7146029" y="1229053"/>
                  <a:pt x="7168634" y="1239041"/>
                </a:cubicBezTo>
                <a:close/>
                <a:moveTo>
                  <a:pt x="2120332" y="12689584"/>
                </a:moveTo>
                <a:cubicBezTo>
                  <a:pt x="2118229" y="12688470"/>
                  <a:pt x="2115365" y="12686641"/>
                  <a:pt x="2118356" y="12683141"/>
                </a:cubicBezTo>
                <a:cubicBezTo>
                  <a:pt x="2115359" y="12681760"/>
                  <a:pt x="2112495" y="12679930"/>
                  <a:pt x="2109811" y="12679130"/>
                </a:cubicBezTo>
                <a:cubicBezTo>
                  <a:pt x="2097927" y="12686324"/>
                  <a:pt x="2118109" y="12698680"/>
                  <a:pt x="2120332" y="12689584"/>
                </a:cubicBezTo>
                <a:close/>
                <a:moveTo>
                  <a:pt x="6954826" y="1754090"/>
                </a:moveTo>
                <a:cubicBezTo>
                  <a:pt x="6955709" y="1715172"/>
                  <a:pt x="6968092" y="1672148"/>
                  <a:pt x="6944177" y="1643204"/>
                </a:cubicBezTo>
                <a:lnTo>
                  <a:pt x="6944345" y="1638898"/>
                </a:lnTo>
                <a:lnTo>
                  <a:pt x="6945324" y="1613783"/>
                </a:lnTo>
                <a:cubicBezTo>
                  <a:pt x="6946906" y="1603571"/>
                  <a:pt x="6948617" y="1593351"/>
                  <a:pt x="6947253" y="1584326"/>
                </a:cubicBezTo>
                <a:cubicBezTo>
                  <a:pt x="6954979" y="1588760"/>
                  <a:pt x="6956628" y="1583873"/>
                  <a:pt x="6960025" y="1576186"/>
                </a:cubicBezTo>
                <a:cubicBezTo>
                  <a:pt x="6978478" y="1537885"/>
                  <a:pt x="6958265" y="1485563"/>
                  <a:pt x="6983855" y="1439185"/>
                </a:cubicBezTo>
                <a:cubicBezTo>
                  <a:pt x="6974343" y="1414563"/>
                  <a:pt x="6988259" y="1381914"/>
                  <a:pt x="6972406" y="1360106"/>
                </a:cubicBezTo>
                <a:cubicBezTo>
                  <a:pt x="6955377" y="1428644"/>
                  <a:pt x="6965588" y="1503602"/>
                  <a:pt x="6942531" y="1563862"/>
                </a:cubicBezTo>
                <a:cubicBezTo>
                  <a:pt x="6939851" y="1546852"/>
                  <a:pt x="6947818" y="1525359"/>
                  <a:pt x="6932219" y="1513362"/>
                </a:cubicBezTo>
                <a:cubicBezTo>
                  <a:pt x="6924712" y="1526891"/>
                  <a:pt x="6938292" y="1549227"/>
                  <a:pt x="6923338" y="1555382"/>
                </a:cubicBezTo>
                <a:cubicBezTo>
                  <a:pt x="6923538" y="1533008"/>
                  <a:pt x="6929037" y="1507872"/>
                  <a:pt x="6931082" y="1484783"/>
                </a:cubicBezTo>
                <a:cubicBezTo>
                  <a:pt x="6933366" y="1462309"/>
                  <a:pt x="6939612" y="1430867"/>
                  <a:pt x="6929689" y="1415252"/>
                </a:cubicBezTo>
                <a:cubicBezTo>
                  <a:pt x="6923998" y="1467359"/>
                  <a:pt x="6903968" y="1525383"/>
                  <a:pt x="6910581" y="1572717"/>
                </a:cubicBezTo>
                <a:cubicBezTo>
                  <a:pt x="6915337" y="1585028"/>
                  <a:pt x="6924697" y="1575380"/>
                  <a:pt x="6928502" y="1585229"/>
                </a:cubicBezTo>
                <a:cubicBezTo>
                  <a:pt x="6925781" y="1600618"/>
                  <a:pt x="6925674" y="1614992"/>
                  <a:pt x="6928158" y="1628405"/>
                </a:cubicBezTo>
                <a:lnTo>
                  <a:pt x="6938730" y="1654417"/>
                </a:lnTo>
                <a:lnTo>
                  <a:pt x="6943362" y="1665816"/>
                </a:lnTo>
                <a:cubicBezTo>
                  <a:pt x="6950323" y="1693905"/>
                  <a:pt x="6941525" y="1728814"/>
                  <a:pt x="6954826" y="1754090"/>
                </a:cubicBezTo>
                <a:close/>
                <a:moveTo>
                  <a:pt x="7040124" y="1561039"/>
                </a:moveTo>
                <a:cubicBezTo>
                  <a:pt x="7025378" y="1549419"/>
                  <a:pt x="7002324" y="1583134"/>
                  <a:pt x="7023125" y="1590283"/>
                </a:cubicBezTo>
                <a:cubicBezTo>
                  <a:pt x="7028556" y="1581452"/>
                  <a:pt x="7019649" y="1578537"/>
                  <a:pt x="7027352" y="1569179"/>
                </a:cubicBezTo>
                <a:cubicBezTo>
                  <a:pt x="7034414" y="1572809"/>
                  <a:pt x="7038007" y="1569293"/>
                  <a:pt x="7040124" y="1561039"/>
                </a:cubicBezTo>
                <a:close/>
                <a:moveTo>
                  <a:pt x="7098248" y="1429491"/>
                </a:moveTo>
                <a:cubicBezTo>
                  <a:pt x="7097917" y="1415818"/>
                  <a:pt x="7100355" y="1401070"/>
                  <a:pt x="7101640" y="1386770"/>
                </a:cubicBezTo>
                <a:lnTo>
                  <a:pt x="7099914" y="1367188"/>
                </a:lnTo>
                <a:lnTo>
                  <a:pt x="7098111" y="1346732"/>
                </a:lnTo>
                <a:cubicBezTo>
                  <a:pt x="7082353" y="1353553"/>
                  <a:pt x="7086395" y="1364018"/>
                  <a:pt x="7073450" y="1381779"/>
                </a:cubicBezTo>
                <a:cubicBezTo>
                  <a:pt x="7074027" y="1387395"/>
                  <a:pt x="7079787" y="1391088"/>
                  <a:pt x="7084340" y="1395206"/>
                </a:cubicBezTo>
                <a:lnTo>
                  <a:pt x="7086561" y="1398147"/>
                </a:lnTo>
                <a:lnTo>
                  <a:pt x="7089466" y="1401993"/>
                </a:lnTo>
                <a:cubicBezTo>
                  <a:pt x="7090340" y="1404557"/>
                  <a:pt x="7090113" y="1407520"/>
                  <a:pt x="7087989" y="1411175"/>
                </a:cubicBezTo>
                <a:lnTo>
                  <a:pt x="7085472" y="1412152"/>
                </a:lnTo>
                <a:lnTo>
                  <a:pt x="7083135" y="1408979"/>
                </a:lnTo>
                <a:lnTo>
                  <a:pt x="7083848" y="1404436"/>
                </a:lnTo>
                <a:lnTo>
                  <a:pt x="7084139" y="1402583"/>
                </a:lnTo>
                <a:cubicBezTo>
                  <a:pt x="7082890" y="1399351"/>
                  <a:pt x="7080367" y="1397853"/>
                  <a:pt x="7078172" y="1402244"/>
                </a:cubicBezTo>
                <a:lnTo>
                  <a:pt x="7082349" y="1407912"/>
                </a:lnTo>
                <a:lnTo>
                  <a:pt x="7083135" y="1408979"/>
                </a:lnTo>
                <a:lnTo>
                  <a:pt x="7082452" y="1413323"/>
                </a:lnTo>
                <a:lnTo>
                  <a:pt x="7085472" y="1412152"/>
                </a:lnTo>
                <a:close/>
                <a:moveTo>
                  <a:pt x="6975837" y="1716919"/>
                </a:moveTo>
                <a:cubicBezTo>
                  <a:pt x="6975184" y="1694169"/>
                  <a:pt x="6979830" y="1668656"/>
                  <a:pt x="6979981" y="1645240"/>
                </a:cubicBezTo>
                <a:cubicBezTo>
                  <a:pt x="6957784" y="1652789"/>
                  <a:pt x="6974708" y="1635253"/>
                  <a:pt x="6956508" y="1625680"/>
                </a:cubicBezTo>
                <a:cubicBezTo>
                  <a:pt x="6941815" y="1646244"/>
                  <a:pt x="6968956" y="1650579"/>
                  <a:pt x="6966378" y="1666796"/>
                </a:cubicBezTo>
                <a:cubicBezTo>
                  <a:pt x="6965269" y="1683152"/>
                  <a:pt x="6960827" y="1717434"/>
                  <a:pt x="6975837" y="1716919"/>
                </a:cubicBezTo>
                <a:close/>
                <a:moveTo>
                  <a:pt x="7163418" y="1292379"/>
                </a:moveTo>
                <a:cubicBezTo>
                  <a:pt x="7167275" y="1276727"/>
                  <a:pt x="7159681" y="1266225"/>
                  <a:pt x="7147354" y="1257204"/>
                </a:cubicBezTo>
                <a:cubicBezTo>
                  <a:pt x="7141602" y="1272530"/>
                  <a:pt x="7149121" y="1294740"/>
                  <a:pt x="7163418" y="1292379"/>
                </a:cubicBezTo>
                <a:close/>
                <a:moveTo>
                  <a:pt x="6991991" y="1691896"/>
                </a:moveTo>
                <a:cubicBezTo>
                  <a:pt x="6997096" y="1671691"/>
                  <a:pt x="7001538" y="1651830"/>
                  <a:pt x="7003442" y="1632954"/>
                </a:cubicBezTo>
                <a:lnTo>
                  <a:pt x="7000870" y="1596812"/>
                </a:lnTo>
                <a:lnTo>
                  <a:pt x="6999667" y="1579919"/>
                </a:lnTo>
                <a:lnTo>
                  <a:pt x="6990590" y="1620645"/>
                </a:lnTo>
                <a:lnTo>
                  <a:pt x="6986370" y="1639576"/>
                </a:lnTo>
                <a:cubicBezTo>
                  <a:pt x="6984572" y="1658500"/>
                  <a:pt x="6985928" y="1676200"/>
                  <a:pt x="6991991" y="1691896"/>
                </a:cubicBezTo>
                <a:close/>
                <a:moveTo>
                  <a:pt x="7049926" y="1560776"/>
                </a:moveTo>
                <a:cubicBezTo>
                  <a:pt x="7055063" y="1545689"/>
                  <a:pt x="7057124" y="1531796"/>
                  <a:pt x="7047922" y="1522625"/>
                </a:cubicBezTo>
                <a:cubicBezTo>
                  <a:pt x="7041555" y="1538189"/>
                  <a:pt x="7038452" y="1552133"/>
                  <a:pt x="7049926" y="1560776"/>
                </a:cubicBezTo>
                <a:close/>
                <a:moveTo>
                  <a:pt x="2146283" y="12702197"/>
                </a:moveTo>
                <a:cubicBezTo>
                  <a:pt x="2143946" y="12693694"/>
                  <a:pt x="2128912" y="12685310"/>
                  <a:pt x="2122756" y="12696162"/>
                </a:cubicBezTo>
                <a:cubicBezTo>
                  <a:pt x="2130313" y="12696950"/>
                  <a:pt x="2142898" y="12711923"/>
                  <a:pt x="2146283" y="12702197"/>
                </a:cubicBezTo>
                <a:close/>
                <a:moveTo>
                  <a:pt x="7048738" y="1615383"/>
                </a:moveTo>
                <a:cubicBezTo>
                  <a:pt x="7054497" y="1604655"/>
                  <a:pt x="7056139" y="1595171"/>
                  <a:pt x="7051251" y="1588927"/>
                </a:cubicBezTo>
                <a:cubicBezTo>
                  <a:pt x="7046722" y="1599178"/>
                  <a:pt x="7039117" y="1610621"/>
                  <a:pt x="7048738" y="1615383"/>
                </a:cubicBezTo>
                <a:close/>
                <a:moveTo>
                  <a:pt x="7115353" y="1464616"/>
                </a:moveTo>
                <a:lnTo>
                  <a:pt x="7107676" y="1461224"/>
                </a:lnTo>
                <a:lnTo>
                  <a:pt x="7104091" y="1469339"/>
                </a:lnTo>
                <a:lnTo>
                  <a:pt x="7111768" y="1472731"/>
                </a:lnTo>
                <a:close/>
                <a:moveTo>
                  <a:pt x="7116863" y="1461199"/>
                </a:moveTo>
                <a:cubicBezTo>
                  <a:pt x="7116848" y="1452003"/>
                  <a:pt x="7125136" y="1424015"/>
                  <a:pt x="7111888" y="1430924"/>
                </a:cubicBezTo>
                <a:cubicBezTo>
                  <a:pt x="7117531" y="1435459"/>
                  <a:pt x="7108771" y="1435673"/>
                  <a:pt x="7106793" y="1442456"/>
                </a:cubicBezTo>
                <a:cubicBezTo>
                  <a:pt x="7126929" y="1448800"/>
                  <a:pt x="7100754" y="1456123"/>
                  <a:pt x="7116863" y="1461199"/>
                </a:cubicBezTo>
                <a:close/>
                <a:moveTo>
                  <a:pt x="7200090" y="1303988"/>
                </a:moveTo>
                <a:cubicBezTo>
                  <a:pt x="7190945" y="1300458"/>
                  <a:pt x="7191333" y="1277657"/>
                  <a:pt x="7180644" y="1285696"/>
                </a:cubicBezTo>
                <a:cubicBezTo>
                  <a:pt x="7186902" y="1289993"/>
                  <a:pt x="7186514" y="1312794"/>
                  <a:pt x="7200090" y="1303988"/>
                </a:cubicBezTo>
                <a:close/>
                <a:moveTo>
                  <a:pt x="7047026" y="1657763"/>
                </a:moveTo>
                <a:cubicBezTo>
                  <a:pt x="7050954" y="1645843"/>
                  <a:pt x="7050327" y="1631400"/>
                  <a:pt x="7045341" y="1623071"/>
                </a:cubicBezTo>
                <a:cubicBezTo>
                  <a:pt x="7041744" y="1653132"/>
                  <a:pt x="7023847" y="1654413"/>
                  <a:pt x="7021374" y="1677313"/>
                </a:cubicBezTo>
                <a:cubicBezTo>
                  <a:pt x="7034613" y="1679078"/>
                  <a:pt x="7043098" y="1669682"/>
                  <a:pt x="7047026" y="1657763"/>
                </a:cubicBezTo>
                <a:close/>
                <a:moveTo>
                  <a:pt x="7077169" y="1615502"/>
                </a:moveTo>
                <a:cubicBezTo>
                  <a:pt x="7078389" y="1605385"/>
                  <a:pt x="7076100" y="1595567"/>
                  <a:pt x="7070002" y="1588024"/>
                </a:cubicBezTo>
                <a:cubicBezTo>
                  <a:pt x="7064069" y="1608374"/>
                  <a:pt x="7048908" y="1632304"/>
                  <a:pt x="7063277" y="1644779"/>
                </a:cubicBezTo>
                <a:cubicBezTo>
                  <a:pt x="7071218" y="1636036"/>
                  <a:pt x="7075948" y="1625619"/>
                  <a:pt x="7077169" y="1615502"/>
                </a:cubicBezTo>
                <a:close/>
                <a:moveTo>
                  <a:pt x="7090893" y="1592660"/>
                </a:moveTo>
                <a:cubicBezTo>
                  <a:pt x="7106787" y="1553228"/>
                  <a:pt x="7101574" y="1522338"/>
                  <a:pt x="7110700" y="1485531"/>
                </a:cubicBezTo>
                <a:cubicBezTo>
                  <a:pt x="7081845" y="1475845"/>
                  <a:pt x="7093972" y="1449553"/>
                  <a:pt x="7083335" y="1432091"/>
                </a:cubicBezTo>
                <a:cubicBezTo>
                  <a:pt x="7074304" y="1439842"/>
                  <a:pt x="7087680" y="1453409"/>
                  <a:pt x="7074843" y="1451311"/>
                </a:cubicBezTo>
                <a:cubicBezTo>
                  <a:pt x="7078100" y="1445092"/>
                  <a:pt x="7076625" y="1440357"/>
                  <a:pt x="7072262" y="1436387"/>
                </a:cubicBezTo>
                <a:cubicBezTo>
                  <a:pt x="7059255" y="1475053"/>
                  <a:pt x="7055855" y="1509284"/>
                  <a:pt x="7069681" y="1536833"/>
                </a:cubicBezTo>
                <a:cubicBezTo>
                  <a:pt x="7072006" y="1510805"/>
                  <a:pt x="7077520" y="1494864"/>
                  <a:pt x="7099011" y="1490066"/>
                </a:cubicBezTo>
                <a:cubicBezTo>
                  <a:pt x="7093576" y="1525440"/>
                  <a:pt x="7078298" y="1564634"/>
                  <a:pt x="7090893" y="1592660"/>
                </a:cubicBezTo>
                <a:close/>
                <a:moveTo>
                  <a:pt x="7150716" y="1457268"/>
                </a:moveTo>
                <a:cubicBezTo>
                  <a:pt x="7142400" y="1440322"/>
                  <a:pt x="7151311" y="1416693"/>
                  <a:pt x="7155300" y="1394973"/>
                </a:cubicBezTo>
                <a:cubicBezTo>
                  <a:pt x="7132671" y="1370043"/>
                  <a:pt x="7143610" y="1332091"/>
                  <a:pt x="7136386" y="1301333"/>
                </a:cubicBezTo>
                <a:lnTo>
                  <a:pt x="7131864" y="1293115"/>
                </a:lnTo>
                <a:lnTo>
                  <a:pt x="7121194" y="1273722"/>
                </a:lnTo>
                <a:cubicBezTo>
                  <a:pt x="7119050" y="1294726"/>
                  <a:pt x="7117363" y="1312103"/>
                  <a:pt x="7116520" y="1328576"/>
                </a:cubicBezTo>
                <a:lnTo>
                  <a:pt x="7116520" y="1328688"/>
                </a:lnTo>
                <a:lnTo>
                  <a:pt x="7116915" y="1378013"/>
                </a:lnTo>
                <a:cubicBezTo>
                  <a:pt x="7149869" y="1403804"/>
                  <a:pt x="7137554" y="1430523"/>
                  <a:pt x="7132217" y="1467983"/>
                </a:cubicBezTo>
                <a:cubicBezTo>
                  <a:pt x="7142076" y="1473360"/>
                  <a:pt x="7147466" y="1468084"/>
                  <a:pt x="7150716" y="1457268"/>
                </a:cubicBezTo>
                <a:close/>
                <a:moveTo>
                  <a:pt x="7166001" y="1422673"/>
                </a:moveTo>
                <a:cubicBezTo>
                  <a:pt x="7166518" y="1420349"/>
                  <a:pt x="7176101" y="1402122"/>
                  <a:pt x="7161026" y="1392398"/>
                </a:cubicBezTo>
                <a:cubicBezTo>
                  <a:pt x="7150269" y="1416743"/>
                  <a:pt x="7162340" y="1442496"/>
                  <a:pt x="7166001" y="1422673"/>
                </a:cubicBezTo>
                <a:close/>
                <a:moveTo>
                  <a:pt x="7115743" y="1557186"/>
                </a:moveTo>
                <a:cubicBezTo>
                  <a:pt x="7124858" y="1542325"/>
                  <a:pt x="7135871" y="1501248"/>
                  <a:pt x="7125612" y="1482931"/>
                </a:cubicBezTo>
                <a:cubicBezTo>
                  <a:pt x="7116924" y="1497981"/>
                  <a:pt x="7112678" y="1536433"/>
                  <a:pt x="7115743" y="1557186"/>
                </a:cubicBezTo>
                <a:close/>
                <a:moveTo>
                  <a:pt x="2485384" y="12069057"/>
                </a:moveTo>
                <a:cubicBezTo>
                  <a:pt x="2505211" y="12003344"/>
                  <a:pt x="2476532" y="11891133"/>
                  <a:pt x="2415534" y="11843442"/>
                </a:cubicBezTo>
                <a:cubicBezTo>
                  <a:pt x="2403330" y="11834321"/>
                  <a:pt x="2373639" y="11823322"/>
                  <a:pt x="2351426" y="11814916"/>
                </a:cubicBezTo>
                <a:cubicBezTo>
                  <a:pt x="2299747" y="11793842"/>
                  <a:pt x="2229693" y="11776515"/>
                  <a:pt x="2172713" y="11806303"/>
                </a:cubicBezTo>
                <a:cubicBezTo>
                  <a:pt x="2245627" y="11933862"/>
                  <a:pt x="2310389" y="12063829"/>
                  <a:pt x="2359554" y="12190477"/>
                </a:cubicBezTo>
                <a:cubicBezTo>
                  <a:pt x="2414858" y="12161504"/>
                  <a:pt x="2470727" y="12117719"/>
                  <a:pt x="2485384" y="12069057"/>
                </a:cubicBezTo>
                <a:close/>
                <a:moveTo>
                  <a:pt x="2198497" y="12728003"/>
                </a:moveTo>
                <a:cubicBezTo>
                  <a:pt x="2189992" y="12720589"/>
                  <a:pt x="2171499" y="12700929"/>
                  <a:pt x="2161905" y="12715147"/>
                </a:cubicBezTo>
                <a:cubicBezTo>
                  <a:pt x="2176092" y="12724741"/>
                  <a:pt x="2183168" y="12733682"/>
                  <a:pt x="2198497" y="12728003"/>
                </a:cubicBezTo>
                <a:close/>
                <a:moveTo>
                  <a:pt x="7197136" y="1436430"/>
                </a:moveTo>
                <a:cubicBezTo>
                  <a:pt x="7192108" y="1431656"/>
                  <a:pt x="7189780" y="1426543"/>
                  <a:pt x="7184752" y="1421769"/>
                </a:cubicBezTo>
                <a:cubicBezTo>
                  <a:pt x="7173456" y="1434645"/>
                  <a:pt x="7189153" y="1448728"/>
                  <a:pt x="7197136" y="1436430"/>
                </a:cubicBezTo>
                <a:close/>
                <a:moveTo>
                  <a:pt x="2496243" y="12090189"/>
                </a:moveTo>
                <a:cubicBezTo>
                  <a:pt x="2473919" y="12142385"/>
                  <a:pt x="2429194" y="12186721"/>
                  <a:pt x="2361398" y="12214501"/>
                </a:cubicBezTo>
                <a:cubicBezTo>
                  <a:pt x="2287762" y="12075872"/>
                  <a:pt x="2211957" y="11904031"/>
                  <a:pt x="2140965" y="11771902"/>
                </a:cubicBezTo>
                <a:cubicBezTo>
                  <a:pt x="2272351" y="11699178"/>
                  <a:pt x="2444727" y="11778884"/>
                  <a:pt x="2496679" y="11918715"/>
                </a:cubicBezTo>
                <a:cubicBezTo>
                  <a:pt x="2518490" y="11977936"/>
                  <a:pt x="2518567" y="12037992"/>
                  <a:pt x="2496243" y="12090189"/>
                </a:cubicBezTo>
                <a:close/>
                <a:moveTo>
                  <a:pt x="2224448" y="12740616"/>
                </a:moveTo>
                <a:cubicBezTo>
                  <a:pt x="2221897" y="12739368"/>
                  <a:pt x="2219033" y="12737538"/>
                  <a:pt x="2215902" y="12736605"/>
                </a:cubicBezTo>
                <a:cubicBezTo>
                  <a:pt x="2213672" y="12740820"/>
                  <a:pt x="2210093" y="12739754"/>
                  <a:pt x="2207236" y="12742805"/>
                </a:cubicBezTo>
                <a:cubicBezTo>
                  <a:pt x="2214573" y="12745968"/>
                  <a:pt x="2222271" y="12751189"/>
                  <a:pt x="2224448" y="12740616"/>
                </a:cubicBezTo>
                <a:close/>
                <a:moveTo>
                  <a:pt x="7228659" y="1427386"/>
                </a:moveTo>
                <a:cubicBezTo>
                  <a:pt x="7218687" y="1410729"/>
                  <a:pt x="7218370" y="1390679"/>
                  <a:pt x="7205322" y="1375215"/>
                </a:cubicBezTo>
                <a:cubicBezTo>
                  <a:pt x="7199619" y="1391583"/>
                  <a:pt x="7200392" y="1372527"/>
                  <a:pt x="7188269" y="1372275"/>
                </a:cubicBezTo>
                <a:cubicBezTo>
                  <a:pt x="7184706" y="1394183"/>
                  <a:pt x="7188715" y="1412800"/>
                  <a:pt x="7200533" y="1428742"/>
                </a:cubicBezTo>
                <a:cubicBezTo>
                  <a:pt x="7208614" y="1418529"/>
                  <a:pt x="7198543" y="1399786"/>
                  <a:pt x="7208345" y="1399523"/>
                </a:cubicBezTo>
                <a:cubicBezTo>
                  <a:pt x="7212150" y="1409372"/>
                  <a:pt x="7209554" y="1442937"/>
                  <a:pt x="7228659" y="1427386"/>
                </a:cubicBezTo>
                <a:close/>
                <a:moveTo>
                  <a:pt x="7024365" y="1923023"/>
                </a:moveTo>
                <a:cubicBezTo>
                  <a:pt x="7023973" y="1916822"/>
                  <a:pt x="7017827" y="1910881"/>
                  <a:pt x="7010656" y="1904760"/>
                </a:cubicBezTo>
                <a:cubicBezTo>
                  <a:pt x="7007306" y="1908189"/>
                  <a:pt x="7003510" y="1911751"/>
                  <a:pt x="7000293" y="1915626"/>
                </a:cubicBezTo>
                <a:cubicBezTo>
                  <a:pt x="7008350" y="1926343"/>
                  <a:pt x="7016734" y="1926758"/>
                  <a:pt x="7024365" y="1923023"/>
                </a:cubicBezTo>
                <a:close/>
                <a:moveTo>
                  <a:pt x="2242045" y="12760009"/>
                </a:moveTo>
                <a:cubicBezTo>
                  <a:pt x="2246859" y="12748758"/>
                  <a:pt x="2244076" y="12740121"/>
                  <a:pt x="2233247" y="12733967"/>
                </a:cubicBezTo>
                <a:cubicBezTo>
                  <a:pt x="2228433" y="12745219"/>
                  <a:pt x="2231217" y="12753855"/>
                  <a:pt x="2242045" y="12760009"/>
                </a:cubicBezTo>
                <a:close/>
                <a:moveTo>
                  <a:pt x="7050591" y="1890415"/>
                </a:moveTo>
                <a:cubicBezTo>
                  <a:pt x="7046583" y="1886751"/>
                  <a:pt x="7046097" y="1883494"/>
                  <a:pt x="7045032" y="1879925"/>
                </a:cubicBezTo>
                <a:cubicBezTo>
                  <a:pt x="7038379" y="1885311"/>
                  <a:pt x="7035562" y="1890525"/>
                  <a:pt x="7040103" y="1895974"/>
                </a:cubicBezTo>
                <a:cubicBezTo>
                  <a:pt x="7041621" y="1894549"/>
                  <a:pt x="7043586" y="1892991"/>
                  <a:pt x="7045410" y="1895848"/>
                </a:cubicBezTo>
                <a:cubicBezTo>
                  <a:pt x="7047241" y="1893844"/>
                  <a:pt x="7048760" y="1892419"/>
                  <a:pt x="7050591" y="1890415"/>
                </a:cubicBezTo>
                <a:close/>
                <a:moveTo>
                  <a:pt x="7063544" y="1876831"/>
                </a:moveTo>
                <a:cubicBezTo>
                  <a:pt x="7059935" y="1874506"/>
                  <a:pt x="7056286" y="1868792"/>
                  <a:pt x="7053250" y="1871642"/>
                </a:cubicBezTo>
                <a:cubicBezTo>
                  <a:pt x="7054228" y="1873293"/>
                  <a:pt x="7055787" y="1875258"/>
                  <a:pt x="7053376" y="1876949"/>
                </a:cubicBezTo>
                <a:cubicBezTo>
                  <a:pt x="7056672" y="1879853"/>
                  <a:pt x="7060281" y="1882178"/>
                  <a:pt x="7063544" y="1876831"/>
                </a:cubicBezTo>
                <a:close/>
                <a:moveTo>
                  <a:pt x="7255971" y="1448642"/>
                </a:moveTo>
                <a:cubicBezTo>
                  <a:pt x="7252868" y="1462586"/>
                  <a:pt x="7242821" y="1457636"/>
                  <a:pt x="7235963" y="1462774"/>
                </a:cubicBezTo>
                <a:cubicBezTo>
                  <a:pt x="7191064" y="1515935"/>
                  <a:pt x="7145599" y="1570377"/>
                  <a:pt x="7100322" y="1624392"/>
                </a:cubicBezTo>
                <a:cubicBezTo>
                  <a:pt x="7054570" y="1677176"/>
                  <a:pt x="7001461" y="1720073"/>
                  <a:pt x="6957834" y="1769202"/>
                </a:cubicBezTo>
                <a:cubicBezTo>
                  <a:pt x="6945923" y="1782316"/>
                  <a:pt x="6936528" y="1800116"/>
                  <a:pt x="6929791" y="1821133"/>
                </a:cubicBezTo>
                <a:cubicBezTo>
                  <a:pt x="6906179" y="1803042"/>
                  <a:pt x="6890519" y="1754263"/>
                  <a:pt x="6838055" y="1757628"/>
                </a:cubicBezTo>
                <a:cubicBezTo>
                  <a:pt x="6830925" y="1770302"/>
                  <a:pt x="6852284" y="1771572"/>
                  <a:pt x="6839807" y="1785968"/>
                </a:cubicBezTo>
                <a:cubicBezTo>
                  <a:pt x="6830514" y="1779309"/>
                  <a:pt x="6824977" y="1781457"/>
                  <a:pt x="6822769" y="1792223"/>
                </a:cubicBezTo>
                <a:cubicBezTo>
                  <a:pt x="6802750" y="1770615"/>
                  <a:pt x="6792329" y="1739976"/>
                  <a:pt x="6779594" y="1713419"/>
                </a:cubicBezTo>
                <a:cubicBezTo>
                  <a:pt x="6743668" y="1637819"/>
                  <a:pt x="6709344" y="1556290"/>
                  <a:pt x="6666643" y="1478717"/>
                </a:cubicBezTo>
                <a:cubicBezTo>
                  <a:pt x="6610076" y="1377151"/>
                  <a:pt x="6554313" y="1274918"/>
                  <a:pt x="6525004" y="1162424"/>
                </a:cubicBezTo>
                <a:cubicBezTo>
                  <a:pt x="6575723" y="1135317"/>
                  <a:pt x="6612273" y="1073362"/>
                  <a:pt x="6652579" y="1020214"/>
                </a:cubicBezTo>
                <a:cubicBezTo>
                  <a:pt x="6639761" y="1000767"/>
                  <a:pt x="6605245" y="1003894"/>
                  <a:pt x="6592434" y="989045"/>
                </a:cubicBezTo>
                <a:cubicBezTo>
                  <a:pt x="6598884" y="966371"/>
                  <a:pt x="6619938" y="983330"/>
                  <a:pt x="6631620" y="974198"/>
                </a:cubicBezTo>
                <a:cubicBezTo>
                  <a:pt x="6639636" y="953747"/>
                  <a:pt x="6604825" y="950618"/>
                  <a:pt x="6619798" y="927115"/>
                </a:cubicBezTo>
                <a:cubicBezTo>
                  <a:pt x="6642772" y="931651"/>
                  <a:pt x="6660897" y="952932"/>
                  <a:pt x="6685732" y="965947"/>
                </a:cubicBezTo>
                <a:cubicBezTo>
                  <a:pt x="6702588" y="964716"/>
                  <a:pt x="6711983" y="946916"/>
                  <a:pt x="6722098" y="935561"/>
                </a:cubicBezTo>
                <a:cubicBezTo>
                  <a:pt x="6768473" y="887136"/>
                  <a:pt x="6818845" y="821589"/>
                  <a:pt x="6873773" y="790726"/>
                </a:cubicBezTo>
                <a:cubicBezTo>
                  <a:pt x="6915554" y="799998"/>
                  <a:pt x="6958265" y="797940"/>
                  <a:pt x="6995065" y="830025"/>
                </a:cubicBezTo>
                <a:cubicBezTo>
                  <a:pt x="7012280" y="845288"/>
                  <a:pt x="7028024" y="886957"/>
                  <a:pt x="7046171" y="922032"/>
                </a:cubicBezTo>
                <a:cubicBezTo>
                  <a:pt x="7079424" y="985221"/>
                  <a:pt x="7100316" y="1047542"/>
                  <a:pt x="7127277" y="1114587"/>
                </a:cubicBezTo>
                <a:cubicBezTo>
                  <a:pt x="7141068" y="1150289"/>
                  <a:pt x="7161243" y="1179622"/>
                  <a:pt x="7172845" y="1208741"/>
                </a:cubicBezTo>
                <a:cubicBezTo>
                  <a:pt x="7179216" y="1224318"/>
                  <a:pt x="7176877" y="1241152"/>
                  <a:pt x="7184856" y="1255397"/>
                </a:cubicBezTo>
                <a:cubicBezTo>
                  <a:pt x="7189227" y="1263965"/>
                  <a:pt x="7199085" y="1269342"/>
                  <a:pt x="7202792" y="1277105"/>
                </a:cubicBezTo>
                <a:cubicBezTo>
                  <a:pt x="7229401" y="1332254"/>
                  <a:pt x="7236710" y="1398783"/>
                  <a:pt x="7255971" y="1448642"/>
                </a:cubicBezTo>
                <a:close/>
                <a:moveTo>
                  <a:pt x="7062312" y="1908755"/>
                </a:moveTo>
                <a:cubicBezTo>
                  <a:pt x="7063540" y="1904500"/>
                  <a:pt x="7063432" y="1900068"/>
                  <a:pt x="7061332" y="1895471"/>
                </a:cubicBezTo>
                <a:cubicBezTo>
                  <a:pt x="7052301" y="1910800"/>
                  <a:pt x="7017759" y="1926937"/>
                  <a:pt x="7032900" y="1941857"/>
                </a:cubicBezTo>
                <a:cubicBezTo>
                  <a:pt x="7042915" y="1932674"/>
                  <a:pt x="7058626" y="1921517"/>
                  <a:pt x="7062312" y="1908755"/>
                </a:cubicBezTo>
                <a:close/>
                <a:moveTo>
                  <a:pt x="7054507" y="1957278"/>
                </a:moveTo>
                <a:cubicBezTo>
                  <a:pt x="7051791" y="1954687"/>
                  <a:pt x="7049074" y="1952096"/>
                  <a:pt x="7046357" y="1949505"/>
                </a:cubicBezTo>
                <a:cubicBezTo>
                  <a:pt x="7043767" y="1952221"/>
                  <a:pt x="7041176" y="1954938"/>
                  <a:pt x="7038586" y="1957655"/>
                </a:cubicBezTo>
                <a:cubicBezTo>
                  <a:pt x="7041302" y="1960246"/>
                  <a:pt x="7044019" y="1962837"/>
                  <a:pt x="7046735" y="1965428"/>
                </a:cubicBezTo>
                <a:cubicBezTo>
                  <a:pt x="7049326" y="1962711"/>
                  <a:pt x="7051916" y="1959995"/>
                  <a:pt x="7054507" y="1957278"/>
                </a:cubicBezTo>
                <a:close/>
                <a:moveTo>
                  <a:pt x="2278771" y="12772418"/>
                </a:moveTo>
                <a:cubicBezTo>
                  <a:pt x="2271160" y="12765270"/>
                  <a:pt x="2270140" y="12737643"/>
                  <a:pt x="2254858" y="12744799"/>
                </a:cubicBezTo>
                <a:cubicBezTo>
                  <a:pt x="2273244" y="12751741"/>
                  <a:pt x="2252815" y="12754924"/>
                  <a:pt x="2250591" y="12764020"/>
                </a:cubicBezTo>
                <a:cubicBezTo>
                  <a:pt x="2259490" y="12765208"/>
                  <a:pt x="2274044" y="12781744"/>
                  <a:pt x="2278771" y="12772418"/>
                </a:cubicBezTo>
                <a:close/>
                <a:moveTo>
                  <a:pt x="7076230" y="1931359"/>
                </a:moveTo>
                <a:cubicBezTo>
                  <a:pt x="7079330" y="1923631"/>
                  <a:pt x="7078137" y="1915969"/>
                  <a:pt x="7069608" y="1908552"/>
                </a:cubicBezTo>
                <a:cubicBezTo>
                  <a:pt x="7062188" y="1919512"/>
                  <a:pt x="7066856" y="1930268"/>
                  <a:pt x="7065189" y="1940970"/>
                </a:cubicBezTo>
                <a:cubicBezTo>
                  <a:pt x="7056860" y="1934223"/>
                  <a:pt x="7045824" y="1947720"/>
                  <a:pt x="7057098" y="1954561"/>
                </a:cubicBezTo>
                <a:cubicBezTo>
                  <a:pt x="7065738" y="1946881"/>
                  <a:pt x="7073130" y="1939087"/>
                  <a:pt x="7076230" y="1931359"/>
                </a:cubicBezTo>
                <a:close/>
                <a:moveTo>
                  <a:pt x="7091668" y="1918978"/>
                </a:moveTo>
                <a:cubicBezTo>
                  <a:pt x="7096816" y="1905293"/>
                  <a:pt x="7095766" y="1892000"/>
                  <a:pt x="7082628" y="1878912"/>
                </a:cubicBezTo>
                <a:cubicBezTo>
                  <a:pt x="7073464" y="1893794"/>
                  <a:pt x="7078484" y="1907361"/>
                  <a:pt x="7083324" y="1921953"/>
                </a:cubicBezTo>
                <a:cubicBezTo>
                  <a:pt x="7086087" y="1923072"/>
                  <a:pt x="7088897" y="1922720"/>
                  <a:pt x="7091668" y="1918978"/>
                </a:cubicBezTo>
                <a:close/>
                <a:moveTo>
                  <a:pt x="7102030" y="1908111"/>
                </a:moveTo>
                <a:cubicBezTo>
                  <a:pt x="7113598" y="1896398"/>
                  <a:pt x="7107193" y="1884703"/>
                  <a:pt x="7098424" y="1873227"/>
                </a:cubicBezTo>
                <a:cubicBezTo>
                  <a:pt x="7091718" y="1884947"/>
                  <a:pt x="7103429" y="1896516"/>
                  <a:pt x="7102030" y="1908111"/>
                </a:cubicBezTo>
                <a:close/>
                <a:moveTo>
                  <a:pt x="2592869" y="12146373"/>
                </a:moveTo>
                <a:cubicBezTo>
                  <a:pt x="2600177" y="12133815"/>
                  <a:pt x="2604864" y="12120266"/>
                  <a:pt x="2603476" y="12104619"/>
                </a:cubicBezTo>
                <a:cubicBezTo>
                  <a:pt x="2587874" y="12101325"/>
                  <a:pt x="2566240" y="12115473"/>
                  <a:pt x="2553441" y="12104080"/>
                </a:cubicBezTo>
                <a:cubicBezTo>
                  <a:pt x="2558776" y="12074541"/>
                  <a:pt x="2596907" y="12095377"/>
                  <a:pt x="2615956" y="12088704"/>
                </a:cubicBezTo>
                <a:cubicBezTo>
                  <a:pt x="2613493" y="12066584"/>
                  <a:pt x="2632420" y="12052197"/>
                  <a:pt x="2620407" y="12026431"/>
                </a:cubicBezTo>
                <a:cubicBezTo>
                  <a:pt x="2608004" y="12016918"/>
                  <a:pt x="2585245" y="12038351"/>
                  <a:pt x="2576505" y="12018248"/>
                </a:cubicBezTo>
                <a:cubicBezTo>
                  <a:pt x="2587786" y="11997734"/>
                  <a:pt x="2607107" y="12022536"/>
                  <a:pt x="2626860" y="12008784"/>
                </a:cubicBezTo>
                <a:cubicBezTo>
                  <a:pt x="2620322" y="11978283"/>
                  <a:pt x="2619595" y="11950137"/>
                  <a:pt x="2601626" y="11916387"/>
                </a:cubicBezTo>
                <a:cubicBezTo>
                  <a:pt x="2586455" y="11911846"/>
                  <a:pt x="2572240" y="11933788"/>
                  <a:pt x="2563528" y="11929733"/>
                </a:cubicBezTo>
                <a:cubicBezTo>
                  <a:pt x="2550269" y="11903537"/>
                  <a:pt x="2580440" y="11909072"/>
                  <a:pt x="2597870" y="11898005"/>
                </a:cubicBezTo>
                <a:lnTo>
                  <a:pt x="2572395" y="11845623"/>
                </a:lnTo>
                <a:cubicBezTo>
                  <a:pt x="2554604" y="11851684"/>
                  <a:pt x="2530563" y="11875812"/>
                  <a:pt x="2524194" y="11848857"/>
                </a:cubicBezTo>
                <a:lnTo>
                  <a:pt x="2564446" y="11829280"/>
                </a:lnTo>
                <a:cubicBezTo>
                  <a:pt x="2547304" y="11796163"/>
                  <a:pt x="2522480" y="11760047"/>
                  <a:pt x="2491332" y="11730115"/>
                </a:cubicBezTo>
                <a:cubicBezTo>
                  <a:pt x="2475159" y="11740571"/>
                  <a:pt x="2472077" y="11773678"/>
                  <a:pt x="2453117" y="11753882"/>
                </a:cubicBezTo>
                <a:cubicBezTo>
                  <a:pt x="2445385" y="11736915"/>
                  <a:pt x="2465487" y="11729211"/>
                  <a:pt x="2475201" y="11718269"/>
                </a:cubicBezTo>
                <a:cubicBezTo>
                  <a:pt x="2456311" y="11692220"/>
                  <a:pt x="2432249" y="11681124"/>
                  <a:pt x="2407756" y="11671273"/>
                </a:cubicBezTo>
                <a:cubicBezTo>
                  <a:pt x="2395765" y="11680732"/>
                  <a:pt x="2393545" y="11711346"/>
                  <a:pt x="2375248" y="11706773"/>
                </a:cubicBezTo>
                <a:cubicBezTo>
                  <a:pt x="2365046" y="11686863"/>
                  <a:pt x="2384550" y="11676859"/>
                  <a:pt x="2381621" y="11659111"/>
                </a:cubicBezTo>
                <a:cubicBezTo>
                  <a:pt x="2363371" y="11650369"/>
                  <a:pt x="2343839" y="11644323"/>
                  <a:pt x="2321902" y="11648255"/>
                </a:cubicBezTo>
                <a:cubicBezTo>
                  <a:pt x="2309888" y="11659798"/>
                  <a:pt x="2319886" y="11679290"/>
                  <a:pt x="2295206" y="11686111"/>
                </a:cubicBezTo>
                <a:cubicBezTo>
                  <a:pt x="2282488" y="11667425"/>
                  <a:pt x="2300099" y="11658859"/>
                  <a:pt x="2293408" y="11641905"/>
                </a:cubicBezTo>
                <a:cubicBezTo>
                  <a:pt x="2276911" y="11644229"/>
                  <a:pt x="2263861" y="11636584"/>
                  <a:pt x="2245208" y="11645138"/>
                </a:cubicBezTo>
                <a:cubicBezTo>
                  <a:pt x="2232763" y="11657927"/>
                  <a:pt x="2250645" y="11680838"/>
                  <a:pt x="2226781" y="11689335"/>
                </a:cubicBezTo>
                <a:cubicBezTo>
                  <a:pt x="2211990" y="11669584"/>
                  <a:pt x="2225862" y="11659728"/>
                  <a:pt x="2213564" y="11640837"/>
                </a:cubicBezTo>
                <a:cubicBezTo>
                  <a:pt x="2194084" y="11648757"/>
                  <a:pt x="2180649" y="11638191"/>
                  <a:pt x="2159219" y="11652759"/>
                </a:cubicBezTo>
                <a:cubicBezTo>
                  <a:pt x="2154047" y="11667710"/>
                  <a:pt x="2161961" y="11687179"/>
                  <a:pt x="2158454" y="11702357"/>
                </a:cubicBezTo>
                <a:cubicBezTo>
                  <a:pt x="2135568" y="11697943"/>
                  <a:pt x="2140327" y="11664019"/>
                  <a:pt x="2130824" y="11656206"/>
                </a:cubicBezTo>
                <a:cubicBezTo>
                  <a:pt x="2106278" y="11669698"/>
                  <a:pt x="2086699" y="11667820"/>
                  <a:pt x="2068629" y="11661582"/>
                </a:cubicBezTo>
                <a:cubicBezTo>
                  <a:pt x="2051440" y="11632633"/>
                  <a:pt x="2040476" y="11587703"/>
                  <a:pt x="2017457" y="11576617"/>
                </a:cubicBezTo>
                <a:cubicBezTo>
                  <a:pt x="1960240" y="11602889"/>
                  <a:pt x="1911125" y="11631958"/>
                  <a:pt x="1875717" y="11665759"/>
                </a:cubicBezTo>
                <a:cubicBezTo>
                  <a:pt x="1878179" y="11687879"/>
                  <a:pt x="1899154" y="11713950"/>
                  <a:pt x="1913130" y="11732026"/>
                </a:cubicBezTo>
                <a:cubicBezTo>
                  <a:pt x="1935772" y="11721014"/>
                  <a:pt x="1961594" y="11686692"/>
                  <a:pt x="1985667" y="11696747"/>
                </a:cubicBezTo>
                <a:cubicBezTo>
                  <a:pt x="1986214" y="11722390"/>
                  <a:pt x="1935451" y="11731016"/>
                  <a:pt x="1916885" y="11750408"/>
                </a:cubicBezTo>
                <a:cubicBezTo>
                  <a:pt x="1924093" y="11776957"/>
                  <a:pt x="1947303" y="11826812"/>
                  <a:pt x="1969873" y="11859361"/>
                </a:cubicBezTo>
                <a:cubicBezTo>
                  <a:pt x="2003324" y="11851384"/>
                  <a:pt x="2029356" y="11798306"/>
                  <a:pt x="2054670" y="11827967"/>
                </a:cubicBezTo>
                <a:cubicBezTo>
                  <a:pt x="2036523" y="11847156"/>
                  <a:pt x="1992614" y="11858147"/>
                  <a:pt x="1979656" y="11879476"/>
                </a:cubicBezTo>
                <a:cubicBezTo>
                  <a:pt x="1999967" y="11927633"/>
                  <a:pt x="2026526" y="11957725"/>
                  <a:pt x="2046621" y="12006504"/>
                </a:cubicBezTo>
                <a:cubicBezTo>
                  <a:pt x="2062186" y="12012925"/>
                  <a:pt x="2108275" y="11956310"/>
                  <a:pt x="2133035" y="11979505"/>
                </a:cubicBezTo>
                <a:cubicBezTo>
                  <a:pt x="2128335" y="12008217"/>
                  <a:pt x="2065250" y="12000036"/>
                  <a:pt x="2058237" y="12030391"/>
                </a:cubicBezTo>
                <a:cubicBezTo>
                  <a:pt x="2087550" y="12093860"/>
                  <a:pt x="2115838" y="12137101"/>
                  <a:pt x="2141098" y="12190105"/>
                </a:cubicBezTo>
                <a:cubicBezTo>
                  <a:pt x="2173267" y="12184824"/>
                  <a:pt x="2206439" y="12127237"/>
                  <a:pt x="2225154" y="12168916"/>
                </a:cubicBezTo>
                <a:cubicBezTo>
                  <a:pt x="2197492" y="12181333"/>
                  <a:pt x="2171485" y="12195017"/>
                  <a:pt x="2150880" y="12210220"/>
                </a:cubicBezTo>
                <a:cubicBezTo>
                  <a:pt x="2179914" y="12261389"/>
                  <a:pt x="2207643" y="12317337"/>
                  <a:pt x="2239466" y="12361450"/>
                </a:cubicBezTo>
                <a:cubicBezTo>
                  <a:pt x="2271862" y="12354503"/>
                  <a:pt x="2293295" y="12302627"/>
                  <a:pt x="2313721" y="12340363"/>
                </a:cubicBezTo>
                <a:cubicBezTo>
                  <a:pt x="2292937" y="12353063"/>
                  <a:pt x="2274226" y="12366827"/>
                  <a:pt x="2253441" y="12379526"/>
                </a:cubicBezTo>
                <a:cubicBezTo>
                  <a:pt x="2274695" y="12417897"/>
                  <a:pt x="2299386" y="12447343"/>
                  <a:pt x="2324303" y="12475123"/>
                </a:cubicBezTo>
                <a:cubicBezTo>
                  <a:pt x="2374030" y="12447312"/>
                  <a:pt x="2422092" y="12419273"/>
                  <a:pt x="2468081" y="12390171"/>
                </a:cubicBezTo>
                <a:cubicBezTo>
                  <a:pt x="2470132" y="12356011"/>
                  <a:pt x="2430033" y="12324731"/>
                  <a:pt x="2422837" y="12297141"/>
                </a:cubicBezTo>
                <a:lnTo>
                  <a:pt x="2471056" y="12273690"/>
                </a:lnTo>
                <a:cubicBezTo>
                  <a:pt x="2460947" y="12245443"/>
                  <a:pt x="2432534" y="12269108"/>
                  <a:pt x="2421563" y="12243353"/>
                </a:cubicBezTo>
                <a:cubicBezTo>
                  <a:pt x="2444240" y="12229215"/>
                  <a:pt x="2470392" y="12258468"/>
                  <a:pt x="2495276" y="12252065"/>
                </a:cubicBezTo>
                <a:cubicBezTo>
                  <a:pt x="2520160" y="12245664"/>
                  <a:pt x="2536053" y="12222907"/>
                  <a:pt x="2550484" y="12200344"/>
                </a:cubicBezTo>
                <a:cubicBezTo>
                  <a:pt x="2534138" y="12189121"/>
                  <a:pt x="2510693" y="12197415"/>
                  <a:pt x="2496479" y="12182046"/>
                </a:cubicBezTo>
                <a:cubicBezTo>
                  <a:pt x="2524799" y="12166718"/>
                  <a:pt x="2539519" y="12192722"/>
                  <a:pt x="2566534" y="12182174"/>
                </a:cubicBezTo>
                <a:cubicBezTo>
                  <a:pt x="2575631" y="12170495"/>
                  <a:pt x="2585561" y="12158931"/>
                  <a:pt x="2592869" y="12146373"/>
                </a:cubicBezTo>
                <a:close/>
                <a:moveTo>
                  <a:pt x="7125472" y="1888968"/>
                </a:moveTo>
                <a:cubicBezTo>
                  <a:pt x="7125705" y="1881609"/>
                  <a:pt x="7116443" y="1871738"/>
                  <a:pt x="7109165" y="1878283"/>
                </a:cubicBezTo>
                <a:cubicBezTo>
                  <a:pt x="7108931" y="1885642"/>
                  <a:pt x="7118639" y="1895380"/>
                  <a:pt x="7125472" y="1888968"/>
                </a:cubicBezTo>
                <a:close/>
                <a:moveTo>
                  <a:pt x="2322320" y="12804424"/>
                </a:moveTo>
                <a:cubicBezTo>
                  <a:pt x="2322320" y="12804424"/>
                  <a:pt x="2312947" y="12783578"/>
                  <a:pt x="2322320" y="12804424"/>
                </a:cubicBezTo>
                <a:close/>
                <a:moveTo>
                  <a:pt x="7106137" y="1996784"/>
                </a:moveTo>
                <a:cubicBezTo>
                  <a:pt x="7094518" y="1982271"/>
                  <a:pt x="7104395" y="1968148"/>
                  <a:pt x="7094694" y="1953548"/>
                </a:cubicBezTo>
                <a:cubicBezTo>
                  <a:pt x="7080403" y="1967531"/>
                  <a:pt x="7096775" y="1994719"/>
                  <a:pt x="7082184" y="1999558"/>
                </a:cubicBezTo>
                <a:cubicBezTo>
                  <a:pt x="7078582" y="1992371"/>
                  <a:pt x="7088247" y="1971022"/>
                  <a:pt x="7076247" y="1973145"/>
                </a:cubicBezTo>
                <a:cubicBezTo>
                  <a:pt x="7073869" y="1983087"/>
                  <a:pt x="7079900" y="2006557"/>
                  <a:pt x="7069105" y="2007834"/>
                </a:cubicBezTo>
                <a:cubicBezTo>
                  <a:pt x="7063100" y="1997477"/>
                  <a:pt x="7073329" y="1986164"/>
                  <a:pt x="7062909" y="1975667"/>
                </a:cubicBezTo>
                <a:cubicBezTo>
                  <a:pt x="7046167" y="1987951"/>
                  <a:pt x="7064817" y="2013001"/>
                  <a:pt x="7044966" y="2016494"/>
                </a:cubicBezTo>
                <a:cubicBezTo>
                  <a:pt x="7045113" y="2007217"/>
                  <a:pt x="7048337" y="1998480"/>
                  <a:pt x="7039342" y="1989502"/>
                </a:cubicBezTo>
                <a:cubicBezTo>
                  <a:pt x="7019649" y="2006554"/>
                  <a:pt x="7028177" y="2030250"/>
                  <a:pt x="7050910" y="2038045"/>
                </a:cubicBezTo>
                <a:cubicBezTo>
                  <a:pt x="7069271" y="2016531"/>
                  <a:pt x="7087870" y="2015355"/>
                  <a:pt x="7106137" y="1996784"/>
                </a:cubicBezTo>
                <a:close/>
                <a:moveTo>
                  <a:pt x="2639517" y="12107299"/>
                </a:moveTo>
                <a:cubicBezTo>
                  <a:pt x="2638556" y="12099994"/>
                  <a:pt x="2640291" y="12093968"/>
                  <a:pt x="2639954" y="12086877"/>
                </a:cubicBezTo>
                <a:cubicBezTo>
                  <a:pt x="2627434" y="12087786"/>
                  <a:pt x="2628650" y="12109475"/>
                  <a:pt x="2639517" y="12107299"/>
                </a:cubicBezTo>
                <a:close/>
                <a:moveTo>
                  <a:pt x="7137857" y="1958163"/>
                </a:moveTo>
                <a:cubicBezTo>
                  <a:pt x="7128516" y="1941513"/>
                  <a:pt x="7135471" y="1912711"/>
                  <a:pt x="7120542" y="1905017"/>
                </a:cubicBezTo>
                <a:cubicBezTo>
                  <a:pt x="7115480" y="1920620"/>
                  <a:pt x="7134630" y="1939203"/>
                  <a:pt x="7119345" y="1961257"/>
                </a:cubicBezTo>
                <a:cubicBezTo>
                  <a:pt x="7110623" y="1948310"/>
                  <a:pt x="7121586" y="1923171"/>
                  <a:pt x="7107590" y="1918600"/>
                </a:cubicBezTo>
                <a:cubicBezTo>
                  <a:pt x="7095129" y="1930579"/>
                  <a:pt x="7100509" y="1942095"/>
                  <a:pt x="7110749" y="1953617"/>
                </a:cubicBezTo>
                <a:cubicBezTo>
                  <a:pt x="7110821" y="1965259"/>
                  <a:pt x="7100725" y="1977018"/>
                  <a:pt x="7108915" y="1988181"/>
                </a:cubicBezTo>
                <a:cubicBezTo>
                  <a:pt x="7116766" y="1986810"/>
                  <a:pt x="7123972" y="1968624"/>
                  <a:pt x="7137857" y="1958163"/>
                </a:cubicBezTo>
                <a:close/>
                <a:moveTo>
                  <a:pt x="7149826" y="1940569"/>
                </a:moveTo>
                <a:cubicBezTo>
                  <a:pt x="7152794" y="1928226"/>
                  <a:pt x="7140338" y="1909072"/>
                  <a:pt x="7150122" y="1896677"/>
                </a:cubicBezTo>
                <a:cubicBezTo>
                  <a:pt x="7155735" y="1900833"/>
                  <a:pt x="7152785" y="1905601"/>
                  <a:pt x="7158398" y="1909758"/>
                </a:cubicBezTo>
                <a:cubicBezTo>
                  <a:pt x="7165904" y="1900715"/>
                  <a:pt x="7156462" y="1891870"/>
                  <a:pt x="7152328" y="1882899"/>
                </a:cubicBezTo>
                <a:cubicBezTo>
                  <a:pt x="7121715" y="1895920"/>
                  <a:pt x="7143787" y="1929182"/>
                  <a:pt x="7140322" y="1950139"/>
                </a:cubicBezTo>
                <a:cubicBezTo>
                  <a:pt x="7146134" y="1948040"/>
                  <a:pt x="7148837" y="1944683"/>
                  <a:pt x="7149826" y="1940569"/>
                </a:cubicBezTo>
                <a:close/>
                <a:moveTo>
                  <a:pt x="2627812" y="12191279"/>
                </a:moveTo>
                <a:cubicBezTo>
                  <a:pt x="2603134" y="12237857"/>
                  <a:pt x="2563520" y="12278983"/>
                  <a:pt x="2504818" y="12312196"/>
                </a:cubicBezTo>
                <a:cubicBezTo>
                  <a:pt x="2491593" y="12320183"/>
                  <a:pt x="2478728" y="12333176"/>
                  <a:pt x="2460694" y="12323810"/>
                </a:cubicBezTo>
                <a:cubicBezTo>
                  <a:pt x="2464379" y="12348445"/>
                  <a:pt x="2493482" y="12393362"/>
                  <a:pt x="2495613" y="12426525"/>
                </a:cubicBezTo>
                <a:cubicBezTo>
                  <a:pt x="2408015" y="12466019"/>
                  <a:pt x="2364099" y="12496185"/>
                  <a:pt x="2301578" y="12530738"/>
                </a:cubicBezTo>
                <a:cubicBezTo>
                  <a:pt x="2264735" y="12488030"/>
                  <a:pt x="2237774" y="12437926"/>
                  <a:pt x="2207063" y="12387573"/>
                </a:cubicBezTo>
                <a:cubicBezTo>
                  <a:pt x="2174915" y="12335328"/>
                  <a:pt x="2133642" y="12260057"/>
                  <a:pt x="2092478" y="12193542"/>
                </a:cubicBezTo>
                <a:cubicBezTo>
                  <a:pt x="2062582" y="12144866"/>
                  <a:pt x="2030195" y="12095327"/>
                  <a:pt x="2000119" y="12044147"/>
                </a:cubicBezTo>
                <a:cubicBezTo>
                  <a:pt x="1933626" y="11930880"/>
                  <a:pt x="1893782" y="11783925"/>
                  <a:pt x="1833427" y="11681145"/>
                </a:cubicBezTo>
                <a:cubicBezTo>
                  <a:pt x="1836071" y="11668460"/>
                  <a:pt x="1852004" y="11660711"/>
                  <a:pt x="1845925" y="11645013"/>
                </a:cubicBezTo>
                <a:cubicBezTo>
                  <a:pt x="1900567" y="11625174"/>
                  <a:pt x="1959619" y="11565365"/>
                  <a:pt x="2029838" y="11550905"/>
                </a:cubicBezTo>
                <a:cubicBezTo>
                  <a:pt x="2051937" y="11569693"/>
                  <a:pt x="2062376" y="11624205"/>
                  <a:pt x="2084883" y="11643831"/>
                </a:cubicBezTo>
                <a:cubicBezTo>
                  <a:pt x="2118385" y="11649819"/>
                  <a:pt x="2143409" y="11630913"/>
                  <a:pt x="2171397" y="11626628"/>
                </a:cubicBezTo>
                <a:cubicBezTo>
                  <a:pt x="2187475" y="11624508"/>
                  <a:pt x="2207892" y="11625979"/>
                  <a:pt x="2225625" y="11625127"/>
                </a:cubicBezTo>
                <a:cubicBezTo>
                  <a:pt x="2316383" y="11619850"/>
                  <a:pt x="2386584" y="11625607"/>
                  <a:pt x="2461663" y="11679773"/>
                </a:cubicBezTo>
                <a:cubicBezTo>
                  <a:pt x="2540050" y="11736475"/>
                  <a:pt x="2612072" y="11784354"/>
                  <a:pt x="2645947" y="11924367"/>
                </a:cubicBezTo>
                <a:cubicBezTo>
                  <a:pt x="2668582" y="12020879"/>
                  <a:pt x="2668942" y="12113651"/>
                  <a:pt x="2627812" y="12191279"/>
                </a:cubicBezTo>
                <a:close/>
                <a:moveTo>
                  <a:pt x="7178272" y="1894535"/>
                </a:moveTo>
                <a:cubicBezTo>
                  <a:pt x="7177313" y="1890508"/>
                  <a:pt x="7173573" y="1886521"/>
                  <a:pt x="7168249" y="1882521"/>
                </a:cubicBezTo>
                <a:cubicBezTo>
                  <a:pt x="7159139" y="1891071"/>
                  <a:pt x="7171571" y="1898539"/>
                  <a:pt x="7171603" y="1906790"/>
                </a:cubicBezTo>
                <a:cubicBezTo>
                  <a:pt x="7177407" y="1902628"/>
                  <a:pt x="7179230" y="1898561"/>
                  <a:pt x="7178272" y="1894535"/>
                </a:cubicBezTo>
                <a:close/>
                <a:moveTo>
                  <a:pt x="7533321" y="1290351"/>
                </a:moveTo>
                <a:cubicBezTo>
                  <a:pt x="7558528" y="1263433"/>
                  <a:pt x="7525043" y="1230927"/>
                  <a:pt x="7505639" y="1219278"/>
                </a:cubicBezTo>
                <a:cubicBezTo>
                  <a:pt x="7517726" y="1242764"/>
                  <a:pt x="7505728" y="1267112"/>
                  <a:pt x="7533321" y="1290351"/>
                </a:cubicBezTo>
                <a:close/>
                <a:moveTo>
                  <a:pt x="2437270" y="12866491"/>
                </a:moveTo>
                <a:cubicBezTo>
                  <a:pt x="2441457" y="12854077"/>
                  <a:pt x="2435115" y="12826327"/>
                  <a:pt x="2421709" y="12832091"/>
                </a:cubicBezTo>
                <a:cubicBezTo>
                  <a:pt x="2435849" y="12840208"/>
                  <a:pt x="2414057" y="12861037"/>
                  <a:pt x="2437270" y="12866491"/>
                </a:cubicBezTo>
                <a:close/>
                <a:moveTo>
                  <a:pt x="7558124" y="1278277"/>
                </a:moveTo>
                <a:cubicBezTo>
                  <a:pt x="7549228" y="1275920"/>
                  <a:pt x="7557232" y="1258808"/>
                  <a:pt x="7545980" y="1266006"/>
                </a:cubicBezTo>
                <a:cubicBezTo>
                  <a:pt x="7546626" y="1268649"/>
                  <a:pt x="7549838" y="1285820"/>
                  <a:pt x="7558124" y="1278277"/>
                </a:cubicBezTo>
                <a:close/>
                <a:moveTo>
                  <a:pt x="7611201" y="1219837"/>
                </a:moveTo>
                <a:cubicBezTo>
                  <a:pt x="7605661" y="1206282"/>
                  <a:pt x="7577043" y="1189966"/>
                  <a:pt x="7561513" y="1194832"/>
                </a:cubicBezTo>
                <a:cubicBezTo>
                  <a:pt x="7565724" y="1210359"/>
                  <a:pt x="7596633" y="1230317"/>
                  <a:pt x="7611201" y="1219837"/>
                </a:cubicBezTo>
                <a:close/>
                <a:moveTo>
                  <a:pt x="2463220" y="12879103"/>
                </a:moveTo>
                <a:cubicBezTo>
                  <a:pt x="2472374" y="12869633"/>
                  <a:pt x="2456565" y="12850773"/>
                  <a:pt x="2452639" y="12857409"/>
                </a:cubicBezTo>
                <a:cubicBezTo>
                  <a:pt x="2460070" y="12863527"/>
                  <a:pt x="2447611" y="12875916"/>
                  <a:pt x="2463220" y="12879103"/>
                </a:cubicBezTo>
                <a:close/>
                <a:moveTo>
                  <a:pt x="7149089" y="2327305"/>
                </a:moveTo>
                <a:cubicBezTo>
                  <a:pt x="7144049" y="2347602"/>
                  <a:pt x="7123249" y="2367948"/>
                  <a:pt x="7103192" y="2370283"/>
                </a:cubicBezTo>
                <a:cubicBezTo>
                  <a:pt x="7094845" y="2348933"/>
                  <a:pt x="7117333" y="2298434"/>
                  <a:pt x="7148264" y="2307694"/>
                </a:cubicBezTo>
                <a:cubicBezTo>
                  <a:pt x="7150697" y="2313780"/>
                  <a:pt x="7150768" y="2320540"/>
                  <a:pt x="7149089" y="2327305"/>
                </a:cubicBezTo>
                <a:close/>
                <a:moveTo>
                  <a:pt x="2517544" y="12910905"/>
                </a:moveTo>
                <a:cubicBezTo>
                  <a:pt x="2527539" y="12895343"/>
                  <a:pt x="2518407" y="12886767"/>
                  <a:pt x="2513206" y="12876434"/>
                </a:cubicBezTo>
                <a:cubicBezTo>
                  <a:pt x="2502764" y="12891863"/>
                  <a:pt x="2512344" y="12900573"/>
                  <a:pt x="2517544" y="12910905"/>
                </a:cubicBezTo>
                <a:close/>
                <a:moveTo>
                  <a:pt x="7663262" y="1297638"/>
                </a:moveTo>
                <a:cubicBezTo>
                  <a:pt x="7660381" y="1280138"/>
                  <a:pt x="7650326" y="1246106"/>
                  <a:pt x="7629581" y="1238409"/>
                </a:cubicBezTo>
                <a:cubicBezTo>
                  <a:pt x="7642027" y="1256289"/>
                  <a:pt x="7639547" y="1290254"/>
                  <a:pt x="7663262" y="1297638"/>
                </a:cubicBezTo>
                <a:close/>
                <a:moveTo>
                  <a:pt x="7700662" y="1273094"/>
                </a:moveTo>
                <a:cubicBezTo>
                  <a:pt x="7700683" y="1269136"/>
                  <a:pt x="7693187" y="1250952"/>
                  <a:pt x="7685236" y="1257508"/>
                </a:cubicBezTo>
                <a:cubicBezTo>
                  <a:pt x="7685548" y="1261138"/>
                  <a:pt x="7692712" y="1279650"/>
                  <a:pt x="7700662" y="1273094"/>
                </a:cubicBezTo>
                <a:close/>
                <a:moveTo>
                  <a:pt x="7340264" y="2105200"/>
                </a:moveTo>
                <a:cubicBezTo>
                  <a:pt x="7341067" y="2094915"/>
                  <a:pt x="7320746" y="2090318"/>
                  <a:pt x="7311692" y="2083179"/>
                </a:cubicBezTo>
                <a:cubicBezTo>
                  <a:pt x="7308403" y="2075414"/>
                  <a:pt x="7311760" y="2067123"/>
                  <a:pt x="7303164" y="2059483"/>
                </a:cubicBezTo>
                <a:cubicBezTo>
                  <a:pt x="7252704" y="2043438"/>
                  <a:pt x="7201847" y="1993496"/>
                  <a:pt x="7151188" y="1960503"/>
                </a:cubicBezTo>
                <a:cubicBezTo>
                  <a:pt x="7140380" y="1971503"/>
                  <a:pt x="7129125" y="1982636"/>
                  <a:pt x="7125096" y="1993557"/>
                </a:cubicBezTo>
                <a:cubicBezTo>
                  <a:pt x="7180885" y="2055148"/>
                  <a:pt x="7205383" y="2137252"/>
                  <a:pt x="7265310" y="2175255"/>
                </a:cubicBezTo>
                <a:cubicBezTo>
                  <a:pt x="7280447" y="2162477"/>
                  <a:pt x="7246347" y="2150784"/>
                  <a:pt x="7259120" y="2138226"/>
                </a:cubicBezTo>
                <a:cubicBezTo>
                  <a:pt x="7272265" y="2146453"/>
                  <a:pt x="7285247" y="2173679"/>
                  <a:pt x="7297355" y="2158890"/>
                </a:cubicBezTo>
                <a:cubicBezTo>
                  <a:pt x="7279490" y="2146241"/>
                  <a:pt x="7256058" y="2127963"/>
                  <a:pt x="7266835" y="2108712"/>
                </a:cubicBezTo>
                <a:cubicBezTo>
                  <a:pt x="7285160" y="2111505"/>
                  <a:pt x="7293681" y="2140063"/>
                  <a:pt x="7307591" y="2142716"/>
                </a:cubicBezTo>
                <a:cubicBezTo>
                  <a:pt x="7310808" y="2138840"/>
                  <a:pt x="7314604" y="2135278"/>
                  <a:pt x="7317820" y="2131403"/>
                </a:cubicBezTo>
                <a:cubicBezTo>
                  <a:pt x="7313693" y="2117570"/>
                  <a:pt x="7265650" y="2094973"/>
                  <a:pt x="7284903" y="2073192"/>
                </a:cubicBezTo>
                <a:cubicBezTo>
                  <a:pt x="7300045" y="2088112"/>
                  <a:pt x="7315632" y="2102899"/>
                  <a:pt x="7331219" y="2117686"/>
                </a:cubicBezTo>
                <a:cubicBezTo>
                  <a:pt x="7337381" y="2112689"/>
                  <a:pt x="7339996" y="2108629"/>
                  <a:pt x="7340264" y="2105200"/>
                </a:cubicBezTo>
                <a:close/>
                <a:moveTo>
                  <a:pt x="7640818" y="1430795"/>
                </a:moveTo>
                <a:lnTo>
                  <a:pt x="7634006" y="1415369"/>
                </a:lnTo>
                <a:lnTo>
                  <a:pt x="7632623" y="1412236"/>
                </a:lnTo>
                <a:cubicBezTo>
                  <a:pt x="7628902" y="1405990"/>
                  <a:pt x="7623820" y="1399695"/>
                  <a:pt x="7616265" y="1393387"/>
                </a:cubicBezTo>
                <a:cubicBezTo>
                  <a:pt x="7610038" y="1401519"/>
                  <a:pt x="7623438" y="1418291"/>
                  <a:pt x="7633170" y="1426321"/>
                </a:cubicBezTo>
                <a:lnTo>
                  <a:pt x="7638645" y="1429524"/>
                </a:lnTo>
                <a:close/>
                <a:moveTo>
                  <a:pt x="2878926" y="12212844"/>
                </a:moveTo>
                <a:cubicBezTo>
                  <a:pt x="2880722" y="12209410"/>
                  <a:pt x="2881767" y="12205891"/>
                  <a:pt x="2881485" y="12202199"/>
                </a:cubicBezTo>
                <a:cubicBezTo>
                  <a:pt x="2872508" y="12210972"/>
                  <a:pt x="2843141" y="12230099"/>
                  <a:pt x="2858003" y="12243800"/>
                </a:cubicBezTo>
                <a:cubicBezTo>
                  <a:pt x="2861385" y="12232682"/>
                  <a:pt x="2873537" y="12223147"/>
                  <a:pt x="2878926" y="12212844"/>
                </a:cubicBezTo>
                <a:close/>
                <a:moveTo>
                  <a:pt x="7202041" y="2439077"/>
                </a:moveTo>
                <a:cubicBezTo>
                  <a:pt x="7197818" y="2449755"/>
                  <a:pt x="7191338" y="2460739"/>
                  <a:pt x="7180121" y="2472402"/>
                </a:cubicBezTo>
                <a:cubicBezTo>
                  <a:pt x="7165630" y="2435143"/>
                  <a:pt x="7181295" y="2397202"/>
                  <a:pt x="7208959" y="2359106"/>
                </a:cubicBezTo>
                <a:cubicBezTo>
                  <a:pt x="7216962" y="2371395"/>
                  <a:pt x="7213340" y="2391555"/>
                  <a:pt x="7210416" y="2407593"/>
                </a:cubicBezTo>
                <a:cubicBezTo>
                  <a:pt x="7208229" y="2418030"/>
                  <a:pt x="7206264" y="2428400"/>
                  <a:pt x="7202041" y="2439077"/>
                </a:cubicBezTo>
                <a:close/>
                <a:moveTo>
                  <a:pt x="7662763" y="1396602"/>
                </a:moveTo>
                <a:cubicBezTo>
                  <a:pt x="7664269" y="1359663"/>
                  <a:pt x="7592295" y="1305509"/>
                  <a:pt x="7620142" y="1278605"/>
                </a:cubicBezTo>
                <a:cubicBezTo>
                  <a:pt x="7623716" y="1289511"/>
                  <a:pt x="7634139" y="1315957"/>
                  <a:pt x="7650633" y="1316045"/>
                </a:cubicBezTo>
                <a:cubicBezTo>
                  <a:pt x="7629003" y="1287559"/>
                  <a:pt x="7637398" y="1258244"/>
                  <a:pt x="7614121" y="1229420"/>
                </a:cubicBezTo>
                <a:cubicBezTo>
                  <a:pt x="7599215" y="1241547"/>
                  <a:pt x="7622575" y="1253876"/>
                  <a:pt x="7613936" y="1266367"/>
                </a:cubicBezTo>
                <a:cubicBezTo>
                  <a:pt x="7608697" y="1258421"/>
                  <a:pt x="7606566" y="1223112"/>
                  <a:pt x="7589352" y="1234897"/>
                </a:cubicBezTo>
                <a:cubicBezTo>
                  <a:pt x="7589236" y="1257988"/>
                  <a:pt x="7609575" y="1280529"/>
                  <a:pt x="7589007" y="1303512"/>
                </a:cubicBezTo>
                <a:cubicBezTo>
                  <a:pt x="7594195" y="1321354"/>
                  <a:pt x="7601525" y="1306877"/>
                  <a:pt x="7613656" y="1321787"/>
                </a:cubicBezTo>
                <a:cubicBezTo>
                  <a:pt x="7630694" y="1344969"/>
                  <a:pt x="7644021" y="1384297"/>
                  <a:pt x="7662763" y="1396602"/>
                </a:cubicBezTo>
                <a:close/>
                <a:moveTo>
                  <a:pt x="7681329" y="1378227"/>
                </a:moveTo>
                <a:cubicBezTo>
                  <a:pt x="7687367" y="1358466"/>
                  <a:pt x="7678886" y="1339287"/>
                  <a:pt x="7660184" y="1319065"/>
                </a:cubicBezTo>
                <a:cubicBezTo>
                  <a:pt x="7647228" y="1337140"/>
                  <a:pt x="7666191" y="1370889"/>
                  <a:pt x="7681329" y="1378227"/>
                </a:cubicBezTo>
                <a:close/>
                <a:moveTo>
                  <a:pt x="2888306" y="12257189"/>
                </a:moveTo>
                <a:cubicBezTo>
                  <a:pt x="2882093" y="12253934"/>
                  <a:pt x="2890217" y="12244785"/>
                  <a:pt x="2879458" y="12242579"/>
                </a:cubicBezTo>
                <a:cubicBezTo>
                  <a:pt x="2871661" y="12249834"/>
                  <a:pt x="2882128" y="12267708"/>
                  <a:pt x="2888306" y="12257189"/>
                </a:cubicBezTo>
                <a:close/>
                <a:moveTo>
                  <a:pt x="7700462" y="1378328"/>
                </a:moveTo>
                <a:lnTo>
                  <a:pt x="7697306" y="1344128"/>
                </a:lnTo>
                <a:lnTo>
                  <a:pt x="7697336" y="1344003"/>
                </a:lnTo>
                <a:lnTo>
                  <a:pt x="7697290" y="1343953"/>
                </a:lnTo>
                <a:lnTo>
                  <a:pt x="7694245" y="1310956"/>
                </a:lnTo>
                <a:cubicBezTo>
                  <a:pt x="7687475" y="1287952"/>
                  <a:pt x="7675131" y="1266196"/>
                  <a:pt x="7654589" y="1251077"/>
                </a:cubicBezTo>
                <a:cubicBezTo>
                  <a:pt x="7668578" y="1273666"/>
                  <a:pt x="7668427" y="1303603"/>
                  <a:pt x="7680379" y="1325439"/>
                </a:cubicBezTo>
                <a:lnTo>
                  <a:pt x="7697290" y="1343953"/>
                </a:lnTo>
                <a:lnTo>
                  <a:pt x="7697306" y="1344128"/>
                </a:lnTo>
                <a:lnTo>
                  <a:pt x="7691314" y="1368919"/>
                </a:lnTo>
                <a:cubicBezTo>
                  <a:pt x="7691228" y="1377785"/>
                  <a:pt x="7693671" y="1384066"/>
                  <a:pt x="7700462" y="1378328"/>
                </a:cubicBezTo>
                <a:close/>
                <a:moveTo>
                  <a:pt x="2916171" y="12206824"/>
                </a:moveTo>
                <a:cubicBezTo>
                  <a:pt x="2910673" y="12205415"/>
                  <a:pt x="2903982" y="12200929"/>
                  <a:pt x="2901057" y="12205242"/>
                </a:cubicBezTo>
                <a:cubicBezTo>
                  <a:pt x="2903856" y="12206988"/>
                  <a:pt x="2905801" y="12208358"/>
                  <a:pt x="2903253" y="12211817"/>
                </a:cubicBezTo>
                <a:cubicBezTo>
                  <a:pt x="2909178" y="12213416"/>
                  <a:pt x="2914488" y="12215253"/>
                  <a:pt x="2916171" y="12206824"/>
                </a:cubicBezTo>
                <a:close/>
                <a:moveTo>
                  <a:pt x="7671734" y="1449433"/>
                </a:moveTo>
                <a:cubicBezTo>
                  <a:pt x="7664354" y="1408157"/>
                  <a:pt x="7628605" y="1366731"/>
                  <a:pt x="7604403" y="1325036"/>
                </a:cubicBezTo>
                <a:cubicBezTo>
                  <a:pt x="7597240" y="1339019"/>
                  <a:pt x="7601784" y="1353723"/>
                  <a:pt x="7610452" y="1368449"/>
                </a:cubicBezTo>
                <a:lnTo>
                  <a:pt x="7625694" y="1390004"/>
                </a:lnTo>
                <a:lnTo>
                  <a:pt x="7641242" y="1411993"/>
                </a:lnTo>
                <a:cubicBezTo>
                  <a:pt x="7651716" y="1428543"/>
                  <a:pt x="7657521" y="1454965"/>
                  <a:pt x="7671734" y="1449433"/>
                </a:cubicBezTo>
                <a:close/>
                <a:moveTo>
                  <a:pt x="7665703" y="1467875"/>
                </a:moveTo>
                <a:cubicBezTo>
                  <a:pt x="7651559" y="1459552"/>
                  <a:pt x="7659928" y="1435515"/>
                  <a:pt x="7641116" y="1437064"/>
                </a:cubicBezTo>
                <a:cubicBezTo>
                  <a:pt x="7648334" y="1445020"/>
                  <a:pt x="7650465" y="1480330"/>
                  <a:pt x="7665703" y="1467875"/>
                </a:cubicBezTo>
                <a:close/>
                <a:moveTo>
                  <a:pt x="7662500" y="1514372"/>
                </a:moveTo>
                <a:cubicBezTo>
                  <a:pt x="7661303" y="1489954"/>
                  <a:pt x="7649553" y="1464820"/>
                  <a:pt x="7625597" y="1439951"/>
                </a:cubicBezTo>
                <a:cubicBezTo>
                  <a:pt x="7608662" y="1461964"/>
                  <a:pt x="7648323" y="1512648"/>
                  <a:pt x="7662500" y="1514372"/>
                </a:cubicBezTo>
                <a:close/>
                <a:moveTo>
                  <a:pt x="2916653" y="12264618"/>
                </a:moveTo>
                <a:cubicBezTo>
                  <a:pt x="2920596" y="12251074"/>
                  <a:pt x="2916116" y="12240432"/>
                  <a:pt x="2904681" y="12232831"/>
                </a:cubicBezTo>
                <a:cubicBezTo>
                  <a:pt x="2900737" y="12246375"/>
                  <a:pt x="2905217" y="12257018"/>
                  <a:pt x="2916653" y="12264618"/>
                </a:cubicBezTo>
                <a:close/>
                <a:moveTo>
                  <a:pt x="2822317" y="12489479"/>
                </a:moveTo>
                <a:cubicBezTo>
                  <a:pt x="2824027" y="12464825"/>
                  <a:pt x="2809139" y="12446560"/>
                  <a:pt x="2804275" y="12424085"/>
                </a:cubicBezTo>
                <a:cubicBezTo>
                  <a:pt x="2798690" y="12450581"/>
                  <a:pt x="2798824" y="12474524"/>
                  <a:pt x="2822317" y="12489479"/>
                </a:cubicBezTo>
                <a:close/>
                <a:moveTo>
                  <a:pt x="7677721" y="1505216"/>
                </a:moveTo>
                <a:cubicBezTo>
                  <a:pt x="7688045" y="1485807"/>
                  <a:pt x="7686166" y="1466004"/>
                  <a:pt x="7687585" y="1446218"/>
                </a:cubicBezTo>
                <a:cubicBezTo>
                  <a:pt x="7681876" y="1466311"/>
                  <a:pt x="7676169" y="1485744"/>
                  <a:pt x="7677721" y="1505216"/>
                </a:cubicBezTo>
                <a:close/>
                <a:moveTo>
                  <a:pt x="7649682" y="1570386"/>
                </a:moveTo>
                <a:cubicBezTo>
                  <a:pt x="7645451" y="1558817"/>
                  <a:pt x="7651774" y="1547964"/>
                  <a:pt x="7640618" y="1536029"/>
                </a:cubicBezTo>
                <a:cubicBezTo>
                  <a:pt x="7626106" y="1535292"/>
                  <a:pt x="7628188" y="1580498"/>
                  <a:pt x="7649682" y="1570386"/>
                </a:cubicBezTo>
                <a:close/>
                <a:moveTo>
                  <a:pt x="2918893" y="12306883"/>
                </a:moveTo>
                <a:cubicBezTo>
                  <a:pt x="2893411" y="12289509"/>
                  <a:pt x="2873916" y="12279367"/>
                  <a:pt x="2848396" y="12265543"/>
                </a:cubicBezTo>
                <a:cubicBezTo>
                  <a:pt x="2860947" y="12283319"/>
                  <a:pt x="2893556" y="12327282"/>
                  <a:pt x="2918893" y="12306883"/>
                </a:cubicBezTo>
                <a:close/>
                <a:moveTo>
                  <a:pt x="7674517" y="1551713"/>
                </a:moveTo>
                <a:cubicBezTo>
                  <a:pt x="7682806" y="1543510"/>
                  <a:pt x="7682544" y="1529983"/>
                  <a:pt x="7671329" y="1529924"/>
                </a:cubicBezTo>
                <a:cubicBezTo>
                  <a:pt x="7662383" y="1537464"/>
                  <a:pt x="7665646" y="1544739"/>
                  <a:pt x="7674517" y="1551713"/>
                </a:cubicBezTo>
                <a:close/>
                <a:moveTo>
                  <a:pt x="7504558" y="1937429"/>
                </a:moveTo>
                <a:cubicBezTo>
                  <a:pt x="7490260" y="1959871"/>
                  <a:pt x="7464147" y="1979296"/>
                  <a:pt x="7443363" y="1977500"/>
                </a:cubicBezTo>
                <a:cubicBezTo>
                  <a:pt x="7442212" y="1952639"/>
                  <a:pt x="7481480" y="1887121"/>
                  <a:pt x="7514283" y="1914655"/>
                </a:cubicBezTo>
                <a:cubicBezTo>
                  <a:pt x="7512778" y="1922133"/>
                  <a:pt x="7509324" y="1929949"/>
                  <a:pt x="7504558" y="1937429"/>
                </a:cubicBezTo>
                <a:close/>
                <a:moveTo>
                  <a:pt x="2862924" y="12444917"/>
                </a:moveTo>
                <a:cubicBezTo>
                  <a:pt x="2870711" y="12437687"/>
                  <a:pt x="2860468" y="12420456"/>
                  <a:pt x="2854064" y="12430331"/>
                </a:cubicBezTo>
                <a:cubicBezTo>
                  <a:pt x="2859476" y="12434247"/>
                  <a:pt x="2858127" y="12440764"/>
                  <a:pt x="2862924" y="12444917"/>
                </a:cubicBezTo>
                <a:close/>
                <a:moveTo>
                  <a:pt x="7665108" y="1585972"/>
                </a:moveTo>
                <a:cubicBezTo>
                  <a:pt x="7660834" y="1582981"/>
                  <a:pt x="7656578" y="1576690"/>
                  <a:pt x="7652934" y="1579640"/>
                </a:cubicBezTo>
                <a:cubicBezTo>
                  <a:pt x="7654244" y="1581626"/>
                  <a:pt x="7655881" y="1583944"/>
                  <a:pt x="7652572" y="1585906"/>
                </a:cubicBezTo>
                <a:cubicBezTo>
                  <a:pt x="7656843" y="1589557"/>
                  <a:pt x="7660788" y="1592217"/>
                  <a:pt x="7665108" y="1585972"/>
                </a:cubicBezTo>
                <a:close/>
                <a:moveTo>
                  <a:pt x="2946644" y="12267169"/>
                </a:moveTo>
                <a:cubicBezTo>
                  <a:pt x="2945654" y="12250935"/>
                  <a:pt x="2943623" y="12234750"/>
                  <a:pt x="2929715" y="12223509"/>
                </a:cubicBezTo>
                <a:cubicBezTo>
                  <a:pt x="2916042" y="12230208"/>
                  <a:pt x="2933248" y="12270932"/>
                  <a:pt x="2946644" y="12267169"/>
                </a:cubicBezTo>
                <a:close/>
                <a:moveTo>
                  <a:pt x="2861587" y="12506830"/>
                </a:moveTo>
                <a:cubicBezTo>
                  <a:pt x="2849958" y="12525067"/>
                  <a:pt x="2861587" y="12506830"/>
                  <a:pt x="2861587" y="12506830"/>
                </a:cubicBezTo>
                <a:close/>
                <a:moveTo>
                  <a:pt x="7665942" y="1647563"/>
                </a:moveTo>
                <a:cubicBezTo>
                  <a:pt x="7666215" y="1636245"/>
                  <a:pt x="7655275" y="1622455"/>
                  <a:pt x="7646087" y="1629087"/>
                </a:cubicBezTo>
                <a:cubicBezTo>
                  <a:pt x="7656265" y="1638708"/>
                  <a:pt x="7648301" y="1647903"/>
                  <a:pt x="7661450" y="1657209"/>
                </a:cubicBezTo>
                <a:cubicBezTo>
                  <a:pt x="7664514" y="1654834"/>
                  <a:pt x="7665851" y="1651336"/>
                  <a:pt x="7665942" y="1647563"/>
                </a:cubicBezTo>
                <a:close/>
                <a:moveTo>
                  <a:pt x="3033987" y="12135979"/>
                </a:moveTo>
                <a:cubicBezTo>
                  <a:pt x="3036694" y="12127825"/>
                  <a:pt x="3036418" y="12119763"/>
                  <a:pt x="3030415" y="12112500"/>
                </a:cubicBezTo>
                <a:cubicBezTo>
                  <a:pt x="3016120" y="12120528"/>
                  <a:pt x="3009944" y="12149563"/>
                  <a:pt x="3019661" y="12160004"/>
                </a:cubicBezTo>
                <a:cubicBezTo>
                  <a:pt x="3025590" y="12152377"/>
                  <a:pt x="3031280" y="12144132"/>
                  <a:pt x="3033987" y="12135979"/>
                </a:cubicBezTo>
                <a:close/>
                <a:moveTo>
                  <a:pt x="2978499" y="12296900"/>
                </a:moveTo>
                <a:cubicBezTo>
                  <a:pt x="2940982" y="12374313"/>
                  <a:pt x="2820418" y="12311400"/>
                  <a:pt x="2832468" y="12242709"/>
                </a:cubicBezTo>
                <a:cubicBezTo>
                  <a:pt x="2837695" y="12212406"/>
                  <a:pt x="2871359" y="12169699"/>
                  <a:pt x="2905895" y="12171200"/>
                </a:cubicBezTo>
                <a:cubicBezTo>
                  <a:pt x="2949005" y="12172923"/>
                  <a:pt x="2975374" y="12221772"/>
                  <a:pt x="2988865" y="12254740"/>
                </a:cubicBezTo>
                <a:cubicBezTo>
                  <a:pt x="2987524" y="12271918"/>
                  <a:pt x="2983859" y="12285841"/>
                  <a:pt x="2978499" y="12296900"/>
                </a:cubicBezTo>
                <a:close/>
                <a:moveTo>
                  <a:pt x="2892026" y="12498253"/>
                </a:moveTo>
                <a:cubicBezTo>
                  <a:pt x="2892477" y="12496817"/>
                  <a:pt x="2891695" y="12494979"/>
                  <a:pt x="2888857" y="12492454"/>
                </a:cubicBezTo>
                <a:cubicBezTo>
                  <a:pt x="2884981" y="12494298"/>
                  <a:pt x="2865532" y="12497902"/>
                  <a:pt x="2876886" y="12508000"/>
                </a:cubicBezTo>
                <a:cubicBezTo>
                  <a:pt x="2878219" y="12503252"/>
                  <a:pt x="2890673" y="12502562"/>
                  <a:pt x="2892026" y="12498253"/>
                </a:cubicBezTo>
                <a:close/>
                <a:moveTo>
                  <a:pt x="2917136" y="12485838"/>
                </a:moveTo>
                <a:cubicBezTo>
                  <a:pt x="2907978" y="12508986"/>
                  <a:pt x="2889364" y="12527678"/>
                  <a:pt x="2860544" y="12532285"/>
                </a:cubicBezTo>
                <a:cubicBezTo>
                  <a:pt x="2738157" y="12497518"/>
                  <a:pt x="2791937" y="12326149"/>
                  <a:pt x="2887585" y="12377557"/>
                </a:cubicBezTo>
                <a:cubicBezTo>
                  <a:pt x="2921391" y="12396305"/>
                  <a:pt x="2932398" y="12447260"/>
                  <a:pt x="2917136" y="12485838"/>
                </a:cubicBezTo>
                <a:close/>
                <a:moveTo>
                  <a:pt x="7343043" y="2471901"/>
                </a:moveTo>
                <a:cubicBezTo>
                  <a:pt x="7339187" y="2483036"/>
                  <a:pt x="7333854" y="2492777"/>
                  <a:pt x="7327884" y="2499146"/>
                </a:cubicBezTo>
                <a:cubicBezTo>
                  <a:pt x="7291880" y="2462559"/>
                  <a:pt x="7316517" y="2424781"/>
                  <a:pt x="7315230" y="2387493"/>
                </a:cubicBezTo>
                <a:cubicBezTo>
                  <a:pt x="7352896" y="2392555"/>
                  <a:pt x="7354613" y="2438498"/>
                  <a:pt x="7343043" y="2471901"/>
                </a:cubicBezTo>
                <a:close/>
                <a:moveTo>
                  <a:pt x="2850154" y="12662891"/>
                </a:moveTo>
                <a:cubicBezTo>
                  <a:pt x="2836226" y="12644521"/>
                  <a:pt x="2845319" y="12616980"/>
                  <a:pt x="2838367" y="12595584"/>
                </a:cubicBezTo>
                <a:cubicBezTo>
                  <a:pt x="2808016" y="12613223"/>
                  <a:pt x="2827396" y="12677268"/>
                  <a:pt x="2850154" y="12662891"/>
                </a:cubicBezTo>
                <a:close/>
                <a:moveTo>
                  <a:pt x="2733496" y="12940067"/>
                </a:moveTo>
                <a:cubicBezTo>
                  <a:pt x="2739065" y="12928735"/>
                  <a:pt x="2742950" y="12916109"/>
                  <a:pt x="2748652" y="12900243"/>
                </a:cubicBezTo>
                <a:cubicBezTo>
                  <a:pt x="2632788" y="12790575"/>
                  <a:pt x="2452957" y="12759918"/>
                  <a:pt x="2319379" y="12711329"/>
                </a:cubicBezTo>
                <a:cubicBezTo>
                  <a:pt x="2271738" y="12694693"/>
                  <a:pt x="2232989" y="12674363"/>
                  <a:pt x="2189506" y="12658478"/>
                </a:cubicBezTo>
                <a:cubicBezTo>
                  <a:pt x="2170092" y="12651716"/>
                  <a:pt x="2143608" y="12640897"/>
                  <a:pt x="2124346" y="12648331"/>
                </a:cubicBezTo>
                <a:cubicBezTo>
                  <a:pt x="2135362" y="12660396"/>
                  <a:pt x="2146825" y="12672595"/>
                  <a:pt x="2161325" y="12682771"/>
                </a:cubicBezTo>
                <a:cubicBezTo>
                  <a:pt x="2173356" y="12684892"/>
                  <a:pt x="2180093" y="12673725"/>
                  <a:pt x="2191542" y="12676162"/>
                </a:cubicBezTo>
                <a:cubicBezTo>
                  <a:pt x="2199306" y="12697505"/>
                  <a:pt x="2227200" y="12692155"/>
                  <a:pt x="2224508" y="12719165"/>
                </a:cubicBezTo>
                <a:cubicBezTo>
                  <a:pt x="2245165" y="12718489"/>
                  <a:pt x="2243916" y="12721046"/>
                  <a:pt x="2259004" y="12735788"/>
                </a:cubicBezTo>
                <a:cubicBezTo>
                  <a:pt x="2262750" y="12728121"/>
                  <a:pt x="2268158" y="12726318"/>
                  <a:pt x="2274240" y="12727154"/>
                </a:cubicBezTo>
                <a:cubicBezTo>
                  <a:pt x="2293627" y="12747081"/>
                  <a:pt x="2281595" y="12777650"/>
                  <a:pt x="2304781" y="12796271"/>
                </a:cubicBezTo>
                <a:cubicBezTo>
                  <a:pt x="2321760" y="12786692"/>
                  <a:pt x="2293833" y="12767635"/>
                  <a:pt x="2293814" y="12752992"/>
                </a:cubicBezTo>
                <a:cubicBezTo>
                  <a:pt x="2297072" y="12748596"/>
                  <a:pt x="2301946" y="12748585"/>
                  <a:pt x="2306819" y="12748573"/>
                </a:cubicBezTo>
                <a:cubicBezTo>
                  <a:pt x="2310731" y="12764864"/>
                  <a:pt x="2321954" y="12764793"/>
                  <a:pt x="2339399" y="12769992"/>
                </a:cubicBezTo>
                <a:cubicBezTo>
                  <a:pt x="2348364" y="12787302"/>
                  <a:pt x="2338917" y="12810834"/>
                  <a:pt x="2361335" y="12823857"/>
                </a:cubicBezTo>
                <a:cubicBezTo>
                  <a:pt x="2369982" y="12803014"/>
                  <a:pt x="2345734" y="12792861"/>
                  <a:pt x="2354514" y="12771569"/>
                </a:cubicBezTo>
                <a:cubicBezTo>
                  <a:pt x="2370905" y="12757424"/>
                  <a:pt x="2358286" y="12783427"/>
                  <a:pt x="2367325" y="12789048"/>
                </a:cubicBezTo>
                <a:cubicBezTo>
                  <a:pt x="2368981" y="12790029"/>
                  <a:pt x="2389637" y="12789354"/>
                  <a:pt x="2389190" y="12789221"/>
                </a:cubicBezTo>
                <a:cubicBezTo>
                  <a:pt x="2400433" y="12803793"/>
                  <a:pt x="2390003" y="12828985"/>
                  <a:pt x="2409030" y="12846853"/>
                </a:cubicBezTo>
                <a:cubicBezTo>
                  <a:pt x="2423778" y="12841490"/>
                  <a:pt x="2393168" y="12821634"/>
                  <a:pt x="2408704" y="12803819"/>
                </a:cubicBezTo>
                <a:cubicBezTo>
                  <a:pt x="2435996" y="12816831"/>
                  <a:pt x="2443073" y="12825771"/>
                  <a:pt x="2456652" y="12848846"/>
                </a:cubicBezTo>
                <a:cubicBezTo>
                  <a:pt x="2459817" y="12841494"/>
                  <a:pt x="2465358" y="12839243"/>
                  <a:pt x="2471440" y="12840079"/>
                </a:cubicBezTo>
                <a:cubicBezTo>
                  <a:pt x="2479465" y="12855644"/>
                  <a:pt x="2467760" y="12896558"/>
                  <a:pt x="2500394" y="12891645"/>
                </a:cubicBezTo>
                <a:cubicBezTo>
                  <a:pt x="2494379" y="12874239"/>
                  <a:pt x="2479024" y="12860392"/>
                  <a:pt x="2488785" y="12837441"/>
                </a:cubicBezTo>
                <a:cubicBezTo>
                  <a:pt x="2513848" y="12854668"/>
                  <a:pt x="2498578" y="12871587"/>
                  <a:pt x="2532647" y="12870029"/>
                </a:cubicBezTo>
                <a:cubicBezTo>
                  <a:pt x="2542955" y="12887739"/>
                  <a:pt x="2525375" y="12915679"/>
                  <a:pt x="2552354" y="12928110"/>
                </a:cubicBezTo>
                <a:cubicBezTo>
                  <a:pt x="2563504" y="12907036"/>
                  <a:pt x="2523814" y="12884962"/>
                  <a:pt x="2553751" y="12869487"/>
                </a:cubicBezTo>
                <a:cubicBezTo>
                  <a:pt x="2572377" y="12888700"/>
                  <a:pt x="2556366" y="12919548"/>
                  <a:pt x="2574098" y="12938493"/>
                </a:cubicBezTo>
                <a:cubicBezTo>
                  <a:pt x="2585970" y="12921537"/>
                  <a:pt x="2557636" y="12898944"/>
                  <a:pt x="2582125" y="12888676"/>
                </a:cubicBezTo>
                <a:cubicBezTo>
                  <a:pt x="2594756" y="12905127"/>
                  <a:pt x="2574652" y="12951344"/>
                  <a:pt x="2606485" y="12949120"/>
                </a:cubicBezTo>
                <a:cubicBezTo>
                  <a:pt x="2606906" y="12929729"/>
                  <a:pt x="2585536" y="12898476"/>
                  <a:pt x="2605906" y="12884053"/>
                </a:cubicBezTo>
                <a:cubicBezTo>
                  <a:pt x="2620780" y="12906051"/>
                  <a:pt x="2602760" y="12938740"/>
                  <a:pt x="2623889" y="12957723"/>
                </a:cubicBezTo>
                <a:cubicBezTo>
                  <a:pt x="2634319" y="12932531"/>
                  <a:pt x="2613577" y="12902441"/>
                  <a:pt x="2631977" y="12886455"/>
                </a:cubicBezTo>
                <a:cubicBezTo>
                  <a:pt x="2650697" y="12908623"/>
                  <a:pt x="2617708" y="12949049"/>
                  <a:pt x="2652070" y="12966120"/>
                </a:cubicBezTo>
                <a:cubicBezTo>
                  <a:pt x="2658881" y="12943265"/>
                  <a:pt x="2641289" y="12928752"/>
                  <a:pt x="2655697" y="12903283"/>
                </a:cubicBezTo>
                <a:cubicBezTo>
                  <a:pt x="2677047" y="12919891"/>
                  <a:pt x="2649460" y="12953632"/>
                  <a:pt x="2671257" y="12970374"/>
                </a:cubicBezTo>
                <a:cubicBezTo>
                  <a:pt x="2682408" y="12949300"/>
                  <a:pt x="2657025" y="12926610"/>
                  <a:pt x="2677308" y="12914114"/>
                </a:cubicBezTo>
                <a:cubicBezTo>
                  <a:pt x="2694452" y="12928493"/>
                  <a:pt x="2671865" y="12956893"/>
                  <a:pt x="2693256" y="12970098"/>
                </a:cubicBezTo>
                <a:cubicBezTo>
                  <a:pt x="2704813" y="12952562"/>
                  <a:pt x="2676927" y="12930102"/>
                  <a:pt x="2701282" y="12920282"/>
                </a:cubicBezTo>
                <a:cubicBezTo>
                  <a:pt x="2712792" y="12933958"/>
                  <a:pt x="2694671" y="12958810"/>
                  <a:pt x="2708237" y="12972123"/>
                </a:cubicBezTo>
                <a:cubicBezTo>
                  <a:pt x="2720675" y="12961437"/>
                  <a:pt x="2727928" y="12951400"/>
                  <a:pt x="2733496" y="12940067"/>
                </a:cubicBezTo>
                <a:close/>
                <a:moveTo>
                  <a:pt x="7457732" y="2276259"/>
                </a:moveTo>
                <a:cubicBezTo>
                  <a:pt x="7511824" y="2187228"/>
                  <a:pt x="7502651" y="2086459"/>
                  <a:pt x="7401168" y="2011775"/>
                </a:cubicBezTo>
                <a:cubicBezTo>
                  <a:pt x="7346329" y="1971283"/>
                  <a:pt x="7287449" y="1979132"/>
                  <a:pt x="7236943" y="1964559"/>
                </a:cubicBezTo>
                <a:cubicBezTo>
                  <a:pt x="7223971" y="1960168"/>
                  <a:pt x="7213058" y="1951276"/>
                  <a:pt x="7201871" y="1946353"/>
                </a:cubicBezTo>
                <a:cubicBezTo>
                  <a:pt x="7193002" y="1942682"/>
                  <a:pt x="7177195" y="1925531"/>
                  <a:pt x="7164461" y="1941479"/>
                </a:cubicBezTo>
                <a:cubicBezTo>
                  <a:pt x="7168136" y="1960306"/>
                  <a:pt x="7193272" y="1971272"/>
                  <a:pt x="7210651" y="1980665"/>
                </a:cubicBezTo>
                <a:cubicBezTo>
                  <a:pt x="7263188" y="2010182"/>
                  <a:pt x="7337299" y="2046868"/>
                  <a:pt x="7373493" y="2090008"/>
                </a:cubicBezTo>
                <a:cubicBezTo>
                  <a:pt x="7365369" y="2095348"/>
                  <a:pt x="7357579" y="2085524"/>
                  <a:pt x="7349487" y="2099115"/>
                </a:cubicBezTo>
                <a:cubicBezTo>
                  <a:pt x="7356809" y="2123657"/>
                  <a:pt x="7329619" y="2144890"/>
                  <a:pt x="7310427" y="2155476"/>
                </a:cubicBezTo>
                <a:cubicBezTo>
                  <a:pt x="7311863" y="2179831"/>
                  <a:pt x="7280519" y="2174118"/>
                  <a:pt x="7284585" y="2199146"/>
                </a:cubicBezTo>
                <a:cubicBezTo>
                  <a:pt x="7268092" y="2194348"/>
                  <a:pt x="7266372" y="2211383"/>
                  <a:pt x="7252674" y="2215956"/>
                </a:cubicBezTo>
                <a:cubicBezTo>
                  <a:pt x="7182755" y="2149349"/>
                  <a:pt x="7164277" y="2067879"/>
                  <a:pt x="7104112" y="2009537"/>
                </a:cubicBezTo>
                <a:cubicBezTo>
                  <a:pt x="7098617" y="2015550"/>
                  <a:pt x="7093436" y="2020983"/>
                  <a:pt x="7088122" y="2025971"/>
                </a:cubicBezTo>
                <a:cubicBezTo>
                  <a:pt x="7167458" y="2088311"/>
                  <a:pt x="7107112" y="2184067"/>
                  <a:pt x="7170465" y="2257979"/>
                </a:cubicBezTo>
                <a:cubicBezTo>
                  <a:pt x="7222466" y="2318270"/>
                  <a:pt x="7268054" y="2311471"/>
                  <a:pt x="7327683" y="2340330"/>
                </a:cubicBezTo>
                <a:cubicBezTo>
                  <a:pt x="7380262" y="2340678"/>
                  <a:pt x="7426976" y="2326254"/>
                  <a:pt x="7457732" y="2276259"/>
                </a:cubicBezTo>
                <a:close/>
                <a:moveTo>
                  <a:pt x="7594027" y="1980482"/>
                </a:moveTo>
                <a:cubicBezTo>
                  <a:pt x="7568550" y="2003694"/>
                  <a:pt x="7543010" y="2046440"/>
                  <a:pt x="7516407" y="2028034"/>
                </a:cubicBezTo>
                <a:cubicBezTo>
                  <a:pt x="7521015" y="2023732"/>
                  <a:pt x="7525271" y="2016607"/>
                  <a:pt x="7530215" y="2020011"/>
                </a:cubicBezTo>
                <a:cubicBezTo>
                  <a:pt x="7534387" y="2010960"/>
                  <a:pt x="7517340" y="2017998"/>
                  <a:pt x="7513314" y="2009442"/>
                </a:cubicBezTo>
                <a:cubicBezTo>
                  <a:pt x="7523595" y="1978079"/>
                  <a:pt x="7555571" y="1978296"/>
                  <a:pt x="7574854" y="1962297"/>
                </a:cubicBezTo>
                <a:cubicBezTo>
                  <a:pt x="7581184" y="1968702"/>
                  <a:pt x="7587380" y="1974659"/>
                  <a:pt x="7594027" y="1980482"/>
                </a:cubicBezTo>
                <a:close/>
                <a:moveTo>
                  <a:pt x="7673377" y="1843661"/>
                </a:moveTo>
                <a:cubicBezTo>
                  <a:pt x="7676789" y="1821246"/>
                  <a:pt x="7672111" y="1767449"/>
                  <a:pt x="7670470" y="1765791"/>
                </a:cubicBezTo>
                <a:cubicBezTo>
                  <a:pt x="7669691" y="1789539"/>
                  <a:pt x="7656293" y="1829715"/>
                  <a:pt x="7673377" y="1843661"/>
                </a:cubicBezTo>
                <a:close/>
                <a:moveTo>
                  <a:pt x="3097048" y="12209566"/>
                </a:moveTo>
                <a:cubicBezTo>
                  <a:pt x="3057540" y="12207478"/>
                  <a:pt x="3047625" y="12192852"/>
                  <a:pt x="3022049" y="12166182"/>
                </a:cubicBezTo>
                <a:cubicBezTo>
                  <a:pt x="3016919" y="12195166"/>
                  <a:pt x="3047987" y="12209406"/>
                  <a:pt x="3080719" y="12223356"/>
                </a:cubicBezTo>
                <a:cubicBezTo>
                  <a:pt x="3084507" y="12214783"/>
                  <a:pt x="3095171" y="12223081"/>
                  <a:pt x="3097048" y="12209566"/>
                </a:cubicBezTo>
                <a:close/>
                <a:moveTo>
                  <a:pt x="7660294" y="1886807"/>
                </a:moveTo>
                <a:cubicBezTo>
                  <a:pt x="7623011" y="1691314"/>
                  <a:pt x="7623007" y="1495689"/>
                  <a:pt x="7573189" y="1300129"/>
                </a:cubicBezTo>
                <a:cubicBezTo>
                  <a:pt x="7502192" y="1313938"/>
                  <a:pt x="7430765" y="1347868"/>
                  <a:pt x="7359067" y="1370250"/>
                </a:cubicBezTo>
                <a:cubicBezTo>
                  <a:pt x="7478607" y="1542757"/>
                  <a:pt x="7544380" y="1714649"/>
                  <a:pt x="7654356" y="1886776"/>
                </a:cubicBezTo>
                <a:cubicBezTo>
                  <a:pt x="7651041" y="1890057"/>
                  <a:pt x="7655974" y="1893052"/>
                  <a:pt x="7660294" y="1886807"/>
                </a:cubicBezTo>
                <a:close/>
                <a:moveTo>
                  <a:pt x="2787667" y="12919676"/>
                </a:moveTo>
                <a:cubicBezTo>
                  <a:pt x="2763133" y="12895775"/>
                  <a:pt x="2727632" y="12964241"/>
                  <a:pt x="2749424" y="12976101"/>
                </a:cubicBezTo>
                <a:cubicBezTo>
                  <a:pt x="2768291" y="12974893"/>
                  <a:pt x="2774995" y="12939320"/>
                  <a:pt x="2787667" y="12919676"/>
                </a:cubicBezTo>
                <a:close/>
                <a:moveTo>
                  <a:pt x="3111417" y="12189787"/>
                </a:moveTo>
                <a:cubicBezTo>
                  <a:pt x="3118787" y="12163842"/>
                  <a:pt x="3107357" y="12126004"/>
                  <a:pt x="3082777" y="12124878"/>
                </a:cubicBezTo>
                <a:cubicBezTo>
                  <a:pt x="3098357" y="12144056"/>
                  <a:pt x="3088426" y="12173481"/>
                  <a:pt x="3111417" y="12189787"/>
                </a:cubicBezTo>
                <a:close/>
                <a:moveTo>
                  <a:pt x="7504543" y="2252998"/>
                </a:moveTo>
                <a:cubicBezTo>
                  <a:pt x="7493499" y="2276035"/>
                  <a:pt x="7476898" y="2298968"/>
                  <a:pt x="7450396" y="2321696"/>
                </a:cubicBezTo>
                <a:cubicBezTo>
                  <a:pt x="7414941" y="2352684"/>
                  <a:pt x="7371883" y="2367962"/>
                  <a:pt x="7339060" y="2367064"/>
                </a:cubicBezTo>
                <a:cubicBezTo>
                  <a:pt x="7280641" y="2365057"/>
                  <a:pt x="7174960" y="2325155"/>
                  <a:pt x="7133055" y="2253105"/>
                </a:cubicBezTo>
                <a:cubicBezTo>
                  <a:pt x="7117529" y="2227123"/>
                  <a:pt x="7115934" y="2189210"/>
                  <a:pt x="7112455" y="2159634"/>
                </a:cubicBezTo>
                <a:cubicBezTo>
                  <a:pt x="7106992" y="2113641"/>
                  <a:pt x="7117876" y="2081723"/>
                  <a:pt x="7074982" y="2045442"/>
                </a:cubicBezTo>
                <a:cubicBezTo>
                  <a:pt x="7063529" y="2039626"/>
                  <a:pt x="7052307" y="2059010"/>
                  <a:pt x="7040674" y="2054220"/>
                </a:cubicBezTo>
                <a:cubicBezTo>
                  <a:pt x="7016976" y="2035050"/>
                  <a:pt x="7008175" y="2015323"/>
                  <a:pt x="7023100" y="1995320"/>
                </a:cubicBezTo>
                <a:cubicBezTo>
                  <a:pt x="7009024" y="1983969"/>
                  <a:pt x="7001281" y="1972673"/>
                  <a:pt x="6992958" y="1961064"/>
                </a:cubicBezTo>
                <a:cubicBezTo>
                  <a:pt x="6993505" y="1953126"/>
                  <a:pt x="6994944" y="1944922"/>
                  <a:pt x="7006105" y="1936732"/>
                </a:cubicBezTo>
                <a:cubicBezTo>
                  <a:pt x="6997689" y="1928066"/>
                  <a:pt x="6984412" y="1919394"/>
                  <a:pt x="6984246" y="1910696"/>
                </a:cubicBezTo>
                <a:cubicBezTo>
                  <a:pt x="7006043" y="1887670"/>
                  <a:pt x="7027973" y="1865091"/>
                  <a:pt x="7049770" y="1842065"/>
                </a:cubicBezTo>
                <a:cubicBezTo>
                  <a:pt x="7058913" y="1841767"/>
                  <a:pt x="7067768" y="1855161"/>
                  <a:pt x="7076943" y="1863114"/>
                </a:cubicBezTo>
                <a:cubicBezTo>
                  <a:pt x="7086532" y="1862683"/>
                  <a:pt x="7096362" y="1850031"/>
                  <a:pt x="7106264" y="1849020"/>
                </a:cubicBezTo>
                <a:cubicBezTo>
                  <a:pt x="7115260" y="1857999"/>
                  <a:pt x="7124122" y="1866531"/>
                  <a:pt x="7133563" y="1875377"/>
                </a:cubicBezTo>
                <a:cubicBezTo>
                  <a:pt x="7145876" y="1872675"/>
                  <a:pt x="7158423" y="1862614"/>
                  <a:pt x="7170462" y="1863882"/>
                </a:cubicBezTo>
                <a:cubicBezTo>
                  <a:pt x="7179903" y="1872727"/>
                  <a:pt x="7188766" y="1881259"/>
                  <a:pt x="7198208" y="1890105"/>
                </a:cubicBezTo>
                <a:cubicBezTo>
                  <a:pt x="7194538" y="1898975"/>
                  <a:pt x="7189975" y="1908111"/>
                  <a:pt x="7182470" y="1917154"/>
                </a:cubicBezTo>
                <a:cubicBezTo>
                  <a:pt x="7248891" y="1936211"/>
                  <a:pt x="7352233" y="1929188"/>
                  <a:pt x="7424930" y="1987192"/>
                </a:cubicBezTo>
                <a:cubicBezTo>
                  <a:pt x="7491302" y="2040280"/>
                  <a:pt x="7521779" y="2119627"/>
                  <a:pt x="7525342" y="2183680"/>
                </a:cubicBezTo>
                <a:cubicBezTo>
                  <a:pt x="7521072" y="2206822"/>
                  <a:pt x="7515586" y="2229962"/>
                  <a:pt x="7504543" y="2252998"/>
                </a:cubicBezTo>
                <a:close/>
                <a:moveTo>
                  <a:pt x="3128878" y="12210953"/>
                </a:moveTo>
                <a:cubicBezTo>
                  <a:pt x="3123411" y="12220701"/>
                  <a:pt x="3115554" y="12230230"/>
                  <a:pt x="3104945" y="12239183"/>
                </a:cubicBezTo>
                <a:cubicBezTo>
                  <a:pt x="3035596" y="12244402"/>
                  <a:pt x="2965726" y="12172034"/>
                  <a:pt x="3016836" y="12095742"/>
                </a:cubicBezTo>
                <a:cubicBezTo>
                  <a:pt x="3088324" y="12063674"/>
                  <a:pt x="3167146" y="12142712"/>
                  <a:pt x="3128878" y="12210953"/>
                </a:cubicBezTo>
                <a:close/>
                <a:moveTo>
                  <a:pt x="2924812" y="12684481"/>
                </a:moveTo>
                <a:cubicBezTo>
                  <a:pt x="2909967" y="12703667"/>
                  <a:pt x="2885057" y="12706308"/>
                  <a:pt x="2865270" y="12700620"/>
                </a:cubicBezTo>
                <a:cubicBezTo>
                  <a:pt x="2779497" y="12675446"/>
                  <a:pt x="2799450" y="12543267"/>
                  <a:pt x="2884680" y="12574308"/>
                </a:cubicBezTo>
                <a:cubicBezTo>
                  <a:pt x="2913073" y="12584308"/>
                  <a:pt x="2941831" y="12630610"/>
                  <a:pt x="2935741" y="12659477"/>
                </a:cubicBezTo>
                <a:cubicBezTo>
                  <a:pt x="2933591" y="12669853"/>
                  <a:pt x="2929761" y="12678087"/>
                  <a:pt x="2924812" y="12684481"/>
                </a:cubicBezTo>
                <a:close/>
                <a:moveTo>
                  <a:pt x="7697320" y="1936817"/>
                </a:moveTo>
                <a:cubicBezTo>
                  <a:pt x="7720011" y="1885474"/>
                  <a:pt x="7736121" y="1830798"/>
                  <a:pt x="7757198" y="1772519"/>
                </a:cubicBezTo>
                <a:cubicBezTo>
                  <a:pt x="7776265" y="1720168"/>
                  <a:pt x="7799623" y="1667509"/>
                  <a:pt x="7817042" y="1614819"/>
                </a:cubicBezTo>
                <a:cubicBezTo>
                  <a:pt x="7867631" y="1461028"/>
                  <a:pt x="7945189" y="1323215"/>
                  <a:pt x="7964722" y="1178496"/>
                </a:cubicBezTo>
                <a:cubicBezTo>
                  <a:pt x="7884088" y="1206439"/>
                  <a:pt x="7803341" y="1256814"/>
                  <a:pt x="7722515" y="1257375"/>
                </a:cubicBezTo>
                <a:cubicBezTo>
                  <a:pt x="7693333" y="1483856"/>
                  <a:pt x="7680977" y="1710095"/>
                  <a:pt x="7691382" y="1936786"/>
                </a:cubicBezTo>
                <a:cubicBezTo>
                  <a:pt x="7693354" y="1938116"/>
                  <a:pt x="7695655" y="1939777"/>
                  <a:pt x="7697320" y="1936817"/>
                </a:cubicBezTo>
                <a:close/>
                <a:moveTo>
                  <a:pt x="7636224" y="2078746"/>
                </a:moveTo>
                <a:cubicBezTo>
                  <a:pt x="7604000" y="2099078"/>
                  <a:pt x="7570976" y="2102112"/>
                  <a:pt x="7537820" y="2099826"/>
                </a:cubicBezTo>
                <a:cubicBezTo>
                  <a:pt x="7539867" y="2095317"/>
                  <a:pt x="7540001" y="2090893"/>
                  <a:pt x="7535151" y="2086007"/>
                </a:cubicBezTo>
                <a:cubicBezTo>
                  <a:pt x="7566841" y="2059014"/>
                  <a:pt x="7612018" y="2028485"/>
                  <a:pt x="7636224" y="2078746"/>
                </a:cubicBezTo>
                <a:close/>
                <a:moveTo>
                  <a:pt x="7471260" y="2466032"/>
                </a:moveTo>
                <a:cubicBezTo>
                  <a:pt x="7468971" y="2472551"/>
                  <a:pt x="7463394" y="2476825"/>
                  <a:pt x="7452938" y="2477395"/>
                </a:cubicBezTo>
                <a:cubicBezTo>
                  <a:pt x="7429610" y="2449389"/>
                  <a:pt x="7423445" y="2420633"/>
                  <a:pt x="7429875" y="2392005"/>
                </a:cubicBezTo>
                <a:cubicBezTo>
                  <a:pt x="7435153" y="2396743"/>
                  <a:pt x="7440652" y="2384418"/>
                  <a:pt x="7446019" y="2386217"/>
                </a:cubicBezTo>
                <a:cubicBezTo>
                  <a:pt x="7455399" y="2406729"/>
                  <a:pt x="7478126" y="2446478"/>
                  <a:pt x="7471260" y="2466032"/>
                </a:cubicBezTo>
                <a:close/>
                <a:moveTo>
                  <a:pt x="2848835" y="12986941"/>
                </a:moveTo>
                <a:cubicBezTo>
                  <a:pt x="2853737" y="12974984"/>
                  <a:pt x="2856849" y="12961273"/>
                  <a:pt x="2859203" y="12949288"/>
                </a:cubicBezTo>
                <a:cubicBezTo>
                  <a:pt x="2842285" y="12937416"/>
                  <a:pt x="2829006" y="12937851"/>
                  <a:pt x="2813617" y="12932289"/>
                </a:cubicBezTo>
                <a:cubicBezTo>
                  <a:pt x="2806760" y="12953666"/>
                  <a:pt x="2801378" y="12974994"/>
                  <a:pt x="2792779" y="12997316"/>
                </a:cubicBezTo>
                <a:cubicBezTo>
                  <a:pt x="2804188" y="13003156"/>
                  <a:pt x="2815731" y="13008548"/>
                  <a:pt x="2827721" y="13014073"/>
                </a:cubicBezTo>
                <a:cubicBezTo>
                  <a:pt x="2837239" y="13009102"/>
                  <a:pt x="2843932" y="12998898"/>
                  <a:pt x="2848835" y="12986941"/>
                </a:cubicBezTo>
                <a:close/>
                <a:moveTo>
                  <a:pt x="7700260" y="2008089"/>
                </a:moveTo>
                <a:lnTo>
                  <a:pt x="7693960" y="2014324"/>
                </a:lnTo>
                <a:cubicBezTo>
                  <a:pt x="7673594" y="1997061"/>
                  <a:pt x="7662193" y="1968300"/>
                  <a:pt x="7651090" y="1945809"/>
                </a:cubicBezTo>
                <a:cubicBezTo>
                  <a:pt x="7579903" y="1800939"/>
                  <a:pt x="7480367" y="1651961"/>
                  <a:pt x="7386135" y="1497732"/>
                </a:cubicBezTo>
                <a:cubicBezTo>
                  <a:pt x="7360945" y="1455702"/>
                  <a:pt x="7338716" y="1415337"/>
                  <a:pt x="7297048" y="1369921"/>
                </a:cubicBezTo>
                <a:cubicBezTo>
                  <a:pt x="7363532" y="1334975"/>
                  <a:pt x="7429890" y="1325101"/>
                  <a:pt x="7495980" y="1303019"/>
                </a:cubicBezTo>
                <a:cubicBezTo>
                  <a:pt x="7501069" y="1275005"/>
                  <a:pt x="7489330" y="1247892"/>
                  <a:pt x="7480899" y="1218817"/>
                </a:cubicBezTo>
                <a:cubicBezTo>
                  <a:pt x="7473443" y="1192716"/>
                  <a:pt x="7457417" y="1165250"/>
                  <a:pt x="7462831" y="1138227"/>
                </a:cubicBezTo>
                <a:cubicBezTo>
                  <a:pt x="7512008" y="1133540"/>
                  <a:pt x="7560297" y="1174372"/>
                  <a:pt x="7611294" y="1201364"/>
                </a:cubicBezTo>
                <a:cubicBezTo>
                  <a:pt x="7625772" y="1208698"/>
                  <a:pt x="7643894" y="1213083"/>
                  <a:pt x="7660683" y="1220100"/>
                </a:cubicBezTo>
                <a:cubicBezTo>
                  <a:pt x="7677800" y="1227448"/>
                  <a:pt x="7691267" y="1239066"/>
                  <a:pt x="7707088" y="1241789"/>
                </a:cubicBezTo>
                <a:cubicBezTo>
                  <a:pt x="7763112" y="1253302"/>
                  <a:pt x="7814103" y="1215965"/>
                  <a:pt x="7868320" y="1193160"/>
                </a:cubicBezTo>
                <a:cubicBezTo>
                  <a:pt x="7888153" y="1185348"/>
                  <a:pt x="7910926" y="1183160"/>
                  <a:pt x="7930431" y="1175016"/>
                </a:cubicBezTo>
                <a:cubicBezTo>
                  <a:pt x="7949935" y="1166872"/>
                  <a:pt x="7966519" y="1149146"/>
                  <a:pt x="7989919" y="1153558"/>
                </a:cubicBezTo>
                <a:cubicBezTo>
                  <a:pt x="7980949" y="1297013"/>
                  <a:pt x="7895178" y="1427855"/>
                  <a:pt x="7848271" y="1571439"/>
                </a:cubicBezTo>
                <a:cubicBezTo>
                  <a:pt x="7824488" y="1642899"/>
                  <a:pt x="7798734" y="1713029"/>
                  <a:pt x="7772654" y="1782168"/>
                </a:cubicBezTo>
                <a:cubicBezTo>
                  <a:pt x="7743892" y="1859870"/>
                  <a:pt x="7709557" y="1930614"/>
                  <a:pt x="7700260" y="2008089"/>
                </a:cubicBezTo>
                <a:close/>
                <a:moveTo>
                  <a:pt x="7644182" y="2157613"/>
                </a:moveTo>
                <a:cubicBezTo>
                  <a:pt x="7641691" y="2160767"/>
                  <a:pt x="7638346" y="2163935"/>
                  <a:pt x="7634888" y="2167137"/>
                </a:cubicBezTo>
                <a:cubicBezTo>
                  <a:pt x="7607855" y="2163630"/>
                  <a:pt x="7580876" y="2158661"/>
                  <a:pt x="7553765" y="2153249"/>
                </a:cubicBezTo>
                <a:cubicBezTo>
                  <a:pt x="7569065" y="2120718"/>
                  <a:pt x="7616113" y="2128860"/>
                  <a:pt x="7648352" y="2148172"/>
                </a:cubicBezTo>
                <a:cubicBezTo>
                  <a:pt x="7648310" y="2151319"/>
                  <a:pt x="7646673" y="2154459"/>
                  <a:pt x="7644182" y="2157613"/>
                </a:cubicBezTo>
                <a:close/>
                <a:moveTo>
                  <a:pt x="2865956" y="13000581"/>
                </a:moveTo>
                <a:cubicBezTo>
                  <a:pt x="2869590" y="12992882"/>
                  <a:pt x="2870741" y="12984930"/>
                  <a:pt x="2865905" y="12979098"/>
                </a:cubicBezTo>
                <a:cubicBezTo>
                  <a:pt x="2862927" y="12992360"/>
                  <a:pt x="2843725" y="13011034"/>
                  <a:pt x="2851115" y="13020555"/>
                </a:cubicBezTo>
                <a:cubicBezTo>
                  <a:pt x="2856206" y="13015730"/>
                  <a:pt x="2862322" y="13008281"/>
                  <a:pt x="2865956" y="13000581"/>
                </a:cubicBezTo>
                <a:close/>
                <a:moveTo>
                  <a:pt x="3202535" y="12292342"/>
                </a:moveTo>
                <a:cubicBezTo>
                  <a:pt x="3206506" y="12275309"/>
                  <a:pt x="3196197" y="12264153"/>
                  <a:pt x="3189940" y="12250724"/>
                </a:cubicBezTo>
                <a:cubicBezTo>
                  <a:pt x="3183519" y="12268706"/>
                  <a:pt x="3182612" y="12284554"/>
                  <a:pt x="3202535" y="12292342"/>
                </a:cubicBezTo>
                <a:close/>
                <a:moveTo>
                  <a:pt x="7582170" y="2386786"/>
                </a:moveTo>
                <a:cubicBezTo>
                  <a:pt x="7544670" y="2396996"/>
                  <a:pt x="7494907" y="2330088"/>
                  <a:pt x="7501931" y="2299598"/>
                </a:cubicBezTo>
                <a:cubicBezTo>
                  <a:pt x="7536693" y="2291674"/>
                  <a:pt x="7573225" y="2360082"/>
                  <a:pt x="7582170" y="2386786"/>
                </a:cubicBezTo>
                <a:close/>
                <a:moveTo>
                  <a:pt x="7655111" y="2228376"/>
                </a:moveTo>
                <a:cubicBezTo>
                  <a:pt x="7639397" y="2268824"/>
                  <a:pt x="7600002" y="2225006"/>
                  <a:pt x="7574503" y="2240829"/>
                </a:cubicBezTo>
                <a:cubicBezTo>
                  <a:pt x="7574496" y="2219569"/>
                  <a:pt x="7556574" y="2229749"/>
                  <a:pt x="7542125" y="2220529"/>
                </a:cubicBezTo>
                <a:cubicBezTo>
                  <a:pt x="7540089" y="2215338"/>
                  <a:pt x="7551959" y="2209380"/>
                  <a:pt x="7547105" y="2204546"/>
                </a:cubicBezTo>
                <a:cubicBezTo>
                  <a:pt x="7583384" y="2210151"/>
                  <a:pt x="7619253" y="2206214"/>
                  <a:pt x="7655111" y="2228376"/>
                </a:cubicBezTo>
                <a:close/>
                <a:moveTo>
                  <a:pt x="2908425" y="13015372"/>
                </a:moveTo>
                <a:cubicBezTo>
                  <a:pt x="2914801" y="12998060"/>
                  <a:pt x="2912806" y="12976973"/>
                  <a:pt x="2896122" y="12972488"/>
                </a:cubicBezTo>
                <a:cubicBezTo>
                  <a:pt x="2878029" y="12984174"/>
                  <a:pt x="2880485" y="13015158"/>
                  <a:pt x="2870496" y="13035602"/>
                </a:cubicBezTo>
                <a:cubicBezTo>
                  <a:pt x="2887300" y="13046221"/>
                  <a:pt x="2902048" y="13032684"/>
                  <a:pt x="2908425" y="13015372"/>
                </a:cubicBezTo>
                <a:close/>
                <a:moveTo>
                  <a:pt x="3250555" y="12313559"/>
                </a:moveTo>
                <a:lnTo>
                  <a:pt x="3237382" y="12307739"/>
                </a:lnTo>
                <a:cubicBezTo>
                  <a:pt x="3224951" y="12317480"/>
                  <a:pt x="3251298" y="12329121"/>
                  <a:pt x="3250555" y="12313559"/>
                </a:cubicBezTo>
                <a:close/>
                <a:moveTo>
                  <a:pt x="3303851" y="12314916"/>
                </a:moveTo>
                <a:cubicBezTo>
                  <a:pt x="3276277" y="12351836"/>
                  <a:pt x="3194593" y="12341642"/>
                  <a:pt x="3170298" y="12283684"/>
                </a:cubicBezTo>
                <a:cubicBezTo>
                  <a:pt x="3150067" y="12182329"/>
                  <a:pt x="3283546" y="12176817"/>
                  <a:pt x="3309260" y="12262315"/>
                </a:cubicBezTo>
                <a:cubicBezTo>
                  <a:pt x="3316222" y="12285068"/>
                  <a:pt x="3313043" y="12302609"/>
                  <a:pt x="3303851" y="12314916"/>
                </a:cubicBezTo>
                <a:close/>
                <a:moveTo>
                  <a:pt x="7842363" y="2053651"/>
                </a:moveTo>
                <a:cubicBezTo>
                  <a:pt x="7838527" y="2051956"/>
                  <a:pt x="7838806" y="2049018"/>
                  <a:pt x="7836626" y="2047034"/>
                </a:cubicBezTo>
                <a:cubicBezTo>
                  <a:pt x="7835117" y="2050449"/>
                  <a:pt x="7832182" y="2050173"/>
                  <a:pt x="7830009" y="2052785"/>
                </a:cubicBezTo>
                <a:cubicBezTo>
                  <a:pt x="7833419" y="2054292"/>
                  <a:pt x="7832951" y="2057657"/>
                  <a:pt x="7835131" y="2059640"/>
                </a:cubicBezTo>
                <a:cubicBezTo>
                  <a:pt x="7836829" y="2055798"/>
                  <a:pt x="7840190" y="2056263"/>
                  <a:pt x="7842363" y="2053651"/>
                </a:cubicBezTo>
                <a:close/>
                <a:moveTo>
                  <a:pt x="3228838" y="12533847"/>
                </a:moveTo>
                <a:cubicBezTo>
                  <a:pt x="3229026" y="12533421"/>
                  <a:pt x="3224363" y="12532381"/>
                  <a:pt x="3224123" y="12531764"/>
                </a:cubicBezTo>
                <a:cubicBezTo>
                  <a:pt x="3209793" y="12500425"/>
                  <a:pt x="3223451" y="12556475"/>
                  <a:pt x="3228838" y="12533847"/>
                </a:cubicBezTo>
                <a:close/>
                <a:moveTo>
                  <a:pt x="3195473" y="12644143"/>
                </a:moveTo>
                <a:cubicBezTo>
                  <a:pt x="3208821" y="12587267"/>
                  <a:pt x="3207971" y="12535855"/>
                  <a:pt x="3171506" y="12497799"/>
                </a:cubicBezTo>
                <a:cubicBezTo>
                  <a:pt x="3101426" y="12526546"/>
                  <a:pt x="3097793" y="12640281"/>
                  <a:pt x="3195473" y="12644143"/>
                </a:cubicBezTo>
                <a:close/>
                <a:moveTo>
                  <a:pt x="7980193" y="1823140"/>
                </a:moveTo>
                <a:cubicBezTo>
                  <a:pt x="7982455" y="1812977"/>
                  <a:pt x="7981855" y="1800211"/>
                  <a:pt x="7982179" y="1796017"/>
                </a:cubicBezTo>
                <a:cubicBezTo>
                  <a:pt x="7971964" y="1800688"/>
                  <a:pt x="7967738" y="1821782"/>
                  <a:pt x="7961039" y="1834639"/>
                </a:cubicBezTo>
                <a:cubicBezTo>
                  <a:pt x="7972809" y="1840860"/>
                  <a:pt x="7977932" y="1833302"/>
                  <a:pt x="7980193" y="1823140"/>
                </a:cubicBezTo>
                <a:close/>
                <a:moveTo>
                  <a:pt x="7953540" y="1910414"/>
                </a:moveTo>
                <a:cubicBezTo>
                  <a:pt x="7957781" y="1898511"/>
                  <a:pt x="7949724" y="1891379"/>
                  <a:pt x="7948856" y="1881812"/>
                </a:cubicBezTo>
                <a:cubicBezTo>
                  <a:pt x="7941116" y="1894719"/>
                  <a:pt x="7942220" y="1904902"/>
                  <a:pt x="7953540" y="1910414"/>
                </a:cubicBezTo>
                <a:close/>
                <a:moveTo>
                  <a:pt x="7974869" y="1871365"/>
                </a:moveTo>
                <a:cubicBezTo>
                  <a:pt x="7964066" y="1863530"/>
                  <a:pt x="7970479" y="1849016"/>
                  <a:pt x="7957832" y="1841896"/>
                </a:cubicBezTo>
                <a:cubicBezTo>
                  <a:pt x="7950468" y="1853950"/>
                  <a:pt x="7949631" y="1862764"/>
                  <a:pt x="7948227" y="1872859"/>
                </a:cubicBezTo>
                <a:cubicBezTo>
                  <a:pt x="7956269" y="1870800"/>
                  <a:pt x="7970678" y="1884310"/>
                  <a:pt x="7974869" y="1871365"/>
                </a:cubicBezTo>
                <a:close/>
                <a:moveTo>
                  <a:pt x="3238139" y="12595117"/>
                </a:moveTo>
                <a:cubicBezTo>
                  <a:pt x="3235568" y="12593981"/>
                  <a:pt x="3233373" y="12591990"/>
                  <a:pt x="3235740" y="12588954"/>
                </a:cubicBezTo>
                <a:lnTo>
                  <a:pt x="3226739" y="12584977"/>
                </a:lnTo>
                <a:cubicBezTo>
                  <a:pt x="3215164" y="12592621"/>
                  <a:pt x="3236081" y="12604415"/>
                  <a:pt x="3238139" y="12595117"/>
                </a:cubicBezTo>
                <a:close/>
                <a:moveTo>
                  <a:pt x="8125155" y="1561210"/>
                </a:moveTo>
                <a:cubicBezTo>
                  <a:pt x="8123462" y="1538522"/>
                  <a:pt x="8112427" y="1503541"/>
                  <a:pt x="8097270" y="1496335"/>
                </a:cubicBezTo>
                <a:cubicBezTo>
                  <a:pt x="8107858" y="1517340"/>
                  <a:pt x="8103500" y="1544498"/>
                  <a:pt x="8125155" y="1561210"/>
                </a:cubicBezTo>
                <a:close/>
                <a:moveTo>
                  <a:pt x="8005145" y="1862801"/>
                </a:moveTo>
                <a:cubicBezTo>
                  <a:pt x="8001727" y="1856699"/>
                  <a:pt x="8002543" y="1834099"/>
                  <a:pt x="7987884" y="1841909"/>
                </a:cubicBezTo>
                <a:cubicBezTo>
                  <a:pt x="7996032" y="1846529"/>
                  <a:pt x="7992568" y="1870511"/>
                  <a:pt x="8005145" y="1862801"/>
                </a:cubicBezTo>
                <a:close/>
                <a:moveTo>
                  <a:pt x="8014765" y="1841030"/>
                </a:moveTo>
                <a:cubicBezTo>
                  <a:pt x="8029443" y="1815880"/>
                  <a:pt x="8004581" y="1806426"/>
                  <a:pt x="7998165" y="1789815"/>
                </a:cubicBezTo>
                <a:cubicBezTo>
                  <a:pt x="7997203" y="1809289"/>
                  <a:pt x="8000355" y="1827520"/>
                  <a:pt x="8014765" y="1841030"/>
                </a:cubicBezTo>
                <a:close/>
                <a:moveTo>
                  <a:pt x="3246307" y="12671707"/>
                </a:moveTo>
                <a:cubicBezTo>
                  <a:pt x="3174447" y="12681295"/>
                  <a:pt x="3080769" y="12626635"/>
                  <a:pt x="3099245" y="12554672"/>
                </a:cubicBezTo>
                <a:cubicBezTo>
                  <a:pt x="3108526" y="12517434"/>
                  <a:pt x="3141947" y="12489332"/>
                  <a:pt x="3174442" y="12467964"/>
                </a:cubicBezTo>
                <a:cubicBezTo>
                  <a:pt x="3190472" y="12482703"/>
                  <a:pt x="3202200" y="12478188"/>
                  <a:pt x="3226735" y="12491069"/>
                </a:cubicBezTo>
                <a:cubicBezTo>
                  <a:pt x="3258105" y="12540655"/>
                  <a:pt x="3277847" y="12609600"/>
                  <a:pt x="3246307" y="12671707"/>
                </a:cubicBezTo>
                <a:close/>
                <a:moveTo>
                  <a:pt x="7965189" y="2002812"/>
                </a:moveTo>
                <a:cubicBezTo>
                  <a:pt x="7957075" y="1990042"/>
                  <a:pt x="7957144" y="1973745"/>
                  <a:pt x="7943685" y="1962696"/>
                </a:cubicBezTo>
                <a:cubicBezTo>
                  <a:pt x="7942904" y="1977148"/>
                  <a:pt x="7947777" y="2005323"/>
                  <a:pt x="7965189" y="2002812"/>
                </a:cubicBezTo>
                <a:close/>
                <a:moveTo>
                  <a:pt x="7987823" y="1951583"/>
                </a:moveTo>
                <a:cubicBezTo>
                  <a:pt x="7995731" y="1924463"/>
                  <a:pt x="7978618" y="1906697"/>
                  <a:pt x="7963349" y="1888215"/>
                </a:cubicBezTo>
                <a:cubicBezTo>
                  <a:pt x="7965090" y="1911945"/>
                  <a:pt x="7973170" y="1932863"/>
                  <a:pt x="7987823" y="1951583"/>
                </a:cubicBezTo>
                <a:close/>
                <a:moveTo>
                  <a:pt x="8125959" y="1649326"/>
                </a:moveTo>
                <a:cubicBezTo>
                  <a:pt x="8132855" y="1640638"/>
                  <a:pt x="8121493" y="1638679"/>
                  <a:pt x="8119970" y="1632904"/>
                </a:cubicBezTo>
                <a:cubicBezTo>
                  <a:pt x="8115533" y="1640638"/>
                  <a:pt x="8117672" y="1646175"/>
                  <a:pt x="8125959" y="1649326"/>
                </a:cubicBezTo>
                <a:close/>
                <a:moveTo>
                  <a:pt x="3341451" y="12485012"/>
                </a:moveTo>
                <a:cubicBezTo>
                  <a:pt x="3346308" y="12468235"/>
                  <a:pt x="3340916" y="12456135"/>
                  <a:pt x="3332818" y="12444374"/>
                </a:cubicBezTo>
                <a:cubicBezTo>
                  <a:pt x="3326300" y="12461440"/>
                  <a:pt x="3325951" y="12476117"/>
                  <a:pt x="3341451" y="12485012"/>
                </a:cubicBezTo>
                <a:close/>
                <a:moveTo>
                  <a:pt x="7947914" y="2061510"/>
                </a:moveTo>
                <a:cubicBezTo>
                  <a:pt x="7958854" y="2036750"/>
                  <a:pt x="7938862" y="2024345"/>
                  <a:pt x="7938120" y="2004117"/>
                </a:cubicBezTo>
                <a:cubicBezTo>
                  <a:pt x="7952688" y="1998819"/>
                  <a:pt x="7939906" y="1966638"/>
                  <a:pt x="7926001" y="1972741"/>
                </a:cubicBezTo>
                <a:cubicBezTo>
                  <a:pt x="7932851" y="1994136"/>
                  <a:pt x="7927829" y="2020491"/>
                  <a:pt x="7940023" y="2040165"/>
                </a:cubicBezTo>
                <a:cubicBezTo>
                  <a:pt x="7933226" y="2050938"/>
                  <a:pt x="7935839" y="2057706"/>
                  <a:pt x="7947914" y="2061510"/>
                </a:cubicBezTo>
                <a:close/>
                <a:moveTo>
                  <a:pt x="3082801" y="13074960"/>
                </a:moveTo>
                <a:cubicBezTo>
                  <a:pt x="3059982" y="13063280"/>
                  <a:pt x="3038218" y="13038253"/>
                  <a:pt x="3011013" y="13023316"/>
                </a:cubicBezTo>
                <a:cubicBezTo>
                  <a:pt x="2997633" y="13015913"/>
                  <a:pt x="2975028" y="12996979"/>
                  <a:pt x="2958858" y="13008749"/>
                </a:cubicBezTo>
                <a:cubicBezTo>
                  <a:pt x="2988927" y="13025517"/>
                  <a:pt x="3043291" y="13053915"/>
                  <a:pt x="3074135" y="13081160"/>
                </a:cubicBezTo>
                <a:cubicBezTo>
                  <a:pt x="3077847" y="13081778"/>
                  <a:pt x="3081332" y="13079889"/>
                  <a:pt x="3082801" y="13074960"/>
                </a:cubicBezTo>
                <a:close/>
                <a:moveTo>
                  <a:pt x="8159235" y="1593616"/>
                </a:moveTo>
                <a:cubicBezTo>
                  <a:pt x="8136100" y="1598702"/>
                  <a:pt x="8159235" y="1593616"/>
                  <a:pt x="8159235" y="1593616"/>
                </a:cubicBezTo>
                <a:close/>
                <a:moveTo>
                  <a:pt x="7967107" y="2048050"/>
                </a:moveTo>
                <a:cubicBezTo>
                  <a:pt x="7968462" y="2036913"/>
                  <a:pt x="7957210" y="2015104"/>
                  <a:pt x="7949643" y="2018393"/>
                </a:cubicBezTo>
                <a:cubicBezTo>
                  <a:pt x="7959216" y="2026705"/>
                  <a:pt x="7947269" y="2043367"/>
                  <a:pt x="7967107" y="2048050"/>
                </a:cubicBezTo>
                <a:close/>
                <a:moveTo>
                  <a:pt x="8148562" y="1637373"/>
                </a:moveTo>
                <a:cubicBezTo>
                  <a:pt x="8153187" y="1629212"/>
                  <a:pt x="8153934" y="1622909"/>
                  <a:pt x="8147918" y="1619230"/>
                </a:cubicBezTo>
                <a:cubicBezTo>
                  <a:pt x="8139498" y="1622143"/>
                  <a:pt x="8136299" y="1633996"/>
                  <a:pt x="8148562" y="1637373"/>
                </a:cubicBezTo>
                <a:close/>
                <a:moveTo>
                  <a:pt x="3106582" y="13070336"/>
                </a:moveTo>
                <a:cubicBezTo>
                  <a:pt x="3076093" y="13040269"/>
                  <a:pt x="3030496" y="12980816"/>
                  <a:pt x="2978687" y="12991238"/>
                </a:cubicBezTo>
                <a:cubicBezTo>
                  <a:pt x="3033085" y="13011352"/>
                  <a:pt x="3064983" y="13057939"/>
                  <a:pt x="3106582" y="13070336"/>
                </a:cubicBezTo>
                <a:close/>
                <a:moveTo>
                  <a:pt x="3379080" y="12470440"/>
                </a:moveTo>
                <a:cubicBezTo>
                  <a:pt x="3383140" y="12458936"/>
                  <a:pt x="3380226" y="12450489"/>
                  <a:pt x="3369481" y="12444718"/>
                </a:cubicBezTo>
                <a:cubicBezTo>
                  <a:pt x="3364804" y="12456461"/>
                  <a:pt x="3368335" y="12464670"/>
                  <a:pt x="3379080" y="12470440"/>
                </a:cubicBezTo>
                <a:close/>
                <a:moveTo>
                  <a:pt x="8145750" y="1684093"/>
                </a:moveTo>
                <a:cubicBezTo>
                  <a:pt x="8134758" y="1676686"/>
                  <a:pt x="8127693" y="1668461"/>
                  <a:pt x="8121243" y="1659999"/>
                </a:cubicBezTo>
                <a:cubicBezTo>
                  <a:pt x="8108297" y="1673158"/>
                  <a:pt x="8132978" y="1687634"/>
                  <a:pt x="8120582" y="1690321"/>
                </a:cubicBezTo>
                <a:cubicBezTo>
                  <a:pt x="8106663" y="1687232"/>
                  <a:pt x="8104992" y="1678331"/>
                  <a:pt x="8098214" y="1671764"/>
                </a:cubicBezTo>
                <a:cubicBezTo>
                  <a:pt x="8089104" y="1686617"/>
                  <a:pt x="8108466" y="1690070"/>
                  <a:pt x="8101627" y="1704396"/>
                </a:cubicBezTo>
                <a:cubicBezTo>
                  <a:pt x="8093200" y="1702714"/>
                  <a:pt x="8080021" y="1688727"/>
                  <a:pt x="8074117" y="1696323"/>
                </a:cubicBezTo>
                <a:cubicBezTo>
                  <a:pt x="8075606" y="1710248"/>
                  <a:pt x="8087122" y="1719928"/>
                  <a:pt x="8083266" y="1735573"/>
                </a:cubicBezTo>
                <a:cubicBezTo>
                  <a:pt x="8065813" y="1741637"/>
                  <a:pt x="8064426" y="1703267"/>
                  <a:pt x="8046169" y="1709997"/>
                </a:cubicBezTo>
                <a:cubicBezTo>
                  <a:pt x="8049552" y="1724248"/>
                  <a:pt x="8064779" y="1746283"/>
                  <a:pt x="8052112" y="1756503"/>
                </a:cubicBezTo>
                <a:cubicBezTo>
                  <a:pt x="8041365" y="1754307"/>
                  <a:pt x="8039959" y="1733275"/>
                  <a:pt x="8028235" y="1741362"/>
                </a:cubicBezTo>
                <a:cubicBezTo>
                  <a:pt x="8031192" y="1755424"/>
                  <a:pt x="8038452" y="1767817"/>
                  <a:pt x="8035261" y="1784265"/>
                </a:cubicBezTo>
                <a:cubicBezTo>
                  <a:pt x="8020915" y="1780988"/>
                  <a:pt x="8024778" y="1769938"/>
                  <a:pt x="8012893" y="1765707"/>
                </a:cubicBezTo>
                <a:cubicBezTo>
                  <a:pt x="8012496" y="1783901"/>
                  <a:pt x="8018674" y="1799897"/>
                  <a:pt x="8031189" y="1813080"/>
                </a:cubicBezTo>
                <a:cubicBezTo>
                  <a:pt x="8063753" y="1755524"/>
                  <a:pt x="8105345" y="1721347"/>
                  <a:pt x="8145750" y="1684093"/>
                </a:cubicBezTo>
                <a:close/>
                <a:moveTo>
                  <a:pt x="8176495" y="1614509"/>
                </a:moveTo>
                <a:lnTo>
                  <a:pt x="8161577" y="1607917"/>
                </a:lnTo>
                <a:cubicBezTo>
                  <a:pt x="8155960" y="1617171"/>
                  <a:pt x="8165099" y="1620699"/>
                  <a:pt x="8171591" y="1625608"/>
                </a:cubicBezTo>
                <a:close/>
                <a:moveTo>
                  <a:pt x="8164517" y="1670445"/>
                </a:moveTo>
                <a:cubicBezTo>
                  <a:pt x="8149459" y="1665322"/>
                  <a:pt x="8156724" y="1651184"/>
                  <a:pt x="8140010" y="1646351"/>
                </a:cubicBezTo>
                <a:cubicBezTo>
                  <a:pt x="8138426" y="1661468"/>
                  <a:pt x="8143178" y="1673773"/>
                  <a:pt x="8154694" y="1683453"/>
                </a:cubicBezTo>
                <a:cubicBezTo>
                  <a:pt x="8157621" y="1679134"/>
                  <a:pt x="8162826" y="1678882"/>
                  <a:pt x="8164517" y="1670445"/>
                </a:cubicBezTo>
                <a:close/>
                <a:moveTo>
                  <a:pt x="7998418" y="2065967"/>
                </a:moveTo>
                <a:cubicBezTo>
                  <a:pt x="7998421" y="2008310"/>
                  <a:pt x="7985511" y="1955664"/>
                  <a:pt x="7943088" y="1914469"/>
                </a:cubicBezTo>
                <a:cubicBezTo>
                  <a:pt x="7938619" y="1961478"/>
                  <a:pt x="7986841" y="1988397"/>
                  <a:pt x="7991834" y="2032443"/>
                </a:cubicBezTo>
                <a:cubicBezTo>
                  <a:pt x="7978405" y="2039776"/>
                  <a:pt x="7988656" y="2058082"/>
                  <a:pt x="7998418" y="2065967"/>
                </a:cubicBezTo>
                <a:close/>
                <a:moveTo>
                  <a:pt x="3387474" y="12510461"/>
                </a:moveTo>
                <a:cubicBezTo>
                  <a:pt x="3330406" y="12653508"/>
                  <a:pt x="3230396" y="12382242"/>
                  <a:pt x="3342623" y="12386311"/>
                </a:cubicBezTo>
                <a:cubicBezTo>
                  <a:pt x="3395482" y="12388186"/>
                  <a:pt x="3407316" y="12460925"/>
                  <a:pt x="3387474" y="12510461"/>
                </a:cubicBezTo>
                <a:close/>
                <a:moveTo>
                  <a:pt x="8213387" y="1600195"/>
                </a:moveTo>
                <a:lnTo>
                  <a:pt x="8202305" y="1595298"/>
                </a:lnTo>
                <a:lnTo>
                  <a:pt x="8199098" y="1602555"/>
                </a:lnTo>
                <a:cubicBezTo>
                  <a:pt x="8203598" y="1605054"/>
                  <a:pt x="8201712" y="1609323"/>
                  <a:pt x="8208483" y="1611294"/>
                </a:cubicBezTo>
                <a:close/>
                <a:moveTo>
                  <a:pt x="3119852" y="13130403"/>
                </a:moveTo>
                <a:cubicBezTo>
                  <a:pt x="3060021" y="13092568"/>
                  <a:pt x="3023883" y="13052035"/>
                  <a:pt x="2952675" y="13032766"/>
                </a:cubicBezTo>
                <a:cubicBezTo>
                  <a:pt x="2950825" y="13053684"/>
                  <a:pt x="2982102" y="13071300"/>
                  <a:pt x="3003179" y="13083924"/>
                </a:cubicBezTo>
                <a:cubicBezTo>
                  <a:pt x="3034951" y="13103150"/>
                  <a:pt x="3075569" y="13117206"/>
                  <a:pt x="3106847" y="13134821"/>
                </a:cubicBezTo>
                <a:cubicBezTo>
                  <a:pt x="3109925" y="13129396"/>
                  <a:pt x="3116594" y="13134799"/>
                  <a:pt x="3119852" y="13130403"/>
                </a:cubicBezTo>
                <a:close/>
                <a:moveTo>
                  <a:pt x="8190956" y="1660187"/>
                </a:moveTo>
                <a:cubicBezTo>
                  <a:pt x="8179825" y="1654248"/>
                  <a:pt x="8178154" y="1645346"/>
                  <a:pt x="8170097" y="1638214"/>
                </a:cubicBezTo>
                <a:cubicBezTo>
                  <a:pt x="8156095" y="1642232"/>
                  <a:pt x="8177934" y="1685047"/>
                  <a:pt x="8190956" y="1660187"/>
                </a:cubicBezTo>
                <a:close/>
                <a:moveTo>
                  <a:pt x="8219171" y="1650378"/>
                </a:moveTo>
                <a:cubicBezTo>
                  <a:pt x="8223660" y="1638920"/>
                  <a:pt x="8202151" y="1617553"/>
                  <a:pt x="8186948" y="1610453"/>
                </a:cubicBezTo>
                <a:cubicBezTo>
                  <a:pt x="8182247" y="1630317"/>
                  <a:pt x="8194148" y="1643738"/>
                  <a:pt x="8204819" y="1657638"/>
                </a:cubicBezTo>
                <a:cubicBezTo>
                  <a:pt x="8213289" y="1656915"/>
                  <a:pt x="8217674" y="1654197"/>
                  <a:pt x="8219171" y="1650378"/>
                </a:cubicBezTo>
                <a:close/>
                <a:moveTo>
                  <a:pt x="8134199" y="1844520"/>
                </a:moveTo>
                <a:cubicBezTo>
                  <a:pt x="8132897" y="1850941"/>
                  <a:pt x="8128003" y="1849278"/>
                  <a:pt x="8125971" y="1853877"/>
                </a:cubicBezTo>
                <a:cubicBezTo>
                  <a:pt x="8097841" y="1839949"/>
                  <a:pt x="8080532" y="1832801"/>
                  <a:pt x="8061091" y="1821213"/>
                </a:cubicBezTo>
                <a:cubicBezTo>
                  <a:pt x="8072779" y="1799392"/>
                  <a:pt x="8127073" y="1829378"/>
                  <a:pt x="8134199" y="1844520"/>
                </a:cubicBezTo>
                <a:close/>
                <a:moveTo>
                  <a:pt x="8013683" y="2199761"/>
                </a:moveTo>
                <a:cubicBezTo>
                  <a:pt x="7993858" y="2173143"/>
                  <a:pt x="7990822" y="2139657"/>
                  <a:pt x="7968538" y="2113993"/>
                </a:cubicBezTo>
                <a:cubicBezTo>
                  <a:pt x="7969319" y="2099542"/>
                  <a:pt x="7958514" y="2060581"/>
                  <a:pt x="7948732" y="2070035"/>
                </a:cubicBezTo>
                <a:cubicBezTo>
                  <a:pt x="7949379" y="2119304"/>
                  <a:pt x="7983040" y="2156118"/>
                  <a:pt x="8006437" y="2196559"/>
                </a:cubicBezTo>
                <a:cubicBezTo>
                  <a:pt x="8004739" y="2200402"/>
                  <a:pt x="8010755" y="2204080"/>
                  <a:pt x="8013683" y="2199761"/>
                </a:cubicBezTo>
                <a:close/>
                <a:moveTo>
                  <a:pt x="8040154" y="2150228"/>
                </a:moveTo>
                <a:cubicBezTo>
                  <a:pt x="8018205" y="2127264"/>
                  <a:pt x="8015316" y="2096904"/>
                  <a:pt x="8000746" y="2071077"/>
                </a:cubicBezTo>
                <a:cubicBezTo>
                  <a:pt x="7999112" y="2085152"/>
                  <a:pt x="7993808" y="2083319"/>
                  <a:pt x="7993265" y="2098386"/>
                </a:cubicBezTo>
                <a:cubicBezTo>
                  <a:pt x="8003837" y="2110200"/>
                  <a:pt x="8024510" y="2163726"/>
                  <a:pt x="8040154" y="2150228"/>
                </a:cubicBezTo>
                <a:close/>
                <a:moveTo>
                  <a:pt x="8127529" y="1990324"/>
                </a:moveTo>
                <a:cubicBezTo>
                  <a:pt x="8111530" y="2013965"/>
                  <a:pt x="8080075" y="1996040"/>
                  <a:pt x="8061241" y="2012387"/>
                </a:cubicBezTo>
                <a:cubicBezTo>
                  <a:pt x="8048349" y="2010718"/>
                  <a:pt x="8058156" y="1999948"/>
                  <a:pt x="8051534" y="1995512"/>
                </a:cubicBezTo>
                <a:cubicBezTo>
                  <a:pt x="8074012" y="1990340"/>
                  <a:pt x="8104778" y="1968693"/>
                  <a:pt x="8127529" y="1990324"/>
                </a:cubicBezTo>
                <a:close/>
                <a:moveTo>
                  <a:pt x="3185205" y="13184032"/>
                </a:moveTo>
                <a:cubicBezTo>
                  <a:pt x="3131782" y="13157378"/>
                  <a:pt x="3057703" y="13131399"/>
                  <a:pt x="3005348" y="13101160"/>
                </a:cubicBezTo>
                <a:cubicBezTo>
                  <a:pt x="2987316" y="13091394"/>
                  <a:pt x="2972616" y="13065545"/>
                  <a:pt x="2953000" y="13075801"/>
                </a:cubicBezTo>
                <a:cubicBezTo>
                  <a:pt x="2996888" y="13127914"/>
                  <a:pt x="3117066" y="13187147"/>
                  <a:pt x="3176405" y="13190681"/>
                </a:cubicBezTo>
                <a:cubicBezTo>
                  <a:pt x="3180565" y="13191432"/>
                  <a:pt x="3183469" y="13189858"/>
                  <a:pt x="3185205" y="13184032"/>
                </a:cubicBezTo>
                <a:close/>
                <a:moveTo>
                  <a:pt x="8242186" y="1761363"/>
                </a:moveTo>
                <a:cubicBezTo>
                  <a:pt x="8238820" y="1765553"/>
                  <a:pt x="8233370" y="1764177"/>
                  <a:pt x="8230045" y="1769418"/>
                </a:cubicBezTo>
                <a:cubicBezTo>
                  <a:pt x="8216449" y="1745347"/>
                  <a:pt x="8196300" y="1723541"/>
                  <a:pt x="8198647" y="1693096"/>
                </a:cubicBezTo>
                <a:cubicBezTo>
                  <a:pt x="8225078" y="1710967"/>
                  <a:pt x="8227405" y="1738833"/>
                  <a:pt x="8242186" y="1761363"/>
                </a:cubicBezTo>
                <a:close/>
                <a:moveTo>
                  <a:pt x="8038189" y="2223856"/>
                </a:moveTo>
                <a:cubicBezTo>
                  <a:pt x="8045504" y="2210760"/>
                  <a:pt x="8044825" y="2200765"/>
                  <a:pt x="8033505" y="2195253"/>
                </a:cubicBezTo>
                <a:cubicBezTo>
                  <a:pt x="8026191" y="2208349"/>
                  <a:pt x="8030747" y="2216485"/>
                  <a:pt x="8038189" y="2223856"/>
                </a:cubicBezTo>
                <a:close/>
                <a:moveTo>
                  <a:pt x="8307998" y="1632814"/>
                </a:moveTo>
                <a:cubicBezTo>
                  <a:pt x="8294121" y="1626172"/>
                  <a:pt x="8296419" y="1612900"/>
                  <a:pt x="8279893" y="1607640"/>
                </a:cubicBezTo>
                <a:cubicBezTo>
                  <a:pt x="8273144" y="1619455"/>
                  <a:pt x="8296916" y="1627917"/>
                  <a:pt x="8281356" y="1634308"/>
                </a:cubicBezTo>
                <a:cubicBezTo>
                  <a:pt x="8265110" y="1626109"/>
                  <a:pt x="8261467" y="1597457"/>
                  <a:pt x="8243440" y="1600207"/>
                </a:cubicBezTo>
                <a:cubicBezTo>
                  <a:pt x="8248758" y="1611231"/>
                  <a:pt x="8257577" y="1621250"/>
                  <a:pt x="8254287" y="1635615"/>
                </a:cubicBezTo>
                <a:cubicBezTo>
                  <a:pt x="8239564" y="1633191"/>
                  <a:pt x="8238675" y="1609837"/>
                  <a:pt x="8222549" y="1617509"/>
                </a:cubicBezTo>
                <a:cubicBezTo>
                  <a:pt x="8228859" y="1627441"/>
                  <a:pt x="8228595" y="1639570"/>
                  <a:pt x="8240439" y="1647354"/>
                </a:cubicBezTo>
                <a:cubicBezTo>
                  <a:pt x="8261533" y="1638816"/>
                  <a:pt x="8289518" y="1648120"/>
                  <a:pt x="8307998" y="1632814"/>
                </a:cubicBezTo>
                <a:close/>
                <a:moveTo>
                  <a:pt x="8066123" y="2200991"/>
                </a:moveTo>
                <a:cubicBezTo>
                  <a:pt x="8063935" y="2194412"/>
                  <a:pt x="8059594" y="2173105"/>
                  <a:pt x="8048862" y="2180099"/>
                </a:cubicBezTo>
                <a:cubicBezTo>
                  <a:pt x="8056772" y="2184104"/>
                  <a:pt x="8053120" y="2208512"/>
                  <a:pt x="8066123" y="2200991"/>
                </a:cubicBezTo>
                <a:close/>
                <a:moveTo>
                  <a:pt x="8342125" y="1635136"/>
                </a:moveTo>
                <a:cubicBezTo>
                  <a:pt x="8331027" y="1621048"/>
                  <a:pt x="8327120" y="1604525"/>
                  <a:pt x="8302496" y="1595686"/>
                </a:cubicBezTo>
                <a:cubicBezTo>
                  <a:pt x="8301534" y="1615160"/>
                  <a:pt x="8315139" y="1629336"/>
                  <a:pt x="8329737" y="1642419"/>
                </a:cubicBezTo>
                <a:cubicBezTo>
                  <a:pt x="8332615" y="1637058"/>
                  <a:pt x="8340246" y="1644001"/>
                  <a:pt x="8342125" y="1635136"/>
                </a:cubicBezTo>
                <a:close/>
                <a:moveTo>
                  <a:pt x="8081463" y="2234301"/>
                </a:moveTo>
                <a:cubicBezTo>
                  <a:pt x="8076487" y="2230572"/>
                  <a:pt x="8073097" y="2211726"/>
                  <a:pt x="8066767" y="2219134"/>
                </a:cubicBezTo>
                <a:cubicBezTo>
                  <a:pt x="8073349" y="2221532"/>
                  <a:pt x="8070402" y="2243191"/>
                  <a:pt x="8081463" y="2234301"/>
                </a:cubicBezTo>
                <a:close/>
                <a:moveTo>
                  <a:pt x="3430268" y="12772731"/>
                </a:moveTo>
                <a:cubicBezTo>
                  <a:pt x="3435289" y="12762124"/>
                  <a:pt x="3438643" y="12751578"/>
                  <a:pt x="3439526" y="12741503"/>
                </a:cubicBezTo>
                <a:cubicBezTo>
                  <a:pt x="3443193" y="12695138"/>
                  <a:pt x="3434273" y="12625345"/>
                  <a:pt x="3432695" y="12556243"/>
                </a:cubicBezTo>
                <a:cubicBezTo>
                  <a:pt x="3431361" y="12492354"/>
                  <a:pt x="3427986" y="12425010"/>
                  <a:pt x="3413986" y="12375944"/>
                </a:cubicBezTo>
                <a:cubicBezTo>
                  <a:pt x="3383232" y="12272511"/>
                  <a:pt x="3295851" y="12141504"/>
                  <a:pt x="3190824" y="12079275"/>
                </a:cubicBezTo>
                <a:cubicBezTo>
                  <a:pt x="3116084" y="12035020"/>
                  <a:pt x="3073049" y="12038977"/>
                  <a:pt x="3018417" y="12044957"/>
                </a:cubicBezTo>
                <a:cubicBezTo>
                  <a:pt x="2991196" y="12047733"/>
                  <a:pt x="2962639" y="12044304"/>
                  <a:pt x="2937885" y="12050723"/>
                </a:cubicBezTo>
                <a:cubicBezTo>
                  <a:pt x="2849427" y="12074428"/>
                  <a:pt x="2774584" y="12143455"/>
                  <a:pt x="2730455" y="12261787"/>
                </a:cubicBezTo>
                <a:cubicBezTo>
                  <a:pt x="2692168" y="12362282"/>
                  <a:pt x="2707072" y="12443908"/>
                  <a:pt x="2730037" y="12532669"/>
                </a:cubicBezTo>
                <a:cubicBezTo>
                  <a:pt x="2745233" y="12589410"/>
                  <a:pt x="2759821" y="12650988"/>
                  <a:pt x="2786885" y="12698170"/>
                </a:cubicBezTo>
                <a:cubicBezTo>
                  <a:pt x="2823257" y="12761205"/>
                  <a:pt x="2875602" y="12835381"/>
                  <a:pt x="2959172" y="12863117"/>
                </a:cubicBezTo>
                <a:cubicBezTo>
                  <a:pt x="3011136" y="12818183"/>
                  <a:pt x="3031240" y="12717312"/>
                  <a:pt x="3099827" y="12732813"/>
                </a:cubicBezTo>
                <a:cubicBezTo>
                  <a:pt x="3139472" y="12741141"/>
                  <a:pt x="3152177" y="12780447"/>
                  <a:pt x="3190908" y="12809301"/>
                </a:cubicBezTo>
                <a:cubicBezTo>
                  <a:pt x="3245852" y="12849912"/>
                  <a:pt x="3301373" y="12867298"/>
                  <a:pt x="3361730" y="12858743"/>
                </a:cubicBezTo>
                <a:cubicBezTo>
                  <a:pt x="3385133" y="12836923"/>
                  <a:pt x="3415204" y="12804553"/>
                  <a:pt x="3430268" y="12772731"/>
                </a:cubicBezTo>
                <a:close/>
                <a:moveTo>
                  <a:pt x="8371109" y="1647943"/>
                </a:moveTo>
                <a:cubicBezTo>
                  <a:pt x="8375202" y="1632913"/>
                  <a:pt x="8357893" y="1610979"/>
                  <a:pt x="8342563" y="1613389"/>
                </a:cubicBezTo>
                <a:cubicBezTo>
                  <a:pt x="8352898" y="1624589"/>
                  <a:pt x="8352781" y="1639845"/>
                  <a:pt x="8371109" y="1647943"/>
                </a:cubicBezTo>
                <a:close/>
                <a:moveTo>
                  <a:pt x="3438554" y="12814073"/>
                </a:moveTo>
                <a:cubicBezTo>
                  <a:pt x="3408352" y="12877811"/>
                  <a:pt x="3351851" y="12928398"/>
                  <a:pt x="3262919" y="12893188"/>
                </a:cubicBezTo>
                <a:cubicBezTo>
                  <a:pt x="3195261" y="12866356"/>
                  <a:pt x="3158072" y="12794792"/>
                  <a:pt x="3099158" y="12758552"/>
                </a:cubicBezTo>
                <a:cubicBezTo>
                  <a:pt x="3036544" y="12776830"/>
                  <a:pt x="3027705" y="12904118"/>
                  <a:pt x="2947660" y="12889170"/>
                </a:cubicBezTo>
                <a:cubicBezTo>
                  <a:pt x="2848298" y="12845267"/>
                  <a:pt x="2788582" y="12752009"/>
                  <a:pt x="2751853" y="12672481"/>
                </a:cubicBezTo>
                <a:cubicBezTo>
                  <a:pt x="2715837" y="12594799"/>
                  <a:pt x="2680907" y="12455829"/>
                  <a:pt x="2684220" y="12366427"/>
                </a:cubicBezTo>
                <a:cubicBezTo>
                  <a:pt x="2685376" y="12319974"/>
                  <a:pt x="2707951" y="12253885"/>
                  <a:pt x="2731491" y="12199456"/>
                </a:cubicBezTo>
                <a:cubicBezTo>
                  <a:pt x="2769750" y="12111711"/>
                  <a:pt x="2813118" y="12079315"/>
                  <a:pt x="2886462" y="12049442"/>
                </a:cubicBezTo>
                <a:cubicBezTo>
                  <a:pt x="2975751" y="12012322"/>
                  <a:pt x="3045717" y="11972789"/>
                  <a:pt x="3167367" y="12037771"/>
                </a:cubicBezTo>
                <a:cubicBezTo>
                  <a:pt x="3277217" y="12096006"/>
                  <a:pt x="3390709" y="12240591"/>
                  <a:pt x="3428544" y="12330307"/>
                </a:cubicBezTo>
                <a:cubicBezTo>
                  <a:pt x="3453212" y="12388682"/>
                  <a:pt x="3458357" y="12467017"/>
                  <a:pt x="3464068" y="12544070"/>
                </a:cubicBezTo>
                <a:cubicBezTo>
                  <a:pt x="3470066" y="12622782"/>
                  <a:pt x="3480553" y="12725939"/>
                  <a:pt x="3438554" y="12814073"/>
                </a:cubicBezTo>
                <a:close/>
                <a:moveTo>
                  <a:pt x="8108296" y="2263506"/>
                </a:moveTo>
                <a:cubicBezTo>
                  <a:pt x="8113815" y="2252168"/>
                  <a:pt x="8098924" y="2232832"/>
                  <a:pt x="8094243" y="2235356"/>
                </a:cubicBezTo>
                <a:cubicBezTo>
                  <a:pt x="8099463" y="2244296"/>
                  <a:pt x="8094657" y="2257479"/>
                  <a:pt x="8108296" y="2263506"/>
                </a:cubicBezTo>
                <a:close/>
                <a:moveTo>
                  <a:pt x="3270328" y="13213606"/>
                </a:moveTo>
                <a:cubicBezTo>
                  <a:pt x="3268524" y="13214960"/>
                  <a:pt x="3265687" y="13216310"/>
                  <a:pt x="3262922" y="13222318"/>
                </a:cubicBezTo>
                <a:cubicBezTo>
                  <a:pt x="3233333" y="13230090"/>
                  <a:pt x="3191199" y="13219486"/>
                  <a:pt x="3148805" y="13214658"/>
                </a:cubicBezTo>
                <a:cubicBezTo>
                  <a:pt x="3071440" y="13206242"/>
                  <a:pt x="2969933" y="13200390"/>
                  <a:pt x="2903787" y="13121639"/>
                </a:cubicBezTo>
                <a:cubicBezTo>
                  <a:pt x="2886770" y="13101930"/>
                  <a:pt x="2883713" y="13089309"/>
                  <a:pt x="2879875" y="13061329"/>
                </a:cubicBezTo>
                <a:cubicBezTo>
                  <a:pt x="2841807" y="13048521"/>
                  <a:pt x="2776288" y="13003624"/>
                  <a:pt x="2745023" y="12995772"/>
                </a:cubicBezTo>
                <a:cubicBezTo>
                  <a:pt x="2723419" y="12989821"/>
                  <a:pt x="2699150" y="12997715"/>
                  <a:pt x="2675984" y="12993739"/>
                </a:cubicBezTo>
                <a:cubicBezTo>
                  <a:pt x="2602191" y="12981507"/>
                  <a:pt x="2523252" y="12932612"/>
                  <a:pt x="2441862" y="12890305"/>
                </a:cubicBezTo>
                <a:cubicBezTo>
                  <a:pt x="2336132" y="12834888"/>
                  <a:pt x="2237097" y="12771710"/>
                  <a:pt x="2138124" y="12719771"/>
                </a:cubicBezTo>
                <a:cubicBezTo>
                  <a:pt x="2086757" y="12692753"/>
                  <a:pt x="2031558" y="12675329"/>
                  <a:pt x="1990460" y="12636733"/>
                </a:cubicBezTo>
                <a:cubicBezTo>
                  <a:pt x="1986898" y="12547356"/>
                  <a:pt x="2095747" y="12593943"/>
                  <a:pt x="2128420" y="12618317"/>
                </a:cubicBezTo>
                <a:cubicBezTo>
                  <a:pt x="2133253" y="12621710"/>
                  <a:pt x="2135049" y="12627124"/>
                  <a:pt x="2143595" y="12631134"/>
                </a:cubicBezTo>
                <a:cubicBezTo>
                  <a:pt x="2220498" y="12662347"/>
                  <a:pt x="2318939" y="12683387"/>
                  <a:pt x="2414175" y="12715182"/>
                </a:cubicBezTo>
                <a:cubicBezTo>
                  <a:pt x="2505073" y="12745197"/>
                  <a:pt x="2605623" y="12772234"/>
                  <a:pt x="2689796" y="12823177"/>
                </a:cubicBezTo>
                <a:cubicBezTo>
                  <a:pt x="2720493" y="12841107"/>
                  <a:pt x="2739846" y="12869319"/>
                  <a:pt x="2770010" y="12889042"/>
                </a:cubicBezTo>
                <a:cubicBezTo>
                  <a:pt x="2794758" y="12905687"/>
                  <a:pt x="2820742" y="12910015"/>
                  <a:pt x="2846198" y="12921017"/>
                </a:cubicBezTo>
                <a:cubicBezTo>
                  <a:pt x="2871655" y="12932019"/>
                  <a:pt x="2894527" y="12950056"/>
                  <a:pt x="2915504" y="12954843"/>
                </a:cubicBezTo>
                <a:cubicBezTo>
                  <a:pt x="2941982" y="12960782"/>
                  <a:pt x="2972907" y="12948529"/>
                  <a:pt x="2986907" y="12952214"/>
                </a:cubicBezTo>
                <a:cubicBezTo>
                  <a:pt x="3017591" y="12960381"/>
                  <a:pt x="3080020" y="13000941"/>
                  <a:pt x="3099761" y="13018047"/>
                </a:cubicBezTo>
                <a:cubicBezTo>
                  <a:pt x="3122860" y="13038592"/>
                  <a:pt x="3133187" y="13070946"/>
                  <a:pt x="3152047" y="13097546"/>
                </a:cubicBezTo>
                <a:cubicBezTo>
                  <a:pt x="3182329" y="13139749"/>
                  <a:pt x="3207003" y="13168083"/>
                  <a:pt x="3269106" y="13198300"/>
                </a:cubicBezTo>
                <a:cubicBezTo>
                  <a:pt x="3273131" y="13199500"/>
                  <a:pt x="3272330" y="13202189"/>
                  <a:pt x="3271529" y="13204877"/>
                </a:cubicBezTo>
                <a:cubicBezTo>
                  <a:pt x="3272901" y="13210897"/>
                  <a:pt x="3272131" y="13212254"/>
                  <a:pt x="3270328" y="13213606"/>
                </a:cubicBezTo>
                <a:close/>
                <a:moveTo>
                  <a:pt x="8279845" y="1940399"/>
                </a:moveTo>
                <a:cubicBezTo>
                  <a:pt x="8275950" y="1937663"/>
                  <a:pt x="8274306" y="1929833"/>
                  <a:pt x="8268743" y="1935494"/>
                </a:cubicBezTo>
                <a:cubicBezTo>
                  <a:pt x="8272825" y="1937805"/>
                  <a:pt x="8274469" y="1945635"/>
                  <a:pt x="8279845" y="1940399"/>
                </a:cubicBezTo>
                <a:close/>
                <a:moveTo>
                  <a:pt x="8413096" y="1653228"/>
                </a:moveTo>
                <a:cubicBezTo>
                  <a:pt x="8401056" y="1641275"/>
                  <a:pt x="8388707" y="1613878"/>
                  <a:pt x="8373042" y="1613590"/>
                </a:cubicBezTo>
                <a:cubicBezTo>
                  <a:pt x="8383426" y="1625832"/>
                  <a:pt x="8392338" y="1664466"/>
                  <a:pt x="8413096" y="1653228"/>
                </a:cubicBezTo>
                <a:close/>
                <a:moveTo>
                  <a:pt x="8129800" y="2303622"/>
                </a:moveTo>
                <a:cubicBezTo>
                  <a:pt x="8117277" y="2285843"/>
                  <a:pt x="8093973" y="2274015"/>
                  <a:pt x="8075679" y="2257768"/>
                </a:cubicBezTo>
                <a:cubicBezTo>
                  <a:pt x="8062171" y="2245677"/>
                  <a:pt x="8053889" y="2215995"/>
                  <a:pt x="8037310" y="2236223"/>
                </a:cubicBezTo>
                <a:cubicBezTo>
                  <a:pt x="8056422" y="2260995"/>
                  <a:pt x="8091264" y="2296289"/>
                  <a:pt x="8129800" y="2303622"/>
                </a:cubicBezTo>
                <a:close/>
                <a:moveTo>
                  <a:pt x="8136213" y="2289107"/>
                </a:moveTo>
                <a:cubicBezTo>
                  <a:pt x="8136213" y="2289107"/>
                  <a:pt x="8134613" y="2289484"/>
                  <a:pt x="8132614" y="2289956"/>
                </a:cubicBezTo>
                <a:lnTo>
                  <a:pt x="8129606" y="2290666"/>
                </a:lnTo>
                <a:lnTo>
                  <a:pt x="8125415" y="2291655"/>
                </a:lnTo>
                <a:cubicBezTo>
                  <a:pt x="8124216" y="2291938"/>
                  <a:pt x="8125015" y="2291749"/>
                  <a:pt x="8126615" y="2291372"/>
                </a:cubicBezTo>
                <a:lnTo>
                  <a:pt x="8129606" y="2290666"/>
                </a:lnTo>
                <a:close/>
                <a:moveTo>
                  <a:pt x="8197116" y="2160027"/>
                </a:moveTo>
                <a:cubicBezTo>
                  <a:pt x="8188851" y="2175796"/>
                  <a:pt x="8175736" y="2190504"/>
                  <a:pt x="8167571" y="2196066"/>
                </a:cubicBezTo>
                <a:cubicBezTo>
                  <a:pt x="8148194" y="2178845"/>
                  <a:pt x="8188766" y="2138700"/>
                  <a:pt x="8197558" y="2117625"/>
                </a:cubicBezTo>
                <a:cubicBezTo>
                  <a:pt x="8208795" y="2127429"/>
                  <a:pt x="8205381" y="2144259"/>
                  <a:pt x="8197116" y="2160027"/>
                </a:cubicBezTo>
                <a:close/>
                <a:moveTo>
                  <a:pt x="8157307" y="2280569"/>
                </a:moveTo>
                <a:cubicBezTo>
                  <a:pt x="8152652" y="2270348"/>
                  <a:pt x="8144735" y="2261748"/>
                  <a:pt x="8139654" y="2251339"/>
                </a:cubicBezTo>
                <a:cubicBezTo>
                  <a:pt x="8148248" y="2238808"/>
                  <a:pt x="8141044" y="2232053"/>
                  <a:pt x="8127928" y="2228299"/>
                </a:cubicBezTo>
                <a:cubicBezTo>
                  <a:pt x="8129236" y="2247246"/>
                  <a:pt x="8139272" y="2278723"/>
                  <a:pt x="8157307" y="2280569"/>
                </a:cubicBezTo>
                <a:close/>
                <a:moveTo>
                  <a:pt x="8443778" y="1662193"/>
                </a:moveTo>
                <a:cubicBezTo>
                  <a:pt x="8436378" y="1651269"/>
                  <a:pt x="8424931" y="1625292"/>
                  <a:pt x="8406289" y="1628280"/>
                </a:cubicBezTo>
                <a:cubicBezTo>
                  <a:pt x="8424379" y="1635763"/>
                  <a:pt x="8420832" y="1666851"/>
                  <a:pt x="8443778" y="1662193"/>
                </a:cubicBezTo>
                <a:close/>
                <a:moveTo>
                  <a:pt x="8424558" y="1717207"/>
                </a:moveTo>
                <a:cubicBezTo>
                  <a:pt x="8420135" y="1735664"/>
                  <a:pt x="8399333" y="1756493"/>
                  <a:pt x="8390249" y="1772748"/>
                </a:cubicBezTo>
                <a:cubicBezTo>
                  <a:pt x="8371346" y="1750118"/>
                  <a:pt x="8404902" y="1715485"/>
                  <a:pt x="8422482" y="1699797"/>
                </a:cubicBezTo>
                <a:cubicBezTo>
                  <a:pt x="8425688" y="1705165"/>
                  <a:pt x="8426033" y="1711054"/>
                  <a:pt x="8424558" y="1717207"/>
                </a:cubicBezTo>
                <a:close/>
                <a:moveTo>
                  <a:pt x="8166456" y="2319818"/>
                </a:moveTo>
                <a:cubicBezTo>
                  <a:pt x="8160014" y="2315951"/>
                  <a:pt x="8138491" y="2293175"/>
                  <a:pt x="8132127" y="2308731"/>
                </a:cubicBezTo>
                <a:cubicBezTo>
                  <a:pt x="8142447" y="2310740"/>
                  <a:pt x="8158848" y="2326661"/>
                  <a:pt x="8166456" y="2319818"/>
                </a:cubicBezTo>
                <a:close/>
                <a:moveTo>
                  <a:pt x="8172870" y="2305303"/>
                </a:moveTo>
                <a:cubicBezTo>
                  <a:pt x="8166140" y="2299779"/>
                  <a:pt x="8158495" y="2283645"/>
                  <a:pt x="8150705" y="2295510"/>
                </a:cubicBezTo>
                <a:cubicBezTo>
                  <a:pt x="8157861" y="2301223"/>
                  <a:pt x="8165268" y="2316742"/>
                  <a:pt x="8172870" y="2305303"/>
                </a:cubicBezTo>
                <a:close/>
                <a:moveTo>
                  <a:pt x="8188430" y="2298912"/>
                </a:moveTo>
                <a:cubicBezTo>
                  <a:pt x="8191901" y="2279526"/>
                  <a:pt x="8175954" y="2251050"/>
                  <a:pt x="8157968" y="2250246"/>
                </a:cubicBezTo>
                <a:cubicBezTo>
                  <a:pt x="8168737" y="2266230"/>
                  <a:pt x="8170283" y="2285792"/>
                  <a:pt x="8188430" y="2298912"/>
                </a:cubicBezTo>
                <a:close/>
                <a:moveTo>
                  <a:pt x="8493230" y="1688635"/>
                </a:moveTo>
                <a:cubicBezTo>
                  <a:pt x="8478255" y="1676406"/>
                  <a:pt x="8471342" y="1644778"/>
                  <a:pt x="8446355" y="1645983"/>
                </a:cubicBezTo>
                <a:cubicBezTo>
                  <a:pt x="8465872" y="1657158"/>
                  <a:pt x="8467628" y="1690079"/>
                  <a:pt x="8493230" y="1688635"/>
                </a:cubicBezTo>
                <a:close/>
                <a:moveTo>
                  <a:pt x="3722025" y="12494288"/>
                </a:moveTo>
                <a:cubicBezTo>
                  <a:pt x="3726211" y="12483370"/>
                  <a:pt x="3726647" y="12468243"/>
                  <a:pt x="3733664" y="12457555"/>
                </a:cubicBezTo>
                <a:cubicBezTo>
                  <a:pt x="3712859" y="12455001"/>
                  <a:pt x="3691790" y="12491143"/>
                  <a:pt x="3687882" y="12505758"/>
                </a:cubicBezTo>
                <a:cubicBezTo>
                  <a:pt x="3709902" y="12511913"/>
                  <a:pt x="3717839" y="12505205"/>
                  <a:pt x="3722025" y="12494288"/>
                </a:cubicBezTo>
                <a:close/>
                <a:moveTo>
                  <a:pt x="3700051" y="12555565"/>
                </a:moveTo>
                <a:cubicBezTo>
                  <a:pt x="3697007" y="12548601"/>
                  <a:pt x="3697057" y="12523089"/>
                  <a:pt x="3681201" y="12532425"/>
                </a:cubicBezTo>
                <a:cubicBezTo>
                  <a:pt x="3683629" y="12539627"/>
                  <a:pt x="3687888" y="12563468"/>
                  <a:pt x="3700051" y="12555565"/>
                </a:cubicBezTo>
                <a:close/>
                <a:moveTo>
                  <a:pt x="8218673" y="2329624"/>
                </a:moveTo>
                <a:cubicBezTo>
                  <a:pt x="8201058" y="2323371"/>
                  <a:pt x="8183393" y="2316076"/>
                  <a:pt x="8169866" y="2321325"/>
                </a:cubicBezTo>
                <a:cubicBezTo>
                  <a:pt x="8179209" y="2333617"/>
                  <a:pt x="8209465" y="2342393"/>
                  <a:pt x="8218673" y="2329624"/>
                </a:cubicBezTo>
                <a:close/>
                <a:moveTo>
                  <a:pt x="8231265" y="2331105"/>
                </a:moveTo>
                <a:cubicBezTo>
                  <a:pt x="8239312" y="2302515"/>
                  <a:pt x="8215908" y="2257478"/>
                  <a:pt x="8192298" y="2261333"/>
                </a:cubicBezTo>
                <a:cubicBezTo>
                  <a:pt x="8214100" y="2281171"/>
                  <a:pt x="8204732" y="2312749"/>
                  <a:pt x="8231265" y="2331105"/>
                </a:cubicBezTo>
                <a:close/>
                <a:moveTo>
                  <a:pt x="3728837" y="12523853"/>
                </a:moveTo>
                <a:lnTo>
                  <a:pt x="3720744" y="12520277"/>
                </a:lnTo>
                <a:lnTo>
                  <a:pt x="3716968" y="12528823"/>
                </a:lnTo>
                <a:lnTo>
                  <a:pt x="3725061" y="12532399"/>
                </a:lnTo>
                <a:close/>
                <a:moveTo>
                  <a:pt x="3753607" y="12490879"/>
                </a:moveTo>
                <a:cubicBezTo>
                  <a:pt x="3758138" y="12480626"/>
                  <a:pt x="3750818" y="12457985"/>
                  <a:pt x="3740074" y="12464984"/>
                </a:cubicBezTo>
                <a:cubicBezTo>
                  <a:pt x="3743217" y="12474033"/>
                  <a:pt x="3743898" y="12484036"/>
                  <a:pt x="3753607" y="12490879"/>
                </a:cubicBezTo>
                <a:close/>
                <a:moveTo>
                  <a:pt x="8256180" y="2324255"/>
                </a:moveTo>
                <a:cubicBezTo>
                  <a:pt x="8264863" y="2309213"/>
                  <a:pt x="8252404" y="2301667"/>
                  <a:pt x="8244076" y="2292885"/>
                </a:cubicBezTo>
                <a:cubicBezTo>
                  <a:pt x="8241541" y="2305541"/>
                  <a:pt x="8245376" y="2316420"/>
                  <a:pt x="8256180" y="2324255"/>
                </a:cubicBezTo>
                <a:close/>
                <a:moveTo>
                  <a:pt x="3747434" y="12537178"/>
                </a:moveTo>
                <a:cubicBezTo>
                  <a:pt x="3749207" y="12521619"/>
                  <a:pt x="3745063" y="12509063"/>
                  <a:pt x="3735961" y="12497382"/>
                </a:cubicBezTo>
                <a:cubicBezTo>
                  <a:pt x="3726185" y="12516043"/>
                  <a:pt x="3730552" y="12529207"/>
                  <a:pt x="3747434" y="12537178"/>
                </a:cubicBezTo>
                <a:close/>
                <a:moveTo>
                  <a:pt x="3797198" y="12436091"/>
                </a:moveTo>
                <a:cubicBezTo>
                  <a:pt x="3788811" y="12435449"/>
                  <a:pt x="3774950" y="12420643"/>
                  <a:pt x="3770558" y="12429427"/>
                </a:cubicBezTo>
                <a:cubicBezTo>
                  <a:pt x="3772035" y="12434165"/>
                  <a:pt x="3794242" y="12453170"/>
                  <a:pt x="3797198" y="12436091"/>
                </a:cubicBezTo>
                <a:close/>
                <a:moveTo>
                  <a:pt x="8535844" y="1712055"/>
                </a:moveTo>
                <a:cubicBezTo>
                  <a:pt x="8520494" y="1700681"/>
                  <a:pt x="8514022" y="1669248"/>
                  <a:pt x="8492397" y="1670919"/>
                </a:cubicBezTo>
                <a:cubicBezTo>
                  <a:pt x="8505617" y="1681352"/>
                  <a:pt x="8515940" y="1723671"/>
                  <a:pt x="8535844" y="1712055"/>
                </a:cubicBezTo>
                <a:close/>
                <a:moveTo>
                  <a:pt x="3712548" y="12639219"/>
                </a:moveTo>
                <a:cubicBezTo>
                  <a:pt x="3717226" y="12632094"/>
                  <a:pt x="3710399" y="12629078"/>
                  <a:pt x="3709299" y="12623485"/>
                </a:cubicBezTo>
                <a:cubicBezTo>
                  <a:pt x="3702372" y="12618382"/>
                  <a:pt x="3699351" y="12625219"/>
                  <a:pt x="3693762" y="12626323"/>
                </a:cubicBezTo>
                <a:cubicBezTo>
                  <a:pt x="3679391" y="12609250"/>
                  <a:pt x="3692484" y="12563455"/>
                  <a:pt x="3668552" y="12561052"/>
                </a:cubicBezTo>
                <a:cubicBezTo>
                  <a:pt x="3676734" y="12579477"/>
                  <a:pt x="3680606" y="12599573"/>
                  <a:pt x="3675435" y="12622821"/>
                </a:cubicBezTo>
                <a:close/>
                <a:moveTo>
                  <a:pt x="8283058" y="2323375"/>
                </a:moveTo>
                <a:cubicBezTo>
                  <a:pt x="8289785" y="2297773"/>
                  <a:pt x="8282685" y="2266573"/>
                  <a:pt x="8257091" y="2263429"/>
                </a:cubicBezTo>
                <a:cubicBezTo>
                  <a:pt x="8259383" y="2285872"/>
                  <a:pt x="8263110" y="2307418"/>
                  <a:pt x="8283058" y="2323375"/>
                </a:cubicBezTo>
                <a:close/>
                <a:moveTo>
                  <a:pt x="8287097" y="2333834"/>
                </a:moveTo>
                <a:cubicBezTo>
                  <a:pt x="8280542" y="2318692"/>
                  <a:pt x="8247341" y="2331575"/>
                  <a:pt x="8249578" y="2339196"/>
                </a:cubicBezTo>
                <a:cubicBezTo>
                  <a:pt x="8260831" y="2334475"/>
                  <a:pt x="8279644" y="2348399"/>
                  <a:pt x="8287097" y="2333834"/>
                </a:cubicBezTo>
                <a:close/>
                <a:moveTo>
                  <a:pt x="8436549" y="2022323"/>
                </a:moveTo>
                <a:cubicBezTo>
                  <a:pt x="8408366" y="2009870"/>
                  <a:pt x="8380903" y="1999258"/>
                  <a:pt x="8356088" y="1995398"/>
                </a:cubicBezTo>
                <a:cubicBezTo>
                  <a:pt x="8374390" y="2015155"/>
                  <a:pt x="8404219" y="2014635"/>
                  <a:pt x="8429517" y="2027842"/>
                </a:cubicBezTo>
                <a:cubicBezTo>
                  <a:pt x="8432693" y="2028738"/>
                  <a:pt x="8435099" y="2026757"/>
                  <a:pt x="8436549" y="2022323"/>
                </a:cubicBezTo>
                <a:close/>
                <a:moveTo>
                  <a:pt x="3828171" y="12454883"/>
                </a:moveTo>
                <a:cubicBezTo>
                  <a:pt x="3823287" y="12453236"/>
                  <a:pt x="3816838" y="12449364"/>
                  <a:pt x="3813907" y="12453688"/>
                </a:cubicBezTo>
                <a:cubicBezTo>
                  <a:pt x="3816467" y="12454819"/>
                  <a:pt x="3818839" y="12456378"/>
                  <a:pt x="3816475" y="12459419"/>
                </a:cubicBezTo>
                <a:cubicBezTo>
                  <a:pt x="3821596" y="12461681"/>
                  <a:pt x="3826242" y="12462713"/>
                  <a:pt x="3828171" y="12454883"/>
                </a:cubicBezTo>
                <a:close/>
                <a:moveTo>
                  <a:pt x="8309904" y="2330645"/>
                </a:moveTo>
                <a:cubicBezTo>
                  <a:pt x="8300904" y="2325648"/>
                  <a:pt x="8293993" y="2325145"/>
                  <a:pt x="8290507" y="2335341"/>
                </a:cubicBezTo>
                <a:cubicBezTo>
                  <a:pt x="8299935" y="2340526"/>
                  <a:pt x="8307271" y="2341217"/>
                  <a:pt x="8309904" y="2330645"/>
                </a:cubicBezTo>
                <a:close/>
                <a:moveTo>
                  <a:pt x="3752503" y="12649660"/>
                </a:moveTo>
                <a:cubicBezTo>
                  <a:pt x="3757985" y="12639635"/>
                  <a:pt x="3753653" y="12625847"/>
                  <a:pt x="3745681" y="12619644"/>
                </a:cubicBezTo>
                <a:cubicBezTo>
                  <a:pt x="3737030" y="12631142"/>
                  <a:pt x="3747034" y="12635052"/>
                  <a:pt x="3738572" y="12646122"/>
                </a:cubicBezTo>
                <a:cubicBezTo>
                  <a:pt x="3733542" y="12641347"/>
                  <a:pt x="3730973" y="12635616"/>
                  <a:pt x="3725942" y="12630839"/>
                </a:cubicBezTo>
                <a:cubicBezTo>
                  <a:pt x="3723398" y="12638907"/>
                  <a:pt x="3717283" y="12637738"/>
                  <a:pt x="3714500" y="12645190"/>
                </a:cubicBezTo>
                <a:lnTo>
                  <a:pt x="3743521" y="12658013"/>
                </a:lnTo>
                <a:cubicBezTo>
                  <a:pt x="3747758" y="12655927"/>
                  <a:pt x="3750675" y="12653003"/>
                  <a:pt x="3752503" y="12649660"/>
                </a:cubicBezTo>
                <a:close/>
                <a:moveTo>
                  <a:pt x="8316941" y="2325080"/>
                </a:moveTo>
                <a:cubicBezTo>
                  <a:pt x="8323312" y="2314119"/>
                  <a:pt x="8308574" y="2297912"/>
                  <a:pt x="8301825" y="2309727"/>
                </a:cubicBezTo>
                <a:cubicBezTo>
                  <a:pt x="8308505" y="2314209"/>
                  <a:pt x="8307807" y="2321554"/>
                  <a:pt x="8316941" y="2325080"/>
                </a:cubicBezTo>
                <a:close/>
                <a:moveTo>
                  <a:pt x="8328259" y="2299466"/>
                </a:moveTo>
                <a:cubicBezTo>
                  <a:pt x="8323609" y="2289248"/>
                  <a:pt x="8313610" y="2280748"/>
                  <a:pt x="8321442" y="2265329"/>
                </a:cubicBezTo>
                <a:cubicBezTo>
                  <a:pt x="8308424" y="2263659"/>
                  <a:pt x="8296260" y="2262367"/>
                  <a:pt x="8288182" y="2272574"/>
                </a:cubicBezTo>
                <a:cubicBezTo>
                  <a:pt x="8292599" y="2282179"/>
                  <a:pt x="8323732" y="2309712"/>
                  <a:pt x="8328259" y="2299466"/>
                </a:cubicBezTo>
                <a:close/>
                <a:moveTo>
                  <a:pt x="8365847" y="2214718"/>
                </a:moveTo>
                <a:cubicBezTo>
                  <a:pt x="8364206" y="2223117"/>
                  <a:pt x="8359376" y="2223518"/>
                  <a:pt x="8355582" y="2227418"/>
                </a:cubicBezTo>
                <a:cubicBezTo>
                  <a:pt x="8345332" y="2199063"/>
                  <a:pt x="8320556" y="2160235"/>
                  <a:pt x="8336274" y="2131694"/>
                </a:cubicBezTo>
                <a:cubicBezTo>
                  <a:pt x="8356404" y="2151741"/>
                  <a:pt x="8348588" y="2189349"/>
                  <a:pt x="8365847" y="2214718"/>
                </a:cubicBezTo>
                <a:close/>
                <a:moveTo>
                  <a:pt x="3792392" y="12591257"/>
                </a:moveTo>
                <a:cubicBezTo>
                  <a:pt x="3785957" y="12538878"/>
                  <a:pt x="3794142" y="12477638"/>
                  <a:pt x="3756990" y="12438242"/>
                </a:cubicBezTo>
                <a:cubicBezTo>
                  <a:pt x="3757308" y="12494047"/>
                  <a:pt x="3773219" y="12543463"/>
                  <a:pt x="3792392" y="12591257"/>
                </a:cubicBezTo>
                <a:close/>
                <a:moveTo>
                  <a:pt x="8292064" y="2411071"/>
                </a:moveTo>
                <a:lnTo>
                  <a:pt x="8280990" y="2406177"/>
                </a:lnTo>
                <a:cubicBezTo>
                  <a:pt x="8271357" y="2414165"/>
                  <a:pt x="8293077" y="2423762"/>
                  <a:pt x="8292064" y="2411071"/>
                </a:cubicBezTo>
                <a:close/>
                <a:moveTo>
                  <a:pt x="3816735" y="12558094"/>
                </a:moveTo>
                <a:cubicBezTo>
                  <a:pt x="3823876" y="12523460"/>
                  <a:pt x="3817295" y="12494507"/>
                  <a:pt x="3802465" y="12468038"/>
                </a:cubicBezTo>
                <a:cubicBezTo>
                  <a:pt x="3802521" y="12500236"/>
                  <a:pt x="3799262" y="12533011"/>
                  <a:pt x="3816735" y="12558094"/>
                </a:cubicBezTo>
                <a:close/>
                <a:moveTo>
                  <a:pt x="8661676" y="1654071"/>
                </a:moveTo>
                <a:cubicBezTo>
                  <a:pt x="8646911" y="1650608"/>
                  <a:pt x="8637322" y="1659635"/>
                  <a:pt x="8625881" y="1664783"/>
                </a:cubicBezTo>
                <a:cubicBezTo>
                  <a:pt x="8642545" y="1673166"/>
                  <a:pt x="8654272" y="1669675"/>
                  <a:pt x="8661676" y="1654071"/>
                </a:cubicBezTo>
                <a:close/>
                <a:moveTo>
                  <a:pt x="8572828" y="1862923"/>
                </a:moveTo>
                <a:cubicBezTo>
                  <a:pt x="8561976" y="1872931"/>
                  <a:pt x="8549807" y="1879221"/>
                  <a:pt x="8536715" y="1883095"/>
                </a:cubicBezTo>
                <a:lnTo>
                  <a:pt x="8502685" y="1887733"/>
                </a:lnTo>
                <a:lnTo>
                  <a:pt x="8495052" y="1888772"/>
                </a:lnTo>
                <a:lnTo>
                  <a:pt x="8502917" y="1875095"/>
                </a:lnTo>
                <a:lnTo>
                  <a:pt x="8505773" y="1870129"/>
                </a:lnTo>
                <a:cubicBezTo>
                  <a:pt x="8523730" y="1857036"/>
                  <a:pt x="8559080" y="1859107"/>
                  <a:pt x="8572828" y="1862923"/>
                </a:cubicBezTo>
                <a:close/>
                <a:moveTo>
                  <a:pt x="8393051" y="2301562"/>
                </a:moveTo>
                <a:cubicBezTo>
                  <a:pt x="8397246" y="2290914"/>
                  <a:pt x="8397339" y="2281771"/>
                  <a:pt x="8395356" y="2273433"/>
                </a:cubicBezTo>
                <a:lnTo>
                  <a:pt x="8392222" y="2266236"/>
                </a:lnTo>
                <a:lnTo>
                  <a:pt x="8385208" y="2250133"/>
                </a:lnTo>
                <a:cubicBezTo>
                  <a:pt x="8364427" y="2247585"/>
                  <a:pt x="8350397" y="2264347"/>
                  <a:pt x="8328485" y="2259767"/>
                </a:cubicBezTo>
                <a:cubicBezTo>
                  <a:pt x="8332637" y="2281501"/>
                  <a:pt x="8333708" y="2304425"/>
                  <a:pt x="8354462" y="2319718"/>
                </a:cubicBezTo>
                <a:cubicBezTo>
                  <a:pt x="8379330" y="2302643"/>
                  <a:pt x="8340764" y="2276928"/>
                  <a:pt x="8362793" y="2261660"/>
                </a:cubicBezTo>
                <a:cubicBezTo>
                  <a:pt x="8368317" y="2268183"/>
                  <a:pt x="8370098" y="2278282"/>
                  <a:pt x="8373388" y="2286687"/>
                </a:cubicBezTo>
                <a:lnTo>
                  <a:pt x="8380419" y="2292006"/>
                </a:lnTo>
                <a:close/>
                <a:moveTo>
                  <a:pt x="8317980" y="2501084"/>
                </a:moveTo>
                <a:cubicBezTo>
                  <a:pt x="8322450" y="2485204"/>
                  <a:pt x="8315669" y="2474045"/>
                  <a:pt x="8309077" y="2462460"/>
                </a:cubicBezTo>
                <a:cubicBezTo>
                  <a:pt x="8302338" y="2478868"/>
                  <a:pt x="8314273" y="2488733"/>
                  <a:pt x="8317980" y="2501084"/>
                </a:cubicBezTo>
                <a:close/>
                <a:moveTo>
                  <a:pt x="8413943" y="2284260"/>
                </a:moveTo>
                <a:cubicBezTo>
                  <a:pt x="8418826" y="2274937"/>
                  <a:pt x="8416531" y="2268311"/>
                  <a:pt x="8412571" y="2262287"/>
                </a:cubicBezTo>
                <a:lnTo>
                  <a:pt x="8401909" y="2245084"/>
                </a:lnTo>
                <a:lnTo>
                  <a:pt x="8401194" y="2243931"/>
                </a:lnTo>
                <a:lnTo>
                  <a:pt x="8401479" y="2246025"/>
                </a:lnTo>
                <a:lnTo>
                  <a:pt x="8404111" y="2265438"/>
                </a:lnTo>
                <a:cubicBezTo>
                  <a:pt x="8406943" y="2271856"/>
                  <a:pt x="8410928" y="2277825"/>
                  <a:pt x="8413943" y="2284260"/>
                </a:cubicBezTo>
                <a:close/>
                <a:moveTo>
                  <a:pt x="8617844" y="1822783"/>
                </a:moveTo>
                <a:cubicBezTo>
                  <a:pt x="8627897" y="1805794"/>
                  <a:pt x="8610897" y="1799303"/>
                  <a:pt x="8612532" y="1785228"/>
                </a:cubicBezTo>
                <a:cubicBezTo>
                  <a:pt x="8573183" y="1773965"/>
                  <a:pt x="8585980" y="1726554"/>
                  <a:pt x="8552238" y="1723381"/>
                </a:cubicBezTo>
                <a:cubicBezTo>
                  <a:pt x="8559554" y="1741411"/>
                  <a:pt x="8569679" y="1758258"/>
                  <a:pt x="8581118" y="1774601"/>
                </a:cubicBezTo>
                <a:lnTo>
                  <a:pt x="8603780" y="1804332"/>
                </a:lnTo>
                <a:close/>
                <a:moveTo>
                  <a:pt x="8700893" y="1654054"/>
                </a:moveTo>
                <a:cubicBezTo>
                  <a:pt x="8698414" y="1641225"/>
                  <a:pt x="8665916" y="1642170"/>
                  <a:pt x="8674263" y="1655551"/>
                </a:cubicBezTo>
                <a:cubicBezTo>
                  <a:pt x="8679926" y="1647340"/>
                  <a:pt x="8697127" y="1667184"/>
                  <a:pt x="8700893" y="1654054"/>
                </a:cubicBezTo>
                <a:close/>
                <a:moveTo>
                  <a:pt x="8414588" y="2302403"/>
                </a:moveTo>
                <a:cubicBezTo>
                  <a:pt x="8398789" y="2308179"/>
                  <a:pt x="8378764" y="2303923"/>
                  <a:pt x="8367242" y="2320773"/>
                </a:cubicBezTo>
                <a:cubicBezTo>
                  <a:pt x="8387081" y="2325456"/>
                  <a:pt x="8402640" y="2319065"/>
                  <a:pt x="8414588" y="2302403"/>
                </a:cubicBezTo>
                <a:close/>
                <a:moveTo>
                  <a:pt x="8691713" y="1685198"/>
                </a:moveTo>
                <a:cubicBezTo>
                  <a:pt x="8674030" y="1690648"/>
                  <a:pt x="8675385" y="1679514"/>
                  <a:pt x="8658910" y="1670704"/>
                </a:cubicBezTo>
                <a:cubicBezTo>
                  <a:pt x="8647959" y="1686271"/>
                  <a:pt x="8687618" y="1700224"/>
                  <a:pt x="8691713" y="1685198"/>
                </a:cubicBezTo>
                <a:close/>
                <a:moveTo>
                  <a:pt x="3915116" y="12513216"/>
                </a:moveTo>
                <a:cubicBezTo>
                  <a:pt x="3907060" y="12510677"/>
                  <a:pt x="3908234" y="12504558"/>
                  <a:pt x="3900362" y="12501590"/>
                </a:cubicBezTo>
                <a:cubicBezTo>
                  <a:pt x="3851782" y="12548045"/>
                  <a:pt x="3785816" y="12598055"/>
                  <a:pt x="3762365" y="12681148"/>
                </a:cubicBezTo>
                <a:cubicBezTo>
                  <a:pt x="3802205" y="12675260"/>
                  <a:pt x="3821150" y="12616220"/>
                  <a:pt x="3847899" y="12576460"/>
                </a:cubicBezTo>
                <a:cubicBezTo>
                  <a:pt x="3873366" y="12562690"/>
                  <a:pt x="3892458" y="12533335"/>
                  <a:pt x="3915116" y="12513216"/>
                </a:cubicBezTo>
                <a:close/>
                <a:moveTo>
                  <a:pt x="8337994" y="2505336"/>
                </a:moveTo>
                <a:cubicBezTo>
                  <a:pt x="8346687" y="2463773"/>
                  <a:pt x="8322376" y="2434667"/>
                  <a:pt x="8304211" y="2403173"/>
                </a:cubicBezTo>
                <a:cubicBezTo>
                  <a:pt x="8312969" y="2438672"/>
                  <a:pt x="8322101" y="2473317"/>
                  <a:pt x="8337994" y="2505336"/>
                </a:cubicBezTo>
                <a:close/>
                <a:moveTo>
                  <a:pt x="8705554" y="1673458"/>
                </a:moveTo>
                <a:cubicBezTo>
                  <a:pt x="8697267" y="1665715"/>
                  <a:pt x="8676337" y="1650856"/>
                  <a:pt x="8669548" y="1666222"/>
                </a:cubicBezTo>
                <a:cubicBezTo>
                  <a:pt x="8680665" y="1667563"/>
                  <a:pt x="8700231" y="1688961"/>
                  <a:pt x="8705554" y="1673458"/>
                </a:cubicBezTo>
                <a:close/>
                <a:moveTo>
                  <a:pt x="8441888" y="2270585"/>
                </a:moveTo>
                <a:cubicBezTo>
                  <a:pt x="8439451" y="2254201"/>
                  <a:pt x="8443586" y="2235619"/>
                  <a:pt x="8427003" y="2224720"/>
                </a:cubicBezTo>
                <a:cubicBezTo>
                  <a:pt x="8411312" y="2237176"/>
                  <a:pt x="8422900" y="2261685"/>
                  <a:pt x="8431249" y="2275069"/>
                </a:cubicBezTo>
                <a:cubicBezTo>
                  <a:pt x="8435887" y="2276098"/>
                  <a:pt x="8438674" y="2273247"/>
                  <a:pt x="8441888" y="2270585"/>
                </a:cubicBezTo>
                <a:close/>
                <a:moveTo>
                  <a:pt x="8536061" y="2083543"/>
                </a:moveTo>
                <a:cubicBezTo>
                  <a:pt x="8502566" y="2090055"/>
                  <a:pt x="8472802" y="2062697"/>
                  <a:pt x="8437470" y="2049115"/>
                </a:cubicBezTo>
                <a:cubicBezTo>
                  <a:pt x="8389562" y="2030484"/>
                  <a:pt x="8322533" y="2021672"/>
                  <a:pt x="8292056" y="1971672"/>
                </a:cubicBezTo>
                <a:cubicBezTo>
                  <a:pt x="8277849" y="1971484"/>
                  <a:pt x="8263830" y="1970871"/>
                  <a:pt x="8247041" y="1964975"/>
                </a:cubicBezTo>
                <a:cubicBezTo>
                  <a:pt x="8240117" y="1951768"/>
                  <a:pt x="8226186" y="1927853"/>
                  <a:pt x="8242656" y="1914834"/>
                </a:cubicBezTo>
                <a:cubicBezTo>
                  <a:pt x="8218061" y="1878090"/>
                  <a:pt x="8215780" y="1832429"/>
                  <a:pt x="8226831" y="1782005"/>
                </a:cubicBezTo>
                <a:cubicBezTo>
                  <a:pt x="8262137" y="1799127"/>
                  <a:pt x="8283511" y="1846626"/>
                  <a:pt x="8265012" y="1894268"/>
                </a:cubicBezTo>
                <a:cubicBezTo>
                  <a:pt x="8294883" y="1902899"/>
                  <a:pt x="8311396" y="1932522"/>
                  <a:pt x="8309536" y="1962144"/>
                </a:cubicBezTo>
                <a:cubicBezTo>
                  <a:pt x="8351706" y="1978747"/>
                  <a:pt x="8394759" y="1984070"/>
                  <a:pt x="8431824" y="2002984"/>
                </a:cubicBezTo>
                <a:cubicBezTo>
                  <a:pt x="8468030" y="2021518"/>
                  <a:pt x="8491291" y="2056659"/>
                  <a:pt x="8528575" y="2071610"/>
                </a:cubicBezTo>
                <a:cubicBezTo>
                  <a:pt x="8537437" y="2073496"/>
                  <a:pt x="8530510" y="2081091"/>
                  <a:pt x="8536061" y="2083543"/>
                </a:cubicBezTo>
                <a:close/>
                <a:moveTo>
                  <a:pt x="8713436" y="1694796"/>
                </a:moveTo>
                <a:cubicBezTo>
                  <a:pt x="8708989" y="1693341"/>
                  <a:pt x="8703591" y="1689425"/>
                  <a:pt x="8701279" y="1693506"/>
                </a:cubicBezTo>
                <a:cubicBezTo>
                  <a:pt x="8703221" y="1694874"/>
                  <a:pt x="8704736" y="1696053"/>
                  <a:pt x="8702989" y="1698852"/>
                </a:cubicBezTo>
                <a:cubicBezTo>
                  <a:pt x="8707438" y="1700308"/>
                  <a:pt x="8711886" y="1701763"/>
                  <a:pt x="8713436" y="1694796"/>
                </a:cubicBezTo>
                <a:close/>
                <a:moveTo>
                  <a:pt x="8467697" y="2251374"/>
                </a:moveTo>
                <a:cubicBezTo>
                  <a:pt x="8462561" y="2235329"/>
                  <a:pt x="8468680" y="2214561"/>
                  <a:pt x="8449404" y="2204003"/>
                </a:cubicBezTo>
                <a:cubicBezTo>
                  <a:pt x="8447421" y="2206188"/>
                  <a:pt x="8446386" y="2210833"/>
                  <a:pt x="8442788" y="2209754"/>
                </a:cubicBezTo>
                <a:cubicBezTo>
                  <a:pt x="8446548" y="2223151"/>
                  <a:pt x="8447604" y="2263416"/>
                  <a:pt x="8467697" y="2251374"/>
                </a:cubicBezTo>
                <a:close/>
                <a:moveTo>
                  <a:pt x="8482221" y="2218503"/>
                </a:moveTo>
                <a:cubicBezTo>
                  <a:pt x="8475347" y="2209853"/>
                  <a:pt x="8487957" y="2193995"/>
                  <a:pt x="8468785" y="2190116"/>
                </a:cubicBezTo>
                <a:cubicBezTo>
                  <a:pt x="8466339" y="2200260"/>
                  <a:pt x="8474892" y="2222408"/>
                  <a:pt x="8482221" y="2218503"/>
                </a:cubicBezTo>
                <a:close/>
                <a:moveTo>
                  <a:pt x="8365930" y="2491662"/>
                </a:moveTo>
                <a:cubicBezTo>
                  <a:pt x="8354108" y="2461951"/>
                  <a:pt x="8349852" y="2428951"/>
                  <a:pt x="8325736" y="2404012"/>
                </a:cubicBezTo>
                <a:cubicBezTo>
                  <a:pt x="8330798" y="2436347"/>
                  <a:pt x="8339360" y="2467678"/>
                  <a:pt x="8355056" y="2495529"/>
                </a:cubicBezTo>
                <a:cubicBezTo>
                  <a:pt x="8357130" y="2490835"/>
                  <a:pt x="8363381" y="2495126"/>
                  <a:pt x="8365930" y="2491662"/>
                </a:cubicBezTo>
                <a:close/>
                <a:moveTo>
                  <a:pt x="8625653" y="1913484"/>
                </a:moveTo>
                <a:cubicBezTo>
                  <a:pt x="8622313" y="1895680"/>
                  <a:pt x="8624505" y="1875729"/>
                  <a:pt x="8614402" y="1860550"/>
                </a:cubicBezTo>
                <a:cubicBezTo>
                  <a:pt x="8614143" y="1877273"/>
                  <a:pt x="8605698" y="1924056"/>
                  <a:pt x="8625653" y="1913484"/>
                </a:cubicBezTo>
                <a:close/>
                <a:moveTo>
                  <a:pt x="8570401" y="2045252"/>
                </a:moveTo>
                <a:cubicBezTo>
                  <a:pt x="8579048" y="2028042"/>
                  <a:pt x="8586301" y="2009753"/>
                  <a:pt x="8591701" y="1990326"/>
                </a:cubicBezTo>
                <a:cubicBezTo>
                  <a:pt x="8598631" y="1965707"/>
                  <a:pt x="8599760" y="1938940"/>
                  <a:pt x="8596796" y="1912030"/>
                </a:cubicBezTo>
                <a:lnTo>
                  <a:pt x="8582005" y="1851873"/>
                </a:lnTo>
                <a:lnTo>
                  <a:pt x="8577336" y="1832884"/>
                </a:lnTo>
                <a:cubicBezTo>
                  <a:pt x="8558456" y="1782510"/>
                  <a:pt x="8530043" y="1739597"/>
                  <a:pt x="8505759" y="1720193"/>
                </a:cubicBezTo>
                <a:cubicBezTo>
                  <a:pt x="8383516" y="1623321"/>
                  <a:pt x="8227995" y="1648999"/>
                  <a:pt x="8158544" y="1694339"/>
                </a:cubicBezTo>
                <a:cubicBezTo>
                  <a:pt x="8106303" y="1728403"/>
                  <a:pt x="8019612" y="1824292"/>
                  <a:pt x="8007251" y="1907613"/>
                </a:cubicBezTo>
                <a:cubicBezTo>
                  <a:pt x="7993389" y="1998944"/>
                  <a:pt x="8019574" y="2125318"/>
                  <a:pt x="8079341" y="2180299"/>
                </a:cubicBezTo>
                <a:cubicBezTo>
                  <a:pt x="8107495" y="2206515"/>
                  <a:pt x="8142594" y="2225085"/>
                  <a:pt x="8180571" y="2238293"/>
                </a:cubicBezTo>
                <a:cubicBezTo>
                  <a:pt x="8236402" y="2258369"/>
                  <a:pt x="8336995" y="2254343"/>
                  <a:pt x="8382865" y="2235832"/>
                </a:cubicBezTo>
                <a:lnTo>
                  <a:pt x="8415816" y="2214721"/>
                </a:lnTo>
                <a:lnTo>
                  <a:pt x="8423106" y="2210050"/>
                </a:lnTo>
                <a:cubicBezTo>
                  <a:pt x="8437623" y="2198670"/>
                  <a:pt x="8452805" y="2185352"/>
                  <a:pt x="8467337" y="2172639"/>
                </a:cubicBezTo>
                <a:lnTo>
                  <a:pt x="8497993" y="2143220"/>
                </a:lnTo>
                <a:lnTo>
                  <a:pt x="8505462" y="2136052"/>
                </a:lnTo>
                <a:cubicBezTo>
                  <a:pt x="8530235" y="2109782"/>
                  <a:pt x="8553107" y="2079674"/>
                  <a:pt x="8570401" y="2045252"/>
                </a:cubicBezTo>
                <a:close/>
                <a:moveTo>
                  <a:pt x="3875229" y="12681991"/>
                </a:moveTo>
                <a:cubicBezTo>
                  <a:pt x="3866737" y="12674664"/>
                  <a:pt x="3868329" y="12664132"/>
                  <a:pt x="3867647" y="12654128"/>
                </a:cubicBezTo>
                <a:cubicBezTo>
                  <a:pt x="3860343" y="12649880"/>
                  <a:pt x="3856609" y="12654868"/>
                  <a:pt x="3849543" y="12651235"/>
                </a:cubicBezTo>
                <a:cubicBezTo>
                  <a:pt x="3850802" y="12638003"/>
                  <a:pt x="3852633" y="12628088"/>
                  <a:pt x="3864080" y="12618336"/>
                </a:cubicBezTo>
                <a:cubicBezTo>
                  <a:pt x="3869824" y="12624959"/>
                  <a:pt x="3870414" y="12637477"/>
                  <a:pt x="3880296" y="12625501"/>
                </a:cubicBezTo>
                <a:cubicBezTo>
                  <a:pt x="3878524" y="12614505"/>
                  <a:pt x="3875948" y="12604174"/>
                  <a:pt x="3856753" y="12600289"/>
                </a:cubicBezTo>
                <a:cubicBezTo>
                  <a:pt x="3842840" y="12610995"/>
                  <a:pt x="3834115" y="12634205"/>
                  <a:pt x="3820967" y="12647802"/>
                </a:cubicBezTo>
                <a:cubicBezTo>
                  <a:pt x="3833828" y="12659102"/>
                  <a:pt x="3851831" y="12686462"/>
                  <a:pt x="3875229" y="12681991"/>
                </a:cubicBezTo>
                <a:close/>
                <a:moveTo>
                  <a:pt x="8381294" y="2485697"/>
                </a:moveTo>
                <a:lnTo>
                  <a:pt x="8374052" y="2482497"/>
                </a:lnTo>
                <a:lnTo>
                  <a:pt x="8370846" y="2489752"/>
                </a:lnTo>
                <a:lnTo>
                  <a:pt x="8378088" y="2492953"/>
                </a:lnTo>
                <a:close/>
                <a:moveTo>
                  <a:pt x="8744768" y="1673439"/>
                </a:moveTo>
                <a:cubicBezTo>
                  <a:pt x="8740885" y="1670704"/>
                  <a:pt x="8743386" y="1666197"/>
                  <a:pt x="8745837" y="1660648"/>
                </a:cubicBezTo>
                <a:cubicBezTo>
                  <a:pt x="8727848" y="1650659"/>
                  <a:pt x="8713419" y="1649895"/>
                  <a:pt x="8703217" y="1659162"/>
                </a:cubicBezTo>
                <a:cubicBezTo>
                  <a:pt x="8708383" y="1667056"/>
                  <a:pt x="8737595" y="1685064"/>
                  <a:pt x="8744768" y="1673439"/>
                </a:cubicBezTo>
                <a:close/>
                <a:moveTo>
                  <a:pt x="8509290" y="2217197"/>
                </a:moveTo>
                <a:cubicBezTo>
                  <a:pt x="8514557" y="2196053"/>
                  <a:pt x="8510791" y="2178061"/>
                  <a:pt x="8497610" y="2164074"/>
                </a:cubicBezTo>
                <a:cubicBezTo>
                  <a:pt x="8477614" y="2178199"/>
                  <a:pt x="8496887" y="2215289"/>
                  <a:pt x="8509290" y="2217197"/>
                </a:cubicBezTo>
                <a:close/>
                <a:moveTo>
                  <a:pt x="8397274" y="2479493"/>
                </a:moveTo>
                <a:cubicBezTo>
                  <a:pt x="8399469" y="2459547"/>
                  <a:pt x="8387598" y="2428794"/>
                  <a:pt x="8373449" y="2425093"/>
                </a:cubicBezTo>
                <a:cubicBezTo>
                  <a:pt x="8386904" y="2440731"/>
                  <a:pt x="8382965" y="2463478"/>
                  <a:pt x="8397274" y="2479493"/>
                </a:cubicBezTo>
                <a:close/>
                <a:moveTo>
                  <a:pt x="8405384" y="2461140"/>
                </a:moveTo>
                <a:cubicBezTo>
                  <a:pt x="8412186" y="2454963"/>
                  <a:pt x="8403366" y="2440353"/>
                  <a:pt x="8397702" y="2448563"/>
                </a:cubicBezTo>
                <a:cubicBezTo>
                  <a:pt x="8405323" y="2450910"/>
                  <a:pt x="8402682" y="2456886"/>
                  <a:pt x="8405384" y="2461140"/>
                </a:cubicBezTo>
                <a:close/>
                <a:moveTo>
                  <a:pt x="8734283" y="1716761"/>
                </a:moveTo>
                <a:cubicBezTo>
                  <a:pt x="8729646" y="1715732"/>
                  <a:pt x="8724247" y="1711816"/>
                  <a:pt x="8721509" y="1715708"/>
                </a:cubicBezTo>
                <a:cubicBezTo>
                  <a:pt x="8723877" y="1717264"/>
                  <a:pt x="8726007" y="1718206"/>
                  <a:pt x="8723646" y="1721244"/>
                </a:cubicBezTo>
                <a:cubicBezTo>
                  <a:pt x="8728710" y="1722461"/>
                  <a:pt x="8732732" y="1723728"/>
                  <a:pt x="8734283" y="1716761"/>
                </a:cubicBezTo>
                <a:close/>
                <a:moveTo>
                  <a:pt x="8747735" y="1696687"/>
                </a:moveTo>
                <a:cubicBezTo>
                  <a:pt x="8740402" y="1695998"/>
                  <a:pt x="8737114" y="1679240"/>
                  <a:pt x="8729416" y="1688593"/>
                </a:cubicBezTo>
                <a:cubicBezTo>
                  <a:pt x="8730603" y="1691668"/>
                  <a:pt x="8743110" y="1704847"/>
                  <a:pt x="8747735" y="1696687"/>
                </a:cubicBezTo>
                <a:close/>
                <a:moveTo>
                  <a:pt x="8521643" y="2218063"/>
                </a:moveTo>
                <a:cubicBezTo>
                  <a:pt x="8514846" y="2228836"/>
                  <a:pt x="8503345" y="2228347"/>
                  <a:pt x="8491794" y="2226815"/>
                </a:cubicBezTo>
                <a:cubicBezTo>
                  <a:pt x="8481401" y="2267634"/>
                  <a:pt x="8439994" y="2270259"/>
                  <a:pt x="8434407" y="2297894"/>
                </a:cubicBezTo>
                <a:cubicBezTo>
                  <a:pt x="8462292" y="2273988"/>
                  <a:pt x="8509495" y="2257087"/>
                  <a:pt x="8521643" y="2218063"/>
                </a:cubicBezTo>
                <a:close/>
                <a:moveTo>
                  <a:pt x="8529565" y="2200134"/>
                </a:moveTo>
                <a:cubicBezTo>
                  <a:pt x="8533373" y="2183447"/>
                  <a:pt x="8529802" y="2169623"/>
                  <a:pt x="8517006" y="2159377"/>
                </a:cubicBezTo>
                <a:cubicBezTo>
                  <a:pt x="8517505" y="2174395"/>
                  <a:pt x="8518617" y="2189173"/>
                  <a:pt x="8529565" y="2200134"/>
                </a:cubicBezTo>
                <a:close/>
                <a:moveTo>
                  <a:pt x="3894081" y="12705130"/>
                </a:moveTo>
                <a:cubicBezTo>
                  <a:pt x="3902584" y="12690503"/>
                  <a:pt x="3893850" y="12682558"/>
                  <a:pt x="3888386" y="12672994"/>
                </a:cubicBezTo>
                <a:cubicBezTo>
                  <a:pt x="3885848" y="12685662"/>
                  <a:pt x="3876115" y="12700767"/>
                  <a:pt x="3894081" y="12705130"/>
                </a:cubicBezTo>
                <a:close/>
                <a:moveTo>
                  <a:pt x="8547047" y="2181325"/>
                </a:moveTo>
                <a:cubicBezTo>
                  <a:pt x="8554395" y="2160080"/>
                  <a:pt x="8548218" y="2144085"/>
                  <a:pt x="8538965" y="2129281"/>
                </a:cubicBezTo>
                <a:cubicBezTo>
                  <a:pt x="8517787" y="2144926"/>
                  <a:pt x="8535998" y="2168279"/>
                  <a:pt x="8547047" y="2181325"/>
                </a:cubicBezTo>
                <a:close/>
                <a:moveTo>
                  <a:pt x="8566476" y="2137354"/>
                </a:moveTo>
                <a:cubicBezTo>
                  <a:pt x="8566494" y="2120014"/>
                  <a:pt x="8557766" y="2107483"/>
                  <a:pt x="8573312" y="2091902"/>
                </a:cubicBezTo>
                <a:cubicBezTo>
                  <a:pt x="8560049" y="2085022"/>
                  <a:pt x="8556382" y="2100239"/>
                  <a:pt x="8548585" y="2107509"/>
                </a:cubicBezTo>
                <a:cubicBezTo>
                  <a:pt x="8553568" y="2115834"/>
                  <a:pt x="8550677" y="2143130"/>
                  <a:pt x="8566476" y="2137354"/>
                </a:cubicBezTo>
                <a:close/>
                <a:moveTo>
                  <a:pt x="8602125" y="2056671"/>
                </a:moveTo>
                <a:cubicBezTo>
                  <a:pt x="8597994" y="2048722"/>
                  <a:pt x="8592914" y="2038314"/>
                  <a:pt x="8585510" y="2053921"/>
                </a:cubicBezTo>
                <a:cubicBezTo>
                  <a:pt x="8594698" y="2058491"/>
                  <a:pt x="8593998" y="2065836"/>
                  <a:pt x="8602125" y="2056671"/>
                </a:cubicBezTo>
                <a:close/>
                <a:moveTo>
                  <a:pt x="8650601" y="1946957"/>
                </a:moveTo>
                <a:cubicBezTo>
                  <a:pt x="8649110" y="1933033"/>
                  <a:pt x="8662001" y="1914237"/>
                  <a:pt x="8641451" y="1907708"/>
                </a:cubicBezTo>
                <a:cubicBezTo>
                  <a:pt x="8635325" y="1923880"/>
                  <a:pt x="8638043" y="1937327"/>
                  <a:pt x="8650601" y="1946957"/>
                </a:cubicBezTo>
                <a:close/>
                <a:moveTo>
                  <a:pt x="8592518" y="2087632"/>
                </a:moveTo>
                <a:cubicBezTo>
                  <a:pt x="8586970" y="2080589"/>
                  <a:pt x="8594145" y="2068962"/>
                  <a:pt x="8580794" y="2064594"/>
                </a:cubicBezTo>
                <a:cubicBezTo>
                  <a:pt x="8571299" y="2075705"/>
                  <a:pt x="8584861" y="2093434"/>
                  <a:pt x="8592518" y="2087632"/>
                </a:cubicBezTo>
                <a:close/>
                <a:moveTo>
                  <a:pt x="8648857" y="1980883"/>
                </a:moveTo>
                <a:cubicBezTo>
                  <a:pt x="8650259" y="1970788"/>
                  <a:pt x="8653746" y="1960593"/>
                  <a:pt x="8642047" y="1955934"/>
                </a:cubicBezTo>
                <a:cubicBezTo>
                  <a:pt x="8628333" y="1961610"/>
                  <a:pt x="8633658" y="1977229"/>
                  <a:pt x="8648857" y="1980883"/>
                </a:cubicBezTo>
                <a:close/>
                <a:moveTo>
                  <a:pt x="8577355" y="2163464"/>
                </a:moveTo>
                <a:cubicBezTo>
                  <a:pt x="8581317" y="2155648"/>
                  <a:pt x="8581398" y="2146244"/>
                  <a:pt x="8572213" y="2143972"/>
                </a:cubicBezTo>
                <a:cubicBezTo>
                  <a:pt x="8566748" y="2160946"/>
                  <a:pt x="8558985" y="2160067"/>
                  <a:pt x="8559198" y="2173428"/>
                </a:cubicBezTo>
                <a:cubicBezTo>
                  <a:pt x="8565547" y="2177509"/>
                  <a:pt x="8573393" y="2171280"/>
                  <a:pt x="8577355" y="2163464"/>
                </a:cubicBezTo>
                <a:close/>
                <a:moveTo>
                  <a:pt x="8425804" y="2514035"/>
                </a:moveTo>
                <a:cubicBezTo>
                  <a:pt x="8437132" y="2497614"/>
                  <a:pt x="8426523" y="2489356"/>
                  <a:pt x="8418799" y="2480331"/>
                </a:cubicBezTo>
                <a:cubicBezTo>
                  <a:pt x="8413616" y="2494366"/>
                  <a:pt x="8413350" y="2506493"/>
                  <a:pt x="8425804" y="2514035"/>
                </a:cubicBezTo>
                <a:close/>
                <a:moveTo>
                  <a:pt x="8593117" y="2135860"/>
                </a:moveTo>
                <a:cubicBezTo>
                  <a:pt x="8595143" y="2130122"/>
                  <a:pt x="8599202" y="2123241"/>
                  <a:pt x="8590775" y="2121558"/>
                </a:cubicBezTo>
                <a:cubicBezTo>
                  <a:pt x="8587522" y="2127775"/>
                  <a:pt x="8588995" y="2132508"/>
                  <a:pt x="8593117" y="2135860"/>
                </a:cubicBezTo>
                <a:close/>
                <a:moveTo>
                  <a:pt x="8631077" y="2060470"/>
                </a:moveTo>
                <a:cubicBezTo>
                  <a:pt x="8637411" y="2044836"/>
                  <a:pt x="8641055" y="2030246"/>
                  <a:pt x="8636044" y="2019103"/>
                </a:cubicBezTo>
                <a:cubicBezTo>
                  <a:pt x="8625649" y="2028796"/>
                  <a:pt x="8623252" y="2039983"/>
                  <a:pt x="8623661" y="2057512"/>
                </a:cubicBezTo>
                <a:cubicBezTo>
                  <a:pt x="8615862" y="2064781"/>
                  <a:pt x="8590459" y="2101520"/>
                  <a:pt x="8609968" y="2108099"/>
                </a:cubicBezTo>
                <a:cubicBezTo>
                  <a:pt x="8615718" y="2092781"/>
                  <a:pt x="8624744" y="2076104"/>
                  <a:pt x="8631077" y="2060470"/>
                </a:cubicBezTo>
                <a:close/>
                <a:moveTo>
                  <a:pt x="3922674" y="12717764"/>
                </a:moveTo>
                <a:cubicBezTo>
                  <a:pt x="3915043" y="12715413"/>
                  <a:pt x="3918983" y="12692642"/>
                  <a:pt x="3910044" y="12702480"/>
                </a:cubicBezTo>
                <a:cubicBezTo>
                  <a:pt x="3914174" y="12705837"/>
                  <a:pt x="3910847" y="12728370"/>
                  <a:pt x="3922674" y="12717764"/>
                </a:cubicBezTo>
                <a:close/>
                <a:moveTo>
                  <a:pt x="8781368" y="1728893"/>
                </a:moveTo>
                <a:cubicBezTo>
                  <a:pt x="8771669" y="1726648"/>
                  <a:pt x="8776531" y="1719103"/>
                  <a:pt x="8764985" y="1717573"/>
                </a:cubicBezTo>
                <a:cubicBezTo>
                  <a:pt x="8754117" y="1726035"/>
                  <a:pt x="8779581" y="1735245"/>
                  <a:pt x="8781368" y="1728893"/>
                </a:cubicBezTo>
                <a:close/>
                <a:moveTo>
                  <a:pt x="8801421" y="1693880"/>
                </a:moveTo>
                <a:cubicBezTo>
                  <a:pt x="8790109" y="1688372"/>
                  <a:pt x="8771489" y="1669432"/>
                  <a:pt x="8757542" y="1674492"/>
                </a:cubicBezTo>
                <a:cubicBezTo>
                  <a:pt x="8767815" y="1680052"/>
                  <a:pt x="8791462" y="1708355"/>
                  <a:pt x="8801421" y="1693880"/>
                </a:cubicBezTo>
                <a:close/>
                <a:moveTo>
                  <a:pt x="8447753" y="2515061"/>
                </a:moveTo>
                <a:cubicBezTo>
                  <a:pt x="8456806" y="2463455"/>
                  <a:pt x="8433711" y="2424682"/>
                  <a:pt x="8412889" y="2385383"/>
                </a:cubicBezTo>
                <a:cubicBezTo>
                  <a:pt x="8404409" y="2409184"/>
                  <a:pt x="8422839" y="2428551"/>
                  <a:pt x="8428404" y="2449375"/>
                </a:cubicBezTo>
                <a:cubicBezTo>
                  <a:pt x="8434157" y="2469773"/>
                  <a:pt x="8428193" y="2498256"/>
                  <a:pt x="8447753" y="2515061"/>
                </a:cubicBezTo>
                <a:close/>
                <a:moveTo>
                  <a:pt x="8464161" y="2477927"/>
                </a:moveTo>
                <a:cubicBezTo>
                  <a:pt x="8457988" y="2461936"/>
                  <a:pt x="8456614" y="2428170"/>
                  <a:pt x="8443127" y="2425271"/>
                </a:cubicBezTo>
                <a:cubicBezTo>
                  <a:pt x="8455634" y="2438450"/>
                  <a:pt x="8445757" y="2476939"/>
                  <a:pt x="8464161" y="2477927"/>
                </a:cubicBezTo>
                <a:close/>
                <a:moveTo>
                  <a:pt x="8813805" y="1686598"/>
                </a:moveTo>
                <a:cubicBezTo>
                  <a:pt x="8796276" y="1668650"/>
                  <a:pt x="8765919" y="1644014"/>
                  <a:pt x="8745635" y="1651886"/>
                </a:cubicBezTo>
                <a:cubicBezTo>
                  <a:pt x="8761215" y="1663872"/>
                  <a:pt x="8798664" y="1683989"/>
                  <a:pt x="8813805" y="1686598"/>
                </a:cubicBezTo>
                <a:close/>
                <a:moveTo>
                  <a:pt x="8795411" y="1757034"/>
                </a:moveTo>
                <a:cubicBezTo>
                  <a:pt x="8781914" y="1744948"/>
                  <a:pt x="8761262" y="1727151"/>
                  <a:pt x="8743663" y="1725497"/>
                </a:cubicBezTo>
                <a:cubicBezTo>
                  <a:pt x="8744310" y="1748229"/>
                  <a:pt x="8779385" y="1762196"/>
                  <a:pt x="8795411" y="1757034"/>
                </a:cubicBezTo>
                <a:close/>
                <a:moveTo>
                  <a:pt x="8478218" y="2484139"/>
                </a:moveTo>
                <a:cubicBezTo>
                  <a:pt x="8484214" y="2442915"/>
                  <a:pt x="8471533" y="2408234"/>
                  <a:pt x="8451474" y="2376414"/>
                </a:cubicBezTo>
                <a:cubicBezTo>
                  <a:pt x="8440000" y="2389710"/>
                  <a:pt x="8455217" y="2411738"/>
                  <a:pt x="8459736" y="2428018"/>
                </a:cubicBezTo>
                <a:cubicBezTo>
                  <a:pt x="8464826" y="2447613"/>
                  <a:pt x="8464057" y="2471250"/>
                  <a:pt x="8478218" y="2484139"/>
                </a:cubicBezTo>
                <a:close/>
                <a:moveTo>
                  <a:pt x="3948362" y="12748520"/>
                </a:moveTo>
                <a:cubicBezTo>
                  <a:pt x="3959754" y="12733126"/>
                  <a:pt x="3944104" y="12698124"/>
                  <a:pt x="3929103" y="12681282"/>
                </a:cubicBezTo>
                <a:cubicBezTo>
                  <a:pt x="3924505" y="12707849"/>
                  <a:pt x="3927106" y="12731978"/>
                  <a:pt x="3948362" y="12748520"/>
                </a:cubicBezTo>
                <a:close/>
                <a:moveTo>
                  <a:pt x="8743311" y="1904914"/>
                </a:moveTo>
                <a:cubicBezTo>
                  <a:pt x="8743912" y="1895487"/>
                  <a:pt x="8749855" y="1884338"/>
                  <a:pt x="8741852" y="1878251"/>
                </a:cubicBezTo>
                <a:cubicBezTo>
                  <a:pt x="8732446" y="1882258"/>
                  <a:pt x="8738996" y="1897396"/>
                  <a:pt x="8743311" y="1904914"/>
                </a:cubicBezTo>
                <a:close/>
                <a:moveTo>
                  <a:pt x="8809694" y="1754672"/>
                </a:moveTo>
                <a:cubicBezTo>
                  <a:pt x="8798673" y="1755414"/>
                  <a:pt x="8799074" y="1737226"/>
                  <a:pt x="8791377" y="1746579"/>
                </a:cubicBezTo>
                <a:cubicBezTo>
                  <a:pt x="8792564" y="1749654"/>
                  <a:pt x="8804644" y="1762643"/>
                  <a:pt x="8809694" y="1754672"/>
                </a:cubicBezTo>
                <a:close/>
                <a:moveTo>
                  <a:pt x="8812900" y="1747416"/>
                </a:moveTo>
                <a:cubicBezTo>
                  <a:pt x="8822106" y="1734649"/>
                  <a:pt x="8801658" y="1725614"/>
                  <a:pt x="8797991" y="1740829"/>
                </a:cubicBezTo>
                <a:close/>
                <a:moveTo>
                  <a:pt x="8559714" y="2349247"/>
                </a:moveTo>
                <a:cubicBezTo>
                  <a:pt x="8553980" y="2342632"/>
                  <a:pt x="8558081" y="2332201"/>
                  <a:pt x="8563787" y="2320438"/>
                </a:cubicBezTo>
                <a:cubicBezTo>
                  <a:pt x="8533394" y="2303948"/>
                  <a:pt x="8550405" y="2355337"/>
                  <a:pt x="8559714" y="2349247"/>
                </a:cubicBezTo>
                <a:close/>
                <a:moveTo>
                  <a:pt x="8467934" y="2567341"/>
                </a:moveTo>
                <a:cubicBezTo>
                  <a:pt x="8462102" y="2558643"/>
                  <a:pt x="8469177" y="2544933"/>
                  <a:pt x="8459233" y="2537478"/>
                </a:cubicBezTo>
                <a:cubicBezTo>
                  <a:pt x="8459861" y="2546429"/>
                  <a:pt x="8453420" y="2573682"/>
                  <a:pt x="8467934" y="2567341"/>
                </a:cubicBezTo>
                <a:close/>
                <a:moveTo>
                  <a:pt x="8508481" y="2475574"/>
                </a:moveTo>
                <a:cubicBezTo>
                  <a:pt x="8493719" y="2440993"/>
                  <a:pt x="8499853" y="2398300"/>
                  <a:pt x="8472987" y="2368064"/>
                </a:cubicBezTo>
                <a:cubicBezTo>
                  <a:pt x="8465192" y="2375333"/>
                  <a:pt x="8472929" y="2393545"/>
                  <a:pt x="8476595" y="2409450"/>
                </a:cubicBezTo>
                <a:cubicBezTo>
                  <a:pt x="8483738" y="2441684"/>
                  <a:pt x="8488739" y="2463790"/>
                  <a:pt x="8508481" y="2475574"/>
                </a:cubicBezTo>
                <a:close/>
                <a:moveTo>
                  <a:pt x="8521305" y="2446550"/>
                </a:moveTo>
                <a:cubicBezTo>
                  <a:pt x="8518135" y="2414540"/>
                  <a:pt x="8496717" y="2389262"/>
                  <a:pt x="8500923" y="2354390"/>
                </a:cubicBezTo>
                <a:cubicBezTo>
                  <a:pt x="8475124" y="2373600"/>
                  <a:pt x="8510811" y="2418446"/>
                  <a:pt x="8507021" y="2448911"/>
                </a:cubicBezTo>
                <a:cubicBezTo>
                  <a:pt x="8513413" y="2451736"/>
                  <a:pt x="8517715" y="2450065"/>
                  <a:pt x="8521305" y="2446550"/>
                </a:cubicBezTo>
                <a:close/>
                <a:moveTo>
                  <a:pt x="3994824" y="12710320"/>
                </a:moveTo>
                <a:cubicBezTo>
                  <a:pt x="3986142" y="12703420"/>
                  <a:pt x="4001277" y="12687637"/>
                  <a:pt x="3981703" y="12684607"/>
                </a:cubicBezTo>
                <a:cubicBezTo>
                  <a:pt x="3977361" y="12694433"/>
                  <a:pt x="3984508" y="12717508"/>
                  <a:pt x="3994824" y="12710320"/>
                </a:cubicBezTo>
                <a:close/>
                <a:moveTo>
                  <a:pt x="8510706" y="2497473"/>
                </a:moveTo>
                <a:cubicBezTo>
                  <a:pt x="8511038" y="2494559"/>
                  <a:pt x="8510559" y="2491032"/>
                  <a:pt x="8512327" y="2486456"/>
                </a:cubicBezTo>
                <a:cubicBezTo>
                  <a:pt x="8498562" y="2486496"/>
                  <a:pt x="8499597" y="2481851"/>
                  <a:pt x="8486767" y="2475162"/>
                </a:cubicBezTo>
                <a:cubicBezTo>
                  <a:pt x="8483854" y="2488669"/>
                  <a:pt x="8491767" y="2497268"/>
                  <a:pt x="8504218" y="2504809"/>
                </a:cubicBezTo>
                <a:cubicBezTo>
                  <a:pt x="8509229" y="2502687"/>
                  <a:pt x="8510373" y="2500387"/>
                  <a:pt x="8510706" y="2497473"/>
                </a:cubicBezTo>
                <a:close/>
                <a:moveTo>
                  <a:pt x="8549018" y="2413646"/>
                </a:moveTo>
                <a:cubicBezTo>
                  <a:pt x="8551141" y="2406677"/>
                  <a:pt x="8549687" y="2397872"/>
                  <a:pt x="8543936" y="2395331"/>
                </a:cubicBezTo>
                <a:lnTo>
                  <a:pt x="8532621" y="2420941"/>
                </a:lnTo>
                <a:cubicBezTo>
                  <a:pt x="8541189" y="2425747"/>
                  <a:pt x="8546893" y="2420615"/>
                  <a:pt x="8549018" y="2413646"/>
                </a:cubicBezTo>
                <a:close/>
                <a:moveTo>
                  <a:pt x="8814132" y="1813770"/>
                </a:moveTo>
                <a:cubicBezTo>
                  <a:pt x="8820118" y="1799069"/>
                  <a:pt x="8803980" y="1792959"/>
                  <a:pt x="8791338" y="1785843"/>
                </a:cubicBezTo>
                <a:cubicBezTo>
                  <a:pt x="8785080" y="1776957"/>
                  <a:pt x="8803672" y="1777519"/>
                  <a:pt x="8788811" y="1771972"/>
                </a:cubicBezTo>
                <a:cubicBezTo>
                  <a:pt x="8785339" y="1791356"/>
                  <a:pt x="8741621" y="1753163"/>
                  <a:pt x="8732988" y="1769244"/>
                </a:cubicBezTo>
                <a:cubicBezTo>
                  <a:pt x="8731697" y="1759491"/>
                  <a:pt x="8710097" y="1739234"/>
                  <a:pt x="8701882" y="1750909"/>
                </a:cubicBezTo>
                <a:cubicBezTo>
                  <a:pt x="8725621" y="1776702"/>
                  <a:pt x="8775670" y="1812080"/>
                  <a:pt x="8814132" y="1813770"/>
                </a:cubicBezTo>
                <a:close/>
                <a:moveTo>
                  <a:pt x="8833557" y="1769807"/>
                </a:moveTo>
                <a:cubicBezTo>
                  <a:pt x="8840304" y="1757994"/>
                  <a:pt x="8823015" y="1740662"/>
                  <a:pt x="8814799" y="1752336"/>
                </a:cubicBezTo>
                <a:cubicBezTo>
                  <a:pt x="8821526" y="1757859"/>
                  <a:pt x="8821300" y="1766432"/>
                  <a:pt x="8833557" y="1769807"/>
                </a:cubicBezTo>
                <a:close/>
                <a:moveTo>
                  <a:pt x="8841666" y="1751454"/>
                </a:moveTo>
                <a:cubicBezTo>
                  <a:pt x="8846855" y="1742013"/>
                  <a:pt x="8841837" y="1737245"/>
                  <a:pt x="8831660" y="1733769"/>
                </a:cubicBezTo>
                <a:cubicBezTo>
                  <a:pt x="8826660" y="1742783"/>
                  <a:pt x="8835606" y="1746736"/>
                  <a:pt x="8841666" y="1751454"/>
                </a:cubicBezTo>
                <a:close/>
                <a:moveTo>
                  <a:pt x="8664291" y="2162715"/>
                </a:moveTo>
                <a:cubicBezTo>
                  <a:pt x="8641274" y="2152545"/>
                  <a:pt x="8633628" y="2136411"/>
                  <a:pt x="8610612" y="2126242"/>
                </a:cubicBezTo>
                <a:cubicBezTo>
                  <a:pt x="8595656" y="2154330"/>
                  <a:pt x="8641758" y="2158372"/>
                  <a:pt x="8659387" y="2173815"/>
                </a:cubicBezTo>
                <a:close/>
                <a:moveTo>
                  <a:pt x="8538114" y="2458058"/>
                </a:moveTo>
                <a:cubicBezTo>
                  <a:pt x="8534279" y="2456364"/>
                  <a:pt x="8534746" y="2452999"/>
                  <a:pt x="8532380" y="2451443"/>
                </a:cubicBezTo>
                <a:cubicBezTo>
                  <a:pt x="8530356" y="2457181"/>
                  <a:pt x="8526296" y="2464060"/>
                  <a:pt x="8534719" y="2465741"/>
                </a:cubicBezTo>
                <a:close/>
                <a:moveTo>
                  <a:pt x="8781030" y="1917499"/>
                </a:moveTo>
                <a:cubicBezTo>
                  <a:pt x="8786211" y="1903464"/>
                  <a:pt x="8769957" y="1881487"/>
                  <a:pt x="8756336" y="1884651"/>
                </a:cubicBezTo>
                <a:cubicBezTo>
                  <a:pt x="8762315" y="1896476"/>
                  <a:pt x="8770137" y="1907584"/>
                  <a:pt x="8781030" y="1917499"/>
                </a:cubicBezTo>
                <a:close/>
                <a:moveTo>
                  <a:pt x="8825738" y="1832879"/>
                </a:moveTo>
                <a:cubicBezTo>
                  <a:pt x="8827004" y="1826121"/>
                  <a:pt x="8817308" y="1816959"/>
                  <a:pt x="8804956" y="1813796"/>
                </a:cubicBezTo>
                <a:cubicBezTo>
                  <a:pt x="8798070" y="1827079"/>
                  <a:pt x="8813685" y="1830917"/>
                  <a:pt x="8820507" y="1838523"/>
                </a:cubicBezTo>
                <a:cubicBezTo>
                  <a:pt x="8823675" y="1837117"/>
                  <a:pt x="8825317" y="1835132"/>
                  <a:pt x="8825738" y="1832879"/>
                </a:cubicBezTo>
                <a:close/>
                <a:moveTo>
                  <a:pt x="8849501" y="1802869"/>
                </a:moveTo>
                <a:cubicBezTo>
                  <a:pt x="8858133" y="1786787"/>
                  <a:pt x="8848327" y="1777864"/>
                  <a:pt x="8833759" y="1778569"/>
                </a:cubicBezTo>
                <a:cubicBezTo>
                  <a:pt x="8829521" y="1790471"/>
                  <a:pt x="8835113" y="1798553"/>
                  <a:pt x="8849501" y="1802869"/>
                </a:cubicBezTo>
                <a:close/>
                <a:moveTo>
                  <a:pt x="4025797" y="12729112"/>
                </a:moveTo>
                <a:cubicBezTo>
                  <a:pt x="4025797" y="12729112"/>
                  <a:pt x="4023948" y="12728104"/>
                  <a:pt x="4021637" y="12726843"/>
                </a:cubicBezTo>
                <a:lnTo>
                  <a:pt x="4018394" y="12725075"/>
                </a:lnTo>
                <a:lnTo>
                  <a:pt x="4014699" y="12723060"/>
                </a:lnTo>
                <a:cubicBezTo>
                  <a:pt x="4012850" y="12722051"/>
                  <a:pt x="4011924" y="12721547"/>
                  <a:pt x="4013312" y="12722303"/>
                </a:cubicBezTo>
                <a:lnTo>
                  <a:pt x="4018394" y="12725075"/>
                </a:lnTo>
                <a:close/>
                <a:moveTo>
                  <a:pt x="8814484" y="1892488"/>
                </a:moveTo>
                <a:cubicBezTo>
                  <a:pt x="8823111" y="1871813"/>
                  <a:pt x="8788716" y="1867839"/>
                  <a:pt x="8794268" y="1848356"/>
                </a:cubicBezTo>
                <a:cubicBezTo>
                  <a:pt x="8797438" y="1849246"/>
                  <a:pt x="8799850" y="1847251"/>
                  <a:pt x="8801308" y="1842794"/>
                </a:cubicBezTo>
                <a:cubicBezTo>
                  <a:pt x="8809828" y="1846558"/>
                  <a:pt x="8808941" y="1854329"/>
                  <a:pt x="8821337" y="1856235"/>
                </a:cubicBezTo>
                <a:cubicBezTo>
                  <a:pt x="8821305" y="1833263"/>
                  <a:pt x="8790917" y="1821368"/>
                  <a:pt x="8774289" y="1804838"/>
                </a:cubicBezTo>
                <a:cubicBezTo>
                  <a:pt x="8764239" y="1821824"/>
                  <a:pt x="8800710" y="1821103"/>
                  <a:pt x="8795149" y="1835991"/>
                </a:cubicBezTo>
                <a:cubicBezTo>
                  <a:pt x="8780106" y="1835466"/>
                  <a:pt x="8776672" y="1815584"/>
                  <a:pt x="8766180" y="1823191"/>
                </a:cubicBezTo>
                <a:cubicBezTo>
                  <a:pt x="8770782" y="1832367"/>
                  <a:pt x="8788906" y="1836294"/>
                  <a:pt x="8790435" y="1846662"/>
                </a:cubicBezTo>
                <a:cubicBezTo>
                  <a:pt x="8783338" y="1846587"/>
                  <a:pt x="8771019" y="1832982"/>
                  <a:pt x="8767010" y="1840903"/>
                </a:cubicBezTo>
                <a:cubicBezTo>
                  <a:pt x="8789597" y="1855475"/>
                  <a:pt x="8786367" y="1880065"/>
                  <a:pt x="8814484" y="1892488"/>
                </a:cubicBezTo>
                <a:close/>
                <a:moveTo>
                  <a:pt x="8811919" y="1917883"/>
                </a:moveTo>
                <a:cubicBezTo>
                  <a:pt x="8798771" y="1886566"/>
                  <a:pt x="8760684" y="1848311"/>
                  <a:pt x="8731001" y="1833665"/>
                </a:cubicBezTo>
                <a:cubicBezTo>
                  <a:pt x="8744566" y="1855984"/>
                  <a:pt x="8760346" y="1876730"/>
                  <a:pt x="8787429" y="1893798"/>
                </a:cubicBezTo>
                <a:cubicBezTo>
                  <a:pt x="8794538" y="1903061"/>
                  <a:pt x="8786708" y="1918477"/>
                  <a:pt x="8804881" y="1923446"/>
                </a:cubicBezTo>
                <a:cubicBezTo>
                  <a:pt x="8808241" y="1923910"/>
                  <a:pt x="8810460" y="1922340"/>
                  <a:pt x="8811919" y="1917883"/>
                </a:cubicBezTo>
                <a:close/>
                <a:moveTo>
                  <a:pt x="8800805" y="1952254"/>
                </a:moveTo>
                <a:cubicBezTo>
                  <a:pt x="8807839" y="1942098"/>
                  <a:pt x="8794521" y="1924990"/>
                  <a:pt x="8783984" y="1931558"/>
                </a:cubicBezTo>
                <a:cubicBezTo>
                  <a:pt x="8791561" y="1937456"/>
                  <a:pt x="8785239" y="1949457"/>
                  <a:pt x="8800805" y="1952254"/>
                </a:cubicBezTo>
                <a:close/>
                <a:moveTo>
                  <a:pt x="8851974" y="1838740"/>
                </a:moveTo>
                <a:cubicBezTo>
                  <a:pt x="8853102" y="1838513"/>
                  <a:pt x="8853144" y="1836108"/>
                  <a:pt x="8850768" y="1829957"/>
                </a:cubicBezTo>
                <a:cubicBezTo>
                  <a:pt x="8850007" y="1827070"/>
                  <a:pt x="8853507" y="1826066"/>
                  <a:pt x="8848633" y="1824423"/>
                </a:cubicBezTo>
                <a:cubicBezTo>
                  <a:pt x="8835464" y="1820517"/>
                  <a:pt x="8848595" y="1839423"/>
                  <a:pt x="8851974" y="1838740"/>
                </a:cubicBezTo>
                <a:close/>
                <a:moveTo>
                  <a:pt x="8705427" y="2198749"/>
                </a:moveTo>
                <a:cubicBezTo>
                  <a:pt x="8695763" y="2192949"/>
                  <a:pt x="8681078" y="2213503"/>
                  <a:pt x="8686863" y="2221162"/>
                </a:cubicBezTo>
                <a:cubicBezTo>
                  <a:pt x="8693430" y="2214369"/>
                  <a:pt x="8701711" y="2212925"/>
                  <a:pt x="8705427" y="2198749"/>
                </a:cubicBezTo>
                <a:close/>
                <a:moveTo>
                  <a:pt x="4029094" y="12799001"/>
                </a:moveTo>
                <a:cubicBezTo>
                  <a:pt x="4018909" y="12773562"/>
                  <a:pt x="4016302" y="12744834"/>
                  <a:pt x="4005312" y="12720061"/>
                </a:cubicBezTo>
                <a:cubicBezTo>
                  <a:pt x="3988339" y="12741160"/>
                  <a:pt x="4015102" y="12763709"/>
                  <a:pt x="3995979" y="12774666"/>
                </a:cubicBezTo>
                <a:cubicBezTo>
                  <a:pt x="3976595" y="12718098"/>
                  <a:pt x="3967916" y="12658087"/>
                  <a:pt x="3896447" y="12622424"/>
                </a:cubicBezTo>
                <a:cubicBezTo>
                  <a:pt x="3886261" y="12650096"/>
                  <a:pt x="3917743" y="12661964"/>
                  <a:pt x="3922947" y="12683669"/>
                </a:cubicBezTo>
                <a:cubicBezTo>
                  <a:pt x="3927624" y="12676543"/>
                  <a:pt x="3920673" y="12657641"/>
                  <a:pt x="3933897" y="12658888"/>
                </a:cubicBezTo>
                <a:cubicBezTo>
                  <a:pt x="3955227" y="12690272"/>
                  <a:pt x="3967133" y="12725662"/>
                  <a:pt x="3965071" y="12766116"/>
                </a:cubicBezTo>
                <a:cubicBezTo>
                  <a:pt x="3991284" y="12772592"/>
                  <a:pt x="4006753" y="12812620"/>
                  <a:pt x="4029094" y="12799001"/>
                </a:cubicBezTo>
                <a:close/>
                <a:moveTo>
                  <a:pt x="8820632" y="1956933"/>
                </a:moveTo>
                <a:cubicBezTo>
                  <a:pt x="8830853" y="1925738"/>
                  <a:pt x="8862771" y="1885765"/>
                  <a:pt x="8838146" y="1867743"/>
                </a:cubicBezTo>
                <a:cubicBezTo>
                  <a:pt x="8841602" y="1901409"/>
                  <a:pt x="8790556" y="1929360"/>
                  <a:pt x="8820632" y="1956933"/>
                </a:cubicBezTo>
                <a:close/>
                <a:moveTo>
                  <a:pt x="8717288" y="2203121"/>
                </a:moveTo>
                <a:cubicBezTo>
                  <a:pt x="8710761" y="2218741"/>
                  <a:pt x="8701473" y="2233357"/>
                  <a:pt x="8689835" y="2244415"/>
                </a:cubicBezTo>
                <a:cubicBezTo>
                  <a:pt x="8679626" y="2253681"/>
                  <a:pt x="8659308" y="2243173"/>
                  <a:pt x="8663601" y="2263438"/>
                </a:cubicBezTo>
                <a:cubicBezTo>
                  <a:pt x="8650232" y="2249878"/>
                  <a:pt x="8643182" y="2250844"/>
                  <a:pt x="8630150" y="2239984"/>
                </a:cubicBezTo>
                <a:cubicBezTo>
                  <a:pt x="8628423" y="2225444"/>
                  <a:pt x="8648656" y="2211933"/>
                  <a:pt x="8655113" y="2193867"/>
                </a:cubicBezTo>
                <a:cubicBezTo>
                  <a:pt x="8649394" y="2169910"/>
                  <a:pt x="8614375" y="2170764"/>
                  <a:pt x="8597786" y="2155271"/>
                </a:cubicBezTo>
                <a:cubicBezTo>
                  <a:pt x="8555428" y="2213091"/>
                  <a:pt x="8508239" y="2270308"/>
                  <a:pt x="8452308" y="2305804"/>
                </a:cubicBezTo>
                <a:cubicBezTo>
                  <a:pt x="8374918" y="2355289"/>
                  <a:pt x="8234314" y="2382966"/>
                  <a:pt x="8114443" y="2318777"/>
                </a:cubicBezTo>
                <a:cubicBezTo>
                  <a:pt x="8002892" y="2258773"/>
                  <a:pt x="7968389" y="2168523"/>
                  <a:pt x="7928909" y="2074543"/>
                </a:cubicBezTo>
                <a:cubicBezTo>
                  <a:pt x="7892912" y="2085680"/>
                  <a:pt x="7849597" y="2078788"/>
                  <a:pt x="7809748" y="2079039"/>
                </a:cubicBezTo>
                <a:cubicBezTo>
                  <a:pt x="7815833" y="2066421"/>
                  <a:pt x="7810236" y="2058335"/>
                  <a:pt x="7809983" y="2048529"/>
                </a:cubicBezTo>
                <a:cubicBezTo>
                  <a:pt x="7837581" y="2022965"/>
                  <a:pt x="7875683" y="2025513"/>
                  <a:pt x="7916350" y="2033787"/>
                </a:cubicBezTo>
                <a:cubicBezTo>
                  <a:pt x="7911014" y="1982447"/>
                  <a:pt x="7914453" y="1913553"/>
                  <a:pt x="7939707" y="1842562"/>
                </a:cubicBezTo>
                <a:cubicBezTo>
                  <a:pt x="7977493" y="1736289"/>
                  <a:pt x="8065141" y="1647456"/>
                  <a:pt x="8134508" y="1609224"/>
                </a:cubicBezTo>
                <a:cubicBezTo>
                  <a:pt x="8110678" y="1563997"/>
                  <a:pt x="8069205" y="1525263"/>
                  <a:pt x="8085341" y="1464531"/>
                </a:cubicBezTo>
                <a:cubicBezTo>
                  <a:pt x="8156018" y="1476370"/>
                  <a:pt x="8136921" y="1549571"/>
                  <a:pt x="8171385" y="1585719"/>
                </a:cubicBezTo>
                <a:cubicBezTo>
                  <a:pt x="8213414" y="1587451"/>
                  <a:pt x="8252947" y="1567160"/>
                  <a:pt x="8299525" y="1572433"/>
                </a:cubicBezTo>
                <a:cubicBezTo>
                  <a:pt x="8366031" y="1579878"/>
                  <a:pt x="8453927" y="1616163"/>
                  <a:pt x="8510960" y="1648506"/>
                </a:cubicBezTo>
                <a:cubicBezTo>
                  <a:pt x="8530224" y="1659059"/>
                  <a:pt x="8553101" y="1670697"/>
                  <a:pt x="8569968" y="1683253"/>
                </a:cubicBezTo>
                <a:cubicBezTo>
                  <a:pt x="8628527" y="1725964"/>
                  <a:pt x="8681964" y="1819478"/>
                  <a:pt x="8673425" y="1895303"/>
                </a:cubicBezTo>
                <a:cubicBezTo>
                  <a:pt x="8668243" y="1940466"/>
                  <a:pt x="8671301" y="1987739"/>
                  <a:pt x="8650097" y="2047253"/>
                </a:cubicBezTo>
                <a:cubicBezTo>
                  <a:pt x="8641758" y="2069590"/>
                  <a:pt x="8629770" y="2089805"/>
                  <a:pt x="8621050" y="2112995"/>
                </a:cubicBezTo>
                <a:cubicBezTo>
                  <a:pt x="8623779" y="2131038"/>
                  <a:pt x="8652139" y="2139488"/>
                  <a:pt x="8664088" y="2153951"/>
                </a:cubicBezTo>
                <a:cubicBezTo>
                  <a:pt x="8674624" y="2142789"/>
                  <a:pt x="8668711" y="2114665"/>
                  <a:pt x="8690132" y="2104230"/>
                </a:cubicBezTo>
                <a:cubicBezTo>
                  <a:pt x="8731582" y="2100349"/>
                  <a:pt x="8736873" y="2156262"/>
                  <a:pt x="8717288" y="2203121"/>
                </a:cubicBezTo>
                <a:close/>
                <a:moveTo>
                  <a:pt x="4054592" y="12830184"/>
                </a:moveTo>
                <a:cubicBezTo>
                  <a:pt x="4053830" y="12800738"/>
                  <a:pt x="4053496" y="12771481"/>
                  <a:pt x="4030999" y="12750817"/>
                </a:cubicBezTo>
                <a:cubicBezTo>
                  <a:pt x="4033183" y="12779359"/>
                  <a:pt x="4026319" y="12811052"/>
                  <a:pt x="4054592" y="12830184"/>
                </a:cubicBezTo>
                <a:close/>
                <a:moveTo>
                  <a:pt x="8936666" y="1793429"/>
                </a:moveTo>
                <a:cubicBezTo>
                  <a:pt x="8930605" y="1788710"/>
                  <a:pt x="8934565" y="1779747"/>
                  <a:pt x="8921742" y="1777652"/>
                </a:cubicBezTo>
                <a:cubicBezTo>
                  <a:pt x="8915040" y="1785914"/>
                  <a:pt x="8930528" y="1800409"/>
                  <a:pt x="8936666" y="1793429"/>
                </a:cubicBezTo>
                <a:close/>
                <a:moveTo>
                  <a:pt x="8874117" y="1945364"/>
                </a:moveTo>
                <a:cubicBezTo>
                  <a:pt x="8880529" y="1930853"/>
                  <a:pt x="8881787" y="1917634"/>
                  <a:pt x="8877561" y="1907605"/>
                </a:cubicBezTo>
                <a:cubicBezTo>
                  <a:pt x="8869923" y="1922595"/>
                  <a:pt x="8873154" y="1933716"/>
                  <a:pt x="8874117" y="1945364"/>
                </a:cubicBezTo>
                <a:close/>
                <a:moveTo>
                  <a:pt x="4083868" y="12852822"/>
                </a:moveTo>
                <a:cubicBezTo>
                  <a:pt x="4094135" y="12818036"/>
                  <a:pt x="4069254" y="12786615"/>
                  <a:pt x="4061482" y="12759179"/>
                </a:cubicBezTo>
                <a:cubicBezTo>
                  <a:pt x="4057952" y="12746384"/>
                  <a:pt x="4065866" y="12719240"/>
                  <a:pt x="4040061" y="12730308"/>
                </a:cubicBezTo>
                <a:cubicBezTo>
                  <a:pt x="4050895" y="12747352"/>
                  <a:pt x="4054154" y="12767686"/>
                  <a:pt x="4064608" y="12785583"/>
                </a:cubicBezTo>
                <a:cubicBezTo>
                  <a:pt x="4066781" y="12809525"/>
                  <a:pt x="4065262" y="12834898"/>
                  <a:pt x="4083868" y="12852822"/>
                </a:cubicBezTo>
                <a:close/>
                <a:moveTo>
                  <a:pt x="9020902" y="1683330"/>
                </a:moveTo>
                <a:cubicBezTo>
                  <a:pt x="9011482" y="1711951"/>
                  <a:pt x="8987988" y="1739972"/>
                  <a:pt x="8965193" y="1734452"/>
                </a:cubicBezTo>
                <a:cubicBezTo>
                  <a:pt x="8968661" y="1706148"/>
                  <a:pt x="8989646" y="1659793"/>
                  <a:pt x="9025084" y="1655728"/>
                </a:cubicBezTo>
                <a:cubicBezTo>
                  <a:pt x="9025620" y="1664183"/>
                  <a:pt x="9024042" y="1673789"/>
                  <a:pt x="9020902" y="1683330"/>
                </a:cubicBezTo>
                <a:close/>
                <a:moveTo>
                  <a:pt x="8727825" y="2375572"/>
                </a:moveTo>
                <a:cubicBezTo>
                  <a:pt x="8676923" y="2375528"/>
                  <a:pt x="8621288" y="2403491"/>
                  <a:pt x="8598650" y="2450115"/>
                </a:cubicBezTo>
                <a:cubicBezTo>
                  <a:pt x="8620828" y="2442569"/>
                  <a:pt x="8636790" y="2427176"/>
                  <a:pt x="8657680" y="2414469"/>
                </a:cubicBezTo>
                <a:cubicBezTo>
                  <a:pt x="8681219" y="2400382"/>
                  <a:pt x="8710392" y="2390826"/>
                  <a:pt x="8727825" y="2375572"/>
                </a:cubicBezTo>
                <a:close/>
                <a:moveTo>
                  <a:pt x="4132944" y="12874506"/>
                </a:moveTo>
                <a:cubicBezTo>
                  <a:pt x="4112266" y="12834729"/>
                  <a:pt x="4126672" y="12781343"/>
                  <a:pt x="4079145" y="12752683"/>
                </a:cubicBezTo>
                <a:cubicBezTo>
                  <a:pt x="4097601" y="12794033"/>
                  <a:pt x="4081586" y="12848749"/>
                  <a:pt x="4125516" y="12880927"/>
                </a:cubicBezTo>
                <a:cubicBezTo>
                  <a:pt x="4128881" y="12881392"/>
                  <a:pt x="4131722" y="12879583"/>
                  <a:pt x="4132944" y="12874506"/>
                </a:cubicBezTo>
                <a:close/>
                <a:moveTo>
                  <a:pt x="4036323" y="13173202"/>
                </a:moveTo>
                <a:cubicBezTo>
                  <a:pt x="3867269" y="13127615"/>
                  <a:pt x="3683174" y="13095298"/>
                  <a:pt x="3512849" y="13080301"/>
                </a:cubicBezTo>
                <a:cubicBezTo>
                  <a:pt x="3470833" y="13168467"/>
                  <a:pt x="3432110" y="13242257"/>
                  <a:pt x="3388370" y="13347024"/>
                </a:cubicBezTo>
                <a:cubicBezTo>
                  <a:pt x="3537717" y="13453355"/>
                  <a:pt x="3660265" y="13593806"/>
                  <a:pt x="3810350" y="13684632"/>
                </a:cubicBezTo>
                <a:cubicBezTo>
                  <a:pt x="3845163" y="13510044"/>
                  <a:pt x="3979207" y="13326702"/>
                  <a:pt x="4036323" y="13173202"/>
                </a:cubicBezTo>
                <a:close/>
                <a:moveTo>
                  <a:pt x="4169056" y="12904761"/>
                </a:moveTo>
                <a:cubicBezTo>
                  <a:pt x="4162509" y="12872248"/>
                  <a:pt x="4154301" y="12840024"/>
                  <a:pt x="4136487" y="12812235"/>
                </a:cubicBezTo>
                <a:cubicBezTo>
                  <a:pt x="4150643" y="12806744"/>
                  <a:pt x="4144505" y="12791777"/>
                  <a:pt x="4127205" y="12788219"/>
                </a:cubicBezTo>
                <a:cubicBezTo>
                  <a:pt x="4123905" y="12824550"/>
                  <a:pt x="4146266" y="12851283"/>
                  <a:pt x="4136194" y="12890241"/>
                </a:cubicBezTo>
                <a:cubicBezTo>
                  <a:pt x="4143310" y="12894916"/>
                  <a:pt x="4158362" y="12912803"/>
                  <a:pt x="4169056" y="12904761"/>
                </a:cubicBezTo>
                <a:close/>
                <a:moveTo>
                  <a:pt x="9116090" y="1730251"/>
                </a:moveTo>
                <a:cubicBezTo>
                  <a:pt x="9107341" y="1762675"/>
                  <a:pt x="9055587" y="1781138"/>
                  <a:pt x="9027688" y="1758227"/>
                </a:cubicBezTo>
                <a:cubicBezTo>
                  <a:pt x="9036251" y="1726224"/>
                  <a:pt x="9088669" y="1708558"/>
                  <a:pt x="9116090" y="1730251"/>
                </a:cubicBezTo>
                <a:close/>
                <a:moveTo>
                  <a:pt x="4210571" y="12854672"/>
                </a:moveTo>
                <a:cubicBezTo>
                  <a:pt x="4195577" y="12842430"/>
                  <a:pt x="4171932" y="12815130"/>
                  <a:pt x="4154589" y="12815127"/>
                </a:cubicBezTo>
                <a:cubicBezTo>
                  <a:pt x="4160146" y="12822179"/>
                  <a:pt x="4163240" y="12830185"/>
                  <a:pt x="4163634" y="12838529"/>
                </a:cubicBezTo>
                <a:cubicBezTo>
                  <a:pt x="4173409" y="12846423"/>
                  <a:pt x="4175140" y="12834421"/>
                  <a:pt x="4183676" y="12838192"/>
                </a:cubicBezTo>
                <a:cubicBezTo>
                  <a:pt x="4188196" y="12849894"/>
                  <a:pt x="4197029" y="12859924"/>
                  <a:pt x="4203208" y="12871336"/>
                </a:cubicBezTo>
                <a:close/>
                <a:moveTo>
                  <a:pt x="4021359" y="13305605"/>
                </a:moveTo>
                <a:cubicBezTo>
                  <a:pt x="4022995" y="13300311"/>
                  <a:pt x="4022265" y="13295042"/>
                  <a:pt x="4017566" y="13289519"/>
                </a:cubicBezTo>
                <a:cubicBezTo>
                  <a:pt x="4006083" y="13307425"/>
                  <a:pt x="3967342" y="13340865"/>
                  <a:pt x="3985851" y="13361298"/>
                </a:cubicBezTo>
                <a:cubicBezTo>
                  <a:pt x="3990216" y="13337566"/>
                  <a:pt x="4016445" y="13321483"/>
                  <a:pt x="4021359" y="13305605"/>
                </a:cubicBezTo>
                <a:close/>
                <a:moveTo>
                  <a:pt x="8888818" y="2321017"/>
                </a:moveTo>
                <a:cubicBezTo>
                  <a:pt x="8891499" y="2317292"/>
                  <a:pt x="8893025" y="2313120"/>
                  <a:pt x="8892817" y="2308691"/>
                </a:cubicBezTo>
                <a:cubicBezTo>
                  <a:pt x="8880113" y="2322464"/>
                  <a:pt x="8860619" y="2320483"/>
                  <a:pt x="8849102" y="2337331"/>
                </a:cubicBezTo>
                <a:cubicBezTo>
                  <a:pt x="8862338" y="2339353"/>
                  <a:pt x="8880777" y="2332196"/>
                  <a:pt x="8888818" y="2321017"/>
                </a:cubicBezTo>
                <a:close/>
                <a:moveTo>
                  <a:pt x="3937195" y="13530281"/>
                </a:moveTo>
                <a:cubicBezTo>
                  <a:pt x="3937195" y="13530281"/>
                  <a:pt x="3922216" y="13553792"/>
                  <a:pt x="3937195" y="13530281"/>
                </a:cubicBezTo>
                <a:close/>
                <a:moveTo>
                  <a:pt x="4204552" y="12935254"/>
                </a:moveTo>
                <a:cubicBezTo>
                  <a:pt x="4193374" y="12910909"/>
                  <a:pt x="4199260" y="12862952"/>
                  <a:pt x="4170347" y="12856816"/>
                </a:cubicBezTo>
                <a:cubicBezTo>
                  <a:pt x="4178634" y="12881927"/>
                  <a:pt x="4163138" y="12934318"/>
                  <a:pt x="4204552" y="12935254"/>
                </a:cubicBezTo>
                <a:close/>
                <a:moveTo>
                  <a:pt x="9036546" y="2004338"/>
                </a:moveTo>
                <a:cubicBezTo>
                  <a:pt x="9002176" y="1985565"/>
                  <a:pt x="8955945" y="1943618"/>
                  <a:pt x="8991453" y="1903971"/>
                </a:cubicBezTo>
                <a:cubicBezTo>
                  <a:pt x="9016772" y="1926943"/>
                  <a:pt x="9048294" y="1964952"/>
                  <a:pt x="9036546" y="2004338"/>
                </a:cubicBezTo>
                <a:close/>
                <a:moveTo>
                  <a:pt x="8925015" y="2265781"/>
                </a:moveTo>
                <a:cubicBezTo>
                  <a:pt x="8949414" y="2194427"/>
                  <a:pt x="8911121" y="2147409"/>
                  <a:pt x="8891694" y="2093422"/>
                </a:cubicBezTo>
                <a:cubicBezTo>
                  <a:pt x="8898829" y="2152181"/>
                  <a:pt x="8920715" y="2205214"/>
                  <a:pt x="8925015" y="2265781"/>
                </a:cubicBezTo>
                <a:close/>
                <a:moveTo>
                  <a:pt x="3896788" y="13652607"/>
                </a:moveTo>
                <a:cubicBezTo>
                  <a:pt x="3906540" y="13634574"/>
                  <a:pt x="3913696" y="13614629"/>
                  <a:pt x="3913668" y="13598530"/>
                </a:cubicBezTo>
                <a:lnTo>
                  <a:pt x="3891908" y="13588915"/>
                </a:lnTo>
                <a:cubicBezTo>
                  <a:pt x="3873497" y="13628273"/>
                  <a:pt x="3859586" y="13665534"/>
                  <a:pt x="3864325" y="13695204"/>
                </a:cubicBezTo>
                <a:cubicBezTo>
                  <a:pt x="3874686" y="13686760"/>
                  <a:pt x="3887034" y="13670640"/>
                  <a:pt x="3896788" y="13652607"/>
                </a:cubicBezTo>
                <a:close/>
                <a:moveTo>
                  <a:pt x="3982908" y="13471836"/>
                </a:moveTo>
                <a:cubicBezTo>
                  <a:pt x="3972002" y="13466506"/>
                  <a:pt x="3982688" y="13453865"/>
                  <a:pt x="3965629" y="13450923"/>
                </a:cubicBezTo>
                <a:cubicBezTo>
                  <a:pt x="3961188" y="13458664"/>
                  <a:pt x="3952515" y="13456365"/>
                  <a:pt x="3947598" y="13462874"/>
                </a:cubicBezTo>
                <a:cubicBezTo>
                  <a:pt x="3948563" y="13465598"/>
                  <a:pt x="3950838" y="13468454"/>
                  <a:pt x="3953813" y="13470973"/>
                </a:cubicBezTo>
                <a:lnTo>
                  <a:pt x="3957760" y="13473277"/>
                </a:lnTo>
                <a:lnTo>
                  <a:pt x="3964221" y="13477048"/>
                </a:lnTo>
                <a:cubicBezTo>
                  <a:pt x="3971741" y="13479796"/>
                  <a:pt x="3979604" y="13479313"/>
                  <a:pt x="3982908" y="13471836"/>
                </a:cubicBezTo>
                <a:close/>
                <a:moveTo>
                  <a:pt x="4240781" y="12897129"/>
                </a:moveTo>
                <a:cubicBezTo>
                  <a:pt x="4250943" y="12882214"/>
                  <a:pt x="4247135" y="12872360"/>
                  <a:pt x="4229356" y="12867568"/>
                </a:cubicBezTo>
                <a:cubicBezTo>
                  <a:pt x="4226204" y="12880475"/>
                  <a:pt x="4229586" y="12890141"/>
                  <a:pt x="4240781" y="12897129"/>
                </a:cubicBezTo>
                <a:close/>
                <a:moveTo>
                  <a:pt x="4087687" y="13262541"/>
                </a:moveTo>
                <a:cubicBezTo>
                  <a:pt x="4093252" y="13250955"/>
                  <a:pt x="4095236" y="13233193"/>
                  <a:pt x="4100213" y="13221348"/>
                </a:cubicBezTo>
                <a:cubicBezTo>
                  <a:pt x="4074137" y="13208805"/>
                  <a:pt x="4070185" y="13253530"/>
                  <a:pt x="4053674" y="13266662"/>
                </a:cubicBezTo>
                <a:cubicBezTo>
                  <a:pt x="4072976" y="13279531"/>
                  <a:pt x="4082122" y="13274125"/>
                  <a:pt x="4087687" y="13262541"/>
                </a:cubicBezTo>
                <a:close/>
                <a:moveTo>
                  <a:pt x="4030437" y="13394276"/>
                </a:moveTo>
                <a:cubicBezTo>
                  <a:pt x="4003883" y="13380501"/>
                  <a:pt x="3983279" y="13382121"/>
                  <a:pt x="3975044" y="13415762"/>
                </a:cubicBezTo>
                <a:cubicBezTo>
                  <a:pt x="3986442" y="13431522"/>
                  <a:pt x="4024432" y="13430945"/>
                  <a:pt x="4030437" y="13394276"/>
                </a:cubicBezTo>
                <a:close/>
                <a:moveTo>
                  <a:pt x="8943993" y="2275123"/>
                </a:moveTo>
                <a:cubicBezTo>
                  <a:pt x="8937308" y="2293277"/>
                  <a:pt x="8927920" y="2309917"/>
                  <a:pt x="8916870" y="2323400"/>
                </a:cubicBezTo>
                <a:cubicBezTo>
                  <a:pt x="8877017" y="2372111"/>
                  <a:pt x="8807777" y="2350190"/>
                  <a:pt x="8751059" y="2381756"/>
                </a:cubicBezTo>
                <a:cubicBezTo>
                  <a:pt x="8706038" y="2422572"/>
                  <a:pt x="8651874" y="2455267"/>
                  <a:pt x="8598613" y="2489380"/>
                </a:cubicBezTo>
                <a:cubicBezTo>
                  <a:pt x="8581601" y="2500229"/>
                  <a:pt x="8564596" y="2515672"/>
                  <a:pt x="8548096" y="2524197"/>
                </a:cubicBezTo>
                <a:cubicBezTo>
                  <a:pt x="8544032" y="2526482"/>
                  <a:pt x="8534709" y="2523383"/>
                  <a:pt x="8524875" y="2527200"/>
                </a:cubicBezTo>
                <a:cubicBezTo>
                  <a:pt x="8511354" y="2532450"/>
                  <a:pt x="8498656" y="2550816"/>
                  <a:pt x="8476924" y="2536622"/>
                </a:cubicBezTo>
                <a:cubicBezTo>
                  <a:pt x="8470524" y="2560323"/>
                  <a:pt x="8491783" y="2573287"/>
                  <a:pt x="8479853" y="2599135"/>
                </a:cubicBezTo>
                <a:cubicBezTo>
                  <a:pt x="8461514" y="2608377"/>
                  <a:pt x="8438236" y="2605744"/>
                  <a:pt x="8409973" y="2590195"/>
                </a:cubicBezTo>
                <a:cubicBezTo>
                  <a:pt x="8400917" y="2574970"/>
                  <a:pt x="8409920" y="2553441"/>
                  <a:pt x="8396797" y="2540500"/>
                </a:cubicBezTo>
                <a:cubicBezTo>
                  <a:pt x="8359460" y="2531655"/>
                  <a:pt x="8317603" y="2533057"/>
                  <a:pt x="8291552" y="2511344"/>
                </a:cubicBezTo>
                <a:cubicBezTo>
                  <a:pt x="8260528" y="2485903"/>
                  <a:pt x="8252276" y="2434302"/>
                  <a:pt x="8262677" y="2398086"/>
                </a:cubicBezTo>
                <a:cubicBezTo>
                  <a:pt x="8283559" y="2380785"/>
                  <a:pt x="8304058" y="2395454"/>
                  <a:pt x="8325723" y="2394823"/>
                </a:cubicBezTo>
                <a:lnTo>
                  <a:pt x="8331227" y="2393624"/>
                </a:lnTo>
                <a:lnTo>
                  <a:pt x="8398405" y="2378983"/>
                </a:lnTo>
                <a:cubicBezTo>
                  <a:pt x="8409634" y="2376038"/>
                  <a:pt x="8422356" y="2373751"/>
                  <a:pt x="8434515" y="2371153"/>
                </a:cubicBezTo>
                <a:lnTo>
                  <a:pt x="8458725" y="2363977"/>
                </a:lnTo>
                <a:lnTo>
                  <a:pt x="8467254" y="2361450"/>
                </a:lnTo>
                <a:cubicBezTo>
                  <a:pt x="8507057" y="2342816"/>
                  <a:pt x="8535574" y="2305931"/>
                  <a:pt x="8574900" y="2286067"/>
                </a:cubicBezTo>
                <a:cubicBezTo>
                  <a:pt x="8621222" y="2326430"/>
                  <a:pt x="8576788" y="2410867"/>
                  <a:pt x="8575428" y="2453119"/>
                </a:cubicBezTo>
                <a:cubicBezTo>
                  <a:pt x="8601704" y="2435140"/>
                  <a:pt x="8608898" y="2406179"/>
                  <a:pt x="8629591" y="2389305"/>
                </a:cubicBezTo>
                <a:cubicBezTo>
                  <a:pt x="8657943" y="2366631"/>
                  <a:pt x="8700976" y="2359118"/>
                  <a:pt x="8739140" y="2349962"/>
                </a:cubicBezTo>
                <a:cubicBezTo>
                  <a:pt x="8756870" y="2345553"/>
                  <a:pt x="8776872" y="2340616"/>
                  <a:pt x="8793905" y="2343551"/>
                </a:cubicBezTo>
                <a:cubicBezTo>
                  <a:pt x="8831536" y="2327529"/>
                  <a:pt x="8866416" y="2306209"/>
                  <a:pt x="8900486" y="2280961"/>
                </a:cubicBezTo>
                <a:cubicBezTo>
                  <a:pt x="8910094" y="2187767"/>
                  <a:pt x="8864988" y="2106620"/>
                  <a:pt x="8855726" y="2015802"/>
                </a:cubicBezTo>
                <a:cubicBezTo>
                  <a:pt x="8849582" y="1955950"/>
                  <a:pt x="8869225" y="1898820"/>
                  <a:pt x="8884437" y="1822897"/>
                </a:cubicBezTo>
                <a:cubicBezTo>
                  <a:pt x="8853111" y="1813137"/>
                  <a:pt x="8866265" y="1849048"/>
                  <a:pt x="8863504" y="1870274"/>
                </a:cubicBezTo>
                <a:cubicBezTo>
                  <a:pt x="8856016" y="1924103"/>
                  <a:pt x="8822663" y="1986909"/>
                  <a:pt x="8780312" y="2009008"/>
                </a:cubicBezTo>
                <a:cubicBezTo>
                  <a:pt x="8766462" y="2016153"/>
                  <a:pt x="8743584" y="2026450"/>
                  <a:pt x="8732361" y="2018430"/>
                </a:cubicBezTo>
                <a:cubicBezTo>
                  <a:pt x="8715741" y="2006496"/>
                  <a:pt x="8728343" y="1954927"/>
                  <a:pt x="8728161" y="1928829"/>
                </a:cubicBezTo>
                <a:lnTo>
                  <a:pt x="8725484" y="1906334"/>
                </a:lnTo>
                <a:lnTo>
                  <a:pt x="8716032" y="1826924"/>
                </a:lnTo>
                <a:cubicBezTo>
                  <a:pt x="8711763" y="1811519"/>
                  <a:pt x="8706204" y="1796659"/>
                  <a:pt x="8699102" y="1781979"/>
                </a:cubicBezTo>
                <a:lnTo>
                  <a:pt x="8675454" y="1742364"/>
                </a:lnTo>
                <a:lnTo>
                  <a:pt x="8672914" y="1738110"/>
                </a:lnTo>
                <a:cubicBezTo>
                  <a:pt x="8636133" y="1718797"/>
                  <a:pt x="8614524" y="1693945"/>
                  <a:pt x="8599258" y="1666283"/>
                </a:cubicBezTo>
                <a:cubicBezTo>
                  <a:pt x="8643239" y="1630110"/>
                  <a:pt x="8736545" y="1613690"/>
                  <a:pt x="8801459" y="1654615"/>
                </a:cubicBezTo>
                <a:cubicBezTo>
                  <a:pt x="8840378" y="1679463"/>
                  <a:pt x="8851368" y="1722581"/>
                  <a:pt x="8858476" y="1762962"/>
                </a:cubicBezTo>
                <a:cubicBezTo>
                  <a:pt x="8895085" y="1760772"/>
                  <a:pt x="8948470" y="1747119"/>
                  <a:pt x="8956683" y="1797682"/>
                </a:cubicBezTo>
                <a:cubicBezTo>
                  <a:pt x="8947832" y="1826931"/>
                  <a:pt x="8923598" y="1817243"/>
                  <a:pt x="8907863" y="1828656"/>
                </a:cubicBezTo>
                <a:cubicBezTo>
                  <a:pt x="8884308" y="1926911"/>
                  <a:pt x="8877831" y="2024548"/>
                  <a:pt x="8919596" y="2119014"/>
                </a:cubicBezTo>
                <a:cubicBezTo>
                  <a:pt x="8933785" y="2150281"/>
                  <a:pt x="8954785" y="2179966"/>
                  <a:pt x="8954891" y="2217763"/>
                </a:cubicBezTo>
                <a:cubicBezTo>
                  <a:pt x="8954658" y="2237302"/>
                  <a:pt x="8950678" y="2256969"/>
                  <a:pt x="8943993" y="2275123"/>
                </a:cubicBezTo>
                <a:close/>
                <a:moveTo>
                  <a:pt x="9144136" y="1831654"/>
                </a:moveTo>
                <a:cubicBezTo>
                  <a:pt x="9141829" y="1836001"/>
                  <a:pt x="9139080" y="1839897"/>
                  <a:pt x="9136788" y="1844506"/>
                </a:cubicBezTo>
                <a:cubicBezTo>
                  <a:pt x="9110572" y="1845699"/>
                  <a:pt x="9069534" y="1836255"/>
                  <a:pt x="9043553" y="1825286"/>
                </a:cubicBezTo>
                <a:cubicBezTo>
                  <a:pt x="9035145" y="1774553"/>
                  <a:pt x="9123276" y="1805316"/>
                  <a:pt x="9148828" y="1816095"/>
                </a:cubicBezTo>
                <a:cubicBezTo>
                  <a:pt x="9148303" y="1822507"/>
                  <a:pt x="9146441" y="1827306"/>
                  <a:pt x="9144136" y="1831654"/>
                </a:cubicBezTo>
                <a:close/>
                <a:moveTo>
                  <a:pt x="4233638" y="12958319"/>
                </a:moveTo>
                <a:cubicBezTo>
                  <a:pt x="4226261" y="12939228"/>
                  <a:pt x="4233862" y="12896626"/>
                  <a:pt x="4212251" y="12894737"/>
                </a:cubicBezTo>
                <a:cubicBezTo>
                  <a:pt x="4217159" y="12910183"/>
                  <a:pt x="4217519" y="12926684"/>
                  <a:pt x="4208885" y="12947383"/>
                </a:cubicBezTo>
                <a:cubicBezTo>
                  <a:pt x="4221632" y="12947397"/>
                  <a:pt x="4223042" y="12968447"/>
                  <a:pt x="4233638" y="12958319"/>
                </a:cubicBezTo>
                <a:close/>
                <a:moveTo>
                  <a:pt x="9117073" y="1944229"/>
                </a:moveTo>
                <a:cubicBezTo>
                  <a:pt x="9073296" y="1935124"/>
                  <a:pt x="9059052" y="1902211"/>
                  <a:pt x="9023788" y="1886630"/>
                </a:cubicBezTo>
                <a:cubicBezTo>
                  <a:pt x="9023309" y="1872597"/>
                  <a:pt x="9031600" y="1870117"/>
                  <a:pt x="9035385" y="1861551"/>
                </a:cubicBezTo>
                <a:cubicBezTo>
                  <a:pt x="9077889" y="1874700"/>
                  <a:pt x="9129788" y="1899167"/>
                  <a:pt x="9117073" y="1944229"/>
                </a:cubicBezTo>
                <a:close/>
                <a:moveTo>
                  <a:pt x="4277039" y="12903957"/>
                </a:moveTo>
                <a:cubicBezTo>
                  <a:pt x="4273805" y="12897422"/>
                  <a:pt x="4263990" y="12893085"/>
                  <a:pt x="4260330" y="12886362"/>
                </a:cubicBezTo>
                <a:cubicBezTo>
                  <a:pt x="4253059" y="12900512"/>
                  <a:pt x="4256866" y="12910364"/>
                  <a:pt x="4271753" y="12915921"/>
                </a:cubicBezTo>
                <a:close/>
                <a:moveTo>
                  <a:pt x="4267005" y="12992468"/>
                </a:moveTo>
                <a:cubicBezTo>
                  <a:pt x="4280115" y="12955875"/>
                  <a:pt x="4251333" y="12917113"/>
                  <a:pt x="4233165" y="12903977"/>
                </a:cubicBezTo>
                <a:cubicBezTo>
                  <a:pt x="4243480" y="12923346"/>
                  <a:pt x="4242337" y="12947864"/>
                  <a:pt x="4242424" y="12971904"/>
                </a:cubicBezTo>
                <a:cubicBezTo>
                  <a:pt x="4250065" y="12978856"/>
                  <a:pt x="4261401" y="12984374"/>
                  <a:pt x="4267005" y="12992468"/>
                </a:cubicBezTo>
                <a:close/>
                <a:moveTo>
                  <a:pt x="4308202" y="12922323"/>
                </a:moveTo>
                <a:cubicBezTo>
                  <a:pt x="4291829" y="12907428"/>
                  <a:pt x="4284679" y="12937464"/>
                  <a:pt x="4300840" y="12938987"/>
                </a:cubicBezTo>
                <a:close/>
                <a:moveTo>
                  <a:pt x="4143032" y="13332189"/>
                </a:moveTo>
                <a:lnTo>
                  <a:pt x="4126040" y="13324237"/>
                </a:lnTo>
                <a:lnTo>
                  <a:pt x="4123487" y="13323043"/>
                </a:lnTo>
                <a:cubicBezTo>
                  <a:pt x="4117147" y="13320368"/>
                  <a:pt x="4111982" y="13320512"/>
                  <a:pt x="4111006" y="13330804"/>
                </a:cubicBezTo>
                <a:lnTo>
                  <a:pt x="4120202" y="13334551"/>
                </a:lnTo>
                <a:lnTo>
                  <a:pt x="4129534" y="13338353"/>
                </a:lnTo>
                <a:cubicBezTo>
                  <a:pt x="4135168" y="13339310"/>
                  <a:pt x="4139961" y="13337982"/>
                  <a:pt x="4143032" y="13332189"/>
                </a:cubicBezTo>
                <a:close/>
                <a:moveTo>
                  <a:pt x="4007747" y="13653375"/>
                </a:moveTo>
                <a:cubicBezTo>
                  <a:pt x="4000128" y="13629071"/>
                  <a:pt x="4004200" y="13600230"/>
                  <a:pt x="3980151" y="13581944"/>
                </a:cubicBezTo>
                <a:cubicBezTo>
                  <a:pt x="3972747" y="13602164"/>
                  <a:pt x="3994656" y="13672614"/>
                  <a:pt x="4007747" y="13653375"/>
                </a:cubicBezTo>
                <a:close/>
                <a:moveTo>
                  <a:pt x="4294140" y="13009564"/>
                </a:moveTo>
                <a:cubicBezTo>
                  <a:pt x="4298965" y="12979013"/>
                  <a:pt x="4288832" y="12954618"/>
                  <a:pt x="4280354" y="12929935"/>
                </a:cubicBezTo>
                <a:cubicBezTo>
                  <a:pt x="4273869" y="12960774"/>
                  <a:pt x="4273113" y="12989039"/>
                  <a:pt x="4294140" y="13009564"/>
                </a:cubicBezTo>
                <a:close/>
                <a:moveTo>
                  <a:pt x="4339429" y="12950930"/>
                </a:moveTo>
                <a:cubicBezTo>
                  <a:pt x="4334448" y="12947197"/>
                  <a:pt x="4334390" y="12941554"/>
                  <a:pt x="4325101" y="12939492"/>
                </a:cubicBezTo>
                <a:lnTo>
                  <a:pt x="4319626" y="12951884"/>
                </a:lnTo>
                <a:cubicBezTo>
                  <a:pt x="4328636" y="12956886"/>
                  <a:pt x="4335366" y="12957816"/>
                  <a:pt x="4339429" y="12950930"/>
                </a:cubicBezTo>
                <a:close/>
                <a:moveTo>
                  <a:pt x="4180793" y="13335596"/>
                </a:moveTo>
                <a:cubicBezTo>
                  <a:pt x="4164580" y="13328432"/>
                  <a:pt x="4144447" y="13300131"/>
                  <a:pt x="4128846" y="13319281"/>
                </a:cubicBezTo>
                <a:cubicBezTo>
                  <a:pt x="4145288" y="13322461"/>
                  <a:pt x="4169772" y="13345535"/>
                  <a:pt x="4180793" y="13335596"/>
                </a:cubicBezTo>
                <a:close/>
                <a:moveTo>
                  <a:pt x="4325555" y="13037744"/>
                </a:moveTo>
                <a:cubicBezTo>
                  <a:pt x="4332418" y="13006050"/>
                  <a:pt x="4319962" y="12981140"/>
                  <a:pt x="4307929" y="12956418"/>
                </a:cubicBezTo>
                <a:cubicBezTo>
                  <a:pt x="4298418" y="12989495"/>
                  <a:pt x="4297333" y="13019656"/>
                  <a:pt x="4325555" y="13037744"/>
                </a:cubicBezTo>
                <a:close/>
                <a:moveTo>
                  <a:pt x="4352740" y="12976217"/>
                </a:moveTo>
                <a:cubicBezTo>
                  <a:pt x="4361964" y="12968037"/>
                  <a:pt x="4347013" y="12952238"/>
                  <a:pt x="4340110" y="12960934"/>
                </a:cubicBezTo>
                <a:cubicBezTo>
                  <a:pt x="4348218" y="12964517"/>
                  <a:pt x="4340749" y="12974494"/>
                  <a:pt x="4352740" y="12976217"/>
                </a:cubicBezTo>
                <a:close/>
                <a:moveTo>
                  <a:pt x="4050089" y="13705277"/>
                </a:moveTo>
                <a:cubicBezTo>
                  <a:pt x="4037539" y="13678284"/>
                  <a:pt x="4052066" y="13640785"/>
                  <a:pt x="4022283" y="13620476"/>
                </a:cubicBezTo>
                <a:cubicBezTo>
                  <a:pt x="4026498" y="13647872"/>
                  <a:pt x="4025448" y="13701029"/>
                  <a:pt x="4050089" y="13705277"/>
                </a:cubicBezTo>
                <a:close/>
                <a:moveTo>
                  <a:pt x="4155312" y="13482135"/>
                </a:moveTo>
                <a:cubicBezTo>
                  <a:pt x="4125354" y="13471452"/>
                  <a:pt x="4092734" y="13452953"/>
                  <a:pt x="4071578" y="13465053"/>
                </a:cubicBezTo>
                <a:cubicBezTo>
                  <a:pt x="4101107" y="13475548"/>
                  <a:pt x="4137438" y="13501814"/>
                  <a:pt x="4155312" y="13482135"/>
                </a:cubicBezTo>
                <a:close/>
                <a:moveTo>
                  <a:pt x="4073453" y="13682407"/>
                </a:moveTo>
                <a:cubicBezTo>
                  <a:pt x="4066184" y="13670003"/>
                  <a:pt x="4074302" y="13651631"/>
                  <a:pt x="4058229" y="13642997"/>
                </a:cubicBezTo>
                <a:cubicBezTo>
                  <a:pt x="4055929" y="13656280"/>
                  <a:pt x="4059019" y="13690838"/>
                  <a:pt x="4073453" y="13682407"/>
                </a:cubicBezTo>
                <a:close/>
                <a:moveTo>
                  <a:pt x="4354577" y="13050567"/>
                </a:moveTo>
                <a:cubicBezTo>
                  <a:pt x="4346246" y="13029013"/>
                  <a:pt x="4357188" y="12999632"/>
                  <a:pt x="4335317" y="12983329"/>
                </a:cubicBezTo>
                <a:cubicBezTo>
                  <a:pt x="4333649" y="13005572"/>
                  <a:pt x="4331800" y="13059399"/>
                  <a:pt x="4354577" y="13050567"/>
                </a:cubicBezTo>
                <a:close/>
                <a:moveTo>
                  <a:pt x="4376234" y="13080053"/>
                </a:moveTo>
                <a:cubicBezTo>
                  <a:pt x="4390508" y="13059293"/>
                  <a:pt x="4377994" y="13002185"/>
                  <a:pt x="4359643" y="12994077"/>
                </a:cubicBezTo>
                <a:cubicBezTo>
                  <a:pt x="4367652" y="13022129"/>
                  <a:pt x="4358187" y="13056248"/>
                  <a:pt x="4376234" y="13080053"/>
                </a:cubicBezTo>
                <a:close/>
                <a:moveTo>
                  <a:pt x="4414676" y="13159541"/>
                </a:moveTo>
                <a:cubicBezTo>
                  <a:pt x="4414413" y="13148341"/>
                  <a:pt x="4402694" y="13131578"/>
                  <a:pt x="4407717" y="13118476"/>
                </a:cubicBezTo>
                <a:cubicBezTo>
                  <a:pt x="4366933" y="13099946"/>
                  <a:pt x="4336453" y="13065030"/>
                  <a:pt x="4301294" y="13037238"/>
                </a:cubicBezTo>
                <a:cubicBezTo>
                  <a:pt x="4244402" y="12991673"/>
                  <a:pt x="4199857" y="12959735"/>
                  <a:pt x="4143161" y="12918343"/>
                </a:cubicBezTo>
                <a:cubicBezTo>
                  <a:pt x="4047041" y="12847274"/>
                  <a:pt x="3947877" y="12769243"/>
                  <a:pt x="3855933" y="12702573"/>
                </a:cubicBezTo>
                <a:cubicBezTo>
                  <a:pt x="3843171" y="12693361"/>
                  <a:pt x="3823839" y="12664391"/>
                  <a:pt x="3808130" y="12676856"/>
                </a:cubicBezTo>
                <a:cubicBezTo>
                  <a:pt x="3798782" y="12669151"/>
                  <a:pt x="3803049" y="12697592"/>
                  <a:pt x="3793086" y="12690126"/>
                </a:cubicBezTo>
                <a:cubicBezTo>
                  <a:pt x="3785920" y="12710961"/>
                  <a:pt x="3811986" y="12714308"/>
                  <a:pt x="3822611" y="12722577"/>
                </a:cubicBezTo>
                <a:cubicBezTo>
                  <a:pt x="3860141" y="12751926"/>
                  <a:pt x="3900939" y="12779656"/>
                  <a:pt x="3941409" y="12809283"/>
                </a:cubicBezTo>
                <a:cubicBezTo>
                  <a:pt x="4099679" y="12926707"/>
                  <a:pt x="4236610" y="13061258"/>
                  <a:pt x="4410077" y="13168545"/>
                </a:cubicBezTo>
                <a:cubicBezTo>
                  <a:pt x="4413580" y="13166390"/>
                  <a:pt x="4414764" y="13163274"/>
                  <a:pt x="4414676" y="13159541"/>
                </a:cubicBezTo>
                <a:close/>
                <a:moveTo>
                  <a:pt x="4140086" y="13784364"/>
                </a:moveTo>
                <a:cubicBezTo>
                  <a:pt x="4114495" y="13777653"/>
                  <a:pt x="4122753" y="13757811"/>
                  <a:pt x="4103503" y="13748283"/>
                </a:cubicBezTo>
                <a:cubicBezTo>
                  <a:pt x="4081746" y="13769822"/>
                  <a:pt x="4134906" y="13803013"/>
                  <a:pt x="4140086" y="13784364"/>
                </a:cubicBezTo>
                <a:close/>
                <a:moveTo>
                  <a:pt x="4142541" y="13778810"/>
                </a:moveTo>
                <a:cubicBezTo>
                  <a:pt x="4147120" y="13769599"/>
                  <a:pt x="4144503" y="13762825"/>
                  <a:pt x="4138621" y="13757672"/>
                </a:cubicBezTo>
                <a:cubicBezTo>
                  <a:pt x="4134657" y="13766645"/>
                  <a:pt x="4136657" y="13773657"/>
                  <a:pt x="4142541" y="13778810"/>
                </a:cubicBezTo>
                <a:close/>
                <a:moveTo>
                  <a:pt x="9340265" y="2017050"/>
                </a:moveTo>
                <a:cubicBezTo>
                  <a:pt x="9321098" y="1980401"/>
                  <a:pt x="9329895" y="1933050"/>
                  <a:pt x="9327063" y="1890297"/>
                </a:cubicBezTo>
                <a:cubicBezTo>
                  <a:pt x="9343463" y="1925211"/>
                  <a:pt x="9332727" y="1975804"/>
                  <a:pt x="9340265" y="2017050"/>
                </a:cubicBezTo>
                <a:close/>
                <a:moveTo>
                  <a:pt x="4445797" y="13110789"/>
                </a:moveTo>
                <a:cubicBezTo>
                  <a:pt x="4414168" y="13095792"/>
                  <a:pt x="4436241" y="13036603"/>
                  <a:pt x="4407195" y="13009981"/>
                </a:cubicBezTo>
                <a:cubicBezTo>
                  <a:pt x="4400233" y="13039589"/>
                  <a:pt x="4418750" y="13060026"/>
                  <a:pt x="4410557" y="13090111"/>
                </a:cubicBezTo>
                <a:cubicBezTo>
                  <a:pt x="4397911" y="13065629"/>
                  <a:pt x="4409886" y="13031597"/>
                  <a:pt x="4386774" y="13011171"/>
                </a:cubicBezTo>
                <a:cubicBezTo>
                  <a:pt x="4384123" y="13039109"/>
                  <a:pt x="4403253" y="13059308"/>
                  <a:pt x="4390564" y="13091491"/>
                </a:cubicBezTo>
                <a:cubicBezTo>
                  <a:pt x="4409391" y="13100832"/>
                  <a:pt x="4414299" y="13116278"/>
                  <a:pt x="4440322" y="13123180"/>
                </a:cubicBezTo>
                <a:close/>
                <a:moveTo>
                  <a:pt x="4458174" y="13116257"/>
                </a:moveTo>
                <a:cubicBezTo>
                  <a:pt x="4458002" y="13099328"/>
                  <a:pt x="4466020" y="13078870"/>
                  <a:pt x="4449846" y="13068149"/>
                </a:cubicBezTo>
                <a:cubicBezTo>
                  <a:pt x="4446513" y="13086082"/>
                  <a:pt x="4449573" y="13102244"/>
                  <a:pt x="4458174" y="13116257"/>
                </a:cubicBezTo>
                <a:close/>
                <a:moveTo>
                  <a:pt x="9358626" y="2029658"/>
                </a:moveTo>
                <a:cubicBezTo>
                  <a:pt x="9348085" y="1993629"/>
                  <a:pt x="9336953" y="1943967"/>
                  <a:pt x="9345487" y="1909681"/>
                </a:cubicBezTo>
                <a:cubicBezTo>
                  <a:pt x="9355871" y="1927641"/>
                  <a:pt x="9350196" y="1950848"/>
                  <a:pt x="9353000" y="1972143"/>
                </a:cubicBezTo>
                <a:cubicBezTo>
                  <a:pt x="9355140" y="1992632"/>
                  <a:pt x="9368785" y="2013575"/>
                  <a:pt x="9358626" y="2029658"/>
                </a:cubicBezTo>
                <a:close/>
                <a:moveTo>
                  <a:pt x="9304463" y="2222887"/>
                </a:moveTo>
                <a:cubicBezTo>
                  <a:pt x="9306341" y="2192102"/>
                  <a:pt x="9299559" y="2163610"/>
                  <a:pt x="9282648" y="2137272"/>
                </a:cubicBezTo>
                <a:cubicBezTo>
                  <a:pt x="9212495" y="2189900"/>
                  <a:pt x="9172304" y="2284320"/>
                  <a:pt x="9125270" y="2366540"/>
                </a:cubicBezTo>
                <a:cubicBezTo>
                  <a:pt x="9069368" y="2464217"/>
                  <a:pt x="9039178" y="2540621"/>
                  <a:pt x="9009394" y="2629952"/>
                </a:cubicBezTo>
                <a:cubicBezTo>
                  <a:pt x="8985532" y="2698954"/>
                  <a:pt x="8968922" y="2771160"/>
                  <a:pt x="8991286" y="2824383"/>
                </a:cubicBezTo>
                <a:cubicBezTo>
                  <a:pt x="9005045" y="2815165"/>
                  <a:pt x="9031204" y="2803268"/>
                  <a:pt x="9034052" y="2784130"/>
                </a:cubicBezTo>
                <a:cubicBezTo>
                  <a:pt x="9031263" y="2786977"/>
                  <a:pt x="9027286" y="2786750"/>
                  <a:pt x="9023924" y="2786284"/>
                </a:cubicBezTo>
                <a:cubicBezTo>
                  <a:pt x="8999190" y="2731504"/>
                  <a:pt x="9010999" y="2650547"/>
                  <a:pt x="9035366" y="2574630"/>
                </a:cubicBezTo>
                <a:cubicBezTo>
                  <a:pt x="9061995" y="2493593"/>
                  <a:pt x="9116836" y="2408705"/>
                  <a:pt x="9156568" y="2344165"/>
                </a:cubicBezTo>
                <a:cubicBezTo>
                  <a:pt x="9194127" y="2282235"/>
                  <a:pt x="9220002" y="2202905"/>
                  <a:pt x="9275193" y="2195677"/>
                </a:cubicBezTo>
                <a:cubicBezTo>
                  <a:pt x="9284617" y="2196271"/>
                  <a:pt x="9298573" y="2213145"/>
                  <a:pt x="9304463" y="2222887"/>
                </a:cubicBezTo>
                <a:close/>
                <a:moveTo>
                  <a:pt x="9236794" y="2389181"/>
                </a:moveTo>
                <a:cubicBezTo>
                  <a:pt x="9239514" y="2382504"/>
                  <a:pt x="9241361" y="2375512"/>
                  <a:pt x="9241843" y="2368076"/>
                </a:cubicBezTo>
                <a:cubicBezTo>
                  <a:pt x="9203392" y="2411255"/>
                  <a:pt x="9170317" y="2466498"/>
                  <a:pt x="9146247" y="2526740"/>
                </a:cubicBezTo>
                <a:cubicBezTo>
                  <a:pt x="9129809" y="2567408"/>
                  <a:pt x="9108727" y="2607044"/>
                  <a:pt x="9116075" y="2634256"/>
                </a:cubicBezTo>
                <a:cubicBezTo>
                  <a:pt x="9131384" y="2596149"/>
                  <a:pt x="9138468" y="2565115"/>
                  <a:pt x="9156812" y="2529369"/>
                </a:cubicBezTo>
                <a:cubicBezTo>
                  <a:pt x="9175721" y="2492342"/>
                  <a:pt x="9186614" y="2471150"/>
                  <a:pt x="9202041" y="2444312"/>
                </a:cubicBezTo>
                <a:cubicBezTo>
                  <a:pt x="9212619" y="2426423"/>
                  <a:pt x="9228635" y="2409215"/>
                  <a:pt x="9236794" y="2389181"/>
                </a:cubicBezTo>
                <a:close/>
                <a:moveTo>
                  <a:pt x="4306884" y="13555745"/>
                </a:moveTo>
                <a:cubicBezTo>
                  <a:pt x="4302126" y="13543428"/>
                  <a:pt x="4284780" y="13538829"/>
                  <a:pt x="4279790" y="13557050"/>
                </a:cubicBezTo>
                <a:cubicBezTo>
                  <a:pt x="4292022" y="13563988"/>
                  <a:pt x="4300836" y="13564818"/>
                  <a:pt x="4306884" y="13555745"/>
                </a:cubicBezTo>
                <a:close/>
                <a:moveTo>
                  <a:pt x="4372391" y="13407485"/>
                </a:moveTo>
                <a:cubicBezTo>
                  <a:pt x="4408465" y="13335077"/>
                  <a:pt x="4288883" y="13355268"/>
                  <a:pt x="4254100" y="13348581"/>
                </a:cubicBezTo>
                <a:cubicBezTo>
                  <a:pt x="4247731" y="13364151"/>
                  <a:pt x="4253908" y="13375561"/>
                  <a:pt x="4248392" y="13391508"/>
                </a:cubicBezTo>
                <a:cubicBezTo>
                  <a:pt x="4292710" y="13405472"/>
                  <a:pt x="4327649" y="13393333"/>
                  <a:pt x="4372391" y="13407485"/>
                </a:cubicBezTo>
                <a:close/>
                <a:moveTo>
                  <a:pt x="4548035" y="13025531"/>
                </a:moveTo>
                <a:cubicBezTo>
                  <a:pt x="4552019" y="13018083"/>
                  <a:pt x="4554433" y="13008649"/>
                  <a:pt x="4554721" y="12997030"/>
                </a:cubicBezTo>
                <a:cubicBezTo>
                  <a:pt x="4493449" y="12938295"/>
                  <a:pt x="4418214" y="12889222"/>
                  <a:pt x="4350605" y="12837900"/>
                </a:cubicBezTo>
                <a:cubicBezTo>
                  <a:pt x="4315493" y="12811152"/>
                  <a:pt x="4278056" y="12779289"/>
                  <a:pt x="4252292" y="12760246"/>
                </a:cubicBezTo>
                <a:cubicBezTo>
                  <a:pt x="4222402" y="12737846"/>
                  <a:pt x="4189729" y="12722900"/>
                  <a:pt x="4161074" y="12700025"/>
                </a:cubicBezTo>
                <a:cubicBezTo>
                  <a:pt x="4133980" y="12679372"/>
                  <a:pt x="4110763" y="12652261"/>
                  <a:pt x="4083670" y="12631609"/>
                </a:cubicBezTo>
                <a:cubicBezTo>
                  <a:pt x="4057672" y="12611951"/>
                  <a:pt x="4030499" y="12598413"/>
                  <a:pt x="4004639" y="12577284"/>
                </a:cubicBezTo>
                <a:cubicBezTo>
                  <a:pt x="3982670" y="12558895"/>
                  <a:pt x="3962487" y="12534146"/>
                  <a:pt x="3933901" y="12526112"/>
                </a:cubicBezTo>
                <a:cubicBezTo>
                  <a:pt x="3912842" y="12540299"/>
                  <a:pt x="3879293" y="12564286"/>
                  <a:pt x="3872652" y="12587397"/>
                </a:cubicBezTo>
                <a:cubicBezTo>
                  <a:pt x="4002147" y="12670658"/>
                  <a:pt x="4157677" y="12791978"/>
                  <a:pt x="4276292" y="12883711"/>
                </a:cubicBezTo>
                <a:cubicBezTo>
                  <a:pt x="4323787" y="12920527"/>
                  <a:pt x="4372455" y="12951223"/>
                  <a:pt x="4413687" y="12983740"/>
                </a:cubicBezTo>
                <a:cubicBezTo>
                  <a:pt x="4436701" y="13002080"/>
                  <a:pt x="4454763" y="13035084"/>
                  <a:pt x="4484866" y="13044299"/>
                </a:cubicBezTo>
                <a:cubicBezTo>
                  <a:pt x="4510006" y="13052343"/>
                  <a:pt x="4536084" y="13047875"/>
                  <a:pt x="4548035" y="13025531"/>
                </a:cubicBezTo>
                <a:close/>
                <a:moveTo>
                  <a:pt x="9405502" y="2052623"/>
                </a:moveTo>
                <a:cubicBezTo>
                  <a:pt x="9391040" y="2046233"/>
                  <a:pt x="9405330" y="2025397"/>
                  <a:pt x="9385235" y="2028300"/>
                </a:cubicBezTo>
                <a:cubicBezTo>
                  <a:pt x="9376935" y="1996458"/>
                  <a:pt x="9374781" y="1962209"/>
                  <a:pt x="9366670" y="1929938"/>
                </a:cubicBezTo>
                <a:cubicBezTo>
                  <a:pt x="9357900" y="1967045"/>
                  <a:pt x="9384163" y="2004262"/>
                  <a:pt x="9371097" y="2033835"/>
                </a:cubicBezTo>
                <a:cubicBezTo>
                  <a:pt x="9361053" y="1990977"/>
                  <a:pt x="9355928" y="1946195"/>
                  <a:pt x="9356950" y="1899005"/>
                </a:cubicBezTo>
                <a:cubicBezTo>
                  <a:pt x="9397217" y="1918334"/>
                  <a:pt x="9368200" y="1978255"/>
                  <a:pt x="9392432" y="2012013"/>
                </a:cubicBezTo>
                <a:cubicBezTo>
                  <a:pt x="9394669" y="1987389"/>
                  <a:pt x="9384233" y="1968434"/>
                  <a:pt x="9387699" y="1943328"/>
                </a:cubicBezTo>
                <a:cubicBezTo>
                  <a:pt x="9404368" y="1975794"/>
                  <a:pt x="9402169" y="2015291"/>
                  <a:pt x="9405502" y="2052623"/>
                </a:cubicBezTo>
                <a:close/>
                <a:moveTo>
                  <a:pt x="9273546" y="2358628"/>
                </a:moveTo>
                <a:cubicBezTo>
                  <a:pt x="9279075" y="2308041"/>
                  <a:pt x="9316643" y="2250704"/>
                  <a:pt x="9273853" y="2211402"/>
                </a:cubicBezTo>
                <a:cubicBezTo>
                  <a:pt x="9234751" y="2214521"/>
                  <a:pt x="9218421" y="2261865"/>
                  <a:pt x="9195871" y="2301362"/>
                </a:cubicBezTo>
                <a:cubicBezTo>
                  <a:pt x="9170823" y="2345365"/>
                  <a:pt x="9136161" y="2389198"/>
                  <a:pt x="9110457" y="2436990"/>
                </a:cubicBezTo>
                <a:cubicBezTo>
                  <a:pt x="9073383" y="2504744"/>
                  <a:pt x="9047498" y="2579480"/>
                  <a:pt x="9036295" y="2633679"/>
                </a:cubicBezTo>
                <a:cubicBezTo>
                  <a:pt x="9025787" y="2680537"/>
                  <a:pt x="9009277" y="2732901"/>
                  <a:pt x="9032357" y="2766044"/>
                </a:cubicBezTo>
                <a:cubicBezTo>
                  <a:pt x="9065895" y="2751288"/>
                  <a:pt x="9104465" y="2697454"/>
                  <a:pt x="9124416" y="2660378"/>
                </a:cubicBezTo>
                <a:cubicBezTo>
                  <a:pt x="9113326" y="2655477"/>
                  <a:pt x="9103625" y="2657820"/>
                  <a:pt x="9092755" y="2644348"/>
                </a:cubicBezTo>
                <a:cubicBezTo>
                  <a:pt x="9107872" y="2628592"/>
                  <a:pt x="9102806" y="2605448"/>
                  <a:pt x="9109909" y="2583601"/>
                </a:cubicBezTo>
                <a:cubicBezTo>
                  <a:pt x="9134425" y="2510809"/>
                  <a:pt x="9176588" y="2431536"/>
                  <a:pt x="9232619" y="2349723"/>
                </a:cubicBezTo>
                <a:cubicBezTo>
                  <a:pt x="9245683" y="2347847"/>
                  <a:pt x="9256365" y="2361745"/>
                  <a:pt x="9273546" y="2358628"/>
                </a:cubicBezTo>
                <a:close/>
                <a:moveTo>
                  <a:pt x="9158978" y="2631167"/>
                </a:moveTo>
                <a:cubicBezTo>
                  <a:pt x="9154814" y="2600760"/>
                  <a:pt x="9173266" y="2564532"/>
                  <a:pt x="9181118" y="2531272"/>
                </a:cubicBezTo>
                <a:cubicBezTo>
                  <a:pt x="9186477" y="2561187"/>
                  <a:pt x="9173435" y="2596234"/>
                  <a:pt x="9158978" y="2631167"/>
                </a:cubicBezTo>
                <a:close/>
                <a:moveTo>
                  <a:pt x="9295101" y="2364073"/>
                </a:moveTo>
                <a:cubicBezTo>
                  <a:pt x="9303317" y="2330480"/>
                  <a:pt x="9317087" y="2282004"/>
                  <a:pt x="9305870" y="2261241"/>
                </a:cubicBezTo>
                <a:cubicBezTo>
                  <a:pt x="9310341" y="2293811"/>
                  <a:pt x="9282584" y="2333557"/>
                  <a:pt x="9295101" y="2364073"/>
                </a:cubicBezTo>
                <a:close/>
                <a:moveTo>
                  <a:pt x="4415702" y="13413344"/>
                </a:moveTo>
                <a:cubicBezTo>
                  <a:pt x="4422595" y="13400049"/>
                  <a:pt x="4414908" y="13392056"/>
                  <a:pt x="4408878" y="13383775"/>
                </a:cubicBezTo>
                <a:cubicBezTo>
                  <a:pt x="4394912" y="13388838"/>
                  <a:pt x="4400956" y="13406318"/>
                  <a:pt x="4415702" y="13413344"/>
                </a:cubicBezTo>
                <a:close/>
                <a:moveTo>
                  <a:pt x="9426025" y="2077430"/>
                </a:moveTo>
                <a:cubicBezTo>
                  <a:pt x="9409418" y="2041393"/>
                  <a:pt x="9407184" y="2000431"/>
                  <a:pt x="9404906" y="1958424"/>
                </a:cubicBezTo>
                <a:cubicBezTo>
                  <a:pt x="9421436" y="1973928"/>
                  <a:pt x="9413804" y="1999255"/>
                  <a:pt x="9417379" y="2018773"/>
                </a:cubicBezTo>
                <a:cubicBezTo>
                  <a:pt x="9420530" y="2038102"/>
                  <a:pt x="9432614" y="2056767"/>
                  <a:pt x="9426025" y="2077430"/>
                </a:cubicBezTo>
                <a:close/>
                <a:moveTo>
                  <a:pt x="9190774" y="2660955"/>
                </a:moveTo>
                <a:cubicBezTo>
                  <a:pt x="9185382" y="2654988"/>
                  <a:pt x="9187719" y="2646291"/>
                  <a:pt x="9188460" y="2638937"/>
                </a:cubicBezTo>
                <a:cubicBezTo>
                  <a:pt x="9182730" y="2634869"/>
                  <a:pt x="9179595" y="2644238"/>
                  <a:pt x="9172713" y="2637100"/>
                </a:cubicBezTo>
                <a:cubicBezTo>
                  <a:pt x="9185709" y="2611093"/>
                  <a:pt x="9171055" y="2579526"/>
                  <a:pt x="9192152" y="2560170"/>
                </a:cubicBezTo>
                <a:cubicBezTo>
                  <a:pt x="9203636" y="2563708"/>
                  <a:pt x="9189980" y="2573037"/>
                  <a:pt x="9193273" y="2578076"/>
                </a:cubicBezTo>
                <a:cubicBezTo>
                  <a:pt x="9197389" y="2577847"/>
                  <a:pt x="9201422" y="2575532"/>
                  <a:pt x="9205035" y="2573032"/>
                </a:cubicBezTo>
                <a:cubicBezTo>
                  <a:pt x="9212650" y="2583054"/>
                  <a:pt x="9201596" y="2595580"/>
                  <a:pt x="9199802" y="2607590"/>
                </a:cubicBezTo>
                <a:cubicBezTo>
                  <a:pt x="9196049" y="2627440"/>
                  <a:pt x="9200042" y="2650200"/>
                  <a:pt x="9190774" y="2660955"/>
                </a:cubicBezTo>
                <a:close/>
                <a:moveTo>
                  <a:pt x="9445057" y="2090335"/>
                </a:moveTo>
                <a:cubicBezTo>
                  <a:pt x="9426888" y="2055533"/>
                  <a:pt x="9431116" y="2012605"/>
                  <a:pt x="9422607" y="1974347"/>
                </a:cubicBezTo>
                <a:cubicBezTo>
                  <a:pt x="9441800" y="1979223"/>
                  <a:pt x="9434956" y="2009667"/>
                  <a:pt x="9437605" y="2027830"/>
                </a:cubicBezTo>
                <a:cubicBezTo>
                  <a:pt x="9440577" y="2048709"/>
                  <a:pt x="9452157" y="2070817"/>
                  <a:pt x="9445057" y="2090335"/>
                </a:cubicBezTo>
                <a:close/>
                <a:moveTo>
                  <a:pt x="4255924" y="13848823"/>
                </a:moveTo>
                <a:cubicBezTo>
                  <a:pt x="4234890" y="13819103"/>
                  <a:pt x="4230848" y="13782081"/>
                  <a:pt x="4205932" y="13754220"/>
                </a:cubicBezTo>
                <a:cubicBezTo>
                  <a:pt x="4189805" y="13771095"/>
                  <a:pt x="4174204" y="13790247"/>
                  <a:pt x="4160218" y="13812665"/>
                </a:cubicBezTo>
                <a:cubicBezTo>
                  <a:pt x="4186261" y="13833364"/>
                  <a:pt x="4236378" y="13859593"/>
                  <a:pt x="4255924" y="13848823"/>
                </a:cubicBezTo>
                <a:close/>
                <a:moveTo>
                  <a:pt x="9209804" y="2680611"/>
                </a:moveTo>
                <a:cubicBezTo>
                  <a:pt x="9201353" y="2667269"/>
                  <a:pt x="9211074" y="2645268"/>
                  <a:pt x="9213329" y="2628565"/>
                </a:cubicBezTo>
                <a:cubicBezTo>
                  <a:pt x="9216201" y="2611629"/>
                  <a:pt x="9212612" y="2587287"/>
                  <a:pt x="9228969" y="2583895"/>
                </a:cubicBezTo>
                <a:cubicBezTo>
                  <a:pt x="9225952" y="2613915"/>
                  <a:pt x="9221559" y="2657486"/>
                  <a:pt x="9209804" y="2680611"/>
                </a:cubicBezTo>
                <a:close/>
                <a:moveTo>
                  <a:pt x="4622534" y="13110234"/>
                </a:moveTo>
                <a:cubicBezTo>
                  <a:pt x="4597519" y="13084882"/>
                  <a:pt x="4595249" y="13032300"/>
                  <a:pt x="4564192" y="13020621"/>
                </a:cubicBezTo>
                <a:cubicBezTo>
                  <a:pt x="4566768" y="13030951"/>
                  <a:pt x="4563190" y="13043669"/>
                  <a:pt x="4557765" y="13057104"/>
                </a:cubicBezTo>
                <a:cubicBezTo>
                  <a:pt x="4539198" y="13062178"/>
                  <a:pt x="4516349" y="13056168"/>
                  <a:pt x="4502256" y="13071900"/>
                </a:cubicBezTo>
                <a:cubicBezTo>
                  <a:pt x="4495853" y="13095627"/>
                  <a:pt x="4518195" y="13108561"/>
                  <a:pt x="4509141" y="13133670"/>
                </a:cubicBezTo>
                <a:cubicBezTo>
                  <a:pt x="4480767" y="13139007"/>
                  <a:pt x="4445304" y="13126913"/>
                  <a:pt x="4427927" y="13161622"/>
                </a:cubicBezTo>
                <a:cubicBezTo>
                  <a:pt x="4460928" y="13201226"/>
                  <a:pt x="4520244" y="13169727"/>
                  <a:pt x="4567755" y="13189188"/>
                </a:cubicBezTo>
                <a:cubicBezTo>
                  <a:pt x="4584762" y="13159933"/>
                  <a:pt x="4602959" y="13133758"/>
                  <a:pt x="4622534" y="13110234"/>
                </a:cubicBezTo>
                <a:close/>
                <a:moveTo>
                  <a:pt x="9231887" y="2681282"/>
                </a:moveTo>
                <a:cubicBezTo>
                  <a:pt x="9230438" y="2685296"/>
                  <a:pt x="9228230" y="2688862"/>
                  <a:pt x="9224811" y="2691732"/>
                </a:cubicBezTo>
                <a:cubicBezTo>
                  <a:pt x="9217424" y="2678677"/>
                  <a:pt x="9226843" y="2659648"/>
                  <a:pt x="9229743" y="2643923"/>
                </a:cubicBezTo>
                <a:cubicBezTo>
                  <a:pt x="9232920" y="2629867"/>
                  <a:pt x="9229999" y="2608993"/>
                  <a:pt x="9243842" y="2601711"/>
                </a:cubicBezTo>
                <a:cubicBezTo>
                  <a:pt x="9255292" y="2612439"/>
                  <a:pt x="9239671" y="2627181"/>
                  <a:pt x="9236644" y="2639758"/>
                </a:cubicBezTo>
                <a:cubicBezTo>
                  <a:pt x="9233755" y="2653168"/>
                  <a:pt x="9236234" y="2669241"/>
                  <a:pt x="9231887" y="2681282"/>
                </a:cubicBezTo>
                <a:close/>
                <a:moveTo>
                  <a:pt x="9478136" y="2127439"/>
                </a:moveTo>
                <a:cubicBezTo>
                  <a:pt x="9469630" y="2116485"/>
                  <a:pt x="9472274" y="2101205"/>
                  <a:pt x="9468295" y="2088139"/>
                </a:cubicBezTo>
                <a:cubicBezTo>
                  <a:pt x="9458805" y="2087544"/>
                  <a:pt x="9471226" y="2101256"/>
                  <a:pt x="9463180" y="2109009"/>
                </a:cubicBezTo>
                <a:cubicBezTo>
                  <a:pt x="9447574" y="2072302"/>
                  <a:pt x="9440642" y="2032231"/>
                  <a:pt x="9445907" y="1987784"/>
                </a:cubicBezTo>
                <a:cubicBezTo>
                  <a:pt x="9462786" y="2015801"/>
                  <a:pt x="9446214" y="2056795"/>
                  <a:pt x="9466379" y="2083181"/>
                </a:cubicBezTo>
                <a:cubicBezTo>
                  <a:pt x="9470289" y="2054583"/>
                  <a:pt x="9453137" y="2034154"/>
                  <a:pt x="9462812" y="2002963"/>
                </a:cubicBezTo>
                <a:cubicBezTo>
                  <a:pt x="9472713" y="2021216"/>
                  <a:pt x="9472512" y="2043743"/>
                  <a:pt x="9475120" y="2063399"/>
                </a:cubicBezTo>
                <a:cubicBezTo>
                  <a:pt x="9477777" y="2084105"/>
                  <a:pt x="9482582" y="2105760"/>
                  <a:pt x="9478136" y="2127439"/>
                </a:cubicBezTo>
                <a:close/>
                <a:moveTo>
                  <a:pt x="4404457" y="13631540"/>
                </a:moveTo>
                <a:cubicBezTo>
                  <a:pt x="4378981" y="13609559"/>
                  <a:pt x="4366429" y="13582565"/>
                  <a:pt x="4336647" y="13562256"/>
                </a:cubicBezTo>
                <a:cubicBezTo>
                  <a:pt x="4315246" y="13569142"/>
                  <a:pt x="4299890" y="13593508"/>
                  <a:pt x="4288907" y="13626445"/>
                </a:cubicBezTo>
                <a:cubicBezTo>
                  <a:pt x="4331279" y="13639039"/>
                  <a:pt x="4369745" y="13639694"/>
                  <a:pt x="4404457" y="13631540"/>
                </a:cubicBezTo>
                <a:close/>
                <a:moveTo>
                  <a:pt x="9243951" y="2713688"/>
                </a:moveTo>
                <a:cubicBezTo>
                  <a:pt x="9231419" y="2686333"/>
                  <a:pt x="9247713" y="2652940"/>
                  <a:pt x="9256310" y="2620712"/>
                </a:cubicBezTo>
                <a:cubicBezTo>
                  <a:pt x="9267608" y="2648537"/>
                  <a:pt x="9246139" y="2683196"/>
                  <a:pt x="9243951" y="2713688"/>
                </a:cubicBezTo>
                <a:close/>
                <a:moveTo>
                  <a:pt x="4617788" y="13186782"/>
                </a:moveTo>
                <a:cubicBezTo>
                  <a:pt x="4608965" y="13181352"/>
                  <a:pt x="4602047" y="13180848"/>
                  <a:pt x="4597982" y="13187733"/>
                </a:cubicBezTo>
                <a:cubicBezTo>
                  <a:pt x="4605854" y="13190701"/>
                  <a:pt x="4612962" y="13190778"/>
                  <a:pt x="4617788" y="13186782"/>
                </a:cubicBezTo>
                <a:close/>
                <a:moveTo>
                  <a:pt x="9500711" y="2137421"/>
                </a:moveTo>
                <a:cubicBezTo>
                  <a:pt x="9487612" y="2121465"/>
                  <a:pt x="9489305" y="2094250"/>
                  <a:pt x="9485829" y="2072886"/>
                </a:cubicBezTo>
                <a:cubicBezTo>
                  <a:pt x="9482786" y="2051713"/>
                  <a:pt x="9472695" y="2028952"/>
                  <a:pt x="9481510" y="2012510"/>
                </a:cubicBezTo>
                <a:cubicBezTo>
                  <a:pt x="9495773" y="2030505"/>
                  <a:pt x="9489514" y="2055194"/>
                  <a:pt x="9492745" y="2075942"/>
                </a:cubicBezTo>
                <a:cubicBezTo>
                  <a:pt x="9495488" y="2095457"/>
                  <a:pt x="9506763" y="2116708"/>
                  <a:pt x="9500711" y="2137421"/>
                </a:cubicBezTo>
                <a:close/>
                <a:moveTo>
                  <a:pt x="9272225" y="2715861"/>
                </a:moveTo>
                <a:cubicBezTo>
                  <a:pt x="9270032" y="2718464"/>
                  <a:pt x="9267111" y="2715642"/>
                  <a:pt x="9263872" y="2714721"/>
                </a:cubicBezTo>
                <a:cubicBezTo>
                  <a:pt x="9255203" y="2696601"/>
                  <a:pt x="9257100" y="2654570"/>
                  <a:pt x="9272032" y="2647899"/>
                </a:cubicBezTo>
                <a:cubicBezTo>
                  <a:pt x="9279569" y="2668581"/>
                  <a:pt x="9265067" y="2694325"/>
                  <a:pt x="9272225" y="2715861"/>
                </a:cubicBezTo>
                <a:close/>
                <a:moveTo>
                  <a:pt x="9537965" y="2149813"/>
                </a:moveTo>
                <a:cubicBezTo>
                  <a:pt x="9529355" y="2161318"/>
                  <a:pt x="9525696" y="2143371"/>
                  <a:pt x="9524965" y="2135904"/>
                </a:cubicBezTo>
                <a:cubicBezTo>
                  <a:pt x="9517699" y="2135245"/>
                  <a:pt x="9514724" y="2143116"/>
                  <a:pt x="9510388" y="2133546"/>
                </a:cubicBezTo>
                <a:cubicBezTo>
                  <a:pt x="9512412" y="2093616"/>
                  <a:pt x="9495709" y="2060721"/>
                  <a:pt x="9504445" y="2018144"/>
                </a:cubicBezTo>
                <a:cubicBezTo>
                  <a:pt x="9519718" y="2041732"/>
                  <a:pt x="9505891" y="2076447"/>
                  <a:pt x="9517082" y="2101293"/>
                </a:cubicBezTo>
                <a:cubicBezTo>
                  <a:pt x="9530341" y="2087249"/>
                  <a:pt x="9510286" y="2063079"/>
                  <a:pt x="9520706" y="2040638"/>
                </a:cubicBezTo>
                <a:cubicBezTo>
                  <a:pt x="9532716" y="2075031"/>
                  <a:pt x="9528018" y="2115310"/>
                  <a:pt x="9537965" y="2149813"/>
                </a:cubicBezTo>
                <a:close/>
                <a:moveTo>
                  <a:pt x="4666547" y="13188410"/>
                </a:moveTo>
                <a:cubicBezTo>
                  <a:pt x="4660934" y="13175715"/>
                  <a:pt x="4641509" y="13175814"/>
                  <a:pt x="4636321" y="13189864"/>
                </a:cubicBezTo>
                <a:cubicBezTo>
                  <a:pt x="4648509" y="13195759"/>
                  <a:pt x="4658930" y="13195258"/>
                  <a:pt x="4666547" y="13188410"/>
                </a:cubicBezTo>
                <a:close/>
                <a:moveTo>
                  <a:pt x="9291765" y="2732566"/>
                </a:moveTo>
                <a:cubicBezTo>
                  <a:pt x="9284643" y="2708544"/>
                  <a:pt x="9285526" y="2682458"/>
                  <a:pt x="9295264" y="2654684"/>
                </a:cubicBezTo>
                <a:cubicBezTo>
                  <a:pt x="9305392" y="2658141"/>
                  <a:pt x="9301959" y="2673935"/>
                  <a:pt x="9301587" y="2683954"/>
                </a:cubicBezTo>
                <a:cubicBezTo>
                  <a:pt x="9300935" y="2701486"/>
                  <a:pt x="9301038" y="2721898"/>
                  <a:pt x="9291765" y="2732566"/>
                </a:cubicBezTo>
                <a:close/>
                <a:moveTo>
                  <a:pt x="4554903" y="13454933"/>
                </a:moveTo>
                <a:cubicBezTo>
                  <a:pt x="4522513" y="13432451"/>
                  <a:pt x="4487916" y="13367630"/>
                  <a:pt x="4451785" y="13376688"/>
                </a:cubicBezTo>
                <a:cubicBezTo>
                  <a:pt x="4490383" y="13397828"/>
                  <a:pt x="4515765" y="13448875"/>
                  <a:pt x="4554903" y="13454933"/>
                </a:cubicBezTo>
                <a:close/>
                <a:moveTo>
                  <a:pt x="4548674" y="13482375"/>
                </a:moveTo>
                <a:cubicBezTo>
                  <a:pt x="4550670" y="13480383"/>
                  <a:pt x="4550724" y="13477088"/>
                  <a:pt x="4547540" y="13471596"/>
                </a:cubicBezTo>
                <a:cubicBezTo>
                  <a:pt x="4540023" y="13480531"/>
                  <a:pt x="4500968" y="13467361"/>
                  <a:pt x="4513274" y="13489139"/>
                </a:cubicBezTo>
                <a:cubicBezTo>
                  <a:pt x="4519232" y="13482580"/>
                  <a:pt x="4542689" y="13488348"/>
                  <a:pt x="4548674" y="13482375"/>
                </a:cubicBezTo>
                <a:close/>
                <a:moveTo>
                  <a:pt x="9569493" y="2170060"/>
                </a:moveTo>
                <a:cubicBezTo>
                  <a:pt x="9556378" y="2159690"/>
                  <a:pt x="9566998" y="2147096"/>
                  <a:pt x="9546507" y="2152278"/>
                </a:cubicBezTo>
                <a:cubicBezTo>
                  <a:pt x="9541238" y="2118428"/>
                  <a:pt x="9530045" y="2072809"/>
                  <a:pt x="9541462" y="2041247"/>
                </a:cubicBezTo>
                <a:cubicBezTo>
                  <a:pt x="9550350" y="2072629"/>
                  <a:pt x="9543164" y="2110635"/>
                  <a:pt x="9555295" y="2140400"/>
                </a:cubicBezTo>
                <a:cubicBezTo>
                  <a:pt x="9564033" y="2118331"/>
                  <a:pt x="9542408" y="2084881"/>
                  <a:pt x="9556034" y="2051753"/>
                </a:cubicBezTo>
                <a:cubicBezTo>
                  <a:pt x="9560318" y="2091269"/>
                  <a:pt x="9573154" y="2127445"/>
                  <a:pt x="9569493" y="2170060"/>
                </a:cubicBezTo>
                <a:close/>
                <a:moveTo>
                  <a:pt x="9314832" y="2751752"/>
                </a:moveTo>
                <a:cubicBezTo>
                  <a:pt x="9303811" y="2742288"/>
                  <a:pt x="9309008" y="2719058"/>
                  <a:pt x="9311231" y="2703703"/>
                </a:cubicBezTo>
                <a:cubicBezTo>
                  <a:pt x="9314256" y="2687682"/>
                  <a:pt x="9317048" y="2666453"/>
                  <a:pt x="9328358" y="2663792"/>
                </a:cubicBezTo>
                <a:cubicBezTo>
                  <a:pt x="9324666" y="2692792"/>
                  <a:pt x="9320974" y="2721792"/>
                  <a:pt x="9314832" y="2751752"/>
                </a:cubicBezTo>
                <a:close/>
                <a:moveTo>
                  <a:pt x="4697518" y="13207201"/>
                </a:moveTo>
                <a:cubicBezTo>
                  <a:pt x="4695350" y="13214414"/>
                  <a:pt x="4690231" y="13212152"/>
                  <a:pt x="4687777" y="13217706"/>
                </a:cubicBezTo>
                <a:cubicBezTo>
                  <a:pt x="4593846" y="13206333"/>
                  <a:pt x="4504008" y="13206472"/>
                  <a:pt x="4411503" y="13198794"/>
                </a:cubicBezTo>
                <a:cubicBezTo>
                  <a:pt x="4325175" y="13118264"/>
                  <a:pt x="4219884" y="13061018"/>
                  <a:pt x="4128351" y="12985338"/>
                </a:cubicBezTo>
                <a:cubicBezTo>
                  <a:pt x="4100069" y="12961606"/>
                  <a:pt x="4077659" y="12933830"/>
                  <a:pt x="4048574" y="12910766"/>
                </a:cubicBezTo>
                <a:cubicBezTo>
                  <a:pt x="3990829" y="12864824"/>
                  <a:pt x="3931238" y="12819599"/>
                  <a:pt x="3871844" y="12778546"/>
                </a:cubicBezTo>
                <a:cubicBezTo>
                  <a:pt x="3823029" y="12744721"/>
                  <a:pt x="3763857" y="12721640"/>
                  <a:pt x="3740188" y="12675945"/>
                </a:cubicBezTo>
                <a:cubicBezTo>
                  <a:pt x="3680392" y="12648504"/>
                  <a:pt x="3632495" y="12616105"/>
                  <a:pt x="3614744" y="12572004"/>
                </a:cubicBezTo>
                <a:cubicBezTo>
                  <a:pt x="3648035" y="12533603"/>
                  <a:pt x="3708980" y="12403751"/>
                  <a:pt x="3763418" y="12401760"/>
                </a:cubicBezTo>
                <a:cubicBezTo>
                  <a:pt x="3790314" y="12400876"/>
                  <a:pt x="3834163" y="12440168"/>
                  <a:pt x="3872722" y="12464864"/>
                </a:cubicBezTo>
                <a:cubicBezTo>
                  <a:pt x="4065355" y="12588790"/>
                  <a:pt x="4196378" y="12704388"/>
                  <a:pt x="4372297" y="12832675"/>
                </a:cubicBezTo>
                <a:cubicBezTo>
                  <a:pt x="4406078" y="12857814"/>
                  <a:pt x="4440850" y="12881860"/>
                  <a:pt x="4472308" y="12906484"/>
                </a:cubicBezTo>
                <a:cubicBezTo>
                  <a:pt x="4507040" y="12934087"/>
                  <a:pt x="4545358" y="12953570"/>
                  <a:pt x="4567814" y="12977791"/>
                </a:cubicBezTo>
                <a:cubicBezTo>
                  <a:pt x="4593780" y="13005606"/>
                  <a:pt x="4608025" y="13050712"/>
                  <a:pt x="4627328" y="13087840"/>
                </a:cubicBezTo>
                <a:cubicBezTo>
                  <a:pt x="4650054" y="13131075"/>
                  <a:pt x="4673007" y="13170326"/>
                  <a:pt x="4697518" y="13207201"/>
                </a:cubicBezTo>
                <a:close/>
                <a:moveTo>
                  <a:pt x="9404300" y="2580957"/>
                </a:moveTo>
                <a:cubicBezTo>
                  <a:pt x="9398626" y="2571821"/>
                  <a:pt x="9370517" y="2548691"/>
                  <a:pt x="9360245" y="2556902"/>
                </a:cubicBezTo>
                <a:cubicBezTo>
                  <a:pt x="9366874" y="2568501"/>
                  <a:pt x="9393159" y="2584195"/>
                  <a:pt x="9404300" y="2580957"/>
                </a:cubicBezTo>
                <a:close/>
                <a:moveTo>
                  <a:pt x="9331922" y="2757055"/>
                </a:moveTo>
                <a:cubicBezTo>
                  <a:pt x="9325798" y="2734038"/>
                  <a:pt x="9331676" y="2709216"/>
                  <a:pt x="9341234" y="2682972"/>
                </a:cubicBezTo>
                <a:cubicBezTo>
                  <a:pt x="9348295" y="2703864"/>
                  <a:pt x="9342362" y="2740341"/>
                  <a:pt x="9331922" y="2757055"/>
                </a:cubicBezTo>
                <a:close/>
                <a:moveTo>
                  <a:pt x="9598739" y="2164943"/>
                </a:moveTo>
                <a:cubicBezTo>
                  <a:pt x="9596632" y="2168563"/>
                  <a:pt x="9591664" y="2164851"/>
                  <a:pt x="9587650" y="2163583"/>
                </a:cubicBezTo>
                <a:cubicBezTo>
                  <a:pt x="9579866" y="2128284"/>
                  <a:pt x="9571469" y="2093221"/>
                  <a:pt x="9574280" y="2053500"/>
                </a:cubicBezTo>
                <a:cubicBezTo>
                  <a:pt x="9590737" y="2087574"/>
                  <a:pt x="9583506" y="2130398"/>
                  <a:pt x="9598739" y="2164943"/>
                </a:cubicBezTo>
                <a:close/>
                <a:moveTo>
                  <a:pt x="9425495" y="2560744"/>
                </a:moveTo>
                <a:cubicBezTo>
                  <a:pt x="9438191" y="2537794"/>
                  <a:pt x="9447190" y="2516271"/>
                  <a:pt x="9434850" y="2499089"/>
                </a:cubicBezTo>
                <a:cubicBezTo>
                  <a:pt x="9427056" y="2510945"/>
                  <a:pt x="9416715" y="2543604"/>
                  <a:pt x="9425495" y="2560744"/>
                </a:cubicBezTo>
                <a:close/>
                <a:moveTo>
                  <a:pt x="9416780" y="2614011"/>
                </a:moveTo>
                <a:cubicBezTo>
                  <a:pt x="9401613" y="2603229"/>
                  <a:pt x="9368858" y="2613746"/>
                  <a:pt x="9351308" y="2631491"/>
                </a:cubicBezTo>
                <a:cubicBezTo>
                  <a:pt x="9375731" y="2643302"/>
                  <a:pt x="9407631" y="2632407"/>
                  <a:pt x="9416780" y="2614011"/>
                </a:cubicBezTo>
                <a:close/>
                <a:moveTo>
                  <a:pt x="4624686" y="13459722"/>
                </a:moveTo>
                <a:cubicBezTo>
                  <a:pt x="4605734" y="13456455"/>
                  <a:pt x="4588354" y="13460011"/>
                  <a:pt x="4574208" y="13470101"/>
                </a:cubicBezTo>
                <a:cubicBezTo>
                  <a:pt x="4594776" y="13476637"/>
                  <a:pt x="4610540" y="13469813"/>
                  <a:pt x="4624686" y="13459722"/>
                </a:cubicBezTo>
                <a:close/>
                <a:moveTo>
                  <a:pt x="9617962" y="2162147"/>
                </a:moveTo>
                <a:cubicBezTo>
                  <a:pt x="9615837" y="2165799"/>
                  <a:pt x="9610655" y="2162489"/>
                  <a:pt x="9606619" y="2161216"/>
                </a:cubicBezTo>
                <a:cubicBezTo>
                  <a:pt x="9604718" y="2143542"/>
                  <a:pt x="9602478" y="2123167"/>
                  <a:pt x="9600714" y="2104024"/>
                </a:cubicBezTo>
                <a:cubicBezTo>
                  <a:pt x="9599241" y="2086538"/>
                  <a:pt x="9594007" y="2064841"/>
                  <a:pt x="9604645" y="2051176"/>
                </a:cubicBezTo>
                <a:cubicBezTo>
                  <a:pt x="9611953" y="2068179"/>
                  <a:pt x="9609642" y="2089604"/>
                  <a:pt x="9610550" y="2108369"/>
                </a:cubicBezTo>
                <a:cubicBezTo>
                  <a:pt x="9611884" y="2127324"/>
                  <a:pt x="9612741" y="2145047"/>
                  <a:pt x="9617962" y="2162147"/>
                </a:cubicBezTo>
                <a:close/>
                <a:moveTo>
                  <a:pt x="9352459" y="2768377"/>
                </a:moveTo>
                <a:cubicBezTo>
                  <a:pt x="9341525" y="2751280"/>
                  <a:pt x="9343731" y="2718013"/>
                  <a:pt x="9356305" y="2703125"/>
                </a:cubicBezTo>
                <a:cubicBezTo>
                  <a:pt x="9364057" y="2722905"/>
                  <a:pt x="9355297" y="2746122"/>
                  <a:pt x="9352459" y="2768377"/>
                </a:cubicBezTo>
                <a:close/>
                <a:moveTo>
                  <a:pt x="9645359" y="2145947"/>
                </a:moveTo>
                <a:cubicBezTo>
                  <a:pt x="9632697" y="2131162"/>
                  <a:pt x="9644302" y="2107186"/>
                  <a:pt x="9630605" y="2092455"/>
                </a:cubicBezTo>
                <a:cubicBezTo>
                  <a:pt x="9623983" y="2116589"/>
                  <a:pt x="9639181" y="2132495"/>
                  <a:pt x="9628467" y="2157885"/>
                </a:cubicBezTo>
                <a:cubicBezTo>
                  <a:pt x="9618862" y="2141898"/>
                  <a:pt x="9622940" y="2121234"/>
                  <a:pt x="9621373" y="2104204"/>
                </a:cubicBezTo>
                <a:cubicBezTo>
                  <a:pt x="9620372" y="2085891"/>
                  <a:pt x="9613967" y="2067233"/>
                  <a:pt x="9619170" y="2048598"/>
                </a:cubicBezTo>
                <a:cubicBezTo>
                  <a:pt x="9633064" y="2058311"/>
                  <a:pt x="9625025" y="2059354"/>
                  <a:pt x="9641569" y="2058495"/>
                </a:cubicBezTo>
                <a:cubicBezTo>
                  <a:pt x="9638553" y="2089329"/>
                  <a:pt x="9652655" y="2113430"/>
                  <a:pt x="9645359" y="2145947"/>
                </a:cubicBezTo>
                <a:close/>
                <a:moveTo>
                  <a:pt x="9663783" y="2119517"/>
                </a:moveTo>
                <a:cubicBezTo>
                  <a:pt x="9646017" y="2102397"/>
                  <a:pt x="9642960" y="2066028"/>
                  <a:pt x="9652201" y="2047452"/>
                </a:cubicBezTo>
                <a:cubicBezTo>
                  <a:pt x="9657994" y="2070610"/>
                  <a:pt x="9663786" y="2093769"/>
                  <a:pt x="9663783" y="2119517"/>
                </a:cubicBezTo>
                <a:close/>
                <a:moveTo>
                  <a:pt x="9672675" y="2131121"/>
                </a:moveTo>
                <a:cubicBezTo>
                  <a:pt x="9690470" y="2090957"/>
                  <a:pt x="9686996" y="2039462"/>
                  <a:pt x="9694951" y="2012790"/>
                </a:cubicBezTo>
                <a:cubicBezTo>
                  <a:pt x="9708335" y="1969793"/>
                  <a:pt x="9733830" y="1952527"/>
                  <a:pt x="9745830" y="1906881"/>
                </a:cubicBezTo>
                <a:cubicBezTo>
                  <a:pt x="9761158" y="1847930"/>
                  <a:pt x="9729529" y="1777403"/>
                  <a:pt x="9664508" y="1746635"/>
                </a:cubicBezTo>
                <a:cubicBezTo>
                  <a:pt x="9596257" y="1713932"/>
                  <a:pt x="9519998" y="1714372"/>
                  <a:pt x="9462734" y="1727282"/>
                </a:cubicBezTo>
                <a:cubicBezTo>
                  <a:pt x="9430478" y="1734428"/>
                  <a:pt x="9390874" y="1740875"/>
                  <a:pt x="9374835" y="1750601"/>
                </a:cubicBezTo>
                <a:cubicBezTo>
                  <a:pt x="9362439" y="1757861"/>
                  <a:pt x="9359728" y="1770929"/>
                  <a:pt x="9349191" y="1782067"/>
                </a:cubicBezTo>
                <a:cubicBezTo>
                  <a:pt x="9335866" y="1796049"/>
                  <a:pt x="9315542" y="1799297"/>
                  <a:pt x="9317304" y="1818417"/>
                </a:cubicBezTo>
                <a:cubicBezTo>
                  <a:pt x="9325836" y="1834924"/>
                  <a:pt x="9339292" y="1849530"/>
                  <a:pt x="9332865" y="1872164"/>
                </a:cubicBezTo>
                <a:cubicBezTo>
                  <a:pt x="9327641" y="1885141"/>
                  <a:pt x="9315632" y="1878816"/>
                  <a:pt x="9311741" y="1893400"/>
                </a:cubicBezTo>
                <a:cubicBezTo>
                  <a:pt x="9312551" y="1927383"/>
                  <a:pt x="9326137" y="1970578"/>
                  <a:pt x="9321041" y="1994820"/>
                </a:cubicBezTo>
                <a:cubicBezTo>
                  <a:pt x="9304872" y="1975958"/>
                  <a:pt x="9318580" y="1931066"/>
                  <a:pt x="9298745" y="1922812"/>
                </a:cubicBezTo>
                <a:cubicBezTo>
                  <a:pt x="9296286" y="1941086"/>
                  <a:pt x="9311288" y="1966056"/>
                  <a:pt x="9301230" y="1978424"/>
                </a:cubicBezTo>
                <a:cubicBezTo>
                  <a:pt x="9285110" y="1960603"/>
                  <a:pt x="9288874" y="1934754"/>
                  <a:pt x="9279098" y="1914131"/>
                </a:cubicBezTo>
                <a:cubicBezTo>
                  <a:pt x="9251550" y="1975324"/>
                  <a:pt x="9334611" y="2016100"/>
                  <a:pt x="9373394" y="2053106"/>
                </a:cubicBezTo>
                <a:cubicBezTo>
                  <a:pt x="9412604" y="2090301"/>
                  <a:pt x="9444630" y="2134511"/>
                  <a:pt x="9483511" y="2156275"/>
                </a:cubicBezTo>
                <a:cubicBezTo>
                  <a:pt x="9543848" y="2189558"/>
                  <a:pt x="9617217" y="2189878"/>
                  <a:pt x="9646581" y="2166170"/>
                </a:cubicBezTo>
                <a:cubicBezTo>
                  <a:pt x="9658449" y="2156639"/>
                  <a:pt x="9666744" y="2144510"/>
                  <a:pt x="9672675" y="2131121"/>
                </a:cubicBezTo>
                <a:close/>
                <a:moveTo>
                  <a:pt x="9740409" y="1997721"/>
                </a:moveTo>
                <a:cubicBezTo>
                  <a:pt x="9738120" y="1993653"/>
                  <a:pt x="9733748" y="1989683"/>
                  <a:pt x="9725684" y="1987139"/>
                </a:cubicBezTo>
                <a:cubicBezTo>
                  <a:pt x="9717420" y="1997753"/>
                  <a:pt x="9736265" y="2007098"/>
                  <a:pt x="9740409" y="1997721"/>
                </a:cubicBezTo>
                <a:close/>
                <a:moveTo>
                  <a:pt x="9425923" y="2720557"/>
                </a:moveTo>
                <a:cubicBezTo>
                  <a:pt x="9423186" y="2694358"/>
                  <a:pt x="9440320" y="2663680"/>
                  <a:pt x="9425589" y="2640342"/>
                </a:cubicBezTo>
                <a:cubicBezTo>
                  <a:pt x="9410681" y="2669454"/>
                  <a:pt x="9409858" y="2695609"/>
                  <a:pt x="9417711" y="2719478"/>
                </a:cubicBezTo>
                <a:cubicBezTo>
                  <a:pt x="9415449" y="2724598"/>
                  <a:pt x="9422276" y="2723025"/>
                  <a:pt x="9425923" y="2720557"/>
                </a:cubicBezTo>
                <a:close/>
                <a:moveTo>
                  <a:pt x="9502593" y="2558600"/>
                </a:moveTo>
                <a:cubicBezTo>
                  <a:pt x="9475529" y="2552762"/>
                  <a:pt x="9454383" y="2574018"/>
                  <a:pt x="9432557" y="2589873"/>
                </a:cubicBezTo>
                <a:cubicBezTo>
                  <a:pt x="9459859" y="2596326"/>
                  <a:pt x="9481447" y="2579855"/>
                  <a:pt x="9502593" y="2558600"/>
                </a:cubicBezTo>
                <a:close/>
                <a:moveTo>
                  <a:pt x="9388077" y="2820091"/>
                </a:moveTo>
                <a:cubicBezTo>
                  <a:pt x="9378046" y="2800239"/>
                  <a:pt x="9386427" y="2775673"/>
                  <a:pt x="9394205" y="2751353"/>
                </a:cubicBezTo>
                <a:cubicBezTo>
                  <a:pt x="9404650" y="2771388"/>
                  <a:pt x="9389177" y="2797448"/>
                  <a:pt x="9388077" y="2820091"/>
                </a:cubicBezTo>
                <a:close/>
                <a:moveTo>
                  <a:pt x="9769470" y="1967765"/>
                </a:moveTo>
                <a:lnTo>
                  <a:pt x="9756229" y="1961914"/>
                </a:lnTo>
                <a:lnTo>
                  <a:pt x="9753404" y="1968308"/>
                </a:lnTo>
                <a:lnTo>
                  <a:pt x="9766644" y="1974158"/>
                </a:lnTo>
                <a:close/>
                <a:moveTo>
                  <a:pt x="4708001" y="13450063"/>
                </a:moveTo>
                <a:lnTo>
                  <a:pt x="4703093" y="13461171"/>
                </a:lnTo>
                <a:cubicBezTo>
                  <a:pt x="4616122" y="13495260"/>
                  <a:pt x="4462514" y="13560164"/>
                  <a:pt x="4394981" y="13430233"/>
                </a:cubicBezTo>
                <a:cubicBezTo>
                  <a:pt x="4311832" y="13425667"/>
                  <a:pt x="4224084" y="13416515"/>
                  <a:pt x="4119506" y="13400437"/>
                </a:cubicBezTo>
                <a:cubicBezTo>
                  <a:pt x="4112561" y="13399411"/>
                  <a:pt x="4103658" y="13397138"/>
                  <a:pt x="4094068" y="13395110"/>
                </a:cubicBezTo>
                <a:lnTo>
                  <a:pt x="4086477" y="13394124"/>
                </a:lnTo>
                <a:lnTo>
                  <a:pt x="4064525" y="13391273"/>
                </a:lnTo>
                <a:cubicBezTo>
                  <a:pt x="4045175" y="13391213"/>
                  <a:pt x="4028216" y="13398147"/>
                  <a:pt x="4023900" y="13424071"/>
                </a:cubicBezTo>
                <a:lnTo>
                  <a:pt x="4062115" y="13437160"/>
                </a:lnTo>
                <a:lnTo>
                  <a:pt x="4095481" y="13448589"/>
                </a:lnTo>
                <a:cubicBezTo>
                  <a:pt x="4173056" y="13474655"/>
                  <a:pt x="4264885" y="13503356"/>
                  <a:pt x="4337424" y="13516639"/>
                </a:cubicBezTo>
                <a:cubicBezTo>
                  <a:pt x="4369156" y="13569471"/>
                  <a:pt x="4429816" y="13611083"/>
                  <a:pt x="4462588" y="13663863"/>
                </a:cubicBezTo>
                <a:cubicBezTo>
                  <a:pt x="4436895" y="13681619"/>
                  <a:pt x="4399062" y="13663371"/>
                  <a:pt x="4365279" y="13660190"/>
                </a:cubicBezTo>
                <a:cubicBezTo>
                  <a:pt x="4333204" y="13657763"/>
                  <a:pt x="4296576" y="13651793"/>
                  <a:pt x="4274581" y="13672714"/>
                </a:cubicBezTo>
                <a:cubicBezTo>
                  <a:pt x="4256008" y="13634250"/>
                  <a:pt x="4169408" y="13583539"/>
                  <a:pt x="4090612" y="13545684"/>
                </a:cubicBezTo>
                <a:lnTo>
                  <a:pt x="4018768" y="13513729"/>
                </a:lnTo>
                <a:lnTo>
                  <a:pt x="4017225" y="13513043"/>
                </a:lnTo>
                <a:cubicBezTo>
                  <a:pt x="3998263" y="13505175"/>
                  <a:pt x="3988432" y="13518194"/>
                  <a:pt x="3971464" y="13512740"/>
                </a:cubicBezTo>
                <a:cubicBezTo>
                  <a:pt x="3974806" y="13513834"/>
                  <a:pt x="3964708" y="13494051"/>
                  <a:pt x="3952946" y="13490051"/>
                </a:cubicBezTo>
                <a:lnTo>
                  <a:pt x="3951763" y="13490311"/>
                </a:lnTo>
                <a:lnTo>
                  <a:pt x="3941064" y="13492668"/>
                </a:lnTo>
                <a:cubicBezTo>
                  <a:pt x="3938454" y="13497133"/>
                  <a:pt x="3938381" y="13501410"/>
                  <a:pt x="3939955" y="13505241"/>
                </a:cubicBezTo>
                <a:lnTo>
                  <a:pt x="3944645" y="13510534"/>
                </a:lnTo>
                <a:lnTo>
                  <a:pt x="3948729" y="13515143"/>
                </a:lnTo>
                <a:cubicBezTo>
                  <a:pt x="3956685" y="13520509"/>
                  <a:pt x="3967669" y="13523064"/>
                  <a:pt x="3974557" y="13520745"/>
                </a:cubicBezTo>
                <a:cubicBezTo>
                  <a:pt x="3978959" y="13533286"/>
                  <a:pt x="3986182" y="13543915"/>
                  <a:pt x="3995209" y="13553385"/>
                </a:cubicBezTo>
                <a:lnTo>
                  <a:pt x="3995967" y="13554004"/>
                </a:lnTo>
                <a:lnTo>
                  <a:pt x="4026678" y="13579074"/>
                </a:lnTo>
                <a:cubicBezTo>
                  <a:pt x="4049907" y="13594892"/>
                  <a:pt x="4076268" y="13609092"/>
                  <a:pt x="4097617" y="13627717"/>
                </a:cubicBezTo>
                <a:cubicBezTo>
                  <a:pt x="4140930" y="13664729"/>
                  <a:pt x="4164941" y="13717723"/>
                  <a:pt x="4234654" y="13734227"/>
                </a:cubicBezTo>
                <a:cubicBezTo>
                  <a:pt x="4246544" y="13791569"/>
                  <a:pt x="4279787" y="13840984"/>
                  <a:pt x="4309339" y="13891831"/>
                </a:cubicBezTo>
                <a:cubicBezTo>
                  <a:pt x="4289871" y="13922040"/>
                  <a:pt x="4260350" y="13889591"/>
                  <a:pt x="4235841" y="13879272"/>
                </a:cubicBezTo>
                <a:cubicBezTo>
                  <a:pt x="4134770" y="13835636"/>
                  <a:pt x="4100601" y="13797558"/>
                  <a:pt x="4038007" y="13732622"/>
                </a:cubicBezTo>
                <a:cubicBezTo>
                  <a:pt x="4000660" y="13693651"/>
                  <a:pt x="3963698" y="13658425"/>
                  <a:pt x="3934039" y="13627447"/>
                </a:cubicBezTo>
                <a:cubicBezTo>
                  <a:pt x="3891974" y="13656864"/>
                  <a:pt x="3876265" y="13753590"/>
                  <a:pt x="3836530" y="13788121"/>
                </a:cubicBezTo>
                <a:cubicBezTo>
                  <a:pt x="3803051" y="13769243"/>
                  <a:pt x="3796040" y="13740102"/>
                  <a:pt x="3800722" y="13706423"/>
                </a:cubicBezTo>
                <a:cubicBezTo>
                  <a:pt x="3624218" y="13595753"/>
                  <a:pt x="3519295" y="13456961"/>
                  <a:pt x="3334811" y="13349404"/>
                </a:cubicBezTo>
                <a:cubicBezTo>
                  <a:pt x="3350857" y="13255380"/>
                  <a:pt x="3429424" y="13127191"/>
                  <a:pt x="3462521" y="13031509"/>
                </a:cubicBezTo>
                <a:cubicBezTo>
                  <a:pt x="3474256" y="13023417"/>
                  <a:pt x="3494933" y="13036638"/>
                  <a:pt x="3504576" y="13024046"/>
                </a:cubicBezTo>
                <a:cubicBezTo>
                  <a:pt x="3523375" y="13028777"/>
                  <a:pt x="3522922" y="13041345"/>
                  <a:pt x="3533121" y="13049426"/>
                </a:cubicBezTo>
                <a:cubicBezTo>
                  <a:pt x="3699824" y="13080697"/>
                  <a:pt x="3855541" y="13082601"/>
                  <a:pt x="4038137" y="13154088"/>
                </a:cubicBezTo>
                <a:cubicBezTo>
                  <a:pt x="4066206" y="13169043"/>
                  <a:pt x="4071153" y="13123226"/>
                  <a:pt x="4098886" y="13135479"/>
                </a:cubicBezTo>
                <a:cubicBezTo>
                  <a:pt x="4147771" y="13162185"/>
                  <a:pt x="4126258" y="13215492"/>
                  <a:pt x="4096982" y="13272519"/>
                </a:cubicBezTo>
                <a:cubicBezTo>
                  <a:pt x="4195039" y="13269884"/>
                  <a:pt x="4302795" y="13344562"/>
                  <a:pt x="4412748" y="13346162"/>
                </a:cubicBezTo>
                <a:cubicBezTo>
                  <a:pt x="4442214" y="13346415"/>
                  <a:pt x="4466537" y="13330607"/>
                  <a:pt x="4489897" y="13334290"/>
                </a:cubicBezTo>
                <a:cubicBezTo>
                  <a:pt x="4568180" y="13346409"/>
                  <a:pt x="4613322" y="13404655"/>
                  <a:pt x="4693625" y="13437583"/>
                </a:cubicBezTo>
                <a:cubicBezTo>
                  <a:pt x="4703596" y="13423094"/>
                  <a:pt x="4698383" y="13449898"/>
                  <a:pt x="4708001" y="13450063"/>
                </a:cubicBezTo>
                <a:close/>
                <a:moveTo>
                  <a:pt x="9408892" y="2827048"/>
                </a:moveTo>
                <a:cubicBezTo>
                  <a:pt x="9400434" y="2804139"/>
                  <a:pt x="9405696" y="2778211"/>
                  <a:pt x="9414482" y="2751318"/>
                </a:cubicBezTo>
                <a:cubicBezTo>
                  <a:pt x="9420782" y="2773273"/>
                  <a:pt x="9419317" y="2810464"/>
                  <a:pt x="9408892" y="2827048"/>
                </a:cubicBezTo>
                <a:close/>
                <a:moveTo>
                  <a:pt x="9813010" y="1913127"/>
                </a:moveTo>
                <a:lnTo>
                  <a:pt x="9806603" y="1910296"/>
                </a:lnTo>
                <a:lnTo>
                  <a:pt x="9803777" y="1916690"/>
                </a:lnTo>
                <a:lnTo>
                  <a:pt x="9810185" y="1919521"/>
                </a:lnTo>
                <a:close/>
                <a:moveTo>
                  <a:pt x="9802515" y="1955363"/>
                </a:moveTo>
                <a:cubicBezTo>
                  <a:pt x="9796349" y="1953148"/>
                  <a:pt x="9787365" y="1944593"/>
                  <a:pt x="9786450" y="1955907"/>
                </a:cubicBezTo>
                <a:cubicBezTo>
                  <a:pt x="9793762" y="1960157"/>
                  <a:pt x="9799214" y="1960527"/>
                  <a:pt x="9802515" y="1955363"/>
                </a:cubicBezTo>
                <a:close/>
                <a:moveTo>
                  <a:pt x="9831332" y="1890144"/>
                </a:moveTo>
                <a:cubicBezTo>
                  <a:pt x="9824775" y="1884191"/>
                  <a:pt x="9812391" y="1896041"/>
                  <a:pt x="9818848" y="1899913"/>
                </a:cubicBezTo>
                <a:cubicBezTo>
                  <a:pt x="9821674" y="1893519"/>
                  <a:pt x="9829701" y="1899614"/>
                  <a:pt x="9831332" y="1890144"/>
                </a:cubicBezTo>
                <a:close/>
                <a:moveTo>
                  <a:pt x="9501169" y="2654357"/>
                </a:moveTo>
                <a:cubicBezTo>
                  <a:pt x="9486329" y="2641681"/>
                  <a:pt x="9467554" y="2599726"/>
                  <a:pt x="9442685" y="2613217"/>
                </a:cubicBezTo>
                <a:cubicBezTo>
                  <a:pt x="9422003" y="2631108"/>
                  <a:pt x="9481344" y="2672627"/>
                  <a:pt x="9501169" y="2654357"/>
                </a:cubicBezTo>
                <a:close/>
                <a:moveTo>
                  <a:pt x="9869545" y="1829078"/>
                </a:moveTo>
                <a:cubicBezTo>
                  <a:pt x="9844725" y="1834415"/>
                  <a:pt x="9829029" y="1864163"/>
                  <a:pt x="9810366" y="1884447"/>
                </a:cubicBezTo>
                <a:cubicBezTo>
                  <a:pt x="9834042" y="1877077"/>
                  <a:pt x="9850934" y="1850405"/>
                  <a:pt x="9869545" y="1829078"/>
                </a:cubicBezTo>
                <a:close/>
                <a:moveTo>
                  <a:pt x="9432792" y="2830861"/>
                </a:moveTo>
                <a:cubicBezTo>
                  <a:pt x="9425378" y="2810320"/>
                  <a:pt x="9426955" y="2773948"/>
                  <a:pt x="9442468" y="2756937"/>
                </a:cubicBezTo>
                <a:cubicBezTo>
                  <a:pt x="9447469" y="2763716"/>
                  <a:pt x="9443654" y="2775741"/>
                  <a:pt x="9442699" y="2782428"/>
                </a:cubicBezTo>
                <a:cubicBezTo>
                  <a:pt x="9440497" y="2798720"/>
                  <a:pt x="9440258" y="2812833"/>
                  <a:pt x="9432792" y="2830861"/>
                </a:cubicBezTo>
                <a:close/>
                <a:moveTo>
                  <a:pt x="9783043" y="2073037"/>
                </a:moveTo>
                <a:lnTo>
                  <a:pt x="9780244" y="2076543"/>
                </a:lnTo>
                <a:lnTo>
                  <a:pt x="9775985" y="2068783"/>
                </a:lnTo>
                <a:lnTo>
                  <a:pt x="9775796" y="2069272"/>
                </a:lnTo>
                <a:cubicBezTo>
                  <a:pt x="9775332" y="2072633"/>
                  <a:pt x="9776253" y="2075460"/>
                  <a:pt x="9779790" y="2077278"/>
                </a:cubicBezTo>
                <a:close/>
                <a:moveTo>
                  <a:pt x="9913170" y="1791507"/>
                </a:moveTo>
                <a:cubicBezTo>
                  <a:pt x="9913977" y="1789897"/>
                  <a:pt x="9913847" y="1788024"/>
                  <a:pt x="9912170" y="1785755"/>
                </a:cubicBezTo>
                <a:cubicBezTo>
                  <a:pt x="9908679" y="1791345"/>
                  <a:pt x="9889435" y="1790994"/>
                  <a:pt x="9897100" y="1802533"/>
                </a:cubicBezTo>
                <a:cubicBezTo>
                  <a:pt x="9899897" y="1798801"/>
                  <a:pt x="9910749" y="1796336"/>
                  <a:pt x="9913170" y="1791507"/>
                </a:cubicBezTo>
                <a:close/>
                <a:moveTo>
                  <a:pt x="9450992" y="2845651"/>
                </a:moveTo>
                <a:cubicBezTo>
                  <a:pt x="9440737" y="2817898"/>
                  <a:pt x="9444455" y="2775117"/>
                  <a:pt x="9459343" y="2750901"/>
                </a:cubicBezTo>
                <a:cubicBezTo>
                  <a:pt x="9461664" y="2781206"/>
                  <a:pt x="9453046" y="2813745"/>
                  <a:pt x="9450992" y="2845651"/>
                </a:cubicBezTo>
                <a:close/>
                <a:moveTo>
                  <a:pt x="9863957" y="1912202"/>
                </a:moveTo>
                <a:cubicBezTo>
                  <a:pt x="9856971" y="1906059"/>
                  <a:pt x="9855526" y="1897778"/>
                  <a:pt x="9845652" y="1892396"/>
                </a:cubicBezTo>
                <a:cubicBezTo>
                  <a:pt x="9839010" y="1906274"/>
                  <a:pt x="9824625" y="1898390"/>
                  <a:pt x="9817934" y="1911227"/>
                </a:cubicBezTo>
                <a:cubicBezTo>
                  <a:pt x="9831336" y="1907469"/>
                  <a:pt x="9837318" y="1927434"/>
                  <a:pt x="9846813" y="1916345"/>
                </a:cubicBezTo>
                <a:cubicBezTo>
                  <a:pt x="9841874" y="1913654"/>
                  <a:pt x="9835092" y="1911676"/>
                  <a:pt x="9839813" y="1905610"/>
                </a:cubicBezTo>
                <a:cubicBezTo>
                  <a:pt x="9845894" y="1910335"/>
                  <a:pt x="9857352" y="1922530"/>
                  <a:pt x="9863957" y="1912202"/>
                </a:cubicBezTo>
                <a:close/>
                <a:moveTo>
                  <a:pt x="9531405" y="2673837"/>
                </a:moveTo>
                <a:cubicBezTo>
                  <a:pt x="9506484" y="2686285"/>
                  <a:pt x="9475835" y="2671212"/>
                  <a:pt x="9444809" y="2656994"/>
                </a:cubicBezTo>
                <a:cubicBezTo>
                  <a:pt x="9436162" y="2685812"/>
                  <a:pt x="9454632" y="2721512"/>
                  <a:pt x="9421352" y="2747096"/>
                </a:cubicBezTo>
                <a:cubicBezTo>
                  <a:pt x="9407669" y="2741050"/>
                  <a:pt x="9407829" y="2731431"/>
                  <a:pt x="9398271" y="2724148"/>
                </a:cubicBezTo>
                <a:cubicBezTo>
                  <a:pt x="9404262" y="2696706"/>
                  <a:pt x="9401578" y="2671551"/>
                  <a:pt x="9406149" y="2645012"/>
                </a:cubicBezTo>
                <a:cubicBezTo>
                  <a:pt x="9381492" y="2649927"/>
                  <a:pt x="9340664" y="2657896"/>
                  <a:pt x="9324723" y="2626884"/>
                </a:cubicBezTo>
                <a:cubicBezTo>
                  <a:pt x="9344840" y="2610273"/>
                  <a:pt x="9367548" y="2603987"/>
                  <a:pt x="9390018" y="2597086"/>
                </a:cubicBezTo>
                <a:cubicBezTo>
                  <a:pt x="9378571" y="2576729"/>
                  <a:pt x="9328671" y="2565901"/>
                  <a:pt x="9331307" y="2542586"/>
                </a:cubicBezTo>
                <a:cubicBezTo>
                  <a:pt x="9353561" y="2526920"/>
                  <a:pt x="9384058" y="2538865"/>
                  <a:pt x="9407992" y="2562189"/>
                </a:cubicBezTo>
                <a:cubicBezTo>
                  <a:pt x="9419189" y="2529908"/>
                  <a:pt x="9408870" y="2489650"/>
                  <a:pt x="9427109" y="2464560"/>
                </a:cubicBezTo>
                <a:cubicBezTo>
                  <a:pt x="9444138" y="2479224"/>
                  <a:pt x="9457081" y="2491572"/>
                  <a:pt x="9457939" y="2509291"/>
                </a:cubicBezTo>
                <a:cubicBezTo>
                  <a:pt x="9459277" y="2528241"/>
                  <a:pt x="9440582" y="2543950"/>
                  <a:pt x="9444484" y="2564034"/>
                </a:cubicBezTo>
                <a:cubicBezTo>
                  <a:pt x="9470159" y="2549879"/>
                  <a:pt x="9506195" y="2525002"/>
                  <a:pt x="9530256" y="2542264"/>
                </a:cubicBezTo>
                <a:cubicBezTo>
                  <a:pt x="9521951" y="2573783"/>
                  <a:pt x="9489685" y="2590125"/>
                  <a:pt x="9468411" y="2600105"/>
                </a:cubicBezTo>
                <a:cubicBezTo>
                  <a:pt x="9465408" y="2611528"/>
                  <a:pt x="9484385" y="2610222"/>
                  <a:pt x="9491492" y="2623053"/>
                </a:cubicBezTo>
                <a:cubicBezTo>
                  <a:pt x="9502804" y="2644880"/>
                  <a:pt x="9521153" y="2656557"/>
                  <a:pt x="9531405" y="2673837"/>
                </a:cubicBezTo>
                <a:close/>
                <a:moveTo>
                  <a:pt x="9851554" y="1949518"/>
                </a:moveTo>
                <a:cubicBezTo>
                  <a:pt x="9837384" y="1950390"/>
                  <a:pt x="9837331" y="1932026"/>
                  <a:pt x="9833225" y="1937853"/>
                </a:cubicBezTo>
                <a:cubicBezTo>
                  <a:pt x="9838616" y="1949915"/>
                  <a:pt x="9825049" y="1945959"/>
                  <a:pt x="9821760" y="1955714"/>
                </a:cubicBezTo>
                <a:cubicBezTo>
                  <a:pt x="9837572" y="1949964"/>
                  <a:pt x="9835703" y="1958818"/>
                  <a:pt x="9851554" y="1949518"/>
                </a:cubicBezTo>
                <a:close/>
                <a:moveTo>
                  <a:pt x="9901841" y="1835706"/>
                </a:moveTo>
                <a:cubicBezTo>
                  <a:pt x="9897946" y="1832966"/>
                  <a:pt x="9897506" y="1828186"/>
                  <a:pt x="9890535" y="1826634"/>
                </a:cubicBezTo>
                <a:cubicBezTo>
                  <a:pt x="9881027" y="1833132"/>
                  <a:pt x="9900247" y="1841624"/>
                  <a:pt x="9901841" y="1835706"/>
                </a:cubicBezTo>
                <a:close/>
                <a:moveTo>
                  <a:pt x="9891512" y="1885657"/>
                </a:moveTo>
                <a:cubicBezTo>
                  <a:pt x="9888697" y="1879318"/>
                  <a:pt x="9881009" y="1875921"/>
                  <a:pt x="9876953" y="1882790"/>
                </a:cubicBezTo>
                <a:cubicBezTo>
                  <a:pt x="9879341" y="1888940"/>
                  <a:pt x="9887456" y="1892525"/>
                  <a:pt x="9891512" y="1885657"/>
                </a:cubicBezTo>
                <a:close/>
                <a:moveTo>
                  <a:pt x="4895472" y="13222554"/>
                </a:moveTo>
                <a:lnTo>
                  <a:pt x="4886937" y="13218783"/>
                </a:lnTo>
                <a:lnTo>
                  <a:pt x="4883168" y="13227313"/>
                </a:lnTo>
                <a:lnTo>
                  <a:pt x="4891703" y="13231084"/>
                </a:lnTo>
                <a:close/>
                <a:moveTo>
                  <a:pt x="9874618" y="1959709"/>
                </a:moveTo>
                <a:lnTo>
                  <a:pt x="9867784" y="1956689"/>
                </a:lnTo>
                <a:lnTo>
                  <a:pt x="9864770" y="1963509"/>
                </a:lnTo>
                <a:lnTo>
                  <a:pt x="9871605" y="1966529"/>
                </a:lnTo>
                <a:close/>
                <a:moveTo>
                  <a:pt x="4720752" y="13630687"/>
                </a:moveTo>
                <a:lnTo>
                  <a:pt x="4711789" y="13626727"/>
                </a:lnTo>
                <a:lnTo>
                  <a:pt x="4708020" y="13635258"/>
                </a:lnTo>
                <a:lnTo>
                  <a:pt x="4716982" y="13639218"/>
                </a:lnTo>
                <a:close/>
                <a:moveTo>
                  <a:pt x="9884765" y="1944832"/>
                </a:moveTo>
                <a:cubicBezTo>
                  <a:pt x="9887902" y="1931953"/>
                  <a:pt x="9875843" y="1924586"/>
                  <a:pt x="9865868" y="1917122"/>
                </a:cubicBezTo>
                <a:cubicBezTo>
                  <a:pt x="9857843" y="1928352"/>
                  <a:pt x="9870932" y="1931078"/>
                  <a:pt x="9867028" y="1941071"/>
                </a:cubicBezTo>
                <a:cubicBezTo>
                  <a:pt x="9874867" y="1947591"/>
                  <a:pt x="9877215" y="1939968"/>
                  <a:pt x="9884765" y="1944832"/>
                </a:cubicBezTo>
                <a:close/>
                <a:moveTo>
                  <a:pt x="9914899" y="1876630"/>
                </a:moveTo>
                <a:cubicBezTo>
                  <a:pt x="9920462" y="1866351"/>
                  <a:pt x="9918024" y="1859160"/>
                  <a:pt x="9909243" y="1854770"/>
                </a:cubicBezTo>
                <a:cubicBezTo>
                  <a:pt x="9898969" y="1858382"/>
                  <a:pt x="9887551" y="1859961"/>
                  <a:pt x="9879614" y="1868681"/>
                </a:cubicBezTo>
                <a:cubicBezTo>
                  <a:pt x="9899336" y="1870262"/>
                  <a:pt x="9894364" y="1888445"/>
                  <a:pt x="9910568" y="1886434"/>
                </a:cubicBezTo>
                <a:cubicBezTo>
                  <a:pt x="9910592" y="1878293"/>
                  <a:pt x="9901571" y="1873288"/>
                  <a:pt x="9900176" y="1866048"/>
                </a:cubicBezTo>
                <a:cubicBezTo>
                  <a:pt x="9910463" y="1867027"/>
                  <a:pt x="9906219" y="1874323"/>
                  <a:pt x="9914899" y="1876630"/>
                </a:cubicBezTo>
                <a:close/>
                <a:moveTo>
                  <a:pt x="9898920" y="1939368"/>
                </a:moveTo>
                <a:cubicBezTo>
                  <a:pt x="9903252" y="1929564"/>
                  <a:pt x="9895275" y="1924511"/>
                  <a:pt x="9897760" y="1915420"/>
                </a:cubicBezTo>
                <a:cubicBezTo>
                  <a:pt x="9873189" y="1908639"/>
                  <a:pt x="9877972" y="1890882"/>
                  <a:pt x="9862634" y="1880539"/>
                </a:cubicBezTo>
                <a:cubicBezTo>
                  <a:pt x="9868310" y="1876934"/>
                  <a:pt x="9875608" y="1876591"/>
                  <a:pt x="9881096" y="1873412"/>
                </a:cubicBezTo>
                <a:cubicBezTo>
                  <a:pt x="9867530" y="1869456"/>
                  <a:pt x="9870947" y="1870966"/>
                  <a:pt x="9858459" y="1863410"/>
                </a:cubicBezTo>
                <a:cubicBezTo>
                  <a:pt x="9858775" y="1874249"/>
                  <a:pt x="9852924" y="1882872"/>
                  <a:pt x="9838489" y="1873946"/>
                </a:cubicBezTo>
                <a:cubicBezTo>
                  <a:pt x="9834083" y="1890850"/>
                  <a:pt x="9849520" y="1885953"/>
                  <a:pt x="9859808" y="1886933"/>
                </a:cubicBezTo>
                <a:cubicBezTo>
                  <a:pt x="9856445" y="1903788"/>
                  <a:pt x="9885462" y="1907438"/>
                  <a:pt x="9877790" y="1925956"/>
                </a:cubicBezTo>
                <a:cubicBezTo>
                  <a:pt x="9893805" y="1924371"/>
                  <a:pt x="9885064" y="1933756"/>
                  <a:pt x="9898920" y="1939368"/>
                </a:cubicBezTo>
                <a:close/>
                <a:moveTo>
                  <a:pt x="4894121" y="13272937"/>
                </a:moveTo>
                <a:cubicBezTo>
                  <a:pt x="4899160" y="13260379"/>
                  <a:pt x="4897620" y="13250012"/>
                  <a:pt x="4879896" y="13246260"/>
                </a:cubicBezTo>
                <a:cubicBezTo>
                  <a:pt x="4873627" y="13259294"/>
                  <a:pt x="4884583" y="13265665"/>
                  <a:pt x="4894121" y="13272937"/>
                </a:cubicBezTo>
                <a:close/>
                <a:moveTo>
                  <a:pt x="9913826" y="1914876"/>
                </a:moveTo>
                <a:lnTo>
                  <a:pt x="9906993" y="1911857"/>
                </a:lnTo>
                <a:lnTo>
                  <a:pt x="9904167" y="1918251"/>
                </a:lnTo>
                <a:lnTo>
                  <a:pt x="9911000" y="1921270"/>
                </a:lnTo>
                <a:close/>
                <a:moveTo>
                  <a:pt x="9939628" y="1856478"/>
                </a:moveTo>
                <a:lnTo>
                  <a:pt x="9923399" y="1849307"/>
                </a:lnTo>
                <a:cubicBezTo>
                  <a:pt x="9914382" y="1861626"/>
                  <a:pt x="9935587" y="1867939"/>
                  <a:pt x="9939628" y="1856478"/>
                </a:cubicBezTo>
                <a:close/>
                <a:moveTo>
                  <a:pt x="4713320" y="13693678"/>
                </a:moveTo>
                <a:cubicBezTo>
                  <a:pt x="4709052" y="13691793"/>
                  <a:pt x="4709706" y="13688003"/>
                  <a:pt x="4706670" y="13685642"/>
                </a:cubicBezTo>
                <a:cubicBezTo>
                  <a:pt x="4704081" y="13692655"/>
                  <a:pt x="4699221" y="13700194"/>
                  <a:pt x="4709551" y="13702209"/>
                </a:cubicBezTo>
                <a:close/>
                <a:moveTo>
                  <a:pt x="4883312" y="13308945"/>
                </a:moveTo>
                <a:cubicBezTo>
                  <a:pt x="4888389" y="13292836"/>
                  <a:pt x="4883811" y="13280108"/>
                  <a:pt x="4868589" y="13271852"/>
                </a:cubicBezTo>
                <a:cubicBezTo>
                  <a:pt x="4866399" y="13287198"/>
                  <a:pt x="4870975" y="13299926"/>
                  <a:pt x="4883312" y="13308945"/>
                </a:cubicBezTo>
                <a:close/>
                <a:moveTo>
                  <a:pt x="9957525" y="1833307"/>
                </a:moveTo>
                <a:cubicBezTo>
                  <a:pt x="9946144" y="1831335"/>
                  <a:pt x="9939098" y="1836883"/>
                  <a:pt x="9930152" y="1824779"/>
                </a:cubicBezTo>
                <a:cubicBezTo>
                  <a:pt x="9929701" y="1832731"/>
                  <a:pt x="9910481" y="1824239"/>
                  <a:pt x="9919413" y="1831752"/>
                </a:cubicBezTo>
                <a:cubicBezTo>
                  <a:pt x="9929877" y="1827714"/>
                  <a:pt x="9927028" y="1842249"/>
                  <a:pt x="9940543" y="1845164"/>
                </a:cubicBezTo>
                <a:cubicBezTo>
                  <a:pt x="9944310" y="1836639"/>
                  <a:pt x="9953996" y="1842447"/>
                  <a:pt x="9957525" y="1833307"/>
                </a:cubicBezTo>
                <a:close/>
                <a:moveTo>
                  <a:pt x="9490049" y="2892134"/>
                </a:moveTo>
                <a:cubicBezTo>
                  <a:pt x="9480491" y="2884850"/>
                  <a:pt x="9489758" y="2873128"/>
                  <a:pt x="9486413" y="2864507"/>
                </a:cubicBezTo>
                <a:cubicBezTo>
                  <a:pt x="9453675" y="2849531"/>
                  <a:pt x="9460047" y="2803876"/>
                  <a:pt x="9474030" y="2764134"/>
                </a:cubicBezTo>
                <a:cubicBezTo>
                  <a:pt x="9481174" y="2773414"/>
                  <a:pt x="9480734" y="2768627"/>
                  <a:pt x="9492140" y="2775198"/>
                </a:cubicBezTo>
                <a:cubicBezTo>
                  <a:pt x="9487464" y="2799663"/>
                  <a:pt x="9477192" y="2825227"/>
                  <a:pt x="9484940" y="2847019"/>
                </a:cubicBezTo>
                <a:cubicBezTo>
                  <a:pt x="9492522" y="2826389"/>
                  <a:pt x="9487125" y="2796962"/>
                  <a:pt x="9504026" y="2783001"/>
                </a:cubicBezTo>
                <a:cubicBezTo>
                  <a:pt x="9517861" y="2792175"/>
                  <a:pt x="9507033" y="2806269"/>
                  <a:pt x="9502230" y="2819453"/>
                </a:cubicBezTo>
                <a:cubicBezTo>
                  <a:pt x="9496649" y="2842498"/>
                  <a:pt x="9502675" y="2876284"/>
                  <a:pt x="9490049" y="2892134"/>
                </a:cubicBezTo>
                <a:close/>
                <a:moveTo>
                  <a:pt x="9930807" y="1903019"/>
                </a:moveTo>
                <a:lnTo>
                  <a:pt x="9917566" y="1897168"/>
                </a:lnTo>
                <a:cubicBezTo>
                  <a:pt x="9912945" y="1905316"/>
                  <a:pt x="9917556" y="1909901"/>
                  <a:pt x="9926475" y="1912823"/>
                </a:cubicBezTo>
                <a:close/>
                <a:moveTo>
                  <a:pt x="4743980" y="13642305"/>
                </a:moveTo>
                <a:cubicBezTo>
                  <a:pt x="4743506" y="13641378"/>
                  <a:pt x="4742238" y="13638906"/>
                  <a:pt x="4739704" y="13633964"/>
                </a:cubicBezTo>
                <a:cubicBezTo>
                  <a:pt x="4739704" y="13633964"/>
                  <a:pt x="4745403" y="13645084"/>
                  <a:pt x="4743980" y="13642305"/>
                </a:cubicBezTo>
                <a:close/>
                <a:moveTo>
                  <a:pt x="9983333" y="1809556"/>
                </a:moveTo>
                <a:cubicBezTo>
                  <a:pt x="9981235" y="1805062"/>
                  <a:pt x="9976675" y="1801519"/>
                  <a:pt x="9968610" y="1798974"/>
                </a:cubicBezTo>
                <a:cubicBezTo>
                  <a:pt x="9965973" y="1804942"/>
                  <a:pt x="9964944" y="1809582"/>
                  <a:pt x="9966189" y="1813699"/>
                </a:cubicBezTo>
                <a:cubicBezTo>
                  <a:pt x="9955184" y="1810874"/>
                  <a:pt x="9956577" y="1800790"/>
                  <a:pt x="9946541" y="1805017"/>
                </a:cubicBezTo>
                <a:cubicBezTo>
                  <a:pt x="9939320" y="1815583"/>
                  <a:pt x="9952032" y="1819162"/>
                  <a:pt x="9962045" y="1823076"/>
                </a:cubicBezTo>
                <a:lnTo>
                  <a:pt x="9966189" y="1813699"/>
                </a:lnTo>
                <a:cubicBezTo>
                  <a:pt x="9974354" y="1818325"/>
                  <a:pt x="9980421" y="1818458"/>
                  <a:pt x="9983333" y="1809556"/>
                </a:cubicBezTo>
                <a:close/>
                <a:moveTo>
                  <a:pt x="9977567" y="1839360"/>
                </a:moveTo>
                <a:cubicBezTo>
                  <a:pt x="9979654" y="1836079"/>
                  <a:pt x="9979368" y="1831240"/>
                  <a:pt x="9974858" y="1828738"/>
                </a:cubicBezTo>
                <a:cubicBezTo>
                  <a:pt x="9971932" y="1833049"/>
                  <a:pt x="9967334" y="1833056"/>
                  <a:pt x="9966030" y="1840631"/>
                </a:cubicBezTo>
                <a:cubicBezTo>
                  <a:pt x="9971017" y="1844363"/>
                  <a:pt x="9975479" y="1842641"/>
                  <a:pt x="9977567" y="1839360"/>
                </a:cubicBezTo>
                <a:close/>
                <a:moveTo>
                  <a:pt x="9963614" y="1890002"/>
                </a:moveTo>
                <a:cubicBezTo>
                  <a:pt x="9960560" y="1883049"/>
                  <a:pt x="9947320" y="1877198"/>
                  <a:pt x="9944370" y="1889651"/>
                </a:cubicBezTo>
                <a:cubicBezTo>
                  <a:pt x="9951103" y="1890588"/>
                  <a:pt x="9962134" y="1902595"/>
                  <a:pt x="9963614" y="1890002"/>
                </a:cubicBezTo>
                <a:close/>
                <a:moveTo>
                  <a:pt x="4960483" y="13215083"/>
                </a:moveTo>
                <a:cubicBezTo>
                  <a:pt x="4954935" y="13212631"/>
                  <a:pt x="4956771" y="13207324"/>
                  <a:pt x="4949566" y="13205161"/>
                </a:cubicBezTo>
                <a:lnTo>
                  <a:pt x="4945797" y="13213692"/>
                </a:lnTo>
                <a:cubicBezTo>
                  <a:pt x="4951156" y="13216569"/>
                  <a:pt x="4949321" y="13221876"/>
                  <a:pt x="4956714" y="13223613"/>
                </a:cubicBezTo>
                <a:close/>
                <a:moveTo>
                  <a:pt x="9720801" y="2456304"/>
                </a:moveTo>
                <a:cubicBezTo>
                  <a:pt x="9567708" y="2424354"/>
                  <a:pt x="9405599" y="2404737"/>
                  <a:pt x="9261651" y="2376318"/>
                </a:cubicBezTo>
                <a:cubicBezTo>
                  <a:pt x="9211255" y="2458071"/>
                  <a:pt x="9146643" y="2556999"/>
                  <a:pt x="9126183" y="2644841"/>
                </a:cubicBezTo>
                <a:cubicBezTo>
                  <a:pt x="9205723" y="2688654"/>
                  <a:pt x="9279915" y="2756109"/>
                  <a:pt x="9363589" y="2807867"/>
                </a:cubicBezTo>
                <a:cubicBezTo>
                  <a:pt x="9370256" y="2781238"/>
                  <a:pt x="9366579" y="2743410"/>
                  <a:pt x="9379040" y="2724441"/>
                </a:cubicBezTo>
                <a:cubicBezTo>
                  <a:pt x="9386059" y="2753547"/>
                  <a:pt x="9371407" y="2787865"/>
                  <a:pt x="9379281" y="2817350"/>
                </a:cubicBezTo>
                <a:cubicBezTo>
                  <a:pt x="9422726" y="2852862"/>
                  <a:pt x="9480792" y="2884128"/>
                  <a:pt x="9509694" y="2916784"/>
                </a:cubicBezTo>
                <a:cubicBezTo>
                  <a:pt x="9512432" y="2912895"/>
                  <a:pt x="9516082" y="2915018"/>
                  <a:pt x="9518533" y="2909471"/>
                </a:cubicBezTo>
                <a:cubicBezTo>
                  <a:pt x="9517633" y="2864203"/>
                  <a:pt x="9543855" y="2792164"/>
                  <a:pt x="9574104" y="2721395"/>
                </a:cubicBezTo>
                <a:cubicBezTo>
                  <a:pt x="9613590" y="2629722"/>
                  <a:pt x="9659841" y="2535429"/>
                  <a:pt x="9720801" y="2456304"/>
                </a:cubicBezTo>
                <a:close/>
                <a:moveTo>
                  <a:pt x="9979088" y="1881555"/>
                </a:moveTo>
                <a:cubicBezTo>
                  <a:pt x="9973761" y="1875125"/>
                  <a:pt x="9970969" y="1860645"/>
                  <a:pt x="9958849" y="1864970"/>
                </a:cubicBezTo>
                <a:cubicBezTo>
                  <a:pt x="9954140" y="1875627"/>
                  <a:pt x="9963399" y="1881246"/>
                  <a:pt x="9967922" y="1888339"/>
                </a:cubicBezTo>
                <a:cubicBezTo>
                  <a:pt x="9970848" y="1884028"/>
                  <a:pt x="9975923" y="1885251"/>
                  <a:pt x="9979088" y="1881555"/>
                </a:cubicBezTo>
                <a:close/>
                <a:moveTo>
                  <a:pt x="9973841" y="1902673"/>
                </a:moveTo>
                <a:lnTo>
                  <a:pt x="9967007" y="1899653"/>
                </a:lnTo>
                <a:lnTo>
                  <a:pt x="9962675" y="1909457"/>
                </a:lnTo>
                <a:lnTo>
                  <a:pt x="9969509" y="1912477"/>
                </a:lnTo>
                <a:close/>
                <a:moveTo>
                  <a:pt x="9966849" y="1926586"/>
                </a:moveTo>
                <a:cubicBezTo>
                  <a:pt x="9947282" y="1945452"/>
                  <a:pt x="9925139" y="1958595"/>
                  <a:pt x="9901991" y="1968237"/>
                </a:cubicBezTo>
                <a:cubicBezTo>
                  <a:pt x="9920218" y="1977819"/>
                  <a:pt x="9959365" y="1944677"/>
                  <a:pt x="9966849" y="1926586"/>
                </a:cubicBezTo>
                <a:close/>
                <a:moveTo>
                  <a:pt x="9991333" y="1871171"/>
                </a:moveTo>
                <a:cubicBezTo>
                  <a:pt x="9987439" y="1868432"/>
                  <a:pt x="9987237" y="1864267"/>
                  <a:pt x="9979411" y="1862337"/>
                </a:cubicBezTo>
                <a:cubicBezTo>
                  <a:pt x="9972379" y="1872476"/>
                  <a:pt x="9986574" y="1880787"/>
                  <a:pt x="9991333" y="1871171"/>
                </a:cubicBezTo>
                <a:close/>
                <a:moveTo>
                  <a:pt x="9997148" y="1866098"/>
                </a:moveTo>
                <a:lnTo>
                  <a:pt x="9996182" y="1852035"/>
                </a:lnTo>
                <a:lnTo>
                  <a:pt x="9996084" y="1850599"/>
                </a:lnTo>
                <a:cubicBezTo>
                  <a:pt x="9992648" y="1846533"/>
                  <a:pt x="9987057" y="1843299"/>
                  <a:pt x="9982095" y="1840087"/>
                </a:cubicBezTo>
                <a:cubicBezTo>
                  <a:pt x="9983057" y="1844843"/>
                  <a:pt x="9983771" y="1849871"/>
                  <a:pt x="9985769" y="1854447"/>
                </a:cubicBezTo>
                <a:lnTo>
                  <a:pt x="9993971" y="1862845"/>
                </a:lnTo>
                <a:close/>
                <a:moveTo>
                  <a:pt x="9985071" y="1895598"/>
                </a:moveTo>
                <a:cubicBezTo>
                  <a:pt x="9987047" y="1892714"/>
                  <a:pt x="9987474" y="1888572"/>
                  <a:pt x="9983988" y="1887796"/>
                </a:cubicBezTo>
                <a:cubicBezTo>
                  <a:pt x="9983234" y="1889501"/>
                  <a:pt x="9981866" y="1891443"/>
                  <a:pt x="9979680" y="1889459"/>
                </a:cubicBezTo>
                <a:lnTo>
                  <a:pt x="9976854" y="1895852"/>
                </a:lnTo>
                <a:cubicBezTo>
                  <a:pt x="9979568" y="1900108"/>
                  <a:pt x="9983095" y="1898482"/>
                  <a:pt x="9985071" y="1895598"/>
                </a:cubicBezTo>
                <a:close/>
                <a:moveTo>
                  <a:pt x="10015127" y="1842757"/>
                </a:moveTo>
                <a:cubicBezTo>
                  <a:pt x="10015045" y="1839711"/>
                  <a:pt x="10013607" y="1837007"/>
                  <a:pt x="10011412" y="1834827"/>
                </a:cubicBezTo>
                <a:lnTo>
                  <a:pt x="10000388" y="1831480"/>
                </a:lnTo>
                <a:lnTo>
                  <a:pt x="9993913" y="1829515"/>
                </a:lnTo>
                <a:cubicBezTo>
                  <a:pt x="9991584" y="1835364"/>
                  <a:pt x="9992747" y="1839953"/>
                  <a:pt x="9996010" y="1843688"/>
                </a:cubicBezTo>
                <a:lnTo>
                  <a:pt x="9997680" y="1844715"/>
                </a:lnTo>
                <a:lnTo>
                  <a:pt x="10010712" y="1852731"/>
                </a:lnTo>
                <a:cubicBezTo>
                  <a:pt x="10013936" y="1849188"/>
                  <a:pt x="10015209" y="1845802"/>
                  <a:pt x="10015127" y="1842757"/>
                </a:cubicBezTo>
                <a:close/>
                <a:moveTo>
                  <a:pt x="10006971" y="1870439"/>
                </a:moveTo>
                <a:cubicBezTo>
                  <a:pt x="9998191" y="1866050"/>
                  <a:pt x="9994424" y="1874575"/>
                  <a:pt x="9989991" y="1882296"/>
                </a:cubicBezTo>
                <a:cubicBezTo>
                  <a:pt x="9999199" y="1886875"/>
                  <a:pt x="10003393" y="1878538"/>
                  <a:pt x="10006971" y="1870439"/>
                </a:cubicBezTo>
                <a:close/>
                <a:moveTo>
                  <a:pt x="10034873" y="1816534"/>
                </a:moveTo>
                <a:cubicBezTo>
                  <a:pt x="10025904" y="1812571"/>
                  <a:pt x="10019783" y="1794073"/>
                  <a:pt x="10006721" y="1800529"/>
                </a:cubicBezTo>
                <a:cubicBezTo>
                  <a:pt x="10018014" y="1805009"/>
                  <a:pt x="10024387" y="1828714"/>
                  <a:pt x="10034873" y="1816534"/>
                </a:cubicBezTo>
                <a:close/>
                <a:moveTo>
                  <a:pt x="9701007" y="2583073"/>
                </a:moveTo>
                <a:cubicBezTo>
                  <a:pt x="9703084" y="2577959"/>
                  <a:pt x="9703667" y="2572385"/>
                  <a:pt x="9701807" y="2566209"/>
                </a:cubicBezTo>
                <a:cubicBezTo>
                  <a:pt x="9638279" y="2639611"/>
                  <a:pt x="9590282" y="2736702"/>
                  <a:pt x="9574346" y="2814305"/>
                </a:cubicBezTo>
                <a:cubicBezTo>
                  <a:pt x="9583491" y="2817835"/>
                  <a:pt x="9591437" y="2813698"/>
                  <a:pt x="9597855" y="2803786"/>
                </a:cubicBezTo>
                <a:cubicBezTo>
                  <a:pt x="9595775" y="2760035"/>
                  <a:pt x="9626320" y="2717441"/>
                  <a:pt x="9650081" y="2668281"/>
                </a:cubicBezTo>
                <a:cubicBezTo>
                  <a:pt x="9658047" y="2651405"/>
                  <a:pt x="9658247" y="2633646"/>
                  <a:pt x="9667641" y="2620460"/>
                </a:cubicBezTo>
                <a:cubicBezTo>
                  <a:pt x="9675111" y="2609611"/>
                  <a:pt x="9694779" y="2598415"/>
                  <a:pt x="9701007" y="2583073"/>
                </a:cubicBezTo>
                <a:close/>
                <a:moveTo>
                  <a:pt x="4767509" y="13778797"/>
                </a:moveTo>
                <a:cubicBezTo>
                  <a:pt x="4771844" y="13768987"/>
                  <a:pt x="4765721" y="13763223"/>
                  <a:pt x="4774550" y="13751321"/>
                </a:cubicBezTo>
                <a:cubicBezTo>
                  <a:pt x="4735393" y="13736059"/>
                  <a:pt x="4751934" y="13680152"/>
                  <a:pt x="4716591" y="13674731"/>
                </a:cubicBezTo>
                <a:cubicBezTo>
                  <a:pt x="4733910" y="13709403"/>
                  <a:pt x="4732349" y="13751027"/>
                  <a:pt x="4767509" y="13778797"/>
                </a:cubicBezTo>
                <a:close/>
                <a:moveTo>
                  <a:pt x="9634291" y="2764879"/>
                </a:moveTo>
                <a:cubicBezTo>
                  <a:pt x="9634558" y="2762256"/>
                  <a:pt x="9633558" y="2759902"/>
                  <a:pt x="9630950" y="2757730"/>
                </a:cubicBezTo>
                <a:cubicBezTo>
                  <a:pt x="9628311" y="2763702"/>
                  <a:pt x="9626902" y="2769199"/>
                  <a:pt x="9630036" y="2773643"/>
                </a:cubicBezTo>
                <a:cubicBezTo>
                  <a:pt x="9632491" y="2770394"/>
                  <a:pt x="9634024" y="2767502"/>
                  <a:pt x="9634291" y="2764879"/>
                </a:cubicBezTo>
                <a:close/>
                <a:moveTo>
                  <a:pt x="9571769" y="2918207"/>
                </a:moveTo>
                <a:cubicBezTo>
                  <a:pt x="9582662" y="2897014"/>
                  <a:pt x="9573915" y="2879892"/>
                  <a:pt x="9579223" y="2859801"/>
                </a:cubicBezTo>
                <a:cubicBezTo>
                  <a:pt x="9568141" y="2881420"/>
                  <a:pt x="9564678" y="2900796"/>
                  <a:pt x="9571769" y="2918207"/>
                </a:cubicBezTo>
                <a:close/>
                <a:moveTo>
                  <a:pt x="10061354" y="1828235"/>
                </a:moveTo>
                <a:lnTo>
                  <a:pt x="10054520" y="1825215"/>
                </a:lnTo>
                <a:lnTo>
                  <a:pt x="10050188" y="1835019"/>
                </a:lnTo>
                <a:lnTo>
                  <a:pt x="10057022" y="1838039"/>
                </a:lnTo>
                <a:close/>
                <a:moveTo>
                  <a:pt x="4946842" y="13419095"/>
                </a:moveTo>
                <a:cubicBezTo>
                  <a:pt x="4942138" y="13412428"/>
                  <a:pt x="4936203" y="13406237"/>
                  <a:pt x="4941580" y="13396377"/>
                </a:cubicBezTo>
                <a:cubicBezTo>
                  <a:pt x="4892996" y="13380519"/>
                  <a:pt x="4898315" y="13325771"/>
                  <a:pt x="4858705" y="13318465"/>
                </a:cubicBezTo>
                <a:cubicBezTo>
                  <a:pt x="4868939" y="13340321"/>
                  <a:pt x="4896822" y="13355700"/>
                  <a:pt x="4890873" y="13384169"/>
                </a:cubicBezTo>
                <a:cubicBezTo>
                  <a:pt x="4918936" y="13394529"/>
                  <a:pt x="4920735" y="13414696"/>
                  <a:pt x="4936922" y="13430005"/>
                </a:cubicBezTo>
                <a:cubicBezTo>
                  <a:pt x="4939798" y="13424648"/>
                  <a:pt x="4945295" y="13426058"/>
                  <a:pt x="4946842" y="13419095"/>
                </a:cubicBezTo>
                <a:close/>
                <a:moveTo>
                  <a:pt x="9866347" y="2289560"/>
                </a:moveTo>
                <a:cubicBezTo>
                  <a:pt x="9866769" y="2289578"/>
                  <a:pt x="9866161" y="2288813"/>
                  <a:pt x="9864041" y="2286881"/>
                </a:cubicBezTo>
                <a:cubicBezTo>
                  <a:pt x="9838336" y="2270803"/>
                  <a:pt x="9798960" y="2240010"/>
                  <a:pt x="9761087" y="2239110"/>
                </a:cubicBezTo>
                <a:cubicBezTo>
                  <a:pt x="9767590" y="2239104"/>
                  <a:pt x="9828918" y="2268436"/>
                  <a:pt x="9847854" y="2278628"/>
                </a:cubicBezTo>
                <a:cubicBezTo>
                  <a:pt x="9854565" y="2282413"/>
                  <a:pt x="9865084" y="2289508"/>
                  <a:pt x="9866347" y="2289560"/>
                </a:cubicBezTo>
                <a:close/>
                <a:moveTo>
                  <a:pt x="9775434" y="2507596"/>
                </a:moveTo>
                <a:cubicBezTo>
                  <a:pt x="9777073" y="2501436"/>
                  <a:pt x="9775875" y="2494915"/>
                  <a:pt x="9769879" y="2491756"/>
                </a:cubicBezTo>
                <a:cubicBezTo>
                  <a:pt x="9760624" y="2503474"/>
                  <a:pt x="9765186" y="2511608"/>
                  <a:pt x="9763975" y="2521272"/>
                </a:cubicBezTo>
                <a:cubicBezTo>
                  <a:pt x="9769322" y="2519555"/>
                  <a:pt x="9773796" y="2513756"/>
                  <a:pt x="9775434" y="2507596"/>
                </a:cubicBezTo>
                <a:close/>
                <a:moveTo>
                  <a:pt x="4804419" y="13764518"/>
                </a:moveTo>
                <a:lnTo>
                  <a:pt x="4787351" y="13756977"/>
                </a:lnTo>
                <a:cubicBezTo>
                  <a:pt x="4781597" y="13767690"/>
                  <a:pt x="4787721" y="13773454"/>
                  <a:pt x="4792614" y="13779694"/>
                </a:cubicBezTo>
                <a:cubicBezTo>
                  <a:pt x="4796771" y="13774903"/>
                  <a:pt x="4802595" y="13774418"/>
                  <a:pt x="4804419" y="13764518"/>
                </a:cubicBezTo>
                <a:close/>
                <a:moveTo>
                  <a:pt x="9684705" y="2720293"/>
                </a:moveTo>
                <a:cubicBezTo>
                  <a:pt x="9692356" y="2687980"/>
                  <a:pt x="9697972" y="2656808"/>
                  <a:pt x="9692419" y="2627839"/>
                </a:cubicBezTo>
                <a:cubicBezTo>
                  <a:pt x="9682648" y="2641878"/>
                  <a:pt x="9681456" y="2660728"/>
                  <a:pt x="9679402" y="2674608"/>
                </a:cubicBezTo>
                <a:cubicBezTo>
                  <a:pt x="9677774" y="2688676"/>
                  <a:pt x="9672277" y="2709193"/>
                  <a:pt x="9684705" y="2720293"/>
                </a:cubicBezTo>
                <a:close/>
                <a:moveTo>
                  <a:pt x="9605791" y="2931199"/>
                </a:moveTo>
                <a:lnTo>
                  <a:pt x="9609450" y="2914181"/>
                </a:lnTo>
                <a:lnTo>
                  <a:pt x="9622696" y="2852558"/>
                </a:lnTo>
                <a:cubicBezTo>
                  <a:pt x="9627282" y="2826604"/>
                  <a:pt x="9629880" y="2801109"/>
                  <a:pt x="9627675" y="2776679"/>
                </a:cubicBezTo>
                <a:cubicBezTo>
                  <a:pt x="9620620" y="2799567"/>
                  <a:pt x="9616691" y="2822306"/>
                  <a:pt x="9614606" y="2844331"/>
                </a:cubicBezTo>
                <a:cubicBezTo>
                  <a:pt x="9595411" y="2857776"/>
                  <a:pt x="9602194" y="2886268"/>
                  <a:pt x="9597213" y="2904464"/>
                </a:cubicBezTo>
                <a:cubicBezTo>
                  <a:pt x="9596804" y="2912313"/>
                  <a:pt x="9588727" y="2921939"/>
                  <a:pt x="9589715" y="2929546"/>
                </a:cubicBezTo>
                <a:lnTo>
                  <a:pt x="9590216" y="2930281"/>
                </a:lnTo>
                <a:lnTo>
                  <a:pt x="9594344" y="2936340"/>
                </a:lnTo>
                <a:cubicBezTo>
                  <a:pt x="9598798" y="2937797"/>
                  <a:pt x="9602915" y="2936557"/>
                  <a:pt x="9605791" y="2931199"/>
                </a:cubicBezTo>
                <a:close/>
                <a:moveTo>
                  <a:pt x="5078289" y="13180468"/>
                </a:moveTo>
                <a:lnTo>
                  <a:pt x="5069328" y="13176509"/>
                </a:lnTo>
                <a:cubicBezTo>
                  <a:pt x="5067443" y="13180774"/>
                  <a:pt x="5064080" y="13180307"/>
                  <a:pt x="5061292" y="13183154"/>
                </a:cubicBezTo>
                <a:cubicBezTo>
                  <a:pt x="5068307" y="13185744"/>
                  <a:pt x="5076038" y="13190179"/>
                  <a:pt x="5078289" y="13180468"/>
                </a:cubicBezTo>
                <a:close/>
                <a:moveTo>
                  <a:pt x="10099061" y="1821459"/>
                </a:moveTo>
                <a:cubicBezTo>
                  <a:pt x="10033675" y="1860839"/>
                  <a:pt x="9989085" y="1945582"/>
                  <a:pt x="9916902" y="1978392"/>
                </a:cubicBezTo>
                <a:cubicBezTo>
                  <a:pt x="9860243" y="2003797"/>
                  <a:pt x="9819005" y="2002388"/>
                  <a:pt x="9744821" y="2015464"/>
                </a:cubicBezTo>
                <a:cubicBezTo>
                  <a:pt x="9771692" y="2030903"/>
                  <a:pt x="9791978" y="2031205"/>
                  <a:pt x="9814073" y="2034345"/>
                </a:cubicBezTo>
                <a:cubicBezTo>
                  <a:pt x="9806062" y="2050165"/>
                  <a:pt x="9792717" y="2089613"/>
                  <a:pt x="9787543" y="2103630"/>
                </a:cubicBezTo>
                <a:cubicBezTo>
                  <a:pt x="9757481" y="2082705"/>
                  <a:pt x="9746310" y="2054843"/>
                  <a:pt x="9707442" y="2037669"/>
                </a:cubicBezTo>
                <a:cubicBezTo>
                  <a:pt x="9699864" y="2088326"/>
                  <a:pt x="9692262" y="2147124"/>
                  <a:pt x="9656996" y="2178414"/>
                </a:cubicBezTo>
                <a:cubicBezTo>
                  <a:pt x="9625321" y="2206196"/>
                  <a:pt x="9532283" y="2205337"/>
                  <a:pt x="9474255" y="2167980"/>
                </a:cubicBezTo>
                <a:cubicBezTo>
                  <a:pt x="9437120" y="2143420"/>
                  <a:pt x="9402582" y="2099119"/>
                  <a:pt x="9359238" y="2058570"/>
                </a:cubicBezTo>
                <a:cubicBezTo>
                  <a:pt x="9313709" y="2016035"/>
                  <a:pt x="9260620" y="1981370"/>
                  <a:pt x="9258188" y="1944122"/>
                </a:cubicBezTo>
                <a:cubicBezTo>
                  <a:pt x="9255923" y="1914590"/>
                  <a:pt x="9281328" y="1882509"/>
                  <a:pt x="9294138" y="1870847"/>
                </a:cubicBezTo>
                <a:cubicBezTo>
                  <a:pt x="9288253" y="1835640"/>
                  <a:pt x="9320036" y="1779884"/>
                  <a:pt x="9327042" y="1760562"/>
                </a:cubicBezTo>
                <a:cubicBezTo>
                  <a:pt x="9399084" y="1711896"/>
                  <a:pt x="9541068" y="1674772"/>
                  <a:pt x="9658612" y="1724161"/>
                </a:cubicBezTo>
                <a:cubicBezTo>
                  <a:pt x="9736912" y="1757228"/>
                  <a:pt x="9782459" y="1839001"/>
                  <a:pt x="9748497" y="1927419"/>
                </a:cubicBezTo>
                <a:cubicBezTo>
                  <a:pt x="9764123" y="1922096"/>
                  <a:pt x="9772975" y="1902062"/>
                  <a:pt x="9784880" y="1888981"/>
                </a:cubicBezTo>
                <a:cubicBezTo>
                  <a:pt x="9833069" y="1835379"/>
                  <a:pt x="9898634" y="1743601"/>
                  <a:pt x="9974607" y="1758828"/>
                </a:cubicBezTo>
                <a:cubicBezTo>
                  <a:pt x="10015344" y="1767147"/>
                  <a:pt x="10055671" y="1797193"/>
                  <a:pt x="10099061" y="1821459"/>
                </a:cubicBezTo>
                <a:close/>
                <a:moveTo>
                  <a:pt x="5057867" y="13238229"/>
                </a:moveTo>
                <a:cubicBezTo>
                  <a:pt x="5047040" y="13225798"/>
                  <a:pt x="5049319" y="13207942"/>
                  <a:pt x="5028649" y="13199319"/>
                </a:cubicBezTo>
                <a:cubicBezTo>
                  <a:pt x="5016000" y="13218711"/>
                  <a:pt x="5044184" y="13240340"/>
                  <a:pt x="5057867" y="13238229"/>
                </a:cubicBezTo>
                <a:close/>
                <a:moveTo>
                  <a:pt x="9623281" y="2917001"/>
                </a:moveTo>
                <a:lnTo>
                  <a:pt x="9630064" y="2896927"/>
                </a:lnTo>
                <a:lnTo>
                  <a:pt x="9641721" y="2862430"/>
                </a:lnTo>
                <a:cubicBezTo>
                  <a:pt x="9645632" y="2844782"/>
                  <a:pt x="9648353" y="2827373"/>
                  <a:pt x="9653026" y="2809297"/>
                </a:cubicBezTo>
                <a:cubicBezTo>
                  <a:pt x="9625988" y="2785112"/>
                  <a:pt x="9661392" y="2756903"/>
                  <a:pt x="9656226" y="2731675"/>
                </a:cubicBezTo>
                <a:cubicBezTo>
                  <a:pt x="9669907" y="2707635"/>
                  <a:pt x="9680840" y="2682891"/>
                  <a:pt x="9673402" y="2658189"/>
                </a:cubicBezTo>
                <a:cubicBezTo>
                  <a:pt x="9666189" y="2673359"/>
                  <a:pt x="9670563" y="2681920"/>
                  <a:pt x="9655436" y="2693083"/>
                </a:cubicBezTo>
                <a:cubicBezTo>
                  <a:pt x="9655185" y="2731725"/>
                  <a:pt x="9625592" y="2776778"/>
                  <a:pt x="9638782" y="2812691"/>
                </a:cubicBezTo>
                <a:cubicBezTo>
                  <a:pt x="9635782" y="2838518"/>
                  <a:pt x="9622214" y="2866846"/>
                  <a:pt x="9620379" y="2892470"/>
                </a:cubicBezTo>
                <a:lnTo>
                  <a:pt x="9620477" y="2893300"/>
                </a:lnTo>
                <a:lnTo>
                  <a:pt x="9621731" y="2903902"/>
                </a:lnTo>
                <a:close/>
                <a:moveTo>
                  <a:pt x="9713352" y="2721223"/>
                </a:moveTo>
                <a:cubicBezTo>
                  <a:pt x="9712710" y="2685755"/>
                  <a:pt x="9720162" y="2649276"/>
                  <a:pt x="9717675" y="2614523"/>
                </a:cubicBezTo>
                <a:cubicBezTo>
                  <a:pt x="9708568" y="2629365"/>
                  <a:pt x="9711978" y="2652798"/>
                  <a:pt x="9710221" y="2672928"/>
                </a:cubicBezTo>
                <a:cubicBezTo>
                  <a:pt x="9708177" y="2691401"/>
                  <a:pt x="9693137" y="2721979"/>
                  <a:pt x="9713352" y="2721223"/>
                </a:cubicBezTo>
                <a:close/>
                <a:moveTo>
                  <a:pt x="9806242" y="2514452"/>
                </a:moveTo>
                <a:cubicBezTo>
                  <a:pt x="9816629" y="2500174"/>
                  <a:pt x="9815043" y="2488765"/>
                  <a:pt x="9803328" y="2479510"/>
                </a:cubicBezTo>
                <a:cubicBezTo>
                  <a:pt x="9783221" y="2486943"/>
                  <a:pt x="9797653" y="2505048"/>
                  <a:pt x="9806242" y="2514452"/>
                </a:cubicBezTo>
                <a:close/>
                <a:moveTo>
                  <a:pt x="9789950" y="2580169"/>
                </a:moveTo>
                <a:cubicBezTo>
                  <a:pt x="9786509" y="2564882"/>
                  <a:pt x="9796886" y="2546011"/>
                  <a:pt x="9786819" y="2531875"/>
                </a:cubicBezTo>
                <a:cubicBezTo>
                  <a:pt x="9781313" y="2547798"/>
                  <a:pt x="9779336" y="2576500"/>
                  <a:pt x="9789950" y="2580169"/>
                </a:cubicBezTo>
                <a:close/>
                <a:moveTo>
                  <a:pt x="4969280" y="13495283"/>
                </a:moveTo>
                <a:cubicBezTo>
                  <a:pt x="4971094" y="13480790"/>
                  <a:pt x="4977590" y="13463778"/>
                  <a:pt x="4967715" y="13453808"/>
                </a:cubicBezTo>
                <a:cubicBezTo>
                  <a:pt x="4961596" y="13469966"/>
                  <a:pt x="4962054" y="13483934"/>
                  <a:pt x="4969280" y="13495283"/>
                </a:cubicBezTo>
                <a:close/>
                <a:moveTo>
                  <a:pt x="9642038" y="2920699"/>
                </a:moveTo>
                <a:cubicBezTo>
                  <a:pt x="9631573" y="2920155"/>
                  <a:pt x="9625312" y="2937785"/>
                  <a:pt x="9612696" y="2927111"/>
                </a:cubicBezTo>
                <a:cubicBezTo>
                  <a:pt x="9607359" y="2933422"/>
                  <a:pt x="9605950" y="2938918"/>
                  <a:pt x="9606197" y="2944126"/>
                </a:cubicBezTo>
                <a:cubicBezTo>
                  <a:pt x="9619132" y="2948312"/>
                  <a:pt x="9640638" y="2930789"/>
                  <a:pt x="9642038" y="2920699"/>
                </a:cubicBezTo>
                <a:close/>
                <a:moveTo>
                  <a:pt x="9806150" y="2560812"/>
                </a:moveTo>
                <a:cubicBezTo>
                  <a:pt x="9810118" y="2556446"/>
                  <a:pt x="9811835" y="2539868"/>
                  <a:pt x="9802947" y="2546139"/>
                </a:cubicBezTo>
                <a:cubicBezTo>
                  <a:pt x="9808352" y="2550058"/>
                  <a:pt x="9798899" y="2557608"/>
                  <a:pt x="9806150" y="2560812"/>
                </a:cubicBezTo>
                <a:close/>
                <a:moveTo>
                  <a:pt x="9668416" y="2878305"/>
                </a:moveTo>
                <a:lnTo>
                  <a:pt x="9674106" y="2860061"/>
                </a:lnTo>
                <a:lnTo>
                  <a:pt x="9688299" y="2814556"/>
                </a:lnTo>
                <a:cubicBezTo>
                  <a:pt x="9694446" y="2793434"/>
                  <a:pt x="9699611" y="2772515"/>
                  <a:pt x="9702290" y="2752028"/>
                </a:cubicBezTo>
                <a:cubicBezTo>
                  <a:pt x="9691031" y="2756742"/>
                  <a:pt x="9687857" y="2755849"/>
                  <a:pt x="9677512" y="2744649"/>
                </a:cubicBezTo>
                <a:cubicBezTo>
                  <a:pt x="9663713" y="2757419"/>
                  <a:pt x="9675517" y="2764164"/>
                  <a:pt x="9666261" y="2775882"/>
                </a:cubicBezTo>
                <a:cubicBezTo>
                  <a:pt x="9660478" y="2772817"/>
                  <a:pt x="9664884" y="2751308"/>
                  <a:pt x="9656343" y="2764870"/>
                </a:cubicBezTo>
                <a:cubicBezTo>
                  <a:pt x="9648942" y="2780467"/>
                  <a:pt x="9655170" y="2792907"/>
                  <a:pt x="9659931" y="2805209"/>
                </a:cubicBezTo>
                <a:cubicBezTo>
                  <a:pt x="9658954" y="2830782"/>
                  <a:pt x="9645362" y="2860247"/>
                  <a:pt x="9641547" y="2884781"/>
                </a:cubicBezTo>
                <a:lnTo>
                  <a:pt x="9641577" y="2887289"/>
                </a:lnTo>
                <a:lnTo>
                  <a:pt x="9641820" y="2907346"/>
                </a:lnTo>
                <a:lnTo>
                  <a:pt x="9657594" y="2873883"/>
                </a:lnTo>
                <a:lnTo>
                  <a:pt x="9658098" y="2872814"/>
                </a:lnTo>
                <a:cubicBezTo>
                  <a:pt x="9669521" y="2837873"/>
                  <a:pt x="9669572" y="2802712"/>
                  <a:pt x="9686953" y="2776356"/>
                </a:cubicBezTo>
                <a:cubicBezTo>
                  <a:pt x="9686064" y="2792790"/>
                  <a:pt x="9680632" y="2810276"/>
                  <a:pt x="9675821" y="2827654"/>
                </a:cubicBezTo>
                <a:lnTo>
                  <a:pt x="9670662" y="2862944"/>
                </a:lnTo>
                <a:close/>
                <a:moveTo>
                  <a:pt x="4880437" y="13721967"/>
                </a:moveTo>
                <a:cubicBezTo>
                  <a:pt x="4906062" y="13667631"/>
                  <a:pt x="4847265" y="13611710"/>
                  <a:pt x="4784649" y="13613038"/>
                </a:cubicBezTo>
                <a:cubicBezTo>
                  <a:pt x="4701162" y="13679640"/>
                  <a:pt x="4786523" y="13787709"/>
                  <a:pt x="4864051" y="13744984"/>
                </a:cubicBezTo>
                <a:cubicBezTo>
                  <a:pt x="4871393" y="13737458"/>
                  <a:pt x="4876776" y="13729729"/>
                  <a:pt x="4880437" y="13721967"/>
                </a:cubicBezTo>
                <a:close/>
                <a:moveTo>
                  <a:pt x="4906508" y="13671979"/>
                </a:moveTo>
                <a:cubicBezTo>
                  <a:pt x="4908638" y="13650999"/>
                  <a:pt x="4895200" y="13636394"/>
                  <a:pt x="4883609" y="13621076"/>
                </a:cubicBezTo>
                <a:cubicBezTo>
                  <a:pt x="4877361" y="13643297"/>
                  <a:pt x="4896146" y="13656184"/>
                  <a:pt x="4906508" y="13671979"/>
                </a:cubicBezTo>
                <a:close/>
                <a:moveTo>
                  <a:pt x="9666619" y="2901986"/>
                </a:moveTo>
                <a:cubicBezTo>
                  <a:pt x="9663108" y="2898395"/>
                  <a:pt x="9663336" y="2894417"/>
                  <a:pt x="9656512" y="2891402"/>
                </a:cubicBezTo>
                <a:cubicBezTo>
                  <a:pt x="9652554" y="2900361"/>
                  <a:pt x="9647316" y="2908754"/>
                  <a:pt x="9648704" y="2915996"/>
                </a:cubicBezTo>
                <a:cubicBezTo>
                  <a:pt x="9654993" y="2912146"/>
                  <a:pt x="9661094" y="2908723"/>
                  <a:pt x="9666619" y="2901986"/>
                </a:cubicBezTo>
                <a:close/>
                <a:moveTo>
                  <a:pt x="9804600" y="2589702"/>
                </a:moveTo>
                <a:cubicBezTo>
                  <a:pt x="9802319" y="2585635"/>
                  <a:pt x="9811416" y="2566199"/>
                  <a:pt x="9798788" y="2572857"/>
                </a:cubicBezTo>
                <a:cubicBezTo>
                  <a:pt x="9801308" y="2577539"/>
                  <a:pt x="9791972" y="2596360"/>
                  <a:pt x="9804600" y="2589702"/>
                </a:cubicBezTo>
                <a:close/>
                <a:moveTo>
                  <a:pt x="5090164" y="13268423"/>
                </a:moveTo>
                <a:cubicBezTo>
                  <a:pt x="5092069" y="13256049"/>
                  <a:pt x="5084084" y="13243823"/>
                  <a:pt x="5072624" y="13249847"/>
                </a:cubicBezTo>
                <a:cubicBezTo>
                  <a:pt x="5079373" y="13259966"/>
                  <a:pt x="5065541" y="13258952"/>
                  <a:pt x="5067657" y="13272633"/>
                </a:cubicBezTo>
                <a:lnTo>
                  <a:pt x="5084725" y="13280174"/>
                </a:lnTo>
                <a:cubicBezTo>
                  <a:pt x="5087795" y="13276687"/>
                  <a:pt x="5089529" y="13272547"/>
                  <a:pt x="5090164" y="13268423"/>
                </a:cubicBezTo>
                <a:close/>
                <a:moveTo>
                  <a:pt x="9675437" y="2907412"/>
                </a:moveTo>
                <a:cubicBezTo>
                  <a:pt x="9652015" y="2937346"/>
                  <a:pt x="9593210" y="2982750"/>
                  <a:pt x="9562184" y="2953744"/>
                </a:cubicBezTo>
                <a:cubicBezTo>
                  <a:pt x="9546057" y="2939479"/>
                  <a:pt x="9555693" y="2883058"/>
                  <a:pt x="9561349" y="2848335"/>
                </a:cubicBezTo>
                <a:cubicBezTo>
                  <a:pt x="9567750" y="2807311"/>
                  <a:pt x="9575004" y="2766664"/>
                  <a:pt x="9585501" y="2737139"/>
                </a:cubicBezTo>
                <a:cubicBezTo>
                  <a:pt x="9608280" y="2671738"/>
                  <a:pt x="9660381" y="2612663"/>
                  <a:pt x="9703148" y="2550485"/>
                </a:cubicBezTo>
                <a:cubicBezTo>
                  <a:pt x="9737750" y="2501016"/>
                  <a:pt x="9768276" y="2449235"/>
                  <a:pt x="9808538" y="2457337"/>
                </a:cubicBezTo>
                <a:cubicBezTo>
                  <a:pt x="9821145" y="2463417"/>
                  <a:pt x="9816173" y="2486206"/>
                  <a:pt x="9829614" y="2483476"/>
                </a:cubicBezTo>
                <a:cubicBezTo>
                  <a:pt x="9825878" y="2440013"/>
                  <a:pt x="9796558" y="2411761"/>
                  <a:pt x="9758119" y="2437609"/>
                </a:cubicBezTo>
                <a:cubicBezTo>
                  <a:pt x="9750838" y="2442550"/>
                  <a:pt x="9752841" y="2449554"/>
                  <a:pt x="9746462" y="2455914"/>
                </a:cubicBezTo>
                <a:cubicBezTo>
                  <a:pt x="9739092" y="2463366"/>
                  <a:pt x="9729530" y="2464240"/>
                  <a:pt x="9726176" y="2468367"/>
                </a:cubicBezTo>
                <a:cubicBezTo>
                  <a:pt x="9653908" y="2551164"/>
                  <a:pt x="9603806" y="2683018"/>
                  <a:pt x="9567534" y="2772032"/>
                </a:cubicBezTo>
                <a:cubicBezTo>
                  <a:pt x="9559479" y="2791418"/>
                  <a:pt x="9548010" y="2809297"/>
                  <a:pt x="9541135" y="2827165"/>
                </a:cubicBezTo>
                <a:cubicBezTo>
                  <a:pt x="9520370" y="2882238"/>
                  <a:pt x="9518002" y="2972975"/>
                  <a:pt x="9553274" y="2994679"/>
                </a:cubicBezTo>
                <a:cubicBezTo>
                  <a:pt x="9596937" y="3021620"/>
                  <a:pt x="9650298" y="2953924"/>
                  <a:pt x="9675437" y="2907412"/>
                </a:cubicBezTo>
                <a:close/>
                <a:moveTo>
                  <a:pt x="9762523" y="2710315"/>
                </a:moveTo>
                <a:cubicBezTo>
                  <a:pt x="9757707" y="2648528"/>
                  <a:pt x="9777074" y="2581619"/>
                  <a:pt x="9758817" y="2522562"/>
                </a:cubicBezTo>
                <a:cubicBezTo>
                  <a:pt x="9749581" y="2543466"/>
                  <a:pt x="9742755" y="2562376"/>
                  <a:pt x="9739322" y="2573607"/>
                </a:cubicBezTo>
                <a:cubicBezTo>
                  <a:pt x="9730236" y="2575711"/>
                  <a:pt x="9731784" y="2568746"/>
                  <a:pt x="9724246" y="2563886"/>
                </a:cubicBezTo>
                <a:cubicBezTo>
                  <a:pt x="9720565" y="2569908"/>
                  <a:pt x="9716696" y="2576357"/>
                  <a:pt x="9713204" y="2581953"/>
                </a:cubicBezTo>
                <a:cubicBezTo>
                  <a:pt x="9745964" y="2625492"/>
                  <a:pt x="9705182" y="2685488"/>
                  <a:pt x="9723459" y="2731807"/>
                </a:cubicBezTo>
                <a:cubicBezTo>
                  <a:pt x="9742329" y="2698332"/>
                  <a:pt x="9724824" y="2659494"/>
                  <a:pt x="9742859" y="2634828"/>
                </a:cubicBezTo>
                <a:cubicBezTo>
                  <a:pt x="9738205" y="2651129"/>
                  <a:pt x="9739712" y="2669641"/>
                  <a:pt x="9739274" y="2686784"/>
                </a:cubicBezTo>
                <a:cubicBezTo>
                  <a:pt x="9738787" y="2702886"/>
                  <a:pt x="9728896" y="2727580"/>
                  <a:pt x="9748237" y="2739186"/>
                </a:cubicBezTo>
                <a:cubicBezTo>
                  <a:pt x="9754688" y="2699204"/>
                  <a:pt x="9748124" y="2662140"/>
                  <a:pt x="9755378" y="2621493"/>
                </a:cubicBezTo>
                <a:cubicBezTo>
                  <a:pt x="9750627" y="2613786"/>
                  <a:pt x="9748972" y="2592148"/>
                  <a:pt x="9758673" y="2589806"/>
                </a:cubicBezTo>
                <a:cubicBezTo>
                  <a:pt x="9760694" y="2627922"/>
                  <a:pt x="9751198" y="2682875"/>
                  <a:pt x="9762523" y="2710315"/>
                </a:cubicBezTo>
                <a:close/>
                <a:moveTo>
                  <a:pt x="9782482" y="2665721"/>
                </a:moveTo>
                <a:cubicBezTo>
                  <a:pt x="9785307" y="2658173"/>
                  <a:pt x="9787158" y="2648793"/>
                  <a:pt x="9791552" y="2644615"/>
                </a:cubicBezTo>
                <a:cubicBezTo>
                  <a:pt x="9786811" y="2641501"/>
                  <a:pt x="9786257" y="2625449"/>
                  <a:pt x="9778410" y="2631670"/>
                </a:cubicBezTo>
                <a:cubicBezTo>
                  <a:pt x="9776266" y="2648059"/>
                  <a:pt x="9783258" y="2663387"/>
                  <a:pt x="9767565" y="2675829"/>
                </a:cubicBezTo>
                <a:cubicBezTo>
                  <a:pt x="9775857" y="2678983"/>
                  <a:pt x="9779657" y="2673268"/>
                  <a:pt x="9782482" y="2665721"/>
                </a:cubicBezTo>
                <a:close/>
                <a:moveTo>
                  <a:pt x="5068570" y="13339820"/>
                </a:moveTo>
                <a:cubicBezTo>
                  <a:pt x="5078289" y="13302821"/>
                  <a:pt x="5059627" y="13261948"/>
                  <a:pt x="5024488" y="13243363"/>
                </a:cubicBezTo>
                <a:cubicBezTo>
                  <a:pt x="4961087" y="13210252"/>
                  <a:pt x="4898505" y="13264169"/>
                  <a:pt x="4896111" y="13314600"/>
                </a:cubicBezTo>
                <a:cubicBezTo>
                  <a:pt x="4894073" y="13354995"/>
                  <a:pt x="4960732" y="13403820"/>
                  <a:pt x="5006663" y="13399133"/>
                </a:cubicBezTo>
                <a:cubicBezTo>
                  <a:pt x="5024136" y="13397678"/>
                  <a:pt x="5060360" y="13373408"/>
                  <a:pt x="5068570" y="13339820"/>
                </a:cubicBezTo>
                <a:close/>
                <a:moveTo>
                  <a:pt x="9735239" y="2785389"/>
                </a:moveTo>
                <a:cubicBezTo>
                  <a:pt x="9737862" y="2777306"/>
                  <a:pt x="9739032" y="2769537"/>
                  <a:pt x="9738058" y="2762223"/>
                </a:cubicBezTo>
                <a:cubicBezTo>
                  <a:pt x="9726354" y="2757562"/>
                  <a:pt x="9721274" y="2773674"/>
                  <a:pt x="9714143" y="2759815"/>
                </a:cubicBezTo>
                <a:cubicBezTo>
                  <a:pt x="9706921" y="2770391"/>
                  <a:pt x="9706295" y="2787961"/>
                  <a:pt x="9718824" y="2779220"/>
                </a:cubicBezTo>
                <a:cubicBezTo>
                  <a:pt x="9713079" y="2800010"/>
                  <a:pt x="9698496" y="2822631"/>
                  <a:pt x="9692943" y="2843147"/>
                </a:cubicBezTo>
                <a:lnTo>
                  <a:pt x="9692824" y="2844394"/>
                </a:lnTo>
                <a:lnTo>
                  <a:pt x="9691063" y="2862816"/>
                </a:lnTo>
                <a:lnTo>
                  <a:pt x="9713138" y="2827390"/>
                </a:lnTo>
                <a:lnTo>
                  <a:pt x="9723700" y="2810439"/>
                </a:lnTo>
                <a:cubicBezTo>
                  <a:pt x="9728538" y="2801869"/>
                  <a:pt x="9732615" y="2793472"/>
                  <a:pt x="9735239" y="2785389"/>
                </a:cubicBezTo>
                <a:close/>
                <a:moveTo>
                  <a:pt x="4916536" y="13706997"/>
                </a:moveTo>
                <a:cubicBezTo>
                  <a:pt x="4910939" y="13703504"/>
                  <a:pt x="4912912" y="13696730"/>
                  <a:pt x="4907693" y="13692384"/>
                </a:cubicBezTo>
                <a:cubicBezTo>
                  <a:pt x="4900133" y="13700259"/>
                  <a:pt x="4910544" y="13717095"/>
                  <a:pt x="4916536" y="13706997"/>
                </a:cubicBezTo>
                <a:close/>
                <a:moveTo>
                  <a:pt x="5043181" y="13420368"/>
                </a:moveTo>
                <a:cubicBezTo>
                  <a:pt x="5035074" y="13416785"/>
                  <a:pt x="5043149" y="13406588"/>
                  <a:pt x="5029883" y="13404295"/>
                </a:cubicBezTo>
                <a:cubicBezTo>
                  <a:pt x="5023991" y="13416476"/>
                  <a:pt x="5034452" y="13434353"/>
                  <a:pt x="5043181" y="13420368"/>
                </a:cubicBezTo>
                <a:close/>
                <a:moveTo>
                  <a:pt x="9752880" y="2785790"/>
                </a:moveTo>
                <a:cubicBezTo>
                  <a:pt x="9756195" y="2780307"/>
                  <a:pt x="9757782" y="2775272"/>
                  <a:pt x="9753324" y="2771518"/>
                </a:cubicBezTo>
                <a:cubicBezTo>
                  <a:pt x="9745298" y="2782759"/>
                  <a:pt x="9739118" y="2793285"/>
                  <a:pt x="9742073" y="2802750"/>
                </a:cubicBezTo>
                <a:cubicBezTo>
                  <a:pt x="9744524" y="2797204"/>
                  <a:pt x="9749565" y="2791273"/>
                  <a:pt x="9752880" y="2785790"/>
                </a:cubicBezTo>
                <a:close/>
                <a:moveTo>
                  <a:pt x="9817816" y="2646468"/>
                </a:moveTo>
                <a:cubicBezTo>
                  <a:pt x="9830416" y="2612327"/>
                  <a:pt x="9836229" y="2578692"/>
                  <a:pt x="9829659" y="2550294"/>
                </a:cubicBezTo>
                <a:cubicBezTo>
                  <a:pt x="9822436" y="2571833"/>
                  <a:pt x="9815608" y="2595075"/>
                  <a:pt x="9808310" y="2617792"/>
                </a:cubicBezTo>
                <a:lnTo>
                  <a:pt x="9784345" y="2681617"/>
                </a:lnTo>
                <a:lnTo>
                  <a:pt x="9784150" y="2682137"/>
                </a:lnTo>
                <a:cubicBezTo>
                  <a:pt x="9776515" y="2699415"/>
                  <a:pt x="9763235" y="2716493"/>
                  <a:pt x="9761921" y="2731472"/>
                </a:cubicBezTo>
                <a:lnTo>
                  <a:pt x="9764032" y="2740486"/>
                </a:lnTo>
                <a:lnTo>
                  <a:pt x="9765249" y="2745682"/>
                </a:lnTo>
                <a:cubicBezTo>
                  <a:pt x="9785828" y="2715258"/>
                  <a:pt x="9805216" y="2680609"/>
                  <a:pt x="9817816" y="2646468"/>
                </a:cubicBezTo>
                <a:close/>
                <a:moveTo>
                  <a:pt x="5069993" y="13406724"/>
                </a:moveTo>
                <a:cubicBezTo>
                  <a:pt x="5072207" y="13401712"/>
                  <a:pt x="5073035" y="13396088"/>
                  <a:pt x="5071487" y="13392089"/>
                </a:cubicBezTo>
                <a:cubicBezTo>
                  <a:pt x="5063995" y="13388269"/>
                  <a:pt x="5057881" y="13387098"/>
                  <a:pt x="5052107" y="13388625"/>
                </a:cubicBezTo>
                <a:cubicBezTo>
                  <a:pt x="5047306" y="13401798"/>
                  <a:pt x="5054948" y="13408743"/>
                  <a:pt x="5060179" y="13417681"/>
                </a:cubicBezTo>
                <a:cubicBezTo>
                  <a:pt x="5064177" y="13416134"/>
                  <a:pt x="5067779" y="13411735"/>
                  <a:pt x="5069993" y="13406724"/>
                </a:cubicBezTo>
                <a:close/>
                <a:moveTo>
                  <a:pt x="5096982" y="13357472"/>
                </a:moveTo>
                <a:cubicBezTo>
                  <a:pt x="5102547" y="13347185"/>
                  <a:pt x="5096424" y="13341422"/>
                  <a:pt x="5091719" y="13334755"/>
                </a:cubicBezTo>
                <a:cubicBezTo>
                  <a:pt x="5086154" y="13345041"/>
                  <a:pt x="5092278" y="13350805"/>
                  <a:pt x="5096982" y="13357472"/>
                </a:cubicBezTo>
                <a:close/>
                <a:moveTo>
                  <a:pt x="9785463" y="2766851"/>
                </a:moveTo>
                <a:cubicBezTo>
                  <a:pt x="9769146" y="2753013"/>
                  <a:pt x="9774789" y="2779472"/>
                  <a:pt x="9785463" y="2766851"/>
                </a:cubicBezTo>
                <a:close/>
                <a:moveTo>
                  <a:pt x="5117321" y="13346067"/>
                </a:moveTo>
                <a:cubicBezTo>
                  <a:pt x="5116913" y="13333141"/>
                  <a:pt x="5128192" y="13315693"/>
                  <a:pt x="5113634" y="13308242"/>
                </a:cubicBezTo>
                <a:cubicBezTo>
                  <a:pt x="5113428" y="13321406"/>
                  <a:pt x="5102764" y="13338615"/>
                  <a:pt x="5117321" y="13346067"/>
                </a:cubicBezTo>
                <a:close/>
                <a:moveTo>
                  <a:pt x="5156009" y="13281593"/>
                </a:moveTo>
                <a:cubicBezTo>
                  <a:pt x="5139197" y="13261929"/>
                  <a:pt x="5137149" y="13236553"/>
                  <a:pt x="5117261" y="13218079"/>
                </a:cubicBezTo>
                <a:cubicBezTo>
                  <a:pt x="5114466" y="13238256"/>
                  <a:pt x="5141167" y="13294407"/>
                  <a:pt x="5156009" y="13281593"/>
                </a:cubicBezTo>
                <a:close/>
                <a:moveTo>
                  <a:pt x="5192823" y="13348329"/>
                </a:moveTo>
                <a:cubicBezTo>
                  <a:pt x="5174326" y="13337097"/>
                  <a:pt x="5175915" y="13287329"/>
                  <a:pt x="5152926" y="13300113"/>
                </a:cubicBezTo>
                <a:cubicBezTo>
                  <a:pt x="5167971" y="13313387"/>
                  <a:pt x="5173643" y="13349030"/>
                  <a:pt x="5192823" y="13348329"/>
                </a:cubicBezTo>
                <a:close/>
                <a:moveTo>
                  <a:pt x="10024429" y="2421436"/>
                </a:moveTo>
                <a:cubicBezTo>
                  <a:pt x="10029660" y="2412928"/>
                  <a:pt x="10020012" y="2395664"/>
                  <a:pt x="10024504" y="2390438"/>
                </a:cubicBezTo>
                <a:cubicBezTo>
                  <a:pt x="9987067" y="2376380"/>
                  <a:pt x="9966356" y="2362875"/>
                  <a:pt x="9937566" y="2350482"/>
                </a:cubicBezTo>
                <a:cubicBezTo>
                  <a:pt x="9941340" y="2404474"/>
                  <a:pt x="9936029" y="2463462"/>
                  <a:pt x="9959882" y="2507225"/>
                </a:cubicBezTo>
                <a:cubicBezTo>
                  <a:pt x="9985459" y="2500874"/>
                  <a:pt x="10003538" y="2452955"/>
                  <a:pt x="10024429" y="2421436"/>
                </a:cubicBezTo>
                <a:close/>
                <a:moveTo>
                  <a:pt x="10118957" y="2279649"/>
                </a:moveTo>
                <a:cubicBezTo>
                  <a:pt x="10119500" y="2252466"/>
                  <a:pt x="10118032" y="2226558"/>
                  <a:pt x="10093601" y="2212489"/>
                </a:cubicBezTo>
                <a:cubicBezTo>
                  <a:pt x="10076237" y="2214178"/>
                  <a:pt x="10070197" y="2237482"/>
                  <a:pt x="10053336" y="2240477"/>
                </a:cubicBezTo>
                <a:cubicBezTo>
                  <a:pt x="10052736" y="2233716"/>
                  <a:pt x="10048110" y="2229502"/>
                  <a:pt x="10038960" y="2226531"/>
                </a:cubicBezTo>
                <a:cubicBezTo>
                  <a:pt x="10027962" y="2244752"/>
                  <a:pt x="10022959" y="2274650"/>
                  <a:pt x="10010016" y="2289123"/>
                </a:cubicBezTo>
                <a:cubicBezTo>
                  <a:pt x="10002509" y="2286518"/>
                  <a:pt x="9994733" y="2284517"/>
                  <a:pt x="9987226" y="2281913"/>
                </a:cubicBezTo>
                <a:cubicBezTo>
                  <a:pt x="9973679" y="2302614"/>
                  <a:pt x="9957418" y="2318864"/>
                  <a:pt x="9946148" y="2344181"/>
                </a:cubicBezTo>
                <a:cubicBezTo>
                  <a:pt x="9960294" y="2343231"/>
                  <a:pt x="9973094" y="2358283"/>
                  <a:pt x="9993506" y="2361912"/>
                </a:cubicBezTo>
                <a:cubicBezTo>
                  <a:pt x="10024924" y="2321345"/>
                  <a:pt x="10064551" y="2295600"/>
                  <a:pt x="10113390" y="2287286"/>
                </a:cubicBezTo>
                <a:cubicBezTo>
                  <a:pt x="10114564" y="2283837"/>
                  <a:pt x="10118452" y="2284838"/>
                  <a:pt x="10118957" y="2279649"/>
                </a:cubicBezTo>
                <a:close/>
                <a:moveTo>
                  <a:pt x="10042816" y="2531052"/>
                </a:moveTo>
                <a:cubicBezTo>
                  <a:pt x="10052460" y="2506266"/>
                  <a:pt x="10029914" y="2469149"/>
                  <a:pt x="10022881" y="2446008"/>
                </a:cubicBezTo>
                <a:cubicBezTo>
                  <a:pt x="10014059" y="2469884"/>
                  <a:pt x="9999408" y="2482517"/>
                  <a:pt x="9992864" y="2511011"/>
                </a:cubicBezTo>
                <a:cubicBezTo>
                  <a:pt x="10000470" y="2525565"/>
                  <a:pt x="10001537" y="2542636"/>
                  <a:pt x="10020674" y="2550752"/>
                </a:cubicBezTo>
                <a:cubicBezTo>
                  <a:pt x="10032809" y="2546205"/>
                  <a:pt x="10039601" y="2539314"/>
                  <a:pt x="10042816" y="2531052"/>
                </a:cubicBezTo>
                <a:close/>
                <a:moveTo>
                  <a:pt x="10171784" y="2271298"/>
                </a:moveTo>
                <a:cubicBezTo>
                  <a:pt x="10176580" y="2262958"/>
                  <a:pt x="10176250" y="2242606"/>
                  <a:pt x="10167973" y="2232805"/>
                </a:cubicBezTo>
                <a:cubicBezTo>
                  <a:pt x="10146189" y="2221712"/>
                  <a:pt x="10121377" y="2254741"/>
                  <a:pt x="10130352" y="2283253"/>
                </a:cubicBezTo>
                <a:cubicBezTo>
                  <a:pt x="10143761" y="2279090"/>
                  <a:pt x="10162664" y="2285299"/>
                  <a:pt x="10171784" y="2271298"/>
                </a:cubicBezTo>
                <a:close/>
                <a:moveTo>
                  <a:pt x="10159367" y="2330024"/>
                </a:moveTo>
                <a:cubicBezTo>
                  <a:pt x="10139524" y="2329172"/>
                  <a:pt x="10121289" y="2331198"/>
                  <a:pt x="10102653" y="2332504"/>
                </a:cubicBezTo>
                <a:lnTo>
                  <a:pt x="10083793" y="2331918"/>
                </a:lnTo>
                <a:lnTo>
                  <a:pt x="10043525" y="2330667"/>
                </a:lnTo>
                <a:cubicBezTo>
                  <a:pt x="10029075" y="2341226"/>
                  <a:pt x="10013620" y="2349173"/>
                  <a:pt x="10003829" y="2367928"/>
                </a:cubicBezTo>
                <a:lnTo>
                  <a:pt x="10046594" y="2388012"/>
                </a:lnTo>
                <a:lnTo>
                  <a:pt x="10085069" y="2406081"/>
                </a:lnTo>
                <a:cubicBezTo>
                  <a:pt x="10100190" y="2390769"/>
                  <a:pt x="10122313" y="2389745"/>
                  <a:pt x="10138540" y="2376005"/>
                </a:cubicBezTo>
                <a:cubicBezTo>
                  <a:pt x="10143573" y="2356585"/>
                  <a:pt x="10151553" y="2343522"/>
                  <a:pt x="10159367" y="2330024"/>
                </a:cubicBezTo>
                <a:close/>
                <a:moveTo>
                  <a:pt x="9908037" y="2899026"/>
                </a:moveTo>
                <a:cubicBezTo>
                  <a:pt x="9887444" y="2900635"/>
                  <a:pt x="9908037" y="2899026"/>
                  <a:pt x="9908037" y="2899026"/>
                </a:cubicBezTo>
                <a:close/>
                <a:moveTo>
                  <a:pt x="9881159" y="2974854"/>
                </a:moveTo>
                <a:cubicBezTo>
                  <a:pt x="9888362" y="2955090"/>
                  <a:pt x="9872850" y="2940588"/>
                  <a:pt x="9872008" y="2922879"/>
                </a:cubicBezTo>
                <a:cubicBezTo>
                  <a:pt x="9876328" y="2917139"/>
                  <a:pt x="9881092" y="2908664"/>
                  <a:pt x="9882998" y="2899881"/>
                </a:cubicBezTo>
                <a:lnTo>
                  <a:pt x="9880792" y="2890993"/>
                </a:lnTo>
                <a:lnTo>
                  <a:pt x="9876832" y="2875040"/>
                </a:lnTo>
                <a:cubicBezTo>
                  <a:pt x="9864172" y="2911768"/>
                  <a:pt x="9861214" y="2946154"/>
                  <a:pt x="9881159" y="2974854"/>
                </a:cubicBezTo>
                <a:close/>
                <a:moveTo>
                  <a:pt x="9899126" y="2939960"/>
                </a:moveTo>
                <a:cubicBezTo>
                  <a:pt x="9891022" y="2936379"/>
                  <a:pt x="9896171" y="2930496"/>
                  <a:pt x="9886410" y="2927203"/>
                </a:cubicBezTo>
                <a:cubicBezTo>
                  <a:pt x="9876867" y="2937264"/>
                  <a:pt x="9887768" y="2942590"/>
                  <a:pt x="9888541" y="2950070"/>
                </a:cubicBezTo>
                <a:cubicBezTo>
                  <a:pt x="9892132" y="2946558"/>
                  <a:pt x="9896537" y="2946974"/>
                  <a:pt x="9899126" y="2939960"/>
                </a:cubicBezTo>
                <a:close/>
                <a:moveTo>
                  <a:pt x="9908848" y="2924879"/>
                </a:moveTo>
                <a:cubicBezTo>
                  <a:pt x="9902867" y="2917648"/>
                  <a:pt x="9902044" y="2909126"/>
                  <a:pt x="9893365" y="2902231"/>
                </a:cubicBezTo>
                <a:cubicBezTo>
                  <a:pt x="9886045" y="2910724"/>
                  <a:pt x="9898362" y="2937073"/>
                  <a:pt x="9908848" y="2924879"/>
                </a:cubicBezTo>
                <a:close/>
                <a:moveTo>
                  <a:pt x="10116062" y="2482685"/>
                </a:moveTo>
                <a:cubicBezTo>
                  <a:pt x="10122501" y="2471465"/>
                  <a:pt x="10126435" y="2459586"/>
                  <a:pt x="10123405" y="2443270"/>
                </a:cubicBezTo>
                <a:cubicBezTo>
                  <a:pt x="10108173" y="2434898"/>
                  <a:pt x="10095328" y="2427856"/>
                  <a:pt x="10082073" y="2420721"/>
                </a:cubicBezTo>
                <a:lnTo>
                  <a:pt x="10039718" y="2398381"/>
                </a:lnTo>
                <a:lnTo>
                  <a:pt x="10038279" y="2397622"/>
                </a:lnTo>
                <a:lnTo>
                  <a:pt x="10038204" y="2400664"/>
                </a:lnTo>
                <a:lnTo>
                  <a:pt x="10037428" y="2432291"/>
                </a:lnTo>
                <a:cubicBezTo>
                  <a:pt x="10038526" y="2443106"/>
                  <a:pt x="10040510" y="2453456"/>
                  <a:pt x="10041882" y="2464167"/>
                </a:cubicBezTo>
                <a:cubicBezTo>
                  <a:pt x="10073822" y="2474347"/>
                  <a:pt x="10077469" y="2499416"/>
                  <a:pt x="10093688" y="2518147"/>
                </a:cubicBezTo>
                <a:lnTo>
                  <a:pt x="10112760" y="2487918"/>
                </a:lnTo>
                <a:close/>
                <a:moveTo>
                  <a:pt x="5269584" y="13464323"/>
                </a:moveTo>
                <a:cubicBezTo>
                  <a:pt x="5255848" y="13443470"/>
                  <a:pt x="5246564" y="13402152"/>
                  <a:pt x="5222540" y="13397655"/>
                </a:cubicBezTo>
                <a:cubicBezTo>
                  <a:pt x="5242616" y="13415703"/>
                  <a:pt x="5242673" y="13460590"/>
                  <a:pt x="5269584" y="13464323"/>
                </a:cubicBezTo>
                <a:close/>
                <a:moveTo>
                  <a:pt x="10200668" y="2308629"/>
                </a:moveTo>
                <a:cubicBezTo>
                  <a:pt x="10204995" y="2296474"/>
                  <a:pt x="10207479" y="2286027"/>
                  <a:pt x="10199670" y="2280043"/>
                </a:cubicBezTo>
                <a:cubicBezTo>
                  <a:pt x="10174051" y="2289532"/>
                  <a:pt x="10137158" y="2292402"/>
                  <a:pt x="10107938" y="2299484"/>
                </a:cubicBezTo>
                <a:lnTo>
                  <a:pt x="10104526" y="2300652"/>
                </a:lnTo>
                <a:lnTo>
                  <a:pt x="10081978" y="2308371"/>
                </a:lnTo>
                <a:cubicBezTo>
                  <a:pt x="10078223" y="2310316"/>
                  <a:pt x="10058412" y="2313448"/>
                  <a:pt x="10068902" y="2319898"/>
                </a:cubicBezTo>
                <a:lnTo>
                  <a:pt x="10092010" y="2319529"/>
                </a:lnTo>
                <a:lnTo>
                  <a:pt x="10137097" y="2318805"/>
                </a:lnTo>
                <a:cubicBezTo>
                  <a:pt x="10158708" y="2316292"/>
                  <a:pt x="10179551" y="2312264"/>
                  <a:pt x="10200668" y="2308629"/>
                </a:cubicBezTo>
                <a:close/>
                <a:moveTo>
                  <a:pt x="9939719" y="2902316"/>
                </a:moveTo>
                <a:cubicBezTo>
                  <a:pt x="9933422" y="2879647"/>
                  <a:pt x="9918653" y="2858845"/>
                  <a:pt x="9894798" y="2840146"/>
                </a:cubicBezTo>
                <a:cubicBezTo>
                  <a:pt x="9876346" y="2869216"/>
                  <a:pt x="9922351" y="2883934"/>
                  <a:pt x="9932814" y="2906404"/>
                </a:cubicBezTo>
                <a:cubicBezTo>
                  <a:pt x="9935562" y="2907108"/>
                  <a:pt x="9938022" y="2906155"/>
                  <a:pt x="9939719" y="2902316"/>
                </a:cubicBezTo>
                <a:close/>
                <a:moveTo>
                  <a:pt x="10095084" y="2562065"/>
                </a:moveTo>
                <a:cubicBezTo>
                  <a:pt x="10078464" y="2540991"/>
                  <a:pt x="10082193" y="2509086"/>
                  <a:pt x="10058332" y="2491300"/>
                </a:cubicBezTo>
                <a:cubicBezTo>
                  <a:pt x="10063988" y="2521589"/>
                  <a:pt x="10043363" y="2565494"/>
                  <a:pt x="10076878" y="2581063"/>
                </a:cubicBezTo>
                <a:cubicBezTo>
                  <a:pt x="10085559" y="2580217"/>
                  <a:pt x="10089954" y="2569535"/>
                  <a:pt x="10095084" y="2562065"/>
                </a:cubicBezTo>
                <a:close/>
                <a:moveTo>
                  <a:pt x="9941393" y="2933140"/>
                </a:moveTo>
                <a:cubicBezTo>
                  <a:pt x="9938497" y="2929311"/>
                  <a:pt x="9937872" y="2924956"/>
                  <a:pt x="9941176" y="2919787"/>
                </a:cubicBezTo>
                <a:cubicBezTo>
                  <a:pt x="9932893" y="2921226"/>
                  <a:pt x="9921169" y="2907378"/>
                  <a:pt x="9912985" y="2910900"/>
                </a:cubicBezTo>
                <a:cubicBezTo>
                  <a:pt x="9924977" y="2917219"/>
                  <a:pt x="9929529" y="2942685"/>
                  <a:pt x="9941393" y="2933140"/>
                </a:cubicBezTo>
                <a:close/>
                <a:moveTo>
                  <a:pt x="9972356" y="2864216"/>
                </a:moveTo>
                <a:cubicBezTo>
                  <a:pt x="9968360" y="2854802"/>
                  <a:pt x="9964363" y="2845388"/>
                  <a:pt x="9950853" y="2837889"/>
                </a:cubicBezTo>
                <a:cubicBezTo>
                  <a:pt x="9948551" y="2846560"/>
                  <a:pt x="9966979" y="2874078"/>
                  <a:pt x="9972356" y="2864216"/>
                </a:cubicBezTo>
                <a:close/>
                <a:moveTo>
                  <a:pt x="9920152" y="2986983"/>
                </a:moveTo>
                <a:cubicBezTo>
                  <a:pt x="9912038" y="2978809"/>
                  <a:pt x="9905354" y="2952400"/>
                  <a:pt x="9893679" y="2961519"/>
                </a:cubicBezTo>
                <a:cubicBezTo>
                  <a:pt x="9893271" y="2970517"/>
                  <a:pt x="9916412" y="2987370"/>
                  <a:pt x="9920152" y="2986983"/>
                </a:cubicBezTo>
                <a:close/>
                <a:moveTo>
                  <a:pt x="9929447" y="2971714"/>
                </a:moveTo>
                <a:cubicBezTo>
                  <a:pt x="9925976" y="2964571"/>
                  <a:pt x="9918786" y="2945077"/>
                  <a:pt x="9906436" y="2948799"/>
                </a:cubicBezTo>
                <a:cubicBezTo>
                  <a:pt x="9914639" y="2954463"/>
                  <a:pt x="9917286" y="2975009"/>
                  <a:pt x="9929447" y="2971714"/>
                </a:cubicBezTo>
                <a:close/>
                <a:moveTo>
                  <a:pt x="5286759" y="13517794"/>
                </a:moveTo>
                <a:cubicBezTo>
                  <a:pt x="5290141" y="13505524"/>
                  <a:pt x="5282833" y="13479354"/>
                  <a:pt x="5270579" y="13485156"/>
                </a:cubicBezTo>
                <a:cubicBezTo>
                  <a:pt x="5279789" y="13494323"/>
                  <a:pt x="5277123" y="13508439"/>
                  <a:pt x="5286759" y="13517794"/>
                </a:cubicBezTo>
                <a:close/>
                <a:moveTo>
                  <a:pt x="5022658" y="14127063"/>
                </a:moveTo>
                <a:lnTo>
                  <a:pt x="5014124" y="14123292"/>
                </a:lnTo>
                <a:lnTo>
                  <a:pt x="5010354" y="14131822"/>
                </a:lnTo>
                <a:lnTo>
                  <a:pt x="5018889" y="14135593"/>
                </a:lnTo>
                <a:close/>
                <a:moveTo>
                  <a:pt x="10141805" y="2580416"/>
                </a:moveTo>
                <a:cubicBezTo>
                  <a:pt x="10143565" y="2578490"/>
                  <a:pt x="10145091" y="2576279"/>
                  <a:pt x="10145327" y="2571693"/>
                </a:cubicBezTo>
                <a:cubicBezTo>
                  <a:pt x="10125186" y="2554472"/>
                  <a:pt x="10126702" y="2525917"/>
                  <a:pt x="10113199" y="2505141"/>
                </a:cubicBezTo>
                <a:cubicBezTo>
                  <a:pt x="10111706" y="2512959"/>
                  <a:pt x="10109240" y="2518902"/>
                  <a:pt x="10106088" y="2523550"/>
                </a:cubicBezTo>
                <a:lnTo>
                  <a:pt x="10103735" y="2525778"/>
                </a:lnTo>
                <a:lnTo>
                  <a:pt x="10094857" y="2534181"/>
                </a:lnTo>
                <a:lnTo>
                  <a:pt x="10098257" y="2548754"/>
                </a:lnTo>
                <a:lnTo>
                  <a:pt x="10098707" y="2550680"/>
                </a:lnTo>
                <a:cubicBezTo>
                  <a:pt x="10119757" y="2552067"/>
                  <a:pt x="10114956" y="2579889"/>
                  <a:pt x="10136876" y="2587434"/>
                </a:cubicBezTo>
                <a:cubicBezTo>
                  <a:pt x="10138050" y="2583985"/>
                  <a:pt x="10140045" y="2582343"/>
                  <a:pt x="10141805" y="2580416"/>
                </a:cubicBezTo>
                <a:close/>
                <a:moveTo>
                  <a:pt x="10033641" y="2827047"/>
                </a:moveTo>
                <a:cubicBezTo>
                  <a:pt x="10030318" y="2823029"/>
                  <a:pt x="10029029" y="2817870"/>
                  <a:pt x="10025468" y="2813237"/>
                </a:cubicBezTo>
                <a:cubicBezTo>
                  <a:pt x="10018613" y="2818367"/>
                  <a:pt x="10011322" y="2818715"/>
                  <a:pt x="10006045" y="2830661"/>
                </a:cubicBezTo>
                <a:cubicBezTo>
                  <a:pt x="10014337" y="2833815"/>
                  <a:pt x="10009426" y="2840313"/>
                  <a:pt x="10019375" y="2843179"/>
                </a:cubicBezTo>
                <a:cubicBezTo>
                  <a:pt x="10025268" y="2830996"/>
                  <a:pt x="10022521" y="2830292"/>
                  <a:pt x="10033641" y="2827047"/>
                </a:cubicBezTo>
                <a:close/>
                <a:moveTo>
                  <a:pt x="10247985" y="2354847"/>
                </a:moveTo>
                <a:cubicBezTo>
                  <a:pt x="10258452" y="2324844"/>
                  <a:pt x="10210181" y="2335936"/>
                  <a:pt x="10203481" y="2318535"/>
                </a:cubicBezTo>
                <a:cubicBezTo>
                  <a:pt x="10194128" y="2324134"/>
                  <a:pt x="10181994" y="2323810"/>
                  <a:pt x="10172574" y="2327936"/>
                </a:cubicBezTo>
                <a:cubicBezTo>
                  <a:pt x="10166839" y="2341633"/>
                  <a:pt x="10157653" y="2347667"/>
                  <a:pt x="10154028" y="2365546"/>
                </a:cubicBezTo>
                <a:cubicBezTo>
                  <a:pt x="10184197" y="2359426"/>
                  <a:pt x="10215203" y="2355481"/>
                  <a:pt x="10247985" y="2354847"/>
                </a:cubicBezTo>
                <a:close/>
                <a:moveTo>
                  <a:pt x="10026593" y="2898379"/>
                </a:moveTo>
                <a:cubicBezTo>
                  <a:pt x="10017150" y="2888598"/>
                  <a:pt x="10016982" y="2876286"/>
                  <a:pt x="9999069" y="2868371"/>
                </a:cubicBezTo>
                <a:cubicBezTo>
                  <a:pt x="9997669" y="2878460"/>
                  <a:pt x="10017426" y="2907586"/>
                  <a:pt x="10026593" y="2898379"/>
                </a:cubicBezTo>
                <a:close/>
                <a:moveTo>
                  <a:pt x="10062983" y="2820635"/>
                </a:moveTo>
                <a:cubicBezTo>
                  <a:pt x="10060741" y="2813016"/>
                  <a:pt x="10059037" y="2790337"/>
                  <a:pt x="10045565" y="2801211"/>
                </a:cubicBezTo>
                <a:cubicBezTo>
                  <a:pt x="10061337" y="2803591"/>
                  <a:pt x="10049640" y="2825448"/>
                  <a:pt x="10062983" y="2820635"/>
                </a:cubicBezTo>
                <a:close/>
                <a:moveTo>
                  <a:pt x="5285006" y="13660274"/>
                </a:moveTo>
                <a:cubicBezTo>
                  <a:pt x="5280391" y="13651098"/>
                  <a:pt x="5271238" y="13625643"/>
                  <a:pt x="5259404" y="13648962"/>
                </a:cubicBezTo>
                <a:cubicBezTo>
                  <a:pt x="5273186" y="13648935"/>
                  <a:pt x="5280999" y="13668190"/>
                  <a:pt x="5285006" y="13660274"/>
                </a:cubicBezTo>
                <a:close/>
                <a:moveTo>
                  <a:pt x="10267249" y="2391886"/>
                </a:moveTo>
                <a:cubicBezTo>
                  <a:pt x="10239159" y="2398206"/>
                  <a:pt x="10192431" y="2404207"/>
                  <a:pt x="10166461" y="2375745"/>
                </a:cubicBezTo>
                <a:cubicBezTo>
                  <a:pt x="10144771" y="2389589"/>
                  <a:pt x="10118088" y="2394368"/>
                  <a:pt x="10098408" y="2413433"/>
                </a:cubicBezTo>
                <a:cubicBezTo>
                  <a:pt x="10122236" y="2427237"/>
                  <a:pt x="10146936" y="2440704"/>
                  <a:pt x="10169894" y="2454843"/>
                </a:cubicBezTo>
                <a:cubicBezTo>
                  <a:pt x="10190811" y="2446789"/>
                  <a:pt x="10210892" y="2436561"/>
                  <a:pt x="10235194" y="2434697"/>
                </a:cubicBezTo>
                <a:cubicBezTo>
                  <a:pt x="10246393" y="2420895"/>
                  <a:pt x="10257424" y="2406658"/>
                  <a:pt x="10267249" y="2391886"/>
                </a:cubicBezTo>
                <a:close/>
                <a:moveTo>
                  <a:pt x="10276438" y="2372864"/>
                </a:moveTo>
                <a:cubicBezTo>
                  <a:pt x="10243390" y="2367606"/>
                  <a:pt x="10207527" y="2358936"/>
                  <a:pt x="10185366" y="2375459"/>
                </a:cubicBezTo>
                <a:cubicBezTo>
                  <a:pt x="10216267" y="2392034"/>
                  <a:pt x="10254982" y="2388617"/>
                  <a:pt x="10276438" y="2372864"/>
                </a:cubicBezTo>
                <a:close/>
                <a:moveTo>
                  <a:pt x="10185044" y="2583875"/>
                </a:moveTo>
                <a:cubicBezTo>
                  <a:pt x="10162053" y="2572246"/>
                  <a:pt x="10162029" y="2535792"/>
                  <a:pt x="10135348" y="2534076"/>
                </a:cubicBezTo>
                <a:cubicBezTo>
                  <a:pt x="10148415" y="2555020"/>
                  <a:pt x="10161917" y="2575795"/>
                  <a:pt x="10178572" y="2594358"/>
                </a:cubicBezTo>
                <a:cubicBezTo>
                  <a:pt x="10180785" y="2591008"/>
                  <a:pt x="10184003" y="2590269"/>
                  <a:pt x="10185044" y="2583875"/>
                </a:cubicBezTo>
                <a:close/>
                <a:moveTo>
                  <a:pt x="10103764" y="2782564"/>
                </a:moveTo>
                <a:cubicBezTo>
                  <a:pt x="10103764" y="2782564"/>
                  <a:pt x="10088407" y="2797705"/>
                  <a:pt x="10103764" y="2782564"/>
                </a:cubicBezTo>
                <a:close/>
                <a:moveTo>
                  <a:pt x="10085152" y="2825841"/>
                </a:moveTo>
                <a:cubicBezTo>
                  <a:pt x="10079260" y="2816099"/>
                  <a:pt x="10076227" y="2791813"/>
                  <a:pt x="10064532" y="2791745"/>
                </a:cubicBezTo>
                <a:cubicBezTo>
                  <a:pt x="10074778" y="2800861"/>
                  <a:pt x="10071185" y="2826299"/>
                  <a:pt x="10085152" y="2825841"/>
                </a:cubicBezTo>
                <a:close/>
                <a:moveTo>
                  <a:pt x="10063818" y="2926044"/>
                </a:moveTo>
                <a:cubicBezTo>
                  <a:pt x="10053998" y="2917117"/>
                  <a:pt x="10050965" y="2892831"/>
                  <a:pt x="10033497" y="2894290"/>
                </a:cubicBezTo>
                <a:cubicBezTo>
                  <a:pt x="10044546" y="2902742"/>
                  <a:pt x="10046538" y="2927078"/>
                  <a:pt x="10063818" y="2926044"/>
                </a:cubicBezTo>
                <a:close/>
                <a:moveTo>
                  <a:pt x="5326219" y="13683582"/>
                </a:moveTo>
                <a:cubicBezTo>
                  <a:pt x="5316692" y="13680902"/>
                  <a:pt x="5312596" y="13691328"/>
                  <a:pt x="5305879" y="13694988"/>
                </a:cubicBezTo>
                <a:cubicBezTo>
                  <a:pt x="5276198" y="13681364"/>
                  <a:pt x="5244910" y="13669069"/>
                  <a:pt x="5234299" y="13648067"/>
                </a:cubicBezTo>
                <a:cubicBezTo>
                  <a:pt x="5233520" y="13618664"/>
                  <a:pt x="5268351" y="13626406"/>
                  <a:pt x="5282517" y="13608195"/>
                </a:cubicBezTo>
                <a:cubicBezTo>
                  <a:pt x="5283281" y="13488728"/>
                  <a:pt x="5187653" y="13406202"/>
                  <a:pt x="5140623" y="13304872"/>
                </a:cubicBezTo>
                <a:cubicBezTo>
                  <a:pt x="5152980" y="13384254"/>
                  <a:pt x="5077282" y="13460924"/>
                  <a:pt x="5007079" y="13455906"/>
                </a:cubicBezTo>
                <a:cubicBezTo>
                  <a:pt x="5004348" y="13503640"/>
                  <a:pt x="4974802" y="13588978"/>
                  <a:pt x="4933081" y="13611838"/>
                </a:cubicBezTo>
                <a:cubicBezTo>
                  <a:pt x="4931805" y="13633195"/>
                  <a:pt x="4955562" y="13645221"/>
                  <a:pt x="4959028" y="13669695"/>
                </a:cubicBezTo>
                <a:cubicBezTo>
                  <a:pt x="4967015" y="13723184"/>
                  <a:pt x="4931968" y="13785189"/>
                  <a:pt x="4885920" y="13800529"/>
                </a:cubicBezTo>
                <a:cubicBezTo>
                  <a:pt x="4915604" y="13836076"/>
                  <a:pt x="4950292" y="13884540"/>
                  <a:pt x="4990665" y="13933986"/>
                </a:cubicBezTo>
                <a:cubicBezTo>
                  <a:pt x="5042581" y="13997709"/>
                  <a:pt x="5124146" y="14061277"/>
                  <a:pt x="5076245" y="14155838"/>
                </a:cubicBezTo>
                <a:cubicBezTo>
                  <a:pt x="5033788" y="14167667"/>
                  <a:pt x="4933423" y="14125870"/>
                  <a:pt x="4955463" y="14071373"/>
                </a:cubicBezTo>
                <a:cubicBezTo>
                  <a:pt x="4982075" y="14068857"/>
                  <a:pt x="5000892" y="14095524"/>
                  <a:pt x="5028002" y="14103424"/>
                </a:cubicBezTo>
                <a:cubicBezTo>
                  <a:pt x="5035103" y="14081582"/>
                  <a:pt x="5020204" y="14049508"/>
                  <a:pt x="5003182" y="14021085"/>
                </a:cubicBezTo>
                <a:cubicBezTo>
                  <a:pt x="4974657" y="13974835"/>
                  <a:pt x="4946214" y="13943404"/>
                  <a:pt x="4898746" y="13898470"/>
                </a:cubicBezTo>
                <a:cubicBezTo>
                  <a:pt x="4865470" y="13866435"/>
                  <a:pt x="4844547" y="13830680"/>
                  <a:pt x="4802062" y="13850653"/>
                </a:cubicBezTo>
                <a:cubicBezTo>
                  <a:pt x="4788823" y="13840215"/>
                  <a:pt x="4783820" y="13827299"/>
                  <a:pt x="4771196" y="13816623"/>
                </a:cubicBezTo>
                <a:cubicBezTo>
                  <a:pt x="4685134" y="13794400"/>
                  <a:pt x="4648316" y="13705741"/>
                  <a:pt x="4688995" y="13621754"/>
                </a:cubicBezTo>
                <a:cubicBezTo>
                  <a:pt x="4732452" y="13530328"/>
                  <a:pt x="4829822" y="13526958"/>
                  <a:pt x="4911248" y="13591995"/>
                </a:cubicBezTo>
                <a:cubicBezTo>
                  <a:pt x="4943688" y="13549740"/>
                  <a:pt x="4956894" y="13485222"/>
                  <a:pt x="4944069" y="13448457"/>
                </a:cubicBezTo>
                <a:cubicBezTo>
                  <a:pt x="4732612" y="13415693"/>
                  <a:pt x="4862555" y="13080048"/>
                  <a:pt x="5035689" y="13171841"/>
                </a:cubicBezTo>
                <a:cubicBezTo>
                  <a:pt x="5105004" y="13140782"/>
                  <a:pt x="5120362" y="13186822"/>
                  <a:pt x="5160856" y="13247537"/>
                </a:cubicBezTo>
                <a:cubicBezTo>
                  <a:pt x="5181103" y="13277896"/>
                  <a:pt x="5196418" y="13305564"/>
                  <a:pt x="5210780" y="13330773"/>
                </a:cubicBezTo>
                <a:cubicBezTo>
                  <a:pt x="5239128" y="13382044"/>
                  <a:pt x="5287829" y="13448424"/>
                  <a:pt x="5306601" y="13495973"/>
                </a:cubicBezTo>
                <a:cubicBezTo>
                  <a:pt x="5327755" y="13549673"/>
                  <a:pt x="5345349" y="13620663"/>
                  <a:pt x="5326219" y="13683582"/>
                </a:cubicBezTo>
                <a:close/>
                <a:moveTo>
                  <a:pt x="10134302" y="2827672"/>
                </a:moveTo>
                <a:cubicBezTo>
                  <a:pt x="10147090" y="2806806"/>
                  <a:pt x="10117521" y="2795271"/>
                  <a:pt x="10129882" y="2774218"/>
                </a:cubicBezTo>
                <a:cubicBezTo>
                  <a:pt x="10119874" y="2765717"/>
                  <a:pt x="10112454" y="2772127"/>
                  <a:pt x="10104647" y="2774796"/>
                </a:cubicBezTo>
                <a:cubicBezTo>
                  <a:pt x="10123949" y="2789953"/>
                  <a:pt x="10113959" y="2812564"/>
                  <a:pt x="10134302" y="2827672"/>
                </a:cubicBezTo>
                <a:close/>
                <a:moveTo>
                  <a:pt x="10131673" y="2838238"/>
                </a:moveTo>
                <a:cubicBezTo>
                  <a:pt x="10130006" y="2833932"/>
                  <a:pt x="10125831" y="2829538"/>
                  <a:pt x="10118768" y="2825907"/>
                </a:cubicBezTo>
                <a:cubicBezTo>
                  <a:pt x="10105238" y="2831147"/>
                  <a:pt x="10084356" y="2853024"/>
                  <a:pt x="10074567" y="2835951"/>
                </a:cubicBezTo>
                <a:cubicBezTo>
                  <a:pt x="10068803" y="2842073"/>
                  <a:pt x="10060570" y="2844554"/>
                  <a:pt x="10063099" y="2853830"/>
                </a:cubicBezTo>
                <a:cubicBezTo>
                  <a:pt x="10087917" y="2857657"/>
                  <a:pt x="10108481" y="2842268"/>
                  <a:pt x="10131673" y="2838238"/>
                </a:cubicBezTo>
                <a:close/>
                <a:moveTo>
                  <a:pt x="10241986" y="2610903"/>
                </a:moveTo>
                <a:cubicBezTo>
                  <a:pt x="10244167" y="2603570"/>
                  <a:pt x="10246783" y="2596069"/>
                  <a:pt x="10248796" y="2588301"/>
                </a:cubicBezTo>
                <a:cubicBezTo>
                  <a:pt x="10222794" y="2555854"/>
                  <a:pt x="10202390" y="2519754"/>
                  <a:pt x="10189931" y="2479596"/>
                </a:cubicBezTo>
                <a:cubicBezTo>
                  <a:pt x="10167810" y="2474126"/>
                  <a:pt x="10151692" y="2454357"/>
                  <a:pt x="10135838" y="2453468"/>
                </a:cubicBezTo>
                <a:cubicBezTo>
                  <a:pt x="10133285" y="2475430"/>
                  <a:pt x="10131872" y="2496454"/>
                  <a:pt x="10130894" y="2517310"/>
                </a:cubicBezTo>
                <a:cubicBezTo>
                  <a:pt x="10167159" y="2528323"/>
                  <a:pt x="10173822" y="2554728"/>
                  <a:pt x="10190610" y="2576237"/>
                </a:cubicBezTo>
                <a:cubicBezTo>
                  <a:pt x="10190042" y="2566965"/>
                  <a:pt x="10198019" y="2573385"/>
                  <a:pt x="10203381" y="2574317"/>
                </a:cubicBezTo>
                <a:cubicBezTo>
                  <a:pt x="10215781" y="2587026"/>
                  <a:pt x="10218055" y="2604632"/>
                  <a:pt x="10241986" y="2610903"/>
                </a:cubicBezTo>
                <a:close/>
                <a:moveTo>
                  <a:pt x="10096957" y="2946805"/>
                </a:moveTo>
                <a:cubicBezTo>
                  <a:pt x="10086343" y="2943136"/>
                  <a:pt x="10091443" y="2936211"/>
                  <a:pt x="10080403" y="2932352"/>
                </a:cubicBezTo>
                <a:cubicBezTo>
                  <a:pt x="10069481" y="2939764"/>
                  <a:pt x="10091917" y="2959366"/>
                  <a:pt x="10096957" y="2946805"/>
                </a:cubicBezTo>
                <a:close/>
                <a:moveTo>
                  <a:pt x="10173572" y="2791291"/>
                </a:moveTo>
                <a:cubicBezTo>
                  <a:pt x="10173276" y="2785615"/>
                  <a:pt x="10166990" y="2779651"/>
                  <a:pt x="10153797" y="2776627"/>
                </a:cubicBezTo>
                <a:cubicBezTo>
                  <a:pt x="10148470" y="2787530"/>
                  <a:pt x="10154689" y="2795377"/>
                  <a:pt x="10157406" y="2804226"/>
                </a:cubicBezTo>
                <a:cubicBezTo>
                  <a:pt x="10168174" y="2802355"/>
                  <a:pt x="10173868" y="2796967"/>
                  <a:pt x="10173572" y="2791291"/>
                </a:cubicBezTo>
                <a:close/>
                <a:moveTo>
                  <a:pt x="10333907" y="2437652"/>
                </a:moveTo>
                <a:cubicBezTo>
                  <a:pt x="10329853" y="2429722"/>
                  <a:pt x="10308166" y="2430579"/>
                  <a:pt x="10308303" y="2420537"/>
                </a:cubicBezTo>
                <a:cubicBezTo>
                  <a:pt x="10304451" y="2410531"/>
                  <a:pt x="10318936" y="2390968"/>
                  <a:pt x="10310625" y="2383678"/>
                </a:cubicBezTo>
                <a:cubicBezTo>
                  <a:pt x="10305967" y="2381976"/>
                  <a:pt x="10301476" y="2380708"/>
                  <a:pt x="10296381" y="2379173"/>
                </a:cubicBezTo>
                <a:cubicBezTo>
                  <a:pt x="10280992" y="2395087"/>
                  <a:pt x="10267545" y="2414749"/>
                  <a:pt x="10252155" y="2430664"/>
                </a:cubicBezTo>
                <a:lnTo>
                  <a:pt x="10306699" y="2438998"/>
                </a:lnTo>
                <a:lnTo>
                  <a:pt x="10329247" y="2442443"/>
                </a:lnTo>
                <a:cubicBezTo>
                  <a:pt x="10331761" y="2442474"/>
                  <a:pt x="10333336" y="2441368"/>
                  <a:pt x="10333907" y="2437652"/>
                </a:cubicBezTo>
                <a:close/>
                <a:moveTo>
                  <a:pt x="10330077" y="2470595"/>
                </a:moveTo>
                <a:cubicBezTo>
                  <a:pt x="10330547" y="2467916"/>
                  <a:pt x="10331889" y="2464902"/>
                  <a:pt x="10332795" y="2462056"/>
                </a:cubicBezTo>
                <a:cubicBezTo>
                  <a:pt x="10327097" y="2460254"/>
                  <a:pt x="10331523" y="2453555"/>
                  <a:pt x="10322775" y="2452926"/>
                </a:cubicBezTo>
                <a:cubicBezTo>
                  <a:pt x="10319062" y="2453357"/>
                  <a:pt x="10313687" y="2452554"/>
                  <a:pt x="10307448" y="2451296"/>
                </a:cubicBezTo>
                <a:lnTo>
                  <a:pt x="10305664" y="2450916"/>
                </a:lnTo>
                <a:lnTo>
                  <a:pt x="10286941" y="2446930"/>
                </a:lnTo>
                <a:cubicBezTo>
                  <a:pt x="10272607" y="2444144"/>
                  <a:pt x="10258019" y="2442643"/>
                  <a:pt x="10249571" y="2448643"/>
                </a:cubicBezTo>
                <a:cubicBezTo>
                  <a:pt x="10265374" y="2453298"/>
                  <a:pt x="10278159" y="2458240"/>
                  <a:pt x="10290665" y="2462292"/>
                </a:cubicBezTo>
                <a:lnTo>
                  <a:pt x="10304423" y="2465190"/>
                </a:lnTo>
                <a:close/>
                <a:moveTo>
                  <a:pt x="10188898" y="2807082"/>
                </a:moveTo>
                <a:cubicBezTo>
                  <a:pt x="10191658" y="2802278"/>
                  <a:pt x="10192712" y="2797007"/>
                  <a:pt x="10191043" y="2791554"/>
                </a:cubicBezTo>
                <a:cubicBezTo>
                  <a:pt x="10184177" y="2814015"/>
                  <a:pt x="10159211" y="2807063"/>
                  <a:pt x="10145481" y="2830061"/>
                </a:cubicBezTo>
                <a:cubicBezTo>
                  <a:pt x="10156990" y="2831705"/>
                  <a:pt x="10180618" y="2821494"/>
                  <a:pt x="10188898" y="2807082"/>
                </a:cubicBezTo>
                <a:close/>
                <a:moveTo>
                  <a:pt x="10286869" y="2606610"/>
                </a:moveTo>
                <a:cubicBezTo>
                  <a:pt x="10289049" y="2599277"/>
                  <a:pt x="10291668" y="2591776"/>
                  <a:pt x="10294115" y="2583840"/>
                </a:cubicBezTo>
                <a:cubicBezTo>
                  <a:pt x="10291738" y="2573767"/>
                  <a:pt x="10257989" y="2556290"/>
                  <a:pt x="10246757" y="2566109"/>
                </a:cubicBezTo>
                <a:cubicBezTo>
                  <a:pt x="10259222" y="2580291"/>
                  <a:pt x="10264447" y="2597760"/>
                  <a:pt x="10286869" y="2606610"/>
                </a:cubicBezTo>
                <a:close/>
                <a:moveTo>
                  <a:pt x="10341604" y="2483639"/>
                </a:moveTo>
                <a:cubicBezTo>
                  <a:pt x="10333560" y="2482241"/>
                  <a:pt x="10326387" y="2482130"/>
                  <a:pt x="10318888" y="2481334"/>
                </a:cubicBezTo>
                <a:lnTo>
                  <a:pt x="10303372" y="2477297"/>
                </a:lnTo>
                <a:lnTo>
                  <a:pt x="10294211" y="2474913"/>
                </a:lnTo>
                <a:lnTo>
                  <a:pt x="10302346" y="2489101"/>
                </a:lnTo>
                <a:lnTo>
                  <a:pt x="10304681" y="2493172"/>
                </a:lnTo>
                <a:cubicBezTo>
                  <a:pt x="10310520" y="2498104"/>
                  <a:pt x="10317985" y="2502223"/>
                  <a:pt x="10324906" y="2506551"/>
                </a:cubicBezTo>
                <a:cubicBezTo>
                  <a:pt x="10328529" y="2495166"/>
                  <a:pt x="10335100" y="2490139"/>
                  <a:pt x="10341604" y="2483639"/>
                </a:cubicBezTo>
                <a:close/>
                <a:moveTo>
                  <a:pt x="10131842" y="2964769"/>
                </a:moveTo>
                <a:cubicBezTo>
                  <a:pt x="10129889" y="2958807"/>
                  <a:pt x="10111628" y="2943600"/>
                  <a:pt x="10104724" y="2947688"/>
                </a:cubicBezTo>
                <a:cubicBezTo>
                  <a:pt x="10106251" y="2953461"/>
                  <a:pt x="10124512" y="2968668"/>
                  <a:pt x="10131842" y="2964769"/>
                </a:cubicBezTo>
                <a:close/>
                <a:moveTo>
                  <a:pt x="5276929" y="13954144"/>
                </a:moveTo>
                <a:cubicBezTo>
                  <a:pt x="5265663" y="13950179"/>
                  <a:pt x="5261026" y="13928370"/>
                  <a:pt x="5248579" y="13935147"/>
                </a:cubicBezTo>
                <a:cubicBezTo>
                  <a:pt x="5255215" y="13940605"/>
                  <a:pt x="5264482" y="13960921"/>
                  <a:pt x="5276929" y="13954144"/>
                </a:cubicBezTo>
                <a:close/>
                <a:moveTo>
                  <a:pt x="10331794" y="2573829"/>
                </a:moveTo>
                <a:lnTo>
                  <a:pt x="10296781" y="2553153"/>
                </a:lnTo>
                <a:lnTo>
                  <a:pt x="10267920" y="2536109"/>
                </a:lnTo>
                <a:cubicBezTo>
                  <a:pt x="10248411" y="2522640"/>
                  <a:pt x="10229895" y="2508665"/>
                  <a:pt x="10210006" y="2495343"/>
                </a:cubicBezTo>
                <a:cubicBezTo>
                  <a:pt x="10213418" y="2518505"/>
                  <a:pt x="10225212" y="2537441"/>
                  <a:pt x="10240928" y="2554867"/>
                </a:cubicBezTo>
                <a:cubicBezTo>
                  <a:pt x="10255981" y="2544576"/>
                  <a:pt x="10271825" y="2554210"/>
                  <a:pt x="10287341" y="2563971"/>
                </a:cubicBezTo>
                <a:lnTo>
                  <a:pt x="10295463" y="2568321"/>
                </a:lnTo>
                <a:lnTo>
                  <a:pt x="10310232" y="2576231"/>
                </a:lnTo>
                <a:cubicBezTo>
                  <a:pt x="10317687" y="2578699"/>
                  <a:pt x="10324921" y="2578723"/>
                  <a:pt x="10331794" y="2573829"/>
                </a:cubicBezTo>
                <a:close/>
                <a:moveTo>
                  <a:pt x="10346377" y="2566218"/>
                </a:moveTo>
                <a:cubicBezTo>
                  <a:pt x="10336760" y="2552937"/>
                  <a:pt x="10334184" y="2531951"/>
                  <a:pt x="10321283" y="2517937"/>
                </a:cubicBezTo>
                <a:cubicBezTo>
                  <a:pt x="10317781" y="2514040"/>
                  <a:pt x="10312386" y="2510748"/>
                  <a:pt x="10306742" y="2507301"/>
                </a:cubicBezTo>
                <a:lnTo>
                  <a:pt x="10301118" y="2503242"/>
                </a:lnTo>
                <a:lnTo>
                  <a:pt x="10290719" y="2495738"/>
                </a:lnTo>
                <a:cubicBezTo>
                  <a:pt x="10281570" y="2486272"/>
                  <a:pt x="10276982" y="2473054"/>
                  <a:pt x="10268738" y="2467237"/>
                </a:cubicBezTo>
                <a:cubicBezTo>
                  <a:pt x="10256372" y="2458511"/>
                  <a:pt x="10237467" y="2458797"/>
                  <a:pt x="10224967" y="2447126"/>
                </a:cubicBezTo>
                <a:cubicBezTo>
                  <a:pt x="10213100" y="2452693"/>
                  <a:pt x="10187357" y="2452115"/>
                  <a:pt x="10187421" y="2466576"/>
                </a:cubicBezTo>
                <a:cubicBezTo>
                  <a:pt x="10216311" y="2481178"/>
                  <a:pt x="10241512" y="2500821"/>
                  <a:pt x="10266760" y="2519448"/>
                </a:cubicBezTo>
                <a:lnTo>
                  <a:pt x="10298110" y="2537864"/>
                </a:lnTo>
                <a:close/>
                <a:moveTo>
                  <a:pt x="10373185" y="2590362"/>
                </a:moveTo>
                <a:cubicBezTo>
                  <a:pt x="10358734" y="2607414"/>
                  <a:pt x="10324918" y="2588465"/>
                  <a:pt x="10303699" y="2593137"/>
                </a:cubicBezTo>
                <a:cubicBezTo>
                  <a:pt x="10299306" y="2603820"/>
                  <a:pt x="10303793" y="2618076"/>
                  <a:pt x="10293736" y="2624446"/>
                </a:cubicBezTo>
                <a:cubicBezTo>
                  <a:pt x="10278016" y="2620008"/>
                  <a:pt x="10269371" y="2611848"/>
                  <a:pt x="10259418" y="2604192"/>
                </a:cubicBezTo>
                <a:cubicBezTo>
                  <a:pt x="10247149" y="2607417"/>
                  <a:pt x="10255323" y="2624749"/>
                  <a:pt x="10242417" y="2630217"/>
                </a:cubicBezTo>
                <a:cubicBezTo>
                  <a:pt x="10218955" y="2621268"/>
                  <a:pt x="10213731" y="2603799"/>
                  <a:pt x="10197947" y="2591394"/>
                </a:cubicBezTo>
                <a:cubicBezTo>
                  <a:pt x="10190605" y="2595719"/>
                  <a:pt x="10186445" y="2608310"/>
                  <a:pt x="10178835" y="2613238"/>
                </a:cubicBezTo>
                <a:cubicBezTo>
                  <a:pt x="10168010" y="2605917"/>
                  <a:pt x="10162851" y="2596415"/>
                  <a:pt x="10155948" y="2587584"/>
                </a:cubicBezTo>
                <a:cubicBezTo>
                  <a:pt x="10145893" y="2587459"/>
                  <a:pt x="10143174" y="2602492"/>
                  <a:pt x="10134457" y="2605847"/>
                </a:cubicBezTo>
                <a:cubicBezTo>
                  <a:pt x="10117834" y="2597762"/>
                  <a:pt x="10114050" y="2582735"/>
                  <a:pt x="10105104" y="2571194"/>
                </a:cubicBezTo>
                <a:cubicBezTo>
                  <a:pt x="10094577" y="2580243"/>
                  <a:pt x="10089209" y="2598793"/>
                  <a:pt x="10074293" y="2599041"/>
                </a:cubicBezTo>
                <a:cubicBezTo>
                  <a:pt x="10053446" y="2589085"/>
                  <a:pt x="10053987" y="2568397"/>
                  <a:pt x="10041690" y="2554650"/>
                </a:cubicBezTo>
                <a:cubicBezTo>
                  <a:pt x="10032840" y="2555059"/>
                  <a:pt x="10031028" y="2567246"/>
                  <a:pt x="10022010" y="2567221"/>
                </a:cubicBezTo>
                <a:cubicBezTo>
                  <a:pt x="9993957" y="2558041"/>
                  <a:pt x="9991316" y="2535583"/>
                  <a:pt x="9981768" y="2517280"/>
                </a:cubicBezTo>
                <a:cubicBezTo>
                  <a:pt x="9971579" y="2514210"/>
                  <a:pt x="9968057" y="2524557"/>
                  <a:pt x="9956695" y="2518442"/>
                </a:cubicBezTo>
                <a:cubicBezTo>
                  <a:pt x="9912897" y="2474865"/>
                  <a:pt x="9931454" y="2398291"/>
                  <a:pt x="9919435" y="2338482"/>
                </a:cubicBezTo>
                <a:cubicBezTo>
                  <a:pt x="9859614" y="2300075"/>
                  <a:pt x="9813064" y="2267547"/>
                  <a:pt x="9724313" y="2246273"/>
                </a:cubicBezTo>
                <a:cubicBezTo>
                  <a:pt x="9727201" y="2231676"/>
                  <a:pt x="9727905" y="2230905"/>
                  <a:pt x="9729616" y="2219756"/>
                </a:cubicBezTo>
                <a:cubicBezTo>
                  <a:pt x="9816392" y="2226805"/>
                  <a:pt x="9884423" y="2280034"/>
                  <a:pt x="9938077" y="2319317"/>
                </a:cubicBezTo>
                <a:cubicBezTo>
                  <a:pt x="9956247" y="2309324"/>
                  <a:pt x="9968186" y="2285747"/>
                  <a:pt x="9982302" y="2267825"/>
                </a:cubicBezTo>
                <a:cubicBezTo>
                  <a:pt x="9989576" y="2268521"/>
                  <a:pt x="9996950" y="2268180"/>
                  <a:pt x="10006000" y="2272188"/>
                </a:cubicBezTo>
                <a:cubicBezTo>
                  <a:pt x="10019109" y="2258150"/>
                  <a:pt x="10024279" y="2228688"/>
                  <a:pt x="10035109" y="2210032"/>
                </a:cubicBezTo>
                <a:cubicBezTo>
                  <a:pt x="10047579" y="2211225"/>
                  <a:pt x="10046772" y="2219528"/>
                  <a:pt x="10055921" y="2222499"/>
                </a:cubicBezTo>
                <a:cubicBezTo>
                  <a:pt x="10071241" y="2218099"/>
                  <a:pt x="10076677" y="2194527"/>
                  <a:pt x="10094844" y="2197523"/>
                </a:cubicBezTo>
                <a:cubicBezTo>
                  <a:pt x="10110162" y="2199618"/>
                  <a:pt x="10118471" y="2213403"/>
                  <a:pt x="10118466" y="2232885"/>
                </a:cubicBezTo>
                <a:cubicBezTo>
                  <a:pt x="10138811" y="2235041"/>
                  <a:pt x="10152360" y="2207848"/>
                  <a:pt x="10170560" y="2214827"/>
                </a:cubicBezTo>
                <a:cubicBezTo>
                  <a:pt x="10190735" y="2223043"/>
                  <a:pt x="10182987" y="2244507"/>
                  <a:pt x="10181238" y="2271155"/>
                </a:cubicBezTo>
                <a:cubicBezTo>
                  <a:pt x="10192733" y="2273722"/>
                  <a:pt x="10205742" y="2260722"/>
                  <a:pt x="10212913" y="2268950"/>
                </a:cubicBezTo>
                <a:cubicBezTo>
                  <a:pt x="10213378" y="2285754"/>
                  <a:pt x="10213575" y="2303161"/>
                  <a:pt x="10223292" y="2315403"/>
                </a:cubicBezTo>
                <a:cubicBezTo>
                  <a:pt x="10250544" y="2313403"/>
                  <a:pt x="10263242" y="2335987"/>
                  <a:pt x="10262969" y="2356072"/>
                </a:cubicBezTo>
                <a:cubicBezTo>
                  <a:pt x="10286565" y="2361473"/>
                  <a:pt x="10312575" y="2361449"/>
                  <a:pt x="10328493" y="2376799"/>
                </a:cubicBezTo>
                <a:cubicBezTo>
                  <a:pt x="10331138" y="2386270"/>
                  <a:pt x="10320240" y="2403453"/>
                  <a:pt x="10323322" y="2412757"/>
                </a:cubicBezTo>
                <a:cubicBezTo>
                  <a:pt x="10329889" y="2420717"/>
                  <a:pt x="10347453" y="2423446"/>
                  <a:pt x="10350869" y="2433619"/>
                </a:cubicBezTo>
                <a:cubicBezTo>
                  <a:pt x="10346744" y="2443699"/>
                  <a:pt x="10342117" y="2445980"/>
                  <a:pt x="10343623" y="2456389"/>
                </a:cubicBezTo>
                <a:cubicBezTo>
                  <a:pt x="10345128" y="2466798"/>
                  <a:pt x="10361922" y="2468825"/>
                  <a:pt x="10364567" y="2478295"/>
                </a:cubicBezTo>
                <a:cubicBezTo>
                  <a:pt x="10360909" y="2492191"/>
                  <a:pt x="10348876" y="2490829"/>
                  <a:pt x="10342774" y="2499673"/>
                </a:cubicBezTo>
                <a:cubicBezTo>
                  <a:pt x="10333279" y="2534797"/>
                  <a:pt x="10359551" y="2560146"/>
                  <a:pt x="10373185" y="2590362"/>
                </a:cubicBezTo>
                <a:close/>
                <a:moveTo>
                  <a:pt x="5583716" y="13547091"/>
                </a:moveTo>
                <a:cubicBezTo>
                  <a:pt x="5586048" y="13542823"/>
                  <a:pt x="5587379" y="13538943"/>
                  <a:pt x="5583629" y="13537032"/>
                </a:cubicBezTo>
                <a:cubicBezTo>
                  <a:pt x="5582933" y="13544384"/>
                  <a:pt x="5570298" y="13555651"/>
                  <a:pt x="5577797" y="13559475"/>
                </a:cubicBezTo>
                <a:cubicBezTo>
                  <a:pt x="5578050" y="13556013"/>
                  <a:pt x="5581383" y="13551358"/>
                  <a:pt x="5583716" y="13547091"/>
                </a:cubicBezTo>
                <a:close/>
                <a:moveTo>
                  <a:pt x="10223500" y="3052689"/>
                </a:moveTo>
                <a:cubicBezTo>
                  <a:pt x="10178331" y="3007236"/>
                  <a:pt x="10069096" y="2914099"/>
                  <a:pt x="10029174" y="3000990"/>
                </a:cubicBezTo>
                <a:cubicBezTo>
                  <a:pt x="10064761" y="3060056"/>
                  <a:pt x="10147052" y="3060722"/>
                  <a:pt x="10199702" y="3083476"/>
                </a:cubicBezTo>
                <a:cubicBezTo>
                  <a:pt x="10213053" y="3083256"/>
                  <a:pt x="10211031" y="3067065"/>
                  <a:pt x="10223500" y="3052689"/>
                </a:cubicBezTo>
                <a:close/>
                <a:moveTo>
                  <a:pt x="5621043" y="13470841"/>
                </a:moveTo>
                <a:cubicBezTo>
                  <a:pt x="5623496" y="13465288"/>
                  <a:pt x="5627182" y="13459257"/>
                  <a:pt x="5618740" y="13457569"/>
                </a:cubicBezTo>
                <a:cubicBezTo>
                  <a:pt x="5615859" y="13462934"/>
                  <a:pt x="5617338" y="13467672"/>
                  <a:pt x="5621043" y="13470841"/>
                </a:cubicBezTo>
                <a:close/>
                <a:moveTo>
                  <a:pt x="5566789" y="13601717"/>
                </a:moveTo>
                <a:cubicBezTo>
                  <a:pt x="5571891" y="13586993"/>
                  <a:pt x="5574527" y="13572074"/>
                  <a:pt x="5572870" y="13561384"/>
                </a:cubicBezTo>
                <a:cubicBezTo>
                  <a:pt x="5562636" y="13588010"/>
                  <a:pt x="5541556" y="13619546"/>
                  <a:pt x="5545914" y="13640875"/>
                </a:cubicBezTo>
                <a:cubicBezTo>
                  <a:pt x="5554120" y="13630969"/>
                  <a:pt x="5561687" y="13616441"/>
                  <a:pt x="5566789" y="13601717"/>
                </a:cubicBezTo>
                <a:close/>
                <a:moveTo>
                  <a:pt x="5543544" y="13658658"/>
                </a:moveTo>
                <a:cubicBezTo>
                  <a:pt x="5545960" y="13651747"/>
                  <a:pt x="5545731" y="13643602"/>
                  <a:pt x="5540987" y="13642783"/>
                </a:cubicBezTo>
                <a:cubicBezTo>
                  <a:pt x="5534987" y="13652897"/>
                  <a:pt x="5541740" y="13663030"/>
                  <a:pt x="5530228" y="13667135"/>
                </a:cubicBezTo>
                <a:cubicBezTo>
                  <a:pt x="5536068" y="13671247"/>
                  <a:pt x="5541129" y="13665568"/>
                  <a:pt x="5543544" y="13658658"/>
                </a:cubicBezTo>
                <a:close/>
                <a:moveTo>
                  <a:pt x="10205868" y="3134131"/>
                </a:moveTo>
                <a:cubicBezTo>
                  <a:pt x="10204421" y="3121254"/>
                  <a:pt x="10202973" y="3108377"/>
                  <a:pt x="10200107" y="3096403"/>
                </a:cubicBezTo>
                <a:lnTo>
                  <a:pt x="10197929" y="3096678"/>
                </a:lnTo>
                <a:lnTo>
                  <a:pt x="10098598" y="3109234"/>
                </a:lnTo>
                <a:cubicBezTo>
                  <a:pt x="10065614" y="3117542"/>
                  <a:pt x="10034328" y="3133548"/>
                  <a:pt x="10007270" y="3168249"/>
                </a:cubicBezTo>
                <a:cubicBezTo>
                  <a:pt x="10008975" y="3190928"/>
                  <a:pt x="10020628" y="3216473"/>
                  <a:pt x="10051328" y="3225449"/>
                </a:cubicBezTo>
                <a:cubicBezTo>
                  <a:pt x="10089229" y="3236586"/>
                  <a:pt x="10179590" y="3156684"/>
                  <a:pt x="10205868" y="3134131"/>
                </a:cubicBezTo>
                <a:close/>
                <a:moveTo>
                  <a:pt x="5581413" y="13635625"/>
                </a:moveTo>
                <a:cubicBezTo>
                  <a:pt x="5568799" y="13634136"/>
                  <a:pt x="5581623" y="13622441"/>
                  <a:pt x="5577204" y="13617425"/>
                </a:cubicBezTo>
                <a:cubicBezTo>
                  <a:pt x="5615202" y="13559152"/>
                  <a:pt x="5639017" y="13497166"/>
                  <a:pt x="5660279" y="13438647"/>
                </a:cubicBezTo>
                <a:cubicBezTo>
                  <a:pt x="5634962" y="13438183"/>
                  <a:pt x="5628869" y="13472767"/>
                  <a:pt x="5619053" y="13494983"/>
                </a:cubicBezTo>
                <a:cubicBezTo>
                  <a:pt x="5571525" y="13599086"/>
                  <a:pt x="5536849" y="13705293"/>
                  <a:pt x="5491795" y="13791087"/>
                </a:cubicBezTo>
                <a:cubicBezTo>
                  <a:pt x="5489688" y="13803942"/>
                  <a:pt x="5476241" y="13789320"/>
                  <a:pt x="5473995" y="13803646"/>
                </a:cubicBezTo>
                <a:cubicBezTo>
                  <a:pt x="5501714" y="13819469"/>
                  <a:pt x="5514850" y="13774720"/>
                  <a:pt x="5524199" y="13755873"/>
                </a:cubicBezTo>
                <a:cubicBezTo>
                  <a:pt x="5545916" y="13711342"/>
                  <a:pt x="5566701" y="13651592"/>
                  <a:pt x="5581413" y="13635625"/>
                </a:cubicBezTo>
                <a:close/>
                <a:moveTo>
                  <a:pt x="10268773" y="3034449"/>
                </a:moveTo>
                <a:cubicBezTo>
                  <a:pt x="10259403" y="2991046"/>
                  <a:pt x="10285836" y="2883918"/>
                  <a:pt x="10226698" y="2860848"/>
                </a:cubicBezTo>
                <a:cubicBezTo>
                  <a:pt x="10194997" y="2848370"/>
                  <a:pt x="10182903" y="2883819"/>
                  <a:pt x="10183476" y="2909058"/>
                </a:cubicBezTo>
                <a:cubicBezTo>
                  <a:pt x="10184467" y="2929892"/>
                  <a:pt x="10200138" y="2952113"/>
                  <a:pt x="10208994" y="2975912"/>
                </a:cubicBezTo>
                <a:cubicBezTo>
                  <a:pt x="10218564" y="3001557"/>
                  <a:pt x="10218433" y="3029544"/>
                  <a:pt x="10237071" y="3043897"/>
                </a:cubicBezTo>
                <a:cubicBezTo>
                  <a:pt x="10247526" y="3039849"/>
                  <a:pt x="10258794" y="3039728"/>
                  <a:pt x="10268773" y="3034449"/>
                </a:cubicBezTo>
                <a:close/>
                <a:moveTo>
                  <a:pt x="5595590" y="13612783"/>
                </a:moveTo>
                <a:cubicBezTo>
                  <a:pt x="5586562" y="13603177"/>
                  <a:pt x="5577798" y="13629942"/>
                  <a:pt x="5582923" y="13632207"/>
                </a:cubicBezTo>
                <a:cubicBezTo>
                  <a:pt x="5588465" y="13630060"/>
                  <a:pt x="5592052" y="13621943"/>
                  <a:pt x="5595590" y="13612783"/>
                </a:cubicBezTo>
                <a:close/>
                <a:moveTo>
                  <a:pt x="10225220" y="3150330"/>
                </a:moveTo>
                <a:cubicBezTo>
                  <a:pt x="10233385" y="3115695"/>
                  <a:pt x="10220176" y="3070596"/>
                  <a:pt x="10262275" y="3051465"/>
                </a:cubicBezTo>
                <a:lnTo>
                  <a:pt x="10246929" y="3053637"/>
                </a:lnTo>
                <a:lnTo>
                  <a:pt x="10239784" y="3054649"/>
                </a:lnTo>
                <a:cubicBezTo>
                  <a:pt x="10233557" y="3058232"/>
                  <a:pt x="10228510" y="3063921"/>
                  <a:pt x="10224372" y="3070474"/>
                </a:cubicBezTo>
                <a:lnTo>
                  <a:pt x="10222501" y="3075094"/>
                </a:lnTo>
                <a:lnTo>
                  <a:pt x="10208280" y="3110211"/>
                </a:lnTo>
                <a:cubicBezTo>
                  <a:pt x="10213834" y="3117255"/>
                  <a:pt x="10208884" y="3127305"/>
                  <a:pt x="10223525" y="3132244"/>
                </a:cubicBezTo>
                <a:cubicBezTo>
                  <a:pt x="10227323" y="3137492"/>
                  <a:pt x="10213564" y="3146710"/>
                  <a:pt x="10225220" y="3150330"/>
                </a:cubicBezTo>
                <a:close/>
                <a:moveTo>
                  <a:pt x="5677789" y="13446384"/>
                </a:moveTo>
                <a:lnTo>
                  <a:pt x="5670529" y="13443176"/>
                </a:lnTo>
                <a:lnTo>
                  <a:pt x="5665999" y="13453430"/>
                </a:lnTo>
                <a:lnTo>
                  <a:pt x="5673259" y="13456637"/>
                </a:lnTo>
                <a:close/>
                <a:moveTo>
                  <a:pt x="5550160" y="13749537"/>
                </a:moveTo>
                <a:cubicBezTo>
                  <a:pt x="5559430" y="13729568"/>
                  <a:pt x="5566819" y="13709090"/>
                  <a:pt x="5572081" y="13685628"/>
                </a:cubicBezTo>
                <a:cubicBezTo>
                  <a:pt x="5558431" y="13710744"/>
                  <a:pt x="5527346" y="13764923"/>
                  <a:pt x="5516961" y="13810376"/>
                </a:cubicBezTo>
                <a:cubicBezTo>
                  <a:pt x="5529742" y="13788961"/>
                  <a:pt x="5540891" y="13769504"/>
                  <a:pt x="5550160" y="13749537"/>
                </a:cubicBezTo>
                <a:close/>
                <a:moveTo>
                  <a:pt x="10263066" y="3090057"/>
                </a:moveTo>
                <a:cubicBezTo>
                  <a:pt x="10268403" y="3083747"/>
                  <a:pt x="10269812" y="3078250"/>
                  <a:pt x="10269564" y="3073042"/>
                </a:cubicBezTo>
                <a:cubicBezTo>
                  <a:pt x="10259507" y="3063499"/>
                  <a:pt x="10250657" y="3088143"/>
                  <a:pt x="10263066" y="3090057"/>
                </a:cubicBezTo>
                <a:close/>
                <a:moveTo>
                  <a:pt x="10226949" y="3196603"/>
                </a:moveTo>
                <a:cubicBezTo>
                  <a:pt x="10231461" y="3186104"/>
                  <a:pt x="10234031" y="3175384"/>
                  <a:pt x="10231219" y="3166749"/>
                </a:cubicBezTo>
                <a:cubicBezTo>
                  <a:pt x="10220705" y="3165162"/>
                  <a:pt x="10218136" y="3159438"/>
                  <a:pt x="10211868" y="3150550"/>
                </a:cubicBezTo>
                <a:cubicBezTo>
                  <a:pt x="10189428" y="3174799"/>
                  <a:pt x="10151625" y="3187670"/>
                  <a:pt x="10124850" y="3221731"/>
                </a:cubicBezTo>
                <a:cubicBezTo>
                  <a:pt x="10098879" y="3255127"/>
                  <a:pt x="10082954" y="3315398"/>
                  <a:pt x="10108217" y="3328601"/>
                </a:cubicBezTo>
                <a:cubicBezTo>
                  <a:pt x="10141873" y="3347040"/>
                  <a:pt x="10187061" y="3265535"/>
                  <a:pt x="10211029" y="3225135"/>
                </a:cubicBezTo>
                <a:cubicBezTo>
                  <a:pt x="10215984" y="3217381"/>
                  <a:pt x="10222438" y="3207103"/>
                  <a:pt x="10226949" y="3196603"/>
                </a:cubicBezTo>
                <a:close/>
                <a:moveTo>
                  <a:pt x="5587227" y="13708532"/>
                </a:moveTo>
                <a:cubicBezTo>
                  <a:pt x="5589378" y="13705397"/>
                  <a:pt x="5589843" y="13700880"/>
                  <a:pt x="5586143" y="13700011"/>
                </a:cubicBezTo>
                <a:cubicBezTo>
                  <a:pt x="5584772" y="13701958"/>
                  <a:pt x="5583829" y="13704094"/>
                  <a:pt x="5581217" y="13701919"/>
                </a:cubicBezTo>
                <a:lnTo>
                  <a:pt x="5578196" y="13708754"/>
                </a:lnTo>
                <a:cubicBezTo>
                  <a:pt x="5581240" y="13713418"/>
                  <a:pt x="5585077" y="13711667"/>
                  <a:pt x="5587227" y="13708532"/>
                </a:cubicBezTo>
                <a:close/>
                <a:moveTo>
                  <a:pt x="10257956" y="3145609"/>
                </a:moveTo>
                <a:cubicBezTo>
                  <a:pt x="10261952" y="3140172"/>
                  <a:pt x="10263628" y="3132627"/>
                  <a:pt x="10259313" y="3129701"/>
                </a:cubicBezTo>
                <a:cubicBezTo>
                  <a:pt x="10252409" y="3133789"/>
                  <a:pt x="10240486" y="3137699"/>
                  <a:pt x="10242687" y="3148870"/>
                </a:cubicBezTo>
                <a:cubicBezTo>
                  <a:pt x="10247647" y="3154376"/>
                  <a:pt x="10253961" y="3151046"/>
                  <a:pt x="10257956" y="3145609"/>
                </a:cubicBezTo>
                <a:close/>
                <a:moveTo>
                  <a:pt x="5665079" y="13545766"/>
                </a:moveTo>
                <a:cubicBezTo>
                  <a:pt x="5681636" y="13507571"/>
                  <a:pt x="5696017" y="13469246"/>
                  <a:pt x="5707538" y="13434508"/>
                </a:cubicBezTo>
                <a:cubicBezTo>
                  <a:pt x="5685619" y="13426354"/>
                  <a:pt x="5675085" y="13468678"/>
                  <a:pt x="5677675" y="13483609"/>
                </a:cubicBezTo>
                <a:cubicBezTo>
                  <a:pt x="5642917" y="13526462"/>
                  <a:pt x="5632410" y="13604542"/>
                  <a:pt x="5593486" y="13674150"/>
                </a:cubicBezTo>
                <a:cubicBezTo>
                  <a:pt x="5603259" y="13677447"/>
                  <a:pt x="5605694" y="13662693"/>
                  <a:pt x="5609569" y="13656235"/>
                </a:cubicBezTo>
                <a:cubicBezTo>
                  <a:pt x="5629790" y="13622022"/>
                  <a:pt x="5648522" y="13583960"/>
                  <a:pt x="5665079" y="13545766"/>
                </a:cubicBezTo>
                <a:close/>
                <a:moveTo>
                  <a:pt x="10285047" y="3095690"/>
                </a:moveTo>
                <a:cubicBezTo>
                  <a:pt x="10277558" y="3091871"/>
                  <a:pt x="10287012" y="3084320"/>
                  <a:pt x="10281606" y="3080402"/>
                </a:cubicBezTo>
                <a:cubicBezTo>
                  <a:pt x="10273948" y="3086196"/>
                  <a:pt x="10277200" y="3101911"/>
                  <a:pt x="10285047" y="3095690"/>
                </a:cubicBezTo>
                <a:close/>
                <a:moveTo>
                  <a:pt x="10281462" y="3147646"/>
                </a:moveTo>
                <a:cubicBezTo>
                  <a:pt x="10277336" y="3144293"/>
                  <a:pt x="10279409" y="3139600"/>
                  <a:pt x="10275898" y="3136009"/>
                </a:cubicBezTo>
                <a:cubicBezTo>
                  <a:pt x="10261555" y="3137320"/>
                  <a:pt x="10271354" y="3158986"/>
                  <a:pt x="10281462" y="3147646"/>
                </a:cubicBezTo>
                <a:close/>
                <a:moveTo>
                  <a:pt x="5729069" y="13460871"/>
                </a:moveTo>
                <a:cubicBezTo>
                  <a:pt x="5718333" y="13450510"/>
                  <a:pt x="5706530" y="13474912"/>
                  <a:pt x="5711664" y="13481776"/>
                </a:cubicBezTo>
                <a:cubicBezTo>
                  <a:pt x="5718051" y="13475408"/>
                  <a:pt x="5725918" y="13473777"/>
                  <a:pt x="5729069" y="13460871"/>
                </a:cubicBezTo>
                <a:close/>
                <a:moveTo>
                  <a:pt x="10294656" y="3139708"/>
                </a:moveTo>
                <a:cubicBezTo>
                  <a:pt x="10307344" y="3116759"/>
                  <a:pt x="10304985" y="3097870"/>
                  <a:pt x="10294342" y="3080420"/>
                </a:cubicBezTo>
                <a:cubicBezTo>
                  <a:pt x="10290502" y="3100649"/>
                  <a:pt x="10289786" y="3120729"/>
                  <a:pt x="10294656" y="3139708"/>
                </a:cubicBezTo>
                <a:close/>
                <a:moveTo>
                  <a:pt x="10314556" y="3101590"/>
                </a:moveTo>
                <a:cubicBezTo>
                  <a:pt x="10320925" y="3090636"/>
                  <a:pt x="10317593" y="3082025"/>
                  <a:pt x="10310948" y="3073990"/>
                </a:cubicBezTo>
                <a:cubicBezTo>
                  <a:pt x="10303537" y="3084993"/>
                  <a:pt x="10306681" y="3094031"/>
                  <a:pt x="10314556" y="3101590"/>
                </a:cubicBezTo>
                <a:close/>
                <a:moveTo>
                  <a:pt x="5402546" y="14219086"/>
                </a:moveTo>
                <a:cubicBezTo>
                  <a:pt x="5407456" y="14185434"/>
                  <a:pt x="5414668" y="14150338"/>
                  <a:pt x="5433003" y="14112219"/>
                </a:cubicBezTo>
                <a:cubicBezTo>
                  <a:pt x="5430866" y="14098748"/>
                  <a:pt x="5409770" y="14092652"/>
                  <a:pt x="5400701" y="14082117"/>
                </a:cubicBezTo>
                <a:cubicBezTo>
                  <a:pt x="5382166" y="14110454"/>
                  <a:pt x="5385144" y="14165382"/>
                  <a:pt x="5391330" y="14194615"/>
                </a:cubicBezTo>
                <a:cubicBezTo>
                  <a:pt x="5392879" y="14202040"/>
                  <a:pt x="5387883" y="14231499"/>
                  <a:pt x="5402546" y="14219086"/>
                </a:cubicBezTo>
                <a:close/>
                <a:moveTo>
                  <a:pt x="10397195" y="2951478"/>
                </a:moveTo>
                <a:cubicBezTo>
                  <a:pt x="10409627" y="2918728"/>
                  <a:pt x="10402507" y="2887537"/>
                  <a:pt x="10390050" y="2862657"/>
                </a:cubicBezTo>
                <a:cubicBezTo>
                  <a:pt x="10317341" y="2870303"/>
                  <a:pt x="10291671" y="2980319"/>
                  <a:pt x="10282561" y="3039012"/>
                </a:cubicBezTo>
                <a:cubicBezTo>
                  <a:pt x="10288919" y="3045390"/>
                  <a:pt x="10302806" y="3052036"/>
                  <a:pt x="10313766" y="3062997"/>
                </a:cubicBezTo>
                <a:cubicBezTo>
                  <a:pt x="10335670" y="3031883"/>
                  <a:pt x="10380101" y="2995935"/>
                  <a:pt x="10397195" y="2951478"/>
                </a:cubicBezTo>
                <a:close/>
                <a:moveTo>
                  <a:pt x="5506098" y="14091106"/>
                </a:moveTo>
                <a:cubicBezTo>
                  <a:pt x="5513170" y="14077857"/>
                  <a:pt x="5516788" y="14060890"/>
                  <a:pt x="5517422" y="14046198"/>
                </a:cubicBezTo>
                <a:cubicBezTo>
                  <a:pt x="5475751" y="14036791"/>
                  <a:pt x="5438072" y="14040351"/>
                  <a:pt x="5406342" y="14061499"/>
                </a:cubicBezTo>
                <a:cubicBezTo>
                  <a:pt x="5426286" y="14079734"/>
                  <a:pt x="5450405" y="14096954"/>
                  <a:pt x="5474048" y="14113716"/>
                </a:cubicBezTo>
                <a:cubicBezTo>
                  <a:pt x="5488500" y="14113890"/>
                  <a:pt x="5499026" y="14104357"/>
                  <a:pt x="5506098" y="14091106"/>
                </a:cubicBezTo>
                <a:close/>
                <a:moveTo>
                  <a:pt x="10690961" y="2397887"/>
                </a:moveTo>
                <a:cubicBezTo>
                  <a:pt x="10684229" y="2392356"/>
                  <a:pt x="10662280" y="2373964"/>
                  <a:pt x="10656564" y="2390361"/>
                </a:cubicBezTo>
                <a:cubicBezTo>
                  <a:pt x="10668409" y="2393549"/>
                  <a:pt x="10684339" y="2408259"/>
                  <a:pt x="10690961" y="2397887"/>
                </a:cubicBezTo>
                <a:close/>
                <a:moveTo>
                  <a:pt x="10364446" y="3162896"/>
                </a:moveTo>
                <a:cubicBezTo>
                  <a:pt x="10355718" y="3154960"/>
                  <a:pt x="10345969" y="3134335"/>
                  <a:pt x="10330633" y="3136738"/>
                </a:cubicBezTo>
                <a:cubicBezTo>
                  <a:pt x="10345135" y="3143145"/>
                  <a:pt x="10351571" y="3164345"/>
                  <a:pt x="10364446" y="3162896"/>
                </a:cubicBezTo>
                <a:close/>
                <a:moveTo>
                  <a:pt x="5809837" y="13475622"/>
                </a:moveTo>
                <a:cubicBezTo>
                  <a:pt x="5802041" y="13465540"/>
                  <a:pt x="5790451" y="13454802"/>
                  <a:pt x="5778234" y="13461658"/>
                </a:cubicBezTo>
                <a:cubicBezTo>
                  <a:pt x="5778453" y="13453075"/>
                  <a:pt x="5773130" y="13446638"/>
                  <a:pt x="5762264" y="13442348"/>
                </a:cubicBezTo>
                <a:cubicBezTo>
                  <a:pt x="5754506" y="13450664"/>
                  <a:pt x="5758638" y="13454022"/>
                  <a:pt x="5745151" y="13442957"/>
                </a:cubicBezTo>
                <a:cubicBezTo>
                  <a:pt x="5731163" y="13465372"/>
                  <a:pt x="5761219" y="13464354"/>
                  <a:pt x="5779057" y="13470192"/>
                </a:cubicBezTo>
                <a:cubicBezTo>
                  <a:pt x="5786268" y="13472357"/>
                  <a:pt x="5805176" y="13491946"/>
                  <a:pt x="5809837" y="13475622"/>
                </a:cubicBezTo>
                <a:close/>
                <a:moveTo>
                  <a:pt x="10275374" y="3384101"/>
                </a:moveTo>
                <a:cubicBezTo>
                  <a:pt x="10284761" y="3344397"/>
                  <a:pt x="10289981" y="3304891"/>
                  <a:pt x="10289855" y="3267103"/>
                </a:cubicBezTo>
                <a:cubicBezTo>
                  <a:pt x="10290492" y="3232201"/>
                  <a:pt x="10295088" y="3188340"/>
                  <a:pt x="10267197" y="3163778"/>
                </a:cubicBezTo>
                <a:cubicBezTo>
                  <a:pt x="10245374" y="3165864"/>
                  <a:pt x="10238537" y="3202106"/>
                  <a:pt x="10231075" y="3233992"/>
                </a:cubicBezTo>
                <a:cubicBezTo>
                  <a:pt x="10224646" y="3261236"/>
                  <a:pt x="10214912" y="3293648"/>
                  <a:pt x="10213443" y="3315435"/>
                </a:cubicBezTo>
                <a:cubicBezTo>
                  <a:pt x="10210484" y="3349821"/>
                  <a:pt x="10227780" y="3401825"/>
                  <a:pt x="10275374" y="3384101"/>
                </a:cubicBezTo>
                <a:close/>
                <a:moveTo>
                  <a:pt x="10740333" y="2363445"/>
                </a:moveTo>
                <a:cubicBezTo>
                  <a:pt x="10706877" y="2349174"/>
                  <a:pt x="10698470" y="2325514"/>
                  <a:pt x="10688216" y="2302571"/>
                </a:cubicBezTo>
                <a:cubicBezTo>
                  <a:pt x="10677163" y="2334511"/>
                  <a:pt x="10701196" y="2352801"/>
                  <a:pt x="10734085" y="2368355"/>
                </a:cubicBezTo>
                <a:cubicBezTo>
                  <a:pt x="10737022" y="2368631"/>
                  <a:pt x="10739247" y="2367056"/>
                  <a:pt x="10740333" y="2363445"/>
                </a:cubicBezTo>
                <a:close/>
                <a:moveTo>
                  <a:pt x="10709740" y="2450999"/>
                </a:moveTo>
                <a:cubicBezTo>
                  <a:pt x="10715943" y="2442296"/>
                  <a:pt x="10715860" y="2430369"/>
                  <a:pt x="10703158" y="2422200"/>
                </a:cubicBezTo>
                <a:cubicBezTo>
                  <a:pt x="10693792" y="2436473"/>
                  <a:pt x="10711701" y="2439783"/>
                  <a:pt x="10699873" y="2455014"/>
                </a:cubicBezTo>
                <a:cubicBezTo>
                  <a:pt x="10696461" y="2453507"/>
                  <a:pt x="10695090" y="2455458"/>
                  <a:pt x="10692152" y="2455183"/>
                </a:cubicBezTo>
                <a:cubicBezTo>
                  <a:pt x="10686085" y="2450456"/>
                  <a:pt x="10686173" y="2443335"/>
                  <a:pt x="10675607" y="2440712"/>
                </a:cubicBezTo>
                <a:cubicBezTo>
                  <a:pt x="10667517" y="2450946"/>
                  <a:pt x="10678083" y="2453569"/>
                  <a:pt x="10678610" y="2460451"/>
                </a:cubicBezTo>
                <a:cubicBezTo>
                  <a:pt x="10691049" y="2465180"/>
                  <a:pt x="10703537" y="2459702"/>
                  <a:pt x="10709740" y="2450999"/>
                </a:cubicBezTo>
                <a:close/>
                <a:moveTo>
                  <a:pt x="10783519" y="2299163"/>
                </a:moveTo>
                <a:cubicBezTo>
                  <a:pt x="10776642" y="2290498"/>
                  <a:pt x="10774689" y="2279919"/>
                  <a:pt x="10760853" y="2274316"/>
                </a:cubicBezTo>
                <a:cubicBezTo>
                  <a:pt x="10756359" y="2281025"/>
                  <a:pt x="10748168" y="2284566"/>
                  <a:pt x="10756843" y="2291468"/>
                </a:cubicBezTo>
                <a:cubicBezTo>
                  <a:pt x="10768332" y="2268927"/>
                  <a:pt x="10769932" y="2307991"/>
                  <a:pt x="10783519" y="2299163"/>
                </a:cubicBezTo>
                <a:close/>
                <a:moveTo>
                  <a:pt x="10771909" y="2339353"/>
                </a:moveTo>
                <a:lnTo>
                  <a:pt x="10772034" y="2338927"/>
                </a:lnTo>
                <a:cubicBezTo>
                  <a:pt x="10771862" y="2335423"/>
                  <a:pt x="10770642" y="2332055"/>
                  <a:pt x="10768851" y="2329185"/>
                </a:cubicBezTo>
                <a:lnTo>
                  <a:pt x="10756818" y="2321915"/>
                </a:lnTo>
                <a:close/>
                <a:moveTo>
                  <a:pt x="10768930" y="2349486"/>
                </a:moveTo>
                <a:lnTo>
                  <a:pt x="10771695" y="2340080"/>
                </a:lnTo>
                <a:lnTo>
                  <a:pt x="10768072" y="2348279"/>
                </a:lnTo>
                <a:close/>
                <a:moveTo>
                  <a:pt x="5856585" y="13500363"/>
                </a:moveTo>
                <a:cubicBezTo>
                  <a:pt x="5852265" y="13497433"/>
                  <a:pt x="5852445" y="13492406"/>
                  <a:pt x="5844430" y="13490907"/>
                </a:cubicBezTo>
                <a:cubicBezTo>
                  <a:pt x="5836343" y="13501121"/>
                  <a:pt x="5851817" y="13510000"/>
                  <a:pt x="5856585" y="13500363"/>
                </a:cubicBezTo>
                <a:close/>
                <a:moveTo>
                  <a:pt x="5496657" y="14332282"/>
                </a:moveTo>
                <a:cubicBezTo>
                  <a:pt x="5481915" y="14294834"/>
                  <a:pt x="5486590" y="14249536"/>
                  <a:pt x="5476079" y="14213867"/>
                </a:cubicBezTo>
                <a:cubicBezTo>
                  <a:pt x="5458857" y="14237983"/>
                  <a:pt x="5450314" y="14276368"/>
                  <a:pt x="5443543" y="14287224"/>
                </a:cubicBezTo>
                <a:cubicBezTo>
                  <a:pt x="5414092" y="14259861"/>
                  <a:pt x="5469235" y="14198162"/>
                  <a:pt x="5487351" y="14172164"/>
                </a:cubicBezTo>
                <a:cubicBezTo>
                  <a:pt x="5486917" y="14150736"/>
                  <a:pt x="5467951" y="14134810"/>
                  <a:pt x="5447597" y="14119379"/>
                </a:cubicBezTo>
                <a:cubicBezTo>
                  <a:pt x="5435985" y="14144313"/>
                  <a:pt x="5418134" y="14183354"/>
                  <a:pt x="5413661" y="14215599"/>
                </a:cubicBezTo>
                <a:cubicBezTo>
                  <a:pt x="5412908" y="14224468"/>
                  <a:pt x="5418679" y="14233205"/>
                  <a:pt x="5415550" y="14239793"/>
                </a:cubicBezTo>
                <a:cubicBezTo>
                  <a:pt x="5413761" y="14243557"/>
                  <a:pt x="5402114" y="14243794"/>
                  <a:pt x="5402190" y="14247520"/>
                </a:cubicBezTo>
                <a:cubicBezTo>
                  <a:pt x="5402719" y="14273605"/>
                  <a:pt x="5446143" y="14323520"/>
                  <a:pt x="5488850" y="14338032"/>
                </a:cubicBezTo>
                <a:cubicBezTo>
                  <a:pt x="5492121" y="14338432"/>
                  <a:pt x="5494887" y="14336978"/>
                  <a:pt x="5496657" y="14332282"/>
                </a:cubicBezTo>
                <a:close/>
                <a:moveTo>
                  <a:pt x="5605856" y="14086346"/>
                </a:moveTo>
                <a:cubicBezTo>
                  <a:pt x="5589239" y="14071305"/>
                  <a:pt x="5560043" y="14056518"/>
                  <a:pt x="5538053" y="14052304"/>
                </a:cubicBezTo>
                <a:cubicBezTo>
                  <a:pt x="5532708" y="14064528"/>
                  <a:pt x="5521810" y="14078729"/>
                  <a:pt x="5524794" y="14087989"/>
                </a:cubicBezTo>
                <a:cubicBezTo>
                  <a:pt x="5553297" y="14091606"/>
                  <a:pt x="5577837" y="14083652"/>
                  <a:pt x="5605856" y="14086346"/>
                </a:cubicBezTo>
                <a:close/>
                <a:moveTo>
                  <a:pt x="10732222" y="2499482"/>
                </a:moveTo>
                <a:cubicBezTo>
                  <a:pt x="10718331" y="2488230"/>
                  <a:pt x="10711340" y="2508667"/>
                  <a:pt x="10726739" y="2511891"/>
                </a:cubicBezTo>
                <a:close/>
                <a:moveTo>
                  <a:pt x="5887668" y="13468140"/>
                </a:moveTo>
                <a:cubicBezTo>
                  <a:pt x="5876087" y="13462002"/>
                  <a:pt x="5860833" y="13444540"/>
                  <a:pt x="5855189" y="13466556"/>
                </a:cubicBezTo>
                <a:lnTo>
                  <a:pt x="5882949" y="13478821"/>
                </a:lnTo>
                <a:close/>
                <a:moveTo>
                  <a:pt x="10762780" y="2455469"/>
                </a:moveTo>
                <a:lnTo>
                  <a:pt x="10761044" y="2449247"/>
                </a:lnTo>
                <a:cubicBezTo>
                  <a:pt x="10761361" y="2446510"/>
                  <a:pt x="10761394" y="2443839"/>
                  <a:pt x="10757367" y="2442572"/>
                </a:cubicBezTo>
                <a:cubicBezTo>
                  <a:pt x="10753250" y="2446122"/>
                  <a:pt x="10752662" y="2451489"/>
                  <a:pt x="10754104" y="2455003"/>
                </a:cubicBezTo>
                <a:lnTo>
                  <a:pt x="10762162" y="2456193"/>
                </a:lnTo>
                <a:close/>
                <a:moveTo>
                  <a:pt x="5880928" y="13511119"/>
                </a:moveTo>
                <a:cubicBezTo>
                  <a:pt x="5878406" y="13506430"/>
                  <a:pt x="5873609" y="13502268"/>
                  <a:pt x="5865356" y="13500153"/>
                </a:cubicBezTo>
                <a:cubicBezTo>
                  <a:pt x="5855849" y="13511271"/>
                  <a:pt x="5875971" y="13521183"/>
                  <a:pt x="5880928" y="13511119"/>
                </a:cubicBezTo>
                <a:close/>
                <a:moveTo>
                  <a:pt x="10515110" y="3051509"/>
                </a:moveTo>
                <a:cubicBezTo>
                  <a:pt x="10508405" y="3037838"/>
                  <a:pt x="10497355" y="3029387"/>
                  <a:pt x="10485651" y="3024725"/>
                </a:cubicBezTo>
                <a:cubicBezTo>
                  <a:pt x="10464752" y="3015491"/>
                  <a:pt x="10414866" y="3024554"/>
                  <a:pt x="10386903" y="3033614"/>
                </a:cubicBezTo>
                <a:cubicBezTo>
                  <a:pt x="10360596" y="3042387"/>
                  <a:pt x="10335251" y="3058213"/>
                  <a:pt x="10321076" y="3071836"/>
                </a:cubicBezTo>
                <a:cubicBezTo>
                  <a:pt x="10351317" y="3110693"/>
                  <a:pt x="10383199" y="3096225"/>
                  <a:pt x="10425991" y="3091677"/>
                </a:cubicBezTo>
                <a:cubicBezTo>
                  <a:pt x="10464240" y="3088181"/>
                  <a:pt x="10500744" y="3087483"/>
                  <a:pt x="10515110" y="3051509"/>
                </a:cubicBezTo>
                <a:close/>
                <a:moveTo>
                  <a:pt x="5899125" y="13506904"/>
                </a:moveTo>
                <a:cubicBezTo>
                  <a:pt x="5897120" y="13499891"/>
                  <a:pt x="5886424" y="13485973"/>
                  <a:pt x="5878626" y="13497846"/>
                </a:cubicBezTo>
                <a:cubicBezTo>
                  <a:pt x="5880820" y="13504433"/>
                  <a:pt x="5891705" y="13517923"/>
                  <a:pt x="5899125" y="13506904"/>
                </a:cubicBezTo>
                <a:close/>
                <a:moveTo>
                  <a:pt x="10412435" y="3302779"/>
                </a:moveTo>
                <a:cubicBezTo>
                  <a:pt x="10416950" y="3296744"/>
                  <a:pt x="10419088" y="3289020"/>
                  <a:pt x="10419569" y="3281584"/>
                </a:cubicBezTo>
                <a:cubicBezTo>
                  <a:pt x="10420403" y="3272774"/>
                  <a:pt x="10408879" y="3241167"/>
                  <a:pt x="10399427" y="3226793"/>
                </a:cubicBezTo>
                <a:cubicBezTo>
                  <a:pt x="10377716" y="3191705"/>
                  <a:pt x="10333379" y="3159367"/>
                  <a:pt x="10316419" y="3131987"/>
                </a:cubicBezTo>
                <a:cubicBezTo>
                  <a:pt x="10284606" y="3156683"/>
                  <a:pt x="10289724" y="3158945"/>
                  <a:pt x="10306168" y="3188646"/>
                </a:cubicBezTo>
                <a:cubicBezTo>
                  <a:pt x="10330884" y="3234240"/>
                  <a:pt x="10339183" y="3285838"/>
                  <a:pt x="10391039" y="3313850"/>
                </a:cubicBezTo>
                <a:cubicBezTo>
                  <a:pt x="10401028" y="3313164"/>
                  <a:pt x="10407920" y="3308816"/>
                  <a:pt x="10412435" y="3302779"/>
                </a:cubicBezTo>
                <a:close/>
                <a:moveTo>
                  <a:pt x="10835784" y="2367773"/>
                </a:moveTo>
                <a:cubicBezTo>
                  <a:pt x="10818250" y="2359003"/>
                  <a:pt x="10836607" y="2335916"/>
                  <a:pt x="10824612" y="2324991"/>
                </a:cubicBezTo>
                <a:cubicBezTo>
                  <a:pt x="10821969" y="2335586"/>
                  <a:pt x="10814151" y="2333666"/>
                  <a:pt x="10811796" y="2345922"/>
                </a:cubicBezTo>
                <a:cubicBezTo>
                  <a:pt x="10829466" y="2348616"/>
                  <a:pt x="10821112" y="2380214"/>
                  <a:pt x="10835784" y="2367773"/>
                </a:cubicBezTo>
                <a:close/>
                <a:moveTo>
                  <a:pt x="10473337" y="3198835"/>
                </a:moveTo>
                <a:cubicBezTo>
                  <a:pt x="10476278" y="3184391"/>
                  <a:pt x="10470415" y="3165356"/>
                  <a:pt x="10457986" y="3154255"/>
                </a:cubicBezTo>
                <a:cubicBezTo>
                  <a:pt x="10448333" y="3145528"/>
                  <a:pt x="10437758" y="3139103"/>
                  <a:pt x="10426774" y="3134091"/>
                </a:cubicBezTo>
                <a:lnTo>
                  <a:pt x="10424583" y="3133330"/>
                </a:lnTo>
                <a:lnTo>
                  <a:pt x="10393108" y="3122402"/>
                </a:lnTo>
                <a:cubicBezTo>
                  <a:pt x="10370528" y="3116250"/>
                  <a:pt x="10348361" y="3112192"/>
                  <a:pt x="10330705" y="3103116"/>
                </a:cubicBezTo>
                <a:cubicBezTo>
                  <a:pt x="10328908" y="3126797"/>
                  <a:pt x="10353398" y="3132519"/>
                  <a:pt x="10369199" y="3148679"/>
                </a:cubicBezTo>
                <a:cubicBezTo>
                  <a:pt x="10380610" y="3160349"/>
                  <a:pt x="10390015" y="3174831"/>
                  <a:pt x="10400198" y="3187552"/>
                </a:cubicBezTo>
                <a:lnTo>
                  <a:pt x="10422160" y="3204988"/>
                </a:lnTo>
                <a:lnTo>
                  <a:pt x="10435862" y="3215866"/>
                </a:lnTo>
                <a:cubicBezTo>
                  <a:pt x="10458651" y="3223131"/>
                  <a:pt x="10470396" y="3213279"/>
                  <a:pt x="10473337" y="3198835"/>
                </a:cubicBezTo>
                <a:close/>
                <a:moveTo>
                  <a:pt x="10779990" y="2520588"/>
                </a:moveTo>
                <a:cubicBezTo>
                  <a:pt x="10780600" y="2515743"/>
                  <a:pt x="10778604" y="2508724"/>
                  <a:pt x="10775555" y="2503222"/>
                </a:cubicBezTo>
                <a:lnTo>
                  <a:pt x="10774834" y="2502667"/>
                </a:lnTo>
                <a:lnTo>
                  <a:pt x="10771616" y="2514459"/>
                </a:lnTo>
                <a:close/>
                <a:moveTo>
                  <a:pt x="10827329" y="2416907"/>
                </a:moveTo>
                <a:cubicBezTo>
                  <a:pt x="10828971" y="2412326"/>
                  <a:pt x="10830211" y="2407504"/>
                  <a:pt x="10831604" y="2403772"/>
                </a:cubicBezTo>
                <a:cubicBezTo>
                  <a:pt x="10808414" y="2376649"/>
                  <a:pt x="10755726" y="2362063"/>
                  <a:pt x="10738324" y="2392220"/>
                </a:cubicBezTo>
                <a:cubicBezTo>
                  <a:pt x="10741512" y="2406926"/>
                  <a:pt x="10742620" y="2426338"/>
                  <a:pt x="10757644" y="2435022"/>
                </a:cubicBezTo>
                <a:cubicBezTo>
                  <a:pt x="10775037" y="2445265"/>
                  <a:pt x="10814627" y="2434117"/>
                  <a:pt x="10820639" y="2428590"/>
                </a:cubicBezTo>
                <a:cubicBezTo>
                  <a:pt x="10823643" y="2425826"/>
                  <a:pt x="10825688" y="2421488"/>
                  <a:pt x="10827329" y="2416907"/>
                </a:cubicBezTo>
                <a:close/>
                <a:moveTo>
                  <a:pt x="10795453" y="2493665"/>
                </a:moveTo>
                <a:cubicBezTo>
                  <a:pt x="10795580" y="2478379"/>
                  <a:pt x="10805794" y="2459877"/>
                  <a:pt x="10787692" y="2452391"/>
                </a:cubicBezTo>
                <a:cubicBezTo>
                  <a:pt x="10784249" y="2468258"/>
                  <a:pt x="10787578" y="2481492"/>
                  <a:pt x="10795453" y="2493665"/>
                </a:cubicBezTo>
                <a:close/>
                <a:moveTo>
                  <a:pt x="5584718" y="14288229"/>
                </a:moveTo>
                <a:cubicBezTo>
                  <a:pt x="5586900" y="14280590"/>
                  <a:pt x="5585616" y="14271878"/>
                  <a:pt x="5579107" y="14261175"/>
                </a:cubicBezTo>
                <a:cubicBezTo>
                  <a:pt x="5575704" y="14254253"/>
                  <a:pt x="5555073" y="14248148"/>
                  <a:pt x="5547449" y="14239915"/>
                </a:cubicBezTo>
                <a:cubicBezTo>
                  <a:pt x="5530319" y="14222554"/>
                  <a:pt x="5524703" y="14198435"/>
                  <a:pt x="5503940" y="14185808"/>
                </a:cubicBezTo>
                <a:cubicBezTo>
                  <a:pt x="5485648" y="14249090"/>
                  <a:pt x="5504400" y="14300437"/>
                  <a:pt x="5518978" y="14352800"/>
                </a:cubicBezTo>
                <a:cubicBezTo>
                  <a:pt x="5540423" y="14324404"/>
                  <a:pt x="5578169" y="14311144"/>
                  <a:pt x="5584718" y="14288229"/>
                </a:cubicBezTo>
                <a:close/>
                <a:moveTo>
                  <a:pt x="10864480" y="2346291"/>
                </a:moveTo>
                <a:cubicBezTo>
                  <a:pt x="10870616" y="2338190"/>
                  <a:pt x="10868529" y="2319335"/>
                  <a:pt x="10863018" y="2315366"/>
                </a:cubicBezTo>
                <a:cubicBezTo>
                  <a:pt x="10851420" y="2322004"/>
                  <a:pt x="10866022" y="2335105"/>
                  <a:pt x="10855426" y="2349858"/>
                </a:cubicBezTo>
                <a:cubicBezTo>
                  <a:pt x="10859476" y="2350496"/>
                  <a:pt x="10862435" y="2348991"/>
                  <a:pt x="10864480" y="2346291"/>
                </a:cubicBezTo>
                <a:close/>
                <a:moveTo>
                  <a:pt x="10487373" y="3214661"/>
                </a:moveTo>
                <a:cubicBezTo>
                  <a:pt x="10472884" y="3237068"/>
                  <a:pt x="10450524" y="3236622"/>
                  <a:pt x="10428484" y="3225354"/>
                </a:cubicBezTo>
                <a:lnTo>
                  <a:pt x="10421642" y="3220294"/>
                </a:lnTo>
                <a:lnTo>
                  <a:pt x="10396688" y="3201840"/>
                </a:lnTo>
                <a:cubicBezTo>
                  <a:pt x="10386853" y="3192300"/>
                  <a:pt x="10378121" y="3181558"/>
                  <a:pt x="10371518" y="3171120"/>
                </a:cubicBezTo>
                <a:cubicBezTo>
                  <a:pt x="10370665" y="3170743"/>
                  <a:pt x="10369812" y="3170366"/>
                  <a:pt x="10368721" y="3169374"/>
                </a:cubicBezTo>
                <a:cubicBezTo>
                  <a:pt x="10381119" y="3188619"/>
                  <a:pt x="10401668" y="3211338"/>
                  <a:pt x="10415942" y="3236576"/>
                </a:cubicBezTo>
                <a:lnTo>
                  <a:pt x="10420667" y="3249137"/>
                </a:lnTo>
                <a:lnTo>
                  <a:pt x="10430845" y="3276201"/>
                </a:lnTo>
                <a:cubicBezTo>
                  <a:pt x="10433043" y="3289959"/>
                  <a:pt x="10431868" y="3304227"/>
                  <a:pt x="10425518" y="3318886"/>
                </a:cubicBezTo>
                <a:cubicBezTo>
                  <a:pt x="10353621" y="3352386"/>
                  <a:pt x="10319069" y="3244827"/>
                  <a:pt x="10301416" y="3202864"/>
                </a:cubicBezTo>
                <a:cubicBezTo>
                  <a:pt x="10296184" y="3259701"/>
                  <a:pt x="10312248" y="3334106"/>
                  <a:pt x="10277694" y="3406542"/>
                </a:cubicBezTo>
                <a:cubicBezTo>
                  <a:pt x="10189342" y="3405747"/>
                  <a:pt x="10193496" y="3308661"/>
                  <a:pt x="10216810" y="3250125"/>
                </a:cubicBezTo>
                <a:cubicBezTo>
                  <a:pt x="10180146" y="3286955"/>
                  <a:pt x="10150888" y="3356633"/>
                  <a:pt x="10104516" y="3347361"/>
                </a:cubicBezTo>
                <a:cubicBezTo>
                  <a:pt x="10069176" y="3315429"/>
                  <a:pt x="10086459" y="3270546"/>
                  <a:pt x="10105210" y="3225801"/>
                </a:cubicBezTo>
                <a:cubicBezTo>
                  <a:pt x="10061641" y="3266719"/>
                  <a:pt x="9984928" y="3216507"/>
                  <a:pt x="9994533" y="3168230"/>
                </a:cubicBezTo>
                <a:cubicBezTo>
                  <a:pt x="10006530" y="3108773"/>
                  <a:pt x="10105973" y="3092543"/>
                  <a:pt x="10151414" y="3086615"/>
                </a:cubicBezTo>
                <a:cubicBezTo>
                  <a:pt x="10121131" y="3073235"/>
                  <a:pt x="10000385" y="3045379"/>
                  <a:pt x="10018641" y="2990217"/>
                </a:cubicBezTo>
                <a:cubicBezTo>
                  <a:pt x="10026876" y="2965811"/>
                  <a:pt x="10049779" y="2960124"/>
                  <a:pt x="10069361" y="2950419"/>
                </a:cubicBezTo>
                <a:cubicBezTo>
                  <a:pt x="10040934" y="2918993"/>
                  <a:pt x="9973813" y="2881687"/>
                  <a:pt x="9937450" y="2858992"/>
                </a:cubicBezTo>
                <a:cubicBezTo>
                  <a:pt x="9950351" y="2915172"/>
                  <a:pt x="9948393" y="2974986"/>
                  <a:pt x="9948706" y="3034273"/>
                </a:cubicBezTo>
                <a:cubicBezTo>
                  <a:pt x="9870067" y="3013804"/>
                  <a:pt x="9823581" y="2927487"/>
                  <a:pt x="9879056" y="2851547"/>
                </a:cubicBezTo>
                <a:cubicBezTo>
                  <a:pt x="9877896" y="2840326"/>
                  <a:pt x="9872431" y="2830773"/>
                  <a:pt x="9870041" y="2820029"/>
                </a:cubicBezTo>
                <a:cubicBezTo>
                  <a:pt x="9852455" y="2810219"/>
                  <a:pt x="9835595" y="2802515"/>
                  <a:pt x="9818914" y="2795272"/>
                </a:cubicBezTo>
                <a:lnTo>
                  <a:pt x="9774709" y="2775853"/>
                </a:lnTo>
                <a:lnTo>
                  <a:pt x="9768857" y="2773282"/>
                </a:lnTo>
                <a:lnTo>
                  <a:pt x="9761399" y="2786994"/>
                </a:lnTo>
                <a:lnTo>
                  <a:pt x="9731514" y="2841936"/>
                </a:lnTo>
                <a:cubicBezTo>
                  <a:pt x="9718053" y="2869515"/>
                  <a:pt x="9703048" y="2899726"/>
                  <a:pt x="9684899" y="2926380"/>
                </a:cubicBezTo>
                <a:cubicBezTo>
                  <a:pt x="9654215" y="2970442"/>
                  <a:pt x="9596749" y="3022046"/>
                  <a:pt x="9568330" y="3017138"/>
                </a:cubicBezTo>
                <a:cubicBezTo>
                  <a:pt x="9528732" y="3009840"/>
                  <a:pt x="9526365" y="2964433"/>
                  <a:pt x="9514186" y="2936616"/>
                </a:cubicBezTo>
                <a:cubicBezTo>
                  <a:pt x="9406757" y="2846317"/>
                  <a:pt x="9270512" y="2764701"/>
                  <a:pt x="9140971" y="2674831"/>
                </a:cubicBezTo>
                <a:cubicBezTo>
                  <a:pt x="9119333" y="2720340"/>
                  <a:pt x="9083234" y="2755890"/>
                  <a:pt x="9050636" y="2790438"/>
                </a:cubicBezTo>
                <a:cubicBezTo>
                  <a:pt x="9028762" y="2813407"/>
                  <a:pt x="9010261" y="2841435"/>
                  <a:pt x="8982853" y="2844623"/>
                </a:cubicBezTo>
                <a:cubicBezTo>
                  <a:pt x="8962630" y="2818860"/>
                  <a:pt x="8967851" y="2779355"/>
                  <a:pt x="8972505" y="2741129"/>
                </a:cubicBezTo>
                <a:cubicBezTo>
                  <a:pt x="8980932" y="2672446"/>
                  <a:pt x="9002531" y="2608563"/>
                  <a:pt x="9032236" y="2526335"/>
                </a:cubicBezTo>
                <a:cubicBezTo>
                  <a:pt x="9052762" y="2470647"/>
                  <a:pt x="9078764" y="2429106"/>
                  <a:pt x="9112534" y="2366521"/>
                </a:cubicBezTo>
                <a:cubicBezTo>
                  <a:pt x="9150550" y="2296634"/>
                  <a:pt x="9183170" y="2227423"/>
                  <a:pt x="9228268" y="2170354"/>
                </a:cubicBezTo>
                <a:cubicBezTo>
                  <a:pt x="9244983" y="2148675"/>
                  <a:pt x="9263495" y="2125240"/>
                  <a:pt x="9289573" y="2120445"/>
                </a:cubicBezTo>
                <a:cubicBezTo>
                  <a:pt x="9315381" y="2145106"/>
                  <a:pt x="9315418" y="2185405"/>
                  <a:pt x="9319324" y="2219255"/>
                </a:cubicBezTo>
                <a:cubicBezTo>
                  <a:pt x="9324587" y="2268492"/>
                  <a:pt x="9322550" y="2313483"/>
                  <a:pt x="9308888" y="2368635"/>
                </a:cubicBezTo>
                <a:cubicBezTo>
                  <a:pt x="9450980" y="2393175"/>
                  <a:pt x="9593500" y="2417903"/>
                  <a:pt x="9735066" y="2440171"/>
                </a:cubicBezTo>
                <a:cubicBezTo>
                  <a:pt x="9752645" y="2423462"/>
                  <a:pt x="9771701" y="2411486"/>
                  <a:pt x="9791619" y="2404480"/>
                </a:cubicBezTo>
                <a:cubicBezTo>
                  <a:pt x="9813640" y="2406561"/>
                  <a:pt x="9837851" y="2437145"/>
                  <a:pt x="9843444" y="2462562"/>
                </a:cubicBezTo>
                <a:cubicBezTo>
                  <a:pt x="9845357" y="2472075"/>
                  <a:pt x="9840089" y="2488614"/>
                  <a:pt x="9840742" y="2506750"/>
                </a:cubicBezTo>
                <a:cubicBezTo>
                  <a:pt x="9840939" y="2532841"/>
                  <a:pt x="9846373" y="2550540"/>
                  <a:pt x="9844070" y="2581136"/>
                </a:cubicBezTo>
                <a:cubicBezTo>
                  <a:pt x="9841269" y="2623241"/>
                  <a:pt x="9817210" y="2688076"/>
                  <a:pt x="9778174" y="2745274"/>
                </a:cubicBezTo>
                <a:cubicBezTo>
                  <a:pt x="9832104" y="2768593"/>
                  <a:pt x="9919580" y="2803674"/>
                  <a:pt x="9977565" y="2842043"/>
                </a:cubicBezTo>
                <a:cubicBezTo>
                  <a:pt x="9996463" y="2822348"/>
                  <a:pt x="10020757" y="2801978"/>
                  <a:pt x="10045586" y="2788473"/>
                </a:cubicBezTo>
                <a:cubicBezTo>
                  <a:pt x="10066914" y="2775971"/>
                  <a:pt x="10097655" y="2759469"/>
                  <a:pt x="10118724" y="2759090"/>
                </a:cubicBezTo>
                <a:cubicBezTo>
                  <a:pt x="10134347" y="2758344"/>
                  <a:pt x="10154115" y="2770138"/>
                  <a:pt x="10171692" y="2775355"/>
                </a:cubicBezTo>
                <a:cubicBezTo>
                  <a:pt x="10188654" y="2780810"/>
                  <a:pt x="10205844" y="2782286"/>
                  <a:pt x="10219502" y="2792910"/>
                </a:cubicBezTo>
                <a:cubicBezTo>
                  <a:pt x="10174553" y="2853105"/>
                  <a:pt x="10115216" y="2847793"/>
                  <a:pt x="10061144" y="2869793"/>
                </a:cubicBezTo>
                <a:cubicBezTo>
                  <a:pt x="10046414" y="2867364"/>
                  <a:pt x="10030305" y="2862286"/>
                  <a:pt x="10016100" y="2862129"/>
                </a:cubicBezTo>
                <a:cubicBezTo>
                  <a:pt x="10078609" y="2912183"/>
                  <a:pt x="10149399" y="2960799"/>
                  <a:pt x="10202018" y="3013622"/>
                </a:cubicBezTo>
                <a:cubicBezTo>
                  <a:pt x="10212673" y="2991815"/>
                  <a:pt x="10179793" y="2958930"/>
                  <a:pt x="10173297" y="2932095"/>
                </a:cubicBezTo>
                <a:cubicBezTo>
                  <a:pt x="10167278" y="2906490"/>
                  <a:pt x="10176793" y="2882649"/>
                  <a:pt x="10184452" y="2854929"/>
                </a:cubicBezTo>
                <a:cubicBezTo>
                  <a:pt x="10260269" y="2816022"/>
                  <a:pt x="10283174" y="2924554"/>
                  <a:pt x="10283131" y="2971956"/>
                </a:cubicBezTo>
                <a:cubicBezTo>
                  <a:pt x="10286973" y="2929802"/>
                  <a:pt x="10350871" y="2829029"/>
                  <a:pt x="10394614" y="2848866"/>
                </a:cubicBezTo>
                <a:cubicBezTo>
                  <a:pt x="10408927" y="2855700"/>
                  <a:pt x="10420600" y="2890432"/>
                  <a:pt x="10420589" y="2907764"/>
                </a:cubicBezTo>
                <a:cubicBezTo>
                  <a:pt x="10420050" y="2944749"/>
                  <a:pt x="10391697" y="2993920"/>
                  <a:pt x="10364060" y="3023011"/>
                </a:cubicBezTo>
                <a:cubicBezTo>
                  <a:pt x="10376905" y="3029706"/>
                  <a:pt x="10397954" y="3020140"/>
                  <a:pt x="10419490" y="3016398"/>
                </a:cubicBezTo>
                <a:cubicBezTo>
                  <a:pt x="10451341" y="3010075"/>
                  <a:pt x="10507327" y="2997589"/>
                  <a:pt x="10529354" y="3048114"/>
                </a:cubicBezTo>
                <a:cubicBezTo>
                  <a:pt x="10519307" y="3100274"/>
                  <a:pt x="10476717" y="3102777"/>
                  <a:pt x="10437963" y="3105684"/>
                </a:cubicBezTo>
                <a:lnTo>
                  <a:pt x="10425460" y="3107378"/>
                </a:lnTo>
                <a:lnTo>
                  <a:pt x="10401836" y="3110579"/>
                </a:lnTo>
                <a:lnTo>
                  <a:pt x="10424955" y="3122310"/>
                </a:lnTo>
                <a:lnTo>
                  <a:pt x="10441696" y="3130804"/>
                </a:lnTo>
                <a:cubicBezTo>
                  <a:pt x="10479575" y="3153564"/>
                  <a:pt x="10507336" y="3183326"/>
                  <a:pt x="10487373" y="3214661"/>
                </a:cubicBezTo>
                <a:close/>
                <a:moveTo>
                  <a:pt x="10856770" y="2414892"/>
                </a:moveTo>
                <a:cubicBezTo>
                  <a:pt x="10854819" y="2408915"/>
                  <a:pt x="10845581" y="2407902"/>
                  <a:pt x="10839663" y="2410913"/>
                </a:cubicBezTo>
                <a:cubicBezTo>
                  <a:pt x="10841611" y="2416888"/>
                  <a:pt x="10852940" y="2422406"/>
                  <a:pt x="10856770" y="2414892"/>
                </a:cubicBezTo>
                <a:close/>
                <a:moveTo>
                  <a:pt x="10826291" y="2491948"/>
                </a:moveTo>
                <a:cubicBezTo>
                  <a:pt x="10831532" y="2474318"/>
                  <a:pt x="10826306" y="2460757"/>
                  <a:pt x="10810807" y="2450841"/>
                </a:cubicBezTo>
                <a:cubicBezTo>
                  <a:pt x="10809259" y="2467034"/>
                  <a:pt x="10811405" y="2481791"/>
                  <a:pt x="10826291" y="2491948"/>
                </a:cubicBezTo>
                <a:close/>
                <a:moveTo>
                  <a:pt x="10825544" y="2502870"/>
                </a:moveTo>
                <a:lnTo>
                  <a:pt x="10819146" y="2500043"/>
                </a:lnTo>
                <a:lnTo>
                  <a:pt x="10816310" y="2506461"/>
                </a:lnTo>
                <a:lnTo>
                  <a:pt x="10822708" y="2509288"/>
                </a:lnTo>
                <a:close/>
                <a:moveTo>
                  <a:pt x="5961907" y="13534643"/>
                </a:moveTo>
                <a:cubicBezTo>
                  <a:pt x="5959285" y="13527869"/>
                  <a:pt x="5940581" y="13517051"/>
                  <a:pt x="5936051" y="13527305"/>
                </a:cubicBezTo>
                <a:cubicBezTo>
                  <a:pt x="5942370" y="13532649"/>
                  <a:pt x="5943948" y="13539475"/>
                  <a:pt x="5948606" y="13545106"/>
                </a:cubicBezTo>
                <a:cubicBezTo>
                  <a:pt x="5951626" y="13538271"/>
                  <a:pt x="5960316" y="13545175"/>
                  <a:pt x="5961907" y="13534643"/>
                </a:cubicBezTo>
                <a:close/>
                <a:moveTo>
                  <a:pt x="5605507" y="14367823"/>
                </a:moveTo>
                <a:cubicBezTo>
                  <a:pt x="5596315" y="14351233"/>
                  <a:pt x="5595453" y="14331678"/>
                  <a:pt x="5584861" y="14315115"/>
                </a:cubicBezTo>
                <a:cubicBezTo>
                  <a:pt x="5568792" y="14327091"/>
                  <a:pt x="5554195" y="14342765"/>
                  <a:pt x="5539599" y="14358439"/>
                </a:cubicBezTo>
                <a:cubicBezTo>
                  <a:pt x="5563548" y="14367274"/>
                  <a:pt x="5589513" y="14383525"/>
                  <a:pt x="5605507" y="14367823"/>
                </a:cubicBezTo>
                <a:close/>
                <a:moveTo>
                  <a:pt x="10841474" y="2517580"/>
                </a:moveTo>
                <a:cubicBezTo>
                  <a:pt x="10831717" y="2518894"/>
                  <a:pt x="10818685" y="2512625"/>
                  <a:pt x="10810828" y="2518870"/>
                </a:cubicBezTo>
                <a:cubicBezTo>
                  <a:pt x="10814055" y="2525411"/>
                  <a:pt x="10817709" y="2532139"/>
                  <a:pt x="10830169" y="2535088"/>
                </a:cubicBezTo>
                <a:cubicBezTo>
                  <a:pt x="10835283" y="2532744"/>
                  <a:pt x="10838497" y="2525470"/>
                  <a:pt x="10841474" y="2517580"/>
                </a:cubicBezTo>
                <a:close/>
                <a:moveTo>
                  <a:pt x="5692232" y="14185719"/>
                </a:moveTo>
                <a:cubicBezTo>
                  <a:pt x="5669417" y="14163813"/>
                  <a:pt x="5665883" y="14127535"/>
                  <a:pt x="5635707" y="14110439"/>
                </a:cubicBezTo>
                <a:cubicBezTo>
                  <a:pt x="5590920" y="14085251"/>
                  <a:pt x="5524174" y="14103380"/>
                  <a:pt x="5488849" y="14131125"/>
                </a:cubicBezTo>
                <a:cubicBezTo>
                  <a:pt x="5499010" y="14149559"/>
                  <a:pt x="5512414" y="14166996"/>
                  <a:pt x="5528594" y="14183444"/>
                </a:cubicBezTo>
                <a:cubicBezTo>
                  <a:pt x="5551551" y="14177852"/>
                  <a:pt x="5573626" y="14169016"/>
                  <a:pt x="5598180" y="14167470"/>
                </a:cubicBezTo>
                <a:lnTo>
                  <a:pt x="5613630" y="14169234"/>
                </a:lnTo>
                <a:lnTo>
                  <a:pt x="5637290" y="14171935"/>
                </a:lnTo>
                <a:cubicBezTo>
                  <a:pt x="5651225" y="14176122"/>
                  <a:pt x="5666203" y="14183451"/>
                  <a:pt x="5682637" y="14195234"/>
                </a:cubicBezTo>
                <a:cubicBezTo>
                  <a:pt x="5685338" y="14190519"/>
                  <a:pt x="5690044" y="14192754"/>
                  <a:pt x="5692232" y="14185719"/>
                </a:cubicBezTo>
                <a:close/>
                <a:moveTo>
                  <a:pt x="10866171" y="2487066"/>
                </a:moveTo>
                <a:cubicBezTo>
                  <a:pt x="10847730" y="2472269"/>
                  <a:pt x="10849414" y="2449999"/>
                  <a:pt x="10837741" y="2432567"/>
                </a:cubicBezTo>
                <a:cubicBezTo>
                  <a:pt x="10826192" y="2440250"/>
                  <a:pt x="10836835" y="2471547"/>
                  <a:pt x="10849067" y="2483089"/>
                </a:cubicBezTo>
                <a:cubicBezTo>
                  <a:pt x="10851248" y="2485075"/>
                  <a:pt x="10864711" y="2496138"/>
                  <a:pt x="10866171" y="2487066"/>
                </a:cubicBezTo>
                <a:close/>
                <a:moveTo>
                  <a:pt x="10916429" y="2406434"/>
                </a:moveTo>
                <a:cubicBezTo>
                  <a:pt x="10922562" y="2391093"/>
                  <a:pt x="10888558" y="2357081"/>
                  <a:pt x="10868858" y="2378295"/>
                </a:cubicBezTo>
                <a:cubicBezTo>
                  <a:pt x="10893444" y="2376884"/>
                  <a:pt x="10921034" y="2399815"/>
                  <a:pt x="10894899" y="2412816"/>
                </a:cubicBezTo>
                <a:cubicBezTo>
                  <a:pt x="10907880" y="2414588"/>
                  <a:pt x="10914384" y="2411549"/>
                  <a:pt x="10916429" y="2406434"/>
                </a:cubicBezTo>
                <a:close/>
                <a:moveTo>
                  <a:pt x="6002728" y="13535830"/>
                </a:moveTo>
                <a:cubicBezTo>
                  <a:pt x="6011820" y="13507167"/>
                  <a:pt x="5965826" y="13480717"/>
                  <a:pt x="5950626" y="13512809"/>
                </a:cubicBezTo>
                <a:cubicBezTo>
                  <a:pt x="5973489" y="13518826"/>
                  <a:pt x="5985377" y="13535822"/>
                  <a:pt x="6002728" y="13535830"/>
                </a:cubicBezTo>
                <a:close/>
                <a:moveTo>
                  <a:pt x="10884936" y="2495357"/>
                </a:moveTo>
                <a:cubicBezTo>
                  <a:pt x="10891747" y="2484558"/>
                  <a:pt x="10889562" y="2477967"/>
                  <a:pt x="10884062" y="2471956"/>
                </a:cubicBezTo>
                <a:cubicBezTo>
                  <a:pt x="10879713" y="2481798"/>
                  <a:pt x="10873091" y="2492169"/>
                  <a:pt x="10884936" y="2495357"/>
                </a:cubicBezTo>
                <a:close/>
                <a:moveTo>
                  <a:pt x="5994272" y="13573453"/>
                </a:moveTo>
                <a:cubicBezTo>
                  <a:pt x="5998653" y="13560072"/>
                  <a:pt x="5977708" y="13541625"/>
                  <a:pt x="5970646" y="13542590"/>
                </a:cubicBezTo>
                <a:cubicBezTo>
                  <a:pt x="5983984" y="13550526"/>
                  <a:pt x="5976195" y="13566999"/>
                  <a:pt x="5994272" y="13573453"/>
                </a:cubicBezTo>
                <a:close/>
                <a:moveTo>
                  <a:pt x="10671254" y="3039513"/>
                </a:moveTo>
                <a:cubicBezTo>
                  <a:pt x="10668821" y="3027727"/>
                  <a:pt x="10668847" y="3014987"/>
                  <a:pt x="10655547" y="3011661"/>
                </a:cubicBezTo>
                <a:cubicBezTo>
                  <a:pt x="10640662" y="3023446"/>
                  <a:pt x="10657715" y="3035571"/>
                  <a:pt x="10671254" y="3039513"/>
                </a:cubicBezTo>
                <a:close/>
                <a:moveTo>
                  <a:pt x="6028468" y="13580393"/>
                </a:moveTo>
                <a:lnTo>
                  <a:pt x="6021635" y="13577374"/>
                </a:lnTo>
                <a:cubicBezTo>
                  <a:pt x="6020125" y="13580792"/>
                  <a:pt x="6016758" y="13580325"/>
                  <a:pt x="6015198" y="13582700"/>
                </a:cubicBezTo>
                <a:cubicBezTo>
                  <a:pt x="6020512" y="13584537"/>
                  <a:pt x="6026967" y="13588411"/>
                  <a:pt x="6028468" y="13580393"/>
                </a:cubicBezTo>
                <a:close/>
                <a:moveTo>
                  <a:pt x="10687670" y="3038095"/>
                </a:moveTo>
                <a:cubicBezTo>
                  <a:pt x="10691147" y="3023310"/>
                  <a:pt x="10683895" y="3015515"/>
                  <a:pt x="10672389" y="3010431"/>
                </a:cubicBezTo>
                <a:cubicBezTo>
                  <a:pt x="10674395" y="3022029"/>
                  <a:pt x="10674557" y="3034342"/>
                  <a:pt x="10687670" y="3038095"/>
                </a:cubicBezTo>
                <a:close/>
                <a:moveTo>
                  <a:pt x="10699982" y="3015993"/>
                </a:moveTo>
                <a:cubicBezTo>
                  <a:pt x="10710097" y="3009241"/>
                  <a:pt x="10703829" y="2995760"/>
                  <a:pt x="10692470" y="2993802"/>
                </a:cubicBezTo>
                <a:cubicBezTo>
                  <a:pt x="10691682" y="3003654"/>
                  <a:pt x="10692689" y="3011750"/>
                  <a:pt x="10699982" y="3015993"/>
                </a:cubicBezTo>
                <a:close/>
                <a:moveTo>
                  <a:pt x="10677454" y="3069285"/>
                </a:moveTo>
                <a:cubicBezTo>
                  <a:pt x="10671447" y="3070201"/>
                  <a:pt x="10670990" y="3051637"/>
                  <a:pt x="10666514" y="3062921"/>
                </a:cubicBezTo>
                <a:cubicBezTo>
                  <a:pt x="10670489" y="3063147"/>
                  <a:pt x="10670945" y="3081711"/>
                  <a:pt x="10677454" y="3069285"/>
                </a:cubicBezTo>
                <a:close/>
                <a:moveTo>
                  <a:pt x="5725980" y="14287091"/>
                </a:moveTo>
                <a:cubicBezTo>
                  <a:pt x="5718053" y="14263951"/>
                  <a:pt x="5716602" y="14238350"/>
                  <a:pt x="5699871" y="14217719"/>
                </a:cubicBezTo>
                <a:cubicBezTo>
                  <a:pt x="5679817" y="14205543"/>
                  <a:pt x="5649599" y="14192059"/>
                  <a:pt x="5619717" y="14186664"/>
                </a:cubicBezTo>
                <a:lnTo>
                  <a:pt x="5607177" y="14186418"/>
                </a:lnTo>
                <a:lnTo>
                  <a:pt x="5576464" y="14185815"/>
                </a:lnTo>
                <a:cubicBezTo>
                  <a:pt x="5563007" y="14188339"/>
                  <a:pt x="5550947" y="14194059"/>
                  <a:pt x="5541597" y="14204151"/>
                </a:cubicBezTo>
                <a:cubicBezTo>
                  <a:pt x="5553071" y="14218365"/>
                  <a:pt x="5569632" y="14230610"/>
                  <a:pt x="5582950" y="14243855"/>
                </a:cubicBezTo>
                <a:lnTo>
                  <a:pt x="5585619" y="14243831"/>
                </a:lnTo>
                <a:lnTo>
                  <a:pt x="5616690" y="14243564"/>
                </a:lnTo>
                <a:cubicBezTo>
                  <a:pt x="5652684" y="14249433"/>
                  <a:pt x="5693851" y="14271315"/>
                  <a:pt x="5725980" y="14287091"/>
                </a:cubicBezTo>
                <a:close/>
                <a:moveTo>
                  <a:pt x="6069694" y="13524057"/>
                </a:moveTo>
                <a:cubicBezTo>
                  <a:pt x="6062622" y="13520422"/>
                  <a:pt x="6057269" y="13522141"/>
                  <a:pt x="6054725" y="13530210"/>
                </a:cubicBezTo>
                <a:cubicBezTo>
                  <a:pt x="6062223" y="13534033"/>
                  <a:pt x="6067150" y="13532125"/>
                  <a:pt x="6069694" y="13524057"/>
                </a:cubicBezTo>
                <a:close/>
                <a:moveTo>
                  <a:pt x="10727278" y="2984189"/>
                </a:moveTo>
                <a:cubicBezTo>
                  <a:pt x="10718936" y="2975402"/>
                  <a:pt x="10716503" y="2963617"/>
                  <a:pt x="10703342" y="2958821"/>
                </a:cubicBezTo>
                <a:cubicBezTo>
                  <a:pt x="10698643" y="2978677"/>
                  <a:pt x="10714728" y="3005676"/>
                  <a:pt x="10727278" y="2984189"/>
                </a:cubicBezTo>
                <a:close/>
                <a:moveTo>
                  <a:pt x="10747486" y="2941388"/>
                </a:moveTo>
                <a:cubicBezTo>
                  <a:pt x="10749085" y="2940237"/>
                  <a:pt x="10749889" y="2938201"/>
                  <a:pt x="10748961" y="2935114"/>
                </a:cubicBezTo>
                <a:cubicBezTo>
                  <a:pt x="10745363" y="2934034"/>
                  <a:pt x="10741151" y="2933193"/>
                  <a:pt x="10736939" y="2932352"/>
                </a:cubicBezTo>
                <a:cubicBezTo>
                  <a:pt x="10730742" y="2940325"/>
                  <a:pt x="10742690" y="2944839"/>
                  <a:pt x="10747486" y="2941388"/>
                </a:cubicBezTo>
                <a:close/>
                <a:moveTo>
                  <a:pt x="10741220" y="2974537"/>
                </a:moveTo>
                <a:cubicBezTo>
                  <a:pt x="10751145" y="2968212"/>
                  <a:pt x="10745066" y="2954305"/>
                  <a:pt x="10733281" y="2952158"/>
                </a:cubicBezTo>
                <a:cubicBezTo>
                  <a:pt x="10728854" y="2964483"/>
                  <a:pt x="10735155" y="2969818"/>
                  <a:pt x="10741220" y="2974537"/>
                </a:cubicBezTo>
                <a:close/>
                <a:moveTo>
                  <a:pt x="10671052" y="3146024"/>
                </a:moveTo>
                <a:cubicBezTo>
                  <a:pt x="10674257" y="3138770"/>
                  <a:pt x="10664154" y="3123594"/>
                  <a:pt x="10661424" y="3132079"/>
                </a:cubicBezTo>
                <a:cubicBezTo>
                  <a:pt x="10670415" y="3132481"/>
                  <a:pt x="10663242" y="3144103"/>
                  <a:pt x="10671052" y="3146024"/>
                </a:cubicBezTo>
                <a:close/>
                <a:moveTo>
                  <a:pt x="10664623" y="3177867"/>
                </a:moveTo>
                <a:cubicBezTo>
                  <a:pt x="10666101" y="3156077"/>
                  <a:pt x="10649458" y="3134953"/>
                  <a:pt x="10648428" y="3113076"/>
                </a:cubicBezTo>
                <a:cubicBezTo>
                  <a:pt x="10647938" y="3102658"/>
                  <a:pt x="10653089" y="3070250"/>
                  <a:pt x="10660145" y="3073878"/>
                </a:cubicBezTo>
                <a:cubicBezTo>
                  <a:pt x="10657663" y="3061050"/>
                  <a:pt x="10654944" y="3047608"/>
                  <a:pt x="10646602" y="3038821"/>
                </a:cubicBezTo>
                <a:cubicBezTo>
                  <a:pt x="10634901" y="3087206"/>
                  <a:pt x="10637715" y="3129254"/>
                  <a:pt x="10647841" y="3158210"/>
                </a:cubicBezTo>
                <a:cubicBezTo>
                  <a:pt x="10650692" y="3165591"/>
                  <a:pt x="10657646" y="3193656"/>
                  <a:pt x="10664623" y="3177867"/>
                </a:cubicBezTo>
                <a:close/>
                <a:moveTo>
                  <a:pt x="6066477" y="13597187"/>
                </a:moveTo>
                <a:cubicBezTo>
                  <a:pt x="6055552" y="13587255"/>
                  <a:pt x="6058792" y="13571835"/>
                  <a:pt x="6034508" y="13566722"/>
                </a:cubicBezTo>
                <a:cubicBezTo>
                  <a:pt x="6033166" y="13582469"/>
                  <a:pt x="6041060" y="13594638"/>
                  <a:pt x="6054925" y="13604849"/>
                </a:cubicBezTo>
                <a:cubicBezTo>
                  <a:pt x="6057806" y="13599483"/>
                  <a:pt x="6065214" y="13605821"/>
                  <a:pt x="6066477" y="13597187"/>
                </a:cubicBezTo>
                <a:close/>
                <a:moveTo>
                  <a:pt x="10769530" y="2955423"/>
                </a:moveTo>
                <a:cubicBezTo>
                  <a:pt x="10773104" y="2942721"/>
                  <a:pt x="10768786" y="2935203"/>
                  <a:pt x="10757805" y="2932391"/>
                </a:cubicBezTo>
                <a:cubicBezTo>
                  <a:pt x="10757869" y="2942620"/>
                  <a:pt x="10757130" y="2953515"/>
                  <a:pt x="10769530" y="2955423"/>
                </a:cubicBezTo>
                <a:close/>
                <a:moveTo>
                  <a:pt x="6227372" y="13242897"/>
                </a:moveTo>
                <a:cubicBezTo>
                  <a:pt x="6228709" y="13240305"/>
                  <a:pt x="6228449" y="13237136"/>
                  <a:pt x="6225380" y="13234253"/>
                </a:cubicBezTo>
                <a:cubicBezTo>
                  <a:pt x="6222693" y="13239176"/>
                  <a:pt x="6216689" y="13244669"/>
                  <a:pt x="6219784" y="13248073"/>
                </a:cubicBezTo>
                <a:cubicBezTo>
                  <a:pt x="6223102" y="13247502"/>
                  <a:pt x="6226035" y="13245489"/>
                  <a:pt x="6227372" y="13242897"/>
                </a:cubicBezTo>
                <a:close/>
                <a:moveTo>
                  <a:pt x="6246779" y="13210104"/>
                </a:moveTo>
                <a:cubicBezTo>
                  <a:pt x="6253689" y="13206029"/>
                  <a:pt x="6248186" y="13191887"/>
                  <a:pt x="6241994" y="13197806"/>
                </a:cubicBezTo>
                <a:cubicBezTo>
                  <a:pt x="6245944" y="13201588"/>
                  <a:pt x="6243873" y="13206274"/>
                  <a:pt x="6246779" y="13210104"/>
                </a:cubicBezTo>
                <a:close/>
                <a:moveTo>
                  <a:pt x="5738927" y="14373971"/>
                </a:moveTo>
                <a:cubicBezTo>
                  <a:pt x="5676997" y="14353790"/>
                  <a:pt x="5647596" y="14305922"/>
                  <a:pt x="5601617" y="14291009"/>
                </a:cubicBezTo>
                <a:cubicBezTo>
                  <a:pt x="5608793" y="14323020"/>
                  <a:pt x="5604396" y="14358991"/>
                  <a:pt x="5635178" y="14383066"/>
                </a:cubicBezTo>
                <a:cubicBezTo>
                  <a:pt x="5670081" y="14380493"/>
                  <a:pt x="5709441" y="14390880"/>
                  <a:pt x="5738927" y="14373971"/>
                </a:cubicBezTo>
                <a:close/>
                <a:moveTo>
                  <a:pt x="6266971" y="13180234"/>
                </a:moveTo>
                <a:cubicBezTo>
                  <a:pt x="6268701" y="13171548"/>
                  <a:pt x="6260754" y="13164599"/>
                  <a:pt x="6258165" y="13156582"/>
                </a:cubicBezTo>
                <a:cubicBezTo>
                  <a:pt x="6255169" y="13167987"/>
                  <a:pt x="6251370" y="13180056"/>
                  <a:pt x="6261457" y="13189605"/>
                </a:cubicBezTo>
                <a:cubicBezTo>
                  <a:pt x="6264742" y="13186219"/>
                  <a:pt x="6266394" y="13183130"/>
                  <a:pt x="6266971" y="13180234"/>
                </a:cubicBezTo>
                <a:close/>
                <a:moveTo>
                  <a:pt x="10595368" y="3386480"/>
                </a:moveTo>
                <a:cubicBezTo>
                  <a:pt x="10595459" y="3383970"/>
                  <a:pt x="10596164" y="3381221"/>
                  <a:pt x="10596255" y="3378711"/>
                </a:cubicBezTo>
                <a:cubicBezTo>
                  <a:pt x="10593935" y="3378196"/>
                  <a:pt x="10591190" y="3377493"/>
                  <a:pt x="10588871" y="3376979"/>
                </a:cubicBezTo>
                <a:cubicBezTo>
                  <a:pt x="10588165" y="3379727"/>
                  <a:pt x="10587649" y="3382049"/>
                  <a:pt x="10587370" y="3384986"/>
                </a:cubicBezTo>
                <a:cubicBezTo>
                  <a:pt x="10589689" y="3385501"/>
                  <a:pt x="10592434" y="3386204"/>
                  <a:pt x="10595368" y="3386480"/>
                </a:cubicBezTo>
                <a:close/>
                <a:moveTo>
                  <a:pt x="10792553" y="2943663"/>
                </a:moveTo>
                <a:cubicBezTo>
                  <a:pt x="10795611" y="2933283"/>
                  <a:pt x="10794227" y="2926041"/>
                  <a:pt x="10783958" y="2925074"/>
                </a:cubicBezTo>
                <a:cubicBezTo>
                  <a:pt x="10780899" y="2935454"/>
                  <a:pt x="10781857" y="2942508"/>
                  <a:pt x="10792553" y="2943663"/>
                </a:cubicBezTo>
                <a:close/>
                <a:moveTo>
                  <a:pt x="6096257" y="13577155"/>
                </a:moveTo>
                <a:cubicBezTo>
                  <a:pt x="6101294" y="13559977"/>
                  <a:pt x="6091552" y="13548524"/>
                  <a:pt x="6070725" y="13541364"/>
                </a:cubicBezTo>
                <a:cubicBezTo>
                  <a:pt x="6065519" y="13546212"/>
                  <a:pt x="6046091" y="13550905"/>
                  <a:pt x="6052893" y="13562080"/>
                </a:cubicBezTo>
                <a:cubicBezTo>
                  <a:pt x="6063551" y="13557598"/>
                  <a:pt x="6082500" y="13573630"/>
                  <a:pt x="6096257" y="13577155"/>
                </a:cubicBezTo>
                <a:close/>
                <a:moveTo>
                  <a:pt x="9851810" y="5078558"/>
                </a:moveTo>
                <a:cubicBezTo>
                  <a:pt x="9857241" y="5069736"/>
                  <a:pt x="9857744" y="5062817"/>
                  <a:pt x="9850858" y="5058754"/>
                </a:cubicBezTo>
                <a:cubicBezTo>
                  <a:pt x="9847891" y="5066625"/>
                  <a:pt x="9847814" y="5073732"/>
                  <a:pt x="9851810" y="5078558"/>
                </a:cubicBezTo>
                <a:close/>
                <a:moveTo>
                  <a:pt x="6316865" y="13079670"/>
                </a:moveTo>
                <a:cubicBezTo>
                  <a:pt x="6318792" y="13076321"/>
                  <a:pt x="6318862" y="13072406"/>
                  <a:pt x="6314963" y="13069665"/>
                </a:cubicBezTo>
                <a:cubicBezTo>
                  <a:pt x="6309198" y="13075773"/>
                  <a:pt x="6300100" y="13077863"/>
                  <a:pt x="6307622" y="13086279"/>
                </a:cubicBezTo>
                <a:cubicBezTo>
                  <a:pt x="6311154" y="13085802"/>
                  <a:pt x="6314938" y="13083019"/>
                  <a:pt x="6316865" y="13079670"/>
                </a:cubicBezTo>
                <a:close/>
                <a:moveTo>
                  <a:pt x="6291260" y="13140656"/>
                </a:moveTo>
                <a:cubicBezTo>
                  <a:pt x="6296119" y="13133129"/>
                  <a:pt x="6295146" y="13126080"/>
                  <a:pt x="6287776" y="13120787"/>
                </a:cubicBezTo>
                <a:cubicBezTo>
                  <a:pt x="6282918" y="13128314"/>
                  <a:pt x="6284079" y="13134938"/>
                  <a:pt x="6291260" y="13140656"/>
                </a:cubicBezTo>
                <a:close/>
                <a:moveTo>
                  <a:pt x="5757650" y="14354951"/>
                </a:moveTo>
                <a:cubicBezTo>
                  <a:pt x="5733106" y="14316771"/>
                  <a:pt x="5664594" y="14247792"/>
                  <a:pt x="5609036" y="14266161"/>
                </a:cubicBezTo>
                <a:cubicBezTo>
                  <a:pt x="5653417" y="14294154"/>
                  <a:pt x="5699815" y="14352862"/>
                  <a:pt x="5757650" y="14354951"/>
                </a:cubicBezTo>
                <a:close/>
                <a:moveTo>
                  <a:pt x="6087800" y="13614778"/>
                </a:moveTo>
                <a:cubicBezTo>
                  <a:pt x="6091992" y="13601824"/>
                  <a:pt x="6084485" y="13593400"/>
                  <a:pt x="6071007" y="13586934"/>
                </a:cubicBezTo>
                <a:cubicBezTo>
                  <a:pt x="6066625" y="13600317"/>
                  <a:pt x="6069822" y="13610410"/>
                  <a:pt x="6087800" y="13614778"/>
                </a:cubicBezTo>
                <a:close/>
                <a:moveTo>
                  <a:pt x="10557825" y="3515256"/>
                </a:moveTo>
                <a:cubicBezTo>
                  <a:pt x="10559408" y="3500144"/>
                  <a:pt x="10567893" y="3480941"/>
                  <a:pt x="10562199" y="3470774"/>
                </a:cubicBezTo>
                <a:cubicBezTo>
                  <a:pt x="10552265" y="3472506"/>
                  <a:pt x="10549762" y="3503533"/>
                  <a:pt x="10557825" y="3515256"/>
                </a:cubicBezTo>
                <a:close/>
                <a:moveTo>
                  <a:pt x="6346313" y="13056532"/>
                </a:moveTo>
                <a:cubicBezTo>
                  <a:pt x="6342297" y="13047120"/>
                  <a:pt x="6330818" y="13060378"/>
                  <a:pt x="6337231" y="13063211"/>
                </a:cubicBezTo>
                <a:cubicBezTo>
                  <a:pt x="6340396" y="13059517"/>
                  <a:pt x="6343866" y="13062070"/>
                  <a:pt x="6346313" y="13056532"/>
                </a:cubicBezTo>
                <a:close/>
                <a:moveTo>
                  <a:pt x="9859485" y="5112044"/>
                </a:moveTo>
                <a:cubicBezTo>
                  <a:pt x="9859291" y="5105838"/>
                  <a:pt x="9855754" y="5099684"/>
                  <a:pt x="9848729" y="5097090"/>
                </a:cubicBezTo>
                <a:cubicBezTo>
                  <a:pt x="9842833" y="5109278"/>
                  <a:pt x="9843335" y="5119701"/>
                  <a:pt x="9850183" y="5127318"/>
                </a:cubicBezTo>
                <a:cubicBezTo>
                  <a:pt x="9856530" y="5124511"/>
                  <a:pt x="9859679" y="5118251"/>
                  <a:pt x="9859485" y="5112044"/>
                </a:cubicBezTo>
                <a:close/>
                <a:moveTo>
                  <a:pt x="10633963" y="3377520"/>
                </a:moveTo>
                <a:cubicBezTo>
                  <a:pt x="10636832" y="3367567"/>
                  <a:pt x="10635448" y="3360325"/>
                  <a:pt x="10625179" y="3359358"/>
                </a:cubicBezTo>
                <a:cubicBezTo>
                  <a:pt x="10622310" y="3369311"/>
                  <a:pt x="10628751" y="3373177"/>
                  <a:pt x="10633963" y="3377520"/>
                </a:cubicBezTo>
                <a:close/>
                <a:moveTo>
                  <a:pt x="10558082" y="3556173"/>
                </a:moveTo>
                <a:cubicBezTo>
                  <a:pt x="10558828" y="3549873"/>
                  <a:pt x="10560993" y="3542668"/>
                  <a:pt x="10552240" y="3542881"/>
                </a:cubicBezTo>
                <a:cubicBezTo>
                  <a:pt x="10550879" y="3549420"/>
                  <a:pt x="10553157" y="3553487"/>
                  <a:pt x="10558082" y="3556173"/>
                </a:cubicBezTo>
                <a:close/>
                <a:moveTo>
                  <a:pt x="9970443" y="4910618"/>
                </a:moveTo>
                <a:cubicBezTo>
                  <a:pt x="9952510" y="4907285"/>
                  <a:pt x="9936347" y="4910346"/>
                  <a:pt x="9922334" y="4918946"/>
                </a:cubicBezTo>
                <a:cubicBezTo>
                  <a:pt x="9939262" y="4918775"/>
                  <a:pt x="9959721" y="4926794"/>
                  <a:pt x="9970443" y="4910618"/>
                </a:cubicBezTo>
                <a:close/>
                <a:moveTo>
                  <a:pt x="5798902" y="14366697"/>
                </a:moveTo>
                <a:cubicBezTo>
                  <a:pt x="5798008" y="14368580"/>
                  <a:pt x="5796667" y="14371403"/>
                  <a:pt x="5795326" y="14374226"/>
                </a:cubicBezTo>
                <a:cubicBezTo>
                  <a:pt x="5777469" y="14389966"/>
                  <a:pt x="5747908" y="14403148"/>
                  <a:pt x="5721904" y="14407869"/>
                </a:cubicBezTo>
                <a:cubicBezTo>
                  <a:pt x="5670352" y="14416836"/>
                  <a:pt x="5590099" y="14412406"/>
                  <a:pt x="5530105" y="14395913"/>
                </a:cubicBezTo>
                <a:cubicBezTo>
                  <a:pt x="5484185" y="14383796"/>
                  <a:pt x="5448117" y="14351906"/>
                  <a:pt x="5404290" y="14328097"/>
                </a:cubicBezTo>
                <a:cubicBezTo>
                  <a:pt x="5362770" y="14257173"/>
                  <a:pt x="5316629" y="14188208"/>
                  <a:pt x="5376504" y="14084006"/>
                </a:cubicBezTo>
                <a:cubicBezTo>
                  <a:pt x="5287842" y="14032679"/>
                  <a:pt x="5257988" y="13962451"/>
                  <a:pt x="5154513" y="13916084"/>
                </a:cubicBezTo>
                <a:cubicBezTo>
                  <a:pt x="5166981" y="13887405"/>
                  <a:pt x="5183917" y="13872149"/>
                  <a:pt x="5205338" y="13871249"/>
                </a:cubicBezTo>
                <a:cubicBezTo>
                  <a:pt x="5266342" y="13914749"/>
                  <a:pt x="5319091" y="13987774"/>
                  <a:pt x="5378458" y="14042491"/>
                </a:cubicBezTo>
                <a:cubicBezTo>
                  <a:pt x="5410975" y="14037172"/>
                  <a:pt x="5427303" y="14014939"/>
                  <a:pt x="5455645" y="14010636"/>
                </a:cubicBezTo>
                <a:cubicBezTo>
                  <a:pt x="5504896" y="14003113"/>
                  <a:pt x="5573787" y="14021755"/>
                  <a:pt x="5609590" y="14040601"/>
                </a:cubicBezTo>
                <a:cubicBezTo>
                  <a:pt x="5660947" y="14067986"/>
                  <a:pt x="5705314" y="14118349"/>
                  <a:pt x="5724047" y="14168763"/>
                </a:cubicBezTo>
                <a:cubicBezTo>
                  <a:pt x="5746248" y="14229361"/>
                  <a:pt x="5736959" y="14299916"/>
                  <a:pt x="5771009" y="14347224"/>
                </a:cubicBezTo>
                <a:cubicBezTo>
                  <a:pt x="5781391" y="14353538"/>
                  <a:pt x="5796859" y="14357885"/>
                  <a:pt x="5798902" y="14366697"/>
                </a:cubicBezTo>
                <a:close/>
                <a:moveTo>
                  <a:pt x="10855799" y="2935395"/>
                </a:moveTo>
                <a:cubicBezTo>
                  <a:pt x="10859898" y="2924965"/>
                  <a:pt x="10846246" y="2909752"/>
                  <a:pt x="10838361" y="2919529"/>
                </a:cubicBezTo>
                <a:cubicBezTo>
                  <a:pt x="10844425" y="2924249"/>
                  <a:pt x="10840612" y="2936335"/>
                  <a:pt x="10855799" y="2935395"/>
                </a:cubicBezTo>
                <a:close/>
                <a:moveTo>
                  <a:pt x="6139902" y="13637799"/>
                </a:moveTo>
                <a:cubicBezTo>
                  <a:pt x="6142674" y="13625749"/>
                  <a:pt x="6139239" y="13615040"/>
                  <a:pt x="6123110" y="13609955"/>
                </a:cubicBezTo>
                <a:cubicBezTo>
                  <a:pt x="6120575" y="13622623"/>
                  <a:pt x="6123772" y="13632716"/>
                  <a:pt x="6139902" y="13637799"/>
                </a:cubicBezTo>
                <a:close/>
                <a:moveTo>
                  <a:pt x="10742434" y="3221938"/>
                </a:moveTo>
                <a:cubicBezTo>
                  <a:pt x="10756813" y="3190548"/>
                  <a:pt x="10761504" y="3166098"/>
                  <a:pt x="10764238" y="3131092"/>
                </a:cubicBezTo>
                <a:cubicBezTo>
                  <a:pt x="10737998" y="3114398"/>
                  <a:pt x="10702582" y="3071206"/>
                  <a:pt x="10727893" y="3041586"/>
                </a:cubicBezTo>
                <a:cubicBezTo>
                  <a:pt x="10763429" y="3043006"/>
                  <a:pt x="10744073" y="3097190"/>
                  <a:pt x="10771979" y="3091668"/>
                </a:cubicBezTo>
                <a:cubicBezTo>
                  <a:pt x="10778190" y="3041877"/>
                  <a:pt x="10794217" y="3005605"/>
                  <a:pt x="10802181" y="2957608"/>
                </a:cubicBezTo>
                <a:cubicBezTo>
                  <a:pt x="10687292" y="2981313"/>
                  <a:pt x="10641547" y="3157469"/>
                  <a:pt x="10742434" y="3221938"/>
                </a:cubicBezTo>
                <a:close/>
                <a:moveTo>
                  <a:pt x="6375166" y="13116123"/>
                </a:moveTo>
                <a:cubicBezTo>
                  <a:pt x="6381377" y="13102065"/>
                  <a:pt x="6367682" y="13091430"/>
                  <a:pt x="6360622" y="13079656"/>
                </a:cubicBezTo>
                <a:cubicBezTo>
                  <a:pt x="6358344" y="13092905"/>
                  <a:pt x="6367063" y="13104395"/>
                  <a:pt x="6375166" y="13116123"/>
                </a:cubicBezTo>
                <a:close/>
                <a:moveTo>
                  <a:pt x="10789546" y="3127993"/>
                </a:moveTo>
                <a:cubicBezTo>
                  <a:pt x="10801157" y="3082118"/>
                  <a:pt x="10798637" y="3046322"/>
                  <a:pt x="10809822" y="3000258"/>
                </a:cubicBezTo>
                <a:cubicBezTo>
                  <a:pt x="10797897" y="2999580"/>
                  <a:pt x="10798689" y="3020842"/>
                  <a:pt x="10794508" y="3038376"/>
                </a:cubicBezTo>
                <a:cubicBezTo>
                  <a:pt x="10785438" y="3076193"/>
                  <a:pt x="10769091" y="3118955"/>
                  <a:pt x="10789546" y="3127993"/>
                </a:cubicBezTo>
                <a:close/>
                <a:moveTo>
                  <a:pt x="10736194" y="3253354"/>
                </a:moveTo>
                <a:cubicBezTo>
                  <a:pt x="10739229" y="3229193"/>
                  <a:pt x="10722462" y="3218724"/>
                  <a:pt x="10708342" y="3206875"/>
                </a:cubicBezTo>
                <a:cubicBezTo>
                  <a:pt x="10709323" y="3227710"/>
                  <a:pt x="10719615" y="3242459"/>
                  <a:pt x="10736194" y="3253354"/>
                </a:cubicBezTo>
                <a:close/>
                <a:moveTo>
                  <a:pt x="10044514" y="4820415"/>
                </a:moveTo>
                <a:cubicBezTo>
                  <a:pt x="10016463" y="4828424"/>
                  <a:pt x="9982343" y="4818960"/>
                  <a:pt x="9958538" y="4837007"/>
                </a:cubicBezTo>
                <a:cubicBezTo>
                  <a:pt x="9979298" y="4851280"/>
                  <a:pt x="10036406" y="4838766"/>
                  <a:pt x="10044514" y="4820415"/>
                </a:cubicBezTo>
                <a:close/>
                <a:moveTo>
                  <a:pt x="10055262" y="4796089"/>
                </a:moveTo>
                <a:cubicBezTo>
                  <a:pt x="10033018" y="4794423"/>
                  <a:pt x="9979192" y="4792573"/>
                  <a:pt x="9988024" y="4815349"/>
                </a:cubicBezTo>
                <a:cubicBezTo>
                  <a:pt x="10009579" y="4807019"/>
                  <a:pt x="10038960" y="4817961"/>
                  <a:pt x="10055262" y="4796089"/>
                </a:cubicBezTo>
                <a:close/>
                <a:moveTo>
                  <a:pt x="10700680" y="3343259"/>
                </a:moveTo>
                <a:cubicBezTo>
                  <a:pt x="10700427" y="3333727"/>
                  <a:pt x="10688204" y="3324214"/>
                  <a:pt x="10678013" y="3320476"/>
                </a:cubicBezTo>
                <a:cubicBezTo>
                  <a:pt x="10677470" y="3335538"/>
                  <a:pt x="10678345" y="3349696"/>
                  <a:pt x="10696424" y="3352584"/>
                </a:cubicBezTo>
                <a:cubicBezTo>
                  <a:pt x="10699518" y="3349615"/>
                  <a:pt x="10700764" y="3346436"/>
                  <a:pt x="10700680" y="3343259"/>
                </a:cubicBezTo>
                <a:close/>
                <a:moveTo>
                  <a:pt x="10028610" y="4867968"/>
                </a:moveTo>
                <a:cubicBezTo>
                  <a:pt x="9999002" y="4861006"/>
                  <a:pt x="9978565" y="4879521"/>
                  <a:pt x="9948480" y="4871329"/>
                </a:cubicBezTo>
                <a:cubicBezTo>
                  <a:pt x="9972963" y="4858683"/>
                  <a:pt x="10006994" y="4870659"/>
                  <a:pt x="10027419" y="4847548"/>
                </a:cubicBezTo>
                <a:cubicBezTo>
                  <a:pt x="9999482" y="4844896"/>
                  <a:pt x="9979284" y="4864026"/>
                  <a:pt x="9947100" y="4851336"/>
                </a:cubicBezTo>
                <a:cubicBezTo>
                  <a:pt x="9937760" y="4870163"/>
                  <a:pt x="9922314" y="4875071"/>
                  <a:pt x="9915411" y="4901095"/>
                </a:cubicBezTo>
                <a:lnTo>
                  <a:pt x="9927802" y="4906570"/>
                </a:lnTo>
                <a:cubicBezTo>
                  <a:pt x="9942799" y="4874940"/>
                  <a:pt x="10001989" y="4897012"/>
                  <a:pt x="10028610" y="4867968"/>
                </a:cubicBezTo>
                <a:close/>
                <a:moveTo>
                  <a:pt x="10819228" y="3080412"/>
                </a:moveTo>
                <a:cubicBezTo>
                  <a:pt x="10833034" y="3045708"/>
                  <a:pt x="10843951" y="2980655"/>
                  <a:pt x="10848773" y="2950142"/>
                </a:cubicBezTo>
                <a:cubicBezTo>
                  <a:pt x="10843520" y="2949351"/>
                  <a:pt x="10838029" y="2947946"/>
                  <a:pt x="10832776" y="2947154"/>
                </a:cubicBezTo>
                <a:cubicBezTo>
                  <a:pt x="10825943" y="2992590"/>
                  <a:pt x="10825748" y="3046059"/>
                  <a:pt x="10819228" y="3080412"/>
                </a:cubicBezTo>
                <a:close/>
                <a:moveTo>
                  <a:pt x="10778803" y="3183432"/>
                </a:moveTo>
                <a:cubicBezTo>
                  <a:pt x="10777985" y="3174910"/>
                  <a:pt x="10790493" y="3156974"/>
                  <a:pt x="10775307" y="3157915"/>
                </a:cubicBezTo>
                <a:cubicBezTo>
                  <a:pt x="10772297" y="3169337"/>
                  <a:pt x="10772313" y="3178524"/>
                  <a:pt x="10778803" y="3183432"/>
                </a:cubicBezTo>
                <a:close/>
                <a:moveTo>
                  <a:pt x="10082173" y="4768703"/>
                </a:moveTo>
                <a:cubicBezTo>
                  <a:pt x="10049097" y="4759189"/>
                  <a:pt x="10018935" y="4758105"/>
                  <a:pt x="10000847" y="4786329"/>
                </a:cubicBezTo>
                <a:cubicBezTo>
                  <a:pt x="10032541" y="4793191"/>
                  <a:pt x="10057451" y="4780734"/>
                  <a:pt x="10082173" y="4768703"/>
                </a:cubicBezTo>
                <a:close/>
                <a:moveTo>
                  <a:pt x="10796829" y="3154163"/>
                </a:moveTo>
                <a:cubicBezTo>
                  <a:pt x="10802858" y="3109393"/>
                  <a:pt x="10821461" y="3056916"/>
                  <a:pt x="10814589" y="3021747"/>
                </a:cubicBezTo>
                <a:cubicBezTo>
                  <a:pt x="10813288" y="3065036"/>
                  <a:pt x="10791620" y="3123299"/>
                  <a:pt x="10796829" y="3154163"/>
                </a:cubicBezTo>
                <a:close/>
                <a:moveTo>
                  <a:pt x="6167265" y="13641720"/>
                </a:moveTo>
                <a:cubicBezTo>
                  <a:pt x="6155406" y="13638523"/>
                  <a:pt x="6164297" y="13627643"/>
                  <a:pt x="6149359" y="13625638"/>
                </a:cubicBezTo>
                <a:cubicBezTo>
                  <a:pt x="6144302" y="13633617"/>
                  <a:pt x="6158384" y="13657200"/>
                  <a:pt x="6167265" y="13641720"/>
                </a:cubicBezTo>
                <a:close/>
                <a:moveTo>
                  <a:pt x="10716864" y="3352434"/>
                </a:moveTo>
                <a:cubicBezTo>
                  <a:pt x="10721827" y="3349271"/>
                  <a:pt x="10722741" y="3344320"/>
                  <a:pt x="10720942" y="3339890"/>
                </a:cubicBezTo>
                <a:lnTo>
                  <a:pt x="10719511" y="3338787"/>
                </a:lnTo>
                <a:lnTo>
                  <a:pt x="10708737" y="3330481"/>
                </a:lnTo>
                <a:cubicBezTo>
                  <a:pt x="10706617" y="3336430"/>
                  <a:pt x="10707027" y="3340692"/>
                  <a:pt x="10708777" y="3344079"/>
                </a:cubicBezTo>
                <a:lnTo>
                  <a:pt x="10716839" y="3352408"/>
                </a:lnTo>
                <a:close/>
                <a:moveTo>
                  <a:pt x="6596832" y="12679246"/>
                </a:moveTo>
                <a:cubicBezTo>
                  <a:pt x="6595879" y="12676790"/>
                  <a:pt x="6590873" y="12663892"/>
                  <a:pt x="6585166" y="12671039"/>
                </a:cubicBezTo>
                <a:cubicBezTo>
                  <a:pt x="6586922" y="12672833"/>
                  <a:pt x="6591314" y="12685967"/>
                  <a:pt x="6596832" y="12679246"/>
                </a:cubicBezTo>
                <a:close/>
                <a:moveTo>
                  <a:pt x="10076344" y="4813247"/>
                </a:moveTo>
                <a:cubicBezTo>
                  <a:pt x="10080229" y="4809799"/>
                  <a:pt x="10082005" y="4804335"/>
                  <a:pt x="10077657" y="4800883"/>
                </a:cubicBezTo>
                <a:cubicBezTo>
                  <a:pt x="10074074" y="4808992"/>
                  <a:pt x="10064097" y="4801523"/>
                  <a:pt x="10062373" y="4813514"/>
                </a:cubicBezTo>
                <a:cubicBezTo>
                  <a:pt x="10066464" y="4818127"/>
                  <a:pt x="10072458" y="4816695"/>
                  <a:pt x="10076344" y="4813247"/>
                </a:cubicBezTo>
                <a:close/>
                <a:moveTo>
                  <a:pt x="10108656" y="4741128"/>
                </a:moveTo>
                <a:cubicBezTo>
                  <a:pt x="10077816" y="4734643"/>
                  <a:pt x="10049552" y="4733886"/>
                  <a:pt x="10029027" y="4754913"/>
                </a:cubicBezTo>
                <a:cubicBezTo>
                  <a:pt x="10059578" y="4759740"/>
                  <a:pt x="10083972" y="4749605"/>
                  <a:pt x="10108656" y="4741128"/>
                </a:cubicBezTo>
                <a:close/>
                <a:moveTo>
                  <a:pt x="6196014" y="13604381"/>
                </a:moveTo>
                <a:cubicBezTo>
                  <a:pt x="6190851" y="13583718"/>
                  <a:pt x="6158026" y="13574831"/>
                  <a:pt x="6146452" y="13595249"/>
                </a:cubicBezTo>
                <a:cubicBezTo>
                  <a:pt x="6162910" y="13598435"/>
                  <a:pt x="6187946" y="13623795"/>
                  <a:pt x="6196014" y="13604381"/>
                </a:cubicBezTo>
                <a:close/>
                <a:moveTo>
                  <a:pt x="10134614" y="4693937"/>
                </a:moveTo>
                <a:cubicBezTo>
                  <a:pt x="10115246" y="4704253"/>
                  <a:pt x="10090727" y="4703111"/>
                  <a:pt x="10066685" y="4703200"/>
                </a:cubicBezTo>
                <a:cubicBezTo>
                  <a:pt x="10059735" y="4710841"/>
                  <a:pt x="10054216" y="4722175"/>
                  <a:pt x="10046122" y="4727780"/>
                </a:cubicBezTo>
                <a:cubicBezTo>
                  <a:pt x="10082717" y="4740889"/>
                  <a:pt x="10121478" y="4712107"/>
                  <a:pt x="10134614" y="4693937"/>
                </a:cubicBezTo>
                <a:close/>
                <a:moveTo>
                  <a:pt x="10143853" y="4673026"/>
                </a:moveTo>
                <a:cubicBezTo>
                  <a:pt x="10128407" y="4677933"/>
                  <a:pt x="10111906" y="4678293"/>
                  <a:pt x="10091209" y="4669658"/>
                </a:cubicBezTo>
                <a:cubicBezTo>
                  <a:pt x="10091195" y="4682404"/>
                  <a:pt x="10070144" y="4683815"/>
                  <a:pt x="10080272" y="4694411"/>
                </a:cubicBezTo>
                <a:cubicBezTo>
                  <a:pt x="10099363" y="4687033"/>
                  <a:pt x="10141966" y="4694635"/>
                  <a:pt x="10143853" y="4673026"/>
                </a:cubicBezTo>
                <a:close/>
                <a:moveTo>
                  <a:pt x="10750103" y="3309485"/>
                </a:moveTo>
                <a:cubicBezTo>
                  <a:pt x="10750793" y="3297548"/>
                  <a:pt x="10760179" y="3279763"/>
                  <a:pt x="10748345" y="3276575"/>
                </a:cubicBezTo>
                <a:cubicBezTo>
                  <a:pt x="10741304" y="3282135"/>
                  <a:pt x="10731982" y="3310149"/>
                  <a:pt x="10750103" y="3309485"/>
                </a:cubicBezTo>
                <a:close/>
                <a:moveTo>
                  <a:pt x="10099099" y="4785873"/>
                </a:moveTo>
                <a:lnTo>
                  <a:pt x="10086708" y="4780399"/>
                </a:lnTo>
                <a:cubicBezTo>
                  <a:pt x="10081705" y="4789410"/>
                  <a:pt x="10080774" y="4796140"/>
                  <a:pt x="10087661" y="4800203"/>
                </a:cubicBezTo>
                <a:cubicBezTo>
                  <a:pt x="10091394" y="4795221"/>
                  <a:pt x="10097037" y="4795164"/>
                  <a:pt x="10099099" y="4785873"/>
                </a:cubicBezTo>
                <a:close/>
                <a:moveTo>
                  <a:pt x="10914961" y="2946744"/>
                </a:moveTo>
                <a:lnTo>
                  <a:pt x="10912075" y="2940351"/>
                </a:lnTo>
                <a:lnTo>
                  <a:pt x="10909459" y="2934558"/>
                </a:lnTo>
                <a:cubicBezTo>
                  <a:pt x="10908541" y="2932527"/>
                  <a:pt x="10908083" y="2931511"/>
                  <a:pt x="10908771" y="2933035"/>
                </a:cubicBezTo>
                <a:lnTo>
                  <a:pt x="10912075" y="2940351"/>
                </a:lnTo>
                <a:lnTo>
                  <a:pt x="10912898" y="2942174"/>
                </a:lnTo>
                <a:cubicBezTo>
                  <a:pt x="10914044" y="2944713"/>
                  <a:pt x="10914961" y="2946744"/>
                  <a:pt x="10914961" y="2946744"/>
                </a:cubicBezTo>
                <a:close/>
                <a:moveTo>
                  <a:pt x="10792416" y="3230362"/>
                </a:moveTo>
                <a:cubicBezTo>
                  <a:pt x="10794693" y="3212672"/>
                  <a:pt x="10780327" y="3189206"/>
                  <a:pt x="10798032" y="3166426"/>
                </a:cubicBezTo>
                <a:cubicBezTo>
                  <a:pt x="10783739" y="3164191"/>
                  <a:pt x="10785866" y="3191654"/>
                  <a:pt x="10782718" y="3204544"/>
                </a:cubicBezTo>
                <a:cubicBezTo>
                  <a:pt x="10778815" y="3219141"/>
                  <a:pt x="10761396" y="3243578"/>
                  <a:pt x="10782786" y="3245888"/>
                </a:cubicBezTo>
                <a:cubicBezTo>
                  <a:pt x="10789048" y="3241514"/>
                  <a:pt x="10791657" y="3236259"/>
                  <a:pt x="10792416" y="3230362"/>
                </a:cubicBezTo>
                <a:close/>
                <a:moveTo>
                  <a:pt x="10742172" y="3349335"/>
                </a:moveTo>
                <a:cubicBezTo>
                  <a:pt x="10742919" y="3343034"/>
                  <a:pt x="10745084" y="3335830"/>
                  <a:pt x="10736331" y="3336043"/>
                </a:cubicBezTo>
                <a:cubicBezTo>
                  <a:pt x="10734969" y="3342582"/>
                  <a:pt x="10737673" y="3346837"/>
                  <a:pt x="10742172" y="3349335"/>
                </a:cubicBezTo>
                <a:close/>
                <a:moveTo>
                  <a:pt x="10116268" y="4768975"/>
                </a:moveTo>
                <a:cubicBezTo>
                  <a:pt x="10131163" y="4752602"/>
                  <a:pt x="10101128" y="4745453"/>
                  <a:pt x="10099605" y="4761613"/>
                </a:cubicBezTo>
                <a:close/>
                <a:moveTo>
                  <a:pt x="6628126" y="12666105"/>
                </a:moveTo>
                <a:cubicBezTo>
                  <a:pt x="6623284" y="12660913"/>
                  <a:pt x="6625491" y="12654764"/>
                  <a:pt x="6617952" y="12649906"/>
                </a:cubicBezTo>
                <a:cubicBezTo>
                  <a:pt x="6604105" y="12657018"/>
                  <a:pt x="6622934" y="12670934"/>
                  <a:pt x="6628126" y="12666105"/>
                </a:cubicBezTo>
                <a:close/>
                <a:moveTo>
                  <a:pt x="6487242" y="12985242"/>
                </a:moveTo>
                <a:cubicBezTo>
                  <a:pt x="6470379" y="12976256"/>
                  <a:pt x="6484939" y="12961702"/>
                  <a:pt x="6471573" y="12951702"/>
                </a:cubicBezTo>
                <a:cubicBezTo>
                  <a:pt x="6468305" y="12967149"/>
                  <a:pt x="6467919" y="12981823"/>
                  <a:pt x="6481378" y="12993913"/>
                </a:cubicBezTo>
                <a:cubicBezTo>
                  <a:pt x="6483128" y="12991102"/>
                  <a:pt x="6485492" y="12988052"/>
                  <a:pt x="6487242" y="12985242"/>
                </a:cubicBezTo>
                <a:close/>
                <a:moveTo>
                  <a:pt x="10181774" y="4631121"/>
                </a:moveTo>
                <a:cubicBezTo>
                  <a:pt x="10156664" y="4639409"/>
                  <a:pt x="10104272" y="4623911"/>
                  <a:pt x="10103337" y="4665325"/>
                </a:cubicBezTo>
                <a:cubicBezTo>
                  <a:pt x="10127681" y="4654148"/>
                  <a:pt x="10175638" y="4660035"/>
                  <a:pt x="10181774" y="4631121"/>
                </a:cubicBezTo>
                <a:close/>
                <a:moveTo>
                  <a:pt x="6499365" y="12973436"/>
                </a:moveTo>
                <a:cubicBezTo>
                  <a:pt x="6500975" y="12969684"/>
                  <a:pt x="6492580" y="12963671"/>
                  <a:pt x="6493115" y="12958149"/>
                </a:cubicBezTo>
                <a:cubicBezTo>
                  <a:pt x="6490901" y="12945909"/>
                  <a:pt x="6497760" y="12931536"/>
                  <a:pt x="6484158" y="12920920"/>
                </a:cubicBezTo>
                <a:cubicBezTo>
                  <a:pt x="6473232" y="12942198"/>
                  <a:pt x="6492454" y="12957345"/>
                  <a:pt x="6493719" y="12976332"/>
                </a:cubicBezTo>
                <a:cubicBezTo>
                  <a:pt x="6497180" y="12975685"/>
                  <a:pt x="6498829" y="12974686"/>
                  <a:pt x="6499365" y="12973436"/>
                </a:cubicBezTo>
                <a:close/>
                <a:moveTo>
                  <a:pt x="6513440" y="12942048"/>
                </a:moveTo>
                <a:cubicBezTo>
                  <a:pt x="6504896" y="12928036"/>
                  <a:pt x="6519080" y="12909733"/>
                  <a:pt x="6500613" y="12897479"/>
                </a:cubicBezTo>
                <a:cubicBezTo>
                  <a:pt x="6491864" y="12911529"/>
                  <a:pt x="6500396" y="12948570"/>
                  <a:pt x="6513440" y="12942048"/>
                </a:cubicBezTo>
                <a:close/>
                <a:moveTo>
                  <a:pt x="6522759" y="12922108"/>
                </a:moveTo>
                <a:cubicBezTo>
                  <a:pt x="6532264" y="12906345"/>
                  <a:pt x="6530429" y="12893249"/>
                  <a:pt x="6521127" y="12880950"/>
                </a:cubicBezTo>
                <a:cubicBezTo>
                  <a:pt x="6508929" y="12897058"/>
                  <a:pt x="6518844" y="12909117"/>
                  <a:pt x="6522759" y="12922108"/>
                </a:cubicBezTo>
                <a:close/>
                <a:moveTo>
                  <a:pt x="10608011" y="3677184"/>
                </a:moveTo>
                <a:cubicBezTo>
                  <a:pt x="10613791" y="3653725"/>
                  <a:pt x="10591877" y="3649143"/>
                  <a:pt x="10602526" y="3622736"/>
                </a:cubicBezTo>
                <a:cubicBezTo>
                  <a:pt x="10580393" y="3600205"/>
                  <a:pt x="10562453" y="3595849"/>
                  <a:pt x="10546655" y="3570507"/>
                </a:cubicBezTo>
                <a:cubicBezTo>
                  <a:pt x="10555386" y="3614148"/>
                  <a:pt x="10578674" y="3647900"/>
                  <a:pt x="10608011" y="3677184"/>
                </a:cubicBezTo>
                <a:close/>
                <a:moveTo>
                  <a:pt x="10769042" y="3317342"/>
                </a:moveTo>
                <a:cubicBezTo>
                  <a:pt x="10775468" y="3312021"/>
                  <a:pt x="10784978" y="3283580"/>
                  <a:pt x="10766857" y="3284244"/>
                </a:cubicBezTo>
                <a:cubicBezTo>
                  <a:pt x="10760243" y="3289993"/>
                  <a:pt x="10750921" y="3318007"/>
                  <a:pt x="10769042" y="3317342"/>
                </a:cubicBezTo>
                <a:close/>
                <a:moveTo>
                  <a:pt x="10017971" y="5024964"/>
                </a:moveTo>
                <a:cubicBezTo>
                  <a:pt x="10007640" y="5027541"/>
                  <a:pt x="9994922" y="5023962"/>
                  <a:pt x="9981488" y="5018536"/>
                </a:cubicBezTo>
                <a:cubicBezTo>
                  <a:pt x="9976414" y="4999971"/>
                  <a:pt x="9982424" y="4977122"/>
                  <a:pt x="9966691" y="4963030"/>
                </a:cubicBezTo>
                <a:cubicBezTo>
                  <a:pt x="9942965" y="4956627"/>
                  <a:pt x="9930030" y="4978966"/>
                  <a:pt x="9904921" y="4969913"/>
                </a:cubicBezTo>
                <a:cubicBezTo>
                  <a:pt x="9899584" y="4941540"/>
                  <a:pt x="9911678" y="4906077"/>
                  <a:pt x="9876969" y="4888701"/>
                </a:cubicBezTo>
                <a:cubicBezTo>
                  <a:pt x="9837365" y="4921700"/>
                  <a:pt x="9868864" y="4981016"/>
                  <a:pt x="9849404" y="5028527"/>
                </a:cubicBezTo>
                <a:cubicBezTo>
                  <a:pt x="9878658" y="5045533"/>
                  <a:pt x="9904834" y="5063730"/>
                  <a:pt x="9928358" y="5083305"/>
                </a:cubicBezTo>
                <a:cubicBezTo>
                  <a:pt x="9953709" y="5058291"/>
                  <a:pt x="10006292" y="5056020"/>
                  <a:pt x="10017971" y="5024964"/>
                </a:cubicBezTo>
                <a:close/>
                <a:moveTo>
                  <a:pt x="10152230" y="4721104"/>
                </a:moveTo>
                <a:cubicBezTo>
                  <a:pt x="10138080" y="4713832"/>
                  <a:pt x="10128226" y="4717640"/>
                  <a:pt x="10122670" y="4732527"/>
                </a:cubicBezTo>
                <a:lnTo>
                  <a:pt x="10134633" y="4737813"/>
                </a:lnTo>
                <a:cubicBezTo>
                  <a:pt x="10141169" y="4734580"/>
                  <a:pt x="10145506" y="4724764"/>
                  <a:pt x="10152230" y="4721104"/>
                </a:cubicBezTo>
                <a:close/>
                <a:moveTo>
                  <a:pt x="6405586" y="13203389"/>
                </a:moveTo>
                <a:cubicBezTo>
                  <a:pt x="6395826" y="13179221"/>
                  <a:pt x="6391424" y="13140617"/>
                  <a:pt x="6376481" y="13125867"/>
                </a:cubicBezTo>
                <a:cubicBezTo>
                  <a:pt x="6388326" y="13149940"/>
                  <a:pt x="6387752" y="13189400"/>
                  <a:pt x="6405586" y="13203389"/>
                </a:cubicBezTo>
                <a:close/>
                <a:moveTo>
                  <a:pt x="10688131" y="3512549"/>
                </a:moveTo>
                <a:cubicBezTo>
                  <a:pt x="10689623" y="3508108"/>
                  <a:pt x="10689861" y="3503464"/>
                  <a:pt x="10688292" y="3498945"/>
                </a:cubicBezTo>
                <a:lnTo>
                  <a:pt x="10688053" y="3499147"/>
                </a:lnTo>
                <a:lnTo>
                  <a:pt x="10669405" y="3514891"/>
                </a:lnTo>
                <a:cubicBezTo>
                  <a:pt x="10663275" y="3520407"/>
                  <a:pt x="10658010" y="3527134"/>
                  <a:pt x="10655710" y="3538104"/>
                </a:cubicBezTo>
                <a:cubicBezTo>
                  <a:pt x="10663824" y="3537609"/>
                  <a:pt x="10673538" y="3532337"/>
                  <a:pt x="10680440" y="3524931"/>
                </a:cubicBezTo>
                <a:lnTo>
                  <a:pt x="10684174" y="3518919"/>
                </a:lnTo>
                <a:close/>
                <a:moveTo>
                  <a:pt x="10717481" y="3449185"/>
                </a:moveTo>
                <a:cubicBezTo>
                  <a:pt x="10723186" y="3443243"/>
                  <a:pt x="10723608" y="3424781"/>
                  <a:pt x="10719773" y="3423086"/>
                </a:cubicBezTo>
                <a:cubicBezTo>
                  <a:pt x="10720033" y="3437482"/>
                  <a:pt x="10710617" y="3436892"/>
                  <a:pt x="10709976" y="3449870"/>
                </a:cubicBezTo>
                <a:cubicBezTo>
                  <a:pt x="10713090" y="3451756"/>
                  <a:pt x="10715579" y="3451166"/>
                  <a:pt x="10717481" y="3449185"/>
                </a:cubicBezTo>
                <a:close/>
                <a:moveTo>
                  <a:pt x="10171022" y="4690131"/>
                </a:moveTo>
                <a:cubicBezTo>
                  <a:pt x="10158115" y="4686978"/>
                  <a:pt x="10148451" y="4690359"/>
                  <a:pt x="10141462" y="4701554"/>
                </a:cubicBezTo>
                <a:cubicBezTo>
                  <a:pt x="10156378" y="4711715"/>
                  <a:pt x="10166231" y="4707907"/>
                  <a:pt x="10171022" y="4690131"/>
                </a:cubicBezTo>
                <a:close/>
                <a:moveTo>
                  <a:pt x="11089439" y="2630346"/>
                </a:moveTo>
                <a:cubicBezTo>
                  <a:pt x="11070090" y="2661445"/>
                  <a:pt x="11033496" y="2672025"/>
                  <a:pt x="11002020" y="2657354"/>
                </a:cubicBezTo>
                <a:cubicBezTo>
                  <a:pt x="10971600" y="2642894"/>
                  <a:pt x="10942029" y="2598747"/>
                  <a:pt x="10962281" y="2567953"/>
                </a:cubicBezTo>
                <a:cubicBezTo>
                  <a:pt x="10976679" y="2545781"/>
                  <a:pt x="11013792" y="2547403"/>
                  <a:pt x="11030450" y="2575654"/>
                </a:cubicBezTo>
                <a:cubicBezTo>
                  <a:pt x="11024901" y="2590526"/>
                  <a:pt x="11027091" y="2592513"/>
                  <a:pt x="11017830" y="2604216"/>
                </a:cubicBezTo>
                <a:cubicBezTo>
                  <a:pt x="10998583" y="2595711"/>
                  <a:pt x="11001326" y="2579090"/>
                  <a:pt x="10983738" y="2570300"/>
                </a:cubicBezTo>
                <a:cubicBezTo>
                  <a:pt x="10951949" y="2613321"/>
                  <a:pt x="11001714" y="2651104"/>
                  <a:pt x="11037050" y="2646336"/>
                </a:cubicBezTo>
                <a:cubicBezTo>
                  <a:pt x="11101083" y="2637943"/>
                  <a:pt x="11079348" y="2540193"/>
                  <a:pt x="11055333" y="2511239"/>
                </a:cubicBezTo>
                <a:cubicBezTo>
                  <a:pt x="11047139" y="2502014"/>
                  <a:pt x="11029246" y="2486974"/>
                  <a:pt x="11019734" y="2480733"/>
                </a:cubicBezTo>
                <a:cubicBezTo>
                  <a:pt x="10984102" y="2458111"/>
                  <a:pt x="10921421" y="2447898"/>
                  <a:pt x="10881318" y="2427098"/>
                </a:cubicBezTo>
                <a:lnTo>
                  <a:pt x="10879325" y="2425466"/>
                </a:lnTo>
                <a:lnTo>
                  <a:pt x="10867815" y="2423352"/>
                </a:lnTo>
                <a:cubicBezTo>
                  <a:pt x="10874094" y="2450675"/>
                  <a:pt x="10908262" y="2466795"/>
                  <a:pt x="10902229" y="2498907"/>
                </a:cubicBezTo>
                <a:cubicBezTo>
                  <a:pt x="10890591" y="2513710"/>
                  <a:pt x="10872115" y="2511684"/>
                  <a:pt x="10851455" y="2503067"/>
                </a:cubicBezTo>
                <a:cubicBezTo>
                  <a:pt x="10854506" y="2523849"/>
                  <a:pt x="10846622" y="2552075"/>
                  <a:pt x="10823174" y="2550920"/>
                </a:cubicBezTo>
                <a:cubicBezTo>
                  <a:pt x="10805780" y="2540677"/>
                  <a:pt x="10809553" y="2522910"/>
                  <a:pt x="10799354" y="2510221"/>
                </a:cubicBezTo>
                <a:cubicBezTo>
                  <a:pt x="10791355" y="2517938"/>
                  <a:pt x="10790657" y="2529904"/>
                  <a:pt x="10777492" y="2534315"/>
                </a:cubicBezTo>
                <a:lnTo>
                  <a:pt x="10768094" y="2527371"/>
                </a:lnTo>
                <a:lnTo>
                  <a:pt x="10767289" y="2530320"/>
                </a:lnTo>
                <a:cubicBezTo>
                  <a:pt x="10762287" y="2541785"/>
                  <a:pt x="10755634" y="2553094"/>
                  <a:pt x="10746593" y="2568945"/>
                </a:cubicBezTo>
                <a:cubicBezTo>
                  <a:pt x="10741414" y="2578360"/>
                  <a:pt x="10738516" y="2591837"/>
                  <a:pt x="10733613" y="2598321"/>
                </a:cubicBezTo>
                <a:cubicBezTo>
                  <a:pt x="10720172" y="2613755"/>
                  <a:pt x="10704863" y="2620730"/>
                  <a:pt x="10695960" y="2635116"/>
                </a:cubicBezTo>
                <a:cubicBezTo>
                  <a:pt x="10676599" y="2666252"/>
                  <a:pt x="10659425" y="2738556"/>
                  <a:pt x="10713620" y="2768099"/>
                </a:cubicBezTo>
                <a:cubicBezTo>
                  <a:pt x="10740810" y="2782657"/>
                  <a:pt x="10817175" y="2752790"/>
                  <a:pt x="10813858" y="2714178"/>
                </a:cubicBezTo>
                <a:cubicBezTo>
                  <a:pt x="10811568" y="2688231"/>
                  <a:pt x="10753855" y="2650519"/>
                  <a:pt x="10755752" y="2707332"/>
                </a:cubicBezTo>
                <a:cubicBezTo>
                  <a:pt x="10766093" y="2718516"/>
                  <a:pt x="10773682" y="2689811"/>
                  <a:pt x="10785414" y="2708225"/>
                </a:cubicBezTo>
                <a:cubicBezTo>
                  <a:pt x="10783004" y="2727515"/>
                  <a:pt x="10756990" y="2728742"/>
                  <a:pt x="10743977" y="2727063"/>
                </a:cubicBezTo>
                <a:cubicBezTo>
                  <a:pt x="10724409" y="2697554"/>
                  <a:pt x="10746983" y="2663766"/>
                  <a:pt x="10782500" y="2660631"/>
                </a:cubicBezTo>
                <a:cubicBezTo>
                  <a:pt x="10814881" y="2670358"/>
                  <a:pt x="10838922" y="2706742"/>
                  <a:pt x="10834726" y="2738449"/>
                </a:cubicBezTo>
                <a:cubicBezTo>
                  <a:pt x="10833328" y="2749018"/>
                  <a:pt x="10828792" y="2759068"/>
                  <a:pt x="10820382" y="2767438"/>
                </a:cubicBezTo>
                <a:cubicBezTo>
                  <a:pt x="10791506" y="2795897"/>
                  <a:pt x="10741271" y="2796600"/>
                  <a:pt x="10708288" y="2791695"/>
                </a:cubicBezTo>
                <a:cubicBezTo>
                  <a:pt x="10656841" y="2745556"/>
                  <a:pt x="10643663" y="2679687"/>
                  <a:pt x="10670937" y="2635254"/>
                </a:cubicBezTo>
                <a:cubicBezTo>
                  <a:pt x="10634154" y="2642409"/>
                  <a:pt x="10578955" y="2643972"/>
                  <a:pt x="10544608" y="2623707"/>
                </a:cubicBezTo>
                <a:cubicBezTo>
                  <a:pt x="10490366" y="2593126"/>
                  <a:pt x="10478028" y="2523049"/>
                  <a:pt x="10527792" y="2486517"/>
                </a:cubicBezTo>
                <a:cubicBezTo>
                  <a:pt x="10570709" y="2455102"/>
                  <a:pt x="10629153" y="2464642"/>
                  <a:pt x="10659107" y="2523674"/>
                </a:cubicBezTo>
                <a:cubicBezTo>
                  <a:pt x="10668628" y="2565537"/>
                  <a:pt x="10607695" y="2599678"/>
                  <a:pt x="10570124" y="2594781"/>
                </a:cubicBezTo>
                <a:cubicBezTo>
                  <a:pt x="10534145" y="2583973"/>
                  <a:pt x="10531834" y="2531556"/>
                  <a:pt x="10561221" y="2518080"/>
                </a:cubicBezTo>
                <a:cubicBezTo>
                  <a:pt x="10572230" y="2512767"/>
                  <a:pt x="10590119" y="2516091"/>
                  <a:pt x="10601951" y="2536585"/>
                </a:cubicBezTo>
                <a:cubicBezTo>
                  <a:pt x="10594176" y="2548416"/>
                  <a:pt x="10562969" y="2571774"/>
                  <a:pt x="10562760" y="2545729"/>
                </a:cubicBezTo>
                <a:cubicBezTo>
                  <a:pt x="10538267" y="2604622"/>
                  <a:pt x="10658497" y="2580397"/>
                  <a:pt x="10644163" y="2525213"/>
                </a:cubicBezTo>
                <a:cubicBezTo>
                  <a:pt x="10636043" y="2495165"/>
                  <a:pt x="10595491" y="2471650"/>
                  <a:pt x="10568787" y="2480205"/>
                </a:cubicBezTo>
                <a:cubicBezTo>
                  <a:pt x="10482105" y="2508057"/>
                  <a:pt x="10513194" y="2603721"/>
                  <a:pt x="10576914" y="2623225"/>
                </a:cubicBezTo>
                <a:cubicBezTo>
                  <a:pt x="10637037" y="2641648"/>
                  <a:pt x="10729386" y="2610193"/>
                  <a:pt x="10749708" y="2529612"/>
                </a:cubicBezTo>
                <a:cubicBezTo>
                  <a:pt x="10753033" y="2516324"/>
                  <a:pt x="10751051" y="2500055"/>
                  <a:pt x="10752004" y="2484638"/>
                </a:cubicBezTo>
                <a:lnTo>
                  <a:pt x="10753721" y="2476534"/>
                </a:lnTo>
                <a:lnTo>
                  <a:pt x="10749378" y="2484807"/>
                </a:lnTo>
                <a:cubicBezTo>
                  <a:pt x="10744545" y="2501155"/>
                  <a:pt x="10742916" y="2525175"/>
                  <a:pt x="10724478" y="2526235"/>
                </a:cubicBezTo>
                <a:cubicBezTo>
                  <a:pt x="10698700" y="2515356"/>
                  <a:pt x="10712506" y="2488725"/>
                  <a:pt x="10717316" y="2466301"/>
                </a:cubicBezTo>
                <a:cubicBezTo>
                  <a:pt x="10697240" y="2474819"/>
                  <a:pt x="10667684" y="2477103"/>
                  <a:pt x="10660741" y="2448976"/>
                </a:cubicBezTo>
                <a:cubicBezTo>
                  <a:pt x="10666317" y="2434050"/>
                  <a:pt x="10672841" y="2421590"/>
                  <a:pt x="10682453" y="2417143"/>
                </a:cubicBezTo>
                <a:cubicBezTo>
                  <a:pt x="10624269" y="2401152"/>
                  <a:pt x="10641117" y="2336484"/>
                  <a:pt x="10703289" y="2361909"/>
                </a:cubicBezTo>
                <a:cubicBezTo>
                  <a:pt x="10692609" y="2338778"/>
                  <a:pt x="10665546" y="2322729"/>
                  <a:pt x="10678257" y="2290500"/>
                </a:cubicBezTo>
                <a:cubicBezTo>
                  <a:pt x="10681243" y="2291819"/>
                  <a:pt x="10682518" y="2287779"/>
                  <a:pt x="10684079" y="2285400"/>
                </a:cubicBezTo>
                <a:lnTo>
                  <a:pt x="10700981" y="2291680"/>
                </a:lnTo>
                <a:lnTo>
                  <a:pt x="10688641" y="2275943"/>
                </a:lnTo>
                <a:cubicBezTo>
                  <a:pt x="10662421" y="2243544"/>
                  <a:pt x="10631721" y="2213048"/>
                  <a:pt x="10586707" y="2205125"/>
                </a:cubicBezTo>
                <a:cubicBezTo>
                  <a:pt x="10552316" y="2198586"/>
                  <a:pt x="10500554" y="2200157"/>
                  <a:pt x="10485449" y="2220471"/>
                </a:cubicBezTo>
                <a:cubicBezTo>
                  <a:pt x="10472141" y="2239033"/>
                  <a:pt x="10474057" y="2273996"/>
                  <a:pt x="10477006" y="2291593"/>
                </a:cubicBezTo>
                <a:cubicBezTo>
                  <a:pt x="10492910" y="2386203"/>
                  <a:pt x="10624859" y="2391547"/>
                  <a:pt x="10614913" y="2277674"/>
                </a:cubicBezTo>
                <a:cubicBezTo>
                  <a:pt x="10597675" y="2254272"/>
                  <a:pt x="10545722" y="2226225"/>
                  <a:pt x="10527418" y="2253781"/>
                </a:cubicBezTo>
                <a:cubicBezTo>
                  <a:pt x="10519445" y="2266044"/>
                  <a:pt x="10522577" y="2295943"/>
                  <a:pt x="10545106" y="2299278"/>
                </a:cubicBezTo>
                <a:cubicBezTo>
                  <a:pt x="10556039" y="2279157"/>
                  <a:pt x="10517543" y="2278443"/>
                  <a:pt x="10538563" y="2255141"/>
                </a:cubicBezTo>
                <a:cubicBezTo>
                  <a:pt x="10575813" y="2251741"/>
                  <a:pt x="10575376" y="2307051"/>
                  <a:pt x="10545868" y="2314891"/>
                </a:cubicBezTo>
                <a:cubicBezTo>
                  <a:pt x="10513874" y="2301773"/>
                  <a:pt x="10496678" y="2262095"/>
                  <a:pt x="10520486" y="2235952"/>
                </a:cubicBezTo>
                <a:cubicBezTo>
                  <a:pt x="10538290" y="2215303"/>
                  <a:pt x="10601873" y="2233213"/>
                  <a:pt x="10623551" y="2266214"/>
                </a:cubicBezTo>
                <a:cubicBezTo>
                  <a:pt x="10659611" y="2319828"/>
                  <a:pt x="10601317" y="2397439"/>
                  <a:pt x="10534173" y="2392214"/>
                </a:cubicBezTo>
                <a:cubicBezTo>
                  <a:pt x="10491599" y="2376458"/>
                  <a:pt x="10482560" y="2366863"/>
                  <a:pt x="10464026" y="2338306"/>
                </a:cubicBezTo>
                <a:cubicBezTo>
                  <a:pt x="10442400" y="2306346"/>
                  <a:pt x="10412097" y="2259349"/>
                  <a:pt x="10450841" y="2205179"/>
                </a:cubicBezTo>
                <a:cubicBezTo>
                  <a:pt x="10486095" y="2156597"/>
                  <a:pt x="10577991" y="2163593"/>
                  <a:pt x="10648587" y="2209552"/>
                </a:cubicBezTo>
                <a:cubicBezTo>
                  <a:pt x="10638191" y="2176444"/>
                  <a:pt x="10633098" y="2140586"/>
                  <a:pt x="10658402" y="2093717"/>
                </a:cubicBezTo>
                <a:cubicBezTo>
                  <a:pt x="10673876" y="2085278"/>
                  <a:pt x="10688257" y="2075847"/>
                  <a:pt x="10705268" y="2073179"/>
                </a:cubicBezTo>
                <a:cubicBezTo>
                  <a:pt x="10773412" y="2094632"/>
                  <a:pt x="10807026" y="2153785"/>
                  <a:pt x="10761156" y="2203278"/>
                </a:cubicBezTo>
                <a:cubicBezTo>
                  <a:pt x="10729663" y="2213296"/>
                  <a:pt x="10690076" y="2168817"/>
                  <a:pt x="10720655" y="2140064"/>
                </a:cubicBezTo>
                <a:lnTo>
                  <a:pt x="10746291" y="2151391"/>
                </a:lnTo>
                <a:cubicBezTo>
                  <a:pt x="10755670" y="2163682"/>
                  <a:pt x="10735032" y="2173404"/>
                  <a:pt x="10738343" y="2185560"/>
                </a:cubicBezTo>
                <a:cubicBezTo>
                  <a:pt x="10789317" y="2189242"/>
                  <a:pt x="10754818" y="2120533"/>
                  <a:pt x="10734584" y="2108537"/>
                </a:cubicBezTo>
                <a:cubicBezTo>
                  <a:pt x="10715871" y="2097723"/>
                  <a:pt x="10694263" y="2100397"/>
                  <a:pt x="10677202" y="2102024"/>
                </a:cubicBezTo>
                <a:cubicBezTo>
                  <a:pt x="10627822" y="2169571"/>
                  <a:pt x="10678428" y="2233176"/>
                  <a:pt x="10727365" y="2287881"/>
                </a:cubicBezTo>
                <a:lnTo>
                  <a:pt x="10748466" y="2312264"/>
                </a:lnTo>
                <a:lnTo>
                  <a:pt x="10749067" y="2304470"/>
                </a:lnTo>
                <a:cubicBezTo>
                  <a:pt x="10747525" y="2287894"/>
                  <a:pt x="10740636" y="2271905"/>
                  <a:pt x="10756715" y="2257145"/>
                </a:cubicBezTo>
                <a:cubicBezTo>
                  <a:pt x="10760175" y="2259697"/>
                  <a:pt x="10762449" y="2259168"/>
                  <a:pt x="10764436" y="2256977"/>
                </a:cubicBezTo>
                <a:cubicBezTo>
                  <a:pt x="10794344" y="2275817"/>
                  <a:pt x="10793474" y="2306630"/>
                  <a:pt x="10806145" y="2332175"/>
                </a:cubicBezTo>
                <a:cubicBezTo>
                  <a:pt x="10822000" y="2318211"/>
                  <a:pt x="10838119" y="2282884"/>
                  <a:pt x="10866413" y="2298454"/>
                </a:cubicBezTo>
                <a:cubicBezTo>
                  <a:pt x="10885038" y="2308218"/>
                  <a:pt x="10886383" y="2328247"/>
                  <a:pt x="10869693" y="2360253"/>
                </a:cubicBezTo>
                <a:cubicBezTo>
                  <a:pt x="10920879" y="2354740"/>
                  <a:pt x="10937703" y="2391382"/>
                  <a:pt x="10924153" y="2413004"/>
                </a:cubicBezTo>
                <a:lnTo>
                  <a:pt x="10915806" y="2420618"/>
                </a:lnTo>
                <a:lnTo>
                  <a:pt x="10952070" y="2430798"/>
                </a:lnTo>
                <a:cubicBezTo>
                  <a:pt x="11009803" y="2441093"/>
                  <a:pt x="11070963" y="2433054"/>
                  <a:pt x="11087150" y="2379064"/>
                </a:cubicBezTo>
                <a:cubicBezTo>
                  <a:pt x="11094378" y="2355762"/>
                  <a:pt x="11078972" y="2318893"/>
                  <a:pt x="11048176" y="2305286"/>
                </a:cubicBezTo>
                <a:cubicBezTo>
                  <a:pt x="11038339" y="2300940"/>
                  <a:pt x="10998525" y="2286915"/>
                  <a:pt x="10996171" y="2320012"/>
                </a:cubicBezTo>
                <a:cubicBezTo>
                  <a:pt x="10998697" y="2337434"/>
                  <a:pt x="11012785" y="2321749"/>
                  <a:pt x="11024232" y="2324768"/>
                </a:cubicBezTo>
                <a:cubicBezTo>
                  <a:pt x="11066658" y="2353705"/>
                  <a:pt x="11019730" y="2382394"/>
                  <a:pt x="10991473" y="2347999"/>
                </a:cubicBezTo>
                <a:cubicBezTo>
                  <a:pt x="10980988" y="2334704"/>
                  <a:pt x="10977696" y="2301659"/>
                  <a:pt x="10980007" y="2297585"/>
                </a:cubicBezTo>
                <a:cubicBezTo>
                  <a:pt x="10985470" y="2285223"/>
                  <a:pt x="11009787" y="2277625"/>
                  <a:pt x="11025597" y="2280024"/>
                </a:cubicBezTo>
                <a:cubicBezTo>
                  <a:pt x="11076261" y="2289162"/>
                  <a:pt x="11124393" y="2349153"/>
                  <a:pt x="11118036" y="2377425"/>
                </a:cubicBezTo>
                <a:cubicBezTo>
                  <a:pt x="11112295" y="2405460"/>
                  <a:pt x="11081436" y="2429020"/>
                  <a:pt x="11060780" y="2438745"/>
                </a:cubicBezTo>
                <a:cubicBezTo>
                  <a:pt x="11043204" y="2447284"/>
                  <a:pt x="11027668" y="2441949"/>
                  <a:pt x="11005780" y="2452149"/>
                </a:cubicBezTo>
                <a:cubicBezTo>
                  <a:pt x="11039943" y="2478963"/>
                  <a:pt x="11079564" y="2506150"/>
                  <a:pt x="11093738" y="2543493"/>
                </a:cubicBezTo>
                <a:cubicBezTo>
                  <a:pt x="11098097" y="2555610"/>
                  <a:pt x="11103685" y="2579988"/>
                  <a:pt x="11102209" y="2592584"/>
                </a:cubicBezTo>
                <a:cubicBezTo>
                  <a:pt x="11100421" y="2607334"/>
                  <a:pt x="11095888" y="2619980"/>
                  <a:pt x="11089439" y="2630346"/>
                </a:cubicBezTo>
                <a:close/>
                <a:moveTo>
                  <a:pt x="6215524" y="13663043"/>
                </a:moveTo>
                <a:cubicBezTo>
                  <a:pt x="6209635" y="13657888"/>
                  <a:pt x="6208762" y="13648311"/>
                  <a:pt x="6199951" y="13652077"/>
                </a:cubicBezTo>
                <a:cubicBezTo>
                  <a:pt x="6196603" y="13660810"/>
                  <a:pt x="6198609" y="13667824"/>
                  <a:pt x="6207388" y="13672214"/>
                </a:cubicBezTo>
                <a:cubicBezTo>
                  <a:pt x="6209465" y="13667514"/>
                  <a:pt x="6213924" y="13668974"/>
                  <a:pt x="6215524" y="13663043"/>
                </a:cubicBezTo>
                <a:close/>
                <a:moveTo>
                  <a:pt x="10364272" y="4281203"/>
                </a:moveTo>
                <a:cubicBezTo>
                  <a:pt x="10365378" y="4276982"/>
                  <a:pt x="10364852" y="4272828"/>
                  <a:pt x="10361736" y="4268901"/>
                </a:cubicBezTo>
                <a:cubicBezTo>
                  <a:pt x="10369441" y="4259553"/>
                  <a:pt x="10341000" y="4263820"/>
                  <a:pt x="10348466" y="4253857"/>
                </a:cubicBezTo>
                <a:cubicBezTo>
                  <a:pt x="10327631" y="4246691"/>
                  <a:pt x="10324284" y="4272757"/>
                  <a:pt x="10316014" y="4283385"/>
                </a:cubicBezTo>
                <a:cubicBezTo>
                  <a:pt x="10286664" y="4320915"/>
                  <a:pt x="10258935" y="4361712"/>
                  <a:pt x="10229308" y="4402181"/>
                </a:cubicBezTo>
                <a:cubicBezTo>
                  <a:pt x="10111883" y="4560453"/>
                  <a:pt x="9977332" y="4697385"/>
                  <a:pt x="9870047" y="4870850"/>
                </a:cubicBezTo>
                <a:cubicBezTo>
                  <a:pt x="9878666" y="4884860"/>
                  <a:pt x="9902648" y="4861790"/>
                  <a:pt x="9920116" y="4868488"/>
                </a:cubicBezTo>
                <a:cubicBezTo>
                  <a:pt x="9938645" y="4827707"/>
                  <a:pt x="9973562" y="4797227"/>
                  <a:pt x="10001353" y="4762068"/>
                </a:cubicBezTo>
                <a:cubicBezTo>
                  <a:pt x="10046917" y="4705177"/>
                  <a:pt x="10078856" y="4660630"/>
                  <a:pt x="10120248" y="4603936"/>
                </a:cubicBezTo>
                <a:cubicBezTo>
                  <a:pt x="10191316" y="4507815"/>
                  <a:pt x="10269348" y="4408650"/>
                  <a:pt x="10336017" y="4316707"/>
                </a:cubicBezTo>
                <a:cubicBezTo>
                  <a:pt x="10342927" y="4307136"/>
                  <a:pt x="10360950" y="4293867"/>
                  <a:pt x="10364272" y="4281203"/>
                </a:cubicBezTo>
                <a:close/>
                <a:moveTo>
                  <a:pt x="10632663" y="3677875"/>
                </a:moveTo>
                <a:cubicBezTo>
                  <a:pt x="10632402" y="3663479"/>
                  <a:pt x="10625825" y="3634560"/>
                  <a:pt x="10611498" y="3640471"/>
                </a:cubicBezTo>
                <a:cubicBezTo>
                  <a:pt x="10618758" y="3652860"/>
                  <a:pt x="10615100" y="3672665"/>
                  <a:pt x="10632663" y="3677875"/>
                </a:cubicBezTo>
                <a:close/>
                <a:moveTo>
                  <a:pt x="10219005" y="4629319"/>
                </a:moveTo>
                <a:cubicBezTo>
                  <a:pt x="10221755" y="4624430"/>
                  <a:pt x="10223462" y="4619700"/>
                  <a:pt x="10223463" y="4615365"/>
                </a:cubicBezTo>
                <a:cubicBezTo>
                  <a:pt x="10216412" y="4620921"/>
                  <a:pt x="10208406" y="4624014"/>
                  <a:pt x="10200061" y="4624408"/>
                </a:cubicBezTo>
                <a:cubicBezTo>
                  <a:pt x="10192167" y="4634183"/>
                  <a:pt x="10204169" y="4635915"/>
                  <a:pt x="10200398" y="4644450"/>
                </a:cubicBezTo>
                <a:cubicBezTo>
                  <a:pt x="10188697" y="4648972"/>
                  <a:pt x="10178667" y="4657802"/>
                  <a:pt x="10167255" y="4663982"/>
                </a:cubicBezTo>
                <a:lnTo>
                  <a:pt x="10183919" y="4671345"/>
                </a:lnTo>
                <a:cubicBezTo>
                  <a:pt x="10193100" y="4660099"/>
                  <a:pt x="10210752" y="4643988"/>
                  <a:pt x="10219005" y="4629319"/>
                </a:cubicBezTo>
                <a:close/>
                <a:moveTo>
                  <a:pt x="6576552" y="12876262"/>
                </a:moveTo>
                <a:cubicBezTo>
                  <a:pt x="6532640" y="12910094"/>
                  <a:pt x="6528504" y="12957405"/>
                  <a:pt x="6484769" y="13013838"/>
                </a:cubicBezTo>
                <a:cubicBezTo>
                  <a:pt x="6467860" y="13003807"/>
                  <a:pt x="6464181" y="12991433"/>
                  <a:pt x="6445854" y="12982311"/>
                </a:cubicBezTo>
                <a:cubicBezTo>
                  <a:pt x="6438595" y="12950439"/>
                  <a:pt x="6493966" y="12869972"/>
                  <a:pt x="6523421" y="12834359"/>
                </a:cubicBezTo>
                <a:cubicBezTo>
                  <a:pt x="6547088" y="12841745"/>
                  <a:pt x="6568106" y="12855127"/>
                  <a:pt x="6576552" y="12876262"/>
                </a:cubicBezTo>
                <a:close/>
                <a:moveTo>
                  <a:pt x="10338204" y="4375489"/>
                </a:moveTo>
                <a:cubicBezTo>
                  <a:pt x="10338992" y="4374482"/>
                  <a:pt x="10338570" y="4373052"/>
                  <a:pt x="10336110" y="4370818"/>
                </a:cubicBezTo>
                <a:cubicBezTo>
                  <a:pt x="10332754" y="4374946"/>
                  <a:pt x="10310221" y="4371621"/>
                  <a:pt x="10320827" y="4383448"/>
                </a:cubicBezTo>
                <a:cubicBezTo>
                  <a:pt x="10322590" y="4377724"/>
                  <a:pt x="10335840" y="4378509"/>
                  <a:pt x="10338204" y="4375489"/>
                </a:cubicBezTo>
                <a:close/>
                <a:moveTo>
                  <a:pt x="10287773" y="4491774"/>
                </a:moveTo>
                <a:cubicBezTo>
                  <a:pt x="10259232" y="4493956"/>
                  <a:pt x="10227538" y="4487093"/>
                  <a:pt x="10208407" y="4515367"/>
                </a:cubicBezTo>
                <a:cubicBezTo>
                  <a:pt x="10237853" y="4514605"/>
                  <a:pt x="10267110" y="4514270"/>
                  <a:pt x="10287773" y="4491774"/>
                </a:cubicBezTo>
                <a:close/>
                <a:moveTo>
                  <a:pt x="6657332" y="12717681"/>
                </a:moveTo>
                <a:cubicBezTo>
                  <a:pt x="6647785" y="12705831"/>
                  <a:pt x="6647005" y="12681062"/>
                  <a:pt x="6627927" y="12679247"/>
                </a:cubicBezTo>
                <a:cubicBezTo>
                  <a:pt x="6626461" y="12696409"/>
                  <a:pt x="6633085" y="12712565"/>
                  <a:pt x="6646521" y="12727152"/>
                </a:cubicBezTo>
                <a:cubicBezTo>
                  <a:pt x="6649769" y="12720955"/>
                  <a:pt x="6654460" y="12723027"/>
                  <a:pt x="6657332" y="12717681"/>
                </a:cubicBezTo>
                <a:close/>
                <a:moveTo>
                  <a:pt x="10727483" y="3507080"/>
                </a:moveTo>
                <a:cubicBezTo>
                  <a:pt x="10737521" y="3454390"/>
                  <a:pt x="10743999" y="3423589"/>
                  <a:pt x="10759739" y="3385659"/>
                </a:cubicBezTo>
                <a:cubicBezTo>
                  <a:pt x="10761101" y="3379120"/>
                  <a:pt x="10758397" y="3374865"/>
                  <a:pt x="10754086" y="3371940"/>
                </a:cubicBezTo>
                <a:cubicBezTo>
                  <a:pt x="10730004" y="3401084"/>
                  <a:pt x="10720136" y="3470681"/>
                  <a:pt x="10727483" y="3507080"/>
                </a:cubicBezTo>
                <a:close/>
                <a:moveTo>
                  <a:pt x="10250373" y="4587978"/>
                </a:moveTo>
                <a:cubicBezTo>
                  <a:pt x="10214041" y="4584677"/>
                  <a:pt x="10187307" y="4607041"/>
                  <a:pt x="10148350" y="4596969"/>
                </a:cubicBezTo>
                <a:cubicBezTo>
                  <a:pt x="10143674" y="4604084"/>
                  <a:pt x="10125788" y="4619136"/>
                  <a:pt x="10133830" y="4629830"/>
                </a:cubicBezTo>
                <a:cubicBezTo>
                  <a:pt x="10166343" y="4623282"/>
                  <a:pt x="10198567" y="4615076"/>
                  <a:pt x="10226355" y="4597260"/>
                </a:cubicBezTo>
                <a:cubicBezTo>
                  <a:pt x="10231846" y="4611417"/>
                  <a:pt x="10246814" y="4605279"/>
                  <a:pt x="10250373" y="4587978"/>
                </a:cubicBezTo>
                <a:close/>
                <a:moveTo>
                  <a:pt x="10418951" y="4206446"/>
                </a:moveTo>
                <a:cubicBezTo>
                  <a:pt x="10407452" y="4197795"/>
                  <a:pt x="10403543" y="4207800"/>
                  <a:pt x="10392472" y="4199338"/>
                </a:cubicBezTo>
                <a:cubicBezTo>
                  <a:pt x="10397248" y="4194307"/>
                  <a:pt x="10402979" y="4191738"/>
                  <a:pt x="10407756" y="4186707"/>
                </a:cubicBezTo>
                <a:cubicBezTo>
                  <a:pt x="10399688" y="4184163"/>
                  <a:pt x="10400857" y="4178048"/>
                  <a:pt x="10393405" y="4175266"/>
                </a:cubicBezTo>
                <a:lnTo>
                  <a:pt x="10380583" y="4204286"/>
                </a:lnTo>
                <a:cubicBezTo>
                  <a:pt x="10388925" y="4221234"/>
                  <a:pt x="10410680" y="4217074"/>
                  <a:pt x="10418951" y="4206446"/>
                </a:cubicBezTo>
                <a:close/>
                <a:moveTo>
                  <a:pt x="9182654" y="7009665"/>
                </a:moveTo>
                <a:cubicBezTo>
                  <a:pt x="9181103" y="7001365"/>
                  <a:pt x="9179092" y="6993087"/>
                  <a:pt x="9170049" y="6990954"/>
                </a:cubicBezTo>
                <a:cubicBezTo>
                  <a:pt x="9161733" y="6998582"/>
                  <a:pt x="9169668" y="7011095"/>
                  <a:pt x="9182654" y="7009665"/>
                </a:cubicBezTo>
                <a:close/>
                <a:moveTo>
                  <a:pt x="10672399" y="3644428"/>
                </a:moveTo>
                <a:cubicBezTo>
                  <a:pt x="10664200" y="3607652"/>
                  <a:pt x="10693988" y="3566748"/>
                  <a:pt x="10681018" y="3535005"/>
                </a:cubicBezTo>
                <a:cubicBezTo>
                  <a:pt x="10660322" y="3551873"/>
                  <a:pt x="10649730" y="3583916"/>
                  <a:pt x="10618029" y="3584191"/>
                </a:cubicBezTo>
                <a:cubicBezTo>
                  <a:pt x="10589273" y="3562815"/>
                  <a:pt x="10610089" y="3504175"/>
                  <a:pt x="10651795" y="3516992"/>
                </a:cubicBezTo>
                <a:lnTo>
                  <a:pt x="10692311" y="3477440"/>
                </a:lnTo>
                <a:lnTo>
                  <a:pt x="10697475" y="3472399"/>
                </a:lnTo>
                <a:cubicBezTo>
                  <a:pt x="10701724" y="3438573"/>
                  <a:pt x="10717080" y="3396903"/>
                  <a:pt x="10713862" y="3368449"/>
                </a:cubicBezTo>
                <a:lnTo>
                  <a:pt x="10713690" y="3368464"/>
                </a:lnTo>
                <a:lnTo>
                  <a:pt x="10681075" y="3371168"/>
                </a:lnTo>
                <a:cubicBezTo>
                  <a:pt x="10605572" y="3391522"/>
                  <a:pt x="10541328" y="3503887"/>
                  <a:pt x="10577805" y="3580700"/>
                </a:cubicBezTo>
                <a:cubicBezTo>
                  <a:pt x="10593570" y="3614188"/>
                  <a:pt x="10631267" y="3634924"/>
                  <a:pt x="10672399" y="3644428"/>
                </a:cubicBezTo>
                <a:close/>
                <a:moveTo>
                  <a:pt x="6644818" y="12761001"/>
                </a:moveTo>
                <a:cubicBezTo>
                  <a:pt x="6652369" y="12753142"/>
                  <a:pt x="6642144" y="12735904"/>
                  <a:pt x="6633352" y="12739652"/>
                </a:cubicBezTo>
                <a:cubicBezTo>
                  <a:pt x="6634983" y="12747496"/>
                  <a:pt x="6640302" y="12753918"/>
                  <a:pt x="6644818" y="12761001"/>
                </a:cubicBezTo>
                <a:close/>
                <a:moveTo>
                  <a:pt x="6419952" y="13270327"/>
                </a:moveTo>
                <a:cubicBezTo>
                  <a:pt x="6417336" y="13268152"/>
                  <a:pt x="6418038" y="13265407"/>
                  <a:pt x="6416277" y="13263611"/>
                </a:cubicBezTo>
                <a:cubicBezTo>
                  <a:pt x="6413351" y="13267920"/>
                  <a:pt x="6408818" y="13273553"/>
                  <a:pt x="6415658" y="13276575"/>
                </a:cubicBezTo>
                <a:cubicBezTo>
                  <a:pt x="6417215" y="13274209"/>
                  <a:pt x="6418584" y="13272267"/>
                  <a:pt x="6419952" y="13270327"/>
                </a:cubicBezTo>
                <a:close/>
                <a:moveTo>
                  <a:pt x="10835599" y="3283568"/>
                </a:moveTo>
                <a:cubicBezTo>
                  <a:pt x="10837022" y="3282220"/>
                  <a:pt x="10838250" y="3280595"/>
                  <a:pt x="10838291" y="3277043"/>
                </a:cubicBezTo>
                <a:lnTo>
                  <a:pt x="10824780" y="3271794"/>
                </a:lnTo>
                <a:lnTo>
                  <a:pt x="10819164" y="3269612"/>
                </a:lnTo>
                <a:lnTo>
                  <a:pt x="10821952" y="3273786"/>
                </a:lnTo>
                <a:lnTo>
                  <a:pt x="10831733" y="3288427"/>
                </a:lnTo>
                <a:cubicBezTo>
                  <a:pt x="10832557" y="3285986"/>
                  <a:pt x="10834176" y="3284916"/>
                  <a:pt x="10835599" y="3283568"/>
                </a:cubicBezTo>
                <a:close/>
                <a:moveTo>
                  <a:pt x="10365596" y="4349160"/>
                </a:moveTo>
                <a:cubicBezTo>
                  <a:pt x="10352929" y="4346623"/>
                  <a:pt x="10337824" y="4336889"/>
                  <a:pt x="10333461" y="4354854"/>
                </a:cubicBezTo>
                <a:cubicBezTo>
                  <a:pt x="10348088" y="4363358"/>
                  <a:pt x="10356032" y="4354626"/>
                  <a:pt x="10365596" y="4349160"/>
                </a:cubicBezTo>
                <a:close/>
                <a:moveTo>
                  <a:pt x="10658944" y="3691018"/>
                </a:moveTo>
                <a:cubicBezTo>
                  <a:pt x="10659717" y="3671977"/>
                  <a:pt x="10662334" y="3652222"/>
                  <a:pt x="10638247" y="3650250"/>
                </a:cubicBezTo>
                <a:cubicBezTo>
                  <a:pt x="10639081" y="3667960"/>
                  <a:pt x="10646579" y="3680963"/>
                  <a:pt x="10658944" y="3691018"/>
                </a:cubicBezTo>
                <a:close/>
                <a:moveTo>
                  <a:pt x="10285907" y="4539918"/>
                </a:moveTo>
                <a:cubicBezTo>
                  <a:pt x="10244558" y="4558374"/>
                  <a:pt x="10189841" y="4542360"/>
                  <a:pt x="10157663" y="4586292"/>
                </a:cubicBezTo>
                <a:cubicBezTo>
                  <a:pt x="10157198" y="4589657"/>
                  <a:pt x="10159007" y="4592496"/>
                  <a:pt x="10164084" y="4593719"/>
                </a:cubicBezTo>
                <a:cubicBezTo>
                  <a:pt x="10203863" y="4573039"/>
                  <a:pt x="10257247" y="4587445"/>
                  <a:pt x="10285907" y="4539918"/>
                </a:cubicBezTo>
                <a:close/>
                <a:moveTo>
                  <a:pt x="10314585" y="4477208"/>
                </a:moveTo>
                <a:lnTo>
                  <a:pt x="10309478" y="4486572"/>
                </a:lnTo>
                <a:cubicBezTo>
                  <a:pt x="10309478" y="4486572"/>
                  <a:pt x="10310487" y="4484722"/>
                  <a:pt x="10311747" y="4482410"/>
                </a:cubicBezTo>
                <a:close/>
                <a:moveTo>
                  <a:pt x="9180615" y="7045371"/>
                </a:moveTo>
                <a:cubicBezTo>
                  <a:pt x="9167012" y="7038423"/>
                  <a:pt x="9172268" y="7014644"/>
                  <a:pt x="9150743" y="7014365"/>
                </a:cubicBezTo>
                <a:cubicBezTo>
                  <a:pt x="9147967" y="7033751"/>
                  <a:pt x="9173001" y="7056227"/>
                  <a:pt x="9180615" y="7045371"/>
                </a:cubicBezTo>
                <a:close/>
                <a:moveTo>
                  <a:pt x="10357309" y="4389876"/>
                </a:moveTo>
                <a:cubicBezTo>
                  <a:pt x="10330742" y="4385278"/>
                  <a:pt x="10306612" y="4387879"/>
                  <a:pt x="10290071" y="4409135"/>
                </a:cubicBezTo>
                <a:cubicBezTo>
                  <a:pt x="10305465" y="4420528"/>
                  <a:pt x="10340467" y="4404878"/>
                  <a:pt x="10357309" y="4389876"/>
                </a:cubicBezTo>
                <a:close/>
                <a:moveTo>
                  <a:pt x="6269250" y="13645421"/>
                </a:moveTo>
                <a:cubicBezTo>
                  <a:pt x="6279425" y="13613151"/>
                  <a:pt x="6234016" y="13594620"/>
                  <a:pt x="6217148" y="13622400"/>
                </a:cubicBezTo>
                <a:cubicBezTo>
                  <a:pt x="6225370" y="13632671"/>
                  <a:pt x="6255692" y="13646069"/>
                  <a:pt x="6269250" y="13645421"/>
                </a:cubicBezTo>
                <a:close/>
                <a:moveTo>
                  <a:pt x="10696923" y="3624660"/>
                </a:moveTo>
                <a:cubicBezTo>
                  <a:pt x="10697458" y="3605005"/>
                  <a:pt x="10706082" y="3584333"/>
                  <a:pt x="10708511" y="3565004"/>
                </a:cubicBezTo>
                <a:cubicBezTo>
                  <a:pt x="10709766" y="3551787"/>
                  <a:pt x="10714555" y="3529421"/>
                  <a:pt x="10704886" y="3519028"/>
                </a:cubicBezTo>
                <a:cubicBezTo>
                  <a:pt x="10702488" y="3556732"/>
                  <a:pt x="10669774" y="3601953"/>
                  <a:pt x="10696923" y="3624660"/>
                </a:cubicBezTo>
                <a:close/>
                <a:moveTo>
                  <a:pt x="6541340" y="13037027"/>
                </a:moveTo>
                <a:cubicBezTo>
                  <a:pt x="6532776" y="13026591"/>
                  <a:pt x="6552880" y="13010910"/>
                  <a:pt x="6550492" y="12999110"/>
                </a:cubicBezTo>
                <a:cubicBezTo>
                  <a:pt x="6535725" y="13008448"/>
                  <a:pt x="6536938" y="13017171"/>
                  <a:pt x="6527584" y="13031460"/>
                </a:cubicBezTo>
                <a:cubicBezTo>
                  <a:pt x="6532293" y="13034565"/>
                  <a:pt x="6537942" y="13040131"/>
                  <a:pt x="6541340" y="13037027"/>
                </a:cubicBezTo>
                <a:close/>
                <a:moveTo>
                  <a:pt x="10477550" y="4129301"/>
                </a:moveTo>
                <a:cubicBezTo>
                  <a:pt x="10459125" y="4137482"/>
                  <a:pt x="10439029" y="4141355"/>
                  <a:pt x="10415780" y="4136184"/>
                </a:cubicBezTo>
                <a:lnTo>
                  <a:pt x="10399375" y="4173313"/>
                </a:lnTo>
                <a:cubicBezTo>
                  <a:pt x="10406500" y="4177991"/>
                  <a:pt x="10409517" y="4171163"/>
                  <a:pt x="10415110" y="4170063"/>
                </a:cubicBezTo>
                <a:cubicBezTo>
                  <a:pt x="10420213" y="4163137"/>
                  <a:pt x="10413377" y="4160116"/>
                  <a:pt x="10412271" y="4154527"/>
                </a:cubicBezTo>
                <a:cubicBezTo>
                  <a:pt x="10429352" y="4140140"/>
                  <a:pt x="10475146" y="4153233"/>
                  <a:pt x="10477550" y="4129301"/>
                </a:cubicBezTo>
                <a:close/>
                <a:moveTo>
                  <a:pt x="6260397" y="13674699"/>
                </a:moveTo>
                <a:cubicBezTo>
                  <a:pt x="6249185" y="13663108"/>
                  <a:pt x="6249173" y="13680464"/>
                  <a:pt x="6241773" y="13678726"/>
                </a:cubicBezTo>
                <a:cubicBezTo>
                  <a:pt x="6241278" y="13668295"/>
                  <a:pt x="6232588" y="13661391"/>
                  <a:pt x="6223471" y="13654299"/>
                </a:cubicBezTo>
                <a:cubicBezTo>
                  <a:pt x="6214094" y="13659347"/>
                  <a:pt x="6222614" y="13675878"/>
                  <a:pt x="6231731" y="13682970"/>
                </a:cubicBezTo>
                <a:cubicBezTo>
                  <a:pt x="6242111" y="13681428"/>
                  <a:pt x="6255449" y="13689365"/>
                  <a:pt x="6260397" y="13674699"/>
                </a:cubicBezTo>
                <a:close/>
                <a:moveTo>
                  <a:pt x="10310240" y="4514573"/>
                </a:moveTo>
                <a:cubicBezTo>
                  <a:pt x="10311428" y="4511631"/>
                  <a:pt x="10311049" y="4507287"/>
                  <a:pt x="10308282" y="4500836"/>
                </a:cubicBezTo>
                <a:cubicBezTo>
                  <a:pt x="10291239" y="4511669"/>
                  <a:pt x="10270905" y="4514926"/>
                  <a:pt x="10253007" y="4525381"/>
                </a:cubicBezTo>
                <a:cubicBezTo>
                  <a:pt x="10229066" y="4527556"/>
                  <a:pt x="10203693" y="4526036"/>
                  <a:pt x="10185769" y="4544641"/>
                </a:cubicBezTo>
                <a:cubicBezTo>
                  <a:pt x="10220555" y="4554910"/>
                  <a:pt x="10251976" y="4530027"/>
                  <a:pt x="10279412" y="4522256"/>
                </a:cubicBezTo>
                <a:cubicBezTo>
                  <a:pt x="10289008" y="4519609"/>
                  <a:pt x="10306675" y="4523399"/>
                  <a:pt x="10310240" y="4514573"/>
                </a:cubicBezTo>
                <a:close/>
                <a:moveTo>
                  <a:pt x="10822201" y="3360723"/>
                </a:moveTo>
                <a:cubicBezTo>
                  <a:pt x="10807900" y="3353894"/>
                  <a:pt x="10802108" y="3341644"/>
                  <a:pt x="10780767" y="3340375"/>
                </a:cubicBezTo>
                <a:cubicBezTo>
                  <a:pt x="10782830" y="3357608"/>
                  <a:pt x="10801245" y="3363194"/>
                  <a:pt x="10815643" y="3372106"/>
                </a:cubicBezTo>
                <a:cubicBezTo>
                  <a:pt x="10816627" y="3366421"/>
                  <a:pt x="10819414" y="3363571"/>
                  <a:pt x="10822201" y="3360723"/>
                </a:cubicBezTo>
                <a:close/>
                <a:moveTo>
                  <a:pt x="9144267" y="7160786"/>
                </a:moveTo>
                <a:cubicBezTo>
                  <a:pt x="9146388" y="7151504"/>
                  <a:pt x="9142260" y="7147833"/>
                  <a:pt x="9138132" y="7144162"/>
                </a:cubicBezTo>
                <a:lnTo>
                  <a:pt x="9137739" y="7143107"/>
                </a:lnTo>
                <a:lnTo>
                  <a:pt x="9131993" y="7127547"/>
                </a:lnTo>
                <a:lnTo>
                  <a:pt x="9139003" y="7126564"/>
                </a:lnTo>
                <a:lnTo>
                  <a:pt x="9141711" y="7126183"/>
                </a:lnTo>
                <a:cubicBezTo>
                  <a:pt x="9144999" y="7127986"/>
                  <a:pt x="9148060" y="7129864"/>
                  <a:pt x="9150057" y="7125276"/>
                </a:cubicBezTo>
                <a:lnTo>
                  <a:pt x="9139860" y="7115351"/>
                </a:lnTo>
                <a:lnTo>
                  <a:pt x="9138723" y="7114244"/>
                </a:lnTo>
                <a:cubicBezTo>
                  <a:pt x="9137312" y="7111746"/>
                  <a:pt x="9136474" y="7109104"/>
                  <a:pt x="9136712" y="7106595"/>
                </a:cubicBezTo>
                <a:lnTo>
                  <a:pt x="9141039" y="7099922"/>
                </a:lnTo>
                <a:lnTo>
                  <a:pt x="9141157" y="7099741"/>
                </a:lnTo>
                <a:cubicBezTo>
                  <a:pt x="9152247" y="7097985"/>
                  <a:pt x="9154862" y="7120712"/>
                  <a:pt x="9165625" y="7108224"/>
                </a:cubicBezTo>
                <a:cubicBezTo>
                  <a:pt x="9157724" y="7096176"/>
                  <a:pt x="9147202" y="7086667"/>
                  <a:pt x="9143244" y="7071053"/>
                </a:cubicBezTo>
                <a:cubicBezTo>
                  <a:pt x="9152647" y="7059134"/>
                  <a:pt x="9151684" y="7046108"/>
                  <a:pt x="9134102" y="7042265"/>
                </a:cubicBezTo>
                <a:cubicBezTo>
                  <a:pt x="9121702" y="7064227"/>
                  <a:pt x="9112726" y="7113533"/>
                  <a:pt x="9116201" y="7147888"/>
                </a:cubicBezTo>
                <a:cubicBezTo>
                  <a:pt x="9117457" y="7158554"/>
                  <a:pt x="9107326" y="7185970"/>
                  <a:pt x="9131727" y="7180893"/>
                </a:cubicBezTo>
                <a:cubicBezTo>
                  <a:pt x="9132559" y="7166790"/>
                  <a:pt x="9111413" y="7159001"/>
                  <a:pt x="9123934" y="7144978"/>
                </a:cubicBezTo>
                <a:lnTo>
                  <a:pt x="9136831" y="7155003"/>
                </a:lnTo>
                <a:close/>
                <a:moveTo>
                  <a:pt x="9206742" y="7025659"/>
                </a:moveTo>
                <a:cubicBezTo>
                  <a:pt x="9208704" y="7014294"/>
                  <a:pt x="9203609" y="7008588"/>
                  <a:pt x="9194139" y="7006945"/>
                </a:cubicBezTo>
                <a:cubicBezTo>
                  <a:pt x="9195258" y="7015750"/>
                  <a:pt x="9195514" y="7025557"/>
                  <a:pt x="9206742" y="7025659"/>
                </a:cubicBezTo>
                <a:close/>
                <a:moveTo>
                  <a:pt x="11093309" y="2759597"/>
                </a:moveTo>
                <a:cubicBezTo>
                  <a:pt x="11093701" y="2741387"/>
                  <a:pt x="11116816" y="2708706"/>
                  <a:pt x="11099927" y="2700733"/>
                </a:cubicBezTo>
                <a:cubicBezTo>
                  <a:pt x="11081859" y="2720836"/>
                  <a:pt x="11085499" y="2740316"/>
                  <a:pt x="11093309" y="2759597"/>
                </a:cubicBezTo>
                <a:close/>
                <a:moveTo>
                  <a:pt x="6416614" y="13353625"/>
                </a:moveTo>
                <a:cubicBezTo>
                  <a:pt x="6417551" y="13350348"/>
                  <a:pt x="6416684" y="13346528"/>
                  <a:pt x="6412478" y="13343906"/>
                </a:cubicBezTo>
                <a:cubicBezTo>
                  <a:pt x="6406713" y="13350014"/>
                  <a:pt x="6405310" y="13355504"/>
                  <a:pt x="6409926" y="13360089"/>
                </a:cubicBezTo>
                <a:cubicBezTo>
                  <a:pt x="6412936" y="13359637"/>
                  <a:pt x="6415677" y="13356902"/>
                  <a:pt x="6416614" y="13353625"/>
                </a:cubicBezTo>
                <a:close/>
                <a:moveTo>
                  <a:pt x="10353985" y="4442476"/>
                </a:moveTo>
                <a:cubicBezTo>
                  <a:pt x="10344157" y="4438134"/>
                  <a:pt x="10321083" y="4445282"/>
                  <a:pt x="10328270" y="4455598"/>
                </a:cubicBezTo>
                <a:cubicBezTo>
                  <a:pt x="10335171" y="4446915"/>
                  <a:pt x="10350954" y="4462050"/>
                  <a:pt x="10353985" y="4442476"/>
                </a:cubicBezTo>
                <a:close/>
                <a:moveTo>
                  <a:pt x="9197195" y="7060986"/>
                </a:moveTo>
                <a:cubicBezTo>
                  <a:pt x="9199075" y="7042134"/>
                  <a:pt x="9188262" y="7034981"/>
                  <a:pt x="9178345" y="7027293"/>
                </a:cubicBezTo>
                <a:cubicBezTo>
                  <a:pt x="9183026" y="7040048"/>
                  <a:pt x="9182403" y="7056935"/>
                  <a:pt x="9197195" y="7060986"/>
                </a:cubicBezTo>
                <a:close/>
                <a:moveTo>
                  <a:pt x="9230594" y="6987884"/>
                </a:moveTo>
                <a:cubicBezTo>
                  <a:pt x="9233041" y="6970399"/>
                  <a:pt x="9223624" y="6963140"/>
                  <a:pt x="9211552" y="6957952"/>
                </a:cubicBezTo>
                <a:cubicBezTo>
                  <a:pt x="9214838" y="6970810"/>
                  <a:pt x="9213716" y="6987268"/>
                  <a:pt x="9230594" y="6987884"/>
                </a:cubicBezTo>
                <a:close/>
                <a:moveTo>
                  <a:pt x="10688465" y="3688760"/>
                </a:moveTo>
                <a:cubicBezTo>
                  <a:pt x="10690204" y="3681367"/>
                  <a:pt x="10685704" y="3678869"/>
                  <a:pt x="10687254" y="3671903"/>
                </a:cubicBezTo>
                <a:cubicBezTo>
                  <a:pt x="10676125" y="3665966"/>
                  <a:pt x="10678845" y="3679409"/>
                  <a:pt x="10676443" y="3685998"/>
                </a:cubicBezTo>
                <a:cubicBezTo>
                  <a:pt x="10680466" y="3687266"/>
                  <a:pt x="10684253" y="3687919"/>
                  <a:pt x="10688465" y="3688760"/>
                </a:cubicBezTo>
                <a:close/>
                <a:moveTo>
                  <a:pt x="6610365" y="12925395"/>
                </a:moveTo>
                <a:cubicBezTo>
                  <a:pt x="6611577" y="12922220"/>
                  <a:pt x="6611346" y="12919303"/>
                  <a:pt x="6608215" y="12916640"/>
                </a:cubicBezTo>
                <a:cubicBezTo>
                  <a:pt x="6605801" y="12923249"/>
                  <a:pt x="6591836" y="12931919"/>
                  <a:pt x="6603851" y="12935693"/>
                </a:cubicBezTo>
                <a:cubicBezTo>
                  <a:pt x="6606496" y="12932001"/>
                  <a:pt x="6609152" y="12928568"/>
                  <a:pt x="6610365" y="12925395"/>
                </a:cubicBezTo>
                <a:close/>
                <a:moveTo>
                  <a:pt x="6567615" y="13024585"/>
                </a:moveTo>
                <a:cubicBezTo>
                  <a:pt x="6564366" y="13021615"/>
                  <a:pt x="6564895" y="13014684"/>
                  <a:pt x="6558809" y="13018136"/>
                </a:cubicBezTo>
                <a:cubicBezTo>
                  <a:pt x="6562057" y="13021106"/>
                  <a:pt x="6561764" y="13028652"/>
                  <a:pt x="6567615" y="13024585"/>
                </a:cubicBezTo>
                <a:close/>
                <a:moveTo>
                  <a:pt x="6262190" y="13716853"/>
                </a:moveTo>
                <a:cubicBezTo>
                  <a:pt x="6259146" y="13712189"/>
                  <a:pt x="6255369" y="13714094"/>
                  <a:pt x="6253301" y="13717329"/>
                </a:cubicBezTo>
                <a:lnTo>
                  <a:pt x="6254576" y="13725206"/>
                </a:lnTo>
                <a:lnTo>
                  <a:pt x="6254670" y="13725785"/>
                </a:lnTo>
                <a:lnTo>
                  <a:pt x="6255531" y="13724978"/>
                </a:lnTo>
                <a:lnTo>
                  <a:pt x="6258698" y="13722012"/>
                </a:lnTo>
                <a:cubicBezTo>
                  <a:pt x="6260195" y="13721077"/>
                  <a:pt x="6261603" y="13719913"/>
                  <a:pt x="6262190" y="13716853"/>
                </a:cubicBezTo>
                <a:close/>
                <a:moveTo>
                  <a:pt x="6579102" y="13002027"/>
                </a:moveTo>
                <a:cubicBezTo>
                  <a:pt x="6576467" y="12998816"/>
                  <a:pt x="6576160" y="12982306"/>
                  <a:pt x="6566676" y="12988861"/>
                </a:cubicBezTo>
                <a:cubicBezTo>
                  <a:pt x="6569500" y="12991645"/>
                  <a:pt x="6569193" y="13008396"/>
                  <a:pt x="6579102" y="13002027"/>
                </a:cubicBezTo>
                <a:close/>
                <a:moveTo>
                  <a:pt x="11066795" y="2848479"/>
                </a:moveTo>
                <a:cubicBezTo>
                  <a:pt x="11057492" y="2841815"/>
                  <a:pt x="11044867" y="2857684"/>
                  <a:pt x="11054309" y="2862878"/>
                </a:cubicBezTo>
                <a:cubicBezTo>
                  <a:pt x="11056426" y="2854621"/>
                  <a:pt x="11067149" y="2860381"/>
                  <a:pt x="11066795" y="2848479"/>
                </a:cubicBezTo>
                <a:close/>
                <a:moveTo>
                  <a:pt x="11140993" y="2682175"/>
                </a:moveTo>
                <a:lnTo>
                  <a:pt x="11136772" y="2683481"/>
                </a:lnTo>
                <a:lnTo>
                  <a:pt x="11133345" y="2684541"/>
                </a:lnTo>
                <a:cubicBezTo>
                  <a:pt x="11131221" y="2685198"/>
                  <a:pt x="11129522" y="2685724"/>
                  <a:pt x="11129522" y="2685724"/>
                </a:cubicBezTo>
                <a:lnTo>
                  <a:pt x="11136772" y="2683481"/>
                </a:lnTo>
                <a:lnTo>
                  <a:pt x="11139718" y="2682570"/>
                </a:lnTo>
                <a:cubicBezTo>
                  <a:pt x="11141417" y="2682044"/>
                  <a:pt x="11142267" y="2681781"/>
                  <a:pt x="11140993" y="2682175"/>
                </a:cubicBezTo>
                <a:close/>
                <a:moveTo>
                  <a:pt x="10612559" y="3880737"/>
                </a:moveTo>
                <a:lnTo>
                  <a:pt x="10598491" y="3874521"/>
                </a:lnTo>
                <a:cubicBezTo>
                  <a:pt x="10592971" y="3885862"/>
                  <a:pt x="10608653" y="3895343"/>
                  <a:pt x="10612559" y="3880737"/>
                </a:cubicBezTo>
                <a:close/>
                <a:moveTo>
                  <a:pt x="6569298" y="13034539"/>
                </a:moveTo>
                <a:cubicBezTo>
                  <a:pt x="6567367" y="13033175"/>
                  <a:pt x="6565247" y="13032238"/>
                  <a:pt x="6563505" y="13030445"/>
                </a:cubicBezTo>
                <a:cubicBezTo>
                  <a:pt x="6561144" y="13033496"/>
                  <a:pt x="6559396" y="13036305"/>
                  <a:pt x="6557034" y="13039356"/>
                </a:cubicBezTo>
                <a:cubicBezTo>
                  <a:pt x="6558965" y="13040721"/>
                  <a:pt x="6560896" y="13042085"/>
                  <a:pt x="6562827" y="13043450"/>
                </a:cubicBezTo>
                <a:cubicBezTo>
                  <a:pt x="6564999" y="13040828"/>
                  <a:pt x="6566936" y="13037590"/>
                  <a:pt x="6569298" y="13034539"/>
                </a:cubicBezTo>
                <a:close/>
                <a:moveTo>
                  <a:pt x="9190491" y="7103111"/>
                </a:moveTo>
                <a:cubicBezTo>
                  <a:pt x="9191630" y="7080577"/>
                  <a:pt x="9163757" y="7038665"/>
                  <a:pt x="9151528" y="7050331"/>
                </a:cubicBezTo>
                <a:cubicBezTo>
                  <a:pt x="9168936" y="7064479"/>
                  <a:pt x="9169174" y="7092994"/>
                  <a:pt x="9190491" y="7103111"/>
                </a:cubicBezTo>
                <a:close/>
                <a:moveTo>
                  <a:pt x="10725670" y="3630620"/>
                </a:moveTo>
                <a:cubicBezTo>
                  <a:pt x="10732549" y="3607216"/>
                  <a:pt x="10732853" y="3571296"/>
                  <a:pt x="10736821" y="3545889"/>
                </a:cubicBezTo>
                <a:cubicBezTo>
                  <a:pt x="10740980" y="3514574"/>
                  <a:pt x="10753616" y="3459461"/>
                  <a:pt x="10739038" y="3513206"/>
                </a:cubicBezTo>
                <a:cubicBezTo>
                  <a:pt x="10724708" y="3545638"/>
                  <a:pt x="10717909" y="3582928"/>
                  <a:pt x="10715496" y="3611444"/>
                </a:cubicBezTo>
                <a:cubicBezTo>
                  <a:pt x="10714568" y="3622766"/>
                  <a:pt x="10702108" y="3641743"/>
                  <a:pt x="10716220" y="3648998"/>
                </a:cubicBezTo>
                <a:cubicBezTo>
                  <a:pt x="10720353" y="3644831"/>
                  <a:pt x="10723377" y="3638421"/>
                  <a:pt x="10725670" y="3630620"/>
                </a:cubicBezTo>
                <a:close/>
                <a:moveTo>
                  <a:pt x="11012557" y="2994456"/>
                </a:moveTo>
                <a:cubicBezTo>
                  <a:pt x="11017844" y="2987101"/>
                  <a:pt x="11005994" y="2974725"/>
                  <a:pt x="11002461" y="2983875"/>
                </a:cubicBezTo>
                <a:cubicBezTo>
                  <a:pt x="11008001" y="2986323"/>
                  <a:pt x="11007869" y="2992385"/>
                  <a:pt x="11012557" y="2994456"/>
                </a:cubicBezTo>
                <a:close/>
                <a:moveTo>
                  <a:pt x="11061919" y="2885645"/>
                </a:moveTo>
                <a:cubicBezTo>
                  <a:pt x="11064004" y="2882225"/>
                  <a:pt x="11064672" y="2878691"/>
                  <a:pt x="11059787" y="2877043"/>
                </a:cubicBezTo>
                <a:cubicBezTo>
                  <a:pt x="11057801" y="2879229"/>
                  <a:pt x="11045356" y="2890071"/>
                  <a:pt x="11055553" y="2893555"/>
                </a:cubicBezTo>
                <a:cubicBezTo>
                  <a:pt x="11056333" y="2892368"/>
                  <a:pt x="11059834" y="2889064"/>
                  <a:pt x="11061919" y="2885645"/>
                </a:cubicBezTo>
                <a:close/>
                <a:moveTo>
                  <a:pt x="6605631" y="12976393"/>
                </a:moveTo>
                <a:cubicBezTo>
                  <a:pt x="6599180" y="12971496"/>
                  <a:pt x="6606799" y="12950812"/>
                  <a:pt x="6594112" y="12955440"/>
                </a:cubicBezTo>
                <a:cubicBezTo>
                  <a:pt x="6597262" y="12960926"/>
                  <a:pt x="6595207" y="12980488"/>
                  <a:pt x="6605631" y="12976393"/>
                </a:cubicBezTo>
                <a:close/>
                <a:moveTo>
                  <a:pt x="8376653" y="8968866"/>
                </a:moveTo>
                <a:cubicBezTo>
                  <a:pt x="8362750" y="8955560"/>
                  <a:pt x="8349695" y="8942630"/>
                  <a:pt x="8329657" y="8931730"/>
                </a:cubicBezTo>
                <a:cubicBezTo>
                  <a:pt x="8326621" y="8947784"/>
                  <a:pt x="8359275" y="8985235"/>
                  <a:pt x="8376653" y="8968866"/>
                </a:cubicBezTo>
                <a:close/>
                <a:moveTo>
                  <a:pt x="6594796" y="13004357"/>
                </a:moveTo>
                <a:cubicBezTo>
                  <a:pt x="6588117" y="12994241"/>
                  <a:pt x="6597327" y="12981424"/>
                  <a:pt x="6586734" y="12972138"/>
                </a:cubicBezTo>
                <a:cubicBezTo>
                  <a:pt x="6576630" y="12983537"/>
                  <a:pt x="6586499" y="13004784"/>
                  <a:pt x="6594796" y="13004357"/>
                </a:cubicBezTo>
                <a:close/>
                <a:moveTo>
                  <a:pt x="6705477" y="12755237"/>
                </a:moveTo>
                <a:lnTo>
                  <a:pt x="6705481" y="12754964"/>
                </a:lnTo>
                <a:lnTo>
                  <a:pt x="6705732" y="12736777"/>
                </a:lnTo>
                <a:cubicBezTo>
                  <a:pt x="6702442" y="12732397"/>
                  <a:pt x="6696368" y="12730858"/>
                  <a:pt x="6689282" y="12735360"/>
                </a:cubicBezTo>
                <a:cubicBezTo>
                  <a:pt x="6691634" y="12738689"/>
                  <a:pt x="6692804" y="12742386"/>
                  <a:pt x="6694825" y="12745887"/>
                </a:cubicBezTo>
                <a:lnTo>
                  <a:pt x="6705112" y="12754917"/>
                </a:lnTo>
                <a:close/>
                <a:moveTo>
                  <a:pt x="10416167" y="4357222"/>
                </a:moveTo>
                <a:cubicBezTo>
                  <a:pt x="10388494" y="4347035"/>
                  <a:pt x="10376627" y="4378518"/>
                  <a:pt x="10354922" y="4383720"/>
                </a:cubicBezTo>
                <a:cubicBezTo>
                  <a:pt x="10362047" y="4388399"/>
                  <a:pt x="10380950" y="4381448"/>
                  <a:pt x="10379704" y="4394670"/>
                </a:cubicBezTo>
                <a:cubicBezTo>
                  <a:pt x="10348320" y="4415999"/>
                  <a:pt x="10312929" y="4427906"/>
                  <a:pt x="10272475" y="4425845"/>
                </a:cubicBezTo>
                <a:cubicBezTo>
                  <a:pt x="10265999" y="4452058"/>
                  <a:pt x="10225970" y="4467527"/>
                  <a:pt x="10239590" y="4489868"/>
                </a:cubicBezTo>
                <a:cubicBezTo>
                  <a:pt x="10265028" y="4479684"/>
                  <a:pt x="10293757" y="4477075"/>
                  <a:pt x="10318529" y="4466087"/>
                </a:cubicBezTo>
                <a:cubicBezTo>
                  <a:pt x="10297431" y="4449113"/>
                  <a:pt x="10274881" y="4475876"/>
                  <a:pt x="10263925" y="4456753"/>
                </a:cubicBezTo>
                <a:cubicBezTo>
                  <a:pt x="10320493" y="4437370"/>
                  <a:pt x="10380504" y="4428689"/>
                  <a:pt x="10416167" y="4357222"/>
                </a:cubicBezTo>
                <a:close/>
                <a:moveTo>
                  <a:pt x="10507479" y="4151156"/>
                </a:moveTo>
                <a:cubicBezTo>
                  <a:pt x="10508666" y="4148883"/>
                  <a:pt x="10508511" y="4145913"/>
                  <a:pt x="10506177" y="4141949"/>
                </a:cubicBezTo>
                <a:cubicBezTo>
                  <a:pt x="10498975" y="4144378"/>
                  <a:pt x="10475134" y="4148637"/>
                  <a:pt x="10483038" y="4160800"/>
                </a:cubicBezTo>
                <a:cubicBezTo>
                  <a:pt x="10488260" y="4158517"/>
                  <a:pt x="10503916" y="4157974"/>
                  <a:pt x="10507479" y="4151156"/>
                </a:cubicBezTo>
                <a:close/>
                <a:moveTo>
                  <a:pt x="9188456" y="7138810"/>
                </a:moveTo>
                <a:cubicBezTo>
                  <a:pt x="9186271" y="7128211"/>
                  <a:pt x="9193846" y="7129525"/>
                  <a:pt x="9193228" y="7121149"/>
                </a:cubicBezTo>
                <a:cubicBezTo>
                  <a:pt x="9182017" y="7114965"/>
                  <a:pt x="9178300" y="7102609"/>
                  <a:pt x="9165799" y="7097918"/>
                </a:cubicBezTo>
                <a:cubicBezTo>
                  <a:pt x="9171584" y="7112927"/>
                  <a:pt x="9172959" y="7131535"/>
                  <a:pt x="9188456" y="7138810"/>
                </a:cubicBezTo>
                <a:close/>
                <a:moveTo>
                  <a:pt x="10438303" y="4317524"/>
                </a:moveTo>
                <a:cubicBezTo>
                  <a:pt x="10427597" y="4303612"/>
                  <a:pt x="10404386" y="4294887"/>
                  <a:pt x="10390790" y="4281739"/>
                </a:cubicBezTo>
                <a:cubicBezTo>
                  <a:pt x="10379490" y="4294599"/>
                  <a:pt x="10352129" y="4312604"/>
                  <a:pt x="10356600" y="4336003"/>
                </a:cubicBezTo>
                <a:cubicBezTo>
                  <a:pt x="10363927" y="4327509"/>
                  <a:pt x="10374459" y="4329102"/>
                  <a:pt x="10384463" y="4328421"/>
                </a:cubicBezTo>
                <a:cubicBezTo>
                  <a:pt x="10388711" y="4321117"/>
                  <a:pt x="10383722" y="4317382"/>
                  <a:pt x="10387355" y="4310316"/>
                </a:cubicBezTo>
                <a:cubicBezTo>
                  <a:pt x="10400589" y="4311572"/>
                  <a:pt x="10410504" y="4313403"/>
                  <a:pt x="10420255" y="4324852"/>
                </a:cubicBezTo>
                <a:cubicBezTo>
                  <a:pt x="10413631" y="4330597"/>
                  <a:pt x="10401114" y="4331188"/>
                  <a:pt x="10413090" y="4341070"/>
                </a:cubicBezTo>
                <a:cubicBezTo>
                  <a:pt x="10424086" y="4339297"/>
                  <a:pt x="10434417" y="4336721"/>
                  <a:pt x="10438303" y="4317524"/>
                </a:cubicBezTo>
                <a:close/>
                <a:moveTo>
                  <a:pt x="10849923" y="3386743"/>
                </a:moveTo>
                <a:cubicBezTo>
                  <a:pt x="10843531" y="3383918"/>
                  <a:pt x="10835740" y="3364664"/>
                  <a:pt x="10827617" y="3373826"/>
                </a:cubicBezTo>
                <a:cubicBezTo>
                  <a:pt x="10834435" y="3376839"/>
                  <a:pt x="10841612" y="3396332"/>
                  <a:pt x="10849923" y="3386743"/>
                </a:cubicBezTo>
                <a:close/>
                <a:moveTo>
                  <a:pt x="6909939" y="12309949"/>
                </a:moveTo>
                <a:cubicBezTo>
                  <a:pt x="6899526" y="12305857"/>
                  <a:pt x="6910200" y="12297834"/>
                  <a:pt x="6899786" y="12293743"/>
                </a:cubicBezTo>
                <a:cubicBezTo>
                  <a:pt x="6895634" y="12298532"/>
                  <a:pt x="6893987" y="12303410"/>
                  <a:pt x="6894184" y="12307574"/>
                </a:cubicBezTo>
                <a:cubicBezTo>
                  <a:pt x="6900198" y="12311250"/>
                  <a:pt x="6905261" y="12312468"/>
                  <a:pt x="6909939" y="12309949"/>
                </a:cubicBezTo>
                <a:close/>
                <a:moveTo>
                  <a:pt x="6013736" y="14345270"/>
                </a:moveTo>
                <a:cubicBezTo>
                  <a:pt x="6000422" y="14337345"/>
                  <a:pt x="5987463" y="14377053"/>
                  <a:pt x="5998262" y="14380293"/>
                </a:cubicBezTo>
                <a:close/>
                <a:moveTo>
                  <a:pt x="6725971" y="12738849"/>
                </a:moveTo>
                <a:cubicBezTo>
                  <a:pt x="6724265" y="12738096"/>
                  <a:pt x="6721894" y="12736540"/>
                  <a:pt x="6719949" y="12735172"/>
                </a:cubicBezTo>
                <a:cubicBezTo>
                  <a:pt x="6718582" y="12737112"/>
                  <a:pt x="6717216" y="12739052"/>
                  <a:pt x="6715849" y="12740992"/>
                </a:cubicBezTo>
                <a:cubicBezTo>
                  <a:pt x="6717793" y="12742361"/>
                  <a:pt x="6719925" y="12743303"/>
                  <a:pt x="6721682" y="12745096"/>
                </a:cubicBezTo>
                <a:cubicBezTo>
                  <a:pt x="6723049" y="12743156"/>
                  <a:pt x="6724416" y="12741216"/>
                  <a:pt x="6725971" y="12738849"/>
                </a:cubicBezTo>
                <a:close/>
                <a:moveTo>
                  <a:pt x="11026397" y="3009242"/>
                </a:moveTo>
                <a:cubicBezTo>
                  <a:pt x="11027144" y="3002942"/>
                  <a:pt x="11029308" y="2995737"/>
                  <a:pt x="11020981" y="2996139"/>
                </a:cubicBezTo>
                <a:cubicBezTo>
                  <a:pt x="11019006" y="3002916"/>
                  <a:pt x="11021898" y="3006745"/>
                  <a:pt x="11026397" y="3009242"/>
                </a:cubicBezTo>
                <a:close/>
                <a:moveTo>
                  <a:pt x="6300709" y="13704766"/>
                </a:moveTo>
                <a:lnTo>
                  <a:pt x="6287043" y="13698728"/>
                </a:lnTo>
                <a:cubicBezTo>
                  <a:pt x="6281797" y="13707133"/>
                  <a:pt x="6286644" y="13712339"/>
                  <a:pt x="6295989" y="13715447"/>
                </a:cubicBezTo>
                <a:close/>
                <a:moveTo>
                  <a:pt x="10727844" y="3696468"/>
                </a:moveTo>
                <a:cubicBezTo>
                  <a:pt x="10730853" y="3685047"/>
                  <a:pt x="10732444" y="3674529"/>
                  <a:pt x="10719905" y="3674089"/>
                </a:cubicBezTo>
                <a:cubicBezTo>
                  <a:pt x="10715667" y="3685987"/>
                  <a:pt x="10721542" y="3691134"/>
                  <a:pt x="10727844" y="3696468"/>
                </a:cubicBezTo>
                <a:close/>
                <a:moveTo>
                  <a:pt x="6835160" y="12508755"/>
                </a:moveTo>
                <a:cubicBezTo>
                  <a:pt x="6830348" y="12490871"/>
                  <a:pt x="6823193" y="12480592"/>
                  <a:pt x="6810368" y="12469335"/>
                </a:cubicBezTo>
                <a:cubicBezTo>
                  <a:pt x="6796469" y="12483526"/>
                  <a:pt x="6818460" y="12516626"/>
                  <a:pt x="6835160" y="12508755"/>
                </a:cubicBezTo>
                <a:close/>
                <a:moveTo>
                  <a:pt x="7108390" y="11898349"/>
                </a:moveTo>
                <a:cubicBezTo>
                  <a:pt x="7069252" y="11914863"/>
                  <a:pt x="7018981" y="11865240"/>
                  <a:pt x="7015567" y="11822991"/>
                </a:cubicBezTo>
                <a:cubicBezTo>
                  <a:pt x="7067251" y="11815823"/>
                  <a:pt x="7080453" y="11871356"/>
                  <a:pt x="7108390" y="11898349"/>
                </a:cubicBezTo>
                <a:close/>
                <a:moveTo>
                  <a:pt x="10518324" y="4181492"/>
                </a:moveTo>
                <a:lnTo>
                  <a:pt x="10509779" y="4177716"/>
                </a:lnTo>
                <a:lnTo>
                  <a:pt x="10506196" y="4185825"/>
                </a:lnTo>
                <a:lnTo>
                  <a:pt x="10514742" y="4189601"/>
                </a:lnTo>
                <a:close/>
                <a:moveTo>
                  <a:pt x="6648154" y="12940939"/>
                </a:moveTo>
                <a:cubicBezTo>
                  <a:pt x="6646165" y="12947736"/>
                  <a:pt x="6632245" y="12957449"/>
                  <a:pt x="6627607" y="12970240"/>
                </a:cubicBezTo>
                <a:cubicBezTo>
                  <a:pt x="6626282" y="12973237"/>
                  <a:pt x="6629857" y="12978910"/>
                  <a:pt x="6626928" y="12983245"/>
                </a:cubicBezTo>
                <a:cubicBezTo>
                  <a:pt x="6609772" y="13014044"/>
                  <a:pt x="6581723" y="13047705"/>
                  <a:pt x="6556290" y="13065125"/>
                </a:cubicBezTo>
                <a:cubicBezTo>
                  <a:pt x="6455427" y="13054845"/>
                  <a:pt x="6597054" y="12908639"/>
                  <a:pt x="6629376" y="12887099"/>
                </a:cubicBezTo>
                <a:cubicBezTo>
                  <a:pt x="6650151" y="12896279"/>
                  <a:pt x="6652655" y="12925018"/>
                  <a:pt x="6648154" y="12940939"/>
                </a:cubicBezTo>
                <a:close/>
                <a:moveTo>
                  <a:pt x="6472196" y="13346361"/>
                </a:moveTo>
                <a:cubicBezTo>
                  <a:pt x="6480614" y="13326152"/>
                  <a:pt x="6476805" y="13308176"/>
                  <a:pt x="6467353" y="13290251"/>
                </a:cubicBezTo>
                <a:cubicBezTo>
                  <a:pt x="6458130" y="13311125"/>
                  <a:pt x="6462367" y="13329290"/>
                  <a:pt x="6472196" y="13346361"/>
                </a:cubicBezTo>
                <a:close/>
                <a:moveTo>
                  <a:pt x="6713509" y="12800511"/>
                </a:moveTo>
                <a:cubicBezTo>
                  <a:pt x="6724858" y="12780593"/>
                  <a:pt x="6702955" y="12750561"/>
                  <a:pt x="6681945" y="12751963"/>
                </a:cubicBezTo>
                <a:cubicBezTo>
                  <a:pt x="6679047" y="12748139"/>
                  <a:pt x="6680395" y="12743646"/>
                  <a:pt x="6681253" y="12739254"/>
                </a:cubicBezTo>
                <a:lnTo>
                  <a:pt x="6680290" y="12736049"/>
                </a:lnTo>
                <a:lnTo>
                  <a:pt x="6677615" y="12727153"/>
                </a:lnTo>
                <a:cubicBezTo>
                  <a:pt x="6673962" y="12728210"/>
                  <a:pt x="6672548" y="12729970"/>
                  <a:pt x="6672381" y="12732186"/>
                </a:cubicBezTo>
                <a:lnTo>
                  <a:pt x="6673649" y="12736559"/>
                </a:lnTo>
                <a:lnTo>
                  <a:pt x="6674634" y="12739956"/>
                </a:lnTo>
                <a:cubicBezTo>
                  <a:pt x="6677313" y="12745719"/>
                  <a:pt x="6681024" y="12752319"/>
                  <a:pt x="6677844" y="12757784"/>
                </a:cubicBezTo>
                <a:cubicBezTo>
                  <a:pt x="6702329" y="12763514"/>
                  <a:pt x="6692598" y="12786692"/>
                  <a:pt x="6713509" y="12800511"/>
                </a:cubicBezTo>
                <a:close/>
                <a:moveTo>
                  <a:pt x="6930012" y="12319837"/>
                </a:moveTo>
                <a:cubicBezTo>
                  <a:pt x="6920639" y="12315695"/>
                  <a:pt x="6923299" y="12296997"/>
                  <a:pt x="6911437" y="12301948"/>
                </a:cubicBezTo>
                <a:cubicBezTo>
                  <a:pt x="6914379" y="12306815"/>
                  <a:pt x="6917880" y="12332312"/>
                  <a:pt x="6930012" y="12319837"/>
                </a:cubicBezTo>
                <a:close/>
                <a:moveTo>
                  <a:pt x="6492436" y="13311304"/>
                </a:moveTo>
                <a:cubicBezTo>
                  <a:pt x="6494439" y="13302379"/>
                  <a:pt x="6489162" y="13288305"/>
                  <a:pt x="6483585" y="13280113"/>
                </a:cubicBezTo>
                <a:cubicBezTo>
                  <a:pt x="6477989" y="13293933"/>
                  <a:pt x="6478413" y="13306849"/>
                  <a:pt x="6487748" y="13318102"/>
                </a:cubicBezTo>
                <a:cubicBezTo>
                  <a:pt x="6490292" y="13316680"/>
                  <a:pt x="6491769" y="13314278"/>
                  <a:pt x="6492436" y="13311304"/>
                </a:cubicBezTo>
                <a:close/>
                <a:moveTo>
                  <a:pt x="6501555" y="13292635"/>
                </a:moveTo>
                <a:cubicBezTo>
                  <a:pt x="6504704" y="13284353"/>
                  <a:pt x="6509511" y="13275785"/>
                  <a:pt x="6500004" y="13269547"/>
                </a:cubicBezTo>
                <a:cubicBezTo>
                  <a:pt x="6496240" y="13278067"/>
                  <a:pt x="6491621" y="13286209"/>
                  <a:pt x="6501555" y="13292635"/>
                </a:cubicBezTo>
                <a:close/>
                <a:moveTo>
                  <a:pt x="9186295" y="7217082"/>
                </a:moveTo>
                <a:cubicBezTo>
                  <a:pt x="9194977" y="7195390"/>
                  <a:pt x="9171042" y="7175180"/>
                  <a:pt x="9158353" y="7161614"/>
                </a:cubicBezTo>
                <a:cubicBezTo>
                  <a:pt x="9163724" y="7183667"/>
                  <a:pt x="9173003" y="7201693"/>
                  <a:pt x="9186295" y="7217082"/>
                </a:cubicBezTo>
                <a:close/>
                <a:moveTo>
                  <a:pt x="9316377" y="6940373"/>
                </a:moveTo>
                <a:cubicBezTo>
                  <a:pt x="9315137" y="6923631"/>
                  <a:pt x="9305118" y="6914543"/>
                  <a:pt x="9289828" y="6910059"/>
                </a:cubicBezTo>
                <a:cubicBezTo>
                  <a:pt x="9284521" y="6926826"/>
                  <a:pt x="9290237" y="6940902"/>
                  <a:pt x="9280249" y="6944914"/>
                </a:cubicBezTo>
                <a:cubicBezTo>
                  <a:pt x="9270847" y="6944205"/>
                  <a:pt x="9272845" y="6933302"/>
                  <a:pt x="9263047" y="6933556"/>
                </a:cubicBezTo>
                <a:cubicBezTo>
                  <a:pt x="9261908" y="6943466"/>
                  <a:pt x="9276750" y="6954531"/>
                  <a:pt x="9261577" y="6957995"/>
                </a:cubicBezTo>
                <a:cubicBezTo>
                  <a:pt x="9246631" y="6958163"/>
                  <a:pt x="9242296" y="6937431"/>
                  <a:pt x="9229791" y="6945375"/>
                </a:cubicBezTo>
                <a:cubicBezTo>
                  <a:pt x="9230650" y="6957007"/>
                  <a:pt x="9239399" y="6961503"/>
                  <a:pt x="9242442" y="6971108"/>
                </a:cubicBezTo>
                <a:cubicBezTo>
                  <a:pt x="9267932" y="6961734"/>
                  <a:pt x="9287859" y="6946693"/>
                  <a:pt x="9316377" y="6940373"/>
                </a:cubicBezTo>
                <a:close/>
                <a:moveTo>
                  <a:pt x="6034528" y="14368599"/>
                </a:moveTo>
                <a:cubicBezTo>
                  <a:pt x="6037592" y="14360692"/>
                  <a:pt x="6031318" y="14349592"/>
                  <a:pt x="6023109" y="14344816"/>
                </a:cubicBezTo>
                <a:cubicBezTo>
                  <a:pt x="6014561" y="14358397"/>
                  <a:pt x="6023472" y="14365907"/>
                  <a:pt x="6028078" y="14375089"/>
                </a:cubicBezTo>
                <a:cubicBezTo>
                  <a:pt x="6031449" y="14373515"/>
                  <a:pt x="6033507" y="14371235"/>
                  <a:pt x="6034528" y="14368599"/>
                </a:cubicBezTo>
                <a:close/>
                <a:moveTo>
                  <a:pt x="10976544" y="3186788"/>
                </a:moveTo>
                <a:lnTo>
                  <a:pt x="10986845" y="3157661"/>
                </a:lnTo>
                <a:lnTo>
                  <a:pt x="10994957" y="3134722"/>
                </a:lnTo>
                <a:cubicBezTo>
                  <a:pt x="11002639" y="3098460"/>
                  <a:pt x="11000460" y="3061028"/>
                  <a:pt x="10984375" y="3034030"/>
                </a:cubicBezTo>
                <a:cubicBezTo>
                  <a:pt x="10960318" y="2992797"/>
                  <a:pt x="10921196" y="2968370"/>
                  <a:pt x="10873000" y="2950646"/>
                </a:cubicBezTo>
                <a:cubicBezTo>
                  <a:pt x="10842051" y="3033370"/>
                  <a:pt x="10814998" y="3154540"/>
                  <a:pt x="10801725" y="3253746"/>
                </a:cubicBezTo>
                <a:lnTo>
                  <a:pt x="10842509" y="3259308"/>
                </a:lnTo>
                <a:lnTo>
                  <a:pt x="10845036" y="3259653"/>
                </a:lnTo>
                <a:cubicBezTo>
                  <a:pt x="10886447" y="3261788"/>
                  <a:pt x="10921678" y="3252299"/>
                  <a:pt x="10946373" y="3228399"/>
                </a:cubicBezTo>
                <a:cubicBezTo>
                  <a:pt x="10958053" y="3217238"/>
                  <a:pt x="10968278" y="3202884"/>
                  <a:pt x="10976544" y="3186788"/>
                </a:cubicBezTo>
                <a:close/>
                <a:moveTo>
                  <a:pt x="6525759" y="13270235"/>
                </a:moveTo>
                <a:cubicBezTo>
                  <a:pt x="6530857" y="13263323"/>
                  <a:pt x="6528468" y="13244447"/>
                  <a:pt x="6519044" y="13248429"/>
                </a:cubicBezTo>
                <a:cubicBezTo>
                  <a:pt x="6524805" y="13255048"/>
                  <a:pt x="6520425" y="13263805"/>
                  <a:pt x="6525759" y="13270235"/>
                </a:cubicBezTo>
                <a:close/>
                <a:moveTo>
                  <a:pt x="10879931" y="3421424"/>
                </a:moveTo>
                <a:cubicBezTo>
                  <a:pt x="10871269" y="3419126"/>
                  <a:pt x="10869477" y="3394362"/>
                  <a:pt x="10858707" y="3404905"/>
                </a:cubicBezTo>
                <a:cubicBezTo>
                  <a:pt x="10863115" y="3409913"/>
                  <a:pt x="10867932" y="3432443"/>
                  <a:pt x="10879931" y="3421424"/>
                </a:cubicBezTo>
                <a:close/>
                <a:moveTo>
                  <a:pt x="8417430" y="8997116"/>
                </a:moveTo>
                <a:cubicBezTo>
                  <a:pt x="8386556" y="9018776"/>
                  <a:pt x="8258697" y="8940795"/>
                  <a:pt x="8258360" y="8900228"/>
                </a:cubicBezTo>
                <a:cubicBezTo>
                  <a:pt x="8317714" y="8892174"/>
                  <a:pt x="8382013" y="8939514"/>
                  <a:pt x="8420941" y="8977691"/>
                </a:cubicBezTo>
                <a:cubicBezTo>
                  <a:pt x="8418339" y="8984727"/>
                  <a:pt x="8411253" y="8993875"/>
                  <a:pt x="8417430" y="8997116"/>
                </a:cubicBezTo>
                <a:close/>
                <a:moveTo>
                  <a:pt x="6764715" y="12738986"/>
                </a:moveTo>
                <a:cubicBezTo>
                  <a:pt x="6765366" y="12736792"/>
                  <a:pt x="6764697" y="12734844"/>
                  <a:pt x="6760978" y="12733455"/>
                </a:cubicBezTo>
                <a:cubicBezTo>
                  <a:pt x="6757442" y="12737999"/>
                  <a:pt x="6758069" y="12742346"/>
                  <a:pt x="6760541" y="12745982"/>
                </a:cubicBezTo>
                <a:cubicBezTo>
                  <a:pt x="6762096" y="12743617"/>
                  <a:pt x="6764065" y="12741179"/>
                  <a:pt x="6764715" y="12738986"/>
                </a:cubicBezTo>
                <a:close/>
                <a:moveTo>
                  <a:pt x="6948560" y="12323956"/>
                </a:moveTo>
                <a:cubicBezTo>
                  <a:pt x="6939268" y="12312716"/>
                  <a:pt x="6944256" y="12299122"/>
                  <a:pt x="6929574" y="12288559"/>
                </a:cubicBezTo>
                <a:cubicBezTo>
                  <a:pt x="6926331" y="12299356"/>
                  <a:pt x="6932733" y="12333269"/>
                  <a:pt x="6948560" y="12323956"/>
                </a:cubicBezTo>
                <a:close/>
                <a:moveTo>
                  <a:pt x="9759304" y="5963383"/>
                </a:moveTo>
                <a:lnTo>
                  <a:pt x="9750119" y="5958805"/>
                </a:lnTo>
                <a:lnTo>
                  <a:pt x="9740731" y="5977645"/>
                </a:lnTo>
                <a:lnTo>
                  <a:pt x="9749916" y="5982222"/>
                </a:lnTo>
                <a:close/>
                <a:moveTo>
                  <a:pt x="10541220" y="4196710"/>
                </a:moveTo>
                <a:cubicBezTo>
                  <a:pt x="10522559" y="4186934"/>
                  <a:pt x="10509388" y="4191316"/>
                  <a:pt x="10501418" y="4208198"/>
                </a:cubicBezTo>
                <a:cubicBezTo>
                  <a:pt x="10516976" y="4209972"/>
                  <a:pt x="10529531" y="4205827"/>
                  <a:pt x="10541220" y="4196710"/>
                </a:cubicBezTo>
                <a:close/>
                <a:moveTo>
                  <a:pt x="9640942" y="6235782"/>
                </a:moveTo>
                <a:cubicBezTo>
                  <a:pt x="9630476" y="6227444"/>
                  <a:pt x="9613695" y="6201389"/>
                  <a:pt x="9596377" y="6207850"/>
                </a:cubicBezTo>
                <a:cubicBezTo>
                  <a:pt x="9604757" y="6217229"/>
                  <a:pt x="9622997" y="6242451"/>
                  <a:pt x="9640942" y="6235782"/>
                </a:cubicBezTo>
                <a:close/>
                <a:moveTo>
                  <a:pt x="9334855" y="6931056"/>
                </a:moveTo>
                <a:cubicBezTo>
                  <a:pt x="9337008" y="6915932"/>
                  <a:pt x="9323783" y="6914102"/>
                  <a:pt x="9318445" y="6905144"/>
                </a:cubicBezTo>
                <a:cubicBezTo>
                  <a:pt x="9313349" y="6912065"/>
                  <a:pt x="9320338" y="6930727"/>
                  <a:pt x="9334855" y="6931056"/>
                </a:cubicBezTo>
                <a:close/>
                <a:moveTo>
                  <a:pt x="6738333" y="12808935"/>
                </a:moveTo>
                <a:cubicBezTo>
                  <a:pt x="6739793" y="12798132"/>
                  <a:pt x="6739077" y="12787638"/>
                  <a:pt x="6735434" y="12777569"/>
                </a:cubicBezTo>
                <a:lnTo>
                  <a:pt x="6720769" y="12756913"/>
                </a:lnTo>
                <a:lnTo>
                  <a:pt x="6714971" y="12748746"/>
                </a:lnTo>
                <a:lnTo>
                  <a:pt x="6715599" y="12756253"/>
                </a:lnTo>
                <a:lnTo>
                  <a:pt x="6717880" y="12783552"/>
                </a:lnTo>
                <a:cubicBezTo>
                  <a:pt x="6721646" y="12795075"/>
                  <a:pt x="6728335" y="12805026"/>
                  <a:pt x="6738333" y="12808935"/>
                </a:cubicBezTo>
                <a:close/>
                <a:moveTo>
                  <a:pt x="7169697" y="11838744"/>
                </a:moveTo>
                <a:cubicBezTo>
                  <a:pt x="7124093" y="11827775"/>
                  <a:pt x="7083213" y="11790173"/>
                  <a:pt x="7088004" y="11754188"/>
                </a:cubicBezTo>
                <a:cubicBezTo>
                  <a:pt x="7123863" y="11755691"/>
                  <a:pt x="7174339" y="11804148"/>
                  <a:pt x="7169697" y="11838744"/>
                </a:cubicBezTo>
                <a:close/>
                <a:moveTo>
                  <a:pt x="7886165" y="10218946"/>
                </a:moveTo>
                <a:cubicBezTo>
                  <a:pt x="7886137" y="10213982"/>
                  <a:pt x="7886110" y="10209017"/>
                  <a:pt x="7886129" y="10204712"/>
                </a:cubicBezTo>
                <a:cubicBezTo>
                  <a:pt x="7883801" y="10204557"/>
                  <a:pt x="7881473" y="10204403"/>
                  <a:pt x="7879192" y="10204908"/>
                </a:cubicBezTo>
                <a:cubicBezTo>
                  <a:pt x="7879173" y="10209213"/>
                  <a:pt x="7879201" y="10214177"/>
                  <a:pt x="7878875" y="10218837"/>
                </a:cubicBezTo>
                <a:cubicBezTo>
                  <a:pt x="7881509" y="10218638"/>
                  <a:pt x="7884142" y="10218437"/>
                  <a:pt x="7886165" y="10218946"/>
                </a:cubicBezTo>
                <a:close/>
                <a:moveTo>
                  <a:pt x="6328385" y="13746101"/>
                </a:moveTo>
                <a:cubicBezTo>
                  <a:pt x="6306326" y="13739418"/>
                  <a:pt x="6295541" y="13728014"/>
                  <a:pt x="6277793" y="13719662"/>
                </a:cubicBezTo>
                <a:cubicBezTo>
                  <a:pt x="6268565" y="13727840"/>
                  <a:pt x="6262673" y="13744640"/>
                  <a:pt x="6255877" y="13760020"/>
                </a:cubicBezTo>
                <a:cubicBezTo>
                  <a:pt x="6244033" y="13763722"/>
                  <a:pt x="6228132" y="13760143"/>
                  <a:pt x="6217358" y="13751745"/>
                </a:cubicBezTo>
                <a:lnTo>
                  <a:pt x="6206745" y="13736628"/>
                </a:lnTo>
                <a:lnTo>
                  <a:pt x="6206193" y="13735841"/>
                </a:lnTo>
                <a:cubicBezTo>
                  <a:pt x="6204518" y="13729540"/>
                  <a:pt x="6205274" y="13722342"/>
                  <a:pt x="6209608" y="13714555"/>
                </a:cubicBezTo>
                <a:cubicBezTo>
                  <a:pt x="6217834" y="13702871"/>
                  <a:pt x="6238500" y="13724257"/>
                  <a:pt x="6245107" y="13709305"/>
                </a:cubicBezTo>
                <a:cubicBezTo>
                  <a:pt x="6229525" y="13693740"/>
                  <a:pt x="6208589" y="13679893"/>
                  <a:pt x="6179338" y="13680246"/>
                </a:cubicBezTo>
                <a:cubicBezTo>
                  <a:pt x="6161260" y="13695746"/>
                  <a:pt x="6175214" y="13703444"/>
                  <a:pt x="6169182" y="13721715"/>
                </a:cubicBezTo>
                <a:cubicBezTo>
                  <a:pt x="6142374" y="13733869"/>
                  <a:pt x="6113812" y="13700313"/>
                  <a:pt x="6124612" y="13672405"/>
                </a:cubicBezTo>
                <a:cubicBezTo>
                  <a:pt x="6142004" y="13668855"/>
                  <a:pt x="6154913" y="13698558"/>
                  <a:pt x="6165245" y="13674019"/>
                </a:cubicBezTo>
                <a:cubicBezTo>
                  <a:pt x="6162853" y="13663259"/>
                  <a:pt x="6122609" y="13643435"/>
                  <a:pt x="6100987" y="13641541"/>
                </a:cubicBezTo>
                <a:cubicBezTo>
                  <a:pt x="6083236" y="13655144"/>
                  <a:pt x="6091001" y="13673383"/>
                  <a:pt x="6083073" y="13691326"/>
                </a:cubicBezTo>
                <a:cubicBezTo>
                  <a:pt x="6050861" y="13704157"/>
                  <a:pt x="6021148" y="13663965"/>
                  <a:pt x="6029385" y="13634925"/>
                </a:cubicBezTo>
                <a:cubicBezTo>
                  <a:pt x="6045873" y="13629955"/>
                  <a:pt x="6077852" y="13665020"/>
                  <a:pt x="6083477" y="13633804"/>
                </a:cubicBezTo>
                <a:cubicBezTo>
                  <a:pt x="6068699" y="13617573"/>
                  <a:pt x="6031941" y="13609502"/>
                  <a:pt x="6008969" y="13596799"/>
                </a:cubicBezTo>
                <a:cubicBezTo>
                  <a:pt x="5992171" y="13612866"/>
                  <a:pt x="5985218" y="13620516"/>
                  <a:pt x="5988959" y="13642084"/>
                </a:cubicBezTo>
                <a:cubicBezTo>
                  <a:pt x="5963769" y="13657506"/>
                  <a:pt x="5921273" y="13625453"/>
                  <a:pt x="5935857" y="13593600"/>
                </a:cubicBezTo>
                <a:cubicBezTo>
                  <a:pt x="5954391" y="13592087"/>
                  <a:pt x="5985029" y="13620943"/>
                  <a:pt x="5991459" y="13589062"/>
                </a:cubicBezTo>
                <a:cubicBezTo>
                  <a:pt x="5960719" y="13580075"/>
                  <a:pt x="5941423" y="13556741"/>
                  <a:pt x="5915011" y="13555284"/>
                </a:cubicBezTo>
                <a:cubicBezTo>
                  <a:pt x="5901185" y="13563472"/>
                  <a:pt x="5889809" y="13588062"/>
                  <a:pt x="5893681" y="13603560"/>
                </a:cubicBezTo>
                <a:cubicBezTo>
                  <a:pt x="5865829" y="13615763"/>
                  <a:pt x="5823948" y="13583472"/>
                  <a:pt x="5847442" y="13549939"/>
                </a:cubicBezTo>
                <a:cubicBezTo>
                  <a:pt x="5864178" y="13550185"/>
                  <a:pt x="5877922" y="13571066"/>
                  <a:pt x="5887678" y="13543207"/>
                </a:cubicBezTo>
                <a:cubicBezTo>
                  <a:pt x="5885326" y="13528892"/>
                  <a:pt x="5848320" y="13515604"/>
                  <a:pt x="5833670" y="13515259"/>
                </a:cubicBezTo>
                <a:cubicBezTo>
                  <a:pt x="5818949" y="13526626"/>
                  <a:pt x="5812091" y="13558319"/>
                  <a:pt x="5795226" y="13564142"/>
                </a:cubicBezTo>
                <a:cubicBezTo>
                  <a:pt x="5770078" y="13554053"/>
                  <a:pt x="5744503" y="13543774"/>
                  <a:pt x="5752184" y="13520615"/>
                </a:cubicBezTo>
                <a:cubicBezTo>
                  <a:pt x="5766051" y="13508870"/>
                  <a:pt x="5792768" y="13521186"/>
                  <a:pt x="5800474" y="13533781"/>
                </a:cubicBezTo>
                <a:lnTo>
                  <a:pt x="5812743" y="13506012"/>
                </a:lnTo>
                <a:cubicBezTo>
                  <a:pt x="5795979" y="13491967"/>
                  <a:pt x="5771358" y="13484152"/>
                  <a:pt x="5745464" y="13480371"/>
                </a:cubicBezTo>
                <a:cubicBezTo>
                  <a:pt x="5733723" y="13488459"/>
                  <a:pt x="5724743" y="13501853"/>
                  <a:pt x="5717592" y="13505330"/>
                </a:cubicBezTo>
                <a:cubicBezTo>
                  <a:pt x="5702672" y="13512526"/>
                  <a:pt x="5683486" y="13566345"/>
                  <a:pt x="5670929" y="13592455"/>
                </a:cubicBezTo>
                <a:cubicBezTo>
                  <a:pt x="5653791" y="13627776"/>
                  <a:pt x="5635809" y="13667319"/>
                  <a:pt x="5616923" y="13705441"/>
                </a:cubicBezTo>
                <a:cubicBezTo>
                  <a:pt x="5596527" y="13746981"/>
                  <a:pt x="5568899" y="13799112"/>
                  <a:pt x="5560294" y="13833607"/>
                </a:cubicBezTo>
                <a:cubicBezTo>
                  <a:pt x="5557193" y="13847556"/>
                  <a:pt x="5570123" y="13864502"/>
                  <a:pt x="5555254" y="13872740"/>
                </a:cubicBezTo>
                <a:lnTo>
                  <a:pt x="5577471" y="13886892"/>
                </a:lnTo>
                <a:lnTo>
                  <a:pt x="5659619" y="13939215"/>
                </a:lnTo>
                <a:cubicBezTo>
                  <a:pt x="5697194" y="13958434"/>
                  <a:pt x="5736591" y="13975842"/>
                  <a:pt x="5774915" y="13994818"/>
                </a:cubicBezTo>
                <a:cubicBezTo>
                  <a:pt x="5822231" y="14018277"/>
                  <a:pt x="5866148" y="14049425"/>
                  <a:pt x="5912599" y="14067907"/>
                </a:cubicBezTo>
                <a:cubicBezTo>
                  <a:pt x="5975468" y="14093133"/>
                  <a:pt x="6041775" y="14107111"/>
                  <a:pt x="6106999" y="14124695"/>
                </a:cubicBezTo>
                <a:cubicBezTo>
                  <a:pt x="6203749" y="14048979"/>
                  <a:pt x="6259817" y="13878183"/>
                  <a:pt x="6328385" y="13746101"/>
                </a:cubicBezTo>
                <a:close/>
                <a:moveTo>
                  <a:pt x="6057642" y="14360075"/>
                </a:moveTo>
                <a:cubicBezTo>
                  <a:pt x="6051939" y="14345304"/>
                  <a:pt x="6057308" y="14326235"/>
                  <a:pt x="6040533" y="14315761"/>
                </a:cubicBezTo>
                <a:cubicBezTo>
                  <a:pt x="6034453" y="14332982"/>
                  <a:pt x="6045146" y="14360680"/>
                  <a:pt x="6057642" y="14360075"/>
                </a:cubicBezTo>
                <a:close/>
                <a:moveTo>
                  <a:pt x="9606135" y="6340208"/>
                </a:moveTo>
                <a:cubicBezTo>
                  <a:pt x="9594009" y="6336248"/>
                  <a:pt x="9600458" y="6326452"/>
                  <a:pt x="9585413" y="6324158"/>
                </a:cubicBezTo>
                <a:cubicBezTo>
                  <a:pt x="9571031" y="6335205"/>
                  <a:pt x="9600756" y="6359385"/>
                  <a:pt x="9606135" y="6340208"/>
                </a:cubicBezTo>
                <a:close/>
                <a:moveTo>
                  <a:pt x="9620053" y="6312278"/>
                </a:moveTo>
                <a:cubicBezTo>
                  <a:pt x="9600276" y="6336248"/>
                  <a:pt x="9620053" y="6312278"/>
                  <a:pt x="9620053" y="6312278"/>
                </a:cubicBezTo>
                <a:close/>
                <a:moveTo>
                  <a:pt x="6758639" y="12792973"/>
                </a:moveTo>
                <a:cubicBezTo>
                  <a:pt x="6753414" y="12786340"/>
                  <a:pt x="6752071" y="12775824"/>
                  <a:pt x="6749436" y="12766645"/>
                </a:cubicBezTo>
                <a:lnTo>
                  <a:pt x="6746468" y="12760189"/>
                </a:lnTo>
                <a:lnTo>
                  <a:pt x="6743868" y="12754532"/>
                </a:lnTo>
                <a:cubicBezTo>
                  <a:pt x="6741258" y="12751265"/>
                  <a:pt x="6737678" y="12748983"/>
                  <a:pt x="6732482" y="12748341"/>
                </a:cubicBezTo>
                <a:lnTo>
                  <a:pt x="6735035" y="12758732"/>
                </a:lnTo>
                <a:lnTo>
                  <a:pt x="6739724" y="12777810"/>
                </a:lnTo>
                <a:cubicBezTo>
                  <a:pt x="6743267" y="12787962"/>
                  <a:pt x="6748755" y="12795730"/>
                  <a:pt x="6758639" y="12792973"/>
                </a:cubicBezTo>
                <a:close/>
                <a:moveTo>
                  <a:pt x="6077632" y="14336746"/>
                </a:moveTo>
                <a:cubicBezTo>
                  <a:pt x="6083335" y="14320378"/>
                  <a:pt x="6073047" y="14310217"/>
                  <a:pt x="6077332" y="14294754"/>
                </a:cubicBezTo>
                <a:cubicBezTo>
                  <a:pt x="6063403" y="14287068"/>
                  <a:pt x="6056078" y="14295573"/>
                  <a:pt x="6047327" y="14300385"/>
                </a:cubicBezTo>
                <a:cubicBezTo>
                  <a:pt x="6066463" y="14307819"/>
                  <a:pt x="6060592" y="14338406"/>
                  <a:pt x="6077632" y="14336746"/>
                </a:cubicBezTo>
                <a:close/>
                <a:moveTo>
                  <a:pt x="8366853" y="9157352"/>
                </a:moveTo>
                <a:cubicBezTo>
                  <a:pt x="8353618" y="9145871"/>
                  <a:pt x="8328081" y="9153024"/>
                  <a:pt x="8336777" y="9165571"/>
                </a:cubicBezTo>
                <a:cubicBezTo>
                  <a:pt x="8345716" y="9160303"/>
                  <a:pt x="8360086" y="9169213"/>
                  <a:pt x="8366853" y="9157352"/>
                </a:cubicBezTo>
                <a:close/>
                <a:moveTo>
                  <a:pt x="6840364" y="12613227"/>
                </a:moveTo>
                <a:cubicBezTo>
                  <a:pt x="6838799" y="12611012"/>
                  <a:pt x="6833999" y="12597706"/>
                  <a:pt x="6828914" y="12604610"/>
                </a:cubicBezTo>
                <a:cubicBezTo>
                  <a:pt x="6836041" y="12623009"/>
                  <a:pt x="6818011" y="12607417"/>
                  <a:pt x="6811058" y="12623154"/>
                </a:cubicBezTo>
                <a:cubicBezTo>
                  <a:pt x="6824319" y="12639179"/>
                  <a:pt x="6830450" y="12614947"/>
                  <a:pt x="6840364" y="12613227"/>
                </a:cubicBezTo>
                <a:close/>
                <a:moveTo>
                  <a:pt x="9356809" y="6918213"/>
                </a:moveTo>
                <a:cubicBezTo>
                  <a:pt x="9356775" y="6917747"/>
                  <a:pt x="9353520" y="6917989"/>
                  <a:pt x="9353054" y="6918025"/>
                </a:cubicBezTo>
                <a:cubicBezTo>
                  <a:pt x="9335338" y="6899687"/>
                  <a:pt x="9358582" y="6935853"/>
                  <a:pt x="9356809" y="6918213"/>
                </a:cubicBezTo>
                <a:close/>
                <a:moveTo>
                  <a:pt x="9191450" y="7299495"/>
                </a:moveTo>
                <a:cubicBezTo>
                  <a:pt x="9179182" y="7288475"/>
                  <a:pt x="9168779" y="7275795"/>
                  <a:pt x="9158815" y="7262733"/>
                </a:cubicBezTo>
                <a:lnTo>
                  <a:pt x="9131333" y="7226952"/>
                </a:lnTo>
                <a:lnTo>
                  <a:pt x="9128813" y="7223672"/>
                </a:lnTo>
                <a:cubicBezTo>
                  <a:pt x="9129882" y="7212834"/>
                  <a:pt x="9132708" y="7200463"/>
                  <a:pt x="9119690" y="7201424"/>
                </a:cubicBezTo>
                <a:lnTo>
                  <a:pt x="9130769" y="7234315"/>
                </a:lnTo>
                <a:lnTo>
                  <a:pt x="9141697" y="7266746"/>
                </a:lnTo>
                <a:cubicBezTo>
                  <a:pt x="9153241" y="7285363"/>
                  <a:pt x="9169409" y="7298552"/>
                  <a:pt x="9191450" y="7299495"/>
                </a:cubicBezTo>
                <a:close/>
                <a:moveTo>
                  <a:pt x="6850482" y="12598382"/>
                </a:moveTo>
                <a:cubicBezTo>
                  <a:pt x="6855992" y="12591667"/>
                  <a:pt x="6852390" y="12586008"/>
                  <a:pt x="6850252" y="12580488"/>
                </a:cubicBezTo>
                <a:cubicBezTo>
                  <a:pt x="6843515" y="12587679"/>
                  <a:pt x="6842161" y="12594197"/>
                  <a:pt x="6850482" y="12598382"/>
                </a:cubicBezTo>
                <a:close/>
                <a:moveTo>
                  <a:pt x="8509497" y="8844730"/>
                </a:moveTo>
                <a:cubicBezTo>
                  <a:pt x="8500584" y="8859149"/>
                  <a:pt x="8485370" y="8859056"/>
                  <a:pt x="8473614" y="8866100"/>
                </a:cubicBezTo>
                <a:cubicBezTo>
                  <a:pt x="8437094" y="8824468"/>
                  <a:pt x="8382562" y="8771816"/>
                  <a:pt x="8405937" y="8718912"/>
                </a:cubicBezTo>
                <a:cubicBezTo>
                  <a:pt x="8430543" y="8710407"/>
                  <a:pt x="8445226" y="8743921"/>
                  <a:pt x="8460131" y="8764275"/>
                </a:cubicBezTo>
                <a:cubicBezTo>
                  <a:pt x="8480146" y="8791476"/>
                  <a:pt x="8501104" y="8816544"/>
                  <a:pt x="8509497" y="8844730"/>
                </a:cubicBezTo>
                <a:close/>
                <a:moveTo>
                  <a:pt x="6334312" y="13769655"/>
                </a:moveTo>
                <a:cubicBezTo>
                  <a:pt x="6291236" y="13848663"/>
                  <a:pt x="6266317" y="13927011"/>
                  <a:pt x="6228207" y="14000554"/>
                </a:cubicBezTo>
                <a:cubicBezTo>
                  <a:pt x="6201007" y="14052874"/>
                  <a:pt x="6148325" y="14140913"/>
                  <a:pt x="6109936" y="14146929"/>
                </a:cubicBezTo>
                <a:cubicBezTo>
                  <a:pt x="6079413" y="14151315"/>
                  <a:pt x="5988794" y="14118424"/>
                  <a:pt x="5949702" y="14105237"/>
                </a:cubicBezTo>
                <a:cubicBezTo>
                  <a:pt x="5867297" y="14078018"/>
                  <a:pt x="5802592" y="14036152"/>
                  <a:pt x="5720583" y="13995322"/>
                </a:cubicBezTo>
                <a:cubicBezTo>
                  <a:pt x="5659364" y="13965208"/>
                  <a:pt x="5593873" y="13933208"/>
                  <a:pt x="5541077" y="13895582"/>
                </a:cubicBezTo>
                <a:cubicBezTo>
                  <a:pt x="5539678" y="13883731"/>
                  <a:pt x="5538895" y="13871640"/>
                  <a:pt x="5541191" y="13858357"/>
                </a:cubicBezTo>
                <a:cubicBezTo>
                  <a:pt x="5513333" y="13844006"/>
                  <a:pt x="5476047" y="13833659"/>
                  <a:pt x="5456006" y="13816634"/>
                </a:cubicBezTo>
                <a:cubicBezTo>
                  <a:pt x="5440018" y="13788123"/>
                  <a:pt x="5459725" y="13780491"/>
                  <a:pt x="5478431" y="13747395"/>
                </a:cubicBezTo>
                <a:cubicBezTo>
                  <a:pt x="5521656" y="13671518"/>
                  <a:pt x="5559868" y="13485683"/>
                  <a:pt x="5617740" y="13432107"/>
                </a:cubicBezTo>
                <a:cubicBezTo>
                  <a:pt x="5639554" y="13411618"/>
                  <a:pt x="5678231" y="13407261"/>
                  <a:pt x="5697798" y="13401098"/>
                </a:cubicBezTo>
                <a:lnTo>
                  <a:pt x="5732391" y="13416383"/>
                </a:lnTo>
                <a:cubicBezTo>
                  <a:pt x="5753069" y="13420414"/>
                  <a:pt x="5767892" y="13389177"/>
                  <a:pt x="5792127" y="13393246"/>
                </a:cubicBezTo>
                <a:cubicBezTo>
                  <a:pt x="5819728" y="13397782"/>
                  <a:pt x="5833563" y="13416150"/>
                  <a:pt x="5841813" y="13440220"/>
                </a:cubicBezTo>
                <a:cubicBezTo>
                  <a:pt x="5879131" y="13420454"/>
                  <a:pt x="5937591" y="13445263"/>
                  <a:pt x="5930811" y="13491799"/>
                </a:cubicBezTo>
                <a:cubicBezTo>
                  <a:pt x="5944995" y="13495512"/>
                  <a:pt x="5947550" y="13470089"/>
                  <a:pt x="5960591" y="13471765"/>
                </a:cubicBezTo>
                <a:cubicBezTo>
                  <a:pt x="5994624" y="13444422"/>
                  <a:pt x="6031656" y="13493464"/>
                  <a:pt x="6028872" y="13522871"/>
                </a:cubicBezTo>
                <a:cubicBezTo>
                  <a:pt x="6066332" y="13479679"/>
                  <a:pt x="6127183" y="13515247"/>
                  <a:pt x="6126244" y="13565894"/>
                </a:cubicBezTo>
                <a:cubicBezTo>
                  <a:pt x="6150778" y="13554267"/>
                  <a:pt x="6204126" y="13537499"/>
                  <a:pt x="6210398" y="13590311"/>
                </a:cubicBezTo>
                <a:cubicBezTo>
                  <a:pt x="6258612" y="13566680"/>
                  <a:pt x="6307593" y="13616406"/>
                  <a:pt x="6293989" y="13664522"/>
                </a:cubicBezTo>
                <a:cubicBezTo>
                  <a:pt x="6316048" y="13671205"/>
                  <a:pt x="6319632" y="13685043"/>
                  <a:pt x="6339228" y="13692680"/>
                </a:cubicBezTo>
                <a:cubicBezTo>
                  <a:pt x="6346446" y="13721400"/>
                  <a:pt x="6352780" y="13735944"/>
                  <a:pt x="6334312" y="13769655"/>
                </a:cubicBezTo>
                <a:close/>
                <a:moveTo>
                  <a:pt x="11028658" y="3145915"/>
                </a:moveTo>
                <a:cubicBezTo>
                  <a:pt x="11028937" y="3142978"/>
                  <a:pt x="11029643" y="3140229"/>
                  <a:pt x="11029733" y="3137719"/>
                </a:cubicBezTo>
                <a:cubicBezTo>
                  <a:pt x="11025947" y="3137066"/>
                  <a:pt x="11025988" y="3133514"/>
                  <a:pt x="11023005" y="3132196"/>
                </a:cubicBezTo>
                <a:cubicBezTo>
                  <a:pt x="11022258" y="3138497"/>
                  <a:pt x="11019479" y="3145939"/>
                  <a:pt x="11028658" y="3145915"/>
                </a:cubicBezTo>
                <a:close/>
                <a:moveTo>
                  <a:pt x="6770504" y="12788040"/>
                </a:moveTo>
                <a:cubicBezTo>
                  <a:pt x="6771789" y="12782247"/>
                  <a:pt x="6770958" y="12776918"/>
                  <a:pt x="6768571" y="12771793"/>
                </a:cubicBezTo>
                <a:lnTo>
                  <a:pt x="6761288" y="12762079"/>
                </a:lnTo>
                <a:lnTo>
                  <a:pt x="6757305" y="12756766"/>
                </a:lnTo>
                <a:lnTo>
                  <a:pt x="6757646" y="12761614"/>
                </a:lnTo>
                <a:lnTo>
                  <a:pt x="6758477" y="12773438"/>
                </a:lnTo>
                <a:cubicBezTo>
                  <a:pt x="6760763" y="12778647"/>
                  <a:pt x="6764859" y="12783510"/>
                  <a:pt x="6770504" y="12788040"/>
                </a:cubicBezTo>
                <a:close/>
                <a:moveTo>
                  <a:pt x="6575274" y="13243744"/>
                </a:moveTo>
                <a:cubicBezTo>
                  <a:pt x="6569181" y="13264472"/>
                  <a:pt x="6540823" y="13278928"/>
                  <a:pt x="6523204" y="13299146"/>
                </a:cubicBezTo>
                <a:cubicBezTo>
                  <a:pt x="6489898" y="13336363"/>
                  <a:pt x="6466970" y="13384785"/>
                  <a:pt x="6439844" y="13398766"/>
                </a:cubicBezTo>
                <a:cubicBezTo>
                  <a:pt x="6388153" y="13372362"/>
                  <a:pt x="6379650" y="13314127"/>
                  <a:pt x="6370187" y="13266159"/>
                </a:cubicBezTo>
                <a:cubicBezTo>
                  <a:pt x="6360383" y="13215494"/>
                  <a:pt x="6361902" y="13161176"/>
                  <a:pt x="6334054" y="13117813"/>
                </a:cubicBezTo>
                <a:cubicBezTo>
                  <a:pt x="6296288" y="13140841"/>
                  <a:pt x="6270055" y="13207150"/>
                  <a:pt x="6228672" y="13267275"/>
                </a:cubicBezTo>
                <a:cubicBezTo>
                  <a:pt x="6214357" y="13269606"/>
                  <a:pt x="6198183" y="13255331"/>
                  <a:pt x="6188181" y="13243274"/>
                </a:cubicBezTo>
                <a:cubicBezTo>
                  <a:pt x="6203472" y="13167039"/>
                  <a:pt x="6274945" y="13072349"/>
                  <a:pt x="6345190" y="13033633"/>
                </a:cubicBezTo>
                <a:cubicBezTo>
                  <a:pt x="6410859" y="13110508"/>
                  <a:pt x="6409366" y="13199460"/>
                  <a:pt x="6432330" y="13283942"/>
                </a:cubicBezTo>
                <a:cubicBezTo>
                  <a:pt x="6479032" y="13293885"/>
                  <a:pt x="6492370" y="13229006"/>
                  <a:pt x="6523519" y="13198982"/>
                </a:cubicBezTo>
                <a:cubicBezTo>
                  <a:pt x="6556047" y="13197061"/>
                  <a:pt x="6583575" y="13216862"/>
                  <a:pt x="6575274" y="13243744"/>
                </a:cubicBezTo>
                <a:close/>
                <a:moveTo>
                  <a:pt x="10901054" y="3462380"/>
                </a:moveTo>
                <a:cubicBezTo>
                  <a:pt x="10895130" y="3456192"/>
                  <a:pt x="10890593" y="3430725"/>
                  <a:pt x="10876274" y="3441230"/>
                </a:cubicBezTo>
                <a:cubicBezTo>
                  <a:pt x="10885935" y="3447029"/>
                  <a:pt x="10887931" y="3480554"/>
                  <a:pt x="10901054" y="3462380"/>
                </a:cubicBezTo>
                <a:close/>
                <a:moveTo>
                  <a:pt x="8171273" y="9642371"/>
                </a:moveTo>
                <a:cubicBezTo>
                  <a:pt x="8174479" y="9633171"/>
                  <a:pt x="8168139" y="9628689"/>
                  <a:pt x="8163684" y="9623823"/>
                </a:cubicBezTo>
                <a:cubicBezTo>
                  <a:pt x="8161128" y="9628848"/>
                  <a:pt x="8155941" y="9630021"/>
                  <a:pt x="8155572" y="9638412"/>
                </a:cubicBezTo>
                <a:cubicBezTo>
                  <a:pt x="8161103" y="9640056"/>
                  <a:pt x="8166188" y="9641213"/>
                  <a:pt x="8171273" y="9642371"/>
                </a:cubicBezTo>
                <a:close/>
                <a:moveTo>
                  <a:pt x="7059304" y="12160901"/>
                </a:moveTo>
                <a:cubicBezTo>
                  <a:pt x="7052864" y="12157036"/>
                  <a:pt x="7055574" y="12139379"/>
                  <a:pt x="7048914" y="12144080"/>
                </a:cubicBezTo>
                <a:cubicBezTo>
                  <a:pt x="7049963" y="12148620"/>
                  <a:pt x="7047254" y="12166277"/>
                  <a:pt x="7059304" y="12160901"/>
                </a:cubicBezTo>
                <a:close/>
                <a:moveTo>
                  <a:pt x="10573966" y="4208110"/>
                </a:moveTo>
                <a:cubicBezTo>
                  <a:pt x="10575265" y="4205982"/>
                  <a:pt x="10575368" y="4203509"/>
                  <a:pt x="10573619" y="4200823"/>
                </a:cubicBezTo>
                <a:cubicBezTo>
                  <a:pt x="10564570" y="4203966"/>
                  <a:pt x="10554566" y="4204647"/>
                  <a:pt x="10547715" y="4214372"/>
                </a:cubicBezTo>
                <a:cubicBezTo>
                  <a:pt x="10555406" y="4217770"/>
                  <a:pt x="10570068" y="4214493"/>
                  <a:pt x="10573966" y="4208110"/>
                </a:cubicBezTo>
                <a:close/>
                <a:moveTo>
                  <a:pt x="10581047" y="4194413"/>
                </a:moveTo>
                <a:cubicBezTo>
                  <a:pt x="10583600" y="4173608"/>
                  <a:pt x="10547459" y="4152538"/>
                  <a:pt x="10532844" y="4148631"/>
                </a:cubicBezTo>
                <a:cubicBezTo>
                  <a:pt x="10520535" y="4192671"/>
                  <a:pt x="10559671" y="4180378"/>
                  <a:pt x="10581047" y="4194413"/>
                </a:cubicBezTo>
                <a:close/>
                <a:moveTo>
                  <a:pt x="7889569" y="10293514"/>
                </a:moveTo>
                <a:cubicBezTo>
                  <a:pt x="7887728" y="10286370"/>
                  <a:pt x="7893828" y="10270014"/>
                  <a:pt x="7886138" y="10268943"/>
                </a:cubicBezTo>
                <a:cubicBezTo>
                  <a:pt x="7879629" y="10275066"/>
                  <a:pt x="7884226" y="10288291"/>
                  <a:pt x="7889569" y="10293514"/>
                </a:cubicBezTo>
                <a:close/>
                <a:moveTo>
                  <a:pt x="6995151" y="12325687"/>
                </a:moveTo>
                <a:cubicBezTo>
                  <a:pt x="6984106" y="12312654"/>
                  <a:pt x="6982726" y="12283507"/>
                  <a:pt x="6966685" y="12279477"/>
                </a:cubicBezTo>
                <a:cubicBezTo>
                  <a:pt x="6974281" y="12294554"/>
                  <a:pt x="6983532" y="12309343"/>
                  <a:pt x="6982427" y="12325671"/>
                </a:cubicBezTo>
                <a:cubicBezTo>
                  <a:pt x="6956269" y="12323795"/>
                  <a:pt x="6958100" y="12291991"/>
                  <a:pt x="6942723" y="12288763"/>
                </a:cubicBezTo>
                <a:cubicBezTo>
                  <a:pt x="6944897" y="12312655"/>
                  <a:pt x="6968232" y="12347426"/>
                  <a:pt x="6995151" y="12325687"/>
                </a:cubicBezTo>
                <a:close/>
                <a:moveTo>
                  <a:pt x="10840616" y="3623374"/>
                </a:moveTo>
                <a:cubicBezTo>
                  <a:pt x="10802218" y="3636501"/>
                  <a:pt x="10769843" y="3657900"/>
                  <a:pt x="10729405" y="3667575"/>
                </a:cubicBezTo>
                <a:cubicBezTo>
                  <a:pt x="10748804" y="3667475"/>
                  <a:pt x="10750573" y="3678458"/>
                  <a:pt x="10758628" y="3685587"/>
                </a:cubicBezTo>
                <a:cubicBezTo>
                  <a:pt x="10764876" y="3658765"/>
                  <a:pt x="10771552" y="3689768"/>
                  <a:pt x="10782435" y="3690496"/>
                </a:cubicBezTo>
                <a:cubicBezTo>
                  <a:pt x="10788190" y="3679778"/>
                  <a:pt x="10778774" y="3679187"/>
                  <a:pt x="10782496" y="3669611"/>
                </a:cubicBezTo>
                <a:cubicBezTo>
                  <a:pt x="10791241" y="3664804"/>
                  <a:pt x="10787372" y="3671255"/>
                  <a:pt x="10798304" y="3673025"/>
                </a:cubicBezTo>
                <a:cubicBezTo>
                  <a:pt x="10800235" y="3638685"/>
                  <a:pt x="10836695" y="3655305"/>
                  <a:pt x="10840616" y="3623374"/>
                </a:cubicBezTo>
                <a:close/>
                <a:moveTo>
                  <a:pt x="6920902" y="12498857"/>
                </a:moveTo>
                <a:cubicBezTo>
                  <a:pt x="6926450" y="12488600"/>
                  <a:pt x="6920621" y="12479925"/>
                  <a:pt x="6918522" y="12470865"/>
                </a:cubicBezTo>
                <a:cubicBezTo>
                  <a:pt x="6908867" y="12482356"/>
                  <a:pt x="6908275" y="12491753"/>
                  <a:pt x="6920902" y="12498857"/>
                </a:cubicBezTo>
                <a:close/>
                <a:moveTo>
                  <a:pt x="8155419" y="9705659"/>
                </a:moveTo>
                <a:cubicBezTo>
                  <a:pt x="8143999" y="9689278"/>
                  <a:pt x="8175596" y="9671517"/>
                  <a:pt x="8152080" y="9654138"/>
                </a:cubicBezTo>
                <a:cubicBezTo>
                  <a:pt x="8142489" y="9670530"/>
                  <a:pt x="8127557" y="9712842"/>
                  <a:pt x="8155419" y="9705659"/>
                </a:cubicBezTo>
                <a:close/>
                <a:moveTo>
                  <a:pt x="10866512" y="3575140"/>
                </a:moveTo>
                <a:cubicBezTo>
                  <a:pt x="10874899" y="3553853"/>
                  <a:pt x="10870448" y="3494761"/>
                  <a:pt x="10863116" y="3467549"/>
                </a:cubicBezTo>
                <a:cubicBezTo>
                  <a:pt x="10853024" y="3430447"/>
                  <a:pt x="10804198" y="3403773"/>
                  <a:pt x="10776393" y="3384857"/>
                </a:cubicBezTo>
                <a:cubicBezTo>
                  <a:pt x="10758952" y="3453148"/>
                  <a:pt x="10751170" y="3553760"/>
                  <a:pt x="10733489" y="3647957"/>
                </a:cubicBezTo>
                <a:cubicBezTo>
                  <a:pt x="10774074" y="3641407"/>
                  <a:pt x="10852001" y="3612593"/>
                  <a:pt x="10866512" y="3575140"/>
                </a:cubicBezTo>
                <a:close/>
                <a:moveTo>
                  <a:pt x="6798563" y="12785681"/>
                </a:moveTo>
                <a:lnTo>
                  <a:pt x="6792335" y="12766037"/>
                </a:lnTo>
                <a:lnTo>
                  <a:pt x="6791668" y="12763934"/>
                </a:lnTo>
                <a:cubicBezTo>
                  <a:pt x="6789228" y="12756623"/>
                  <a:pt x="6785232" y="12749515"/>
                  <a:pt x="6775441" y="12743408"/>
                </a:cubicBezTo>
                <a:lnTo>
                  <a:pt x="6774961" y="12763822"/>
                </a:lnTo>
                <a:lnTo>
                  <a:pt x="6774861" y="12768084"/>
                </a:lnTo>
                <a:cubicBezTo>
                  <a:pt x="6776185" y="12776048"/>
                  <a:pt x="6779579" y="12783653"/>
                  <a:pt x="6786698" y="12790615"/>
                </a:cubicBezTo>
                <a:cubicBezTo>
                  <a:pt x="6790285" y="12787111"/>
                  <a:pt x="6794550" y="12788995"/>
                  <a:pt x="6798563" y="12785681"/>
                </a:cubicBezTo>
                <a:close/>
                <a:moveTo>
                  <a:pt x="8140974" y="9747525"/>
                </a:moveTo>
                <a:cubicBezTo>
                  <a:pt x="8141542" y="9745215"/>
                  <a:pt x="8142131" y="9742438"/>
                  <a:pt x="8143186" y="9739683"/>
                </a:cubicBezTo>
                <a:cubicBezTo>
                  <a:pt x="8138101" y="9738525"/>
                  <a:pt x="8138792" y="9733419"/>
                  <a:pt x="8132268" y="9733132"/>
                </a:cubicBezTo>
                <a:cubicBezTo>
                  <a:pt x="8131172" y="9736820"/>
                  <a:pt x="8130056" y="9740974"/>
                  <a:pt x="8129426" y="9744683"/>
                </a:cubicBezTo>
                <a:cubicBezTo>
                  <a:pt x="8133113" y="9745779"/>
                  <a:pt x="8137287" y="9746430"/>
                  <a:pt x="8140974" y="9747525"/>
                </a:cubicBezTo>
                <a:close/>
                <a:moveTo>
                  <a:pt x="6046807" y="14489547"/>
                </a:moveTo>
                <a:cubicBezTo>
                  <a:pt x="6051889" y="14468820"/>
                  <a:pt x="6046891" y="14451298"/>
                  <a:pt x="6021597" y="14441653"/>
                </a:cubicBezTo>
                <a:cubicBezTo>
                  <a:pt x="6011596" y="14464289"/>
                  <a:pt x="6031165" y="14476510"/>
                  <a:pt x="6046807" y="14489547"/>
                </a:cubicBezTo>
                <a:close/>
                <a:moveTo>
                  <a:pt x="9058431" y="7675581"/>
                </a:moveTo>
                <a:cubicBezTo>
                  <a:pt x="9060067" y="7666107"/>
                  <a:pt x="9058227" y="7660159"/>
                  <a:pt x="9048893" y="7660384"/>
                </a:cubicBezTo>
                <a:cubicBezTo>
                  <a:pt x="9045068" y="7671894"/>
                  <a:pt x="9053505" y="7672206"/>
                  <a:pt x="9058431" y="7675581"/>
                </a:cubicBezTo>
                <a:close/>
                <a:moveTo>
                  <a:pt x="9622589" y="6400448"/>
                </a:moveTo>
                <a:cubicBezTo>
                  <a:pt x="9611076" y="6391068"/>
                  <a:pt x="9612030" y="6357717"/>
                  <a:pt x="9587615" y="6365846"/>
                </a:cubicBezTo>
                <a:cubicBezTo>
                  <a:pt x="9601840" y="6373976"/>
                  <a:pt x="9598174" y="6408576"/>
                  <a:pt x="9622589" y="6400448"/>
                </a:cubicBezTo>
                <a:close/>
                <a:moveTo>
                  <a:pt x="8804413" y="8253229"/>
                </a:moveTo>
                <a:lnTo>
                  <a:pt x="8798022" y="8250405"/>
                </a:lnTo>
                <a:lnTo>
                  <a:pt x="8795200" y="8256793"/>
                </a:lnTo>
                <a:lnTo>
                  <a:pt x="8801591" y="8259617"/>
                </a:lnTo>
                <a:close/>
                <a:moveTo>
                  <a:pt x="10190200" y="5117747"/>
                </a:moveTo>
                <a:cubicBezTo>
                  <a:pt x="10188799" y="5103967"/>
                  <a:pt x="10177902" y="5101116"/>
                  <a:pt x="10169134" y="5096387"/>
                </a:cubicBezTo>
                <a:cubicBezTo>
                  <a:pt x="10174871" y="5113698"/>
                  <a:pt x="10166153" y="5119242"/>
                  <a:pt x="10168343" y="5134267"/>
                </a:cubicBezTo>
                <a:cubicBezTo>
                  <a:pt x="10182977" y="5134742"/>
                  <a:pt x="10179541" y="5120509"/>
                  <a:pt x="10190200" y="5117747"/>
                </a:cubicBezTo>
                <a:close/>
                <a:moveTo>
                  <a:pt x="9716323" y="6191937"/>
                </a:moveTo>
                <a:cubicBezTo>
                  <a:pt x="9705045" y="6169576"/>
                  <a:pt x="9686665" y="6149956"/>
                  <a:pt x="9671836" y="6129488"/>
                </a:cubicBezTo>
                <a:cubicBezTo>
                  <a:pt x="9672255" y="6152714"/>
                  <a:pt x="9687503" y="6191174"/>
                  <a:pt x="9716323" y="6191937"/>
                </a:cubicBezTo>
                <a:close/>
                <a:moveTo>
                  <a:pt x="6915985" y="12530361"/>
                </a:moveTo>
                <a:cubicBezTo>
                  <a:pt x="6921164" y="12521498"/>
                  <a:pt x="6915422" y="12508381"/>
                  <a:pt x="6905417" y="12501674"/>
                </a:cubicBezTo>
                <a:cubicBezTo>
                  <a:pt x="6895437" y="12515055"/>
                  <a:pt x="6904907" y="12525848"/>
                  <a:pt x="6906918" y="12537411"/>
                </a:cubicBezTo>
                <a:cubicBezTo>
                  <a:pt x="6911318" y="12535797"/>
                  <a:pt x="6914258" y="12533315"/>
                  <a:pt x="6915985" y="12530361"/>
                </a:cubicBezTo>
                <a:close/>
                <a:moveTo>
                  <a:pt x="10893445" y="3529819"/>
                </a:moveTo>
                <a:cubicBezTo>
                  <a:pt x="10894522" y="3521114"/>
                  <a:pt x="10893161" y="3503012"/>
                  <a:pt x="10901779" y="3499934"/>
                </a:cubicBezTo>
                <a:cubicBezTo>
                  <a:pt x="10891740" y="3494988"/>
                  <a:pt x="10889406" y="3485286"/>
                  <a:pt x="10881399" y="3479198"/>
                </a:cubicBezTo>
                <a:cubicBezTo>
                  <a:pt x="10880725" y="3500322"/>
                  <a:pt x="10878017" y="3522588"/>
                  <a:pt x="10891096" y="3534487"/>
                </a:cubicBezTo>
                <a:cubicBezTo>
                  <a:pt x="10892456" y="3534578"/>
                  <a:pt x="10893086" y="3532721"/>
                  <a:pt x="10893445" y="3529819"/>
                </a:cubicBezTo>
                <a:close/>
                <a:moveTo>
                  <a:pt x="6079706" y="14425467"/>
                </a:moveTo>
                <a:cubicBezTo>
                  <a:pt x="6074241" y="14411312"/>
                  <a:pt x="6074947" y="14408561"/>
                  <a:pt x="6069845" y="14384355"/>
                </a:cubicBezTo>
                <a:cubicBezTo>
                  <a:pt x="6055881" y="14384822"/>
                  <a:pt x="6041077" y="14394106"/>
                  <a:pt x="6043474" y="14414054"/>
                </a:cubicBezTo>
                <a:cubicBezTo>
                  <a:pt x="6060535" y="14426186"/>
                  <a:pt x="6057320" y="14397709"/>
                  <a:pt x="6063051" y="14399731"/>
                </a:cubicBezTo>
                <a:cubicBezTo>
                  <a:pt x="6075555" y="14403724"/>
                  <a:pt x="6063575" y="14433145"/>
                  <a:pt x="6079706" y="14425467"/>
                </a:cubicBezTo>
                <a:close/>
                <a:moveTo>
                  <a:pt x="7006178" y="12329540"/>
                </a:moveTo>
                <a:cubicBezTo>
                  <a:pt x="7011534" y="12310504"/>
                  <a:pt x="6997620" y="12280915"/>
                  <a:pt x="6978359" y="12274953"/>
                </a:cubicBezTo>
                <a:cubicBezTo>
                  <a:pt x="6985914" y="12293579"/>
                  <a:pt x="6995927" y="12311252"/>
                  <a:pt x="7006178" y="12329540"/>
                </a:cubicBezTo>
                <a:close/>
                <a:moveTo>
                  <a:pt x="10512478" y="4394676"/>
                </a:moveTo>
                <a:cubicBezTo>
                  <a:pt x="10498293" y="4373615"/>
                  <a:pt x="10474306" y="4340063"/>
                  <a:pt x="10451195" y="4333422"/>
                </a:cubicBezTo>
                <a:cubicBezTo>
                  <a:pt x="10367932" y="4462921"/>
                  <a:pt x="10246611" y="4618452"/>
                  <a:pt x="10154879" y="4737067"/>
                </a:cubicBezTo>
                <a:cubicBezTo>
                  <a:pt x="10118063" y="4784561"/>
                  <a:pt x="10087367" y="4833229"/>
                  <a:pt x="10054850" y="4874461"/>
                </a:cubicBezTo>
                <a:cubicBezTo>
                  <a:pt x="10036511" y="4897473"/>
                  <a:pt x="10003507" y="4915536"/>
                  <a:pt x="9994291" y="4945640"/>
                </a:cubicBezTo>
                <a:cubicBezTo>
                  <a:pt x="9983567" y="4979158"/>
                  <a:pt x="9995087" y="5014343"/>
                  <a:pt x="10041561" y="5015494"/>
                </a:cubicBezTo>
                <a:cubicBezTo>
                  <a:pt x="10100296" y="4954221"/>
                  <a:pt x="10149369" y="4878987"/>
                  <a:pt x="10200691" y="4811378"/>
                </a:cubicBezTo>
                <a:cubicBezTo>
                  <a:pt x="10227439" y="4776268"/>
                  <a:pt x="10259302" y="4738828"/>
                  <a:pt x="10278345" y="4713066"/>
                </a:cubicBezTo>
                <a:cubicBezTo>
                  <a:pt x="10300744" y="4683177"/>
                  <a:pt x="10315690" y="4650504"/>
                  <a:pt x="10338567" y="4621845"/>
                </a:cubicBezTo>
                <a:cubicBezTo>
                  <a:pt x="10359219" y="4594754"/>
                  <a:pt x="10386329" y="4571537"/>
                  <a:pt x="10406981" y="4544446"/>
                </a:cubicBezTo>
                <a:cubicBezTo>
                  <a:pt x="10426640" y="4518446"/>
                  <a:pt x="10440178" y="4491272"/>
                  <a:pt x="10461308" y="4465412"/>
                </a:cubicBezTo>
                <a:cubicBezTo>
                  <a:pt x="10479696" y="4443442"/>
                  <a:pt x="10504444" y="4423261"/>
                  <a:pt x="10512478" y="4394676"/>
                </a:cubicBezTo>
                <a:close/>
                <a:moveTo>
                  <a:pt x="10570557" y="4263231"/>
                </a:moveTo>
                <a:cubicBezTo>
                  <a:pt x="10538359" y="4263287"/>
                  <a:pt x="10505583" y="4260027"/>
                  <a:pt x="10480497" y="4277507"/>
                </a:cubicBezTo>
                <a:cubicBezTo>
                  <a:pt x="10515131" y="4284649"/>
                  <a:pt x="10544088" y="4278060"/>
                  <a:pt x="10570557" y="4263231"/>
                </a:cubicBezTo>
                <a:close/>
                <a:moveTo>
                  <a:pt x="7082145" y="12158762"/>
                </a:moveTo>
                <a:cubicBezTo>
                  <a:pt x="7085993" y="12143138"/>
                  <a:pt x="7074554" y="12121776"/>
                  <a:pt x="7059504" y="12116655"/>
                </a:cubicBezTo>
                <a:cubicBezTo>
                  <a:pt x="7056768" y="12120542"/>
                  <a:pt x="7053606" y="12124242"/>
                  <a:pt x="7051296" y="12128317"/>
                </a:cubicBezTo>
                <a:cubicBezTo>
                  <a:pt x="7070786" y="12130303"/>
                  <a:pt x="7071624" y="12147999"/>
                  <a:pt x="7082145" y="12158762"/>
                </a:cubicBezTo>
                <a:close/>
                <a:moveTo>
                  <a:pt x="8859390" y="8138022"/>
                </a:moveTo>
                <a:cubicBezTo>
                  <a:pt x="8851422" y="8128395"/>
                  <a:pt x="8843103" y="8150680"/>
                  <a:pt x="8848830" y="8152701"/>
                </a:cubicBezTo>
                <a:cubicBezTo>
                  <a:pt x="8853081" y="8149996"/>
                  <a:pt x="8857044" y="8145638"/>
                  <a:pt x="8859390" y="8138022"/>
                </a:cubicBezTo>
                <a:close/>
                <a:moveTo>
                  <a:pt x="10859853" y="3610962"/>
                </a:moveTo>
                <a:cubicBezTo>
                  <a:pt x="10857107" y="3610258"/>
                  <a:pt x="10854362" y="3609555"/>
                  <a:pt x="10851854" y="3609467"/>
                </a:cubicBezTo>
                <a:cubicBezTo>
                  <a:pt x="10851198" y="3613258"/>
                  <a:pt x="10847649" y="3613220"/>
                  <a:pt x="10846141" y="3616634"/>
                </a:cubicBezTo>
                <a:cubicBezTo>
                  <a:pt x="10852435" y="3617375"/>
                  <a:pt x="10859631" y="3619534"/>
                  <a:pt x="10859853" y="3610962"/>
                </a:cubicBezTo>
                <a:close/>
                <a:moveTo>
                  <a:pt x="10212097" y="5077557"/>
                </a:moveTo>
                <a:cubicBezTo>
                  <a:pt x="10216312" y="5074593"/>
                  <a:pt x="10218864" y="5070349"/>
                  <a:pt x="10217803" y="5063165"/>
                </a:cubicBezTo>
                <a:cubicBezTo>
                  <a:pt x="10210063" y="5065292"/>
                  <a:pt x="10193145" y="5052124"/>
                  <a:pt x="10189886" y="5065724"/>
                </a:cubicBezTo>
                <a:cubicBezTo>
                  <a:pt x="10196875" y="5065994"/>
                  <a:pt x="10195317" y="5076766"/>
                  <a:pt x="10196412" y="5084279"/>
                </a:cubicBezTo>
                <a:cubicBezTo>
                  <a:pt x="10202003" y="5082208"/>
                  <a:pt x="10207881" y="5080522"/>
                  <a:pt x="10212097" y="5077557"/>
                </a:cubicBezTo>
                <a:close/>
                <a:moveTo>
                  <a:pt x="6126382" y="14330209"/>
                </a:moveTo>
                <a:cubicBezTo>
                  <a:pt x="6128157" y="14314658"/>
                  <a:pt x="6123167" y="14301733"/>
                  <a:pt x="6110985" y="14291246"/>
                </a:cubicBezTo>
                <a:cubicBezTo>
                  <a:pt x="6109021" y="14307224"/>
                  <a:pt x="6114437" y="14320338"/>
                  <a:pt x="6126382" y="14330209"/>
                </a:cubicBezTo>
                <a:close/>
                <a:moveTo>
                  <a:pt x="7139410" y="12038221"/>
                </a:moveTo>
                <a:cubicBezTo>
                  <a:pt x="7098539" y="12030039"/>
                  <a:pt x="7078182" y="12005514"/>
                  <a:pt x="7076898" y="11964966"/>
                </a:cubicBezTo>
                <a:cubicBezTo>
                  <a:pt x="7112686" y="11959291"/>
                  <a:pt x="7152925" y="12004013"/>
                  <a:pt x="7139410" y="12038221"/>
                </a:cubicBezTo>
                <a:close/>
                <a:moveTo>
                  <a:pt x="8822886" y="8228131"/>
                </a:moveTo>
                <a:cubicBezTo>
                  <a:pt x="8834464" y="8207547"/>
                  <a:pt x="8838594" y="8175293"/>
                  <a:pt x="8842597" y="8157588"/>
                </a:cubicBezTo>
                <a:cubicBezTo>
                  <a:pt x="8831582" y="8180212"/>
                  <a:pt x="8796078" y="8227142"/>
                  <a:pt x="8808554" y="8243856"/>
                </a:cubicBezTo>
                <a:cubicBezTo>
                  <a:pt x="8814340" y="8240558"/>
                  <a:pt x="8819027" y="8234992"/>
                  <a:pt x="8822886" y="8228131"/>
                </a:cubicBezTo>
                <a:close/>
                <a:moveTo>
                  <a:pt x="9606240" y="6456309"/>
                </a:moveTo>
                <a:cubicBezTo>
                  <a:pt x="9609752" y="6441927"/>
                  <a:pt x="9595681" y="6413578"/>
                  <a:pt x="9578778" y="6419206"/>
                </a:cubicBezTo>
                <a:cubicBezTo>
                  <a:pt x="9587167" y="6431712"/>
                  <a:pt x="9590965" y="6446095"/>
                  <a:pt x="9606240" y="6456309"/>
                </a:cubicBezTo>
                <a:close/>
                <a:moveTo>
                  <a:pt x="9078168" y="7651670"/>
                </a:moveTo>
                <a:cubicBezTo>
                  <a:pt x="9080391" y="7637474"/>
                  <a:pt x="9058541" y="7626458"/>
                  <a:pt x="9073387" y="7612262"/>
                </a:cubicBezTo>
                <a:cubicBezTo>
                  <a:pt x="9082977" y="7609217"/>
                  <a:pt x="9089692" y="7624155"/>
                  <a:pt x="9094980" y="7613474"/>
                </a:cubicBezTo>
                <a:cubicBezTo>
                  <a:pt x="9083943" y="7609612"/>
                  <a:pt x="9088318" y="7592917"/>
                  <a:pt x="9075093" y="7591088"/>
                </a:cubicBezTo>
                <a:cubicBezTo>
                  <a:pt x="9060989" y="7596342"/>
                  <a:pt x="9062777" y="7620533"/>
                  <a:pt x="9054303" y="7632387"/>
                </a:cubicBezTo>
                <a:cubicBezTo>
                  <a:pt x="9058711" y="7641414"/>
                  <a:pt x="9067130" y="7647811"/>
                  <a:pt x="9078168" y="7651670"/>
                </a:cubicBezTo>
                <a:close/>
                <a:moveTo>
                  <a:pt x="10176565" y="5166241"/>
                </a:moveTo>
                <a:cubicBezTo>
                  <a:pt x="10175965" y="5160334"/>
                  <a:pt x="10181803" y="5159067"/>
                  <a:pt x="10179756" y="5151985"/>
                </a:cubicBezTo>
                <a:cubicBezTo>
                  <a:pt x="10176476" y="5152324"/>
                  <a:pt x="10173491" y="5152302"/>
                  <a:pt x="10170210" y="5152641"/>
                </a:cubicBezTo>
                <a:cubicBezTo>
                  <a:pt x="10170810" y="5158548"/>
                  <a:pt x="10164972" y="5159816"/>
                  <a:pt x="10167084" y="5167554"/>
                </a:cubicBezTo>
                <a:cubicBezTo>
                  <a:pt x="10170004" y="5166920"/>
                  <a:pt x="10173284" y="5166581"/>
                  <a:pt x="10176565" y="5166241"/>
                </a:cubicBezTo>
                <a:close/>
                <a:moveTo>
                  <a:pt x="6764970" y="12889398"/>
                </a:moveTo>
                <a:cubicBezTo>
                  <a:pt x="6759262" y="12879244"/>
                  <a:pt x="6763914" y="12867560"/>
                  <a:pt x="6751771" y="12858125"/>
                </a:cubicBezTo>
                <a:cubicBezTo>
                  <a:pt x="6746028" y="12868817"/>
                  <a:pt x="6752715" y="12890599"/>
                  <a:pt x="6764970" y="12889398"/>
                </a:cubicBezTo>
                <a:close/>
                <a:moveTo>
                  <a:pt x="6943962" y="12484646"/>
                </a:moveTo>
                <a:cubicBezTo>
                  <a:pt x="6952965" y="12476933"/>
                  <a:pt x="6945870" y="12472273"/>
                  <a:pt x="6943306" y="12466566"/>
                </a:cubicBezTo>
                <a:cubicBezTo>
                  <a:pt x="6937420" y="12474131"/>
                  <a:pt x="6935829" y="12480036"/>
                  <a:pt x="6943962" y="12484646"/>
                </a:cubicBezTo>
                <a:close/>
                <a:moveTo>
                  <a:pt x="9775617" y="6082305"/>
                </a:moveTo>
                <a:cubicBezTo>
                  <a:pt x="9768726" y="6073123"/>
                  <a:pt x="9778741" y="6058255"/>
                  <a:pt x="9761832" y="6052442"/>
                </a:cubicBezTo>
                <a:cubicBezTo>
                  <a:pt x="9756409" y="6063326"/>
                  <a:pt x="9762886" y="6090070"/>
                  <a:pt x="9775617" y="6082305"/>
                </a:cubicBezTo>
                <a:close/>
                <a:moveTo>
                  <a:pt x="10537002" y="4361134"/>
                </a:moveTo>
                <a:cubicBezTo>
                  <a:pt x="10490546" y="4312553"/>
                  <a:pt x="10440536" y="4246589"/>
                  <a:pt x="10357444" y="4223137"/>
                </a:cubicBezTo>
                <a:cubicBezTo>
                  <a:pt x="10363333" y="4262975"/>
                  <a:pt x="10422372" y="4281920"/>
                  <a:pt x="10462132" y="4308670"/>
                </a:cubicBezTo>
                <a:cubicBezTo>
                  <a:pt x="10475902" y="4334137"/>
                  <a:pt x="10505258" y="4353229"/>
                  <a:pt x="10525375" y="4375890"/>
                </a:cubicBezTo>
                <a:cubicBezTo>
                  <a:pt x="10527915" y="4367831"/>
                  <a:pt x="10534035" y="4369005"/>
                  <a:pt x="10537002" y="4361134"/>
                </a:cubicBezTo>
                <a:close/>
                <a:moveTo>
                  <a:pt x="10600360" y="4217739"/>
                </a:moveTo>
                <a:cubicBezTo>
                  <a:pt x="10544548" y="4218073"/>
                  <a:pt x="10495131" y="4233985"/>
                  <a:pt x="10447334" y="4253163"/>
                </a:cubicBezTo>
                <a:cubicBezTo>
                  <a:pt x="10499716" y="4246723"/>
                  <a:pt x="10560956" y="4254908"/>
                  <a:pt x="10600360" y="4217739"/>
                </a:cubicBezTo>
                <a:close/>
                <a:moveTo>
                  <a:pt x="9055101" y="7725410"/>
                </a:moveTo>
                <a:cubicBezTo>
                  <a:pt x="9053518" y="7716639"/>
                  <a:pt x="9051504" y="7708370"/>
                  <a:pt x="9041999" y="7706265"/>
                </a:cubicBezTo>
                <a:cubicBezTo>
                  <a:pt x="9038777" y="7719601"/>
                  <a:pt x="9044700" y="7723841"/>
                  <a:pt x="9055101" y="7725410"/>
                </a:cubicBezTo>
                <a:close/>
                <a:moveTo>
                  <a:pt x="9126516" y="7565770"/>
                </a:moveTo>
                <a:cubicBezTo>
                  <a:pt x="9118473" y="7564496"/>
                  <a:pt x="9120903" y="7553089"/>
                  <a:pt x="9109745" y="7553912"/>
                </a:cubicBezTo>
                <a:cubicBezTo>
                  <a:pt x="9106713" y="7563491"/>
                  <a:pt x="9122846" y="7573059"/>
                  <a:pt x="9126516" y="7565770"/>
                </a:cubicBezTo>
                <a:close/>
                <a:moveTo>
                  <a:pt x="8936915" y="7997141"/>
                </a:moveTo>
                <a:lnTo>
                  <a:pt x="8927542" y="7993000"/>
                </a:lnTo>
                <a:cubicBezTo>
                  <a:pt x="8918288" y="8000112"/>
                  <a:pt x="8937887" y="8008772"/>
                  <a:pt x="8936915" y="7997141"/>
                </a:cubicBezTo>
                <a:close/>
                <a:moveTo>
                  <a:pt x="8427710" y="9151980"/>
                </a:moveTo>
                <a:lnTo>
                  <a:pt x="8423545" y="9161406"/>
                </a:lnTo>
                <a:cubicBezTo>
                  <a:pt x="8382967" y="9181883"/>
                  <a:pt x="8326929" y="9197066"/>
                  <a:pt x="8278002" y="9166231"/>
                </a:cubicBezTo>
                <a:cubicBezTo>
                  <a:pt x="8309890" y="9119381"/>
                  <a:pt x="8361949" y="9122412"/>
                  <a:pt x="8418496" y="9137155"/>
                </a:cubicBezTo>
                <a:cubicBezTo>
                  <a:pt x="8429228" y="9139336"/>
                  <a:pt x="8421092" y="9148543"/>
                  <a:pt x="8427710" y="9151980"/>
                </a:cubicBezTo>
                <a:close/>
                <a:moveTo>
                  <a:pt x="7030328" y="12319828"/>
                </a:moveTo>
                <a:cubicBezTo>
                  <a:pt x="7018562" y="12300361"/>
                  <a:pt x="7020886" y="12278966"/>
                  <a:pt x="6997110" y="12261326"/>
                </a:cubicBezTo>
                <a:cubicBezTo>
                  <a:pt x="6993606" y="12284237"/>
                  <a:pt x="7012655" y="12303356"/>
                  <a:pt x="7023005" y="12323726"/>
                </a:cubicBezTo>
                <a:cubicBezTo>
                  <a:pt x="7025987" y="12325043"/>
                  <a:pt x="7028019" y="12323903"/>
                  <a:pt x="7030328" y="12319828"/>
                </a:cubicBezTo>
                <a:close/>
                <a:moveTo>
                  <a:pt x="7900227" y="10353957"/>
                </a:moveTo>
                <a:cubicBezTo>
                  <a:pt x="7896078" y="10342353"/>
                  <a:pt x="7897505" y="10307148"/>
                  <a:pt x="7885825" y="10314988"/>
                </a:cubicBezTo>
                <a:cubicBezTo>
                  <a:pt x="7895356" y="10323204"/>
                  <a:pt x="7885151" y="10351459"/>
                  <a:pt x="7900227" y="10353957"/>
                </a:cubicBezTo>
                <a:close/>
                <a:moveTo>
                  <a:pt x="7925177" y="10300743"/>
                </a:moveTo>
                <a:cubicBezTo>
                  <a:pt x="7924348" y="10293853"/>
                  <a:pt x="7929568" y="10292794"/>
                  <a:pt x="7928787" y="10286563"/>
                </a:cubicBezTo>
                <a:cubicBezTo>
                  <a:pt x="7916650" y="10283511"/>
                  <a:pt x="7914853" y="10299871"/>
                  <a:pt x="7925177" y="10300743"/>
                </a:cubicBezTo>
                <a:close/>
                <a:moveTo>
                  <a:pt x="10583711" y="4288937"/>
                </a:moveTo>
                <a:cubicBezTo>
                  <a:pt x="10585358" y="4284053"/>
                  <a:pt x="10589230" y="4277602"/>
                  <a:pt x="10584907" y="4274672"/>
                </a:cubicBezTo>
                <a:cubicBezTo>
                  <a:pt x="10583776" y="4277233"/>
                  <a:pt x="10582217" y="4279605"/>
                  <a:pt x="10579176" y="4277241"/>
                </a:cubicBezTo>
                <a:cubicBezTo>
                  <a:pt x="10576913" y="4282362"/>
                  <a:pt x="10575882" y="4287008"/>
                  <a:pt x="10583711" y="4288937"/>
                </a:cubicBezTo>
                <a:close/>
                <a:moveTo>
                  <a:pt x="10851569" y="3683259"/>
                </a:moveTo>
                <a:cubicBezTo>
                  <a:pt x="10851082" y="3682255"/>
                  <a:pt x="10849782" y="3679577"/>
                  <a:pt x="10847183" y="3674220"/>
                </a:cubicBezTo>
                <a:cubicBezTo>
                  <a:pt x="10847183" y="3674220"/>
                  <a:pt x="10853031" y="3686272"/>
                  <a:pt x="10851569" y="3683259"/>
                </a:cubicBezTo>
                <a:close/>
                <a:moveTo>
                  <a:pt x="10191448" y="5178957"/>
                </a:moveTo>
                <a:cubicBezTo>
                  <a:pt x="10174495" y="5185023"/>
                  <a:pt x="10160367" y="5192785"/>
                  <a:pt x="10162273" y="5214802"/>
                </a:cubicBezTo>
                <a:cubicBezTo>
                  <a:pt x="10180310" y="5209618"/>
                  <a:pt x="10185337" y="5193847"/>
                  <a:pt x="10191448" y="5178957"/>
                </a:cubicBezTo>
                <a:close/>
                <a:moveTo>
                  <a:pt x="9095162" y="7660239"/>
                </a:moveTo>
                <a:cubicBezTo>
                  <a:pt x="9104532" y="7647852"/>
                  <a:pt x="9092928" y="7630000"/>
                  <a:pt x="9079600" y="7626775"/>
                </a:cubicBezTo>
                <a:cubicBezTo>
                  <a:pt x="9082888" y="7639628"/>
                  <a:pt x="9085746" y="7652979"/>
                  <a:pt x="9095162" y="7660239"/>
                </a:cubicBezTo>
                <a:close/>
                <a:moveTo>
                  <a:pt x="6916396" y="12591923"/>
                </a:moveTo>
                <a:cubicBezTo>
                  <a:pt x="6904866" y="12568528"/>
                  <a:pt x="6901784" y="12543275"/>
                  <a:pt x="6888175" y="12519980"/>
                </a:cubicBezTo>
                <a:cubicBezTo>
                  <a:pt x="6883445" y="12516873"/>
                  <a:pt x="6881013" y="12526982"/>
                  <a:pt x="6876333" y="12524914"/>
                </a:cubicBezTo>
                <a:cubicBezTo>
                  <a:pt x="6878478" y="12513153"/>
                  <a:pt x="6870709" y="12503112"/>
                  <a:pt x="6858221" y="12494545"/>
                </a:cubicBezTo>
                <a:cubicBezTo>
                  <a:pt x="6856839" y="12509183"/>
                  <a:pt x="6867181" y="12529512"/>
                  <a:pt x="6883013" y="12533965"/>
                </a:cubicBezTo>
                <a:cubicBezTo>
                  <a:pt x="6881878" y="12553797"/>
                  <a:pt x="6898100" y="12583839"/>
                  <a:pt x="6916396" y="12591923"/>
                </a:cubicBezTo>
                <a:close/>
                <a:moveTo>
                  <a:pt x="10875364" y="3634647"/>
                </a:moveTo>
                <a:cubicBezTo>
                  <a:pt x="10876635" y="3630618"/>
                  <a:pt x="10876865" y="3626639"/>
                  <a:pt x="10878136" y="3622610"/>
                </a:cubicBezTo>
                <a:cubicBezTo>
                  <a:pt x="10875202" y="3622334"/>
                  <a:pt x="10872456" y="3621631"/>
                  <a:pt x="10870137" y="3621116"/>
                </a:cubicBezTo>
                <a:cubicBezTo>
                  <a:pt x="10869481" y="3624907"/>
                  <a:pt x="10868636" y="3629124"/>
                  <a:pt x="10867554" y="3632726"/>
                </a:cubicBezTo>
                <a:cubicBezTo>
                  <a:pt x="10870299" y="3633429"/>
                  <a:pt x="10873045" y="3634132"/>
                  <a:pt x="10875364" y="3634647"/>
                </a:cubicBezTo>
                <a:close/>
                <a:moveTo>
                  <a:pt x="9114329" y="7620786"/>
                </a:moveTo>
                <a:cubicBezTo>
                  <a:pt x="9116640" y="7609652"/>
                  <a:pt x="9099417" y="7591278"/>
                  <a:pt x="9089369" y="7588162"/>
                </a:cubicBezTo>
                <a:cubicBezTo>
                  <a:pt x="9092398" y="7603843"/>
                  <a:pt x="9103280" y="7611926"/>
                  <a:pt x="9104517" y="7628674"/>
                </a:cubicBezTo>
                <a:cubicBezTo>
                  <a:pt x="9110618" y="7627404"/>
                  <a:pt x="9113558" y="7624498"/>
                  <a:pt x="9114329" y="7620786"/>
                </a:cubicBezTo>
                <a:close/>
                <a:moveTo>
                  <a:pt x="8928082" y="8043640"/>
                </a:moveTo>
                <a:cubicBezTo>
                  <a:pt x="8921691" y="8040817"/>
                  <a:pt x="8927586" y="8033239"/>
                  <a:pt x="8917696" y="8031419"/>
                </a:cubicBezTo>
                <a:cubicBezTo>
                  <a:pt x="8910713" y="8038002"/>
                  <a:pt x="8922375" y="8050795"/>
                  <a:pt x="8928082" y="8043640"/>
                </a:cubicBezTo>
                <a:close/>
                <a:moveTo>
                  <a:pt x="9812552" y="6042702"/>
                </a:moveTo>
                <a:cubicBezTo>
                  <a:pt x="9809624" y="6020338"/>
                  <a:pt x="9799599" y="6000710"/>
                  <a:pt x="9784775" y="5982347"/>
                </a:cubicBezTo>
                <a:cubicBezTo>
                  <a:pt x="9782693" y="6002214"/>
                  <a:pt x="9795022" y="6054871"/>
                  <a:pt x="9812552" y="6042702"/>
                </a:cubicBezTo>
                <a:close/>
                <a:moveTo>
                  <a:pt x="10903794" y="3573761"/>
                </a:moveTo>
                <a:cubicBezTo>
                  <a:pt x="10904311" y="3571439"/>
                  <a:pt x="10905016" y="3568690"/>
                  <a:pt x="10905106" y="3566180"/>
                </a:cubicBezTo>
                <a:cubicBezTo>
                  <a:pt x="10902787" y="3565665"/>
                  <a:pt x="10900042" y="3564963"/>
                  <a:pt x="10897534" y="3564875"/>
                </a:cubicBezTo>
                <a:cubicBezTo>
                  <a:pt x="10897017" y="3567196"/>
                  <a:pt x="10896312" y="3569945"/>
                  <a:pt x="10895607" y="3572694"/>
                </a:cubicBezTo>
                <a:cubicBezTo>
                  <a:pt x="10898541" y="3572970"/>
                  <a:pt x="10901286" y="3573673"/>
                  <a:pt x="10903794" y="3573761"/>
                </a:cubicBezTo>
                <a:close/>
                <a:moveTo>
                  <a:pt x="10609370" y="4243144"/>
                </a:moveTo>
                <a:cubicBezTo>
                  <a:pt x="10612054" y="4238081"/>
                  <a:pt x="10613560" y="4233518"/>
                  <a:pt x="10609168" y="4231323"/>
                </a:cubicBezTo>
                <a:cubicBezTo>
                  <a:pt x="10604430" y="4232800"/>
                  <a:pt x="10585425" y="4255008"/>
                  <a:pt x="10602504" y="4257963"/>
                </a:cubicBezTo>
                <a:cubicBezTo>
                  <a:pt x="10602825" y="4253769"/>
                  <a:pt x="10606687" y="4248207"/>
                  <a:pt x="10609370" y="4243144"/>
                </a:cubicBezTo>
                <a:close/>
                <a:moveTo>
                  <a:pt x="9652901" y="6409828"/>
                </a:moveTo>
                <a:cubicBezTo>
                  <a:pt x="9634484" y="6396488"/>
                  <a:pt x="9647162" y="6373143"/>
                  <a:pt x="9618103" y="6363346"/>
                </a:cubicBezTo>
                <a:cubicBezTo>
                  <a:pt x="9611472" y="6382939"/>
                  <a:pt x="9635599" y="6422542"/>
                  <a:pt x="9652901" y="6409828"/>
                </a:cubicBezTo>
                <a:close/>
                <a:moveTo>
                  <a:pt x="8226487" y="9639659"/>
                </a:moveTo>
                <a:cubicBezTo>
                  <a:pt x="8233401" y="9631089"/>
                  <a:pt x="8230333" y="9605266"/>
                  <a:pt x="8210842" y="9602542"/>
                </a:cubicBezTo>
                <a:cubicBezTo>
                  <a:pt x="8211585" y="9617520"/>
                  <a:pt x="8216645" y="9629886"/>
                  <a:pt x="8226487" y="9639659"/>
                </a:cubicBezTo>
                <a:close/>
                <a:moveTo>
                  <a:pt x="6154926" y="14329038"/>
                </a:moveTo>
                <a:cubicBezTo>
                  <a:pt x="6147105" y="14322519"/>
                  <a:pt x="6160384" y="14307457"/>
                  <a:pt x="6142108" y="14304997"/>
                </a:cubicBezTo>
                <a:cubicBezTo>
                  <a:pt x="6136111" y="14315109"/>
                  <a:pt x="6144190" y="14336036"/>
                  <a:pt x="6154926" y="14329038"/>
                </a:cubicBezTo>
                <a:close/>
                <a:moveTo>
                  <a:pt x="9248548" y="7330415"/>
                </a:moveTo>
                <a:cubicBezTo>
                  <a:pt x="9250004" y="7329546"/>
                  <a:pt x="9250813" y="7327850"/>
                  <a:pt x="9250340" y="7324610"/>
                </a:cubicBezTo>
                <a:cubicBezTo>
                  <a:pt x="9223738" y="7299915"/>
                  <a:pt x="9203301" y="7270087"/>
                  <a:pt x="9173652" y="7248421"/>
                </a:cubicBezTo>
                <a:cubicBezTo>
                  <a:pt x="9185271" y="7285449"/>
                  <a:pt x="9214955" y="7307579"/>
                  <a:pt x="9242883" y="7331244"/>
                </a:cubicBezTo>
                <a:cubicBezTo>
                  <a:pt x="9244992" y="7331321"/>
                  <a:pt x="9247094" y="7331281"/>
                  <a:pt x="9248548" y="7330415"/>
                </a:cubicBezTo>
                <a:close/>
                <a:moveTo>
                  <a:pt x="9088684" y="7699072"/>
                </a:moveTo>
                <a:cubicBezTo>
                  <a:pt x="9092646" y="7676797"/>
                  <a:pt x="9080334" y="7668353"/>
                  <a:pt x="9066768" y="7661866"/>
                </a:cubicBezTo>
                <a:cubicBezTo>
                  <a:pt x="9073774" y="7674447"/>
                  <a:pt x="9072859" y="7693692"/>
                  <a:pt x="9088684" y="7699072"/>
                </a:cubicBezTo>
                <a:close/>
                <a:moveTo>
                  <a:pt x="7064881" y="12283117"/>
                </a:moveTo>
                <a:cubicBezTo>
                  <a:pt x="7074546" y="12267004"/>
                  <a:pt x="7056658" y="12237188"/>
                  <a:pt x="7042240" y="12241009"/>
                </a:cubicBezTo>
                <a:cubicBezTo>
                  <a:pt x="7049360" y="12254857"/>
                  <a:pt x="7054212" y="12269230"/>
                  <a:pt x="7064881" y="12283117"/>
                </a:cubicBezTo>
                <a:close/>
                <a:moveTo>
                  <a:pt x="11198339" y="2929580"/>
                </a:moveTo>
                <a:cubicBezTo>
                  <a:pt x="11190843" y="2925757"/>
                  <a:pt x="11199018" y="2913029"/>
                  <a:pt x="11185036" y="2913490"/>
                </a:cubicBezTo>
                <a:cubicBezTo>
                  <a:pt x="11172655" y="2908019"/>
                  <a:pt x="11178438" y="2933043"/>
                  <a:pt x="11164488" y="2925347"/>
                </a:cubicBezTo>
                <a:cubicBezTo>
                  <a:pt x="11164520" y="2917191"/>
                  <a:pt x="11167392" y="2907225"/>
                  <a:pt x="11156251" y="2905877"/>
                </a:cubicBezTo>
                <a:cubicBezTo>
                  <a:pt x="11133222" y="2909490"/>
                  <a:pt x="11091485" y="2871133"/>
                  <a:pt x="11075849" y="2898438"/>
                </a:cubicBezTo>
                <a:cubicBezTo>
                  <a:pt x="11106162" y="2911831"/>
                  <a:pt x="11165845" y="2940755"/>
                  <a:pt x="11198339" y="2929580"/>
                </a:cubicBezTo>
                <a:close/>
                <a:moveTo>
                  <a:pt x="8208063" y="9697697"/>
                </a:moveTo>
                <a:cubicBezTo>
                  <a:pt x="8210833" y="9666526"/>
                  <a:pt x="8191977" y="9649352"/>
                  <a:pt x="8179384" y="9627782"/>
                </a:cubicBezTo>
                <a:cubicBezTo>
                  <a:pt x="8179999" y="9656298"/>
                  <a:pt x="8184445" y="9682648"/>
                  <a:pt x="8208063" y="9697697"/>
                </a:cubicBezTo>
                <a:close/>
                <a:moveTo>
                  <a:pt x="8119284" y="9901164"/>
                </a:moveTo>
                <a:cubicBezTo>
                  <a:pt x="8113451" y="9895770"/>
                  <a:pt x="8109544" y="9889060"/>
                  <a:pt x="8107541" y="9881499"/>
                </a:cubicBezTo>
                <a:cubicBezTo>
                  <a:pt x="8117194" y="9863708"/>
                  <a:pt x="8130554" y="9846547"/>
                  <a:pt x="8112205" y="9828461"/>
                </a:cubicBezTo>
                <a:cubicBezTo>
                  <a:pt x="8105933" y="9854340"/>
                  <a:pt x="8099640" y="9880685"/>
                  <a:pt x="8092901" y="9906543"/>
                </a:cubicBezTo>
                <a:cubicBezTo>
                  <a:pt x="8103153" y="9906994"/>
                  <a:pt x="8116887" y="9913201"/>
                  <a:pt x="8119284" y="9901164"/>
                </a:cubicBezTo>
                <a:close/>
                <a:moveTo>
                  <a:pt x="6776666" y="12941379"/>
                </a:moveTo>
                <a:cubicBezTo>
                  <a:pt x="6766430" y="12936857"/>
                  <a:pt x="6753935" y="12920142"/>
                  <a:pt x="6745331" y="12923464"/>
                </a:cubicBezTo>
                <a:cubicBezTo>
                  <a:pt x="6751654" y="12933381"/>
                  <a:pt x="6764061" y="12952602"/>
                  <a:pt x="6776666" y="12941379"/>
                </a:cubicBezTo>
                <a:close/>
                <a:moveTo>
                  <a:pt x="6082207" y="14514377"/>
                </a:moveTo>
                <a:cubicBezTo>
                  <a:pt x="6087966" y="14503649"/>
                  <a:pt x="6085262" y="14468252"/>
                  <a:pt x="6060394" y="14458796"/>
                </a:cubicBezTo>
                <a:cubicBezTo>
                  <a:pt x="6061988" y="14479408"/>
                  <a:pt x="6057242" y="14502836"/>
                  <a:pt x="6082207" y="14514377"/>
                </a:cubicBezTo>
                <a:close/>
                <a:moveTo>
                  <a:pt x="8222278" y="9671700"/>
                </a:moveTo>
                <a:cubicBezTo>
                  <a:pt x="8218806" y="9644459"/>
                  <a:pt x="8209152" y="9619748"/>
                  <a:pt x="8185089" y="9604213"/>
                </a:cubicBezTo>
                <a:cubicBezTo>
                  <a:pt x="8194276" y="9628903"/>
                  <a:pt x="8195316" y="9658372"/>
                  <a:pt x="8222278" y="9671700"/>
                </a:cubicBezTo>
                <a:close/>
                <a:moveTo>
                  <a:pt x="7053218" y="12318730"/>
                </a:moveTo>
                <a:cubicBezTo>
                  <a:pt x="7031097" y="12300803"/>
                  <a:pt x="7040654" y="12278019"/>
                  <a:pt x="7019761" y="12259615"/>
                </a:cubicBezTo>
                <a:cubicBezTo>
                  <a:pt x="7012432" y="12285422"/>
                  <a:pt x="7034464" y="12305858"/>
                  <a:pt x="7046944" y="12327169"/>
                </a:cubicBezTo>
                <a:cubicBezTo>
                  <a:pt x="7049114" y="12324561"/>
                  <a:pt x="7050859" y="12321765"/>
                  <a:pt x="7053218" y="12318730"/>
                </a:cubicBezTo>
                <a:close/>
                <a:moveTo>
                  <a:pt x="9138100" y="7602335"/>
                </a:moveTo>
                <a:cubicBezTo>
                  <a:pt x="9130369" y="7592617"/>
                  <a:pt x="9116596" y="7570714"/>
                  <a:pt x="9104748" y="7574864"/>
                </a:cubicBezTo>
                <a:cubicBezTo>
                  <a:pt x="9108931" y="7587185"/>
                  <a:pt x="9117454" y="7594974"/>
                  <a:pt x="9120311" y="7608328"/>
                </a:cubicBezTo>
                <a:cubicBezTo>
                  <a:pt x="9128817" y="7609571"/>
                  <a:pt x="9137290" y="7610347"/>
                  <a:pt x="9138100" y="7602335"/>
                </a:cubicBezTo>
                <a:close/>
                <a:moveTo>
                  <a:pt x="7287461" y="11790951"/>
                </a:moveTo>
                <a:cubicBezTo>
                  <a:pt x="7276113" y="11800495"/>
                  <a:pt x="7269129" y="11782438"/>
                  <a:pt x="7263989" y="11773467"/>
                </a:cubicBezTo>
                <a:cubicBezTo>
                  <a:pt x="7216441" y="11766034"/>
                  <a:pt x="7196577" y="11736774"/>
                  <a:pt x="7186008" y="11699620"/>
                </a:cubicBezTo>
                <a:cubicBezTo>
                  <a:pt x="7231632" y="11703106"/>
                  <a:pt x="7276441" y="11744863"/>
                  <a:pt x="7287461" y="11790951"/>
                </a:cubicBezTo>
                <a:close/>
                <a:moveTo>
                  <a:pt x="8893437" y="8156629"/>
                </a:moveTo>
                <a:cubicBezTo>
                  <a:pt x="8891068" y="8155075"/>
                  <a:pt x="8890732" y="8152378"/>
                  <a:pt x="8892851" y="8148733"/>
                </a:cubicBezTo>
                <a:lnTo>
                  <a:pt x="8883478" y="8144592"/>
                </a:lnTo>
                <a:cubicBezTo>
                  <a:pt x="8879475" y="8152498"/>
                  <a:pt x="8876089" y="8160161"/>
                  <a:pt x="8882716" y="8163604"/>
                </a:cubicBezTo>
                <a:cubicBezTo>
                  <a:pt x="8885640" y="8159291"/>
                  <a:pt x="8890703" y="8160510"/>
                  <a:pt x="8893437" y="8156629"/>
                </a:cubicBezTo>
                <a:close/>
                <a:moveTo>
                  <a:pt x="10195077" y="5211407"/>
                </a:moveTo>
                <a:cubicBezTo>
                  <a:pt x="10178296" y="5222427"/>
                  <a:pt x="10145554" y="5242724"/>
                  <a:pt x="10162884" y="5266459"/>
                </a:cubicBezTo>
                <a:cubicBezTo>
                  <a:pt x="10172236" y="5247587"/>
                  <a:pt x="10190489" y="5234759"/>
                  <a:pt x="10195077" y="5211407"/>
                </a:cubicBezTo>
                <a:close/>
                <a:moveTo>
                  <a:pt x="7973719" y="10239611"/>
                </a:moveTo>
                <a:cubicBezTo>
                  <a:pt x="7975879" y="10235144"/>
                  <a:pt x="7976180" y="10230154"/>
                  <a:pt x="7971696" y="10225363"/>
                </a:cubicBezTo>
                <a:cubicBezTo>
                  <a:pt x="7959512" y="10221653"/>
                  <a:pt x="7948954" y="10249604"/>
                  <a:pt x="7964593" y="10250734"/>
                </a:cubicBezTo>
                <a:cubicBezTo>
                  <a:pt x="7967542" y="10248027"/>
                  <a:pt x="7971560" y="10244080"/>
                  <a:pt x="7973719" y="10239611"/>
                </a:cubicBezTo>
                <a:close/>
                <a:moveTo>
                  <a:pt x="8200147" y="9729108"/>
                </a:moveTo>
                <a:cubicBezTo>
                  <a:pt x="8197181" y="9700955"/>
                  <a:pt x="8182724" y="9679303"/>
                  <a:pt x="8167781" y="9658097"/>
                </a:cubicBezTo>
                <a:cubicBezTo>
                  <a:pt x="8165538" y="9687889"/>
                  <a:pt x="8181286" y="9722675"/>
                  <a:pt x="8200147" y="9729108"/>
                </a:cubicBezTo>
                <a:close/>
                <a:moveTo>
                  <a:pt x="10909337" y="3598844"/>
                </a:moveTo>
                <a:cubicBezTo>
                  <a:pt x="10890359" y="3644875"/>
                  <a:pt x="10861595" y="3691171"/>
                  <a:pt x="10837096" y="3725868"/>
                </a:cubicBezTo>
                <a:cubicBezTo>
                  <a:pt x="10824097" y="3733386"/>
                  <a:pt x="10815223" y="3717734"/>
                  <a:pt x="10802159" y="3715023"/>
                </a:cubicBezTo>
                <a:cubicBezTo>
                  <a:pt x="10735093" y="3730784"/>
                  <a:pt x="10631740" y="3720311"/>
                  <a:pt x="10570917" y="3678136"/>
                </a:cubicBezTo>
                <a:cubicBezTo>
                  <a:pt x="10559415" y="3646531"/>
                  <a:pt x="10532593" y="3621929"/>
                  <a:pt x="10523214" y="3586672"/>
                </a:cubicBezTo>
                <a:cubicBezTo>
                  <a:pt x="10497410" y="3490602"/>
                  <a:pt x="10554549" y="3365894"/>
                  <a:pt x="10632495" y="3319746"/>
                </a:cubicBezTo>
                <a:cubicBezTo>
                  <a:pt x="10644879" y="3312467"/>
                  <a:pt x="10659681" y="3307786"/>
                  <a:pt x="10676266" y="3304977"/>
                </a:cubicBezTo>
                <a:lnTo>
                  <a:pt x="10726788" y="3301695"/>
                </a:lnTo>
                <a:lnTo>
                  <a:pt x="10730737" y="3301438"/>
                </a:lnTo>
                <a:cubicBezTo>
                  <a:pt x="10736752" y="3290707"/>
                  <a:pt x="10737395" y="3282192"/>
                  <a:pt x="10734636" y="3275108"/>
                </a:cubicBezTo>
                <a:lnTo>
                  <a:pt x="10732462" y="3272771"/>
                </a:lnTo>
                <a:lnTo>
                  <a:pt x="10718126" y="3257357"/>
                </a:lnTo>
                <a:cubicBezTo>
                  <a:pt x="10702945" y="3247334"/>
                  <a:pt x="10682043" y="3239884"/>
                  <a:pt x="10671189" y="3228713"/>
                </a:cubicBezTo>
                <a:cubicBezTo>
                  <a:pt x="10604265" y="3158848"/>
                  <a:pt x="10611480" y="3001881"/>
                  <a:pt x="10681929" y="2942729"/>
                </a:cubicBezTo>
                <a:cubicBezTo>
                  <a:pt x="10689723" y="2935463"/>
                  <a:pt x="10707697" y="2931673"/>
                  <a:pt x="10726654" y="2922197"/>
                </a:cubicBezTo>
                <a:cubicBezTo>
                  <a:pt x="10755824" y="2908053"/>
                  <a:pt x="10793690" y="2888061"/>
                  <a:pt x="10836791" y="2886192"/>
                </a:cubicBezTo>
                <a:cubicBezTo>
                  <a:pt x="10895079" y="2883384"/>
                  <a:pt x="10960501" y="2903619"/>
                  <a:pt x="11001359" y="2947175"/>
                </a:cubicBezTo>
                <a:cubicBezTo>
                  <a:pt x="11012300" y="2953539"/>
                  <a:pt x="11029100" y="2955862"/>
                  <a:pt x="11039852" y="2962652"/>
                </a:cubicBezTo>
                <a:cubicBezTo>
                  <a:pt x="11072617" y="3033745"/>
                  <a:pt x="11052873" y="3168345"/>
                  <a:pt x="11002175" y="3239283"/>
                </a:cubicBezTo>
                <a:cubicBezTo>
                  <a:pt x="10979469" y="3271075"/>
                  <a:pt x="10945325" y="3281491"/>
                  <a:pt x="10926915" y="3307020"/>
                </a:cubicBezTo>
                <a:cubicBezTo>
                  <a:pt x="10888437" y="3300730"/>
                  <a:pt x="10827796" y="3311170"/>
                  <a:pt x="10784910" y="3299872"/>
                </a:cubicBezTo>
                <a:cubicBezTo>
                  <a:pt x="10779243" y="3334601"/>
                  <a:pt x="10818377" y="3337101"/>
                  <a:pt x="10836143" y="3351071"/>
                </a:cubicBezTo>
                <a:cubicBezTo>
                  <a:pt x="10889204" y="3392368"/>
                  <a:pt x="10944736" y="3468419"/>
                  <a:pt x="10924531" y="3553341"/>
                </a:cubicBezTo>
                <a:cubicBezTo>
                  <a:pt x="10920901" y="3568186"/>
                  <a:pt x="10915663" y="3583500"/>
                  <a:pt x="10909337" y="3598844"/>
                </a:cubicBezTo>
                <a:close/>
                <a:moveTo>
                  <a:pt x="6120202" y="14438766"/>
                </a:moveTo>
                <a:cubicBezTo>
                  <a:pt x="6121754" y="14400654"/>
                  <a:pt x="6107315" y="14368750"/>
                  <a:pt x="6096377" y="14335840"/>
                </a:cubicBezTo>
                <a:cubicBezTo>
                  <a:pt x="6087633" y="14376389"/>
                  <a:pt x="6104533" y="14407338"/>
                  <a:pt x="6120202" y="14438766"/>
                </a:cubicBezTo>
                <a:close/>
                <a:moveTo>
                  <a:pt x="9078502" y="7744728"/>
                </a:moveTo>
                <a:cubicBezTo>
                  <a:pt x="9087630" y="7716459"/>
                  <a:pt x="9071067" y="7694763"/>
                  <a:pt x="9046995" y="7685316"/>
                </a:cubicBezTo>
                <a:cubicBezTo>
                  <a:pt x="9054259" y="7707698"/>
                  <a:pt x="9060663" y="7731079"/>
                  <a:pt x="9078502" y="7744728"/>
                </a:cubicBezTo>
                <a:close/>
                <a:moveTo>
                  <a:pt x="8186960" y="9763557"/>
                </a:moveTo>
                <a:cubicBezTo>
                  <a:pt x="8201417" y="9742708"/>
                  <a:pt x="8173891" y="9720949"/>
                  <a:pt x="8164396" y="9703251"/>
                </a:cubicBezTo>
                <a:cubicBezTo>
                  <a:pt x="8160879" y="9730185"/>
                  <a:pt x="8170798" y="9748836"/>
                  <a:pt x="8186960" y="9763557"/>
                </a:cubicBezTo>
                <a:close/>
                <a:moveTo>
                  <a:pt x="7068323" y="12302983"/>
                </a:moveTo>
                <a:cubicBezTo>
                  <a:pt x="7061588" y="12292873"/>
                  <a:pt x="7057948" y="12268843"/>
                  <a:pt x="7039834" y="12269503"/>
                </a:cubicBezTo>
                <a:cubicBezTo>
                  <a:pt x="7044915" y="12279901"/>
                  <a:pt x="7053093" y="12302879"/>
                  <a:pt x="7068323" y="12302983"/>
                </a:cubicBezTo>
                <a:close/>
                <a:moveTo>
                  <a:pt x="7105246" y="12219418"/>
                </a:moveTo>
                <a:cubicBezTo>
                  <a:pt x="7110292" y="12211456"/>
                  <a:pt x="7109570" y="12205023"/>
                  <a:pt x="7101991" y="12199126"/>
                </a:cubicBezTo>
                <a:cubicBezTo>
                  <a:pt x="7094062" y="12207853"/>
                  <a:pt x="7103484" y="12213035"/>
                  <a:pt x="7105246" y="12219418"/>
                </a:cubicBezTo>
                <a:close/>
                <a:moveTo>
                  <a:pt x="10630824" y="4247179"/>
                </a:moveTo>
                <a:cubicBezTo>
                  <a:pt x="10618985" y="4272673"/>
                  <a:pt x="10592252" y="4304570"/>
                  <a:pt x="10573727" y="4333493"/>
                </a:cubicBezTo>
                <a:cubicBezTo>
                  <a:pt x="10449801" y="4526129"/>
                  <a:pt x="10334201" y="4657153"/>
                  <a:pt x="10205916" y="4833070"/>
                </a:cubicBezTo>
                <a:cubicBezTo>
                  <a:pt x="10180777" y="4866850"/>
                  <a:pt x="10156731" y="4901623"/>
                  <a:pt x="10132107" y="4933080"/>
                </a:cubicBezTo>
                <a:cubicBezTo>
                  <a:pt x="10104505" y="4967812"/>
                  <a:pt x="10085020" y="5006131"/>
                  <a:pt x="10060800" y="5028585"/>
                </a:cubicBezTo>
                <a:cubicBezTo>
                  <a:pt x="10032985" y="5054552"/>
                  <a:pt x="9987879" y="5068798"/>
                  <a:pt x="9950752" y="5088099"/>
                </a:cubicBezTo>
                <a:cubicBezTo>
                  <a:pt x="9907517" y="5110824"/>
                  <a:pt x="9868267" y="5133777"/>
                  <a:pt x="9831391" y="5158291"/>
                </a:cubicBezTo>
                <a:cubicBezTo>
                  <a:pt x="9824177" y="5156124"/>
                  <a:pt x="9826440" y="5151003"/>
                  <a:pt x="9820885" y="5148549"/>
                </a:cubicBezTo>
                <a:cubicBezTo>
                  <a:pt x="9832258" y="5054617"/>
                  <a:pt x="9832119" y="4964780"/>
                  <a:pt x="9839797" y="4872276"/>
                </a:cubicBezTo>
                <a:cubicBezTo>
                  <a:pt x="9920327" y="4785948"/>
                  <a:pt x="9977573" y="4680659"/>
                  <a:pt x="10053253" y="4589127"/>
                </a:cubicBezTo>
                <a:cubicBezTo>
                  <a:pt x="10076984" y="4560846"/>
                  <a:pt x="10104761" y="4538433"/>
                  <a:pt x="10127826" y="4509347"/>
                </a:cubicBezTo>
                <a:cubicBezTo>
                  <a:pt x="10173767" y="4451603"/>
                  <a:pt x="10218992" y="4392012"/>
                  <a:pt x="10260045" y="4332618"/>
                </a:cubicBezTo>
                <a:cubicBezTo>
                  <a:pt x="10293870" y="4283802"/>
                  <a:pt x="10316951" y="4224629"/>
                  <a:pt x="10362649" y="4200953"/>
                </a:cubicBezTo>
                <a:cubicBezTo>
                  <a:pt x="10390091" y="4141156"/>
                  <a:pt x="10422496" y="4093243"/>
                  <a:pt x="10466598" y="4075493"/>
                </a:cubicBezTo>
                <a:cubicBezTo>
                  <a:pt x="10505000" y="4108783"/>
                  <a:pt x="10634851" y="4169728"/>
                  <a:pt x="10636842" y="4224167"/>
                </a:cubicBezTo>
                <a:cubicBezTo>
                  <a:pt x="10637061" y="4230895"/>
                  <a:pt x="10634770" y="4238681"/>
                  <a:pt x="10630824" y="4247179"/>
                </a:cubicBezTo>
                <a:close/>
                <a:moveTo>
                  <a:pt x="7932258" y="10357484"/>
                </a:moveTo>
                <a:cubicBezTo>
                  <a:pt x="7934007" y="10340465"/>
                  <a:pt x="7948559" y="10335718"/>
                  <a:pt x="7946377" y="10314694"/>
                </a:cubicBezTo>
                <a:cubicBezTo>
                  <a:pt x="7934363" y="10317924"/>
                  <a:pt x="7919320" y="10352507"/>
                  <a:pt x="7932258" y="10357484"/>
                </a:cubicBezTo>
                <a:close/>
                <a:moveTo>
                  <a:pt x="7718729" y="10843979"/>
                </a:moveTo>
                <a:cubicBezTo>
                  <a:pt x="7718049" y="10830466"/>
                  <a:pt x="7710574" y="10823407"/>
                  <a:pt x="7700663" y="10819173"/>
                </a:cubicBezTo>
                <a:cubicBezTo>
                  <a:pt x="7700733" y="10833392"/>
                  <a:pt x="7702984" y="10845798"/>
                  <a:pt x="7718729" y="10843979"/>
                </a:cubicBezTo>
                <a:close/>
                <a:moveTo>
                  <a:pt x="10224252" y="5175560"/>
                </a:moveTo>
                <a:cubicBezTo>
                  <a:pt x="10219455" y="5151189"/>
                  <a:pt x="10229903" y="5139829"/>
                  <a:pt x="10228064" y="5118469"/>
                </a:cubicBezTo>
                <a:cubicBezTo>
                  <a:pt x="10187425" y="5126324"/>
                  <a:pt x="10229791" y="5151778"/>
                  <a:pt x="10210474" y="5176988"/>
                </a:cubicBezTo>
                <a:cubicBezTo>
                  <a:pt x="10215067" y="5176512"/>
                  <a:pt x="10219659" y="5176036"/>
                  <a:pt x="10224252" y="5175560"/>
                </a:cubicBezTo>
                <a:close/>
                <a:moveTo>
                  <a:pt x="8182567" y="9799793"/>
                </a:moveTo>
                <a:cubicBezTo>
                  <a:pt x="8181691" y="9766594"/>
                  <a:pt x="8169283" y="9740829"/>
                  <a:pt x="8142991" y="9722861"/>
                </a:cubicBezTo>
                <a:cubicBezTo>
                  <a:pt x="8152015" y="9751280"/>
                  <a:pt x="8152911" y="9784012"/>
                  <a:pt x="8182567" y="9799793"/>
                </a:cubicBezTo>
                <a:close/>
                <a:moveTo>
                  <a:pt x="7083855" y="12287423"/>
                </a:moveTo>
                <a:cubicBezTo>
                  <a:pt x="7088555" y="12272175"/>
                  <a:pt x="7078919" y="12253648"/>
                  <a:pt x="7073076" y="12240366"/>
                </a:cubicBezTo>
                <a:cubicBezTo>
                  <a:pt x="7066095" y="12225051"/>
                  <a:pt x="7056606" y="12209648"/>
                  <a:pt x="7047404" y="12195900"/>
                </a:cubicBezTo>
                <a:cubicBezTo>
                  <a:pt x="7043967" y="12229033"/>
                  <a:pt x="7071358" y="12256933"/>
                  <a:pt x="7083855" y="12287423"/>
                </a:cubicBezTo>
                <a:close/>
                <a:moveTo>
                  <a:pt x="6141903" y="14420788"/>
                </a:moveTo>
                <a:cubicBezTo>
                  <a:pt x="6139814" y="14385152"/>
                  <a:pt x="6128499" y="14353096"/>
                  <a:pt x="6111034" y="14323428"/>
                </a:cubicBezTo>
                <a:cubicBezTo>
                  <a:pt x="6108202" y="14360974"/>
                  <a:pt x="6135698" y="14386395"/>
                  <a:pt x="6141903" y="14420788"/>
                </a:cubicBezTo>
                <a:close/>
                <a:moveTo>
                  <a:pt x="9161384" y="7587790"/>
                </a:moveTo>
                <a:cubicBezTo>
                  <a:pt x="9164948" y="7575792"/>
                  <a:pt x="9138364" y="7555306"/>
                  <a:pt x="9128032" y="7548353"/>
                </a:cubicBezTo>
                <a:cubicBezTo>
                  <a:pt x="9128185" y="7569391"/>
                  <a:pt x="9142391" y="7578163"/>
                  <a:pt x="9146057" y="7596134"/>
                </a:cubicBezTo>
                <a:cubicBezTo>
                  <a:pt x="9155661" y="7594840"/>
                  <a:pt x="9160197" y="7591786"/>
                  <a:pt x="9161384" y="7587790"/>
                </a:cubicBezTo>
                <a:close/>
                <a:moveTo>
                  <a:pt x="9050212" y="7842715"/>
                </a:moveTo>
                <a:cubicBezTo>
                  <a:pt x="9043688" y="7824018"/>
                  <a:pt x="9027091" y="7814483"/>
                  <a:pt x="9025337" y="7790758"/>
                </a:cubicBezTo>
                <a:cubicBezTo>
                  <a:pt x="9041988" y="7794674"/>
                  <a:pt x="9032022" y="7767343"/>
                  <a:pt x="9051738" y="7774771"/>
                </a:cubicBezTo>
                <a:cubicBezTo>
                  <a:pt x="9050637" y="7759886"/>
                  <a:pt x="9044301" y="7750064"/>
                  <a:pt x="9032230" y="7744876"/>
                </a:cubicBezTo>
                <a:cubicBezTo>
                  <a:pt x="9020622" y="7764911"/>
                  <a:pt x="9019101" y="7807591"/>
                  <a:pt x="9022421" y="7833541"/>
                </a:cubicBezTo>
                <a:cubicBezTo>
                  <a:pt x="9030099" y="7836251"/>
                  <a:pt x="9044219" y="7850173"/>
                  <a:pt x="9050212" y="7842715"/>
                </a:cubicBezTo>
                <a:close/>
                <a:moveTo>
                  <a:pt x="9278546" y="7326736"/>
                </a:moveTo>
                <a:cubicBezTo>
                  <a:pt x="9261278" y="7301817"/>
                  <a:pt x="9233933" y="7286066"/>
                  <a:pt x="9226741" y="7251979"/>
                </a:cubicBezTo>
                <a:cubicBezTo>
                  <a:pt x="9201461" y="7251512"/>
                  <a:pt x="9205616" y="7225475"/>
                  <a:pt x="9178614" y="7227005"/>
                </a:cubicBezTo>
                <a:cubicBezTo>
                  <a:pt x="9168869" y="7209015"/>
                  <a:pt x="9162173" y="7187994"/>
                  <a:pt x="9142752" y="7178198"/>
                </a:cubicBezTo>
                <a:cubicBezTo>
                  <a:pt x="9149789" y="7203880"/>
                  <a:pt x="9167438" y="7221285"/>
                  <a:pt x="9177594" y="7244858"/>
                </a:cubicBezTo>
                <a:cubicBezTo>
                  <a:pt x="9187031" y="7246031"/>
                  <a:pt x="9185156" y="7239619"/>
                  <a:pt x="9191681" y="7245687"/>
                </a:cubicBezTo>
                <a:cubicBezTo>
                  <a:pt x="9213149" y="7276844"/>
                  <a:pt x="9241250" y="7302832"/>
                  <a:pt x="9267559" y="7329887"/>
                </a:cubicBezTo>
                <a:cubicBezTo>
                  <a:pt x="9272518" y="7333731"/>
                  <a:pt x="9276272" y="7333921"/>
                  <a:pt x="9278546" y="7326736"/>
                </a:cubicBezTo>
                <a:close/>
                <a:moveTo>
                  <a:pt x="7055140" y="12359327"/>
                </a:moveTo>
                <a:cubicBezTo>
                  <a:pt x="7053198" y="12357960"/>
                  <a:pt x="7051256" y="12356592"/>
                  <a:pt x="7049314" y="12355225"/>
                </a:cubicBezTo>
                <a:cubicBezTo>
                  <a:pt x="7047947" y="12357168"/>
                  <a:pt x="7046579" y="12359112"/>
                  <a:pt x="7045211" y="12361055"/>
                </a:cubicBezTo>
                <a:cubicBezTo>
                  <a:pt x="7046964" y="12362848"/>
                  <a:pt x="7048906" y="12364217"/>
                  <a:pt x="7051036" y="12365158"/>
                </a:cubicBezTo>
                <a:cubicBezTo>
                  <a:pt x="7052216" y="12363640"/>
                  <a:pt x="7053772" y="12361270"/>
                  <a:pt x="7055140" y="12359327"/>
                </a:cubicBezTo>
                <a:close/>
                <a:moveTo>
                  <a:pt x="7968346" y="10293491"/>
                </a:moveTo>
                <a:cubicBezTo>
                  <a:pt x="7966973" y="10283662"/>
                  <a:pt x="7982767" y="10273193"/>
                  <a:pt x="7971919" y="10265077"/>
                </a:cubicBezTo>
                <a:cubicBezTo>
                  <a:pt x="7972280" y="10274651"/>
                  <a:pt x="7956840" y="10285425"/>
                  <a:pt x="7968346" y="10293491"/>
                </a:cubicBezTo>
                <a:close/>
                <a:moveTo>
                  <a:pt x="9075361" y="7790803"/>
                </a:moveTo>
                <a:cubicBezTo>
                  <a:pt x="9077517" y="7763045"/>
                  <a:pt x="9056530" y="7738401"/>
                  <a:pt x="9040153" y="7738209"/>
                </a:cubicBezTo>
                <a:cubicBezTo>
                  <a:pt x="9054375" y="7753528"/>
                  <a:pt x="9057161" y="7778583"/>
                  <a:pt x="9075361" y="7790803"/>
                </a:cubicBezTo>
                <a:close/>
                <a:moveTo>
                  <a:pt x="9041514" y="7870484"/>
                </a:moveTo>
                <a:cubicBezTo>
                  <a:pt x="9036295" y="7869469"/>
                  <a:pt x="9035918" y="7864349"/>
                  <a:pt x="9031131" y="7862833"/>
                </a:cubicBezTo>
                <a:cubicBezTo>
                  <a:pt x="9021709" y="7868211"/>
                  <a:pt x="9038826" y="7884715"/>
                  <a:pt x="9041514" y="7870484"/>
                </a:cubicBezTo>
                <a:close/>
                <a:moveTo>
                  <a:pt x="7344020" y="11716749"/>
                </a:moveTo>
                <a:cubicBezTo>
                  <a:pt x="7306305" y="11694971"/>
                  <a:pt x="7251688" y="11665781"/>
                  <a:pt x="7264756" y="11617701"/>
                </a:cubicBezTo>
                <a:cubicBezTo>
                  <a:pt x="7305629" y="11636084"/>
                  <a:pt x="7358518" y="11668357"/>
                  <a:pt x="7344020" y="11716749"/>
                </a:cubicBezTo>
                <a:close/>
                <a:moveTo>
                  <a:pt x="8170692" y="9846910"/>
                </a:moveTo>
                <a:cubicBezTo>
                  <a:pt x="8179971" y="9805751"/>
                  <a:pt x="8158586" y="9782393"/>
                  <a:pt x="8133328" y="9762135"/>
                </a:cubicBezTo>
                <a:cubicBezTo>
                  <a:pt x="8130179" y="9780678"/>
                  <a:pt x="8144764" y="9788791"/>
                  <a:pt x="8143054" y="9806464"/>
                </a:cubicBezTo>
                <a:cubicBezTo>
                  <a:pt x="8135500" y="9797726"/>
                  <a:pt x="8138972" y="9782465"/>
                  <a:pt x="8120393" y="9780249"/>
                </a:cubicBezTo>
                <a:cubicBezTo>
                  <a:pt x="8110536" y="9802700"/>
                  <a:pt x="8129437" y="9808201"/>
                  <a:pt x="8149798" y="9812365"/>
                </a:cubicBezTo>
                <a:cubicBezTo>
                  <a:pt x="8153399" y="9826067"/>
                  <a:pt x="8156046" y="9840195"/>
                  <a:pt x="8170692" y="9846910"/>
                </a:cubicBezTo>
                <a:close/>
                <a:moveTo>
                  <a:pt x="8150957" y="9892279"/>
                </a:moveTo>
                <a:cubicBezTo>
                  <a:pt x="8141964" y="9884412"/>
                  <a:pt x="8140187" y="9871724"/>
                  <a:pt x="8128317" y="9865598"/>
                </a:cubicBezTo>
                <a:cubicBezTo>
                  <a:pt x="8116339" y="9872545"/>
                  <a:pt x="8138472" y="9900138"/>
                  <a:pt x="8150957" y="9892279"/>
                </a:cubicBezTo>
                <a:close/>
                <a:moveTo>
                  <a:pt x="9842824" y="6063536"/>
                </a:moveTo>
                <a:cubicBezTo>
                  <a:pt x="9838225" y="6034067"/>
                  <a:pt x="9843220" y="5981160"/>
                  <a:pt x="9806064" y="5975187"/>
                </a:cubicBezTo>
                <a:cubicBezTo>
                  <a:pt x="9826944" y="5999180"/>
                  <a:pt x="9816730" y="6054191"/>
                  <a:pt x="9842824" y="6063536"/>
                </a:cubicBezTo>
                <a:close/>
                <a:moveTo>
                  <a:pt x="10189648" y="5282226"/>
                </a:moveTo>
                <a:cubicBezTo>
                  <a:pt x="10192451" y="5276682"/>
                  <a:pt x="10194543" y="5270558"/>
                  <a:pt x="10195393" y="5263426"/>
                </a:cubicBezTo>
                <a:cubicBezTo>
                  <a:pt x="10174848" y="5279809"/>
                  <a:pt x="10149177" y="5291419"/>
                  <a:pt x="10149887" y="5324501"/>
                </a:cubicBezTo>
                <a:cubicBezTo>
                  <a:pt x="10151239" y="5328007"/>
                  <a:pt x="10154063" y="5329704"/>
                  <a:pt x="10159540" y="5328143"/>
                </a:cubicBezTo>
                <a:cubicBezTo>
                  <a:pt x="10166425" y="5310272"/>
                  <a:pt x="10181238" y="5298854"/>
                  <a:pt x="10189648" y="5282226"/>
                </a:cubicBezTo>
                <a:close/>
                <a:moveTo>
                  <a:pt x="9480106" y="6891329"/>
                </a:moveTo>
                <a:cubicBezTo>
                  <a:pt x="9478473" y="6862918"/>
                  <a:pt x="9452763" y="6875574"/>
                  <a:pt x="9439436" y="6859721"/>
                </a:cubicBezTo>
                <a:cubicBezTo>
                  <a:pt x="9429171" y="6872642"/>
                  <a:pt x="9457481" y="6876162"/>
                  <a:pt x="9458976" y="6890086"/>
                </a:cubicBezTo>
                <a:cubicBezTo>
                  <a:pt x="9455205" y="6895978"/>
                  <a:pt x="9446147" y="6899921"/>
                  <a:pt x="9457683" y="6904214"/>
                </a:cubicBezTo>
                <a:cubicBezTo>
                  <a:pt x="9460182" y="6893738"/>
                  <a:pt x="9469877" y="6892085"/>
                  <a:pt x="9480106" y="6891329"/>
                </a:cubicBezTo>
                <a:close/>
                <a:moveTo>
                  <a:pt x="10221216" y="5219082"/>
                </a:moveTo>
                <a:cubicBezTo>
                  <a:pt x="10222749" y="5215007"/>
                  <a:pt x="10223382" y="5210215"/>
                  <a:pt x="10222528" y="5204253"/>
                </a:cubicBezTo>
                <a:cubicBezTo>
                  <a:pt x="10207248" y="5210478"/>
                  <a:pt x="10187932" y="5235685"/>
                  <a:pt x="10198879" y="5248809"/>
                </a:cubicBezTo>
                <a:cubicBezTo>
                  <a:pt x="10203904" y="5237100"/>
                  <a:pt x="10216617" y="5231307"/>
                  <a:pt x="10221216" y="5219082"/>
                </a:cubicBezTo>
                <a:close/>
                <a:moveTo>
                  <a:pt x="6107179" y="14530516"/>
                </a:moveTo>
                <a:cubicBezTo>
                  <a:pt x="6104454" y="14512466"/>
                  <a:pt x="6109487" y="14490696"/>
                  <a:pt x="6093656" y="14478086"/>
                </a:cubicBezTo>
                <a:cubicBezTo>
                  <a:pt x="6090846" y="14498285"/>
                  <a:pt x="6099107" y="14514187"/>
                  <a:pt x="6107179" y="14530516"/>
                </a:cubicBezTo>
                <a:close/>
                <a:moveTo>
                  <a:pt x="7233818" y="11980922"/>
                </a:moveTo>
                <a:cubicBezTo>
                  <a:pt x="7230794" y="11984786"/>
                  <a:pt x="7225988" y="11988205"/>
                  <a:pt x="7219049" y="11990906"/>
                </a:cubicBezTo>
                <a:cubicBezTo>
                  <a:pt x="7190300" y="11976148"/>
                  <a:pt x="7158486" y="11963864"/>
                  <a:pt x="7155277" y="11928487"/>
                </a:cubicBezTo>
                <a:cubicBezTo>
                  <a:pt x="7188812" y="11905103"/>
                  <a:pt x="7254986" y="11953884"/>
                  <a:pt x="7233818" y="11980922"/>
                </a:cubicBezTo>
                <a:close/>
                <a:moveTo>
                  <a:pt x="8161660" y="9882475"/>
                </a:moveTo>
                <a:cubicBezTo>
                  <a:pt x="8168767" y="9848226"/>
                  <a:pt x="8145190" y="9832245"/>
                  <a:pt x="8124491" y="9814522"/>
                </a:cubicBezTo>
                <a:cubicBezTo>
                  <a:pt x="8123139" y="9845288"/>
                  <a:pt x="8139035" y="9866069"/>
                  <a:pt x="8161660" y="9882475"/>
                </a:cubicBezTo>
                <a:close/>
                <a:moveTo>
                  <a:pt x="8844708" y="8337218"/>
                </a:moveTo>
                <a:cubicBezTo>
                  <a:pt x="8842280" y="8330037"/>
                  <a:pt x="8828457" y="8324439"/>
                  <a:pt x="8825695" y="8336453"/>
                </a:cubicBezTo>
                <a:cubicBezTo>
                  <a:pt x="8829075" y="8346093"/>
                  <a:pt x="8839567" y="8343091"/>
                  <a:pt x="8844708" y="8337218"/>
                </a:cubicBezTo>
                <a:close/>
                <a:moveTo>
                  <a:pt x="9699271" y="6410038"/>
                </a:moveTo>
                <a:cubicBezTo>
                  <a:pt x="9698139" y="6377730"/>
                  <a:pt x="9682192" y="6351050"/>
                  <a:pt x="9659567" y="6326245"/>
                </a:cubicBezTo>
                <a:cubicBezTo>
                  <a:pt x="9660489" y="6357927"/>
                  <a:pt x="9670385" y="6387318"/>
                  <a:pt x="9699271" y="6410038"/>
                </a:cubicBezTo>
                <a:close/>
                <a:moveTo>
                  <a:pt x="9474230" y="6919362"/>
                </a:moveTo>
                <a:cubicBezTo>
                  <a:pt x="9474523" y="6917001"/>
                  <a:pt x="9474816" y="6914641"/>
                  <a:pt x="9475109" y="6912282"/>
                </a:cubicBezTo>
                <a:cubicBezTo>
                  <a:pt x="9472750" y="6911988"/>
                  <a:pt x="9470425" y="6912160"/>
                  <a:pt x="9468066" y="6911866"/>
                </a:cubicBezTo>
                <a:cubicBezTo>
                  <a:pt x="9467773" y="6914226"/>
                  <a:pt x="9467481" y="6916586"/>
                  <a:pt x="9467652" y="6918912"/>
                </a:cubicBezTo>
                <a:cubicBezTo>
                  <a:pt x="9469512" y="6918775"/>
                  <a:pt x="9472370" y="6919499"/>
                  <a:pt x="9474230" y="6919362"/>
                </a:cubicBezTo>
                <a:close/>
                <a:moveTo>
                  <a:pt x="9184508" y="7575488"/>
                </a:moveTo>
                <a:cubicBezTo>
                  <a:pt x="9184021" y="7566227"/>
                  <a:pt x="9167694" y="7555244"/>
                  <a:pt x="9159959" y="7550202"/>
                </a:cubicBezTo>
                <a:cubicBezTo>
                  <a:pt x="9159802" y="7567052"/>
                  <a:pt x="9167533" y="7576770"/>
                  <a:pt x="9178811" y="7583889"/>
                </a:cubicBezTo>
                <a:cubicBezTo>
                  <a:pt x="9183073" y="7581470"/>
                  <a:pt x="9184670" y="7578574"/>
                  <a:pt x="9184508" y="7575488"/>
                </a:cubicBezTo>
                <a:close/>
                <a:moveTo>
                  <a:pt x="8651000" y="8783429"/>
                </a:moveTo>
                <a:cubicBezTo>
                  <a:pt x="8644404" y="8795299"/>
                  <a:pt x="8635864" y="8805293"/>
                  <a:pt x="8625781" y="8811903"/>
                </a:cubicBezTo>
                <a:cubicBezTo>
                  <a:pt x="8605976" y="8775682"/>
                  <a:pt x="8598798" y="8694674"/>
                  <a:pt x="8647001" y="8666625"/>
                </a:cubicBezTo>
                <a:cubicBezTo>
                  <a:pt x="8673074" y="8695316"/>
                  <a:pt x="8670787" y="8747817"/>
                  <a:pt x="8651000" y="8783429"/>
                </a:cubicBezTo>
                <a:close/>
                <a:moveTo>
                  <a:pt x="6188201" y="14357524"/>
                </a:moveTo>
                <a:cubicBezTo>
                  <a:pt x="6179996" y="14347262"/>
                  <a:pt x="6198001" y="14326119"/>
                  <a:pt x="6171532" y="14322592"/>
                </a:cubicBezTo>
                <a:cubicBezTo>
                  <a:pt x="6168757" y="14334639"/>
                  <a:pt x="6179227" y="14370915"/>
                  <a:pt x="6188201" y="14357524"/>
                </a:cubicBezTo>
                <a:close/>
                <a:moveTo>
                  <a:pt x="7113419" y="12264306"/>
                </a:moveTo>
                <a:cubicBezTo>
                  <a:pt x="7119128" y="12257146"/>
                  <a:pt x="7115334" y="12251904"/>
                  <a:pt x="7112581" y="12246610"/>
                </a:cubicBezTo>
                <a:cubicBezTo>
                  <a:pt x="7106446" y="12253582"/>
                  <a:pt x="7105087" y="12260115"/>
                  <a:pt x="7113419" y="12264306"/>
                </a:cubicBezTo>
                <a:close/>
                <a:moveTo>
                  <a:pt x="7983545" y="10296558"/>
                </a:moveTo>
                <a:cubicBezTo>
                  <a:pt x="7984912" y="10293723"/>
                  <a:pt x="7985297" y="10289886"/>
                  <a:pt x="7986047" y="10286518"/>
                </a:cubicBezTo>
                <a:cubicBezTo>
                  <a:pt x="7976334" y="10284938"/>
                  <a:pt x="7974128" y="10291065"/>
                  <a:pt x="7975148" y="10300590"/>
                </a:cubicBezTo>
                <a:cubicBezTo>
                  <a:pt x="7979828" y="10301227"/>
                  <a:pt x="7982178" y="10299394"/>
                  <a:pt x="7983545" y="10296558"/>
                </a:cubicBezTo>
                <a:close/>
                <a:moveTo>
                  <a:pt x="9991088" y="5764669"/>
                </a:moveTo>
                <a:cubicBezTo>
                  <a:pt x="9980287" y="5720364"/>
                  <a:pt x="10045539" y="5697031"/>
                  <a:pt x="10013955" y="5663498"/>
                </a:cubicBezTo>
                <a:cubicBezTo>
                  <a:pt x="9995088" y="5702917"/>
                  <a:pt x="9965313" y="5732856"/>
                  <a:pt x="9954692" y="5778384"/>
                </a:cubicBezTo>
                <a:cubicBezTo>
                  <a:pt x="9966645" y="5785104"/>
                  <a:pt x="9977138" y="5761140"/>
                  <a:pt x="9991088" y="5764669"/>
                </a:cubicBezTo>
                <a:close/>
                <a:moveTo>
                  <a:pt x="10179921" y="5337519"/>
                </a:moveTo>
                <a:cubicBezTo>
                  <a:pt x="10181991" y="5333176"/>
                  <a:pt x="10183063" y="5328030"/>
                  <a:pt x="10182397" y="5321467"/>
                </a:cubicBezTo>
                <a:cubicBezTo>
                  <a:pt x="10166823" y="5328053"/>
                  <a:pt x="10132789" y="5361747"/>
                  <a:pt x="10154328" y="5371454"/>
                </a:cubicBezTo>
                <a:cubicBezTo>
                  <a:pt x="10158511" y="5356350"/>
                  <a:pt x="10173709" y="5350548"/>
                  <a:pt x="10179921" y="5337519"/>
                </a:cubicBezTo>
                <a:close/>
                <a:moveTo>
                  <a:pt x="8876153" y="8292561"/>
                </a:moveTo>
                <a:cubicBezTo>
                  <a:pt x="8870188" y="8289926"/>
                  <a:pt x="8876082" y="8282349"/>
                  <a:pt x="8866193" y="8280526"/>
                </a:cubicBezTo>
                <a:lnTo>
                  <a:pt x="8861865" y="8290321"/>
                </a:lnTo>
                <a:cubicBezTo>
                  <a:pt x="8866740" y="8291966"/>
                  <a:pt x="8873230" y="8296871"/>
                  <a:pt x="8876153" y="8292561"/>
                </a:cubicBezTo>
                <a:close/>
                <a:moveTo>
                  <a:pt x="6961702" y="12628096"/>
                </a:moveTo>
                <a:cubicBezTo>
                  <a:pt x="6962830" y="12613296"/>
                  <a:pt x="6943282" y="12592364"/>
                  <a:pt x="6931267" y="12589344"/>
                </a:cubicBezTo>
                <a:cubicBezTo>
                  <a:pt x="6938858" y="12604390"/>
                  <a:pt x="6940880" y="12620532"/>
                  <a:pt x="6947007" y="12635439"/>
                </a:cubicBezTo>
                <a:cubicBezTo>
                  <a:pt x="6948947" y="12636804"/>
                  <a:pt x="6950698" y="12638595"/>
                  <a:pt x="6952638" y="12639960"/>
                </a:cubicBezTo>
                <a:cubicBezTo>
                  <a:pt x="6958653" y="12637280"/>
                  <a:pt x="6961326" y="12633029"/>
                  <a:pt x="6961702" y="12628096"/>
                </a:cubicBezTo>
                <a:close/>
                <a:moveTo>
                  <a:pt x="9509471" y="6865654"/>
                </a:moveTo>
                <a:cubicBezTo>
                  <a:pt x="9510555" y="6863702"/>
                  <a:pt x="9511322" y="6861422"/>
                  <a:pt x="9510814" y="6857719"/>
                </a:cubicBezTo>
                <a:cubicBezTo>
                  <a:pt x="9503840" y="6858234"/>
                  <a:pt x="9503461" y="6853117"/>
                  <a:pt x="9496917" y="6853134"/>
                </a:cubicBezTo>
                <a:cubicBezTo>
                  <a:pt x="9494453" y="6864075"/>
                  <a:pt x="9500342" y="6867850"/>
                  <a:pt x="9506231" y="6871623"/>
                </a:cubicBezTo>
                <a:cubicBezTo>
                  <a:pt x="9506989" y="6869228"/>
                  <a:pt x="9508389" y="6867603"/>
                  <a:pt x="9509471" y="6865654"/>
                </a:cubicBezTo>
                <a:close/>
                <a:moveTo>
                  <a:pt x="9074716" y="7851660"/>
                </a:moveTo>
                <a:cubicBezTo>
                  <a:pt x="9067122" y="7843804"/>
                  <a:pt x="9059618" y="7818162"/>
                  <a:pt x="9048407" y="7824603"/>
                </a:cubicBezTo>
                <a:cubicBezTo>
                  <a:pt x="9055999" y="7832465"/>
                  <a:pt x="9059526" y="7861203"/>
                  <a:pt x="9074716" y="7851660"/>
                </a:cubicBezTo>
                <a:close/>
                <a:moveTo>
                  <a:pt x="9497291" y="6896140"/>
                </a:moveTo>
                <a:cubicBezTo>
                  <a:pt x="9510294" y="6876002"/>
                  <a:pt x="9485052" y="6863366"/>
                  <a:pt x="9479268" y="6848357"/>
                </a:cubicBezTo>
                <a:cubicBezTo>
                  <a:pt x="9470365" y="6848080"/>
                  <a:pt x="9466593" y="6853971"/>
                  <a:pt x="9460790" y="6857674"/>
                </a:cubicBezTo>
                <a:cubicBezTo>
                  <a:pt x="9485707" y="6859575"/>
                  <a:pt x="9481157" y="6886573"/>
                  <a:pt x="9497291" y="6896140"/>
                </a:cubicBezTo>
                <a:close/>
                <a:moveTo>
                  <a:pt x="7985211" y="10319608"/>
                </a:moveTo>
                <a:cubicBezTo>
                  <a:pt x="7988177" y="10315989"/>
                  <a:pt x="7990160" y="10311368"/>
                  <a:pt x="7989307" y="10304149"/>
                </a:cubicBezTo>
                <a:cubicBezTo>
                  <a:pt x="7981597" y="10307384"/>
                  <a:pt x="7970325" y="10325456"/>
                  <a:pt x="7975219" y="10329058"/>
                </a:cubicBezTo>
                <a:cubicBezTo>
                  <a:pt x="7978297" y="10325844"/>
                  <a:pt x="7982245" y="10323227"/>
                  <a:pt x="7985211" y="10319608"/>
                </a:cubicBezTo>
                <a:close/>
                <a:moveTo>
                  <a:pt x="6150080" y="14474939"/>
                </a:moveTo>
                <a:cubicBezTo>
                  <a:pt x="6153037" y="14457868"/>
                  <a:pt x="6143077" y="14445810"/>
                  <a:pt x="6136808" y="14432320"/>
                </a:cubicBezTo>
                <a:cubicBezTo>
                  <a:pt x="6123766" y="14447998"/>
                  <a:pt x="6151485" y="14464840"/>
                  <a:pt x="6138569" y="14469853"/>
                </a:cubicBezTo>
                <a:cubicBezTo>
                  <a:pt x="6128274" y="14455095"/>
                  <a:pt x="6121935" y="14457910"/>
                  <a:pt x="6107432" y="14446907"/>
                </a:cubicBezTo>
                <a:cubicBezTo>
                  <a:pt x="6101219" y="14439057"/>
                  <a:pt x="6102988" y="14418908"/>
                  <a:pt x="6097571" y="14405794"/>
                </a:cubicBezTo>
                <a:cubicBezTo>
                  <a:pt x="6093007" y="14393058"/>
                  <a:pt x="6081510" y="14366027"/>
                  <a:pt x="6073242" y="14376667"/>
                </a:cubicBezTo>
                <a:cubicBezTo>
                  <a:pt x="6078015" y="14402770"/>
                  <a:pt x="6091433" y="14479657"/>
                  <a:pt x="6150080" y="14474939"/>
                </a:cubicBezTo>
                <a:close/>
                <a:moveTo>
                  <a:pt x="7951339" y="10399946"/>
                </a:moveTo>
                <a:cubicBezTo>
                  <a:pt x="7954076" y="10393737"/>
                  <a:pt x="7955163" y="10385874"/>
                  <a:pt x="7953743" y="10375386"/>
                </a:cubicBezTo>
                <a:cubicBezTo>
                  <a:pt x="7942130" y="10379579"/>
                  <a:pt x="7930180" y="10402007"/>
                  <a:pt x="7939033" y="10414579"/>
                </a:cubicBezTo>
                <a:cubicBezTo>
                  <a:pt x="7944214" y="10410709"/>
                  <a:pt x="7948602" y="10406155"/>
                  <a:pt x="7951339" y="10399946"/>
                </a:cubicBezTo>
                <a:close/>
                <a:moveTo>
                  <a:pt x="8201899" y="9838006"/>
                </a:moveTo>
                <a:cubicBezTo>
                  <a:pt x="8202995" y="9834317"/>
                  <a:pt x="8204112" y="9830163"/>
                  <a:pt x="8205207" y="9826475"/>
                </a:cubicBezTo>
                <a:cubicBezTo>
                  <a:pt x="8199170" y="9825742"/>
                  <a:pt x="8190500" y="9821158"/>
                  <a:pt x="8188411" y="9826204"/>
                </a:cubicBezTo>
                <a:cubicBezTo>
                  <a:pt x="8196251" y="9828417"/>
                  <a:pt x="8190674" y="9838447"/>
                  <a:pt x="8201899" y="9838006"/>
                </a:cubicBezTo>
                <a:close/>
                <a:moveTo>
                  <a:pt x="9204332" y="7574987"/>
                </a:moveTo>
                <a:cubicBezTo>
                  <a:pt x="9213805" y="7563995"/>
                  <a:pt x="9190027" y="7539558"/>
                  <a:pt x="9181536" y="7544865"/>
                </a:cubicBezTo>
                <a:cubicBezTo>
                  <a:pt x="9192815" y="7551982"/>
                  <a:pt x="9188713" y="7572402"/>
                  <a:pt x="9204332" y="7574987"/>
                </a:cubicBezTo>
                <a:close/>
                <a:moveTo>
                  <a:pt x="9689922" y="6476869"/>
                </a:moveTo>
                <a:cubicBezTo>
                  <a:pt x="9693327" y="6471215"/>
                  <a:pt x="9695350" y="6466108"/>
                  <a:pt x="9690434" y="6463398"/>
                </a:cubicBezTo>
                <a:cubicBezTo>
                  <a:pt x="9684637" y="6482366"/>
                  <a:pt x="9656218" y="6477571"/>
                  <a:pt x="9681116" y="6493622"/>
                </a:cubicBezTo>
                <a:cubicBezTo>
                  <a:pt x="9681730" y="6488723"/>
                  <a:pt x="9686517" y="6482522"/>
                  <a:pt x="9689922" y="6476869"/>
                </a:cubicBezTo>
                <a:close/>
                <a:moveTo>
                  <a:pt x="8871646" y="8329269"/>
                </a:moveTo>
                <a:cubicBezTo>
                  <a:pt x="8863967" y="8321293"/>
                  <a:pt x="8852661" y="8320373"/>
                  <a:pt x="8846213" y="8333812"/>
                </a:cubicBezTo>
                <a:cubicBezTo>
                  <a:pt x="8856629" y="8337900"/>
                  <a:pt x="8866753" y="8340343"/>
                  <a:pt x="8871646" y="8329269"/>
                </a:cubicBezTo>
                <a:close/>
                <a:moveTo>
                  <a:pt x="7729354" y="10915316"/>
                </a:moveTo>
                <a:cubicBezTo>
                  <a:pt x="7733468" y="10908398"/>
                  <a:pt x="7723773" y="10898193"/>
                  <a:pt x="7722183" y="10907904"/>
                </a:cubicBezTo>
                <a:cubicBezTo>
                  <a:pt x="7726838" y="10908223"/>
                  <a:pt x="7725307" y="10914290"/>
                  <a:pt x="7729354" y="10915316"/>
                </a:cubicBezTo>
                <a:close/>
                <a:moveTo>
                  <a:pt x="7089680" y="12366435"/>
                </a:moveTo>
                <a:cubicBezTo>
                  <a:pt x="7094905" y="12353457"/>
                  <a:pt x="7080090" y="12322450"/>
                  <a:pt x="7063124" y="12329732"/>
                </a:cubicBezTo>
                <a:cubicBezTo>
                  <a:pt x="7056531" y="12344655"/>
                  <a:pt x="7083035" y="12353817"/>
                  <a:pt x="7089680" y="12366435"/>
                </a:cubicBezTo>
                <a:close/>
                <a:moveTo>
                  <a:pt x="7062037" y="12430150"/>
                </a:moveTo>
                <a:cubicBezTo>
                  <a:pt x="7047020" y="12416889"/>
                  <a:pt x="7054317" y="12399221"/>
                  <a:pt x="7046295" y="12383955"/>
                </a:cubicBezTo>
                <a:cubicBezTo>
                  <a:pt x="7037670" y="12400019"/>
                  <a:pt x="7038165" y="12436928"/>
                  <a:pt x="7062037" y="12430150"/>
                </a:cubicBezTo>
                <a:close/>
                <a:moveTo>
                  <a:pt x="10182540" y="5368532"/>
                </a:moveTo>
                <a:cubicBezTo>
                  <a:pt x="10167955" y="5378331"/>
                  <a:pt x="10135240" y="5395644"/>
                  <a:pt x="10149050" y="5414107"/>
                </a:cubicBezTo>
                <a:cubicBezTo>
                  <a:pt x="10157519" y="5396321"/>
                  <a:pt x="10174366" y="5385957"/>
                  <a:pt x="10182540" y="5368532"/>
                </a:cubicBezTo>
                <a:close/>
                <a:moveTo>
                  <a:pt x="7088212" y="12371973"/>
                </a:moveTo>
                <a:cubicBezTo>
                  <a:pt x="7090745" y="12371587"/>
                  <a:pt x="7080612" y="12373129"/>
                  <a:pt x="7080612" y="12373129"/>
                </a:cubicBezTo>
                <a:cubicBezTo>
                  <a:pt x="7085116" y="12372444"/>
                  <a:pt x="7087367" y="12372102"/>
                  <a:pt x="7088212" y="12371973"/>
                </a:cubicBezTo>
                <a:close/>
                <a:moveTo>
                  <a:pt x="8184125" y="9891869"/>
                </a:moveTo>
                <a:cubicBezTo>
                  <a:pt x="8185221" y="9888180"/>
                  <a:pt x="8186317" y="9884492"/>
                  <a:pt x="8187433" y="9880338"/>
                </a:cubicBezTo>
                <a:cubicBezTo>
                  <a:pt x="8183260" y="9879688"/>
                  <a:pt x="8179593" y="9878125"/>
                  <a:pt x="8175420" y="9877475"/>
                </a:cubicBezTo>
                <a:cubicBezTo>
                  <a:pt x="8174790" y="9881184"/>
                  <a:pt x="8173673" y="9885338"/>
                  <a:pt x="8172578" y="9889026"/>
                </a:cubicBezTo>
                <a:cubicBezTo>
                  <a:pt x="8176265" y="9890122"/>
                  <a:pt x="8180418" y="9891238"/>
                  <a:pt x="8184125" y="9891869"/>
                </a:cubicBezTo>
                <a:close/>
                <a:moveTo>
                  <a:pt x="9224897" y="7536983"/>
                </a:moveTo>
                <a:cubicBezTo>
                  <a:pt x="9223142" y="7525887"/>
                  <a:pt x="9212639" y="7510292"/>
                  <a:pt x="9201033" y="7517697"/>
                </a:cubicBezTo>
                <a:cubicBezTo>
                  <a:pt x="9203287" y="7529224"/>
                  <a:pt x="9213895" y="7533584"/>
                  <a:pt x="9224897" y="7536983"/>
                </a:cubicBezTo>
                <a:close/>
                <a:moveTo>
                  <a:pt x="6902660" y="12793512"/>
                </a:moveTo>
                <a:cubicBezTo>
                  <a:pt x="6905344" y="12788592"/>
                  <a:pt x="6896023" y="12772770"/>
                  <a:pt x="6887519" y="12778172"/>
                </a:cubicBezTo>
                <a:cubicBezTo>
                  <a:pt x="6888309" y="12781574"/>
                  <a:pt x="6891110" y="12784465"/>
                  <a:pt x="6892746" y="12787541"/>
                </a:cubicBezTo>
                <a:lnTo>
                  <a:pt x="6891054" y="12797597"/>
                </a:lnTo>
                <a:lnTo>
                  <a:pt x="6890774" y="12797696"/>
                </a:lnTo>
                <a:lnTo>
                  <a:pt x="6878825" y="12779101"/>
                </a:lnTo>
                <a:lnTo>
                  <a:pt x="6876136" y="12776721"/>
                </a:lnTo>
                <a:lnTo>
                  <a:pt x="6864626" y="12766531"/>
                </a:lnTo>
                <a:lnTo>
                  <a:pt x="6868188" y="12775707"/>
                </a:lnTo>
                <a:lnTo>
                  <a:pt x="6870049" y="12780503"/>
                </a:lnTo>
                <a:cubicBezTo>
                  <a:pt x="6871342" y="12785653"/>
                  <a:pt x="6871082" y="12789991"/>
                  <a:pt x="6866159" y="12789597"/>
                </a:cubicBezTo>
                <a:lnTo>
                  <a:pt x="6857798" y="12774383"/>
                </a:lnTo>
                <a:lnTo>
                  <a:pt x="6856233" y="12771537"/>
                </a:lnTo>
                <a:cubicBezTo>
                  <a:pt x="6854162" y="12764832"/>
                  <a:pt x="6851543" y="12759223"/>
                  <a:pt x="6843026" y="12760039"/>
                </a:cubicBezTo>
                <a:lnTo>
                  <a:pt x="6846978" y="12773003"/>
                </a:lnTo>
                <a:lnTo>
                  <a:pt x="6847553" y="12774887"/>
                </a:lnTo>
                <a:cubicBezTo>
                  <a:pt x="6849093" y="12779766"/>
                  <a:pt x="6849959" y="12784728"/>
                  <a:pt x="6848034" y="12790238"/>
                </a:cubicBezTo>
                <a:lnTo>
                  <a:pt x="6836167" y="12771625"/>
                </a:lnTo>
                <a:lnTo>
                  <a:pt x="6833243" y="12767039"/>
                </a:lnTo>
                <a:cubicBezTo>
                  <a:pt x="6830245" y="12758971"/>
                  <a:pt x="6827453" y="12750869"/>
                  <a:pt x="6819694" y="12743624"/>
                </a:cubicBezTo>
                <a:cubicBezTo>
                  <a:pt x="6812050" y="12751696"/>
                  <a:pt x="6815120" y="12758014"/>
                  <a:pt x="6818788" y="12764278"/>
                </a:cubicBezTo>
                <a:lnTo>
                  <a:pt x="6821469" y="12769751"/>
                </a:lnTo>
                <a:lnTo>
                  <a:pt x="6823473" y="12773846"/>
                </a:lnTo>
                <a:cubicBezTo>
                  <a:pt x="6824342" y="12777162"/>
                  <a:pt x="6824094" y="12780679"/>
                  <a:pt x="6821467" y="12784607"/>
                </a:cubicBezTo>
                <a:cubicBezTo>
                  <a:pt x="6816963" y="12782108"/>
                  <a:pt x="6814273" y="12779329"/>
                  <a:pt x="6812582" y="12776395"/>
                </a:cubicBezTo>
                <a:lnTo>
                  <a:pt x="6810024" y="12768292"/>
                </a:lnTo>
                <a:lnTo>
                  <a:pt x="6809698" y="12767257"/>
                </a:lnTo>
                <a:cubicBezTo>
                  <a:pt x="6808692" y="12761025"/>
                  <a:pt x="6808438" y="12754679"/>
                  <a:pt x="6802435" y="12749228"/>
                </a:cubicBezTo>
                <a:lnTo>
                  <a:pt x="6805022" y="12767654"/>
                </a:lnTo>
                <a:lnTo>
                  <a:pt x="6806966" y="12781498"/>
                </a:lnTo>
                <a:cubicBezTo>
                  <a:pt x="6819496" y="12798531"/>
                  <a:pt x="6847745" y="12806449"/>
                  <a:pt x="6871922" y="12804331"/>
                </a:cubicBezTo>
                <a:lnTo>
                  <a:pt x="6890774" y="12797696"/>
                </a:lnTo>
                <a:lnTo>
                  <a:pt x="6890983" y="12798021"/>
                </a:lnTo>
                <a:lnTo>
                  <a:pt x="6891054" y="12797597"/>
                </a:lnTo>
                <a:close/>
                <a:moveTo>
                  <a:pt x="8164856" y="9937259"/>
                </a:moveTo>
                <a:cubicBezTo>
                  <a:pt x="8140019" y="9928696"/>
                  <a:pt x="8141063" y="9904923"/>
                  <a:pt x="8121496" y="9893321"/>
                </a:cubicBezTo>
                <a:cubicBezTo>
                  <a:pt x="8115853" y="9915491"/>
                  <a:pt x="8149216" y="9931902"/>
                  <a:pt x="8142139" y="9944201"/>
                </a:cubicBezTo>
                <a:cubicBezTo>
                  <a:pt x="8128385" y="9938459"/>
                  <a:pt x="8132404" y="9921355"/>
                  <a:pt x="8110522" y="9919927"/>
                </a:cubicBezTo>
                <a:cubicBezTo>
                  <a:pt x="8111101" y="9938634"/>
                  <a:pt x="8131826" y="9945149"/>
                  <a:pt x="8142985" y="9956848"/>
                </a:cubicBezTo>
                <a:cubicBezTo>
                  <a:pt x="8152873" y="9954948"/>
                  <a:pt x="8160150" y="9948728"/>
                  <a:pt x="8164856" y="9937259"/>
                </a:cubicBezTo>
                <a:close/>
                <a:moveTo>
                  <a:pt x="9499404" y="6919197"/>
                </a:moveTo>
                <a:cubicBezTo>
                  <a:pt x="9500004" y="6915470"/>
                  <a:pt x="9500035" y="6911141"/>
                  <a:pt x="9499940" y="6906705"/>
                </a:cubicBezTo>
                <a:cubicBezTo>
                  <a:pt x="9495257" y="6906583"/>
                  <a:pt x="9490573" y="6906462"/>
                  <a:pt x="9485855" y="6905873"/>
                </a:cubicBezTo>
                <a:cubicBezTo>
                  <a:pt x="9483494" y="6918210"/>
                  <a:pt x="9488161" y="6924413"/>
                  <a:pt x="9495444" y="6928085"/>
                </a:cubicBezTo>
                <a:cubicBezTo>
                  <a:pt x="9497631" y="6926052"/>
                  <a:pt x="9498803" y="6922925"/>
                  <a:pt x="9499404" y="6919197"/>
                </a:cubicBezTo>
                <a:close/>
                <a:moveTo>
                  <a:pt x="8246348" y="9761495"/>
                </a:moveTo>
                <a:cubicBezTo>
                  <a:pt x="8237033" y="9750344"/>
                  <a:pt x="8236838" y="9733522"/>
                  <a:pt x="8221747" y="9726320"/>
                </a:cubicBezTo>
                <a:cubicBezTo>
                  <a:pt x="8221112" y="9740770"/>
                  <a:pt x="8236439" y="9763862"/>
                  <a:pt x="8246348" y="9761495"/>
                </a:cubicBezTo>
                <a:close/>
                <a:moveTo>
                  <a:pt x="6132956" y="14545989"/>
                </a:moveTo>
                <a:cubicBezTo>
                  <a:pt x="6135150" y="14526029"/>
                  <a:pt x="6127693" y="14509461"/>
                  <a:pt x="6118817" y="14493797"/>
                </a:cubicBezTo>
                <a:cubicBezTo>
                  <a:pt x="6113547" y="14514952"/>
                  <a:pt x="6118118" y="14532286"/>
                  <a:pt x="6132956" y="14545989"/>
                </a:cubicBezTo>
                <a:close/>
                <a:moveTo>
                  <a:pt x="9987744" y="5826353"/>
                </a:moveTo>
                <a:cubicBezTo>
                  <a:pt x="9986210" y="5811261"/>
                  <a:pt x="9993283" y="5802571"/>
                  <a:pt x="9988429" y="5784175"/>
                </a:cubicBezTo>
                <a:cubicBezTo>
                  <a:pt x="9969870" y="5790738"/>
                  <a:pt x="9961362" y="5804881"/>
                  <a:pt x="9964486" y="5829093"/>
                </a:cubicBezTo>
                <a:cubicBezTo>
                  <a:pt x="9972359" y="5828278"/>
                  <a:pt x="9980232" y="5827462"/>
                  <a:pt x="9987744" y="5826353"/>
                </a:cubicBezTo>
                <a:close/>
                <a:moveTo>
                  <a:pt x="7101968" y="12361673"/>
                </a:moveTo>
                <a:cubicBezTo>
                  <a:pt x="7106817" y="12349547"/>
                  <a:pt x="7102898" y="12328452"/>
                  <a:pt x="7091167" y="12327344"/>
                </a:cubicBezTo>
                <a:cubicBezTo>
                  <a:pt x="7085515" y="12340135"/>
                  <a:pt x="7091071" y="12351763"/>
                  <a:pt x="7101968" y="12361673"/>
                </a:cubicBezTo>
                <a:close/>
                <a:moveTo>
                  <a:pt x="7965713" y="10408264"/>
                </a:moveTo>
                <a:cubicBezTo>
                  <a:pt x="7967091" y="10404067"/>
                  <a:pt x="7967885" y="10399310"/>
                  <a:pt x="7967633" y="10393535"/>
                </a:cubicBezTo>
                <a:cubicBezTo>
                  <a:pt x="7948567" y="10399949"/>
                  <a:pt x="7948095" y="10425479"/>
                  <a:pt x="7939104" y="10443047"/>
                </a:cubicBezTo>
                <a:cubicBezTo>
                  <a:pt x="7942749" y="10443102"/>
                  <a:pt x="7946041" y="10442852"/>
                  <a:pt x="7950039" y="10443210"/>
                </a:cubicBezTo>
                <a:cubicBezTo>
                  <a:pt x="7952195" y="10428396"/>
                  <a:pt x="7961580" y="10420854"/>
                  <a:pt x="7965713" y="10408264"/>
                </a:cubicBezTo>
                <a:close/>
                <a:moveTo>
                  <a:pt x="6980348" y="12638449"/>
                </a:moveTo>
                <a:cubicBezTo>
                  <a:pt x="6979446" y="12643434"/>
                  <a:pt x="6977210" y="12648657"/>
                  <a:pt x="6973309" y="12654177"/>
                </a:cubicBezTo>
                <a:cubicBezTo>
                  <a:pt x="6933665" y="12665635"/>
                  <a:pt x="6902143" y="12616124"/>
                  <a:pt x="6879362" y="12588268"/>
                </a:cubicBezTo>
                <a:cubicBezTo>
                  <a:pt x="6886403" y="12570030"/>
                  <a:pt x="6877723" y="12553994"/>
                  <a:pt x="6870933" y="12538285"/>
                </a:cubicBezTo>
                <a:cubicBezTo>
                  <a:pt x="6867799" y="12551134"/>
                  <a:pt x="6866505" y="12563270"/>
                  <a:pt x="6877202" y="12573589"/>
                </a:cubicBezTo>
                <a:cubicBezTo>
                  <a:pt x="6863718" y="12583389"/>
                  <a:pt x="6870373" y="12561422"/>
                  <a:pt x="6858647" y="12555732"/>
                </a:cubicBezTo>
                <a:cubicBezTo>
                  <a:pt x="6850418" y="12570904"/>
                  <a:pt x="6863055" y="12582588"/>
                  <a:pt x="6870310" y="12594943"/>
                </a:cubicBezTo>
                <a:cubicBezTo>
                  <a:pt x="6848114" y="12635968"/>
                  <a:pt x="6774046" y="12689657"/>
                  <a:pt x="6786274" y="12627452"/>
                </a:cubicBezTo>
                <a:cubicBezTo>
                  <a:pt x="6794351" y="12587305"/>
                  <a:pt x="6848390" y="12572041"/>
                  <a:pt x="6837114" y="12536559"/>
                </a:cubicBezTo>
                <a:cubicBezTo>
                  <a:pt x="6814255" y="12515784"/>
                  <a:pt x="6771260" y="12487637"/>
                  <a:pt x="6806921" y="12449512"/>
                </a:cubicBezTo>
                <a:cubicBezTo>
                  <a:pt x="6842321" y="12440754"/>
                  <a:pt x="6861398" y="12500015"/>
                  <a:pt x="6894830" y="12498013"/>
                </a:cubicBezTo>
                <a:cubicBezTo>
                  <a:pt x="6904492" y="12469240"/>
                  <a:pt x="6922255" y="12431340"/>
                  <a:pt x="6952145" y="12429297"/>
                </a:cubicBezTo>
                <a:cubicBezTo>
                  <a:pt x="6991045" y="12463259"/>
                  <a:pt x="6938229" y="12517188"/>
                  <a:pt x="6916201" y="12548629"/>
                </a:cubicBezTo>
                <a:cubicBezTo>
                  <a:pt x="6927556" y="12580334"/>
                  <a:pt x="6986657" y="12603555"/>
                  <a:pt x="6980348" y="12638449"/>
                </a:cubicBezTo>
                <a:close/>
                <a:moveTo>
                  <a:pt x="9463786" y="7018355"/>
                </a:moveTo>
                <a:cubicBezTo>
                  <a:pt x="9446466" y="6973799"/>
                  <a:pt x="9478140" y="6902703"/>
                  <a:pt x="9423038" y="6890871"/>
                </a:cubicBezTo>
                <a:cubicBezTo>
                  <a:pt x="9426774" y="6909770"/>
                  <a:pt x="9440618" y="6919973"/>
                  <a:pt x="9448298" y="6935305"/>
                </a:cubicBezTo>
                <a:cubicBezTo>
                  <a:pt x="9431730" y="6938872"/>
                  <a:pt x="9423881" y="6908581"/>
                  <a:pt x="9407850" y="6900411"/>
                </a:cubicBezTo>
                <a:cubicBezTo>
                  <a:pt x="9413652" y="6934591"/>
                  <a:pt x="9435174" y="6947503"/>
                  <a:pt x="9445607" y="6974795"/>
                </a:cubicBezTo>
                <a:cubicBezTo>
                  <a:pt x="9451964" y="6991154"/>
                  <a:pt x="9444004" y="7009989"/>
                  <a:pt x="9463786" y="7018355"/>
                </a:cubicBezTo>
                <a:close/>
                <a:moveTo>
                  <a:pt x="10213354" y="5323903"/>
                </a:moveTo>
                <a:cubicBezTo>
                  <a:pt x="10223525" y="5307012"/>
                  <a:pt x="10219435" y="5274116"/>
                  <a:pt x="10214419" y="5261456"/>
                </a:cubicBezTo>
                <a:cubicBezTo>
                  <a:pt x="10206979" y="5286098"/>
                  <a:pt x="10208980" y="5305785"/>
                  <a:pt x="10197936" y="5334115"/>
                </a:cubicBezTo>
                <a:cubicBezTo>
                  <a:pt x="10204989" y="5333384"/>
                  <a:pt x="10209964" y="5329533"/>
                  <a:pt x="10213354" y="5323903"/>
                </a:cubicBezTo>
                <a:close/>
                <a:moveTo>
                  <a:pt x="10173136" y="5416256"/>
                </a:moveTo>
                <a:cubicBezTo>
                  <a:pt x="10151457" y="5421484"/>
                  <a:pt x="10139964" y="5435605"/>
                  <a:pt x="10139541" y="5457531"/>
                </a:cubicBezTo>
                <a:cubicBezTo>
                  <a:pt x="10156949" y="5449430"/>
                  <a:pt x="10168442" y="5435309"/>
                  <a:pt x="10173136" y="5416256"/>
                </a:cubicBezTo>
                <a:close/>
                <a:moveTo>
                  <a:pt x="8887535" y="8328461"/>
                </a:moveTo>
                <a:cubicBezTo>
                  <a:pt x="8890281" y="8324263"/>
                  <a:pt x="8891344" y="8318112"/>
                  <a:pt x="8889917" y="8314426"/>
                </a:cubicBezTo>
                <a:cubicBezTo>
                  <a:pt x="8885657" y="8312543"/>
                  <a:pt x="8881920" y="8312932"/>
                  <a:pt x="8878799" y="8313080"/>
                </a:cubicBezTo>
                <a:cubicBezTo>
                  <a:pt x="8872101" y="8321325"/>
                  <a:pt x="8879722" y="8323670"/>
                  <a:pt x="8875055" y="8330775"/>
                </a:cubicBezTo>
                <a:cubicBezTo>
                  <a:pt x="8880362" y="8334898"/>
                  <a:pt x="8884790" y="8332656"/>
                  <a:pt x="8887535" y="8328461"/>
                </a:cubicBezTo>
                <a:close/>
                <a:moveTo>
                  <a:pt x="7732785" y="10943514"/>
                </a:moveTo>
                <a:cubicBezTo>
                  <a:pt x="7738677" y="10933818"/>
                  <a:pt x="7723658" y="10927644"/>
                  <a:pt x="7722019" y="10936697"/>
                </a:cubicBezTo>
                <a:cubicBezTo>
                  <a:pt x="7727991" y="10936919"/>
                  <a:pt x="7724986" y="10945410"/>
                  <a:pt x="7732785" y="10943514"/>
                </a:cubicBezTo>
                <a:close/>
                <a:moveTo>
                  <a:pt x="6923154" y="12777125"/>
                </a:moveTo>
                <a:cubicBezTo>
                  <a:pt x="6901801" y="12857756"/>
                  <a:pt x="6813879" y="12796010"/>
                  <a:pt x="6763168" y="12804643"/>
                </a:cubicBezTo>
                <a:cubicBezTo>
                  <a:pt x="6753526" y="12842617"/>
                  <a:pt x="6794783" y="12871532"/>
                  <a:pt x="6801460" y="12906030"/>
                </a:cubicBezTo>
                <a:cubicBezTo>
                  <a:pt x="6796971" y="12925418"/>
                  <a:pt x="6802016" y="12952072"/>
                  <a:pt x="6780995" y="12966191"/>
                </a:cubicBezTo>
                <a:cubicBezTo>
                  <a:pt x="6750452" y="12960328"/>
                  <a:pt x="6733089" y="12929250"/>
                  <a:pt x="6718775" y="12905115"/>
                </a:cubicBezTo>
                <a:cubicBezTo>
                  <a:pt x="6703984" y="12879752"/>
                  <a:pt x="6691890" y="12854055"/>
                  <a:pt x="6674879" y="12830256"/>
                </a:cubicBezTo>
                <a:cubicBezTo>
                  <a:pt x="6639954" y="12781241"/>
                  <a:pt x="6611362" y="12729427"/>
                  <a:pt x="6576964" y="12682680"/>
                </a:cubicBezTo>
                <a:cubicBezTo>
                  <a:pt x="6581930" y="12664520"/>
                  <a:pt x="6564881" y="12644266"/>
                  <a:pt x="6576695" y="12620991"/>
                </a:cubicBezTo>
                <a:cubicBezTo>
                  <a:pt x="6595330" y="12583429"/>
                  <a:pt x="6657343" y="12571139"/>
                  <a:pt x="6670379" y="12612009"/>
                </a:cubicBezTo>
                <a:cubicBezTo>
                  <a:pt x="6666593" y="12628655"/>
                  <a:pt x="6658504" y="12646961"/>
                  <a:pt x="6642162" y="12658567"/>
                </a:cubicBezTo>
                <a:cubicBezTo>
                  <a:pt x="6646478" y="12678793"/>
                  <a:pt x="6657569" y="12700994"/>
                  <a:pt x="6674779" y="12711652"/>
                </a:cubicBezTo>
                <a:cubicBezTo>
                  <a:pt x="6698249" y="12726601"/>
                  <a:pt x="6726332" y="12716112"/>
                  <a:pt x="6753601" y="12719001"/>
                </a:cubicBezTo>
                <a:cubicBezTo>
                  <a:pt x="6761792" y="12720076"/>
                  <a:pt x="6769194" y="12726399"/>
                  <a:pt x="6777811" y="12727662"/>
                </a:cubicBezTo>
                <a:cubicBezTo>
                  <a:pt x="6793578" y="12730049"/>
                  <a:pt x="6809947" y="12727614"/>
                  <a:pt x="6824672" y="12730050"/>
                </a:cubicBezTo>
                <a:cubicBezTo>
                  <a:pt x="6856633" y="12735012"/>
                  <a:pt x="6890965" y="12741531"/>
                  <a:pt x="6923154" y="12777125"/>
                </a:cubicBezTo>
                <a:close/>
                <a:moveTo>
                  <a:pt x="8916822" y="8265564"/>
                </a:moveTo>
                <a:cubicBezTo>
                  <a:pt x="8927425" y="8249129"/>
                  <a:pt x="8925659" y="8221144"/>
                  <a:pt x="8905518" y="8208811"/>
                </a:cubicBezTo>
                <a:cubicBezTo>
                  <a:pt x="8899902" y="8213454"/>
                  <a:pt x="8910614" y="8223786"/>
                  <a:pt x="8899686" y="8222011"/>
                </a:cubicBezTo>
                <a:cubicBezTo>
                  <a:pt x="8895354" y="8209917"/>
                  <a:pt x="8895748" y="8196347"/>
                  <a:pt x="8888774" y="8185623"/>
                </a:cubicBezTo>
                <a:cubicBezTo>
                  <a:pt x="8875209" y="8189814"/>
                  <a:pt x="8869326" y="8223874"/>
                  <a:pt x="8873709" y="8237006"/>
                </a:cubicBezTo>
                <a:cubicBezTo>
                  <a:pt x="8863632" y="8235610"/>
                  <a:pt x="8859403" y="8247487"/>
                  <a:pt x="8848275" y="8241553"/>
                </a:cubicBezTo>
                <a:cubicBezTo>
                  <a:pt x="8836933" y="8266070"/>
                  <a:pt x="8858425" y="8275055"/>
                  <a:pt x="8869016" y="8274136"/>
                </a:cubicBezTo>
                <a:cubicBezTo>
                  <a:pt x="8875149" y="8267172"/>
                  <a:pt x="8861493" y="8251976"/>
                  <a:pt x="8873681" y="8245138"/>
                </a:cubicBezTo>
                <a:cubicBezTo>
                  <a:pt x="8870916" y="8257158"/>
                  <a:pt x="8874485" y="8266369"/>
                  <a:pt x="8884810" y="8272968"/>
                </a:cubicBezTo>
                <a:cubicBezTo>
                  <a:pt x="8891208" y="8258487"/>
                  <a:pt x="8877287" y="8250808"/>
                  <a:pt x="8886331" y="8234949"/>
                </a:cubicBezTo>
                <a:cubicBezTo>
                  <a:pt x="8896101" y="8247413"/>
                  <a:pt x="8894201" y="8264391"/>
                  <a:pt x="8902317" y="8277141"/>
                </a:cubicBezTo>
                <a:cubicBezTo>
                  <a:pt x="8908378" y="8275237"/>
                  <a:pt x="8913288" y="8271040"/>
                  <a:pt x="8916822" y="8265564"/>
                </a:cubicBezTo>
                <a:close/>
                <a:moveTo>
                  <a:pt x="9230922" y="7555248"/>
                </a:moveTo>
                <a:cubicBezTo>
                  <a:pt x="9220556" y="7554142"/>
                  <a:pt x="9216442" y="7530126"/>
                  <a:pt x="9202889" y="7542820"/>
                </a:cubicBezTo>
                <a:cubicBezTo>
                  <a:pt x="9211774" y="7549179"/>
                  <a:pt x="9211341" y="7562310"/>
                  <a:pt x="9222810" y="7565670"/>
                </a:cubicBezTo>
                <a:cubicBezTo>
                  <a:pt x="9227390" y="7564398"/>
                  <a:pt x="9230439" y="7561364"/>
                  <a:pt x="9230922" y="7555248"/>
                </a:cubicBezTo>
                <a:close/>
                <a:moveTo>
                  <a:pt x="8046057" y="10243880"/>
                </a:moveTo>
                <a:cubicBezTo>
                  <a:pt x="8047927" y="10238197"/>
                  <a:pt x="8048404" y="10232202"/>
                  <a:pt x="8046523" y="10225640"/>
                </a:cubicBezTo>
                <a:cubicBezTo>
                  <a:pt x="8028830" y="10241883"/>
                  <a:pt x="8017844" y="10263907"/>
                  <a:pt x="8010788" y="10289937"/>
                </a:cubicBezTo>
                <a:cubicBezTo>
                  <a:pt x="8011637" y="10292521"/>
                  <a:pt x="8013402" y="10294042"/>
                  <a:pt x="8017657" y="10293388"/>
                </a:cubicBezTo>
                <a:cubicBezTo>
                  <a:pt x="8022298" y="10275157"/>
                  <a:pt x="8040447" y="10260928"/>
                  <a:pt x="8046057" y="10243880"/>
                </a:cubicBezTo>
                <a:close/>
                <a:moveTo>
                  <a:pt x="7998708" y="10352934"/>
                </a:moveTo>
                <a:cubicBezTo>
                  <a:pt x="8004189" y="10340598"/>
                  <a:pt x="8007080" y="10325645"/>
                  <a:pt x="8007111" y="10307764"/>
                </a:cubicBezTo>
                <a:cubicBezTo>
                  <a:pt x="7982311" y="10317262"/>
                  <a:pt x="7985730" y="10355409"/>
                  <a:pt x="7967732" y="10372006"/>
                </a:cubicBezTo>
                <a:cubicBezTo>
                  <a:pt x="7967502" y="10377983"/>
                  <a:pt x="7970373" y="10381076"/>
                  <a:pt x="7974772" y="10382397"/>
                </a:cubicBezTo>
                <a:cubicBezTo>
                  <a:pt x="7985159" y="10374987"/>
                  <a:pt x="7993228" y="10365269"/>
                  <a:pt x="7998708" y="10352934"/>
                </a:cubicBezTo>
                <a:close/>
                <a:moveTo>
                  <a:pt x="7120105" y="12348284"/>
                </a:moveTo>
                <a:cubicBezTo>
                  <a:pt x="7127165" y="12330001"/>
                  <a:pt x="7113940" y="12314986"/>
                  <a:pt x="7111497" y="12298618"/>
                </a:cubicBezTo>
                <a:cubicBezTo>
                  <a:pt x="7115332" y="12300312"/>
                  <a:pt x="7119502" y="12304703"/>
                  <a:pt x="7122475" y="12301431"/>
                </a:cubicBezTo>
                <a:cubicBezTo>
                  <a:pt x="7115937" y="12295484"/>
                  <a:pt x="7124104" y="12287372"/>
                  <a:pt x="7113642" y="12282240"/>
                </a:cubicBezTo>
                <a:cubicBezTo>
                  <a:pt x="7089541" y="12292994"/>
                  <a:pt x="7096723" y="12338971"/>
                  <a:pt x="7120105" y="12348284"/>
                </a:cubicBezTo>
                <a:close/>
                <a:moveTo>
                  <a:pt x="10205502" y="5366157"/>
                </a:moveTo>
                <a:cubicBezTo>
                  <a:pt x="10205919" y="5360477"/>
                  <a:pt x="10212603" y="5354479"/>
                  <a:pt x="10204397" y="5352013"/>
                </a:cubicBezTo>
                <a:cubicBezTo>
                  <a:pt x="10204274" y="5357330"/>
                  <a:pt x="10197296" y="5363689"/>
                  <a:pt x="10205502" y="5366157"/>
                </a:cubicBezTo>
                <a:close/>
                <a:moveTo>
                  <a:pt x="9326913" y="7354969"/>
                </a:moveTo>
                <a:cubicBezTo>
                  <a:pt x="9313089" y="7313428"/>
                  <a:pt x="9292708" y="7277976"/>
                  <a:pt x="9247266" y="7264028"/>
                </a:cubicBezTo>
                <a:cubicBezTo>
                  <a:pt x="9268544" y="7298944"/>
                  <a:pt x="9283658" y="7338989"/>
                  <a:pt x="9326913" y="7354969"/>
                </a:cubicBezTo>
                <a:close/>
                <a:moveTo>
                  <a:pt x="8270811" y="9746690"/>
                </a:moveTo>
                <a:cubicBezTo>
                  <a:pt x="8266868" y="9730170"/>
                  <a:pt x="8264363" y="9712780"/>
                  <a:pt x="8248422" y="9703673"/>
                </a:cubicBezTo>
                <a:cubicBezTo>
                  <a:pt x="8248555" y="9721893"/>
                  <a:pt x="8261598" y="9733208"/>
                  <a:pt x="8270811" y="9746690"/>
                </a:cubicBezTo>
                <a:close/>
                <a:moveTo>
                  <a:pt x="9489826" y="6989363"/>
                </a:moveTo>
                <a:cubicBezTo>
                  <a:pt x="9496221" y="6974534"/>
                  <a:pt x="9492739" y="6945239"/>
                  <a:pt x="9494341" y="6938456"/>
                </a:cubicBezTo>
                <a:cubicBezTo>
                  <a:pt x="9468822" y="6947354"/>
                  <a:pt x="9482578" y="6975338"/>
                  <a:pt x="9479578" y="6998012"/>
                </a:cubicBezTo>
                <a:cubicBezTo>
                  <a:pt x="9484462" y="6997648"/>
                  <a:pt x="9487691" y="6994312"/>
                  <a:pt x="9489826" y="6989363"/>
                </a:cubicBezTo>
                <a:close/>
                <a:moveTo>
                  <a:pt x="7089031" y="12423222"/>
                </a:moveTo>
                <a:cubicBezTo>
                  <a:pt x="7075807" y="12408206"/>
                  <a:pt x="7072938" y="12391651"/>
                  <a:pt x="7055789" y="12377450"/>
                </a:cubicBezTo>
                <a:cubicBezTo>
                  <a:pt x="7048868" y="12394265"/>
                  <a:pt x="7070720" y="12419718"/>
                  <a:pt x="7089031" y="12423222"/>
                </a:cubicBezTo>
                <a:close/>
                <a:moveTo>
                  <a:pt x="6232093" y="14363134"/>
                </a:moveTo>
                <a:cubicBezTo>
                  <a:pt x="6226977" y="14360874"/>
                  <a:pt x="6228627" y="14355987"/>
                  <a:pt x="6221854" y="14354015"/>
                </a:cubicBezTo>
                <a:lnTo>
                  <a:pt x="6216759" y="14365548"/>
                </a:lnTo>
                <a:lnTo>
                  <a:pt x="6228696" y="14370822"/>
                </a:lnTo>
                <a:close/>
                <a:moveTo>
                  <a:pt x="8267503" y="9758221"/>
                </a:moveTo>
                <a:cubicBezTo>
                  <a:pt x="8245483" y="9749314"/>
                  <a:pt x="8252068" y="9705701"/>
                  <a:pt x="8225239" y="9710594"/>
                </a:cubicBezTo>
                <a:cubicBezTo>
                  <a:pt x="8238461" y="9728456"/>
                  <a:pt x="8244996" y="9749760"/>
                  <a:pt x="8262049" y="9765454"/>
                </a:cubicBezTo>
                <a:cubicBezTo>
                  <a:pt x="8265332" y="9765131"/>
                  <a:pt x="8267278" y="9763348"/>
                  <a:pt x="8267503" y="9758221"/>
                </a:cubicBezTo>
                <a:close/>
                <a:moveTo>
                  <a:pt x="9795273" y="6301376"/>
                </a:moveTo>
                <a:cubicBezTo>
                  <a:pt x="9777310" y="6277778"/>
                  <a:pt x="9752456" y="6235575"/>
                  <a:pt x="9727603" y="6226851"/>
                </a:cubicBezTo>
                <a:cubicBezTo>
                  <a:pt x="9744730" y="6251079"/>
                  <a:pt x="9758516" y="6296659"/>
                  <a:pt x="9795273" y="6301376"/>
                </a:cubicBezTo>
                <a:close/>
                <a:moveTo>
                  <a:pt x="8234418" y="9841769"/>
                </a:moveTo>
                <a:cubicBezTo>
                  <a:pt x="8223525" y="9824010"/>
                  <a:pt x="8219341" y="9802342"/>
                  <a:pt x="8197423" y="9791105"/>
                </a:cubicBezTo>
                <a:cubicBezTo>
                  <a:pt x="8192978" y="9807256"/>
                  <a:pt x="8201889" y="9816988"/>
                  <a:pt x="8213698" y="9824512"/>
                </a:cubicBezTo>
                <a:cubicBezTo>
                  <a:pt x="8215275" y="9831121"/>
                  <a:pt x="8230926" y="9857495"/>
                  <a:pt x="8234418" y="9841769"/>
                </a:cubicBezTo>
                <a:close/>
                <a:moveTo>
                  <a:pt x="9329598" y="7365997"/>
                </a:moveTo>
                <a:cubicBezTo>
                  <a:pt x="9309365" y="7364217"/>
                  <a:pt x="9308954" y="7346006"/>
                  <a:pt x="9291837" y="7342127"/>
                </a:cubicBezTo>
                <a:cubicBezTo>
                  <a:pt x="9291390" y="7348706"/>
                  <a:pt x="9280283" y="7343916"/>
                  <a:pt x="9280403" y="7351857"/>
                </a:cubicBezTo>
                <a:cubicBezTo>
                  <a:pt x="9292387" y="7362197"/>
                  <a:pt x="9313547" y="7389166"/>
                  <a:pt x="9329598" y="7365997"/>
                </a:cubicBezTo>
                <a:close/>
                <a:moveTo>
                  <a:pt x="10176643" y="5454021"/>
                </a:moveTo>
                <a:cubicBezTo>
                  <a:pt x="10157294" y="5459340"/>
                  <a:pt x="10122793" y="5488441"/>
                  <a:pt x="10143809" y="5499528"/>
                </a:cubicBezTo>
                <a:cubicBezTo>
                  <a:pt x="10151622" y="5481809"/>
                  <a:pt x="10168830" y="5471740"/>
                  <a:pt x="10176643" y="5454021"/>
                </a:cubicBezTo>
                <a:close/>
                <a:moveTo>
                  <a:pt x="8249058" y="9816725"/>
                </a:moveTo>
                <a:cubicBezTo>
                  <a:pt x="8247491" y="9788633"/>
                  <a:pt x="8233945" y="9767489"/>
                  <a:pt x="8215597" y="9749402"/>
                </a:cubicBezTo>
                <a:cubicBezTo>
                  <a:pt x="8217144" y="9777960"/>
                  <a:pt x="8229757" y="9799064"/>
                  <a:pt x="8249058" y="9816725"/>
                </a:cubicBezTo>
                <a:close/>
                <a:moveTo>
                  <a:pt x="7956845" y="10482424"/>
                </a:moveTo>
                <a:cubicBezTo>
                  <a:pt x="7954795" y="10476951"/>
                  <a:pt x="7961133" y="10463889"/>
                  <a:pt x="7953232" y="10464489"/>
                </a:cubicBezTo>
                <a:cubicBezTo>
                  <a:pt x="7950436" y="10467018"/>
                  <a:pt x="7944173" y="10485704"/>
                  <a:pt x="7956845" y="10482424"/>
                </a:cubicBezTo>
                <a:close/>
                <a:moveTo>
                  <a:pt x="9842866" y="6215110"/>
                </a:moveTo>
                <a:cubicBezTo>
                  <a:pt x="9836603" y="6211989"/>
                  <a:pt x="9834097" y="6207604"/>
                  <a:pt x="9831591" y="6203220"/>
                </a:cubicBezTo>
                <a:cubicBezTo>
                  <a:pt x="9827209" y="6208876"/>
                  <a:pt x="9820320" y="6209102"/>
                  <a:pt x="9817819" y="6219351"/>
                </a:cubicBezTo>
                <a:lnTo>
                  <a:pt x="9836190" y="6228506"/>
                </a:lnTo>
                <a:close/>
                <a:moveTo>
                  <a:pt x="9744184" y="6441592"/>
                </a:moveTo>
                <a:cubicBezTo>
                  <a:pt x="9718143" y="6495029"/>
                  <a:pt x="9670173" y="6540207"/>
                  <a:pt x="9634632" y="6528221"/>
                </a:cubicBezTo>
                <a:cubicBezTo>
                  <a:pt x="9596166" y="6515297"/>
                  <a:pt x="9528582" y="6394192"/>
                  <a:pt x="9531624" y="6360841"/>
                </a:cubicBezTo>
                <a:cubicBezTo>
                  <a:pt x="9536724" y="6316027"/>
                  <a:pt x="9565691" y="6291432"/>
                  <a:pt x="9603902" y="6287056"/>
                </a:cubicBezTo>
                <a:cubicBezTo>
                  <a:pt x="9599235" y="6260793"/>
                  <a:pt x="9566653" y="6261209"/>
                  <a:pt x="9548026" y="6247243"/>
                </a:cubicBezTo>
                <a:cubicBezTo>
                  <a:pt x="9518099" y="6225565"/>
                  <a:pt x="9494210" y="6197007"/>
                  <a:pt x="9486830" y="6170952"/>
                </a:cubicBezTo>
                <a:cubicBezTo>
                  <a:pt x="9494299" y="6152819"/>
                  <a:pt x="9502831" y="6140938"/>
                  <a:pt x="9512412" y="6131142"/>
                </a:cubicBezTo>
                <a:cubicBezTo>
                  <a:pt x="9608131" y="6151780"/>
                  <a:pt x="9693998" y="6237243"/>
                  <a:pt x="9722171" y="6305403"/>
                </a:cubicBezTo>
                <a:cubicBezTo>
                  <a:pt x="9774341" y="6326457"/>
                  <a:pt x="9770227" y="6388154"/>
                  <a:pt x="9744184" y="6441592"/>
                </a:cubicBezTo>
                <a:close/>
                <a:moveTo>
                  <a:pt x="8965573" y="8204283"/>
                </a:moveTo>
                <a:cubicBezTo>
                  <a:pt x="8953751" y="8183785"/>
                  <a:pt x="8965458" y="8153833"/>
                  <a:pt x="8949760" y="8135190"/>
                </a:cubicBezTo>
                <a:cubicBezTo>
                  <a:pt x="8950851" y="8136178"/>
                  <a:pt x="8935247" y="8136919"/>
                  <a:pt x="8941468" y="8127448"/>
                </a:cubicBezTo>
                <a:cubicBezTo>
                  <a:pt x="8948344" y="8136089"/>
                  <a:pt x="8963849" y="8133269"/>
                  <a:pt x="8968042" y="8146832"/>
                </a:cubicBezTo>
                <a:cubicBezTo>
                  <a:pt x="8977869" y="8121131"/>
                  <a:pt x="8942625" y="8116762"/>
                  <a:pt x="8932589" y="8111815"/>
                </a:cubicBezTo>
                <a:cubicBezTo>
                  <a:pt x="8938364" y="8114880"/>
                  <a:pt x="8942239" y="8113026"/>
                  <a:pt x="8945210" y="8109758"/>
                </a:cubicBezTo>
                <a:cubicBezTo>
                  <a:pt x="8941316" y="8102437"/>
                  <a:pt x="8939879" y="8094163"/>
                  <a:pt x="8941086" y="8084517"/>
                </a:cubicBezTo>
                <a:cubicBezTo>
                  <a:pt x="8935498" y="8081027"/>
                  <a:pt x="8932150" y="8085147"/>
                  <a:pt x="8926372" y="8082088"/>
                </a:cubicBezTo>
                <a:cubicBezTo>
                  <a:pt x="8936002" y="8074123"/>
                  <a:pt x="8929135" y="8070072"/>
                  <a:pt x="8928639" y="8059669"/>
                </a:cubicBezTo>
                <a:lnTo>
                  <a:pt x="8914335" y="8092041"/>
                </a:lnTo>
                <a:cubicBezTo>
                  <a:pt x="8927157" y="8094142"/>
                  <a:pt x="8914268" y="8103720"/>
                  <a:pt x="8914891" y="8108073"/>
                </a:cubicBezTo>
                <a:cubicBezTo>
                  <a:pt x="8916805" y="8117572"/>
                  <a:pt x="8927329" y="8128329"/>
                  <a:pt x="8916620" y="8139889"/>
                </a:cubicBezTo>
                <a:cubicBezTo>
                  <a:pt x="8925290" y="8146775"/>
                  <a:pt x="8926536" y="8133582"/>
                  <a:pt x="8935633" y="8140655"/>
                </a:cubicBezTo>
                <a:cubicBezTo>
                  <a:pt x="8930313" y="8151541"/>
                  <a:pt x="8942006" y="8156197"/>
                  <a:pt x="8940184" y="8166084"/>
                </a:cubicBezTo>
                <a:cubicBezTo>
                  <a:pt x="8959257" y="8172476"/>
                  <a:pt x="8948927" y="8205076"/>
                  <a:pt x="8965573" y="8204283"/>
                </a:cubicBezTo>
                <a:close/>
                <a:moveTo>
                  <a:pt x="7764969" y="10922624"/>
                </a:moveTo>
                <a:cubicBezTo>
                  <a:pt x="7759134" y="10906512"/>
                  <a:pt x="7753651" y="10890704"/>
                  <a:pt x="7739850" y="10883118"/>
                </a:cubicBezTo>
                <a:cubicBezTo>
                  <a:pt x="7746904" y="10897817"/>
                  <a:pt x="7748379" y="10917558"/>
                  <a:pt x="7764969" y="10922624"/>
                </a:cubicBezTo>
                <a:close/>
                <a:moveTo>
                  <a:pt x="8006103" y="10377313"/>
                </a:moveTo>
                <a:cubicBezTo>
                  <a:pt x="8008544" y="10370521"/>
                  <a:pt x="8010275" y="10362981"/>
                  <a:pt x="8010796" y="10354168"/>
                </a:cubicBezTo>
                <a:cubicBezTo>
                  <a:pt x="7988189" y="10371115"/>
                  <a:pt x="7981610" y="10403730"/>
                  <a:pt x="7967875" y="10428943"/>
                </a:cubicBezTo>
                <a:cubicBezTo>
                  <a:pt x="7972178" y="10428947"/>
                  <a:pt x="7972511" y="10433557"/>
                  <a:pt x="7978389" y="10432449"/>
                </a:cubicBezTo>
                <a:cubicBezTo>
                  <a:pt x="7985055" y="10411332"/>
                  <a:pt x="7998778" y="10397688"/>
                  <a:pt x="8006103" y="10377313"/>
                </a:cubicBezTo>
                <a:close/>
                <a:moveTo>
                  <a:pt x="6156418" y="14565544"/>
                </a:moveTo>
                <a:cubicBezTo>
                  <a:pt x="6159941" y="14547192"/>
                  <a:pt x="6157146" y="14514306"/>
                  <a:pt x="6136744" y="14515502"/>
                </a:cubicBezTo>
                <a:cubicBezTo>
                  <a:pt x="6144817" y="14531830"/>
                  <a:pt x="6142006" y="14552030"/>
                  <a:pt x="6156418" y="14565544"/>
                </a:cubicBezTo>
                <a:close/>
                <a:moveTo>
                  <a:pt x="6190387" y="14488665"/>
                </a:moveTo>
                <a:cubicBezTo>
                  <a:pt x="6175920" y="14438371"/>
                  <a:pt x="6164954" y="14387071"/>
                  <a:pt x="6139843" y="14341262"/>
                </a:cubicBezTo>
                <a:cubicBezTo>
                  <a:pt x="6137794" y="14395489"/>
                  <a:pt x="6165268" y="14438259"/>
                  <a:pt x="6177366" y="14486995"/>
                </a:cubicBezTo>
                <a:cubicBezTo>
                  <a:pt x="6182244" y="14488640"/>
                  <a:pt x="6187647" y="14492559"/>
                  <a:pt x="6190387" y="14488665"/>
                </a:cubicBezTo>
                <a:close/>
                <a:moveTo>
                  <a:pt x="8202807" y="9934256"/>
                </a:moveTo>
                <a:cubicBezTo>
                  <a:pt x="8184229" y="9932039"/>
                  <a:pt x="8182431" y="9919817"/>
                  <a:pt x="8165757" y="9916749"/>
                </a:cubicBezTo>
                <a:cubicBezTo>
                  <a:pt x="8159202" y="9938412"/>
                  <a:pt x="8190871" y="9940270"/>
                  <a:pt x="8202807" y="9934256"/>
                </a:cubicBezTo>
                <a:close/>
                <a:moveTo>
                  <a:pt x="9993479" y="5882787"/>
                </a:moveTo>
                <a:cubicBezTo>
                  <a:pt x="10001303" y="5871699"/>
                  <a:pt x="9993292" y="5848325"/>
                  <a:pt x="9993164" y="5830766"/>
                </a:cubicBezTo>
                <a:cubicBezTo>
                  <a:pt x="9963157" y="5838845"/>
                  <a:pt x="9987770" y="5862491"/>
                  <a:pt x="9993479" y="5882787"/>
                </a:cubicBezTo>
                <a:close/>
                <a:moveTo>
                  <a:pt x="8227326" y="9886293"/>
                </a:moveTo>
                <a:cubicBezTo>
                  <a:pt x="8229907" y="9870060"/>
                  <a:pt x="8215686" y="9864298"/>
                  <a:pt x="8211051" y="9852886"/>
                </a:cubicBezTo>
                <a:cubicBezTo>
                  <a:pt x="8203026" y="9854869"/>
                  <a:pt x="8189819" y="9847283"/>
                  <a:pt x="8188334" y="9859828"/>
                </a:cubicBezTo>
                <a:cubicBezTo>
                  <a:pt x="8200871" y="9872054"/>
                  <a:pt x="8207779" y="9874226"/>
                  <a:pt x="8227326" y="9886293"/>
                </a:cubicBezTo>
                <a:close/>
                <a:moveTo>
                  <a:pt x="8057145" y="10271848"/>
                </a:moveTo>
                <a:cubicBezTo>
                  <a:pt x="8033586" y="10275623"/>
                  <a:pt x="8037822" y="10334236"/>
                  <a:pt x="8013913" y="10314862"/>
                </a:cubicBezTo>
                <a:cubicBezTo>
                  <a:pt x="8015000" y="10320739"/>
                  <a:pt x="8002317" y="10337595"/>
                  <a:pt x="8017765" y="10336090"/>
                </a:cubicBezTo>
                <a:cubicBezTo>
                  <a:pt x="8035763" y="10319494"/>
                  <a:pt x="8048772" y="10297978"/>
                  <a:pt x="8057145" y="10271848"/>
                </a:cubicBezTo>
                <a:close/>
                <a:moveTo>
                  <a:pt x="9259318" y="7553617"/>
                </a:moveTo>
                <a:cubicBezTo>
                  <a:pt x="9251397" y="7547654"/>
                  <a:pt x="9247817" y="7537160"/>
                  <a:pt x="9235453" y="7534333"/>
                </a:cubicBezTo>
                <a:cubicBezTo>
                  <a:pt x="9233231" y="7548527"/>
                  <a:pt x="9249828" y="7570689"/>
                  <a:pt x="9259318" y="7553617"/>
                </a:cubicBezTo>
                <a:close/>
                <a:moveTo>
                  <a:pt x="7141013" y="12349368"/>
                </a:moveTo>
                <a:cubicBezTo>
                  <a:pt x="7145942" y="12330144"/>
                  <a:pt x="7138624" y="12312133"/>
                  <a:pt x="7126579" y="12295600"/>
                </a:cubicBezTo>
                <a:cubicBezTo>
                  <a:pt x="7122690" y="12314775"/>
                  <a:pt x="7128353" y="12333074"/>
                  <a:pt x="7141013" y="12349368"/>
                </a:cubicBezTo>
                <a:close/>
                <a:moveTo>
                  <a:pt x="7440846" y="11672280"/>
                </a:moveTo>
                <a:cubicBezTo>
                  <a:pt x="7438419" y="11686197"/>
                  <a:pt x="7430220" y="11692879"/>
                  <a:pt x="7414187" y="11689744"/>
                </a:cubicBezTo>
                <a:cubicBezTo>
                  <a:pt x="7395841" y="11686361"/>
                  <a:pt x="7397481" y="11666689"/>
                  <a:pt x="7387334" y="11656624"/>
                </a:cubicBezTo>
                <a:cubicBezTo>
                  <a:pt x="7370040" y="11643430"/>
                  <a:pt x="7339262" y="11620758"/>
                  <a:pt x="7358649" y="11592592"/>
                </a:cubicBezTo>
                <a:cubicBezTo>
                  <a:pt x="7404138" y="11604554"/>
                  <a:pt x="7416317" y="11643663"/>
                  <a:pt x="7440846" y="11672280"/>
                </a:cubicBezTo>
                <a:close/>
                <a:moveTo>
                  <a:pt x="8966744" y="8220074"/>
                </a:moveTo>
                <a:cubicBezTo>
                  <a:pt x="8963336" y="8218568"/>
                  <a:pt x="8964039" y="8215823"/>
                  <a:pt x="8961244" y="8214082"/>
                </a:cubicBezTo>
                <a:cubicBezTo>
                  <a:pt x="8959600" y="8218954"/>
                  <a:pt x="8955924" y="8224969"/>
                  <a:pt x="8963732" y="8226891"/>
                </a:cubicBezTo>
                <a:close/>
                <a:moveTo>
                  <a:pt x="9479174" y="7062127"/>
                </a:moveTo>
                <a:cubicBezTo>
                  <a:pt x="9479036" y="7060266"/>
                  <a:pt x="9479296" y="7057437"/>
                  <a:pt x="9479158" y="7055577"/>
                </a:cubicBezTo>
                <a:cubicBezTo>
                  <a:pt x="9477262" y="7055253"/>
                  <a:pt x="9474439" y="7054992"/>
                  <a:pt x="9472079" y="7054700"/>
                </a:cubicBezTo>
                <a:cubicBezTo>
                  <a:pt x="9471788" y="7057057"/>
                  <a:pt x="9471960" y="7059383"/>
                  <a:pt x="9471665" y="7061747"/>
                </a:cubicBezTo>
                <a:cubicBezTo>
                  <a:pt x="9474025" y="7062040"/>
                  <a:pt x="9476384" y="7062332"/>
                  <a:pt x="9479174" y="7062127"/>
                </a:cubicBezTo>
                <a:close/>
                <a:moveTo>
                  <a:pt x="9364283" y="7329290"/>
                </a:moveTo>
                <a:cubicBezTo>
                  <a:pt x="9363665" y="7320914"/>
                  <a:pt x="9361720" y="7313573"/>
                  <a:pt x="9354970" y="7310797"/>
                </a:cubicBezTo>
                <a:cubicBezTo>
                  <a:pt x="9346583" y="7317498"/>
                  <a:pt x="9353487" y="7328682"/>
                  <a:pt x="9364283" y="7329290"/>
                </a:cubicBezTo>
                <a:close/>
                <a:moveTo>
                  <a:pt x="8224679" y="9914667"/>
                </a:moveTo>
                <a:cubicBezTo>
                  <a:pt x="8222390" y="9913632"/>
                  <a:pt x="8220080" y="9913064"/>
                  <a:pt x="8221621" y="9909862"/>
                </a:cubicBezTo>
                <a:cubicBezTo>
                  <a:pt x="8218866" y="9908807"/>
                  <a:pt x="8216557" y="9908238"/>
                  <a:pt x="8213781" y="9907650"/>
                </a:cubicBezTo>
                <a:cubicBezTo>
                  <a:pt x="8205004" y="9916138"/>
                  <a:pt x="8224331" y="9922591"/>
                  <a:pt x="8224679" y="9914667"/>
                </a:cubicBezTo>
                <a:close/>
                <a:moveTo>
                  <a:pt x="8515590" y="9258450"/>
                </a:moveTo>
                <a:cubicBezTo>
                  <a:pt x="8491164" y="9313733"/>
                  <a:pt x="8462818" y="9356103"/>
                  <a:pt x="8420648" y="9364409"/>
                </a:cubicBezTo>
                <a:cubicBezTo>
                  <a:pt x="8397163" y="9318962"/>
                  <a:pt x="8467370" y="9239177"/>
                  <a:pt x="8515590" y="9258450"/>
                </a:cubicBezTo>
                <a:close/>
                <a:moveTo>
                  <a:pt x="8937772" y="8312153"/>
                </a:moveTo>
                <a:cubicBezTo>
                  <a:pt x="8935156" y="8305396"/>
                  <a:pt x="8927061" y="8301819"/>
                  <a:pt x="8925150" y="8314211"/>
                </a:cubicBezTo>
                <a:cubicBezTo>
                  <a:pt x="8930501" y="8317084"/>
                  <a:pt x="8934800" y="8315422"/>
                  <a:pt x="8937772" y="8312153"/>
                </a:cubicBezTo>
                <a:close/>
                <a:moveTo>
                  <a:pt x="6233287" y="14433089"/>
                </a:moveTo>
                <a:cubicBezTo>
                  <a:pt x="6234112" y="14415075"/>
                  <a:pt x="6232855" y="14397163"/>
                  <a:pt x="6217877" y="14384930"/>
                </a:cubicBezTo>
                <a:cubicBezTo>
                  <a:pt x="6214403" y="14404325"/>
                  <a:pt x="6219540" y="14420378"/>
                  <a:pt x="6233287" y="14433089"/>
                </a:cubicBezTo>
                <a:close/>
                <a:moveTo>
                  <a:pt x="9472298" y="7103161"/>
                </a:moveTo>
                <a:cubicBezTo>
                  <a:pt x="9473061" y="7096878"/>
                  <a:pt x="9466085" y="7089059"/>
                  <a:pt x="9462124" y="7097061"/>
                </a:cubicBezTo>
                <a:cubicBezTo>
                  <a:pt x="9468231" y="7097557"/>
                  <a:pt x="9463772" y="7106769"/>
                  <a:pt x="9468560" y="7108284"/>
                </a:cubicBezTo>
                <a:cubicBezTo>
                  <a:pt x="9470931" y="7107177"/>
                  <a:pt x="9472046" y="7105251"/>
                  <a:pt x="9472298" y="7103161"/>
                </a:cubicBezTo>
                <a:close/>
                <a:moveTo>
                  <a:pt x="7790183" y="10919116"/>
                </a:moveTo>
                <a:cubicBezTo>
                  <a:pt x="7783101" y="10917321"/>
                  <a:pt x="7786822" y="10905139"/>
                  <a:pt x="7775478" y="10908288"/>
                </a:cubicBezTo>
                <a:cubicBezTo>
                  <a:pt x="7774398" y="10915976"/>
                  <a:pt x="7786215" y="10928010"/>
                  <a:pt x="7790183" y="10919116"/>
                </a:cubicBezTo>
                <a:close/>
                <a:moveTo>
                  <a:pt x="6221650" y="14469807"/>
                </a:moveTo>
                <a:cubicBezTo>
                  <a:pt x="6219337" y="14442750"/>
                  <a:pt x="6218513" y="14398483"/>
                  <a:pt x="6197007" y="14389492"/>
                </a:cubicBezTo>
                <a:cubicBezTo>
                  <a:pt x="6204954" y="14416485"/>
                  <a:pt x="6201402" y="14447588"/>
                  <a:pt x="6221650" y="14469807"/>
                </a:cubicBezTo>
                <a:close/>
                <a:moveTo>
                  <a:pt x="10132588" y="5619273"/>
                </a:moveTo>
                <a:cubicBezTo>
                  <a:pt x="10133112" y="5616887"/>
                  <a:pt x="10132800" y="5613811"/>
                  <a:pt x="10131128" y="5609591"/>
                </a:cubicBezTo>
                <a:cubicBezTo>
                  <a:pt x="10114715" y="5604660"/>
                  <a:pt x="10108359" y="5630184"/>
                  <a:pt x="10119390" y="5634347"/>
                </a:cubicBezTo>
                <a:cubicBezTo>
                  <a:pt x="10121913" y="5627372"/>
                  <a:pt x="10131016" y="5626429"/>
                  <a:pt x="10132588" y="5619273"/>
                </a:cubicBezTo>
                <a:close/>
                <a:moveTo>
                  <a:pt x="9398175" y="7281818"/>
                </a:moveTo>
                <a:lnTo>
                  <a:pt x="9400734" y="7271052"/>
                </a:lnTo>
                <a:lnTo>
                  <a:pt x="9404950" y="7253309"/>
                </a:lnTo>
                <a:cubicBezTo>
                  <a:pt x="9404640" y="7249123"/>
                  <a:pt x="9397891" y="7246348"/>
                  <a:pt x="9398510" y="7242095"/>
                </a:cubicBezTo>
                <a:cubicBezTo>
                  <a:pt x="9398837" y="7240200"/>
                  <a:pt x="9410824" y="7225282"/>
                  <a:pt x="9414716" y="7214705"/>
                </a:cubicBezTo>
                <a:cubicBezTo>
                  <a:pt x="9426894" y="7183402"/>
                  <a:pt x="9428084" y="7167879"/>
                  <a:pt x="9434290" y="7137943"/>
                </a:cubicBezTo>
                <a:cubicBezTo>
                  <a:pt x="9436977" y="7123715"/>
                  <a:pt x="9442457" y="7109273"/>
                  <a:pt x="9444245" y="7095586"/>
                </a:cubicBezTo>
                <a:cubicBezTo>
                  <a:pt x="9454004" y="7025160"/>
                  <a:pt x="9433798" y="6941521"/>
                  <a:pt x="9398963" y="6931936"/>
                </a:cubicBezTo>
                <a:cubicBezTo>
                  <a:pt x="9382741" y="6927524"/>
                  <a:pt x="9359756" y="6939035"/>
                  <a:pt x="9333372" y="6948941"/>
                </a:cubicBezTo>
                <a:cubicBezTo>
                  <a:pt x="9255480" y="6976688"/>
                  <a:pt x="9216249" y="6989881"/>
                  <a:pt x="9206283" y="7082770"/>
                </a:cubicBezTo>
                <a:cubicBezTo>
                  <a:pt x="9200906" y="7136486"/>
                  <a:pt x="9191206" y="7188653"/>
                  <a:pt x="9207474" y="7225341"/>
                </a:cubicBezTo>
                <a:cubicBezTo>
                  <a:pt x="9234162" y="7244886"/>
                  <a:pt x="9261077" y="7248509"/>
                  <a:pt x="9290212" y="7263194"/>
                </a:cubicBezTo>
                <a:cubicBezTo>
                  <a:pt x="9313060" y="7275072"/>
                  <a:pt x="9343538" y="7307897"/>
                  <a:pt x="9376703" y="7301238"/>
                </a:cubicBezTo>
                <a:cubicBezTo>
                  <a:pt x="9386165" y="7299606"/>
                  <a:pt x="9393394" y="7291470"/>
                  <a:pt x="9398175" y="7281818"/>
                </a:cubicBezTo>
                <a:close/>
                <a:moveTo>
                  <a:pt x="11306429" y="2965594"/>
                </a:moveTo>
                <a:cubicBezTo>
                  <a:pt x="11309777" y="2956861"/>
                  <a:pt x="11306402" y="2951795"/>
                  <a:pt x="11297346" y="2950347"/>
                </a:cubicBezTo>
                <a:cubicBezTo>
                  <a:pt x="11270632" y="2959991"/>
                  <a:pt x="11229534" y="2908640"/>
                  <a:pt x="11209538" y="2936571"/>
                </a:cubicBezTo>
                <a:cubicBezTo>
                  <a:pt x="11251411" y="2946902"/>
                  <a:pt x="11264507" y="2954220"/>
                  <a:pt x="11306429" y="2965594"/>
                </a:cubicBezTo>
                <a:close/>
                <a:moveTo>
                  <a:pt x="8968442" y="8260028"/>
                </a:moveTo>
                <a:cubicBezTo>
                  <a:pt x="8963944" y="8257531"/>
                  <a:pt x="8961060" y="8258294"/>
                  <a:pt x="8957326" y="8258679"/>
                </a:cubicBezTo>
                <a:cubicBezTo>
                  <a:pt x="8946056" y="8232319"/>
                  <a:pt x="8950383" y="8200628"/>
                  <a:pt x="8940343" y="8173791"/>
                </a:cubicBezTo>
                <a:cubicBezTo>
                  <a:pt x="8938412" y="8177008"/>
                  <a:pt x="8934864" y="8176971"/>
                  <a:pt x="8931130" y="8177355"/>
                </a:cubicBezTo>
                <a:cubicBezTo>
                  <a:pt x="8931435" y="8166292"/>
                  <a:pt x="8926639" y="8157552"/>
                  <a:pt x="8920188" y="8149102"/>
                </a:cubicBezTo>
                <a:cubicBezTo>
                  <a:pt x="8905665" y="8168139"/>
                  <a:pt x="8925780" y="8196377"/>
                  <a:pt x="8933032" y="8182269"/>
                </a:cubicBezTo>
                <a:cubicBezTo>
                  <a:pt x="8933937" y="8205579"/>
                  <a:pt x="8946681" y="8236667"/>
                  <a:pt x="8934902" y="8256411"/>
                </a:cubicBezTo>
                <a:cubicBezTo>
                  <a:pt x="8944673" y="8268874"/>
                  <a:pt x="8957336" y="8263266"/>
                  <a:pt x="8968442" y="8260028"/>
                </a:cubicBezTo>
                <a:close/>
                <a:moveTo>
                  <a:pt x="9280481" y="7555326"/>
                </a:moveTo>
                <a:cubicBezTo>
                  <a:pt x="9282464" y="7537872"/>
                  <a:pt x="9268672" y="7534679"/>
                  <a:pt x="9257460" y="7528496"/>
                </a:cubicBezTo>
                <a:cubicBezTo>
                  <a:pt x="9259888" y="7542347"/>
                  <a:pt x="9267549" y="7551138"/>
                  <a:pt x="9280481" y="7555326"/>
                </a:cubicBezTo>
                <a:close/>
                <a:moveTo>
                  <a:pt x="7775454" y="10965520"/>
                </a:moveTo>
                <a:cubicBezTo>
                  <a:pt x="7771651" y="10945621"/>
                  <a:pt x="7764450" y="10928947"/>
                  <a:pt x="7747103" y="10922613"/>
                </a:cubicBezTo>
                <a:cubicBezTo>
                  <a:pt x="7753695" y="10939993"/>
                  <a:pt x="7761152" y="10955655"/>
                  <a:pt x="7775454" y="10965520"/>
                </a:cubicBezTo>
                <a:close/>
                <a:moveTo>
                  <a:pt x="8281576" y="9820488"/>
                </a:moveTo>
                <a:cubicBezTo>
                  <a:pt x="8266464" y="9813753"/>
                  <a:pt x="8258317" y="9818533"/>
                  <a:pt x="8257114" y="9835293"/>
                </a:cubicBezTo>
                <a:cubicBezTo>
                  <a:pt x="8270910" y="9840103"/>
                  <a:pt x="8276041" y="9829586"/>
                  <a:pt x="8281576" y="9820488"/>
                </a:cubicBezTo>
                <a:close/>
                <a:moveTo>
                  <a:pt x="9115087" y="7936146"/>
                </a:moveTo>
                <a:cubicBezTo>
                  <a:pt x="9112886" y="7906373"/>
                  <a:pt x="9067755" y="7883982"/>
                  <a:pt x="9045441" y="7860371"/>
                </a:cubicBezTo>
                <a:cubicBezTo>
                  <a:pt x="9058711" y="7894479"/>
                  <a:pt x="9078548" y="7922475"/>
                  <a:pt x="9115087" y="7936146"/>
                </a:cubicBezTo>
                <a:close/>
                <a:moveTo>
                  <a:pt x="7164763" y="12353238"/>
                </a:moveTo>
                <a:cubicBezTo>
                  <a:pt x="7164629" y="12332796"/>
                  <a:pt x="7160734" y="12298971"/>
                  <a:pt x="7138441" y="12290650"/>
                </a:cubicBezTo>
                <a:cubicBezTo>
                  <a:pt x="7146473" y="12310504"/>
                  <a:pt x="7144740" y="12344391"/>
                  <a:pt x="7164763" y="12353238"/>
                </a:cubicBezTo>
                <a:close/>
                <a:moveTo>
                  <a:pt x="9870840" y="6229051"/>
                </a:moveTo>
                <a:cubicBezTo>
                  <a:pt x="9859146" y="6211726"/>
                  <a:pt x="9872081" y="6186815"/>
                  <a:pt x="9845568" y="6175171"/>
                </a:cubicBezTo>
                <a:cubicBezTo>
                  <a:pt x="9833259" y="6197781"/>
                  <a:pt x="9856019" y="6228459"/>
                  <a:pt x="9870840" y="6229051"/>
                </a:cubicBezTo>
                <a:close/>
                <a:moveTo>
                  <a:pt x="7100435" y="12501131"/>
                </a:moveTo>
                <a:cubicBezTo>
                  <a:pt x="7083705" y="12482528"/>
                  <a:pt x="7078557" y="12461908"/>
                  <a:pt x="7056862" y="12444169"/>
                </a:cubicBezTo>
                <a:cubicBezTo>
                  <a:pt x="7050752" y="12464910"/>
                  <a:pt x="7080461" y="12493325"/>
                  <a:pt x="7100435" y="12501131"/>
                </a:cubicBezTo>
                <a:close/>
                <a:moveTo>
                  <a:pt x="8248025" y="9904016"/>
                </a:moveTo>
                <a:cubicBezTo>
                  <a:pt x="8236114" y="9898822"/>
                  <a:pt x="8230701" y="9905123"/>
                  <a:pt x="8225775" y="9910978"/>
                </a:cubicBezTo>
                <a:cubicBezTo>
                  <a:pt x="8230778" y="9914001"/>
                  <a:pt x="8234301" y="9918826"/>
                  <a:pt x="8239284" y="9922314"/>
                </a:cubicBezTo>
                <a:cubicBezTo>
                  <a:pt x="8243642" y="9918769"/>
                  <a:pt x="8247150" y="9913319"/>
                  <a:pt x="8248025" y="9904016"/>
                </a:cubicBezTo>
                <a:close/>
                <a:moveTo>
                  <a:pt x="6175023" y="14597248"/>
                </a:moveTo>
                <a:cubicBezTo>
                  <a:pt x="6149009" y="14581159"/>
                  <a:pt x="6121221" y="14549482"/>
                  <a:pt x="6096548" y="14544197"/>
                </a:cubicBezTo>
                <a:cubicBezTo>
                  <a:pt x="6121667" y="14563463"/>
                  <a:pt x="6137938" y="14585456"/>
                  <a:pt x="6167362" y="14603052"/>
                </a:cubicBezTo>
                <a:cubicBezTo>
                  <a:pt x="6170724" y="14603516"/>
                  <a:pt x="6173562" y="14601707"/>
                  <a:pt x="6175023" y="14597248"/>
                </a:cubicBezTo>
                <a:close/>
                <a:moveTo>
                  <a:pt x="8048035" y="10359327"/>
                </a:moveTo>
                <a:cubicBezTo>
                  <a:pt x="8051268" y="10355398"/>
                  <a:pt x="8053921" y="10350893"/>
                  <a:pt x="8053374" y="10343319"/>
                </a:cubicBezTo>
                <a:cubicBezTo>
                  <a:pt x="8043946" y="10345690"/>
                  <a:pt x="8030651" y="10363255"/>
                  <a:pt x="8039218" y="10371874"/>
                </a:cubicBezTo>
                <a:cubicBezTo>
                  <a:pt x="8040989" y="10366608"/>
                  <a:pt x="8044802" y="10363256"/>
                  <a:pt x="8048035" y="10359327"/>
                </a:cubicBezTo>
                <a:close/>
                <a:moveTo>
                  <a:pt x="7371375" y="11895906"/>
                </a:moveTo>
                <a:cubicBezTo>
                  <a:pt x="7363136" y="11911770"/>
                  <a:pt x="7359022" y="11932728"/>
                  <a:pt x="7342119" y="11937896"/>
                </a:cubicBezTo>
                <a:cubicBezTo>
                  <a:pt x="7300648" y="11919497"/>
                  <a:pt x="7263217" y="11898273"/>
                  <a:pt x="7261002" y="11849190"/>
                </a:cubicBezTo>
                <a:cubicBezTo>
                  <a:pt x="7309881" y="11837680"/>
                  <a:pt x="7329842" y="11886804"/>
                  <a:pt x="7371375" y="11895906"/>
                </a:cubicBezTo>
                <a:close/>
                <a:moveTo>
                  <a:pt x="10157577" y="5592596"/>
                </a:moveTo>
                <a:cubicBezTo>
                  <a:pt x="10144724" y="5557455"/>
                  <a:pt x="10177834" y="5560328"/>
                  <a:pt x="10175166" y="5534079"/>
                </a:cubicBezTo>
                <a:cubicBezTo>
                  <a:pt x="10160276" y="5537610"/>
                  <a:pt x="10163817" y="5556142"/>
                  <a:pt x="10144591" y="5556143"/>
                </a:cubicBezTo>
                <a:cubicBezTo>
                  <a:pt x="10143334" y="5550306"/>
                  <a:pt x="10158536" y="5536796"/>
                  <a:pt x="10147611" y="5536932"/>
                </a:cubicBezTo>
                <a:cubicBezTo>
                  <a:pt x="10134833" y="5548201"/>
                  <a:pt x="10139764" y="5573884"/>
                  <a:pt x="10134148" y="5590380"/>
                </a:cubicBezTo>
                <a:cubicBezTo>
                  <a:pt x="10145607" y="5595493"/>
                  <a:pt x="10143677" y="5599341"/>
                  <a:pt x="10157577" y="5592596"/>
                </a:cubicBezTo>
                <a:close/>
                <a:moveTo>
                  <a:pt x="6216177" y="14513333"/>
                </a:moveTo>
                <a:cubicBezTo>
                  <a:pt x="6204212" y="14458529"/>
                  <a:pt x="6197545" y="14400960"/>
                  <a:pt x="6167129" y="14353318"/>
                </a:cubicBezTo>
                <a:cubicBezTo>
                  <a:pt x="6171426" y="14409329"/>
                  <a:pt x="6190037" y="14476769"/>
                  <a:pt x="6216177" y="14513333"/>
                </a:cubicBezTo>
                <a:close/>
                <a:moveTo>
                  <a:pt x="7999641" y="10479174"/>
                </a:moveTo>
                <a:cubicBezTo>
                  <a:pt x="7999700" y="10466257"/>
                  <a:pt x="8010044" y="10462823"/>
                  <a:pt x="8010456" y="10450210"/>
                </a:cubicBezTo>
                <a:cubicBezTo>
                  <a:pt x="8001584" y="10441944"/>
                  <a:pt x="7981852" y="10439139"/>
                  <a:pt x="7981868" y="10457678"/>
                </a:cubicBezTo>
                <a:cubicBezTo>
                  <a:pt x="8003424" y="10449089"/>
                  <a:pt x="7982360" y="10482804"/>
                  <a:pt x="7999641" y="10479174"/>
                </a:cubicBezTo>
                <a:close/>
                <a:moveTo>
                  <a:pt x="7118784" y="12474586"/>
                </a:moveTo>
                <a:cubicBezTo>
                  <a:pt x="7134442" y="12426470"/>
                  <a:pt x="7084947" y="12389824"/>
                  <a:pt x="7058383" y="12348530"/>
                </a:cubicBezTo>
                <a:cubicBezTo>
                  <a:pt x="7059632" y="12383734"/>
                  <a:pt x="7101400" y="12411361"/>
                  <a:pt x="7113619" y="12444787"/>
                </a:cubicBezTo>
                <a:cubicBezTo>
                  <a:pt x="7101676" y="12456836"/>
                  <a:pt x="7107559" y="12466569"/>
                  <a:pt x="7118784" y="12474586"/>
                </a:cubicBezTo>
                <a:close/>
                <a:moveTo>
                  <a:pt x="9369685" y="7381802"/>
                </a:moveTo>
                <a:cubicBezTo>
                  <a:pt x="9370757" y="7380495"/>
                  <a:pt x="9371700" y="7379021"/>
                  <a:pt x="9371476" y="7375999"/>
                </a:cubicBezTo>
                <a:cubicBezTo>
                  <a:pt x="9361472" y="7373463"/>
                  <a:pt x="9352363" y="7370395"/>
                  <a:pt x="9351141" y="7360196"/>
                </a:cubicBezTo>
                <a:cubicBezTo>
                  <a:pt x="9355825" y="7360315"/>
                  <a:pt x="9359974" y="7359544"/>
                  <a:pt x="9358599" y="7353561"/>
                </a:cubicBezTo>
                <a:cubicBezTo>
                  <a:pt x="9343670" y="7335022"/>
                  <a:pt x="9337888" y="7307382"/>
                  <a:pt x="9312818" y="7297072"/>
                </a:cubicBezTo>
                <a:cubicBezTo>
                  <a:pt x="9317532" y="7322919"/>
                  <a:pt x="9336301" y="7336500"/>
                  <a:pt x="9348077" y="7356679"/>
                </a:cubicBezTo>
                <a:cubicBezTo>
                  <a:pt x="9339175" y="7356400"/>
                  <a:pt x="9333904" y="7361002"/>
                  <a:pt x="9332664" y="7369510"/>
                </a:cubicBezTo>
                <a:cubicBezTo>
                  <a:pt x="9355308" y="7365967"/>
                  <a:pt x="9352000" y="7384454"/>
                  <a:pt x="9367118" y="7386612"/>
                </a:cubicBezTo>
                <a:cubicBezTo>
                  <a:pt x="9367412" y="7384250"/>
                  <a:pt x="9368612" y="7383112"/>
                  <a:pt x="9369685" y="7381802"/>
                </a:cubicBezTo>
                <a:close/>
                <a:moveTo>
                  <a:pt x="9467794" y="7162170"/>
                </a:moveTo>
                <a:cubicBezTo>
                  <a:pt x="9472698" y="7152004"/>
                  <a:pt x="9463083" y="7132191"/>
                  <a:pt x="9452545" y="7131914"/>
                </a:cubicBezTo>
                <a:cubicBezTo>
                  <a:pt x="9445035" y="7144166"/>
                  <a:pt x="9456484" y="7153613"/>
                  <a:pt x="9457548" y="7168037"/>
                </a:cubicBezTo>
                <a:cubicBezTo>
                  <a:pt x="9462913" y="7167873"/>
                  <a:pt x="9466160" y="7165558"/>
                  <a:pt x="9467794" y="7162170"/>
                </a:cubicBezTo>
                <a:close/>
                <a:moveTo>
                  <a:pt x="9004186" y="8213708"/>
                </a:moveTo>
                <a:cubicBezTo>
                  <a:pt x="8994004" y="8166446"/>
                  <a:pt x="8994691" y="8115332"/>
                  <a:pt x="8969343" y="8073580"/>
                </a:cubicBezTo>
                <a:cubicBezTo>
                  <a:pt x="8964846" y="8092978"/>
                  <a:pt x="8988015" y="8110848"/>
                  <a:pt x="8973104" y="8126153"/>
                </a:cubicBezTo>
                <a:cubicBezTo>
                  <a:pt x="8981221" y="8138903"/>
                  <a:pt x="8987116" y="8153221"/>
                  <a:pt x="8980065" y="8171486"/>
                </a:cubicBezTo>
                <a:cubicBezTo>
                  <a:pt x="8991629" y="8182195"/>
                  <a:pt x="8986282" y="8223109"/>
                  <a:pt x="9004186" y="8213708"/>
                </a:cubicBezTo>
                <a:close/>
                <a:moveTo>
                  <a:pt x="6172506" y="14623702"/>
                </a:moveTo>
                <a:cubicBezTo>
                  <a:pt x="6147667" y="14601496"/>
                  <a:pt x="6124582" y="14581086"/>
                  <a:pt x="6099127" y="14559119"/>
                </a:cubicBezTo>
                <a:cubicBezTo>
                  <a:pt x="6078412" y="14540266"/>
                  <a:pt x="6058681" y="14515724"/>
                  <a:pt x="6037686" y="14499811"/>
                </a:cubicBezTo>
                <a:cubicBezTo>
                  <a:pt x="6022520" y="14488004"/>
                  <a:pt x="5999553" y="14483473"/>
                  <a:pt x="5985428" y="14471616"/>
                </a:cubicBezTo>
                <a:cubicBezTo>
                  <a:pt x="5978697" y="14466090"/>
                  <a:pt x="5975552" y="14452448"/>
                  <a:pt x="5969200" y="14446067"/>
                </a:cubicBezTo>
                <a:cubicBezTo>
                  <a:pt x="5958911" y="14435907"/>
                  <a:pt x="5948630" y="14430343"/>
                  <a:pt x="5937637" y="14422933"/>
                </a:cubicBezTo>
                <a:cubicBezTo>
                  <a:pt x="5941773" y="14466621"/>
                  <a:pt x="5983135" y="14489491"/>
                  <a:pt x="6019821" y="14519484"/>
                </a:cubicBezTo>
                <a:cubicBezTo>
                  <a:pt x="6064943" y="14555757"/>
                  <a:pt x="6114524" y="14598083"/>
                  <a:pt x="6164846" y="14629506"/>
                </a:cubicBezTo>
                <a:cubicBezTo>
                  <a:pt x="6168208" y="14629971"/>
                  <a:pt x="6170857" y="14628589"/>
                  <a:pt x="6172506" y="14623702"/>
                </a:cubicBezTo>
                <a:close/>
                <a:moveTo>
                  <a:pt x="9311653" y="7521683"/>
                </a:moveTo>
                <a:cubicBezTo>
                  <a:pt x="9306834" y="7507070"/>
                  <a:pt x="9300688" y="7493491"/>
                  <a:pt x="9281815" y="7491144"/>
                </a:cubicBezTo>
                <a:cubicBezTo>
                  <a:pt x="9281796" y="7509856"/>
                  <a:pt x="9301133" y="7512169"/>
                  <a:pt x="9311653" y="7521683"/>
                </a:cubicBezTo>
                <a:close/>
                <a:moveTo>
                  <a:pt x="9429867" y="7255211"/>
                </a:moveTo>
                <a:cubicBezTo>
                  <a:pt x="9430573" y="7245806"/>
                  <a:pt x="9433002" y="7234402"/>
                  <a:pt x="9424496" y="7233159"/>
                </a:cubicBezTo>
                <a:cubicBezTo>
                  <a:pt x="9421086" y="7237619"/>
                  <a:pt x="9419105" y="7242443"/>
                  <a:pt x="9419725" y="7250815"/>
                </a:cubicBezTo>
                <a:cubicBezTo>
                  <a:pt x="9424407" y="7250940"/>
                  <a:pt x="9427369" y="7253059"/>
                  <a:pt x="9429867" y="7255211"/>
                </a:cubicBezTo>
                <a:close/>
                <a:moveTo>
                  <a:pt x="11422324" y="2747182"/>
                </a:moveTo>
                <a:cubicBezTo>
                  <a:pt x="11403071" y="2742249"/>
                  <a:pt x="11381724" y="2732817"/>
                  <a:pt x="11377449" y="2752886"/>
                </a:cubicBezTo>
                <a:cubicBezTo>
                  <a:pt x="11394231" y="2754173"/>
                  <a:pt x="11411915" y="2756880"/>
                  <a:pt x="11422324" y="2747182"/>
                </a:cubicBezTo>
                <a:close/>
                <a:moveTo>
                  <a:pt x="7768505" y="11018631"/>
                </a:moveTo>
                <a:cubicBezTo>
                  <a:pt x="7766784" y="10995601"/>
                  <a:pt x="7753651" y="10983663"/>
                  <a:pt x="7739908" y="10972433"/>
                </a:cubicBezTo>
                <a:cubicBezTo>
                  <a:pt x="7744419" y="10992943"/>
                  <a:pt x="7755068" y="11007047"/>
                  <a:pt x="7768505" y="11018631"/>
                </a:cubicBezTo>
                <a:close/>
                <a:moveTo>
                  <a:pt x="7117262" y="12495317"/>
                </a:moveTo>
                <a:cubicBezTo>
                  <a:pt x="7118007" y="12489021"/>
                  <a:pt x="7114599" y="12487515"/>
                  <a:pt x="7109716" y="12481281"/>
                </a:cubicBezTo>
                <a:cubicBezTo>
                  <a:pt x="7097106" y="12466027"/>
                  <a:pt x="7082389" y="12437103"/>
                  <a:pt x="7064208" y="12427541"/>
                </a:cubicBezTo>
                <a:cubicBezTo>
                  <a:pt x="7076925" y="12449467"/>
                  <a:pt x="7095862" y="12483823"/>
                  <a:pt x="7117262" y="12495317"/>
                </a:cubicBezTo>
                <a:close/>
                <a:moveTo>
                  <a:pt x="7992593" y="10514474"/>
                </a:moveTo>
                <a:cubicBezTo>
                  <a:pt x="7990772" y="10503024"/>
                  <a:pt x="7998979" y="10502070"/>
                  <a:pt x="7996051" y="10489048"/>
                </a:cubicBezTo>
                <a:cubicBezTo>
                  <a:pt x="7982741" y="10488073"/>
                  <a:pt x="7981127" y="10497797"/>
                  <a:pt x="7978501" y="10507267"/>
                </a:cubicBezTo>
                <a:cubicBezTo>
                  <a:pt x="7985438" y="10507071"/>
                  <a:pt x="7982507" y="10516895"/>
                  <a:pt x="7992593" y="10514474"/>
                </a:cubicBezTo>
                <a:close/>
                <a:moveTo>
                  <a:pt x="8973677" y="8298966"/>
                </a:moveTo>
                <a:cubicBezTo>
                  <a:pt x="8975758" y="8295336"/>
                  <a:pt x="8976753" y="8291066"/>
                  <a:pt x="8976163" y="8286350"/>
                </a:cubicBezTo>
                <a:cubicBezTo>
                  <a:pt x="8962007" y="8299949"/>
                  <a:pt x="8967433" y="8273838"/>
                  <a:pt x="8956406" y="8269981"/>
                </a:cubicBezTo>
                <a:cubicBezTo>
                  <a:pt x="8951739" y="8277085"/>
                  <a:pt x="8963502" y="8291955"/>
                  <a:pt x="8949413" y="8293875"/>
                </a:cubicBezTo>
                <a:cubicBezTo>
                  <a:pt x="8939425" y="8289971"/>
                  <a:pt x="8953582" y="8276373"/>
                  <a:pt x="8943782" y="8272043"/>
                </a:cubicBezTo>
                <a:cubicBezTo>
                  <a:pt x="8932043" y="8288238"/>
                  <a:pt x="8944686" y="8295352"/>
                  <a:pt x="8939090" y="8309171"/>
                </a:cubicBezTo>
                <a:cubicBezTo>
                  <a:pt x="8951411" y="8314997"/>
                  <a:pt x="8967433" y="8309856"/>
                  <a:pt x="8973677" y="8298966"/>
                </a:cubicBezTo>
                <a:close/>
                <a:moveTo>
                  <a:pt x="7814513" y="10925930"/>
                </a:moveTo>
                <a:cubicBezTo>
                  <a:pt x="7804424" y="10910462"/>
                  <a:pt x="7788342" y="10881208"/>
                  <a:pt x="7768590" y="10886961"/>
                </a:cubicBezTo>
                <a:cubicBezTo>
                  <a:pt x="7784405" y="10899361"/>
                  <a:pt x="7789466" y="10922809"/>
                  <a:pt x="7814513" y="10925930"/>
                </a:cubicBezTo>
                <a:close/>
                <a:moveTo>
                  <a:pt x="7286906" y="12124370"/>
                </a:moveTo>
                <a:cubicBezTo>
                  <a:pt x="7237395" y="12111603"/>
                  <a:pt x="7201743" y="12078403"/>
                  <a:pt x="7205875" y="12035474"/>
                </a:cubicBezTo>
                <a:cubicBezTo>
                  <a:pt x="7255023" y="12047269"/>
                  <a:pt x="7282204" y="12076764"/>
                  <a:pt x="7286906" y="12124370"/>
                </a:cubicBezTo>
                <a:close/>
                <a:moveTo>
                  <a:pt x="9877736" y="6261231"/>
                </a:moveTo>
                <a:cubicBezTo>
                  <a:pt x="9883578" y="6251600"/>
                  <a:pt x="9881281" y="6244705"/>
                  <a:pt x="9871051" y="6240130"/>
                </a:cubicBezTo>
                <a:cubicBezTo>
                  <a:pt x="9861452" y="6251026"/>
                  <a:pt x="9876065" y="6254126"/>
                  <a:pt x="9877736" y="6261231"/>
                </a:cubicBezTo>
                <a:close/>
                <a:moveTo>
                  <a:pt x="8051379" y="10395865"/>
                </a:moveTo>
                <a:cubicBezTo>
                  <a:pt x="8057806" y="10384037"/>
                  <a:pt x="8061851" y="10371314"/>
                  <a:pt x="8056701" y="10357303"/>
                </a:cubicBezTo>
                <a:cubicBezTo>
                  <a:pt x="8051173" y="10381562"/>
                  <a:pt x="8025702" y="10404686"/>
                  <a:pt x="8031767" y="10429057"/>
                </a:cubicBezTo>
                <a:cubicBezTo>
                  <a:pt x="8036143" y="10418626"/>
                  <a:pt x="8044952" y="10407693"/>
                  <a:pt x="8051379" y="10395865"/>
                </a:cubicBezTo>
                <a:close/>
                <a:moveTo>
                  <a:pt x="9457697" y="7214337"/>
                </a:moveTo>
                <a:cubicBezTo>
                  <a:pt x="9462536" y="7210236"/>
                  <a:pt x="9464398" y="7197469"/>
                  <a:pt x="9455427" y="7196260"/>
                </a:cubicBezTo>
                <a:cubicBezTo>
                  <a:pt x="9450122" y="7200396"/>
                  <a:pt x="9448761" y="7213591"/>
                  <a:pt x="9457697" y="7214337"/>
                </a:cubicBezTo>
                <a:close/>
                <a:moveTo>
                  <a:pt x="7807777" y="10950905"/>
                </a:moveTo>
                <a:cubicBezTo>
                  <a:pt x="7809573" y="10939525"/>
                  <a:pt x="7798679" y="10922131"/>
                  <a:pt x="7789899" y="10933032"/>
                </a:cubicBezTo>
                <a:cubicBezTo>
                  <a:pt x="7796264" y="10938518"/>
                  <a:pt x="7798623" y="10947939"/>
                  <a:pt x="7807777" y="10950905"/>
                </a:cubicBezTo>
                <a:close/>
                <a:moveTo>
                  <a:pt x="10166670" y="5622945"/>
                </a:moveTo>
                <a:cubicBezTo>
                  <a:pt x="10169112" y="5618838"/>
                  <a:pt x="10169605" y="5614726"/>
                  <a:pt x="10164399" y="5610789"/>
                </a:cubicBezTo>
                <a:cubicBezTo>
                  <a:pt x="10149726" y="5606671"/>
                  <a:pt x="10146356" y="5632218"/>
                  <a:pt x="10157253" y="5635069"/>
                </a:cubicBezTo>
                <a:cubicBezTo>
                  <a:pt x="10159839" y="5631154"/>
                  <a:pt x="10164229" y="5627053"/>
                  <a:pt x="10166670" y="5622945"/>
                </a:cubicBezTo>
                <a:close/>
                <a:moveTo>
                  <a:pt x="7410626" y="11864551"/>
                </a:moveTo>
                <a:cubicBezTo>
                  <a:pt x="7369029" y="11860094"/>
                  <a:pt x="7352525" y="11835230"/>
                  <a:pt x="7346776" y="11801621"/>
                </a:cubicBezTo>
                <a:cubicBezTo>
                  <a:pt x="7387035" y="11788022"/>
                  <a:pt x="7425826" y="11831772"/>
                  <a:pt x="7410626" y="11864551"/>
                </a:cubicBezTo>
                <a:close/>
                <a:moveTo>
                  <a:pt x="11339434" y="2974050"/>
                </a:moveTo>
                <a:cubicBezTo>
                  <a:pt x="11342396" y="2961571"/>
                  <a:pt x="11319530" y="2950957"/>
                  <a:pt x="11318711" y="2968979"/>
                </a:cubicBezTo>
                <a:cubicBezTo>
                  <a:pt x="11325682" y="2970527"/>
                  <a:pt x="11332226" y="2971886"/>
                  <a:pt x="11339434" y="2974050"/>
                </a:cubicBezTo>
                <a:close/>
                <a:moveTo>
                  <a:pt x="6676717" y="13540586"/>
                </a:moveTo>
                <a:cubicBezTo>
                  <a:pt x="6676795" y="13533486"/>
                  <a:pt x="6641827" y="13522621"/>
                  <a:pt x="6644468" y="13538569"/>
                </a:cubicBezTo>
                <a:cubicBezTo>
                  <a:pt x="6643963" y="13545482"/>
                  <a:pt x="6679169" y="13556961"/>
                  <a:pt x="6676717" y="13540586"/>
                </a:cubicBezTo>
                <a:close/>
                <a:moveTo>
                  <a:pt x="9007055" y="8269452"/>
                </a:moveTo>
                <a:cubicBezTo>
                  <a:pt x="8991280" y="8257901"/>
                  <a:pt x="8992328" y="8240544"/>
                  <a:pt x="8996875" y="8222186"/>
                </a:cubicBezTo>
                <a:cubicBezTo>
                  <a:pt x="8988354" y="8218421"/>
                  <a:pt x="8977751" y="8214756"/>
                  <a:pt x="8975373" y="8208613"/>
                </a:cubicBezTo>
                <a:cubicBezTo>
                  <a:pt x="8971986" y="8216279"/>
                  <a:pt x="8977196" y="8220624"/>
                  <a:pt x="8970123" y="8229715"/>
                </a:cubicBezTo>
                <a:cubicBezTo>
                  <a:pt x="8994835" y="8240634"/>
                  <a:pt x="8978816" y="8267668"/>
                  <a:pt x="8993700" y="8282390"/>
                </a:cubicBezTo>
                <a:cubicBezTo>
                  <a:pt x="9000517" y="8285402"/>
                  <a:pt x="9004093" y="8277308"/>
                  <a:pt x="9007055" y="8269452"/>
                </a:cubicBezTo>
                <a:close/>
                <a:moveTo>
                  <a:pt x="6202322" y="14618499"/>
                </a:moveTo>
                <a:cubicBezTo>
                  <a:pt x="6197017" y="14616666"/>
                  <a:pt x="6194550" y="14613023"/>
                  <a:pt x="6192510" y="14609568"/>
                </a:cubicBezTo>
                <a:lnTo>
                  <a:pt x="6187414" y="14621101"/>
                </a:lnTo>
                <a:cubicBezTo>
                  <a:pt x="6193621" y="14624353"/>
                  <a:pt x="6198541" y="14622443"/>
                  <a:pt x="6202322" y="14618499"/>
                </a:cubicBezTo>
                <a:close/>
                <a:moveTo>
                  <a:pt x="6274223" y="14455770"/>
                </a:moveTo>
                <a:cubicBezTo>
                  <a:pt x="6263033" y="14444189"/>
                  <a:pt x="6273203" y="14407333"/>
                  <a:pt x="6252851" y="14409572"/>
                </a:cubicBezTo>
                <a:cubicBezTo>
                  <a:pt x="6256471" y="14424444"/>
                  <a:pt x="6264138" y="14454377"/>
                  <a:pt x="6274223" y="14455770"/>
                </a:cubicBezTo>
                <a:close/>
                <a:moveTo>
                  <a:pt x="10799062" y="4216288"/>
                </a:moveTo>
                <a:cubicBezTo>
                  <a:pt x="10803353" y="4205425"/>
                  <a:pt x="10797237" y="4199661"/>
                  <a:pt x="10793344" y="4192326"/>
                </a:cubicBezTo>
                <a:cubicBezTo>
                  <a:pt x="10788474" y="4195278"/>
                  <a:pt x="10784504" y="4199649"/>
                  <a:pt x="10781583" y="4208566"/>
                </a:cubicBezTo>
                <a:lnTo>
                  <a:pt x="10792177" y="4213246"/>
                </a:lnTo>
                <a:close/>
                <a:moveTo>
                  <a:pt x="9444081" y="7283177"/>
                </a:moveTo>
                <a:cubicBezTo>
                  <a:pt x="9445650" y="7278602"/>
                  <a:pt x="9446635" y="7273387"/>
                  <a:pt x="9446637" y="7267070"/>
                </a:cubicBezTo>
                <a:cubicBezTo>
                  <a:pt x="9437528" y="7264002"/>
                  <a:pt x="9439181" y="7273701"/>
                  <a:pt x="9432137" y="7273287"/>
                </a:cubicBezTo>
                <a:cubicBezTo>
                  <a:pt x="9440847" y="7289953"/>
                  <a:pt x="9408404" y="7306381"/>
                  <a:pt x="9425243" y="7319169"/>
                </a:cubicBezTo>
                <a:cubicBezTo>
                  <a:pt x="9429443" y="7304825"/>
                  <a:pt x="9439376" y="7296897"/>
                  <a:pt x="9444081" y="7283177"/>
                </a:cubicBezTo>
                <a:close/>
                <a:moveTo>
                  <a:pt x="8052770" y="10432863"/>
                </a:moveTo>
                <a:cubicBezTo>
                  <a:pt x="8056126" y="10425200"/>
                  <a:pt x="8058769" y="10416826"/>
                  <a:pt x="8060319" y="10407354"/>
                </a:cubicBezTo>
                <a:cubicBezTo>
                  <a:pt x="8032960" y="10422676"/>
                  <a:pt x="8030244" y="10462944"/>
                  <a:pt x="8006816" y="10482271"/>
                </a:cubicBezTo>
                <a:cubicBezTo>
                  <a:pt x="8006585" y="10488248"/>
                  <a:pt x="8009457" y="10491341"/>
                  <a:pt x="8013550" y="10493017"/>
                </a:cubicBezTo>
                <a:cubicBezTo>
                  <a:pt x="8026213" y="10472438"/>
                  <a:pt x="8042702" y="10455852"/>
                  <a:pt x="8052770" y="10432863"/>
                </a:cubicBezTo>
                <a:close/>
                <a:moveTo>
                  <a:pt x="9157879" y="7939529"/>
                </a:moveTo>
                <a:cubicBezTo>
                  <a:pt x="9140195" y="7909036"/>
                  <a:pt x="9115954" y="7884628"/>
                  <a:pt x="9096119" y="7856629"/>
                </a:cubicBezTo>
                <a:cubicBezTo>
                  <a:pt x="9096241" y="7851940"/>
                  <a:pt x="9096327" y="7846789"/>
                  <a:pt x="9096913" y="7842068"/>
                </a:cubicBezTo>
                <a:cubicBezTo>
                  <a:pt x="9076164" y="7833311"/>
                  <a:pt x="9075292" y="7789873"/>
                  <a:pt x="9050065" y="7796412"/>
                </a:cubicBezTo>
                <a:cubicBezTo>
                  <a:pt x="9060377" y="7815764"/>
                  <a:pt x="9077784" y="7829915"/>
                  <a:pt x="9085477" y="7851802"/>
                </a:cubicBezTo>
                <a:cubicBezTo>
                  <a:pt x="9084599" y="7858882"/>
                  <a:pt x="9073458" y="7853626"/>
                  <a:pt x="9074077" y="7861998"/>
                </a:cubicBezTo>
                <a:cubicBezTo>
                  <a:pt x="9099127" y="7891022"/>
                  <a:pt x="9118050" y="7925636"/>
                  <a:pt x="9153676" y="7945922"/>
                </a:cubicBezTo>
                <a:cubicBezTo>
                  <a:pt x="9156896" y="7945217"/>
                  <a:pt x="9158153" y="7943253"/>
                  <a:pt x="9157879" y="7939529"/>
                </a:cubicBezTo>
                <a:close/>
                <a:moveTo>
                  <a:pt x="9859636" y="6354513"/>
                </a:moveTo>
                <a:cubicBezTo>
                  <a:pt x="9855619" y="6361624"/>
                  <a:pt x="9848323" y="6367045"/>
                  <a:pt x="9837255" y="6368852"/>
                </a:cubicBezTo>
                <a:cubicBezTo>
                  <a:pt x="9785250" y="6332999"/>
                  <a:pt x="9747028" y="6278903"/>
                  <a:pt x="9713819" y="6231491"/>
                </a:cubicBezTo>
                <a:cubicBezTo>
                  <a:pt x="9682699" y="6186165"/>
                  <a:pt x="9631946" y="6136289"/>
                  <a:pt x="9653454" y="6073249"/>
                </a:cubicBezTo>
                <a:cubicBezTo>
                  <a:pt x="9745558" y="6135363"/>
                  <a:pt x="9771251" y="6219831"/>
                  <a:pt x="9820543" y="6296706"/>
                </a:cubicBezTo>
                <a:cubicBezTo>
                  <a:pt x="9854219" y="6296617"/>
                  <a:pt x="9871686" y="6333177"/>
                  <a:pt x="9859636" y="6354513"/>
                </a:cubicBezTo>
                <a:close/>
                <a:moveTo>
                  <a:pt x="9407001" y="7382260"/>
                </a:moveTo>
                <a:cubicBezTo>
                  <a:pt x="9417525" y="7353886"/>
                  <a:pt x="9402788" y="7318959"/>
                  <a:pt x="9376097" y="7312046"/>
                </a:cubicBezTo>
                <a:cubicBezTo>
                  <a:pt x="9376181" y="7344779"/>
                  <a:pt x="9391143" y="7363787"/>
                  <a:pt x="9407001" y="7382260"/>
                </a:cubicBezTo>
                <a:close/>
                <a:moveTo>
                  <a:pt x="11415830" y="2839667"/>
                </a:moveTo>
                <a:cubicBezTo>
                  <a:pt x="11417308" y="2838721"/>
                  <a:pt x="11418187" y="2836730"/>
                  <a:pt x="11418132" y="2833105"/>
                </a:cubicBezTo>
                <a:cubicBezTo>
                  <a:pt x="11407940" y="2829631"/>
                  <a:pt x="11400446" y="2830435"/>
                  <a:pt x="11395461" y="2835947"/>
                </a:cubicBezTo>
                <a:cubicBezTo>
                  <a:pt x="11401579" y="2835950"/>
                  <a:pt x="11411397" y="2842506"/>
                  <a:pt x="11415830" y="2839667"/>
                </a:cubicBezTo>
                <a:close/>
                <a:moveTo>
                  <a:pt x="9360471" y="7492757"/>
                </a:moveTo>
                <a:cubicBezTo>
                  <a:pt x="9361264" y="7489249"/>
                  <a:pt x="9360140" y="7485124"/>
                  <a:pt x="9356671" y="7485612"/>
                </a:cubicBezTo>
                <a:cubicBezTo>
                  <a:pt x="9356842" y="7487939"/>
                  <a:pt x="9356051" y="7489868"/>
                  <a:pt x="9353159" y="7488675"/>
                </a:cubicBezTo>
                <a:cubicBezTo>
                  <a:pt x="9352898" y="7491506"/>
                  <a:pt x="9352606" y="7493864"/>
                  <a:pt x="9352778" y="7496189"/>
                </a:cubicBezTo>
                <a:cubicBezTo>
                  <a:pt x="9356972" y="7499153"/>
                  <a:pt x="9359678" y="7496266"/>
                  <a:pt x="9360471" y="7492757"/>
                </a:cubicBezTo>
                <a:close/>
                <a:moveTo>
                  <a:pt x="9376135" y="7460375"/>
                </a:moveTo>
                <a:cubicBezTo>
                  <a:pt x="9375238" y="7455356"/>
                  <a:pt x="9363395" y="7451670"/>
                  <a:pt x="9365421" y="7464851"/>
                </a:cubicBezTo>
                <a:cubicBezTo>
                  <a:pt x="9367781" y="7465144"/>
                  <a:pt x="9370106" y="7464970"/>
                  <a:pt x="9372464" y="7465267"/>
                </a:cubicBezTo>
                <a:cubicBezTo>
                  <a:pt x="9375517" y="7463871"/>
                  <a:pt x="9376434" y="7462049"/>
                  <a:pt x="9376135" y="7460375"/>
                </a:cubicBezTo>
                <a:close/>
                <a:moveTo>
                  <a:pt x="7814559" y="10997383"/>
                </a:moveTo>
                <a:cubicBezTo>
                  <a:pt x="7814369" y="10968285"/>
                  <a:pt x="7802110" y="10950329"/>
                  <a:pt x="7782848" y="10940497"/>
                </a:cubicBezTo>
                <a:cubicBezTo>
                  <a:pt x="7777871" y="10971298"/>
                  <a:pt x="7801857" y="10973505"/>
                  <a:pt x="7804285" y="10997145"/>
                </a:cubicBezTo>
                <a:cubicBezTo>
                  <a:pt x="7807625" y="10997562"/>
                  <a:pt x="7811219" y="10996967"/>
                  <a:pt x="7814559" y="10997383"/>
                </a:cubicBezTo>
                <a:close/>
                <a:moveTo>
                  <a:pt x="9333381" y="7562640"/>
                </a:moveTo>
                <a:cubicBezTo>
                  <a:pt x="9323017" y="7536278"/>
                  <a:pt x="9299892" y="7520681"/>
                  <a:pt x="9277233" y="7505047"/>
                </a:cubicBezTo>
                <a:cubicBezTo>
                  <a:pt x="9264593" y="7511127"/>
                  <a:pt x="9284945" y="7520850"/>
                  <a:pt x="9275749" y="7522934"/>
                </a:cubicBezTo>
                <a:cubicBezTo>
                  <a:pt x="9267985" y="7512748"/>
                  <a:pt x="9261994" y="7494949"/>
                  <a:pt x="9245273" y="7502732"/>
                </a:cubicBezTo>
                <a:cubicBezTo>
                  <a:pt x="9257703" y="7531749"/>
                  <a:pt x="9291128" y="7522263"/>
                  <a:pt x="9299010" y="7553022"/>
                </a:cubicBezTo>
                <a:cubicBezTo>
                  <a:pt x="9316610" y="7550782"/>
                  <a:pt x="9318433" y="7562812"/>
                  <a:pt x="9333381" y="7562640"/>
                </a:cubicBezTo>
                <a:close/>
                <a:moveTo>
                  <a:pt x="7216556" y="12354720"/>
                </a:moveTo>
                <a:cubicBezTo>
                  <a:pt x="7205314" y="12337523"/>
                  <a:pt x="7206177" y="12294080"/>
                  <a:pt x="7183099" y="12295604"/>
                </a:cubicBezTo>
                <a:cubicBezTo>
                  <a:pt x="7184551" y="12313061"/>
                  <a:pt x="7206879" y="12339743"/>
                  <a:pt x="7197770" y="12349987"/>
                </a:cubicBezTo>
                <a:cubicBezTo>
                  <a:pt x="7177827" y="12334041"/>
                  <a:pt x="7189490" y="12298428"/>
                  <a:pt x="7158972" y="12292587"/>
                </a:cubicBezTo>
                <a:cubicBezTo>
                  <a:pt x="7166250" y="12314147"/>
                  <a:pt x="7167145" y="12337474"/>
                  <a:pt x="7183737" y="12357545"/>
                </a:cubicBezTo>
                <a:cubicBezTo>
                  <a:pt x="7195904" y="12363430"/>
                  <a:pt x="7205824" y="12357112"/>
                  <a:pt x="7216556" y="12354720"/>
                </a:cubicBezTo>
                <a:close/>
                <a:moveTo>
                  <a:pt x="8060188" y="10446764"/>
                </a:moveTo>
                <a:cubicBezTo>
                  <a:pt x="8039997" y="10455913"/>
                  <a:pt x="8040488" y="10481038"/>
                  <a:pt x="8028063" y="10496881"/>
                </a:cubicBezTo>
                <a:cubicBezTo>
                  <a:pt x="8019559" y="10507460"/>
                  <a:pt x="7997222" y="10509818"/>
                  <a:pt x="7999566" y="10528512"/>
                </a:cubicBezTo>
                <a:cubicBezTo>
                  <a:pt x="8004222" y="10528821"/>
                  <a:pt x="8009184" y="10528775"/>
                  <a:pt x="8013487" y="10528779"/>
                </a:cubicBezTo>
                <a:cubicBezTo>
                  <a:pt x="8030466" y="10502658"/>
                  <a:pt x="8052435" y="10481455"/>
                  <a:pt x="8060188" y="10446764"/>
                </a:cubicBezTo>
                <a:close/>
                <a:moveTo>
                  <a:pt x="9037579" y="8236099"/>
                </a:moveTo>
                <a:cubicBezTo>
                  <a:pt x="9043651" y="8223507"/>
                  <a:pt x="9040320" y="8214912"/>
                  <a:pt x="9029619" y="8209164"/>
                </a:cubicBezTo>
                <a:cubicBezTo>
                  <a:pt x="9027421" y="8219901"/>
                  <a:pt x="9026451" y="8230164"/>
                  <a:pt x="9037579" y="8236099"/>
                </a:cubicBezTo>
                <a:close/>
                <a:moveTo>
                  <a:pt x="10795326" y="4260061"/>
                </a:moveTo>
                <a:lnTo>
                  <a:pt x="10793177" y="4253549"/>
                </a:lnTo>
                <a:lnTo>
                  <a:pt x="10790397" y="4245124"/>
                </a:lnTo>
                <a:cubicBezTo>
                  <a:pt x="10785527" y="4248076"/>
                  <a:pt x="10781984" y="4252635"/>
                  <a:pt x="10779251" y="4261125"/>
                </a:cubicBezTo>
                <a:lnTo>
                  <a:pt x="10779895" y="4261332"/>
                </a:lnTo>
                <a:lnTo>
                  <a:pt x="10789782" y="4264518"/>
                </a:lnTo>
                <a:cubicBezTo>
                  <a:pt x="10792476" y="4264097"/>
                  <a:pt x="10794338" y="4262368"/>
                  <a:pt x="10795326" y="4260061"/>
                </a:cubicBezTo>
                <a:close/>
                <a:moveTo>
                  <a:pt x="6238241" y="14578725"/>
                </a:moveTo>
                <a:cubicBezTo>
                  <a:pt x="6225499" y="14574117"/>
                  <a:pt x="6225059" y="14564733"/>
                  <a:pt x="6208816" y="14561129"/>
                </a:cubicBezTo>
                <a:cubicBezTo>
                  <a:pt x="6201932" y="14579018"/>
                  <a:pt x="6190930" y="14598150"/>
                  <a:pt x="6207418" y="14606966"/>
                </a:cubicBezTo>
                <a:cubicBezTo>
                  <a:pt x="6221193" y="14606928"/>
                  <a:pt x="6230692" y="14595810"/>
                  <a:pt x="6238241" y="14578725"/>
                </a:cubicBezTo>
                <a:close/>
                <a:moveTo>
                  <a:pt x="10824465" y="4206077"/>
                </a:moveTo>
                <a:cubicBezTo>
                  <a:pt x="10831453" y="4194874"/>
                  <a:pt x="10815876" y="4192074"/>
                  <a:pt x="10823290" y="4181060"/>
                </a:cubicBezTo>
                <a:cubicBezTo>
                  <a:pt x="10812632" y="4176351"/>
                  <a:pt x="10806678" y="4182907"/>
                  <a:pt x="10799585" y="4187428"/>
                </a:cubicBezTo>
                <a:cubicBezTo>
                  <a:pt x="10810480" y="4192753"/>
                  <a:pt x="10811536" y="4201895"/>
                  <a:pt x="10824465" y="4206077"/>
                </a:cubicBezTo>
                <a:close/>
                <a:moveTo>
                  <a:pt x="8341323" y="9831519"/>
                </a:moveTo>
                <a:cubicBezTo>
                  <a:pt x="8351846" y="9815168"/>
                  <a:pt x="8356701" y="9789694"/>
                  <a:pt x="8365017" y="9770444"/>
                </a:cubicBezTo>
                <a:cubicBezTo>
                  <a:pt x="8340078" y="9764211"/>
                  <a:pt x="8315138" y="9757978"/>
                  <a:pt x="8290199" y="9751745"/>
                </a:cubicBezTo>
                <a:cubicBezTo>
                  <a:pt x="8279435" y="9762948"/>
                  <a:pt x="8273874" y="9783254"/>
                  <a:pt x="8265680" y="9799708"/>
                </a:cubicBezTo>
                <a:cubicBezTo>
                  <a:pt x="8282268" y="9815381"/>
                  <a:pt x="8312272" y="9823238"/>
                  <a:pt x="8341323" y="9831519"/>
                </a:cubicBezTo>
                <a:close/>
                <a:moveTo>
                  <a:pt x="10199242" y="5630723"/>
                </a:moveTo>
                <a:cubicBezTo>
                  <a:pt x="10198909" y="5627441"/>
                  <a:pt x="10198575" y="5624160"/>
                  <a:pt x="10198309" y="5621535"/>
                </a:cubicBezTo>
                <a:cubicBezTo>
                  <a:pt x="10195323" y="5621513"/>
                  <a:pt x="10192043" y="5621852"/>
                  <a:pt x="10188762" y="5622192"/>
                </a:cubicBezTo>
                <a:cubicBezTo>
                  <a:pt x="10189390" y="5625111"/>
                  <a:pt x="10189724" y="5628392"/>
                  <a:pt x="10190057" y="5631673"/>
                </a:cubicBezTo>
                <a:cubicBezTo>
                  <a:pt x="10192976" y="5631039"/>
                  <a:pt x="10196256" y="5630700"/>
                  <a:pt x="10199242" y="5630723"/>
                </a:cubicBezTo>
                <a:close/>
                <a:moveTo>
                  <a:pt x="9399279" y="7442234"/>
                </a:moveTo>
                <a:cubicBezTo>
                  <a:pt x="9401521" y="7421953"/>
                  <a:pt x="9387591" y="7416903"/>
                  <a:pt x="9380186" y="7405291"/>
                </a:cubicBezTo>
                <a:cubicBezTo>
                  <a:pt x="9386229" y="7417473"/>
                  <a:pt x="9383987" y="7437755"/>
                  <a:pt x="9399279" y="7442234"/>
                </a:cubicBezTo>
                <a:close/>
                <a:moveTo>
                  <a:pt x="7943355" y="10739724"/>
                </a:moveTo>
                <a:cubicBezTo>
                  <a:pt x="7946750" y="10735339"/>
                  <a:pt x="7948888" y="10729641"/>
                  <a:pt x="7950243" y="10723421"/>
                </a:cubicBezTo>
                <a:cubicBezTo>
                  <a:pt x="7937179" y="10725705"/>
                  <a:pt x="7926287" y="10730475"/>
                  <a:pt x="7928931" y="10748145"/>
                </a:cubicBezTo>
                <a:cubicBezTo>
                  <a:pt x="7935311" y="10747180"/>
                  <a:pt x="7939961" y="10744109"/>
                  <a:pt x="7943355" y="10739724"/>
                </a:cubicBezTo>
                <a:close/>
                <a:moveTo>
                  <a:pt x="9178781" y="7944072"/>
                </a:moveTo>
                <a:cubicBezTo>
                  <a:pt x="9180850" y="7934091"/>
                  <a:pt x="9165077" y="7923098"/>
                  <a:pt x="9162234" y="7928924"/>
                </a:cubicBezTo>
                <a:cubicBezTo>
                  <a:pt x="9170381" y="7931592"/>
                  <a:pt x="9170639" y="7941394"/>
                  <a:pt x="9178781" y="7944072"/>
                </a:cubicBezTo>
                <a:close/>
                <a:moveTo>
                  <a:pt x="6312531" y="14431346"/>
                </a:moveTo>
                <a:cubicBezTo>
                  <a:pt x="6306940" y="14427855"/>
                  <a:pt x="6298343" y="14409253"/>
                  <a:pt x="6291207" y="14417331"/>
                </a:cubicBezTo>
                <a:cubicBezTo>
                  <a:pt x="6292773" y="14419554"/>
                  <a:pt x="6295598" y="14425269"/>
                  <a:pt x="6299285" y="14429322"/>
                </a:cubicBezTo>
                <a:lnTo>
                  <a:pt x="6302512" y="14429816"/>
                </a:lnTo>
                <a:close/>
                <a:moveTo>
                  <a:pt x="8160407" y="10253443"/>
                </a:moveTo>
                <a:cubicBezTo>
                  <a:pt x="8159716" y="10239943"/>
                  <a:pt x="8155327" y="10230016"/>
                  <a:pt x="8142635" y="10228292"/>
                </a:cubicBezTo>
                <a:cubicBezTo>
                  <a:pt x="8140084" y="10246984"/>
                  <a:pt x="8143351" y="10263933"/>
                  <a:pt x="8160407" y="10253443"/>
                </a:cubicBezTo>
                <a:close/>
                <a:moveTo>
                  <a:pt x="9389460" y="7473832"/>
                </a:moveTo>
                <a:cubicBezTo>
                  <a:pt x="9391923" y="7462893"/>
                  <a:pt x="9386500" y="7459083"/>
                  <a:pt x="9380146" y="7455343"/>
                </a:cubicBezTo>
                <a:cubicBezTo>
                  <a:pt x="9380765" y="7463717"/>
                  <a:pt x="9382675" y="7470592"/>
                  <a:pt x="9389460" y="7473832"/>
                </a:cubicBezTo>
                <a:close/>
                <a:moveTo>
                  <a:pt x="7232310" y="12357094"/>
                </a:moveTo>
                <a:cubicBezTo>
                  <a:pt x="7238985" y="12335074"/>
                  <a:pt x="7226653" y="12316886"/>
                  <a:pt x="7211815" y="12298609"/>
                </a:cubicBezTo>
                <a:cubicBezTo>
                  <a:pt x="7209064" y="12319815"/>
                  <a:pt x="7215202" y="12339344"/>
                  <a:pt x="7232310" y="12357094"/>
                </a:cubicBezTo>
                <a:close/>
                <a:moveTo>
                  <a:pt x="11431382" y="2859573"/>
                </a:moveTo>
                <a:cubicBezTo>
                  <a:pt x="11417602" y="2881187"/>
                  <a:pt x="11389585" y="2888770"/>
                  <a:pt x="11377974" y="2870910"/>
                </a:cubicBezTo>
                <a:cubicBezTo>
                  <a:pt x="11379746" y="2854205"/>
                  <a:pt x="11402536" y="2873019"/>
                  <a:pt x="11406580" y="2860404"/>
                </a:cubicBezTo>
                <a:cubicBezTo>
                  <a:pt x="11394974" y="2848590"/>
                  <a:pt x="11365668" y="2847985"/>
                  <a:pt x="11371998" y="2825580"/>
                </a:cubicBezTo>
                <a:cubicBezTo>
                  <a:pt x="11389647" y="2817948"/>
                  <a:pt x="11424745" y="2812368"/>
                  <a:pt x="11439282" y="2833707"/>
                </a:cubicBezTo>
                <a:cubicBezTo>
                  <a:pt x="11438987" y="2843606"/>
                  <a:pt x="11435975" y="2852369"/>
                  <a:pt x="11431382" y="2859573"/>
                </a:cubicBezTo>
                <a:close/>
                <a:moveTo>
                  <a:pt x="8817814" y="8775332"/>
                </a:moveTo>
                <a:cubicBezTo>
                  <a:pt x="8803848" y="8800697"/>
                  <a:pt x="8783439" y="8824233"/>
                  <a:pt x="8775451" y="8834182"/>
                </a:cubicBezTo>
                <a:cubicBezTo>
                  <a:pt x="8751320" y="8826064"/>
                  <a:pt x="8744362" y="8841810"/>
                  <a:pt x="8724529" y="8827451"/>
                </a:cubicBezTo>
                <a:cubicBezTo>
                  <a:pt x="8754876" y="8780840"/>
                  <a:pt x="8790347" y="8748191"/>
                  <a:pt x="8821523" y="8705513"/>
                </a:cubicBezTo>
                <a:cubicBezTo>
                  <a:pt x="8839303" y="8722777"/>
                  <a:pt x="8831781" y="8749968"/>
                  <a:pt x="8817814" y="8775332"/>
                </a:cubicBezTo>
                <a:close/>
                <a:moveTo>
                  <a:pt x="7832554" y="11007970"/>
                </a:moveTo>
                <a:cubicBezTo>
                  <a:pt x="7831610" y="10999769"/>
                  <a:pt x="7828791" y="10993028"/>
                  <a:pt x="7821964" y="10990222"/>
                </a:cubicBezTo>
                <a:cubicBezTo>
                  <a:pt x="7815777" y="10995970"/>
                  <a:pt x="7819236" y="11011264"/>
                  <a:pt x="7832554" y="11007970"/>
                </a:cubicBezTo>
                <a:close/>
                <a:moveTo>
                  <a:pt x="10799618" y="4299215"/>
                </a:moveTo>
                <a:cubicBezTo>
                  <a:pt x="10785025" y="4290726"/>
                  <a:pt x="10778190" y="4278519"/>
                  <a:pt x="10767902" y="4268359"/>
                </a:cubicBezTo>
                <a:cubicBezTo>
                  <a:pt x="10748810" y="4288505"/>
                  <a:pt x="10787786" y="4300622"/>
                  <a:pt x="10799618" y="4299215"/>
                </a:cubicBezTo>
                <a:close/>
                <a:moveTo>
                  <a:pt x="8059105" y="10502180"/>
                </a:moveTo>
                <a:cubicBezTo>
                  <a:pt x="8060421" y="10498066"/>
                  <a:pt x="8059665" y="10494481"/>
                  <a:pt x="8052939" y="10493005"/>
                </a:cubicBezTo>
                <a:cubicBezTo>
                  <a:pt x="8056897" y="10501975"/>
                  <a:pt x="8041925" y="10510065"/>
                  <a:pt x="8052840" y="10514533"/>
                </a:cubicBezTo>
                <a:cubicBezTo>
                  <a:pt x="8054400" y="10510939"/>
                  <a:pt x="8057789" y="10506294"/>
                  <a:pt x="8059105" y="10502180"/>
                </a:cubicBezTo>
                <a:close/>
                <a:moveTo>
                  <a:pt x="7255188" y="12324908"/>
                </a:moveTo>
                <a:cubicBezTo>
                  <a:pt x="7247619" y="12323601"/>
                  <a:pt x="7251516" y="12309017"/>
                  <a:pt x="7243112" y="12316514"/>
                </a:cubicBezTo>
                <a:cubicBezTo>
                  <a:pt x="7244677" y="12318735"/>
                  <a:pt x="7249667" y="12331641"/>
                  <a:pt x="7255188" y="12324908"/>
                </a:cubicBezTo>
                <a:close/>
                <a:moveTo>
                  <a:pt x="7854041" y="10972316"/>
                </a:moveTo>
                <a:cubicBezTo>
                  <a:pt x="7851791" y="10959911"/>
                  <a:pt x="7838421" y="10940383"/>
                  <a:pt x="7829041" y="10947689"/>
                </a:cubicBezTo>
                <a:cubicBezTo>
                  <a:pt x="7839767" y="10949547"/>
                  <a:pt x="7825634" y="10955217"/>
                  <a:pt x="7828758" y="10961603"/>
                </a:cubicBezTo>
                <a:cubicBezTo>
                  <a:pt x="7845013" y="10957762"/>
                  <a:pt x="7836873" y="10977217"/>
                  <a:pt x="7854041" y="10972316"/>
                </a:cubicBezTo>
                <a:close/>
                <a:moveTo>
                  <a:pt x="10071388" y="5954627"/>
                </a:moveTo>
                <a:cubicBezTo>
                  <a:pt x="10070921" y="5950034"/>
                  <a:pt x="10070455" y="5945440"/>
                  <a:pt x="10069988" y="5940847"/>
                </a:cubicBezTo>
                <a:cubicBezTo>
                  <a:pt x="10065395" y="5941322"/>
                  <a:pt x="10060802" y="5941797"/>
                  <a:pt x="10056210" y="5942273"/>
                </a:cubicBezTo>
                <a:cubicBezTo>
                  <a:pt x="10056382" y="5947229"/>
                  <a:pt x="10056849" y="5951822"/>
                  <a:pt x="10057316" y="5956415"/>
                </a:cubicBezTo>
                <a:cubicBezTo>
                  <a:pt x="10061908" y="5955940"/>
                  <a:pt x="10066501" y="5955465"/>
                  <a:pt x="10071388" y="5954627"/>
                </a:cubicBezTo>
                <a:close/>
                <a:moveTo>
                  <a:pt x="10818310" y="4266134"/>
                </a:moveTo>
                <a:cubicBezTo>
                  <a:pt x="10824257" y="4254981"/>
                  <a:pt x="10822021" y="4247358"/>
                  <a:pt x="10812593" y="4242172"/>
                </a:cubicBezTo>
                <a:cubicBezTo>
                  <a:pt x="10810525" y="4251465"/>
                  <a:pt x="10807464" y="4261852"/>
                  <a:pt x="10818310" y="4266134"/>
                </a:cubicBezTo>
                <a:close/>
                <a:moveTo>
                  <a:pt x="7485774" y="11812858"/>
                </a:moveTo>
                <a:cubicBezTo>
                  <a:pt x="7445496" y="11822774"/>
                  <a:pt x="7415246" y="11792021"/>
                  <a:pt x="7415996" y="11754153"/>
                </a:cubicBezTo>
                <a:cubicBezTo>
                  <a:pt x="7448197" y="11749064"/>
                  <a:pt x="7483219" y="11779381"/>
                  <a:pt x="7485774" y="11812858"/>
                </a:cubicBezTo>
                <a:close/>
                <a:moveTo>
                  <a:pt x="7384481" y="12056530"/>
                </a:moveTo>
                <a:cubicBezTo>
                  <a:pt x="7381742" y="12059720"/>
                  <a:pt x="7378648" y="12062407"/>
                  <a:pt x="7377025" y="12066644"/>
                </a:cubicBezTo>
                <a:cubicBezTo>
                  <a:pt x="7324430" y="12064260"/>
                  <a:pt x="7284349" y="12036747"/>
                  <a:pt x="7299244" y="11993761"/>
                </a:cubicBezTo>
                <a:cubicBezTo>
                  <a:pt x="7343073" y="11999386"/>
                  <a:pt x="7355184" y="12030404"/>
                  <a:pt x="7389804" y="12043401"/>
                </a:cubicBezTo>
                <a:cubicBezTo>
                  <a:pt x="7389603" y="12049649"/>
                  <a:pt x="7387220" y="12053341"/>
                  <a:pt x="7384481" y="12056530"/>
                </a:cubicBezTo>
                <a:close/>
                <a:moveTo>
                  <a:pt x="10874613" y="4158313"/>
                </a:moveTo>
                <a:lnTo>
                  <a:pt x="10867365" y="4155111"/>
                </a:lnTo>
                <a:lnTo>
                  <a:pt x="10864347" y="4161943"/>
                </a:lnTo>
                <a:lnTo>
                  <a:pt x="10871594" y="4165145"/>
                </a:lnTo>
                <a:close/>
                <a:moveTo>
                  <a:pt x="9935980" y="6284506"/>
                </a:moveTo>
                <a:cubicBezTo>
                  <a:pt x="9914896" y="6279748"/>
                  <a:pt x="9917608" y="6274306"/>
                  <a:pt x="9894227" y="6263700"/>
                </a:cubicBezTo>
                <a:cubicBezTo>
                  <a:pt x="9890681" y="6270817"/>
                  <a:pt x="9867304" y="6273799"/>
                  <a:pt x="9878160" y="6284436"/>
                </a:cubicBezTo>
                <a:cubicBezTo>
                  <a:pt x="9897573" y="6285225"/>
                  <a:pt x="9918029" y="6288104"/>
                  <a:pt x="9935980" y="6284506"/>
                </a:cubicBezTo>
                <a:close/>
                <a:moveTo>
                  <a:pt x="7850421" y="11007979"/>
                </a:moveTo>
                <a:cubicBezTo>
                  <a:pt x="7848828" y="10995525"/>
                  <a:pt x="7844447" y="10985592"/>
                  <a:pt x="7832355" y="10983173"/>
                </a:cubicBezTo>
                <a:cubicBezTo>
                  <a:pt x="7834910" y="10995225"/>
                  <a:pt x="7833409" y="11010553"/>
                  <a:pt x="7850421" y="11007979"/>
                </a:cubicBezTo>
                <a:close/>
                <a:moveTo>
                  <a:pt x="8153242" y="10324688"/>
                </a:moveTo>
                <a:cubicBezTo>
                  <a:pt x="8153721" y="10304824"/>
                  <a:pt x="8166777" y="10298259"/>
                  <a:pt x="8171146" y="10281748"/>
                </a:cubicBezTo>
                <a:cubicBezTo>
                  <a:pt x="8153592" y="10285665"/>
                  <a:pt x="8137128" y="10308340"/>
                  <a:pt x="8153242" y="10324688"/>
                </a:cubicBezTo>
                <a:close/>
                <a:moveTo>
                  <a:pt x="7978746" y="10719673"/>
                </a:moveTo>
                <a:cubicBezTo>
                  <a:pt x="7978549" y="10717041"/>
                  <a:pt x="7978755" y="10715372"/>
                  <a:pt x="7978559" y="10712740"/>
                </a:cubicBezTo>
                <a:cubicBezTo>
                  <a:pt x="7976231" y="10712580"/>
                  <a:pt x="7973598" y="10712773"/>
                  <a:pt x="7971271" y="10712614"/>
                </a:cubicBezTo>
                <a:cubicBezTo>
                  <a:pt x="7971467" y="10715246"/>
                  <a:pt x="7971615" y="10717220"/>
                  <a:pt x="7971458" y="10719547"/>
                </a:cubicBezTo>
                <a:cubicBezTo>
                  <a:pt x="7973786" y="10719707"/>
                  <a:pt x="7976114" y="10719867"/>
                  <a:pt x="7978746" y="10719673"/>
                </a:cubicBezTo>
                <a:close/>
                <a:moveTo>
                  <a:pt x="10856703" y="4208072"/>
                </a:moveTo>
                <a:cubicBezTo>
                  <a:pt x="10850777" y="4201881"/>
                  <a:pt x="10851000" y="4193303"/>
                  <a:pt x="10840342" y="4188594"/>
                </a:cubicBezTo>
                <a:cubicBezTo>
                  <a:pt x="10831306" y="4191747"/>
                  <a:pt x="10837519" y="4199596"/>
                  <a:pt x="10836017" y="4207608"/>
                </a:cubicBezTo>
                <a:cubicBezTo>
                  <a:pt x="10844355" y="4211803"/>
                  <a:pt x="10852881" y="4215570"/>
                  <a:pt x="10856703" y="4208072"/>
                </a:cubicBezTo>
                <a:close/>
                <a:moveTo>
                  <a:pt x="8339465" y="9905698"/>
                </a:moveTo>
                <a:cubicBezTo>
                  <a:pt x="8327523" y="9879953"/>
                  <a:pt x="8281833" y="9878413"/>
                  <a:pt x="8251159" y="9875197"/>
                </a:cubicBezTo>
                <a:cubicBezTo>
                  <a:pt x="8249848" y="9905030"/>
                  <a:pt x="8305590" y="9900940"/>
                  <a:pt x="8333566" y="9912444"/>
                </a:cubicBezTo>
                <a:cubicBezTo>
                  <a:pt x="8336828" y="9912587"/>
                  <a:pt x="8338774" y="9910805"/>
                  <a:pt x="8339465" y="9905698"/>
                </a:cubicBezTo>
                <a:close/>
                <a:moveTo>
                  <a:pt x="9393828" y="7520286"/>
                </a:moveTo>
                <a:cubicBezTo>
                  <a:pt x="9387148" y="7505812"/>
                  <a:pt x="9384016" y="7488737"/>
                  <a:pt x="9367691" y="7482928"/>
                </a:cubicBezTo>
                <a:cubicBezTo>
                  <a:pt x="9372116" y="7498504"/>
                  <a:pt x="9378365" y="7513476"/>
                  <a:pt x="9393828" y="7520286"/>
                </a:cubicBezTo>
                <a:close/>
                <a:moveTo>
                  <a:pt x="9982505" y="6202649"/>
                </a:moveTo>
                <a:cubicBezTo>
                  <a:pt x="9963503" y="6176979"/>
                  <a:pt x="9957232" y="6146680"/>
                  <a:pt x="9928839" y="6124168"/>
                </a:cubicBezTo>
                <a:cubicBezTo>
                  <a:pt x="9915485" y="6141553"/>
                  <a:pt x="9953271" y="6161951"/>
                  <a:pt x="9936156" y="6168055"/>
                </a:cubicBezTo>
                <a:cubicBezTo>
                  <a:pt x="9928431" y="6161592"/>
                  <a:pt x="9934482" y="6150498"/>
                  <a:pt x="9917365" y="6147193"/>
                </a:cubicBezTo>
                <a:cubicBezTo>
                  <a:pt x="9921128" y="6167882"/>
                  <a:pt x="9928235" y="6208006"/>
                  <a:pt x="9957041" y="6207728"/>
                </a:cubicBezTo>
                <a:cubicBezTo>
                  <a:pt x="9952864" y="6199375"/>
                  <a:pt x="9938663" y="6175576"/>
                  <a:pt x="9949935" y="6174921"/>
                </a:cubicBezTo>
                <a:cubicBezTo>
                  <a:pt x="9953068" y="6184322"/>
                  <a:pt x="9966017" y="6210633"/>
                  <a:pt x="9982505" y="6202649"/>
                </a:cubicBezTo>
                <a:close/>
                <a:moveTo>
                  <a:pt x="9735210" y="6763891"/>
                </a:moveTo>
                <a:cubicBezTo>
                  <a:pt x="9733856" y="6758741"/>
                  <a:pt x="9742332" y="6739838"/>
                  <a:pt x="9727819" y="6741736"/>
                </a:cubicBezTo>
                <a:cubicBezTo>
                  <a:pt x="9730061" y="6751225"/>
                  <a:pt x="9716253" y="6768351"/>
                  <a:pt x="9735210" y="6763891"/>
                </a:cubicBezTo>
                <a:close/>
                <a:moveTo>
                  <a:pt x="7273525" y="12342182"/>
                </a:moveTo>
                <a:cubicBezTo>
                  <a:pt x="7229653" y="12402292"/>
                  <a:pt x="7168754" y="12362645"/>
                  <a:pt x="7114503" y="12362116"/>
                </a:cubicBezTo>
                <a:cubicBezTo>
                  <a:pt x="7105011" y="12395121"/>
                  <a:pt x="7165221" y="12495105"/>
                  <a:pt x="7114669" y="12524236"/>
                </a:cubicBezTo>
                <a:cubicBezTo>
                  <a:pt x="7072054" y="12549231"/>
                  <a:pt x="7032056" y="12457669"/>
                  <a:pt x="7030117" y="12407892"/>
                </a:cubicBezTo>
                <a:cubicBezTo>
                  <a:pt x="7029172" y="12383525"/>
                  <a:pt x="7038681" y="12359699"/>
                  <a:pt x="7036803" y="12342053"/>
                </a:cubicBezTo>
                <a:cubicBezTo>
                  <a:pt x="6986427" y="12339668"/>
                  <a:pt x="6940306" y="12361075"/>
                  <a:pt x="6883618" y="12322269"/>
                </a:cubicBezTo>
                <a:cubicBezTo>
                  <a:pt x="6885076" y="12317817"/>
                  <a:pt x="6884453" y="12313465"/>
                  <a:pt x="6879291" y="12310166"/>
                </a:cubicBezTo>
                <a:cubicBezTo>
                  <a:pt x="6896151" y="12259905"/>
                  <a:pt x="6941541" y="12242315"/>
                  <a:pt x="6986084" y="12244631"/>
                </a:cubicBezTo>
                <a:lnTo>
                  <a:pt x="7027936" y="12252848"/>
                </a:lnTo>
                <a:lnTo>
                  <a:pt x="7029256" y="12253108"/>
                </a:lnTo>
                <a:lnTo>
                  <a:pt x="7029516" y="12251541"/>
                </a:lnTo>
                <a:lnTo>
                  <a:pt x="7035700" y="12214177"/>
                </a:lnTo>
                <a:cubicBezTo>
                  <a:pt x="7037987" y="12175943"/>
                  <a:pt x="7031629" y="12139119"/>
                  <a:pt x="7051096" y="12097653"/>
                </a:cubicBezTo>
                <a:cubicBezTo>
                  <a:pt x="7118818" y="12118403"/>
                  <a:pt x="7109816" y="12210227"/>
                  <a:pt x="7126379" y="12264936"/>
                </a:cubicBezTo>
                <a:cubicBezTo>
                  <a:pt x="7172651" y="12273152"/>
                  <a:pt x="7263555" y="12272551"/>
                  <a:pt x="7273525" y="12342182"/>
                </a:cubicBezTo>
                <a:close/>
                <a:moveTo>
                  <a:pt x="8070850" y="10539322"/>
                </a:moveTo>
                <a:cubicBezTo>
                  <a:pt x="8013368" y="10554614"/>
                  <a:pt x="7969653" y="10526811"/>
                  <a:pt x="7928396" y="10514714"/>
                </a:cubicBezTo>
                <a:cubicBezTo>
                  <a:pt x="7921593" y="10452654"/>
                  <a:pt x="7888999" y="10395533"/>
                  <a:pt x="7878924" y="10329418"/>
                </a:cubicBezTo>
                <a:cubicBezTo>
                  <a:pt x="7871213" y="10277691"/>
                  <a:pt x="7863217" y="10222013"/>
                  <a:pt x="7871966" y="10169036"/>
                </a:cubicBezTo>
                <a:cubicBezTo>
                  <a:pt x="7901847" y="10188619"/>
                  <a:pt x="7906802" y="10234264"/>
                  <a:pt x="7928953" y="10261387"/>
                </a:cubicBezTo>
                <a:cubicBezTo>
                  <a:pt x="7952790" y="10252292"/>
                  <a:pt x="7948712" y="10214196"/>
                  <a:pt x="7964688" y="10197090"/>
                </a:cubicBezTo>
                <a:cubicBezTo>
                  <a:pt x="7986736" y="10213626"/>
                  <a:pt x="7989870" y="10247821"/>
                  <a:pt x="8000170" y="10275844"/>
                </a:cubicBezTo>
                <a:cubicBezTo>
                  <a:pt x="8029619" y="10257384"/>
                  <a:pt x="8021976" y="10202010"/>
                  <a:pt x="8053943" y="10186338"/>
                </a:cubicBezTo>
                <a:cubicBezTo>
                  <a:pt x="8084349" y="10268126"/>
                  <a:pt x="8088388" y="10424757"/>
                  <a:pt x="8063659" y="10517685"/>
                </a:cubicBezTo>
                <a:cubicBezTo>
                  <a:pt x="8061835" y="10529081"/>
                  <a:pt x="8074202" y="10526155"/>
                  <a:pt x="8070850" y="10539322"/>
                </a:cubicBezTo>
                <a:close/>
                <a:moveTo>
                  <a:pt x="7953708" y="10805209"/>
                </a:moveTo>
                <a:cubicBezTo>
                  <a:pt x="7942559" y="10788826"/>
                  <a:pt x="7947320" y="10763996"/>
                  <a:pt x="7932400" y="10759138"/>
                </a:cubicBezTo>
                <a:cubicBezTo>
                  <a:pt x="7915055" y="10774968"/>
                  <a:pt x="7937118" y="10800143"/>
                  <a:pt x="7953708" y="10805209"/>
                </a:cubicBezTo>
                <a:close/>
                <a:moveTo>
                  <a:pt x="7903657" y="10919048"/>
                </a:moveTo>
                <a:cubicBezTo>
                  <a:pt x="7913685" y="10823037"/>
                  <a:pt x="7906159" y="10700196"/>
                  <a:pt x="7910892" y="10595310"/>
                </a:cubicBezTo>
                <a:cubicBezTo>
                  <a:pt x="7894833" y="10601784"/>
                  <a:pt x="7900807" y="10624171"/>
                  <a:pt x="7900170" y="10637781"/>
                </a:cubicBezTo>
                <a:cubicBezTo>
                  <a:pt x="7895456" y="10734064"/>
                  <a:pt x="7898964" y="10842975"/>
                  <a:pt x="7903657" y="10919048"/>
                </a:cubicBezTo>
                <a:close/>
                <a:moveTo>
                  <a:pt x="9214080" y="7953626"/>
                </a:moveTo>
                <a:cubicBezTo>
                  <a:pt x="9200995" y="7941026"/>
                  <a:pt x="9187500" y="7910212"/>
                  <a:pt x="9170296" y="7911487"/>
                </a:cubicBezTo>
                <a:cubicBezTo>
                  <a:pt x="9190907" y="7918384"/>
                  <a:pt x="9190318" y="7960989"/>
                  <a:pt x="9214080" y="7953626"/>
                </a:cubicBezTo>
                <a:close/>
                <a:moveTo>
                  <a:pt x="7886002" y="10961697"/>
                </a:moveTo>
                <a:cubicBezTo>
                  <a:pt x="7888877" y="10942630"/>
                  <a:pt x="7871365" y="10942924"/>
                  <a:pt x="7861306" y="10936716"/>
                </a:cubicBezTo>
                <a:cubicBezTo>
                  <a:pt x="7864922" y="10949683"/>
                  <a:pt x="7874371" y="10956598"/>
                  <a:pt x="7886002" y="10961697"/>
                </a:cubicBezTo>
                <a:close/>
                <a:moveTo>
                  <a:pt x="7532580" y="11761773"/>
                </a:moveTo>
                <a:cubicBezTo>
                  <a:pt x="7493878" y="11752931"/>
                  <a:pt x="7461389" y="11716579"/>
                  <a:pt x="7476074" y="11679646"/>
                </a:cubicBezTo>
                <a:cubicBezTo>
                  <a:pt x="7510079" y="11693150"/>
                  <a:pt x="7554510" y="11731251"/>
                  <a:pt x="7532580" y="11761773"/>
                </a:cubicBezTo>
                <a:close/>
                <a:moveTo>
                  <a:pt x="6340697" y="14462169"/>
                </a:moveTo>
                <a:cubicBezTo>
                  <a:pt x="6334861" y="14453465"/>
                  <a:pt x="6328243" y="14459219"/>
                  <a:pt x="6318947" y="14447965"/>
                </a:cubicBezTo>
                <a:cubicBezTo>
                  <a:pt x="6289648" y="14481984"/>
                  <a:pt x="6251843" y="14494889"/>
                  <a:pt x="6229246" y="14547184"/>
                </a:cubicBezTo>
                <a:cubicBezTo>
                  <a:pt x="6242127" y="14550323"/>
                  <a:pt x="6239869" y="14560046"/>
                  <a:pt x="6254407" y="14562896"/>
                </a:cubicBezTo>
                <a:cubicBezTo>
                  <a:pt x="6285230" y="14534655"/>
                  <a:pt x="6317241" y="14509491"/>
                  <a:pt x="6340697" y="14462169"/>
                </a:cubicBezTo>
                <a:close/>
                <a:moveTo>
                  <a:pt x="7882311" y="10983141"/>
                </a:moveTo>
                <a:cubicBezTo>
                  <a:pt x="7883036" y="10975148"/>
                  <a:pt x="7881327" y="10969981"/>
                  <a:pt x="7874952" y="10968795"/>
                </a:cubicBezTo>
                <a:cubicBezTo>
                  <a:pt x="7869727" y="10974142"/>
                  <a:pt x="7871173" y="10984621"/>
                  <a:pt x="7882311" y="10983141"/>
                </a:cubicBezTo>
                <a:close/>
                <a:moveTo>
                  <a:pt x="10661874" y="4692959"/>
                </a:moveTo>
                <a:cubicBezTo>
                  <a:pt x="10657746" y="4689605"/>
                  <a:pt x="10657548" y="4685436"/>
                  <a:pt x="10649303" y="4683323"/>
                </a:cubicBezTo>
                <a:cubicBezTo>
                  <a:pt x="10646730" y="4699533"/>
                  <a:pt x="10625712" y="4705553"/>
                  <a:pt x="10644297" y="4714274"/>
                </a:cubicBezTo>
                <a:cubicBezTo>
                  <a:pt x="10647395" y="4700337"/>
                  <a:pt x="10654540" y="4696862"/>
                  <a:pt x="10661874" y="4692959"/>
                </a:cubicBezTo>
                <a:close/>
                <a:moveTo>
                  <a:pt x="10220156" y="5699510"/>
                </a:moveTo>
                <a:cubicBezTo>
                  <a:pt x="10138407" y="5586624"/>
                  <a:pt x="9956085" y="5707286"/>
                  <a:pt x="10014403" y="5857081"/>
                </a:cubicBezTo>
                <a:cubicBezTo>
                  <a:pt x="10073034" y="5817524"/>
                  <a:pt x="10115104" y="5742215"/>
                  <a:pt x="10174975" y="5718113"/>
                </a:cubicBezTo>
                <a:cubicBezTo>
                  <a:pt x="10177376" y="5741737"/>
                  <a:pt x="10150743" y="5747146"/>
                  <a:pt x="10136426" y="5759570"/>
                </a:cubicBezTo>
                <a:cubicBezTo>
                  <a:pt x="10123354" y="5771201"/>
                  <a:pt x="10112194" y="5788603"/>
                  <a:pt x="10098238" y="5801320"/>
                </a:cubicBezTo>
                <a:cubicBezTo>
                  <a:pt x="10072228" y="5825896"/>
                  <a:pt x="10032495" y="5845924"/>
                  <a:pt x="10022158" y="5884460"/>
                </a:cubicBezTo>
                <a:cubicBezTo>
                  <a:pt x="10023147" y="5887673"/>
                  <a:pt x="10026628" y="5889302"/>
                  <a:pt x="10031810" y="5888103"/>
                </a:cubicBezTo>
                <a:cubicBezTo>
                  <a:pt x="10089675" y="5821437"/>
                  <a:pt x="10177830" y="5778824"/>
                  <a:pt x="10220156" y="5699510"/>
                </a:cubicBezTo>
                <a:close/>
                <a:moveTo>
                  <a:pt x="9986895" y="6228353"/>
                </a:moveTo>
                <a:cubicBezTo>
                  <a:pt x="9979379" y="6220427"/>
                  <a:pt x="9975826" y="6204547"/>
                  <a:pt x="9961633" y="6210017"/>
                </a:cubicBezTo>
                <a:cubicBezTo>
                  <a:pt x="9950573" y="6220706"/>
                  <a:pt x="9980221" y="6248022"/>
                  <a:pt x="9986895" y="6228353"/>
                </a:cubicBezTo>
                <a:close/>
                <a:moveTo>
                  <a:pt x="6569037" y="13970071"/>
                </a:moveTo>
                <a:cubicBezTo>
                  <a:pt x="6558849" y="13966589"/>
                  <a:pt x="6551796" y="13967550"/>
                  <a:pt x="6549258" y="13975602"/>
                </a:cubicBezTo>
                <a:cubicBezTo>
                  <a:pt x="6556292" y="13987376"/>
                  <a:pt x="6564654" y="13978837"/>
                  <a:pt x="6569037" y="13970071"/>
                </a:cubicBezTo>
                <a:close/>
                <a:moveTo>
                  <a:pt x="10851850" y="4278409"/>
                </a:moveTo>
                <a:cubicBezTo>
                  <a:pt x="10853934" y="4268827"/>
                  <a:pt x="10847239" y="4255438"/>
                  <a:pt x="10838213" y="4249919"/>
                </a:cubicBezTo>
                <a:cubicBezTo>
                  <a:pt x="10826927" y="4267389"/>
                  <a:pt x="10828983" y="4280036"/>
                  <a:pt x="10846601" y="4286289"/>
                </a:cubicBezTo>
                <a:cubicBezTo>
                  <a:pt x="10849485" y="4284374"/>
                  <a:pt x="10851155" y="4281603"/>
                  <a:pt x="10851850" y="4278409"/>
                </a:cubicBezTo>
                <a:close/>
                <a:moveTo>
                  <a:pt x="8176582" y="10335514"/>
                </a:moveTo>
                <a:cubicBezTo>
                  <a:pt x="8181853" y="10326002"/>
                  <a:pt x="8185369" y="10314593"/>
                  <a:pt x="8188974" y="10303260"/>
                </a:cubicBezTo>
                <a:cubicBezTo>
                  <a:pt x="8173885" y="10317904"/>
                  <a:pt x="8156624" y="10330061"/>
                  <a:pt x="8153659" y="10356385"/>
                </a:cubicBezTo>
                <a:cubicBezTo>
                  <a:pt x="8164284" y="10352641"/>
                  <a:pt x="8171311" y="10345026"/>
                  <a:pt x="8176582" y="10335514"/>
                </a:cubicBezTo>
                <a:close/>
                <a:moveTo>
                  <a:pt x="10676434" y="4678474"/>
                </a:moveTo>
                <a:lnTo>
                  <a:pt x="10666194" y="4673950"/>
                </a:lnTo>
                <a:lnTo>
                  <a:pt x="10662987" y="4681206"/>
                </a:lnTo>
                <a:cubicBezTo>
                  <a:pt x="10667254" y="4683092"/>
                  <a:pt x="10665794" y="4687549"/>
                  <a:pt x="10671719" y="4689146"/>
                </a:cubicBezTo>
                <a:close/>
                <a:moveTo>
                  <a:pt x="9761012" y="6750767"/>
                </a:moveTo>
                <a:cubicBezTo>
                  <a:pt x="9762122" y="6746623"/>
                  <a:pt x="9760422" y="6741808"/>
                  <a:pt x="9755913" y="6736322"/>
                </a:cubicBezTo>
                <a:cubicBezTo>
                  <a:pt x="9742224" y="6741517"/>
                  <a:pt x="9750605" y="6752320"/>
                  <a:pt x="9749257" y="6761183"/>
                </a:cubicBezTo>
                <a:cubicBezTo>
                  <a:pt x="9755984" y="6758383"/>
                  <a:pt x="9759903" y="6754911"/>
                  <a:pt x="9761012" y="6750767"/>
                </a:cubicBezTo>
                <a:close/>
                <a:moveTo>
                  <a:pt x="7882264" y="11004647"/>
                </a:moveTo>
                <a:cubicBezTo>
                  <a:pt x="7882067" y="11002015"/>
                  <a:pt x="7882577" y="10999993"/>
                  <a:pt x="7882381" y="10997361"/>
                </a:cubicBezTo>
                <a:cubicBezTo>
                  <a:pt x="7880357" y="10996848"/>
                  <a:pt x="7878383" y="10996993"/>
                  <a:pt x="7879149" y="10993959"/>
                </a:cubicBezTo>
                <a:cubicBezTo>
                  <a:pt x="7876468" y="10993495"/>
                  <a:pt x="7874189" y="10993993"/>
                  <a:pt x="7871861" y="10993834"/>
                </a:cubicBezTo>
                <a:cubicBezTo>
                  <a:pt x="7871704" y="10996161"/>
                  <a:pt x="7871193" y="10998183"/>
                  <a:pt x="7868158" y="10997414"/>
                </a:cubicBezTo>
                <a:cubicBezTo>
                  <a:pt x="7868001" y="10999741"/>
                  <a:pt x="7868198" y="11002373"/>
                  <a:pt x="7868041" y="11004700"/>
                </a:cubicBezTo>
                <a:cubicBezTo>
                  <a:pt x="7870369" y="11004859"/>
                  <a:pt x="7872039" y="11005068"/>
                  <a:pt x="7871931" y="11008053"/>
                </a:cubicBezTo>
                <a:cubicBezTo>
                  <a:pt x="7873906" y="11007908"/>
                  <a:pt x="7876233" y="11008068"/>
                  <a:pt x="7878866" y="11007874"/>
                </a:cubicBezTo>
                <a:cubicBezTo>
                  <a:pt x="7879022" y="11005547"/>
                  <a:pt x="7879228" y="11003878"/>
                  <a:pt x="7882264" y="11004647"/>
                </a:cubicBezTo>
                <a:close/>
                <a:moveTo>
                  <a:pt x="7983131" y="10780551"/>
                </a:moveTo>
                <a:cubicBezTo>
                  <a:pt x="7987118" y="10774139"/>
                  <a:pt x="7988362" y="10766439"/>
                  <a:pt x="7985587" y="10762507"/>
                </a:cubicBezTo>
                <a:cubicBezTo>
                  <a:pt x="7981207" y="10774738"/>
                  <a:pt x="7967182" y="10777423"/>
                  <a:pt x="7964217" y="10790873"/>
                </a:cubicBezTo>
                <a:cubicBezTo>
                  <a:pt x="7972413" y="10792090"/>
                  <a:pt x="7979143" y="10786965"/>
                  <a:pt x="7983131" y="10780551"/>
                </a:cubicBezTo>
                <a:close/>
                <a:moveTo>
                  <a:pt x="10492539" y="5103292"/>
                </a:moveTo>
                <a:cubicBezTo>
                  <a:pt x="10499208" y="5094582"/>
                  <a:pt x="10497926" y="5074979"/>
                  <a:pt x="10502519" y="5062850"/>
                </a:cubicBezTo>
                <a:cubicBezTo>
                  <a:pt x="10508317" y="5048576"/>
                  <a:pt x="10518291" y="5038697"/>
                  <a:pt x="10514383" y="5026767"/>
                </a:cubicBezTo>
                <a:cubicBezTo>
                  <a:pt x="10516727" y="5014537"/>
                  <a:pt x="10526787" y="5024084"/>
                  <a:pt x="10529132" y="5011855"/>
                </a:cubicBezTo>
                <a:cubicBezTo>
                  <a:pt x="10521779" y="5006566"/>
                  <a:pt x="10527109" y="4995656"/>
                  <a:pt x="10527944" y="4986841"/>
                </a:cubicBezTo>
                <a:cubicBezTo>
                  <a:pt x="10530288" y="4974611"/>
                  <a:pt x="10540775" y="4984347"/>
                  <a:pt x="10542504" y="4972356"/>
                </a:cubicBezTo>
                <a:cubicBezTo>
                  <a:pt x="10530691" y="4939075"/>
                  <a:pt x="10562586" y="4924597"/>
                  <a:pt x="10553850" y="4890124"/>
                </a:cubicBezTo>
                <a:cubicBezTo>
                  <a:pt x="10571036" y="4887005"/>
                  <a:pt x="10583327" y="4851109"/>
                  <a:pt x="10573446" y="4836539"/>
                </a:cubicBezTo>
                <a:cubicBezTo>
                  <a:pt x="10529114" y="4932256"/>
                  <a:pt x="10507974" y="5019343"/>
                  <a:pt x="10482712" y="5107678"/>
                </a:cubicBezTo>
                <a:cubicBezTo>
                  <a:pt x="10487212" y="5107881"/>
                  <a:pt x="10490317" y="5106193"/>
                  <a:pt x="10492539" y="5103292"/>
                </a:cubicBezTo>
                <a:close/>
                <a:moveTo>
                  <a:pt x="9729459" y="6835133"/>
                </a:moveTo>
                <a:cubicBezTo>
                  <a:pt x="9719241" y="6814608"/>
                  <a:pt x="9735381" y="6801529"/>
                  <a:pt x="9723888" y="6780661"/>
                </a:cubicBezTo>
                <a:cubicBezTo>
                  <a:pt x="9704033" y="6791030"/>
                  <a:pt x="9717739" y="6827872"/>
                  <a:pt x="9729459" y="6835133"/>
                </a:cubicBezTo>
                <a:close/>
                <a:moveTo>
                  <a:pt x="10033629" y="6147123"/>
                </a:moveTo>
                <a:cubicBezTo>
                  <a:pt x="10022773" y="6137531"/>
                  <a:pt x="10015877" y="6106396"/>
                  <a:pt x="9998553" y="6111874"/>
                </a:cubicBezTo>
                <a:cubicBezTo>
                  <a:pt x="10010662" y="6121043"/>
                  <a:pt x="10020063" y="6151337"/>
                  <a:pt x="10033629" y="6147123"/>
                </a:cubicBezTo>
                <a:close/>
                <a:moveTo>
                  <a:pt x="9363610" y="7671391"/>
                </a:moveTo>
                <a:lnTo>
                  <a:pt x="9358374" y="7616985"/>
                </a:lnTo>
                <a:cubicBezTo>
                  <a:pt x="9352593" y="7598059"/>
                  <a:pt x="9341866" y="7582599"/>
                  <a:pt x="9322409" y="7572342"/>
                </a:cubicBezTo>
                <a:cubicBezTo>
                  <a:pt x="9313851" y="7576715"/>
                  <a:pt x="9328417" y="7584060"/>
                  <a:pt x="9314298" y="7582764"/>
                </a:cubicBezTo>
                <a:cubicBezTo>
                  <a:pt x="9302967" y="7581262"/>
                  <a:pt x="9304862" y="7568963"/>
                  <a:pt x="9293962" y="7566960"/>
                </a:cubicBezTo>
                <a:cubicBezTo>
                  <a:pt x="9240894" y="7574741"/>
                  <a:pt x="9193278" y="7588698"/>
                  <a:pt x="9154165" y="7612746"/>
                </a:cubicBezTo>
                <a:lnTo>
                  <a:pt x="9134449" y="7627772"/>
                </a:lnTo>
                <a:close/>
                <a:moveTo>
                  <a:pt x="6752291" y="13584171"/>
                </a:moveTo>
                <a:cubicBezTo>
                  <a:pt x="6741577" y="13578418"/>
                  <a:pt x="6735164" y="13549082"/>
                  <a:pt x="6719989" y="13559196"/>
                </a:cubicBezTo>
                <a:cubicBezTo>
                  <a:pt x="6734155" y="13562906"/>
                  <a:pt x="6734278" y="13596090"/>
                  <a:pt x="6752291" y="13584171"/>
                </a:cubicBezTo>
                <a:close/>
                <a:moveTo>
                  <a:pt x="10485165" y="5141874"/>
                </a:moveTo>
                <a:cubicBezTo>
                  <a:pt x="10486268" y="5141613"/>
                  <a:pt x="10486352" y="5139259"/>
                  <a:pt x="10484138" y="5133307"/>
                </a:cubicBezTo>
                <a:cubicBezTo>
                  <a:pt x="10482571" y="5131083"/>
                  <a:pt x="10486262" y="5129654"/>
                  <a:pt x="10482233" y="5128385"/>
                </a:cubicBezTo>
                <a:cubicBezTo>
                  <a:pt x="10469366" y="5124612"/>
                  <a:pt x="10481854" y="5142660"/>
                  <a:pt x="10485165" y="5141874"/>
                </a:cubicBezTo>
                <a:close/>
                <a:moveTo>
                  <a:pt x="10944817" y="4102058"/>
                </a:moveTo>
                <a:cubicBezTo>
                  <a:pt x="10951756" y="4089813"/>
                  <a:pt x="10950889" y="4080243"/>
                  <a:pt x="10939994" y="4074918"/>
                </a:cubicBezTo>
                <a:cubicBezTo>
                  <a:pt x="10933229" y="4077544"/>
                  <a:pt x="10922845" y="4096433"/>
                  <a:pt x="10933076" y="4100953"/>
                </a:cubicBezTo>
                <a:cubicBezTo>
                  <a:pt x="10935201" y="4097299"/>
                  <a:pt x="10939701" y="4099798"/>
                  <a:pt x="10944817" y="4102058"/>
                </a:cubicBezTo>
                <a:close/>
                <a:moveTo>
                  <a:pt x="10017363" y="6202774"/>
                </a:moveTo>
                <a:cubicBezTo>
                  <a:pt x="10028418" y="6172223"/>
                  <a:pt x="10005447" y="6135692"/>
                  <a:pt x="9970797" y="6133057"/>
                </a:cubicBezTo>
                <a:cubicBezTo>
                  <a:pt x="9970805" y="6161281"/>
                  <a:pt x="9989179" y="6184026"/>
                  <a:pt x="10017363" y="6202774"/>
                </a:cubicBezTo>
                <a:close/>
                <a:moveTo>
                  <a:pt x="9361344" y="7689075"/>
                </a:moveTo>
                <a:lnTo>
                  <a:pt x="9238939" y="7669310"/>
                </a:lnTo>
                <a:cubicBezTo>
                  <a:pt x="9220879" y="7665903"/>
                  <a:pt x="9203003" y="7655240"/>
                  <a:pt x="9185605" y="7651844"/>
                </a:cubicBezTo>
                <a:cubicBezTo>
                  <a:pt x="9175015" y="7649854"/>
                  <a:pt x="9158329" y="7646788"/>
                  <a:pt x="9146857" y="7652244"/>
                </a:cubicBezTo>
                <a:lnTo>
                  <a:pt x="9140362" y="7658278"/>
                </a:lnTo>
                <a:lnTo>
                  <a:pt x="9137541" y="7660900"/>
                </a:lnTo>
                <a:cubicBezTo>
                  <a:pt x="9141453" y="7669406"/>
                  <a:pt x="9148766" y="7673710"/>
                  <a:pt x="9157074" y="7676261"/>
                </a:cubicBezTo>
                <a:lnTo>
                  <a:pt x="9164501" y="7677683"/>
                </a:lnTo>
                <a:lnTo>
                  <a:pt x="9182559" y="7681133"/>
                </a:lnTo>
                <a:lnTo>
                  <a:pt x="9352080" y="7709846"/>
                </a:lnTo>
                <a:lnTo>
                  <a:pt x="9353046" y="7695904"/>
                </a:lnTo>
                <a:cubicBezTo>
                  <a:pt x="9353967" y="7692562"/>
                  <a:pt x="9357437" y="7692072"/>
                  <a:pt x="9360394" y="7690977"/>
                </a:cubicBezTo>
                <a:close/>
                <a:moveTo>
                  <a:pt x="9778443" y="6745309"/>
                </a:moveTo>
                <a:cubicBezTo>
                  <a:pt x="9782298" y="6735935"/>
                  <a:pt x="9776354" y="6724401"/>
                  <a:pt x="9765294" y="6725522"/>
                </a:cubicBezTo>
                <a:cubicBezTo>
                  <a:pt x="9766666" y="6734434"/>
                  <a:pt x="9767229" y="6743813"/>
                  <a:pt x="9771149" y="6753414"/>
                </a:cubicBezTo>
                <a:cubicBezTo>
                  <a:pt x="9774785" y="6751318"/>
                  <a:pt x="9777158" y="6748433"/>
                  <a:pt x="9778443" y="6745309"/>
                </a:cubicBezTo>
                <a:close/>
                <a:moveTo>
                  <a:pt x="8213671" y="10288911"/>
                </a:moveTo>
                <a:cubicBezTo>
                  <a:pt x="8205073" y="10288873"/>
                  <a:pt x="8202538" y="10294676"/>
                  <a:pt x="8196012" y="10295809"/>
                </a:cubicBezTo>
                <a:cubicBezTo>
                  <a:pt x="8196460" y="10301726"/>
                  <a:pt x="8194732" y="10309452"/>
                  <a:pt x="8199434" y="10310433"/>
                </a:cubicBezTo>
                <a:cubicBezTo>
                  <a:pt x="8201671" y="10300687"/>
                  <a:pt x="8214314" y="10301754"/>
                  <a:pt x="8213671" y="10288911"/>
                </a:cubicBezTo>
                <a:close/>
                <a:moveTo>
                  <a:pt x="8193391" y="10336485"/>
                </a:moveTo>
                <a:cubicBezTo>
                  <a:pt x="8195510" y="10335009"/>
                  <a:pt x="8197358" y="10333223"/>
                  <a:pt x="8196175" y="10328517"/>
                </a:cubicBezTo>
                <a:cubicBezTo>
                  <a:pt x="8187279" y="10324534"/>
                  <a:pt x="8179876" y="10340274"/>
                  <a:pt x="8188977" y="10342588"/>
                </a:cubicBezTo>
                <a:cubicBezTo>
                  <a:pt x="8188880" y="10339125"/>
                  <a:pt x="8191271" y="10337961"/>
                  <a:pt x="8193391" y="10336485"/>
                </a:cubicBezTo>
                <a:close/>
                <a:moveTo>
                  <a:pt x="10892946" y="4228679"/>
                </a:moveTo>
                <a:cubicBezTo>
                  <a:pt x="10897384" y="4220943"/>
                  <a:pt x="10898369" y="4215254"/>
                  <a:pt x="10897272" y="4209665"/>
                </a:cubicBezTo>
                <a:lnTo>
                  <a:pt x="10887040" y="4205144"/>
                </a:lnTo>
                <a:cubicBezTo>
                  <a:pt x="10880856" y="4215682"/>
                  <a:pt x="10883519" y="4223493"/>
                  <a:pt x="10892946" y="4228679"/>
                </a:cubicBezTo>
                <a:close/>
                <a:moveTo>
                  <a:pt x="11006339" y="3972045"/>
                </a:moveTo>
                <a:cubicBezTo>
                  <a:pt x="11006520" y="3967022"/>
                  <a:pt x="11017757" y="3948509"/>
                  <a:pt x="11003451" y="3941678"/>
                </a:cubicBezTo>
                <a:cubicBezTo>
                  <a:pt x="10992773" y="3954313"/>
                  <a:pt x="10996737" y="3976479"/>
                  <a:pt x="11006339" y="3972045"/>
                </a:cubicBezTo>
                <a:close/>
                <a:moveTo>
                  <a:pt x="9401857" y="7609972"/>
                </a:moveTo>
                <a:cubicBezTo>
                  <a:pt x="9416998" y="7593413"/>
                  <a:pt x="9402140" y="7563172"/>
                  <a:pt x="9399163" y="7541877"/>
                </a:cubicBezTo>
                <a:cubicBezTo>
                  <a:pt x="9371028" y="7528051"/>
                  <a:pt x="9350386" y="7482802"/>
                  <a:pt x="9323503" y="7504903"/>
                </a:cubicBezTo>
                <a:cubicBezTo>
                  <a:pt x="9360163" y="7513887"/>
                  <a:pt x="9372696" y="7544300"/>
                  <a:pt x="9389998" y="7569684"/>
                </a:cubicBezTo>
                <a:cubicBezTo>
                  <a:pt x="9358333" y="7552379"/>
                  <a:pt x="9345457" y="7517312"/>
                  <a:pt x="9312862" y="7500076"/>
                </a:cubicBezTo>
                <a:cubicBezTo>
                  <a:pt x="9319195" y="7535156"/>
                  <a:pt x="9345246" y="7552411"/>
                  <a:pt x="9361222" y="7578828"/>
                </a:cubicBezTo>
                <a:cubicBezTo>
                  <a:pt x="9352817" y="7591612"/>
                  <a:pt x="9373222" y="7608344"/>
                  <a:pt x="9379626" y="7619098"/>
                </a:cubicBezTo>
                <a:cubicBezTo>
                  <a:pt x="9382176" y="7603006"/>
                  <a:pt x="9357021" y="7585217"/>
                  <a:pt x="9375533" y="7576366"/>
                </a:cubicBezTo>
                <a:cubicBezTo>
                  <a:pt x="9388705" y="7583813"/>
                  <a:pt x="9386499" y="7604556"/>
                  <a:pt x="9401857" y="7609972"/>
                </a:cubicBezTo>
                <a:close/>
                <a:moveTo>
                  <a:pt x="7027103" y="12986251"/>
                </a:moveTo>
                <a:cubicBezTo>
                  <a:pt x="7043644" y="12969607"/>
                  <a:pt x="7001894" y="12970526"/>
                  <a:pt x="7008426" y="12984623"/>
                </a:cubicBezTo>
                <a:cubicBezTo>
                  <a:pt x="7011667" y="12991151"/>
                  <a:pt x="7025307" y="12988004"/>
                  <a:pt x="7027103" y="12986251"/>
                </a:cubicBezTo>
                <a:close/>
                <a:moveTo>
                  <a:pt x="7860999" y="11100823"/>
                </a:moveTo>
                <a:cubicBezTo>
                  <a:pt x="7860898" y="11077342"/>
                  <a:pt x="7855128" y="11031122"/>
                  <a:pt x="7836386" y="11014966"/>
                </a:cubicBezTo>
                <a:cubicBezTo>
                  <a:pt x="7814407" y="11044038"/>
                  <a:pt x="7866652" y="11061371"/>
                  <a:pt x="7850126" y="11096990"/>
                </a:cubicBezTo>
                <a:cubicBezTo>
                  <a:pt x="7854781" y="11097310"/>
                  <a:pt x="7855125" y="11101916"/>
                  <a:pt x="7860999" y="11100823"/>
                </a:cubicBezTo>
                <a:close/>
                <a:moveTo>
                  <a:pt x="11542900" y="2768797"/>
                </a:moveTo>
                <a:cubicBezTo>
                  <a:pt x="11536118" y="2766822"/>
                  <a:pt x="11531857" y="2769535"/>
                  <a:pt x="11528500" y="2773669"/>
                </a:cubicBezTo>
                <a:cubicBezTo>
                  <a:pt x="11535471" y="2775217"/>
                  <a:pt x="11542918" y="2777997"/>
                  <a:pt x="11542900" y="2768797"/>
                </a:cubicBezTo>
                <a:close/>
                <a:moveTo>
                  <a:pt x="10869202" y="4300869"/>
                </a:moveTo>
                <a:cubicBezTo>
                  <a:pt x="10875149" y="4289716"/>
                  <a:pt x="10868900" y="4258885"/>
                  <a:pt x="10856572" y="4245271"/>
                </a:cubicBezTo>
                <a:cubicBezTo>
                  <a:pt x="10847474" y="4269322"/>
                  <a:pt x="10854743" y="4286314"/>
                  <a:pt x="10869202" y="4300869"/>
                </a:cubicBezTo>
                <a:close/>
                <a:moveTo>
                  <a:pt x="7025496" y="13004905"/>
                </a:moveTo>
                <a:lnTo>
                  <a:pt x="7014820" y="13000188"/>
                </a:lnTo>
                <a:lnTo>
                  <a:pt x="7010110" y="13010847"/>
                </a:lnTo>
                <a:lnTo>
                  <a:pt x="7020786" y="13015564"/>
                </a:lnTo>
                <a:close/>
                <a:moveTo>
                  <a:pt x="10591738" y="4935947"/>
                </a:moveTo>
                <a:cubicBezTo>
                  <a:pt x="10590561" y="4915529"/>
                  <a:pt x="10590187" y="4894446"/>
                  <a:pt x="10580396" y="4877364"/>
                </a:cubicBezTo>
                <a:cubicBezTo>
                  <a:pt x="10576036" y="4899927"/>
                  <a:pt x="10577640" y="4920534"/>
                  <a:pt x="10591738" y="4935947"/>
                </a:cubicBezTo>
                <a:close/>
                <a:moveTo>
                  <a:pt x="10671519" y="4755384"/>
                </a:moveTo>
                <a:cubicBezTo>
                  <a:pt x="10677555" y="4741724"/>
                  <a:pt x="10673746" y="4731878"/>
                  <a:pt x="10660281" y="4725419"/>
                </a:cubicBezTo>
                <a:cubicBezTo>
                  <a:pt x="10657510" y="4737459"/>
                  <a:pt x="10656020" y="4750066"/>
                  <a:pt x="10671519" y="4755384"/>
                </a:cubicBezTo>
                <a:close/>
                <a:moveTo>
                  <a:pt x="9403904" y="7631338"/>
                </a:moveTo>
                <a:cubicBezTo>
                  <a:pt x="9403767" y="7629476"/>
                  <a:pt x="9404025" y="7626650"/>
                  <a:pt x="9404319" y="7624289"/>
                </a:cubicBezTo>
                <a:cubicBezTo>
                  <a:pt x="9401993" y="7624462"/>
                  <a:pt x="9399635" y="7624168"/>
                  <a:pt x="9397276" y="7623874"/>
                </a:cubicBezTo>
                <a:cubicBezTo>
                  <a:pt x="9396983" y="7626234"/>
                  <a:pt x="9397155" y="7628560"/>
                  <a:pt x="9396430" y="7631422"/>
                </a:cubicBezTo>
                <a:cubicBezTo>
                  <a:pt x="9399220" y="7631215"/>
                  <a:pt x="9401579" y="7631509"/>
                  <a:pt x="9403904" y="7631338"/>
                </a:cubicBezTo>
                <a:close/>
                <a:moveTo>
                  <a:pt x="10516876" y="5114611"/>
                </a:moveTo>
                <a:cubicBezTo>
                  <a:pt x="10519740" y="5100051"/>
                  <a:pt x="10522411" y="5085926"/>
                  <a:pt x="10508659" y="5077808"/>
                </a:cubicBezTo>
                <a:cubicBezTo>
                  <a:pt x="10507030" y="5091884"/>
                  <a:pt x="10503124" y="5106495"/>
                  <a:pt x="10516876" y="5114611"/>
                </a:cubicBezTo>
                <a:close/>
                <a:moveTo>
                  <a:pt x="8228127" y="10296456"/>
                </a:moveTo>
                <a:cubicBezTo>
                  <a:pt x="8217457" y="10295246"/>
                  <a:pt x="8206512" y="10312234"/>
                  <a:pt x="8213840" y="10317321"/>
                </a:cubicBezTo>
                <a:cubicBezTo>
                  <a:pt x="8215773" y="10307927"/>
                  <a:pt x="8228719" y="10308641"/>
                  <a:pt x="8228127" y="10296456"/>
                </a:cubicBezTo>
                <a:close/>
                <a:moveTo>
                  <a:pt x="8245921" y="10260795"/>
                </a:moveTo>
                <a:cubicBezTo>
                  <a:pt x="8243715" y="10244760"/>
                  <a:pt x="8236343" y="10234719"/>
                  <a:pt x="8228010" y="10225078"/>
                </a:cubicBezTo>
                <a:cubicBezTo>
                  <a:pt x="8220358" y="10237530"/>
                  <a:pt x="8218774" y="10251526"/>
                  <a:pt x="8224372" y="10264340"/>
                </a:cubicBezTo>
                <a:cubicBezTo>
                  <a:pt x="8231063" y="10252287"/>
                  <a:pt x="8236572" y="10255193"/>
                  <a:pt x="8245921" y="10260795"/>
                </a:cubicBezTo>
                <a:close/>
                <a:moveTo>
                  <a:pt x="9398318" y="7653793"/>
                </a:moveTo>
                <a:cubicBezTo>
                  <a:pt x="9399868" y="7651047"/>
                  <a:pt x="9399890" y="7646602"/>
                  <a:pt x="9399546" y="7641949"/>
                </a:cubicBezTo>
                <a:cubicBezTo>
                  <a:pt x="9390076" y="7640310"/>
                  <a:pt x="9387698" y="7646099"/>
                  <a:pt x="9387922" y="7655437"/>
                </a:cubicBezTo>
                <a:cubicBezTo>
                  <a:pt x="9393689" y="7657585"/>
                  <a:pt x="9396768" y="7656538"/>
                  <a:pt x="9398318" y="7653793"/>
                </a:cubicBezTo>
                <a:close/>
                <a:moveTo>
                  <a:pt x="10688450" y="4737227"/>
                </a:moveTo>
                <a:cubicBezTo>
                  <a:pt x="10688954" y="4729701"/>
                  <a:pt x="10681614" y="4722727"/>
                  <a:pt x="10675443" y="4728036"/>
                </a:cubicBezTo>
                <a:cubicBezTo>
                  <a:pt x="10681704" y="4732333"/>
                  <a:pt x="10672156" y="4742400"/>
                  <a:pt x="10684996" y="4744502"/>
                </a:cubicBezTo>
                <a:cubicBezTo>
                  <a:pt x="10687242" y="4742305"/>
                  <a:pt x="10688282" y="4739735"/>
                  <a:pt x="10688450" y="4737227"/>
                </a:cubicBezTo>
                <a:close/>
                <a:moveTo>
                  <a:pt x="8196104" y="10388672"/>
                </a:moveTo>
                <a:cubicBezTo>
                  <a:pt x="8184881" y="10384528"/>
                  <a:pt x="8153930" y="10425439"/>
                  <a:pt x="8171111" y="10438405"/>
                </a:cubicBezTo>
                <a:cubicBezTo>
                  <a:pt x="8178010" y="10420389"/>
                  <a:pt x="8190265" y="10407602"/>
                  <a:pt x="8196104" y="10388672"/>
                </a:cubicBezTo>
                <a:close/>
                <a:moveTo>
                  <a:pt x="8221115" y="10339185"/>
                </a:moveTo>
                <a:cubicBezTo>
                  <a:pt x="8225417" y="10331602"/>
                  <a:pt x="8229005" y="10323328"/>
                  <a:pt x="8231444" y="10314062"/>
                </a:cubicBezTo>
                <a:cubicBezTo>
                  <a:pt x="8216669" y="10319760"/>
                  <a:pt x="8195238" y="10351058"/>
                  <a:pt x="8206506" y="10360156"/>
                </a:cubicBezTo>
                <a:cubicBezTo>
                  <a:pt x="8211799" y="10353658"/>
                  <a:pt x="8216814" y="10346768"/>
                  <a:pt x="8221115" y="10339185"/>
                </a:cubicBezTo>
                <a:close/>
                <a:moveTo>
                  <a:pt x="9877576" y="6598051"/>
                </a:moveTo>
                <a:cubicBezTo>
                  <a:pt x="9843538" y="6668443"/>
                  <a:pt x="9788357" y="6578697"/>
                  <a:pt x="9826533" y="6549075"/>
                </a:cubicBezTo>
                <a:cubicBezTo>
                  <a:pt x="9829703" y="6493639"/>
                  <a:pt x="9797226" y="6430378"/>
                  <a:pt x="9824787" y="6379249"/>
                </a:cubicBezTo>
                <a:cubicBezTo>
                  <a:pt x="9862279" y="6426179"/>
                  <a:pt x="9850555" y="6489384"/>
                  <a:pt x="9856767" y="6546880"/>
                </a:cubicBezTo>
                <a:cubicBezTo>
                  <a:pt x="9867596" y="6562738"/>
                  <a:pt x="9878009" y="6578389"/>
                  <a:pt x="9877576" y="6598051"/>
                </a:cubicBezTo>
                <a:close/>
                <a:moveTo>
                  <a:pt x="9264856" y="7989166"/>
                </a:moveTo>
                <a:cubicBezTo>
                  <a:pt x="9255769" y="7980007"/>
                  <a:pt x="9251448" y="7965827"/>
                  <a:pt x="9238345" y="7959311"/>
                </a:cubicBezTo>
                <a:cubicBezTo>
                  <a:pt x="9225189" y="7958412"/>
                  <a:pt x="9237479" y="7972946"/>
                  <a:pt x="9230471" y="7972995"/>
                </a:cubicBezTo>
                <a:cubicBezTo>
                  <a:pt x="9210720" y="7965101"/>
                  <a:pt x="9190146" y="7958663"/>
                  <a:pt x="9171326" y="7950699"/>
                </a:cubicBezTo>
                <a:cubicBezTo>
                  <a:pt x="9167569" y="7963142"/>
                  <a:pt x="9187148" y="7968709"/>
                  <a:pt x="9198321" y="7974436"/>
                </a:cubicBezTo>
                <a:cubicBezTo>
                  <a:pt x="9216679" y="7982428"/>
                  <a:pt x="9236085" y="7985673"/>
                  <a:pt x="9247707" y="7984818"/>
                </a:cubicBezTo>
                <a:cubicBezTo>
                  <a:pt x="9248481" y="7988973"/>
                  <a:pt x="9261793" y="7998273"/>
                  <a:pt x="9264856" y="7989166"/>
                </a:cubicBezTo>
                <a:close/>
                <a:moveTo>
                  <a:pt x="8627637" y="9432285"/>
                </a:moveTo>
                <a:cubicBezTo>
                  <a:pt x="8621130" y="9445759"/>
                  <a:pt x="8613111" y="9458032"/>
                  <a:pt x="8603946" y="9467884"/>
                </a:cubicBezTo>
                <a:cubicBezTo>
                  <a:pt x="8573072" y="9432305"/>
                  <a:pt x="8573738" y="9326486"/>
                  <a:pt x="8635580" y="9311467"/>
                </a:cubicBezTo>
                <a:cubicBezTo>
                  <a:pt x="8653084" y="9340627"/>
                  <a:pt x="8647159" y="9391864"/>
                  <a:pt x="8627637" y="9432285"/>
                </a:cubicBezTo>
                <a:close/>
                <a:moveTo>
                  <a:pt x="7073035" y="12955074"/>
                </a:moveTo>
                <a:cubicBezTo>
                  <a:pt x="7085921" y="12936307"/>
                  <a:pt x="7050024" y="12945926"/>
                  <a:pt x="7046784" y="12956726"/>
                </a:cubicBezTo>
                <a:cubicBezTo>
                  <a:pt x="7061040" y="12970669"/>
                  <a:pt x="7058351" y="12940942"/>
                  <a:pt x="7073035" y="12955074"/>
                </a:cubicBezTo>
                <a:close/>
                <a:moveTo>
                  <a:pt x="10589635" y="4997262"/>
                </a:moveTo>
                <a:cubicBezTo>
                  <a:pt x="10578397" y="4967297"/>
                  <a:pt x="10585190" y="4929992"/>
                  <a:pt x="10564723" y="4903602"/>
                </a:cubicBezTo>
                <a:cubicBezTo>
                  <a:pt x="10558140" y="4927734"/>
                  <a:pt x="10554806" y="4989526"/>
                  <a:pt x="10589635" y="4997262"/>
                </a:cubicBezTo>
                <a:close/>
                <a:moveTo>
                  <a:pt x="10916118" y="4261657"/>
                </a:moveTo>
                <a:lnTo>
                  <a:pt x="10916038" y="4261466"/>
                </a:lnTo>
                <a:lnTo>
                  <a:pt x="10915982" y="4259352"/>
                </a:lnTo>
                <a:lnTo>
                  <a:pt x="10916520" y="4259510"/>
                </a:lnTo>
                <a:close/>
                <a:moveTo>
                  <a:pt x="11474814" y="3003738"/>
                </a:moveTo>
                <a:cubicBezTo>
                  <a:pt x="11439049" y="2989978"/>
                  <a:pt x="11393859" y="2980225"/>
                  <a:pt x="11357627" y="2969833"/>
                </a:cubicBezTo>
                <a:cubicBezTo>
                  <a:pt x="11350494" y="2982511"/>
                  <a:pt x="11371307" y="2985069"/>
                  <a:pt x="11383212" y="2989308"/>
                </a:cubicBezTo>
                <a:cubicBezTo>
                  <a:pt x="11407449" y="2997974"/>
                  <a:pt x="11470571" y="3015651"/>
                  <a:pt x="11474814" y="3003738"/>
                </a:cubicBezTo>
                <a:close/>
                <a:moveTo>
                  <a:pt x="10045135" y="6240131"/>
                </a:moveTo>
                <a:cubicBezTo>
                  <a:pt x="10030729" y="6228248"/>
                  <a:pt x="10018209" y="6241868"/>
                  <a:pt x="10022178" y="6251684"/>
                </a:cubicBezTo>
                <a:cubicBezTo>
                  <a:pt x="10033451" y="6259393"/>
                  <a:pt x="10040338" y="6252895"/>
                  <a:pt x="10045135" y="6240131"/>
                </a:cubicBezTo>
                <a:close/>
                <a:moveTo>
                  <a:pt x="7561692" y="11861263"/>
                </a:moveTo>
                <a:cubicBezTo>
                  <a:pt x="7530555" y="11858396"/>
                  <a:pt x="7513867" y="11873969"/>
                  <a:pt x="7498059" y="11890103"/>
                </a:cubicBezTo>
                <a:cubicBezTo>
                  <a:pt x="7523397" y="11885780"/>
                  <a:pt x="7550391" y="11883512"/>
                  <a:pt x="7561692" y="11861263"/>
                </a:cubicBezTo>
                <a:close/>
                <a:moveTo>
                  <a:pt x="10866347" y="4382288"/>
                </a:moveTo>
                <a:cubicBezTo>
                  <a:pt x="10846744" y="4378220"/>
                  <a:pt x="10838597" y="4404733"/>
                  <a:pt x="10825648" y="4417895"/>
                </a:cubicBezTo>
                <a:cubicBezTo>
                  <a:pt x="10847907" y="4425178"/>
                  <a:pt x="10862449" y="4401491"/>
                  <a:pt x="10866347" y="4382288"/>
                </a:cubicBezTo>
                <a:close/>
                <a:moveTo>
                  <a:pt x="9321343" y="7880496"/>
                </a:moveTo>
                <a:lnTo>
                  <a:pt x="9343049" y="7821189"/>
                </a:lnTo>
                <a:lnTo>
                  <a:pt x="9344678" y="7816739"/>
                </a:lnTo>
                <a:lnTo>
                  <a:pt x="9351033" y="7724980"/>
                </a:lnTo>
                <a:lnTo>
                  <a:pt x="9192711" y="7697217"/>
                </a:lnTo>
                <a:cubicBezTo>
                  <a:pt x="9189831" y="7700279"/>
                  <a:pt x="9192363" y="7701248"/>
                  <a:pt x="9195998" y="7702695"/>
                </a:cubicBezTo>
                <a:lnTo>
                  <a:pt x="9203171" y="7708760"/>
                </a:lnTo>
                <a:lnTo>
                  <a:pt x="9205891" y="7711060"/>
                </a:lnTo>
                <a:cubicBezTo>
                  <a:pt x="9176654" y="7706063"/>
                  <a:pt x="9147215" y="7696103"/>
                  <a:pt x="9117674" y="7690106"/>
                </a:cubicBezTo>
                <a:cubicBezTo>
                  <a:pt x="9118438" y="7679403"/>
                  <a:pt x="9118377" y="7668681"/>
                  <a:pt x="9119057" y="7657977"/>
                </a:cubicBezTo>
                <a:lnTo>
                  <a:pt x="9121731" y="7643307"/>
                </a:lnTo>
                <a:lnTo>
                  <a:pt x="9122967" y="7636521"/>
                </a:lnTo>
                <a:lnTo>
                  <a:pt x="9118000" y="7640306"/>
                </a:lnTo>
                <a:cubicBezTo>
                  <a:pt x="9121836" y="7660606"/>
                  <a:pt x="9116327" y="7661947"/>
                  <a:pt x="9104857" y="7671214"/>
                </a:cubicBezTo>
                <a:cubicBezTo>
                  <a:pt x="9103525" y="7710138"/>
                  <a:pt x="9088644" y="7736497"/>
                  <a:pt x="9087591" y="7766509"/>
                </a:cubicBezTo>
                <a:cubicBezTo>
                  <a:pt x="9087866" y="7770230"/>
                  <a:pt x="9094064" y="7778192"/>
                  <a:pt x="9093616" y="7784774"/>
                </a:cubicBezTo>
                <a:cubicBezTo>
                  <a:pt x="9090884" y="7861692"/>
                  <a:pt x="9170456" y="7882003"/>
                  <a:pt x="9227173" y="7915702"/>
                </a:cubicBezTo>
                <a:cubicBezTo>
                  <a:pt x="9240346" y="7923147"/>
                  <a:pt x="9260201" y="7919809"/>
                  <a:pt x="9276749" y="7922328"/>
                </a:cubicBezTo>
                <a:cubicBezTo>
                  <a:pt x="9295047" y="7913725"/>
                  <a:pt x="9309966" y="7898939"/>
                  <a:pt x="9321343" y="7880496"/>
                </a:cubicBezTo>
                <a:close/>
                <a:moveTo>
                  <a:pt x="8178153" y="10470283"/>
                </a:moveTo>
                <a:cubicBezTo>
                  <a:pt x="8180938" y="10467767"/>
                  <a:pt x="8186268" y="10450857"/>
                  <a:pt x="8178179" y="10448799"/>
                </a:cubicBezTo>
                <a:cubicBezTo>
                  <a:pt x="8174786" y="10452019"/>
                  <a:pt x="8162676" y="10471074"/>
                  <a:pt x="8178153" y="10470283"/>
                </a:cubicBezTo>
                <a:close/>
                <a:moveTo>
                  <a:pt x="8135422" y="10567232"/>
                </a:moveTo>
                <a:cubicBezTo>
                  <a:pt x="8092931" y="10556460"/>
                  <a:pt x="8050441" y="10567853"/>
                  <a:pt x="8017950" y="10566933"/>
                </a:cubicBezTo>
                <a:cubicBezTo>
                  <a:pt x="7988090" y="10565819"/>
                  <a:pt x="7947376" y="10552270"/>
                  <a:pt x="7932203" y="10570587"/>
                </a:cubicBezTo>
                <a:cubicBezTo>
                  <a:pt x="7982571" y="10567217"/>
                  <a:pt x="8071462" y="10583511"/>
                  <a:pt x="8135422" y="10567232"/>
                </a:cubicBezTo>
                <a:close/>
                <a:moveTo>
                  <a:pt x="8192605" y="10438499"/>
                </a:moveTo>
                <a:cubicBezTo>
                  <a:pt x="8192914" y="10433850"/>
                  <a:pt x="8202842" y="10420902"/>
                  <a:pt x="8196217" y="10420721"/>
                </a:cubicBezTo>
                <a:cubicBezTo>
                  <a:pt x="8195201" y="10424761"/>
                  <a:pt x="8181686" y="10434003"/>
                  <a:pt x="8192605" y="10438499"/>
                </a:cubicBezTo>
                <a:close/>
                <a:moveTo>
                  <a:pt x="10705476" y="4753551"/>
                </a:moveTo>
                <a:cubicBezTo>
                  <a:pt x="10706688" y="4743882"/>
                  <a:pt x="10709319" y="4733310"/>
                  <a:pt x="10695954" y="4728935"/>
                </a:cubicBezTo>
                <a:cubicBezTo>
                  <a:pt x="10690435" y="4740272"/>
                  <a:pt x="10700109" y="4746077"/>
                  <a:pt x="10705476" y="4753551"/>
                </a:cubicBezTo>
                <a:close/>
                <a:moveTo>
                  <a:pt x="9763676" y="6889465"/>
                </a:moveTo>
                <a:cubicBezTo>
                  <a:pt x="9763839" y="6885665"/>
                  <a:pt x="9761693" y="6881241"/>
                  <a:pt x="9758054" y="6876332"/>
                </a:cubicBezTo>
                <a:cubicBezTo>
                  <a:pt x="9743433" y="6879908"/>
                  <a:pt x="9760268" y="6892305"/>
                  <a:pt x="9755438" y="6898863"/>
                </a:cubicBezTo>
                <a:cubicBezTo>
                  <a:pt x="9761039" y="6896442"/>
                  <a:pt x="9763513" y="6893264"/>
                  <a:pt x="9763676" y="6889465"/>
                </a:cubicBezTo>
                <a:close/>
                <a:moveTo>
                  <a:pt x="7121577" y="12874091"/>
                </a:moveTo>
                <a:cubicBezTo>
                  <a:pt x="7114933" y="12870646"/>
                  <a:pt x="7117331" y="12864062"/>
                  <a:pt x="7108037" y="12861993"/>
                </a:cubicBezTo>
                <a:cubicBezTo>
                  <a:pt x="7103654" y="12870758"/>
                  <a:pt x="7106279" y="12877524"/>
                  <a:pt x="7111743" y="12882486"/>
                </a:cubicBezTo>
                <a:cubicBezTo>
                  <a:pt x="7114192" y="12876943"/>
                  <a:pt x="7118839" y="12877977"/>
                  <a:pt x="7121577" y="12874091"/>
                </a:cubicBezTo>
                <a:close/>
                <a:moveTo>
                  <a:pt x="8249381" y="10328295"/>
                </a:moveTo>
                <a:cubicBezTo>
                  <a:pt x="8227772" y="10339776"/>
                  <a:pt x="8212628" y="10358060"/>
                  <a:pt x="8207082" y="10385232"/>
                </a:cubicBezTo>
                <a:cubicBezTo>
                  <a:pt x="8228388" y="10374103"/>
                  <a:pt x="8237066" y="10349018"/>
                  <a:pt x="8249381" y="10328295"/>
                </a:cubicBezTo>
                <a:close/>
                <a:moveTo>
                  <a:pt x="7412866" y="12223039"/>
                </a:moveTo>
                <a:cubicBezTo>
                  <a:pt x="7384275" y="12256852"/>
                  <a:pt x="7319252" y="12213009"/>
                  <a:pt x="7326764" y="12173672"/>
                </a:cubicBezTo>
                <a:cubicBezTo>
                  <a:pt x="7365923" y="12164331"/>
                  <a:pt x="7384245" y="12208771"/>
                  <a:pt x="7412866" y="12223039"/>
                </a:cubicBezTo>
                <a:close/>
                <a:moveTo>
                  <a:pt x="7058367" y="13032169"/>
                </a:moveTo>
                <a:cubicBezTo>
                  <a:pt x="7033887" y="13022882"/>
                  <a:pt x="7012270" y="13020975"/>
                  <a:pt x="7000917" y="13045516"/>
                </a:cubicBezTo>
                <a:cubicBezTo>
                  <a:pt x="7022533" y="13047423"/>
                  <a:pt x="7045820" y="13053634"/>
                  <a:pt x="7058367" y="13032169"/>
                </a:cubicBezTo>
                <a:close/>
                <a:moveTo>
                  <a:pt x="10239589" y="5834740"/>
                </a:moveTo>
                <a:cubicBezTo>
                  <a:pt x="10249972" y="5801628"/>
                  <a:pt x="10249332" y="5762645"/>
                  <a:pt x="10232037" y="5721821"/>
                </a:cubicBezTo>
                <a:cubicBezTo>
                  <a:pt x="10172270" y="5789346"/>
                  <a:pt x="10091998" y="5837775"/>
                  <a:pt x="10037975" y="5906364"/>
                </a:cubicBezTo>
                <a:cubicBezTo>
                  <a:pt x="10051288" y="5916673"/>
                  <a:pt x="10065265" y="5923789"/>
                  <a:pt x="10079414" y="5928066"/>
                </a:cubicBezTo>
                <a:lnTo>
                  <a:pt x="10106585" y="5931054"/>
                </a:lnTo>
                <a:lnTo>
                  <a:pt x="10121876" y="5932735"/>
                </a:lnTo>
                <a:cubicBezTo>
                  <a:pt x="10135871" y="5931687"/>
                  <a:pt x="10149541" y="5928154"/>
                  <a:pt x="10162395" y="5922489"/>
                </a:cubicBezTo>
                <a:lnTo>
                  <a:pt x="10179189" y="5911625"/>
                </a:lnTo>
                <a:lnTo>
                  <a:pt x="10198005" y="5899452"/>
                </a:lnTo>
                <a:cubicBezTo>
                  <a:pt x="10208727" y="5889878"/>
                  <a:pt x="10218137" y="5878524"/>
                  <a:pt x="10225740" y="5865746"/>
                </a:cubicBezTo>
                <a:cubicBezTo>
                  <a:pt x="10231442" y="5856162"/>
                  <a:pt x="10236128" y="5845777"/>
                  <a:pt x="10239589" y="5834740"/>
                </a:cubicBezTo>
                <a:close/>
                <a:moveTo>
                  <a:pt x="7480221" y="12081785"/>
                </a:moveTo>
                <a:cubicBezTo>
                  <a:pt x="7483603" y="12075402"/>
                  <a:pt x="7485215" y="12069124"/>
                  <a:pt x="7479323" y="12064974"/>
                </a:cubicBezTo>
                <a:cubicBezTo>
                  <a:pt x="7475744" y="12072097"/>
                  <a:pt x="7457003" y="12089325"/>
                  <a:pt x="7470492" y="12099216"/>
                </a:cubicBezTo>
                <a:cubicBezTo>
                  <a:pt x="7471685" y="12094652"/>
                  <a:pt x="7476838" y="12088167"/>
                  <a:pt x="7480221" y="12081785"/>
                </a:cubicBezTo>
                <a:close/>
                <a:moveTo>
                  <a:pt x="10459632" y="5338811"/>
                </a:moveTo>
                <a:cubicBezTo>
                  <a:pt x="10477235" y="5282811"/>
                  <a:pt x="10504495" y="5223423"/>
                  <a:pt x="10507948" y="5172906"/>
                </a:cubicBezTo>
                <a:cubicBezTo>
                  <a:pt x="10496885" y="5159856"/>
                  <a:pt x="10477506" y="5156394"/>
                  <a:pt x="10466957" y="5162958"/>
                </a:cubicBezTo>
                <a:cubicBezTo>
                  <a:pt x="10449125" y="5222937"/>
                  <a:pt x="10432696" y="5250886"/>
                  <a:pt x="10407579" y="5315811"/>
                </a:cubicBezTo>
                <a:cubicBezTo>
                  <a:pt x="10421052" y="5326867"/>
                  <a:pt x="10441123" y="5344921"/>
                  <a:pt x="10459632" y="5338811"/>
                </a:cubicBezTo>
                <a:close/>
                <a:moveTo>
                  <a:pt x="10856971" y="4440411"/>
                </a:moveTo>
                <a:cubicBezTo>
                  <a:pt x="10849675" y="4436167"/>
                  <a:pt x="10843805" y="4435615"/>
                  <a:pt x="10840311" y="4441216"/>
                </a:cubicBezTo>
                <a:cubicBezTo>
                  <a:pt x="10844434" y="4444569"/>
                  <a:pt x="10844441" y="4449166"/>
                  <a:pt x="10852443" y="4450660"/>
                </a:cubicBezTo>
                <a:close/>
                <a:moveTo>
                  <a:pt x="7896589" y="11143199"/>
                </a:moveTo>
                <a:lnTo>
                  <a:pt x="7895764" y="11135861"/>
                </a:lnTo>
                <a:lnTo>
                  <a:pt x="7895726" y="11135529"/>
                </a:lnTo>
                <a:cubicBezTo>
                  <a:pt x="7894876" y="11133566"/>
                  <a:pt x="7893675" y="11132992"/>
                  <a:pt x="7892757" y="11136202"/>
                </a:cubicBezTo>
                <a:cubicBezTo>
                  <a:pt x="7892139" y="11141210"/>
                  <a:pt x="7895460" y="11150228"/>
                  <a:pt x="7896589" y="11143199"/>
                </a:cubicBezTo>
                <a:close/>
                <a:moveTo>
                  <a:pt x="8082424" y="10724333"/>
                </a:moveTo>
                <a:cubicBezTo>
                  <a:pt x="8083947" y="10721929"/>
                  <a:pt x="8084057" y="10719251"/>
                  <a:pt x="8081656" y="10715950"/>
                </a:cubicBezTo>
                <a:cubicBezTo>
                  <a:pt x="8075603" y="10721361"/>
                  <a:pt x="8056177" y="10729801"/>
                  <a:pt x="8054635" y="10738840"/>
                </a:cubicBezTo>
                <a:lnTo>
                  <a:pt x="8057303" y="10743217"/>
                </a:lnTo>
                <a:lnTo>
                  <a:pt x="8060211" y="10747989"/>
                </a:lnTo>
                <a:lnTo>
                  <a:pt x="8065046" y="10741135"/>
                </a:lnTo>
                <a:lnTo>
                  <a:pt x="8069742" y="10734477"/>
                </a:lnTo>
                <a:cubicBezTo>
                  <a:pt x="8074679" y="10730928"/>
                  <a:pt x="8080141" y="10727939"/>
                  <a:pt x="8082424" y="10724333"/>
                </a:cubicBezTo>
                <a:close/>
                <a:moveTo>
                  <a:pt x="10745395" y="4701291"/>
                </a:moveTo>
                <a:cubicBezTo>
                  <a:pt x="10739323" y="4696568"/>
                  <a:pt x="10748444" y="4686312"/>
                  <a:pt x="10736030" y="4684399"/>
                </a:cubicBezTo>
                <a:cubicBezTo>
                  <a:pt x="10727049" y="4693185"/>
                  <a:pt x="10737167" y="4708370"/>
                  <a:pt x="10745395" y="4701291"/>
                </a:cubicBezTo>
                <a:close/>
                <a:moveTo>
                  <a:pt x="7046913" y="13071954"/>
                </a:moveTo>
                <a:cubicBezTo>
                  <a:pt x="7028274" y="13066776"/>
                  <a:pt x="7010250" y="13061361"/>
                  <a:pt x="6999725" y="13077094"/>
                </a:cubicBezTo>
                <a:cubicBezTo>
                  <a:pt x="7020562" y="13088850"/>
                  <a:pt x="7030899" y="13073542"/>
                  <a:pt x="7046913" y="13071954"/>
                </a:cubicBezTo>
                <a:close/>
                <a:moveTo>
                  <a:pt x="9361036" y="7835642"/>
                </a:moveTo>
                <a:cubicBezTo>
                  <a:pt x="9359288" y="7830978"/>
                  <a:pt x="9357795" y="7829363"/>
                  <a:pt x="9356693" y="7829387"/>
                </a:cubicBezTo>
                <a:lnTo>
                  <a:pt x="9355627" y="7831296"/>
                </a:lnTo>
                <a:lnTo>
                  <a:pt x="9354701" y="7832953"/>
                </a:lnTo>
                <a:cubicBezTo>
                  <a:pt x="9354336" y="7836723"/>
                  <a:pt x="9356084" y="7841387"/>
                  <a:pt x="9361036" y="7835642"/>
                </a:cubicBezTo>
                <a:close/>
                <a:moveTo>
                  <a:pt x="10753963" y="4683577"/>
                </a:moveTo>
                <a:cubicBezTo>
                  <a:pt x="10754348" y="4682831"/>
                  <a:pt x="10753691" y="4681361"/>
                  <a:pt x="10751224" y="4678867"/>
                </a:cubicBezTo>
                <a:cubicBezTo>
                  <a:pt x="10749656" y="4676644"/>
                  <a:pt x="10742978" y="4676754"/>
                  <a:pt x="10743077" y="4678839"/>
                </a:cubicBezTo>
                <a:cubicBezTo>
                  <a:pt x="10742265" y="4681542"/>
                  <a:pt x="10752806" y="4685817"/>
                  <a:pt x="10753963" y="4683577"/>
                </a:cubicBezTo>
                <a:close/>
                <a:moveTo>
                  <a:pt x="11043066" y="4029613"/>
                </a:moveTo>
                <a:cubicBezTo>
                  <a:pt x="11036622" y="4025746"/>
                  <a:pt x="11047413" y="4024389"/>
                  <a:pt x="11042248" y="4021086"/>
                </a:cubicBezTo>
                <a:cubicBezTo>
                  <a:pt x="11037195" y="4029061"/>
                  <a:pt x="11033952" y="4013338"/>
                  <a:pt x="11040570" y="4007585"/>
                </a:cubicBezTo>
                <a:lnTo>
                  <a:pt x="11029912" y="4002876"/>
                </a:lnTo>
                <a:cubicBezTo>
                  <a:pt x="11030730" y="4011404"/>
                  <a:pt x="11034079" y="4033808"/>
                  <a:pt x="11043066" y="4029613"/>
                </a:cubicBezTo>
                <a:close/>
                <a:moveTo>
                  <a:pt x="10951574" y="4245907"/>
                </a:moveTo>
                <a:lnTo>
                  <a:pt x="10952650" y="4238655"/>
                </a:lnTo>
                <a:lnTo>
                  <a:pt x="10953377" y="4233753"/>
                </a:lnTo>
                <a:cubicBezTo>
                  <a:pt x="10952768" y="4230230"/>
                  <a:pt x="10950291" y="4227477"/>
                  <a:pt x="10943970" y="4226215"/>
                </a:cubicBezTo>
                <a:cubicBezTo>
                  <a:pt x="10942083" y="4230485"/>
                  <a:pt x="10941793" y="4234313"/>
                  <a:pt x="10943070" y="4237620"/>
                </a:cubicBezTo>
                <a:lnTo>
                  <a:pt x="10950861" y="4245212"/>
                </a:lnTo>
                <a:close/>
                <a:moveTo>
                  <a:pt x="11023647" y="4082789"/>
                </a:moveTo>
                <a:cubicBezTo>
                  <a:pt x="11040845" y="4062317"/>
                  <a:pt x="11010842" y="4036811"/>
                  <a:pt x="11018375" y="4010537"/>
                </a:cubicBezTo>
                <a:cubicBezTo>
                  <a:pt x="11008045" y="4003932"/>
                  <a:pt x="11002657" y="4009207"/>
                  <a:pt x="10994467" y="4008140"/>
                </a:cubicBezTo>
                <a:cubicBezTo>
                  <a:pt x="10968240" y="4036361"/>
                  <a:pt x="10988109" y="4059431"/>
                  <a:pt x="10979871" y="4088455"/>
                </a:cubicBezTo>
                <a:cubicBezTo>
                  <a:pt x="10988348" y="4091180"/>
                  <a:pt x="10992709" y="4095148"/>
                  <a:pt x="10995414" y="4099405"/>
                </a:cubicBezTo>
                <a:cubicBezTo>
                  <a:pt x="11002939" y="4068535"/>
                  <a:pt x="10985873" y="4051808"/>
                  <a:pt x="10991840" y="4023311"/>
                </a:cubicBezTo>
                <a:cubicBezTo>
                  <a:pt x="11000478" y="4038356"/>
                  <a:pt x="10990583" y="4067669"/>
                  <a:pt x="11017552" y="4059680"/>
                </a:cubicBezTo>
                <a:cubicBezTo>
                  <a:pt x="11017944" y="4068020"/>
                  <a:pt x="11016917" y="4077263"/>
                  <a:pt x="11023647" y="4082789"/>
                </a:cubicBezTo>
                <a:close/>
                <a:moveTo>
                  <a:pt x="8285530" y="10280191"/>
                </a:moveTo>
                <a:cubicBezTo>
                  <a:pt x="8288098" y="10274262"/>
                  <a:pt x="8289306" y="10268391"/>
                  <a:pt x="8284860" y="10264252"/>
                </a:cubicBezTo>
                <a:cubicBezTo>
                  <a:pt x="8277821" y="10271702"/>
                  <a:pt x="8274673" y="10282506"/>
                  <a:pt x="8263694" y="10285946"/>
                </a:cubicBezTo>
                <a:cubicBezTo>
                  <a:pt x="8255858" y="10282879"/>
                  <a:pt x="8258758" y="10268788"/>
                  <a:pt x="8249453" y="10268140"/>
                </a:cubicBezTo>
                <a:cubicBezTo>
                  <a:pt x="8247764" y="10285118"/>
                  <a:pt x="8238742" y="10301305"/>
                  <a:pt x="8242153" y="10324523"/>
                </a:cubicBezTo>
                <a:cubicBezTo>
                  <a:pt x="8250971" y="10310003"/>
                  <a:pt x="8262672" y="10294282"/>
                  <a:pt x="8278045" y="10296473"/>
                </a:cubicBezTo>
                <a:cubicBezTo>
                  <a:pt x="8279036" y="10292105"/>
                  <a:pt x="8282963" y="10286119"/>
                  <a:pt x="8285530" y="10280191"/>
                </a:cubicBezTo>
                <a:close/>
                <a:moveTo>
                  <a:pt x="8263242" y="10330720"/>
                </a:moveTo>
                <a:cubicBezTo>
                  <a:pt x="8264985" y="10326999"/>
                  <a:pt x="8264484" y="10322574"/>
                  <a:pt x="8260111" y="10321569"/>
                </a:cubicBezTo>
                <a:cubicBezTo>
                  <a:pt x="8259951" y="10328190"/>
                  <a:pt x="8250497" y="10325570"/>
                  <a:pt x="8252912" y="10335641"/>
                </a:cubicBezTo>
                <a:cubicBezTo>
                  <a:pt x="8257512" y="10337456"/>
                  <a:pt x="8261499" y="10334440"/>
                  <a:pt x="8263242" y="10330720"/>
                </a:cubicBezTo>
                <a:close/>
                <a:moveTo>
                  <a:pt x="10903882" y="4356639"/>
                </a:moveTo>
                <a:cubicBezTo>
                  <a:pt x="10906460" y="4332802"/>
                  <a:pt x="10888494" y="4302758"/>
                  <a:pt x="10881858" y="4281452"/>
                </a:cubicBezTo>
                <a:cubicBezTo>
                  <a:pt x="10882481" y="4316944"/>
                  <a:pt x="10867667" y="4348166"/>
                  <a:pt x="10893274" y="4377854"/>
                </a:cubicBezTo>
                <a:cubicBezTo>
                  <a:pt x="10899880" y="4371841"/>
                  <a:pt x="10903022" y="4364585"/>
                  <a:pt x="10903882" y="4356639"/>
                </a:cubicBezTo>
                <a:close/>
                <a:moveTo>
                  <a:pt x="10075609" y="6237549"/>
                </a:moveTo>
                <a:cubicBezTo>
                  <a:pt x="10068308" y="6254291"/>
                  <a:pt x="10037005" y="6278409"/>
                  <a:pt x="10021978" y="6286599"/>
                </a:cubicBezTo>
                <a:cubicBezTo>
                  <a:pt x="9971681" y="6313271"/>
                  <a:pt x="9856672" y="6323374"/>
                  <a:pt x="9815322" y="6247373"/>
                </a:cubicBezTo>
                <a:cubicBezTo>
                  <a:pt x="9808430" y="6235054"/>
                  <a:pt x="9803831" y="6208723"/>
                  <a:pt x="9794431" y="6184703"/>
                </a:cubicBezTo>
                <a:cubicBezTo>
                  <a:pt x="9776051" y="6140006"/>
                  <a:pt x="9725299" y="6034759"/>
                  <a:pt x="9724455" y="5998800"/>
                </a:cubicBezTo>
                <a:cubicBezTo>
                  <a:pt x="9723608" y="5955524"/>
                  <a:pt x="9742804" y="5923281"/>
                  <a:pt x="9777869" y="5914624"/>
                </a:cubicBezTo>
                <a:cubicBezTo>
                  <a:pt x="9805008" y="5929194"/>
                  <a:pt x="9831314" y="5947528"/>
                  <a:pt x="9842800" y="5970498"/>
                </a:cubicBezTo>
                <a:cubicBezTo>
                  <a:pt x="9870158" y="6023328"/>
                  <a:pt x="9845961" y="6086526"/>
                  <a:pt x="9854744" y="6145254"/>
                </a:cubicBezTo>
                <a:cubicBezTo>
                  <a:pt x="9883123" y="6114452"/>
                  <a:pt x="9908160" y="6072577"/>
                  <a:pt x="9943016" y="6061203"/>
                </a:cubicBezTo>
                <a:cubicBezTo>
                  <a:pt x="10022125" y="6056204"/>
                  <a:pt x="10098347" y="6183554"/>
                  <a:pt x="10075609" y="6237549"/>
                </a:cubicBezTo>
                <a:close/>
                <a:moveTo>
                  <a:pt x="10931966" y="4299509"/>
                </a:moveTo>
                <a:cubicBezTo>
                  <a:pt x="10940128" y="4282190"/>
                  <a:pt x="10934725" y="4247139"/>
                  <a:pt x="10926883" y="4226831"/>
                </a:cubicBezTo>
                <a:cubicBezTo>
                  <a:pt x="10920534" y="4230534"/>
                  <a:pt x="10917033" y="4235717"/>
                  <a:pt x="10915514" y="4241713"/>
                </a:cubicBezTo>
                <a:lnTo>
                  <a:pt x="10915982" y="4259352"/>
                </a:lnTo>
                <a:lnTo>
                  <a:pt x="10909129" y="4257337"/>
                </a:lnTo>
                <a:cubicBezTo>
                  <a:pt x="10905677" y="4253635"/>
                  <a:pt x="10911825" y="4246207"/>
                  <a:pt x="10907595" y="4242807"/>
                </a:cubicBezTo>
                <a:cubicBezTo>
                  <a:pt x="10903060" y="4248459"/>
                  <a:pt x="10903094" y="4240308"/>
                  <a:pt x="10896937" y="4238098"/>
                </a:cubicBezTo>
                <a:cubicBezTo>
                  <a:pt x="10897253" y="4258142"/>
                  <a:pt x="10899973" y="4302726"/>
                  <a:pt x="10916389" y="4296710"/>
                </a:cubicBezTo>
                <a:cubicBezTo>
                  <a:pt x="10911455" y="4289426"/>
                  <a:pt x="10911495" y="4284722"/>
                  <a:pt x="10912765" y="4279542"/>
                </a:cubicBezTo>
                <a:lnTo>
                  <a:pt x="10916118" y="4261657"/>
                </a:lnTo>
                <a:close/>
                <a:moveTo>
                  <a:pt x="10964229" y="4226490"/>
                </a:moveTo>
                <a:lnTo>
                  <a:pt x="10966218" y="4188940"/>
                </a:lnTo>
                <a:lnTo>
                  <a:pt x="10967092" y="4172443"/>
                </a:lnTo>
                <a:cubicBezTo>
                  <a:pt x="10967348" y="4155140"/>
                  <a:pt x="10964683" y="4138396"/>
                  <a:pt x="10952421" y="4121750"/>
                </a:cubicBezTo>
                <a:cubicBezTo>
                  <a:pt x="10945175" y="4149681"/>
                  <a:pt x="10940124" y="4188790"/>
                  <a:pt x="10956233" y="4198459"/>
                </a:cubicBezTo>
                <a:cubicBezTo>
                  <a:pt x="10956880" y="4203338"/>
                  <a:pt x="10955374" y="4209053"/>
                  <a:pt x="10955459" y="4214194"/>
                </a:cubicBezTo>
                <a:lnTo>
                  <a:pt x="10958256" y="4218115"/>
                </a:lnTo>
                <a:close/>
                <a:moveTo>
                  <a:pt x="9761008" y="6953337"/>
                </a:moveTo>
                <a:cubicBezTo>
                  <a:pt x="9752582" y="6945255"/>
                  <a:pt x="9769047" y="6927137"/>
                  <a:pt x="9751115" y="6927771"/>
                </a:cubicBezTo>
                <a:cubicBezTo>
                  <a:pt x="9748304" y="6933166"/>
                  <a:pt x="9743871" y="6963756"/>
                  <a:pt x="9761008" y="6953337"/>
                </a:cubicBezTo>
                <a:close/>
                <a:moveTo>
                  <a:pt x="8185523" y="10523949"/>
                </a:moveTo>
                <a:cubicBezTo>
                  <a:pt x="8186809" y="10506010"/>
                  <a:pt x="8200887" y="10491109"/>
                  <a:pt x="8192663" y="10474189"/>
                </a:cubicBezTo>
                <a:cubicBezTo>
                  <a:pt x="8199697" y="10471035"/>
                  <a:pt x="8213421" y="10455829"/>
                  <a:pt x="8199618" y="10452533"/>
                </a:cubicBezTo>
                <a:cubicBezTo>
                  <a:pt x="8188116" y="10470883"/>
                  <a:pt x="8161275" y="10500590"/>
                  <a:pt x="8185523" y="10523949"/>
                </a:cubicBezTo>
                <a:close/>
                <a:moveTo>
                  <a:pt x="10953678" y="4259596"/>
                </a:moveTo>
                <a:lnTo>
                  <a:pt x="10949052" y="4251838"/>
                </a:lnTo>
                <a:lnTo>
                  <a:pt x="10946654" y="4247816"/>
                </a:lnTo>
                <a:cubicBezTo>
                  <a:pt x="10943558" y="4250787"/>
                  <a:pt x="10944051" y="4255725"/>
                  <a:pt x="10945950" y="4258925"/>
                </a:cubicBezTo>
                <a:lnTo>
                  <a:pt x="10947091" y="4259024"/>
                </a:lnTo>
                <a:close/>
                <a:moveTo>
                  <a:pt x="8270766" y="10335668"/>
                </a:moveTo>
                <a:cubicBezTo>
                  <a:pt x="8260554" y="10331782"/>
                  <a:pt x="8257659" y="10341576"/>
                  <a:pt x="8253052" y="10346206"/>
                </a:cubicBezTo>
                <a:cubicBezTo>
                  <a:pt x="8234620" y="10364728"/>
                  <a:pt x="8218311" y="10385079"/>
                  <a:pt x="8210345" y="10406477"/>
                </a:cubicBezTo>
                <a:cubicBezTo>
                  <a:pt x="8242171" y="10394586"/>
                  <a:pt x="8252882" y="10361421"/>
                  <a:pt x="8270766" y="10335668"/>
                </a:cubicBezTo>
                <a:close/>
                <a:moveTo>
                  <a:pt x="9345666" y="7906007"/>
                </a:moveTo>
                <a:cubicBezTo>
                  <a:pt x="9348560" y="7894569"/>
                  <a:pt x="9344429" y="7889258"/>
                  <a:pt x="9343810" y="7880884"/>
                </a:cubicBezTo>
                <a:cubicBezTo>
                  <a:pt x="9324506" y="7879038"/>
                  <a:pt x="9338779" y="7901370"/>
                  <a:pt x="9345666" y="7906007"/>
                </a:cubicBezTo>
                <a:close/>
                <a:moveTo>
                  <a:pt x="11084254" y="3973297"/>
                </a:moveTo>
                <a:cubicBezTo>
                  <a:pt x="11077433" y="3970283"/>
                  <a:pt x="11084142" y="3962019"/>
                  <a:pt x="11073631" y="3960437"/>
                </a:cubicBezTo>
                <a:cubicBezTo>
                  <a:pt x="11066021" y="3967282"/>
                  <a:pt x="11078349" y="3980895"/>
                  <a:pt x="11084254" y="3973297"/>
                </a:cubicBezTo>
                <a:close/>
                <a:moveTo>
                  <a:pt x="10453002" y="5410368"/>
                </a:moveTo>
                <a:cubicBezTo>
                  <a:pt x="10445362" y="5403421"/>
                  <a:pt x="10436842" y="5382310"/>
                  <a:pt x="10421222" y="5387653"/>
                </a:cubicBezTo>
                <a:cubicBezTo>
                  <a:pt x="10427820" y="5394650"/>
                  <a:pt x="10441501" y="5414470"/>
                  <a:pt x="10453002" y="5410368"/>
                </a:cubicBezTo>
                <a:close/>
                <a:moveTo>
                  <a:pt x="8291015" y="10303506"/>
                </a:moveTo>
                <a:cubicBezTo>
                  <a:pt x="8292985" y="10300595"/>
                  <a:pt x="8292964" y="10297044"/>
                  <a:pt x="8288615" y="10296368"/>
                </a:cubicBezTo>
                <a:cubicBezTo>
                  <a:pt x="8287698" y="10301722"/>
                  <a:pt x="8282792" y="10302408"/>
                  <a:pt x="8281471" y="10306801"/>
                </a:cubicBezTo>
                <a:cubicBezTo>
                  <a:pt x="8285085" y="10308687"/>
                  <a:pt x="8289046" y="10306417"/>
                  <a:pt x="8291015" y="10303506"/>
                </a:cubicBezTo>
                <a:close/>
                <a:moveTo>
                  <a:pt x="10881068" y="4442382"/>
                </a:moveTo>
                <a:cubicBezTo>
                  <a:pt x="10874624" y="4438514"/>
                  <a:pt x="10878209" y="4430401"/>
                  <a:pt x="10871954" y="4426106"/>
                </a:cubicBezTo>
                <a:cubicBezTo>
                  <a:pt x="10867517" y="4433843"/>
                  <a:pt x="10866343" y="4439959"/>
                  <a:pt x="10867629" y="4445121"/>
                </a:cubicBezTo>
                <a:cubicBezTo>
                  <a:pt x="10873409" y="4448184"/>
                  <a:pt x="10877902" y="4446087"/>
                  <a:pt x="10881068" y="4442382"/>
                </a:cubicBezTo>
                <a:close/>
                <a:moveTo>
                  <a:pt x="11058609" y="4040564"/>
                </a:moveTo>
                <a:cubicBezTo>
                  <a:pt x="11067001" y="4019264"/>
                  <a:pt x="11070047" y="3999684"/>
                  <a:pt x="11057719" y="3986071"/>
                </a:cubicBezTo>
                <a:cubicBezTo>
                  <a:pt x="11047908" y="4008275"/>
                  <a:pt x="11048552" y="4026423"/>
                  <a:pt x="11058609" y="4040564"/>
                </a:cubicBezTo>
                <a:close/>
                <a:moveTo>
                  <a:pt x="10507476" y="5290687"/>
                </a:moveTo>
                <a:cubicBezTo>
                  <a:pt x="10509019" y="5283589"/>
                  <a:pt x="10508221" y="5275583"/>
                  <a:pt x="10507236" y="5268004"/>
                </a:cubicBezTo>
                <a:cubicBezTo>
                  <a:pt x="10523817" y="5269717"/>
                  <a:pt x="10516577" y="5249170"/>
                  <a:pt x="10526749" y="5243460"/>
                </a:cubicBezTo>
                <a:cubicBezTo>
                  <a:pt x="10516096" y="5221406"/>
                  <a:pt x="10548737" y="5200622"/>
                  <a:pt x="10523932" y="5184050"/>
                </a:cubicBezTo>
                <a:cubicBezTo>
                  <a:pt x="10520784" y="5196944"/>
                  <a:pt x="10516981" y="5213632"/>
                  <a:pt x="10512274" y="5228900"/>
                </a:cubicBezTo>
                <a:cubicBezTo>
                  <a:pt x="10503189" y="5257541"/>
                  <a:pt x="10485252" y="5288904"/>
                  <a:pt x="10493673" y="5307932"/>
                </a:cubicBezTo>
                <a:cubicBezTo>
                  <a:pt x="10502048" y="5303981"/>
                  <a:pt x="10505933" y="5297786"/>
                  <a:pt x="10507476" y="5290687"/>
                </a:cubicBezTo>
                <a:close/>
                <a:moveTo>
                  <a:pt x="9340066" y="7937760"/>
                </a:moveTo>
                <a:cubicBezTo>
                  <a:pt x="9338828" y="7921013"/>
                  <a:pt x="9335799" y="7905333"/>
                  <a:pt x="9320939" y="7900350"/>
                </a:cubicBezTo>
                <a:cubicBezTo>
                  <a:pt x="9322641" y="7917064"/>
                  <a:pt x="9328253" y="7929748"/>
                  <a:pt x="9340066" y="7937760"/>
                </a:cubicBezTo>
                <a:close/>
                <a:moveTo>
                  <a:pt x="8319753" y="10251931"/>
                </a:moveTo>
                <a:cubicBezTo>
                  <a:pt x="8325027" y="10245724"/>
                  <a:pt x="8326363" y="10238274"/>
                  <a:pt x="8316812" y="10232191"/>
                </a:cubicBezTo>
                <a:cubicBezTo>
                  <a:pt x="8310326" y="10242576"/>
                  <a:pt x="8300960" y="10249865"/>
                  <a:pt x="8299072" y="10264213"/>
                </a:cubicBezTo>
                <a:cubicBezTo>
                  <a:pt x="8305269" y="10263103"/>
                  <a:pt x="8314479" y="10258139"/>
                  <a:pt x="8319753" y="10251931"/>
                </a:cubicBezTo>
                <a:close/>
                <a:moveTo>
                  <a:pt x="7918111" y="11161135"/>
                </a:moveTo>
                <a:lnTo>
                  <a:pt x="7914788" y="11133700"/>
                </a:lnTo>
                <a:lnTo>
                  <a:pt x="7914656" y="11132608"/>
                </a:lnTo>
                <a:cubicBezTo>
                  <a:pt x="7915528" y="11121048"/>
                  <a:pt x="7916402" y="11109488"/>
                  <a:pt x="7911200" y="11104081"/>
                </a:cubicBezTo>
                <a:cubicBezTo>
                  <a:pt x="7911146" y="11105573"/>
                  <a:pt x="7910776" y="11110294"/>
                  <a:pt x="7910443" y="11116434"/>
                </a:cubicBezTo>
                <a:lnTo>
                  <a:pt x="7909996" y="11134245"/>
                </a:lnTo>
                <a:lnTo>
                  <a:pt x="7909919" y="11137298"/>
                </a:lnTo>
                <a:cubicBezTo>
                  <a:pt x="7910122" y="11151632"/>
                  <a:pt x="7911904" y="11164403"/>
                  <a:pt x="7918111" y="11161135"/>
                </a:cubicBezTo>
                <a:close/>
                <a:moveTo>
                  <a:pt x="10238140" y="5910602"/>
                </a:moveTo>
                <a:cubicBezTo>
                  <a:pt x="10239682" y="5906364"/>
                  <a:pt x="10240299" y="5901374"/>
                  <a:pt x="10239736" y="5895423"/>
                </a:cubicBezTo>
                <a:cubicBezTo>
                  <a:pt x="10210662" y="5912689"/>
                  <a:pt x="10190689" y="5937966"/>
                  <a:pt x="10150479" y="5946771"/>
                </a:cubicBezTo>
                <a:cubicBezTo>
                  <a:pt x="10152030" y="5952247"/>
                  <a:pt x="10151157" y="5959962"/>
                  <a:pt x="10156834" y="5960370"/>
                </a:cubicBezTo>
                <a:cubicBezTo>
                  <a:pt x="10171172" y="5933065"/>
                  <a:pt x="10227341" y="5940269"/>
                  <a:pt x="10238140" y="5910602"/>
                </a:cubicBezTo>
                <a:close/>
                <a:moveTo>
                  <a:pt x="6851953" y="13581316"/>
                </a:moveTo>
                <a:cubicBezTo>
                  <a:pt x="6844939" y="13578727"/>
                  <a:pt x="6834432" y="13559813"/>
                  <a:pt x="6825794" y="13571286"/>
                </a:cubicBezTo>
                <a:cubicBezTo>
                  <a:pt x="6831150" y="13574164"/>
                  <a:pt x="6834097" y="13579033"/>
                  <a:pt x="6831747" y="13586659"/>
                </a:cubicBezTo>
                <a:cubicBezTo>
                  <a:pt x="6817919" y="13585647"/>
                  <a:pt x="6811539" y="13570085"/>
                  <a:pt x="6804141" y="13585675"/>
                </a:cubicBezTo>
                <a:cubicBezTo>
                  <a:pt x="6809747" y="13593758"/>
                  <a:pt x="6827343" y="13586242"/>
                  <a:pt x="6844832" y="13593970"/>
                </a:cubicBezTo>
                <a:cubicBezTo>
                  <a:pt x="6845813" y="13588288"/>
                  <a:pt x="6851686" y="13588843"/>
                  <a:pt x="6851953" y="13581316"/>
                </a:cubicBezTo>
                <a:close/>
                <a:moveTo>
                  <a:pt x="11516901" y="3027441"/>
                </a:moveTo>
                <a:cubicBezTo>
                  <a:pt x="11530758" y="3011095"/>
                  <a:pt x="11493663" y="2995726"/>
                  <a:pt x="11490044" y="3012000"/>
                </a:cubicBezTo>
                <a:cubicBezTo>
                  <a:pt x="11494799" y="3019718"/>
                  <a:pt x="11506466" y="3023341"/>
                  <a:pt x="11516901" y="3027441"/>
                </a:cubicBezTo>
                <a:close/>
                <a:moveTo>
                  <a:pt x="8088965" y="10786946"/>
                </a:moveTo>
                <a:cubicBezTo>
                  <a:pt x="8089278" y="10782287"/>
                  <a:pt x="8093231" y="10781998"/>
                  <a:pt x="8092482" y="10776423"/>
                </a:cubicBezTo>
                <a:cubicBezTo>
                  <a:pt x="8090152" y="10776262"/>
                  <a:pt x="8087516" y="10776455"/>
                  <a:pt x="8085186" y="10776295"/>
                </a:cubicBezTo>
                <a:cubicBezTo>
                  <a:pt x="8084873" y="10780954"/>
                  <a:pt x="8080920" y="10781244"/>
                  <a:pt x="8081669" y="10786818"/>
                </a:cubicBezTo>
                <a:cubicBezTo>
                  <a:pt x="8084000" y="10786979"/>
                  <a:pt x="8086635" y="10786786"/>
                  <a:pt x="8088965" y="10786946"/>
                </a:cubicBezTo>
                <a:close/>
                <a:moveTo>
                  <a:pt x="8121028" y="10715383"/>
                </a:moveTo>
                <a:cubicBezTo>
                  <a:pt x="8107704" y="10714373"/>
                  <a:pt x="8099740" y="10718599"/>
                  <a:pt x="8099921" y="10729845"/>
                </a:cubicBezTo>
                <a:cubicBezTo>
                  <a:pt x="8109704" y="10727804"/>
                  <a:pt x="8115946" y="10722710"/>
                  <a:pt x="8121028" y="10715383"/>
                </a:cubicBezTo>
                <a:close/>
                <a:moveTo>
                  <a:pt x="10638274" y="5018753"/>
                </a:moveTo>
                <a:cubicBezTo>
                  <a:pt x="10615887" y="4956311"/>
                  <a:pt x="10619154" y="4884286"/>
                  <a:pt x="10591657" y="4824177"/>
                </a:cubicBezTo>
                <a:cubicBezTo>
                  <a:pt x="10577264" y="4850981"/>
                  <a:pt x="10593128" y="4872786"/>
                  <a:pt x="10600189" y="4898355"/>
                </a:cubicBezTo>
                <a:cubicBezTo>
                  <a:pt x="10608777" y="4929700"/>
                  <a:pt x="10613386" y="4960818"/>
                  <a:pt x="10618085" y="4989424"/>
                </a:cubicBezTo>
                <a:cubicBezTo>
                  <a:pt x="10620197" y="5003112"/>
                  <a:pt x="10617018" y="5024156"/>
                  <a:pt x="10632050" y="5032839"/>
                </a:cubicBezTo>
                <a:close/>
                <a:moveTo>
                  <a:pt x="9316964" y="8011037"/>
                </a:moveTo>
                <a:cubicBezTo>
                  <a:pt x="9312282" y="7985659"/>
                  <a:pt x="9295804" y="7971440"/>
                  <a:pt x="9288937" y="7948090"/>
                </a:cubicBezTo>
                <a:cubicBezTo>
                  <a:pt x="9292573" y="7940334"/>
                  <a:pt x="9299305" y="7936565"/>
                  <a:pt x="9304540" y="7931501"/>
                </a:cubicBezTo>
                <a:cubicBezTo>
                  <a:pt x="9316197" y="7943736"/>
                  <a:pt x="9319070" y="7963639"/>
                  <a:pt x="9333775" y="7972842"/>
                </a:cubicBezTo>
                <a:cubicBezTo>
                  <a:pt x="9339907" y="7954616"/>
                  <a:pt x="9323536" y="7929159"/>
                  <a:pt x="9309124" y="7917594"/>
                </a:cubicBezTo>
                <a:cubicBezTo>
                  <a:pt x="9292471" y="7926309"/>
                  <a:pt x="9280947" y="7941199"/>
                  <a:pt x="9251038" y="7934986"/>
                </a:cubicBezTo>
                <a:cubicBezTo>
                  <a:pt x="9255652" y="7946805"/>
                  <a:pt x="9261521" y="7956667"/>
                  <a:pt x="9281480" y="7954722"/>
                </a:cubicBezTo>
                <a:cubicBezTo>
                  <a:pt x="9287919" y="7978566"/>
                  <a:pt x="9302639" y="7994320"/>
                  <a:pt x="9316964" y="8011037"/>
                </a:cubicBezTo>
                <a:close/>
                <a:moveTo>
                  <a:pt x="11347983" y="3416737"/>
                </a:moveTo>
                <a:cubicBezTo>
                  <a:pt x="11342812" y="3413432"/>
                  <a:pt x="11337559" y="3395305"/>
                  <a:pt x="11327913" y="3403280"/>
                </a:cubicBezTo>
                <a:cubicBezTo>
                  <a:pt x="11333512" y="3406773"/>
                  <a:pt x="11341226" y="3423948"/>
                  <a:pt x="11347983" y="3416737"/>
                </a:cubicBezTo>
                <a:close/>
                <a:moveTo>
                  <a:pt x="8299160" y="10317747"/>
                </a:moveTo>
                <a:cubicBezTo>
                  <a:pt x="8299728" y="10307790"/>
                  <a:pt x="8315574" y="10294414"/>
                  <a:pt x="8306329" y="10285830"/>
                </a:cubicBezTo>
                <a:cubicBezTo>
                  <a:pt x="8303589" y="10293300"/>
                  <a:pt x="8281616" y="10313070"/>
                  <a:pt x="8299160" y="10317747"/>
                </a:cubicBezTo>
                <a:close/>
                <a:moveTo>
                  <a:pt x="8114043" y="10737090"/>
                </a:moveTo>
                <a:cubicBezTo>
                  <a:pt x="8104681" y="10731484"/>
                  <a:pt x="8092591" y="10746941"/>
                  <a:pt x="8088819" y="10758477"/>
                </a:cubicBezTo>
                <a:cubicBezTo>
                  <a:pt x="8101542" y="10755889"/>
                  <a:pt x="8111383" y="10750200"/>
                  <a:pt x="8114043" y="10737090"/>
                </a:cubicBezTo>
                <a:close/>
                <a:moveTo>
                  <a:pt x="8272897" y="10377657"/>
                </a:moveTo>
                <a:cubicBezTo>
                  <a:pt x="8277768" y="10369202"/>
                  <a:pt x="8281952" y="10360058"/>
                  <a:pt x="8285061" y="10349835"/>
                </a:cubicBezTo>
                <a:cubicBezTo>
                  <a:pt x="8260125" y="10352304"/>
                  <a:pt x="8243087" y="10389232"/>
                  <a:pt x="8228143" y="10410145"/>
                </a:cubicBezTo>
                <a:cubicBezTo>
                  <a:pt x="8220038" y="10420978"/>
                  <a:pt x="8201467" y="10428934"/>
                  <a:pt x="8210403" y="10442166"/>
                </a:cubicBezTo>
                <a:cubicBezTo>
                  <a:pt x="8212237" y="10431458"/>
                  <a:pt x="8215758" y="10447397"/>
                  <a:pt x="8220918" y="10445701"/>
                </a:cubicBezTo>
                <a:cubicBezTo>
                  <a:pt x="8237485" y="10422192"/>
                  <a:pt x="8258285" y="10403023"/>
                  <a:pt x="8272897" y="10377657"/>
                </a:cubicBezTo>
                <a:close/>
                <a:moveTo>
                  <a:pt x="8248804" y="10435252"/>
                </a:moveTo>
                <a:cubicBezTo>
                  <a:pt x="8251408" y="10430354"/>
                  <a:pt x="8252944" y="10425532"/>
                  <a:pt x="8252760" y="10420919"/>
                </a:cubicBezTo>
                <a:cubicBezTo>
                  <a:pt x="8239793" y="10437392"/>
                  <a:pt x="8208365" y="10454543"/>
                  <a:pt x="8214103" y="10477922"/>
                </a:cubicBezTo>
                <a:cubicBezTo>
                  <a:pt x="8223563" y="10465339"/>
                  <a:pt x="8240992" y="10449947"/>
                  <a:pt x="8248804" y="10435252"/>
                </a:cubicBezTo>
                <a:close/>
                <a:moveTo>
                  <a:pt x="10481932" y="5381826"/>
                </a:moveTo>
                <a:cubicBezTo>
                  <a:pt x="10475245" y="5377340"/>
                  <a:pt x="10481211" y="5353448"/>
                  <a:pt x="10465741" y="5361917"/>
                </a:cubicBezTo>
                <a:cubicBezTo>
                  <a:pt x="10467933" y="5368497"/>
                  <a:pt x="10476117" y="5386907"/>
                  <a:pt x="10481932" y="5381826"/>
                </a:cubicBezTo>
                <a:close/>
                <a:moveTo>
                  <a:pt x="10753720" y="4766704"/>
                </a:moveTo>
                <a:cubicBezTo>
                  <a:pt x="10760936" y="4751525"/>
                  <a:pt x="10755232" y="4741352"/>
                  <a:pt x="10748486" y="4731228"/>
                </a:cubicBezTo>
                <a:cubicBezTo>
                  <a:pt x="10744584" y="4745831"/>
                  <a:pt x="10749246" y="4756054"/>
                  <a:pt x="10753720" y="4766704"/>
                </a:cubicBezTo>
                <a:close/>
                <a:moveTo>
                  <a:pt x="10565318" y="5202336"/>
                </a:moveTo>
                <a:cubicBezTo>
                  <a:pt x="10554571" y="5134327"/>
                  <a:pt x="10561909" y="5060011"/>
                  <a:pt x="10535167" y="4998195"/>
                </a:cubicBezTo>
                <a:cubicBezTo>
                  <a:pt x="10526635" y="5042894"/>
                  <a:pt x="10560446" y="5086405"/>
                  <a:pt x="10546544" y="5123639"/>
                </a:cubicBezTo>
                <a:cubicBezTo>
                  <a:pt x="10528452" y="5098799"/>
                  <a:pt x="10544623" y="5061046"/>
                  <a:pt x="10522221" y="5037883"/>
                </a:cubicBezTo>
                <a:cubicBezTo>
                  <a:pt x="10514354" y="5083386"/>
                  <a:pt x="10536224" y="5126221"/>
                  <a:pt x="10546430" y="5160830"/>
                </a:cubicBezTo>
                <a:cubicBezTo>
                  <a:pt x="10550675" y="5175460"/>
                  <a:pt x="10546208" y="5191341"/>
                  <a:pt x="10556982" y="5202735"/>
                </a:cubicBezTo>
                <a:cubicBezTo>
                  <a:pt x="10559731" y="5203439"/>
                  <a:pt x="10563809" y="5205751"/>
                  <a:pt x="10565318" y="5202336"/>
                </a:cubicBezTo>
                <a:close/>
                <a:moveTo>
                  <a:pt x="10586818" y="5153677"/>
                </a:moveTo>
                <a:cubicBezTo>
                  <a:pt x="10593871" y="5126173"/>
                  <a:pt x="10582651" y="5105399"/>
                  <a:pt x="10586625" y="5079094"/>
                </a:cubicBezTo>
                <a:cubicBezTo>
                  <a:pt x="10551651" y="5046295"/>
                  <a:pt x="10577827" y="4990514"/>
                  <a:pt x="10550048" y="4955281"/>
                </a:cubicBezTo>
                <a:cubicBezTo>
                  <a:pt x="10541907" y="4981786"/>
                  <a:pt x="10552997" y="5008624"/>
                  <a:pt x="10559402" y="5037985"/>
                </a:cubicBezTo>
                <a:cubicBezTo>
                  <a:pt x="10565381" y="5067157"/>
                  <a:pt x="10561040" y="5098911"/>
                  <a:pt x="10566632" y="5124342"/>
                </a:cubicBezTo>
                <a:cubicBezTo>
                  <a:pt x="10568731" y="5133442"/>
                  <a:pt x="10575019" y="5151525"/>
                  <a:pt x="10586818" y="5153677"/>
                </a:cubicBezTo>
                <a:close/>
                <a:moveTo>
                  <a:pt x="8454780" y="9980352"/>
                </a:moveTo>
                <a:cubicBezTo>
                  <a:pt x="8456649" y="9969692"/>
                  <a:pt x="8450555" y="9959616"/>
                  <a:pt x="8441456" y="9964821"/>
                </a:cubicBezTo>
                <a:cubicBezTo>
                  <a:pt x="8437743" y="9974933"/>
                  <a:pt x="8447447" y="9977228"/>
                  <a:pt x="8454780" y="9980352"/>
                </a:cubicBezTo>
                <a:close/>
                <a:moveTo>
                  <a:pt x="10967412" y="4294245"/>
                </a:moveTo>
                <a:lnTo>
                  <a:pt x="10966185" y="4289574"/>
                </a:lnTo>
                <a:lnTo>
                  <a:pt x="10962614" y="4275985"/>
                </a:lnTo>
                <a:cubicBezTo>
                  <a:pt x="10962332" y="4269417"/>
                  <a:pt x="10962180" y="4262842"/>
                  <a:pt x="10958598" y="4257687"/>
                </a:cubicBezTo>
                <a:cubicBezTo>
                  <a:pt x="10956383" y="4263854"/>
                  <a:pt x="10953029" y="4267986"/>
                  <a:pt x="10949150" y="4269845"/>
                </a:cubicBezTo>
                <a:cubicBezTo>
                  <a:pt x="10958564" y="4273621"/>
                  <a:pt x="10953838" y="4293830"/>
                  <a:pt x="10958605" y="4297420"/>
                </a:cubicBezTo>
                <a:lnTo>
                  <a:pt x="10965529" y="4294924"/>
                </a:lnTo>
                <a:close/>
                <a:moveTo>
                  <a:pt x="7918134" y="11196861"/>
                </a:moveTo>
                <a:cubicBezTo>
                  <a:pt x="7917692" y="11190939"/>
                  <a:pt x="7920027" y="11164633"/>
                  <a:pt x="7914537" y="11175292"/>
                </a:cubicBezTo>
                <a:cubicBezTo>
                  <a:pt x="7914980" y="11181214"/>
                  <a:pt x="7912341" y="11207873"/>
                  <a:pt x="7918134" y="11196861"/>
                </a:cubicBezTo>
                <a:close/>
                <a:moveTo>
                  <a:pt x="8821633" y="9155485"/>
                </a:moveTo>
                <a:cubicBezTo>
                  <a:pt x="8893224" y="9037261"/>
                  <a:pt x="8741920" y="8956645"/>
                  <a:pt x="8623593" y="8902834"/>
                </a:cubicBezTo>
                <a:cubicBezTo>
                  <a:pt x="8573625" y="8922552"/>
                  <a:pt x="8534005" y="8936140"/>
                  <a:pt x="8507509" y="8984579"/>
                </a:cubicBezTo>
                <a:cubicBezTo>
                  <a:pt x="8465692" y="9061929"/>
                  <a:pt x="8494516" y="9168453"/>
                  <a:pt x="8538017" y="9206023"/>
                </a:cubicBezTo>
                <a:cubicBezTo>
                  <a:pt x="8639852" y="9294854"/>
                  <a:pt x="8774752" y="9231617"/>
                  <a:pt x="8821633" y="9155485"/>
                </a:cubicBezTo>
                <a:close/>
                <a:moveTo>
                  <a:pt x="11001387" y="4226577"/>
                </a:moveTo>
                <a:cubicBezTo>
                  <a:pt x="10997599" y="4210357"/>
                  <a:pt x="10997193" y="4192825"/>
                  <a:pt x="10995634" y="4175740"/>
                </a:cubicBezTo>
                <a:lnTo>
                  <a:pt x="10985066" y="4135583"/>
                </a:lnTo>
                <a:lnTo>
                  <a:pt x="10982962" y="4127588"/>
                </a:lnTo>
                <a:cubicBezTo>
                  <a:pt x="10981235" y="4113045"/>
                  <a:pt x="10983813" y="4096831"/>
                  <a:pt x="10962595" y="4089498"/>
                </a:cubicBezTo>
                <a:cubicBezTo>
                  <a:pt x="10959363" y="4096236"/>
                  <a:pt x="10960639" y="4110070"/>
                  <a:pt x="10964352" y="4123002"/>
                </a:cubicBezTo>
                <a:lnTo>
                  <a:pt x="10977879" y="4146213"/>
                </a:lnTo>
                <a:lnTo>
                  <a:pt x="10980726" y="4151099"/>
                </a:lnTo>
                <a:lnTo>
                  <a:pt x="10981873" y="4161619"/>
                </a:lnTo>
                <a:lnTo>
                  <a:pt x="10983752" y="4178847"/>
                </a:lnTo>
                <a:cubicBezTo>
                  <a:pt x="10982823" y="4190176"/>
                  <a:pt x="10981350" y="4202157"/>
                  <a:pt x="10983517" y="4210515"/>
                </a:cubicBezTo>
                <a:cubicBezTo>
                  <a:pt x="10984992" y="4215249"/>
                  <a:pt x="10991562" y="4239588"/>
                  <a:pt x="11001387" y="4226577"/>
                </a:cubicBezTo>
                <a:close/>
                <a:moveTo>
                  <a:pt x="10911294" y="4432643"/>
                </a:moveTo>
                <a:cubicBezTo>
                  <a:pt x="10910288" y="4429008"/>
                  <a:pt x="10906981" y="4425250"/>
                  <a:pt x="10902291" y="4423178"/>
                </a:cubicBezTo>
                <a:cubicBezTo>
                  <a:pt x="10897476" y="4431769"/>
                  <a:pt x="10896967" y="4438689"/>
                  <a:pt x="10906485" y="4441364"/>
                </a:cubicBezTo>
                <a:cubicBezTo>
                  <a:pt x="10911003" y="4439787"/>
                  <a:pt x="10912299" y="4436277"/>
                  <a:pt x="10911294" y="4432643"/>
                </a:cubicBezTo>
                <a:close/>
                <a:moveTo>
                  <a:pt x="8227067" y="10511880"/>
                </a:moveTo>
                <a:cubicBezTo>
                  <a:pt x="8227556" y="10509873"/>
                  <a:pt x="8227040" y="10507968"/>
                  <a:pt x="8224842" y="10506227"/>
                </a:cubicBezTo>
                <a:cubicBezTo>
                  <a:pt x="8219726" y="10512877"/>
                  <a:pt x="8216428" y="10521709"/>
                  <a:pt x="8203431" y="10520338"/>
                </a:cubicBezTo>
                <a:cubicBezTo>
                  <a:pt x="8210132" y="10499692"/>
                  <a:pt x="8250920" y="10479550"/>
                  <a:pt x="8239105" y="10463221"/>
                </a:cubicBezTo>
                <a:cubicBezTo>
                  <a:pt x="8225879" y="10485000"/>
                  <a:pt x="8198611" y="10491604"/>
                  <a:pt x="8196094" y="10523845"/>
                </a:cubicBezTo>
                <a:cubicBezTo>
                  <a:pt x="8200995" y="10527455"/>
                  <a:pt x="8209239" y="10527188"/>
                  <a:pt x="8213837" y="10531151"/>
                </a:cubicBezTo>
                <a:cubicBezTo>
                  <a:pt x="8215096" y="10524863"/>
                  <a:pt x="8225602" y="10517905"/>
                  <a:pt x="8227067" y="10511880"/>
                </a:cubicBezTo>
                <a:close/>
                <a:moveTo>
                  <a:pt x="10612369" y="5115469"/>
                </a:moveTo>
                <a:cubicBezTo>
                  <a:pt x="10622131" y="5070292"/>
                  <a:pt x="10618356" y="5030360"/>
                  <a:pt x="10603319" y="4995145"/>
                </a:cubicBezTo>
                <a:cubicBezTo>
                  <a:pt x="10600548" y="5007186"/>
                  <a:pt x="10597311" y="5022592"/>
                  <a:pt x="10588333" y="5009441"/>
                </a:cubicBezTo>
                <a:cubicBezTo>
                  <a:pt x="10590363" y="5030236"/>
                  <a:pt x="10594942" y="5069504"/>
                  <a:pt x="10591340" y="5068423"/>
                </a:cubicBezTo>
                <a:cubicBezTo>
                  <a:pt x="10604984" y="5069859"/>
                  <a:pt x="10600930" y="5103272"/>
                  <a:pt x="10612369" y="5115469"/>
                </a:cubicBezTo>
                <a:close/>
                <a:moveTo>
                  <a:pt x="10747412" y="4809835"/>
                </a:moveTo>
                <a:cubicBezTo>
                  <a:pt x="10738891" y="4788723"/>
                  <a:pt x="10743103" y="4763033"/>
                  <a:pt x="10725591" y="4746112"/>
                </a:cubicBezTo>
                <a:cubicBezTo>
                  <a:pt x="10708849" y="4758612"/>
                  <a:pt x="10735493" y="4818343"/>
                  <a:pt x="10747412" y="4809835"/>
                </a:cubicBezTo>
                <a:close/>
                <a:moveTo>
                  <a:pt x="9319616" y="8046221"/>
                </a:moveTo>
                <a:cubicBezTo>
                  <a:pt x="9321678" y="8045154"/>
                  <a:pt x="9322841" y="8043111"/>
                  <a:pt x="9322351" y="8039638"/>
                </a:cubicBezTo>
                <a:cubicBezTo>
                  <a:pt x="9316789" y="8033970"/>
                  <a:pt x="9303045" y="8037795"/>
                  <a:pt x="9297242" y="8041497"/>
                </a:cubicBezTo>
                <a:cubicBezTo>
                  <a:pt x="9299166" y="8043812"/>
                  <a:pt x="9313430" y="8049423"/>
                  <a:pt x="9319616" y="8046221"/>
                </a:cubicBezTo>
                <a:close/>
                <a:moveTo>
                  <a:pt x="10659607" y="5025293"/>
                </a:moveTo>
                <a:cubicBezTo>
                  <a:pt x="10662324" y="5016114"/>
                  <a:pt x="10654858" y="5004014"/>
                  <a:pt x="10657360" y="4994023"/>
                </a:cubicBezTo>
                <a:cubicBezTo>
                  <a:pt x="10672040" y="4968877"/>
                  <a:pt x="10654699" y="4942337"/>
                  <a:pt x="10650337" y="4916431"/>
                </a:cubicBezTo>
                <a:cubicBezTo>
                  <a:pt x="10646887" y="4896539"/>
                  <a:pt x="10649976" y="4878006"/>
                  <a:pt x="10641088" y="4862345"/>
                </a:cubicBezTo>
                <a:cubicBezTo>
                  <a:pt x="10639972" y="4825627"/>
                  <a:pt x="10637172" y="4775411"/>
                  <a:pt x="10615147" y="4751394"/>
                </a:cubicBezTo>
                <a:cubicBezTo>
                  <a:pt x="10600302" y="4812691"/>
                  <a:pt x="10646795" y="4850581"/>
                  <a:pt x="10636257" y="4910210"/>
                </a:cubicBezTo>
                <a:cubicBezTo>
                  <a:pt x="10634182" y="4914905"/>
                  <a:pt x="10628964" y="4910558"/>
                  <a:pt x="10626413" y="4914023"/>
                </a:cubicBezTo>
                <a:cubicBezTo>
                  <a:pt x="10637243" y="4952992"/>
                  <a:pt x="10630418" y="4998445"/>
                  <a:pt x="10652749" y="5033312"/>
                </a:cubicBezTo>
                <a:cubicBezTo>
                  <a:pt x="10656664" y="5031088"/>
                  <a:pt x="10658701" y="5028352"/>
                  <a:pt x="10659607" y="5025293"/>
                </a:cubicBezTo>
                <a:close/>
                <a:moveTo>
                  <a:pt x="10792714" y="4725771"/>
                </a:moveTo>
                <a:cubicBezTo>
                  <a:pt x="10797856" y="4715287"/>
                  <a:pt x="10795803" y="4707238"/>
                  <a:pt x="10796450" y="4698850"/>
                </a:cubicBezTo>
                <a:lnTo>
                  <a:pt x="10764877" y="4684899"/>
                </a:lnTo>
                <a:cubicBezTo>
                  <a:pt x="10759326" y="4704386"/>
                  <a:pt x="10787616" y="4710763"/>
                  <a:pt x="10792714" y="4725771"/>
                </a:cubicBezTo>
                <a:close/>
                <a:moveTo>
                  <a:pt x="11041101" y="4165526"/>
                </a:moveTo>
                <a:cubicBezTo>
                  <a:pt x="11047305" y="4137645"/>
                  <a:pt x="11052021" y="4095836"/>
                  <a:pt x="11033878" y="4087309"/>
                </a:cubicBezTo>
                <a:cubicBezTo>
                  <a:pt x="11040001" y="4097670"/>
                  <a:pt x="11038317" y="4110706"/>
                  <a:pt x="11029065" y="4127033"/>
                </a:cubicBezTo>
                <a:cubicBezTo>
                  <a:pt x="11042609" y="4130976"/>
                  <a:pt x="11034356" y="4150807"/>
                  <a:pt x="11041101" y="4165526"/>
                </a:cubicBezTo>
                <a:close/>
                <a:moveTo>
                  <a:pt x="10967749" y="4331971"/>
                </a:moveTo>
                <a:lnTo>
                  <a:pt x="10961858" y="4324861"/>
                </a:lnTo>
                <a:lnTo>
                  <a:pt x="10956658" y="4318585"/>
                </a:lnTo>
                <a:cubicBezTo>
                  <a:pt x="10953188" y="4324708"/>
                  <a:pt x="10952593" y="4329804"/>
                  <a:pt x="10953765" y="4334213"/>
                </a:cubicBezTo>
                <a:lnTo>
                  <a:pt x="10959637" y="4342974"/>
                </a:lnTo>
                <a:lnTo>
                  <a:pt x="10961481" y="4345725"/>
                </a:lnTo>
                <a:cubicBezTo>
                  <a:pt x="10966376" y="4343294"/>
                  <a:pt x="10968509" y="4337602"/>
                  <a:pt x="10967749" y="4331971"/>
                </a:cubicBezTo>
                <a:close/>
                <a:moveTo>
                  <a:pt x="11065832" y="4111444"/>
                </a:moveTo>
                <a:cubicBezTo>
                  <a:pt x="11067250" y="4097046"/>
                  <a:pt x="11056313" y="4078338"/>
                  <a:pt x="11052083" y="4074938"/>
                </a:cubicBezTo>
                <a:cubicBezTo>
                  <a:pt x="11074425" y="4075113"/>
                  <a:pt x="11050279" y="4040966"/>
                  <a:pt x="11054081" y="4050812"/>
                </a:cubicBezTo>
                <a:cubicBezTo>
                  <a:pt x="11052669" y="4056313"/>
                  <a:pt x="11057408" y="4059427"/>
                  <a:pt x="11056611" y="4064690"/>
                </a:cubicBezTo>
                <a:cubicBezTo>
                  <a:pt x="11046009" y="4065619"/>
                  <a:pt x="11046583" y="4068935"/>
                  <a:pt x="11037623" y="4060383"/>
                </a:cubicBezTo>
                <a:cubicBezTo>
                  <a:pt x="11028126" y="4071498"/>
                  <a:pt x="11048386" y="4071773"/>
                  <a:pt x="11040119" y="4082411"/>
                </a:cubicBezTo>
                <a:cubicBezTo>
                  <a:pt x="11044808" y="4084483"/>
                  <a:pt x="11048736" y="4083666"/>
                  <a:pt x="11052475" y="4083277"/>
                </a:cubicBezTo>
                <a:cubicBezTo>
                  <a:pt x="11052922" y="4097255"/>
                  <a:pt x="11042727" y="4115717"/>
                  <a:pt x="11059591" y="4123679"/>
                </a:cubicBezTo>
                <a:cubicBezTo>
                  <a:pt x="11063515" y="4120564"/>
                  <a:pt x="11065360" y="4116243"/>
                  <a:pt x="11065832" y="4111444"/>
                </a:cubicBezTo>
                <a:close/>
                <a:moveTo>
                  <a:pt x="6367651" y="14756380"/>
                </a:moveTo>
                <a:cubicBezTo>
                  <a:pt x="6319062" y="14712961"/>
                  <a:pt x="6267021" y="14671589"/>
                  <a:pt x="6215972" y="14629124"/>
                </a:cubicBezTo>
                <a:cubicBezTo>
                  <a:pt x="6209780" y="14635066"/>
                  <a:pt x="6203350" y="14640393"/>
                  <a:pt x="6198107" y="14648797"/>
                </a:cubicBezTo>
                <a:cubicBezTo>
                  <a:pt x="6249107" y="14690219"/>
                  <a:pt x="6321207" y="14723098"/>
                  <a:pt x="6362555" y="14767912"/>
                </a:cubicBezTo>
                <a:close/>
                <a:moveTo>
                  <a:pt x="8848903" y="9141029"/>
                </a:moveTo>
                <a:cubicBezTo>
                  <a:pt x="8823361" y="9218434"/>
                  <a:pt x="8704407" y="9283619"/>
                  <a:pt x="8641325" y="9273077"/>
                </a:cubicBezTo>
                <a:cubicBezTo>
                  <a:pt x="8584535" y="9263276"/>
                  <a:pt x="8517655" y="9220983"/>
                  <a:pt x="8490353" y="9168652"/>
                </a:cubicBezTo>
                <a:cubicBezTo>
                  <a:pt x="8472076" y="9135090"/>
                  <a:pt x="8461556" y="9075903"/>
                  <a:pt x="8466600" y="9041432"/>
                </a:cubicBezTo>
                <a:cubicBezTo>
                  <a:pt x="8487481" y="8900801"/>
                  <a:pt x="8621749" y="8828620"/>
                  <a:pt x="8757829" y="8913723"/>
                </a:cubicBezTo>
                <a:cubicBezTo>
                  <a:pt x="8774170" y="8924001"/>
                  <a:pt x="8812319" y="8958697"/>
                  <a:pt x="8819195" y="8967342"/>
                </a:cubicBezTo>
                <a:cubicBezTo>
                  <a:pt x="8846610" y="9004431"/>
                  <a:pt x="8871718" y="9072103"/>
                  <a:pt x="8848903" y="9141029"/>
                </a:cubicBezTo>
                <a:close/>
                <a:moveTo>
                  <a:pt x="8125069" y="10780109"/>
                </a:moveTo>
                <a:cubicBezTo>
                  <a:pt x="8128208" y="10774861"/>
                  <a:pt x="8130455" y="10768797"/>
                  <a:pt x="8131475" y="10761975"/>
                </a:cubicBezTo>
                <a:cubicBezTo>
                  <a:pt x="8109973" y="10771167"/>
                  <a:pt x="8107839" y="10800135"/>
                  <a:pt x="8078448" y="10801295"/>
                </a:cubicBezTo>
                <a:cubicBezTo>
                  <a:pt x="8073236" y="10798034"/>
                  <a:pt x="8067109" y="10795834"/>
                  <a:pt x="8067431" y="10786868"/>
                </a:cubicBezTo>
                <a:cubicBezTo>
                  <a:pt x="8070948" y="10776344"/>
                  <a:pt x="8081596" y="10772584"/>
                  <a:pt x="8078286" y="10754943"/>
                </a:cubicBezTo>
                <a:cubicBezTo>
                  <a:pt x="8063578" y="10761982"/>
                  <a:pt x="8053342" y="10762401"/>
                  <a:pt x="8042571" y="10751268"/>
                </a:cubicBezTo>
                <a:cubicBezTo>
                  <a:pt x="8037395" y="10813658"/>
                  <a:pt x="8103094" y="10816849"/>
                  <a:pt x="8125069" y="10780109"/>
                </a:cubicBezTo>
                <a:close/>
                <a:moveTo>
                  <a:pt x="8294672" y="10400200"/>
                </a:moveTo>
                <a:cubicBezTo>
                  <a:pt x="8297987" y="10394465"/>
                  <a:pt x="8299884" y="10388420"/>
                  <a:pt x="8299387" y="10381846"/>
                </a:cubicBezTo>
                <a:cubicBezTo>
                  <a:pt x="8283735" y="10402149"/>
                  <a:pt x="8249876" y="10422120"/>
                  <a:pt x="8252928" y="10449330"/>
                </a:cubicBezTo>
                <a:cubicBezTo>
                  <a:pt x="8262015" y="10431815"/>
                  <a:pt x="8284725" y="10417404"/>
                  <a:pt x="8294672" y="10400200"/>
                </a:cubicBezTo>
                <a:close/>
                <a:moveTo>
                  <a:pt x="8273796" y="10459157"/>
                </a:moveTo>
                <a:cubicBezTo>
                  <a:pt x="8275366" y="10455883"/>
                  <a:pt x="8275822" y="10452627"/>
                  <a:pt x="8274423" y="10449424"/>
                </a:cubicBezTo>
                <a:cubicBezTo>
                  <a:pt x="8268843" y="10463048"/>
                  <a:pt x="8241166" y="10472986"/>
                  <a:pt x="8249594" y="10488239"/>
                </a:cubicBezTo>
                <a:cubicBezTo>
                  <a:pt x="8254347" y="10478971"/>
                  <a:pt x="8269086" y="10468979"/>
                  <a:pt x="8273796" y="10459157"/>
                </a:cubicBezTo>
                <a:close/>
                <a:moveTo>
                  <a:pt x="6391803" y="14723341"/>
                </a:moveTo>
                <a:cubicBezTo>
                  <a:pt x="6394941" y="14716240"/>
                  <a:pt x="6397638" y="14708116"/>
                  <a:pt x="6400990" y="14701684"/>
                </a:cubicBezTo>
                <a:cubicBezTo>
                  <a:pt x="6351038" y="14664809"/>
                  <a:pt x="6297159" y="14628751"/>
                  <a:pt x="6252317" y="14589539"/>
                </a:cubicBezTo>
                <a:cubicBezTo>
                  <a:pt x="6242294" y="14598384"/>
                  <a:pt x="6233551" y="14607793"/>
                  <a:pt x="6224904" y="14619288"/>
                </a:cubicBezTo>
                <a:cubicBezTo>
                  <a:pt x="6280965" y="14657330"/>
                  <a:pt x="6326995" y="14699620"/>
                  <a:pt x="6379980" y="14738856"/>
                </a:cubicBezTo>
                <a:cubicBezTo>
                  <a:pt x="6385089" y="14736518"/>
                  <a:pt x="6388666" y="14730441"/>
                  <a:pt x="6391803" y="14723341"/>
                </a:cubicBezTo>
                <a:close/>
                <a:moveTo>
                  <a:pt x="10564242" y="5280946"/>
                </a:moveTo>
                <a:cubicBezTo>
                  <a:pt x="10562827" y="5259910"/>
                  <a:pt x="10567915" y="5221849"/>
                  <a:pt x="10540914" y="5220635"/>
                </a:cubicBezTo>
                <a:cubicBezTo>
                  <a:pt x="10551935" y="5237241"/>
                  <a:pt x="10544009" y="5277109"/>
                  <a:pt x="10564242" y="5280946"/>
                </a:cubicBezTo>
                <a:close/>
                <a:moveTo>
                  <a:pt x="10599513" y="5201119"/>
                </a:moveTo>
                <a:cubicBezTo>
                  <a:pt x="10605399" y="5184334"/>
                  <a:pt x="10600826" y="5171601"/>
                  <a:pt x="10592373" y="5160724"/>
                </a:cubicBezTo>
                <a:cubicBezTo>
                  <a:pt x="10586676" y="5177081"/>
                  <a:pt x="10585284" y="5191772"/>
                  <a:pt x="10599513" y="5201119"/>
                </a:cubicBezTo>
                <a:close/>
                <a:moveTo>
                  <a:pt x="10683585" y="5012538"/>
                </a:moveTo>
                <a:cubicBezTo>
                  <a:pt x="10684087" y="5003504"/>
                  <a:pt x="10675695" y="4990900"/>
                  <a:pt x="10675571" y="4981661"/>
                </a:cubicBezTo>
                <a:cubicBezTo>
                  <a:pt x="10680879" y="4983497"/>
                  <a:pt x="10687328" y="4987367"/>
                  <a:pt x="10689017" y="4978929"/>
                </a:cubicBezTo>
                <a:lnTo>
                  <a:pt x="10683775" y="4942872"/>
                </a:lnTo>
                <a:lnTo>
                  <a:pt x="10674640" y="4880039"/>
                </a:lnTo>
                <a:cubicBezTo>
                  <a:pt x="10667641" y="4847547"/>
                  <a:pt x="10659656" y="4815703"/>
                  <a:pt x="10654337" y="4785036"/>
                </a:cubicBezTo>
                <a:cubicBezTo>
                  <a:pt x="10650600" y="4763488"/>
                  <a:pt x="10654713" y="4735713"/>
                  <a:pt x="10632517" y="4721314"/>
                </a:cubicBezTo>
                <a:cubicBezTo>
                  <a:pt x="10627489" y="4765010"/>
                  <a:pt x="10647270" y="4803342"/>
                  <a:pt x="10653743" y="4842936"/>
                </a:cubicBezTo>
                <a:lnTo>
                  <a:pt x="10672544" y="4964620"/>
                </a:lnTo>
                <a:lnTo>
                  <a:pt x="10673032" y="4967785"/>
                </a:lnTo>
                <a:lnTo>
                  <a:pt x="10671251" y="4967123"/>
                </a:lnTo>
                <a:lnTo>
                  <a:pt x="10667126" y="4965590"/>
                </a:lnTo>
                <a:cubicBezTo>
                  <a:pt x="10664447" y="4965649"/>
                  <a:pt x="10669512" y="4971714"/>
                  <a:pt x="10664904" y="4976948"/>
                </a:cubicBezTo>
                <a:lnTo>
                  <a:pt x="10665320" y="4978608"/>
                </a:lnTo>
                <a:lnTo>
                  <a:pt x="10670508" y="4999322"/>
                </a:lnTo>
                <a:cubicBezTo>
                  <a:pt x="10670684" y="5007436"/>
                  <a:pt x="10671422" y="5015287"/>
                  <a:pt x="10679484" y="5020125"/>
                </a:cubicBezTo>
                <a:cubicBezTo>
                  <a:pt x="10682263" y="5018164"/>
                  <a:pt x="10683418" y="5015549"/>
                  <a:pt x="10683585" y="5012538"/>
                </a:cubicBezTo>
                <a:close/>
                <a:moveTo>
                  <a:pt x="10291844" y="5899311"/>
                </a:moveTo>
                <a:cubicBezTo>
                  <a:pt x="10255345" y="5970728"/>
                  <a:pt x="10149009" y="6010582"/>
                  <a:pt x="10075190" y="5992031"/>
                </a:cubicBezTo>
                <a:cubicBezTo>
                  <a:pt x="9979281" y="5968141"/>
                  <a:pt x="9888910" y="5819344"/>
                  <a:pt x="9951042" y="5693552"/>
                </a:cubicBezTo>
                <a:cubicBezTo>
                  <a:pt x="9977104" y="5640125"/>
                  <a:pt x="10027985" y="5596066"/>
                  <a:pt x="10110529" y="5592825"/>
                </a:cubicBezTo>
                <a:cubicBezTo>
                  <a:pt x="10110185" y="5442666"/>
                  <a:pt x="10146047" y="5283454"/>
                  <a:pt x="10154671" y="5139993"/>
                </a:cubicBezTo>
                <a:cubicBezTo>
                  <a:pt x="10157430" y="5101909"/>
                  <a:pt x="10144700" y="5061450"/>
                  <a:pt x="10177366" y="5033864"/>
                </a:cubicBezTo>
                <a:cubicBezTo>
                  <a:pt x="10209781" y="5033162"/>
                  <a:pt x="10229457" y="5047371"/>
                  <a:pt x="10250607" y="5059769"/>
                </a:cubicBezTo>
                <a:cubicBezTo>
                  <a:pt x="10241924" y="5248331"/>
                  <a:pt x="10231437" y="5435419"/>
                  <a:pt x="10186256" y="5594269"/>
                </a:cubicBezTo>
                <a:cubicBezTo>
                  <a:pt x="10206132" y="5610447"/>
                  <a:pt x="10232519" y="5615673"/>
                  <a:pt x="10251350" y="5634611"/>
                </a:cubicBezTo>
                <a:cubicBezTo>
                  <a:pt x="10302650" y="5685997"/>
                  <a:pt x="10337667" y="5812010"/>
                  <a:pt x="10291844" y="5899311"/>
                </a:cubicBezTo>
                <a:close/>
                <a:moveTo>
                  <a:pt x="8483970" y="9996113"/>
                </a:moveTo>
                <a:cubicBezTo>
                  <a:pt x="8482168" y="9994632"/>
                  <a:pt x="8471009" y="9982933"/>
                  <a:pt x="8468249" y="9992620"/>
                </a:cubicBezTo>
                <a:cubicBezTo>
                  <a:pt x="8470517" y="9994121"/>
                  <a:pt x="8480744" y="10005779"/>
                  <a:pt x="8483970" y="9996113"/>
                </a:cubicBezTo>
                <a:close/>
                <a:moveTo>
                  <a:pt x="10946459" y="4425851"/>
                </a:moveTo>
                <a:cubicBezTo>
                  <a:pt x="10932712" y="4413142"/>
                  <a:pt x="10941104" y="4391842"/>
                  <a:pt x="10940461" y="4373695"/>
                </a:cubicBezTo>
                <a:cubicBezTo>
                  <a:pt x="10932770" y="4374379"/>
                  <a:pt x="10929522" y="4370775"/>
                  <a:pt x="10926307" y="4366229"/>
                </a:cubicBezTo>
                <a:lnTo>
                  <a:pt x="10919564" y="4359887"/>
                </a:lnTo>
                <a:lnTo>
                  <a:pt x="10912359" y="4353112"/>
                </a:lnTo>
                <a:cubicBezTo>
                  <a:pt x="10910229" y="4361102"/>
                  <a:pt x="10909818" y="4368449"/>
                  <a:pt x="10910451" y="4375395"/>
                </a:cubicBezTo>
                <a:lnTo>
                  <a:pt x="10912625" y="4385314"/>
                </a:lnTo>
                <a:lnTo>
                  <a:pt x="10914809" y="4395280"/>
                </a:lnTo>
                <a:cubicBezTo>
                  <a:pt x="10918906" y="4408063"/>
                  <a:pt x="10924487" y="4420226"/>
                  <a:pt x="10926165" y="4433727"/>
                </a:cubicBezTo>
                <a:cubicBezTo>
                  <a:pt x="10930553" y="4424948"/>
                  <a:pt x="10942070" y="4434630"/>
                  <a:pt x="10946459" y="4425851"/>
                </a:cubicBezTo>
                <a:close/>
                <a:moveTo>
                  <a:pt x="11033626" y="4228572"/>
                </a:moveTo>
                <a:cubicBezTo>
                  <a:pt x="11041033" y="4212961"/>
                  <a:pt x="11032877" y="4203743"/>
                  <a:pt x="11023491" y="4195002"/>
                </a:cubicBezTo>
                <a:cubicBezTo>
                  <a:pt x="11022441" y="4159323"/>
                  <a:pt x="11031588" y="4136314"/>
                  <a:pt x="11011194" y="4110971"/>
                </a:cubicBezTo>
                <a:cubicBezTo>
                  <a:pt x="11003927" y="4125113"/>
                  <a:pt x="10996259" y="4095186"/>
                  <a:pt x="10988796" y="4105158"/>
                </a:cubicBezTo>
                <a:cubicBezTo>
                  <a:pt x="10995156" y="4116134"/>
                  <a:pt x="10987987" y="4132360"/>
                  <a:pt x="11007261" y="4138325"/>
                </a:cubicBezTo>
                <a:cubicBezTo>
                  <a:pt x="11013510" y="4169157"/>
                  <a:pt x="10998661" y="4208529"/>
                  <a:pt x="11033626" y="4228572"/>
                </a:cubicBezTo>
                <a:close/>
                <a:moveTo>
                  <a:pt x="8462023" y="10049325"/>
                </a:moveTo>
                <a:cubicBezTo>
                  <a:pt x="8462437" y="10029261"/>
                  <a:pt x="8468628" y="10005247"/>
                  <a:pt x="8450336" y="9996503"/>
                </a:cubicBezTo>
                <a:cubicBezTo>
                  <a:pt x="8440196" y="10014740"/>
                  <a:pt x="8462662" y="10024133"/>
                  <a:pt x="8449630" y="10033836"/>
                </a:cubicBezTo>
                <a:cubicBezTo>
                  <a:pt x="8430753" y="10017127"/>
                  <a:pt x="8446413" y="9979517"/>
                  <a:pt x="8419855" y="9967609"/>
                </a:cubicBezTo>
                <a:cubicBezTo>
                  <a:pt x="8415815" y="9985179"/>
                  <a:pt x="8438056" y="9999700"/>
                  <a:pt x="8421090" y="10013900"/>
                </a:cubicBezTo>
                <a:cubicBezTo>
                  <a:pt x="8437436" y="10024426"/>
                  <a:pt x="8439413" y="10043195"/>
                  <a:pt x="8462023" y="10049325"/>
                </a:cubicBezTo>
                <a:close/>
                <a:moveTo>
                  <a:pt x="9000255" y="8833342"/>
                </a:moveTo>
                <a:cubicBezTo>
                  <a:pt x="8968142" y="8887680"/>
                  <a:pt x="8909736" y="8873125"/>
                  <a:pt x="8871239" y="8909811"/>
                </a:cubicBezTo>
                <a:cubicBezTo>
                  <a:pt x="8849872" y="8891677"/>
                  <a:pt x="8832263" y="8916625"/>
                  <a:pt x="8823004" y="8899750"/>
                </a:cubicBezTo>
                <a:cubicBezTo>
                  <a:pt x="8867081" y="8848141"/>
                  <a:pt x="8928720" y="8841624"/>
                  <a:pt x="8984770" y="8821386"/>
                </a:cubicBezTo>
                <a:cubicBezTo>
                  <a:pt x="8992777" y="8823901"/>
                  <a:pt x="8991636" y="8831068"/>
                  <a:pt x="9000255" y="8833342"/>
                </a:cubicBezTo>
                <a:close/>
                <a:moveTo>
                  <a:pt x="11562796" y="3034443"/>
                </a:moveTo>
                <a:cubicBezTo>
                  <a:pt x="11567228" y="3022103"/>
                  <a:pt x="11548492" y="3014845"/>
                  <a:pt x="11539971" y="3020272"/>
                </a:cubicBezTo>
                <a:cubicBezTo>
                  <a:pt x="11532937" y="3035037"/>
                  <a:pt x="11555080" y="3039203"/>
                  <a:pt x="11562796" y="3034443"/>
                </a:cubicBezTo>
                <a:close/>
                <a:moveTo>
                  <a:pt x="6894798" y="13599738"/>
                </a:moveTo>
                <a:cubicBezTo>
                  <a:pt x="6896256" y="13595285"/>
                  <a:pt x="6897098" y="13591070"/>
                  <a:pt x="6898129" y="13586429"/>
                </a:cubicBezTo>
                <a:cubicBezTo>
                  <a:pt x="6894955" y="13585535"/>
                  <a:pt x="6892207" y="13584831"/>
                  <a:pt x="6888844" y="13584365"/>
                </a:cubicBezTo>
                <a:cubicBezTo>
                  <a:pt x="6887813" y="13589006"/>
                  <a:pt x="6886971" y="13593220"/>
                  <a:pt x="6885940" y="13597861"/>
                </a:cubicBezTo>
                <a:cubicBezTo>
                  <a:pt x="6889114" y="13598755"/>
                  <a:pt x="6892050" y="13599033"/>
                  <a:pt x="6894798" y="13599738"/>
                </a:cubicBezTo>
                <a:close/>
                <a:moveTo>
                  <a:pt x="8624649" y="9684703"/>
                </a:moveTo>
                <a:cubicBezTo>
                  <a:pt x="8625217" y="9682393"/>
                  <a:pt x="8625806" y="9679617"/>
                  <a:pt x="8626395" y="9676841"/>
                </a:cubicBezTo>
                <a:cubicBezTo>
                  <a:pt x="8623619" y="9676252"/>
                  <a:pt x="8620864" y="9675196"/>
                  <a:pt x="8618555" y="9674628"/>
                </a:cubicBezTo>
                <a:cubicBezTo>
                  <a:pt x="8617966" y="9677404"/>
                  <a:pt x="8617377" y="9680181"/>
                  <a:pt x="8616808" y="9682491"/>
                </a:cubicBezTo>
                <a:cubicBezTo>
                  <a:pt x="8619098" y="9683526"/>
                  <a:pt x="8621873" y="9684115"/>
                  <a:pt x="8624649" y="9684703"/>
                </a:cubicBezTo>
                <a:close/>
                <a:moveTo>
                  <a:pt x="10969721" y="4379781"/>
                </a:moveTo>
                <a:cubicBezTo>
                  <a:pt x="10973223" y="4370179"/>
                  <a:pt x="10968232" y="4357256"/>
                  <a:pt x="10958462" y="4352557"/>
                </a:cubicBezTo>
                <a:cubicBezTo>
                  <a:pt x="10956163" y="4365832"/>
                  <a:pt x="10955283" y="4378202"/>
                  <a:pt x="10963251" y="4387847"/>
                </a:cubicBezTo>
                <a:cubicBezTo>
                  <a:pt x="10966443" y="4385812"/>
                  <a:pt x="10968554" y="4382981"/>
                  <a:pt x="10969721" y="4379781"/>
                </a:cubicBezTo>
                <a:close/>
                <a:moveTo>
                  <a:pt x="11047790" y="4205739"/>
                </a:moveTo>
                <a:cubicBezTo>
                  <a:pt x="11045973" y="4193708"/>
                  <a:pt x="11051961" y="4179001"/>
                  <a:pt x="11038082" y="4172358"/>
                </a:cubicBezTo>
                <a:cubicBezTo>
                  <a:pt x="11028404" y="4188497"/>
                  <a:pt x="11043939" y="4194851"/>
                  <a:pt x="11047790" y="4205739"/>
                </a:cubicBezTo>
                <a:close/>
                <a:moveTo>
                  <a:pt x="8338073" y="10342688"/>
                </a:moveTo>
                <a:cubicBezTo>
                  <a:pt x="8337700" y="10315945"/>
                  <a:pt x="8339504" y="10287391"/>
                  <a:pt x="8327739" y="10271720"/>
                </a:cubicBezTo>
                <a:cubicBezTo>
                  <a:pt x="8321900" y="10290650"/>
                  <a:pt x="8309097" y="10339831"/>
                  <a:pt x="8338073" y="10342688"/>
                </a:cubicBezTo>
                <a:close/>
                <a:moveTo>
                  <a:pt x="6909050" y="13579021"/>
                </a:moveTo>
                <a:cubicBezTo>
                  <a:pt x="6911201" y="13567230"/>
                  <a:pt x="6916804" y="13553395"/>
                  <a:pt x="6905386" y="13550389"/>
                </a:cubicBezTo>
                <a:cubicBezTo>
                  <a:pt x="6897064" y="13555377"/>
                  <a:pt x="6890917" y="13579673"/>
                  <a:pt x="6909050" y="13579021"/>
                </a:cubicBezTo>
                <a:close/>
                <a:moveTo>
                  <a:pt x="10617485" y="5188145"/>
                </a:moveTo>
                <a:cubicBezTo>
                  <a:pt x="10623084" y="5169701"/>
                  <a:pt x="10620069" y="5154595"/>
                  <a:pt x="10603519" y="5144732"/>
                </a:cubicBezTo>
                <a:cubicBezTo>
                  <a:pt x="10598863" y="5161040"/>
                  <a:pt x="10606086" y="5172394"/>
                  <a:pt x="10605736" y="5187034"/>
                </a:cubicBezTo>
                <a:cubicBezTo>
                  <a:pt x="10610241" y="5189534"/>
                  <a:pt x="10613555" y="5188958"/>
                  <a:pt x="10617485" y="5188145"/>
                </a:cubicBezTo>
                <a:close/>
                <a:moveTo>
                  <a:pt x="10712546" y="4972998"/>
                </a:moveTo>
                <a:lnTo>
                  <a:pt x="10705991" y="4899851"/>
                </a:lnTo>
                <a:lnTo>
                  <a:pt x="10705055" y="4889396"/>
                </a:lnTo>
                <a:cubicBezTo>
                  <a:pt x="10699998" y="4862609"/>
                  <a:pt x="10693352" y="4836968"/>
                  <a:pt x="10688022" y="4812674"/>
                </a:cubicBezTo>
                <a:cubicBezTo>
                  <a:pt x="10684343" y="4796764"/>
                  <a:pt x="10684248" y="4772742"/>
                  <a:pt x="10668501" y="4762213"/>
                </a:cubicBezTo>
                <a:cubicBezTo>
                  <a:pt x="10654674" y="4787736"/>
                  <a:pt x="10672213" y="4818445"/>
                  <a:pt x="10677667" y="4845344"/>
                </a:cubicBezTo>
                <a:lnTo>
                  <a:pt x="10691134" y="4928622"/>
                </a:lnTo>
                <a:lnTo>
                  <a:pt x="10692150" y="4934906"/>
                </a:lnTo>
                <a:cubicBezTo>
                  <a:pt x="10708650" y="4943727"/>
                  <a:pt x="10702386" y="4961367"/>
                  <a:pt x="10712546" y="4972998"/>
                </a:cubicBezTo>
                <a:close/>
                <a:moveTo>
                  <a:pt x="10812319" y="4747188"/>
                </a:moveTo>
                <a:cubicBezTo>
                  <a:pt x="10810495" y="4735157"/>
                  <a:pt x="10816481" y="4720456"/>
                  <a:pt x="10802163" y="4713619"/>
                </a:cubicBezTo>
                <a:cubicBezTo>
                  <a:pt x="10796832" y="4724529"/>
                  <a:pt x="10806030" y="4729103"/>
                  <a:pt x="10798239" y="4740967"/>
                </a:cubicBezTo>
                <a:close/>
                <a:moveTo>
                  <a:pt x="6889202" y="13626826"/>
                </a:moveTo>
                <a:cubicBezTo>
                  <a:pt x="6890302" y="13621451"/>
                  <a:pt x="6886974" y="13615138"/>
                  <a:pt x="6877788" y="13615157"/>
                </a:cubicBezTo>
                <a:cubicBezTo>
                  <a:pt x="6876619" y="13621266"/>
                  <a:pt x="6875449" y="13627375"/>
                  <a:pt x="6874041" y="13632869"/>
                </a:cubicBezTo>
                <a:cubicBezTo>
                  <a:pt x="6882572" y="13636638"/>
                  <a:pt x="6888102" y="13632201"/>
                  <a:pt x="6889202" y="13626826"/>
                </a:cubicBezTo>
                <a:close/>
                <a:moveTo>
                  <a:pt x="10512331" y="5428531"/>
                </a:moveTo>
                <a:cubicBezTo>
                  <a:pt x="10513278" y="5417135"/>
                  <a:pt x="10502423" y="5402101"/>
                  <a:pt x="10492994" y="5394875"/>
                </a:cubicBezTo>
                <a:cubicBezTo>
                  <a:pt x="10487516" y="5402658"/>
                  <a:pt x="10496188" y="5404960"/>
                  <a:pt x="10488676" y="5413884"/>
                </a:cubicBezTo>
                <a:cubicBezTo>
                  <a:pt x="10507817" y="5416729"/>
                  <a:pt x="10496006" y="5431917"/>
                  <a:pt x="10506960" y="5438289"/>
                </a:cubicBezTo>
                <a:cubicBezTo>
                  <a:pt x="10510388" y="5435724"/>
                  <a:pt x="10512015" y="5432329"/>
                  <a:pt x="10512331" y="5428531"/>
                </a:cubicBezTo>
                <a:close/>
                <a:moveTo>
                  <a:pt x="8282157" y="10478499"/>
                </a:moveTo>
                <a:cubicBezTo>
                  <a:pt x="8286524" y="10472259"/>
                  <a:pt x="8289994" y="10465150"/>
                  <a:pt x="8291812" y="10456426"/>
                </a:cubicBezTo>
                <a:cubicBezTo>
                  <a:pt x="8270292" y="10477815"/>
                  <a:pt x="8231213" y="10507418"/>
                  <a:pt x="8228049" y="10531112"/>
                </a:cubicBezTo>
                <a:cubicBezTo>
                  <a:pt x="8231690" y="10531179"/>
                  <a:pt x="8235331" y="10531245"/>
                  <a:pt x="8238973" y="10531312"/>
                </a:cubicBezTo>
                <a:cubicBezTo>
                  <a:pt x="8247876" y="10508110"/>
                  <a:pt x="8269055" y="10497218"/>
                  <a:pt x="8282157" y="10478499"/>
                </a:cubicBezTo>
                <a:close/>
                <a:moveTo>
                  <a:pt x="8152836" y="10772994"/>
                </a:moveTo>
                <a:cubicBezTo>
                  <a:pt x="8146180" y="10807923"/>
                  <a:pt x="8107080" y="10825359"/>
                  <a:pt x="8067462" y="10822632"/>
                </a:cubicBezTo>
                <a:cubicBezTo>
                  <a:pt x="8042725" y="10801925"/>
                  <a:pt x="8024931" y="10781041"/>
                  <a:pt x="8028333" y="10751318"/>
                </a:cubicBezTo>
                <a:lnTo>
                  <a:pt x="8028505" y="10750963"/>
                </a:lnTo>
                <a:lnTo>
                  <a:pt x="8039354" y="10728565"/>
                </a:lnTo>
                <a:cubicBezTo>
                  <a:pt x="8057617" y="10706472"/>
                  <a:pt x="8093821" y="10688234"/>
                  <a:pt x="8113881" y="10690738"/>
                </a:cubicBezTo>
                <a:cubicBezTo>
                  <a:pt x="8121074" y="10691701"/>
                  <a:pt x="8127547" y="10695201"/>
                  <a:pt x="8133099" y="10700440"/>
                </a:cubicBezTo>
                <a:lnTo>
                  <a:pt x="8145975" y="10719367"/>
                </a:lnTo>
                <a:lnTo>
                  <a:pt x="8146796" y="10720574"/>
                </a:lnTo>
                <a:cubicBezTo>
                  <a:pt x="8153820" y="10736411"/>
                  <a:pt x="8156366" y="10756011"/>
                  <a:pt x="8152836" y="10772994"/>
                </a:cubicBezTo>
                <a:close/>
                <a:moveTo>
                  <a:pt x="11132722" y="4031970"/>
                </a:moveTo>
                <a:cubicBezTo>
                  <a:pt x="11137823" y="4025037"/>
                  <a:pt x="11130981" y="4008234"/>
                  <a:pt x="11123797" y="4015267"/>
                </a:cubicBezTo>
                <a:cubicBezTo>
                  <a:pt x="11126788" y="4021182"/>
                  <a:pt x="11126278" y="4028102"/>
                  <a:pt x="11132722" y="4031970"/>
                </a:cubicBezTo>
                <a:close/>
                <a:moveTo>
                  <a:pt x="8653249" y="9648772"/>
                </a:moveTo>
                <a:cubicBezTo>
                  <a:pt x="8656286" y="9644760"/>
                  <a:pt x="8656795" y="9638477"/>
                  <a:pt x="8653971" y="9633683"/>
                </a:cubicBezTo>
                <a:cubicBezTo>
                  <a:pt x="8642039" y="9628955"/>
                  <a:pt x="8642295" y="9644379"/>
                  <a:pt x="8637369" y="9650234"/>
                </a:cubicBezTo>
                <a:cubicBezTo>
                  <a:pt x="8644651" y="9654524"/>
                  <a:pt x="8650213" y="9652783"/>
                  <a:pt x="8653249" y="9648772"/>
                </a:cubicBezTo>
                <a:close/>
                <a:moveTo>
                  <a:pt x="10524537" y="5416973"/>
                </a:moveTo>
                <a:cubicBezTo>
                  <a:pt x="10531318" y="5397011"/>
                  <a:pt x="10518835" y="5384868"/>
                  <a:pt x="10507159" y="5372051"/>
                </a:cubicBezTo>
                <a:cubicBezTo>
                  <a:pt x="10503028" y="5390635"/>
                  <a:pt x="10510398" y="5405117"/>
                  <a:pt x="10524537" y="5416973"/>
                </a:cubicBezTo>
                <a:close/>
                <a:moveTo>
                  <a:pt x="10826878" y="4732703"/>
                </a:moveTo>
                <a:cubicBezTo>
                  <a:pt x="10835662" y="4719747"/>
                  <a:pt x="10832141" y="4711559"/>
                  <a:pt x="10817356" y="4708087"/>
                </a:cubicBezTo>
                <a:cubicBezTo>
                  <a:pt x="10814298" y="4718471"/>
                  <a:pt x="10817204" y="4726897"/>
                  <a:pt x="10826878" y="4732703"/>
                </a:cubicBezTo>
                <a:close/>
                <a:moveTo>
                  <a:pt x="10066821" y="6455440"/>
                </a:moveTo>
                <a:cubicBezTo>
                  <a:pt x="10065259" y="6462231"/>
                  <a:pt x="10062174" y="6468553"/>
                  <a:pt x="10057931" y="6473672"/>
                </a:cubicBezTo>
                <a:cubicBezTo>
                  <a:pt x="10025343" y="6476371"/>
                  <a:pt x="9989490" y="6451139"/>
                  <a:pt x="9958012" y="6429667"/>
                </a:cubicBezTo>
                <a:cubicBezTo>
                  <a:pt x="9928828" y="6409862"/>
                  <a:pt x="9887337" y="6384452"/>
                  <a:pt x="9884069" y="6357571"/>
                </a:cubicBezTo>
                <a:cubicBezTo>
                  <a:pt x="9902495" y="6340449"/>
                  <a:pt x="9925178" y="6370166"/>
                  <a:pt x="9941857" y="6380582"/>
                </a:cubicBezTo>
                <a:cubicBezTo>
                  <a:pt x="9962915" y="6393706"/>
                  <a:pt x="9984191" y="6403257"/>
                  <a:pt x="9993132" y="6417707"/>
                </a:cubicBezTo>
                <a:cubicBezTo>
                  <a:pt x="10007749" y="6418679"/>
                  <a:pt x="10014907" y="6398046"/>
                  <a:pt x="10029935" y="6401326"/>
                </a:cubicBezTo>
                <a:cubicBezTo>
                  <a:pt x="10062490" y="6410447"/>
                  <a:pt x="10071508" y="6435064"/>
                  <a:pt x="10066821" y="6455440"/>
                </a:cubicBezTo>
                <a:close/>
                <a:moveTo>
                  <a:pt x="8324503" y="10400578"/>
                </a:moveTo>
                <a:cubicBezTo>
                  <a:pt x="8333267" y="10383707"/>
                  <a:pt x="8343148" y="10359505"/>
                  <a:pt x="8320658" y="10357170"/>
                </a:cubicBezTo>
                <a:cubicBezTo>
                  <a:pt x="8316194" y="10368069"/>
                  <a:pt x="8326261" y="10365687"/>
                  <a:pt x="8327671" y="10371203"/>
                </a:cubicBezTo>
                <a:cubicBezTo>
                  <a:pt x="8323108" y="10380788"/>
                  <a:pt x="8298096" y="10404083"/>
                  <a:pt x="8317353" y="10413924"/>
                </a:cubicBezTo>
                <a:cubicBezTo>
                  <a:pt x="8318785" y="10411010"/>
                  <a:pt x="8321582" y="10406201"/>
                  <a:pt x="8324503" y="10400578"/>
                </a:cubicBezTo>
                <a:close/>
                <a:moveTo>
                  <a:pt x="8666635" y="9632371"/>
                </a:moveTo>
                <a:cubicBezTo>
                  <a:pt x="8672089" y="9625138"/>
                  <a:pt x="8660971" y="9612506"/>
                  <a:pt x="8656813" y="9622132"/>
                </a:cubicBezTo>
                <a:cubicBezTo>
                  <a:pt x="8662809" y="9623796"/>
                  <a:pt x="8657294" y="9632428"/>
                  <a:pt x="8666635" y="9632371"/>
                </a:cubicBezTo>
                <a:close/>
                <a:moveTo>
                  <a:pt x="11072613" y="4187615"/>
                </a:moveTo>
                <a:cubicBezTo>
                  <a:pt x="11074157" y="4176048"/>
                  <a:pt x="11082968" y="4150340"/>
                  <a:pt x="11059759" y="4140595"/>
                </a:cubicBezTo>
                <a:cubicBezTo>
                  <a:pt x="11056377" y="4157475"/>
                  <a:pt x="11057371" y="4187515"/>
                  <a:pt x="11072613" y="4187615"/>
                </a:cubicBezTo>
                <a:close/>
                <a:moveTo>
                  <a:pt x="11169256" y="3973789"/>
                </a:moveTo>
                <a:cubicBezTo>
                  <a:pt x="11169844" y="3971305"/>
                  <a:pt x="11168172" y="3969036"/>
                  <a:pt x="11161966" y="3965783"/>
                </a:cubicBezTo>
                <a:cubicBezTo>
                  <a:pt x="11156299" y="3973997"/>
                  <a:pt x="11150386" y="3976999"/>
                  <a:pt x="11162987" y="3983077"/>
                </a:cubicBezTo>
                <a:cubicBezTo>
                  <a:pt x="11165821" y="3978970"/>
                  <a:pt x="11168669" y="3976272"/>
                  <a:pt x="11169256" y="3973789"/>
                </a:cubicBezTo>
                <a:close/>
                <a:moveTo>
                  <a:pt x="8288466" y="10497830"/>
                </a:moveTo>
                <a:cubicBezTo>
                  <a:pt x="8290070" y="10493712"/>
                  <a:pt x="8290432" y="10489493"/>
                  <a:pt x="8288693" y="10485074"/>
                </a:cubicBezTo>
                <a:cubicBezTo>
                  <a:pt x="8278759" y="10502319"/>
                  <a:pt x="8257056" y="10508189"/>
                  <a:pt x="8253184" y="10531274"/>
                </a:cubicBezTo>
                <a:cubicBezTo>
                  <a:pt x="8257483" y="10531292"/>
                  <a:pt x="8258136" y="10535541"/>
                  <a:pt x="8263700" y="10534807"/>
                </a:cubicBezTo>
                <a:cubicBezTo>
                  <a:pt x="8267660" y="10521631"/>
                  <a:pt x="8283653" y="10510185"/>
                  <a:pt x="8288466" y="10497830"/>
                </a:cubicBezTo>
                <a:close/>
                <a:moveTo>
                  <a:pt x="11023387" y="4308409"/>
                </a:moveTo>
                <a:lnTo>
                  <a:pt x="11009724" y="4332261"/>
                </a:lnTo>
                <a:lnTo>
                  <a:pt x="11009613" y="4331665"/>
                </a:lnTo>
                <a:lnTo>
                  <a:pt x="11023026" y="4305818"/>
                </a:lnTo>
                <a:close/>
                <a:moveTo>
                  <a:pt x="8687195" y="9600114"/>
                </a:moveTo>
                <a:cubicBezTo>
                  <a:pt x="8672149" y="9581239"/>
                  <a:pt x="8676426" y="9622059"/>
                  <a:pt x="8687195" y="9600114"/>
                </a:cubicBezTo>
                <a:close/>
                <a:moveTo>
                  <a:pt x="10637995" y="5189043"/>
                </a:moveTo>
                <a:cubicBezTo>
                  <a:pt x="10632993" y="5149582"/>
                  <a:pt x="10642266" y="5120515"/>
                  <a:pt x="10626326" y="5083881"/>
                </a:cubicBezTo>
                <a:cubicBezTo>
                  <a:pt x="10625973" y="5120459"/>
                  <a:pt x="10608578" y="5163291"/>
                  <a:pt x="10637995" y="5189043"/>
                </a:cubicBezTo>
                <a:close/>
                <a:moveTo>
                  <a:pt x="11053286" y="4256215"/>
                </a:moveTo>
                <a:lnTo>
                  <a:pt x="11041740" y="4276370"/>
                </a:lnTo>
                <a:lnTo>
                  <a:pt x="11042208" y="4268855"/>
                </a:lnTo>
                <a:lnTo>
                  <a:pt x="11051308" y="4251319"/>
                </a:lnTo>
                <a:close/>
                <a:moveTo>
                  <a:pt x="7719565" y="11802641"/>
                </a:moveTo>
                <a:cubicBezTo>
                  <a:pt x="7712804" y="11800040"/>
                  <a:pt x="7711080" y="11794226"/>
                  <a:pt x="7700159" y="11795401"/>
                </a:cubicBezTo>
                <a:cubicBezTo>
                  <a:pt x="7690781" y="11808471"/>
                  <a:pt x="7720477" y="11811653"/>
                  <a:pt x="7719565" y="11802641"/>
                </a:cubicBezTo>
                <a:close/>
                <a:moveTo>
                  <a:pt x="11389583" y="3500380"/>
                </a:moveTo>
                <a:cubicBezTo>
                  <a:pt x="11312603" y="3419459"/>
                  <a:pt x="11267617" y="3326162"/>
                  <a:pt x="11193713" y="3244051"/>
                </a:cubicBezTo>
                <a:cubicBezTo>
                  <a:pt x="11157520" y="3304029"/>
                  <a:pt x="11124414" y="3367411"/>
                  <a:pt x="11097000" y="3453702"/>
                </a:cubicBezTo>
                <a:cubicBezTo>
                  <a:pt x="11190857" y="3459481"/>
                  <a:pt x="11288339" y="3475530"/>
                  <a:pt x="11389583" y="3500380"/>
                </a:cubicBezTo>
                <a:close/>
                <a:moveTo>
                  <a:pt x="11070231" y="4226634"/>
                </a:moveTo>
                <a:lnTo>
                  <a:pt x="11066473" y="4233195"/>
                </a:lnTo>
                <a:lnTo>
                  <a:pt x="11066681" y="4221697"/>
                </a:lnTo>
                <a:lnTo>
                  <a:pt x="11067521" y="4220077"/>
                </a:lnTo>
                <a:close/>
                <a:moveTo>
                  <a:pt x="10620303" y="5247552"/>
                </a:moveTo>
                <a:cubicBezTo>
                  <a:pt x="10621943" y="5238069"/>
                  <a:pt x="10625239" y="5228302"/>
                  <a:pt x="10613957" y="5223827"/>
                </a:cubicBezTo>
                <a:cubicBezTo>
                  <a:pt x="10612745" y="5233495"/>
                  <a:pt x="10611483" y="5242122"/>
                  <a:pt x="10620303" y="5247552"/>
                </a:cubicBezTo>
                <a:close/>
                <a:moveTo>
                  <a:pt x="10686318" y="5098144"/>
                </a:moveTo>
                <a:cubicBezTo>
                  <a:pt x="10692802" y="5071927"/>
                  <a:pt x="10696933" y="5053345"/>
                  <a:pt x="10682678" y="5030209"/>
                </a:cubicBezTo>
                <a:cubicBezTo>
                  <a:pt x="10673377" y="5045487"/>
                  <a:pt x="10681920" y="5053854"/>
                  <a:pt x="10684498" y="5064176"/>
                </a:cubicBezTo>
                <a:cubicBezTo>
                  <a:pt x="10678085" y="5078690"/>
                  <a:pt x="10672854" y="5091684"/>
                  <a:pt x="10686318" y="5098144"/>
                </a:cubicBezTo>
                <a:close/>
                <a:moveTo>
                  <a:pt x="10726114" y="5008075"/>
                </a:moveTo>
                <a:cubicBezTo>
                  <a:pt x="10742084" y="4988091"/>
                  <a:pt x="10727832" y="4943018"/>
                  <a:pt x="10717771" y="4933471"/>
                </a:cubicBezTo>
                <a:cubicBezTo>
                  <a:pt x="10726341" y="4955625"/>
                  <a:pt x="10711769" y="4987451"/>
                  <a:pt x="10726114" y="5008075"/>
                </a:cubicBezTo>
                <a:close/>
                <a:moveTo>
                  <a:pt x="6606523" y="14335256"/>
                </a:moveTo>
                <a:cubicBezTo>
                  <a:pt x="6579837" y="14322956"/>
                  <a:pt x="6556896" y="14271025"/>
                  <a:pt x="6527149" y="14286424"/>
                </a:cubicBezTo>
                <a:cubicBezTo>
                  <a:pt x="6545253" y="14293914"/>
                  <a:pt x="6555274" y="14307006"/>
                  <a:pt x="6573378" y="14314496"/>
                </a:cubicBezTo>
                <a:cubicBezTo>
                  <a:pt x="6578934" y="14321538"/>
                  <a:pt x="6595445" y="14356866"/>
                  <a:pt x="6606523" y="14335256"/>
                </a:cubicBezTo>
                <a:close/>
                <a:moveTo>
                  <a:pt x="9820283" y="7066542"/>
                </a:moveTo>
                <a:cubicBezTo>
                  <a:pt x="9822542" y="7055872"/>
                  <a:pt x="9820875" y="7045511"/>
                  <a:pt x="9810927" y="7039925"/>
                </a:cubicBezTo>
                <a:cubicBezTo>
                  <a:pt x="9813156" y="7059667"/>
                  <a:pt x="9798354" y="7074128"/>
                  <a:pt x="9806090" y="7094999"/>
                </a:cubicBezTo>
                <a:cubicBezTo>
                  <a:pt x="9811845" y="7088178"/>
                  <a:pt x="9818025" y="7077209"/>
                  <a:pt x="9820283" y="7066542"/>
                </a:cubicBezTo>
                <a:close/>
                <a:moveTo>
                  <a:pt x="6929400" y="13616045"/>
                </a:moveTo>
                <a:cubicBezTo>
                  <a:pt x="6922049" y="13610758"/>
                  <a:pt x="6922451" y="13579846"/>
                  <a:pt x="6911630" y="13589336"/>
                </a:cubicBezTo>
                <a:cubicBezTo>
                  <a:pt x="6910660" y="13599610"/>
                  <a:pt x="6931138" y="13630574"/>
                  <a:pt x="6929400" y="13616045"/>
                </a:cubicBezTo>
                <a:close/>
                <a:moveTo>
                  <a:pt x="8303128" y="10509807"/>
                </a:moveTo>
                <a:cubicBezTo>
                  <a:pt x="8288861" y="10513484"/>
                  <a:pt x="8282828" y="10525489"/>
                  <a:pt x="8274624" y="10535007"/>
                </a:cubicBezTo>
                <a:cubicBezTo>
                  <a:pt x="8279326" y="10535989"/>
                  <a:pt x="8280940" y="10539837"/>
                  <a:pt x="8288427" y="10538303"/>
                </a:cubicBezTo>
                <a:cubicBezTo>
                  <a:pt x="8292587" y="10527756"/>
                  <a:pt x="8296089" y="10517257"/>
                  <a:pt x="8303128" y="10509807"/>
                </a:cubicBezTo>
                <a:close/>
                <a:moveTo>
                  <a:pt x="10548857" y="5427719"/>
                </a:moveTo>
                <a:cubicBezTo>
                  <a:pt x="10556432" y="5402496"/>
                  <a:pt x="10542283" y="5386044"/>
                  <a:pt x="10533862" y="5367014"/>
                </a:cubicBezTo>
                <a:cubicBezTo>
                  <a:pt x="10530406" y="5390996"/>
                  <a:pt x="10535939" y="5410789"/>
                  <a:pt x="10548857" y="5427719"/>
                </a:cubicBezTo>
                <a:close/>
                <a:moveTo>
                  <a:pt x="10673152" y="5146407"/>
                </a:moveTo>
                <a:cubicBezTo>
                  <a:pt x="10677077" y="5119060"/>
                  <a:pt x="10670541" y="5095764"/>
                  <a:pt x="10659699" y="5074137"/>
                </a:cubicBezTo>
                <a:cubicBezTo>
                  <a:pt x="10672956" y="5071832"/>
                  <a:pt x="10663097" y="5044516"/>
                  <a:pt x="10653352" y="5050415"/>
                </a:cubicBezTo>
                <a:cubicBezTo>
                  <a:pt x="10644286" y="5088245"/>
                  <a:pt x="10657608" y="5118110"/>
                  <a:pt x="10673152" y="5146407"/>
                </a:cubicBezTo>
                <a:close/>
                <a:moveTo>
                  <a:pt x="8003576" y="11193560"/>
                </a:moveTo>
                <a:cubicBezTo>
                  <a:pt x="7981251" y="11195862"/>
                  <a:pt x="7967511" y="11206796"/>
                  <a:pt x="7964528" y="11228849"/>
                </a:cubicBezTo>
                <a:cubicBezTo>
                  <a:pt x="7968525" y="11229217"/>
                  <a:pt x="7969174" y="11233470"/>
                  <a:pt x="7975047" y="11232376"/>
                </a:cubicBezTo>
                <a:cubicBezTo>
                  <a:pt x="7979337" y="11214529"/>
                  <a:pt x="7999286" y="11211409"/>
                  <a:pt x="8003576" y="11193560"/>
                </a:cubicBezTo>
                <a:close/>
                <a:moveTo>
                  <a:pt x="7013727" y="13437629"/>
                </a:moveTo>
                <a:cubicBezTo>
                  <a:pt x="6997630" y="13450151"/>
                  <a:pt x="6995966" y="13484656"/>
                  <a:pt x="6968108" y="13479397"/>
                </a:cubicBezTo>
                <a:cubicBezTo>
                  <a:pt x="6972032" y="13453440"/>
                  <a:pt x="6984438" y="13441301"/>
                  <a:pt x="6996657" y="13429584"/>
                </a:cubicBezTo>
                <a:cubicBezTo>
                  <a:pt x="7006750" y="13429511"/>
                  <a:pt x="7008256" y="13435211"/>
                  <a:pt x="7013727" y="13437629"/>
                </a:cubicBezTo>
                <a:close/>
                <a:moveTo>
                  <a:pt x="6529552" y="14536425"/>
                </a:moveTo>
                <a:cubicBezTo>
                  <a:pt x="6465203" y="14495231"/>
                  <a:pt x="6395870" y="14445708"/>
                  <a:pt x="6322030" y="14389089"/>
                </a:cubicBezTo>
                <a:cubicBezTo>
                  <a:pt x="6256011" y="14338989"/>
                  <a:pt x="6180081" y="14277873"/>
                  <a:pt x="6115186" y="14251752"/>
                </a:cubicBezTo>
                <a:cubicBezTo>
                  <a:pt x="6059860" y="14229348"/>
                  <a:pt x="6038354" y="14251497"/>
                  <a:pt x="5995761" y="14291383"/>
                </a:cubicBezTo>
                <a:cubicBezTo>
                  <a:pt x="5959360" y="14325329"/>
                  <a:pt x="5906234" y="14380981"/>
                  <a:pt x="5948267" y="14409253"/>
                </a:cubicBezTo>
                <a:cubicBezTo>
                  <a:pt x="5960121" y="14390497"/>
                  <a:pt x="5950875" y="14380286"/>
                  <a:pt x="5953929" y="14365300"/>
                </a:cubicBezTo>
                <a:cubicBezTo>
                  <a:pt x="5959884" y="14358742"/>
                  <a:pt x="5975819" y="14378034"/>
                  <a:pt x="5978210" y="14362244"/>
                </a:cubicBezTo>
                <a:cubicBezTo>
                  <a:pt x="6006433" y="14305288"/>
                  <a:pt x="6046775" y="14279721"/>
                  <a:pt x="6086642" y="14252923"/>
                </a:cubicBezTo>
                <a:cubicBezTo>
                  <a:pt x="6092338" y="14263097"/>
                  <a:pt x="6090891" y="14276752"/>
                  <a:pt x="6099900" y="14286348"/>
                </a:cubicBezTo>
                <a:cubicBezTo>
                  <a:pt x="6103346" y="14279703"/>
                  <a:pt x="6104129" y="14265244"/>
                  <a:pt x="6114368" y="14274363"/>
                </a:cubicBezTo>
                <a:cubicBezTo>
                  <a:pt x="6187419" y="14309703"/>
                  <a:pt x="6235763" y="14347910"/>
                  <a:pt x="6285812" y="14386870"/>
                </a:cubicBezTo>
                <a:cubicBezTo>
                  <a:pt x="6316809" y="14411286"/>
                  <a:pt x="6350595" y="14432850"/>
                  <a:pt x="6364978" y="14459115"/>
                </a:cubicBezTo>
                <a:cubicBezTo>
                  <a:pt x="6333463" y="14499302"/>
                  <a:pt x="6305226" y="14547063"/>
                  <a:pt x="6268057" y="14573522"/>
                </a:cubicBezTo>
                <a:cubicBezTo>
                  <a:pt x="6313982" y="14609128"/>
                  <a:pt x="6362794" y="14643969"/>
                  <a:pt x="6416716" y="14676472"/>
                </a:cubicBezTo>
                <a:cubicBezTo>
                  <a:pt x="6450146" y="14619263"/>
                  <a:pt x="6490419" y="14578861"/>
                  <a:pt x="6529552" y="14536425"/>
                </a:cubicBezTo>
                <a:close/>
                <a:moveTo>
                  <a:pt x="8805241" y="9387929"/>
                </a:moveTo>
                <a:cubicBezTo>
                  <a:pt x="8791715" y="9376838"/>
                  <a:pt x="8796614" y="9339107"/>
                  <a:pt x="8776471" y="9342994"/>
                </a:cubicBezTo>
                <a:cubicBezTo>
                  <a:pt x="8788145" y="9354801"/>
                  <a:pt x="8788373" y="9390194"/>
                  <a:pt x="8805241" y="9387929"/>
                </a:cubicBezTo>
                <a:close/>
                <a:moveTo>
                  <a:pt x="10624715" y="5274499"/>
                </a:moveTo>
                <a:cubicBezTo>
                  <a:pt x="10622047" y="5266688"/>
                  <a:pt x="10627648" y="5248241"/>
                  <a:pt x="10613446" y="5252683"/>
                </a:cubicBezTo>
                <a:cubicBezTo>
                  <a:pt x="10609674" y="5261221"/>
                  <a:pt x="10616011" y="5280348"/>
                  <a:pt x="10624715" y="5274499"/>
                </a:cubicBezTo>
                <a:close/>
                <a:moveTo>
                  <a:pt x="10640181" y="5239496"/>
                </a:moveTo>
                <a:cubicBezTo>
                  <a:pt x="10637783" y="5224151"/>
                  <a:pt x="10641535" y="5206423"/>
                  <a:pt x="10626216" y="5196083"/>
                </a:cubicBezTo>
                <a:cubicBezTo>
                  <a:pt x="10623406" y="5211677"/>
                  <a:pt x="10625406" y="5240620"/>
                  <a:pt x="10640181" y="5239496"/>
                </a:cubicBezTo>
                <a:close/>
                <a:moveTo>
                  <a:pt x="8507379" y="10069065"/>
                </a:moveTo>
                <a:cubicBezTo>
                  <a:pt x="8499831" y="10049585"/>
                  <a:pt x="8497782" y="10011197"/>
                  <a:pt x="8471055" y="10013760"/>
                </a:cubicBezTo>
                <a:cubicBezTo>
                  <a:pt x="8468490" y="10040269"/>
                  <a:pt x="8475906" y="10084029"/>
                  <a:pt x="8507379" y="10069065"/>
                </a:cubicBezTo>
                <a:close/>
                <a:moveTo>
                  <a:pt x="11388447" y="3548698"/>
                </a:moveTo>
                <a:cubicBezTo>
                  <a:pt x="11388746" y="3547300"/>
                  <a:pt x="11388386" y="3545229"/>
                  <a:pt x="11388073" y="3543051"/>
                </a:cubicBezTo>
                <a:cubicBezTo>
                  <a:pt x="11290032" y="3510950"/>
                  <a:pt x="11195278" y="3486419"/>
                  <a:pt x="11109153" y="3485075"/>
                </a:cubicBezTo>
                <a:cubicBezTo>
                  <a:pt x="11103079" y="3480351"/>
                  <a:pt x="11107464" y="3471582"/>
                  <a:pt x="11094005" y="3469714"/>
                </a:cubicBezTo>
                <a:cubicBezTo>
                  <a:pt x="11073305" y="3530419"/>
                  <a:pt x="11063451" y="3590818"/>
                  <a:pt x="11057883" y="3640364"/>
                </a:cubicBezTo>
                <a:cubicBezTo>
                  <a:pt x="11056170" y="3656942"/>
                  <a:pt x="11051579" y="3678878"/>
                  <a:pt x="11060851" y="3693682"/>
                </a:cubicBezTo>
                <a:cubicBezTo>
                  <a:pt x="11123908" y="3675655"/>
                  <a:pt x="11196993" y="3631468"/>
                  <a:pt x="11261071" y="3604205"/>
                </a:cubicBezTo>
                <a:cubicBezTo>
                  <a:pt x="11303425" y="3585699"/>
                  <a:pt x="11345353" y="3567004"/>
                  <a:pt x="11384869" y="3550303"/>
                </a:cubicBezTo>
                <a:cubicBezTo>
                  <a:pt x="11387191" y="3550819"/>
                  <a:pt x="11388149" y="3550095"/>
                  <a:pt x="11388447" y="3548698"/>
                </a:cubicBezTo>
                <a:close/>
                <a:moveTo>
                  <a:pt x="7996312" y="11229160"/>
                </a:moveTo>
                <a:cubicBezTo>
                  <a:pt x="7980115" y="11229358"/>
                  <a:pt x="7966553" y="11251526"/>
                  <a:pt x="7971239" y="11261106"/>
                </a:cubicBezTo>
                <a:cubicBezTo>
                  <a:pt x="7976837" y="11247462"/>
                  <a:pt x="7993544" y="11245242"/>
                  <a:pt x="7996312" y="11229160"/>
                </a:cubicBezTo>
                <a:close/>
                <a:moveTo>
                  <a:pt x="10454054" y="5670383"/>
                </a:moveTo>
                <a:cubicBezTo>
                  <a:pt x="10443794" y="5665850"/>
                  <a:pt x="10430909" y="5684604"/>
                  <a:pt x="10441408" y="5689752"/>
                </a:cubicBezTo>
                <a:cubicBezTo>
                  <a:pt x="10444986" y="5681656"/>
                  <a:pt x="10451912" y="5682170"/>
                  <a:pt x="10454054" y="5670383"/>
                </a:cubicBezTo>
                <a:close/>
                <a:moveTo>
                  <a:pt x="10848096" y="4779322"/>
                </a:moveTo>
                <a:cubicBezTo>
                  <a:pt x="10851908" y="4767231"/>
                  <a:pt x="10844031" y="4759668"/>
                  <a:pt x="10839845" y="4750677"/>
                </a:cubicBezTo>
                <a:cubicBezTo>
                  <a:pt x="10837263" y="4762290"/>
                  <a:pt x="10836100" y="4773002"/>
                  <a:pt x="10848096" y="4779322"/>
                </a:cubicBezTo>
                <a:close/>
                <a:moveTo>
                  <a:pt x="10711325" y="5096948"/>
                </a:moveTo>
                <a:cubicBezTo>
                  <a:pt x="10708710" y="5068241"/>
                  <a:pt x="10720861" y="5033815"/>
                  <a:pt x="10699173" y="5012498"/>
                </a:cubicBezTo>
                <a:cubicBezTo>
                  <a:pt x="10696866" y="5043111"/>
                  <a:pt x="10696404" y="5073008"/>
                  <a:pt x="10711325" y="5096948"/>
                </a:cubicBezTo>
                <a:close/>
                <a:moveTo>
                  <a:pt x="10798838" y="4898883"/>
                </a:moveTo>
                <a:cubicBezTo>
                  <a:pt x="10787121" y="4889624"/>
                  <a:pt x="10786972" y="4886497"/>
                  <a:pt x="10797840" y="4873442"/>
                </a:cubicBezTo>
                <a:cubicBezTo>
                  <a:pt x="10794849" y="4869825"/>
                  <a:pt x="10792193" y="4862274"/>
                  <a:pt x="10788286" y="4856402"/>
                </a:cubicBezTo>
                <a:lnTo>
                  <a:pt x="10786025" y="4855479"/>
                </a:lnTo>
                <a:lnTo>
                  <a:pt x="10771221" y="4849435"/>
                </a:lnTo>
                <a:cubicBezTo>
                  <a:pt x="10778528" y="4855981"/>
                  <a:pt x="10777580" y="4873419"/>
                  <a:pt x="10778731" y="4886683"/>
                </a:cubicBezTo>
                <a:lnTo>
                  <a:pt x="10779158" y="4888061"/>
                </a:lnTo>
                <a:lnTo>
                  <a:pt x="10783327" y="4901564"/>
                </a:lnTo>
                <a:cubicBezTo>
                  <a:pt x="10786247" y="4904225"/>
                  <a:pt x="10790986" y="4903959"/>
                  <a:pt x="10798838" y="4898883"/>
                </a:cubicBezTo>
                <a:close/>
                <a:moveTo>
                  <a:pt x="7165207" y="13124221"/>
                </a:moveTo>
                <a:cubicBezTo>
                  <a:pt x="7161288" y="13112297"/>
                  <a:pt x="7142812" y="13114836"/>
                  <a:pt x="7133831" y="13123609"/>
                </a:cubicBezTo>
                <a:cubicBezTo>
                  <a:pt x="7146882" y="13129884"/>
                  <a:pt x="7157357" y="13130436"/>
                  <a:pt x="7165207" y="13124221"/>
                </a:cubicBezTo>
                <a:close/>
                <a:moveTo>
                  <a:pt x="7295761" y="12828747"/>
                </a:moveTo>
                <a:cubicBezTo>
                  <a:pt x="7269397" y="12841050"/>
                  <a:pt x="7231816" y="12824445"/>
                  <a:pt x="7210226" y="12849050"/>
                </a:cubicBezTo>
                <a:cubicBezTo>
                  <a:pt x="7238185" y="12848153"/>
                  <a:pt x="7290034" y="12848639"/>
                  <a:pt x="7295761" y="12828747"/>
                </a:cubicBezTo>
                <a:close/>
                <a:moveTo>
                  <a:pt x="11574866" y="3145547"/>
                </a:moveTo>
                <a:cubicBezTo>
                  <a:pt x="11577460" y="3142997"/>
                  <a:pt x="11579171" y="3140566"/>
                  <a:pt x="11577027" y="3135030"/>
                </a:cubicBezTo>
                <a:cubicBezTo>
                  <a:pt x="11565304" y="3125771"/>
                  <a:pt x="11558363" y="3155336"/>
                  <a:pt x="11567414" y="3156785"/>
                </a:cubicBezTo>
                <a:cubicBezTo>
                  <a:pt x="11568797" y="3150768"/>
                  <a:pt x="11572273" y="3148098"/>
                  <a:pt x="11574866" y="3145547"/>
                </a:cubicBezTo>
                <a:close/>
                <a:moveTo>
                  <a:pt x="8309921" y="10538398"/>
                </a:moveTo>
                <a:cubicBezTo>
                  <a:pt x="8306958" y="10521096"/>
                  <a:pt x="8320109" y="10520143"/>
                  <a:pt x="8317146" y="10502842"/>
                </a:cubicBezTo>
                <a:cubicBezTo>
                  <a:pt x="8301868" y="10506262"/>
                  <a:pt x="8304522" y="10528213"/>
                  <a:pt x="8295710" y="10538436"/>
                </a:cubicBezTo>
                <a:cubicBezTo>
                  <a:pt x="8300312" y="10538103"/>
                  <a:pt x="8305269" y="10538074"/>
                  <a:pt x="8309921" y="10538398"/>
                </a:cubicBezTo>
                <a:close/>
                <a:moveTo>
                  <a:pt x="6854807" y="13834099"/>
                </a:moveTo>
                <a:cubicBezTo>
                  <a:pt x="6836800" y="13813780"/>
                  <a:pt x="6857584" y="13779181"/>
                  <a:pt x="6863346" y="13750307"/>
                </a:cubicBezTo>
                <a:cubicBezTo>
                  <a:pt x="6869352" y="13751416"/>
                  <a:pt x="6875359" y="13752524"/>
                  <a:pt x="6881175" y="13754064"/>
                </a:cubicBezTo>
                <a:cubicBezTo>
                  <a:pt x="6874424" y="13784046"/>
                  <a:pt x="6866990" y="13812182"/>
                  <a:pt x="6854807" y="13834099"/>
                </a:cubicBezTo>
                <a:close/>
                <a:moveTo>
                  <a:pt x="6449536" y="14751562"/>
                </a:moveTo>
                <a:cubicBezTo>
                  <a:pt x="6453563" y="14731040"/>
                  <a:pt x="6428735" y="14712412"/>
                  <a:pt x="6410802" y="14710615"/>
                </a:cubicBezTo>
                <a:cubicBezTo>
                  <a:pt x="6405057" y="14730537"/>
                  <a:pt x="6393609" y="14735689"/>
                  <a:pt x="6393818" y="14749054"/>
                </a:cubicBezTo>
                <a:cubicBezTo>
                  <a:pt x="6406518" y="14757217"/>
                  <a:pt x="6416330" y="14766148"/>
                  <a:pt x="6434565" y="14772163"/>
                </a:cubicBezTo>
                <a:cubicBezTo>
                  <a:pt x="6443644" y="14765454"/>
                  <a:pt x="6448193" y="14758403"/>
                  <a:pt x="6449536" y="14751562"/>
                </a:cubicBezTo>
                <a:close/>
                <a:moveTo>
                  <a:pt x="6636856" y="14327762"/>
                </a:moveTo>
                <a:cubicBezTo>
                  <a:pt x="6614049" y="14313607"/>
                  <a:pt x="6604622" y="14291094"/>
                  <a:pt x="6575387" y="14282254"/>
                </a:cubicBezTo>
                <a:cubicBezTo>
                  <a:pt x="6577513" y="14300522"/>
                  <a:pt x="6623070" y="14345116"/>
                  <a:pt x="6636856" y="14327762"/>
                </a:cubicBezTo>
                <a:close/>
                <a:moveTo>
                  <a:pt x="10992634" y="4471262"/>
                </a:moveTo>
                <a:cubicBezTo>
                  <a:pt x="10993723" y="4441120"/>
                  <a:pt x="10986817" y="4414081"/>
                  <a:pt x="10970072" y="4390861"/>
                </a:cubicBezTo>
                <a:cubicBezTo>
                  <a:pt x="10962846" y="4401448"/>
                  <a:pt x="10967103" y="4429869"/>
                  <a:pt x="10970961" y="4445354"/>
                </a:cubicBezTo>
                <a:cubicBezTo>
                  <a:pt x="10961149" y="4436425"/>
                  <a:pt x="10957376" y="4444965"/>
                  <a:pt x="10954693" y="4454498"/>
                </a:cubicBezTo>
                <a:cubicBezTo>
                  <a:pt x="10967063" y="4464556"/>
                  <a:pt x="10974016" y="4461504"/>
                  <a:pt x="10992634" y="4471262"/>
                </a:cubicBezTo>
                <a:close/>
                <a:moveTo>
                  <a:pt x="10733879" y="5059624"/>
                </a:moveTo>
                <a:cubicBezTo>
                  <a:pt x="10739329" y="5047778"/>
                  <a:pt x="10731772" y="5030473"/>
                  <a:pt x="10725001" y="5019828"/>
                </a:cubicBezTo>
                <a:cubicBezTo>
                  <a:pt x="10718171" y="5038749"/>
                  <a:pt x="10721185" y="5053856"/>
                  <a:pt x="10723584" y="5069202"/>
                </a:cubicBezTo>
                <a:cubicBezTo>
                  <a:pt x="10728802" y="5066915"/>
                  <a:pt x="10732063" y="5063573"/>
                  <a:pt x="10733879" y="5059624"/>
                </a:cubicBezTo>
                <a:close/>
                <a:moveTo>
                  <a:pt x="11412197" y="3527707"/>
                </a:moveTo>
                <a:cubicBezTo>
                  <a:pt x="11368991" y="3506577"/>
                  <a:pt x="11330125" y="3497562"/>
                  <a:pt x="11295022" y="3497348"/>
                </a:cubicBezTo>
                <a:cubicBezTo>
                  <a:pt x="11324559" y="3507850"/>
                  <a:pt x="11362095" y="3515257"/>
                  <a:pt x="11403643" y="3536674"/>
                </a:cubicBezTo>
                <a:cubicBezTo>
                  <a:pt x="11406143" y="3532171"/>
                  <a:pt x="11411027" y="3533818"/>
                  <a:pt x="11412197" y="3527707"/>
                </a:cubicBezTo>
                <a:close/>
                <a:moveTo>
                  <a:pt x="7325288" y="12778092"/>
                </a:moveTo>
                <a:cubicBezTo>
                  <a:pt x="7284480" y="12776879"/>
                  <a:pt x="7216918" y="12766901"/>
                  <a:pt x="7208127" y="12809902"/>
                </a:cubicBezTo>
                <a:cubicBezTo>
                  <a:pt x="7242090" y="12786177"/>
                  <a:pt x="7290610" y="12799971"/>
                  <a:pt x="7325288" y="12778092"/>
                </a:cubicBezTo>
                <a:close/>
                <a:moveTo>
                  <a:pt x="8726797" y="9608524"/>
                </a:moveTo>
                <a:cubicBezTo>
                  <a:pt x="8726010" y="9608007"/>
                  <a:pt x="8723911" y="9606631"/>
                  <a:pt x="8719713" y="9603878"/>
                </a:cubicBezTo>
                <a:cubicBezTo>
                  <a:pt x="8719713" y="9603878"/>
                  <a:pt x="8729159" y="9610072"/>
                  <a:pt x="8726797" y="9608524"/>
                </a:cubicBezTo>
                <a:close/>
                <a:moveTo>
                  <a:pt x="11051326" y="4347654"/>
                </a:moveTo>
                <a:cubicBezTo>
                  <a:pt x="11058223" y="4338963"/>
                  <a:pt x="11054644" y="4320539"/>
                  <a:pt x="11043295" y="4327774"/>
                </a:cubicBezTo>
                <a:cubicBezTo>
                  <a:pt x="11048180" y="4334015"/>
                  <a:pt x="11043603" y="4343221"/>
                  <a:pt x="11051326" y="4347654"/>
                </a:cubicBezTo>
                <a:close/>
                <a:moveTo>
                  <a:pt x="9763301" y="7266308"/>
                </a:moveTo>
                <a:lnTo>
                  <a:pt x="9756536" y="7254574"/>
                </a:lnTo>
                <a:cubicBezTo>
                  <a:pt x="9741558" y="7255658"/>
                  <a:pt x="9754852" y="7278727"/>
                  <a:pt x="9763301" y="7266308"/>
                </a:cubicBezTo>
                <a:close/>
                <a:moveTo>
                  <a:pt x="11428428" y="3500208"/>
                </a:moveTo>
                <a:cubicBezTo>
                  <a:pt x="11447270" y="3374439"/>
                  <a:pt x="11506636" y="3257397"/>
                  <a:pt x="11565083" y="3112417"/>
                </a:cubicBezTo>
                <a:cubicBezTo>
                  <a:pt x="11518080" y="3107965"/>
                  <a:pt x="11468249" y="3109911"/>
                  <a:pt x="11426588" y="3121075"/>
                </a:cubicBezTo>
                <a:cubicBezTo>
                  <a:pt x="11349042" y="3141877"/>
                  <a:pt x="11275092" y="3181094"/>
                  <a:pt x="11207167" y="3223992"/>
                </a:cubicBezTo>
                <a:cubicBezTo>
                  <a:pt x="11248641" y="3274439"/>
                  <a:pt x="11291446" y="3326493"/>
                  <a:pt x="11331967" y="3374479"/>
                </a:cubicBezTo>
                <a:cubicBezTo>
                  <a:pt x="11368121" y="3418496"/>
                  <a:pt x="11391204" y="3464386"/>
                  <a:pt x="11428428" y="3500208"/>
                </a:cubicBezTo>
                <a:close/>
                <a:moveTo>
                  <a:pt x="8541070" y="10035517"/>
                </a:moveTo>
                <a:cubicBezTo>
                  <a:pt x="8542186" y="10031363"/>
                  <a:pt x="8542816" y="10027654"/>
                  <a:pt x="8543912" y="10023966"/>
                </a:cubicBezTo>
                <a:cubicBezTo>
                  <a:pt x="8533296" y="10021164"/>
                  <a:pt x="8537756" y="10015289"/>
                  <a:pt x="8528231" y="10019541"/>
                </a:cubicBezTo>
                <a:cubicBezTo>
                  <a:pt x="8524032" y="10030098"/>
                  <a:pt x="8533757" y="10031927"/>
                  <a:pt x="8541070" y="10035517"/>
                </a:cubicBezTo>
                <a:close/>
                <a:moveTo>
                  <a:pt x="6629173" y="14363612"/>
                </a:moveTo>
                <a:cubicBezTo>
                  <a:pt x="6618904" y="14345314"/>
                  <a:pt x="6577480" y="14347908"/>
                  <a:pt x="6567860" y="14365064"/>
                </a:cubicBezTo>
                <a:cubicBezTo>
                  <a:pt x="6586917" y="14375013"/>
                  <a:pt x="6612579" y="14374630"/>
                  <a:pt x="6629173" y="14363612"/>
                </a:cubicBezTo>
                <a:close/>
                <a:moveTo>
                  <a:pt x="11076056" y="4300909"/>
                </a:moveTo>
                <a:cubicBezTo>
                  <a:pt x="11083351" y="4289587"/>
                  <a:pt x="11084614" y="4272026"/>
                  <a:pt x="11082257" y="4255737"/>
                </a:cubicBezTo>
                <a:lnTo>
                  <a:pt x="11070231" y="4226634"/>
                </a:lnTo>
                <a:lnTo>
                  <a:pt x="11090416" y="4191398"/>
                </a:lnTo>
                <a:lnTo>
                  <a:pt x="11091175" y="4191734"/>
                </a:lnTo>
                <a:lnTo>
                  <a:pt x="11094382" y="4184474"/>
                </a:lnTo>
                <a:lnTo>
                  <a:pt x="11090416" y="4191398"/>
                </a:lnTo>
                <a:lnTo>
                  <a:pt x="11086175" y="4189525"/>
                </a:lnTo>
                <a:lnTo>
                  <a:pt x="11084354" y="4188720"/>
                </a:lnTo>
                <a:lnTo>
                  <a:pt x="11087561" y="4181461"/>
                </a:lnTo>
                <a:lnTo>
                  <a:pt x="11074228" y="4207153"/>
                </a:lnTo>
                <a:lnTo>
                  <a:pt x="11067521" y="4220077"/>
                </a:lnTo>
                <a:lnTo>
                  <a:pt x="11066744" y="4218196"/>
                </a:lnTo>
                <a:lnTo>
                  <a:pt x="11066681" y="4221697"/>
                </a:lnTo>
                <a:lnTo>
                  <a:pt x="11051308" y="4251319"/>
                </a:lnTo>
                <a:lnTo>
                  <a:pt x="11041956" y="4228169"/>
                </a:lnTo>
                <a:cubicBezTo>
                  <a:pt x="11030516" y="4237916"/>
                  <a:pt x="11043648" y="4250863"/>
                  <a:pt x="11042440" y="4265130"/>
                </a:cubicBezTo>
                <a:lnTo>
                  <a:pt x="11042208" y="4268855"/>
                </a:lnTo>
                <a:lnTo>
                  <a:pt x="11023026" y="4305818"/>
                </a:lnTo>
                <a:lnTo>
                  <a:pt x="11021898" y="4297729"/>
                </a:lnTo>
                <a:cubicBezTo>
                  <a:pt x="11019813" y="4291401"/>
                  <a:pt x="11016319" y="4285615"/>
                  <a:pt x="11010608" y="4280667"/>
                </a:cubicBezTo>
                <a:cubicBezTo>
                  <a:pt x="11010346" y="4295097"/>
                  <a:pt x="11007778" y="4310423"/>
                  <a:pt x="11008286" y="4324554"/>
                </a:cubicBezTo>
                <a:lnTo>
                  <a:pt x="11009613" y="4331665"/>
                </a:lnTo>
                <a:lnTo>
                  <a:pt x="11005257" y="4340058"/>
                </a:lnTo>
                <a:cubicBezTo>
                  <a:pt x="10987924" y="4304329"/>
                  <a:pt x="11007301" y="4254708"/>
                  <a:pt x="10977291" y="4224606"/>
                </a:cubicBezTo>
                <a:cubicBezTo>
                  <a:pt x="10971603" y="4250164"/>
                  <a:pt x="10977943" y="4278484"/>
                  <a:pt x="10979971" y="4303877"/>
                </a:cubicBezTo>
                <a:cubicBezTo>
                  <a:pt x="10980815" y="4321859"/>
                  <a:pt x="10975945" y="4345640"/>
                  <a:pt x="10983711" y="4362875"/>
                </a:cubicBezTo>
                <a:lnTo>
                  <a:pt x="10991769" y="4372167"/>
                </a:lnTo>
                <a:lnTo>
                  <a:pt x="10996369" y="4377472"/>
                </a:lnTo>
                <a:lnTo>
                  <a:pt x="10996954" y="4367700"/>
                </a:lnTo>
                <a:lnTo>
                  <a:pt x="10997597" y="4356961"/>
                </a:lnTo>
                <a:cubicBezTo>
                  <a:pt x="10996695" y="4351076"/>
                  <a:pt x="10996864" y="4345792"/>
                  <a:pt x="11005257" y="4340058"/>
                </a:cubicBezTo>
                <a:lnTo>
                  <a:pt x="11009724" y="4332261"/>
                </a:lnTo>
                <a:lnTo>
                  <a:pt x="11012025" y="4344596"/>
                </a:lnTo>
                <a:lnTo>
                  <a:pt x="11016607" y="4350767"/>
                </a:lnTo>
                <a:lnTo>
                  <a:pt x="11024413" y="4361282"/>
                </a:lnTo>
                <a:lnTo>
                  <a:pt x="11024541" y="4343932"/>
                </a:lnTo>
                <a:lnTo>
                  <a:pt x="11024730" y="4318040"/>
                </a:lnTo>
                <a:lnTo>
                  <a:pt x="11023387" y="4308409"/>
                </a:lnTo>
                <a:lnTo>
                  <a:pt x="11041740" y="4276370"/>
                </a:lnTo>
                <a:lnTo>
                  <a:pt x="11041072" y="4287110"/>
                </a:lnTo>
                <a:cubicBezTo>
                  <a:pt x="11040841" y="4294408"/>
                  <a:pt x="11042969" y="4300835"/>
                  <a:pt x="11053861" y="4303861"/>
                </a:cubicBezTo>
                <a:cubicBezTo>
                  <a:pt x="11056418" y="4289425"/>
                  <a:pt x="11057544" y="4275632"/>
                  <a:pt x="11055980" y="4262883"/>
                </a:cubicBezTo>
                <a:lnTo>
                  <a:pt x="11053286" y="4256215"/>
                </a:lnTo>
                <a:lnTo>
                  <a:pt x="11066473" y="4233195"/>
                </a:lnTo>
                <a:lnTo>
                  <a:pt x="11065954" y="4261931"/>
                </a:lnTo>
                <a:cubicBezTo>
                  <a:pt x="11067414" y="4275782"/>
                  <a:pt x="11070688" y="4288840"/>
                  <a:pt x="11076056" y="4300909"/>
                </a:cubicBezTo>
                <a:close/>
                <a:moveTo>
                  <a:pt x="9792197" y="7208137"/>
                </a:moveTo>
                <a:cubicBezTo>
                  <a:pt x="9788294" y="7202301"/>
                  <a:pt x="9785415" y="7192638"/>
                  <a:pt x="9779463" y="7194454"/>
                </a:cubicBezTo>
                <a:cubicBezTo>
                  <a:pt x="9783895" y="7202142"/>
                  <a:pt x="9771759" y="7205366"/>
                  <a:pt x="9780478" y="7214900"/>
                </a:cubicBezTo>
                <a:close/>
                <a:moveTo>
                  <a:pt x="11538574" y="3261311"/>
                </a:moveTo>
                <a:cubicBezTo>
                  <a:pt x="11526158" y="3259395"/>
                  <a:pt x="11539772" y="3247055"/>
                  <a:pt x="11523426" y="3245951"/>
                </a:cubicBezTo>
                <a:cubicBezTo>
                  <a:pt x="11517106" y="3257945"/>
                  <a:pt x="11519777" y="3265753"/>
                  <a:pt x="11529832" y="3270705"/>
                </a:cubicBezTo>
                <a:cubicBezTo>
                  <a:pt x="11532332" y="3266202"/>
                  <a:pt x="11536600" y="3268087"/>
                  <a:pt x="11538574" y="3261311"/>
                </a:cubicBezTo>
                <a:close/>
                <a:moveTo>
                  <a:pt x="10578099" y="5436558"/>
                </a:moveTo>
                <a:cubicBezTo>
                  <a:pt x="10580076" y="5407845"/>
                  <a:pt x="10575011" y="5384684"/>
                  <a:pt x="10565725" y="5360688"/>
                </a:cubicBezTo>
                <a:lnTo>
                  <a:pt x="10565390" y="5359714"/>
                </a:lnTo>
                <a:lnTo>
                  <a:pt x="10557609" y="5337075"/>
                </a:lnTo>
                <a:cubicBezTo>
                  <a:pt x="10553704" y="5329609"/>
                  <a:pt x="10548034" y="5324553"/>
                  <a:pt x="10538899" y="5327915"/>
                </a:cubicBezTo>
                <a:lnTo>
                  <a:pt x="10549361" y="5358978"/>
                </a:lnTo>
                <a:lnTo>
                  <a:pt x="10557345" y="5382683"/>
                </a:lnTo>
                <a:cubicBezTo>
                  <a:pt x="10563307" y="5401072"/>
                  <a:pt x="10569657" y="5419308"/>
                  <a:pt x="10578099" y="5436558"/>
                </a:cubicBezTo>
                <a:close/>
                <a:moveTo>
                  <a:pt x="11030412" y="4413439"/>
                </a:moveTo>
                <a:cubicBezTo>
                  <a:pt x="11025485" y="4410751"/>
                  <a:pt x="11031389" y="4403153"/>
                  <a:pt x="11023199" y="4402086"/>
                </a:cubicBezTo>
                <a:cubicBezTo>
                  <a:pt x="11017196" y="4407600"/>
                  <a:pt x="11025359" y="4421414"/>
                  <a:pt x="11030412" y="4413439"/>
                </a:cubicBezTo>
                <a:close/>
                <a:moveTo>
                  <a:pt x="9315714" y="8300448"/>
                </a:moveTo>
                <a:cubicBezTo>
                  <a:pt x="9256907" y="8269881"/>
                  <a:pt x="9222188" y="8245882"/>
                  <a:pt x="9168068" y="8239281"/>
                </a:cubicBezTo>
                <a:cubicBezTo>
                  <a:pt x="9162736" y="8223688"/>
                  <a:pt x="9137093" y="8219487"/>
                  <a:pt x="9120574" y="8214227"/>
                </a:cubicBezTo>
                <a:cubicBezTo>
                  <a:pt x="9082413" y="8153070"/>
                  <a:pt x="9042524" y="8081989"/>
                  <a:pt x="8996792" y="8019524"/>
                </a:cubicBezTo>
                <a:cubicBezTo>
                  <a:pt x="8972692" y="7986474"/>
                  <a:pt x="8959886" y="7949763"/>
                  <a:pt x="8913953" y="7944229"/>
                </a:cubicBezTo>
                <a:cubicBezTo>
                  <a:pt x="8855535" y="8044170"/>
                  <a:pt x="8807136" y="8139878"/>
                  <a:pt x="8764880" y="8255107"/>
                </a:cubicBezTo>
                <a:cubicBezTo>
                  <a:pt x="8751953" y="8290126"/>
                  <a:pt x="8727585" y="8325686"/>
                  <a:pt x="8735881" y="8355315"/>
                </a:cubicBezTo>
                <a:cubicBezTo>
                  <a:pt x="8753935" y="8370930"/>
                  <a:pt x="8781044" y="8375270"/>
                  <a:pt x="8795201" y="8361672"/>
                </a:cubicBezTo>
                <a:cubicBezTo>
                  <a:pt x="8774560" y="8353064"/>
                  <a:pt x="8754912" y="8343363"/>
                  <a:pt x="8752275" y="8327432"/>
                </a:cubicBezTo>
                <a:cubicBezTo>
                  <a:pt x="8783572" y="8218565"/>
                  <a:pt x="8844311" y="8141030"/>
                  <a:pt x="8881209" y="8062133"/>
                </a:cubicBezTo>
                <a:cubicBezTo>
                  <a:pt x="8894057" y="8034207"/>
                  <a:pt x="8896587" y="7982377"/>
                  <a:pt x="8932791" y="7971898"/>
                </a:cubicBezTo>
                <a:cubicBezTo>
                  <a:pt x="8979948" y="8016155"/>
                  <a:pt x="9005388" y="8077290"/>
                  <a:pt x="9030333" y="8128022"/>
                </a:cubicBezTo>
                <a:cubicBezTo>
                  <a:pt x="9044108" y="8154473"/>
                  <a:pt x="9063175" y="8178169"/>
                  <a:pt x="9067675" y="8202561"/>
                </a:cubicBezTo>
                <a:cubicBezTo>
                  <a:pt x="9048824" y="8231393"/>
                  <a:pt x="9046615" y="8259444"/>
                  <a:pt x="9029490" y="8298203"/>
                </a:cubicBezTo>
                <a:cubicBezTo>
                  <a:pt x="8954500" y="8326158"/>
                  <a:pt x="8875841" y="8342826"/>
                  <a:pt x="8798183" y="8362990"/>
                </a:cubicBezTo>
                <a:cubicBezTo>
                  <a:pt x="8894559" y="8359244"/>
                  <a:pt x="8980894" y="8328660"/>
                  <a:pt x="9069421" y="8304645"/>
                </a:cubicBezTo>
                <a:cubicBezTo>
                  <a:pt x="9082242" y="8306746"/>
                  <a:pt x="9072747" y="8291353"/>
                  <a:pt x="9085945" y="8292601"/>
                </a:cubicBezTo>
                <a:cubicBezTo>
                  <a:pt x="9146358" y="8321840"/>
                  <a:pt x="9217978" y="8349918"/>
                  <a:pt x="9282589" y="8375417"/>
                </a:cubicBezTo>
                <a:cubicBezTo>
                  <a:pt x="9295905" y="8344128"/>
                  <a:pt x="9300222" y="8329748"/>
                  <a:pt x="9315714" y="8300448"/>
                </a:cubicBezTo>
                <a:close/>
                <a:moveTo>
                  <a:pt x="6817205" y="13955359"/>
                </a:moveTo>
                <a:cubicBezTo>
                  <a:pt x="6806103" y="13945868"/>
                  <a:pt x="6800482" y="13972436"/>
                  <a:pt x="6808626" y="13972467"/>
                </a:cubicBezTo>
                <a:cubicBezTo>
                  <a:pt x="6809459" y="13963660"/>
                  <a:pt x="6816134" y="13963552"/>
                  <a:pt x="6817205" y="13955359"/>
                </a:cubicBezTo>
                <a:close/>
                <a:moveTo>
                  <a:pt x="10672045" y="5233167"/>
                </a:moveTo>
                <a:cubicBezTo>
                  <a:pt x="10692958" y="5198533"/>
                  <a:pt x="10666026" y="5159074"/>
                  <a:pt x="10651851" y="5128832"/>
                </a:cubicBezTo>
                <a:cubicBezTo>
                  <a:pt x="10651116" y="5166272"/>
                  <a:pt x="10652044" y="5203415"/>
                  <a:pt x="10672045" y="5233167"/>
                </a:cubicBezTo>
                <a:close/>
                <a:moveTo>
                  <a:pt x="10416634" y="5811738"/>
                </a:moveTo>
                <a:lnTo>
                  <a:pt x="10409366" y="5808527"/>
                </a:lnTo>
                <a:lnTo>
                  <a:pt x="10406354" y="5815345"/>
                </a:lnTo>
                <a:lnTo>
                  <a:pt x="10413621" y="5818556"/>
                </a:lnTo>
                <a:close/>
                <a:moveTo>
                  <a:pt x="9561536" y="7749758"/>
                </a:moveTo>
                <a:cubicBezTo>
                  <a:pt x="9575360" y="7711503"/>
                  <a:pt x="9540044" y="7712284"/>
                  <a:pt x="9506177" y="7707830"/>
                </a:cubicBezTo>
                <a:lnTo>
                  <a:pt x="9404575" y="7694837"/>
                </a:lnTo>
                <a:lnTo>
                  <a:pt x="9401999" y="7719768"/>
                </a:lnTo>
                <a:lnTo>
                  <a:pt x="9553558" y="7752201"/>
                </a:lnTo>
                <a:cubicBezTo>
                  <a:pt x="9556261" y="7749628"/>
                  <a:pt x="9558865" y="7751012"/>
                  <a:pt x="9561536" y="7749758"/>
                </a:cubicBezTo>
                <a:close/>
                <a:moveTo>
                  <a:pt x="11642353" y="3046105"/>
                </a:moveTo>
                <a:cubicBezTo>
                  <a:pt x="11634561" y="3036023"/>
                  <a:pt x="11610480" y="3035086"/>
                  <a:pt x="11594544" y="3029576"/>
                </a:cubicBezTo>
                <a:cubicBezTo>
                  <a:pt x="11593133" y="3035080"/>
                  <a:pt x="11591721" y="3040584"/>
                  <a:pt x="11590310" y="3046089"/>
                </a:cubicBezTo>
                <a:cubicBezTo>
                  <a:pt x="11613905" y="3041195"/>
                  <a:pt x="11626371" y="3066107"/>
                  <a:pt x="11642353" y="3046105"/>
                </a:cubicBezTo>
                <a:close/>
                <a:moveTo>
                  <a:pt x="10592658" y="5422072"/>
                </a:moveTo>
                <a:lnTo>
                  <a:pt x="10584186" y="5360575"/>
                </a:lnTo>
                <a:lnTo>
                  <a:pt x="10583099" y="5352672"/>
                </a:lnTo>
                <a:cubicBezTo>
                  <a:pt x="10577093" y="5330633"/>
                  <a:pt x="10569034" y="5309341"/>
                  <a:pt x="10561224" y="5287775"/>
                </a:cubicBezTo>
                <a:cubicBezTo>
                  <a:pt x="10559235" y="5311899"/>
                  <a:pt x="10562800" y="5336435"/>
                  <a:pt x="10569008" y="5359462"/>
                </a:cubicBezTo>
                <a:lnTo>
                  <a:pt x="10569170" y="5359887"/>
                </a:lnTo>
                <a:close/>
                <a:moveTo>
                  <a:pt x="10790511" y="4974284"/>
                </a:moveTo>
                <a:cubicBezTo>
                  <a:pt x="10788597" y="4964765"/>
                  <a:pt x="10791179" y="4953151"/>
                  <a:pt x="10782259" y="4945638"/>
                </a:cubicBezTo>
                <a:cubicBezTo>
                  <a:pt x="10779390" y="4955595"/>
                  <a:pt x="10777213" y="4980143"/>
                  <a:pt x="10790511" y="4974284"/>
                </a:cubicBezTo>
                <a:close/>
                <a:moveTo>
                  <a:pt x="6853054" y="13888679"/>
                </a:moveTo>
                <a:cubicBezTo>
                  <a:pt x="6849552" y="13898866"/>
                  <a:pt x="6844064" y="13908177"/>
                  <a:pt x="6839104" y="13912618"/>
                </a:cubicBezTo>
                <a:cubicBezTo>
                  <a:pt x="6818576" y="13902528"/>
                  <a:pt x="6836837" y="13875900"/>
                  <a:pt x="6841226" y="13856920"/>
                </a:cubicBezTo>
                <a:cubicBezTo>
                  <a:pt x="6845784" y="13857914"/>
                  <a:pt x="6850342" y="13858907"/>
                  <a:pt x="6855089" y="13859474"/>
                </a:cubicBezTo>
                <a:cubicBezTo>
                  <a:pt x="6858072" y="13867425"/>
                  <a:pt x="6856556" y="13878490"/>
                  <a:pt x="6853054" y="13888679"/>
                </a:cubicBezTo>
                <a:close/>
                <a:moveTo>
                  <a:pt x="8838582" y="9397034"/>
                </a:moveTo>
                <a:cubicBezTo>
                  <a:pt x="8833916" y="9413386"/>
                  <a:pt x="8825713" y="9421526"/>
                  <a:pt x="8818417" y="9431089"/>
                </a:cubicBezTo>
                <a:cubicBezTo>
                  <a:pt x="8786361" y="9422551"/>
                  <a:pt x="8782089" y="9385883"/>
                  <a:pt x="8768529" y="9360967"/>
                </a:cubicBezTo>
                <a:cubicBezTo>
                  <a:pt x="8756494" y="9337236"/>
                  <a:pt x="8740616" y="9316411"/>
                  <a:pt x="8756070" y="9280275"/>
                </a:cubicBezTo>
                <a:cubicBezTo>
                  <a:pt x="8817258" y="9306287"/>
                  <a:pt x="8818755" y="9355028"/>
                  <a:pt x="8838582" y="9397034"/>
                </a:cubicBezTo>
                <a:close/>
                <a:moveTo>
                  <a:pt x="11206923" y="4038024"/>
                </a:moveTo>
                <a:cubicBezTo>
                  <a:pt x="11207345" y="4032023"/>
                  <a:pt x="11204875" y="4026082"/>
                  <a:pt x="11198504" y="4023778"/>
                </a:cubicBezTo>
                <a:cubicBezTo>
                  <a:pt x="11195134" y="4025351"/>
                  <a:pt x="11193043" y="4027489"/>
                  <a:pt x="11191895" y="4029925"/>
                </a:cubicBezTo>
                <a:lnTo>
                  <a:pt x="11191372" y="4034303"/>
                </a:lnTo>
                <a:lnTo>
                  <a:pt x="11190947" y="4037855"/>
                </a:lnTo>
                <a:cubicBezTo>
                  <a:pt x="11191754" y="4043380"/>
                  <a:pt x="11194994" y="4049022"/>
                  <a:pt x="11197981" y="4052638"/>
                </a:cubicBezTo>
                <a:cubicBezTo>
                  <a:pt x="11203184" y="4050089"/>
                  <a:pt x="11206500" y="4044026"/>
                  <a:pt x="11206923" y="4038024"/>
                </a:cubicBezTo>
                <a:close/>
                <a:moveTo>
                  <a:pt x="11134462" y="4206777"/>
                </a:moveTo>
                <a:cubicBezTo>
                  <a:pt x="11135940" y="4198243"/>
                  <a:pt x="11134540" y="4188438"/>
                  <a:pt x="11132405" y="4177414"/>
                </a:cubicBezTo>
                <a:lnTo>
                  <a:pt x="11130476" y="4166485"/>
                </a:lnTo>
                <a:lnTo>
                  <a:pt x="11125933" y="4140743"/>
                </a:lnTo>
                <a:lnTo>
                  <a:pt x="11125337" y="4131740"/>
                </a:lnTo>
                <a:lnTo>
                  <a:pt x="11122885" y="4094738"/>
                </a:lnTo>
                <a:cubicBezTo>
                  <a:pt x="11119900" y="4081170"/>
                  <a:pt x="11112666" y="4071594"/>
                  <a:pt x="11094349" y="4072688"/>
                </a:cubicBezTo>
                <a:cubicBezTo>
                  <a:pt x="11088802" y="4096776"/>
                  <a:pt x="11091619" y="4112311"/>
                  <a:pt x="11093730" y="4130597"/>
                </a:cubicBezTo>
                <a:lnTo>
                  <a:pt x="11096086" y="4174901"/>
                </a:lnTo>
                <a:lnTo>
                  <a:pt x="11096187" y="4176787"/>
                </a:lnTo>
                <a:lnTo>
                  <a:pt x="11110780" y="4206857"/>
                </a:lnTo>
                <a:lnTo>
                  <a:pt x="11114356" y="4214225"/>
                </a:lnTo>
                <a:cubicBezTo>
                  <a:pt x="11116596" y="4208580"/>
                  <a:pt x="11116806" y="4202772"/>
                  <a:pt x="11116145" y="4196969"/>
                </a:cubicBezTo>
                <a:lnTo>
                  <a:pt x="11115988" y="4196181"/>
                </a:lnTo>
                <a:lnTo>
                  <a:pt x="11112711" y="4179750"/>
                </a:lnTo>
                <a:cubicBezTo>
                  <a:pt x="11110226" y="4168508"/>
                  <a:pt x="11108896" y="4157968"/>
                  <a:pt x="11117995" y="4149484"/>
                </a:cubicBezTo>
                <a:cubicBezTo>
                  <a:pt x="11118034" y="4159198"/>
                  <a:pt x="11118120" y="4168806"/>
                  <a:pt x="11119305" y="4177943"/>
                </a:cubicBezTo>
                <a:lnTo>
                  <a:pt x="11121468" y="4184950"/>
                </a:lnTo>
                <a:lnTo>
                  <a:pt x="11127215" y="4203575"/>
                </a:lnTo>
                <a:close/>
                <a:moveTo>
                  <a:pt x="11175970" y="4112834"/>
                </a:moveTo>
                <a:cubicBezTo>
                  <a:pt x="11175664" y="4106319"/>
                  <a:pt x="11175254" y="4097302"/>
                  <a:pt x="11174474" y="4087157"/>
                </a:cubicBezTo>
                <a:lnTo>
                  <a:pt x="11171741" y="4063269"/>
                </a:lnTo>
                <a:lnTo>
                  <a:pt x="11170761" y="4054711"/>
                </a:lnTo>
                <a:cubicBezTo>
                  <a:pt x="11167194" y="4032656"/>
                  <a:pt x="11161091" y="4011585"/>
                  <a:pt x="11150332" y="4002493"/>
                </a:cubicBezTo>
                <a:cubicBezTo>
                  <a:pt x="11149047" y="4028465"/>
                  <a:pt x="11157413" y="4051046"/>
                  <a:pt x="11158826" y="4076678"/>
                </a:cubicBezTo>
                <a:cubicBezTo>
                  <a:pt x="11148908" y="4061068"/>
                  <a:pt x="11157252" y="4038725"/>
                  <a:pt x="11139577" y="4026833"/>
                </a:cubicBezTo>
                <a:cubicBezTo>
                  <a:pt x="11138516" y="4044227"/>
                  <a:pt x="11140529" y="4060428"/>
                  <a:pt x="11141739" y="4077294"/>
                </a:cubicBezTo>
                <a:cubicBezTo>
                  <a:pt x="11132591" y="4069169"/>
                  <a:pt x="11138439" y="4055932"/>
                  <a:pt x="11125175" y="4049050"/>
                </a:cubicBezTo>
                <a:cubicBezTo>
                  <a:pt x="11125155" y="4066394"/>
                  <a:pt x="11124413" y="4083929"/>
                  <a:pt x="11125900" y="4100600"/>
                </a:cubicBezTo>
                <a:lnTo>
                  <a:pt x="11132264" y="4121519"/>
                </a:lnTo>
                <a:lnTo>
                  <a:pt x="11140002" y="4146959"/>
                </a:lnTo>
                <a:cubicBezTo>
                  <a:pt x="11151763" y="4130719"/>
                  <a:pt x="11135394" y="4106645"/>
                  <a:pt x="11160204" y="4110461"/>
                </a:cubicBezTo>
                <a:cubicBezTo>
                  <a:pt x="11165298" y="4098932"/>
                  <a:pt x="11153976" y="4093419"/>
                  <a:pt x="11160727" y="4081601"/>
                </a:cubicBezTo>
                <a:cubicBezTo>
                  <a:pt x="11171343" y="4089864"/>
                  <a:pt x="11158589" y="4107196"/>
                  <a:pt x="11175970" y="4112834"/>
                </a:cubicBezTo>
                <a:close/>
                <a:moveTo>
                  <a:pt x="8331146" y="10552392"/>
                </a:moveTo>
                <a:cubicBezTo>
                  <a:pt x="8279052" y="10554185"/>
                  <a:pt x="8220517" y="10527693"/>
                  <a:pt x="8167699" y="10541766"/>
                </a:cubicBezTo>
                <a:cubicBezTo>
                  <a:pt x="8156878" y="10455631"/>
                  <a:pt x="8146520" y="10362521"/>
                  <a:pt x="8135460" y="10264505"/>
                </a:cubicBezTo>
                <a:cubicBezTo>
                  <a:pt x="8132010" y="10232036"/>
                  <a:pt x="8121819" y="10210962"/>
                  <a:pt x="8131812" y="10185782"/>
                </a:cubicBezTo>
                <a:cubicBezTo>
                  <a:pt x="8160210" y="10207188"/>
                  <a:pt x="8169568" y="10247822"/>
                  <a:pt x="8192446" y="10274916"/>
                </a:cubicBezTo>
                <a:cubicBezTo>
                  <a:pt x="8214210" y="10261111"/>
                  <a:pt x="8208797" y="10220191"/>
                  <a:pt x="8224145" y="10200240"/>
                </a:cubicBezTo>
                <a:cubicBezTo>
                  <a:pt x="8251039" y="10210519"/>
                  <a:pt x="8243805" y="10254669"/>
                  <a:pt x="8266952" y="10267863"/>
                </a:cubicBezTo>
                <a:cubicBezTo>
                  <a:pt x="8292004" y="10253819"/>
                  <a:pt x="8302052" y="10224999"/>
                  <a:pt x="8320638" y="10204152"/>
                </a:cubicBezTo>
                <a:cubicBezTo>
                  <a:pt x="8337061" y="10215851"/>
                  <a:pt x="8338600" y="10240527"/>
                  <a:pt x="8341812" y="10261115"/>
                </a:cubicBezTo>
                <a:cubicBezTo>
                  <a:pt x="8355109" y="10349384"/>
                  <a:pt x="8342039" y="10451794"/>
                  <a:pt x="8324243" y="10531080"/>
                </a:cubicBezTo>
                <a:cubicBezTo>
                  <a:pt x="8325542" y="10543875"/>
                  <a:pt x="8340014" y="10538530"/>
                  <a:pt x="8331146" y="10552392"/>
                </a:cubicBezTo>
                <a:close/>
                <a:moveTo>
                  <a:pt x="7227528" y="13055952"/>
                </a:moveTo>
                <a:cubicBezTo>
                  <a:pt x="7215270" y="13061747"/>
                  <a:pt x="7200675" y="13062433"/>
                  <a:pt x="7186080" y="13063119"/>
                </a:cubicBezTo>
                <a:cubicBezTo>
                  <a:pt x="7193440" y="13051081"/>
                  <a:pt x="7208010" y="13058539"/>
                  <a:pt x="7217279" y="13051423"/>
                </a:cubicBezTo>
                <a:cubicBezTo>
                  <a:pt x="7186782" y="13025717"/>
                  <a:pt x="7151929" y="13069942"/>
                  <a:pt x="7112176" y="13055944"/>
                </a:cubicBezTo>
                <a:cubicBezTo>
                  <a:pt x="7108207" y="13077633"/>
                  <a:pt x="7070225" y="13070024"/>
                  <a:pt x="7079369" y="13086294"/>
                </a:cubicBezTo>
                <a:cubicBezTo>
                  <a:pt x="7110782" y="13083358"/>
                  <a:pt x="7156727" y="13056773"/>
                  <a:pt x="7181370" y="13073778"/>
                </a:cubicBezTo>
                <a:cubicBezTo>
                  <a:pt x="7162919" y="13068173"/>
                  <a:pt x="7151151" y="13079790"/>
                  <a:pt x="7137473" y="13086487"/>
                </a:cubicBezTo>
                <a:cubicBezTo>
                  <a:pt x="7145125" y="13085919"/>
                  <a:pt x="7154229" y="13085386"/>
                  <a:pt x="7163668" y="13084492"/>
                </a:cubicBezTo>
                <a:lnTo>
                  <a:pt x="7178645" y="13082282"/>
                </a:lnTo>
                <a:lnTo>
                  <a:pt x="7191874" y="13080330"/>
                </a:lnTo>
                <a:cubicBezTo>
                  <a:pt x="7209860" y="13076300"/>
                  <a:pt x="7224722" y="13069235"/>
                  <a:pt x="7227528" y="13055952"/>
                </a:cubicBezTo>
                <a:close/>
                <a:moveTo>
                  <a:pt x="9846399" y="7129445"/>
                </a:moveTo>
                <a:cubicBezTo>
                  <a:pt x="9842246" y="7119440"/>
                  <a:pt x="9844464" y="7111155"/>
                  <a:pt x="9834575" y="7099606"/>
                </a:cubicBezTo>
                <a:cubicBezTo>
                  <a:pt x="9817953" y="7108106"/>
                  <a:pt x="9814539" y="7120858"/>
                  <a:pt x="9824678" y="7136576"/>
                </a:cubicBezTo>
                <a:cubicBezTo>
                  <a:pt x="9833036" y="7129600"/>
                  <a:pt x="9837361" y="7138965"/>
                  <a:pt x="9846399" y="7129445"/>
                </a:cubicBezTo>
                <a:close/>
                <a:moveTo>
                  <a:pt x="10722698" y="5147381"/>
                </a:moveTo>
                <a:cubicBezTo>
                  <a:pt x="10714484" y="5137118"/>
                  <a:pt x="10729649" y="5117799"/>
                  <a:pt x="10708514" y="5112542"/>
                </a:cubicBezTo>
                <a:cubicBezTo>
                  <a:pt x="10706597" y="5124960"/>
                  <a:pt x="10713986" y="5148633"/>
                  <a:pt x="10722698" y="5147381"/>
                </a:cubicBezTo>
                <a:close/>
                <a:moveTo>
                  <a:pt x="6689155" y="14277476"/>
                </a:moveTo>
                <a:cubicBezTo>
                  <a:pt x="6680901" y="14270771"/>
                  <a:pt x="6673074" y="14264254"/>
                  <a:pt x="6665058" y="14258164"/>
                </a:cubicBezTo>
                <a:cubicBezTo>
                  <a:pt x="6659029" y="14271810"/>
                  <a:pt x="6684058" y="14284397"/>
                  <a:pt x="6689155" y="14277476"/>
                </a:cubicBezTo>
                <a:close/>
                <a:moveTo>
                  <a:pt x="10684770" y="5236406"/>
                </a:moveTo>
                <a:lnTo>
                  <a:pt x="10674800" y="5250842"/>
                </a:lnTo>
                <a:lnTo>
                  <a:pt x="10674816" y="5249664"/>
                </a:lnTo>
                <a:lnTo>
                  <a:pt x="10684062" y="5234680"/>
                </a:lnTo>
                <a:lnTo>
                  <a:pt x="10684220" y="5234466"/>
                </a:lnTo>
                <a:close/>
                <a:moveTo>
                  <a:pt x="10778167" y="5031074"/>
                </a:moveTo>
                <a:cubicBezTo>
                  <a:pt x="10786259" y="5003528"/>
                  <a:pt x="10770207" y="4982150"/>
                  <a:pt x="10764287" y="4958615"/>
                </a:cubicBezTo>
                <a:cubicBezTo>
                  <a:pt x="10762373" y="4949096"/>
                  <a:pt x="10754656" y="4927320"/>
                  <a:pt x="10757764" y="4917979"/>
                </a:cubicBezTo>
                <a:cubicBezTo>
                  <a:pt x="10757526" y="4917363"/>
                  <a:pt x="10767577" y="4922315"/>
                  <a:pt x="10767608" y="4914165"/>
                </a:cubicBezTo>
                <a:cubicBezTo>
                  <a:pt x="10767006" y="4897062"/>
                  <a:pt x="10761440" y="4885420"/>
                  <a:pt x="10753217" y="4870562"/>
                </a:cubicBezTo>
                <a:cubicBezTo>
                  <a:pt x="10765711" y="4865368"/>
                  <a:pt x="10758421" y="4843780"/>
                  <a:pt x="10746901" y="4838690"/>
                </a:cubicBezTo>
                <a:cubicBezTo>
                  <a:pt x="10741468" y="4869453"/>
                  <a:pt x="10763633" y="4892001"/>
                  <a:pt x="10749002" y="4918189"/>
                </a:cubicBezTo>
                <a:cubicBezTo>
                  <a:pt x="10740490" y="4901673"/>
                  <a:pt x="10739114" y="4882571"/>
                  <a:pt x="10736561" y="4863968"/>
                </a:cubicBezTo>
                <a:lnTo>
                  <a:pt x="10733058" y="4847438"/>
                </a:lnTo>
                <a:lnTo>
                  <a:pt x="10730808" y="4836825"/>
                </a:lnTo>
                <a:cubicBezTo>
                  <a:pt x="10727904" y="4828160"/>
                  <a:pt x="10723667" y="4820006"/>
                  <a:pt x="10717057" y="4812749"/>
                </a:cubicBezTo>
                <a:cubicBezTo>
                  <a:pt x="10716568" y="4828859"/>
                  <a:pt x="10701557" y="4807431"/>
                  <a:pt x="10698262" y="4817199"/>
                </a:cubicBezTo>
                <a:cubicBezTo>
                  <a:pt x="10705850" y="4834072"/>
                  <a:pt x="10709841" y="4852162"/>
                  <a:pt x="10713371" y="4870431"/>
                </a:cubicBezTo>
                <a:lnTo>
                  <a:pt x="10715758" y="4880937"/>
                </a:lnTo>
                <a:lnTo>
                  <a:pt x="10725711" y="4924735"/>
                </a:lnTo>
                <a:cubicBezTo>
                  <a:pt x="10728262" y="4921270"/>
                  <a:pt x="10731577" y="4920694"/>
                  <a:pt x="10735556" y="4920921"/>
                </a:cubicBezTo>
                <a:cubicBezTo>
                  <a:pt x="10742262" y="4934598"/>
                  <a:pt x="10732750" y="4963049"/>
                  <a:pt x="10754442" y="4962429"/>
                </a:cubicBezTo>
                <a:cubicBezTo>
                  <a:pt x="10756671" y="4987393"/>
                  <a:pt x="10761361" y="5011404"/>
                  <a:pt x="10778167" y="5031074"/>
                </a:cubicBezTo>
                <a:close/>
                <a:moveTo>
                  <a:pt x="10827394" y="4919663"/>
                </a:moveTo>
                <a:cubicBezTo>
                  <a:pt x="10853987" y="4859475"/>
                  <a:pt x="10795674" y="4832179"/>
                  <a:pt x="10801964" y="4779856"/>
                </a:cubicBezTo>
                <a:cubicBezTo>
                  <a:pt x="10793145" y="4775578"/>
                  <a:pt x="10787326" y="4770137"/>
                  <a:pt x="10783267" y="4764014"/>
                </a:cubicBezTo>
                <a:lnTo>
                  <a:pt x="10780118" y="4756307"/>
                </a:lnTo>
                <a:lnTo>
                  <a:pt x="10775125" y="4744083"/>
                </a:lnTo>
                <a:cubicBezTo>
                  <a:pt x="10771562" y="4730073"/>
                  <a:pt x="10770076" y="4715258"/>
                  <a:pt x="10760746" y="4703482"/>
                </a:cubicBezTo>
                <a:cubicBezTo>
                  <a:pt x="10759974" y="4720233"/>
                  <a:pt x="10760988" y="4736115"/>
                  <a:pt x="10763979" y="4751275"/>
                </a:cubicBezTo>
                <a:lnTo>
                  <a:pt x="10771512" y="4772973"/>
                </a:lnTo>
                <a:lnTo>
                  <a:pt x="10779069" y="4794741"/>
                </a:lnTo>
                <a:cubicBezTo>
                  <a:pt x="10789012" y="4793012"/>
                  <a:pt x="10778148" y="4784129"/>
                  <a:pt x="10787197" y="4785578"/>
                </a:cubicBezTo>
                <a:lnTo>
                  <a:pt x="10794998" y="4812905"/>
                </a:lnTo>
                <a:lnTo>
                  <a:pt x="10796814" y="4819266"/>
                </a:lnTo>
                <a:cubicBezTo>
                  <a:pt x="10802681" y="4854408"/>
                  <a:pt x="10801194" y="4892398"/>
                  <a:pt x="10827394" y="4919663"/>
                </a:cubicBezTo>
                <a:close/>
                <a:moveTo>
                  <a:pt x="10881147" y="4798007"/>
                </a:moveTo>
                <a:cubicBezTo>
                  <a:pt x="10872326" y="4792579"/>
                  <a:pt x="10876160" y="4767743"/>
                  <a:pt x="10862863" y="4773601"/>
                </a:cubicBezTo>
                <a:cubicBezTo>
                  <a:pt x="10862930" y="4783836"/>
                  <a:pt x="10868999" y="4810496"/>
                  <a:pt x="10881147" y="4798007"/>
                </a:cubicBezTo>
                <a:close/>
                <a:moveTo>
                  <a:pt x="11106190" y="4289215"/>
                </a:moveTo>
                <a:cubicBezTo>
                  <a:pt x="11094665" y="4274936"/>
                  <a:pt x="11115686" y="4246966"/>
                  <a:pt x="11096781" y="4235551"/>
                </a:cubicBezTo>
                <a:cubicBezTo>
                  <a:pt x="11082127" y="4247960"/>
                  <a:pt x="11099865" y="4270088"/>
                  <a:pt x="11094023" y="4287922"/>
                </a:cubicBezTo>
                <a:cubicBezTo>
                  <a:pt x="11098475" y="4289379"/>
                  <a:pt x="11103451" y="4293108"/>
                  <a:pt x="11106190" y="4289215"/>
                </a:cubicBezTo>
                <a:close/>
                <a:moveTo>
                  <a:pt x="7207083" y="13117243"/>
                </a:moveTo>
                <a:lnTo>
                  <a:pt x="7196406" y="13112526"/>
                </a:lnTo>
                <a:cubicBezTo>
                  <a:pt x="7192965" y="13119160"/>
                  <a:pt x="7186182" y="13117182"/>
                  <a:pt x="7184122" y="13126464"/>
                </a:cubicBezTo>
                <a:lnTo>
                  <a:pt x="7194372" y="13130993"/>
                </a:lnTo>
                <a:cubicBezTo>
                  <a:pt x="7198240" y="13124548"/>
                  <a:pt x="7205023" y="13126526"/>
                  <a:pt x="7207083" y="13117243"/>
                </a:cubicBezTo>
                <a:close/>
                <a:moveTo>
                  <a:pt x="7278294" y="12956075"/>
                </a:moveTo>
                <a:cubicBezTo>
                  <a:pt x="7226269" y="12960608"/>
                  <a:pt x="7161257" y="12929844"/>
                  <a:pt x="7126843" y="12978849"/>
                </a:cubicBezTo>
                <a:cubicBezTo>
                  <a:pt x="7148347" y="12991408"/>
                  <a:pt x="7176179" y="12961918"/>
                  <a:pt x="7184947" y="12979041"/>
                </a:cubicBezTo>
                <a:cubicBezTo>
                  <a:pt x="7161937" y="13004548"/>
                  <a:pt x="7120023" y="12980422"/>
                  <a:pt x="7099589" y="13011653"/>
                </a:cubicBezTo>
                <a:cubicBezTo>
                  <a:pt x="7154226" y="13026621"/>
                  <a:pt x="7232928" y="13003299"/>
                  <a:pt x="7278294" y="12956075"/>
                </a:cubicBezTo>
                <a:close/>
                <a:moveTo>
                  <a:pt x="6674352" y="14325981"/>
                </a:moveTo>
                <a:cubicBezTo>
                  <a:pt x="6653429" y="14307562"/>
                  <a:pt x="6635104" y="14286723"/>
                  <a:pt x="6605056" y="14273956"/>
                </a:cubicBezTo>
                <a:cubicBezTo>
                  <a:pt x="6600843" y="14295030"/>
                  <a:pt x="6626793" y="14296302"/>
                  <a:pt x="6635534" y="14308830"/>
                </a:cubicBezTo>
                <a:cubicBezTo>
                  <a:pt x="6644353" y="14314255"/>
                  <a:pt x="6663889" y="14347352"/>
                  <a:pt x="6674352" y="14325981"/>
                </a:cubicBezTo>
                <a:close/>
                <a:moveTo>
                  <a:pt x="11040546" y="4447008"/>
                </a:moveTo>
                <a:lnTo>
                  <a:pt x="11033725" y="4443994"/>
                </a:lnTo>
                <a:lnTo>
                  <a:pt x="11030707" y="4450827"/>
                </a:lnTo>
                <a:lnTo>
                  <a:pt x="11037528" y="4453840"/>
                </a:lnTo>
                <a:close/>
                <a:moveTo>
                  <a:pt x="8067742" y="11175612"/>
                </a:moveTo>
                <a:cubicBezTo>
                  <a:pt x="8058391" y="11170014"/>
                  <a:pt x="8037382" y="11172219"/>
                  <a:pt x="8021136" y="11171759"/>
                </a:cubicBezTo>
                <a:cubicBezTo>
                  <a:pt x="8003623" y="11172053"/>
                  <a:pt x="7979696" y="11166203"/>
                  <a:pt x="7974708" y="11179141"/>
                </a:cubicBezTo>
                <a:cubicBezTo>
                  <a:pt x="7978068" y="11193118"/>
                  <a:pt x="7988045" y="11167244"/>
                  <a:pt x="7989284" y="11179393"/>
                </a:cubicBezTo>
                <a:cubicBezTo>
                  <a:pt x="7989628" y="11183999"/>
                  <a:pt x="7974837" y="11189717"/>
                  <a:pt x="7985710" y="11193549"/>
                </a:cubicBezTo>
                <a:cubicBezTo>
                  <a:pt x="7992860" y="11187400"/>
                  <a:pt x="7998644" y="11180690"/>
                  <a:pt x="8010441" y="11179161"/>
                </a:cubicBezTo>
                <a:cubicBezTo>
                  <a:pt x="8022061" y="11188562"/>
                  <a:pt x="8030567" y="11187276"/>
                  <a:pt x="8042658" y="11189695"/>
                </a:cubicBezTo>
                <a:cubicBezTo>
                  <a:pt x="8031904" y="11200741"/>
                  <a:pt x="8027270" y="11213983"/>
                  <a:pt x="8017527" y="11225286"/>
                </a:cubicBezTo>
                <a:cubicBezTo>
                  <a:pt x="8005691" y="11239553"/>
                  <a:pt x="7986715" y="11250438"/>
                  <a:pt x="7977169" y="11268585"/>
                </a:cubicBezTo>
                <a:lnTo>
                  <a:pt x="7973549" y="11281691"/>
                </a:lnTo>
                <a:lnTo>
                  <a:pt x="7971380" y="11289546"/>
                </a:lnTo>
                <a:cubicBezTo>
                  <a:pt x="7975024" y="11289609"/>
                  <a:pt x="7978314" y="11289367"/>
                  <a:pt x="7981958" y="11289430"/>
                </a:cubicBezTo>
                <a:lnTo>
                  <a:pt x="7982067" y="11289301"/>
                </a:lnTo>
                <a:lnTo>
                  <a:pt x="8027672" y="11235416"/>
                </a:lnTo>
                <a:cubicBezTo>
                  <a:pt x="8043002" y="11217542"/>
                  <a:pt x="8057392" y="11198702"/>
                  <a:pt x="8067742" y="11175612"/>
                </a:cubicBezTo>
                <a:close/>
                <a:moveTo>
                  <a:pt x="8757860" y="9617696"/>
                </a:moveTo>
                <a:cubicBezTo>
                  <a:pt x="8746312" y="9614854"/>
                  <a:pt x="8747228" y="9604619"/>
                  <a:pt x="8737160" y="9599974"/>
                </a:cubicBezTo>
                <a:cubicBezTo>
                  <a:pt x="8732454" y="9611443"/>
                  <a:pt x="8750055" y="9625293"/>
                  <a:pt x="8757860" y="9617696"/>
                </a:cubicBezTo>
                <a:close/>
                <a:moveTo>
                  <a:pt x="8270999" y="10720234"/>
                </a:moveTo>
                <a:cubicBezTo>
                  <a:pt x="8255346" y="10681484"/>
                  <a:pt x="8194801" y="10716153"/>
                  <a:pt x="8189068" y="10742011"/>
                </a:cubicBezTo>
                <a:cubicBezTo>
                  <a:pt x="8209581" y="10738133"/>
                  <a:pt x="8218437" y="10723590"/>
                  <a:pt x="8231914" y="10713647"/>
                </a:cubicBezTo>
                <a:cubicBezTo>
                  <a:pt x="8254465" y="10705982"/>
                  <a:pt x="8257570" y="10730835"/>
                  <a:pt x="8270999" y="10720234"/>
                </a:cubicBezTo>
                <a:close/>
                <a:moveTo>
                  <a:pt x="9787474" y="7289571"/>
                </a:moveTo>
                <a:lnTo>
                  <a:pt x="9780480" y="7277423"/>
                </a:lnTo>
                <a:cubicBezTo>
                  <a:pt x="9765496" y="7278521"/>
                  <a:pt x="9778791" y="7301587"/>
                  <a:pt x="9787474" y="7289571"/>
                </a:cubicBezTo>
                <a:close/>
                <a:moveTo>
                  <a:pt x="10713320" y="5195065"/>
                </a:moveTo>
                <a:lnTo>
                  <a:pt x="10697982" y="5217276"/>
                </a:lnTo>
                <a:lnTo>
                  <a:pt x="10697658" y="5212644"/>
                </a:lnTo>
                <a:lnTo>
                  <a:pt x="10712223" y="5189037"/>
                </a:lnTo>
                <a:close/>
                <a:moveTo>
                  <a:pt x="10646929" y="5346564"/>
                </a:moveTo>
                <a:cubicBezTo>
                  <a:pt x="10650814" y="5322768"/>
                  <a:pt x="10651433" y="5300591"/>
                  <a:pt x="10627015" y="5287761"/>
                </a:cubicBezTo>
                <a:cubicBezTo>
                  <a:pt x="10624788" y="5311268"/>
                  <a:pt x="10633397" y="5329871"/>
                  <a:pt x="10646929" y="5346564"/>
                </a:cubicBezTo>
                <a:close/>
                <a:moveTo>
                  <a:pt x="11581283" y="3232765"/>
                </a:moveTo>
                <a:cubicBezTo>
                  <a:pt x="11574455" y="3229748"/>
                  <a:pt x="11581351" y="3221068"/>
                  <a:pt x="11569977" y="3219102"/>
                </a:cubicBezTo>
                <a:cubicBezTo>
                  <a:pt x="11564838" y="3229578"/>
                  <a:pt x="11573495" y="3244620"/>
                  <a:pt x="11581283" y="3232765"/>
                </a:cubicBezTo>
                <a:close/>
                <a:moveTo>
                  <a:pt x="11125267" y="4265698"/>
                </a:moveTo>
                <a:cubicBezTo>
                  <a:pt x="11126440" y="4256503"/>
                  <a:pt x="11118210" y="4249613"/>
                  <a:pt x="11111444" y="4258872"/>
                </a:cubicBezTo>
                <a:cubicBezTo>
                  <a:pt x="11117888" y="4262740"/>
                  <a:pt x="11114303" y="4270853"/>
                  <a:pt x="11120558" y="4275148"/>
                </a:cubicBezTo>
                <a:cubicBezTo>
                  <a:pt x="11123440" y="4272084"/>
                  <a:pt x="11124876" y="4268763"/>
                  <a:pt x="11125267" y="4265698"/>
                </a:cubicBezTo>
                <a:close/>
                <a:moveTo>
                  <a:pt x="8923872" y="9251692"/>
                </a:moveTo>
                <a:cubicBezTo>
                  <a:pt x="8917014" y="9247645"/>
                  <a:pt x="8907473" y="9226652"/>
                  <a:pt x="8898945" y="9235594"/>
                </a:cubicBezTo>
                <a:cubicBezTo>
                  <a:pt x="8905803" y="9239641"/>
                  <a:pt x="8912277" y="9261821"/>
                  <a:pt x="8923872" y="9251692"/>
                </a:cubicBezTo>
                <a:close/>
                <a:moveTo>
                  <a:pt x="11029066" y="4491442"/>
                </a:moveTo>
                <a:cubicBezTo>
                  <a:pt x="11037563" y="4476823"/>
                  <a:pt x="11036221" y="4466023"/>
                  <a:pt x="11017422" y="4461289"/>
                </a:cubicBezTo>
                <a:cubicBezTo>
                  <a:pt x="11014886" y="4473948"/>
                  <a:pt x="11019114" y="4483983"/>
                  <a:pt x="11029066" y="4491442"/>
                </a:cubicBezTo>
                <a:close/>
                <a:moveTo>
                  <a:pt x="11728532" y="2913246"/>
                </a:moveTo>
                <a:cubicBezTo>
                  <a:pt x="11719685" y="2932106"/>
                  <a:pt x="11702575" y="2938207"/>
                  <a:pt x="11695376" y="2960325"/>
                </a:cubicBezTo>
                <a:cubicBezTo>
                  <a:pt x="11690695" y="2959268"/>
                  <a:pt x="11686445" y="2958403"/>
                  <a:pt x="11682812" y="2957303"/>
                </a:cubicBezTo>
                <a:cubicBezTo>
                  <a:pt x="11683743" y="2943547"/>
                  <a:pt x="11689807" y="2939143"/>
                  <a:pt x="11693735" y="2930253"/>
                </a:cubicBezTo>
                <a:cubicBezTo>
                  <a:pt x="11673601" y="2911744"/>
                  <a:pt x="11658019" y="2945843"/>
                  <a:pt x="11634614" y="2940561"/>
                </a:cubicBezTo>
                <a:cubicBezTo>
                  <a:pt x="11641008" y="2919100"/>
                  <a:pt x="11654990" y="2909592"/>
                  <a:pt x="11669946" y="2902539"/>
                </a:cubicBezTo>
                <a:cubicBezTo>
                  <a:pt x="11672695" y="2895153"/>
                  <a:pt x="11671098" y="2881292"/>
                  <a:pt x="11682409" y="2888313"/>
                </a:cubicBezTo>
                <a:cubicBezTo>
                  <a:pt x="11697948" y="2888096"/>
                  <a:pt x="11684420" y="2905899"/>
                  <a:pt x="11684685" y="2914618"/>
                </a:cubicBezTo>
                <a:cubicBezTo>
                  <a:pt x="11700038" y="2914823"/>
                  <a:pt x="11709882" y="2906524"/>
                  <a:pt x="11728532" y="2913246"/>
                </a:cubicBezTo>
                <a:close/>
                <a:moveTo>
                  <a:pt x="10736284" y="5161811"/>
                </a:moveTo>
                <a:lnTo>
                  <a:pt x="10734404" y="5164532"/>
                </a:lnTo>
                <a:lnTo>
                  <a:pt x="10734843" y="5156828"/>
                </a:lnTo>
                <a:close/>
                <a:moveTo>
                  <a:pt x="10635697" y="5391604"/>
                </a:moveTo>
                <a:lnTo>
                  <a:pt x="10637815" y="5363033"/>
                </a:lnTo>
                <a:lnTo>
                  <a:pt x="10638629" y="5352058"/>
                </a:lnTo>
                <a:cubicBezTo>
                  <a:pt x="10633547" y="5315681"/>
                  <a:pt x="10608198" y="5287356"/>
                  <a:pt x="10596587" y="5253908"/>
                </a:cubicBezTo>
                <a:cubicBezTo>
                  <a:pt x="10599201" y="5246261"/>
                  <a:pt x="10600184" y="5239203"/>
                  <a:pt x="10600003" y="5232560"/>
                </a:cubicBezTo>
                <a:lnTo>
                  <a:pt x="10599715" y="5231044"/>
                </a:lnTo>
                <a:lnTo>
                  <a:pt x="10596430" y="5213722"/>
                </a:lnTo>
                <a:cubicBezTo>
                  <a:pt x="10592338" y="5201776"/>
                  <a:pt x="10585448" y="5190824"/>
                  <a:pt x="10579481" y="5179515"/>
                </a:cubicBezTo>
                <a:cubicBezTo>
                  <a:pt x="10561051" y="5200451"/>
                  <a:pt x="10577598" y="5232252"/>
                  <a:pt x="10574993" y="5256612"/>
                </a:cubicBezTo>
                <a:cubicBezTo>
                  <a:pt x="10580966" y="5259252"/>
                  <a:pt x="10586037" y="5260472"/>
                  <a:pt x="10590156" y="5259229"/>
                </a:cubicBezTo>
                <a:cubicBezTo>
                  <a:pt x="10599623" y="5280505"/>
                  <a:pt x="10604784" y="5303451"/>
                  <a:pt x="10610690" y="5326152"/>
                </a:cubicBezTo>
                <a:lnTo>
                  <a:pt x="10624549" y="5362424"/>
                </a:lnTo>
                <a:close/>
                <a:moveTo>
                  <a:pt x="11579353" y="3257915"/>
                </a:moveTo>
                <a:cubicBezTo>
                  <a:pt x="11574847" y="3255414"/>
                  <a:pt x="11576305" y="3250960"/>
                  <a:pt x="11569953" y="3249173"/>
                </a:cubicBezTo>
                <a:lnTo>
                  <a:pt x="11565052" y="3260264"/>
                </a:lnTo>
                <a:lnTo>
                  <a:pt x="11576149" y="3265167"/>
                </a:lnTo>
                <a:close/>
                <a:moveTo>
                  <a:pt x="7101534" y="13393320"/>
                </a:moveTo>
                <a:cubicBezTo>
                  <a:pt x="7085581" y="13414515"/>
                  <a:pt x="7050278" y="13406104"/>
                  <a:pt x="7029908" y="13421239"/>
                </a:cubicBezTo>
                <a:cubicBezTo>
                  <a:pt x="7034159" y="13384091"/>
                  <a:pt x="7075449" y="13376660"/>
                  <a:pt x="7101534" y="13393320"/>
                </a:cubicBezTo>
                <a:close/>
                <a:moveTo>
                  <a:pt x="10267477" y="6228248"/>
                </a:moveTo>
                <a:lnTo>
                  <a:pt x="10260228" y="6225045"/>
                </a:lnTo>
                <a:lnTo>
                  <a:pt x="10255499" y="6235746"/>
                </a:lnTo>
                <a:lnTo>
                  <a:pt x="10262749" y="6238949"/>
                </a:lnTo>
                <a:close/>
                <a:moveTo>
                  <a:pt x="8557734" y="10102569"/>
                </a:moveTo>
                <a:cubicBezTo>
                  <a:pt x="8558635" y="10082058"/>
                  <a:pt x="8558604" y="10061508"/>
                  <a:pt x="8546068" y="10049281"/>
                </a:cubicBezTo>
                <a:cubicBezTo>
                  <a:pt x="8534218" y="10042689"/>
                  <a:pt x="8534961" y="10057666"/>
                  <a:pt x="8527038" y="10057318"/>
                </a:cubicBezTo>
                <a:cubicBezTo>
                  <a:pt x="8526537" y="10047489"/>
                  <a:pt x="8523156" y="10039401"/>
                  <a:pt x="8511143" y="10036537"/>
                </a:cubicBezTo>
                <a:cubicBezTo>
                  <a:pt x="8501326" y="10058057"/>
                  <a:pt x="8521708" y="10061755"/>
                  <a:pt x="8512378" y="10082829"/>
                </a:cubicBezTo>
                <a:cubicBezTo>
                  <a:pt x="8517929" y="10084007"/>
                  <a:pt x="8523014" y="10085164"/>
                  <a:pt x="8528079" y="10086788"/>
                </a:cubicBezTo>
                <a:cubicBezTo>
                  <a:pt x="8535012" y="10077752"/>
                  <a:pt x="8521098" y="10064997"/>
                  <a:pt x="8534249" y="10063240"/>
                </a:cubicBezTo>
                <a:cubicBezTo>
                  <a:pt x="8536815" y="10079232"/>
                  <a:pt x="8534070" y="10099194"/>
                  <a:pt x="8557734" y="10102569"/>
                </a:cubicBezTo>
                <a:close/>
                <a:moveTo>
                  <a:pt x="10627933" y="5417257"/>
                </a:moveTo>
                <a:lnTo>
                  <a:pt x="10613302" y="5361910"/>
                </a:lnTo>
                <a:lnTo>
                  <a:pt x="10608939" y="5345406"/>
                </a:lnTo>
                <a:cubicBezTo>
                  <a:pt x="10601895" y="5321818"/>
                  <a:pt x="10593596" y="5298763"/>
                  <a:pt x="10582422" y="5276734"/>
                </a:cubicBezTo>
                <a:cubicBezTo>
                  <a:pt x="10571482" y="5301493"/>
                  <a:pt x="10588059" y="5325146"/>
                  <a:pt x="10592649" y="5347073"/>
                </a:cubicBezTo>
                <a:lnTo>
                  <a:pt x="10594676" y="5361055"/>
                </a:lnTo>
                <a:lnTo>
                  <a:pt x="10599169" y="5392045"/>
                </a:lnTo>
                <a:cubicBezTo>
                  <a:pt x="10601969" y="5407058"/>
                  <a:pt x="10606723" y="5421403"/>
                  <a:pt x="10617404" y="5433006"/>
                </a:cubicBezTo>
                <a:cubicBezTo>
                  <a:pt x="10621660" y="5430301"/>
                  <a:pt x="10625819" y="5425504"/>
                  <a:pt x="10627933" y="5417257"/>
                </a:cubicBezTo>
                <a:close/>
                <a:moveTo>
                  <a:pt x="11186070" y="4154554"/>
                </a:moveTo>
                <a:lnTo>
                  <a:pt x="11180987" y="4152309"/>
                </a:lnTo>
                <a:lnTo>
                  <a:pt x="11172429" y="4148527"/>
                </a:lnTo>
                <a:cubicBezTo>
                  <a:pt x="11169172" y="4154744"/>
                  <a:pt x="11168376" y="4160006"/>
                  <a:pt x="11169613" y="4164125"/>
                </a:cubicBezTo>
                <a:lnTo>
                  <a:pt x="11175856" y="4164644"/>
                </a:lnTo>
                <a:lnTo>
                  <a:pt x="11179750" y="4164968"/>
                </a:lnTo>
                <a:cubicBezTo>
                  <a:pt x="11182403" y="4163142"/>
                  <a:pt x="11184421" y="4159440"/>
                  <a:pt x="11186070" y="4154554"/>
                </a:cubicBezTo>
                <a:close/>
                <a:moveTo>
                  <a:pt x="9306315" y="8409315"/>
                </a:moveTo>
                <a:cubicBezTo>
                  <a:pt x="9302668" y="8407195"/>
                  <a:pt x="9305967" y="8402033"/>
                  <a:pt x="9302747" y="8400101"/>
                </a:cubicBezTo>
                <a:cubicBezTo>
                  <a:pt x="9300012" y="8403986"/>
                  <a:pt x="9295613" y="8403568"/>
                  <a:pt x="9294117" y="8411565"/>
                </a:cubicBezTo>
                <a:lnTo>
                  <a:pt x="9300508" y="8414389"/>
                </a:lnTo>
                <a:cubicBezTo>
                  <a:pt x="9302015" y="8410978"/>
                  <a:pt x="9304759" y="8411684"/>
                  <a:pt x="9306315" y="8409315"/>
                </a:cubicBezTo>
                <a:close/>
                <a:moveTo>
                  <a:pt x="10775107" y="5086474"/>
                </a:moveTo>
                <a:cubicBezTo>
                  <a:pt x="10781592" y="5069417"/>
                  <a:pt x="10759561" y="5035098"/>
                  <a:pt x="10753848" y="5020329"/>
                </a:cubicBezTo>
                <a:cubicBezTo>
                  <a:pt x="10750341" y="5043269"/>
                  <a:pt x="10748931" y="5048768"/>
                  <a:pt x="10754128" y="5065860"/>
                </a:cubicBezTo>
                <a:cubicBezTo>
                  <a:pt x="10748115" y="5066775"/>
                  <a:pt x="10741010" y="5066697"/>
                  <a:pt x="10737664" y="5075423"/>
                </a:cubicBezTo>
                <a:cubicBezTo>
                  <a:pt x="10757201" y="5086606"/>
                  <a:pt x="10748655" y="5100176"/>
                  <a:pt x="10734136" y="5111108"/>
                </a:cubicBezTo>
                <a:cubicBezTo>
                  <a:pt x="10744654" y="5112694"/>
                  <a:pt x="10753317" y="5110399"/>
                  <a:pt x="10757457" y="5096413"/>
                </a:cubicBezTo>
                <a:cubicBezTo>
                  <a:pt x="10767616" y="5095927"/>
                  <a:pt x="10772946" y="5092160"/>
                  <a:pt x="10775107" y="5086474"/>
                </a:cubicBezTo>
                <a:close/>
                <a:moveTo>
                  <a:pt x="9067066" y="8952793"/>
                </a:moveTo>
                <a:cubicBezTo>
                  <a:pt x="9060313" y="8977340"/>
                  <a:pt x="9025817" y="8999826"/>
                  <a:pt x="8996805" y="9001793"/>
                </a:cubicBezTo>
                <a:cubicBezTo>
                  <a:pt x="8963426" y="9004379"/>
                  <a:pt x="8909513" y="9002481"/>
                  <a:pt x="8886465" y="8985160"/>
                </a:cubicBezTo>
                <a:cubicBezTo>
                  <a:pt x="8940862" y="8962799"/>
                  <a:pt x="8995499" y="8941055"/>
                  <a:pt x="9060149" y="8944128"/>
                </a:cubicBezTo>
                <a:cubicBezTo>
                  <a:pt x="9065474" y="8945971"/>
                  <a:pt x="9067289" y="8948813"/>
                  <a:pt x="9067066" y="8952793"/>
                </a:cubicBezTo>
                <a:close/>
                <a:moveTo>
                  <a:pt x="11574851" y="3277340"/>
                </a:moveTo>
                <a:cubicBezTo>
                  <a:pt x="11571437" y="3275832"/>
                  <a:pt x="11571714" y="3272895"/>
                  <a:pt x="11569103" y="3270722"/>
                </a:cubicBezTo>
                <a:cubicBezTo>
                  <a:pt x="11567595" y="3274134"/>
                  <a:pt x="11564231" y="3273668"/>
                  <a:pt x="11562058" y="3276277"/>
                </a:cubicBezTo>
                <a:cubicBezTo>
                  <a:pt x="11565899" y="3277974"/>
                  <a:pt x="11565433" y="3281337"/>
                  <a:pt x="11568044" y="3283510"/>
                </a:cubicBezTo>
                <a:cubicBezTo>
                  <a:pt x="11569740" y="3279671"/>
                  <a:pt x="11572678" y="3279949"/>
                  <a:pt x="11574851" y="3277340"/>
                </a:cubicBezTo>
                <a:close/>
                <a:moveTo>
                  <a:pt x="10754599" y="5135289"/>
                </a:moveTo>
                <a:lnTo>
                  <a:pt x="10744543" y="5149850"/>
                </a:lnTo>
                <a:lnTo>
                  <a:pt x="10740260" y="5143598"/>
                </a:lnTo>
                <a:lnTo>
                  <a:pt x="10748609" y="5130067"/>
                </a:lnTo>
                <a:close/>
                <a:moveTo>
                  <a:pt x="9332415" y="8354854"/>
                </a:moveTo>
                <a:cubicBezTo>
                  <a:pt x="9334340" y="8348769"/>
                  <a:pt x="9335223" y="8342159"/>
                  <a:pt x="9334951" y="8336437"/>
                </a:cubicBezTo>
                <a:cubicBezTo>
                  <a:pt x="9331664" y="8346181"/>
                  <a:pt x="9311015" y="8354880"/>
                  <a:pt x="9323629" y="8370129"/>
                </a:cubicBezTo>
                <a:cubicBezTo>
                  <a:pt x="9327523" y="8366501"/>
                  <a:pt x="9330491" y="8360936"/>
                  <a:pt x="9332415" y="8354854"/>
                </a:cubicBezTo>
                <a:close/>
                <a:moveTo>
                  <a:pt x="8281626" y="10734939"/>
                </a:moveTo>
                <a:cubicBezTo>
                  <a:pt x="8251880" y="10748106"/>
                  <a:pt x="8240224" y="10797196"/>
                  <a:pt x="8199637" y="10788082"/>
                </a:cubicBezTo>
                <a:cubicBezTo>
                  <a:pt x="8201048" y="10798539"/>
                  <a:pt x="8207076" y="10804351"/>
                  <a:pt x="8217416" y="10805872"/>
                </a:cubicBezTo>
                <a:cubicBezTo>
                  <a:pt x="8232408" y="10775674"/>
                  <a:pt x="8274421" y="10772464"/>
                  <a:pt x="8281626" y="10734939"/>
                </a:cubicBezTo>
                <a:close/>
                <a:moveTo>
                  <a:pt x="11100616" y="4357184"/>
                </a:moveTo>
                <a:cubicBezTo>
                  <a:pt x="11098764" y="4353303"/>
                  <a:pt x="11097456" y="4334352"/>
                  <a:pt x="11086394" y="4343244"/>
                </a:cubicBezTo>
                <a:cubicBezTo>
                  <a:pt x="11091321" y="4345932"/>
                  <a:pt x="11094473" y="4364167"/>
                  <a:pt x="11100616" y="4357184"/>
                </a:cubicBezTo>
                <a:close/>
                <a:moveTo>
                  <a:pt x="11563752" y="3311696"/>
                </a:moveTo>
                <a:cubicBezTo>
                  <a:pt x="11576701" y="3298552"/>
                  <a:pt x="11556016" y="3285334"/>
                  <a:pt x="11549031" y="3296524"/>
                </a:cubicBezTo>
                <a:cubicBezTo>
                  <a:pt x="11555532" y="3301436"/>
                  <a:pt x="11554601" y="3308162"/>
                  <a:pt x="11563752" y="3311696"/>
                </a:cubicBezTo>
                <a:close/>
                <a:moveTo>
                  <a:pt x="10764467" y="5120999"/>
                </a:moveTo>
                <a:lnTo>
                  <a:pt x="10762718" y="5123531"/>
                </a:lnTo>
                <a:lnTo>
                  <a:pt x="10761662" y="5114597"/>
                </a:lnTo>
                <a:close/>
                <a:moveTo>
                  <a:pt x="8267247" y="10773673"/>
                </a:moveTo>
                <a:cubicBezTo>
                  <a:pt x="8254521" y="10784879"/>
                  <a:pt x="8241748" y="10795429"/>
                  <a:pt x="8231531" y="10809415"/>
                </a:cubicBezTo>
                <a:cubicBezTo>
                  <a:pt x="8250169" y="10807001"/>
                  <a:pt x="8268353" y="10784483"/>
                  <a:pt x="8267247" y="10773673"/>
                </a:cubicBezTo>
                <a:close/>
                <a:moveTo>
                  <a:pt x="6804386" y="14084762"/>
                </a:moveTo>
                <a:cubicBezTo>
                  <a:pt x="6807091" y="14067099"/>
                  <a:pt x="6804362" y="14053661"/>
                  <a:pt x="6788252" y="14048582"/>
                </a:cubicBezTo>
                <a:cubicBezTo>
                  <a:pt x="6774217" y="14060729"/>
                  <a:pt x="6780003" y="14085712"/>
                  <a:pt x="6804386" y="14084762"/>
                </a:cubicBezTo>
                <a:close/>
                <a:moveTo>
                  <a:pt x="8778830" y="9618618"/>
                </a:moveTo>
                <a:cubicBezTo>
                  <a:pt x="8773238" y="9618372"/>
                  <a:pt x="8770774" y="9600049"/>
                  <a:pt x="8764225" y="9610970"/>
                </a:cubicBezTo>
                <a:cubicBezTo>
                  <a:pt x="8769331" y="9611662"/>
                  <a:pt x="8771794" y="9629985"/>
                  <a:pt x="8778830" y="9618618"/>
                </a:cubicBezTo>
                <a:close/>
                <a:moveTo>
                  <a:pt x="10902260" y="4816009"/>
                </a:moveTo>
                <a:cubicBezTo>
                  <a:pt x="10907433" y="4797377"/>
                  <a:pt x="10907495" y="4781077"/>
                  <a:pt x="10893406" y="4770261"/>
                </a:cubicBezTo>
                <a:cubicBezTo>
                  <a:pt x="10889652" y="4787990"/>
                  <a:pt x="10892667" y="4803097"/>
                  <a:pt x="10902260" y="4816009"/>
                </a:cubicBezTo>
                <a:close/>
                <a:moveTo>
                  <a:pt x="11681255" y="3064314"/>
                </a:moveTo>
                <a:cubicBezTo>
                  <a:pt x="11682100" y="3060092"/>
                  <a:pt x="11683183" y="3056485"/>
                  <a:pt x="11684455" y="3052452"/>
                </a:cubicBezTo>
                <a:cubicBezTo>
                  <a:pt x="11672172" y="3049067"/>
                  <a:pt x="11658083" y="3042842"/>
                  <a:pt x="11656739" y="3058589"/>
                </a:cubicBezTo>
                <a:cubicBezTo>
                  <a:pt x="11660402" y="3065313"/>
                  <a:pt x="11674343" y="3068409"/>
                  <a:pt x="11681255" y="3064314"/>
                </a:cubicBezTo>
                <a:close/>
                <a:moveTo>
                  <a:pt x="7286738" y="13014017"/>
                </a:moveTo>
                <a:cubicBezTo>
                  <a:pt x="7288324" y="13011659"/>
                  <a:pt x="7289044" y="13008856"/>
                  <a:pt x="7288620" y="13005483"/>
                </a:cubicBezTo>
                <a:cubicBezTo>
                  <a:pt x="7258299" y="12992086"/>
                  <a:pt x="7244207" y="13020513"/>
                  <a:pt x="7218660" y="13019418"/>
                </a:cubicBezTo>
                <a:cubicBezTo>
                  <a:pt x="7174234" y="13012528"/>
                  <a:pt x="7107213" y="13026742"/>
                  <a:pt x="7061884" y="13053088"/>
                </a:cubicBezTo>
                <a:cubicBezTo>
                  <a:pt x="7120076" y="13068099"/>
                  <a:pt x="7186455" y="13010284"/>
                  <a:pt x="7221989" y="13040763"/>
                </a:cubicBezTo>
                <a:cubicBezTo>
                  <a:pt x="7222153" y="13025229"/>
                  <a:pt x="7275641" y="13030524"/>
                  <a:pt x="7286738" y="13014017"/>
                </a:cubicBezTo>
                <a:close/>
                <a:moveTo>
                  <a:pt x="8096502" y="11181642"/>
                </a:moveTo>
                <a:lnTo>
                  <a:pt x="8073659" y="11217664"/>
                </a:lnTo>
                <a:lnTo>
                  <a:pt x="8061441" y="11236931"/>
                </a:lnTo>
                <a:cubicBezTo>
                  <a:pt x="8050082" y="11255796"/>
                  <a:pt x="8038507" y="11274475"/>
                  <a:pt x="8025082" y="11291099"/>
                </a:cubicBezTo>
                <a:cubicBezTo>
                  <a:pt x="8020708" y="11296524"/>
                  <a:pt x="8014937" y="11303043"/>
                  <a:pt x="8008323" y="11308528"/>
                </a:cubicBezTo>
                <a:lnTo>
                  <a:pt x="8005318" y="11310074"/>
                </a:lnTo>
                <a:lnTo>
                  <a:pt x="7986502" y="11319753"/>
                </a:lnTo>
                <a:lnTo>
                  <a:pt x="7998690" y="11304152"/>
                </a:lnTo>
                <a:lnTo>
                  <a:pt x="8033934" y="11259040"/>
                </a:lnTo>
                <a:cubicBezTo>
                  <a:pt x="8041811" y="11248896"/>
                  <a:pt x="8049436" y="11238497"/>
                  <a:pt x="8056454" y="11227479"/>
                </a:cubicBezTo>
                <a:lnTo>
                  <a:pt x="8065191" y="11211149"/>
                </a:lnTo>
                <a:lnTo>
                  <a:pt x="8075330" y="11192202"/>
                </a:lnTo>
                <a:cubicBezTo>
                  <a:pt x="8080916" y="11187822"/>
                  <a:pt x="8083992" y="11180054"/>
                  <a:pt x="8096502" y="11181642"/>
                </a:cubicBezTo>
                <a:close/>
                <a:moveTo>
                  <a:pt x="9352647" y="8340182"/>
                </a:moveTo>
                <a:cubicBezTo>
                  <a:pt x="9338066" y="8375487"/>
                  <a:pt x="9317204" y="8414636"/>
                  <a:pt x="9298243" y="8436805"/>
                </a:cubicBezTo>
                <a:cubicBezTo>
                  <a:pt x="9266398" y="8429351"/>
                  <a:pt x="9270179" y="8408114"/>
                  <a:pt x="9269048" y="8388777"/>
                </a:cubicBezTo>
                <a:cubicBezTo>
                  <a:pt x="9210587" y="8365493"/>
                  <a:pt x="9155219" y="8350194"/>
                  <a:pt x="9094094" y="8319109"/>
                </a:cubicBezTo>
                <a:cubicBezTo>
                  <a:pt x="9021666" y="8330893"/>
                  <a:pt x="8922142" y="8364816"/>
                  <a:pt x="8834399" y="8378991"/>
                </a:cubicBezTo>
                <a:cubicBezTo>
                  <a:pt x="8784948" y="8387181"/>
                  <a:pt x="8720042" y="8399231"/>
                  <a:pt x="8712902" y="8337018"/>
                </a:cubicBezTo>
                <a:cubicBezTo>
                  <a:pt x="8742271" y="8275159"/>
                  <a:pt x="8760000" y="8209677"/>
                  <a:pt x="8791600" y="8150836"/>
                </a:cubicBezTo>
                <a:cubicBezTo>
                  <a:pt x="8833839" y="8070222"/>
                  <a:pt x="8858183" y="7981702"/>
                  <a:pt x="8912810" y="7920305"/>
                </a:cubicBezTo>
                <a:cubicBezTo>
                  <a:pt x="8966266" y="7926103"/>
                  <a:pt x="8976424" y="7964199"/>
                  <a:pt x="9002279" y="7999039"/>
                </a:cubicBezTo>
                <a:cubicBezTo>
                  <a:pt x="9049765" y="8063296"/>
                  <a:pt x="9090268" y="8134138"/>
                  <a:pt x="9132454" y="8196561"/>
                </a:cubicBezTo>
                <a:cubicBezTo>
                  <a:pt x="9201149" y="8228955"/>
                  <a:pt x="9280130" y="8249592"/>
                  <a:pt x="9319459" y="8282751"/>
                </a:cubicBezTo>
                <a:cubicBezTo>
                  <a:pt x="9329316" y="8270816"/>
                  <a:pt x="9344354" y="8249459"/>
                  <a:pt x="9363921" y="8244361"/>
                </a:cubicBezTo>
                <a:cubicBezTo>
                  <a:pt x="9384959" y="8261291"/>
                  <a:pt x="9363840" y="8312545"/>
                  <a:pt x="9352647" y="8340182"/>
                </a:cubicBezTo>
                <a:close/>
                <a:moveTo>
                  <a:pt x="6697002" y="14354337"/>
                </a:moveTo>
                <a:cubicBezTo>
                  <a:pt x="6678354" y="14357310"/>
                  <a:pt x="6645309" y="14338633"/>
                  <a:pt x="6639062" y="14360847"/>
                </a:cubicBezTo>
                <a:cubicBezTo>
                  <a:pt x="6650679" y="14368018"/>
                  <a:pt x="6681439" y="14360712"/>
                  <a:pt x="6697002" y="14354337"/>
                </a:cubicBezTo>
                <a:close/>
                <a:moveTo>
                  <a:pt x="6712701" y="14324576"/>
                </a:moveTo>
                <a:cubicBezTo>
                  <a:pt x="6685817" y="14308110"/>
                  <a:pt x="6668104" y="14265117"/>
                  <a:pt x="6629478" y="14269456"/>
                </a:cubicBezTo>
                <a:cubicBezTo>
                  <a:pt x="6651691" y="14293032"/>
                  <a:pt x="6675888" y="14314427"/>
                  <a:pt x="6705996" y="14332827"/>
                </a:cubicBezTo>
                <a:cubicBezTo>
                  <a:pt x="6709736" y="14332441"/>
                  <a:pt x="6711908" y="14329833"/>
                  <a:pt x="6712701" y="14324576"/>
                </a:cubicBezTo>
                <a:close/>
                <a:moveTo>
                  <a:pt x="9655022" y="7665936"/>
                </a:moveTo>
                <a:cubicBezTo>
                  <a:pt x="9651842" y="7661238"/>
                  <a:pt x="9654915" y="7657027"/>
                  <a:pt x="9652394" y="7652347"/>
                </a:cubicBezTo>
                <a:cubicBezTo>
                  <a:pt x="9622733" y="7546057"/>
                  <a:pt x="9593847" y="7435168"/>
                  <a:pt x="9566773" y="7330923"/>
                </a:cubicBezTo>
                <a:cubicBezTo>
                  <a:pt x="9557419" y="7296062"/>
                  <a:pt x="9548487" y="7257580"/>
                  <a:pt x="9526458" y="7228343"/>
                </a:cubicBezTo>
                <a:cubicBezTo>
                  <a:pt x="9516763" y="7246579"/>
                  <a:pt x="9529101" y="7267659"/>
                  <a:pt x="9532967" y="7284575"/>
                </a:cubicBezTo>
                <a:cubicBezTo>
                  <a:pt x="9563301" y="7416613"/>
                  <a:pt x="9579403" y="7550606"/>
                  <a:pt x="9611428" y="7681034"/>
                </a:cubicBezTo>
                <a:cubicBezTo>
                  <a:pt x="9626115" y="7674138"/>
                  <a:pt x="9640540" y="7677786"/>
                  <a:pt x="9655022" y="7665936"/>
                </a:cubicBezTo>
                <a:close/>
                <a:moveTo>
                  <a:pt x="10493046" y="5770630"/>
                </a:moveTo>
                <a:cubicBezTo>
                  <a:pt x="10478826" y="5744994"/>
                  <a:pt x="10490183" y="5695005"/>
                  <a:pt x="10459607" y="5685570"/>
                </a:cubicBezTo>
                <a:cubicBezTo>
                  <a:pt x="10471740" y="5711304"/>
                  <a:pt x="10470048" y="5757922"/>
                  <a:pt x="10493046" y="5770630"/>
                </a:cubicBezTo>
                <a:close/>
                <a:moveTo>
                  <a:pt x="7901577" y="11638468"/>
                </a:moveTo>
                <a:cubicBezTo>
                  <a:pt x="7890594" y="11665508"/>
                  <a:pt x="7853706" y="11691398"/>
                  <a:pt x="7835657" y="11706779"/>
                </a:cubicBezTo>
                <a:cubicBezTo>
                  <a:pt x="7710249" y="11724872"/>
                  <a:pt x="7645906" y="11674093"/>
                  <a:pt x="7594747" y="11608551"/>
                </a:cubicBezTo>
                <a:cubicBezTo>
                  <a:pt x="7563378" y="11580778"/>
                  <a:pt x="7504291" y="11549371"/>
                  <a:pt x="7510549" y="11501751"/>
                </a:cubicBezTo>
                <a:cubicBezTo>
                  <a:pt x="7575677" y="11498657"/>
                  <a:pt x="7599516" y="11584886"/>
                  <a:pt x="7647901" y="11625304"/>
                </a:cubicBezTo>
                <a:cubicBezTo>
                  <a:pt x="7663548" y="11638490"/>
                  <a:pt x="7729088" y="11677033"/>
                  <a:pt x="7755773" y="11678851"/>
                </a:cubicBezTo>
                <a:cubicBezTo>
                  <a:pt x="7801161" y="11681517"/>
                  <a:pt x="7843826" y="11659992"/>
                  <a:pt x="7863206" y="11613528"/>
                </a:cubicBezTo>
                <a:cubicBezTo>
                  <a:pt x="7853154" y="11540588"/>
                  <a:pt x="7782433" y="11484072"/>
                  <a:pt x="7735658" y="11430460"/>
                </a:cubicBezTo>
                <a:cubicBezTo>
                  <a:pt x="7709276" y="11400073"/>
                  <a:pt x="7690882" y="11362228"/>
                  <a:pt x="7671955" y="11348753"/>
                </a:cubicBezTo>
                <a:cubicBezTo>
                  <a:pt x="7649594" y="11332189"/>
                  <a:pt x="7585234" y="11306687"/>
                  <a:pt x="7565289" y="11308714"/>
                </a:cubicBezTo>
                <a:cubicBezTo>
                  <a:pt x="7537904" y="11311148"/>
                  <a:pt x="7521928" y="11326065"/>
                  <a:pt x="7508840" y="11351121"/>
                </a:cubicBezTo>
                <a:cubicBezTo>
                  <a:pt x="7505665" y="11386869"/>
                  <a:pt x="7532840" y="11389128"/>
                  <a:pt x="7532302" y="11421923"/>
                </a:cubicBezTo>
                <a:cubicBezTo>
                  <a:pt x="7567882" y="11449934"/>
                  <a:pt x="7597933" y="11479185"/>
                  <a:pt x="7635674" y="11521121"/>
                </a:cubicBezTo>
                <a:cubicBezTo>
                  <a:pt x="7666419" y="11554545"/>
                  <a:pt x="7709570" y="11618654"/>
                  <a:pt x="7745664" y="11613403"/>
                </a:cubicBezTo>
                <a:cubicBezTo>
                  <a:pt x="7761398" y="11611138"/>
                  <a:pt x="7779412" y="11599387"/>
                  <a:pt x="7783321" y="11585599"/>
                </a:cubicBezTo>
                <a:cubicBezTo>
                  <a:pt x="7797305" y="11534280"/>
                  <a:pt x="7726460" y="11509602"/>
                  <a:pt x="7685719" y="11472511"/>
                </a:cubicBezTo>
                <a:cubicBezTo>
                  <a:pt x="7678387" y="11466359"/>
                  <a:pt x="7661759" y="11452290"/>
                  <a:pt x="7658249" y="11447800"/>
                </a:cubicBezTo>
                <a:cubicBezTo>
                  <a:pt x="7653293" y="11442455"/>
                  <a:pt x="7660407" y="11427555"/>
                  <a:pt x="7656820" y="11421666"/>
                </a:cubicBezTo>
                <a:cubicBezTo>
                  <a:pt x="7652742" y="11415336"/>
                  <a:pt x="7614979" y="11407103"/>
                  <a:pt x="7634680" y="11383557"/>
                </a:cubicBezTo>
                <a:cubicBezTo>
                  <a:pt x="7670067" y="11390983"/>
                  <a:pt x="7718222" y="11427201"/>
                  <a:pt x="7750465" y="11462416"/>
                </a:cubicBezTo>
                <a:cubicBezTo>
                  <a:pt x="7783224" y="11498539"/>
                  <a:pt x="7826023" y="11547689"/>
                  <a:pt x="7810766" y="11609843"/>
                </a:cubicBezTo>
                <a:cubicBezTo>
                  <a:pt x="7770305" y="11697247"/>
                  <a:pt x="7650785" y="11601273"/>
                  <a:pt x="7611777" y="11561747"/>
                </a:cubicBezTo>
                <a:cubicBezTo>
                  <a:pt x="7603360" y="11552846"/>
                  <a:pt x="7606985" y="11542349"/>
                  <a:pt x="7596969" y="11529791"/>
                </a:cubicBezTo>
                <a:cubicBezTo>
                  <a:pt x="7568835" y="11492947"/>
                  <a:pt x="7475405" y="11439077"/>
                  <a:pt x="7465055" y="11386282"/>
                </a:cubicBezTo>
                <a:cubicBezTo>
                  <a:pt x="7455967" y="11339502"/>
                  <a:pt x="7494863" y="11274652"/>
                  <a:pt x="7536746" y="11264402"/>
                </a:cubicBezTo>
                <a:cubicBezTo>
                  <a:pt x="7572609" y="11254952"/>
                  <a:pt x="7654819" y="11282753"/>
                  <a:pt x="7682939" y="11302280"/>
                </a:cubicBezTo>
                <a:cubicBezTo>
                  <a:pt x="7713486" y="11323545"/>
                  <a:pt x="7753648" y="11375646"/>
                  <a:pt x="7787025" y="11414544"/>
                </a:cubicBezTo>
                <a:cubicBezTo>
                  <a:pt x="7853831" y="11493274"/>
                  <a:pt x="7866185" y="11523024"/>
                  <a:pt x="7902267" y="11611391"/>
                </a:cubicBezTo>
                <a:cubicBezTo>
                  <a:pt x="7906021" y="11620313"/>
                  <a:pt x="7905238" y="11629454"/>
                  <a:pt x="7901577" y="11638468"/>
                </a:cubicBezTo>
                <a:close/>
                <a:moveTo>
                  <a:pt x="10269837" y="6279429"/>
                </a:moveTo>
                <a:cubicBezTo>
                  <a:pt x="10272006" y="6267598"/>
                  <a:pt x="10269678" y="6257871"/>
                  <a:pt x="10256507" y="6253075"/>
                </a:cubicBezTo>
                <a:cubicBezTo>
                  <a:pt x="10254100" y="6264290"/>
                  <a:pt x="10256428" y="6274017"/>
                  <a:pt x="10269837" y="6279429"/>
                </a:cubicBezTo>
                <a:close/>
                <a:moveTo>
                  <a:pt x="11243562" y="4080944"/>
                </a:moveTo>
                <a:cubicBezTo>
                  <a:pt x="11235224" y="4076750"/>
                  <a:pt x="11230452" y="4081786"/>
                  <a:pt x="11223064" y="4080053"/>
                </a:cubicBezTo>
                <a:cubicBezTo>
                  <a:pt x="11226230" y="4076348"/>
                  <a:pt x="11218542" y="4063765"/>
                  <a:pt x="11214342" y="4072117"/>
                </a:cubicBezTo>
                <a:cubicBezTo>
                  <a:pt x="11217522" y="4077605"/>
                  <a:pt x="11237490" y="4102759"/>
                  <a:pt x="11243562" y="4080944"/>
                </a:cubicBezTo>
                <a:close/>
                <a:moveTo>
                  <a:pt x="8581296" y="10108274"/>
                </a:moveTo>
                <a:cubicBezTo>
                  <a:pt x="8574920" y="10093983"/>
                  <a:pt x="8589622" y="10067540"/>
                  <a:pt x="8567397" y="10063295"/>
                </a:cubicBezTo>
                <a:cubicBezTo>
                  <a:pt x="8571381" y="10078882"/>
                  <a:pt x="8557166" y="10104879"/>
                  <a:pt x="8581296" y="10108274"/>
                </a:cubicBezTo>
                <a:close/>
                <a:moveTo>
                  <a:pt x="7463006" y="12639685"/>
                </a:moveTo>
                <a:cubicBezTo>
                  <a:pt x="7429633" y="12636661"/>
                  <a:pt x="7372761" y="12635993"/>
                  <a:pt x="7364108" y="12660198"/>
                </a:cubicBezTo>
                <a:cubicBezTo>
                  <a:pt x="7396500" y="12651578"/>
                  <a:pt x="7434194" y="12657530"/>
                  <a:pt x="7463006" y="12639685"/>
                </a:cubicBezTo>
                <a:close/>
                <a:moveTo>
                  <a:pt x="7489192" y="12580420"/>
                </a:moveTo>
                <a:cubicBezTo>
                  <a:pt x="7479119" y="12570872"/>
                  <a:pt x="7473165" y="12560088"/>
                  <a:pt x="7456321" y="12553155"/>
                </a:cubicBezTo>
                <a:cubicBezTo>
                  <a:pt x="7450256" y="12570350"/>
                  <a:pt x="7462037" y="12580652"/>
                  <a:pt x="7463783" y="12595182"/>
                </a:cubicBezTo>
                <a:cubicBezTo>
                  <a:pt x="7469963" y="12584663"/>
                  <a:pt x="7483013" y="12590939"/>
                  <a:pt x="7489192" y="12580420"/>
                </a:cubicBezTo>
                <a:close/>
                <a:moveTo>
                  <a:pt x="6838833" y="14054111"/>
                </a:moveTo>
                <a:cubicBezTo>
                  <a:pt x="6840021" y="14035267"/>
                  <a:pt x="6835961" y="14020222"/>
                  <a:pt x="6819513" y="14012445"/>
                </a:cubicBezTo>
                <a:cubicBezTo>
                  <a:pt x="6824188" y="14027253"/>
                  <a:pt x="6821393" y="14047424"/>
                  <a:pt x="6838833" y="14054111"/>
                </a:cubicBezTo>
                <a:close/>
                <a:moveTo>
                  <a:pt x="6518275" y="14781072"/>
                </a:moveTo>
                <a:cubicBezTo>
                  <a:pt x="6501452" y="14769555"/>
                  <a:pt x="6487278" y="14756656"/>
                  <a:pt x="6469225" y="14745617"/>
                </a:cubicBezTo>
                <a:cubicBezTo>
                  <a:pt x="6459999" y="14749198"/>
                  <a:pt x="6456050" y="14767362"/>
                  <a:pt x="6449913" y="14778944"/>
                </a:cubicBezTo>
                <a:cubicBezTo>
                  <a:pt x="6467687" y="14792923"/>
                  <a:pt x="6500634" y="14792166"/>
                  <a:pt x="6518275" y="14781072"/>
                </a:cubicBezTo>
                <a:close/>
                <a:moveTo>
                  <a:pt x="8110047" y="11179450"/>
                </a:moveTo>
                <a:cubicBezTo>
                  <a:pt x="8080255" y="11170391"/>
                  <a:pt x="8074541" y="11191322"/>
                  <a:pt x="8060536" y="11207568"/>
                </a:cubicBezTo>
                <a:cubicBezTo>
                  <a:pt x="8045594" y="11224546"/>
                  <a:pt x="8031471" y="11242538"/>
                  <a:pt x="8017414" y="11259739"/>
                </a:cubicBezTo>
                <a:lnTo>
                  <a:pt x="7986894" y="11293614"/>
                </a:lnTo>
                <a:lnTo>
                  <a:pt x="7974682" y="11307168"/>
                </a:lnTo>
                <a:cubicBezTo>
                  <a:pt x="7981167" y="11327532"/>
                  <a:pt x="7976506" y="11375843"/>
                  <a:pt x="7999705" y="11367522"/>
                </a:cubicBezTo>
                <a:cubicBezTo>
                  <a:pt x="8010204" y="11357488"/>
                  <a:pt x="7989136" y="11363336"/>
                  <a:pt x="7992759" y="11349838"/>
                </a:cubicBezTo>
                <a:lnTo>
                  <a:pt x="8015697" y="11319348"/>
                </a:lnTo>
                <a:lnTo>
                  <a:pt x="8054604" y="11267634"/>
                </a:lnTo>
                <a:lnTo>
                  <a:pt x="8081991" y="11224074"/>
                </a:lnTo>
                <a:close/>
                <a:moveTo>
                  <a:pt x="7996049" y="11442555"/>
                </a:moveTo>
                <a:cubicBezTo>
                  <a:pt x="7977687" y="11391635"/>
                  <a:pt x="7955314" y="11322485"/>
                  <a:pt x="7950033" y="11260680"/>
                </a:cubicBezTo>
                <a:cubicBezTo>
                  <a:pt x="7948745" y="11247873"/>
                  <a:pt x="7963408" y="11231578"/>
                  <a:pt x="7946474" y="11221906"/>
                </a:cubicBezTo>
                <a:cubicBezTo>
                  <a:pt x="7927223" y="11229936"/>
                  <a:pt x="7933837" y="11260877"/>
                  <a:pt x="7935823" y="11278595"/>
                </a:cubicBezTo>
                <a:cubicBezTo>
                  <a:pt x="7942026" y="11335040"/>
                  <a:pt x="7967138" y="11401012"/>
                  <a:pt x="7985471" y="11442671"/>
                </a:cubicBezTo>
                <a:cubicBezTo>
                  <a:pt x="7989115" y="11442734"/>
                  <a:pt x="7992405" y="11442492"/>
                  <a:pt x="7996049" y="11442555"/>
                </a:cubicBezTo>
                <a:close/>
                <a:moveTo>
                  <a:pt x="8594211" y="10090627"/>
                </a:moveTo>
                <a:cubicBezTo>
                  <a:pt x="8597498" y="10079562"/>
                  <a:pt x="8599813" y="10069389"/>
                  <a:pt x="8587271" y="10067904"/>
                </a:cubicBezTo>
                <a:cubicBezTo>
                  <a:pt x="8582079" y="10079819"/>
                  <a:pt x="8587912" y="10085213"/>
                  <a:pt x="8594211" y="10090627"/>
                </a:cubicBezTo>
                <a:close/>
                <a:moveTo>
                  <a:pt x="7390188" y="12819508"/>
                </a:moveTo>
                <a:cubicBezTo>
                  <a:pt x="7371838" y="12833314"/>
                  <a:pt x="7322489" y="12828326"/>
                  <a:pt x="7320216" y="12846177"/>
                </a:cubicBezTo>
                <a:cubicBezTo>
                  <a:pt x="7341141" y="12838096"/>
                  <a:pt x="7388581" y="12838163"/>
                  <a:pt x="7390188" y="12819508"/>
                </a:cubicBezTo>
                <a:close/>
                <a:moveTo>
                  <a:pt x="8290869" y="10784950"/>
                </a:moveTo>
                <a:cubicBezTo>
                  <a:pt x="8283208" y="10804064"/>
                  <a:pt x="8271861" y="10819539"/>
                  <a:pt x="8256509" y="10830946"/>
                </a:cubicBezTo>
                <a:cubicBezTo>
                  <a:pt x="8237683" y="10830734"/>
                  <a:pt x="8235873" y="10819317"/>
                  <a:pt x="8217307" y="10827339"/>
                </a:cubicBezTo>
                <a:cubicBezTo>
                  <a:pt x="8190197" y="10808282"/>
                  <a:pt x="8165803" y="10781093"/>
                  <a:pt x="8174884" y="10742104"/>
                </a:cubicBezTo>
                <a:cubicBezTo>
                  <a:pt x="8183076" y="10709125"/>
                  <a:pt x="8226277" y="10690308"/>
                  <a:pt x="8267659" y="10692098"/>
                </a:cubicBezTo>
                <a:cubicBezTo>
                  <a:pt x="8283134" y="10696198"/>
                  <a:pt x="8283283" y="10716655"/>
                  <a:pt x="8303118" y="10717120"/>
                </a:cubicBezTo>
                <a:cubicBezTo>
                  <a:pt x="8302507" y="10743082"/>
                  <a:pt x="8298531" y="10765835"/>
                  <a:pt x="8290869" y="10784950"/>
                </a:cubicBezTo>
                <a:close/>
                <a:moveTo>
                  <a:pt x="6858183" y="14027660"/>
                </a:moveTo>
                <a:cubicBezTo>
                  <a:pt x="6857942" y="14021174"/>
                  <a:pt x="6843572" y="14014538"/>
                  <a:pt x="6843611" y="14031757"/>
                </a:cubicBezTo>
                <a:cubicBezTo>
                  <a:pt x="6846359" y="14032462"/>
                  <a:pt x="6849721" y="14032928"/>
                  <a:pt x="6852658" y="14033206"/>
                </a:cubicBezTo>
                <a:cubicBezTo>
                  <a:pt x="6856774" y="14031967"/>
                  <a:pt x="6858264" y="14029822"/>
                  <a:pt x="6858183" y="14027660"/>
                </a:cubicBezTo>
                <a:close/>
                <a:moveTo>
                  <a:pt x="10269291" y="6308350"/>
                </a:moveTo>
                <a:cubicBezTo>
                  <a:pt x="10276010" y="6300064"/>
                  <a:pt x="10265068" y="6298298"/>
                  <a:pt x="10263784" y="6293127"/>
                </a:cubicBezTo>
                <a:cubicBezTo>
                  <a:pt x="10259338" y="6300883"/>
                  <a:pt x="10261237" y="6305815"/>
                  <a:pt x="10269291" y="6308350"/>
                </a:cubicBezTo>
                <a:close/>
                <a:moveTo>
                  <a:pt x="10402066" y="6008900"/>
                </a:moveTo>
                <a:lnTo>
                  <a:pt x="10384516" y="6001146"/>
                </a:lnTo>
                <a:cubicBezTo>
                  <a:pt x="10374674" y="6009526"/>
                  <a:pt x="10402925" y="6022009"/>
                  <a:pt x="10402066" y="6008900"/>
                </a:cubicBezTo>
                <a:close/>
                <a:moveTo>
                  <a:pt x="11700517" y="3073847"/>
                </a:moveTo>
                <a:cubicBezTo>
                  <a:pt x="11701789" y="3069813"/>
                  <a:pt x="11702634" y="3065590"/>
                  <a:pt x="11703479" y="3061368"/>
                </a:cubicBezTo>
                <a:cubicBezTo>
                  <a:pt x="11693035" y="3052668"/>
                  <a:pt x="11687061" y="3076582"/>
                  <a:pt x="11700517" y="3073847"/>
                </a:cubicBezTo>
                <a:close/>
                <a:moveTo>
                  <a:pt x="9161187" y="8822206"/>
                </a:moveTo>
                <a:cubicBezTo>
                  <a:pt x="9150736" y="8813507"/>
                  <a:pt x="9154821" y="8798484"/>
                  <a:pt x="9144131" y="8789170"/>
                </a:cubicBezTo>
                <a:cubicBezTo>
                  <a:pt x="9131514" y="8805014"/>
                  <a:pt x="9145381" y="8832560"/>
                  <a:pt x="9161187" y="8822206"/>
                </a:cubicBezTo>
                <a:close/>
                <a:moveTo>
                  <a:pt x="10856041" y="4986401"/>
                </a:moveTo>
                <a:cubicBezTo>
                  <a:pt x="10845346" y="4967902"/>
                  <a:pt x="10857390" y="4926794"/>
                  <a:pt x="10829298" y="4924586"/>
                </a:cubicBezTo>
                <a:cubicBezTo>
                  <a:pt x="10820842" y="4935645"/>
                  <a:pt x="10832569" y="4949500"/>
                  <a:pt x="10837945" y="4961570"/>
                </a:cubicBezTo>
                <a:cubicBezTo>
                  <a:pt x="10841089" y="4970612"/>
                  <a:pt x="10844131" y="4999507"/>
                  <a:pt x="10856041" y="4986401"/>
                </a:cubicBezTo>
                <a:close/>
                <a:moveTo>
                  <a:pt x="6767198" y="14241623"/>
                </a:moveTo>
                <a:cubicBezTo>
                  <a:pt x="6767949" y="14217999"/>
                  <a:pt x="6750279" y="14193373"/>
                  <a:pt x="6751524" y="14158245"/>
                </a:cubicBezTo>
                <a:cubicBezTo>
                  <a:pt x="6753047" y="14120181"/>
                  <a:pt x="6771561" y="14079433"/>
                  <a:pt x="6776624" y="14036818"/>
                </a:cubicBezTo>
                <a:cubicBezTo>
                  <a:pt x="6691918" y="14016211"/>
                  <a:pt x="6594896" y="14035013"/>
                  <a:pt x="6525732" y="13998847"/>
                </a:cubicBezTo>
                <a:cubicBezTo>
                  <a:pt x="6533041" y="13985766"/>
                  <a:pt x="6529000" y="13957987"/>
                  <a:pt x="6545782" y="13946545"/>
                </a:cubicBezTo>
                <a:cubicBezTo>
                  <a:pt x="6620042" y="13953871"/>
                  <a:pt x="6698044" y="13982729"/>
                  <a:pt x="6785943" y="13991496"/>
                </a:cubicBezTo>
                <a:cubicBezTo>
                  <a:pt x="6801815" y="13851721"/>
                  <a:pt x="6833691" y="13732268"/>
                  <a:pt x="6865318" y="13607609"/>
                </a:cubicBezTo>
                <a:cubicBezTo>
                  <a:pt x="6783629" y="13602096"/>
                  <a:pt x="6672520" y="13610088"/>
                  <a:pt x="6612499" y="13555535"/>
                </a:cubicBezTo>
                <a:cubicBezTo>
                  <a:pt x="6622922" y="13537715"/>
                  <a:pt x="6625696" y="13508359"/>
                  <a:pt x="6646051" y="13506139"/>
                </a:cubicBezTo>
                <a:cubicBezTo>
                  <a:pt x="6712127" y="13516986"/>
                  <a:pt x="6826047" y="13537250"/>
                  <a:pt x="6881995" y="13550247"/>
                </a:cubicBezTo>
                <a:cubicBezTo>
                  <a:pt x="6911032" y="13493761"/>
                  <a:pt x="6938026" y="13433822"/>
                  <a:pt x="6976042" y="13390477"/>
                </a:cubicBezTo>
                <a:cubicBezTo>
                  <a:pt x="6899579" y="13371982"/>
                  <a:pt x="6834594" y="13362128"/>
                  <a:pt x="6773615" y="13344360"/>
                </a:cubicBezTo>
                <a:cubicBezTo>
                  <a:pt x="6732298" y="13331710"/>
                  <a:pt x="6697825" y="13309343"/>
                  <a:pt x="6668135" y="13308457"/>
                </a:cubicBezTo>
                <a:cubicBezTo>
                  <a:pt x="6611027" y="13306160"/>
                  <a:pt x="6580305" y="13371076"/>
                  <a:pt x="6560485" y="13441319"/>
                </a:cubicBezTo>
                <a:cubicBezTo>
                  <a:pt x="6531930" y="13542872"/>
                  <a:pt x="6507291" y="13700180"/>
                  <a:pt x="6487107" y="13797786"/>
                </a:cubicBezTo>
                <a:cubicBezTo>
                  <a:pt x="6453065" y="13963682"/>
                  <a:pt x="6403568" y="14120710"/>
                  <a:pt x="6430851" y="14228585"/>
                </a:cubicBezTo>
                <a:cubicBezTo>
                  <a:pt x="6439205" y="14237373"/>
                  <a:pt x="6457675" y="14239418"/>
                  <a:pt x="6459175" y="14253332"/>
                </a:cubicBezTo>
                <a:cubicBezTo>
                  <a:pt x="6541958" y="14281754"/>
                  <a:pt x="6592711" y="14238430"/>
                  <a:pt x="6655909" y="14232715"/>
                </a:cubicBezTo>
                <a:cubicBezTo>
                  <a:pt x="6689189" y="14230090"/>
                  <a:pt x="6723869" y="14239298"/>
                  <a:pt x="6767198" y="14241623"/>
                </a:cubicBezTo>
                <a:close/>
                <a:moveTo>
                  <a:pt x="10286894" y="6286966"/>
                </a:moveTo>
                <a:cubicBezTo>
                  <a:pt x="10295405" y="6267703"/>
                  <a:pt x="10288289" y="6253816"/>
                  <a:pt x="10272983" y="6243471"/>
                </a:cubicBezTo>
                <a:cubicBezTo>
                  <a:pt x="10273516" y="6259567"/>
                  <a:pt x="10276512" y="6274704"/>
                  <a:pt x="10286894" y="6286966"/>
                </a:cubicBezTo>
                <a:close/>
                <a:moveTo>
                  <a:pt x="11234659" y="4145185"/>
                </a:moveTo>
                <a:cubicBezTo>
                  <a:pt x="11234880" y="4142181"/>
                  <a:pt x="11233831" y="4139293"/>
                  <a:pt x="11230964" y="4137133"/>
                </a:cubicBezTo>
                <a:cubicBezTo>
                  <a:pt x="11224535" y="4142458"/>
                  <a:pt x="11219343" y="4151903"/>
                  <a:pt x="11213200" y="4158886"/>
                </a:cubicBezTo>
                <a:cubicBezTo>
                  <a:pt x="11221906" y="4164264"/>
                  <a:pt x="11233996" y="4154199"/>
                  <a:pt x="11234659" y="4145185"/>
                </a:cubicBezTo>
                <a:close/>
                <a:moveTo>
                  <a:pt x="8806274" y="9642241"/>
                </a:moveTo>
                <a:cubicBezTo>
                  <a:pt x="8797706" y="9635326"/>
                  <a:pt x="8800184" y="9621424"/>
                  <a:pt x="8787300" y="9617121"/>
                </a:cubicBezTo>
                <a:cubicBezTo>
                  <a:pt x="8780607" y="9631306"/>
                  <a:pt x="8797578" y="9648865"/>
                  <a:pt x="8806274" y="9642241"/>
                </a:cubicBezTo>
                <a:close/>
                <a:moveTo>
                  <a:pt x="11498842" y="3548655"/>
                </a:moveTo>
                <a:cubicBezTo>
                  <a:pt x="11489025" y="3544318"/>
                  <a:pt x="11478444" y="3537093"/>
                  <a:pt x="11473444" y="3546101"/>
                </a:cubicBezTo>
                <a:cubicBezTo>
                  <a:pt x="11483260" y="3550438"/>
                  <a:pt x="11494268" y="3557851"/>
                  <a:pt x="11498842" y="3548655"/>
                </a:cubicBezTo>
                <a:close/>
                <a:moveTo>
                  <a:pt x="8118133" y="11200225"/>
                </a:moveTo>
                <a:cubicBezTo>
                  <a:pt x="8121591" y="11194481"/>
                  <a:pt x="8123894" y="11188771"/>
                  <a:pt x="8124210" y="11183041"/>
                </a:cubicBezTo>
                <a:cubicBezTo>
                  <a:pt x="8116192" y="11193058"/>
                  <a:pt x="8105624" y="11205496"/>
                  <a:pt x="8096600" y="11218110"/>
                </a:cubicBezTo>
                <a:lnTo>
                  <a:pt x="8090317" y="11230481"/>
                </a:lnTo>
                <a:lnTo>
                  <a:pt x="8078250" y="11254236"/>
                </a:lnTo>
                <a:cubicBezTo>
                  <a:pt x="8081162" y="11247819"/>
                  <a:pt x="8085411" y="11241593"/>
                  <a:pt x="8090167" y="11235506"/>
                </a:cubicBezTo>
                <a:lnTo>
                  <a:pt x="8092782" y="11232377"/>
                </a:lnTo>
                <a:lnTo>
                  <a:pt x="8105123" y="11217608"/>
                </a:lnTo>
                <a:cubicBezTo>
                  <a:pt x="8110061" y="11211745"/>
                  <a:pt x="8114675" y="11205968"/>
                  <a:pt x="8118133" y="11200225"/>
                </a:cubicBezTo>
                <a:close/>
                <a:moveTo>
                  <a:pt x="7289338" y="13076637"/>
                </a:moveTo>
                <a:cubicBezTo>
                  <a:pt x="7270611" y="13073967"/>
                  <a:pt x="7254031" y="13076834"/>
                  <a:pt x="7239889" y="13086894"/>
                </a:cubicBezTo>
                <a:cubicBezTo>
                  <a:pt x="7262384" y="13098362"/>
                  <a:pt x="7274618" y="13083382"/>
                  <a:pt x="7289338" y="13076637"/>
                </a:cubicBezTo>
                <a:close/>
                <a:moveTo>
                  <a:pt x="11126328" y="4393553"/>
                </a:moveTo>
                <a:cubicBezTo>
                  <a:pt x="11124244" y="4362520"/>
                  <a:pt x="11127507" y="4329766"/>
                  <a:pt x="11106785" y="4306320"/>
                </a:cubicBezTo>
                <a:cubicBezTo>
                  <a:pt x="11096143" y="4341938"/>
                  <a:pt x="11106836" y="4369629"/>
                  <a:pt x="11126328" y="4393553"/>
                </a:cubicBezTo>
                <a:close/>
                <a:moveTo>
                  <a:pt x="11195194" y="4237694"/>
                </a:moveTo>
                <a:cubicBezTo>
                  <a:pt x="11179379" y="4234279"/>
                  <a:pt x="11156148" y="4210744"/>
                  <a:pt x="11148887" y="4229483"/>
                </a:cubicBezTo>
                <a:cubicBezTo>
                  <a:pt x="11160412" y="4243762"/>
                  <a:pt x="11174983" y="4238461"/>
                  <a:pt x="11184236" y="4253267"/>
                </a:cubicBezTo>
                <a:cubicBezTo>
                  <a:pt x="11188492" y="4250554"/>
                  <a:pt x="11192462" y="4246184"/>
                  <a:pt x="11195194" y="4237694"/>
                </a:cubicBezTo>
                <a:close/>
                <a:moveTo>
                  <a:pt x="11402737" y="3775400"/>
                </a:moveTo>
                <a:cubicBezTo>
                  <a:pt x="11390687" y="3768037"/>
                  <a:pt x="11370604" y="3789245"/>
                  <a:pt x="11389521" y="3796074"/>
                </a:cubicBezTo>
                <a:cubicBezTo>
                  <a:pt x="11398988" y="3793119"/>
                  <a:pt x="11390381" y="3779118"/>
                  <a:pt x="11402737" y="3775400"/>
                </a:cubicBezTo>
                <a:close/>
                <a:moveTo>
                  <a:pt x="9561082" y="7943521"/>
                </a:moveTo>
                <a:cubicBezTo>
                  <a:pt x="9560333" y="7938843"/>
                  <a:pt x="9556713" y="7935208"/>
                  <a:pt x="9551220" y="7937219"/>
                </a:cubicBezTo>
                <a:cubicBezTo>
                  <a:pt x="9555348" y="7943589"/>
                  <a:pt x="9542992" y="7949555"/>
                  <a:pt x="9553715" y="7956084"/>
                </a:cubicBezTo>
                <a:cubicBezTo>
                  <a:pt x="9559708" y="7953920"/>
                  <a:pt x="9561830" y="7948200"/>
                  <a:pt x="9561082" y="7943521"/>
                </a:cubicBezTo>
                <a:close/>
                <a:moveTo>
                  <a:pt x="10943044" y="4817192"/>
                </a:moveTo>
                <a:cubicBezTo>
                  <a:pt x="10948284" y="4808794"/>
                  <a:pt x="10948365" y="4801687"/>
                  <a:pt x="10939028" y="4798581"/>
                </a:cubicBezTo>
                <a:cubicBezTo>
                  <a:pt x="10934640" y="4807357"/>
                  <a:pt x="10939244" y="4811942"/>
                  <a:pt x="10943044" y="4817192"/>
                </a:cubicBezTo>
                <a:close/>
                <a:moveTo>
                  <a:pt x="10688626" y="5402235"/>
                </a:moveTo>
                <a:cubicBezTo>
                  <a:pt x="10692964" y="5392417"/>
                  <a:pt x="10696793" y="5382884"/>
                  <a:pt x="10697109" y="5374668"/>
                </a:cubicBezTo>
                <a:lnTo>
                  <a:pt x="10695068" y="5365655"/>
                </a:lnTo>
                <a:lnTo>
                  <a:pt x="10694570" y="5363461"/>
                </a:lnTo>
                <a:lnTo>
                  <a:pt x="10686363" y="5356564"/>
                </a:lnTo>
                <a:lnTo>
                  <a:pt x="10684507" y="5355004"/>
                </a:lnTo>
                <a:lnTo>
                  <a:pt x="10683895" y="5359270"/>
                </a:lnTo>
                <a:lnTo>
                  <a:pt x="10683057" y="5365106"/>
                </a:lnTo>
                <a:lnTo>
                  <a:pt x="10680797" y="5380855"/>
                </a:lnTo>
                <a:cubicBezTo>
                  <a:pt x="10682074" y="5388498"/>
                  <a:pt x="10685273" y="5395396"/>
                  <a:pt x="10688626" y="5402235"/>
                </a:cubicBezTo>
                <a:close/>
                <a:moveTo>
                  <a:pt x="10877427" y="4974933"/>
                </a:moveTo>
                <a:cubicBezTo>
                  <a:pt x="10870600" y="4971917"/>
                  <a:pt x="10877309" y="4963657"/>
                  <a:pt x="10866791" y="4962071"/>
                </a:cubicBezTo>
                <a:cubicBezTo>
                  <a:pt x="10860836" y="4968623"/>
                  <a:pt x="10873367" y="4981812"/>
                  <a:pt x="10877427" y="4974933"/>
                </a:cubicBezTo>
                <a:close/>
                <a:moveTo>
                  <a:pt x="7985351" y="11520751"/>
                </a:moveTo>
                <a:cubicBezTo>
                  <a:pt x="7980389" y="11498621"/>
                  <a:pt x="7971124" y="11476475"/>
                  <a:pt x="7964089" y="11453173"/>
                </a:cubicBezTo>
                <a:cubicBezTo>
                  <a:pt x="7957457" y="11430835"/>
                  <a:pt x="7957061" y="11403406"/>
                  <a:pt x="7939429" y="11388823"/>
                </a:cubicBezTo>
                <a:cubicBezTo>
                  <a:pt x="7952183" y="11435523"/>
                  <a:pt x="7962452" y="11484391"/>
                  <a:pt x="7985351" y="11520751"/>
                </a:cubicBezTo>
                <a:close/>
                <a:moveTo>
                  <a:pt x="10319116" y="6242878"/>
                </a:moveTo>
                <a:cubicBezTo>
                  <a:pt x="10315130" y="6233443"/>
                  <a:pt x="10292240" y="6217189"/>
                  <a:pt x="10278839" y="6220989"/>
                </a:cubicBezTo>
                <a:cubicBezTo>
                  <a:pt x="10288554" y="6227839"/>
                  <a:pt x="10304910" y="6247345"/>
                  <a:pt x="10319116" y="6242878"/>
                </a:cubicBezTo>
                <a:close/>
                <a:moveTo>
                  <a:pt x="11169431" y="4320703"/>
                </a:moveTo>
                <a:lnTo>
                  <a:pt x="11153701" y="4295944"/>
                </a:lnTo>
                <a:lnTo>
                  <a:pt x="11148268" y="4287392"/>
                </a:lnTo>
                <a:lnTo>
                  <a:pt x="11159293" y="4294707"/>
                </a:lnTo>
                <a:lnTo>
                  <a:pt x="11166499" y="4299488"/>
                </a:lnTo>
                <a:close/>
                <a:moveTo>
                  <a:pt x="9147068" y="8898069"/>
                </a:moveTo>
                <a:cubicBezTo>
                  <a:pt x="9140499" y="8887517"/>
                  <a:pt x="9151356" y="8869878"/>
                  <a:pt x="9137397" y="8862183"/>
                </a:cubicBezTo>
                <a:cubicBezTo>
                  <a:pt x="9123740" y="8878072"/>
                  <a:pt x="9131449" y="8907998"/>
                  <a:pt x="9147068" y="8898069"/>
                </a:cubicBezTo>
                <a:close/>
                <a:moveTo>
                  <a:pt x="8331304" y="10749011"/>
                </a:moveTo>
                <a:cubicBezTo>
                  <a:pt x="8324533" y="10720396"/>
                  <a:pt x="8344852" y="10686814"/>
                  <a:pt x="8327425" y="10670562"/>
                </a:cubicBezTo>
                <a:cubicBezTo>
                  <a:pt x="8326582" y="10685841"/>
                  <a:pt x="8324299" y="10734970"/>
                  <a:pt x="8331304" y="10749011"/>
                </a:cubicBezTo>
                <a:close/>
                <a:moveTo>
                  <a:pt x="11728233" y="3067710"/>
                </a:moveTo>
                <a:cubicBezTo>
                  <a:pt x="11724202" y="3066439"/>
                  <a:pt x="11719982" y="3065596"/>
                  <a:pt x="11715950" y="3064325"/>
                </a:cubicBezTo>
                <a:cubicBezTo>
                  <a:pt x="11714917" y="3068975"/>
                  <a:pt x="11713833" y="3072581"/>
                  <a:pt x="11712988" y="3076804"/>
                </a:cubicBezTo>
                <a:cubicBezTo>
                  <a:pt x="11715312" y="3077320"/>
                  <a:pt x="11717874" y="3078452"/>
                  <a:pt x="11720624" y="3079156"/>
                </a:cubicBezTo>
                <a:cubicBezTo>
                  <a:pt x="11722462" y="3073841"/>
                  <a:pt x="11727725" y="3074634"/>
                  <a:pt x="11728233" y="3067710"/>
                </a:cubicBezTo>
                <a:close/>
                <a:moveTo>
                  <a:pt x="11144687" y="4388905"/>
                </a:moveTo>
                <a:cubicBezTo>
                  <a:pt x="11150340" y="4371498"/>
                  <a:pt x="11150877" y="4351831"/>
                  <a:pt x="11147569" y="4332506"/>
                </a:cubicBezTo>
                <a:lnTo>
                  <a:pt x="11135482" y="4299973"/>
                </a:lnTo>
                <a:lnTo>
                  <a:pt x="11127379" y="4278162"/>
                </a:lnTo>
                <a:lnTo>
                  <a:pt x="11122355" y="4302877"/>
                </a:lnTo>
                <a:lnTo>
                  <a:pt x="11120880" y="4310132"/>
                </a:lnTo>
                <a:cubicBezTo>
                  <a:pt x="11120460" y="4339732"/>
                  <a:pt x="11135807" y="4363163"/>
                  <a:pt x="11144687" y="4388905"/>
                </a:cubicBezTo>
                <a:close/>
                <a:moveTo>
                  <a:pt x="10731151" y="5325610"/>
                </a:moveTo>
                <a:cubicBezTo>
                  <a:pt x="10720984" y="5309381"/>
                  <a:pt x="10737460" y="5282478"/>
                  <a:pt x="10713140" y="5271732"/>
                </a:cubicBezTo>
                <a:cubicBezTo>
                  <a:pt x="10710716" y="5291069"/>
                  <a:pt x="10711256" y="5324472"/>
                  <a:pt x="10731151" y="5325610"/>
                </a:cubicBezTo>
                <a:close/>
                <a:moveTo>
                  <a:pt x="10780380" y="5214193"/>
                </a:moveTo>
                <a:cubicBezTo>
                  <a:pt x="10783752" y="5195020"/>
                  <a:pt x="10784224" y="5176351"/>
                  <a:pt x="10781277" y="5159360"/>
                </a:cubicBezTo>
                <a:lnTo>
                  <a:pt x="10766096" y="5124717"/>
                </a:lnTo>
                <a:lnTo>
                  <a:pt x="10764467" y="5120999"/>
                </a:lnTo>
                <a:lnTo>
                  <a:pt x="10769632" y="5113520"/>
                </a:lnTo>
                <a:lnTo>
                  <a:pt x="10789536" y="5084699"/>
                </a:lnTo>
                <a:lnTo>
                  <a:pt x="10791018" y="5086242"/>
                </a:lnTo>
                <a:lnTo>
                  <a:pt x="10795545" y="5075997"/>
                </a:lnTo>
                <a:lnTo>
                  <a:pt x="10789536" y="5084699"/>
                </a:lnTo>
                <a:lnTo>
                  <a:pt x="10784949" y="5079925"/>
                </a:lnTo>
                <a:cubicBezTo>
                  <a:pt x="10782891" y="5077804"/>
                  <a:pt x="10781831" y="5075295"/>
                  <a:pt x="10784879" y="5071284"/>
                </a:cubicBezTo>
                <a:lnTo>
                  <a:pt x="10780970" y="5077619"/>
                </a:lnTo>
                <a:lnTo>
                  <a:pt x="10748609" y="5130067"/>
                </a:lnTo>
                <a:lnTo>
                  <a:pt x="10738371" y="5121143"/>
                </a:lnTo>
                <a:cubicBezTo>
                  <a:pt x="10743114" y="5124258"/>
                  <a:pt x="10737586" y="5131000"/>
                  <a:pt x="10735560" y="5136737"/>
                </a:cubicBezTo>
                <a:lnTo>
                  <a:pt x="10740260" y="5143598"/>
                </a:lnTo>
                <a:lnTo>
                  <a:pt x="10712223" y="5189037"/>
                </a:lnTo>
                <a:lnTo>
                  <a:pt x="10710705" y="5180729"/>
                </a:lnTo>
                <a:cubicBezTo>
                  <a:pt x="10705604" y="5155771"/>
                  <a:pt x="10698558" y="5131612"/>
                  <a:pt x="10685205" y="5109897"/>
                </a:cubicBezTo>
                <a:cubicBezTo>
                  <a:pt x="10675169" y="5136074"/>
                  <a:pt x="10688086" y="5153005"/>
                  <a:pt x="10694850" y="5172321"/>
                </a:cubicBezTo>
                <a:lnTo>
                  <a:pt x="10697658" y="5212644"/>
                </a:lnTo>
                <a:lnTo>
                  <a:pt x="10684062" y="5234680"/>
                </a:lnTo>
                <a:lnTo>
                  <a:pt x="10674850" y="5247106"/>
                </a:lnTo>
                <a:lnTo>
                  <a:pt x="10674816" y="5249664"/>
                </a:lnTo>
                <a:lnTo>
                  <a:pt x="10668122" y="5260513"/>
                </a:lnTo>
                <a:cubicBezTo>
                  <a:pt x="10657257" y="5251632"/>
                  <a:pt x="10659777" y="5256317"/>
                  <a:pt x="10648724" y="5247862"/>
                </a:cubicBezTo>
                <a:cubicBezTo>
                  <a:pt x="10632701" y="5288743"/>
                  <a:pt x="10657900" y="5313654"/>
                  <a:pt x="10663600" y="5345767"/>
                </a:cubicBezTo>
                <a:cubicBezTo>
                  <a:pt x="10670000" y="5348595"/>
                  <a:pt x="10674307" y="5346926"/>
                  <a:pt x="10677473" y="5343222"/>
                </a:cubicBezTo>
                <a:cubicBezTo>
                  <a:pt x="10660658" y="5318955"/>
                  <a:pt x="10654253" y="5289592"/>
                  <a:pt x="10668122" y="5260513"/>
                </a:cubicBezTo>
                <a:lnTo>
                  <a:pt x="10674800" y="5250842"/>
                </a:lnTo>
                <a:lnTo>
                  <a:pt x="10674624" y="5263832"/>
                </a:lnTo>
                <a:cubicBezTo>
                  <a:pt x="10676948" y="5274873"/>
                  <a:pt x="10683657" y="5284215"/>
                  <a:pt x="10691327" y="5283013"/>
                </a:cubicBezTo>
                <a:cubicBezTo>
                  <a:pt x="10688780" y="5275507"/>
                  <a:pt x="10690276" y="5266349"/>
                  <a:pt x="10690774" y="5257577"/>
                </a:cubicBezTo>
                <a:lnTo>
                  <a:pt x="10684770" y="5236406"/>
                </a:lnTo>
                <a:lnTo>
                  <a:pt x="10697982" y="5217276"/>
                </a:lnTo>
                <a:lnTo>
                  <a:pt x="10698279" y="5221547"/>
                </a:lnTo>
                <a:cubicBezTo>
                  <a:pt x="10700650" y="5237388"/>
                  <a:pt x="10705428" y="5252254"/>
                  <a:pt x="10716158" y="5264902"/>
                </a:cubicBezTo>
                <a:cubicBezTo>
                  <a:pt x="10718044" y="5260634"/>
                  <a:pt x="10722499" y="5262093"/>
                  <a:pt x="10724524" y="5256355"/>
                </a:cubicBezTo>
                <a:lnTo>
                  <a:pt x="10713320" y="5195065"/>
                </a:lnTo>
                <a:lnTo>
                  <a:pt x="10734404" y="5164532"/>
                </a:lnTo>
                <a:lnTo>
                  <a:pt x="10731808" y="5210152"/>
                </a:lnTo>
                <a:lnTo>
                  <a:pt x="10733328" y="5228478"/>
                </a:lnTo>
                <a:lnTo>
                  <a:pt x="10733891" y="5235265"/>
                </a:lnTo>
                <a:lnTo>
                  <a:pt x="10740366" y="5248436"/>
                </a:lnTo>
                <a:lnTo>
                  <a:pt x="10744608" y="5257067"/>
                </a:lnTo>
                <a:lnTo>
                  <a:pt x="10747913" y="5241979"/>
                </a:lnTo>
                <a:lnTo>
                  <a:pt x="10750869" y="5228489"/>
                </a:lnTo>
                <a:cubicBezTo>
                  <a:pt x="10751239" y="5219661"/>
                  <a:pt x="10750144" y="5211429"/>
                  <a:pt x="10748334" y="5203477"/>
                </a:cubicBezTo>
                <a:lnTo>
                  <a:pt x="10744935" y="5191725"/>
                </a:lnTo>
                <a:lnTo>
                  <a:pt x="10736284" y="5161811"/>
                </a:lnTo>
                <a:lnTo>
                  <a:pt x="10744543" y="5149850"/>
                </a:lnTo>
                <a:lnTo>
                  <a:pt x="10748004" y="5154903"/>
                </a:lnTo>
                <a:lnTo>
                  <a:pt x="10751244" y="5171747"/>
                </a:lnTo>
                <a:lnTo>
                  <a:pt x="10752487" y="5178209"/>
                </a:lnTo>
                <a:cubicBezTo>
                  <a:pt x="10754514" y="5193963"/>
                  <a:pt x="10756308" y="5208659"/>
                  <a:pt x="10768016" y="5213322"/>
                </a:cubicBezTo>
                <a:cubicBezTo>
                  <a:pt x="10768173" y="5196810"/>
                  <a:pt x="10768002" y="5176709"/>
                  <a:pt x="10764172" y="5159264"/>
                </a:cubicBezTo>
                <a:lnTo>
                  <a:pt x="10759261" y="5146363"/>
                </a:lnTo>
                <a:lnTo>
                  <a:pt x="10755266" y="5135870"/>
                </a:lnTo>
                <a:lnTo>
                  <a:pt x="10754599" y="5135289"/>
                </a:lnTo>
                <a:lnTo>
                  <a:pt x="10762718" y="5123531"/>
                </a:lnTo>
                <a:lnTo>
                  <a:pt x="10763741" y="5132175"/>
                </a:lnTo>
                <a:lnTo>
                  <a:pt x="10767720" y="5165807"/>
                </a:lnTo>
                <a:cubicBezTo>
                  <a:pt x="10771447" y="5182185"/>
                  <a:pt x="10776275" y="5198094"/>
                  <a:pt x="10780380" y="5214193"/>
                </a:cubicBezTo>
                <a:close/>
                <a:moveTo>
                  <a:pt x="10531094" y="5787442"/>
                </a:moveTo>
                <a:cubicBezTo>
                  <a:pt x="10521423" y="5760759"/>
                  <a:pt x="10516251" y="5731989"/>
                  <a:pt x="10495069" y="5709388"/>
                </a:cubicBezTo>
                <a:cubicBezTo>
                  <a:pt x="10491620" y="5741479"/>
                  <a:pt x="10511759" y="5764129"/>
                  <a:pt x="10521241" y="5791237"/>
                </a:cubicBezTo>
                <a:cubicBezTo>
                  <a:pt x="10525089" y="5792937"/>
                  <a:pt x="10529740" y="5793974"/>
                  <a:pt x="10531094" y="5787442"/>
                </a:cubicBezTo>
                <a:close/>
                <a:moveTo>
                  <a:pt x="10662327" y="5490610"/>
                </a:moveTo>
                <a:cubicBezTo>
                  <a:pt x="10657148" y="5482710"/>
                  <a:pt x="10663471" y="5470708"/>
                  <a:pt x="10647644" y="5467286"/>
                </a:cubicBezTo>
                <a:cubicBezTo>
                  <a:pt x="10643495" y="5476677"/>
                  <a:pt x="10654803" y="5494942"/>
                  <a:pt x="10662327" y="5490610"/>
                </a:cubicBezTo>
                <a:close/>
                <a:moveTo>
                  <a:pt x="9047149" y="9152427"/>
                </a:moveTo>
                <a:cubicBezTo>
                  <a:pt x="9042789" y="9157701"/>
                  <a:pt x="9036276" y="9156367"/>
                  <a:pt x="9032340" y="9161829"/>
                </a:cubicBezTo>
                <a:cubicBezTo>
                  <a:pt x="8986039" y="9135713"/>
                  <a:pt x="8881364" y="9142955"/>
                  <a:pt x="8897928" y="9081352"/>
                </a:cubicBezTo>
                <a:cubicBezTo>
                  <a:pt x="8945203" y="9081151"/>
                  <a:pt x="9001953" y="9103140"/>
                  <a:pt x="9045969" y="9119502"/>
                </a:cubicBezTo>
                <a:cubicBezTo>
                  <a:pt x="9056174" y="9134298"/>
                  <a:pt x="9033256" y="9139088"/>
                  <a:pt x="9047149" y="9152427"/>
                </a:cubicBezTo>
                <a:close/>
                <a:moveTo>
                  <a:pt x="8628204" y="10103329"/>
                </a:moveTo>
                <a:cubicBezTo>
                  <a:pt x="8614428" y="10098054"/>
                  <a:pt x="8635148" y="10072809"/>
                  <a:pt x="8610813" y="10074076"/>
                </a:cubicBezTo>
                <a:cubicBezTo>
                  <a:pt x="8600740" y="10080172"/>
                  <a:pt x="8611858" y="10092803"/>
                  <a:pt x="8611873" y="10103079"/>
                </a:cubicBezTo>
                <a:cubicBezTo>
                  <a:pt x="8617890" y="10104277"/>
                  <a:pt x="8625649" y="10108354"/>
                  <a:pt x="8628204" y="10103329"/>
                </a:cubicBezTo>
                <a:close/>
                <a:moveTo>
                  <a:pt x="7327269" y="13048551"/>
                </a:moveTo>
                <a:lnTo>
                  <a:pt x="7305916" y="13039116"/>
                </a:lnTo>
                <a:cubicBezTo>
                  <a:pt x="7293080" y="13058925"/>
                  <a:pt x="7321253" y="13066787"/>
                  <a:pt x="7327269" y="13048551"/>
                </a:cubicBezTo>
                <a:close/>
                <a:moveTo>
                  <a:pt x="11337402" y="3972912"/>
                </a:moveTo>
                <a:cubicBezTo>
                  <a:pt x="11365075" y="3835239"/>
                  <a:pt x="11380253" y="3702753"/>
                  <a:pt x="11413890" y="3563126"/>
                </a:cubicBezTo>
                <a:cubicBezTo>
                  <a:pt x="11355578" y="3584269"/>
                  <a:pt x="11302697" y="3618518"/>
                  <a:pt x="11246768" y="3645812"/>
                </a:cubicBezTo>
                <a:cubicBezTo>
                  <a:pt x="11190035" y="3673771"/>
                  <a:pt x="11134105" y="3701065"/>
                  <a:pt x="11076231" y="3726990"/>
                </a:cubicBezTo>
                <a:cubicBezTo>
                  <a:pt x="11141243" y="3815370"/>
                  <a:pt x="11201466" y="3921518"/>
                  <a:pt x="11337402" y="3972912"/>
                </a:cubicBezTo>
                <a:close/>
                <a:moveTo>
                  <a:pt x="9588937" y="7932861"/>
                </a:moveTo>
                <a:cubicBezTo>
                  <a:pt x="9584808" y="7926494"/>
                  <a:pt x="9591568" y="7920059"/>
                  <a:pt x="9587101" y="7914013"/>
                </a:cubicBezTo>
                <a:cubicBezTo>
                  <a:pt x="9579731" y="7918453"/>
                  <a:pt x="9579607" y="7936591"/>
                  <a:pt x="9588937" y="7932861"/>
                </a:cubicBezTo>
                <a:close/>
                <a:moveTo>
                  <a:pt x="6780239" y="14291728"/>
                </a:moveTo>
                <a:cubicBezTo>
                  <a:pt x="6758058" y="14281927"/>
                  <a:pt x="6745567" y="14265194"/>
                  <a:pt x="6727402" y="14252071"/>
                </a:cubicBezTo>
                <a:cubicBezTo>
                  <a:pt x="6725987" y="14274891"/>
                  <a:pt x="6769657" y="14301832"/>
                  <a:pt x="6780239" y="14291728"/>
                </a:cubicBezTo>
                <a:close/>
                <a:moveTo>
                  <a:pt x="6553675" y="14805903"/>
                </a:moveTo>
                <a:cubicBezTo>
                  <a:pt x="6529045" y="14797062"/>
                  <a:pt x="6492401" y="14794654"/>
                  <a:pt x="6489590" y="14814853"/>
                </a:cubicBezTo>
                <a:cubicBezTo>
                  <a:pt x="6516401" y="14825678"/>
                  <a:pt x="6533993" y="14813542"/>
                  <a:pt x="6553675" y="14805903"/>
                </a:cubicBezTo>
                <a:close/>
                <a:moveTo>
                  <a:pt x="10524189" y="5821571"/>
                </a:moveTo>
                <a:cubicBezTo>
                  <a:pt x="10518855" y="5815140"/>
                  <a:pt x="10525410" y="5803775"/>
                  <a:pt x="10513114" y="5800380"/>
                </a:cubicBezTo>
                <a:cubicBezTo>
                  <a:pt x="10509537" y="5808476"/>
                  <a:pt x="10515294" y="5827827"/>
                  <a:pt x="10524189" y="5821571"/>
                </a:cubicBezTo>
                <a:close/>
                <a:moveTo>
                  <a:pt x="8984969" y="9305634"/>
                </a:moveTo>
                <a:lnTo>
                  <a:pt x="8979143" y="9318820"/>
                </a:lnTo>
                <a:cubicBezTo>
                  <a:pt x="8906513" y="9302490"/>
                  <a:pt x="8876375" y="9238332"/>
                  <a:pt x="8848971" y="9192160"/>
                </a:cubicBezTo>
                <a:cubicBezTo>
                  <a:pt x="8918917" y="9191543"/>
                  <a:pt x="8959277" y="9264793"/>
                  <a:pt x="8984969" y="9305634"/>
                </a:cubicBezTo>
                <a:close/>
                <a:moveTo>
                  <a:pt x="10421304" y="6059151"/>
                </a:moveTo>
                <a:cubicBezTo>
                  <a:pt x="10421626" y="6044528"/>
                  <a:pt x="10426878" y="6028010"/>
                  <a:pt x="10409328" y="6020255"/>
                </a:cubicBezTo>
                <a:cubicBezTo>
                  <a:pt x="10406353" y="6036252"/>
                  <a:pt x="10409300" y="6049265"/>
                  <a:pt x="10421304" y="6059151"/>
                </a:cubicBezTo>
                <a:close/>
                <a:moveTo>
                  <a:pt x="11141348" y="4433364"/>
                </a:moveTo>
                <a:cubicBezTo>
                  <a:pt x="11134234" y="4424096"/>
                  <a:pt x="11131801" y="4412303"/>
                  <a:pt x="11116880" y="4405711"/>
                </a:cubicBezTo>
                <a:cubicBezTo>
                  <a:pt x="11115763" y="4417466"/>
                  <a:pt x="11130810" y="4444529"/>
                  <a:pt x="11141348" y="4433364"/>
                </a:cubicBezTo>
                <a:close/>
                <a:moveTo>
                  <a:pt x="10726319" y="5373479"/>
                </a:moveTo>
                <a:lnTo>
                  <a:pt x="10725593" y="5367053"/>
                </a:lnTo>
                <a:lnTo>
                  <a:pt x="10723487" y="5348438"/>
                </a:lnTo>
                <a:cubicBezTo>
                  <a:pt x="10721779" y="5340475"/>
                  <a:pt x="10718969" y="5332984"/>
                  <a:pt x="10714054" y="5326219"/>
                </a:cubicBezTo>
                <a:cubicBezTo>
                  <a:pt x="10707889" y="5328342"/>
                  <a:pt x="10704606" y="5331515"/>
                  <a:pt x="10703023" y="5335386"/>
                </a:cubicBezTo>
                <a:lnTo>
                  <a:pt x="10702830" y="5338519"/>
                </a:lnTo>
                <a:lnTo>
                  <a:pt x="10702197" y="5348726"/>
                </a:lnTo>
                <a:cubicBezTo>
                  <a:pt x="10702835" y="5353630"/>
                  <a:pt x="10703990" y="5358877"/>
                  <a:pt x="10704483" y="5364110"/>
                </a:cubicBezTo>
                <a:lnTo>
                  <a:pt x="10704265" y="5366077"/>
                </a:lnTo>
                <a:lnTo>
                  <a:pt x="10702790" y="5379410"/>
                </a:lnTo>
                <a:cubicBezTo>
                  <a:pt x="10715096" y="5374643"/>
                  <a:pt x="10720127" y="5379416"/>
                  <a:pt x="10726319" y="5373479"/>
                </a:cubicBezTo>
                <a:close/>
                <a:moveTo>
                  <a:pt x="9189350" y="8860149"/>
                </a:moveTo>
                <a:cubicBezTo>
                  <a:pt x="9186252" y="8834807"/>
                  <a:pt x="9188881" y="8806904"/>
                  <a:pt x="9170201" y="8787941"/>
                </a:cubicBezTo>
                <a:cubicBezTo>
                  <a:pt x="9161603" y="8817798"/>
                  <a:pt x="9167165" y="8842186"/>
                  <a:pt x="9189350" y="8860149"/>
                </a:cubicBezTo>
                <a:close/>
                <a:moveTo>
                  <a:pt x="9551564" y="8041801"/>
                </a:moveTo>
                <a:cubicBezTo>
                  <a:pt x="9548466" y="8033806"/>
                  <a:pt x="9552298" y="8025657"/>
                  <a:pt x="9543928" y="8017528"/>
                </a:cubicBezTo>
                <a:cubicBezTo>
                  <a:pt x="9538163" y="8023662"/>
                  <a:pt x="9540963" y="8043524"/>
                  <a:pt x="9551564" y="8041801"/>
                </a:cubicBezTo>
                <a:close/>
                <a:moveTo>
                  <a:pt x="10681122" y="5486159"/>
                </a:moveTo>
                <a:cubicBezTo>
                  <a:pt x="10670350" y="5452830"/>
                  <a:pt x="10686223" y="5408828"/>
                  <a:pt x="10665608" y="5379310"/>
                </a:cubicBezTo>
                <a:cubicBezTo>
                  <a:pt x="10657117" y="5420455"/>
                  <a:pt x="10666658" y="5454261"/>
                  <a:pt x="10681122" y="5486159"/>
                </a:cubicBezTo>
                <a:close/>
                <a:moveTo>
                  <a:pt x="6777249" y="14322006"/>
                </a:moveTo>
                <a:cubicBezTo>
                  <a:pt x="6778849" y="14320548"/>
                  <a:pt x="6780278" y="14318757"/>
                  <a:pt x="6780292" y="14314686"/>
                </a:cubicBezTo>
                <a:cubicBezTo>
                  <a:pt x="6765799" y="14312869"/>
                  <a:pt x="6768089" y="14299611"/>
                  <a:pt x="6750759" y="14299599"/>
                </a:cubicBezTo>
                <a:cubicBezTo>
                  <a:pt x="6748381" y="14315367"/>
                  <a:pt x="6759948" y="14321497"/>
                  <a:pt x="6773171" y="14327340"/>
                </a:cubicBezTo>
                <a:cubicBezTo>
                  <a:pt x="6773875" y="14324593"/>
                  <a:pt x="6775649" y="14323465"/>
                  <a:pt x="6777249" y="14322006"/>
                </a:cubicBezTo>
                <a:close/>
                <a:moveTo>
                  <a:pt x="7466477" y="12763525"/>
                </a:moveTo>
                <a:cubicBezTo>
                  <a:pt x="7365116" y="12750334"/>
                  <a:pt x="7299127" y="12829215"/>
                  <a:pt x="7195191" y="12810300"/>
                </a:cubicBezTo>
                <a:cubicBezTo>
                  <a:pt x="7177218" y="12840580"/>
                  <a:pt x="7151608" y="12851178"/>
                  <a:pt x="7132254" y="12878809"/>
                </a:cubicBezTo>
                <a:cubicBezTo>
                  <a:pt x="7164270" y="12905695"/>
                  <a:pt x="7226191" y="12863748"/>
                  <a:pt x="7253774" y="12881031"/>
                </a:cubicBezTo>
                <a:cubicBezTo>
                  <a:pt x="7225401" y="12903657"/>
                  <a:pt x="7181037" y="12885075"/>
                  <a:pt x="7152614" y="12906660"/>
                </a:cubicBezTo>
                <a:cubicBezTo>
                  <a:pt x="7180286" y="12938761"/>
                  <a:pt x="7229181" y="12899722"/>
                  <a:pt x="7247029" y="12910157"/>
                </a:cubicBezTo>
                <a:cubicBezTo>
                  <a:pt x="7228806" y="12935228"/>
                  <a:pt x="7194642" y="12920133"/>
                  <a:pt x="7172172" y="12935176"/>
                </a:cubicBezTo>
                <a:cubicBezTo>
                  <a:pt x="7203504" y="12954371"/>
                  <a:pt x="7250915" y="12926779"/>
                  <a:pt x="7284467" y="12907970"/>
                </a:cubicBezTo>
                <a:lnTo>
                  <a:pt x="7305711" y="12897416"/>
                </a:lnTo>
                <a:lnTo>
                  <a:pt x="7307857" y="12897920"/>
                </a:lnTo>
                <a:cubicBezTo>
                  <a:pt x="7310484" y="12897806"/>
                  <a:pt x="7312311" y="12896704"/>
                  <a:pt x="7312292" y="12894147"/>
                </a:cubicBezTo>
                <a:lnTo>
                  <a:pt x="7305711" y="12897416"/>
                </a:lnTo>
                <a:lnTo>
                  <a:pt x="7298630" y="12895754"/>
                </a:lnTo>
                <a:cubicBezTo>
                  <a:pt x="7292278" y="12892947"/>
                  <a:pt x="7286920" y="12888032"/>
                  <a:pt x="7290939" y="12884712"/>
                </a:cubicBezTo>
                <a:cubicBezTo>
                  <a:pt x="7308284" y="12867405"/>
                  <a:pt x="7361553" y="12884316"/>
                  <a:pt x="7357381" y="12849859"/>
                </a:cubicBezTo>
                <a:cubicBezTo>
                  <a:pt x="7300798" y="12868174"/>
                  <a:pt x="7231855" y="12855548"/>
                  <a:pt x="7171454" y="12864023"/>
                </a:cubicBezTo>
                <a:cubicBezTo>
                  <a:pt x="7182243" y="12858088"/>
                  <a:pt x="7193458" y="12852343"/>
                  <a:pt x="7198708" y="12831220"/>
                </a:cubicBezTo>
                <a:cubicBezTo>
                  <a:pt x="7257163" y="12838703"/>
                  <a:pt x="7300482" y="12805353"/>
                  <a:pt x="7343953" y="12792455"/>
                </a:cubicBezTo>
                <a:cubicBezTo>
                  <a:pt x="7383115" y="12781220"/>
                  <a:pt x="7433771" y="12795958"/>
                  <a:pt x="7466477" y="12763525"/>
                </a:cubicBezTo>
                <a:close/>
                <a:moveTo>
                  <a:pt x="10331129" y="6281441"/>
                </a:moveTo>
                <a:cubicBezTo>
                  <a:pt x="10323879" y="6278238"/>
                  <a:pt x="10330599" y="6269952"/>
                  <a:pt x="10320083" y="6268375"/>
                </a:cubicBezTo>
                <a:cubicBezTo>
                  <a:pt x="10314120" y="6274949"/>
                  <a:pt x="10326634" y="6288153"/>
                  <a:pt x="10331129" y="6281441"/>
                </a:cubicBezTo>
                <a:close/>
                <a:moveTo>
                  <a:pt x="10963439" y="4855286"/>
                </a:moveTo>
                <a:cubicBezTo>
                  <a:pt x="10959123" y="4852358"/>
                  <a:pt x="10960345" y="4847285"/>
                  <a:pt x="10956217" y="4843931"/>
                </a:cubicBezTo>
                <a:cubicBezTo>
                  <a:pt x="10950213" y="4849442"/>
                  <a:pt x="10958387" y="4863257"/>
                  <a:pt x="10963439" y="4855286"/>
                </a:cubicBezTo>
                <a:close/>
                <a:moveTo>
                  <a:pt x="11156143" y="4419486"/>
                </a:moveTo>
                <a:cubicBezTo>
                  <a:pt x="11161474" y="4408572"/>
                  <a:pt x="11152473" y="4403574"/>
                  <a:pt x="11145316" y="4397860"/>
                </a:cubicBezTo>
                <a:cubicBezTo>
                  <a:pt x="11137098" y="4409540"/>
                  <a:pt x="11146100" y="4414538"/>
                  <a:pt x="11156143" y="4419486"/>
                </a:cubicBezTo>
                <a:close/>
                <a:moveTo>
                  <a:pt x="9855405" y="7365979"/>
                </a:moveTo>
                <a:cubicBezTo>
                  <a:pt x="9855568" y="7362179"/>
                  <a:pt x="9853420" y="7357759"/>
                  <a:pt x="9849783" y="7352846"/>
                </a:cubicBezTo>
                <a:cubicBezTo>
                  <a:pt x="9839218" y="7357859"/>
                  <a:pt x="9844349" y="7366761"/>
                  <a:pt x="9847166" y="7375379"/>
                </a:cubicBezTo>
                <a:cubicBezTo>
                  <a:pt x="9852768" y="7372958"/>
                  <a:pt x="9855240" y="7369782"/>
                  <a:pt x="9855405" y="7365979"/>
                </a:cubicBezTo>
                <a:close/>
                <a:moveTo>
                  <a:pt x="11374584" y="3928157"/>
                </a:moveTo>
                <a:cubicBezTo>
                  <a:pt x="11375671" y="3924686"/>
                  <a:pt x="11374966" y="3921953"/>
                  <a:pt x="11368783" y="3921515"/>
                </a:cubicBezTo>
                <a:cubicBezTo>
                  <a:pt x="11363922" y="3929055"/>
                  <a:pt x="11363605" y="3935543"/>
                  <a:pt x="11369630" y="3939225"/>
                </a:cubicBezTo>
                <a:cubicBezTo>
                  <a:pt x="11370617" y="3935837"/>
                  <a:pt x="11373497" y="3931628"/>
                  <a:pt x="11374584" y="3928157"/>
                </a:cubicBezTo>
                <a:close/>
                <a:moveTo>
                  <a:pt x="8586301" y="10238799"/>
                </a:moveTo>
                <a:cubicBezTo>
                  <a:pt x="8575383" y="10232248"/>
                  <a:pt x="8578409" y="10216501"/>
                  <a:pt x="8563641" y="10212583"/>
                </a:cubicBezTo>
                <a:cubicBezTo>
                  <a:pt x="8561224" y="10225087"/>
                  <a:pt x="8577201" y="10244004"/>
                  <a:pt x="8586301" y="10238799"/>
                </a:cubicBezTo>
                <a:close/>
                <a:moveTo>
                  <a:pt x="9615632" y="7915902"/>
                </a:moveTo>
                <a:cubicBezTo>
                  <a:pt x="9615057" y="7910896"/>
                  <a:pt x="9612544" y="7905887"/>
                  <a:pt x="9611510" y="7901077"/>
                </a:cubicBezTo>
                <a:cubicBezTo>
                  <a:pt x="9601048" y="7910392"/>
                  <a:pt x="9601779" y="7920640"/>
                  <a:pt x="9608126" y="7930689"/>
                </a:cubicBezTo>
                <a:cubicBezTo>
                  <a:pt x="9614844" y="7925905"/>
                  <a:pt x="9616207" y="7920907"/>
                  <a:pt x="9615632" y="7915902"/>
                </a:cubicBezTo>
                <a:close/>
                <a:moveTo>
                  <a:pt x="8850319" y="9649313"/>
                </a:moveTo>
                <a:cubicBezTo>
                  <a:pt x="8838715" y="9637127"/>
                  <a:pt x="8831873" y="9622816"/>
                  <a:pt x="8817877" y="9611926"/>
                </a:cubicBezTo>
                <a:cubicBezTo>
                  <a:pt x="8820484" y="9626986"/>
                  <a:pt x="8834757" y="9652833"/>
                  <a:pt x="8850319" y="9649313"/>
                </a:cubicBezTo>
                <a:close/>
                <a:moveTo>
                  <a:pt x="11448626" y="3769673"/>
                </a:moveTo>
                <a:cubicBezTo>
                  <a:pt x="11456088" y="3759713"/>
                  <a:pt x="11451055" y="3754940"/>
                  <a:pt x="11454825" y="3746409"/>
                </a:cubicBezTo>
                <a:cubicBezTo>
                  <a:pt x="11444393" y="3742310"/>
                  <a:pt x="11436206" y="3745830"/>
                  <a:pt x="11432398" y="3757914"/>
                </a:cubicBezTo>
                <a:cubicBezTo>
                  <a:pt x="11441499" y="3760406"/>
                  <a:pt x="11437064" y="3768134"/>
                  <a:pt x="11448626" y="3769673"/>
                </a:cubicBezTo>
                <a:close/>
                <a:moveTo>
                  <a:pt x="9675862" y="7781908"/>
                </a:moveTo>
                <a:cubicBezTo>
                  <a:pt x="9685851" y="7778196"/>
                  <a:pt x="9680010" y="7761226"/>
                  <a:pt x="9671322" y="7765634"/>
                </a:cubicBezTo>
                <a:cubicBezTo>
                  <a:pt x="9676465" y="7771035"/>
                  <a:pt x="9667101" y="7776087"/>
                  <a:pt x="9675862" y="7781908"/>
                </a:cubicBezTo>
                <a:close/>
                <a:moveTo>
                  <a:pt x="10441641" y="6051335"/>
                </a:moveTo>
                <a:cubicBezTo>
                  <a:pt x="10446963" y="6040448"/>
                  <a:pt x="10433399" y="6020199"/>
                  <a:pt x="10425184" y="6031844"/>
                </a:cubicBezTo>
                <a:cubicBezTo>
                  <a:pt x="10433608" y="6037093"/>
                  <a:pt x="10430940" y="6046607"/>
                  <a:pt x="10441641" y="6051335"/>
                </a:cubicBezTo>
                <a:close/>
                <a:moveTo>
                  <a:pt x="6833566" y="14218646"/>
                </a:moveTo>
                <a:cubicBezTo>
                  <a:pt x="6809900" y="14212287"/>
                  <a:pt x="6796220" y="14182175"/>
                  <a:pt x="6812643" y="14162291"/>
                </a:cubicBezTo>
                <a:cubicBezTo>
                  <a:pt x="6827032" y="14175818"/>
                  <a:pt x="6828075" y="14198810"/>
                  <a:pt x="6833566" y="14218646"/>
                </a:cubicBezTo>
                <a:close/>
                <a:moveTo>
                  <a:pt x="8017256" y="11539693"/>
                </a:moveTo>
                <a:cubicBezTo>
                  <a:pt x="8017497" y="11538073"/>
                  <a:pt x="8016722" y="11536558"/>
                  <a:pt x="8014220" y="11535171"/>
                </a:cubicBezTo>
                <a:cubicBezTo>
                  <a:pt x="8012541" y="11539264"/>
                  <a:pt x="8009447" y="11542138"/>
                  <a:pt x="8003475" y="11541915"/>
                </a:cubicBezTo>
                <a:cubicBezTo>
                  <a:pt x="8003918" y="11547838"/>
                  <a:pt x="8002180" y="11555573"/>
                  <a:pt x="8006885" y="11556551"/>
                </a:cubicBezTo>
                <a:cubicBezTo>
                  <a:pt x="8006670" y="11550365"/>
                  <a:pt x="8016534" y="11544553"/>
                  <a:pt x="8017256" y="11539693"/>
                </a:cubicBezTo>
                <a:close/>
                <a:moveTo>
                  <a:pt x="11409022" y="3869698"/>
                </a:moveTo>
                <a:cubicBezTo>
                  <a:pt x="11410907" y="3865432"/>
                  <a:pt x="11411511" y="3860601"/>
                  <a:pt x="11409987" y="3857123"/>
                </a:cubicBezTo>
                <a:cubicBezTo>
                  <a:pt x="11404201" y="3854056"/>
                  <a:pt x="11398702" y="3852647"/>
                  <a:pt x="11393780" y="3854551"/>
                </a:cubicBezTo>
                <a:cubicBezTo>
                  <a:pt x="11389683" y="3864977"/>
                  <a:pt x="11396473" y="3871546"/>
                  <a:pt x="11400375" y="3878879"/>
                </a:cubicBezTo>
                <a:cubicBezTo>
                  <a:pt x="11403972" y="3877664"/>
                  <a:pt x="11407137" y="3873964"/>
                  <a:pt x="11409022" y="3869698"/>
                </a:cubicBezTo>
                <a:close/>
                <a:moveTo>
                  <a:pt x="11428342" y="3825973"/>
                </a:moveTo>
                <a:cubicBezTo>
                  <a:pt x="11435238" y="3817293"/>
                  <a:pt x="11423675" y="3815754"/>
                  <a:pt x="11421957" y="3810406"/>
                </a:cubicBezTo>
                <a:cubicBezTo>
                  <a:pt x="11418138" y="3817896"/>
                  <a:pt x="11420044" y="3822817"/>
                  <a:pt x="11428342" y="3825973"/>
                </a:cubicBezTo>
                <a:close/>
                <a:moveTo>
                  <a:pt x="10770031" y="5321869"/>
                </a:moveTo>
                <a:cubicBezTo>
                  <a:pt x="10784514" y="5292554"/>
                  <a:pt x="10768609" y="5274304"/>
                  <a:pt x="10763403" y="5252618"/>
                </a:cubicBezTo>
                <a:cubicBezTo>
                  <a:pt x="10754291" y="5267468"/>
                  <a:pt x="10760988" y="5276549"/>
                  <a:pt x="10759875" y="5288300"/>
                </a:cubicBezTo>
                <a:cubicBezTo>
                  <a:pt x="10752146" y="5283864"/>
                  <a:pt x="10758756" y="5273521"/>
                  <a:pt x="10746908" y="5270328"/>
                </a:cubicBezTo>
                <a:cubicBezTo>
                  <a:pt x="10734533" y="5286795"/>
                  <a:pt x="10746237" y="5313397"/>
                  <a:pt x="10758062" y="5329337"/>
                </a:cubicBezTo>
                <a:cubicBezTo>
                  <a:pt x="10761013" y="5312271"/>
                  <a:pt x="10758430" y="5323887"/>
                  <a:pt x="10770031" y="5321869"/>
                </a:cubicBezTo>
                <a:close/>
                <a:moveTo>
                  <a:pt x="10103654" y="6831554"/>
                </a:moveTo>
                <a:cubicBezTo>
                  <a:pt x="10087009" y="6820634"/>
                  <a:pt x="10084532" y="6804257"/>
                  <a:pt x="10071394" y="6792339"/>
                </a:cubicBezTo>
                <a:cubicBezTo>
                  <a:pt x="10073769" y="6806633"/>
                  <a:pt x="10079135" y="6834984"/>
                  <a:pt x="10103654" y="6831554"/>
                </a:cubicBezTo>
                <a:close/>
                <a:moveTo>
                  <a:pt x="8829683" y="9715194"/>
                </a:moveTo>
                <a:cubicBezTo>
                  <a:pt x="8817837" y="9665984"/>
                  <a:pt x="8736158" y="9622114"/>
                  <a:pt x="8683912" y="9642128"/>
                </a:cubicBezTo>
                <a:lnTo>
                  <a:pt x="8671339" y="9650579"/>
                </a:lnTo>
                <a:lnTo>
                  <a:pt x="8660701" y="9657729"/>
                </a:lnTo>
                <a:cubicBezTo>
                  <a:pt x="8654088" y="9664885"/>
                  <a:pt x="8648752" y="9674086"/>
                  <a:pt x="8645153" y="9685604"/>
                </a:cubicBezTo>
                <a:lnTo>
                  <a:pt x="8659500" y="9688260"/>
                </a:lnTo>
                <a:lnTo>
                  <a:pt x="8726608" y="9700683"/>
                </a:lnTo>
                <a:cubicBezTo>
                  <a:pt x="8757039" y="9705464"/>
                  <a:pt x="8789475" y="9711092"/>
                  <a:pt x="8820096" y="9720844"/>
                </a:cubicBezTo>
                <a:cubicBezTo>
                  <a:pt x="8824270" y="9721495"/>
                  <a:pt x="8826743" y="9718334"/>
                  <a:pt x="8829683" y="9715194"/>
                </a:cubicBezTo>
                <a:close/>
                <a:moveTo>
                  <a:pt x="9256369" y="8750064"/>
                </a:moveTo>
                <a:cubicBezTo>
                  <a:pt x="9266286" y="8734554"/>
                  <a:pt x="9259388" y="8725900"/>
                  <a:pt x="9252681" y="8716814"/>
                </a:cubicBezTo>
                <a:cubicBezTo>
                  <a:pt x="9240366" y="8721578"/>
                  <a:pt x="9244070" y="8742081"/>
                  <a:pt x="9256369" y="8750064"/>
                </a:cubicBezTo>
                <a:close/>
                <a:moveTo>
                  <a:pt x="10466747" y="6013040"/>
                </a:moveTo>
                <a:cubicBezTo>
                  <a:pt x="10469981" y="6002249"/>
                  <a:pt x="10463092" y="5977311"/>
                  <a:pt x="10451984" y="5989715"/>
                </a:cubicBezTo>
                <a:cubicBezTo>
                  <a:pt x="10455342" y="5998326"/>
                  <a:pt x="10455190" y="6007933"/>
                  <a:pt x="10466747" y="6013040"/>
                </a:cubicBezTo>
                <a:close/>
                <a:moveTo>
                  <a:pt x="11151483" y="4466934"/>
                </a:moveTo>
                <a:cubicBezTo>
                  <a:pt x="11148918" y="4461207"/>
                  <a:pt x="11140203" y="4457867"/>
                  <a:pt x="11137450" y="4452567"/>
                </a:cubicBezTo>
                <a:cubicBezTo>
                  <a:pt x="11131118" y="4459977"/>
                  <a:pt x="11145529" y="4473489"/>
                  <a:pt x="11151483" y="4466934"/>
                </a:cubicBezTo>
                <a:close/>
                <a:moveTo>
                  <a:pt x="10553075" y="5822111"/>
                </a:moveTo>
                <a:cubicBezTo>
                  <a:pt x="10556312" y="5811317"/>
                  <a:pt x="10552774" y="5803133"/>
                  <a:pt x="10543695" y="5797084"/>
                </a:cubicBezTo>
                <a:cubicBezTo>
                  <a:pt x="10537380" y="5809064"/>
                  <a:pt x="10540302" y="5817485"/>
                  <a:pt x="10553075" y="5822111"/>
                </a:cubicBezTo>
                <a:close/>
                <a:moveTo>
                  <a:pt x="10785704" y="5295630"/>
                </a:moveTo>
                <a:cubicBezTo>
                  <a:pt x="10783861" y="5274410"/>
                  <a:pt x="10787744" y="5250619"/>
                  <a:pt x="10771135" y="5235116"/>
                </a:cubicBezTo>
                <a:cubicBezTo>
                  <a:pt x="10764364" y="5259674"/>
                  <a:pt x="10774821" y="5277558"/>
                  <a:pt x="10785704" y="5295630"/>
                </a:cubicBezTo>
                <a:close/>
                <a:moveTo>
                  <a:pt x="10860960" y="5125308"/>
                </a:moveTo>
                <a:cubicBezTo>
                  <a:pt x="10857547" y="5123800"/>
                  <a:pt x="10857825" y="5120862"/>
                  <a:pt x="10855027" y="5119116"/>
                </a:cubicBezTo>
                <a:cubicBezTo>
                  <a:pt x="10853190" y="5124426"/>
                  <a:pt x="10849319" y="5130879"/>
                  <a:pt x="10857753" y="5132565"/>
                </a:cubicBezTo>
                <a:close/>
                <a:moveTo>
                  <a:pt x="10920748" y="4989993"/>
                </a:moveTo>
                <a:cubicBezTo>
                  <a:pt x="10924528" y="4937581"/>
                  <a:pt x="10900620" y="4895896"/>
                  <a:pt x="10891905" y="4848678"/>
                </a:cubicBezTo>
                <a:cubicBezTo>
                  <a:pt x="10885437" y="4835617"/>
                  <a:pt x="10897239" y="4815831"/>
                  <a:pt x="10876431" y="4808678"/>
                </a:cubicBezTo>
                <a:cubicBezTo>
                  <a:pt x="10862344" y="4846331"/>
                  <a:pt x="10899563" y="4864817"/>
                  <a:pt x="10884057" y="4903373"/>
                </a:cubicBezTo>
                <a:cubicBezTo>
                  <a:pt x="10908781" y="4927053"/>
                  <a:pt x="10904211" y="4962788"/>
                  <a:pt x="10920748" y="4989993"/>
                </a:cubicBezTo>
                <a:close/>
                <a:moveTo>
                  <a:pt x="10121295" y="6800650"/>
                </a:moveTo>
                <a:cubicBezTo>
                  <a:pt x="10121921" y="6800337"/>
                  <a:pt x="10121371" y="6799266"/>
                  <a:pt x="10118908" y="6797032"/>
                </a:cubicBezTo>
                <a:cubicBezTo>
                  <a:pt x="10114579" y="6794101"/>
                  <a:pt x="10094049" y="6785030"/>
                  <a:pt x="10103903" y="6793968"/>
                </a:cubicBezTo>
                <a:cubicBezTo>
                  <a:pt x="10106969" y="6795705"/>
                  <a:pt x="10119419" y="6801588"/>
                  <a:pt x="10121295" y="6800650"/>
                </a:cubicBezTo>
                <a:close/>
                <a:moveTo>
                  <a:pt x="10484100" y="5983029"/>
                </a:moveTo>
                <a:cubicBezTo>
                  <a:pt x="10496732" y="5971809"/>
                  <a:pt x="10463703" y="5951614"/>
                  <a:pt x="10469990" y="5968648"/>
                </a:cubicBezTo>
                <a:cubicBezTo>
                  <a:pt x="10478788" y="5960316"/>
                  <a:pt x="10474410" y="5981803"/>
                  <a:pt x="10484100" y="5983029"/>
                </a:cubicBezTo>
                <a:close/>
                <a:moveTo>
                  <a:pt x="10420894" y="6126641"/>
                </a:moveTo>
                <a:cubicBezTo>
                  <a:pt x="10426937" y="6113128"/>
                  <a:pt x="10424351" y="6094229"/>
                  <a:pt x="10418265" y="6094977"/>
                </a:cubicBezTo>
                <a:cubicBezTo>
                  <a:pt x="10421161" y="6106949"/>
                  <a:pt x="10409079" y="6125032"/>
                  <a:pt x="10411787" y="6137430"/>
                </a:cubicBezTo>
                <a:cubicBezTo>
                  <a:pt x="10415908" y="6135050"/>
                  <a:pt x="10418881" y="6131144"/>
                  <a:pt x="10420894" y="6126641"/>
                </a:cubicBezTo>
                <a:close/>
                <a:moveTo>
                  <a:pt x="10700092" y="5498625"/>
                </a:moveTo>
                <a:cubicBezTo>
                  <a:pt x="10699112" y="5482376"/>
                  <a:pt x="10705753" y="5463883"/>
                  <a:pt x="10691050" y="5453302"/>
                </a:cubicBezTo>
                <a:cubicBezTo>
                  <a:pt x="10692218" y="5469125"/>
                  <a:pt x="10682311" y="5489237"/>
                  <a:pt x="10700092" y="5498625"/>
                </a:cubicBezTo>
                <a:close/>
                <a:moveTo>
                  <a:pt x="10910205" y="5023089"/>
                </a:moveTo>
                <a:cubicBezTo>
                  <a:pt x="10901823" y="5000508"/>
                  <a:pt x="10905352" y="4964822"/>
                  <a:pt x="10896939" y="4950391"/>
                </a:cubicBezTo>
                <a:cubicBezTo>
                  <a:pt x="10894945" y="4947980"/>
                  <a:pt x="10885132" y="4943644"/>
                  <a:pt x="10886273" y="4945678"/>
                </a:cubicBezTo>
                <a:cubicBezTo>
                  <a:pt x="10880043" y="4933232"/>
                  <a:pt x="10881577" y="4895135"/>
                  <a:pt x="10857230" y="4870602"/>
                </a:cubicBezTo>
                <a:cubicBezTo>
                  <a:pt x="10847789" y="4838879"/>
                  <a:pt x="10847576" y="4803582"/>
                  <a:pt x="10829094" y="4775008"/>
                </a:cubicBezTo>
                <a:cubicBezTo>
                  <a:pt x="10818568" y="4817295"/>
                  <a:pt x="10846663" y="4867973"/>
                  <a:pt x="10859258" y="4913334"/>
                </a:cubicBezTo>
                <a:cubicBezTo>
                  <a:pt x="10864028" y="4930237"/>
                  <a:pt x="10867042" y="4945344"/>
                  <a:pt x="10871713" y="4960163"/>
                </a:cubicBezTo>
                <a:cubicBezTo>
                  <a:pt x="10877687" y="4962803"/>
                  <a:pt x="10879542" y="4966683"/>
                  <a:pt x="10878936" y="4971518"/>
                </a:cubicBezTo>
                <a:cubicBezTo>
                  <a:pt x="10883867" y="4974207"/>
                  <a:pt x="10887181" y="4973630"/>
                  <a:pt x="10891111" y="4972816"/>
                </a:cubicBezTo>
                <a:cubicBezTo>
                  <a:pt x="10890703" y="4981819"/>
                  <a:pt x="10896824" y="4987585"/>
                  <a:pt x="10892109" y="4998257"/>
                </a:cubicBezTo>
                <a:cubicBezTo>
                  <a:pt x="10885799" y="4992917"/>
                  <a:pt x="10886068" y="4985383"/>
                  <a:pt x="10874220" y="4982190"/>
                </a:cubicBezTo>
                <a:cubicBezTo>
                  <a:pt x="10867897" y="4994191"/>
                  <a:pt x="10879417" y="4999281"/>
                  <a:pt x="10874136" y="5011234"/>
                </a:cubicBezTo>
                <a:cubicBezTo>
                  <a:pt x="10868401" y="5009209"/>
                  <a:pt x="10861902" y="5004297"/>
                  <a:pt x="10858548" y="5008428"/>
                </a:cubicBezTo>
                <a:cubicBezTo>
                  <a:pt x="10871137" y="5027255"/>
                  <a:pt x="10839066" y="5024819"/>
                  <a:pt x="10843271" y="5043003"/>
                </a:cubicBezTo>
                <a:cubicBezTo>
                  <a:pt x="10864276" y="5054325"/>
                  <a:pt x="10861252" y="5034622"/>
                  <a:pt x="10864895" y="5032150"/>
                </a:cubicBezTo>
                <a:cubicBezTo>
                  <a:pt x="10873578" y="5040196"/>
                  <a:pt x="10867926" y="5060562"/>
                  <a:pt x="10875664" y="5068477"/>
                </a:cubicBezTo>
                <a:lnTo>
                  <a:pt x="10878298" y="5069044"/>
                </a:lnTo>
                <a:lnTo>
                  <a:pt x="10888892" y="5071324"/>
                </a:lnTo>
                <a:lnTo>
                  <a:pt x="10887724" y="5062925"/>
                </a:lnTo>
                <a:lnTo>
                  <a:pt x="10886435" y="5053657"/>
                </a:lnTo>
                <a:cubicBezTo>
                  <a:pt x="10883530" y="5048547"/>
                  <a:pt x="10880571" y="5043413"/>
                  <a:pt x="10883659" y="5035849"/>
                </a:cubicBezTo>
                <a:cubicBezTo>
                  <a:pt x="10902014" y="5048551"/>
                  <a:pt x="10887929" y="5015797"/>
                  <a:pt x="10910205" y="5023089"/>
                </a:cubicBezTo>
                <a:close/>
                <a:moveTo>
                  <a:pt x="11244185" y="4267506"/>
                </a:moveTo>
                <a:cubicBezTo>
                  <a:pt x="11238314" y="4266954"/>
                  <a:pt x="11227551" y="4255564"/>
                  <a:pt x="11225197" y="4263200"/>
                </a:cubicBezTo>
                <a:cubicBezTo>
                  <a:pt x="11231769" y="4266486"/>
                  <a:pt x="11226687" y="4274097"/>
                  <a:pt x="11230466" y="4278518"/>
                </a:cubicBezTo>
                <a:lnTo>
                  <a:pt x="11231174" y="4278809"/>
                </a:lnTo>
                <a:lnTo>
                  <a:pt x="11237959" y="4281598"/>
                </a:lnTo>
                <a:lnTo>
                  <a:pt x="11240059" y="4276844"/>
                </a:lnTo>
                <a:close/>
                <a:moveTo>
                  <a:pt x="8656114" y="10126973"/>
                </a:moveTo>
                <a:cubicBezTo>
                  <a:pt x="8655233" y="10104516"/>
                  <a:pt x="8655801" y="10102206"/>
                  <a:pt x="8654879" y="10080682"/>
                </a:cubicBezTo>
                <a:cubicBezTo>
                  <a:pt x="8648416" y="10078997"/>
                  <a:pt x="8641953" y="10077312"/>
                  <a:pt x="8635025" y="10075606"/>
                </a:cubicBezTo>
                <a:cubicBezTo>
                  <a:pt x="8635968" y="10096664"/>
                  <a:pt x="8628297" y="10122482"/>
                  <a:pt x="8656114" y="10126973"/>
                </a:cubicBezTo>
                <a:close/>
                <a:moveTo>
                  <a:pt x="8188634" y="11186246"/>
                </a:moveTo>
                <a:cubicBezTo>
                  <a:pt x="8180384" y="11186521"/>
                  <a:pt x="8171779" y="11186492"/>
                  <a:pt x="8163833" y="11186414"/>
                </a:cubicBezTo>
                <a:lnTo>
                  <a:pt x="8114997" y="11249469"/>
                </a:lnTo>
                <a:lnTo>
                  <a:pt x="8112690" y="11252449"/>
                </a:lnTo>
                <a:cubicBezTo>
                  <a:pt x="8096399" y="11275728"/>
                  <a:pt x="8081138" y="11299510"/>
                  <a:pt x="8067728" y="11321502"/>
                </a:cubicBezTo>
                <a:lnTo>
                  <a:pt x="8050849" y="11350755"/>
                </a:lnTo>
                <a:lnTo>
                  <a:pt x="8039023" y="11371249"/>
                </a:lnTo>
                <a:cubicBezTo>
                  <a:pt x="8032375" y="11379677"/>
                  <a:pt x="8019185" y="11393548"/>
                  <a:pt x="8006888" y="11392798"/>
                </a:cubicBezTo>
                <a:lnTo>
                  <a:pt x="8041965" y="11342818"/>
                </a:lnTo>
                <a:lnTo>
                  <a:pt x="8078798" y="11290337"/>
                </a:lnTo>
                <a:lnTo>
                  <a:pt x="8109528" y="11245261"/>
                </a:lnTo>
                <a:lnTo>
                  <a:pt x="8149611" y="11186467"/>
                </a:lnTo>
                <a:cubicBezTo>
                  <a:pt x="8138751" y="11193881"/>
                  <a:pt x="8128195" y="11203982"/>
                  <a:pt x="8117914" y="11215753"/>
                </a:cubicBezTo>
                <a:lnTo>
                  <a:pt x="8100604" y="11238395"/>
                </a:lnTo>
                <a:lnTo>
                  <a:pt x="8087865" y="11255059"/>
                </a:lnTo>
                <a:lnTo>
                  <a:pt x="8034265" y="11335938"/>
                </a:lnTo>
                <a:lnTo>
                  <a:pt x="8032007" y="11339345"/>
                </a:lnTo>
                <a:cubicBezTo>
                  <a:pt x="8009518" y="11370439"/>
                  <a:pt x="7974091" y="11392231"/>
                  <a:pt x="8006616" y="11424576"/>
                </a:cubicBezTo>
                <a:cubicBezTo>
                  <a:pt x="8020611" y="11412631"/>
                  <a:pt x="8032106" y="11398223"/>
                  <a:pt x="8042832" y="11382920"/>
                </a:cubicBezTo>
                <a:lnTo>
                  <a:pt x="8059344" y="11358345"/>
                </a:lnTo>
                <a:lnTo>
                  <a:pt x="8074428" y="11335896"/>
                </a:lnTo>
                <a:cubicBezTo>
                  <a:pt x="8089100" y="11315300"/>
                  <a:pt x="8104038" y="11294932"/>
                  <a:pt x="8117642" y="11273877"/>
                </a:cubicBezTo>
                <a:lnTo>
                  <a:pt x="8126091" y="11258005"/>
                </a:lnTo>
                <a:lnTo>
                  <a:pt x="8152854" y="11207732"/>
                </a:lnTo>
                <a:cubicBezTo>
                  <a:pt x="8152814" y="11202773"/>
                  <a:pt x="8154592" y="11199995"/>
                  <a:pt x="8156369" y="11197219"/>
                </a:cubicBezTo>
                <a:cubicBezTo>
                  <a:pt x="8162037" y="11197794"/>
                  <a:pt x="8169835" y="11195898"/>
                  <a:pt x="8170887" y="11201113"/>
                </a:cubicBezTo>
                <a:lnTo>
                  <a:pt x="8133642" y="11263814"/>
                </a:lnTo>
                <a:lnTo>
                  <a:pt x="8122215" y="11283052"/>
                </a:lnTo>
                <a:cubicBezTo>
                  <a:pt x="8104020" y="11309076"/>
                  <a:pt x="8084859" y="11333807"/>
                  <a:pt x="8067751" y="11357229"/>
                </a:cubicBezTo>
                <a:lnTo>
                  <a:pt x="8064133" y="11362623"/>
                </a:lnTo>
                <a:lnTo>
                  <a:pt x="8050449" y="11383021"/>
                </a:lnTo>
                <a:cubicBezTo>
                  <a:pt x="8045216" y="11392131"/>
                  <a:pt x="8040957" y="11401542"/>
                  <a:pt x="8038988" y="11410618"/>
                </a:cubicBezTo>
                <a:lnTo>
                  <a:pt x="8071768" y="11369445"/>
                </a:lnTo>
                <a:lnTo>
                  <a:pt x="8120952" y="11307667"/>
                </a:lnTo>
                <a:lnTo>
                  <a:pt x="8144244" y="11271971"/>
                </a:lnTo>
                <a:lnTo>
                  <a:pt x="8158392" y="11250289"/>
                </a:lnTo>
                <a:cubicBezTo>
                  <a:pt x="8170342" y="11230348"/>
                  <a:pt x="8181093" y="11209296"/>
                  <a:pt x="8188634" y="11186246"/>
                </a:cubicBezTo>
                <a:close/>
                <a:moveTo>
                  <a:pt x="9654631" y="7875247"/>
                </a:moveTo>
                <a:cubicBezTo>
                  <a:pt x="9654720" y="7871702"/>
                  <a:pt x="9653243" y="7868120"/>
                  <a:pt x="9650037" y="7864413"/>
                </a:cubicBezTo>
                <a:cubicBezTo>
                  <a:pt x="9645356" y="7866937"/>
                  <a:pt x="9640774" y="7865504"/>
                  <a:pt x="9636650" y="7872005"/>
                </a:cubicBezTo>
                <a:cubicBezTo>
                  <a:pt x="9646376" y="7878841"/>
                  <a:pt x="9643162" y="7875462"/>
                  <a:pt x="9649828" y="7885853"/>
                </a:cubicBezTo>
                <a:cubicBezTo>
                  <a:pt x="9652887" y="7882298"/>
                  <a:pt x="9654542" y="7878791"/>
                  <a:pt x="9654631" y="7875247"/>
                </a:cubicBezTo>
                <a:close/>
                <a:moveTo>
                  <a:pt x="9639859" y="7910457"/>
                </a:moveTo>
                <a:cubicBezTo>
                  <a:pt x="9641840" y="7904314"/>
                  <a:pt x="9636553" y="7895590"/>
                  <a:pt x="9630039" y="7898892"/>
                </a:cubicBezTo>
                <a:cubicBezTo>
                  <a:pt x="9635501" y="7904636"/>
                  <a:pt x="9626474" y="7909368"/>
                  <a:pt x="9635236" y="7915186"/>
                </a:cubicBezTo>
                <a:cubicBezTo>
                  <a:pt x="9637732" y="7914262"/>
                  <a:pt x="9639201" y="7912499"/>
                  <a:pt x="9639859" y="7910457"/>
                </a:cubicBezTo>
                <a:close/>
                <a:moveTo>
                  <a:pt x="6585407" y="14828474"/>
                </a:moveTo>
                <a:cubicBezTo>
                  <a:pt x="6585753" y="14827223"/>
                  <a:pt x="6585032" y="14825755"/>
                  <a:pt x="6582484" y="14823736"/>
                </a:cubicBezTo>
                <a:cubicBezTo>
                  <a:pt x="6549383" y="14816769"/>
                  <a:pt x="6521831" y="14847987"/>
                  <a:pt x="6488773" y="14837464"/>
                </a:cubicBezTo>
                <a:cubicBezTo>
                  <a:pt x="6453204" y="14826854"/>
                  <a:pt x="6428142" y="14782087"/>
                  <a:pt x="6381300" y="14767006"/>
                </a:cubicBezTo>
                <a:cubicBezTo>
                  <a:pt x="6379483" y="14786112"/>
                  <a:pt x="6365882" y="14776529"/>
                  <a:pt x="6359598" y="14784984"/>
                </a:cubicBezTo>
                <a:cubicBezTo>
                  <a:pt x="6369669" y="14808322"/>
                  <a:pt x="6398920" y="14804399"/>
                  <a:pt x="6417140" y="14801219"/>
                </a:cubicBezTo>
                <a:cubicBezTo>
                  <a:pt x="6427714" y="14875318"/>
                  <a:pt x="6519979" y="14844105"/>
                  <a:pt x="6573992" y="14842957"/>
                </a:cubicBezTo>
                <a:cubicBezTo>
                  <a:pt x="6573730" y="14834035"/>
                  <a:pt x="6584370" y="14832227"/>
                  <a:pt x="6585407" y="14828474"/>
                </a:cubicBezTo>
                <a:close/>
                <a:moveTo>
                  <a:pt x="11221950" y="4336280"/>
                </a:moveTo>
                <a:lnTo>
                  <a:pt x="11220231" y="4335586"/>
                </a:lnTo>
                <a:lnTo>
                  <a:pt x="11213057" y="4332693"/>
                </a:lnTo>
                <a:lnTo>
                  <a:pt x="11212289" y="4329869"/>
                </a:lnTo>
                <a:lnTo>
                  <a:pt x="11220323" y="4335200"/>
                </a:lnTo>
                <a:close/>
                <a:moveTo>
                  <a:pt x="9451225" y="8343982"/>
                </a:moveTo>
                <a:cubicBezTo>
                  <a:pt x="9456774" y="8333740"/>
                  <a:pt x="9453551" y="8316704"/>
                  <a:pt x="9435255" y="8308873"/>
                </a:cubicBezTo>
                <a:cubicBezTo>
                  <a:pt x="9425534" y="8311178"/>
                  <a:pt x="9420143" y="8324538"/>
                  <a:pt x="9414565" y="8338321"/>
                </a:cubicBezTo>
                <a:cubicBezTo>
                  <a:pt x="9431353" y="8357674"/>
                  <a:pt x="9445674" y="8354228"/>
                  <a:pt x="9451225" y="8343982"/>
                </a:cubicBezTo>
                <a:close/>
                <a:moveTo>
                  <a:pt x="7528987" y="12694828"/>
                </a:moveTo>
                <a:cubicBezTo>
                  <a:pt x="7447271" y="12707644"/>
                  <a:pt x="7375627" y="12695354"/>
                  <a:pt x="7290079" y="12711065"/>
                </a:cubicBezTo>
                <a:cubicBezTo>
                  <a:pt x="7281527" y="12737353"/>
                  <a:pt x="7259283" y="12731092"/>
                  <a:pt x="7250541" y="12757806"/>
                </a:cubicBezTo>
                <a:cubicBezTo>
                  <a:pt x="7337898" y="12762261"/>
                  <a:pt x="7417693" y="12774585"/>
                  <a:pt x="7493920" y="12730295"/>
                </a:cubicBezTo>
                <a:cubicBezTo>
                  <a:pt x="7417152" y="12733068"/>
                  <a:pt x="7346212" y="12752684"/>
                  <a:pt x="7283763" y="12740379"/>
                </a:cubicBezTo>
                <a:cubicBezTo>
                  <a:pt x="7356498" y="12701681"/>
                  <a:pt x="7463361" y="12750937"/>
                  <a:pt x="7528987" y="12694828"/>
                </a:cubicBezTo>
                <a:close/>
                <a:moveTo>
                  <a:pt x="10418195" y="6161136"/>
                </a:moveTo>
                <a:cubicBezTo>
                  <a:pt x="10424613" y="6151243"/>
                  <a:pt x="10413535" y="6147367"/>
                  <a:pt x="10410281" y="6140838"/>
                </a:cubicBezTo>
                <a:cubicBezTo>
                  <a:pt x="10407989" y="6149499"/>
                  <a:pt x="10405081" y="6158397"/>
                  <a:pt x="10418195" y="6161136"/>
                </a:cubicBezTo>
                <a:close/>
                <a:moveTo>
                  <a:pt x="6613042" y="14776490"/>
                </a:moveTo>
                <a:cubicBezTo>
                  <a:pt x="6579780" y="14757199"/>
                  <a:pt x="6542367" y="14747305"/>
                  <a:pt x="6511419" y="14755071"/>
                </a:cubicBezTo>
                <a:cubicBezTo>
                  <a:pt x="6546526" y="14773645"/>
                  <a:pt x="6572176" y="14768643"/>
                  <a:pt x="6605619" y="14782909"/>
                </a:cubicBezTo>
                <a:cubicBezTo>
                  <a:pt x="6608981" y="14783374"/>
                  <a:pt x="6611392" y="14781377"/>
                  <a:pt x="6613042" y="14776490"/>
                </a:cubicBezTo>
                <a:close/>
                <a:moveTo>
                  <a:pt x="11780263" y="3085081"/>
                </a:moveTo>
                <a:cubicBezTo>
                  <a:pt x="11776124" y="3077125"/>
                  <a:pt x="11741788" y="3067060"/>
                  <a:pt x="11738588" y="3078923"/>
                </a:cubicBezTo>
                <a:cubicBezTo>
                  <a:pt x="11743005" y="3083939"/>
                  <a:pt x="11777260" y="3101117"/>
                  <a:pt x="11780263" y="3085081"/>
                </a:cubicBezTo>
                <a:close/>
                <a:moveTo>
                  <a:pt x="10927611" y="5016877"/>
                </a:moveTo>
                <a:cubicBezTo>
                  <a:pt x="10928599" y="5013486"/>
                  <a:pt x="10927349" y="5010256"/>
                  <a:pt x="10921351" y="5007095"/>
                </a:cubicBezTo>
                <a:cubicBezTo>
                  <a:pt x="10917152" y="5015444"/>
                  <a:pt x="10917260" y="5022124"/>
                  <a:pt x="10920445" y="5027613"/>
                </a:cubicBezTo>
                <a:cubicBezTo>
                  <a:pt x="10923397" y="5023815"/>
                  <a:pt x="10926623" y="5020266"/>
                  <a:pt x="10927611" y="5016877"/>
                </a:cubicBezTo>
                <a:close/>
                <a:moveTo>
                  <a:pt x="10735461" y="5452011"/>
                </a:moveTo>
                <a:lnTo>
                  <a:pt x="10726790" y="5448180"/>
                </a:lnTo>
                <a:lnTo>
                  <a:pt x="10726276" y="5446867"/>
                </a:lnTo>
                <a:cubicBezTo>
                  <a:pt x="10725099" y="5439143"/>
                  <a:pt x="10725177" y="5430887"/>
                  <a:pt x="10725516" y="5422616"/>
                </a:cubicBezTo>
                <a:lnTo>
                  <a:pt x="10735891" y="5444408"/>
                </a:lnTo>
                <a:close/>
                <a:moveTo>
                  <a:pt x="9878784" y="7393808"/>
                </a:moveTo>
                <a:cubicBezTo>
                  <a:pt x="9871040" y="7383178"/>
                  <a:pt x="9880670" y="7376550"/>
                  <a:pt x="9872927" y="7365920"/>
                </a:cubicBezTo>
                <a:cubicBezTo>
                  <a:pt x="9862704" y="7369655"/>
                  <a:pt x="9868645" y="7378089"/>
                  <a:pt x="9855467" y="7381376"/>
                </a:cubicBezTo>
                <a:cubicBezTo>
                  <a:pt x="9860958" y="7392765"/>
                  <a:pt x="9867194" y="7402646"/>
                  <a:pt x="9878784" y="7393808"/>
                </a:cubicBezTo>
                <a:close/>
                <a:moveTo>
                  <a:pt x="11173490" y="4464408"/>
                </a:moveTo>
                <a:cubicBezTo>
                  <a:pt x="11170827" y="4456597"/>
                  <a:pt x="11167479" y="4434191"/>
                  <a:pt x="11155417" y="4439580"/>
                </a:cubicBezTo>
                <a:cubicBezTo>
                  <a:pt x="11158079" y="4447391"/>
                  <a:pt x="11161002" y="4469608"/>
                  <a:pt x="11173490" y="4464408"/>
                </a:cubicBezTo>
                <a:close/>
                <a:moveTo>
                  <a:pt x="11185942" y="4436225"/>
                </a:moveTo>
                <a:lnTo>
                  <a:pt x="11179121" y="4433211"/>
                </a:lnTo>
                <a:lnTo>
                  <a:pt x="11175914" y="4440471"/>
                </a:lnTo>
                <a:lnTo>
                  <a:pt x="11182735" y="4443484"/>
                </a:lnTo>
                <a:close/>
                <a:moveTo>
                  <a:pt x="11256317" y="4276950"/>
                </a:moveTo>
                <a:cubicBezTo>
                  <a:pt x="11251677" y="4275920"/>
                  <a:pt x="11246701" y="4272191"/>
                  <a:pt x="11244576" y="4275845"/>
                </a:cubicBezTo>
                <a:cubicBezTo>
                  <a:pt x="11246093" y="4277026"/>
                  <a:pt x="11248224" y="4277967"/>
                  <a:pt x="11246477" y="4280768"/>
                </a:cubicBezTo>
                <a:cubicBezTo>
                  <a:pt x="11250314" y="4282463"/>
                  <a:pt x="11254955" y="4283493"/>
                  <a:pt x="11256317" y="4276950"/>
                </a:cubicBezTo>
                <a:close/>
                <a:moveTo>
                  <a:pt x="6606500" y="14801676"/>
                </a:moveTo>
                <a:cubicBezTo>
                  <a:pt x="6594080" y="14790574"/>
                  <a:pt x="6571386" y="14778504"/>
                  <a:pt x="6552795" y="14787136"/>
                </a:cubicBezTo>
                <a:cubicBezTo>
                  <a:pt x="6576900" y="14793702"/>
                  <a:pt x="6594303" y="14813133"/>
                  <a:pt x="6606500" y="14801676"/>
                </a:cubicBezTo>
                <a:close/>
                <a:moveTo>
                  <a:pt x="10470970" y="6060221"/>
                </a:moveTo>
                <a:cubicBezTo>
                  <a:pt x="10481617" y="6051177"/>
                  <a:pt x="10465381" y="6027711"/>
                  <a:pt x="10456887" y="6016829"/>
                </a:cubicBezTo>
                <a:cubicBezTo>
                  <a:pt x="10450882" y="6035052"/>
                  <a:pt x="10454361" y="6050336"/>
                  <a:pt x="10470970" y="6060221"/>
                </a:cubicBezTo>
                <a:close/>
                <a:moveTo>
                  <a:pt x="7226443" y="13403960"/>
                </a:moveTo>
                <a:cubicBezTo>
                  <a:pt x="7226020" y="13411859"/>
                  <a:pt x="7220328" y="13410860"/>
                  <a:pt x="7219369" y="13416500"/>
                </a:cubicBezTo>
                <a:cubicBezTo>
                  <a:pt x="7183750" y="13410364"/>
                  <a:pt x="7170519" y="13400980"/>
                  <a:pt x="7141504" y="13405342"/>
                </a:cubicBezTo>
                <a:cubicBezTo>
                  <a:pt x="7146078" y="13364915"/>
                  <a:pt x="7207118" y="13389863"/>
                  <a:pt x="7226443" y="13403960"/>
                </a:cubicBezTo>
                <a:close/>
                <a:moveTo>
                  <a:pt x="10844899" y="5218211"/>
                </a:moveTo>
                <a:cubicBezTo>
                  <a:pt x="10851603" y="5183419"/>
                  <a:pt x="10833461" y="5135607"/>
                  <a:pt x="10830927" y="5099794"/>
                </a:cubicBezTo>
                <a:cubicBezTo>
                  <a:pt x="10830302" y="5095436"/>
                  <a:pt x="10836545" y="5090542"/>
                  <a:pt x="10836962" y="5086134"/>
                </a:cubicBezTo>
                <a:cubicBezTo>
                  <a:pt x="10837698" y="5075235"/>
                  <a:pt x="10828420" y="5077768"/>
                  <a:pt x="10831011" y="5070750"/>
                </a:cubicBezTo>
                <a:cubicBezTo>
                  <a:pt x="10833225" y="5064585"/>
                  <a:pt x="10858052" y="5068412"/>
                  <a:pt x="10841969" y="5055183"/>
                </a:cubicBezTo>
                <a:cubicBezTo>
                  <a:pt x="10839983" y="5057367"/>
                  <a:pt x="10838951" y="5062013"/>
                  <a:pt x="10835538" y="5060505"/>
                </a:cubicBezTo>
                <a:cubicBezTo>
                  <a:pt x="10842862" y="5052007"/>
                  <a:pt x="10834378" y="5049279"/>
                  <a:pt x="10839857" y="5041495"/>
                </a:cubicBezTo>
                <a:cubicBezTo>
                  <a:pt x="10828622" y="5024797"/>
                  <a:pt x="10821232" y="5006608"/>
                  <a:pt x="10816866" y="4987204"/>
                </a:cubicBezTo>
                <a:lnTo>
                  <a:pt x="10815399" y="4968598"/>
                </a:lnTo>
                <a:lnTo>
                  <a:pt x="10812012" y="4925621"/>
                </a:lnTo>
                <a:cubicBezTo>
                  <a:pt x="10793624" y="4932038"/>
                  <a:pt x="10792526" y="4951833"/>
                  <a:pt x="10796966" y="4972226"/>
                </a:cubicBezTo>
                <a:lnTo>
                  <a:pt x="10805631" y="4999529"/>
                </a:lnTo>
                <a:lnTo>
                  <a:pt x="10806309" y="5001664"/>
                </a:lnTo>
                <a:cubicBezTo>
                  <a:pt x="10809828" y="5010562"/>
                  <a:pt x="10813262" y="5018010"/>
                  <a:pt x="10815142" y="5022412"/>
                </a:cubicBezTo>
                <a:cubicBezTo>
                  <a:pt x="10793055" y="5014693"/>
                  <a:pt x="10813135" y="5037341"/>
                  <a:pt x="10793725" y="5042030"/>
                </a:cubicBezTo>
                <a:cubicBezTo>
                  <a:pt x="10801989" y="5053334"/>
                  <a:pt x="10808596" y="5064927"/>
                  <a:pt x="10820978" y="5074990"/>
                </a:cubicBezTo>
                <a:cubicBezTo>
                  <a:pt x="10821293" y="5090435"/>
                  <a:pt x="10816393" y="5079596"/>
                  <a:pt x="10810021" y="5090556"/>
                </a:cubicBezTo>
                <a:cubicBezTo>
                  <a:pt x="10822467" y="5132790"/>
                  <a:pt x="10828146" y="5177646"/>
                  <a:pt x="10844899" y="5218211"/>
                </a:cubicBezTo>
                <a:close/>
                <a:moveTo>
                  <a:pt x="6649589" y="14714533"/>
                </a:moveTo>
                <a:cubicBezTo>
                  <a:pt x="6631250" y="14670695"/>
                  <a:pt x="6663653" y="14591593"/>
                  <a:pt x="6582879" y="14582959"/>
                </a:cubicBezTo>
                <a:cubicBezTo>
                  <a:pt x="6584508" y="14564280"/>
                  <a:pt x="6578756" y="14548466"/>
                  <a:pt x="6550862" y="14541246"/>
                </a:cubicBezTo>
                <a:cubicBezTo>
                  <a:pt x="6510792" y="14590416"/>
                  <a:pt x="6465446" y="14625002"/>
                  <a:pt x="6430555" y="14686670"/>
                </a:cubicBezTo>
                <a:cubicBezTo>
                  <a:pt x="6443729" y="14696065"/>
                  <a:pt x="6458511" y="14704128"/>
                  <a:pt x="6469792" y="14713195"/>
                </a:cubicBezTo>
                <a:cubicBezTo>
                  <a:pt x="6493031" y="14679051"/>
                  <a:pt x="6517326" y="14654051"/>
                  <a:pt x="6539301" y="14628537"/>
                </a:cubicBezTo>
                <a:cubicBezTo>
                  <a:pt x="6552203" y="14614328"/>
                  <a:pt x="6565462" y="14585473"/>
                  <a:pt x="6587157" y="14594037"/>
                </a:cubicBezTo>
                <a:cubicBezTo>
                  <a:pt x="6571039" y="14642049"/>
                  <a:pt x="6505333" y="14674276"/>
                  <a:pt x="6488977" y="14721672"/>
                </a:cubicBezTo>
                <a:cubicBezTo>
                  <a:pt x="6530709" y="14739090"/>
                  <a:pt x="6577090" y="14730997"/>
                  <a:pt x="6614111" y="14763690"/>
                </a:cubicBezTo>
                <a:cubicBezTo>
                  <a:pt x="6625637" y="14746831"/>
                  <a:pt x="6638302" y="14732007"/>
                  <a:pt x="6649589" y="14714533"/>
                </a:cubicBezTo>
                <a:close/>
                <a:moveTo>
                  <a:pt x="8676618" y="10127874"/>
                </a:moveTo>
                <a:cubicBezTo>
                  <a:pt x="8675025" y="10110990"/>
                  <a:pt x="8682553" y="10088436"/>
                  <a:pt x="8662719" y="10082894"/>
                </a:cubicBezTo>
                <a:cubicBezTo>
                  <a:pt x="8664799" y="10099332"/>
                  <a:pt x="8659196" y="10120570"/>
                  <a:pt x="8676618" y="10127874"/>
                </a:cubicBezTo>
                <a:close/>
                <a:moveTo>
                  <a:pt x="9413953" y="8460215"/>
                </a:moveTo>
                <a:cubicBezTo>
                  <a:pt x="9415091" y="8456583"/>
                  <a:pt x="9415350" y="8451996"/>
                  <a:pt x="9414445" y="8446338"/>
                </a:cubicBezTo>
                <a:cubicBezTo>
                  <a:pt x="9395933" y="8441702"/>
                  <a:pt x="9380361" y="8429250"/>
                  <a:pt x="9360681" y="8434240"/>
                </a:cubicBezTo>
                <a:cubicBezTo>
                  <a:pt x="9355113" y="8464146"/>
                  <a:pt x="9405999" y="8485631"/>
                  <a:pt x="9413953" y="8460215"/>
                </a:cubicBezTo>
                <a:close/>
                <a:moveTo>
                  <a:pt x="9676601" y="7870670"/>
                </a:moveTo>
                <a:lnTo>
                  <a:pt x="9671459" y="7865266"/>
                </a:lnTo>
                <a:lnTo>
                  <a:pt x="9663347" y="7872986"/>
                </a:lnTo>
                <a:lnTo>
                  <a:pt x="9668491" y="7878388"/>
                </a:lnTo>
                <a:close/>
                <a:moveTo>
                  <a:pt x="11214083" y="4390987"/>
                </a:moveTo>
                <a:lnTo>
                  <a:pt x="11208958" y="4382920"/>
                </a:lnTo>
                <a:lnTo>
                  <a:pt x="11200934" y="4370290"/>
                </a:lnTo>
                <a:lnTo>
                  <a:pt x="11199029" y="4359326"/>
                </a:lnTo>
                <a:lnTo>
                  <a:pt x="11197175" y="4364372"/>
                </a:lnTo>
                <a:lnTo>
                  <a:pt x="11176198" y="4331354"/>
                </a:lnTo>
                <a:lnTo>
                  <a:pt x="11175881" y="4328684"/>
                </a:lnTo>
                <a:lnTo>
                  <a:pt x="11172851" y="4303703"/>
                </a:lnTo>
                <a:lnTo>
                  <a:pt x="11188929" y="4314370"/>
                </a:lnTo>
                <a:lnTo>
                  <a:pt x="11193717" y="4352897"/>
                </a:lnTo>
                <a:cubicBezTo>
                  <a:pt x="11198273" y="4345468"/>
                  <a:pt x="11198799" y="4333323"/>
                  <a:pt x="11197524" y="4320639"/>
                </a:cubicBezTo>
                <a:lnTo>
                  <a:pt x="11197396" y="4319988"/>
                </a:lnTo>
                <a:lnTo>
                  <a:pt x="11207331" y="4326580"/>
                </a:lnTo>
                <a:lnTo>
                  <a:pt x="11208903" y="4347357"/>
                </a:lnTo>
                <a:lnTo>
                  <a:pt x="11212591" y="4367668"/>
                </a:lnTo>
                <a:lnTo>
                  <a:pt x="11213021" y="4370039"/>
                </a:lnTo>
                <a:cubicBezTo>
                  <a:pt x="11214322" y="4377184"/>
                  <a:pt x="11215114" y="4384042"/>
                  <a:pt x="11214083" y="4390987"/>
                </a:cubicBezTo>
                <a:close/>
                <a:moveTo>
                  <a:pt x="11214083" y="4390987"/>
                </a:moveTo>
                <a:lnTo>
                  <a:pt x="11221950" y="4336280"/>
                </a:lnTo>
                <a:lnTo>
                  <a:pt x="11221465" y="4330401"/>
                </a:lnTo>
                <a:lnTo>
                  <a:pt x="11219827" y="4310525"/>
                </a:lnTo>
                <a:cubicBezTo>
                  <a:pt x="11218653" y="4301649"/>
                  <a:pt x="11215613" y="4294691"/>
                  <a:pt x="11206504" y="4296281"/>
                </a:cubicBezTo>
                <a:cubicBezTo>
                  <a:pt x="11209589" y="4301982"/>
                  <a:pt x="11209097" y="4312610"/>
                  <a:pt x="11210010" y="4321499"/>
                </a:cubicBezTo>
                <a:lnTo>
                  <a:pt x="11212289" y="4329869"/>
                </a:lnTo>
                <a:lnTo>
                  <a:pt x="11207331" y="4326580"/>
                </a:lnTo>
                <a:lnTo>
                  <a:pt x="11206082" y="4310065"/>
                </a:lnTo>
                <a:cubicBezTo>
                  <a:pt x="11205288" y="4304005"/>
                  <a:pt x="11203964" y="4298460"/>
                  <a:pt x="11201557" y="4294087"/>
                </a:cubicBezTo>
                <a:lnTo>
                  <a:pt x="11193106" y="4287229"/>
                </a:lnTo>
                <a:lnTo>
                  <a:pt x="11190534" y="4285142"/>
                </a:lnTo>
                <a:lnTo>
                  <a:pt x="11191036" y="4287687"/>
                </a:lnTo>
                <a:lnTo>
                  <a:pt x="11197396" y="4319988"/>
                </a:lnTo>
                <a:lnTo>
                  <a:pt x="11188929" y="4314370"/>
                </a:lnTo>
                <a:lnTo>
                  <a:pt x="11188096" y="4307669"/>
                </a:lnTo>
                <a:lnTo>
                  <a:pt x="11182126" y="4289657"/>
                </a:lnTo>
                <a:lnTo>
                  <a:pt x="11174174" y="4265663"/>
                </a:lnTo>
                <a:lnTo>
                  <a:pt x="11172044" y="4291887"/>
                </a:lnTo>
                <a:lnTo>
                  <a:pt x="11171793" y="4294979"/>
                </a:lnTo>
                <a:lnTo>
                  <a:pt x="11172851" y="4303703"/>
                </a:lnTo>
                <a:lnTo>
                  <a:pt x="11166499" y="4299488"/>
                </a:lnTo>
                <a:lnTo>
                  <a:pt x="11165644" y="4293302"/>
                </a:lnTo>
                <a:lnTo>
                  <a:pt x="11162824" y="4272898"/>
                </a:lnTo>
                <a:cubicBezTo>
                  <a:pt x="11142893" y="4270726"/>
                  <a:pt x="11144675" y="4259775"/>
                  <a:pt x="11131704" y="4259148"/>
                </a:cubicBezTo>
                <a:cubicBezTo>
                  <a:pt x="11120320" y="4274533"/>
                  <a:pt x="11148317" y="4288434"/>
                  <a:pt x="11148268" y="4287392"/>
                </a:cubicBezTo>
                <a:lnTo>
                  <a:pt x="11150149" y="4296729"/>
                </a:lnTo>
                <a:lnTo>
                  <a:pt x="11154970" y="4320657"/>
                </a:lnTo>
                <a:cubicBezTo>
                  <a:pt x="11156280" y="4333548"/>
                  <a:pt x="11157024" y="4347146"/>
                  <a:pt x="11158272" y="4358161"/>
                </a:cubicBezTo>
                <a:cubicBezTo>
                  <a:pt x="11160956" y="4379762"/>
                  <a:pt x="11153480" y="4411674"/>
                  <a:pt x="11178541" y="4425299"/>
                </a:cubicBezTo>
                <a:cubicBezTo>
                  <a:pt x="11176394" y="4399598"/>
                  <a:pt x="11175230" y="4373692"/>
                  <a:pt x="11173220" y="4348114"/>
                </a:cubicBezTo>
                <a:lnTo>
                  <a:pt x="11169431" y="4320703"/>
                </a:lnTo>
                <a:lnTo>
                  <a:pt x="11176198" y="4331354"/>
                </a:lnTo>
                <a:lnTo>
                  <a:pt x="11179988" y="4363354"/>
                </a:lnTo>
                <a:cubicBezTo>
                  <a:pt x="11182178" y="4374976"/>
                  <a:pt x="11185769" y="4385877"/>
                  <a:pt x="11192503" y="4393700"/>
                </a:cubicBezTo>
                <a:cubicBezTo>
                  <a:pt x="11193939" y="4388721"/>
                  <a:pt x="11193465" y="4380856"/>
                  <a:pt x="11193685" y="4373871"/>
                </a:cubicBezTo>
                <a:lnTo>
                  <a:pt x="11197175" y="4364372"/>
                </a:lnTo>
                <a:lnTo>
                  <a:pt x="11200934" y="4370290"/>
                </a:lnTo>
                <a:lnTo>
                  <a:pt x="11202103" y="4377017"/>
                </a:lnTo>
                <a:lnTo>
                  <a:pt x="11208569" y="4384556"/>
                </a:lnTo>
                <a:close/>
                <a:moveTo>
                  <a:pt x="9238802" y="8862617"/>
                </a:moveTo>
                <a:cubicBezTo>
                  <a:pt x="9237964" y="8832161"/>
                  <a:pt x="9225341" y="8808734"/>
                  <a:pt x="9250235" y="8778969"/>
                </a:cubicBezTo>
                <a:cubicBezTo>
                  <a:pt x="9235313" y="8746879"/>
                  <a:pt x="9241085" y="8706085"/>
                  <a:pt x="9219202" y="8677038"/>
                </a:cubicBezTo>
                <a:cubicBezTo>
                  <a:pt x="9212915" y="8720154"/>
                  <a:pt x="9237838" y="8751563"/>
                  <a:pt x="9230128" y="8795589"/>
                </a:cubicBezTo>
                <a:cubicBezTo>
                  <a:pt x="9209229" y="8760851"/>
                  <a:pt x="9219348" y="8714838"/>
                  <a:pt x="9198448" y="8680104"/>
                </a:cubicBezTo>
                <a:cubicBezTo>
                  <a:pt x="9181746" y="8710971"/>
                  <a:pt x="9226628" y="8761913"/>
                  <a:pt x="9190292" y="8771356"/>
                </a:cubicBezTo>
                <a:cubicBezTo>
                  <a:pt x="9185956" y="8793880"/>
                  <a:pt x="9189370" y="8812728"/>
                  <a:pt x="9203491" y="8828145"/>
                </a:cubicBezTo>
                <a:cubicBezTo>
                  <a:pt x="9218967" y="8837025"/>
                  <a:pt x="9196608" y="8806748"/>
                  <a:pt x="9215591" y="8814625"/>
                </a:cubicBezTo>
                <a:cubicBezTo>
                  <a:pt x="9231546" y="8824734"/>
                  <a:pt x="9216775" y="8869718"/>
                  <a:pt x="9238802" y="8862617"/>
                </a:cubicBezTo>
                <a:close/>
                <a:moveTo>
                  <a:pt x="8048764" y="11562302"/>
                </a:moveTo>
                <a:cubicBezTo>
                  <a:pt x="8050571" y="11559234"/>
                  <a:pt x="8051097" y="11556031"/>
                  <a:pt x="8049611" y="11552749"/>
                </a:cubicBezTo>
                <a:cubicBezTo>
                  <a:pt x="8038149" y="11563186"/>
                  <a:pt x="8021590" y="11567380"/>
                  <a:pt x="8017604" y="11584875"/>
                </a:cubicBezTo>
                <a:cubicBezTo>
                  <a:pt x="8026384" y="11579516"/>
                  <a:pt x="8043341" y="11571509"/>
                  <a:pt x="8048764" y="11562302"/>
                </a:cubicBezTo>
                <a:close/>
                <a:moveTo>
                  <a:pt x="7564242" y="12658935"/>
                </a:moveTo>
                <a:cubicBezTo>
                  <a:pt x="7553138" y="12654029"/>
                  <a:pt x="7564003" y="12640993"/>
                  <a:pt x="7547360" y="12638226"/>
                </a:cubicBezTo>
                <a:cubicBezTo>
                  <a:pt x="7519540" y="12654982"/>
                  <a:pt x="7493818" y="12676231"/>
                  <a:pt x="7462656" y="12684375"/>
                </a:cubicBezTo>
                <a:cubicBezTo>
                  <a:pt x="7496995" y="12677125"/>
                  <a:pt x="7537540" y="12685867"/>
                  <a:pt x="7564242" y="12658935"/>
                </a:cubicBezTo>
                <a:close/>
                <a:moveTo>
                  <a:pt x="9667623" y="7899810"/>
                </a:moveTo>
                <a:cubicBezTo>
                  <a:pt x="9664746" y="7896112"/>
                  <a:pt x="9667804" y="7892559"/>
                  <a:pt x="9662949" y="7888813"/>
                </a:cubicBezTo>
                <a:lnTo>
                  <a:pt x="9657543" y="7893958"/>
                </a:lnTo>
                <a:cubicBezTo>
                  <a:pt x="9660419" y="7897656"/>
                  <a:pt x="9657360" y="7901212"/>
                  <a:pt x="9662214" y="7904959"/>
                </a:cubicBezTo>
                <a:close/>
                <a:moveTo>
                  <a:pt x="9588204" y="8080305"/>
                </a:moveTo>
                <a:cubicBezTo>
                  <a:pt x="9581375" y="8050117"/>
                  <a:pt x="9596002" y="8019461"/>
                  <a:pt x="9574343" y="7988586"/>
                </a:cubicBezTo>
                <a:cubicBezTo>
                  <a:pt x="9565951" y="8007513"/>
                  <a:pt x="9576425" y="8023933"/>
                  <a:pt x="9578599" y="8042461"/>
                </a:cubicBezTo>
                <a:cubicBezTo>
                  <a:pt x="9580180" y="8058334"/>
                  <a:pt x="9570268" y="8085146"/>
                  <a:pt x="9588204" y="8080305"/>
                </a:cubicBezTo>
                <a:close/>
                <a:moveTo>
                  <a:pt x="11840638" y="2983362"/>
                </a:moveTo>
                <a:cubicBezTo>
                  <a:pt x="11828941" y="2988913"/>
                  <a:pt x="11803881" y="2979372"/>
                  <a:pt x="11800832" y="2968836"/>
                </a:cubicBezTo>
                <a:cubicBezTo>
                  <a:pt x="11800205" y="2956308"/>
                  <a:pt x="11808987" y="2959678"/>
                  <a:pt x="11809942" y="2949381"/>
                </a:cubicBezTo>
                <a:cubicBezTo>
                  <a:pt x="11808423" y="2940032"/>
                  <a:pt x="11787325" y="2942450"/>
                  <a:pt x="11788846" y="2930871"/>
                </a:cubicBezTo>
                <a:cubicBezTo>
                  <a:pt x="11795734" y="2904818"/>
                  <a:pt x="11843045" y="2913982"/>
                  <a:pt x="11863314" y="2928553"/>
                </a:cubicBezTo>
                <a:cubicBezTo>
                  <a:pt x="11859634" y="2947345"/>
                  <a:pt x="11827774" y="2919485"/>
                  <a:pt x="11819052" y="2929925"/>
                </a:cubicBezTo>
                <a:cubicBezTo>
                  <a:pt x="11819764" y="2939938"/>
                  <a:pt x="11841911" y="2937472"/>
                  <a:pt x="11850987" y="2942503"/>
                </a:cubicBezTo>
                <a:cubicBezTo>
                  <a:pt x="11851331" y="2966136"/>
                  <a:pt x="11827142" y="2948813"/>
                  <a:pt x="11823168" y="2965944"/>
                </a:cubicBezTo>
                <a:cubicBezTo>
                  <a:pt x="11823795" y="2978472"/>
                  <a:pt x="11835022" y="2963525"/>
                  <a:pt x="11844014" y="2971071"/>
                </a:cubicBezTo>
                <a:cubicBezTo>
                  <a:pt x="11842746" y="2975105"/>
                  <a:pt x="11841907" y="2979328"/>
                  <a:pt x="11840638" y="2983362"/>
                </a:cubicBezTo>
                <a:close/>
                <a:moveTo>
                  <a:pt x="10559826" y="5883156"/>
                </a:moveTo>
                <a:cubicBezTo>
                  <a:pt x="10556116" y="5879989"/>
                  <a:pt x="10558945" y="5860866"/>
                  <a:pt x="10548304" y="5869916"/>
                </a:cubicBezTo>
                <a:cubicBezTo>
                  <a:pt x="10556324" y="5871422"/>
                  <a:pt x="10548142" y="5892254"/>
                  <a:pt x="10559826" y="5883156"/>
                </a:cubicBezTo>
                <a:close/>
                <a:moveTo>
                  <a:pt x="10135305" y="6845539"/>
                </a:moveTo>
                <a:cubicBezTo>
                  <a:pt x="10131302" y="6840714"/>
                  <a:pt x="10117791" y="6816915"/>
                  <a:pt x="10122476" y="6827136"/>
                </a:cubicBezTo>
                <a:cubicBezTo>
                  <a:pt x="10122971" y="6832958"/>
                  <a:pt x="10125790" y="6852032"/>
                  <a:pt x="10135305" y="6845539"/>
                </a:cubicBezTo>
                <a:close/>
                <a:moveTo>
                  <a:pt x="9470917" y="8350969"/>
                </a:moveTo>
                <a:cubicBezTo>
                  <a:pt x="9467002" y="8358381"/>
                  <a:pt x="9460568" y="8365124"/>
                  <a:pt x="9451145" y="8370229"/>
                </a:cubicBezTo>
                <a:cubicBezTo>
                  <a:pt x="9375639" y="8367332"/>
                  <a:pt x="9397980" y="8271585"/>
                  <a:pt x="9450743" y="8292357"/>
                </a:cubicBezTo>
                <a:cubicBezTo>
                  <a:pt x="9471723" y="8300485"/>
                  <a:pt x="9482660" y="8328737"/>
                  <a:pt x="9470917" y="8350969"/>
                </a:cubicBezTo>
                <a:close/>
                <a:moveTo>
                  <a:pt x="8827537" y="9814807"/>
                </a:moveTo>
                <a:cubicBezTo>
                  <a:pt x="8829225" y="9808246"/>
                  <a:pt x="8830371" y="9800780"/>
                  <a:pt x="8832269" y="9794757"/>
                </a:cubicBezTo>
                <a:cubicBezTo>
                  <a:pt x="8801376" y="9785884"/>
                  <a:pt x="8761835" y="9771934"/>
                  <a:pt x="8737794" y="9787789"/>
                </a:cubicBezTo>
                <a:cubicBezTo>
                  <a:pt x="8770002" y="9798599"/>
                  <a:pt x="8788285" y="9818192"/>
                  <a:pt x="8819540" y="9829429"/>
                </a:cubicBezTo>
                <a:cubicBezTo>
                  <a:pt x="8823615" y="9827025"/>
                  <a:pt x="8825847" y="9821369"/>
                  <a:pt x="8827537" y="9814807"/>
                </a:cubicBezTo>
                <a:close/>
                <a:moveTo>
                  <a:pt x="8637557" y="10251792"/>
                </a:moveTo>
                <a:cubicBezTo>
                  <a:pt x="8639713" y="10234606"/>
                  <a:pt x="8629384" y="10225279"/>
                  <a:pt x="8616663" y="10217248"/>
                </a:cubicBezTo>
                <a:cubicBezTo>
                  <a:pt x="8617406" y="10232225"/>
                  <a:pt x="8624371" y="10243740"/>
                  <a:pt x="8637557" y="10251792"/>
                </a:cubicBezTo>
                <a:close/>
                <a:moveTo>
                  <a:pt x="9430993" y="8462835"/>
                </a:moveTo>
                <a:cubicBezTo>
                  <a:pt x="9426446" y="8481414"/>
                  <a:pt x="9413475" y="8495065"/>
                  <a:pt x="9391148" y="8489758"/>
                </a:cubicBezTo>
                <a:cubicBezTo>
                  <a:pt x="9353747" y="8481342"/>
                  <a:pt x="9341365" y="8430260"/>
                  <a:pt x="9362205" y="8395890"/>
                </a:cubicBezTo>
                <a:cubicBezTo>
                  <a:pt x="9377397" y="8389427"/>
                  <a:pt x="9396903" y="8392975"/>
                  <a:pt x="9420291" y="8406351"/>
                </a:cubicBezTo>
                <a:cubicBezTo>
                  <a:pt x="9431661" y="8420752"/>
                  <a:pt x="9435540" y="8444255"/>
                  <a:pt x="9430993" y="8462835"/>
                </a:cubicBezTo>
                <a:close/>
                <a:moveTo>
                  <a:pt x="10935711" y="5058848"/>
                </a:moveTo>
                <a:cubicBezTo>
                  <a:pt x="10941895" y="5048315"/>
                  <a:pt x="10939227" y="5040503"/>
                  <a:pt x="10929602" y="5035741"/>
                </a:cubicBezTo>
                <a:cubicBezTo>
                  <a:pt x="10925691" y="5045747"/>
                  <a:pt x="10931624" y="5051940"/>
                  <a:pt x="10935711" y="5058848"/>
                </a:cubicBezTo>
                <a:close/>
                <a:moveTo>
                  <a:pt x="11231170" y="4390370"/>
                </a:moveTo>
                <a:cubicBezTo>
                  <a:pt x="11228514" y="4387155"/>
                  <a:pt x="11226641" y="4369485"/>
                  <a:pt x="11220121" y="4377322"/>
                </a:cubicBezTo>
                <a:cubicBezTo>
                  <a:pt x="11222350" y="4380349"/>
                  <a:pt x="11219304" y="4399928"/>
                  <a:pt x="11231170" y="4390370"/>
                </a:cubicBezTo>
                <a:close/>
                <a:moveTo>
                  <a:pt x="9898257" y="7409943"/>
                </a:moveTo>
                <a:cubicBezTo>
                  <a:pt x="9904192" y="7399140"/>
                  <a:pt x="9899485" y="7385380"/>
                  <a:pt x="9897779" y="7372615"/>
                </a:cubicBezTo>
                <a:cubicBezTo>
                  <a:pt x="9883488" y="7385167"/>
                  <a:pt x="9885997" y="7402589"/>
                  <a:pt x="9888274" y="7419603"/>
                </a:cubicBezTo>
                <a:cubicBezTo>
                  <a:pt x="9893121" y="7416809"/>
                  <a:pt x="9896280" y="7413540"/>
                  <a:pt x="9898257" y="7409943"/>
                </a:cubicBezTo>
                <a:close/>
                <a:moveTo>
                  <a:pt x="11208544" y="4450805"/>
                </a:moveTo>
                <a:cubicBezTo>
                  <a:pt x="11213827" y="4438849"/>
                  <a:pt x="11203973" y="4433474"/>
                  <a:pt x="11198801" y="4425575"/>
                </a:cubicBezTo>
                <a:cubicBezTo>
                  <a:pt x="11191862" y="4437820"/>
                  <a:pt x="11200912" y="4443860"/>
                  <a:pt x="11208544" y="4450805"/>
                </a:cubicBezTo>
                <a:close/>
                <a:moveTo>
                  <a:pt x="10252550" y="6617875"/>
                </a:moveTo>
                <a:cubicBezTo>
                  <a:pt x="10244040" y="6602928"/>
                  <a:pt x="10249970" y="6582666"/>
                  <a:pt x="10241648" y="6567293"/>
                </a:cubicBezTo>
                <a:cubicBezTo>
                  <a:pt x="10235860" y="6586093"/>
                  <a:pt x="10231320" y="6619173"/>
                  <a:pt x="10252550" y="6617875"/>
                </a:cubicBezTo>
                <a:close/>
                <a:moveTo>
                  <a:pt x="9737778" y="7786059"/>
                </a:moveTo>
                <a:cubicBezTo>
                  <a:pt x="9729997" y="7780592"/>
                  <a:pt x="9722029" y="7769510"/>
                  <a:pt x="9713918" y="7777228"/>
                </a:cubicBezTo>
                <a:cubicBezTo>
                  <a:pt x="9705608" y="7792860"/>
                  <a:pt x="9729246" y="7797396"/>
                  <a:pt x="9737778" y="7786059"/>
                </a:cubicBezTo>
                <a:close/>
                <a:moveTo>
                  <a:pt x="11247236" y="4372461"/>
                </a:moveTo>
                <a:cubicBezTo>
                  <a:pt x="11234188" y="4352405"/>
                  <a:pt x="11252929" y="4320366"/>
                  <a:pt x="11227393" y="4305510"/>
                </a:cubicBezTo>
                <a:cubicBezTo>
                  <a:pt x="11224591" y="4330302"/>
                  <a:pt x="11228366" y="4352895"/>
                  <a:pt x="11233560" y="4374584"/>
                </a:cubicBezTo>
                <a:cubicBezTo>
                  <a:pt x="11239339" y="4377648"/>
                  <a:pt x="11243644" y="4375977"/>
                  <a:pt x="11247236" y="4372461"/>
                </a:cubicBezTo>
                <a:close/>
                <a:moveTo>
                  <a:pt x="9687934" y="7901570"/>
                </a:moveTo>
                <a:cubicBezTo>
                  <a:pt x="9691039" y="7894301"/>
                  <a:pt x="9684375" y="7886281"/>
                  <a:pt x="9676072" y="7891770"/>
                </a:cubicBezTo>
                <a:cubicBezTo>
                  <a:pt x="9685491" y="7897610"/>
                  <a:pt x="9676128" y="7902659"/>
                  <a:pt x="9681271" y="7908062"/>
                </a:cubicBezTo>
                <a:cubicBezTo>
                  <a:pt x="9684778" y="7906334"/>
                  <a:pt x="9686898" y="7903994"/>
                  <a:pt x="9687934" y="7901570"/>
                </a:cubicBezTo>
                <a:close/>
                <a:moveTo>
                  <a:pt x="11027272" y="4871245"/>
                </a:moveTo>
                <a:lnTo>
                  <a:pt x="11029220" y="4842884"/>
                </a:lnTo>
                <a:lnTo>
                  <a:pt x="11029619" y="4837078"/>
                </a:lnTo>
                <a:cubicBezTo>
                  <a:pt x="11029822" y="4825943"/>
                  <a:pt x="11027563" y="4815762"/>
                  <a:pt x="11017200" y="4808632"/>
                </a:cubicBezTo>
                <a:cubicBezTo>
                  <a:pt x="11014122" y="4820792"/>
                  <a:pt x="11014381" y="4831748"/>
                  <a:pt x="11016539" y="4842013"/>
                </a:cubicBezTo>
                <a:lnTo>
                  <a:pt x="11022016" y="4856930"/>
                </a:lnTo>
                <a:close/>
                <a:moveTo>
                  <a:pt x="11197063" y="4495239"/>
                </a:moveTo>
                <a:cubicBezTo>
                  <a:pt x="11188964" y="4491660"/>
                  <a:pt x="11189473" y="4484740"/>
                  <a:pt x="11177684" y="4482593"/>
                </a:cubicBezTo>
                <a:cubicBezTo>
                  <a:pt x="11167285" y="4492289"/>
                  <a:pt x="11193773" y="4509606"/>
                  <a:pt x="11197063" y="4495239"/>
                </a:cubicBezTo>
                <a:close/>
                <a:moveTo>
                  <a:pt x="10745318" y="5518608"/>
                </a:moveTo>
                <a:cubicBezTo>
                  <a:pt x="10760930" y="5486736"/>
                  <a:pt x="10762241" y="5430679"/>
                  <a:pt x="10739887" y="5408558"/>
                </a:cubicBezTo>
                <a:cubicBezTo>
                  <a:pt x="10729963" y="5419478"/>
                  <a:pt x="10738811" y="5438694"/>
                  <a:pt x="10740594" y="5454279"/>
                </a:cubicBezTo>
                <a:lnTo>
                  <a:pt x="10735891" y="5444408"/>
                </a:lnTo>
                <a:lnTo>
                  <a:pt x="10735966" y="5443113"/>
                </a:lnTo>
                <a:cubicBezTo>
                  <a:pt x="10734790" y="5435388"/>
                  <a:pt x="10731638" y="5428383"/>
                  <a:pt x="10725516" y="5422616"/>
                </a:cubicBezTo>
                <a:lnTo>
                  <a:pt x="10712434" y="5441837"/>
                </a:lnTo>
                <a:cubicBezTo>
                  <a:pt x="10704036" y="5458537"/>
                  <a:pt x="10706147" y="5494154"/>
                  <a:pt x="10719490" y="5511277"/>
                </a:cubicBezTo>
                <a:cubicBezTo>
                  <a:pt x="10722041" y="5507811"/>
                  <a:pt x="10725593" y="5507851"/>
                  <a:pt x="10729335" y="5507462"/>
                </a:cubicBezTo>
                <a:cubicBezTo>
                  <a:pt x="10727393" y="5484156"/>
                  <a:pt x="10732645" y="5458419"/>
                  <a:pt x="10712434" y="5441837"/>
                </a:cubicBezTo>
                <a:lnTo>
                  <a:pt x="10726790" y="5448180"/>
                </a:lnTo>
                <a:lnTo>
                  <a:pt x="10734558" y="5467939"/>
                </a:lnTo>
                <a:lnTo>
                  <a:pt x="10735461" y="5452011"/>
                </a:lnTo>
                <a:lnTo>
                  <a:pt x="10740594" y="5454279"/>
                </a:lnTo>
                <a:cubicBezTo>
                  <a:pt x="10742676" y="5476113"/>
                  <a:pt x="10737750" y="5499957"/>
                  <a:pt x="10745318" y="5518608"/>
                </a:cubicBezTo>
                <a:close/>
                <a:moveTo>
                  <a:pt x="10568108" y="5919921"/>
                </a:moveTo>
                <a:cubicBezTo>
                  <a:pt x="10559934" y="5915291"/>
                  <a:pt x="10562132" y="5891815"/>
                  <a:pt x="10553613" y="5897218"/>
                </a:cubicBezTo>
                <a:cubicBezTo>
                  <a:pt x="10556860" y="5903746"/>
                  <a:pt x="10554851" y="5926796"/>
                  <a:pt x="10568108" y="5919921"/>
                </a:cubicBezTo>
                <a:close/>
                <a:moveTo>
                  <a:pt x="10194250" y="6767665"/>
                </a:moveTo>
                <a:lnTo>
                  <a:pt x="10187407" y="6764642"/>
                </a:lnTo>
                <a:lnTo>
                  <a:pt x="10182699" y="6775296"/>
                </a:lnTo>
                <a:lnTo>
                  <a:pt x="10189543" y="6778320"/>
                </a:lnTo>
                <a:close/>
                <a:moveTo>
                  <a:pt x="8709116" y="10132104"/>
                </a:moveTo>
                <a:cubicBezTo>
                  <a:pt x="8696559" y="10120343"/>
                  <a:pt x="8716612" y="10088998"/>
                  <a:pt x="8686281" y="10088599"/>
                </a:cubicBezTo>
                <a:cubicBezTo>
                  <a:pt x="8681104" y="10110790"/>
                  <a:pt x="8685534" y="10126864"/>
                  <a:pt x="8699064" y="10137734"/>
                </a:cubicBezTo>
                <a:cubicBezTo>
                  <a:pt x="8703724" y="10137938"/>
                  <a:pt x="8706663" y="10134798"/>
                  <a:pt x="8709116" y="10132104"/>
                </a:cubicBezTo>
                <a:close/>
                <a:moveTo>
                  <a:pt x="9262834" y="8879865"/>
                </a:moveTo>
                <a:cubicBezTo>
                  <a:pt x="9270679" y="8851713"/>
                  <a:pt x="9270758" y="8827269"/>
                  <a:pt x="9249050" y="8810538"/>
                </a:cubicBezTo>
                <a:cubicBezTo>
                  <a:pt x="9243429" y="8837125"/>
                  <a:pt x="9238047" y="8864327"/>
                  <a:pt x="9262834" y="8879865"/>
                </a:cubicBezTo>
                <a:close/>
                <a:moveTo>
                  <a:pt x="11260283" y="4361383"/>
                </a:moveTo>
                <a:cubicBezTo>
                  <a:pt x="11254398" y="4351638"/>
                  <a:pt x="11262847" y="4335976"/>
                  <a:pt x="11249960" y="4328241"/>
                </a:cubicBezTo>
                <a:cubicBezTo>
                  <a:pt x="11247989" y="4339619"/>
                  <a:pt x="11246090" y="4365830"/>
                  <a:pt x="11260283" y="4361383"/>
                </a:cubicBezTo>
                <a:close/>
                <a:moveTo>
                  <a:pt x="8833868" y="9854016"/>
                </a:moveTo>
                <a:cubicBezTo>
                  <a:pt x="8809178" y="9842127"/>
                  <a:pt x="8782747" y="9827344"/>
                  <a:pt x="8756740" y="9813518"/>
                </a:cubicBezTo>
                <a:cubicBezTo>
                  <a:pt x="8730693" y="9800630"/>
                  <a:pt x="8701623" y="9792777"/>
                  <a:pt x="8686520" y="9775202"/>
                </a:cubicBezTo>
                <a:cubicBezTo>
                  <a:pt x="8729511" y="9753133"/>
                  <a:pt x="8796381" y="9772042"/>
                  <a:pt x="8856736" y="9779860"/>
                </a:cubicBezTo>
                <a:cubicBezTo>
                  <a:pt x="8856097" y="9794395"/>
                  <a:pt x="8826716" y="9825517"/>
                  <a:pt x="8833868" y="9854016"/>
                </a:cubicBezTo>
                <a:close/>
                <a:moveTo>
                  <a:pt x="8082325" y="11562317"/>
                </a:moveTo>
                <a:cubicBezTo>
                  <a:pt x="8086412" y="11557385"/>
                  <a:pt x="8088926" y="11552011"/>
                  <a:pt x="8088800" y="11545900"/>
                </a:cubicBezTo>
                <a:cubicBezTo>
                  <a:pt x="8085589" y="11556061"/>
                  <a:pt x="8069747" y="11556563"/>
                  <a:pt x="8060367" y="11563868"/>
                </a:cubicBezTo>
                <a:cubicBezTo>
                  <a:pt x="8045615" y="11574546"/>
                  <a:pt x="8022290" y="11594455"/>
                  <a:pt x="8031838" y="11602685"/>
                </a:cubicBezTo>
                <a:cubicBezTo>
                  <a:pt x="8043638" y="11587924"/>
                  <a:pt x="8070062" y="11577112"/>
                  <a:pt x="8082325" y="11562317"/>
                </a:cubicBezTo>
                <a:close/>
                <a:moveTo>
                  <a:pt x="8099779" y="11524583"/>
                </a:moveTo>
                <a:cubicBezTo>
                  <a:pt x="8082159" y="11527863"/>
                  <a:pt x="8051915" y="11517183"/>
                  <a:pt x="8046367" y="11531486"/>
                </a:cubicBezTo>
                <a:lnTo>
                  <a:pt x="8065259" y="11535155"/>
                </a:lnTo>
                <a:lnTo>
                  <a:pt x="8068147" y="11535715"/>
                </a:lnTo>
                <a:cubicBezTo>
                  <a:pt x="8075552" y="11534633"/>
                  <a:pt x="8082778" y="11533936"/>
                  <a:pt x="8088859" y="11542257"/>
                </a:cubicBezTo>
                <a:lnTo>
                  <a:pt x="8094708" y="11535145"/>
                </a:lnTo>
                <a:lnTo>
                  <a:pt x="8095266" y="11534466"/>
                </a:lnTo>
                <a:cubicBezTo>
                  <a:pt x="8098054" y="11532484"/>
                  <a:pt x="8100526" y="11530151"/>
                  <a:pt x="8099779" y="11524583"/>
                </a:cubicBezTo>
                <a:close/>
                <a:moveTo>
                  <a:pt x="8661749" y="10253789"/>
                </a:moveTo>
                <a:cubicBezTo>
                  <a:pt x="8666859" y="10243738"/>
                  <a:pt x="8655655" y="10243713"/>
                  <a:pt x="8653063" y="10238929"/>
                </a:cubicBezTo>
                <a:cubicBezTo>
                  <a:pt x="8650365" y="10247217"/>
                  <a:pt x="8652936" y="10252468"/>
                  <a:pt x="8661749" y="10253789"/>
                </a:cubicBezTo>
                <a:close/>
                <a:moveTo>
                  <a:pt x="11062426" y="4828615"/>
                </a:moveTo>
                <a:lnTo>
                  <a:pt x="11061650" y="4824797"/>
                </a:lnTo>
                <a:lnTo>
                  <a:pt x="11058509" y="4809346"/>
                </a:lnTo>
                <a:cubicBezTo>
                  <a:pt x="11057424" y="4802426"/>
                  <a:pt x="11054880" y="4797220"/>
                  <a:pt x="11045839" y="4800368"/>
                </a:cubicBezTo>
                <a:cubicBezTo>
                  <a:pt x="11048215" y="4804223"/>
                  <a:pt x="11049132" y="4812537"/>
                  <a:pt x="11051069" y="4819260"/>
                </a:cubicBezTo>
                <a:lnTo>
                  <a:pt x="11056739" y="4823931"/>
                </a:lnTo>
                <a:close/>
                <a:moveTo>
                  <a:pt x="6859008" y="14345389"/>
                </a:moveTo>
                <a:cubicBezTo>
                  <a:pt x="6828238" y="14348103"/>
                  <a:pt x="6790721" y="14340701"/>
                  <a:pt x="6767600" y="14354950"/>
                </a:cubicBezTo>
                <a:cubicBezTo>
                  <a:pt x="6798609" y="14352850"/>
                  <a:pt x="6838835" y="14364508"/>
                  <a:pt x="6859008" y="14345389"/>
                </a:cubicBezTo>
                <a:close/>
                <a:moveTo>
                  <a:pt x="6900620" y="14255640"/>
                </a:moveTo>
                <a:cubicBezTo>
                  <a:pt x="6900459" y="14260647"/>
                  <a:pt x="6898099" y="14263667"/>
                  <a:pt x="6894533" y="14263614"/>
                </a:cubicBezTo>
                <a:cubicBezTo>
                  <a:pt x="6866614" y="14271083"/>
                  <a:pt x="6842074" y="14246530"/>
                  <a:pt x="6824695" y="14234788"/>
                </a:cubicBezTo>
                <a:cubicBezTo>
                  <a:pt x="6846981" y="14215691"/>
                  <a:pt x="6865112" y="14258232"/>
                  <a:pt x="6900620" y="14255640"/>
                </a:cubicBezTo>
                <a:close/>
                <a:moveTo>
                  <a:pt x="11235233" y="4445755"/>
                </a:moveTo>
                <a:cubicBezTo>
                  <a:pt x="11231158" y="4443444"/>
                  <a:pt x="11230201" y="4436386"/>
                  <a:pt x="11225001" y="4441234"/>
                </a:cubicBezTo>
                <a:cubicBezTo>
                  <a:pt x="11228887" y="4443972"/>
                  <a:pt x="11230460" y="4450791"/>
                  <a:pt x="11235233" y="4445755"/>
                </a:cubicBezTo>
                <a:close/>
                <a:moveTo>
                  <a:pt x="8348919" y="10980279"/>
                </a:moveTo>
                <a:cubicBezTo>
                  <a:pt x="8343446" y="10960171"/>
                  <a:pt x="8366291" y="10951545"/>
                  <a:pt x="8370336" y="10930406"/>
                </a:cubicBezTo>
                <a:cubicBezTo>
                  <a:pt x="8345280" y="10931586"/>
                  <a:pt x="8325856" y="10972711"/>
                  <a:pt x="8348919" y="10980279"/>
                </a:cubicBezTo>
                <a:close/>
                <a:moveTo>
                  <a:pt x="10168443" y="6864255"/>
                </a:moveTo>
                <a:cubicBezTo>
                  <a:pt x="10154587" y="6850492"/>
                  <a:pt x="10157551" y="6829898"/>
                  <a:pt x="10138768" y="6818032"/>
                </a:cubicBezTo>
                <a:cubicBezTo>
                  <a:pt x="10129971" y="6826372"/>
                  <a:pt x="10147702" y="6876486"/>
                  <a:pt x="10168443" y="6864255"/>
                </a:cubicBezTo>
                <a:close/>
                <a:moveTo>
                  <a:pt x="10235858" y="6711677"/>
                </a:moveTo>
                <a:lnTo>
                  <a:pt x="10229015" y="6708653"/>
                </a:lnTo>
                <a:lnTo>
                  <a:pt x="10226002" y="6715472"/>
                </a:lnTo>
                <a:lnTo>
                  <a:pt x="10232846" y="6718496"/>
                </a:lnTo>
                <a:close/>
                <a:moveTo>
                  <a:pt x="7407216" y="13115981"/>
                </a:moveTo>
                <a:cubicBezTo>
                  <a:pt x="7281554" y="13175119"/>
                  <a:pt x="7115318" y="13129698"/>
                  <a:pt x="6977672" y="13157042"/>
                </a:cubicBezTo>
                <a:cubicBezTo>
                  <a:pt x="6967950" y="13154785"/>
                  <a:pt x="6970537" y="13147774"/>
                  <a:pt x="6963704" y="13144754"/>
                </a:cubicBezTo>
                <a:cubicBezTo>
                  <a:pt x="6982528" y="13010891"/>
                  <a:pt x="6998512" y="12878831"/>
                  <a:pt x="7010378" y="12748007"/>
                </a:cubicBezTo>
                <a:cubicBezTo>
                  <a:pt x="7020338" y="12750879"/>
                  <a:pt x="7035021" y="12765011"/>
                  <a:pt x="7036440" y="12746783"/>
                </a:cubicBezTo>
                <a:cubicBezTo>
                  <a:pt x="7059476" y="12782442"/>
                  <a:pt x="7086206" y="12816675"/>
                  <a:pt x="7120509" y="12847629"/>
                </a:cubicBezTo>
                <a:cubicBezTo>
                  <a:pt x="7237717" y="12747554"/>
                  <a:pt x="7344952" y="12622687"/>
                  <a:pt x="7462638" y="12523841"/>
                </a:cubicBezTo>
                <a:cubicBezTo>
                  <a:pt x="7508873" y="12550894"/>
                  <a:pt x="7553841" y="12616629"/>
                  <a:pt x="7603430" y="12656884"/>
                </a:cubicBezTo>
                <a:cubicBezTo>
                  <a:pt x="7514746" y="12772112"/>
                  <a:pt x="7408740" y="12844522"/>
                  <a:pt x="7314617" y="12946644"/>
                </a:cubicBezTo>
                <a:cubicBezTo>
                  <a:pt x="7324440" y="12968311"/>
                  <a:pt x="7335066" y="12971987"/>
                  <a:pt x="7308716" y="12988882"/>
                </a:cubicBezTo>
                <a:cubicBezTo>
                  <a:pt x="7324254" y="13038046"/>
                  <a:pt x="7376907" y="13072522"/>
                  <a:pt x="7407216" y="13115981"/>
                </a:cubicBezTo>
                <a:close/>
                <a:moveTo>
                  <a:pt x="9923538" y="7420939"/>
                </a:moveTo>
                <a:cubicBezTo>
                  <a:pt x="9924654" y="7417367"/>
                  <a:pt x="9924470" y="7413430"/>
                  <a:pt x="9923810" y="7409359"/>
                </a:cubicBezTo>
                <a:lnTo>
                  <a:pt x="9923205" y="7404695"/>
                </a:lnTo>
                <a:lnTo>
                  <a:pt x="9920689" y="7385285"/>
                </a:lnTo>
                <a:cubicBezTo>
                  <a:pt x="9915106" y="7391469"/>
                  <a:pt x="9910637" y="7397954"/>
                  <a:pt x="9909145" y="7405281"/>
                </a:cubicBezTo>
                <a:lnTo>
                  <a:pt x="9913907" y="7424185"/>
                </a:lnTo>
                <a:lnTo>
                  <a:pt x="9915458" y="7430347"/>
                </a:lnTo>
                <a:cubicBezTo>
                  <a:pt x="9920002" y="7427729"/>
                  <a:pt x="9922421" y="7424513"/>
                  <a:pt x="9923538" y="7420939"/>
                </a:cubicBezTo>
                <a:close/>
                <a:moveTo>
                  <a:pt x="10280226" y="6614530"/>
                </a:moveTo>
                <a:cubicBezTo>
                  <a:pt x="10273029" y="6626542"/>
                  <a:pt x="10263774" y="6635801"/>
                  <a:pt x="10251775" y="6637873"/>
                </a:cubicBezTo>
                <a:cubicBezTo>
                  <a:pt x="10206621" y="6621482"/>
                  <a:pt x="10234721" y="6560165"/>
                  <a:pt x="10248086" y="6516235"/>
                </a:cubicBezTo>
                <a:cubicBezTo>
                  <a:pt x="10254437" y="6496159"/>
                  <a:pt x="10258459" y="6465392"/>
                  <a:pt x="10280828" y="6452393"/>
                </a:cubicBezTo>
                <a:cubicBezTo>
                  <a:pt x="10318810" y="6470192"/>
                  <a:pt x="10308283" y="6531646"/>
                  <a:pt x="10296326" y="6574671"/>
                </a:cubicBezTo>
                <a:cubicBezTo>
                  <a:pt x="10292561" y="6587754"/>
                  <a:pt x="10287422" y="6602519"/>
                  <a:pt x="10280226" y="6614530"/>
                </a:cubicBezTo>
                <a:close/>
                <a:moveTo>
                  <a:pt x="10961747" y="5074943"/>
                </a:moveTo>
                <a:cubicBezTo>
                  <a:pt x="10972043" y="5036636"/>
                  <a:pt x="10958217" y="4991753"/>
                  <a:pt x="10935119" y="4975934"/>
                </a:cubicBezTo>
                <a:cubicBezTo>
                  <a:pt x="10945225" y="5008461"/>
                  <a:pt x="10947145" y="5044513"/>
                  <a:pt x="10961747" y="5074943"/>
                </a:cubicBezTo>
                <a:close/>
                <a:moveTo>
                  <a:pt x="11837168" y="3099501"/>
                </a:moveTo>
                <a:cubicBezTo>
                  <a:pt x="11834261" y="3091068"/>
                  <a:pt x="11801682" y="3082801"/>
                  <a:pt x="11799524" y="3094613"/>
                </a:cubicBezTo>
                <a:cubicBezTo>
                  <a:pt x="11803515" y="3099440"/>
                  <a:pt x="11835208" y="3115486"/>
                  <a:pt x="11837168" y="3099501"/>
                </a:cubicBezTo>
                <a:close/>
                <a:moveTo>
                  <a:pt x="11278845" y="4365501"/>
                </a:moveTo>
                <a:lnTo>
                  <a:pt x="11272024" y="4362488"/>
                </a:lnTo>
                <a:lnTo>
                  <a:pt x="11268816" y="4369747"/>
                </a:lnTo>
                <a:lnTo>
                  <a:pt x="11275637" y="4372761"/>
                </a:lnTo>
                <a:close/>
                <a:moveTo>
                  <a:pt x="9710407" y="7917020"/>
                </a:moveTo>
                <a:cubicBezTo>
                  <a:pt x="9707192" y="7913645"/>
                  <a:pt x="9709929" y="7909752"/>
                  <a:pt x="9705396" y="7906343"/>
                </a:cubicBezTo>
                <a:lnTo>
                  <a:pt x="9699989" y="7911487"/>
                </a:lnTo>
                <a:cubicBezTo>
                  <a:pt x="9703203" y="7914864"/>
                  <a:pt x="9700146" y="7918417"/>
                  <a:pt x="9704999" y="7922167"/>
                </a:cubicBezTo>
                <a:close/>
                <a:moveTo>
                  <a:pt x="8688423" y="10231141"/>
                </a:moveTo>
                <a:cubicBezTo>
                  <a:pt x="8693170" y="10218740"/>
                  <a:pt x="8677454" y="10204505"/>
                  <a:pt x="8670782" y="10218223"/>
                </a:cubicBezTo>
                <a:cubicBezTo>
                  <a:pt x="8677628" y="10221794"/>
                  <a:pt x="8674868" y="10231480"/>
                  <a:pt x="8688423" y="10231141"/>
                </a:cubicBezTo>
                <a:close/>
                <a:moveTo>
                  <a:pt x="8726778" y="10144556"/>
                </a:moveTo>
                <a:cubicBezTo>
                  <a:pt x="8725974" y="10130976"/>
                  <a:pt x="8732892" y="10111664"/>
                  <a:pt x="8729696" y="10099381"/>
                </a:cubicBezTo>
                <a:cubicBezTo>
                  <a:pt x="8724145" y="10098203"/>
                  <a:pt x="8719081" y="10096579"/>
                  <a:pt x="8713996" y="10095421"/>
                </a:cubicBezTo>
                <a:cubicBezTo>
                  <a:pt x="8709858" y="10104581"/>
                  <a:pt x="8706965" y="10138548"/>
                  <a:pt x="8726778" y="10144556"/>
                </a:cubicBezTo>
                <a:close/>
                <a:moveTo>
                  <a:pt x="6874145" y="14338826"/>
                </a:moveTo>
                <a:cubicBezTo>
                  <a:pt x="6874849" y="14336078"/>
                  <a:pt x="6875741" y="14332905"/>
                  <a:pt x="6875830" y="14330396"/>
                </a:cubicBezTo>
                <a:cubicBezTo>
                  <a:pt x="6873083" y="14329691"/>
                  <a:pt x="6869908" y="14328798"/>
                  <a:pt x="6866972" y="14328520"/>
                </a:cubicBezTo>
                <a:cubicBezTo>
                  <a:pt x="6866268" y="14331267"/>
                  <a:pt x="6865802" y="14334630"/>
                  <a:pt x="6865287" y="14336949"/>
                </a:cubicBezTo>
                <a:cubicBezTo>
                  <a:pt x="6868034" y="14337654"/>
                  <a:pt x="6871209" y="14338547"/>
                  <a:pt x="6874145" y="14338826"/>
                </a:cubicBezTo>
                <a:close/>
                <a:moveTo>
                  <a:pt x="8715804" y="10171162"/>
                </a:moveTo>
                <a:cubicBezTo>
                  <a:pt x="8655351" y="10154962"/>
                  <a:pt x="8587063" y="10125808"/>
                  <a:pt x="8538075" y="10114316"/>
                </a:cubicBezTo>
                <a:cubicBezTo>
                  <a:pt x="8522150" y="10200486"/>
                  <a:pt x="8676348" y="10229677"/>
                  <a:pt x="8715804" y="10171162"/>
                </a:cubicBezTo>
                <a:close/>
                <a:moveTo>
                  <a:pt x="8175520" y="11400337"/>
                </a:moveTo>
                <a:cubicBezTo>
                  <a:pt x="8182202" y="11385704"/>
                  <a:pt x="8186669" y="11368008"/>
                  <a:pt x="8192029" y="11346773"/>
                </a:cubicBezTo>
                <a:lnTo>
                  <a:pt x="8200469" y="11315230"/>
                </a:lnTo>
                <a:lnTo>
                  <a:pt x="8212492" y="11270298"/>
                </a:lnTo>
                <a:cubicBezTo>
                  <a:pt x="8218104" y="11244124"/>
                  <a:pt x="8221060" y="11217276"/>
                  <a:pt x="8217020" y="11189784"/>
                </a:cubicBezTo>
                <a:cubicBezTo>
                  <a:pt x="8192908" y="11199165"/>
                  <a:pt x="8182774" y="11227367"/>
                  <a:pt x="8170686" y="11247112"/>
                </a:cubicBezTo>
                <a:lnTo>
                  <a:pt x="8150094" y="11276472"/>
                </a:lnTo>
                <a:lnTo>
                  <a:pt x="8079833" y="11376651"/>
                </a:lnTo>
                <a:lnTo>
                  <a:pt x="8038833" y="11435110"/>
                </a:lnTo>
                <a:cubicBezTo>
                  <a:pt x="8071651" y="11449239"/>
                  <a:pt x="8107430" y="11427753"/>
                  <a:pt x="8145728" y="11435525"/>
                </a:cubicBezTo>
                <a:cubicBezTo>
                  <a:pt x="8159944" y="11426540"/>
                  <a:pt x="8168839" y="11414970"/>
                  <a:pt x="8175520" y="11400337"/>
                </a:cubicBezTo>
                <a:close/>
                <a:moveTo>
                  <a:pt x="8106796" y="11556487"/>
                </a:moveTo>
                <a:cubicBezTo>
                  <a:pt x="8078323" y="11569496"/>
                  <a:pt x="8059142" y="11591747"/>
                  <a:pt x="8035365" y="11610035"/>
                </a:cubicBezTo>
                <a:cubicBezTo>
                  <a:pt x="8035964" y="11613630"/>
                  <a:pt x="8034786" y="11620002"/>
                  <a:pt x="8039138" y="11620674"/>
                </a:cubicBezTo>
                <a:cubicBezTo>
                  <a:pt x="8058524" y="11596755"/>
                  <a:pt x="8093922" y="11587868"/>
                  <a:pt x="8106796" y="11556487"/>
                </a:cubicBezTo>
                <a:close/>
                <a:moveTo>
                  <a:pt x="11260055" y="4427631"/>
                </a:moveTo>
                <a:lnTo>
                  <a:pt x="11257944" y="4416120"/>
                </a:lnTo>
                <a:lnTo>
                  <a:pt x="11255776" y="4404305"/>
                </a:lnTo>
                <a:cubicBezTo>
                  <a:pt x="11251937" y="4396994"/>
                  <a:pt x="11245846" y="4391751"/>
                  <a:pt x="11237991" y="4393384"/>
                </a:cubicBezTo>
                <a:cubicBezTo>
                  <a:pt x="11240367" y="4399538"/>
                  <a:pt x="11241206" y="4406288"/>
                  <a:pt x="11243790" y="4412406"/>
                </a:cubicBezTo>
                <a:lnTo>
                  <a:pt x="11254532" y="4422461"/>
                </a:lnTo>
                <a:close/>
                <a:moveTo>
                  <a:pt x="10914322" y="5211131"/>
                </a:moveTo>
                <a:cubicBezTo>
                  <a:pt x="10921372" y="5183633"/>
                  <a:pt x="10891729" y="5139924"/>
                  <a:pt x="10915635" y="5133140"/>
                </a:cubicBezTo>
                <a:cubicBezTo>
                  <a:pt x="10900494" y="5117777"/>
                  <a:pt x="10903871" y="5100901"/>
                  <a:pt x="10889099" y="5080089"/>
                </a:cubicBezTo>
                <a:cubicBezTo>
                  <a:pt x="10873646" y="5097751"/>
                  <a:pt x="10889707" y="5123725"/>
                  <a:pt x="10893822" y="5144420"/>
                </a:cubicBezTo>
                <a:cubicBezTo>
                  <a:pt x="10898840" y="5166535"/>
                  <a:pt x="10897098" y="5195867"/>
                  <a:pt x="10914322" y="5211131"/>
                </a:cubicBezTo>
                <a:close/>
                <a:moveTo>
                  <a:pt x="8099343" y="11585154"/>
                </a:moveTo>
                <a:cubicBezTo>
                  <a:pt x="8090376" y="11589121"/>
                  <a:pt x="8082470" y="11594003"/>
                  <a:pt x="8078149" y="11602590"/>
                </a:cubicBezTo>
                <a:cubicBezTo>
                  <a:pt x="8087667" y="11601560"/>
                  <a:pt x="8103538" y="11588153"/>
                  <a:pt x="8099343" y="11585154"/>
                </a:cubicBezTo>
                <a:close/>
                <a:moveTo>
                  <a:pt x="10398843" y="6381964"/>
                </a:moveTo>
                <a:cubicBezTo>
                  <a:pt x="10394152" y="6379891"/>
                  <a:pt x="10395617" y="6375422"/>
                  <a:pt x="10389506" y="6374257"/>
                </a:cubicBezTo>
                <a:lnTo>
                  <a:pt x="10386480" y="6381106"/>
                </a:lnTo>
                <a:cubicBezTo>
                  <a:pt x="10390744" y="6382990"/>
                  <a:pt x="10389279" y="6387459"/>
                  <a:pt x="10395628" y="6389240"/>
                </a:cubicBezTo>
                <a:close/>
                <a:moveTo>
                  <a:pt x="11078617" y="4848524"/>
                </a:moveTo>
                <a:cubicBezTo>
                  <a:pt x="11082295" y="4840200"/>
                  <a:pt x="11081773" y="4833592"/>
                  <a:pt x="11078919" y="4827930"/>
                </a:cubicBezTo>
                <a:lnTo>
                  <a:pt x="11078823" y="4827826"/>
                </a:lnTo>
                <a:lnTo>
                  <a:pt x="11065237" y="4813020"/>
                </a:lnTo>
                <a:lnTo>
                  <a:pt x="11065423" y="4825462"/>
                </a:lnTo>
                <a:lnTo>
                  <a:pt x="11065538" y="4833115"/>
                </a:lnTo>
                <a:cubicBezTo>
                  <a:pt x="11066698" y="4839431"/>
                  <a:pt x="11069990" y="4844967"/>
                  <a:pt x="11078617" y="4848524"/>
                </a:cubicBezTo>
                <a:close/>
                <a:moveTo>
                  <a:pt x="11939922" y="2899282"/>
                </a:moveTo>
                <a:cubicBezTo>
                  <a:pt x="11950979" y="2881188"/>
                  <a:pt x="11924534" y="2883292"/>
                  <a:pt x="11920898" y="2890366"/>
                </a:cubicBezTo>
                <a:cubicBezTo>
                  <a:pt x="11924462" y="2895005"/>
                  <a:pt x="11930677" y="2898262"/>
                  <a:pt x="11939922" y="2899282"/>
                </a:cubicBezTo>
                <a:close/>
                <a:moveTo>
                  <a:pt x="9646813" y="8097902"/>
                </a:moveTo>
                <a:cubicBezTo>
                  <a:pt x="9646996" y="8090648"/>
                  <a:pt x="9640890" y="8084228"/>
                  <a:pt x="9633823" y="8089669"/>
                </a:cubicBezTo>
                <a:cubicBezTo>
                  <a:pt x="9633321" y="8096582"/>
                  <a:pt x="9639427" y="8103001"/>
                  <a:pt x="9646813" y="8097902"/>
                </a:cubicBezTo>
                <a:close/>
                <a:moveTo>
                  <a:pt x="10786101" y="5519793"/>
                </a:moveTo>
                <a:cubicBezTo>
                  <a:pt x="10778653" y="5471728"/>
                  <a:pt x="10782278" y="5419377"/>
                  <a:pt x="10767209" y="5374116"/>
                </a:cubicBezTo>
                <a:lnTo>
                  <a:pt x="10764421" y="5368832"/>
                </a:lnTo>
                <a:lnTo>
                  <a:pt x="10744805" y="5331642"/>
                </a:lnTo>
                <a:cubicBezTo>
                  <a:pt x="10743246" y="5334016"/>
                  <a:pt x="10739932" y="5334592"/>
                  <a:pt x="10736469" y="5332042"/>
                </a:cubicBezTo>
                <a:cubicBezTo>
                  <a:pt x="10734731" y="5339438"/>
                  <a:pt x="10733762" y="5346535"/>
                  <a:pt x="10734124" y="5353073"/>
                </a:cubicBezTo>
                <a:lnTo>
                  <a:pt x="10738780" y="5367657"/>
                </a:lnTo>
                <a:lnTo>
                  <a:pt x="10739766" y="5370746"/>
                </a:lnTo>
                <a:lnTo>
                  <a:pt x="10744495" y="5367919"/>
                </a:lnTo>
                <a:lnTo>
                  <a:pt x="10751546" y="5363705"/>
                </a:lnTo>
                <a:lnTo>
                  <a:pt x="10752005" y="5368263"/>
                </a:lnTo>
                <a:lnTo>
                  <a:pt x="10767734" y="5524428"/>
                </a:lnTo>
                <a:cubicBezTo>
                  <a:pt x="10776078" y="5528628"/>
                  <a:pt x="10780663" y="5524020"/>
                  <a:pt x="10786101" y="5519793"/>
                </a:cubicBezTo>
                <a:close/>
                <a:moveTo>
                  <a:pt x="9514085" y="8405001"/>
                </a:moveTo>
                <a:cubicBezTo>
                  <a:pt x="9510382" y="8401843"/>
                  <a:pt x="9509752" y="8397501"/>
                  <a:pt x="9502790" y="8395947"/>
                </a:cubicBezTo>
                <a:cubicBezTo>
                  <a:pt x="9497193" y="8405155"/>
                  <a:pt x="9509529" y="8414160"/>
                  <a:pt x="9514085" y="8405001"/>
                </a:cubicBezTo>
                <a:close/>
                <a:moveTo>
                  <a:pt x="10406949" y="6390150"/>
                </a:moveTo>
                <a:cubicBezTo>
                  <a:pt x="10413575" y="6384380"/>
                  <a:pt x="10404991" y="6370355"/>
                  <a:pt x="10400167" y="6378967"/>
                </a:cubicBezTo>
                <a:cubicBezTo>
                  <a:pt x="10404668" y="6381468"/>
                  <a:pt x="10403441" y="6386554"/>
                  <a:pt x="10406949" y="6390150"/>
                </a:cubicBezTo>
                <a:close/>
                <a:moveTo>
                  <a:pt x="10799390" y="5509337"/>
                </a:moveTo>
                <a:cubicBezTo>
                  <a:pt x="10815003" y="5477463"/>
                  <a:pt x="10809447" y="5421943"/>
                  <a:pt x="10789519" y="5380483"/>
                </a:cubicBezTo>
                <a:cubicBezTo>
                  <a:pt x="10788639" y="5414791"/>
                  <a:pt x="10796136" y="5445144"/>
                  <a:pt x="10800983" y="5476877"/>
                </a:cubicBezTo>
                <a:cubicBezTo>
                  <a:pt x="10789769" y="5482638"/>
                  <a:pt x="10791512" y="5501775"/>
                  <a:pt x="10799390" y="5509337"/>
                </a:cubicBezTo>
                <a:close/>
                <a:moveTo>
                  <a:pt x="11003468" y="5047460"/>
                </a:moveTo>
                <a:cubicBezTo>
                  <a:pt x="11022575" y="5009984"/>
                  <a:pt x="10982711" y="4970942"/>
                  <a:pt x="10984147" y="4930761"/>
                </a:cubicBezTo>
                <a:cubicBezTo>
                  <a:pt x="10969056" y="4916440"/>
                  <a:pt x="10968731" y="4896399"/>
                  <a:pt x="10961024" y="4879218"/>
                </a:cubicBezTo>
                <a:cubicBezTo>
                  <a:pt x="10956705" y="4898228"/>
                  <a:pt x="10979961" y="4921768"/>
                  <a:pt x="10965778" y="4935399"/>
                </a:cubicBezTo>
                <a:cubicBezTo>
                  <a:pt x="10943666" y="4891957"/>
                  <a:pt x="10950899" y="4837500"/>
                  <a:pt x="10923251" y="4796202"/>
                </a:cubicBezTo>
                <a:cubicBezTo>
                  <a:pt x="10909510" y="4841151"/>
                  <a:pt x="10948947" y="4880005"/>
                  <a:pt x="10937223" y="4914620"/>
                </a:cubicBezTo>
                <a:cubicBezTo>
                  <a:pt x="10919365" y="4890403"/>
                  <a:pt x="10933740" y="4854408"/>
                  <a:pt x="10906464" y="4834193"/>
                </a:cubicBezTo>
                <a:cubicBezTo>
                  <a:pt x="10898104" y="4869274"/>
                  <a:pt x="10932196" y="4887909"/>
                  <a:pt x="10916026" y="4925661"/>
                </a:cubicBezTo>
                <a:cubicBezTo>
                  <a:pt x="10922475" y="4929531"/>
                  <a:pt x="10924927" y="4923983"/>
                  <a:pt x="10929710" y="4923545"/>
                </a:cubicBezTo>
                <a:cubicBezTo>
                  <a:pt x="10925390" y="4942554"/>
                  <a:pt x="10941640" y="4968101"/>
                  <a:pt x="10953914" y="4971484"/>
                </a:cubicBezTo>
                <a:cubicBezTo>
                  <a:pt x="10947595" y="4961549"/>
                  <a:pt x="10941891" y="4951376"/>
                  <a:pt x="10948681" y="4936008"/>
                </a:cubicBezTo>
                <a:cubicBezTo>
                  <a:pt x="10959307" y="4944275"/>
                  <a:pt x="10948210" y="4961310"/>
                  <a:pt x="10963758" y="4967670"/>
                </a:cubicBezTo>
                <a:cubicBezTo>
                  <a:pt x="10966071" y="4963590"/>
                  <a:pt x="10967243" y="4957475"/>
                  <a:pt x="10971887" y="4958507"/>
                </a:cubicBezTo>
                <a:cubicBezTo>
                  <a:pt x="10988851" y="4985900"/>
                  <a:pt x="10979120" y="5022927"/>
                  <a:pt x="11003468" y="5047460"/>
                </a:cubicBezTo>
                <a:close/>
                <a:moveTo>
                  <a:pt x="10830928" y="5439815"/>
                </a:moveTo>
                <a:cubicBezTo>
                  <a:pt x="10835461" y="5429070"/>
                  <a:pt x="10828066" y="5412696"/>
                  <a:pt x="10826410" y="5400865"/>
                </a:cubicBezTo>
                <a:lnTo>
                  <a:pt x="10821492" y="5371447"/>
                </a:lnTo>
                <a:lnTo>
                  <a:pt x="10816314" y="5340470"/>
                </a:lnTo>
                <a:cubicBezTo>
                  <a:pt x="10813297" y="5320321"/>
                  <a:pt x="10811314" y="5300569"/>
                  <a:pt x="10812438" y="5282446"/>
                </a:cubicBezTo>
                <a:cubicBezTo>
                  <a:pt x="10801336" y="5272948"/>
                  <a:pt x="10807390" y="5220005"/>
                  <a:pt x="10793154" y="5232602"/>
                </a:cubicBezTo>
                <a:cubicBezTo>
                  <a:pt x="10794509" y="5269932"/>
                  <a:pt x="10799401" y="5305892"/>
                  <a:pt x="10805084" y="5341503"/>
                </a:cubicBezTo>
                <a:lnTo>
                  <a:pt x="10809677" y="5370906"/>
                </a:lnTo>
                <a:lnTo>
                  <a:pt x="10821766" y="5448307"/>
                </a:lnTo>
                <a:cubicBezTo>
                  <a:pt x="10826581" y="5446353"/>
                  <a:pt x="10829418" y="5443396"/>
                  <a:pt x="10830928" y="5439815"/>
                </a:cubicBezTo>
                <a:close/>
                <a:moveTo>
                  <a:pt x="9509032" y="8433745"/>
                </a:moveTo>
                <a:cubicBezTo>
                  <a:pt x="9490043" y="8429412"/>
                  <a:pt x="9488865" y="8418233"/>
                  <a:pt x="9480932" y="8409648"/>
                </a:cubicBezTo>
                <a:cubicBezTo>
                  <a:pt x="9473647" y="8422674"/>
                  <a:pt x="9497054" y="8444700"/>
                  <a:pt x="9509032" y="8433745"/>
                </a:cubicBezTo>
                <a:close/>
                <a:moveTo>
                  <a:pt x="8074435" y="11681267"/>
                </a:moveTo>
                <a:cubicBezTo>
                  <a:pt x="8077332" y="11675761"/>
                  <a:pt x="8076948" y="11666195"/>
                  <a:pt x="8074423" y="11663403"/>
                </a:cubicBezTo>
                <a:cubicBezTo>
                  <a:pt x="8073962" y="11666084"/>
                  <a:pt x="8071428" y="11667593"/>
                  <a:pt x="8067735" y="11666872"/>
                </a:cubicBezTo>
                <a:cubicBezTo>
                  <a:pt x="8066351" y="11674913"/>
                  <a:pt x="8068060" y="11680081"/>
                  <a:pt x="8074435" y="11681267"/>
                </a:cubicBezTo>
                <a:close/>
                <a:moveTo>
                  <a:pt x="8749224" y="10154415"/>
                </a:moveTo>
                <a:cubicBezTo>
                  <a:pt x="8755773" y="10143494"/>
                  <a:pt x="8762496" y="10107360"/>
                  <a:pt x="8741244" y="10102223"/>
                </a:cubicBezTo>
                <a:cubicBezTo>
                  <a:pt x="8731310" y="10115798"/>
                  <a:pt x="8735632" y="10144944"/>
                  <a:pt x="8749224" y="10154415"/>
                </a:cubicBezTo>
                <a:close/>
                <a:moveTo>
                  <a:pt x="8117210" y="11585164"/>
                </a:moveTo>
                <a:cubicBezTo>
                  <a:pt x="8099463" y="11600032"/>
                  <a:pt x="8076814" y="11611290"/>
                  <a:pt x="8064067" y="11631083"/>
                </a:cubicBezTo>
                <a:cubicBezTo>
                  <a:pt x="8085596" y="11622554"/>
                  <a:pt x="8114796" y="11601551"/>
                  <a:pt x="8117210" y="11585164"/>
                </a:cubicBezTo>
                <a:close/>
                <a:moveTo>
                  <a:pt x="11065161" y="4917067"/>
                </a:moveTo>
                <a:cubicBezTo>
                  <a:pt x="11062355" y="4899756"/>
                  <a:pt x="11061502" y="4881777"/>
                  <a:pt x="11059011" y="4864478"/>
                </a:cubicBezTo>
                <a:lnTo>
                  <a:pt x="11044969" y="4821855"/>
                </a:lnTo>
                <a:lnTo>
                  <a:pt x="11043028" y="4815963"/>
                </a:lnTo>
                <a:lnTo>
                  <a:pt x="11043596" y="4821612"/>
                </a:lnTo>
                <a:lnTo>
                  <a:pt x="11048326" y="4868749"/>
                </a:lnTo>
                <a:cubicBezTo>
                  <a:pt x="11050948" y="4886043"/>
                  <a:pt x="11055493" y="4902591"/>
                  <a:pt x="11065161" y="4917067"/>
                </a:cubicBezTo>
                <a:close/>
                <a:moveTo>
                  <a:pt x="8450932" y="10834047"/>
                </a:moveTo>
                <a:cubicBezTo>
                  <a:pt x="8453965" y="10829813"/>
                  <a:pt x="8454937" y="10825110"/>
                  <a:pt x="8451701" y="10823860"/>
                </a:cubicBezTo>
                <a:cubicBezTo>
                  <a:pt x="8449659" y="10831949"/>
                  <a:pt x="8440141" y="10832979"/>
                  <a:pt x="8437795" y="10841422"/>
                </a:cubicBezTo>
                <a:cubicBezTo>
                  <a:pt x="8442804" y="10842046"/>
                  <a:pt x="8447899" y="10838281"/>
                  <a:pt x="8450932" y="10834047"/>
                </a:cubicBezTo>
                <a:close/>
                <a:moveTo>
                  <a:pt x="10198159" y="6881461"/>
                </a:moveTo>
                <a:cubicBezTo>
                  <a:pt x="10187041" y="6863813"/>
                  <a:pt x="10182889" y="6843130"/>
                  <a:pt x="10163147" y="6828804"/>
                </a:cubicBezTo>
                <a:cubicBezTo>
                  <a:pt x="10161826" y="6844522"/>
                  <a:pt x="10185050" y="6891460"/>
                  <a:pt x="10198159" y="6881461"/>
                </a:cubicBezTo>
                <a:close/>
                <a:moveTo>
                  <a:pt x="11647581" y="3605707"/>
                </a:moveTo>
                <a:cubicBezTo>
                  <a:pt x="11580956" y="3597174"/>
                  <a:pt x="11498441" y="3579580"/>
                  <a:pt x="11430759" y="3544576"/>
                </a:cubicBezTo>
                <a:cubicBezTo>
                  <a:pt x="11420589" y="3611464"/>
                  <a:pt x="11409427" y="3679443"/>
                  <a:pt x="11392489" y="3748948"/>
                </a:cubicBezTo>
                <a:cubicBezTo>
                  <a:pt x="11436462" y="3733706"/>
                  <a:pt x="11472393" y="3703185"/>
                  <a:pt x="11513744" y="3681176"/>
                </a:cubicBezTo>
                <a:cubicBezTo>
                  <a:pt x="11555522" y="3659356"/>
                  <a:pt x="11597250" y="3636495"/>
                  <a:pt x="11639028" y="3614675"/>
                </a:cubicBezTo>
                <a:cubicBezTo>
                  <a:pt x="11641528" y="3610171"/>
                  <a:pt x="11645985" y="3611630"/>
                  <a:pt x="11647581" y="3605707"/>
                </a:cubicBezTo>
                <a:close/>
                <a:moveTo>
                  <a:pt x="11317121" y="4353832"/>
                </a:moveTo>
                <a:cubicBezTo>
                  <a:pt x="11305946" y="4351447"/>
                  <a:pt x="11306456" y="4344527"/>
                  <a:pt x="11298167" y="4341375"/>
                </a:cubicBezTo>
                <a:cubicBezTo>
                  <a:pt x="11293401" y="4351008"/>
                  <a:pt x="11278537" y="4350054"/>
                  <a:pt x="11284191" y="4363781"/>
                </a:cubicBezTo>
                <a:lnTo>
                  <a:pt x="11286055" y="4363882"/>
                </a:lnTo>
                <a:lnTo>
                  <a:pt x="11302973" y="4364806"/>
                </a:lnTo>
                <a:cubicBezTo>
                  <a:pt x="11308354" y="4362718"/>
                  <a:pt x="11312963" y="4358630"/>
                  <a:pt x="11317121" y="4353832"/>
                </a:cubicBezTo>
                <a:close/>
                <a:moveTo>
                  <a:pt x="9856334" y="7662929"/>
                </a:moveTo>
                <a:cubicBezTo>
                  <a:pt x="9854300" y="7651992"/>
                  <a:pt x="9839495" y="7663508"/>
                  <a:pt x="9845650" y="7667950"/>
                </a:cubicBezTo>
                <a:cubicBezTo>
                  <a:pt x="9849351" y="7665071"/>
                  <a:pt x="9852583" y="7667787"/>
                  <a:pt x="9856334" y="7662929"/>
                </a:cubicBezTo>
                <a:close/>
                <a:moveTo>
                  <a:pt x="10244516" y="6785800"/>
                </a:moveTo>
                <a:cubicBezTo>
                  <a:pt x="10258978" y="6769266"/>
                  <a:pt x="10234927" y="6743867"/>
                  <a:pt x="10224288" y="6727450"/>
                </a:cubicBezTo>
                <a:cubicBezTo>
                  <a:pt x="10217969" y="6752166"/>
                  <a:pt x="10236478" y="6766966"/>
                  <a:pt x="10244516" y="6785800"/>
                </a:cubicBezTo>
                <a:close/>
                <a:moveTo>
                  <a:pt x="10544993" y="6109220"/>
                </a:moveTo>
                <a:cubicBezTo>
                  <a:pt x="10549905" y="6102735"/>
                  <a:pt x="10542573" y="6085748"/>
                  <a:pt x="10535384" y="6092755"/>
                </a:cubicBezTo>
                <a:cubicBezTo>
                  <a:pt x="10542097" y="6097248"/>
                  <a:pt x="10538520" y="6105342"/>
                  <a:pt x="10544993" y="6109220"/>
                </a:cubicBezTo>
                <a:close/>
                <a:moveTo>
                  <a:pt x="10990697" y="5104061"/>
                </a:moveTo>
                <a:cubicBezTo>
                  <a:pt x="11005041" y="5076216"/>
                  <a:pt x="10989329" y="5035600"/>
                  <a:pt x="10974310" y="5009577"/>
                </a:cubicBezTo>
                <a:cubicBezTo>
                  <a:pt x="10975654" y="5042313"/>
                  <a:pt x="10977236" y="5075665"/>
                  <a:pt x="10990697" y="5104061"/>
                </a:cubicBezTo>
                <a:close/>
                <a:moveTo>
                  <a:pt x="11030682" y="5013566"/>
                </a:moveTo>
                <a:cubicBezTo>
                  <a:pt x="11029257" y="4987937"/>
                  <a:pt x="11019596" y="4964791"/>
                  <a:pt x="11033899" y="4940499"/>
                </a:cubicBezTo>
                <a:cubicBezTo>
                  <a:pt x="11025554" y="4936302"/>
                  <a:pt x="11026062" y="4929383"/>
                  <a:pt x="11016406" y="4932769"/>
                </a:cubicBezTo>
                <a:cubicBezTo>
                  <a:pt x="11020674" y="4923687"/>
                  <a:pt x="11018838" y="4911396"/>
                  <a:pt x="11015786" y="4898249"/>
                </a:cubicBezTo>
                <a:lnTo>
                  <a:pt x="11011596" y="4877245"/>
                </a:lnTo>
                <a:lnTo>
                  <a:pt x="11007874" y="4858593"/>
                </a:lnTo>
                <a:cubicBezTo>
                  <a:pt x="11007321" y="4842532"/>
                  <a:pt x="11002551" y="4825628"/>
                  <a:pt x="10994098" y="4814751"/>
                </a:cubicBezTo>
                <a:cubicBezTo>
                  <a:pt x="10981536" y="4809711"/>
                  <a:pt x="10996259" y="4829481"/>
                  <a:pt x="10985543" y="4823726"/>
                </a:cubicBezTo>
                <a:cubicBezTo>
                  <a:pt x="10988789" y="4812916"/>
                  <a:pt x="10974305" y="4793761"/>
                  <a:pt x="10989687" y="4787802"/>
                </a:cubicBezTo>
                <a:cubicBezTo>
                  <a:pt x="10999132" y="4797587"/>
                  <a:pt x="10993999" y="4812667"/>
                  <a:pt x="11007752" y="4820783"/>
                </a:cubicBezTo>
                <a:cubicBezTo>
                  <a:pt x="11013747" y="4810677"/>
                  <a:pt x="10997941" y="4794511"/>
                  <a:pt x="11013184" y="4790021"/>
                </a:cubicBezTo>
                <a:cubicBezTo>
                  <a:pt x="11021439" y="4796730"/>
                  <a:pt x="11034433" y="4828491"/>
                  <a:pt x="11033184" y="4819776"/>
                </a:cubicBezTo>
                <a:cubicBezTo>
                  <a:pt x="11035200" y="4809442"/>
                  <a:pt x="11029218" y="4802208"/>
                  <a:pt x="11028773" y="4792827"/>
                </a:cubicBezTo>
                <a:cubicBezTo>
                  <a:pt x="10958531" y="4769445"/>
                  <a:pt x="10901817" y="4736222"/>
                  <a:pt x="10836515" y="4720124"/>
                </a:cubicBezTo>
                <a:cubicBezTo>
                  <a:pt x="10846446" y="4735736"/>
                  <a:pt x="10863221" y="4763556"/>
                  <a:pt x="10877817" y="4767455"/>
                </a:cubicBezTo>
                <a:cubicBezTo>
                  <a:pt x="10874355" y="4764904"/>
                  <a:pt x="10872472" y="4747236"/>
                  <a:pt x="10881949" y="4748872"/>
                </a:cubicBezTo>
                <a:cubicBezTo>
                  <a:pt x="10895997" y="4763243"/>
                  <a:pt x="10904651" y="4756352"/>
                  <a:pt x="10919715" y="4756885"/>
                </a:cubicBezTo>
                <a:cubicBezTo>
                  <a:pt x="10931998" y="4764864"/>
                  <a:pt x="10941767" y="4794690"/>
                  <a:pt x="10959830" y="4779202"/>
                </a:cubicBezTo>
                <a:cubicBezTo>
                  <a:pt x="10967101" y="4791598"/>
                  <a:pt x="10972338" y="4805136"/>
                  <a:pt x="10975730" y="4819390"/>
                </a:cubicBezTo>
                <a:cubicBezTo>
                  <a:pt x="10970183" y="4816939"/>
                  <a:pt x="10963545" y="4813496"/>
                  <a:pt x="10962046" y="4821507"/>
                </a:cubicBezTo>
                <a:cubicBezTo>
                  <a:pt x="10962698" y="4839652"/>
                  <a:pt x="10971159" y="4855125"/>
                  <a:pt x="10976406" y="4873259"/>
                </a:cubicBezTo>
                <a:cubicBezTo>
                  <a:pt x="10978766" y="4881190"/>
                  <a:pt x="10979330" y="4890878"/>
                  <a:pt x="10981409" y="4900023"/>
                </a:cubicBezTo>
                <a:lnTo>
                  <a:pt x="10991380" y="4916658"/>
                </a:lnTo>
                <a:lnTo>
                  <a:pt x="10995500" y="4923532"/>
                </a:lnTo>
                <a:lnTo>
                  <a:pt x="10995773" y="4908093"/>
                </a:lnTo>
                <a:lnTo>
                  <a:pt x="10995912" y="4900237"/>
                </a:lnTo>
                <a:cubicBezTo>
                  <a:pt x="10992464" y="4876879"/>
                  <a:pt x="10980145" y="4854121"/>
                  <a:pt x="10983347" y="4839082"/>
                </a:cubicBezTo>
                <a:cubicBezTo>
                  <a:pt x="10995734" y="4851443"/>
                  <a:pt x="10999460" y="4867247"/>
                  <a:pt x="11001932" y="4883582"/>
                </a:cubicBezTo>
                <a:lnTo>
                  <a:pt x="11003929" y="4892191"/>
                </a:lnTo>
                <a:lnTo>
                  <a:pt x="11012993" y="4931261"/>
                </a:lnTo>
                <a:cubicBezTo>
                  <a:pt x="11010352" y="4937237"/>
                  <a:pt x="11002425" y="4928633"/>
                  <a:pt x="10999735" y="4933567"/>
                </a:cubicBezTo>
                <a:cubicBezTo>
                  <a:pt x="11011629" y="4959740"/>
                  <a:pt x="11004022" y="4993114"/>
                  <a:pt x="11030682" y="5013566"/>
                </a:cubicBezTo>
                <a:close/>
                <a:moveTo>
                  <a:pt x="11099524" y="4857761"/>
                </a:moveTo>
                <a:cubicBezTo>
                  <a:pt x="11101728" y="4847001"/>
                  <a:pt x="11100053" y="4838097"/>
                  <a:pt x="11094686" y="4830624"/>
                </a:cubicBezTo>
                <a:cubicBezTo>
                  <a:pt x="11087936" y="4842437"/>
                  <a:pt x="11092500" y="4850576"/>
                  <a:pt x="11099524" y="4857761"/>
                </a:cubicBezTo>
                <a:close/>
                <a:moveTo>
                  <a:pt x="10621957" y="5939130"/>
                </a:moveTo>
                <a:cubicBezTo>
                  <a:pt x="10561584" y="5940467"/>
                  <a:pt x="10587195" y="5869783"/>
                  <a:pt x="10560750" y="5833651"/>
                </a:cubicBezTo>
                <a:cubicBezTo>
                  <a:pt x="10549128" y="5861112"/>
                  <a:pt x="10587781" y="5903148"/>
                  <a:pt x="10570856" y="5933359"/>
                </a:cubicBezTo>
                <a:cubicBezTo>
                  <a:pt x="10589035" y="5937316"/>
                  <a:pt x="10597138" y="5949046"/>
                  <a:pt x="10617250" y="5949783"/>
                </a:cubicBezTo>
                <a:close/>
                <a:moveTo>
                  <a:pt x="10229483" y="6829079"/>
                </a:moveTo>
                <a:cubicBezTo>
                  <a:pt x="10226492" y="6815022"/>
                  <a:pt x="10218990" y="6772993"/>
                  <a:pt x="10195288" y="6793085"/>
                </a:cubicBezTo>
                <a:cubicBezTo>
                  <a:pt x="10217752" y="6798935"/>
                  <a:pt x="10208710" y="6832126"/>
                  <a:pt x="10229483" y="6829079"/>
                </a:cubicBezTo>
                <a:close/>
                <a:moveTo>
                  <a:pt x="6677565" y="14870342"/>
                </a:moveTo>
                <a:cubicBezTo>
                  <a:pt x="6661504" y="14861714"/>
                  <a:pt x="6658323" y="14887365"/>
                  <a:pt x="6641787" y="14877505"/>
                </a:cubicBezTo>
                <a:cubicBezTo>
                  <a:pt x="6622797" y="14873199"/>
                  <a:pt x="6615732" y="14833833"/>
                  <a:pt x="6599328" y="14849046"/>
                </a:cubicBezTo>
                <a:cubicBezTo>
                  <a:pt x="6612565" y="14868678"/>
                  <a:pt x="6632568" y="14885684"/>
                  <a:pt x="6660140" y="14899399"/>
                </a:cubicBezTo>
                <a:cubicBezTo>
                  <a:pt x="6666235" y="14891371"/>
                  <a:pt x="6673420" y="14884336"/>
                  <a:pt x="6677565" y="14870342"/>
                </a:cubicBezTo>
                <a:close/>
                <a:moveTo>
                  <a:pt x="6684547" y="14854539"/>
                </a:moveTo>
                <a:cubicBezTo>
                  <a:pt x="6674287" y="14847198"/>
                  <a:pt x="6667008" y="14838876"/>
                  <a:pt x="6659960" y="14830466"/>
                </a:cubicBezTo>
                <a:lnTo>
                  <a:pt x="6644808" y="14814397"/>
                </a:lnTo>
                <a:lnTo>
                  <a:pt x="6636756" y="14805856"/>
                </a:lnTo>
                <a:cubicBezTo>
                  <a:pt x="6635699" y="14811132"/>
                  <a:pt x="6637314" y="14817206"/>
                  <a:pt x="6640543" y="14823250"/>
                </a:cubicBezTo>
                <a:lnTo>
                  <a:pt x="6644163" y="14827879"/>
                </a:lnTo>
                <a:lnTo>
                  <a:pt x="6654010" y="14840472"/>
                </a:lnTo>
                <a:cubicBezTo>
                  <a:pt x="6664801" y="14850792"/>
                  <a:pt x="6677806" y="14857686"/>
                  <a:pt x="6684547" y="14854539"/>
                </a:cubicBezTo>
                <a:close/>
                <a:moveTo>
                  <a:pt x="6693039" y="14835319"/>
                </a:moveTo>
                <a:cubicBezTo>
                  <a:pt x="6677398" y="14822282"/>
                  <a:pt x="6670982" y="14805664"/>
                  <a:pt x="6651413" y="14793443"/>
                </a:cubicBezTo>
                <a:cubicBezTo>
                  <a:pt x="6651720" y="14808895"/>
                  <a:pt x="6677908" y="14846501"/>
                  <a:pt x="6693039" y="14835319"/>
                </a:cubicBezTo>
                <a:close/>
                <a:moveTo>
                  <a:pt x="11672554" y="3568814"/>
                </a:moveTo>
                <a:cubicBezTo>
                  <a:pt x="11614210" y="3475733"/>
                  <a:pt x="11586014" y="3370989"/>
                  <a:pt x="11511058" y="3284334"/>
                </a:cubicBezTo>
                <a:cubicBezTo>
                  <a:pt x="11470761" y="3372071"/>
                  <a:pt x="11459538" y="3434415"/>
                  <a:pt x="11438226" y="3517284"/>
                </a:cubicBezTo>
                <a:cubicBezTo>
                  <a:pt x="11512594" y="3534847"/>
                  <a:pt x="11579336" y="3532725"/>
                  <a:pt x="11662095" y="3572860"/>
                </a:cubicBezTo>
                <a:cubicBezTo>
                  <a:pt x="11666313" y="3573704"/>
                  <a:pt x="11669528" y="3571046"/>
                  <a:pt x="11672554" y="3568814"/>
                </a:cubicBezTo>
                <a:close/>
                <a:moveTo>
                  <a:pt x="9830318" y="7739825"/>
                </a:moveTo>
                <a:cubicBezTo>
                  <a:pt x="9837123" y="7718543"/>
                  <a:pt x="9836672" y="7697089"/>
                  <a:pt x="9842816" y="7675792"/>
                </a:cubicBezTo>
                <a:cubicBezTo>
                  <a:pt x="9826122" y="7696831"/>
                  <a:pt x="9824257" y="7718559"/>
                  <a:pt x="9830318" y="7739825"/>
                </a:cubicBezTo>
                <a:close/>
                <a:moveTo>
                  <a:pt x="8747612" y="10190445"/>
                </a:moveTo>
                <a:cubicBezTo>
                  <a:pt x="8749313" y="10189593"/>
                  <a:pt x="8750333" y="10187624"/>
                  <a:pt x="8750264" y="10183884"/>
                </a:cubicBezTo>
                <a:cubicBezTo>
                  <a:pt x="8745465" y="10176201"/>
                  <a:pt x="8725186" y="10170173"/>
                  <a:pt x="8724976" y="10185576"/>
                </a:cubicBezTo>
                <a:cubicBezTo>
                  <a:pt x="8731283" y="10185503"/>
                  <a:pt x="8742509" y="10193002"/>
                  <a:pt x="8747612" y="10190445"/>
                </a:cubicBezTo>
                <a:close/>
                <a:moveTo>
                  <a:pt x="9970110" y="7425254"/>
                </a:moveTo>
                <a:lnTo>
                  <a:pt x="9963343" y="7413525"/>
                </a:lnTo>
                <a:lnTo>
                  <a:pt x="9955670" y="7417946"/>
                </a:lnTo>
                <a:cubicBezTo>
                  <a:pt x="9958064" y="7423036"/>
                  <a:pt x="9953450" y="7426237"/>
                  <a:pt x="9958395" y="7432009"/>
                </a:cubicBezTo>
                <a:close/>
                <a:moveTo>
                  <a:pt x="11878425" y="3110071"/>
                </a:moveTo>
                <a:cubicBezTo>
                  <a:pt x="11875756" y="3102253"/>
                  <a:pt x="11861913" y="3101243"/>
                  <a:pt x="11855788" y="3095473"/>
                </a:cubicBezTo>
                <a:cubicBezTo>
                  <a:pt x="11854714" y="3103679"/>
                  <a:pt x="11848646" y="3103552"/>
                  <a:pt x="11847523" y="3110715"/>
                </a:cubicBezTo>
                <a:cubicBezTo>
                  <a:pt x="11857522" y="3110026"/>
                  <a:pt x="11877746" y="3126622"/>
                  <a:pt x="11878425" y="3110071"/>
                </a:cubicBezTo>
                <a:close/>
                <a:moveTo>
                  <a:pt x="8466406" y="10834688"/>
                </a:moveTo>
                <a:cubicBezTo>
                  <a:pt x="8448649" y="10853857"/>
                  <a:pt x="8414275" y="10880863"/>
                  <a:pt x="8398640" y="10901861"/>
                </a:cubicBezTo>
                <a:cubicBezTo>
                  <a:pt x="8398336" y="10902214"/>
                  <a:pt x="8383821" y="10920484"/>
                  <a:pt x="8395008" y="10919661"/>
                </a:cubicBezTo>
                <a:cubicBezTo>
                  <a:pt x="8418352" y="10891150"/>
                  <a:pt x="8449172" y="10869698"/>
                  <a:pt x="8466406" y="10834688"/>
                </a:cubicBezTo>
                <a:close/>
                <a:moveTo>
                  <a:pt x="8426979" y="10926906"/>
                </a:moveTo>
                <a:cubicBezTo>
                  <a:pt x="8416628" y="10938914"/>
                  <a:pt x="8397221" y="10949272"/>
                  <a:pt x="8380996" y="10962374"/>
                </a:cubicBezTo>
                <a:cubicBezTo>
                  <a:pt x="8367914" y="10973259"/>
                  <a:pt x="8342624" y="10989012"/>
                  <a:pt x="8352163" y="11001543"/>
                </a:cubicBezTo>
                <a:cubicBezTo>
                  <a:pt x="8362062" y="10987915"/>
                  <a:pt x="8380556" y="10978616"/>
                  <a:pt x="8395160" y="10965964"/>
                </a:cubicBezTo>
                <a:cubicBezTo>
                  <a:pt x="8408546" y="10954725"/>
                  <a:pt x="8427757" y="10941735"/>
                  <a:pt x="8426979" y="10926906"/>
                </a:cubicBezTo>
                <a:close/>
                <a:moveTo>
                  <a:pt x="8121065" y="11627886"/>
                </a:moveTo>
                <a:cubicBezTo>
                  <a:pt x="8110683" y="11630635"/>
                  <a:pt x="8103130" y="11635821"/>
                  <a:pt x="8099566" y="11645676"/>
                </a:cubicBezTo>
                <a:cubicBezTo>
                  <a:pt x="8110655" y="11643538"/>
                  <a:pt x="8116793" y="11637133"/>
                  <a:pt x="8121065" y="11627886"/>
                </a:cubicBezTo>
                <a:close/>
                <a:moveTo>
                  <a:pt x="10357211" y="6568475"/>
                </a:moveTo>
                <a:cubicBezTo>
                  <a:pt x="10361396" y="6560168"/>
                  <a:pt x="10356306" y="6555381"/>
                  <a:pt x="10352453" y="6550124"/>
                </a:cubicBezTo>
                <a:cubicBezTo>
                  <a:pt x="10347650" y="6558665"/>
                  <a:pt x="10347175" y="6565564"/>
                  <a:pt x="10357211" y="6568475"/>
                </a:cubicBezTo>
                <a:close/>
                <a:moveTo>
                  <a:pt x="8163427" y="11535123"/>
                </a:moveTo>
                <a:cubicBezTo>
                  <a:pt x="8145050" y="11537135"/>
                  <a:pt x="8140521" y="11525228"/>
                  <a:pt x="8120877" y="11527994"/>
                </a:cubicBezTo>
                <a:lnTo>
                  <a:pt x="8126025" y="11535135"/>
                </a:lnTo>
                <a:lnTo>
                  <a:pt x="8129229" y="11539580"/>
                </a:lnTo>
                <a:cubicBezTo>
                  <a:pt x="8130512" y="11542918"/>
                  <a:pt x="8129542" y="11546546"/>
                  <a:pt x="8124062" y="11552902"/>
                </a:cubicBezTo>
                <a:cubicBezTo>
                  <a:pt x="8139069" y="11541213"/>
                  <a:pt x="8158734" y="11552009"/>
                  <a:pt x="8163427" y="11535123"/>
                </a:cubicBezTo>
                <a:close/>
                <a:moveTo>
                  <a:pt x="8774531" y="10152258"/>
                </a:moveTo>
                <a:cubicBezTo>
                  <a:pt x="8782259" y="10135783"/>
                  <a:pt x="8775617" y="10127552"/>
                  <a:pt x="8780487" y="10112353"/>
                </a:cubicBezTo>
                <a:cubicBezTo>
                  <a:pt x="8752935" y="10101802"/>
                  <a:pt x="8760735" y="10147448"/>
                  <a:pt x="8774531" y="10152258"/>
                </a:cubicBezTo>
                <a:close/>
                <a:moveTo>
                  <a:pt x="10846293" y="5467817"/>
                </a:moveTo>
                <a:cubicBezTo>
                  <a:pt x="10854880" y="5450691"/>
                  <a:pt x="10854924" y="5425200"/>
                  <a:pt x="10853747" y="5404780"/>
                </a:cubicBezTo>
                <a:lnTo>
                  <a:pt x="10849004" y="5372707"/>
                </a:lnTo>
                <a:lnTo>
                  <a:pt x="10843180" y="5333335"/>
                </a:lnTo>
                <a:cubicBezTo>
                  <a:pt x="10838720" y="5309235"/>
                  <a:pt x="10834397" y="5285261"/>
                  <a:pt x="10833428" y="5262640"/>
                </a:cubicBezTo>
                <a:cubicBezTo>
                  <a:pt x="10833419" y="5258044"/>
                  <a:pt x="10839472" y="5253578"/>
                  <a:pt x="10839462" y="5248982"/>
                </a:cubicBezTo>
                <a:cubicBezTo>
                  <a:pt x="10840970" y="5219025"/>
                  <a:pt x="10822716" y="5186471"/>
                  <a:pt x="10813630" y="5166640"/>
                </a:cubicBezTo>
                <a:cubicBezTo>
                  <a:pt x="10819146" y="5177241"/>
                  <a:pt x="10807895" y="5164616"/>
                  <a:pt x="10803390" y="5162116"/>
                </a:cubicBezTo>
                <a:cubicBezTo>
                  <a:pt x="10782001" y="5195521"/>
                  <a:pt x="10808316" y="5235220"/>
                  <a:pt x="10814633" y="5267090"/>
                </a:cubicBezTo>
                <a:cubicBezTo>
                  <a:pt x="10824885" y="5254274"/>
                  <a:pt x="10808604" y="5236878"/>
                  <a:pt x="10821766" y="5232479"/>
                </a:cubicBezTo>
                <a:cubicBezTo>
                  <a:pt x="10822180" y="5263282"/>
                  <a:pt x="10823441" y="5289859"/>
                  <a:pt x="10825353" y="5315828"/>
                </a:cubicBezTo>
                <a:lnTo>
                  <a:pt x="10830617" y="5371865"/>
                </a:lnTo>
                <a:lnTo>
                  <a:pt x="10832841" y="5395543"/>
                </a:lnTo>
                <a:cubicBezTo>
                  <a:pt x="10835208" y="5419039"/>
                  <a:pt x="10832136" y="5446766"/>
                  <a:pt x="10846293" y="5467817"/>
                </a:cubicBezTo>
                <a:close/>
                <a:moveTo>
                  <a:pt x="8102540" y="11679946"/>
                </a:moveTo>
                <a:cubicBezTo>
                  <a:pt x="8105740" y="11675162"/>
                  <a:pt x="8106650" y="11669636"/>
                  <a:pt x="8102809" y="11666941"/>
                </a:cubicBezTo>
                <a:cubicBezTo>
                  <a:pt x="8098744" y="11674517"/>
                  <a:pt x="8093264" y="11680875"/>
                  <a:pt x="8088540" y="11688500"/>
                </a:cubicBezTo>
                <a:cubicBezTo>
                  <a:pt x="8093854" y="11688772"/>
                  <a:pt x="8099342" y="11684729"/>
                  <a:pt x="8102540" y="11679946"/>
                </a:cubicBezTo>
                <a:close/>
                <a:moveTo>
                  <a:pt x="10352959" y="6587415"/>
                </a:moveTo>
                <a:cubicBezTo>
                  <a:pt x="10348223" y="6585322"/>
                  <a:pt x="10350100" y="6581074"/>
                  <a:pt x="10344127" y="6579451"/>
                </a:cubicBezTo>
                <a:lnTo>
                  <a:pt x="10341124" y="6586248"/>
                </a:lnTo>
                <a:cubicBezTo>
                  <a:pt x="10344811" y="6588385"/>
                  <a:pt x="10343795" y="6593014"/>
                  <a:pt x="10349956" y="6594213"/>
                </a:cubicBezTo>
                <a:close/>
                <a:moveTo>
                  <a:pt x="9541472" y="8428283"/>
                </a:moveTo>
                <a:cubicBezTo>
                  <a:pt x="9538517" y="8434858"/>
                  <a:pt x="9533472" y="8441751"/>
                  <a:pt x="9525839" y="8448786"/>
                </a:cubicBezTo>
                <a:cubicBezTo>
                  <a:pt x="9492565" y="8459476"/>
                  <a:pt x="9458647" y="8423160"/>
                  <a:pt x="9466037" y="8399511"/>
                </a:cubicBezTo>
                <a:cubicBezTo>
                  <a:pt x="9480313" y="8352057"/>
                  <a:pt x="9562150" y="8382273"/>
                  <a:pt x="9541472" y="8428283"/>
                </a:cubicBezTo>
                <a:close/>
                <a:moveTo>
                  <a:pt x="10873144" y="5417433"/>
                </a:moveTo>
                <a:cubicBezTo>
                  <a:pt x="10877126" y="5406691"/>
                  <a:pt x="10877443" y="5393566"/>
                  <a:pt x="10874971" y="5382714"/>
                </a:cubicBezTo>
                <a:lnTo>
                  <a:pt x="10868520" y="5373601"/>
                </a:lnTo>
                <a:lnTo>
                  <a:pt x="10860056" y="5361646"/>
                </a:lnTo>
                <a:lnTo>
                  <a:pt x="10863620" y="5373377"/>
                </a:lnTo>
                <a:lnTo>
                  <a:pt x="10864183" y="5375229"/>
                </a:lnTo>
                <a:cubicBezTo>
                  <a:pt x="10864920" y="5390168"/>
                  <a:pt x="10858596" y="5407944"/>
                  <a:pt x="10873144" y="5417433"/>
                </a:cubicBezTo>
                <a:close/>
                <a:moveTo>
                  <a:pt x="10222538" y="6892232"/>
                </a:moveTo>
                <a:cubicBezTo>
                  <a:pt x="10226237" y="6878075"/>
                  <a:pt x="10221124" y="6867666"/>
                  <a:pt x="10207386" y="6860577"/>
                </a:cubicBezTo>
                <a:cubicBezTo>
                  <a:pt x="10203875" y="6874308"/>
                  <a:pt x="10211264" y="6884195"/>
                  <a:pt x="10222538" y="6892232"/>
                </a:cubicBezTo>
                <a:close/>
                <a:moveTo>
                  <a:pt x="9993537" y="7411750"/>
                </a:moveTo>
                <a:cubicBezTo>
                  <a:pt x="10016328" y="7321518"/>
                  <a:pt x="10048046" y="7233677"/>
                  <a:pt x="10050440" y="7137964"/>
                </a:cubicBezTo>
                <a:cubicBezTo>
                  <a:pt x="10023290" y="7134749"/>
                  <a:pt x="9990229" y="7154887"/>
                  <a:pt x="9966896" y="7138690"/>
                </a:cubicBezTo>
                <a:cubicBezTo>
                  <a:pt x="9907465" y="7008525"/>
                  <a:pt x="9864599" y="6882831"/>
                  <a:pt x="9813683" y="6755308"/>
                </a:cubicBezTo>
                <a:cubicBezTo>
                  <a:pt x="9792149" y="6765566"/>
                  <a:pt x="9772384" y="6770492"/>
                  <a:pt x="9750446" y="6780983"/>
                </a:cubicBezTo>
                <a:cubicBezTo>
                  <a:pt x="9768244" y="6865065"/>
                  <a:pt x="9802324" y="6941915"/>
                  <a:pt x="9832023" y="7022371"/>
                </a:cubicBezTo>
                <a:cubicBezTo>
                  <a:pt x="9851298" y="7075415"/>
                  <a:pt x="9870472" y="7130121"/>
                  <a:pt x="9875793" y="7180421"/>
                </a:cubicBezTo>
                <a:cubicBezTo>
                  <a:pt x="9857418" y="7198023"/>
                  <a:pt x="9799718" y="7208113"/>
                  <a:pt x="9777629" y="7237027"/>
                </a:cubicBezTo>
                <a:cubicBezTo>
                  <a:pt x="9812694" y="7269372"/>
                  <a:pt x="9848629" y="7298788"/>
                  <a:pt x="9884817" y="7327253"/>
                </a:cubicBezTo>
                <a:lnTo>
                  <a:pt x="9939775" y="7369958"/>
                </a:lnTo>
                <a:close/>
                <a:moveTo>
                  <a:pt x="9332032" y="8910440"/>
                </a:moveTo>
                <a:cubicBezTo>
                  <a:pt x="9347203" y="8873793"/>
                  <a:pt x="9332820" y="8848573"/>
                  <a:pt x="9319844" y="8822478"/>
                </a:cubicBezTo>
                <a:cubicBezTo>
                  <a:pt x="9300130" y="8825499"/>
                  <a:pt x="9324652" y="8861281"/>
                  <a:pt x="9308582" y="8861832"/>
                </a:cubicBezTo>
                <a:cubicBezTo>
                  <a:pt x="9294179" y="8814703"/>
                  <a:pt x="9307920" y="8757027"/>
                  <a:pt x="9278324" y="8715397"/>
                </a:cubicBezTo>
                <a:cubicBezTo>
                  <a:pt x="9265928" y="8761940"/>
                  <a:pt x="9277396" y="8796069"/>
                  <a:pt x="9283950" y="8832076"/>
                </a:cubicBezTo>
                <a:cubicBezTo>
                  <a:pt x="9287891" y="8853200"/>
                  <a:pt x="9289370" y="8875272"/>
                  <a:pt x="9302447" y="8890738"/>
                </a:cubicBezTo>
                <a:cubicBezTo>
                  <a:pt x="9321379" y="8897577"/>
                  <a:pt x="9302991" y="8862931"/>
                  <a:pt x="9316811" y="8872096"/>
                </a:cubicBezTo>
                <a:cubicBezTo>
                  <a:pt x="9323667" y="8884309"/>
                  <a:pt x="9312860" y="8902990"/>
                  <a:pt x="9332032" y="8910440"/>
                </a:cubicBezTo>
                <a:close/>
                <a:moveTo>
                  <a:pt x="8177875" y="11524798"/>
                </a:moveTo>
                <a:cubicBezTo>
                  <a:pt x="8204565" y="11470238"/>
                  <a:pt x="8220736" y="11412149"/>
                  <a:pt x="8245816" y="11353737"/>
                </a:cubicBezTo>
                <a:lnTo>
                  <a:pt x="8246906" y="11350957"/>
                </a:lnTo>
                <a:lnTo>
                  <a:pt x="8273605" y="11282885"/>
                </a:lnTo>
                <a:cubicBezTo>
                  <a:pt x="8288723" y="11231738"/>
                  <a:pt x="8298794" y="11178627"/>
                  <a:pt x="8305443" y="11123931"/>
                </a:cubicBezTo>
                <a:lnTo>
                  <a:pt x="8307783" y="11089074"/>
                </a:lnTo>
                <a:lnTo>
                  <a:pt x="8316752" y="10955475"/>
                </a:lnTo>
                <a:cubicBezTo>
                  <a:pt x="8318183" y="10897994"/>
                  <a:pt x="8317819" y="10839311"/>
                  <a:pt x="8317285" y="10779809"/>
                </a:cubicBezTo>
                <a:lnTo>
                  <a:pt x="8316999" y="10673366"/>
                </a:lnTo>
                <a:lnTo>
                  <a:pt x="8316800" y="10599225"/>
                </a:lnTo>
                <a:cubicBezTo>
                  <a:pt x="8209119" y="10588282"/>
                  <a:pt x="8064165" y="10587686"/>
                  <a:pt x="7932166" y="10587793"/>
                </a:cubicBezTo>
                <a:cubicBezTo>
                  <a:pt x="7924538" y="10627389"/>
                  <a:pt x="7929622" y="10686562"/>
                  <a:pt x="7932306" y="10709191"/>
                </a:cubicBezTo>
                <a:cubicBezTo>
                  <a:pt x="7951556" y="10701160"/>
                  <a:pt x="7979362" y="10692501"/>
                  <a:pt x="7999882" y="10705880"/>
                </a:cubicBezTo>
                <a:cubicBezTo>
                  <a:pt x="8006360" y="10717313"/>
                  <a:pt x="8010059" y="10730005"/>
                  <a:pt x="8011242" y="10742644"/>
                </a:cubicBezTo>
                <a:lnTo>
                  <a:pt x="8009875" y="10755974"/>
                </a:lnTo>
                <a:lnTo>
                  <a:pt x="8007504" y="10779091"/>
                </a:lnTo>
                <a:cubicBezTo>
                  <a:pt x="8000331" y="10801535"/>
                  <a:pt x="7984149" y="10818520"/>
                  <a:pt x="7961067" y="10819555"/>
                </a:cubicBezTo>
                <a:cubicBezTo>
                  <a:pt x="7943908" y="10820154"/>
                  <a:pt x="7939339" y="10803287"/>
                  <a:pt x="7921561" y="10808894"/>
                </a:cubicBezTo>
                <a:cubicBezTo>
                  <a:pt x="7915754" y="10883920"/>
                  <a:pt x="7917478" y="10952354"/>
                  <a:pt x="7921091" y="11018955"/>
                </a:cubicBezTo>
                <a:lnTo>
                  <a:pt x="7927276" y="11132283"/>
                </a:lnTo>
                <a:lnTo>
                  <a:pt x="7931956" y="11218010"/>
                </a:lnTo>
                <a:cubicBezTo>
                  <a:pt x="7965008" y="11217566"/>
                  <a:pt x="7946949" y="11166294"/>
                  <a:pt x="7967879" y="11154169"/>
                </a:cubicBezTo>
                <a:cubicBezTo>
                  <a:pt x="8046691" y="11150694"/>
                  <a:pt x="8147606" y="11177352"/>
                  <a:pt x="8213531" y="11165229"/>
                </a:cubicBezTo>
                <a:cubicBezTo>
                  <a:pt x="8209034" y="11184747"/>
                  <a:pt x="8241514" y="11167805"/>
                  <a:pt x="8241987" y="11182987"/>
                </a:cubicBezTo>
                <a:cubicBezTo>
                  <a:pt x="8240993" y="11209525"/>
                  <a:pt x="8237288" y="11237420"/>
                  <a:pt x="8232143" y="11264305"/>
                </a:cubicBezTo>
                <a:lnTo>
                  <a:pt x="8216587" y="11327630"/>
                </a:lnTo>
                <a:lnTo>
                  <a:pt x="8213657" y="11339559"/>
                </a:lnTo>
                <a:cubicBezTo>
                  <a:pt x="8199793" y="11384246"/>
                  <a:pt x="8182214" y="11414649"/>
                  <a:pt x="8173997" y="11446349"/>
                </a:cubicBezTo>
                <a:cubicBezTo>
                  <a:pt x="8133863" y="11444998"/>
                  <a:pt x="8088290" y="11454964"/>
                  <a:pt x="8049777" y="11453162"/>
                </a:cubicBezTo>
                <a:cubicBezTo>
                  <a:pt x="8027864" y="11452126"/>
                  <a:pt x="8009466" y="11440577"/>
                  <a:pt x="7996178" y="11453131"/>
                </a:cubicBezTo>
                <a:cubicBezTo>
                  <a:pt x="7987881" y="11474913"/>
                  <a:pt x="8009864" y="11490169"/>
                  <a:pt x="8006920" y="11517182"/>
                </a:cubicBezTo>
                <a:cubicBezTo>
                  <a:pt x="8067974" y="11510711"/>
                  <a:pt x="8124156" y="11509890"/>
                  <a:pt x="8177875" y="11524798"/>
                </a:cubicBezTo>
                <a:close/>
                <a:moveTo>
                  <a:pt x="10568397" y="6116768"/>
                </a:moveTo>
                <a:cubicBezTo>
                  <a:pt x="10567810" y="6125316"/>
                  <a:pt x="10564079" y="6133182"/>
                  <a:pt x="10556744" y="6139361"/>
                </a:cubicBezTo>
                <a:cubicBezTo>
                  <a:pt x="10534030" y="6158347"/>
                  <a:pt x="10498037" y="6133279"/>
                  <a:pt x="10463639" y="6115025"/>
                </a:cubicBezTo>
                <a:cubicBezTo>
                  <a:pt x="10449228" y="6132588"/>
                  <a:pt x="10443830" y="6184174"/>
                  <a:pt x="10413474" y="6179926"/>
                </a:cubicBezTo>
                <a:cubicBezTo>
                  <a:pt x="10377260" y="6158834"/>
                  <a:pt x="10415991" y="6108229"/>
                  <a:pt x="10405421" y="6076573"/>
                </a:cubicBezTo>
                <a:cubicBezTo>
                  <a:pt x="10371416" y="6062058"/>
                  <a:pt x="10331948" y="6034435"/>
                  <a:pt x="10356693" y="5988853"/>
                </a:cubicBezTo>
                <a:cubicBezTo>
                  <a:pt x="10377576" y="5975167"/>
                  <a:pt x="10406001" y="5995364"/>
                  <a:pt x="10430983" y="6009457"/>
                </a:cubicBezTo>
                <a:cubicBezTo>
                  <a:pt x="10451899" y="5992223"/>
                  <a:pt x="10446647" y="5936950"/>
                  <a:pt x="10478372" y="5939257"/>
                </a:cubicBezTo>
                <a:cubicBezTo>
                  <a:pt x="10504125" y="5956236"/>
                  <a:pt x="10504680" y="5988558"/>
                  <a:pt x="10497771" y="6018092"/>
                </a:cubicBezTo>
                <a:cubicBezTo>
                  <a:pt x="10494179" y="6034325"/>
                  <a:pt x="10476104" y="6049760"/>
                  <a:pt x="10485096" y="6066462"/>
                </a:cubicBezTo>
                <a:cubicBezTo>
                  <a:pt x="10496000" y="6062625"/>
                  <a:pt x="10487403" y="6049661"/>
                  <a:pt x="10501168" y="6048614"/>
                </a:cubicBezTo>
                <a:cubicBezTo>
                  <a:pt x="10543620" y="6059352"/>
                  <a:pt x="10570158" y="6091126"/>
                  <a:pt x="10568397" y="6116768"/>
                </a:cubicBezTo>
                <a:close/>
                <a:moveTo>
                  <a:pt x="8473539" y="10859306"/>
                </a:moveTo>
                <a:cubicBezTo>
                  <a:pt x="8438417" y="10880743"/>
                  <a:pt x="8371919" y="10947161"/>
                  <a:pt x="8366715" y="10966070"/>
                </a:cubicBezTo>
                <a:cubicBezTo>
                  <a:pt x="8406010" y="10934070"/>
                  <a:pt x="8443891" y="10900852"/>
                  <a:pt x="8473539" y="10859306"/>
                </a:cubicBezTo>
                <a:close/>
                <a:moveTo>
                  <a:pt x="10333757" y="6649512"/>
                </a:moveTo>
                <a:cubicBezTo>
                  <a:pt x="10335866" y="6637749"/>
                  <a:pt x="10338837" y="6626367"/>
                  <a:pt x="10330247" y="6619017"/>
                </a:cubicBezTo>
                <a:cubicBezTo>
                  <a:pt x="10322695" y="6623298"/>
                  <a:pt x="10320221" y="6644038"/>
                  <a:pt x="10333757" y="6649512"/>
                </a:cubicBezTo>
                <a:close/>
                <a:moveTo>
                  <a:pt x="10893741" y="5389285"/>
                </a:moveTo>
                <a:lnTo>
                  <a:pt x="10899719" y="5375031"/>
                </a:lnTo>
                <a:lnTo>
                  <a:pt x="10902381" y="5368683"/>
                </a:lnTo>
                <a:cubicBezTo>
                  <a:pt x="10906566" y="5349799"/>
                  <a:pt x="10899530" y="5335211"/>
                  <a:pt x="10900559" y="5317300"/>
                </a:cubicBezTo>
                <a:cubicBezTo>
                  <a:pt x="10875617" y="5280262"/>
                  <a:pt x="10875668" y="5232827"/>
                  <a:pt x="10855650" y="5193880"/>
                </a:cubicBezTo>
                <a:cubicBezTo>
                  <a:pt x="10847857" y="5254221"/>
                  <a:pt x="10882144" y="5298960"/>
                  <a:pt x="10883585" y="5355715"/>
                </a:cubicBezTo>
                <a:cubicBezTo>
                  <a:pt x="10872622" y="5344749"/>
                  <a:pt x="10881109" y="5325541"/>
                  <a:pt x="10868111" y="5315717"/>
                </a:cubicBezTo>
                <a:cubicBezTo>
                  <a:pt x="10866506" y="5330313"/>
                  <a:pt x="10866219" y="5346256"/>
                  <a:pt x="10869680" y="5359776"/>
                </a:cubicBezTo>
                <a:lnTo>
                  <a:pt x="10881435" y="5374193"/>
                </a:lnTo>
                <a:close/>
                <a:moveTo>
                  <a:pt x="10241622" y="6867553"/>
                </a:moveTo>
                <a:cubicBezTo>
                  <a:pt x="10228516" y="6864819"/>
                  <a:pt x="10243559" y="6851599"/>
                  <a:pt x="10228794" y="6849150"/>
                </a:cubicBezTo>
                <a:cubicBezTo>
                  <a:pt x="10219432" y="6858768"/>
                  <a:pt x="10238727" y="6881047"/>
                  <a:pt x="10241622" y="6867553"/>
                </a:cubicBezTo>
                <a:close/>
                <a:moveTo>
                  <a:pt x="7052225" y="14091185"/>
                </a:moveTo>
                <a:cubicBezTo>
                  <a:pt x="7057299" y="14086355"/>
                  <a:pt x="7051715" y="14071082"/>
                  <a:pt x="7053158" y="14065221"/>
                </a:cubicBezTo>
                <a:cubicBezTo>
                  <a:pt x="7034975" y="14064833"/>
                  <a:pt x="7057683" y="14076905"/>
                  <a:pt x="7042944" y="14091799"/>
                </a:cubicBezTo>
                <a:cubicBezTo>
                  <a:pt x="7047659" y="14093245"/>
                  <a:pt x="7050534" y="14092795"/>
                  <a:pt x="7052225" y="14091185"/>
                </a:cubicBezTo>
                <a:close/>
                <a:moveTo>
                  <a:pt x="8798974" y="10137919"/>
                </a:moveTo>
                <a:cubicBezTo>
                  <a:pt x="8803222" y="10019944"/>
                  <a:pt x="8885099" y="9888565"/>
                  <a:pt x="8888744" y="9763091"/>
                </a:cubicBezTo>
                <a:cubicBezTo>
                  <a:pt x="8877319" y="9757452"/>
                  <a:pt x="8873304" y="9763814"/>
                  <a:pt x="8864086" y="9761074"/>
                </a:cubicBezTo>
                <a:cubicBezTo>
                  <a:pt x="8821167" y="9728364"/>
                  <a:pt x="8766803" y="9732981"/>
                  <a:pt x="8710743" y="9723046"/>
                </a:cubicBezTo>
                <a:lnTo>
                  <a:pt x="8650230" y="9717762"/>
                </a:lnTo>
                <a:lnTo>
                  <a:pt x="8594731" y="9712915"/>
                </a:lnTo>
                <a:cubicBezTo>
                  <a:pt x="8482089" y="9714754"/>
                  <a:pt x="8385376" y="9756042"/>
                  <a:pt x="8356968" y="9868636"/>
                </a:cubicBezTo>
                <a:cubicBezTo>
                  <a:pt x="8366145" y="9872308"/>
                  <a:pt x="8354731" y="9887687"/>
                  <a:pt x="8369177" y="9888321"/>
                </a:cubicBezTo>
                <a:cubicBezTo>
                  <a:pt x="8372039" y="9876304"/>
                  <a:pt x="8360337" y="9855707"/>
                  <a:pt x="8374686" y="9847930"/>
                </a:cubicBezTo>
                <a:cubicBezTo>
                  <a:pt x="8382537" y="9871160"/>
                  <a:pt x="8382563" y="9902453"/>
                  <a:pt x="8387879" y="9930242"/>
                </a:cubicBezTo>
                <a:cubicBezTo>
                  <a:pt x="8392345" y="9956125"/>
                  <a:pt x="8393078" y="9992587"/>
                  <a:pt x="8417208" y="9995982"/>
                </a:cubicBezTo>
                <a:cubicBezTo>
                  <a:pt x="8412122" y="9952324"/>
                  <a:pt x="8380961" y="9907053"/>
                  <a:pt x="8396481" y="9861965"/>
                </a:cubicBezTo>
                <a:cubicBezTo>
                  <a:pt x="8405935" y="9880595"/>
                  <a:pt x="8397655" y="9909655"/>
                  <a:pt x="8419066" y="9921804"/>
                </a:cubicBezTo>
                <a:cubicBezTo>
                  <a:pt x="8420387" y="9912989"/>
                  <a:pt x="8425190" y="9909930"/>
                  <a:pt x="8433942" y="9912650"/>
                </a:cubicBezTo>
                <a:cubicBezTo>
                  <a:pt x="8434301" y="9925743"/>
                  <a:pt x="8431295" y="9941023"/>
                  <a:pt x="8446530" y="9944961"/>
                </a:cubicBezTo>
                <a:cubicBezTo>
                  <a:pt x="8454959" y="9944398"/>
                  <a:pt x="8449904" y="9921290"/>
                  <a:pt x="8463132" y="9928410"/>
                </a:cubicBezTo>
                <a:cubicBezTo>
                  <a:pt x="8461847" y="9947036"/>
                  <a:pt x="8462001" y="9964790"/>
                  <a:pt x="8481814" y="9970797"/>
                </a:cubicBezTo>
                <a:cubicBezTo>
                  <a:pt x="8487027" y="9958417"/>
                  <a:pt x="8485234" y="9935453"/>
                  <a:pt x="8498687" y="9937445"/>
                </a:cubicBezTo>
                <a:cubicBezTo>
                  <a:pt x="8506097" y="9949446"/>
                  <a:pt x="8491436" y="9974957"/>
                  <a:pt x="8508433" y="9981308"/>
                </a:cubicBezTo>
                <a:cubicBezTo>
                  <a:pt x="8517589" y="9985446"/>
                  <a:pt x="8510629" y="9963189"/>
                  <a:pt x="8523289" y="9972619"/>
                </a:cubicBezTo>
                <a:cubicBezTo>
                  <a:pt x="8518987" y="9985508"/>
                  <a:pt x="8523340" y="9992704"/>
                  <a:pt x="8533915" y="9996438"/>
                </a:cubicBezTo>
                <a:cubicBezTo>
                  <a:pt x="8543681" y="9997334"/>
                  <a:pt x="8542108" y="9979985"/>
                  <a:pt x="8551003" y="9979441"/>
                </a:cubicBezTo>
                <a:cubicBezTo>
                  <a:pt x="8553362" y="9984215"/>
                  <a:pt x="8552964" y="9990620"/>
                  <a:pt x="8553827" y="9996204"/>
                </a:cubicBezTo>
                <a:lnTo>
                  <a:pt x="8560394" y="10003685"/>
                </a:lnTo>
                <a:lnTo>
                  <a:pt x="8564221" y="10008044"/>
                </a:lnTo>
                <a:cubicBezTo>
                  <a:pt x="8566290" y="10003465"/>
                  <a:pt x="8566577" y="9996939"/>
                  <a:pt x="8571703" y="9997164"/>
                </a:cubicBezTo>
                <a:cubicBezTo>
                  <a:pt x="8582278" y="10000898"/>
                  <a:pt x="8571754" y="10017249"/>
                  <a:pt x="8587133" y="10017924"/>
                </a:cubicBezTo>
                <a:cubicBezTo>
                  <a:pt x="8593252" y="10016792"/>
                  <a:pt x="8591536" y="10002705"/>
                  <a:pt x="8598952" y="10003965"/>
                </a:cubicBezTo>
                <a:cubicBezTo>
                  <a:pt x="8607560" y="10009948"/>
                  <a:pt x="8597462" y="10027252"/>
                  <a:pt x="8613731" y="10028901"/>
                </a:cubicBezTo>
                <a:cubicBezTo>
                  <a:pt x="8622770" y="10025094"/>
                  <a:pt x="8619154" y="10001116"/>
                  <a:pt x="8632566" y="10004041"/>
                </a:cubicBezTo>
                <a:cubicBezTo>
                  <a:pt x="8641640" y="10010044"/>
                  <a:pt x="8620071" y="10033383"/>
                  <a:pt x="8637313" y="10034140"/>
                </a:cubicBezTo>
                <a:cubicBezTo>
                  <a:pt x="8639111" y="10046362"/>
                  <a:pt x="8651539" y="10029161"/>
                  <a:pt x="8655856" y="10026548"/>
                </a:cubicBezTo>
                <a:cubicBezTo>
                  <a:pt x="8659277" y="10033704"/>
                  <a:pt x="8655037" y="10045193"/>
                  <a:pt x="8668065" y="10046233"/>
                </a:cubicBezTo>
                <a:cubicBezTo>
                  <a:pt x="8675096" y="10045608"/>
                  <a:pt x="8671680" y="10027710"/>
                  <a:pt x="8680514" y="10028565"/>
                </a:cubicBezTo>
                <a:cubicBezTo>
                  <a:pt x="8688210" y="10034041"/>
                  <a:pt x="8681052" y="10048205"/>
                  <a:pt x="8691160" y="10051918"/>
                </a:cubicBezTo>
                <a:cubicBezTo>
                  <a:pt x="8698294" y="10048962"/>
                  <a:pt x="8701074" y="10038809"/>
                  <a:pt x="8708208" y="10035853"/>
                </a:cubicBezTo>
                <a:cubicBezTo>
                  <a:pt x="8710205" y="10054155"/>
                  <a:pt x="8728057" y="10051670"/>
                  <a:pt x="8739630" y="10043305"/>
                </a:cubicBezTo>
                <a:cubicBezTo>
                  <a:pt x="8739385" y="10048899"/>
                  <a:pt x="8743435" y="10052346"/>
                  <a:pt x="8739359" y="10060106"/>
                </a:cubicBezTo>
                <a:cubicBezTo>
                  <a:pt x="8759336" y="10062385"/>
                  <a:pt x="8761220" y="10062001"/>
                  <a:pt x="8773818" y="10072829"/>
                </a:cubicBezTo>
                <a:cubicBezTo>
                  <a:pt x="8779149" y="10068393"/>
                  <a:pt x="8780957" y="10059131"/>
                  <a:pt x="8789324" y="10059966"/>
                </a:cubicBezTo>
                <a:cubicBezTo>
                  <a:pt x="8793324" y="10085829"/>
                  <a:pt x="8776733" y="10123397"/>
                  <a:pt x="8798974" y="10137919"/>
                </a:cubicBezTo>
                <a:close/>
                <a:moveTo>
                  <a:pt x="10930914" y="5314386"/>
                </a:moveTo>
                <a:cubicBezTo>
                  <a:pt x="10933217" y="5305712"/>
                  <a:pt x="10934290" y="5297512"/>
                  <a:pt x="10928406" y="5292362"/>
                </a:cubicBezTo>
                <a:cubicBezTo>
                  <a:pt x="10924446" y="5301325"/>
                  <a:pt x="10920912" y="5310477"/>
                  <a:pt x="10930914" y="5314386"/>
                </a:cubicBezTo>
                <a:close/>
                <a:moveTo>
                  <a:pt x="11038423" y="5071068"/>
                </a:moveTo>
                <a:cubicBezTo>
                  <a:pt x="11047426" y="5049536"/>
                  <a:pt x="11037546" y="5034966"/>
                  <a:pt x="11022553" y="5022730"/>
                </a:cubicBezTo>
                <a:cubicBezTo>
                  <a:pt x="11020318" y="5041640"/>
                  <a:pt x="11023004" y="5058643"/>
                  <a:pt x="11038423" y="5071068"/>
                </a:cubicBezTo>
                <a:close/>
                <a:moveTo>
                  <a:pt x="9738611" y="8014409"/>
                </a:moveTo>
                <a:cubicBezTo>
                  <a:pt x="9741502" y="8000626"/>
                  <a:pt x="9739527" y="7985689"/>
                  <a:pt x="9730825" y="7970963"/>
                </a:cubicBezTo>
                <a:cubicBezTo>
                  <a:pt x="9720044" y="7953550"/>
                  <a:pt x="9689479" y="7922777"/>
                  <a:pt x="9662140" y="7921119"/>
                </a:cubicBezTo>
                <a:cubicBezTo>
                  <a:pt x="9633498" y="7918770"/>
                  <a:pt x="9617701" y="7943462"/>
                  <a:pt x="9590904" y="7972823"/>
                </a:cubicBezTo>
                <a:cubicBezTo>
                  <a:pt x="9590094" y="8005130"/>
                  <a:pt x="9599833" y="8037697"/>
                  <a:pt x="9631330" y="8070799"/>
                </a:cubicBezTo>
                <a:cubicBezTo>
                  <a:pt x="9677444" y="8086769"/>
                  <a:pt x="9729931" y="8055768"/>
                  <a:pt x="9738611" y="8014409"/>
                </a:cubicBezTo>
                <a:close/>
                <a:moveTo>
                  <a:pt x="10285205" y="6779327"/>
                </a:moveTo>
                <a:cubicBezTo>
                  <a:pt x="10269878" y="6765423"/>
                  <a:pt x="10277582" y="6743357"/>
                  <a:pt x="10260647" y="6730780"/>
                </a:cubicBezTo>
                <a:cubicBezTo>
                  <a:pt x="10259360" y="6742947"/>
                  <a:pt x="10273242" y="6791361"/>
                  <a:pt x="10285205" y="6779327"/>
                </a:cubicBezTo>
                <a:close/>
                <a:moveTo>
                  <a:pt x="11900824" y="3124053"/>
                </a:moveTo>
                <a:cubicBezTo>
                  <a:pt x="11901480" y="3120257"/>
                  <a:pt x="11902752" y="3116224"/>
                  <a:pt x="11903597" y="3112001"/>
                </a:cubicBezTo>
                <a:cubicBezTo>
                  <a:pt x="11899993" y="3110919"/>
                  <a:pt x="11895773" y="3110076"/>
                  <a:pt x="11891553" y="3109233"/>
                </a:cubicBezTo>
                <a:cubicBezTo>
                  <a:pt x="11890281" y="3113266"/>
                  <a:pt x="11889625" y="3117062"/>
                  <a:pt x="11888353" y="3121095"/>
                </a:cubicBezTo>
                <a:cubicBezTo>
                  <a:pt x="11892573" y="3121939"/>
                  <a:pt x="11896604" y="3123209"/>
                  <a:pt x="11900824" y="3124053"/>
                </a:cubicBezTo>
                <a:close/>
                <a:moveTo>
                  <a:pt x="9837147" y="7796399"/>
                </a:moveTo>
                <a:cubicBezTo>
                  <a:pt x="9805893" y="7779804"/>
                  <a:pt x="9775028" y="7760905"/>
                  <a:pt x="9743921" y="7764765"/>
                </a:cubicBezTo>
                <a:cubicBezTo>
                  <a:pt x="9774631" y="7776731"/>
                  <a:pt x="9805527" y="7794315"/>
                  <a:pt x="9837147" y="7796399"/>
                </a:cubicBezTo>
                <a:close/>
                <a:moveTo>
                  <a:pt x="11301087" y="4483529"/>
                </a:moveTo>
                <a:cubicBezTo>
                  <a:pt x="11286014" y="4500346"/>
                  <a:pt x="11255305" y="4477591"/>
                  <a:pt x="11229825" y="4468374"/>
                </a:cubicBezTo>
                <a:cubicBezTo>
                  <a:pt x="11214835" y="4478082"/>
                  <a:pt x="11207988" y="4518950"/>
                  <a:pt x="11199951" y="4525606"/>
                </a:cubicBezTo>
                <a:cubicBezTo>
                  <a:pt x="11135201" y="4498018"/>
                  <a:pt x="11094113" y="4436481"/>
                  <a:pt x="11063173" y="4386574"/>
                </a:cubicBezTo>
                <a:cubicBezTo>
                  <a:pt x="11045599" y="4439033"/>
                  <a:pt x="11063030" y="4476847"/>
                  <a:pt x="11034281" y="4526921"/>
                </a:cubicBezTo>
                <a:cubicBezTo>
                  <a:pt x="11009646" y="4513484"/>
                  <a:pt x="10995465" y="4495990"/>
                  <a:pt x="10975939" y="4480217"/>
                </a:cubicBezTo>
                <a:cubicBezTo>
                  <a:pt x="10952954" y="4493028"/>
                  <a:pt x="10943228" y="4539258"/>
                  <a:pt x="10922095" y="4555950"/>
                </a:cubicBezTo>
                <a:cubicBezTo>
                  <a:pt x="10894224" y="4531386"/>
                  <a:pt x="10910631" y="4489640"/>
                  <a:pt x="10893830" y="4460780"/>
                </a:cubicBezTo>
                <a:cubicBezTo>
                  <a:pt x="10863870" y="4462854"/>
                  <a:pt x="10835762" y="4468808"/>
                  <a:pt x="10798436" y="4451806"/>
                </a:cubicBezTo>
                <a:cubicBezTo>
                  <a:pt x="10807547" y="4405814"/>
                  <a:pt x="10847786" y="4378170"/>
                  <a:pt x="10864969" y="4348505"/>
                </a:cubicBezTo>
                <a:cubicBezTo>
                  <a:pt x="10852039" y="4313190"/>
                  <a:pt x="10775243" y="4331317"/>
                  <a:pt x="10736651" y="4291808"/>
                </a:cubicBezTo>
                <a:cubicBezTo>
                  <a:pt x="10750284" y="4262106"/>
                  <a:pt x="10772046" y="4254368"/>
                  <a:pt x="10788293" y="4231435"/>
                </a:cubicBezTo>
                <a:cubicBezTo>
                  <a:pt x="10781123" y="4216528"/>
                  <a:pt x="10759410" y="4225308"/>
                  <a:pt x="10756592" y="4209773"/>
                </a:cubicBezTo>
                <a:cubicBezTo>
                  <a:pt x="10786488" y="4166330"/>
                  <a:pt x="10833444" y="4166152"/>
                  <a:pt x="10872082" y="4144435"/>
                </a:cubicBezTo>
                <a:cubicBezTo>
                  <a:pt x="10871522" y="4119179"/>
                  <a:pt x="10858516" y="4095569"/>
                  <a:pt x="10833062" y="4073605"/>
                </a:cubicBezTo>
                <a:cubicBezTo>
                  <a:pt x="10796231" y="4040489"/>
                  <a:pt x="10729650" y="3991676"/>
                  <a:pt x="10678471" y="3955283"/>
                </a:cubicBezTo>
                <a:cubicBezTo>
                  <a:pt x="10660133" y="3942587"/>
                  <a:pt x="10639327" y="3926249"/>
                  <a:pt x="10631416" y="3922243"/>
                </a:cubicBezTo>
                <a:cubicBezTo>
                  <a:pt x="10617774" y="3916216"/>
                  <a:pt x="10568498" y="3915879"/>
                  <a:pt x="10562131" y="3900306"/>
                </a:cubicBezTo>
                <a:cubicBezTo>
                  <a:pt x="10555617" y="3881606"/>
                  <a:pt x="10590014" y="3871796"/>
                  <a:pt x="10592585" y="3850986"/>
                </a:cubicBezTo>
                <a:cubicBezTo>
                  <a:pt x="10712609" y="3931068"/>
                  <a:pt x="10807182" y="4020319"/>
                  <a:pt x="10909371" y="4107322"/>
                </a:cubicBezTo>
                <a:cubicBezTo>
                  <a:pt x="10950189" y="4056456"/>
                  <a:pt x="10930368" y="4003296"/>
                  <a:pt x="10949409" y="3950974"/>
                </a:cubicBezTo>
                <a:cubicBezTo>
                  <a:pt x="10969299" y="3956700"/>
                  <a:pt x="10965204" y="3971733"/>
                  <a:pt x="10982823" y="3977987"/>
                </a:cubicBezTo>
                <a:cubicBezTo>
                  <a:pt x="10991879" y="3957490"/>
                  <a:pt x="10990962" y="3915745"/>
                  <a:pt x="10994231" y="3887587"/>
                </a:cubicBezTo>
                <a:cubicBezTo>
                  <a:pt x="11028797" y="3894694"/>
                  <a:pt x="11032272" y="3937570"/>
                  <a:pt x="11053133" y="3959547"/>
                </a:cubicBezTo>
                <a:cubicBezTo>
                  <a:pt x="11074861" y="3959960"/>
                  <a:pt x="11066515" y="3920036"/>
                  <a:pt x="11081889" y="3914070"/>
                </a:cubicBezTo>
                <a:cubicBezTo>
                  <a:pt x="11104233" y="3945378"/>
                  <a:pt x="11085184" y="3993102"/>
                  <a:pt x="11097073" y="4028468"/>
                </a:cubicBezTo>
                <a:cubicBezTo>
                  <a:pt x="11131002" y="4022023"/>
                  <a:pt x="11135437" y="3952020"/>
                  <a:pt x="11170631" y="3936947"/>
                </a:cubicBezTo>
                <a:cubicBezTo>
                  <a:pt x="11187041" y="3957468"/>
                  <a:pt x="11187035" y="3984005"/>
                  <a:pt x="11192801" y="4009009"/>
                </a:cubicBezTo>
                <a:cubicBezTo>
                  <a:pt x="11221105" y="4007224"/>
                  <a:pt x="11215449" y="3962364"/>
                  <a:pt x="11240999" y="3955280"/>
                </a:cubicBezTo>
                <a:cubicBezTo>
                  <a:pt x="11257801" y="3984139"/>
                  <a:pt x="11232783" y="4029227"/>
                  <a:pt x="11234211" y="4064053"/>
                </a:cubicBezTo>
                <a:cubicBezTo>
                  <a:pt x="11258978" y="4071423"/>
                  <a:pt x="11288351" y="4056841"/>
                  <a:pt x="11309736" y="4081091"/>
                </a:cubicBezTo>
                <a:cubicBezTo>
                  <a:pt x="11270589" y="4140861"/>
                  <a:pt x="11223551" y="4179281"/>
                  <a:pt x="11173521" y="4211786"/>
                </a:cubicBezTo>
                <a:cubicBezTo>
                  <a:pt x="11247000" y="4251908"/>
                  <a:pt x="11312296" y="4295559"/>
                  <a:pt x="11348073" y="4350666"/>
                </a:cubicBezTo>
                <a:cubicBezTo>
                  <a:pt x="11330323" y="4381612"/>
                  <a:pt x="11299315" y="4379139"/>
                  <a:pt x="11273437" y="4388120"/>
                </a:cubicBezTo>
                <a:cubicBezTo>
                  <a:pt x="11270559" y="4424616"/>
                  <a:pt x="11295355" y="4450374"/>
                  <a:pt x="11301087" y="4483529"/>
                </a:cubicBezTo>
                <a:close/>
                <a:moveTo>
                  <a:pt x="10916033" y="5357298"/>
                </a:moveTo>
                <a:cubicBezTo>
                  <a:pt x="10931263" y="5299746"/>
                  <a:pt x="10900541" y="5259632"/>
                  <a:pt x="10903656" y="5206418"/>
                </a:cubicBezTo>
                <a:cubicBezTo>
                  <a:pt x="10869931" y="5182333"/>
                  <a:pt x="10893426" y="5136082"/>
                  <a:pt x="10873615" y="5105900"/>
                </a:cubicBezTo>
                <a:cubicBezTo>
                  <a:pt x="10865591" y="5143681"/>
                  <a:pt x="10881374" y="5172593"/>
                  <a:pt x="10878461" y="5208040"/>
                </a:cubicBezTo>
                <a:cubicBezTo>
                  <a:pt x="10886706" y="5210153"/>
                  <a:pt x="10891499" y="5214311"/>
                  <a:pt x="10894018" y="5218996"/>
                </a:cubicBezTo>
                <a:cubicBezTo>
                  <a:pt x="10899984" y="5265509"/>
                  <a:pt x="10897572" y="5315980"/>
                  <a:pt x="10916033" y="5357298"/>
                </a:cubicBezTo>
                <a:close/>
                <a:moveTo>
                  <a:pt x="10373186" y="6588227"/>
                </a:moveTo>
                <a:cubicBezTo>
                  <a:pt x="10374997" y="6574810"/>
                  <a:pt x="10375230" y="6547493"/>
                  <a:pt x="10360844" y="6549769"/>
                </a:cubicBezTo>
                <a:cubicBezTo>
                  <a:pt x="10364895" y="6562730"/>
                  <a:pt x="10364001" y="6577568"/>
                  <a:pt x="10373186" y="6588227"/>
                </a:cubicBezTo>
                <a:close/>
                <a:moveTo>
                  <a:pt x="8816062" y="10120922"/>
                </a:moveTo>
                <a:cubicBezTo>
                  <a:pt x="8834364" y="10065681"/>
                  <a:pt x="8858631" y="9991553"/>
                  <a:pt x="8866153" y="9937239"/>
                </a:cubicBezTo>
                <a:cubicBezTo>
                  <a:pt x="8866721" y="9934929"/>
                  <a:pt x="8864048" y="9932009"/>
                  <a:pt x="8861999" y="9936123"/>
                </a:cubicBezTo>
                <a:cubicBezTo>
                  <a:pt x="8845966" y="9992865"/>
                  <a:pt x="8820465" y="10063202"/>
                  <a:pt x="8816062" y="10120922"/>
                </a:cubicBezTo>
                <a:close/>
                <a:moveTo>
                  <a:pt x="11700705" y="3593999"/>
                </a:moveTo>
                <a:cubicBezTo>
                  <a:pt x="11699901" y="3594664"/>
                  <a:pt x="11699812" y="3597174"/>
                  <a:pt x="11699009" y="3597838"/>
                </a:cubicBezTo>
                <a:cubicBezTo>
                  <a:pt x="11678566" y="3607161"/>
                  <a:pt x="11662967" y="3621683"/>
                  <a:pt x="11643716" y="3634081"/>
                </a:cubicBezTo>
                <a:cubicBezTo>
                  <a:pt x="11593862" y="3666099"/>
                  <a:pt x="11532107" y="3693878"/>
                  <a:pt x="11477230" y="3725717"/>
                </a:cubicBezTo>
                <a:cubicBezTo>
                  <a:pt x="11464589" y="3788963"/>
                  <a:pt x="11427574" y="3862345"/>
                  <a:pt x="11393754" y="3923881"/>
                </a:cubicBezTo>
                <a:cubicBezTo>
                  <a:pt x="11378187" y="3952184"/>
                  <a:pt x="11362472" y="3977361"/>
                  <a:pt x="11358507" y="4003652"/>
                </a:cubicBezTo>
                <a:cubicBezTo>
                  <a:pt x="11177076" y="3944392"/>
                  <a:pt x="11120530" y="3810296"/>
                  <a:pt x="11033968" y="3703728"/>
                </a:cubicBezTo>
                <a:cubicBezTo>
                  <a:pt x="11043093" y="3575705"/>
                  <a:pt x="11074397" y="3430968"/>
                  <a:pt x="11144617" y="3296288"/>
                </a:cubicBezTo>
                <a:cubicBezTo>
                  <a:pt x="11159895" y="3266329"/>
                  <a:pt x="11171986" y="3230882"/>
                  <a:pt x="11192019" y="3208632"/>
                </a:cubicBezTo>
                <a:cubicBezTo>
                  <a:pt x="11225140" y="3171770"/>
                  <a:pt x="11332159" y="3133908"/>
                  <a:pt x="11380062" y="3117853"/>
                </a:cubicBezTo>
                <a:cubicBezTo>
                  <a:pt x="11447703" y="3095224"/>
                  <a:pt x="11519157" y="3082437"/>
                  <a:pt x="11585792" y="3095564"/>
                </a:cubicBezTo>
                <a:cubicBezTo>
                  <a:pt x="11591085" y="3110140"/>
                  <a:pt x="11594880" y="3132721"/>
                  <a:pt x="11595589" y="3151899"/>
                </a:cubicBezTo>
                <a:cubicBezTo>
                  <a:pt x="11597187" y="3207161"/>
                  <a:pt x="11592744" y="3271480"/>
                  <a:pt x="11573999" y="3338148"/>
                </a:cubicBezTo>
                <a:cubicBezTo>
                  <a:pt x="11620621" y="3421970"/>
                  <a:pt x="11659432" y="3508461"/>
                  <a:pt x="11700705" y="3593999"/>
                </a:cubicBezTo>
                <a:close/>
                <a:moveTo>
                  <a:pt x="8255623" y="11391432"/>
                </a:moveTo>
                <a:cubicBezTo>
                  <a:pt x="8259538" y="11380187"/>
                  <a:pt x="8261297" y="11368313"/>
                  <a:pt x="8259921" y="11360970"/>
                </a:cubicBezTo>
                <a:cubicBezTo>
                  <a:pt x="8253804" y="11380939"/>
                  <a:pt x="8245919" y="11399381"/>
                  <a:pt x="8238387" y="11418130"/>
                </a:cubicBezTo>
                <a:cubicBezTo>
                  <a:pt x="8245636" y="11413297"/>
                  <a:pt x="8251707" y="11402679"/>
                  <a:pt x="8255623" y="11391432"/>
                </a:cubicBezTo>
                <a:close/>
                <a:moveTo>
                  <a:pt x="10944360" y="5311655"/>
                </a:moveTo>
                <a:cubicBezTo>
                  <a:pt x="10962160" y="5281757"/>
                  <a:pt x="10946705" y="5250948"/>
                  <a:pt x="10940151" y="5218461"/>
                </a:cubicBezTo>
                <a:cubicBezTo>
                  <a:pt x="10934747" y="5192604"/>
                  <a:pt x="10931476" y="5167690"/>
                  <a:pt x="10921159" y="5148336"/>
                </a:cubicBezTo>
                <a:cubicBezTo>
                  <a:pt x="10912870" y="5171713"/>
                  <a:pt x="10926115" y="5186749"/>
                  <a:pt x="10919244" y="5209223"/>
                </a:cubicBezTo>
                <a:cubicBezTo>
                  <a:pt x="10944782" y="5236833"/>
                  <a:pt x="10931557" y="5279459"/>
                  <a:pt x="10944360" y="5311655"/>
                </a:cubicBezTo>
                <a:close/>
                <a:moveTo>
                  <a:pt x="11145418" y="4856611"/>
                </a:moveTo>
                <a:cubicBezTo>
                  <a:pt x="11139763" y="4847480"/>
                  <a:pt x="11134109" y="4838349"/>
                  <a:pt x="11118798" y="4832604"/>
                </a:cubicBezTo>
                <a:cubicBezTo>
                  <a:pt x="11113755" y="4845172"/>
                  <a:pt x="11133886" y="4868862"/>
                  <a:pt x="11145418" y="4856611"/>
                </a:cubicBezTo>
                <a:close/>
                <a:moveTo>
                  <a:pt x="10666457" y="5942494"/>
                </a:moveTo>
                <a:cubicBezTo>
                  <a:pt x="10661022" y="5933980"/>
                  <a:pt x="10665866" y="5921860"/>
                  <a:pt x="10653041" y="5916193"/>
                </a:cubicBezTo>
                <a:cubicBezTo>
                  <a:pt x="10646059" y="5927369"/>
                  <a:pt x="10655612" y="5947379"/>
                  <a:pt x="10666457" y="5942494"/>
                </a:cubicBezTo>
                <a:close/>
                <a:moveTo>
                  <a:pt x="8462654" y="10930569"/>
                </a:moveTo>
                <a:cubicBezTo>
                  <a:pt x="8435605" y="10940496"/>
                  <a:pt x="8416778" y="10963052"/>
                  <a:pt x="8395230" y="10980184"/>
                </a:cubicBezTo>
                <a:cubicBezTo>
                  <a:pt x="8374949" y="10996561"/>
                  <a:pt x="8340249" y="11010359"/>
                  <a:pt x="8338151" y="11044256"/>
                </a:cubicBezTo>
                <a:cubicBezTo>
                  <a:pt x="8339006" y="11046840"/>
                  <a:pt x="8341128" y="11048668"/>
                  <a:pt x="8345380" y="11048025"/>
                </a:cubicBezTo>
                <a:cubicBezTo>
                  <a:pt x="8379085" y="11003204"/>
                  <a:pt x="8428900" y="10974732"/>
                  <a:pt x="8462654" y="10930569"/>
                </a:cubicBezTo>
                <a:close/>
                <a:moveTo>
                  <a:pt x="9841685" y="7812679"/>
                </a:moveTo>
                <a:cubicBezTo>
                  <a:pt x="9808356" y="7799987"/>
                  <a:pt x="9775034" y="7773773"/>
                  <a:pt x="9740614" y="7778211"/>
                </a:cubicBezTo>
                <a:cubicBezTo>
                  <a:pt x="9774132" y="7796518"/>
                  <a:pt x="9808023" y="7813179"/>
                  <a:pt x="9841685" y="7812679"/>
                </a:cubicBezTo>
                <a:close/>
                <a:moveTo>
                  <a:pt x="9611238" y="8336141"/>
                </a:moveTo>
                <a:cubicBezTo>
                  <a:pt x="9589887" y="8336920"/>
                  <a:pt x="9604197" y="8308011"/>
                  <a:pt x="9574650" y="8304146"/>
                </a:cubicBezTo>
                <a:cubicBezTo>
                  <a:pt x="9558389" y="8318918"/>
                  <a:pt x="9578391" y="8354820"/>
                  <a:pt x="9607086" y="8345539"/>
                </a:cubicBezTo>
                <a:close/>
                <a:moveTo>
                  <a:pt x="10009401" y="7439260"/>
                </a:moveTo>
                <a:cubicBezTo>
                  <a:pt x="9967904" y="7461566"/>
                  <a:pt x="9937731" y="7442846"/>
                  <a:pt x="9898625" y="7456221"/>
                </a:cubicBezTo>
                <a:cubicBezTo>
                  <a:pt x="9823113" y="7378463"/>
                  <a:pt x="9752214" y="7283480"/>
                  <a:pt x="9673118" y="7219105"/>
                </a:cubicBezTo>
                <a:cubicBezTo>
                  <a:pt x="9700822" y="7179419"/>
                  <a:pt x="9751672" y="7177049"/>
                  <a:pt x="9801250" y="7150081"/>
                </a:cubicBezTo>
                <a:cubicBezTo>
                  <a:pt x="9755222" y="7017052"/>
                  <a:pt x="9696433" y="6862798"/>
                  <a:pt x="9660656" y="6743798"/>
                </a:cubicBezTo>
                <a:cubicBezTo>
                  <a:pt x="9673667" y="6716890"/>
                  <a:pt x="9749432" y="6698008"/>
                  <a:pt x="9772234" y="6674080"/>
                </a:cubicBezTo>
                <a:cubicBezTo>
                  <a:pt x="9822723" y="6707507"/>
                  <a:pt x="9843694" y="6764421"/>
                  <a:pt x="9867016" y="6829144"/>
                </a:cubicBezTo>
                <a:cubicBezTo>
                  <a:pt x="9899299" y="6917814"/>
                  <a:pt x="9940060" y="7025853"/>
                  <a:pt x="9975652" y="7117469"/>
                </a:cubicBezTo>
                <a:cubicBezTo>
                  <a:pt x="10006875" y="7125884"/>
                  <a:pt x="10045717" y="7104567"/>
                  <a:pt x="10073868" y="7124458"/>
                </a:cubicBezTo>
                <a:cubicBezTo>
                  <a:pt x="10067624" y="7201371"/>
                  <a:pt x="10055883" y="7277135"/>
                  <a:pt x="10032613" y="7352561"/>
                </a:cubicBezTo>
                <a:cubicBezTo>
                  <a:pt x="10023663" y="7380892"/>
                  <a:pt x="10004336" y="7407140"/>
                  <a:pt x="10009401" y="7439260"/>
                </a:cubicBezTo>
                <a:close/>
                <a:moveTo>
                  <a:pt x="8448642" y="10973282"/>
                </a:moveTo>
                <a:cubicBezTo>
                  <a:pt x="8429225" y="10987941"/>
                  <a:pt x="8410614" y="11004526"/>
                  <a:pt x="8391551" y="11019490"/>
                </a:cubicBezTo>
                <a:cubicBezTo>
                  <a:pt x="8372134" y="11034150"/>
                  <a:pt x="8347463" y="11044895"/>
                  <a:pt x="8338045" y="11069406"/>
                </a:cubicBezTo>
                <a:cubicBezTo>
                  <a:pt x="8380209" y="11044804"/>
                  <a:pt x="8427312" y="11006607"/>
                  <a:pt x="8448642" y="10973282"/>
                </a:cubicBezTo>
                <a:close/>
                <a:moveTo>
                  <a:pt x="9867359" y="7762498"/>
                </a:moveTo>
                <a:cubicBezTo>
                  <a:pt x="9863569" y="7755804"/>
                  <a:pt x="9870649" y="7749712"/>
                  <a:pt x="9859589" y="7743502"/>
                </a:cubicBezTo>
                <a:cubicBezTo>
                  <a:pt x="9849838" y="7750853"/>
                  <a:pt x="9855291" y="7770121"/>
                  <a:pt x="9867359" y="7762498"/>
                </a:cubicBezTo>
                <a:close/>
                <a:moveTo>
                  <a:pt x="8410446" y="11062307"/>
                </a:moveTo>
                <a:cubicBezTo>
                  <a:pt x="8411332" y="11059782"/>
                  <a:pt x="8411170" y="11057333"/>
                  <a:pt x="8409441" y="11055227"/>
                </a:cubicBezTo>
                <a:cubicBezTo>
                  <a:pt x="8403769" y="11062343"/>
                  <a:pt x="8397022" y="11068338"/>
                  <a:pt x="8389842" y="11073885"/>
                </a:cubicBezTo>
                <a:lnTo>
                  <a:pt x="8380153" y="11080856"/>
                </a:lnTo>
                <a:lnTo>
                  <a:pt x="8367654" y="11089849"/>
                </a:lnTo>
                <a:cubicBezTo>
                  <a:pt x="8352858" y="11100489"/>
                  <a:pt x="8338914" y="11112017"/>
                  <a:pt x="8330980" y="11129802"/>
                </a:cubicBezTo>
                <a:cubicBezTo>
                  <a:pt x="8357066" y="11120277"/>
                  <a:pt x="8371336" y="11098717"/>
                  <a:pt x="8388129" y="11079951"/>
                </a:cubicBezTo>
                <a:cubicBezTo>
                  <a:pt x="8395687" y="11078154"/>
                  <a:pt x="8407786" y="11069884"/>
                  <a:pt x="8410446" y="11062307"/>
                </a:cubicBezTo>
                <a:close/>
                <a:moveTo>
                  <a:pt x="9927039" y="7632327"/>
                </a:moveTo>
                <a:cubicBezTo>
                  <a:pt x="9923504" y="7628611"/>
                  <a:pt x="9926882" y="7625399"/>
                  <a:pt x="9921707" y="7621311"/>
                </a:cubicBezTo>
                <a:lnTo>
                  <a:pt x="9916300" y="7626457"/>
                </a:lnTo>
                <a:cubicBezTo>
                  <a:pt x="9919497" y="7630495"/>
                  <a:pt x="9916776" y="7633729"/>
                  <a:pt x="9921294" y="7637794"/>
                </a:cubicBezTo>
                <a:close/>
                <a:moveTo>
                  <a:pt x="9716107" y="8110475"/>
                </a:moveTo>
                <a:cubicBezTo>
                  <a:pt x="9704026" y="8092364"/>
                  <a:pt x="9690918" y="8115139"/>
                  <a:pt x="9678576" y="8120452"/>
                </a:cubicBezTo>
                <a:cubicBezTo>
                  <a:pt x="9690855" y="8130649"/>
                  <a:pt x="9703699" y="8118424"/>
                  <a:pt x="9716107" y="8110475"/>
                </a:cubicBezTo>
                <a:close/>
                <a:moveTo>
                  <a:pt x="8810087" y="10161292"/>
                </a:moveTo>
                <a:cubicBezTo>
                  <a:pt x="8800326" y="10149654"/>
                  <a:pt x="8810087" y="10161292"/>
                  <a:pt x="8810087" y="10161292"/>
                </a:cubicBezTo>
                <a:close/>
                <a:moveTo>
                  <a:pt x="11098918" y="4981472"/>
                </a:moveTo>
                <a:cubicBezTo>
                  <a:pt x="11112906" y="4941734"/>
                  <a:pt x="11097568" y="4922203"/>
                  <a:pt x="11100710" y="4882775"/>
                </a:cubicBezTo>
                <a:cubicBezTo>
                  <a:pt x="11104133" y="4888879"/>
                  <a:pt x="11107546" y="4890387"/>
                  <a:pt x="11112886" y="4884073"/>
                </a:cubicBezTo>
                <a:cubicBezTo>
                  <a:pt x="11106814" y="4879349"/>
                  <a:pt x="11115935" y="4869094"/>
                  <a:pt x="11103521" y="4867180"/>
                </a:cubicBezTo>
                <a:cubicBezTo>
                  <a:pt x="11097359" y="4864968"/>
                  <a:pt x="11097476" y="4876245"/>
                  <a:pt x="11091979" y="4874835"/>
                </a:cubicBezTo>
                <a:cubicBezTo>
                  <a:pt x="11090254" y="4864890"/>
                  <a:pt x="11089760" y="4854467"/>
                  <a:pt x="11073884" y="4850004"/>
                </a:cubicBezTo>
                <a:cubicBezTo>
                  <a:pt x="11063937" y="4873670"/>
                  <a:pt x="11085759" y="4866985"/>
                  <a:pt x="11082531" y="4886987"/>
                </a:cubicBezTo>
                <a:cubicBezTo>
                  <a:pt x="11068039" y="4911706"/>
                  <a:pt x="11096931" y="4935186"/>
                  <a:pt x="11083840" y="4949810"/>
                </a:cubicBezTo>
                <a:cubicBezTo>
                  <a:pt x="11075347" y="4942486"/>
                  <a:pt x="11081432" y="4929869"/>
                  <a:pt x="11070478" y="4923498"/>
                </a:cubicBezTo>
                <a:cubicBezTo>
                  <a:pt x="11064155" y="4935500"/>
                  <a:pt x="11075060" y="4940828"/>
                  <a:pt x="11069967" y="4952354"/>
                </a:cubicBezTo>
                <a:cubicBezTo>
                  <a:pt x="11065463" y="4949854"/>
                  <a:pt x="11062148" y="4950429"/>
                  <a:pt x="11058219" y="4951244"/>
                </a:cubicBezTo>
                <a:cubicBezTo>
                  <a:pt x="11054490" y="4934291"/>
                  <a:pt x="11049343" y="4918241"/>
                  <a:pt x="11047460" y="4900573"/>
                </a:cubicBezTo>
                <a:cubicBezTo>
                  <a:pt x="11026869" y="4906781"/>
                  <a:pt x="11039874" y="4872731"/>
                  <a:pt x="11024254" y="4878074"/>
                </a:cubicBezTo>
                <a:cubicBezTo>
                  <a:pt x="11049321" y="4930987"/>
                  <a:pt x="11033843" y="4983330"/>
                  <a:pt x="11062036" y="5036093"/>
                </a:cubicBezTo>
                <a:cubicBezTo>
                  <a:pt x="11080466" y="5015155"/>
                  <a:pt x="11048964" y="4989502"/>
                  <a:pt x="11062027" y="4961090"/>
                </a:cubicBezTo>
                <a:cubicBezTo>
                  <a:pt x="11067781" y="4972306"/>
                  <a:pt x="11076611" y="4982330"/>
                  <a:pt x="11080519" y="4994261"/>
                </a:cubicBezTo>
                <a:cubicBezTo>
                  <a:pt x="11081542" y="4985019"/>
                  <a:pt x="11079413" y="4962139"/>
                  <a:pt x="11087461" y="4960083"/>
                </a:cubicBezTo>
                <a:cubicBezTo>
                  <a:pt x="11089087" y="4967944"/>
                  <a:pt x="11088678" y="4976947"/>
                  <a:pt x="11098918" y="4981472"/>
                </a:cubicBezTo>
                <a:close/>
                <a:moveTo>
                  <a:pt x="6988633" y="14285026"/>
                </a:moveTo>
                <a:cubicBezTo>
                  <a:pt x="6977948" y="14304563"/>
                  <a:pt x="6931105" y="14287478"/>
                  <a:pt x="6917510" y="14284568"/>
                </a:cubicBezTo>
                <a:cubicBezTo>
                  <a:pt x="6924330" y="14258679"/>
                  <a:pt x="6965497" y="14285127"/>
                  <a:pt x="6988633" y="14285026"/>
                </a:cubicBezTo>
                <a:close/>
                <a:moveTo>
                  <a:pt x="6738178" y="14854688"/>
                </a:moveTo>
                <a:cubicBezTo>
                  <a:pt x="6747247" y="14829406"/>
                  <a:pt x="6746669" y="14799287"/>
                  <a:pt x="6734053" y="14784013"/>
                </a:cubicBezTo>
                <a:cubicBezTo>
                  <a:pt x="6712708" y="14818484"/>
                  <a:pt x="6696198" y="14858155"/>
                  <a:pt x="6684421" y="14896343"/>
                </a:cubicBezTo>
                <a:cubicBezTo>
                  <a:pt x="6710393" y="14900416"/>
                  <a:pt x="6729109" y="14879971"/>
                  <a:pt x="6738178" y="14854688"/>
                </a:cubicBezTo>
                <a:close/>
                <a:moveTo>
                  <a:pt x="8436519" y="11014641"/>
                </a:moveTo>
                <a:cubicBezTo>
                  <a:pt x="8439439" y="11009789"/>
                  <a:pt x="8441210" y="11004428"/>
                  <a:pt x="8441249" y="10998305"/>
                </a:cubicBezTo>
                <a:cubicBezTo>
                  <a:pt x="8422893" y="11013879"/>
                  <a:pt x="8406757" y="11032598"/>
                  <a:pt x="8388047" y="11047868"/>
                </a:cubicBezTo>
                <a:cubicBezTo>
                  <a:pt x="8374015" y="11059319"/>
                  <a:pt x="8355464" y="11067567"/>
                  <a:pt x="8343668" y="11081553"/>
                </a:cubicBezTo>
                <a:lnTo>
                  <a:pt x="8341598" y="11085235"/>
                </a:lnTo>
                <a:lnTo>
                  <a:pt x="8334542" y="11097782"/>
                </a:lnTo>
                <a:cubicBezTo>
                  <a:pt x="8335397" y="11100366"/>
                  <a:pt x="8337519" y="11102195"/>
                  <a:pt x="8341418" y="11101247"/>
                </a:cubicBezTo>
                <a:lnTo>
                  <a:pt x="8362929" y="11082812"/>
                </a:lnTo>
                <a:lnTo>
                  <a:pt x="8368546" y="11077999"/>
                </a:lnTo>
                <a:cubicBezTo>
                  <a:pt x="8377233" y="11069173"/>
                  <a:pt x="8385794" y="11059777"/>
                  <a:pt x="8394923" y="11051332"/>
                </a:cubicBezTo>
                <a:cubicBezTo>
                  <a:pt x="8408653" y="11039158"/>
                  <a:pt x="8427759" y="11029194"/>
                  <a:pt x="8436519" y="11014641"/>
                </a:cubicBezTo>
                <a:close/>
                <a:moveTo>
                  <a:pt x="7915558" y="12198266"/>
                </a:moveTo>
                <a:cubicBezTo>
                  <a:pt x="7926892" y="12177965"/>
                  <a:pt x="7928306" y="12151901"/>
                  <a:pt x="7913047" y="12121295"/>
                </a:cubicBezTo>
                <a:cubicBezTo>
                  <a:pt x="7903402" y="12106186"/>
                  <a:pt x="7881942" y="12100603"/>
                  <a:pt x="7876406" y="12082181"/>
                </a:cubicBezTo>
                <a:lnTo>
                  <a:pt x="7878543" y="12062236"/>
                </a:lnTo>
                <a:cubicBezTo>
                  <a:pt x="7907890" y="12055528"/>
                  <a:pt x="7930444" y="12050907"/>
                  <a:pt x="7942640" y="12033446"/>
                </a:cubicBezTo>
                <a:cubicBezTo>
                  <a:pt x="7987529" y="11969287"/>
                  <a:pt x="7887552" y="11890546"/>
                  <a:pt x="7810694" y="11898263"/>
                </a:cubicBezTo>
                <a:cubicBezTo>
                  <a:pt x="7828691" y="11914267"/>
                  <a:pt x="7795134" y="11912079"/>
                  <a:pt x="7788141" y="11916021"/>
                </a:cubicBezTo>
                <a:cubicBezTo>
                  <a:pt x="7779011" y="11926772"/>
                  <a:pt x="7786353" y="11958993"/>
                  <a:pt x="7763915" y="11953775"/>
                </a:cubicBezTo>
                <a:cubicBezTo>
                  <a:pt x="7743598" y="11937522"/>
                  <a:pt x="7770907" y="11923558"/>
                  <a:pt x="7774337" y="11904689"/>
                </a:cubicBezTo>
                <a:cubicBezTo>
                  <a:pt x="7767393" y="11881894"/>
                  <a:pt x="7771701" y="11863589"/>
                  <a:pt x="7755742" y="11841705"/>
                </a:cubicBezTo>
                <a:cubicBezTo>
                  <a:pt x="7727603" y="11828368"/>
                  <a:pt x="7663637" y="11812132"/>
                  <a:pt x="7640587" y="11834528"/>
                </a:cubicBezTo>
                <a:cubicBezTo>
                  <a:pt x="7629039" y="11872232"/>
                  <a:pt x="7656846" y="11893040"/>
                  <a:pt x="7641236" y="11920457"/>
                </a:cubicBezTo>
                <a:cubicBezTo>
                  <a:pt x="7647501" y="11927696"/>
                  <a:pt x="7672043" y="11943932"/>
                  <a:pt x="7657958" y="11952744"/>
                </a:cubicBezTo>
                <a:cubicBezTo>
                  <a:pt x="7626174" y="11955908"/>
                  <a:pt x="7628245" y="11919064"/>
                  <a:pt x="7606519" y="11911576"/>
                </a:cubicBezTo>
                <a:cubicBezTo>
                  <a:pt x="7535925" y="11887122"/>
                  <a:pt x="7483049" y="11977638"/>
                  <a:pt x="7482007" y="12039926"/>
                </a:cubicBezTo>
                <a:cubicBezTo>
                  <a:pt x="7499971" y="12060618"/>
                  <a:pt x="7528275" y="12063650"/>
                  <a:pt x="7543786" y="12076572"/>
                </a:cubicBezTo>
                <a:cubicBezTo>
                  <a:pt x="7543390" y="12106557"/>
                  <a:pt x="7511141" y="12096533"/>
                  <a:pt x="7490444" y="12101354"/>
                </a:cubicBezTo>
                <a:cubicBezTo>
                  <a:pt x="7458431" y="12163607"/>
                  <a:pt x="7476546" y="12248592"/>
                  <a:pt x="7522367" y="12276491"/>
                </a:cubicBezTo>
                <a:cubicBezTo>
                  <a:pt x="7537645" y="12269683"/>
                  <a:pt x="7568137" y="12265442"/>
                  <a:pt x="7577119" y="12282356"/>
                </a:cubicBezTo>
                <a:cubicBezTo>
                  <a:pt x="7567193" y="12300529"/>
                  <a:pt x="7543645" y="12301291"/>
                  <a:pt x="7537498" y="12323622"/>
                </a:cubicBezTo>
                <a:cubicBezTo>
                  <a:pt x="7553938" y="12349781"/>
                  <a:pt x="7560434" y="12363613"/>
                  <a:pt x="7588473" y="12364740"/>
                </a:cubicBezTo>
                <a:cubicBezTo>
                  <a:pt x="7611408" y="12365321"/>
                  <a:pt x="7636893" y="12320196"/>
                  <a:pt x="7661220" y="12347199"/>
                </a:cubicBezTo>
                <a:cubicBezTo>
                  <a:pt x="7651527" y="12371965"/>
                  <a:pt x="7641801" y="12388282"/>
                  <a:pt x="7654810" y="12407035"/>
                </a:cubicBezTo>
                <a:cubicBezTo>
                  <a:pt x="7712726" y="12392128"/>
                  <a:pt x="7752877" y="12354673"/>
                  <a:pt x="7759834" y="12276598"/>
                </a:cubicBezTo>
                <a:cubicBezTo>
                  <a:pt x="7754878" y="12248385"/>
                  <a:pt x="7696380" y="12220536"/>
                  <a:pt x="7728014" y="12192491"/>
                </a:cubicBezTo>
                <a:cubicBezTo>
                  <a:pt x="7758268" y="12268219"/>
                  <a:pt x="7881555" y="12259172"/>
                  <a:pt x="7915558" y="12198266"/>
                </a:cubicBezTo>
                <a:close/>
                <a:moveTo>
                  <a:pt x="11976570" y="3008417"/>
                </a:moveTo>
                <a:cubicBezTo>
                  <a:pt x="11966116" y="3025145"/>
                  <a:pt x="11925203" y="3017233"/>
                  <a:pt x="11908051" y="3004064"/>
                </a:cubicBezTo>
                <a:cubicBezTo>
                  <a:pt x="11915857" y="2988707"/>
                  <a:pt x="11933384" y="2988319"/>
                  <a:pt x="11944812" y="2978628"/>
                </a:cubicBezTo>
                <a:cubicBezTo>
                  <a:pt x="11940865" y="2962145"/>
                  <a:pt x="11911142" y="2982049"/>
                  <a:pt x="11914148" y="2962538"/>
                </a:cubicBezTo>
                <a:cubicBezTo>
                  <a:pt x="11922860" y="2948598"/>
                  <a:pt x="11973801" y="2965007"/>
                  <a:pt x="11970402" y="2980786"/>
                </a:cubicBezTo>
                <a:cubicBezTo>
                  <a:pt x="11966200" y="2997227"/>
                  <a:pt x="11947648" y="2989539"/>
                  <a:pt x="11939773" y="2999274"/>
                </a:cubicBezTo>
                <a:cubicBezTo>
                  <a:pt x="11944181" y="3012404"/>
                  <a:pt x="11969497" y="2992077"/>
                  <a:pt x="11976570" y="3008417"/>
                </a:cubicBezTo>
                <a:close/>
                <a:moveTo>
                  <a:pt x="8512375" y="10852151"/>
                </a:moveTo>
                <a:cubicBezTo>
                  <a:pt x="8514265" y="10797759"/>
                  <a:pt x="8510481" y="10769256"/>
                  <a:pt x="8505466" y="10724303"/>
                </a:cubicBezTo>
                <a:cubicBezTo>
                  <a:pt x="8491795" y="10727293"/>
                  <a:pt x="8493829" y="10745669"/>
                  <a:pt x="8487682" y="10756376"/>
                </a:cubicBezTo>
                <a:cubicBezTo>
                  <a:pt x="8494410" y="10757866"/>
                  <a:pt x="8502965" y="10757237"/>
                  <a:pt x="8502033" y="10766899"/>
                </a:cubicBezTo>
                <a:cubicBezTo>
                  <a:pt x="8499422" y="10780655"/>
                  <a:pt x="8491860" y="10790143"/>
                  <a:pt x="8484249" y="10798972"/>
                </a:cubicBezTo>
                <a:cubicBezTo>
                  <a:pt x="8498120" y="10820779"/>
                  <a:pt x="8467328" y="10829327"/>
                  <a:pt x="8476808" y="10845502"/>
                </a:cubicBezTo>
                <a:cubicBezTo>
                  <a:pt x="8481326" y="10839546"/>
                  <a:pt x="8494820" y="10825322"/>
                  <a:pt x="8502139" y="10834709"/>
                </a:cubicBezTo>
                <a:cubicBezTo>
                  <a:pt x="8494195" y="10856796"/>
                  <a:pt x="8470445" y="10862180"/>
                  <a:pt x="8462855" y="10884571"/>
                </a:cubicBezTo>
                <a:cubicBezTo>
                  <a:pt x="8482459" y="10876845"/>
                  <a:pt x="8493124" y="10860182"/>
                  <a:pt x="8512375" y="10852151"/>
                </a:cubicBezTo>
                <a:close/>
                <a:moveTo>
                  <a:pt x="10873942" y="5509113"/>
                </a:moveTo>
                <a:cubicBezTo>
                  <a:pt x="10876245" y="5500439"/>
                  <a:pt x="10876703" y="5492479"/>
                  <a:pt x="10871435" y="5487090"/>
                </a:cubicBezTo>
                <a:cubicBezTo>
                  <a:pt x="10866055" y="5496956"/>
                  <a:pt x="10862520" y="5506110"/>
                  <a:pt x="10873942" y="5509113"/>
                </a:cubicBezTo>
                <a:close/>
                <a:moveTo>
                  <a:pt x="10692803" y="5921029"/>
                </a:moveTo>
                <a:cubicBezTo>
                  <a:pt x="10687246" y="5918573"/>
                  <a:pt x="10693576" y="5911184"/>
                  <a:pt x="10685128" y="5909489"/>
                </a:cubicBezTo>
                <a:cubicBezTo>
                  <a:pt x="10678935" y="5915410"/>
                  <a:pt x="10687139" y="5929222"/>
                  <a:pt x="10692803" y="5921029"/>
                </a:cubicBezTo>
                <a:close/>
                <a:moveTo>
                  <a:pt x="10382920" y="6627819"/>
                </a:moveTo>
                <a:cubicBezTo>
                  <a:pt x="10375636" y="6645578"/>
                  <a:pt x="10366276" y="6662103"/>
                  <a:pt x="10355737" y="6675473"/>
                </a:cubicBezTo>
                <a:cubicBezTo>
                  <a:pt x="10308461" y="6679973"/>
                  <a:pt x="10317009" y="6635003"/>
                  <a:pt x="10330359" y="6581492"/>
                </a:cubicBezTo>
                <a:cubicBezTo>
                  <a:pt x="10331375" y="6576863"/>
                  <a:pt x="10327710" y="6571181"/>
                  <a:pt x="10329046" y="6564663"/>
                </a:cubicBezTo>
                <a:cubicBezTo>
                  <a:pt x="10331376" y="6557060"/>
                  <a:pt x="10338288" y="6556559"/>
                  <a:pt x="10339116" y="6552355"/>
                </a:cubicBezTo>
                <a:cubicBezTo>
                  <a:pt x="10340474" y="6542292"/>
                  <a:pt x="10335915" y="6531646"/>
                  <a:pt x="10339294" y="6523998"/>
                </a:cubicBezTo>
                <a:cubicBezTo>
                  <a:pt x="10346317" y="6505775"/>
                  <a:pt x="10361521" y="6491165"/>
                  <a:pt x="10368212" y="6486505"/>
                </a:cubicBezTo>
                <a:cubicBezTo>
                  <a:pt x="10407940" y="6510153"/>
                  <a:pt x="10404772" y="6574542"/>
                  <a:pt x="10382920" y="6627819"/>
                </a:cubicBezTo>
                <a:close/>
                <a:moveTo>
                  <a:pt x="9760852" y="8036356"/>
                </a:moveTo>
                <a:cubicBezTo>
                  <a:pt x="9757063" y="8029663"/>
                  <a:pt x="9764465" y="8023906"/>
                  <a:pt x="9753741" y="8017378"/>
                </a:cubicBezTo>
                <a:cubicBezTo>
                  <a:pt x="9747964" y="8024162"/>
                  <a:pt x="9744145" y="8031661"/>
                  <a:pt x="9747599" y="8038670"/>
                </a:cubicBezTo>
                <a:cubicBezTo>
                  <a:pt x="9752297" y="8035486"/>
                  <a:pt x="9756510" y="8038556"/>
                  <a:pt x="9760852" y="8036356"/>
                </a:cubicBezTo>
                <a:close/>
                <a:moveTo>
                  <a:pt x="9627425" y="8339080"/>
                </a:moveTo>
                <a:cubicBezTo>
                  <a:pt x="9625140" y="8347005"/>
                  <a:pt x="9622500" y="8354140"/>
                  <a:pt x="9615604" y="8361049"/>
                </a:cubicBezTo>
                <a:cubicBezTo>
                  <a:pt x="9568406" y="8369302"/>
                  <a:pt x="9522942" y="8314491"/>
                  <a:pt x="9565125" y="8272361"/>
                </a:cubicBezTo>
                <a:cubicBezTo>
                  <a:pt x="9594299" y="8264316"/>
                  <a:pt x="9630324" y="8284829"/>
                  <a:pt x="9637123" y="8312345"/>
                </a:cubicBezTo>
                <a:cubicBezTo>
                  <a:pt x="9631642" y="8322432"/>
                  <a:pt x="9629710" y="8331154"/>
                  <a:pt x="9627425" y="8339080"/>
                </a:cubicBezTo>
                <a:close/>
                <a:moveTo>
                  <a:pt x="8509096" y="10870257"/>
                </a:moveTo>
                <a:cubicBezTo>
                  <a:pt x="8495473" y="10873904"/>
                  <a:pt x="8482480" y="10890407"/>
                  <a:pt x="8469801" y="10902256"/>
                </a:cubicBezTo>
                <a:cubicBezTo>
                  <a:pt x="8461129" y="10910171"/>
                  <a:pt x="8432745" y="10928797"/>
                  <a:pt x="8444729" y="10934202"/>
                </a:cubicBezTo>
                <a:cubicBezTo>
                  <a:pt x="8461286" y="10907844"/>
                  <a:pt x="8501075" y="10904589"/>
                  <a:pt x="8509096" y="10870257"/>
                </a:cubicBezTo>
                <a:close/>
                <a:moveTo>
                  <a:pt x="11073888" y="5065820"/>
                </a:moveTo>
                <a:cubicBezTo>
                  <a:pt x="11079318" y="5056994"/>
                  <a:pt x="11076672" y="5036437"/>
                  <a:pt x="11067780" y="5042713"/>
                </a:cubicBezTo>
                <a:cubicBezTo>
                  <a:pt x="11074328" y="5048667"/>
                  <a:pt x="11057496" y="5063679"/>
                  <a:pt x="11073888" y="5065820"/>
                </a:cubicBezTo>
                <a:close/>
                <a:moveTo>
                  <a:pt x="10265312" y="6898397"/>
                </a:moveTo>
                <a:cubicBezTo>
                  <a:pt x="10266445" y="6883106"/>
                  <a:pt x="10261178" y="6869572"/>
                  <a:pt x="10250179" y="6858599"/>
                </a:cubicBezTo>
                <a:cubicBezTo>
                  <a:pt x="10246205" y="6875691"/>
                  <a:pt x="10255545" y="6886950"/>
                  <a:pt x="10265312" y="6898397"/>
                </a:cubicBezTo>
                <a:close/>
                <a:moveTo>
                  <a:pt x="10966775" y="5317478"/>
                </a:moveTo>
                <a:cubicBezTo>
                  <a:pt x="10994145" y="5264766"/>
                  <a:pt x="10959036" y="5211499"/>
                  <a:pt x="10967687" y="5156139"/>
                </a:cubicBezTo>
                <a:cubicBezTo>
                  <a:pt x="10961229" y="5147673"/>
                  <a:pt x="10955840" y="5152945"/>
                  <a:pt x="10955116" y="5146503"/>
                </a:cubicBezTo>
                <a:cubicBezTo>
                  <a:pt x="10953701" y="5125469"/>
                  <a:pt x="10958200" y="5101437"/>
                  <a:pt x="10935627" y="5087892"/>
                </a:cubicBezTo>
                <a:cubicBezTo>
                  <a:pt x="10933314" y="5091972"/>
                  <a:pt x="10931716" y="5097899"/>
                  <a:pt x="10927499" y="5097056"/>
                </a:cubicBezTo>
                <a:lnTo>
                  <a:pt x="10920077" y="5041924"/>
                </a:lnTo>
                <a:lnTo>
                  <a:pt x="10919758" y="5039554"/>
                </a:lnTo>
                <a:lnTo>
                  <a:pt x="10919610" y="5042227"/>
                </a:lnTo>
                <a:lnTo>
                  <a:pt x="10917158" y="5086555"/>
                </a:lnTo>
                <a:cubicBezTo>
                  <a:pt x="10919691" y="5100876"/>
                  <a:pt x="10925685" y="5113856"/>
                  <a:pt x="10935323" y="5125513"/>
                </a:cubicBezTo>
                <a:cubicBezTo>
                  <a:pt x="10931057" y="5123627"/>
                  <a:pt x="10926840" y="5122784"/>
                  <a:pt x="10925668" y="5128899"/>
                </a:cubicBezTo>
                <a:cubicBezTo>
                  <a:pt x="10951582" y="5155656"/>
                  <a:pt x="10927849" y="5201291"/>
                  <a:pt x="10962377" y="5224710"/>
                </a:cubicBezTo>
                <a:cubicBezTo>
                  <a:pt x="10957591" y="5247085"/>
                  <a:pt x="10965783" y="5270093"/>
                  <a:pt x="10965353" y="5291841"/>
                </a:cubicBezTo>
                <a:cubicBezTo>
                  <a:pt x="10965749" y="5300179"/>
                  <a:pt x="10954590" y="5311583"/>
                  <a:pt x="10966775" y="5317478"/>
                </a:cubicBezTo>
                <a:close/>
                <a:moveTo>
                  <a:pt x="10999030" y="5244476"/>
                </a:moveTo>
                <a:cubicBezTo>
                  <a:pt x="11005972" y="5210299"/>
                  <a:pt x="10990952" y="5184275"/>
                  <a:pt x="10989707" y="5153623"/>
                </a:cubicBezTo>
                <a:cubicBezTo>
                  <a:pt x="10995402" y="5159201"/>
                  <a:pt x="11012549" y="5159634"/>
                  <a:pt x="11003153" y="5150891"/>
                </a:cubicBezTo>
                <a:cubicBezTo>
                  <a:pt x="10997576" y="5156590"/>
                  <a:pt x="10997867" y="5136310"/>
                  <a:pt x="10995109" y="5131011"/>
                </a:cubicBezTo>
                <a:cubicBezTo>
                  <a:pt x="10999753" y="5132042"/>
                  <a:pt x="11004734" y="5135773"/>
                  <a:pt x="11007284" y="5132308"/>
                </a:cubicBezTo>
                <a:cubicBezTo>
                  <a:pt x="11005102" y="5130324"/>
                  <a:pt x="11004338" y="5127436"/>
                  <a:pt x="11007077" y="5123544"/>
                </a:cubicBezTo>
                <a:cubicBezTo>
                  <a:pt x="10997125" y="5120676"/>
                  <a:pt x="10990981" y="5127656"/>
                  <a:pt x="10985264" y="5134824"/>
                </a:cubicBezTo>
                <a:cubicBezTo>
                  <a:pt x="10983378" y="5139092"/>
                  <a:pt x="10990156" y="5141067"/>
                  <a:pt x="10989073" y="5144670"/>
                </a:cubicBezTo>
                <a:cubicBezTo>
                  <a:pt x="10967530" y="5148416"/>
                  <a:pt x="10984166" y="5177706"/>
                  <a:pt x="10986574" y="5197647"/>
                </a:cubicBezTo>
                <a:cubicBezTo>
                  <a:pt x="10988883" y="5215504"/>
                  <a:pt x="10982300" y="5239635"/>
                  <a:pt x="10999030" y="5244476"/>
                </a:cubicBezTo>
                <a:close/>
                <a:moveTo>
                  <a:pt x="10867207" y="5552057"/>
                </a:moveTo>
                <a:cubicBezTo>
                  <a:pt x="10844930" y="5544767"/>
                  <a:pt x="10820900" y="5535675"/>
                  <a:pt x="10814042" y="5540808"/>
                </a:cubicBezTo>
                <a:cubicBezTo>
                  <a:pt x="10817443" y="5559657"/>
                  <a:pt x="10859376" y="5567472"/>
                  <a:pt x="10867207" y="5552057"/>
                </a:cubicBezTo>
                <a:close/>
                <a:moveTo>
                  <a:pt x="11151254" y="4909189"/>
                </a:moveTo>
                <a:cubicBezTo>
                  <a:pt x="11152803" y="4902220"/>
                  <a:pt x="11156575" y="4893683"/>
                  <a:pt x="11147238" y="4890578"/>
                </a:cubicBezTo>
                <a:cubicBezTo>
                  <a:pt x="11145312" y="4898400"/>
                  <a:pt x="11141728" y="4906511"/>
                  <a:pt x="11151254" y="4909189"/>
                </a:cubicBezTo>
                <a:close/>
                <a:moveTo>
                  <a:pt x="6758256" y="14854946"/>
                </a:moveTo>
                <a:cubicBezTo>
                  <a:pt x="6745248" y="14893611"/>
                  <a:pt x="6722043" y="14919603"/>
                  <a:pt x="6691277" y="14922345"/>
                </a:cubicBezTo>
                <a:cubicBezTo>
                  <a:pt x="6653270" y="14926481"/>
                  <a:pt x="6612404" y="14887495"/>
                  <a:pt x="6582533" y="14855919"/>
                </a:cubicBezTo>
                <a:cubicBezTo>
                  <a:pt x="6531372" y="14864453"/>
                  <a:pt x="6428699" y="14900767"/>
                  <a:pt x="6403113" y="14822588"/>
                </a:cubicBezTo>
                <a:cubicBezTo>
                  <a:pt x="6384417" y="14824536"/>
                  <a:pt x="6359787" y="14815696"/>
                  <a:pt x="6343432" y="14800812"/>
                </a:cubicBezTo>
                <a:cubicBezTo>
                  <a:pt x="6334283" y="14792687"/>
                  <a:pt x="6339281" y="14779069"/>
                  <a:pt x="6339546" y="14766935"/>
                </a:cubicBezTo>
                <a:cubicBezTo>
                  <a:pt x="6223030" y="14695033"/>
                  <a:pt x="6109436" y="14614212"/>
                  <a:pt x="6004927" y="14531281"/>
                </a:cubicBezTo>
                <a:cubicBezTo>
                  <a:pt x="5952222" y="14489105"/>
                  <a:pt x="5892835" y="14442446"/>
                  <a:pt x="5910917" y="14378456"/>
                </a:cubicBezTo>
                <a:cubicBezTo>
                  <a:pt x="5928622" y="14315320"/>
                  <a:pt x="6014933" y="14228386"/>
                  <a:pt x="6054828" y="14219978"/>
                </a:cubicBezTo>
                <a:cubicBezTo>
                  <a:pt x="6075935" y="14216032"/>
                  <a:pt x="6114348" y="14229430"/>
                  <a:pt x="6149028" y="14247817"/>
                </a:cubicBezTo>
                <a:cubicBezTo>
                  <a:pt x="6281354" y="14318536"/>
                  <a:pt x="6429013" y="14449121"/>
                  <a:pt x="6528861" y="14517231"/>
                </a:cubicBezTo>
                <a:cubicBezTo>
                  <a:pt x="6590436" y="14508192"/>
                  <a:pt x="6591301" y="14580044"/>
                  <a:pt x="6647215" y="14583819"/>
                </a:cubicBezTo>
                <a:cubicBezTo>
                  <a:pt x="6666351" y="14622393"/>
                  <a:pt x="6659843" y="14670566"/>
                  <a:pt x="6662988" y="14715348"/>
                </a:cubicBezTo>
                <a:cubicBezTo>
                  <a:pt x="6691245" y="14743659"/>
                  <a:pt x="6727323" y="14747347"/>
                  <a:pt x="6746382" y="14766489"/>
                </a:cubicBezTo>
                <a:cubicBezTo>
                  <a:pt x="6765868" y="14785819"/>
                  <a:pt x="6768481" y="14823730"/>
                  <a:pt x="6758256" y="14854946"/>
                </a:cubicBezTo>
                <a:close/>
                <a:moveTo>
                  <a:pt x="8454544" y="11017384"/>
                </a:moveTo>
                <a:cubicBezTo>
                  <a:pt x="8459379" y="11010702"/>
                  <a:pt x="8461610" y="11002929"/>
                  <a:pt x="8459115" y="10998316"/>
                </a:cubicBezTo>
                <a:cubicBezTo>
                  <a:pt x="8451298" y="11008814"/>
                  <a:pt x="8441457" y="11018801"/>
                  <a:pt x="8434347" y="11029909"/>
                </a:cubicBezTo>
                <a:cubicBezTo>
                  <a:pt x="8442269" y="11029658"/>
                  <a:pt x="8449708" y="11024066"/>
                  <a:pt x="8454544" y="11017384"/>
                </a:cubicBezTo>
                <a:close/>
                <a:moveTo>
                  <a:pt x="11936589" y="3137812"/>
                </a:moveTo>
                <a:cubicBezTo>
                  <a:pt x="11943722" y="3125134"/>
                  <a:pt x="11934001" y="3122882"/>
                  <a:pt x="11923475" y="3121295"/>
                </a:cubicBezTo>
                <a:cubicBezTo>
                  <a:pt x="11919371" y="3131737"/>
                  <a:pt x="11929093" y="3133990"/>
                  <a:pt x="11936589" y="3137812"/>
                </a:cubicBezTo>
                <a:close/>
                <a:moveTo>
                  <a:pt x="8824887" y="10185761"/>
                </a:moveTo>
                <a:cubicBezTo>
                  <a:pt x="8801320" y="10190797"/>
                  <a:pt x="8796086" y="10203645"/>
                  <a:pt x="8765965" y="10187844"/>
                </a:cubicBezTo>
                <a:cubicBezTo>
                  <a:pt x="8729228" y="10280105"/>
                  <a:pt x="8596596" y="10323319"/>
                  <a:pt x="8522576" y="10243939"/>
                </a:cubicBezTo>
                <a:cubicBezTo>
                  <a:pt x="8490032" y="10208883"/>
                  <a:pt x="8477070" y="10153203"/>
                  <a:pt x="8484878" y="10092363"/>
                </a:cubicBezTo>
                <a:cubicBezTo>
                  <a:pt x="8415703" y="10051494"/>
                  <a:pt x="8375774" y="9993228"/>
                  <a:pt x="8341601" y="9931479"/>
                </a:cubicBezTo>
                <a:cubicBezTo>
                  <a:pt x="8314373" y="9924211"/>
                  <a:pt x="8283780" y="9919131"/>
                  <a:pt x="8263726" y="9907975"/>
                </a:cubicBezTo>
                <a:cubicBezTo>
                  <a:pt x="8243330" y="9936503"/>
                  <a:pt x="8225059" y="9969794"/>
                  <a:pt x="8174171" y="9948411"/>
                </a:cubicBezTo>
                <a:cubicBezTo>
                  <a:pt x="8143006" y="9998883"/>
                  <a:pt x="8074185" y="9981849"/>
                  <a:pt x="8079120" y="9912009"/>
                </a:cubicBezTo>
                <a:cubicBezTo>
                  <a:pt x="8080467" y="9891986"/>
                  <a:pt x="8093002" y="9861711"/>
                  <a:pt x="8100028" y="9829327"/>
                </a:cubicBezTo>
                <a:cubicBezTo>
                  <a:pt x="8115016" y="9753858"/>
                  <a:pt x="8127340" y="9653985"/>
                  <a:pt x="8143809" y="9619214"/>
                </a:cubicBezTo>
                <a:cubicBezTo>
                  <a:pt x="8172060" y="9560673"/>
                  <a:pt x="8255681" y="9559676"/>
                  <a:pt x="8243033" y="9656265"/>
                </a:cubicBezTo>
                <a:cubicBezTo>
                  <a:pt x="8281323" y="9666821"/>
                  <a:pt x="8279828" y="9700849"/>
                  <a:pt x="8287413" y="9730139"/>
                </a:cubicBezTo>
                <a:cubicBezTo>
                  <a:pt x="8309838" y="9740465"/>
                  <a:pt x="8353110" y="9754509"/>
                  <a:pt x="8377931" y="9752797"/>
                </a:cubicBezTo>
                <a:cubicBezTo>
                  <a:pt x="8415361" y="9740429"/>
                  <a:pt x="8438558" y="9701283"/>
                  <a:pt x="8476878" y="9689889"/>
                </a:cubicBezTo>
                <a:cubicBezTo>
                  <a:pt x="8512361" y="9679304"/>
                  <a:pt x="8547978" y="9686940"/>
                  <a:pt x="8591035" y="9684628"/>
                </a:cubicBezTo>
                <a:cubicBezTo>
                  <a:pt x="8611384" y="9582773"/>
                  <a:pt x="8704687" y="9542035"/>
                  <a:pt x="8786552" y="9570384"/>
                </a:cubicBezTo>
                <a:cubicBezTo>
                  <a:pt x="8861953" y="9597049"/>
                  <a:pt x="8871095" y="9675913"/>
                  <a:pt x="8885957" y="9741485"/>
                </a:cubicBezTo>
                <a:cubicBezTo>
                  <a:pt x="8905571" y="9741412"/>
                  <a:pt x="8928462" y="9751759"/>
                  <a:pt x="8937593" y="9767105"/>
                </a:cubicBezTo>
                <a:cubicBezTo>
                  <a:pt x="8904754" y="9887560"/>
                  <a:pt x="8852671" y="10042199"/>
                  <a:pt x="8824887" y="10185761"/>
                </a:cubicBezTo>
                <a:close/>
                <a:moveTo>
                  <a:pt x="8489477" y="10948612"/>
                </a:moveTo>
                <a:cubicBezTo>
                  <a:pt x="8493818" y="10936963"/>
                  <a:pt x="8496908" y="10924082"/>
                  <a:pt x="8498129" y="10909437"/>
                </a:cubicBezTo>
                <a:cubicBezTo>
                  <a:pt x="8485921" y="10914304"/>
                  <a:pt x="8473644" y="10927115"/>
                  <a:pt x="8462841" y="10937503"/>
                </a:cubicBezTo>
                <a:lnTo>
                  <a:pt x="8459170" y="10941189"/>
                </a:lnTo>
                <a:lnTo>
                  <a:pt x="8445646" y="10954770"/>
                </a:lnTo>
                <a:cubicBezTo>
                  <a:pt x="8440356" y="10960906"/>
                  <a:pt x="8436609" y="10967219"/>
                  <a:pt x="8437710" y="10973092"/>
                </a:cubicBezTo>
                <a:lnTo>
                  <a:pt x="8453228" y="10959303"/>
                </a:lnTo>
                <a:lnTo>
                  <a:pt x="8456480" y="10956413"/>
                </a:lnTo>
                <a:cubicBezTo>
                  <a:pt x="8462496" y="10950595"/>
                  <a:pt x="8469403" y="10945621"/>
                  <a:pt x="8480590" y="10944800"/>
                </a:cubicBezTo>
                <a:cubicBezTo>
                  <a:pt x="8486928" y="10963190"/>
                  <a:pt x="8459691" y="10966184"/>
                  <a:pt x="8473326" y="10980400"/>
                </a:cubicBezTo>
                <a:cubicBezTo>
                  <a:pt x="8479547" y="10970680"/>
                  <a:pt x="8485137" y="10960262"/>
                  <a:pt x="8489477" y="10948612"/>
                </a:cubicBezTo>
                <a:close/>
                <a:moveTo>
                  <a:pt x="9867546" y="7833462"/>
                </a:moveTo>
                <a:cubicBezTo>
                  <a:pt x="9868310" y="7826400"/>
                  <a:pt x="9858573" y="7820098"/>
                  <a:pt x="9852160" y="7829098"/>
                </a:cubicBezTo>
                <a:lnTo>
                  <a:pt x="9862765" y="7840246"/>
                </a:lnTo>
                <a:cubicBezTo>
                  <a:pt x="9865869" y="7838255"/>
                  <a:pt x="9867292" y="7835814"/>
                  <a:pt x="9867546" y="7833462"/>
                </a:cubicBezTo>
                <a:close/>
                <a:moveTo>
                  <a:pt x="10949718" y="5384935"/>
                </a:moveTo>
                <a:cubicBezTo>
                  <a:pt x="10951753" y="5383793"/>
                  <a:pt x="10952351" y="5380997"/>
                  <a:pt x="10952304" y="5378362"/>
                </a:cubicBezTo>
                <a:lnTo>
                  <a:pt x="10952091" y="5377431"/>
                </a:lnTo>
                <a:lnTo>
                  <a:pt x="10951019" y="5372756"/>
                </a:lnTo>
                <a:cubicBezTo>
                  <a:pt x="10945325" y="5367178"/>
                  <a:pt x="10942751" y="5371271"/>
                  <a:pt x="10942726" y="5376233"/>
                </a:cubicBezTo>
                <a:lnTo>
                  <a:pt x="10943367" y="5377030"/>
                </a:lnTo>
                <a:close/>
                <a:moveTo>
                  <a:pt x="11058734" y="5138205"/>
                </a:moveTo>
                <a:cubicBezTo>
                  <a:pt x="11041183" y="5124838"/>
                  <a:pt x="11060120" y="5096981"/>
                  <a:pt x="11045456" y="5082849"/>
                </a:cubicBezTo>
                <a:cubicBezTo>
                  <a:pt x="11026500" y="5101514"/>
                  <a:pt x="11041003" y="5129860"/>
                  <a:pt x="11050606" y="5147368"/>
                </a:cubicBezTo>
                <a:cubicBezTo>
                  <a:pt x="11052254" y="5142484"/>
                  <a:pt x="11055469" y="5139823"/>
                  <a:pt x="11058734" y="5138205"/>
                </a:cubicBezTo>
                <a:close/>
                <a:moveTo>
                  <a:pt x="10724890" y="5899220"/>
                </a:moveTo>
                <a:cubicBezTo>
                  <a:pt x="10707449" y="5932601"/>
                  <a:pt x="10680477" y="5959766"/>
                  <a:pt x="10651878" y="5965083"/>
                </a:cubicBezTo>
                <a:cubicBezTo>
                  <a:pt x="10623485" y="5970364"/>
                  <a:pt x="10591901" y="5957428"/>
                  <a:pt x="10576409" y="5948546"/>
                </a:cubicBezTo>
                <a:cubicBezTo>
                  <a:pt x="10498283" y="5903330"/>
                  <a:pt x="10518056" y="5803072"/>
                  <a:pt x="10456485" y="5758551"/>
                </a:cubicBezTo>
                <a:cubicBezTo>
                  <a:pt x="10442236" y="5766515"/>
                  <a:pt x="10452659" y="5791494"/>
                  <a:pt x="10441861" y="5810151"/>
                </a:cubicBezTo>
                <a:cubicBezTo>
                  <a:pt x="10434742" y="5822795"/>
                  <a:pt x="10410569" y="5841655"/>
                  <a:pt x="10404396" y="5839437"/>
                </a:cubicBezTo>
                <a:cubicBezTo>
                  <a:pt x="10397367" y="5836840"/>
                  <a:pt x="10390984" y="5800405"/>
                  <a:pt x="10391620" y="5792027"/>
                </a:cubicBezTo>
                <a:cubicBezTo>
                  <a:pt x="10394300" y="5757050"/>
                  <a:pt x="10426472" y="5705053"/>
                  <a:pt x="10418547" y="5675577"/>
                </a:cubicBezTo>
                <a:cubicBezTo>
                  <a:pt x="10432797" y="5667611"/>
                  <a:pt x="10442312" y="5648387"/>
                  <a:pt x="10457518" y="5642883"/>
                </a:cubicBezTo>
                <a:cubicBezTo>
                  <a:pt x="10536830" y="5673851"/>
                  <a:pt x="10536177" y="5775936"/>
                  <a:pt x="10570603" y="5829855"/>
                </a:cubicBezTo>
                <a:cubicBezTo>
                  <a:pt x="10573799" y="5835342"/>
                  <a:pt x="10585291" y="5839401"/>
                  <a:pt x="10591958" y="5847440"/>
                </a:cubicBezTo>
                <a:cubicBezTo>
                  <a:pt x="10601959" y="5859498"/>
                  <a:pt x="10619135" y="5890008"/>
                  <a:pt x="10653920" y="5895700"/>
                </a:cubicBezTo>
                <a:cubicBezTo>
                  <a:pt x="10691647" y="5901673"/>
                  <a:pt x="10700286" y="5847429"/>
                  <a:pt x="10685282" y="5814314"/>
                </a:cubicBezTo>
                <a:cubicBezTo>
                  <a:pt x="10681215" y="5803859"/>
                  <a:pt x="10648593" y="5778239"/>
                  <a:pt x="10654327" y="5762947"/>
                </a:cubicBezTo>
                <a:cubicBezTo>
                  <a:pt x="10657991" y="5752342"/>
                  <a:pt x="10680790" y="5748155"/>
                  <a:pt x="10696079" y="5752872"/>
                </a:cubicBezTo>
                <a:cubicBezTo>
                  <a:pt x="10756551" y="5770680"/>
                  <a:pt x="10753958" y="5843584"/>
                  <a:pt x="10724890" y="5899220"/>
                </a:cubicBezTo>
                <a:close/>
                <a:moveTo>
                  <a:pt x="10487699" y="6442712"/>
                </a:moveTo>
                <a:cubicBezTo>
                  <a:pt x="10469981" y="6438976"/>
                  <a:pt x="10442171" y="6429247"/>
                  <a:pt x="10428852" y="6416711"/>
                </a:cubicBezTo>
                <a:cubicBezTo>
                  <a:pt x="10424130" y="6436624"/>
                  <a:pt x="10476251" y="6461699"/>
                  <a:pt x="10487699" y="6442712"/>
                </a:cubicBezTo>
                <a:close/>
                <a:moveTo>
                  <a:pt x="12042305" y="2925115"/>
                </a:moveTo>
                <a:cubicBezTo>
                  <a:pt x="12043010" y="2922363"/>
                  <a:pt x="12043527" y="2920038"/>
                  <a:pt x="12044233" y="2917286"/>
                </a:cubicBezTo>
                <a:cubicBezTo>
                  <a:pt x="12041483" y="2916581"/>
                  <a:pt x="12038921" y="2915450"/>
                  <a:pt x="12035982" y="2915172"/>
                </a:cubicBezTo>
                <a:cubicBezTo>
                  <a:pt x="12035276" y="2917924"/>
                  <a:pt x="12034759" y="2920249"/>
                  <a:pt x="12034053" y="2923001"/>
                </a:cubicBezTo>
                <a:cubicBezTo>
                  <a:pt x="12036615" y="2924133"/>
                  <a:pt x="12039365" y="2924838"/>
                  <a:pt x="12042305" y="2925115"/>
                </a:cubicBezTo>
                <a:close/>
                <a:moveTo>
                  <a:pt x="10912218" y="5488273"/>
                </a:moveTo>
                <a:cubicBezTo>
                  <a:pt x="10907579" y="5465302"/>
                  <a:pt x="10920971" y="5434993"/>
                  <a:pt x="10901991" y="5417933"/>
                </a:cubicBezTo>
                <a:cubicBezTo>
                  <a:pt x="10901610" y="5440724"/>
                  <a:pt x="10890279" y="5483680"/>
                  <a:pt x="10912218" y="5488273"/>
                </a:cubicBezTo>
                <a:close/>
                <a:moveTo>
                  <a:pt x="11136100" y="4981574"/>
                </a:moveTo>
                <a:cubicBezTo>
                  <a:pt x="11141390" y="4974217"/>
                  <a:pt x="11136808" y="4956887"/>
                  <a:pt x="11126735" y="4964681"/>
                </a:cubicBezTo>
                <a:cubicBezTo>
                  <a:pt x="11130625" y="4967420"/>
                  <a:pt x="11128123" y="4971927"/>
                  <a:pt x="11125860" y="4977050"/>
                </a:cubicBezTo>
                <a:close/>
                <a:moveTo>
                  <a:pt x="11127327" y="5005758"/>
                </a:moveTo>
                <a:cubicBezTo>
                  <a:pt x="11128744" y="5003706"/>
                  <a:pt x="11129533" y="5001631"/>
                  <a:pt x="11130064" y="4995234"/>
                </a:cubicBezTo>
                <a:cubicBezTo>
                  <a:pt x="11111103" y="4987366"/>
                  <a:pt x="11136741" y="4946653"/>
                  <a:pt x="11107764" y="4952218"/>
                </a:cubicBezTo>
                <a:cubicBezTo>
                  <a:pt x="11115809" y="4972099"/>
                  <a:pt x="11114009" y="4995793"/>
                  <a:pt x="11120823" y="5016150"/>
                </a:cubicBezTo>
                <a:cubicBezTo>
                  <a:pt x="11123865" y="5009841"/>
                  <a:pt x="11125910" y="5007811"/>
                  <a:pt x="11127327" y="5005758"/>
                </a:cubicBezTo>
                <a:close/>
                <a:moveTo>
                  <a:pt x="8496281" y="10960932"/>
                </a:moveTo>
                <a:cubicBezTo>
                  <a:pt x="8485416" y="10987781"/>
                  <a:pt x="8471812" y="11013261"/>
                  <a:pt x="8455740" y="11037269"/>
                </a:cubicBezTo>
                <a:cubicBezTo>
                  <a:pt x="8437003" y="11065442"/>
                  <a:pt x="8411232" y="11092477"/>
                  <a:pt x="8387741" y="11119015"/>
                </a:cubicBezTo>
                <a:cubicBezTo>
                  <a:pt x="8365212" y="11145151"/>
                  <a:pt x="8332869" y="11168369"/>
                  <a:pt x="8320153" y="11197422"/>
                </a:cubicBezTo>
                <a:cubicBezTo>
                  <a:pt x="8311148" y="11218595"/>
                  <a:pt x="8308755" y="11248544"/>
                  <a:pt x="8302579" y="11272155"/>
                </a:cubicBezTo>
                <a:cubicBezTo>
                  <a:pt x="8270483" y="11391622"/>
                  <a:pt x="8226060" y="11501077"/>
                  <a:pt x="8167235" y="11599352"/>
                </a:cubicBezTo>
                <a:cubicBezTo>
                  <a:pt x="8141938" y="11641571"/>
                  <a:pt x="8112554" y="11677803"/>
                  <a:pt x="8092512" y="11723937"/>
                </a:cubicBezTo>
                <a:cubicBezTo>
                  <a:pt x="8087905" y="11724275"/>
                  <a:pt x="8085833" y="11723104"/>
                  <a:pt x="8085282" y="11720167"/>
                </a:cubicBezTo>
                <a:cubicBezTo>
                  <a:pt x="8050440" y="11683361"/>
                  <a:pt x="8030299" y="11635218"/>
                  <a:pt x="8003323" y="11588571"/>
                </a:cubicBezTo>
                <a:cubicBezTo>
                  <a:pt x="7994953" y="11573969"/>
                  <a:pt x="7982379" y="11560667"/>
                  <a:pt x="7974972" y="11545664"/>
                </a:cubicBezTo>
                <a:cubicBezTo>
                  <a:pt x="7925380" y="11448741"/>
                  <a:pt x="7916429" y="11328982"/>
                  <a:pt x="7900268" y="11196850"/>
                </a:cubicBezTo>
                <a:cubicBezTo>
                  <a:pt x="7884875" y="11176810"/>
                  <a:pt x="7859395" y="11163464"/>
                  <a:pt x="7839699" y="11143409"/>
                </a:cubicBezTo>
                <a:cubicBezTo>
                  <a:pt x="7822126" y="11125182"/>
                  <a:pt x="7806035" y="11100230"/>
                  <a:pt x="7789885" y="11078922"/>
                </a:cubicBezTo>
                <a:cubicBezTo>
                  <a:pt x="7774845" y="11059186"/>
                  <a:pt x="7757487" y="11034989"/>
                  <a:pt x="7743468" y="11011208"/>
                </a:cubicBezTo>
                <a:cubicBezTo>
                  <a:pt x="7714675" y="10962378"/>
                  <a:pt x="7699396" y="10912886"/>
                  <a:pt x="7686640" y="10844022"/>
                </a:cubicBezTo>
                <a:cubicBezTo>
                  <a:pt x="7681638" y="10816932"/>
                  <a:pt x="7670024" y="10781065"/>
                  <a:pt x="7686876" y="10758654"/>
                </a:cubicBezTo>
                <a:cubicBezTo>
                  <a:pt x="7702769" y="10758810"/>
                  <a:pt x="7702427" y="10776368"/>
                  <a:pt x="7704167" y="10790796"/>
                </a:cubicBezTo>
                <a:cubicBezTo>
                  <a:pt x="7751564" y="10849506"/>
                  <a:pt x="7811239" y="10895404"/>
                  <a:pt x="7882276" y="10929551"/>
                </a:cubicBezTo>
                <a:cubicBezTo>
                  <a:pt x="7890494" y="10804892"/>
                  <a:pt x="7882250" y="10685743"/>
                  <a:pt x="7889358" y="10559511"/>
                </a:cubicBezTo>
                <a:cubicBezTo>
                  <a:pt x="7922505" y="10538219"/>
                  <a:pt x="7968435" y="10550723"/>
                  <a:pt x="8010591" y="10552587"/>
                </a:cubicBezTo>
                <a:cubicBezTo>
                  <a:pt x="8045765" y="10553972"/>
                  <a:pt x="8081006" y="10547413"/>
                  <a:pt x="8114205" y="10548943"/>
                </a:cubicBezTo>
                <a:cubicBezTo>
                  <a:pt x="8192949" y="10553411"/>
                  <a:pt x="8275299" y="10575148"/>
                  <a:pt x="8349161" y="10567404"/>
                </a:cubicBezTo>
                <a:cubicBezTo>
                  <a:pt x="8351795" y="10682334"/>
                  <a:pt x="8345435" y="10814135"/>
                  <a:pt x="8337894" y="10930144"/>
                </a:cubicBezTo>
                <a:cubicBezTo>
                  <a:pt x="8357380" y="10929704"/>
                  <a:pt x="8366139" y="10905242"/>
                  <a:pt x="8377355" y="10891516"/>
                </a:cubicBezTo>
                <a:cubicBezTo>
                  <a:pt x="8389434" y="10876073"/>
                  <a:pt x="8401209" y="10860982"/>
                  <a:pt x="8412935" y="10845234"/>
                </a:cubicBezTo>
                <a:cubicBezTo>
                  <a:pt x="8435778" y="10814443"/>
                  <a:pt x="8463640" y="10779976"/>
                  <a:pt x="8476975" y="10745915"/>
                </a:cubicBezTo>
                <a:cubicBezTo>
                  <a:pt x="8486087" y="10721757"/>
                  <a:pt x="8480790" y="10690719"/>
                  <a:pt x="8512790" y="10685060"/>
                </a:cubicBezTo>
                <a:cubicBezTo>
                  <a:pt x="8536823" y="10787500"/>
                  <a:pt x="8528877" y="10880381"/>
                  <a:pt x="8496281" y="10960932"/>
                </a:cubicBezTo>
                <a:close/>
                <a:moveTo>
                  <a:pt x="9964153" y="7638843"/>
                </a:moveTo>
                <a:cubicBezTo>
                  <a:pt x="9972503" y="7634757"/>
                  <a:pt x="9966002" y="7617773"/>
                  <a:pt x="9959291" y="7622231"/>
                </a:cubicBezTo>
                <a:cubicBezTo>
                  <a:pt x="9964755" y="7627972"/>
                  <a:pt x="9955392" y="7633020"/>
                  <a:pt x="9964153" y="7638843"/>
                </a:cubicBezTo>
                <a:close/>
                <a:moveTo>
                  <a:pt x="11110675" y="5057584"/>
                </a:moveTo>
                <a:cubicBezTo>
                  <a:pt x="11110328" y="5050289"/>
                  <a:pt x="11119400" y="5038990"/>
                  <a:pt x="11107741" y="5035370"/>
                </a:cubicBezTo>
                <a:cubicBezTo>
                  <a:pt x="11104634" y="5044711"/>
                  <a:pt x="11100673" y="5053675"/>
                  <a:pt x="11110675" y="5057584"/>
                </a:cubicBezTo>
                <a:close/>
                <a:moveTo>
                  <a:pt x="7939310" y="12235361"/>
                </a:moveTo>
                <a:cubicBezTo>
                  <a:pt x="7917245" y="12273757"/>
                  <a:pt x="7877781" y="12299322"/>
                  <a:pt x="7824247" y="12288659"/>
                </a:cubicBezTo>
                <a:cubicBezTo>
                  <a:pt x="7798315" y="12351096"/>
                  <a:pt x="7782791" y="12425908"/>
                  <a:pt x="7726250" y="12449878"/>
                </a:cubicBezTo>
                <a:cubicBezTo>
                  <a:pt x="7691185" y="12444244"/>
                  <a:pt x="7645233" y="12448235"/>
                  <a:pt x="7632721" y="12424843"/>
                </a:cubicBezTo>
                <a:cubicBezTo>
                  <a:pt x="7613366" y="12443413"/>
                  <a:pt x="7545871" y="12433836"/>
                  <a:pt x="7522753" y="12413062"/>
                </a:cubicBezTo>
                <a:cubicBezTo>
                  <a:pt x="7493272" y="12385975"/>
                  <a:pt x="7511697" y="12341032"/>
                  <a:pt x="7499234" y="12304040"/>
                </a:cubicBezTo>
                <a:cubicBezTo>
                  <a:pt x="7497460" y="12285552"/>
                  <a:pt x="7483674" y="12304718"/>
                  <a:pt x="7475222" y="12291614"/>
                </a:cubicBezTo>
                <a:cubicBezTo>
                  <a:pt x="7451540" y="12232307"/>
                  <a:pt x="7403363" y="12143164"/>
                  <a:pt x="7453770" y="12066928"/>
                </a:cubicBezTo>
                <a:cubicBezTo>
                  <a:pt x="7453670" y="12041582"/>
                  <a:pt x="7432674" y="12022911"/>
                  <a:pt x="7430518" y="11999222"/>
                </a:cubicBezTo>
                <a:cubicBezTo>
                  <a:pt x="7423737" y="11913575"/>
                  <a:pt x="7485861" y="11841879"/>
                  <a:pt x="7563282" y="11846421"/>
                </a:cubicBezTo>
                <a:cubicBezTo>
                  <a:pt x="7589895" y="11825813"/>
                  <a:pt x="7585751" y="11794404"/>
                  <a:pt x="7616341" y="11776099"/>
                </a:cubicBezTo>
                <a:cubicBezTo>
                  <a:pt x="7685956" y="11735233"/>
                  <a:pt x="7794782" y="11783957"/>
                  <a:pt x="7804810" y="11856815"/>
                </a:cubicBezTo>
                <a:cubicBezTo>
                  <a:pt x="7949991" y="11859701"/>
                  <a:pt x="8053202" y="12000251"/>
                  <a:pt x="7949984" y="12105078"/>
                </a:cubicBezTo>
                <a:cubicBezTo>
                  <a:pt x="7966043" y="12145740"/>
                  <a:pt x="7961375" y="12196967"/>
                  <a:pt x="7939310" y="12235361"/>
                </a:cubicBezTo>
                <a:close/>
                <a:moveTo>
                  <a:pt x="10544697" y="6342550"/>
                </a:moveTo>
                <a:cubicBezTo>
                  <a:pt x="10536168" y="6338781"/>
                  <a:pt x="10536010" y="6317223"/>
                  <a:pt x="10522990" y="6324773"/>
                </a:cubicBezTo>
                <a:cubicBezTo>
                  <a:pt x="10528441" y="6329739"/>
                  <a:pt x="10538637" y="6347035"/>
                  <a:pt x="10544697" y="6342550"/>
                </a:cubicBezTo>
                <a:close/>
                <a:moveTo>
                  <a:pt x="11090821" y="5110163"/>
                </a:moveTo>
                <a:cubicBezTo>
                  <a:pt x="11091749" y="5103303"/>
                  <a:pt x="11089344" y="5096628"/>
                  <a:pt x="11081714" y="5094277"/>
                </a:cubicBezTo>
                <a:cubicBezTo>
                  <a:pt x="11072772" y="5099510"/>
                  <a:pt x="11078207" y="5117217"/>
                  <a:pt x="11079932" y="5127163"/>
                </a:cubicBezTo>
                <a:cubicBezTo>
                  <a:pt x="11085633" y="5124070"/>
                  <a:pt x="11089894" y="5117024"/>
                  <a:pt x="11090821" y="5110163"/>
                </a:cubicBezTo>
                <a:close/>
                <a:moveTo>
                  <a:pt x="10902276" y="5538474"/>
                </a:moveTo>
                <a:cubicBezTo>
                  <a:pt x="10878973" y="5513887"/>
                  <a:pt x="10907966" y="5469044"/>
                  <a:pt x="10885891" y="5443985"/>
                </a:cubicBezTo>
                <a:cubicBezTo>
                  <a:pt x="10867972" y="5484539"/>
                  <a:pt x="10893738" y="5508168"/>
                  <a:pt x="10887510" y="5544192"/>
                </a:cubicBezTo>
                <a:cubicBezTo>
                  <a:pt x="10878789" y="5540847"/>
                  <a:pt x="10878869" y="5533742"/>
                  <a:pt x="10873223" y="5529207"/>
                </a:cubicBezTo>
                <a:cubicBezTo>
                  <a:pt x="10867378" y="5542436"/>
                  <a:pt x="10871752" y="5551003"/>
                  <a:pt x="10881287" y="5558278"/>
                </a:cubicBezTo>
                <a:cubicBezTo>
                  <a:pt x="10887521" y="5548785"/>
                  <a:pt x="10898563" y="5552649"/>
                  <a:pt x="10902276" y="5538474"/>
                </a:cubicBezTo>
                <a:close/>
                <a:moveTo>
                  <a:pt x="10988284" y="5343816"/>
                </a:moveTo>
                <a:cubicBezTo>
                  <a:pt x="10996780" y="5329205"/>
                  <a:pt x="10992544" y="5319171"/>
                  <a:pt x="10981967" y="5311947"/>
                </a:cubicBezTo>
                <a:cubicBezTo>
                  <a:pt x="10981470" y="5323460"/>
                  <a:pt x="10975861" y="5337308"/>
                  <a:pt x="10988284" y="5343816"/>
                </a:cubicBezTo>
                <a:close/>
                <a:moveTo>
                  <a:pt x="11071086" y="5156417"/>
                </a:moveTo>
                <a:cubicBezTo>
                  <a:pt x="11076466" y="5146549"/>
                  <a:pt x="11080000" y="5137397"/>
                  <a:pt x="11068579" y="5134391"/>
                </a:cubicBezTo>
                <a:cubicBezTo>
                  <a:pt x="11068925" y="5141687"/>
                  <a:pt x="11060280" y="5153173"/>
                  <a:pt x="11071086" y="5156417"/>
                </a:cubicBezTo>
                <a:close/>
                <a:moveTo>
                  <a:pt x="10518793" y="6410405"/>
                </a:moveTo>
                <a:cubicBezTo>
                  <a:pt x="10521912" y="6401039"/>
                  <a:pt x="10519539" y="6394875"/>
                  <a:pt x="10510962" y="6390062"/>
                </a:cubicBezTo>
                <a:cubicBezTo>
                  <a:pt x="10508648" y="6398760"/>
                  <a:pt x="10506333" y="6407458"/>
                  <a:pt x="10518793" y="6410405"/>
                </a:cubicBezTo>
                <a:close/>
                <a:moveTo>
                  <a:pt x="11967064" y="3136980"/>
                </a:moveTo>
                <a:cubicBezTo>
                  <a:pt x="11950687" y="3148638"/>
                  <a:pt x="11967064" y="3136980"/>
                  <a:pt x="11967064" y="3136980"/>
                </a:cubicBezTo>
                <a:close/>
                <a:moveTo>
                  <a:pt x="11036638" y="5244767"/>
                </a:moveTo>
                <a:cubicBezTo>
                  <a:pt x="11023595" y="5211963"/>
                  <a:pt x="11025556" y="5174055"/>
                  <a:pt x="11026286" y="5136622"/>
                </a:cubicBezTo>
                <a:cubicBezTo>
                  <a:pt x="11027993" y="5137376"/>
                  <a:pt x="11031446" y="5135331"/>
                  <a:pt x="11027984" y="5132781"/>
                </a:cubicBezTo>
                <a:cubicBezTo>
                  <a:pt x="11014686" y="5138640"/>
                  <a:pt x="11030587" y="5108421"/>
                  <a:pt x="11014622" y="5106469"/>
                </a:cubicBezTo>
                <a:cubicBezTo>
                  <a:pt x="11004662" y="5147476"/>
                  <a:pt x="11020037" y="5185391"/>
                  <a:pt x="11020447" y="5224858"/>
                </a:cubicBezTo>
                <a:cubicBezTo>
                  <a:pt x="11020304" y="5248264"/>
                  <a:pt x="11008224" y="5270987"/>
                  <a:pt x="11013628" y="5296844"/>
                </a:cubicBezTo>
                <a:close/>
                <a:moveTo>
                  <a:pt x="11045880" y="5223851"/>
                </a:moveTo>
                <a:cubicBezTo>
                  <a:pt x="11055867" y="5196631"/>
                  <a:pt x="11043516" y="5178419"/>
                  <a:pt x="11037317" y="5157823"/>
                </a:cubicBezTo>
                <a:cubicBezTo>
                  <a:pt x="11035329" y="5181944"/>
                  <a:pt x="11031068" y="5206592"/>
                  <a:pt x="11045880" y="5223851"/>
                </a:cubicBezTo>
                <a:close/>
                <a:moveTo>
                  <a:pt x="11061346" y="5188848"/>
                </a:moveTo>
                <a:cubicBezTo>
                  <a:pt x="11064363" y="5182018"/>
                  <a:pt x="11063186" y="5161600"/>
                  <a:pt x="11053301" y="5168967"/>
                </a:cubicBezTo>
                <a:cubicBezTo>
                  <a:pt x="11061031" y="5173403"/>
                  <a:pt x="11048079" y="5186557"/>
                  <a:pt x="11061346" y="5188848"/>
                </a:cubicBezTo>
                <a:close/>
                <a:moveTo>
                  <a:pt x="10912738" y="5534418"/>
                </a:moveTo>
                <a:cubicBezTo>
                  <a:pt x="10921987" y="5518100"/>
                  <a:pt x="10908096" y="5511452"/>
                  <a:pt x="10907503" y="5498945"/>
                </a:cubicBezTo>
                <a:cubicBezTo>
                  <a:pt x="10900902" y="5513884"/>
                  <a:pt x="10901496" y="5526389"/>
                  <a:pt x="10912738" y="5534418"/>
                </a:cubicBezTo>
                <a:close/>
                <a:moveTo>
                  <a:pt x="10926901" y="5511597"/>
                </a:moveTo>
                <a:cubicBezTo>
                  <a:pt x="10935923" y="5499257"/>
                  <a:pt x="10930241" y="5476337"/>
                  <a:pt x="10929212" y="5459044"/>
                </a:cubicBezTo>
                <a:cubicBezTo>
                  <a:pt x="10928224" y="5438197"/>
                  <a:pt x="10929746" y="5417440"/>
                  <a:pt x="10921473" y="5401539"/>
                </a:cubicBezTo>
                <a:cubicBezTo>
                  <a:pt x="10915725" y="5416858"/>
                  <a:pt x="10914615" y="5436393"/>
                  <a:pt x="10916175" y="5456090"/>
                </a:cubicBezTo>
                <a:lnTo>
                  <a:pt x="10920013" y="5475951"/>
                </a:lnTo>
                <a:close/>
                <a:moveTo>
                  <a:pt x="10944083" y="5481942"/>
                </a:moveTo>
                <a:cubicBezTo>
                  <a:pt x="10953675" y="5446382"/>
                  <a:pt x="10942775" y="5419115"/>
                  <a:pt x="10939446" y="5388563"/>
                </a:cubicBezTo>
                <a:cubicBezTo>
                  <a:pt x="10927663" y="5417539"/>
                  <a:pt x="10936825" y="5452203"/>
                  <a:pt x="10944083" y="5481942"/>
                </a:cubicBezTo>
                <a:close/>
                <a:moveTo>
                  <a:pt x="10980864" y="5398697"/>
                </a:moveTo>
                <a:cubicBezTo>
                  <a:pt x="10983167" y="5390022"/>
                  <a:pt x="10985471" y="5381345"/>
                  <a:pt x="10973008" y="5378390"/>
                </a:cubicBezTo>
                <a:cubicBezTo>
                  <a:pt x="10969474" y="5387543"/>
                  <a:pt x="10972093" y="5394312"/>
                  <a:pt x="10980864" y="5398697"/>
                </a:cubicBezTo>
                <a:close/>
                <a:moveTo>
                  <a:pt x="9988351" y="7647351"/>
                </a:moveTo>
                <a:cubicBezTo>
                  <a:pt x="9997172" y="7637670"/>
                  <a:pt x="9992145" y="7627650"/>
                  <a:pt x="9986458" y="7617617"/>
                </a:cubicBezTo>
                <a:cubicBezTo>
                  <a:pt x="9979617" y="7627343"/>
                  <a:pt x="9978049" y="7637204"/>
                  <a:pt x="9988351" y="7647351"/>
                </a:cubicBezTo>
                <a:close/>
                <a:moveTo>
                  <a:pt x="10969261" y="5427501"/>
                </a:moveTo>
                <a:cubicBezTo>
                  <a:pt x="10974535" y="5407828"/>
                  <a:pt x="10966579" y="5390344"/>
                  <a:pt x="10951196" y="5389670"/>
                </a:cubicBezTo>
                <a:cubicBezTo>
                  <a:pt x="10955023" y="5408708"/>
                  <a:pt x="10949193" y="5431135"/>
                  <a:pt x="10959361" y="5447364"/>
                </a:cubicBezTo>
                <a:cubicBezTo>
                  <a:pt x="10964274" y="5440861"/>
                  <a:pt x="10967502" y="5434059"/>
                  <a:pt x="10969261" y="5427501"/>
                </a:cubicBezTo>
                <a:close/>
                <a:moveTo>
                  <a:pt x="10976742" y="5444798"/>
                </a:moveTo>
                <a:cubicBezTo>
                  <a:pt x="10953390" y="5502572"/>
                  <a:pt x="10921481" y="5561372"/>
                  <a:pt x="10878666" y="5573443"/>
                </a:cubicBezTo>
                <a:cubicBezTo>
                  <a:pt x="10864226" y="5577269"/>
                  <a:pt x="10823195" y="5570876"/>
                  <a:pt x="10798369" y="5567047"/>
                </a:cubicBezTo>
                <a:cubicBezTo>
                  <a:pt x="10767242" y="5562476"/>
                  <a:pt x="10704720" y="5538932"/>
                  <a:pt x="10664336" y="5524150"/>
                </a:cubicBezTo>
                <a:cubicBezTo>
                  <a:pt x="10627792" y="5511063"/>
                  <a:pt x="10584550" y="5488897"/>
                  <a:pt x="10542738" y="5470422"/>
                </a:cubicBezTo>
                <a:cubicBezTo>
                  <a:pt x="10454845" y="5431587"/>
                  <a:pt x="10405132" y="5418298"/>
                  <a:pt x="10375206" y="5350992"/>
                </a:cubicBezTo>
                <a:cubicBezTo>
                  <a:pt x="10431092" y="5230277"/>
                  <a:pt x="10465476" y="5109756"/>
                  <a:pt x="10507038" y="4977604"/>
                </a:cubicBezTo>
                <a:cubicBezTo>
                  <a:pt x="10535701" y="4886188"/>
                  <a:pt x="10571168" y="4810533"/>
                  <a:pt x="10617167" y="4719123"/>
                </a:cubicBezTo>
                <a:cubicBezTo>
                  <a:pt x="10635897" y="4682502"/>
                  <a:pt x="10663619" y="4641690"/>
                  <a:pt x="10697060" y="4642180"/>
                </a:cubicBezTo>
                <a:cubicBezTo>
                  <a:pt x="10732158" y="4642382"/>
                  <a:pt x="10781439" y="4677422"/>
                  <a:pt x="10823580" y="4694001"/>
                </a:cubicBezTo>
                <a:cubicBezTo>
                  <a:pt x="10853585" y="4705728"/>
                  <a:pt x="10900419" y="4724380"/>
                  <a:pt x="10939434" y="4741109"/>
                </a:cubicBezTo>
                <a:cubicBezTo>
                  <a:pt x="11009119" y="4770368"/>
                  <a:pt x="11129512" y="4789890"/>
                  <a:pt x="11158676" y="4854306"/>
                </a:cubicBezTo>
                <a:cubicBezTo>
                  <a:pt x="11184982" y="4911337"/>
                  <a:pt x="11143888" y="4991648"/>
                  <a:pt x="11112288" y="5082787"/>
                </a:cubicBezTo>
                <a:cubicBezTo>
                  <a:pt x="11086099" y="5155908"/>
                  <a:pt x="11041857" y="5249114"/>
                  <a:pt x="11017833" y="5315029"/>
                </a:cubicBezTo>
                <a:cubicBezTo>
                  <a:pt x="11009114" y="5338225"/>
                  <a:pt x="11006371" y="5364052"/>
                  <a:pt x="10997328" y="5389135"/>
                </a:cubicBezTo>
                <a:cubicBezTo>
                  <a:pt x="10991359" y="5406395"/>
                  <a:pt x="10984526" y="5425540"/>
                  <a:pt x="10976742" y="5444798"/>
                </a:cubicBezTo>
                <a:close/>
                <a:moveTo>
                  <a:pt x="11994340" y="3148010"/>
                </a:moveTo>
                <a:cubicBezTo>
                  <a:pt x="11989405" y="3145319"/>
                  <a:pt x="11988115" y="3140153"/>
                  <a:pt x="11979109" y="3139748"/>
                </a:cubicBezTo>
                <a:cubicBezTo>
                  <a:pt x="11969742" y="3149397"/>
                  <a:pt x="11994070" y="3155550"/>
                  <a:pt x="11994340" y="3148010"/>
                </a:cubicBezTo>
                <a:close/>
                <a:moveTo>
                  <a:pt x="7307362" y="13768456"/>
                </a:moveTo>
                <a:cubicBezTo>
                  <a:pt x="7313755" y="13758856"/>
                  <a:pt x="7310913" y="13735430"/>
                  <a:pt x="7316678" y="13724980"/>
                </a:cubicBezTo>
                <a:cubicBezTo>
                  <a:pt x="7297304" y="13721517"/>
                  <a:pt x="7305106" y="13758094"/>
                  <a:pt x="7297231" y="13772453"/>
                </a:cubicBezTo>
                <a:cubicBezTo>
                  <a:pt x="7302075" y="13773319"/>
                  <a:pt x="7305232" y="13771656"/>
                  <a:pt x="7307362" y="13768456"/>
                </a:cubicBezTo>
                <a:close/>
                <a:moveTo>
                  <a:pt x="10014502" y="7643863"/>
                </a:moveTo>
                <a:cubicBezTo>
                  <a:pt x="10014580" y="7640732"/>
                  <a:pt x="10013504" y="7637574"/>
                  <a:pt x="10012757" y="7634423"/>
                </a:cubicBezTo>
                <a:cubicBezTo>
                  <a:pt x="10005019" y="7640498"/>
                  <a:pt x="10001893" y="7646694"/>
                  <a:pt x="10009319" y="7653141"/>
                </a:cubicBezTo>
                <a:cubicBezTo>
                  <a:pt x="10013190" y="7650101"/>
                  <a:pt x="10014423" y="7646996"/>
                  <a:pt x="10014502" y="7643863"/>
                </a:cubicBezTo>
                <a:close/>
                <a:moveTo>
                  <a:pt x="10561088" y="6408117"/>
                </a:moveTo>
                <a:cubicBezTo>
                  <a:pt x="10536786" y="6465424"/>
                  <a:pt x="10469587" y="6480243"/>
                  <a:pt x="10419773" y="6437257"/>
                </a:cubicBezTo>
                <a:cubicBezTo>
                  <a:pt x="10395838" y="6416449"/>
                  <a:pt x="10374925" y="6384186"/>
                  <a:pt x="10360079" y="6356650"/>
                </a:cubicBezTo>
                <a:cubicBezTo>
                  <a:pt x="10345281" y="6330158"/>
                  <a:pt x="10336060" y="6288737"/>
                  <a:pt x="10294339" y="6298953"/>
                </a:cubicBezTo>
                <a:cubicBezTo>
                  <a:pt x="10283759" y="6336742"/>
                  <a:pt x="10286567" y="6415748"/>
                  <a:pt x="10238924" y="6424371"/>
                </a:cubicBezTo>
                <a:cubicBezTo>
                  <a:pt x="10203149" y="6404983"/>
                  <a:pt x="10216088" y="6354934"/>
                  <a:pt x="10223970" y="6317487"/>
                </a:cubicBezTo>
                <a:cubicBezTo>
                  <a:pt x="10231754" y="6277951"/>
                  <a:pt x="10233940" y="6225709"/>
                  <a:pt x="10262483" y="6201483"/>
                </a:cubicBezTo>
                <a:cubicBezTo>
                  <a:pt x="10310889" y="6200359"/>
                  <a:pt x="10338064" y="6246134"/>
                  <a:pt x="10375518" y="6292869"/>
                </a:cubicBezTo>
                <a:cubicBezTo>
                  <a:pt x="10397707" y="6321091"/>
                  <a:pt x="10451386" y="6402622"/>
                  <a:pt x="10484757" y="6374391"/>
                </a:cubicBezTo>
                <a:cubicBezTo>
                  <a:pt x="10519359" y="6345680"/>
                  <a:pt x="10458197" y="6328377"/>
                  <a:pt x="10490894" y="6285522"/>
                </a:cubicBezTo>
                <a:cubicBezTo>
                  <a:pt x="10553217" y="6273664"/>
                  <a:pt x="10581796" y="6358942"/>
                  <a:pt x="10561088" y="6408117"/>
                </a:cubicBezTo>
                <a:close/>
                <a:moveTo>
                  <a:pt x="12076293" y="3015817"/>
                </a:moveTo>
                <a:cubicBezTo>
                  <a:pt x="12071824" y="3042216"/>
                  <a:pt x="12042866" y="3026326"/>
                  <a:pt x="12036770" y="3049427"/>
                </a:cubicBezTo>
                <a:cubicBezTo>
                  <a:pt x="12027695" y="3049028"/>
                  <a:pt x="12026640" y="3044435"/>
                  <a:pt x="12021431" y="3041101"/>
                </a:cubicBezTo>
                <a:cubicBezTo>
                  <a:pt x="12028674" y="3020055"/>
                  <a:pt x="12039840" y="3006417"/>
                  <a:pt x="12045217" y="2981451"/>
                </a:cubicBezTo>
                <a:cubicBezTo>
                  <a:pt x="12074116" y="2982354"/>
                  <a:pt x="12048059" y="3011081"/>
                  <a:pt x="12053463" y="3018627"/>
                </a:cubicBezTo>
                <a:cubicBezTo>
                  <a:pt x="12061103" y="3015296"/>
                  <a:pt x="12069883" y="3004731"/>
                  <a:pt x="12076293" y="3015817"/>
                </a:cubicBezTo>
                <a:close/>
                <a:moveTo>
                  <a:pt x="10992051" y="5482970"/>
                </a:moveTo>
                <a:cubicBezTo>
                  <a:pt x="11001312" y="5463019"/>
                  <a:pt x="11009501" y="5442468"/>
                  <a:pt x="11016509" y="5422861"/>
                </a:cubicBezTo>
                <a:cubicBezTo>
                  <a:pt x="11037237" y="5366726"/>
                  <a:pt x="11056552" y="5311485"/>
                  <a:pt x="11083429" y="5252961"/>
                </a:cubicBezTo>
                <a:cubicBezTo>
                  <a:pt x="11130442" y="5152322"/>
                  <a:pt x="11170973" y="5051369"/>
                  <a:pt x="11196696" y="4950504"/>
                </a:cubicBezTo>
                <a:cubicBezTo>
                  <a:pt x="11205677" y="4915191"/>
                  <a:pt x="11219924" y="4858739"/>
                  <a:pt x="11209668" y="4835843"/>
                </a:cubicBezTo>
                <a:cubicBezTo>
                  <a:pt x="11195423" y="4803532"/>
                  <a:pt x="11148795" y="4788031"/>
                  <a:pt x="11092547" y="4763178"/>
                </a:cubicBezTo>
                <a:cubicBezTo>
                  <a:pt x="10981329" y="4714037"/>
                  <a:pt x="10907372" y="4680850"/>
                  <a:pt x="10815141" y="4640608"/>
                </a:cubicBezTo>
                <a:cubicBezTo>
                  <a:pt x="10761261" y="4617311"/>
                  <a:pt x="10712054" y="4586897"/>
                  <a:pt x="10682352" y="4594179"/>
                </a:cubicBezTo>
                <a:cubicBezTo>
                  <a:pt x="10633497" y="4606772"/>
                  <a:pt x="10586831" y="4688181"/>
                  <a:pt x="10552698" y="4765433"/>
                </a:cubicBezTo>
                <a:cubicBezTo>
                  <a:pt x="10493482" y="4899452"/>
                  <a:pt x="10454576" y="5070502"/>
                  <a:pt x="10397452" y="5182497"/>
                </a:cubicBezTo>
                <a:cubicBezTo>
                  <a:pt x="10372075" y="5233014"/>
                  <a:pt x="10334620" y="5275133"/>
                  <a:pt x="10328951" y="5309865"/>
                </a:cubicBezTo>
                <a:cubicBezTo>
                  <a:pt x="10311604" y="5411371"/>
                  <a:pt x="10445644" y="5471107"/>
                  <a:pt x="10561067" y="5516493"/>
                </a:cubicBezTo>
                <a:cubicBezTo>
                  <a:pt x="10598895" y="5531165"/>
                  <a:pt x="10637008" y="5547495"/>
                  <a:pt x="10675065" y="5558189"/>
                </a:cubicBezTo>
                <a:cubicBezTo>
                  <a:pt x="10714212" y="5569875"/>
                  <a:pt x="10755140" y="5570613"/>
                  <a:pt x="10789789" y="5579799"/>
                </a:cubicBezTo>
                <a:cubicBezTo>
                  <a:pt x="10828271" y="5590684"/>
                  <a:pt x="10856453" y="5608744"/>
                  <a:pt x="10882752" y="5604553"/>
                </a:cubicBezTo>
                <a:cubicBezTo>
                  <a:pt x="10926849" y="5597253"/>
                  <a:pt x="10964270" y="5542818"/>
                  <a:pt x="10992051" y="5482970"/>
                </a:cubicBezTo>
                <a:close/>
                <a:moveTo>
                  <a:pt x="12030293" y="3161343"/>
                </a:moveTo>
                <a:cubicBezTo>
                  <a:pt x="12037803" y="3147810"/>
                  <a:pt x="12015629" y="3151799"/>
                  <a:pt x="12008083" y="3146933"/>
                </a:cubicBezTo>
                <a:cubicBezTo>
                  <a:pt x="12000384" y="3160894"/>
                  <a:pt x="12022559" y="3156904"/>
                  <a:pt x="12030293" y="3161343"/>
                </a:cubicBezTo>
                <a:close/>
                <a:moveTo>
                  <a:pt x="11007953" y="5489486"/>
                </a:moveTo>
                <a:cubicBezTo>
                  <a:pt x="10986781" y="5536251"/>
                  <a:pt x="10930323" y="5617920"/>
                  <a:pt x="10878429" y="5623558"/>
                </a:cubicBezTo>
                <a:cubicBezTo>
                  <a:pt x="10859744" y="5625502"/>
                  <a:pt x="10808518" y="5605420"/>
                  <a:pt x="10785466" y="5598806"/>
                </a:cubicBezTo>
                <a:cubicBezTo>
                  <a:pt x="10741728" y="5587135"/>
                  <a:pt x="10682667" y="5577872"/>
                  <a:pt x="10618754" y="5554227"/>
                </a:cubicBezTo>
                <a:cubicBezTo>
                  <a:pt x="10511764" y="5515114"/>
                  <a:pt x="10394364" y="5476506"/>
                  <a:pt x="10340175" y="5406650"/>
                </a:cubicBezTo>
                <a:cubicBezTo>
                  <a:pt x="10324624" y="5386515"/>
                  <a:pt x="10307053" y="5345593"/>
                  <a:pt x="10310174" y="5314323"/>
                </a:cubicBezTo>
                <a:cubicBezTo>
                  <a:pt x="10316472" y="5257421"/>
                  <a:pt x="10373723" y="5197010"/>
                  <a:pt x="10396075" y="5148726"/>
                </a:cubicBezTo>
                <a:cubicBezTo>
                  <a:pt x="10408004" y="5122880"/>
                  <a:pt x="10417844" y="5092541"/>
                  <a:pt x="10429442" y="5063988"/>
                </a:cubicBezTo>
                <a:cubicBezTo>
                  <a:pt x="10479870" y="4938330"/>
                  <a:pt x="10514958" y="4805893"/>
                  <a:pt x="10585671" y="4672364"/>
                </a:cubicBezTo>
                <a:cubicBezTo>
                  <a:pt x="10614399" y="4617719"/>
                  <a:pt x="10643617" y="4573494"/>
                  <a:pt x="10684586" y="4570680"/>
                </a:cubicBezTo>
                <a:cubicBezTo>
                  <a:pt x="10718885" y="4567980"/>
                  <a:pt x="10790299" y="4609226"/>
                  <a:pt x="10826094" y="4625042"/>
                </a:cubicBezTo>
                <a:cubicBezTo>
                  <a:pt x="10935558" y="4672388"/>
                  <a:pt x="11013119" y="4711249"/>
                  <a:pt x="11116052" y="4757240"/>
                </a:cubicBezTo>
                <a:cubicBezTo>
                  <a:pt x="11161647" y="4777386"/>
                  <a:pt x="11212775" y="4795385"/>
                  <a:pt x="11226356" y="4826892"/>
                </a:cubicBezTo>
                <a:cubicBezTo>
                  <a:pt x="11239938" y="4858400"/>
                  <a:pt x="11219006" y="4936895"/>
                  <a:pt x="11201874" y="4994113"/>
                </a:cubicBezTo>
                <a:cubicBezTo>
                  <a:pt x="11163747" y="5119595"/>
                  <a:pt x="11104768" y="5223110"/>
                  <a:pt x="11064851" y="5323824"/>
                </a:cubicBezTo>
                <a:cubicBezTo>
                  <a:pt x="11052499" y="5354085"/>
                  <a:pt x="11047864" y="5384172"/>
                  <a:pt x="11038302" y="5411575"/>
                </a:cubicBezTo>
                <a:cubicBezTo>
                  <a:pt x="11029118" y="5438126"/>
                  <a:pt x="11021015" y="5461075"/>
                  <a:pt x="11007953" y="5489486"/>
                </a:cubicBezTo>
                <a:close/>
                <a:moveTo>
                  <a:pt x="9456049" y="9002978"/>
                </a:moveTo>
                <a:cubicBezTo>
                  <a:pt x="9432729" y="9022247"/>
                  <a:pt x="9409224" y="8989939"/>
                  <a:pt x="9384400" y="8977950"/>
                </a:cubicBezTo>
                <a:cubicBezTo>
                  <a:pt x="9340971" y="8957228"/>
                  <a:pt x="9290001" y="8936240"/>
                  <a:pt x="9249107" y="8924800"/>
                </a:cubicBezTo>
                <a:cubicBezTo>
                  <a:pt x="9208659" y="8957413"/>
                  <a:pt x="9177413" y="9029288"/>
                  <a:pt x="9140799" y="9041670"/>
                </a:cubicBezTo>
                <a:cubicBezTo>
                  <a:pt x="9110725" y="9016142"/>
                  <a:pt x="9130810" y="8972996"/>
                  <a:pt x="9128214" y="8940740"/>
                </a:cubicBezTo>
                <a:cubicBezTo>
                  <a:pt x="9125331" y="8906825"/>
                  <a:pt x="9110083" y="8876628"/>
                  <a:pt x="9113176" y="8845363"/>
                </a:cubicBezTo>
                <a:cubicBezTo>
                  <a:pt x="9083932" y="8811022"/>
                  <a:pt x="9001553" y="8797570"/>
                  <a:pt x="8986898" y="8757944"/>
                </a:cubicBezTo>
                <a:cubicBezTo>
                  <a:pt x="9024445" y="8721496"/>
                  <a:pt x="9093856" y="8743499"/>
                  <a:pt x="9150267" y="8747551"/>
                </a:cubicBezTo>
                <a:cubicBezTo>
                  <a:pt x="9165354" y="8678741"/>
                  <a:pt x="9120104" y="8633252"/>
                  <a:pt x="9151391" y="8557821"/>
                </a:cubicBezTo>
                <a:cubicBezTo>
                  <a:pt x="9206284" y="8595350"/>
                  <a:pt x="9234287" y="8642899"/>
                  <a:pt x="9286721" y="8681372"/>
                </a:cubicBezTo>
                <a:cubicBezTo>
                  <a:pt x="9342996" y="8682265"/>
                  <a:pt x="9379753" y="8633737"/>
                  <a:pt x="9438414" y="8640787"/>
                </a:cubicBezTo>
                <a:cubicBezTo>
                  <a:pt x="9428591" y="8693059"/>
                  <a:pt x="9382010" y="8737244"/>
                  <a:pt x="9375257" y="8783726"/>
                </a:cubicBezTo>
                <a:cubicBezTo>
                  <a:pt x="9372503" y="8800357"/>
                  <a:pt x="9388983" y="8830076"/>
                  <a:pt x="9405685" y="8873158"/>
                </a:cubicBezTo>
                <a:cubicBezTo>
                  <a:pt x="9426272" y="8927090"/>
                  <a:pt x="9437297" y="8956445"/>
                  <a:pt x="9456049" y="9002978"/>
                </a:cubicBezTo>
                <a:close/>
                <a:moveTo>
                  <a:pt x="10407491" y="6849659"/>
                </a:moveTo>
                <a:cubicBezTo>
                  <a:pt x="10402665" y="6853640"/>
                  <a:pt x="10400798" y="6862493"/>
                  <a:pt x="10396537" y="6865195"/>
                </a:cubicBezTo>
                <a:cubicBezTo>
                  <a:pt x="10344377" y="6902258"/>
                  <a:pt x="10297433" y="6802559"/>
                  <a:pt x="10247267" y="6799241"/>
                </a:cubicBezTo>
                <a:cubicBezTo>
                  <a:pt x="10223887" y="6830172"/>
                  <a:pt x="10256958" y="6843256"/>
                  <a:pt x="10275228" y="6857442"/>
                </a:cubicBezTo>
                <a:cubicBezTo>
                  <a:pt x="10314626" y="6888603"/>
                  <a:pt x="10354999" y="6914083"/>
                  <a:pt x="10343557" y="6966589"/>
                </a:cubicBezTo>
                <a:cubicBezTo>
                  <a:pt x="10294984" y="6957353"/>
                  <a:pt x="10227151" y="6922288"/>
                  <a:pt x="10152372" y="6882115"/>
                </a:cubicBezTo>
                <a:cubicBezTo>
                  <a:pt x="10088953" y="6847472"/>
                  <a:pt x="10012393" y="6813644"/>
                  <a:pt x="10050477" y="6754062"/>
                </a:cubicBezTo>
                <a:cubicBezTo>
                  <a:pt x="10084014" y="6751050"/>
                  <a:pt x="10121135" y="6782735"/>
                  <a:pt x="10151416" y="6798661"/>
                </a:cubicBezTo>
                <a:cubicBezTo>
                  <a:pt x="10181997" y="6778043"/>
                  <a:pt x="10189835" y="6698983"/>
                  <a:pt x="10224537" y="6689864"/>
                </a:cubicBezTo>
                <a:cubicBezTo>
                  <a:pt x="10254479" y="6690359"/>
                  <a:pt x="10268332" y="6716856"/>
                  <a:pt x="10291461" y="6736244"/>
                </a:cubicBezTo>
                <a:cubicBezTo>
                  <a:pt x="10334860" y="6772231"/>
                  <a:pt x="10387605" y="6794007"/>
                  <a:pt x="10403849" y="6839390"/>
                </a:cubicBezTo>
                <a:cubicBezTo>
                  <a:pt x="10407134" y="6842369"/>
                  <a:pt x="10403214" y="6847769"/>
                  <a:pt x="10407491" y="6849659"/>
                </a:cubicBezTo>
                <a:close/>
                <a:moveTo>
                  <a:pt x="9982427" y="7825038"/>
                </a:moveTo>
                <a:cubicBezTo>
                  <a:pt x="9982979" y="7824432"/>
                  <a:pt x="9982780" y="7823372"/>
                  <a:pt x="9981344" y="7821361"/>
                </a:cubicBezTo>
                <a:cubicBezTo>
                  <a:pt x="9974026" y="7823820"/>
                  <a:pt x="9964218" y="7820281"/>
                  <a:pt x="9970192" y="7831974"/>
                </a:cubicBezTo>
                <a:cubicBezTo>
                  <a:pt x="9972357" y="7824602"/>
                  <a:pt x="9980774" y="7826850"/>
                  <a:pt x="9982427" y="7825038"/>
                </a:cubicBezTo>
                <a:close/>
                <a:moveTo>
                  <a:pt x="10051426" y="7697382"/>
                </a:moveTo>
                <a:cubicBezTo>
                  <a:pt x="10059060" y="7682393"/>
                  <a:pt x="10059119" y="7666890"/>
                  <a:pt x="10049945" y="7651167"/>
                </a:cubicBezTo>
                <a:cubicBezTo>
                  <a:pt x="10043953" y="7666520"/>
                  <a:pt x="10040276" y="7681604"/>
                  <a:pt x="10051426" y="7697382"/>
                </a:cubicBezTo>
                <a:close/>
                <a:moveTo>
                  <a:pt x="10008041" y="7822343"/>
                </a:moveTo>
                <a:cubicBezTo>
                  <a:pt x="10002593" y="7815944"/>
                  <a:pt x="9997318" y="7815814"/>
                  <a:pt x="9992216" y="7821955"/>
                </a:cubicBezTo>
                <a:lnTo>
                  <a:pt x="9999932" y="7830058"/>
                </a:lnTo>
                <a:close/>
                <a:moveTo>
                  <a:pt x="7212798" y="14159712"/>
                </a:moveTo>
                <a:cubicBezTo>
                  <a:pt x="7212798" y="14159712"/>
                  <a:pt x="7199027" y="14142415"/>
                  <a:pt x="7212798" y="14159712"/>
                </a:cubicBezTo>
                <a:close/>
                <a:moveTo>
                  <a:pt x="7203479" y="14205034"/>
                </a:moveTo>
                <a:cubicBezTo>
                  <a:pt x="7202228" y="14196326"/>
                  <a:pt x="7214169" y="14179686"/>
                  <a:pt x="7204219" y="14176819"/>
                </a:cubicBezTo>
                <a:cubicBezTo>
                  <a:pt x="7205044" y="14185338"/>
                  <a:pt x="7193530" y="14202166"/>
                  <a:pt x="7203479" y="14205034"/>
                </a:cubicBezTo>
                <a:close/>
                <a:moveTo>
                  <a:pt x="10044130" y="7777700"/>
                </a:moveTo>
                <a:cubicBezTo>
                  <a:pt x="10045499" y="7775752"/>
                  <a:pt x="10047190" y="7774142"/>
                  <a:pt x="10044264" y="7772421"/>
                </a:cubicBezTo>
                <a:cubicBezTo>
                  <a:pt x="10074976" y="7692346"/>
                  <a:pt x="9956638" y="7622823"/>
                  <a:pt x="9902103" y="7666355"/>
                </a:cubicBezTo>
                <a:cubicBezTo>
                  <a:pt x="9857994" y="7701898"/>
                  <a:pt x="9863732" y="7775604"/>
                  <a:pt x="9919693" y="7806661"/>
                </a:cubicBezTo>
                <a:cubicBezTo>
                  <a:pt x="9940030" y="7817879"/>
                  <a:pt x="9960981" y="7814512"/>
                  <a:pt x="9981925" y="7806408"/>
                </a:cubicBezTo>
                <a:lnTo>
                  <a:pt x="9982938" y="7805941"/>
                </a:lnTo>
                <a:close/>
                <a:moveTo>
                  <a:pt x="7260736" y="14081561"/>
                </a:moveTo>
                <a:cubicBezTo>
                  <a:pt x="7262798" y="14079868"/>
                  <a:pt x="7264016" y="14076966"/>
                  <a:pt x="7263495" y="14071511"/>
                </a:cubicBezTo>
                <a:cubicBezTo>
                  <a:pt x="7252653" y="14071817"/>
                  <a:pt x="7241672" y="14073592"/>
                  <a:pt x="7226603" y="14068463"/>
                </a:cubicBezTo>
                <a:cubicBezTo>
                  <a:pt x="7224730" y="14077318"/>
                  <a:pt x="7222856" y="14086175"/>
                  <a:pt x="7221221" y="14095646"/>
                </a:cubicBezTo>
                <a:cubicBezTo>
                  <a:pt x="7228611" y="14097382"/>
                  <a:pt x="7236190" y="14098692"/>
                  <a:pt x="7243580" y="14100428"/>
                </a:cubicBezTo>
                <a:cubicBezTo>
                  <a:pt x="7240765" y="14080836"/>
                  <a:pt x="7254548" y="14086640"/>
                  <a:pt x="7260736" y="14081561"/>
                </a:cubicBezTo>
                <a:close/>
                <a:moveTo>
                  <a:pt x="7155404" y="14321916"/>
                </a:moveTo>
                <a:cubicBezTo>
                  <a:pt x="7118908" y="14305280"/>
                  <a:pt x="7029970" y="14318481"/>
                  <a:pt x="6997470" y="14289340"/>
                </a:cubicBezTo>
                <a:cubicBezTo>
                  <a:pt x="7046213" y="14278258"/>
                  <a:pt x="7125605" y="14314356"/>
                  <a:pt x="7166461" y="14291124"/>
                </a:cubicBezTo>
                <a:cubicBezTo>
                  <a:pt x="7179472" y="14266291"/>
                  <a:pt x="7171155" y="14232035"/>
                  <a:pt x="7179662" y="14204704"/>
                </a:cubicBezTo>
                <a:cubicBezTo>
                  <a:pt x="7182577" y="14195799"/>
                  <a:pt x="7191664" y="14193696"/>
                  <a:pt x="7193487" y="14183799"/>
                </a:cubicBezTo>
                <a:cubicBezTo>
                  <a:pt x="7210400" y="14105136"/>
                  <a:pt x="7217789" y="14023793"/>
                  <a:pt x="7238391" y="13943702"/>
                </a:cubicBezTo>
                <a:cubicBezTo>
                  <a:pt x="7282877" y="13769169"/>
                  <a:pt x="7326830" y="13609691"/>
                  <a:pt x="7347978" y="13457975"/>
                </a:cubicBezTo>
                <a:cubicBezTo>
                  <a:pt x="7327353" y="13445805"/>
                  <a:pt x="7285076" y="13448021"/>
                  <a:pt x="7265284" y="13427044"/>
                </a:cubicBezTo>
                <a:cubicBezTo>
                  <a:pt x="7280893" y="13399793"/>
                  <a:pt x="7317205" y="13438772"/>
                  <a:pt x="7340098" y="13428500"/>
                </a:cubicBezTo>
                <a:cubicBezTo>
                  <a:pt x="7301714" y="13394211"/>
                  <a:pt x="7116251" y="13353549"/>
                  <a:pt x="7066555" y="13362172"/>
                </a:cubicBezTo>
                <a:cubicBezTo>
                  <a:pt x="6992864" y="13375483"/>
                  <a:pt x="6952461" y="13451923"/>
                  <a:pt x="6920658" y="13520440"/>
                </a:cubicBezTo>
                <a:cubicBezTo>
                  <a:pt x="6955783" y="13517101"/>
                  <a:pt x="6947962" y="13554420"/>
                  <a:pt x="6972237" y="13568714"/>
                </a:cubicBezTo>
                <a:cubicBezTo>
                  <a:pt x="6987931" y="13578197"/>
                  <a:pt x="7024385" y="13576465"/>
                  <a:pt x="7053620" y="13585304"/>
                </a:cubicBezTo>
                <a:cubicBezTo>
                  <a:pt x="7095790" y="13598331"/>
                  <a:pt x="7136641" y="13614342"/>
                  <a:pt x="7181886" y="13626178"/>
                </a:cubicBezTo>
                <a:cubicBezTo>
                  <a:pt x="7180986" y="13646677"/>
                  <a:pt x="7169966" y="13652002"/>
                  <a:pt x="7167925" y="13670468"/>
                </a:cubicBezTo>
                <a:cubicBezTo>
                  <a:pt x="7096445" y="13677621"/>
                  <a:pt x="7026140" y="13639421"/>
                  <a:pt x="6962076" y="13618250"/>
                </a:cubicBezTo>
                <a:cubicBezTo>
                  <a:pt x="6959171" y="13631748"/>
                  <a:pt x="6956266" y="13645245"/>
                  <a:pt x="6953788" y="13658931"/>
                </a:cubicBezTo>
                <a:cubicBezTo>
                  <a:pt x="6940735" y="13665396"/>
                  <a:pt x="6927443" y="13671245"/>
                  <a:pt x="6905549" y="13663101"/>
                </a:cubicBezTo>
                <a:cubicBezTo>
                  <a:pt x="6893360" y="13674535"/>
                  <a:pt x="6894852" y="13705775"/>
                  <a:pt x="6877057" y="13709125"/>
                </a:cubicBezTo>
                <a:cubicBezTo>
                  <a:pt x="6862721" y="13693107"/>
                  <a:pt x="6891981" y="13671887"/>
                  <a:pt x="6872874" y="13660896"/>
                </a:cubicBezTo>
                <a:cubicBezTo>
                  <a:pt x="6841917" y="13747115"/>
                  <a:pt x="6820100" y="13876110"/>
                  <a:pt x="6809793" y="13944440"/>
                </a:cubicBezTo>
                <a:cubicBezTo>
                  <a:pt x="6837439" y="13941875"/>
                  <a:pt x="6855376" y="13958974"/>
                  <a:pt x="6874718" y="13948662"/>
                </a:cubicBezTo>
                <a:cubicBezTo>
                  <a:pt x="6886882" y="13967288"/>
                  <a:pt x="6888730" y="13988492"/>
                  <a:pt x="6886312" y="14007811"/>
                </a:cubicBezTo>
                <a:cubicBezTo>
                  <a:pt x="6953301" y="14024668"/>
                  <a:pt x="7038304" y="14029606"/>
                  <a:pt x="7082034" y="14062179"/>
                </a:cubicBezTo>
                <a:cubicBezTo>
                  <a:pt x="7065777" y="14075894"/>
                  <a:pt x="7083319" y="14106580"/>
                  <a:pt x="7065357" y="14119540"/>
                </a:cubicBezTo>
                <a:cubicBezTo>
                  <a:pt x="7009418" y="14111135"/>
                  <a:pt x="6952931" y="14069356"/>
                  <a:pt x="6875308" y="14061562"/>
                </a:cubicBezTo>
                <a:cubicBezTo>
                  <a:pt x="6866719" y="14074077"/>
                  <a:pt x="6861316" y="14092077"/>
                  <a:pt x="6855674" y="14109462"/>
                </a:cubicBezTo>
                <a:cubicBezTo>
                  <a:pt x="6835547" y="14107705"/>
                  <a:pt x="6840566" y="14107883"/>
                  <a:pt x="6823425" y="14107445"/>
                </a:cubicBezTo>
                <a:cubicBezTo>
                  <a:pt x="6818160" y="14123977"/>
                  <a:pt x="6838140" y="14144528"/>
                  <a:pt x="6822965" y="14154643"/>
                </a:cubicBezTo>
                <a:cubicBezTo>
                  <a:pt x="6791271" y="14146755"/>
                  <a:pt x="6830019" y="14092520"/>
                  <a:pt x="6783764" y="14094509"/>
                </a:cubicBezTo>
                <a:cubicBezTo>
                  <a:pt x="6750219" y="14187739"/>
                  <a:pt x="6774751" y="14272992"/>
                  <a:pt x="6862653" y="14303677"/>
                </a:cubicBezTo>
                <a:cubicBezTo>
                  <a:pt x="6902364" y="14317654"/>
                  <a:pt x="6951743" y="14315518"/>
                  <a:pt x="7000102" y="14322613"/>
                </a:cubicBezTo>
                <a:cubicBezTo>
                  <a:pt x="7054572" y="14330881"/>
                  <a:pt x="7123101" y="14358102"/>
                  <a:pt x="7155404" y="14321916"/>
                </a:cubicBezTo>
                <a:close/>
                <a:moveTo>
                  <a:pt x="10069083" y="7743010"/>
                </a:moveTo>
                <a:cubicBezTo>
                  <a:pt x="10064618" y="7736960"/>
                  <a:pt x="10071377" y="7730528"/>
                  <a:pt x="10067250" y="7724155"/>
                </a:cubicBezTo>
                <a:cubicBezTo>
                  <a:pt x="10057885" y="7729207"/>
                  <a:pt x="10064031" y="7747174"/>
                  <a:pt x="10069083" y="7743010"/>
                </a:cubicBezTo>
                <a:close/>
                <a:moveTo>
                  <a:pt x="12087626" y="3175951"/>
                </a:moveTo>
                <a:cubicBezTo>
                  <a:pt x="12089774" y="3159539"/>
                  <a:pt x="12056342" y="3150894"/>
                  <a:pt x="12050827" y="3166841"/>
                </a:cubicBezTo>
                <a:cubicBezTo>
                  <a:pt x="12062872" y="3169610"/>
                  <a:pt x="12075154" y="3172994"/>
                  <a:pt x="12087626" y="3175951"/>
                </a:cubicBezTo>
                <a:close/>
                <a:moveTo>
                  <a:pt x="7436878" y="13758723"/>
                </a:moveTo>
                <a:cubicBezTo>
                  <a:pt x="7417196" y="13744419"/>
                  <a:pt x="7397513" y="13730116"/>
                  <a:pt x="7380053" y="13714246"/>
                </a:cubicBezTo>
                <a:cubicBezTo>
                  <a:pt x="7381097" y="13736114"/>
                  <a:pt x="7434567" y="13762798"/>
                  <a:pt x="7436878" y="13758723"/>
                </a:cubicBezTo>
                <a:close/>
                <a:moveTo>
                  <a:pt x="10102384" y="7773797"/>
                </a:moveTo>
                <a:cubicBezTo>
                  <a:pt x="10098382" y="7786606"/>
                  <a:pt x="10092188" y="7798417"/>
                  <a:pt x="10083609" y="7808349"/>
                </a:cubicBezTo>
                <a:cubicBezTo>
                  <a:pt x="10033680" y="7865520"/>
                  <a:pt x="9964870" y="7873084"/>
                  <a:pt x="9913133" y="7870831"/>
                </a:cubicBezTo>
                <a:cubicBezTo>
                  <a:pt x="9850799" y="7843909"/>
                  <a:pt x="9788677" y="7834807"/>
                  <a:pt x="9726549" y="7812836"/>
                </a:cubicBezTo>
                <a:cubicBezTo>
                  <a:pt x="9720135" y="7831811"/>
                  <a:pt x="9737285" y="7845098"/>
                  <a:pt x="9743736" y="7864061"/>
                </a:cubicBezTo>
                <a:cubicBezTo>
                  <a:pt x="9749596" y="7880366"/>
                  <a:pt x="9747475" y="7899121"/>
                  <a:pt x="9755972" y="7915490"/>
                </a:cubicBezTo>
                <a:cubicBezTo>
                  <a:pt x="9769205" y="7940228"/>
                  <a:pt x="9793089" y="7961265"/>
                  <a:pt x="9805261" y="7988940"/>
                </a:cubicBezTo>
                <a:cubicBezTo>
                  <a:pt x="9806591" y="8041096"/>
                  <a:pt x="9790512" y="8103382"/>
                  <a:pt x="9723476" y="8145302"/>
                </a:cubicBezTo>
                <a:cubicBezTo>
                  <a:pt x="9651406" y="8151457"/>
                  <a:pt x="9556887" y="8131993"/>
                  <a:pt x="9530329" y="8046566"/>
                </a:cubicBezTo>
                <a:cubicBezTo>
                  <a:pt x="9523930" y="8025620"/>
                  <a:pt x="9524720" y="7954714"/>
                  <a:pt x="9538568" y="7928664"/>
                </a:cubicBezTo>
                <a:cubicBezTo>
                  <a:pt x="9556912" y="7894471"/>
                  <a:pt x="9596882" y="7866085"/>
                  <a:pt x="9639430" y="7853269"/>
                </a:cubicBezTo>
                <a:cubicBezTo>
                  <a:pt x="9648516" y="7833035"/>
                  <a:pt x="9635842" y="7812272"/>
                  <a:pt x="9633057" y="7791753"/>
                </a:cubicBezTo>
                <a:cubicBezTo>
                  <a:pt x="9559744" y="7768521"/>
                  <a:pt x="9486295" y="7750728"/>
                  <a:pt x="9412854" y="7735824"/>
                </a:cubicBezTo>
                <a:lnTo>
                  <a:pt x="9400563" y="7733668"/>
                </a:lnTo>
                <a:lnTo>
                  <a:pt x="9399016" y="7748638"/>
                </a:lnTo>
                <a:cubicBezTo>
                  <a:pt x="9391414" y="7803930"/>
                  <a:pt x="9390910" y="7854015"/>
                  <a:pt x="9377592" y="7907857"/>
                </a:cubicBezTo>
                <a:cubicBezTo>
                  <a:pt x="9372164" y="7929308"/>
                  <a:pt x="9356801" y="7949154"/>
                  <a:pt x="9351839" y="7970570"/>
                </a:cubicBezTo>
                <a:cubicBezTo>
                  <a:pt x="9342673" y="8011007"/>
                  <a:pt x="9349229" y="8042802"/>
                  <a:pt x="9327304" y="8068747"/>
                </a:cubicBezTo>
                <a:cubicBezTo>
                  <a:pt x="9310258" y="8065794"/>
                  <a:pt x="9297585" y="8058778"/>
                  <a:pt x="9281864" y="8054794"/>
                </a:cubicBezTo>
                <a:cubicBezTo>
                  <a:pt x="9284144" y="8009718"/>
                  <a:pt x="9252647" y="8007373"/>
                  <a:pt x="9207827" y="7989164"/>
                </a:cubicBezTo>
                <a:cubicBezTo>
                  <a:pt x="9168756" y="7972876"/>
                  <a:pt x="9129980" y="7954223"/>
                  <a:pt x="9092938" y="7952754"/>
                </a:cubicBezTo>
                <a:cubicBezTo>
                  <a:pt x="9086313" y="7932658"/>
                  <a:pt x="9064320" y="7932420"/>
                  <a:pt x="9051804" y="7921180"/>
                </a:cubicBezTo>
                <a:cubicBezTo>
                  <a:pt x="9046279" y="7915971"/>
                  <a:pt x="9020623" y="7885129"/>
                  <a:pt x="9016183" y="7875631"/>
                </a:cubicBezTo>
                <a:cubicBezTo>
                  <a:pt x="8987999" y="7816909"/>
                  <a:pt x="9021625" y="7727884"/>
                  <a:pt x="9033737" y="7670392"/>
                </a:cubicBezTo>
                <a:cubicBezTo>
                  <a:pt x="9042146" y="7632349"/>
                  <a:pt x="9050021" y="7593410"/>
                  <a:pt x="9061801" y="7575700"/>
                </a:cubicBezTo>
                <a:cubicBezTo>
                  <a:pt x="9074478" y="7557456"/>
                  <a:pt x="9099069" y="7548621"/>
                  <a:pt x="9103755" y="7536113"/>
                </a:cubicBezTo>
                <a:lnTo>
                  <a:pt x="9107827" y="7534580"/>
                </a:lnTo>
                <a:lnTo>
                  <a:pt x="9152194" y="7517878"/>
                </a:lnTo>
                <a:cubicBezTo>
                  <a:pt x="9202644" y="7501937"/>
                  <a:pt x="9257117" y="7490633"/>
                  <a:pt x="9297558" y="7463787"/>
                </a:cubicBezTo>
                <a:cubicBezTo>
                  <a:pt x="9315963" y="7478799"/>
                  <a:pt x="9317894" y="7466960"/>
                  <a:pt x="9339675" y="7477047"/>
                </a:cubicBezTo>
                <a:cubicBezTo>
                  <a:pt x="9363424" y="7463128"/>
                  <a:pt x="9374075" y="7392177"/>
                  <a:pt x="9338912" y="7384487"/>
                </a:cubicBezTo>
                <a:cubicBezTo>
                  <a:pt x="9321832" y="7381067"/>
                  <a:pt x="9321176" y="7397487"/>
                  <a:pt x="9309224" y="7400242"/>
                </a:cubicBezTo>
                <a:cubicBezTo>
                  <a:pt x="9282968" y="7367568"/>
                  <a:pt x="9242657" y="7347164"/>
                  <a:pt x="9204105" y="7325220"/>
                </a:cubicBezTo>
                <a:cubicBezTo>
                  <a:pt x="9193360" y="7318999"/>
                  <a:pt x="9188488" y="7322629"/>
                  <a:pt x="9175433" y="7323130"/>
                </a:cubicBezTo>
                <a:cubicBezTo>
                  <a:pt x="9167834" y="7311994"/>
                  <a:pt x="9157309" y="7304002"/>
                  <a:pt x="9147315" y="7296089"/>
                </a:cubicBezTo>
                <a:lnTo>
                  <a:pt x="9127652" y="7275129"/>
                </a:lnTo>
                <a:lnTo>
                  <a:pt x="9122386" y="7269515"/>
                </a:lnTo>
                <a:cubicBezTo>
                  <a:pt x="9103396" y="7233967"/>
                  <a:pt x="9093058" y="7138375"/>
                  <a:pt x="9102568" y="7089962"/>
                </a:cubicBezTo>
                <a:cubicBezTo>
                  <a:pt x="9111751" y="7043446"/>
                  <a:pt x="9140465" y="7008106"/>
                  <a:pt x="9167121" y="6976676"/>
                </a:cubicBezTo>
                <a:cubicBezTo>
                  <a:pt x="9184344" y="6956691"/>
                  <a:pt x="9207457" y="6940480"/>
                  <a:pt x="9214281" y="6918920"/>
                </a:cubicBezTo>
                <a:cubicBezTo>
                  <a:pt x="9238804" y="6921781"/>
                  <a:pt x="9253097" y="6912775"/>
                  <a:pt x="9261794" y="6897634"/>
                </a:cubicBezTo>
                <a:cubicBezTo>
                  <a:pt x="9282062" y="6899877"/>
                  <a:pt x="9294201" y="6893371"/>
                  <a:pt x="9302280" y="6882479"/>
                </a:cubicBezTo>
                <a:cubicBezTo>
                  <a:pt x="9327074" y="6889071"/>
                  <a:pt x="9351251" y="6874657"/>
                  <a:pt x="9374257" y="6869684"/>
                </a:cubicBezTo>
                <a:cubicBezTo>
                  <a:pt x="9396333" y="6864779"/>
                  <a:pt x="9429638" y="6859976"/>
                  <a:pt x="9451476" y="6839185"/>
                </a:cubicBezTo>
                <a:cubicBezTo>
                  <a:pt x="9456988" y="6825213"/>
                  <a:pt x="9460434" y="6808585"/>
                  <a:pt x="9465413" y="6793717"/>
                </a:cubicBezTo>
                <a:cubicBezTo>
                  <a:pt x="9486577" y="6782797"/>
                  <a:pt x="9504606" y="6792691"/>
                  <a:pt x="9532621" y="6798573"/>
                </a:cubicBezTo>
                <a:cubicBezTo>
                  <a:pt x="9533875" y="6821869"/>
                  <a:pt x="9524903" y="6833289"/>
                  <a:pt x="9525089" y="6854793"/>
                </a:cubicBezTo>
                <a:cubicBezTo>
                  <a:pt x="9538656" y="6873904"/>
                  <a:pt x="9516027" y="6883997"/>
                  <a:pt x="9511186" y="6900727"/>
                </a:cubicBezTo>
                <a:cubicBezTo>
                  <a:pt x="9508292" y="6912168"/>
                  <a:pt x="9510288" y="6926520"/>
                  <a:pt x="9508427" y="6939286"/>
                </a:cubicBezTo>
                <a:cubicBezTo>
                  <a:pt x="9503653" y="6982201"/>
                  <a:pt x="9490788" y="7029453"/>
                  <a:pt x="9485372" y="7070088"/>
                </a:cubicBezTo>
                <a:cubicBezTo>
                  <a:pt x="9479099" y="7124338"/>
                  <a:pt x="9482688" y="7179278"/>
                  <a:pt x="9474469" y="7226191"/>
                </a:cubicBezTo>
                <a:cubicBezTo>
                  <a:pt x="9473297" y="7235632"/>
                  <a:pt x="9465048" y="7244193"/>
                  <a:pt x="9462016" y="7253773"/>
                </a:cubicBezTo>
                <a:cubicBezTo>
                  <a:pt x="9457503" y="7268606"/>
                  <a:pt x="9459603" y="7284351"/>
                  <a:pt x="9455347" y="7296361"/>
                </a:cubicBezTo>
                <a:cubicBezTo>
                  <a:pt x="9449249" y="7315055"/>
                  <a:pt x="9431321" y="7331816"/>
                  <a:pt x="9426461" y="7354630"/>
                </a:cubicBezTo>
                <a:cubicBezTo>
                  <a:pt x="9422722" y="7373616"/>
                  <a:pt x="9419225" y="7395858"/>
                  <a:pt x="9414831" y="7418635"/>
                </a:cubicBezTo>
                <a:cubicBezTo>
                  <a:pt x="9410799" y="7439981"/>
                  <a:pt x="9403821" y="7465756"/>
                  <a:pt x="9403596" y="7481677"/>
                </a:cubicBezTo>
                <a:cubicBezTo>
                  <a:pt x="9402867" y="7522426"/>
                  <a:pt x="9427987" y="7565005"/>
                  <a:pt x="9423211" y="7607925"/>
                </a:cubicBezTo>
                <a:cubicBezTo>
                  <a:pt x="9422400" y="7615938"/>
                  <a:pt x="9417061" y="7619606"/>
                  <a:pt x="9414925" y="7628653"/>
                </a:cubicBezTo>
                <a:lnTo>
                  <a:pt x="9406697" y="7678868"/>
                </a:lnTo>
                <a:lnTo>
                  <a:pt x="9605340" y="7713217"/>
                </a:lnTo>
                <a:cubicBezTo>
                  <a:pt x="9595164" y="7684928"/>
                  <a:pt x="9592934" y="7655513"/>
                  <a:pt x="9586070" y="7626647"/>
                </a:cubicBezTo>
                <a:cubicBezTo>
                  <a:pt x="9578616" y="7595122"/>
                  <a:pt x="9569923" y="7560271"/>
                  <a:pt x="9561791" y="7529395"/>
                </a:cubicBezTo>
                <a:cubicBezTo>
                  <a:pt x="9552728" y="7496184"/>
                  <a:pt x="9548322" y="7448244"/>
                  <a:pt x="9542993" y="7410838"/>
                </a:cubicBezTo>
                <a:cubicBezTo>
                  <a:pt x="9538835" y="7379394"/>
                  <a:pt x="9531837" y="7355807"/>
                  <a:pt x="9523857" y="7318988"/>
                </a:cubicBezTo>
                <a:cubicBezTo>
                  <a:pt x="9517973" y="7290477"/>
                  <a:pt x="9514471" y="7259057"/>
                  <a:pt x="9494148" y="7227554"/>
                </a:cubicBezTo>
                <a:cubicBezTo>
                  <a:pt x="9514037" y="7210558"/>
                  <a:pt x="9533886" y="7208401"/>
                  <a:pt x="9553382" y="7207222"/>
                </a:cubicBezTo>
                <a:cubicBezTo>
                  <a:pt x="9565373" y="7215762"/>
                  <a:pt x="9550665" y="7223328"/>
                  <a:pt x="9550468" y="7231236"/>
                </a:cubicBezTo>
                <a:cubicBezTo>
                  <a:pt x="9611067" y="7393039"/>
                  <a:pt x="9635739" y="7553631"/>
                  <a:pt x="9691400" y="7714984"/>
                </a:cubicBezTo>
                <a:cubicBezTo>
                  <a:pt x="9732931" y="7729525"/>
                  <a:pt x="9774817" y="7743083"/>
                  <a:pt x="9816728" y="7742460"/>
                </a:cubicBezTo>
                <a:cubicBezTo>
                  <a:pt x="9804397" y="7602941"/>
                  <a:pt x="9984303" y="7506388"/>
                  <a:pt x="10084488" y="7654978"/>
                </a:cubicBezTo>
                <a:cubicBezTo>
                  <a:pt x="10106673" y="7687926"/>
                  <a:pt x="10114389" y="7735371"/>
                  <a:pt x="10102384" y="7773797"/>
                </a:cubicBezTo>
                <a:close/>
                <a:moveTo>
                  <a:pt x="12176482" y="3167722"/>
                </a:moveTo>
                <a:cubicBezTo>
                  <a:pt x="12193831" y="3119217"/>
                  <a:pt x="12202993" y="3052285"/>
                  <a:pt x="12212590" y="2990141"/>
                </a:cubicBezTo>
                <a:cubicBezTo>
                  <a:pt x="11924012" y="2907572"/>
                  <a:pt x="11678135" y="2821912"/>
                  <a:pt x="11424413" y="2773637"/>
                </a:cubicBezTo>
                <a:cubicBezTo>
                  <a:pt x="11322754" y="2754252"/>
                  <a:pt x="11219158" y="2738096"/>
                  <a:pt x="11123170" y="2710493"/>
                </a:cubicBezTo>
                <a:cubicBezTo>
                  <a:pt x="11106881" y="2768147"/>
                  <a:pt x="11102651" y="2811215"/>
                  <a:pt x="11085400" y="2861807"/>
                </a:cubicBezTo>
                <a:cubicBezTo>
                  <a:pt x="11093004" y="2872315"/>
                  <a:pt x="11106388" y="2881293"/>
                  <a:pt x="11119466" y="2879411"/>
                </a:cubicBezTo>
                <a:cubicBezTo>
                  <a:pt x="11126977" y="2865879"/>
                  <a:pt x="11114775" y="2855381"/>
                  <a:pt x="11130038" y="2855486"/>
                </a:cubicBezTo>
                <a:cubicBezTo>
                  <a:pt x="11149677" y="2864164"/>
                  <a:pt x="11113408" y="2883884"/>
                  <a:pt x="11139344" y="2888705"/>
                </a:cubicBezTo>
                <a:cubicBezTo>
                  <a:pt x="11150813" y="2888155"/>
                  <a:pt x="11143929" y="2857539"/>
                  <a:pt x="11158823" y="2863098"/>
                </a:cubicBezTo>
                <a:cubicBezTo>
                  <a:pt x="11165236" y="2870528"/>
                  <a:pt x="11149919" y="2891335"/>
                  <a:pt x="11163671" y="2894858"/>
                </a:cubicBezTo>
                <a:cubicBezTo>
                  <a:pt x="11173433" y="2893554"/>
                  <a:pt x="11168881" y="2868053"/>
                  <a:pt x="11179119" y="2867981"/>
                </a:cubicBezTo>
                <a:cubicBezTo>
                  <a:pt x="11194300" y="2875199"/>
                  <a:pt x="11169239" y="2906510"/>
                  <a:pt x="11195594" y="2906920"/>
                </a:cubicBezTo>
                <a:cubicBezTo>
                  <a:pt x="11210313" y="2895551"/>
                  <a:pt x="11205914" y="2851224"/>
                  <a:pt x="11221249" y="2839616"/>
                </a:cubicBezTo>
                <a:cubicBezTo>
                  <a:pt x="11251783" y="2844427"/>
                  <a:pt x="11221148" y="2886041"/>
                  <a:pt x="11220577" y="2909278"/>
                </a:cubicBezTo>
                <a:cubicBezTo>
                  <a:pt x="11224905" y="2916807"/>
                  <a:pt x="11240643" y="2918144"/>
                  <a:pt x="11252499" y="2921340"/>
                </a:cubicBezTo>
                <a:cubicBezTo>
                  <a:pt x="11264247" y="2917850"/>
                  <a:pt x="11248792" y="2891617"/>
                  <a:pt x="11260779" y="2888742"/>
                </a:cubicBezTo>
                <a:cubicBezTo>
                  <a:pt x="11284342" y="2892005"/>
                  <a:pt x="11250998" y="2929358"/>
                  <a:pt x="11275981" y="2931715"/>
                </a:cubicBezTo>
                <a:cubicBezTo>
                  <a:pt x="11279887" y="2917101"/>
                  <a:pt x="11281749" y="2899029"/>
                  <a:pt x="11293357" y="2897009"/>
                </a:cubicBezTo>
                <a:cubicBezTo>
                  <a:pt x="11298071" y="2908284"/>
                  <a:pt x="11297482" y="2922321"/>
                  <a:pt x="11291212" y="2939977"/>
                </a:cubicBezTo>
                <a:cubicBezTo>
                  <a:pt x="11298183" y="2941525"/>
                  <a:pt x="11304537" y="2943311"/>
                  <a:pt x="11311319" y="2945287"/>
                </a:cubicBezTo>
                <a:cubicBezTo>
                  <a:pt x="11327130" y="2934911"/>
                  <a:pt x="11307595" y="2906364"/>
                  <a:pt x="11325936" y="2905276"/>
                </a:cubicBezTo>
                <a:cubicBezTo>
                  <a:pt x="11345854" y="2911013"/>
                  <a:pt x="11318995" y="2944082"/>
                  <a:pt x="11336262" y="2951201"/>
                </a:cubicBezTo>
                <a:cubicBezTo>
                  <a:pt x="11354495" y="2943427"/>
                  <a:pt x="11350376" y="2896160"/>
                  <a:pt x="11350718" y="2876906"/>
                </a:cubicBezTo>
                <a:cubicBezTo>
                  <a:pt x="11390420" y="2867895"/>
                  <a:pt x="11365125" y="2925145"/>
                  <a:pt x="11361861" y="2953320"/>
                </a:cubicBezTo>
                <a:cubicBezTo>
                  <a:pt x="11366000" y="2961277"/>
                  <a:pt x="11381928" y="2962187"/>
                  <a:pt x="11393595" y="2965809"/>
                </a:cubicBezTo>
                <a:cubicBezTo>
                  <a:pt x="11398741" y="2955317"/>
                  <a:pt x="11396373" y="2931803"/>
                  <a:pt x="11406751" y="2930260"/>
                </a:cubicBezTo>
                <a:cubicBezTo>
                  <a:pt x="11424772" y="2935670"/>
                  <a:pt x="11392988" y="2970648"/>
                  <a:pt x="11417922" y="2971963"/>
                </a:cubicBezTo>
                <a:cubicBezTo>
                  <a:pt x="11437265" y="2974381"/>
                  <a:pt x="11416637" y="2944842"/>
                  <a:pt x="11437401" y="2946356"/>
                </a:cubicBezTo>
                <a:cubicBezTo>
                  <a:pt x="11452623" y="2950018"/>
                  <a:pt x="11431058" y="2975724"/>
                  <a:pt x="11446280" y="2979386"/>
                </a:cubicBezTo>
                <a:cubicBezTo>
                  <a:pt x="11460393" y="2972855"/>
                  <a:pt x="11443599" y="2940413"/>
                  <a:pt x="11464928" y="2940646"/>
                </a:cubicBezTo>
                <a:cubicBezTo>
                  <a:pt x="11479683" y="2947676"/>
                  <a:pt x="11453390" y="2979464"/>
                  <a:pt x="11470796" y="2985112"/>
                </a:cubicBezTo>
                <a:cubicBezTo>
                  <a:pt x="11488868" y="2991565"/>
                  <a:pt x="11477269" y="2949674"/>
                  <a:pt x="11495579" y="2956742"/>
                </a:cubicBezTo>
                <a:cubicBezTo>
                  <a:pt x="11500998" y="2965265"/>
                  <a:pt x="11499695" y="2977455"/>
                  <a:pt x="11495550" y="2991453"/>
                </a:cubicBezTo>
                <a:cubicBezTo>
                  <a:pt x="11503186" y="2993806"/>
                  <a:pt x="11512053" y="2995681"/>
                  <a:pt x="11519878" y="2997607"/>
                </a:cubicBezTo>
                <a:cubicBezTo>
                  <a:pt x="11544102" y="2975118"/>
                  <a:pt x="11520114" y="2923157"/>
                  <a:pt x="11548922" y="2918013"/>
                </a:cubicBezTo>
                <a:cubicBezTo>
                  <a:pt x="11532320" y="2911699"/>
                  <a:pt x="11500901" y="2914668"/>
                  <a:pt x="11512137" y="2891547"/>
                </a:cubicBezTo>
                <a:cubicBezTo>
                  <a:pt x="11527359" y="2895209"/>
                  <a:pt x="11542154" y="2898682"/>
                  <a:pt x="11556760" y="2902583"/>
                </a:cubicBezTo>
                <a:cubicBezTo>
                  <a:pt x="11559287" y="2885316"/>
                  <a:pt x="11531701" y="2885382"/>
                  <a:pt x="11535221" y="2867022"/>
                </a:cubicBezTo>
                <a:cubicBezTo>
                  <a:pt x="11542830" y="2855576"/>
                  <a:pt x="11598294" y="2835146"/>
                  <a:pt x="11590639" y="2872104"/>
                </a:cubicBezTo>
                <a:cubicBezTo>
                  <a:pt x="11581574" y="2866056"/>
                  <a:pt x="11564636" y="2857040"/>
                  <a:pt x="11559975" y="2873364"/>
                </a:cubicBezTo>
                <a:cubicBezTo>
                  <a:pt x="11563646" y="2884688"/>
                  <a:pt x="11583605" y="2886869"/>
                  <a:pt x="11578567" y="2904047"/>
                </a:cubicBezTo>
                <a:cubicBezTo>
                  <a:pt x="11560629" y="2918079"/>
                  <a:pt x="11524336" y="2999066"/>
                  <a:pt x="11559862" y="3012210"/>
                </a:cubicBezTo>
                <a:cubicBezTo>
                  <a:pt x="11575363" y="3012931"/>
                  <a:pt x="11555081" y="2990693"/>
                  <a:pt x="11568973" y="2992746"/>
                </a:cubicBezTo>
                <a:cubicBezTo>
                  <a:pt x="11582949" y="3014240"/>
                  <a:pt x="11580770" y="2990298"/>
                  <a:pt x="11599448" y="2991913"/>
                </a:cubicBezTo>
                <a:cubicBezTo>
                  <a:pt x="11602603" y="3005562"/>
                  <a:pt x="11594122" y="3007432"/>
                  <a:pt x="11597506" y="3017098"/>
                </a:cubicBezTo>
                <a:cubicBezTo>
                  <a:pt x="11613820" y="3021753"/>
                  <a:pt x="11630085" y="3025364"/>
                  <a:pt x="11646587" y="3029592"/>
                </a:cubicBezTo>
                <a:cubicBezTo>
                  <a:pt x="11652750" y="3005251"/>
                  <a:pt x="11660521" y="2979578"/>
                  <a:pt x="11660387" y="2959093"/>
                </a:cubicBezTo>
                <a:cubicBezTo>
                  <a:pt x="11666742" y="2960879"/>
                  <a:pt x="11673524" y="2962855"/>
                  <a:pt x="11680494" y="2964402"/>
                </a:cubicBezTo>
                <a:cubicBezTo>
                  <a:pt x="11676902" y="2994475"/>
                  <a:pt x="11648690" y="3038692"/>
                  <a:pt x="11686145" y="3044007"/>
                </a:cubicBezTo>
                <a:cubicBezTo>
                  <a:pt x="11699790" y="3040844"/>
                  <a:pt x="11682834" y="3022628"/>
                  <a:pt x="11696528" y="3020509"/>
                </a:cubicBezTo>
                <a:cubicBezTo>
                  <a:pt x="11707390" y="3024798"/>
                  <a:pt x="11699741" y="3039801"/>
                  <a:pt x="11707951" y="3045471"/>
                </a:cubicBezTo>
                <a:cubicBezTo>
                  <a:pt x="11710734" y="3038020"/>
                  <a:pt x="11708572" y="3023277"/>
                  <a:pt x="11720010" y="3030884"/>
                </a:cubicBezTo>
                <a:cubicBezTo>
                  <a:pt x="11728221" y="3036555"/>
                  <a:pt x="11713043" y="3055891"/>
                  <a:pt x="11731195" y="3055231"/>
                </a:cubicBezTo>
                <a:cubicBezTo>
                  <a:pt x="11735200" y="3042702"/>
                  <a:pt x="11735115" y="3023260"/>
                  <a:pt x="11750912" y="3030240"/>
                </a:cubicBezTo>
                <a:cubicBezTo>
                  <a:pt x="11755191" y="3036726"/>
                  <a:pt x="11750332" y="3048878"/>
                  <a:pt x="11747698" y="3059459"/>
                </a:cubicBezTo>
                <a:cubicBezTo>
                  <a:pt x="11759554" y="3062655"/>
                  <a:pt x="11771836" y="3066039"/>
                  <a:pt x="11784308" y="3068996"/>
                </a:cubicBezTo>
                <a:cubicBezTo>
                  <a:pt x="11793540" y="3038862"/>
                  <a:pt x="11796903" y="3012773"/>
                  <a:pt x="11795577" y="2989209"/>
                </a:cubicBezTo>
                <a:cubicBezTo>
                  <a:pt x="11802458" y="2993270"/>
                  <a:pt x="11821127" y="2990285"/>
                  <a:pt x="11819060" y="2999584"/>
                </a:cubicBezTo>
                <a:cubicBezTo>
                  <a:pt x="11811288" y="3025257"/>
                  <a:pt x="11816110" y="3043217"/>
                  <a:pt x="11805876" y="3069845"/>
                </a:cubicBezTo>
                <a:cubicBezTo>
                  <a:pt x="11811107" y="3078795"/>
                  <a:pt x="11828693" y="3079416"/>
                  <a:pt x="11841214" y="3083416"/>
                </a:cubicBezTo>
                <a:cubicBezTo>
                  <a:pt x="11847385" y="3063674"/>
                  <a:pt x="11839871" y="3050652"/>
                  <a:pt x="11861964" y="3053776"/>
                </a:cubicBezTo>
                <a:cubicBezTo>
                  <a:pt x="11859380" y="3065400"/>
                  <a:pt x="11852962" y="3079926"/>
                  <a:pt x="11857905" y="3087217"/>
                </a:cubicBezTo>
                <a:cubicBezTo>
                  <a:pt x="11866156" y="3089331"/>
                  <a:pt x="11873981" y="3091256"/>
                  <a:pt x="11882232" y="3093370"/>
                </a:cubicBezTo>
                <a:cubicBezTo>
                  <a:pt x="11888282" y="3084298"/>
                  <a:pt x="11883393" y="3056095"/>
                  <a:pt x="11898763" y="3062886"/>
                </a:cubicBezTo>
                <a:cubicBezTo>
                  <a:pt x="11911145" y="3068357"/>
                  <a:pt x="11882668" y="3098158"/>
                  <a:pt x="11902766" y="3098868"/>
                </a:cubicBezTo>
                <a:cubicBezTo>
                  <a:pt x="11933323" y="3090922"/>
                  <a:pt x="11899209" y="3023763"/>
                  <a:pt x="11934570" y="3024579"/>
                </a:cubicBezTo>
                <a:cubicBezTo>
                  <a:pt x="11952331" y="3042128"/>
                  <a:pt x="11918537" y="3092049"/>
                  <a:pt x="11934500" y="3111357"/>
                </a:cubicBezTo>
                <a:cubicBezTo>
                  <a:pt x="11957587" y="3113388"/>
                  <a:pt x="11941998" y="3066670"/>
                  <a:pt x="11954838" y="3064173"/>
                </a:cubicBezTo>
                <a:cubicBezTo>
                  <a:pt x="11966046" y="3075763"/>
                  <a:pt x="11955335" y="3101159"/>
                  <a:pt x="11959016" y="3117083"/>
                </a:cubicBezTo>
                <a:cubicBezTo>
                  <a:pt x="11975388" y="3127381"/>
                  <a:pt x="11965178" y="3092742"/>
                  <a:pt x="11977650" y="3095699"/>
                </a:cubicBezTo>
                <a:cubicBezTo>
                  <a:pt x="11992305" y="3100643"/>
                  <a:pt x="11971406" y="3127153"/>
                  <a:pt x="11990560" y="3130000"/>
                </a:cubicBezTo>
                <a:cubicBezTo>
                  <a:pt x="12004403" y="3131009"/>
                  <a:pt x="11993092" y="3090777"/>
                  <a:pt x="12010884" y="3100171"/>
                </a:cubicBezTo>
                <a:cubicBezTo>
                  <a:pt x="12015688" y="3108932"/>
                  <a:pt x="12010929" y="3123169"/>
                  <a:pt x="12010856" y="3134882"/>
                </a:cubicBezTo>
                <a:cubicBezTo>
                  <a:pt x="12019108" y="3136996"/>
                  <a:pt x="12027548" y="3138683"/>
                  <a:pt x="12035184" y="3141035"/>
                </a:cubicBezTo>
                <a:cubicBezTo>
                  <a:pt x="12046969" y="3107433"/>
                  <a:pt x="12044124" y="3082687"/>
                  <a:pt x="12048997" y="3053180"/>
                </a:cubicBezTo>
                <a:cubicBezTo>
                  <a:pt x="12056444" y="3055960"/>
                  <a:pt x="12059136" y="3051021"/>
                  <a:pt x="12066345" y="3053185"/>
                </a:cubicBezTo>
                <a:cubicBezTo>
                  <a:pt x="12067014" y="3080545"/>
                  <a:pt x="12061386" y="3111761"/>
                  <a:pt x="12051875" y="3144836"/>
                </a:cubicBezTo>
                <a:cubicBezTo>
                  <a:pt x="12066005" y="3147504"/>
                  <a:pt x="12083986" y="3156470"/>
                  <a:pt x="12093788" y="3151610"/>
                </a:cubicBezTo>
                <a:cubicBezTo>
                  <a:pt x="12102570" y="3134043"/>
                  <a:pt x="12082239" y="3110762"/>
                  <a:pt x="12105218" y="3106106"/>
                </a:cubicBezTo>
                <a:cubicBezTo>
                  <a:pt x="12114818" y="3119029"/>
                  <a:pt x="12098804" y="3147188"/>
                  <a:pt x="12114084" y="3156492"/>
                </a:cubicBezTo>
                <a:cubicBezTo>
                  <a:pt x="12123868" y="3142432"/>
                  <a:pt x="12111083" y="3124017"/>
                  <a:pt x="12123209" y="3119672"/>
                </a:cubicBezTo>
                <a:cubicBezTo>
                  <a:pt x="12149423" y="3121553"/>
                  <a:pt x="12114659" y="3159810"/>
                  <a:pt x="12133535" y="3165597"/>
                </a:cubicBezTo>
                <a:cubicBezTo>
                  <a:pt x="12147696" y="3160110"/>
                  <a:pt x="12138700" y="3115794"/>
                  <a:pt x="12161279" y="3124749"/>
                </a:cubicBezTo>
                <a:cubicBezTo>
                  <a:pt x="12167620" y="3143891"/>
                  <a:pt x="12144330" y="3159643"/>
                  <a:pt x="12163165" y="3168987"/>
                </a:cubicBezTo>
                <a:cubicBezTo>
                  <a:pt x="12165242" y="3164287"/>
                  <a:pt x="12170554" y="3166124"/>
                  <a:pt x="12176482" y="3167722"/>
                </a:cubicBezTo>
                <a:close/>
                <a:moveTo>
                  <a:pt x="12179213" y="3207737"/>
                </a:moveTo>
                <a:cubicBezTo>
                  <a:pt x="11876460" y="3148011"/>
                  <a:pt x="11512493" y="3027025"/>
                  <a:pt x="11193021" y="2949699"/>
                </a:cubicBezTo>
                <a:cubicBezTo>
                  <a:pt x="11131518" y="2935290"/>
                  <a:pt x="11069359" y="2924677"/>
                  <a:pt x="11021703" y="2889322"/>
                </a:cubicBezTo>
                <a:cubicBezTo>
                  <a:pt x="11050230" y="2812053"/>
                  <a:pt x="11052848" y="2743762"/>
                  <a:pt x="11089775" y="2671737"/>
                </a:cubicBezTo>
                <a:cubicBezTo>
                  <a:pt x="11105810" y="2679333"/>
                  <a:pt x="11115577" y="2656073"/>
                  <a:pt x="11127244" y="2659696"/>
                </a:cubicBezTo>
                <a:cubicBezTo>
                  <a:pt x="11128286" y="2659646"/>
                  <a:pt x="11133994" y="2669828"/>
                  <a:pt x="11133567" y="2669639"/>
                </a:cubicBezTo>
                <a:cubicBezTo>
                  <a:pt x="11224979" y="2684497"/>
                  <a:pt x="11318652" y="2716183"/>
                  <a:pt x="11413431" y="2731507"/>
                </a:cubicBezTo>
                <a:cubicBezTo>
                  <a:pt x="11505270" y="2746554"/>
                  <a:pt x="11593137" y="2765972"/>
                  <a:pt x="11672383" y="2788731"/>
                </a:cubicBezTo>
                <a:cubicBezTo>
                  <a:pt x="11702022" y="2796721"/>
                  <a:pt x="11727320" y="2814537"/>
                  <a:pt x="11755490" y="2822388"/>
                </a:cubicBezTo>
                <a:cubicBezTo>
                  <a:pt x="11775408" y="2828125"/>
                  <a:pt x="11797641" y="2829778"/>
                  <a:pt x="11817887" y="2833617"/>
                </a:cubicBezTo>
                <a:cubicBezTo>
                  <a:pt x="11915237" y="2854673"/>
                  <a:pt x="12033910" y="2897916"/>
                  <a:pt x="12119947" y="2927250"/>
                </a:cubicBezTo>
                <a:cubicBezTo>
                  <a:pt x="12160548" y="2941615"/>
                  <a:pt x="12204735" y="2947862"/>
                  <a:pt x="12238203" y="2974905"/>
                </a:cubicBezTo>
                <a:cubicBezTo>
                  <a:pt x="12210021" y="3059476"/>
                  <a:pt x="12216428" y="3137371"/>
                  <a:pt x="12179213" y="3207737"/>
                </a:cubicBezTo>
                <a:close/>
                <a:moveTo>
                  <a:pt x="7471152" y="14055505"/>
                </a:moveTo>
                <a:cubicBezTo>
                  <a:pt x="7511219" y="13979482"/>
                  <a:pt x="7516398" y="13860880"/>
                  <a:pt x="7472467" y="13813183"/>
                </a:cubicBezTo>
                <a:cubicBezTo>
                  <a:pt x="7443845" y="13782188"/>
                  <a:pt x="7398639" y="13766801"/>
                  <a:pt x="7365385" y="13739366"/>
                </a:cubicBezTo>
                <a:cubicBezTo>
                  <a:pt x="7361311" y="13758972"/>
                  <a:pt x="7357236" y="13778579"/>
                  <a:pt x="7353162" y="13798185"/>
                </a:cubicBezTo>
                <a:cubicBezTo>
                  <a:pt x="7335843" y="13802765"/>
                  <a:pt x="7296274" y="13809237"/>
                  <a:pt x="7294754" y="13786139"/>
                </a:cubicBezTo>
                <a:cubicBezTo>
                  <a:pt x="7272306" y="13866944"/>
                  <a:pt x="7243136" y="13968734"/>
                  <a:pt x="7231570" y="14045683"/>
                </a:cubicBezTo>
                <a:cubicBezTo>
                  <a:pt x="7242881" y="14063932"/>
                  <a:pt x="7277398" y="14043506"/>
                  <a:pt x="7289374" y="14062558"/>
                </a:cubicBezTo>
                <a:cubicBezTo>
                  <a:pt x="7279687" y="14091407"/>
                  <a:pt x="7266984" y="14127079"/>
                  <a:pt x="7269468" y="14157228"/>
                </a:cubicBezTo>
                <a:cubicBezTo>
                  <a:pt x="7298045" y="14147939"/>
                  <a:pt x="7314640" y="14136922"/>
                  <a:pt x="7341233" y="14129815"/>
                </a:cubicBezTo>
                <a:cubicBezTo>
                  <a:pt x="7363710" y="14123945"/>
                  <a:pt x="7394968" y="14127053"/>
                  <a:pt x="7419983" y="14113131"/>
                </a:cubicBezTo>
                <a:cubicBezTo>
                  <a:pt x="7440565" y="14101455"/>
                  <a:pt x="7457797" y="14080846"/>
                  <a:pt x="7471152" y="14055505"/>
                </a:cubicBezTo>
                <a:close/>
                <a:moveTo>
                  <a:pt x="7528809" y="14017994"/>
                </a:moveTo>
                <a:cubicBezTo>
                  <a:pt x="7493094" y="14135751"/>
                  <a:pt x="7400035" y="14189434"/>
                  <a:pt x="7263054" y="14189053"/>
                </a:cubicBezTo>
                <a:cubicBezTo>
                  <a:pt x="7255319" y="14201944"/>
                  <a:pt x="7257981" y="14227076"/>
                  <a:pt x="7249989" y="14252087"/>
                </a:cubicBezTo>
                <a:cubicBezTo>
                  <a:pt x="7223076" y="14243764"/>
                  <a:pt x="7219236" y="14242068"/>
                  <a:pt x="7193027" y="14230997"/>
                </a:cubicBezTo>
                <a:cubicBezTo>
                  <a:pt x="7185166" y="14271866"/>
                  <a:pt x="7177117" y="14313161"/>
                  <a:pt x="7164554" y="14347365"/>
                </a:cubicBezTo>
                <a:cubicBezTo>
                  <a:pt x="7153029" y="14359602"/>
                  <a:pt x="7133378" y="14359074"/>
                  <a:pt x="7125464" y="14376985"/>
                </a:cubicBezTo>
                <a:cubicBezTo>
                  <a:pt x="6981748" y="14371079"/>
                  <a:pt x="6827089" y="14363396"/>
                  <a:pt x="6686977" y="14380489"/>
                </a:cubicBezTo>
                <a:cubicBezTo>
                  <a:pt x="6645037" y="14385403"/>
                  <a:pt x="6602593" y="14397230"/>
                  <a:pt x="6576394" y="14390751"/>
                </a:cubicBezTo>
                <a:cubicBezTo>
                  <a:pt x="6516983" y="14375205"/>
                  <a:pt x="6497938" y="14308686"/>
                  <a:pt x="6443050" y="14282904"/>
                </a:cubicBezTo>
                <a:cubicBezTo>
                  <a:pt x="6438770" y="14254511"/>
                  <a:pt x="6413681" y="14236289"/>
                  <a:pt x="6406754" y="14209273"/>
                </a:cubicBezTo>
                <a:cubicBezTo>
                  <a:pt x="6390318" y="14144927"/>
                  <a:pt x="6408913" y="14035916"/>
                  <a:pt x="6431588" y="13951133"/>
                </a:cubicBezTo>
                <a:cubicBezTo>
                  <a:pt x="6449335" y="13885581"/>
                  <a:pt x="6474726" y="13787728"/>
                  <a:pt x="6492055" y="13704661"/>
                </a:cubicBezTo>
                <a:cubicBezTo>
                  <a:pt x="6510087" y="13618847"/>
                  <a:pt x="6520056" y="13464741"/>
                  <a:pt x="6561081" y="13370737"/>
                </a:cubicBezTo>
                <a:cubicBezTo>
                  <a:pt x="6591793" y="13301228"/>
                  <a:pt x="6629175" y="13270856"/>
                  <a:pt x="6713367" y="13293784"/>
                </a:cubicBezTo>
                <a:cubicBezTo>
                  <a:pt x="6757808" y="13306284"/>
                  <a:pt x="6809423" y="13329090"/>
                  <a:pt x="6867793" y="13344686"/>
                </a:cubicBezTo>
                <a:cubicBezTo>
                  <a:pt x="6907780" y="13355728"/>
                  <a:pt x="6958620" y="13371057"/>
                  <a:pt x="6989678" y="13369999"/>
                </a:cubicBezTo>
                <a:cubicBezTo>
                  <a:pt x="7022393" y="13368654"/>
                  <a:pt x="7054459" y="13331853"/>
                  <a:pt x="7104613" y="13337195"/>
                </a:cubicBezTo>
                <a:cubicBezTo>
                  <a:pt x="7190856" y="13346248"/>
                  <a:pt x="7290780" y="13375109"/>
                  <a:pt x="7361751" y="13414112"/>
                </a:cubicBezTo>
                <a:cubicBezTo>
                  <a:pt x="7369725" y="13484914"/>
                  <a:pt x="7351303" y="13545071"/>
                  <a:pt x="7333576" y="13619807"/>
                </a:cubicBezTo>
                <a:cubicBezTo>
                  <a:pt x="7339619" y="13632671"/>
                  <a:pt x="7361321" y="13619324"/>
                  <a:pt x="7378484" y="13628946"/>
                </a:cubicBezTo>
                <a:cubicBezTo>
                  <a:pt x="7353893" y="13704217"/>
                  <a:pt x="7418928" y="13715114"/>
                  <a:pt x="7462142" y="13750008"/>
                </a:cubicBezTo>
                <a:cubicBezTo>
                  <a:pt x="7527272" y="13802230"/>
                  <a:pt x="7564058" y="13903600"/>
                  <a:pt x="7528809" y="14017994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722872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Freeform 329">
            <a:extLst>
              <a:ext uri="{FF2B5EF4-FFF2-40B4-BE49-F238E27FC236}">
                <a16:creationId xmlns:a16="http://schemas.microsoft.com/office/drawing/2014/main" id="{434CB14D-2322-EA48-88DB-7CABDFA19F36}"/>
              </a:ext>
            </a:extLst>
          </p:cNvPr>
          <p:cNvSpPr>
            <a:spLocks noChangeArrowheads="1"/>
          </p:cNvSpPr>
          <p:nvPr/>
        </p:nvSpPr>
        <p:spPr bwMode="auto">
          <a:xfrm rot="14769723">
            <a:off x="313490" y="-3589021"/>
            <a:ext cx="11423591" cy="13929353"/>
          </a:xfrm>
          <a:custGeom>
            <a:avLst/>
            <a:gdLst>
              <a:gd name="connsiteX0" fmla="*/ 54118 w 11423591"/>
              <a:gd name="connsiteY0" fmla="*/ 10887669 h 13929353"/>
              <a:gd name="connsiteX1" fmla="*/ 52003 w 11423591"/>
              <a:gd name="connsiteY1" fmla="*/ 10872806 h 13929353"/>
              <a:gd name="connsiteX2" fmla="*/ 32990 w 11423591"/>
              <a:gd name="connsiteY2" fmla="*/ 10891073 h 13929353"/>
              <a:gd name="connsiteX3" fmla="*/ 44235 w 11423591"/>
              <a:gd name="connsiteY3" fmla="*/ 10902231 h 13929353"/>
              <a:gd name="connsiteX4" fmla="*/ 54118 w 11423591"/>
              <a:gd name="connsiteY4" fmla="*/ 10887669 h 13929353"/>
              <a:gd name="connsiteX5" fmla="*/ 2360069 w 11423591"/>
              <a:gd name="connsiteY5" fmla="*/ 5721546 h 13929353"/>
              <a:gd name="connsiteX6" fmla="*/ 2340222 w 11423591"/>
              <a:gd name="connsiteY6" fmla="*/ 5683759 h 13929353"/>
              <a:gd name="connsiteX7" fmla="*/ 2320777 w 11423591"/>
              <a:gd name="connsiteY7" fmla="*/ 5742855 h 13929353"/>
              <a:gd name="connsiteX8" fmla="*/ 2360069 w 11423591"/>
              <a:gd name="connsiteY8" fmla="*/ 5721546 h 13929353"/>
              <a:gd name="connsiteX9" fmla="*/ 111393 w 11423591"/>
              <a:gd name="connsiteY9" fmla="*/ 10820088 h 13929353"/>
              <a:gd name="connsiteX10" fmla="*/ 111054 w 11423591"/>
              <a:gd name="connsiteY10" fmla="*/ 10806991 h 13929353"/>
              <a:gd name="connsiteX11" fmla="*/ 81173 w 11423591"/>
              <a:gd name="connsiteY11" fmla="*/ 10850933 h 13929353"/>
              <a:gd name="connsiteX12" fmla="*/ 111393 w 11423591"/>
              <a:gd name="connsiteY12" fmla="*/ 10820088 h 13929353"/>
              <a:gd name="connsiteX13" fmla="*/ 1313152 w 11423591"/>
              <a:gd name="connsiteY13" fmla="*/ 8130955 h 13929353"/>
              <a:gd name="connsiteX14" fmla="*/ 1291808 w 11423591"/>
              <a:gd name="connsiteY14" fmla="*/ 8116764 h 13929353"/>
              <a:gd name="connsiteX15" fmla="*/ 1313152 w 11423591"/>
              <a:gd name="connsiteY15" fmla="*/ 8130955 h 13929353"/>
              <a:gd name="connsiteX16" fmla="*/ 1303220 w 11423591"/>
              <a:gd name="connsiteY16" fmla="*/ 8196534 h 13929353"/>
              <a:gd name="connsiteX17" fmla="*/ 1283304 w 11423591"/>
              <a:gd name="connsiteY17" fmla="*/ 8187734 h 13929353"/>
              <a:gd name="connsiteX18" fmla="*/ 1303220 w 11423591"/>
              <a:gd name="connsiteY18" fmla="*/ 8196534 h 13929353"/>
              <a:gd name="connsiteX19" fmla="*/ 153283 w 11423591"/>
              <a:gd name="connsiteY19" fmla="*/ 10805933 h 13929353"/>
              <a:gd name="connsiteX20" fmla="*/ 151645 w 11423591"/>
              <a:gd name="connsiteY20" fmla="*/ 10795878 h 13929353"/>
              <a:gd name="connsiteX21" fmla="*/ 133291 w 11423591"/>
              <a:gd name="connsiteY21" fmla="*/ 10836341 h 13929353"/>
              <a:gd name="connsiteX22" fmla="*/ 153283 w 11423591"/>
              <a:gd name="connsiteY22" fmla="*/ 10805933 h 13929353"/>
              <a:gd name="connsiteX23" fmla="*/ 1331551 w 11423591"/>
              <a:gd name="connsiteY23" fmla="*/ 8152887 h 13929353"/>
              <a:gd name="connsiteX24" fmla="*/ 1291874 w 11423591"/>
              <a:gd name="connsiteY24" fmla="*/ 8126313 h 13929353"/>
              <a:gd name="connsiteX25" fmla="*/ 1326272 w 11423591"/>
              <a:gd name="connsiteY25" fmla="*/ 8164834 h 13929353"/>
              <a:gd name="connsiteX26" fmla="*/ 91632 w 11423591"/>
              <a:gd name="connsiteY26" fmla="*/ 10965078 h 13929353"/>
              <a:gd name="connsiteX27" fmla="*/ 87958 w 11423591"/>
              <a:gd name="connsiteY27" fmla="*/ 10961550 h 13929353"/>
              <a:gd name="connsiteX28" fmla="*/ 91632 w 11423591"/>
              <a:gd name="connsiteY28" fmla="*/ 10965078 h 13929353"/>
              <a:gd name="connsiteX29" fmla="*/ 1352777 w 11423591"/>
              <a:gd name="connsiteY29" fmla="*/ 8115622 h 13929353"/>
              <a:gd name="connsiteX30" fmla="*/ 1329740 w 11423591"/>
              <a:gd name="connsiteY30" fmla="*/ 8114962 h 13929353"/>
              <a:gd name="connsiteX31" fmla="*/ 1352777 w 11423591"/>
              <a:gd name="connsiteY31" fmla="*/ 8115622 h 13929353"/>
              <a:gd name="connsiteX32" fmla="*/ 1326258 w 11423591"/>
              <a:gd name="connsiteY32" fmla="*/ 8197193 h 13929353"/>
              <a:gd name="connsiteX33" fmla="*/ 1265892 w 11423591"/>
              <a:gd name="connsiteY33" fmla="*/ 8133395 h 13929353"/>
              <a:gd name="connsiteX34" fmla="*/ 1326258 w 11423591"/>
              <a:gd name="connsiteY34" fmla="*/ 8197193 h 13929353"/>
              <a:gd name="connsiteX35" fmla="*/ 4298665 w 11423591"/>
              <a:gd name="connsiteY35" fmla="*/ 1505634 h 13929353"/>
              <a:gd name="connsiteX36" fmla="*/ 4297693 w 11423591"/>
              <a:gd name="connsiteY36" fmla="*/ 1489196 h 13929353"/>
              <a:gd name="connsiteX37" fmla="*/ 4298665 w 11423591"/>
              <a:gd name="connsiteY37" fmla="*/ 1505634 h 13929353"/>
              <a:gd name="connsiteX38" fmla="*/ 1319270 w 11423591"/>
              <a:gd name="connsiteY38" fmla="*/ 8255029 h 13929353"/>
              <a:gd name="connsiteX39" fmla="*/ 1277959 w 11423591"/>
              <a:gd name="connsiteY39" fmla="*/ 8190132 h 13929353"/>
              <a:gd name="connsiteX40" fmla="*/ 1292375 w 11423591"/>
              <a:gd name="connsiteY40" fmla="*/ 8210304 h 13929353"/>
              <a:gd name="connsiteX41" fmla="*/ 1319270 w 11423591"/>
              <a:gd name="connsiteY41" fmla="*/ 8255029 h 13929353"/>
              <a:gd name="connsiteX42" fmla="*/ 1365898 w 11423591"/>
              <a:gd name="connsiteY42" fmla="*/ 8149500 h 13929353"/>
              <a:gd name="connsiteX43" fmla="*/ 1324638 w 11423591"/>
              <a:gd name="connsiteY43" fmla="*/ 8126510 h 13929353"/>
              <a:gd name="connsiteX44" fmla="*/ 1360795 w 11423591"/>
              <a:gd name="connsiteY44" fmla="*/ 8161049 h 13929353"/>
              <a:gd name="connsiteX45" fmla="*/ 1393574 w 11423591"/>
              <a:gd name="connsiteY45" fmla="*/ 8128887 h 13929353"/>
              <a:gd name="connsiteX46" fmla="*/ 1390710 w 11423591"/>
              <a:gd name="connsiteY46" fmla="*/ 8113818 h 13929353"/>
              <a:gd name="connsiteX47" fmla="*/ 1358520 w 11423591"/>
              <a:gd name="connsiteY47" fmla="*/ 8113399 h 13929353"/>
              <a:gd name="connsiteX48" fmla="*/ 1393574 w 11423591"/>
              <a:gd name="connsiteY48" fmla="*/ 8128887 h 13929353"/>
              <a:gd name="connsiteX49" fmla="*/ 139763 w 11423591"/>
              <a:gd name="connsiteY49" fmla="*/ 10969202 h 13929353"/>
              <a:gd name="connsiteX50" fmla="*/ 96009 w 11423591"/>
              <a:gd name="connsiteY50" fmla="*/ 10917488 h 13929353"/>
              <a:gd name="connsiteX51" fmla="*/ 62652 w 11423591"/>
              <a:gd name="connsiteY51" fmla="*/ 10920845 h 13929353"/>
              <a:gd name="connsiteX52" fmla="*/ 139763 w 11423591"/>
              <a:gd name="connsiteY52" fmla="*/ 10969202 h 13929353"/>
              <a:gd name="connsiteX53" fmla="*/ 1402645 w 11423591"/>
              <a:gd name="connsiteY53" fmla="*/ 8151458 h 13929353"/>
              <a:gd name="connsiteX54" fmla="*/ 1366951 w 11423591"/>
              <a:gd name="connsiteY54" fmla="*/ 8126643 h 13929353"/>
              <a:gd name="connsiteX55" fmla="*/ 1393383 w 11423591"/>
              <a:gd name="connsiteY55" fmla="*/ 8161645 h 13929353"/>
              <a:gd name="connsiteX56" fmla="*/ 1402645 w 11423591"/>
              <a:gd name="connsiteY56" fmla="*/ 8151458 h 13929353"/>
              <a:gd name="connsiteX57" fmla="*/ 480283 w 11423591"/>
              <a:gd name="connsiteY57" fmla="*/ 10245267 h 13929353"/>
              <a:gd name="connsiteX58" fmla="*/ 481115 w 11423591"/>
              <a:gd name="connsiteY58" fmla="*/ 10239754 h 13929353"/>
              <a:gd name="connsiteX59" fmla="*/ 471194 w 11423591"/>
              <a:gd name="connsiteY59" fmla="*/ 10243924 h 13929353"/>
              <a:gd name="connsiteX60" fmla="*/ 475041 w 11423591"/>
              <a:gd name="connsiteY60" fmla="*/ 10247049 h 13929353"/>
              <a:gd name="connsiteX61" fmla="*/ 480283 w 11423591"/>
              <a:gd name="connsiteY61" fmla="*/ 10245267 h 13929353"/>
              <a:gd name="connsiteX62" fmla="*/ 1701976 w 11423591"/>
              <a:gd name="connsiteY62" fmla="*/ 7480558 h 13929353"/>
              <a:gd name="connsiteX63" fmla="*/ 1697663 w 11423591"/>
              <a:gd name="connsiteY63" fmla="*/ 7463454 h 13929353"/>
              <a:gd name="connsiteX64" fmla="*/ 1701976 w 11423591"/>
              <a:gd name="connsiteY64" fmla="*/ 7480558 h 13929353"/>
              <a:gd name="connsiteX65" fmla="*/ 4757899 w 11423591"/>
              <a:gd name="connsiteY65" fmla="*/ 566475 h 13929353"/>
              <a:gd name="connsiteX66" fmla="*/ 4759757 w 11423591"/>
              <a:gd name="connsiteY66" fmla="*/ 548261 h 13929353"/>
              <a:gd name="connsiteX67" fmla="*/ 4757899 w 11423591"/>
              <a:gd name="connsiteY67" fmla="*/ 566475 h 13929353"/>
              <a:gd name="connsiteX68" fmla="*/ 1690443 w 11423591"/>
              <a:gd name="connsiteY68" fmla="*/ 7512034 h 13929353"/>
              <a:gd name="connsiteX69" fmla="*/ 1681872 w 11423591"/>
              <a:gd name="connsiteY69" fmla="*/ 7483074 h 13929353"/>
              <a:gd name="connsiteX70" fmla="*/ 1690443 w 11423591"/>
              <a:gd name="connsiteY70" fmla="*/ 7512034 h 13929353"/>
              <a:gd name="connsiteX71" fmla="*/ 4778621 w 11423591"/>
              <a:gd name="connsiteY71" fmla="*/ 522809 h 13929353"/>
              <a:gd name="connsiteX72" fmla="*/ 4773572 w 11423591"/>
              <a:gd name="connsiteY72" fmla="*/ 519151 h 13929353"/>
              <a:gd name="connsiteX73" fmla="*/ 4769914 w 11423591"/>
              <a:gd name="connsiteY73" fmla="*/ 524196 h 13929353"/>
              <a:gd name="connsiteX74" fmla="*/ 4774963 w 11423591"/>
              <a:gd name="connsiteY74" fmla="*/ 527855 h 13929353"/>
              <a:gd name="connsiteX75" fmla="*/ 4778621 w 11423591"/>
              <a:gd name="connsiteY75" fmla="*/ 522809 h 13929353"/>
              <a:gd name="connsiteX76" fmla="*/ 1421098 w 11423591"/>
              <a:gd name="connsiteY76" fmla="*/ 8122084 h 13929353"/>
              <a:gd name="connsiteX77" fmla="*/ 1418128 w 11423591"/>
              <a:gd name="connsiteY77" fmla="*/ 8116414 h 13929353"/>
              <a:gd name="connsiteX78" fmla="*/ 1408402 w 11423591"/>
              <a:gd name="connsiteY78" fmla="*/ 8116877 h 13929353"/>
              <a:gd name="connsiteX79" fmla="*/ 1421098 w 11423591"/>
              <a:gd name="connsiteY79" fmla="*/ 8122084 h 13929353"/>
              <a:gd name="connsiteX80" fmla="*/ 4703619 w 11423591"/>
              <a:gd name="connsiteY80" fmla="*/ 703334 h 13929353"/>
              <a:gd name="connsiteX81" fmla="*/ 4710361 w 11423591"/>
              <a:gd name="connsiteY81" fmla="*/ 656823 h 13929353"/>
              <a:gd name="connsiteX82" fmla="*/ 4703619 w 11423591"/>
              <a:gd name="connsiteY82" fmla="*/ 703334 h 13929353"/>
              <a:gd name="connsiteX83" fmla="*/ 4692417 w 11423591"/>
              <a:gd name="connsiteY83" fmla="*/ 734075 h 13929353"/>
              <a:gd name="connsiteX84" fmla="*/ 4688588 w 11423591"/>
              <a:gd name="connsiteY84" fmla="*/ 723342 h 13929353"/>
              <a:gd name="connsiteX85" fmla="*/ 4692417 w 11423591"/>
              <a:gd name="connsiteY85" fmla="*/ 734075 h 13929353"/>
              <a:gd name="connsiteX86" fmla="*/ 4064462 w 11423591"/>
              <a:gd name="connsiteY86" fmla="*/ 2155562 h 13929353"/>
              <a:gd name="connsiteX87" fmla="*/ 4043508 w 11423591"/>
              <a:gd name="connsiteY87" fmla="*/ 2132367 h 13929353"/>
              <a:gd name="connsiteX88" fmla="*/ 4034917 w 11423591"/>
              <a:gd name="connsiteY88" fmla="*/ 2154366 h 13929353"/>
              <a:gd name="connsiteX89" fmla="*/ 4064462 w 11423591"/>
              <a:gd name="connsiteY89" fmla="*/ 2155562 h 13929353"/>
              <a:gd name="connsiteX90" fmla="*/ 4741512 w 11423591"/>
              <a:gd name="connsiteY90" fmla="*/ 624309 h 13929353"/>
              <a:gd name="connsiteX91" fmla="*/ 4738569 w 11423591"/>
              <a:gd name="connsiteY91" fmla="*/ 618845 h 13929353"/>
              <a:gd name="connsiteX92" fmla="*/ 4737756 w 11423591"/>
              <a:gd name="connsiteY92" fmla="*/ 630382 h 13929353"/>
              <a:gd name="connsiteX93" fmla="*/ 4741512 w 11423591"/>
              <a:gd name="connsiteY93" fmla="*/ 624309 h 13929353"/>
              <a:gd name="connsiteX94" fmla="*/ 483641 w 11423591"/>
              <a:gd name="connsiteY94" fmla="*/ 10264152 h 13929353"/>
              <a:gd name="connsiteX95" fmla="*/ 482919 w 11423591"/>
              <a:gd name="connsiteY95" fmla="*/ 10257182 h 13929353"/>
              <a:gd name="connsiteX96" fmla="*/ 472101 w 11423591"/>
              <a:gd name="connsiteY96" fmla="*/ 10254778 h 13929353"/>
              <a:gd name="connsiteX97" fmla="*/ 480516 w 11423591"/>
              <a:gd name="connsiteY97" fmla="*/ 10267999 h 13929353"/>
              <a:gd name="connsiteX98" fmla="*/ 483641 w 11423591"/>
              <a:gd name="connsiteY98" fmla="*/ 10264152 h 13929353"/>
              <a:gd name="connsiteX99" fmla="*/ 4310772 w 11423591"/>
              <a:gd name="connsiteY99" fmla="*/ 1602867 h 13929353"/>
              <a:gd name="connsiteX100" fmla="*/ 4283309 w 11423591"/>
              <a:gd name="connsiteY100" fmla="*/ 1568443 h 13929353"/>
              <a:gd name="connsiteX101" fmla="*/ 4310772 w 11423591"/>
              <a:gd name="connsiteY101" fmla="*/ 1602867 h 13929353"/>
              <a:gd name="connsiteX102" fmla="*/ 4305493 w 11423591"/>
              <a:gd name="connsiteY102" fmla="*/ 1616072 h 13929353"/>
              <a:gd name="connsiteX103" fmla="*/ 4289455 w 11423591"/>
              <a:gd name="connsiteY103" fmla="*/ 1590199 h 13929353"/>
              <a:gd name="connsiteX104" fmla="*/ 4297783 w 11423591"/>
              <a:gd name="connsiteY104" fmla="*/ 1624467 h 13929353"/>
              <a:gd name="connsiteX105" fmla="*/ 4305493 w 11423591"/>
              <a:gd name="connsiteY105" fmla="*/ 1616072 h 13929353"/>
              <a:gd name="connsiteX106" fmla="*/ 4773655 w 11423591"/>
              <a:gd name="connsiteY106" fmla="*/ 558565 h 13929353"/>
              <a:gd name="connsiteX107" fmla="*/ 4768465 w 11423591"/>
              <a:gd name="connsiteY107" fmla="*/ 546874 h 13929353"/>
              <a:gd name="connsiteX108" fmla="*/ 4765784 w 11423591"/>
              <a:gd name="connsiteY108" fmla="*/ 572338 h 13929353"/>
              <a:gd name="connsiteX109" fmla="*/ 4773655 w 11423591"/>
              <a:gd name="connsiteY109" fmla="*/ 558565 h 13929353"/>
              <a:gd name="connsiteX110" fmla="*/ 1719706 w 11423591"/>
              <a:gd name="connsiteY110" fmla="*/ 7481268 h 13929353"/>
              <a:gd name="connsiteX111" fmla="*/ 1709427 w 11423591"/>
              <a:gd name="connsiteY111" fmla="*/ 7436830 h 13929353"/>
              <a:gd name="connsiteX112" fmla="*/ 1719706 w 11423591"/>
              <a:gd name="connsiteY112" fmla="*/ 7481268 h 13929353"/>
              <a:gd name="connsiteX113" fmla="*/ 4803068 w 11423591"/>
              <a:gd name="connsiteY113" fmla="*/ 504523 h 13929353"/>
              <a:gd name="connsiteX114" fmla="*/ 4796094 w 11423591"/>
              <a:gd name="connsiteY114" fmla="*/ 488653 h 13929353"/>
              <a:gd name="connsiteX115" fmla="*/ 4794230 w 11423591"/>
              <a:gd name="connsiteY115" fmla="*/ 523044 h 13929353"/>
              <a:gd name="connsiteX116" fmla="*/ 4803068 w 11423591"/>
              <a:gd name="connsiteY116" fmla="*/ 504523 h 13929353"/>
              <a:gd name="connsiteX117" fmla="*/ 4327030 w 11423591"/>
              <a:gd name="connsiteY117" fmla="*/ 1583051 h 13929353"/>
              <a:gd name="connsiteX118" fmla="*/ 4292815 w 11423591"/>
              <a:gd name="connsiteY118" fmla="*/ 1518179 h 13929353"/>
              <a:gd name="connsiteX119" fmla="*/ 4305107 w 11423591"/>
              <a:gd name="connsiteY119" fmla="*/ 1561691 h 13929353"/>
              <a:gd name="connsiteX120" fmla="*/ 4315971 w 11423591"/>
              <a:gd name="connsiteY120" fmla="*/ 1582246 h 13929353"/>
              <a:gd name="connsiteX121" fmla="*/ 4327030 w 11423591"/>
              <a:gd name="connsiteY121" fmla="*/ 1583051 h 13929353"/>
              <a:gd name="connsiteX122" fmla="*/ 1734066 w 11423591"/>
              <a:gd name="connsiteY122" fmla="*/ 7451992 h 13929353"/>
              <a:gd name="connsiteX123" fmla="*/ 1725901 w 11423591"/>
              <a:gd name="connsiteY123" fmla="*/ 7427486 h 13929353"/>
              <a:gd name="connsiteX124" fmla="*/ 1734066 w 11423591"/>
              <a:gd name="connsiteY124" fmla="*/ 7451992 h 13929353"/>
              <a:gd name="connsiteX125" fmla="*/ 4854368 w 11423591"/>
              <a:gd name="connsiteY125" fmla="*/ 394482 h 13929353"/>
              <a:gd name="connsiteX126" fmla="*/ 4856225 w 11423591"/>
              <a:gd name="connsiteY126" fmla="*/ 376268 h 13929353"/>
              <a:gd name="connsiteX127" fmla="*/ 4854368 w 11423591"/>
              <a:gd name="connsiteY127" fmla="*/ 394482 h 13929353"/>
              <a:gd name="connsiteX128" fmla="*/ 4483870 w 11423591"/>
              <a:gd name="connsiteY128" fmla="*/ 1233762 h 13929353"/>
              <a:gd name="connsiteX129" fmla="*/ 4467511 w 11423591"/>
              <a:gd name="connsiteY129" fmla="*/ 1199528 h 13929353"/>
              <a:gd name="connsiteX130" fmla="*/ 4483870 w 11423591"/>
              <a:gd name="connsiteY130" fmla="*/ 1233762 h 13929353"/>
              <a:gd name="connsiteX131" fmla="*/ 3070742 w 11423591"/>
              <a:gd name="connsiteY131" fmla="*/ 4432361 h 13929353"/>
              <a:gd name="connsiteX132" fmla="*/ 3077236 w 11423591"/>
              <a:gd name="connsiteY132" fmla="*/ 4397623 h 13929353"/>
              <a:gd name="connsiteX133" fmla="*/ 3070742 w 11423591"/>
              <a:gd name="connsiteY133" fmla="*/ 4432361 h 13929353"/>
              <a:gd name="connsiteX134" fmla="*/ 4006027 w 11423591"/>
              <a:gd name="connsiteY134" fmla="*/ 2317419 h 13929353"/>
              <a:gd name="connsiteX135" fmla="*/ 4002606 w 11423591"/>
              <a:gd name="connsiteY135" fmla="*/ 2295299 h 13929353"/>
              <a:gd name="connsiteX136" fmla="*/ 4006027 w 11423591"/>
              <a:gd name="connsiteY136" fmla="*/ 2317419 h 13929353"/>
              <a:gd name="connsiteX137" fmla="*/ 4702516 w 11423591"/>
              <a:gd name="connsiteY137" fmla="*/ 741392 h 13929353"/>
              <a:gd name="connsiteX138" fmla="*/ 4700131 w 11423591"/>
              <a:gd name="connsiteY138" fmla="*/ 724159 h 13929353"/>
              <a:gd name="connsiteX139" fmla="*/ 4702516 w 11423591"/>
              <a:gd name="connsiteY139" fmla="*/ 741392 h 13929353"/>
              <a:gd name="connsiteX140" fmla="*/ 4812287 w 11423591"/>
              <a:gd name="connsiteY140" fmla="*/ 492953 h 13929353"/>
              <a:gd name="connsiteX141" fmla="*/ 4809908 w 11423591"/>
              <a:gd name="connsiteY141" fmla="*/ 459543 h 13929353"/>
              <a:gd name="connsiteX142" fmla="*/ 4812287 w 11423591"/>
              <a:gd name="connsiteY142" fmla="*/ 492953 h 13929353"/>
              <a:gd name="connsiteX143" fmla="*/ 1707894 w 11423591"/>
              <a:gd name="connsiteY143" fmla="*/ 7523047 h 13929353"/>
              <a:gd name="connsiteX144" fmla="*/ 1703147 w 11423591"/>
              <a:gd name="connsiteY144" fmla="*/ 7513372 h 13929353"/>
              <a:gd name="connsiteX145" fmla="*/ 1691071 w 11423591"/>
              <a:gd name="connsiteY145" fmla="*/ 7517061 h 13929353"/>
              <a:gd name="connsiteX146" fmla="*/ 1687928 w 11423591"/>
              <a:gd name="connsiteY146" fmla="*/ 7532770 h 13929353"/>
              <a:gd name="connsiteX147" fmla="*/ 1665172 w 11423591"/>
              <a:gd name="connsiteY147" fmla="*/ 7532690 h 13929353"/>
              <a:gd name="connsiteX148" fmla="*/ 1707894 w 11423591"/>
              <a:gd name="connsiteY148" fmla="*/ 7523047 h 13929353"/>
              <a:gd name="connsiteX149" fmla="*/ 4495079 w 11423591"/>
              <a:gd name="connsiteY149" fmla="*/ 1215431 h 13929353"/>
              <a:gd name="connsiteX150" fmla="*/ 4483289 w 11423591"/>
              <a:gd name="connsiteY150" fmla="*/ 1199132 h 13929353"/>
              <a:gd name="connsiteX151" fmla="*/ 4495079 w 11423591"/>
              <a:gd name="connsiteY151" fmla="*/ 1215431 h 13929353"/>
              <a:gd name="connsiteX152" fmla="*/ 4393499 w 11423591"/>
              <a:gd name="connsiteY152" fmla="*/ 1445522 h 13929353"/>
              <a:gd name="connsiteX153" fmla="*/ 4378462 w 11423591"/>
              <a:gd name="connsiteY153" fmla="*/ 1419143 h 13929353"/>
              <a:gd name="connsiteX154" fmla="*/ 4368802 w 11423591"/>
              <a:gd name="connsiteY154" fmla="*/ 1408420 h 13929353"/>
              <a:gd name="connsiteX155" fmla="*/ 4356988 w 11423591"/>
              <a:gd name="connsiteY155" fmla="*/ 1395306 h 13929353"/>
              <a:gd name="connsiteX156" fmla="*/ 4360748 w 11423591"/>
              <a:gd name="connsiteY156" fmla="*/ 1410828 h 13929353"/>
              <a:gd name="connsiteX157" fmla="*/ 4362324 w 11423591"/>
              <a:gd name="connsiteY157" fmla="*/ 1413493 h 13929353"/>
              <a:gd name="connsiteX158" fmla="*/ 4369741 w 11423591"/>
              <a:gd name="connsiteY158" fmla="*/ 1426036 h 13929353"/>
              <a:gd name="connsiteX159" fmla="*/ 4393499 w 11423591"/>
              <a:gd name="connsiteY159" fmla="*/ 1445522 h 13929353"/>
              <a:gd name="connsiteX160" fmla="*/ 4436971 w 11423591"/>
              <a:gd name="connsiteY160" fmla="*/ 1352642 h 13929353"/>
              <a:gd name="connsiteX161" fmla="*/ 4410719 w 11423591"/>
              <a:gd name="connsiteY161" fmla="*/ 1314291 h 13929353"/>
              <a:gd name="connsiteX162" fmla="*/ 4436971 w 11423591"/>
              <a:gd name="connsiteY162" fmla="*/ 1352642 h 13929353"/>
              <a:gd name="connsiteX163" fmla="*/ 4834534 w 11423591"/>
              <a:gd name="connsiteY163" fmla="*/ 453649 h 13929353"/>
              <a:gd name="connsiteX164" fmla="*/ 4829988 w 11423591"/>
              <a:gd name="connsiteY164" fmla="*/ 443194 h 13929353"/>
              <a:gd name="connsiteX165" fmla="*/ 4828937 w 11423591"/>
              <a:gd name="connsiteY165" fmla="*/ 466047 h 13929353"/>
              <a:gd name="connsiteX166" fmla="*/ 4834534 w 11423591"/>
              <a:gd name="connsiteY166" fmla="*/ 453649 h 13929353"/>
              <a:gd name="connsiteX167" fmla="*/ 4882990 w 11423591"/>
              <a:gd name="connsiteY167" fmla="*/ 344790 h 13929353"/>
              <a:gd name="connsiteX168" fmla="*/ 4896225 w 11423591"/>
              <a:gd name="connsiteY168" fmla="*/ 295437 h 13929353"/>
              <a:gd name="connsiteX169" fmla="*/ 4861104 w 11423591"/>
              <a:gd name="connsiteY169" fmla="*/ 364148 h 13929353"/>
              <a:gd name="connsiteX170" fmla="*/ 4872424 w 11423591"/>
              <a:gd name="connsiteY170" fmla="*/ 364391 h 13929353"/>
              <a:gd name="connsiteX171" fmla="*/ 4882990 w 11423591"/>
              <a:gd name="connsiteY171" fmla="*/ 344790 h 13929353"/>
              <a:gd name="connsiteX172" fmla="*/ 4310143 w 11423591"/>
              <a:gd name="connsiteY172" fmla="*/ 1641424 h 13929353"/>
              <a:gd name="connsiteX173" fmla="*/ 4303563 w 11423591"/>
              <a:gd name="connsiteY173" fmla="*/ 1638475 h 13929353"/>
              <a:gd name="connsiteX174" fmla="*/ 4300616 w 11423591"/>
              <a:gd name="connsiteY174" fmla="*/ 1645055 h 13929353"/>
              <a:gd name="connsiteX175" fmla="*/ 4307196 w 11423591"/>
              <a:gd name="connsiteY175" fmla="*/ 1648004 h 13929353"/>
              <a:gd name="connsiteX176" fmla="*/ 4310143 w 11423591"/>
              <a:gd name="connsiteY176" fmla="*/ 1641424 h 13929353"/>
              <a:gd name="connsiteX177" fmla="*/ 527240 w 11423591"/>
              <a:gd name="connsiteY177" fmla="*/ 10203118 h 13929353"/>
              <a:gd name="connsiteX178" fmla="*/ 509775 w 11423591"/>
              <a:gd name="connsiteY178" fmla="*/ 10208230 h 13929353"/>
              <a:gd name="connsiteX179" fmla="*/ 527240 w 11423591"/>
              <a:gd name="connsiteY179" fmla="*/ 10203118 h 13929353"/>
              <a:gd name="connsiteX180" fmla="*/ 4908989 w 11423591"/>
              <a:gd name="connsiteY180" fmla="*/ 289180 h 13929353"/>
              <a:gd name="connsiteX181" fmla="*/ 4908819 w 11423591"/>
              <a:gd name="connsiteY181" fmla="*/ 273401 h 13929353"/>
              <a:gd name="connsiteX182" fmla="*/ 4908989 w 11423591"/>
              <a:gd name="connsiteY182" fmla="*/ 289180 h 13929353"/>
              <a:gd name="connsiteX183" fmla="*/ 4479322 w 11423591"/>
              <a:gd name="connsiteY183" fmla="*/ 1262461 h 13929353"/>
              <a:gd name="connsiteX184" fmla="*/ 4449392 w 11423591"/>
              <a:gd name="connsiteY184" fmla="*/ 1215194 h 13929353"/>
              <a:gd name="connsiteX185" fmla="*/ 4479322 w 11423591"/>
              <a:gd name="connsiteY185" fmla="*/ 1262461 h 13929353"/>
              <a:gd name="connsiteX186" fmla="*/ 4458187 w 11423591"/>
              <a:gd name="connsiteY186" fmla="*/ 1311260 h 13929353"/>
              <a:gd name="connsiteX187" fmla="*/ 4433386 w 11423591"/>
              <a:gd name="connsiteY187" fmla="*/ 1269926 h 13929353"/>
              <a:gd name="connsiteX188" fmla="*/ 4458187 w 11423591"/>
              <a:gd name="connsiteY188" fmla="*/ 1311260 h 13929353"/>
              <a:gd name="connsiteX189" fmla="*/ 490198 w 11423591"/>
              <a:gd name="connsiteY189" fmla="*/ 10295559 h 13929353"/>
              <a:gd name="connsiteX190" fmla="*/ 468923 w 11423591"/>
              <a:gd name="connsiteY190" fmla="*/ 10294236 h 13929353"/>
              <a:gd name="connsiteX191" fmla="*/ 470366 w 11423591"/>
              <a:gd name="connsiteY191" fmla="*/ 10308177 h 13929353"/>
              <a:gd name="connsiteX192" fmla="*/ 490198 w 11423591"/>
              <a:gd name="connsiteY192" fmla="*/ 10295559 h 13929353"/>
              <a:gd name="connsiteX193" fmla="*/ 4853330 w 11423591"/>
              <a:gd name="connsiteY193" fmla="*/ 422695 h 13929353"/>
              <a:gd name="connsiteX194" fmla="*/ 4847636 w 11423591"/>
              <a:gd name="connsiteY194" fmla="*/ 408639 h 13929353"/>
              <a:gd name="connsiteX195" fmla="*/ 4845364 w 11423591"/>
              <a:gd name="connsiteY195" fmla="*/ 438567 h 13929353"/>
              <a:gd name="connsiteX196" fmla="*/ 4853330 w 11423591"/>
              <a:gd name="connsiteY196" fmla="*/ 422695 h 13929353"/>
              <a:gd name="connsiteX197" fmla="*/ 4355477 w 11423591"/>
              <a:gd name="connsiteY197" fmla="*/ 1552695 h 13929353"/>
              <a:gd name="connsiteX198" fmla="*/ 4305074 w 11423591"/>
              <a:gd name="connsiteY198" fmla="*/ 1481086 h 13929353"/>
              <a:gd name="connsiteX199" fmla="*/ 4321763 w 11423591"/>
              <a:gd name="connsiteY199" fmla="*/ 1515036 h 13929353"/>
              <a:gd name="connsiteX200" fmla="*/ 4334891 w 11423591"/>
              <a:gd name="connsiteY200" fmla="*/ 1555520 h 13929353"/>
              <a:gd name="connsiteX201" fmla="*/ 4355477 w 11423591"/>
              <a:gd name="connsiteY201" fmla="*/ 1552695 h 13929353"/>
              <a:gd name="connsiteX202" fmla="*/ 4690894 w 11423591"/>
              <a:gd name="connsiteY202" fmla="*/ 800024 h 13929353"/>
              <a:gd name="connsiteX203" fmla="*/ 4686725 w 11423591"/>
              <a:gd name="connsiteY203" fmla="*/ 757733 h 13929353"/>
              <a:gd name="connsiteX204" fmla="*/ 4690894 w 11423591"/>
              <a:gd name="connsiteY204" fmla="*/ 800024 h 13929353"/>
              <a:gd name="connsiteX205" fmla="*/ 4469166 w 11423591"/>
              <a:gd name="connsiteY205" fmla="*/ 1304647 h 13929353"/>
              <a:gd name="connsiteX206" fmla="*/ 4435967 w 11423591"/>
              <a:gd name="connsiteY206" fmla="*/ 1255599 h 13929353"/>
              <a:gd name="connsiteX207" fmla="*/ 4469166 w 11423591"/>
              <a:gd name="connsiteY207" fmla="*/ 1304647 h 13929353"/>
              <a:gd name="connsiteX208" fmla="*/ 1442800 w 11423591"/>
              <a:gd name="connsiteY208" fmla="*/ 8155398 h 13929353"/>
              <a:gd name="connsiteX209" fmla="*/ 1404883 w 11423591"/>
              <a:gd name="connsiteY209" fmla="*/ 8124841 h 13929353"/>
              <a:gd name="connsiteX210" fmla="*/ 1425748 w 11423591"/>
              <a:gd name="connsiteY210" fmla="*/ 8161666 h 13929353"/>
              <a:gd name="connsiteX211" fmla="*/ 1442800 w 11423591"/>
              <a:gd name="connsiteY211" fmla="*/ 8155398 h 13929353"/>
              <a:gd name="connsiteX212" fmla="*/ 4870796 w 11423591"/>
              <a:gd name="connsiteY212" fmla="*/ 397577 h 13929353"/>
              <a:gd name="connsiteX213" fmla="*/ 4863887 w 11423591"/>
              <a:gd name="connsiteY213" fmla="*/ 381557 h 13929353"/>
              <a:gd name="connsiteX214" fmla="*/ 4862024 w 11423591"/>
              <a:gd name="connsiteY214" fmla="*/ 415948 h 13929353"/>
              <a:gd name="connsiteX215" fmla="*/ 4870796 w 11423591"/>
              <a:gd name="connsiteY215" fmla="*/ 397577 h 13929353"/>
              <a:gd name="connsiteX216" fmla="*/ 526641 w 11423591"/>
              <a:gd name="connsiteY216" fmla="*/ 10231362 h 13929353"/>
              <a:gd name="connsiteX217" fmla="*/ 499679 w 11423591"/>
              <a:gd name="connsiteY217" fmla="*/ 10212796 h 13929353"/>
              <a:gd name="connsiteX218" fmla="*/ 526641 w 11423591"/>
              <a:gd name="connsiteY218" fmla="*/ 10231362 h 13929353"/>
              <a:gd name="connsiteX219" fmla="*/ 168974 w 11423591"/>
              <a:gd name="connsiteY219" fmla="*/ 11043062 h 13929353"/>
              <a:gd name="connsiteX220" fmla="*/ 124676 w 11423591"/>
              <a:gd name="connsiteY220" fmla="*/ 10983965 h 13929353"/>
              <a:gd name="connsiteX221" fmla="*/ 168974 w 11423591"/>
              <a:gd name="connsiteY221" fmla="*/ 11043062 h 13929353"/>
              <a:gd name="connsiteX222" fmla="*/ 4370283 w 11423591"/>
              <a:gd name="connsiteY222" fmla="*/ 1535861 h 13929353"/>
              <a:gd name="connsiteX223" fmla="*/ 4327956 w 11423591"/>
              <a:gd name="connsiteY223" fmla="*/ 1463605 h 13929353"/>
              <a:gd name="connsiteX224" fmla="*/ 4362573 w 11423591"/>
              <a:gd name="connsiteY224" fmla="*/ 1544256 h 13929353"/>
              <a:gd name="connsiteX225" fmla="*/ 4370283 w 11423591"/>
              <a:gd name="connsiteY225" fmla="*/ 1535861 h 13929353"/>
              <a:gd name="connsiteX226" fmla="*/ 4453960 w 11423591"/>
              <a:gd name="connsiteY226" fmla="*/ 1348320 h 13929353"/>
              <a:gd name="connsiteX227" fmla="*/ 4451773 w 11423591"/>
              <a:gd name="connsiteY227" fmla="*/ 1343432 h 13929353"/>
              <a:gd name="connsiteX228" fmla="*/ 4442464 w 11423591"/>
              <a:gd name="connsiteY228" fmla="*/ 1322623 h 13929353"/>
              <a:gd name="connsiteX229" fmla="*/ 4421412 w 11423591"/>
              <a:gd name="connsiteY229" fmla="*/ 1307349 h 13929353"/>
              <a:gd name="connsiteX230" fmla="*/ 4435633 w 11423591"/>
              <a:gd name="connsiteY230" fmla="*/ 1332202 h 13929353"/>
              <a:gd name="connsiteX231" fmla="*/ 4449991 w 11423591"/>
              <a:gd name="connsiteY231" fmla="*/ 1344829 h 13929353"/>
              <a:gd name="connsiteX232" fmla="*/ 1376050 w 11423591"/>
              <a:gd name="connsiteY232" fmla="*/ 8317243 h 13929353"/>
              <a:gd name="connsiteX233" fmla="*/ 1335270 w 11423591"/>
              <a:gd name="connsiteY233" fmla="*/ 8271618 h 13929353"/>
              <a:gd name="connsiteX234" fmla="*/ 1376050 w 11423591"/>
              <a:gd name="connsiteY234" fmla="*/ 8317243 h 13929353"/>
              <a:gd name="connsiteX235" fmla="*/ 4464288 w 11423591"/>
              <a:gd name="connsiteY235" fmla="*/ 1333631 h 13929353"/>
              <a:gd name="connsiteX236" fmla="*/ 4435053 w 11423591"/>
              <a:gd name="connsiteY236" fmla="*/ 1293827 h 13929353"/>
              <a:gd name="connsiteX237" fmla="*/ 4464288 w 11423591"/>
              <a:gd name="connsiteY237" fmla="*/ 1333631 h 13929353"/>
              <a:gd name="connsiteX238" fmla="*/ 4887795 w 11423591"/>
              <a:gd name="connsiteY238" fmla="*/ 375941 h 13929353"/>
              <a:gd name="connsiteX239" fmla="*/ 4874453 w 11423591"/>
              <a:gd name="connsiteY239" fmla="*/ 361956 h 13929353"/>
              <a:gd name="connsiteX240" fmla="*/ 4880479 w 11423591"/>
              <a:gd name="connsiteY240" fmla="*/ 386033 h 13929353"/>
              <a:gd name="connsiteX241" fmla="*/ 4887795 w 11423591"/>
              <a:gd name="connsiteY241" fmla="*/ 375941 h 13929353"/>
              <a:gd name="connsiteX242" fmla="*/ 4903240 w 11423591"/>
              <a:gd name="connsiteY242" fmla="*/ 344220 h 13929353"/>
              <a:gd name="connsiteX243" fmla="*/ 4903711 w 11423591"/>
              <a:gd name="connsiteY243" fmla="*/ 301124 h 13929353"/>
              <a:gd name="connsiteX244" fmla="*/ 4903240 w 11423591"/>
              <a:gd name="connsiteY244" fmla="*/ 344220 h 13929353"/>
              <a:gd name="connsiteX245" fmla="*/ 525145 w 11423591"/>
              <a:gd name="connsiteY245" fmla="*/ 10253032 h 13929353"/>
              <a:gd name="connsiteX246" fmla="*/ 528084 w 11423591"/>
              <a:gd name="connsiteY246" fmla="*/ 10245303 h 13929353"/>
              <a:gd name="connsiteX247" fmla="*/ 494151 w 11423591"/>
              <a:gd name="connsiteY247" fmla="*/ 10227459 h 13929353"/>
              <a:gd name="connsiteX248" fmla="*/ 525145 w 11423591"/>
              <a:gd name="connsiteY248" fmla="*/ 10253032 h 13929353"/>
              <a:gd name="connsiteX249" fmla="*/ 4899123 w 11423591"/>
              <a:gd name="connsiteY249" fmla="*/ 353941 h 13929353"/>
              <a:gd name="connsiteX250" fmla="*/ 4894532 w 11423591"/>
              <a:gd name="connsiteY250" fmla="*/ 345607 h 13929353"/>
              <a:gd name="connsiteX251" fmla="*/ 4892675 w 11423591"/>
              <a:gd name="connsiteY251" fmla="*/ 363821 h 13929353"/>
              <a:gd name="connsiteX252" fmla="*/ 4899123 w 11423591"/>
              <a:gd name="connsiteY252" fmla="*/ 353941 h 13929353"/>
              <a:gd name="connsiteX253" fmla="*/ 4690428 w 11423591"/>
              <a:gd name="connsiteY253" fmla="*/ 826942 h 13929353"/>
              <a:gd name="connsiteX254" fmla="*/ 4677722 w 11423591"/>
              <a:gd name="connsiteY254" fmla="*/ 801818 h 13929353"/>
              <a:gd name="connsiteX255" fmla="*/ 4673962 w 11423591"/>
              <a:gd name="connsiteY255" fmla="*/ 763990 h 13929353"/>
              <a:gd name="connsiteX256" fmla="*/ 4690428 w 11423591"/>
              <a:gd name="connsiteY256" fmla="*/ 826942 h 13929353"/>
              <a:gd name="connsiteX257" fmla="*/ 4385089 w 11423591"/>
              <a:gd name="connsiteY257" fmla="*/ 1519027 h 13929353"/>
              <a:gd name="connsiteX258" fmla="*/ 4336939 w 11423591"/>
              <a:gd name="connsiteY258" fmla="*/ 1433376 h 13929353"/>
              <a:gd name="connsiteX259" fmla="*/ 4355810 w 11423591"/>
              <a:gd name="connsiteY259" fmla="*/ 1479838 h 13929353"/>
              <a:gd name="connsiteX260" fmla="*/ 4385089 w 11423591"/>
              <a:gd name="connsiteY260" fmla="*/ 1519027 h 13929353"/>
              <a:gd name="connsiteX261" fmla="*/ 1764277 w 11423591"/>
              <a:gd name="connsiteY261" fmla="*/ 7453466 h 13929353"/>
              <a:gd name="connsiteX262" fmla="*/ 1763735 w 11423591"/>
              <a:gd name="connsiteY262" fmla="*/ 7425680 h 13929353"/>
              <a:gd name="connsiteX263" fmla="*/ 1764277 w 11423591"/>
              <a:gd name="connsiteY263" fmla="*/ 7453466 h 13929353"/>
              <a:gd name="connsiteX264" fmla="*/ 4978237 w 11423591"/>
              <a:gd name="connsiteY264" fmla="*/ 179872 h 13929353"/>
              <a:gd name="connsiteX265" fmla="*/ 4972955 w 11423591"/>
              <a:gd name="connsiteY265" fmla="*/ 171351 h 13929353"/>
              <a:gd name="connsiteX266" fmla="*/ 4968723 w 11423591"/>
              <a:gd name="connsiteY266" fmla="*/ 176620 h 13929353"/>
              <a:gd name="connsiteX267" fmla="*/ 4974579 w 11423591"/>
              <a:gd name="connsiteY267" fmla="*/ 184918 h 13929353"/>
              <a:gd name="connsiteX268" fmla="*/ 4978237 w 11423591"/>
              <a:gd name="connsiteY268" fmla="*/ 179872 h 13929353"/>
              <a:gd name="connsiteX269" fmla="*/ 4944683 w 11423591"/>
              <a:gd name="connsiteY269" fmla="*/ 256889 h 13929353"/>
              <a:gd name="connsiteX270" fmla="*/ 4943122 w 11423591"/>
              <a:gd name="connsiteY270" fmla="*/ 232405 h 13929353"/>
              <a:gd name="connsiteX271" fmla="*/ 4944683 w 11423591"/>
              <a:gd name="connsiteY271" fmla="*/ 256889 h 13929353"/>
              <a:gd name="connsiteX272" fmla="*/ 1359338 w 11423591"/>
              <a:gd name="connsiteY272" fmla="*/ 8375542 h 13929353"/>
              <a:gd name="connsiteX273" fmla="*/ 1347513 w 11423591"/>
              <a:gd name="connsiteY273" fmla="*/ 8327956 h 13929353"/>
              <a:gd name="connsiteX274" fmla="*/ 1325993 w 11423591"/>
              <a:gd name="connsiteY274" fmla="*/ 8314164 h 13929353"/>
              <a:gd name="connsiteX275" fmla="*/ 1345149 w 11423591"/>
              <a:gd name="connsiteY275" fmla="*/ 8396879 h 13929353"/>
              <a:gd name="connsiteX276" fmla="*/ 1359338 w 11423591"/>
              <a:gd name="connsiteY276" fmla="*/ 8375542 h 13929353"/>
              <a:gd name="connsiteX277" fmla="*/ 508745 w 11423591"/>
              <a:gd name="connsiteY277" fmla="*/ 10300902 h 13929353"/>
              <a:gd name="connsiteX278" fmla="*/ 493015 w 11423591"/>
              <a:gd name="connsiteY278" fmla="*/ 10252615 h 13929353"/>
              <a:gd name="connsiteX279" fmla="*/ 508745 w 11423591"/>
              <a:gd name="connsiteY279" fmla="*/ 10300902 h 13929353"/>
              <a:gd name="connsiteX280" fmla="*/ 4933305 w 11423591"/>
              <a:gd name="connsiteY280" fmla="*/ 288028 h 13929353"/>
              <a:gd name="connsiteX281" fmla="*/ 4921821 w 11423591"/>
              <a:gd name="connsiteY281" fmla="*/ 255829 h 13929353"/>
              <a:gd name="connsiteX282" fmla="*/ 4933305 w 11423591"/>
              <a:gd name="connsiteY282" fmla="*/ 288028 h 13929353"/>
              <a:gd name="connsiteX283" fmla="*/ 4688570 w 11423591"/>
              <a:gd name="connsiteY283" fmla="*/ 845156 h 13929353"/>
              <a:gd name="connsiteX284" fmla="*/ 4682538 w 11423591"/>
              <a:gd name="connsiteY284" fmla="*/ 837256 h 13929353"/>
              <a:gd name="connsiteX285" fmla="*/ 4678880 w 11423591"/>
              <a:gd name="connsiteY285" fmla="*/ 842302 h 13929353"/>
              <a:gd name="connsiteX286" fmla="*/ 4688570 w 11423591"/>
              <a:gd name="connsiteY286" fmla="*/ 845156 h 13929353"/>
              <a:gd name="connsiteX287" fmla="*/ 4962963 w 11423591"/>
              <a:gd name="connsiteY287" fmla="*/ 227372 h 13929353"/>
              <a:gd name="connsiteX288" fmla="*/ 4960185 w 11423591"/>
              <a:gd name="connsiteY288" fmla="*/ 193786 h 13929353"/>
              <a:gd name="connsiteX289" fmla="*/ 4962963 w 11423591"/>
              <a:gd name="connsiteY289" fmla="*/ 227372 h 13929353"/>
              <a:gd name="connsiteX290" fmla="*/ 4404294 w 11423591"/>
              <a:gd name="connsiteY290" fmla="*/ 1492631 h 13929353"/>
              <a:gd name="connsiteX291" fmla="*/ 4377293 w 11423591"/>
              <a:gd name="connsiteY291" fmla="*/ 1448087 h 13929353"/>
              <a:gd name="connsiteX292" fmla="*/ 4352349 w 11423591"/>
              <a:gd name="connsiteY292" fmla="*/ 1421306 h 13929353"/>
              <a:gd name="connsiteX293" fmla="*/ 4345164 w 11423591"/>
              <a:gd name="connsiteY293" fmla="*/ 1413593 h 13929353"/>
              <a:gd name="connsiteX294" fmla="*/ 4350572 w 11423591"/>
              <a:gd name="connsiteY294" fmla="*/ 1422699 h 13929353"/>
              <a:gd name="connsiteX295" fmla="*/ 4396913 w 11423591"/>
              <a:gd name="connsiteY295" fmla="*/ 1500741 h 13929353"/>
              <a:gd name="connsiteX296" fmla="*/ 4404294 w 11423591"/>
              <a:gd name="connsiteY296" fmla="*/ 1492631 h 13929353"/>
              <a:gd name="connsiteX297" fmla="*/ 1795833 w 11423591"/>
              <a:gd name="connsiteY297" fmla="*/ 7401391 h 13929353"/>
              <a:gd name="connsiteX298" fmla="*/ 1787037 w 11423591"/>
              <a:gd name="connsiteY298" fmla="*/ 7412703 h 13929353"/>
              <a:gd name="connsiteX299" fmla="*/ 1795833 w 11423591"/>
              <a:gd name="connsiteY299" fmla="*/ 7401391 h 13929353"/>
              <a:gd name="connsiteX300" fmla="*/ 567837 w 11423591"/>
              <a:gd name="connsiteY300" fmla="*/ 10181143 h 13929353"/>
              <a:gd name="connsiteX301" fmla="*/ 548568 w 11423591"/>
              <a:gd name="connsiteY301" fmla="*/ 10168828 h 13929353"/>
              <a:gd name="connsiteX302" fmla="*/ 567837 w 11423591"/>
              <a:gd name="connsiteY302" fmla="*/ 10181143 h 13929353"/>
              <a:gd name="connsiteX303" fmla="*/ 4991000 w 11423591"/>
              <a:gd name="connsiteY303" fmla="*/ 173615 h 13929353"/>
              <a:gd name="connsiteX304" fmla="*/ 4983514 w 11423591"/>
              <a:gd name="connsiteY304" fmla="*/ 167928 h 13929353"/>
              <a:gd name="connsiteX305" fmla="*/ 4983286 w 11423591"/>
              <a:gd name="connsiteY305" fmla="*/ 183530 h 13929353"/>
              <a:gd name="connsiteX306" fmla="*/ 4991000 w 11423591"/>
              <a:gd name="connsiteY306" fmla="*/ 173615 h 13929353"/>
              <a:gd name="connsiteX307" fmla="*/ 1353182 w 11423591"/>
              <a:gd name="connsiteY307" fmla="*/ 8409947 h 13929353"/>
              <a:gd name="connsiteX308" fmla="*/ 1341630 w 11423591"/>
              <a:gd name="connsiteY308" fmla="*/ 8404843 h 13929353"/>
              <a:gd name="connsiteX309" fmla="*/ 1353182 w 11423591"/>
              <a:gd name="connsiteY309" fmla="*/ 8409947 h 13929353"/>
              <a:gd name="connsiteX310" fmla="*/ 3097581 w 11423591"/>
              <a:gd name="connsiteY310" fmla="*/ 4462093 h 13929353"/>
              <a:gd name="connsiteX311" fmla="*/ 3105637 w 11423591"/>
              <a:gd name="connsiteY311" fmla="*/ 4417536 h 13929353"/>
              <a:gd name="connsiteX312" fmla="*/ 3109296 w 11423591"/>
              <a:gd name="connsiteY312" fmla="*/ 4385200 h 13929353"/>
              <a:gd name="connsiteX313" fmla="*/ 3090011 w 11423591"/>
              <a:gd name="connsiteY313" fmla="*/ 4468047 h 13929353"/>
              <a:gd name="connsiteX314" fmla="*/ 3097581 w 11423591"/>
              <a:gd name="connsiteY314" fmla="*/ 4462093 h 13929353"/>
              <a:gd name="connsiteX315" fmla="*/ 385455 w 11423591"/>
              <a:gd name="connsiteY315" fmla="*/ 10601565 h 13929353"/>
              <a:gd name="connsiteX316" fmla="*/ 377885 w 11423591"/>
              <a:gd name="connsiteY316" fmla="*/ 10593934 h 13929353"/>
              <a:gd name="connsiteX317" fmla="*/ 370429 w 11423591"/>
              <a:gd name="connsiteY317" fmla="*/ 10601117 h 13929353"/>
              <a:gd name="connsiteX318" fmla="*/ 378000 w 11423591"/>
              <a:gd name="connsiteY318" fmla="*/ 10608747 h 13929353"/>
              <a:gd name="connsiteX319" fmla="*/ 385455 w 11423591"/>
              <a:gd name="connsiteY319" fmla="*/ 10601565 h 13929353"/>
              <a:gd name="connsiteX320" fmla="*/ 4998493 w 11423591"/>
              <a:gd name="connsiteY320" fmla="*/ 163125 h 13929353"/>
              <a:gd name="connsiteX321" fmla="*/ 4996522 w 11423591"/>
              <a:gd name="connsiteY321" fmla="*/ 134178 h 13929353"/>
              <a:gd name="connsiteX322" fmla="*/ 4998493 w 11423591"/>
              <a:gd name="connsiteY322" fmla="*/ 163125 h 13929353"/>
              <a:gd name="connsiteX323" fmla="*/ 4122264 w 11423591"/>
              <a:gd name="connsiteY323" fmla="*/ 2146850 h 13929353"/>
              <a:gd name="connsiteX324" fmla="*/ 4043526 w 11423591"/>
              <a:gd name="connsiteY324" fmla="*/ 2113581 h 13929353"/>
              <a:gd name="connsiteX325" fmla="*/ 4084310 w 11423591"/>
              <a:gd name="connsiteY325" fmla="*/ 2122187 h 13929353"/>
              <a:gd name="connsiteX326" fmla="*/ 4081860 w 11423591"/>
              <a:gd name="connsiteY326" fmla="*/ 2162876 h 13929353"/>
              <a:gd name="connsiteX327" fmla="*/ 4122264 w 11423591"/>
              <a:gd name="connsiteY327" fmla="*/ 2146850 h 13929353"/>
              <a:gd name="connsiteX328" fmla="*/ 4420267 w 11423591"/>
              <a:gd name="connsiteY328" fmla="*/ 1472485 h 13929353"/>
              <a:gd name="connsiteX329" fmla="*/ 4401725 w 11423591"/>
              <a:gd name="connsiteY329" fmla="*/ 1425738 h 13929353"/>
              <a:gd name="connsiteX330" fmla="*/ 4387094 w 11423591"/>
              <a:gd name="connsiteY330" fmla="*/ 1402824 h 13929353"/>
              <a:gd name="connsiteX331" fmla="*/ 4381380 w 11423591"/>
              <a:gd name="connsiteY331" fmla="*/ 1398568 h 13929353"/>
              <a:gd name="connsiteX332" fmla="*/ 4367682 w 11423591"/>
              <a:gd name="connsiteY332" fmla="*/ 1388364 h 13929353"/>
              <a:gd name="connsiteX333" fmla="*/ 4375418 w 11423591"/>
              <a:gd name="connsiteY333" fmla="*/ 1403238 h 13929353"/>
              <a:gd name="connsiteX334" fmla="*/ 4390385 w 11423591"/>
              <a:gd name="connsiteY334" fmla="*/ 1432016 h 13929353"/>
              <a:gd name="connsiteX335" fmla="*/ 4420267 w 11423591"/>
              <a:gd name="connsiteY335" fmla="*/ 1472485 h 13929353"/>
              <a:gd name="connsiteX336" fmla="*/ 1786184 w 11423591"/>
              <a:gd name="connsiteY336" fmla="*/ 7447947 h 13929353"/>
              <a:gd name="connsiteX337" fmla="*/ 1778240 w 11423591"/>
              <a:gd name="connsiteY337" fmla="*/ 7424015 h 13929353"/>
              <a:gd name="connsiteX338" fmla="*/ 1786184 w 11423591"/>
              <a:gd name="connsiteY338" fmla="*/ 7447947 h 13929353"/>
              <a:gd name="connsiteX339" fmla="*/ 3735179 w 11423591"/>
              <a:gd name="connsiteY339" fmla="*/ 3037759 h 13929353"/>
              <a:gd name="connsiteX340" fmla="*/ 3710289 w 11423591"/>
              <a:gd name="connsiteY340" fmla="*/ 3031523 h 13929353"/>
              <a:gd name="connsiteX341" fmla="*/ 3735179 w 11423591"/>
              <a:gd name="connsiteY341" fmla="*/ 3037759 h 13929353"/>
              <a:gd name="connsiteX342" fmla="*/ 5018404 w 11423591"/>
              <a:gd name="connsiteY342" fmla="*/ 135808 h 13929353"/>
              <a:gd name="connsiteX343" fmla="*/ 5013358 w 11423591"/>
              <a:gd name="connsiteY343" fmla="*/ 111161 h 13929353"/>
              <a:gd name="connsiteX344" fmla="*/ 5011086 w 11423591"/>
              <a:gd name="connsiteY344" fmla="*/ 141089 h 13929353"/>
              <a:gd name="connsiteX345" fmla="*/ 5018404 w 11423591"/>
              <a:gd name="connsiteY345" fmla="*/ 135808 h 13929353"/>
              <a:gd name="connsiteX346" fmla="*/ 532423 w 11423591"/>
              <a:gd name="connsiteY346" fmla="*/ 10291408 h 13929353"/>
              <a:gd name="connsiteX347" fmla="*/ 507318 w 11423591"/>
              <a:gd name="connsiteY347" fmla="*/ 10254659 h 13929353"/>
              <a:gd name="connsiteX348" fmla="*/ 527670 w 11423591"/>
              <a:gd name="connsiteY348" fmla="*/ 10277430 h 13929353"/>
              <a:gd name="connsiteX349" fmla="*/ 532423 w 11423591"/>
              <a:gd name="connsiteY349" fmla="*/ 10291408 h 13929353"/>
              <a:gd name="connsiteX350" fmla="*/ 1478973 w 11423591"/>
              <a:gd name="connsiteY350" fmla="*/ 8157577 h 13929353"/>
              <a:gd name="connsiteX351" fmla="*/ 1435423 w 11423591"/>
              <a:gd name="connsiteY351" fmla="*/ 8119296 h 13929353"/>
              <a:gd name="connsiteX352" fmla="*/ 1478973 w 11423591"/>
              <a:gd name="connsiteY352" fmla="*/ 8157577 h 13929353"/>
              <a:gd name="connsiteX353" fmla="*/ 4039386 w 11423591"/>
              <a:gd name="connsiteY353" fmla="*/ 2364480 h 13929353"/>
              <a:gd name="connsiteX354" fmla="*/ 4029320 w 11423591"/>
              <a:gd name="connsiteY354" fmla="*/ 2273428 h 13929353"/>
              <a:gd name="connsiteX355" fmla="*/ 4039386 w 11423591"/>
              <a:gd name="connsiteY355" fmla="*/ 2364480 h 13929353"/>
              <a:gd name="connsiteX356" fmla="*/ 4483639 w 11423591"/>
              <a:gd name="connsiteY356" fmla="*/ 1360671 h 13929353"/>
              <a:gd name="connsiteX357" fmla="*/ 4473746 w 11423591"/>
              <a:gd name="connsiteY357" fmla="*/ 1356554 h 13929353"/>
              <a:gd name="connsiteX358" fmla="*/ 4478911 w 11423591"/>
              <a:gd name="connsiteY358" fmla="*/ 1370518 h 13929353"/>
              <a:gd name="connsiteX359" fmla="*/ 4483639 w 11423591"/>
              <a:gd name="connsiteY359" fmla="*/ 1360671 h 13929353"/>
              <a:gd name="connsiteX360" fmla="*/ 5036880 w 11423591"/>
              <a:gd name="connsiteY360" fmla="*/ 109635 h 13929353"/>
              <a:gd name="connsiteX361" fmla="*/ 5026996 w 11423591"/>
              <a:gd name="connsiteY361" fmla="*/ 82449 h 13929353"/>
              <a:gd name="connsiteX362" fmla="*/ 5030358 w 11423591"/>
              <a:gd name="connsiteY362" fmla="*/ 120100 h 13929353"/>
              <a:gd name="connsiteX363" fmla="*/ 5036880 w 11423591"/>
              <a:gd name="connsiteY363" fmla="*/ 109635 h 13929353"/>
              <a:gd name="connsiteX364" fmla="*/ 4446096 w 11423591"/>
              <a:gd name="connsiteY364" fmla="*/ 1448423 h 13929353"/>
              <a:gd name="connsiteX365" fmla="*/ 4415036 w 11423591"/>
              <a:gd name="connsiteY365" fmla="*/ 1412501 h 13929353"/>
              <a:gd name="connsiteX366" fmla="*/ 4406596 w 11423591"/>
              <a:gd name="connsiteY366" fmla="*/ 1380851 h 13929353"/>
              <a:gd name="connsiteX367" fmla="*/ 4405631 w 11423591"/>
              <a:gd name="connsiteY367" fmla="*/ 1379574 h 13929353"/>
              <a:gd name="connsiteX368" fmla="*/ 4386236 w 11423591"/>
              <a:gd name="connsiteY368" fmla="*/ 1353891 h 13929353"/>
              <a:gd name="connsiteX369" fmla="*/ 4395949 w 11423591"/>
              <a:gd name="connsiteY369" fmla="*/ 1382353 h 13929353"/>
              <a:gd name="connsiteX370" fmla="*/ 4398414 w 11423591"/>
              <a:gd name="connsiteY370" fmla="*/ 1385226 h 13929353"/>
              <a:gd name="connsiteX371" fmla="*/ 4406357 w 11423591"/>
              <a:gd name="connsiteY371" fmla="*/ 1394484 h 13929353"/>
              <a:gd name="connsiteX372" fmla="*/ 4408740 w 11423591"/>
              <a:gd name="connsiteY372" fmla="*/ 1409882 h 13929353"/>
              <a:gd name="connsiteX373" fmla="*/ 4394268 w 11423591"/>
              <a:gd name="connsiteY373" fmla="*/ 1390647 h 13929353"/>
              <a:gd name="connsiteX374" fmla="*/ 4392939 w 11423591"/>
              <a:gd name="connsiteY374" fmla="*/ 1389515 h 13929353"/>
              <a:gd name="connsiteX375" fmla="*/ 4379541 w 11423591"/>
              <a:gd name="connsiteY375" fmla="*/ 1378109 h 13929353"/>
              <a:gd name="connsiteX376" fmla="*/ 4388157 w 11423591"/>
              <a:gd name="connsiteY376" fmla="*/ 1393260 h 13929353"/>
              <a:gd name="connsiteX377" fmla="*/ 4408305 w 11423591"/>
              <a:gd name="connsiteY377" fmla="*/ 1428688 h 13929353"/>
              <a:gd name="connsiteX378" fmla="*/ 4432090 w 11423591"/>
              <a:gd name="connsiteY378" fmla="*/ 1454198 h 13929353"/>
              <a:gd name="connsiteX379" fmla="*/ 4420015 w 11423591"/>
              <a:gd name="connsiteY379" fmla="*/ 1437570 h 13929353"/>
              <a:gd name="connsiteX380" fmla="*/ 4428892 w 11423591"/>
              <a:gd name="connsiteY380" fmla="*/ 1425863 h 13929353"/>
              <a:gd name="connsiteX381" fmla="*/ 4446096 w 11423591"/>
              <a:gd name="connsiteY381" fmla="*/ 1448423 h 13929353"/>
              <a:gd name="connsiteX382" fmla="*/ 3172602 w 11423591"/>
              <a:gd name="connsiteY382" fmla="*/ 4331014 h 13929353"/>
              <a:gd name="connsiteX383" fmla="*/ 3161285 w 11423591"/>
              <a:gd name="connsiteY383" fmla="*/ 4305905 h 13929353"/>
              <a:gd name="connsiteX384" fmla="*/ 3160514 w 11423591"/>
              <a:gd name="connsiteY384" fmla="*/ 4332108 h 13929353"/>
              <a:gd name="connsiteX385" fmla="*/ 3172602 w 11423591"/>
              <a:gd name="connsiteY385" fmla="*/ 4331014 h 13929353"/>
              <a:gd name="connsiteX386" fmla="*/ 3662496 w 11423591"/>
              <a:gd name="connsiteY386" fmla="*/ 3222755 h 13929353"/>
              <a:gd name="connsiteX387" fmla="*/ 3656907 w 11423591"/>
              <a:gd name="connsiteY387" fmla="*/ 3183623 h 13929353"/>
              <a:gd name="connsiteX388" fmla="*/ 3662496 w 11423591"/>
              <a:gd name="connsiteY388" fmla="*/ 3222755 h 13929353"/>
              <a:gd name="connsiteX389" fmla="*/ 3207820 w 11423591"/>
              <a:gd name="connsiteY389" fmla="*/ 4252640 h 13929353"/>
              <a:gd name="connsiteX390" fmla="*/ 3108728 w 11423591"/>
              <a:gd name="connsiteY390" fmla="*/ 4330770 h 13929353"/>
              <a:gd name="connsiteX391" fmla="*/ 3118243 w 11423591"/>
              <a:gd name="connsiteY391" fmla="*/ 4331526 h 13929353"/>
              <a:gd name="connsiteX392" fmla="*/ 3207820 w 11423591"/>
              <a:gd name="connsiteY392" fmla="*/ 4252640 h 13929353"/>
              <a:gd name="connsiteX393" fmla="*/ 1808221 w 11423591"/>
              <a:gd name="connsiteY393" fmla="*/ 7420638 h 13929353"/>
              <a:gd name="connsiteX394" fmla="*/ 1803511 w 11423591"/>
              <a:gd name="connsiteY394" fmla="*/ 7403358 h 13929353"/>
              <a:gd name="connsiteX395" fmla="*/ 1808221 w 11423591"/>
              <a:gd name="connsiteY395" fmla="*/ 7420638 h 13929353"/>
              <a:gd name="connsiteX396" fmla="*/ 533866 w 11423591"/>
              <a:gd name="connsiteY396" fmla="*/ 10305350 h 13929353"/>
              <a:gd name="connsiteX397" fmla="*/ 532784 w 11423591"/>
              <a:gd name="connsiteY397" fmla="*/ 10294894 h 13929353"/>
              <a:gd name="connsiteX398" fmla="*/ 522327 w 11423591"/>
              <a:gd name="connsiteY398" fmla="*/ 10295975 h 13929353"/>
              <a:gd name="connsiteX399" fmla="*/ 523409 w 11423591"/>
              <a:gd name="connsiteY399" fmla="*/ 10306432 h 13929353"/>
              <a:gd name="connsiteX400" fmla="*/ 533866 w 11423591"/>
              <a:gd name="connsiteY400" fmla="*/ 10305350 h 13929353"/>
              <a:gd name="connsiteX401" fmla="*/ 1391461 w 11423591"/>
              <a:gd name="connsiteY401" fmla="*/ 8366413 h 13929353"/>
              <a:gd name="connsiteX402" fmla="*/ 1343287 w 11423591"/>
              <a:gd name="connsiteY402" fmla="*/ 8317045 h 13929353"/>
              <a:gd name="connsiteX403" fmla="*/ 1391461 w 11423591"/>
              <a:gd name="connsiteY403" fmla="*/ 8366413 h 13929353"/>
              <a:gd name="connsiteX404" fmla="*/ 3707493 w 11423591"/>
              <a:gd name="connsiteY404" fmla="*/ 3131703 h 13929353"/>
              <a:gd name="connsiteX405" fmla="*/ 3689468 w 11423591"/>
              <a:gd name="connsiteY405" fmla="*/ 3109929 h 13929353"/>
              <a:gd name="connsiteX406" fmla="*/ 3696397 w 11423591"/>
              <a:gd name="connsiteY406" fmla="*/ 3136321 h 13929353"/>
              <a:gd name="connsiteX407" fmla="*/ 3707493 w 11423591"/>
              <a:gd name="connsiteY407" fmla="*/ 3131703 h 13929353"/>
              <a:gd name="connsiteX408" fmla="*/ 1958418 w 11423591"/>
              <a:gd name="connsiteY408" fmla="*/ 7093827 h 13929353"/>
              <a:gd name="connsiteX409" fmla="*/ 1952749 w 11423591"/>
              <a:gd name="connsiteY409" fmla="*/ 7089418 h 13929353"/>
              <a:gd name="connsiteX410" fmla="*/ 1948341 w 11423591"/>
              <a:gd name="connsiteY410" fmla="*/ 7095086 h 13929353"/>
              <a:gd name="connsiteX411" fmla="*/ 1954009 w 11423591"/>
              <a:gd name="connsiteY411" fmla="*/ 7099494 h 13929353"/>
              <a:gd name="connsiteX412" fmla="*/ 1958418 w 11423591"/>
              <a:gd name="connsiteY412" fmla="*/ 7093827 h 13929353"/>
              <a:gd name="connsiteX413" fmla="*/ 1376617 w 11423591"/>
              <a:gd name="connsiteY413" fmla="*/ 8410783 h 13929353"/>
              <a:gd name="connsiteX414" fmla="*/ 1362444 w 11423591"/>
              <a:gd name="connsiteY414" fmla="*/ 8399761 h 13929353"/>
              <a:gd name="connsiteX415" fmla="*/ 1371338 w 11423591"/>
              <a:gd name="connsiteY415" fmla="*/ 8422730 h 13929353"/>
              <a:gd name="connsiteX416" fmla="*/ 1799515 w 11423591"/>
              <a:gd name="connsiteY416" fmla="*/ 7454312 h 13929353"/>
              <a:gd name="connsiteX417" fmla="*/ 1797003 w 11423591"/>
              <a:gd name="connsiteY417" fmla="*/ 7434205 h 13929353"/>
              <a:gd name="connsiteX418" fmla="*/ 1799515 w 11423591"/>
              <a:gd name="connsiteY418" fmla="*/ 7454312 h 13929353"/>
              <a:gd name="connsiteX419" fmla="*/ 1345938 w 11423591"/>
              <a:gd name="connsiteY419" fmla="*/ 8490993 h 13929353"/>
              <a:gd name="connsiteX420" fmla="*/ 1362717 w 11423591"/>
              <a:gd name="connsiteY420" fmla="*/ 8442242 h 13929353"/>
              <a:gd name="connsiteX421" fmla="*/ 1346319 w 11423591"/>
              <a:gd name="connsiteY421" fmla="*/ 8425478 h 13929353"/>
              <a:gd name="connsiteX422" fmla="*/ 1345938 w 11423591"/>
              <a:gd name="connsiteY422" fmla="*/ 8490993 h 13929353"/>
              <a:gd name="connsiteX423" fmla="*/ 2879709 w 11423591"/>
              <a:gd name="connsiteY423" fmla="*/ 5023612 h 13929353"/>
              <a:gd name="connsiteX424" fmla="*/ 2872136 w 11423591"/>
              <a:gd name="connsiteY424" fmla="*/ 5020266 h 13929353"/>
              <a:gd name="connsiteX425" fmla="*/ 2868969 w 11423591"/>
              <a:gd name="connsiteY425" fmla="*/ 5027433 h 13929353"/>
              <a:gd name="connsiteX426" fmla="*/ 2876542 w 11423591"/>
              <a:gd name="connsiteY426" fmla="*/ 5030780 h 13929353"/>
              <a:gd name="connsiteX427" fmla="*/ 5060177 w 11423591"/>
              <a:gd name="connsiteY427" fmla="*/ 89035 h 13929353"/>
              <a:gd name="connsiteX428" fmla="*/ 5047888 w 11423591"/>
              <a:gd name="connsiteY428" fmla="*/ 54562 h 13929353"/>
              <a:gd name="connsiteX429" fmla="*/ 5050029 w 11423591"/>
              <a:gd name="connsiteY429" fmla="*/ 99288 h 13929353"/>
              <a:gd name="connsiteX430" fmla="*/ 5060177 w 11423591"/>
              <a:gd name="connsiteY430" fmla="*/ 89035 h 13929353"/>
              <a:gd name="connsiteX431" fmla="*/ 579684 w 11423591"/>
              <a:gd name="connsiteY431" fmla="*/ 10229615 h 13929353"/>
              <a:gd name="connsiteX432" fmla="*/ 547645 w 11423591"/>
              <a:gd name="connsiteY432" fmla="*/ 10190277 h 13929353"/>
              <a:gd name="connsiteX433" fmla="*/ 561948 w 11423591"/>
              <a:gd name="connsiteY433" fmla="*/ 10192321 h 13929353"/>
              <a:gd name="connsiteX434" fmla="*/ 539194 w 11423591"/>
              <a:gd name="connsiteY434" fmla="*/ 10180366 h 13929353"/>
              <a:gd name="connsiteX435" fmla="*/ 579684 w 11423591"/>
              <a:gd name="connsiteY435" fmla="*/ 10229615 h 13929353"/>
              <a:gd name="connsiteX436" fmla="*/ 3144760 w 11423591"/>
              <a:gd name="connsiteY436" fmla="*/ 4424802 h 13929353"/>
              <a:gd name="connsiteX437" fmla="*/ 3121189 w 11423591"/>
              <a:gd name="connsiteY437" fmla="*/ 4405475 h 13929353"/>
              <a:gd name="connsiteX438" fmla="*/ 3127673 w 11423591"/>
              <a:gd name="connsiteY438" fmla="*/ 4430006 h 13929353"/>
              <a:gd name="connsiteX439" fmla="*/ 3144760 w 11423591"/>
              <a:gd name="connsiteY439" fmla="*/ 4424802 h 13929353"/>
              <a:gd name="connsiteX440" fmla="*/ 1038878 w 11423591"/>
              <a:gd name="connsiteY440" fmla="*/ 9195891 h 13929353"/>
              <a:gd name="connsiteX441" fmla="*/ 1031556 w 11423591"/>
              <a:gd name="connsiteY441" fmla="*/ 9183498 h 13929353"/>
              <a:gd name="connsiteX442" fmla="*/ 1031961 w 11423591"/>
              <a:gd name="connsiteY442" fmla="*/ 9204135 h 13929353"/>
              <a:gd name="connsiteX443" fmla="*/ 1038878 w 11423591"/>
              <a:gd name="connsiteY443" fmla="*/ 9195891 h 13929353"/>
              <a:gd name="connsiteX444" fmla="*/ 3704856 w 11423591"/>
              <a:gd name="connsiteY444" fmla="*/ 3165569 h 13929353"/>
              <a:gd name="connsiteX445" fmla="*/ 3694812 w 11423591"/>
              <a:gd name="connsiteY445" fmla="*/ 3139908 h 13929353"/>
              <a:gd name="connsiteX446" fmla="*/ 3703102 w 11423591"/>
              <a:gd name="connsiteY446" fmla="*/ 3162138 h 13929353"/>
              <a:gd name="connsiteX447" fmla="*/ 3695770 w 11423591"/>
              <a:gd name="connsiteY447" fmla="*/ 3167945 h 13929353"/>
              <a:gd name="connsiteX448" fmla="*/ 3704856 w 11423591"/>
              <a:gd name="connsiteY448" fmla="*/ 3165569 h 13929353"/>
              <a:gd name="connsiteX449" fmla="*/ 4050084 w 11423591"/>
              <a:gd name="connsiteY449" fmla="*/ 2386544 h 13929353"/>
              <a:gd name="connsiteX450" fmla="*/ 4045861 w 11423591"/>
              <a:gd name="connsiteY450" fmla="*/ 2289465 h 13929353"/>
              <a:gd name="connsiteX451" fmla="*/ 4050084 w 11423591"/>
              <a:gd name="connsiteY451" fmla="*/ 2386544 h 13929353"/>
              <a:gd name="connsiteX452" fmla="*/ 3197947 w 11423591"/>
              <a:gd name="connsiteY452" fmla="*/ 4316941 h 13929353"/>
              <a:gd name="connsiteX453" fmla="*/ 3196495 w 11423591"/>
              <a:gd name="connsiteY453" fmla="*/ 4286796 h 13929353"/>
              <a:gd name="connsiteX454" fmla="*/ 3190003 w 11423591"/>
              <a:gd name="connsiteY454" fmla="*/ 4321534 h 13929353"/>
              <a:gd name="connsiteX455" fmla="*/ 3197947 w 11423591"/>
              <a:gd name="connsiteY455" fmla="*/ 4316941 h 13929353"/>
              <a:gd name="connsiteX456" fmla="*/ 4463691 w 11423591"/>
              <a:gd name="connsiteY456" fmla="*/ 1452792 h 13929353"/>
              <a:gd name="connsiteX457" fmla="*/ 4439369 w 11423591"/>
              <a:gd name="connsiteY457" fmla="*/ 1392037 h 13929353"/>
              <a:gd name="connsiteX458" fmla="*/ 4473697 w 11423591"/>
              <a:gd name="connsiteY458" fmla="*/ 1429741 h 13929353"/>
              <a:gd name="connsiteX459" fmla="*/ 4450428 w 11423591"/>
              <a:gd name="connsiteY459" fmla="*/ 1392842 h 13929353"/>
              <a:gd name="connsiteX460" fmla="*/ 4437069 w 11423591"/>
              <a:gd name="connsiteY460" fmla="*/ 1362493 h 13929353"/>
              <a:gd name="connsiteX461" fmla="*/ 4433215 w 11423591"/>
              <a:gd name="connsiteY461" fmla="*/ 1357968 h 13929353"/>
              <a:gd name="connsiteX462" fmla="*/ 4413552 w 11423591"/>
              <a:gd name="connsiteY462" fmla="*/ 1334879 h 13929353"/>
              <a:gd name="connsiteX463" fmla="*/ 4423178 w 11423591"/>
              <a:gd name="connsiteY463" fmla="*/ 1365676 h 13929353"/>
              <a:gd name="connsiteX464" fmla="*/ 4423100 w 11423591"/>
              <a:gd name="connsiteY464" fmla="*/ 1365891 h 13929353"/>
              <a:gd name="connsiteX465" fmla="*/ 4420714 w 11423591"/>
              <a:gd name="connsiteY465" fmla="*/ 1372459 h 13929353"/>
              <a:gd name="connsiteX466" fmla="*/ 4418814 w 11423591"/>
              <a:gd name="connsiteY466" fmla="*/ 1369248 h 13929353"/>
              <a:gd name="connsiteX467" fmla="*/ 4407782 w 11423591"/>
              <a:gd name="connsiteY467" fmla="*/ 1350595 h 13929353"/>
              <a:gd name="connsiteX468" fmla="*/ 4388166 w 11423591"/>
              <a:gd name="connsiteY468" fmla="*/ 1331488 h 13929353"/>
              <a:gd name="connsiteX469" fmla="*/ 4400342 w 11423591"/>
              <a:gd name="connsiteY469" fmla="*/ 1364452 h 13929353"/>
              <a:gd name="connsiteX470" fmla="*/ 4408777 w 11423591"/>
              <a:gd name="connsiteY470" fmla="*/ 1377109 h 13929353"/>
              <a:gd name="connsiteX471" fmla="*/ 4420215 w 11423591"/>
              <a:gd name="connsiteY471" fmla="*/ 1394272 h 13929353"/>
              <a:gd name="connsiteX472" fmla="*/ 4463691 w 11423591"/>
              <a:gd name="connsiteY472" fmla="*/ 1452792 h 13929353"/>
              <a:gd name="connsiteX473" fmla="*/ 3230010 w 11423591"/>
              <a:gd name="connsiteY473" fmla="*/ 4248334 h 13929353"/>
              <a:gd name="connsiteX474" fmla="*/ 3229904 w 11423591"/>
              <a:gd name="connsiteY474" fmla="*/ 4243331 h 13929353"/>
              <a:gd name="connsiteX475" fmla="*/ 3217073 w 11423591"/>
              <a:gd name="connsiteY475" fmla="*/ 4253952 h 13929353"/>
              <a:gd name="connsiteX476" fmla="*/ 3230010 w 11423591"/>
              <a:gd name="connsiteY476" fmla="*/ 4248334 h 13929353"/>
              <a:gd name="connsiteX477" fmla="*/ 3122665 w 11423591"/>
              <a:gd name="connsiteY477" fmla="*/ 4493384 h 13929353"/>
              <a:gd name="connsiteX478" fmla="*/ 3113581 w 11423591"/>
              <a:gd name="connsiteY478" fmla="*/ 4487377 h 13929353"/>
              <a:gd name="connsiteX479" fmla="*/ 3113962 w 11423591"/>
              <a:gd name="connsiteY479" fmla="*/ 4503909 h 13929353"/>
              <a:gd name="connsiteX480" fmla="*/ 3122665 w 11423591"/>
              <a:gd name="connsiteY480" fmla="*/ 4493384 h 13929353"/>
              <a:gd name="connsiteX481" fmla="*/ 5078591 w 11423591"/>
              <a:gd name="connsiteY481" fmla="*/ 67161 h 13929353"/>
              <a:gd name="connsiteX482" fmla="*/ 5064486 w 11423591"/>
              <a:gd name="connsiteY482" fmla="*/ 42861 h 13929353"/>
              <a:gd name="connsiteX483" fmla="*/ 5073943 w 11423591"/>
              <a:gd name="connsiteY483" fmla="*/ 77495 h 13929353"/>
              <a:gd name="connsiteX484" fmla="*/ 5078591 w 11423591"/>
              <a:gd name="connsiteY484" fmla="*/ 67161 h 13929353"/>
              <a:gd name="connsiteX485" fmla="*/ 1949614 w 11423591"/>
              <a:gd name="connsiteY485" fmla="*/ 7150380 h 13929353"/>
              <a:gd name="connsiteX486" fmla="*/ 1946862 w 11423591"/>
              <a:gd name="connsiteY486" fmla="*/ 7125368 h 13929353"/>
              <a:gd name="connsiteX487" fmla="*/ 1949614 w 11423591"/>
              <a:gd name="connsiteY487" fmla="*/ 7150380 h 13929353"/>
              <a:gd name="connsiteX488" fmla="*/ 4068846 w 11423591"/>
              <a:gd name="connsiteY488" fmla="*/ 2358920 h 13929353"/>
              <a:gd name="connsiteX489" fmla="*/ 4057279 w 11423591"/>
              <a:gd name="connsiteY489" fmla="*/ 2280456 h 13929353"/>
              <a:gd name="connsiteX490" fmla="*/ 4068846 w 11423591"/>
              <a:gd name="connsiteY490" fmla="*/ 2358920 h 13929353"/>
              <a:gd name="connsiteX491" fmla="*/ 1815452 w 11423591"/>
              <a:gd name="connsiteY491" fmla="*/ 7462304 h 13929353"/>
              <a:gd name="connsiteX492" fmla="*/ 1815361 w 11423591"/>
              <a:gd name="connsiteY492" fmla="*/ 7439941 h 13929353"/>
              <a:gd name="connsiteX493" fmla="*/ 1815452 w 11423591"/>
              <a:gd name="connsiteY493" fmla="*/ 7462304 h 13929353"/>
              <a:gd name="connsiteX494" fmla="*/ 3552044 w 11423591"/>
              <a:gd name="connsiteY494" fmla="*/ 3532991 h 13929353"/>
              <a:gd name="connsiteX495" fmla="*/ 3555784 w 11423591"/>
              <a:gd name="connsiteY495" fmla="*/ 3509075 h 13929353"/>
              <a:gd name="connsiteX496" fmla="*/ 3526123 w 11423591"/>
              <a:gd name="connsiteY496" fmla="*/ 3482590 h 13929353"/>
              <a:gd name="connsiteX497" fmla="*/ 3538847 w 11423591"/>
              <a:gd name="connsiteY497" fmla="*/ 3534384 h 13929353"/>
              <a:gd name="connsiteX498" fmla="*/ 3552044 w 11423591"/>
              <a:gd name="connsiteY498" fmla="*/ 3532991 h 13929353"/>
              <a:gd name="connsiteX499" fmla="*/ 1994591 w 11423591"/>
              <a:gd name="connsiteY499" fmla="*/ 7059361 h 13929353"/>
              <a:gd name="connsiteX500" fmla="*/ 1989098 w 11423591"/>
              <a:gd name="connsiteY500" fmla="*/ 7054555 h 13929353"/>
              <a:gd name="connsiteX501" fmla="*/ 1984690 w 11423591"/>
              <a:gd name="connsiteY501" fmla="*/ 7060221 h 13929353"/>
              <a:gd name="connsiteX502" fmla="*/ 1990358 w 11423591"/>
              <a:gd name="connsiteY502" fmla="*/ 7064630 h 13929353"/>
              <a:gd name="connsiteX503" fmla="*/ 1994591 w 11423591"/>
              <a:gd name="connsiteY503" fmla="*/ 7059361 h 13929353"/>
              <a:gd name="connsiteX504" fmla="*/ 227951 w 11423591"/>
              <a:gd name="connsiteY504" fmla="*/ 11058168 h 13929353"/>
              <a:gd name="connsiteX505" fmla="*/ 209388 w 11423591"/>
              <a:gd name="connsiteY505" fmla="*/ 11032347 h 13929353"/>
              <a:gd name="connsiteX506" fmla="*/ 227951 w 11423591"/>
              <a:gd name="connsiteY506" fmla="*/ 11058168 h 13929353"/>
              <a:gd name="connsiteX507" fmla="*/ 3716427 w 11423591"/>
              <a:gd name="connsiteY507" fmla="*/ 3163265 h 13929353"/>
              <a:gd name="connsiteX508" fmla="*/ 3713954 w 11423591"/>
              <a:gd name="connsiteY508" fmla="*/ 3148365 h 13929353"/>
              <a:gd name="connsiteX509" fmla="*/ 3716427 w 11423591"/>
              <a:gd name="connsiteY509" fmla="*/ 3163265 h 13929353"/>
              <a:gd name="connsiteX510" fmla="*/ 1969043 w 11423591"/>
              <a:gd name="connsiteY510" fmla="*/ 7120414 h 13929353"/>
              <a:gd name="connsiteX511" fmla="*/ 1968494 w 11423591"/>
              <a:gd name="connsiteY511" fmla="*/ 7092568 h 13929353"/>
              <a:gd name="connsiteX512" fmla="*/ 1969043 w 11423591"/>
              <a:gd name="connsiteY512" fmla="*/ 7120414 h 13929353"/>
              <a:gd name="connsiteX513" fmla="*/ 3209923 w 11423591"/>
              <a:gd name="connsiteY513" fmla="*/ 4313929 h 13929353"/>
              <a:gd name="connsiteX514" fmla="*/ 3208583 w 11423591"/>
              <a:gd name="connsiteY514" fmla="*/ 4285702 h 13929353"/>
              <a:gd name="connsiteX515" fmla="*/ 3209923 w 11423591"/>
              <a:gd name="connsiteY515" fmla="*/ 4313929 h 13929353"/>
              <a:gd name="connsiteX516" fmla="*/ 1397895 w 11423591"/>
              <a:gd name="connsiteY516" fmla="*/ 8415424 h 13929353"/>
              <a:gd name="connsiteX517" fmla="*/ 1356408 w 11423591"/>
              <a:gd name="connsiteY517" fmla="*/ 8350925 h 13929353"/>
              <a:gd name="connsiteX518" fmla="*/ 1397895 w 11423591"/>
              <a:gd name="connsiteY518" fmla="*/ 8415424 h 13929353"/>
              <a:gd name="connsiteX519" fmla="*/ 2896217 w 11423591"/>
              <a:gd name="connsiteY519" fmla="*/ 5026147 h 13929353"/>
              <a:gd name="connsiteX520" fmla="*/ 2886119 w 11423591"/>
              <a:gd name="connsiteY520" fmla="*/ 5039295 h 13929353"/>
              <a:gd name="connsiteX521" fmla="*/ 2896217 w 11423591"/>
              <a:gd name="connsiteY521" fmla="*/ 5026147 h 13929353"/>
              <a:gd name="connsiteX522" fmla="*/ 1513960 w 11423591"/>
              <a:gd name="connsiteY522" fmla="*/ 8163517 h 13929353"/>
              <a:gd name="connsiteX523" fmla="*/ 1474061 w 11423591"/>
              <a:gd name="connsiteY523" fmla="*/ 8136368 h 13929353"/>
              <a:gd name="connsiteX524" fmla="*/ 1513960 w 11423591"/>
              <a:gd name="connsiteY524" fmla="*/ 8163517 h 13929353"/>
              <a:gd name="connsiteX525" fmla="*/ 5096050 w 11423591"/>
              <a:gd name="connsiteY525" fmla="*/ 58711 h 13929353"/>
              <a:gd name="connsiteX526" fmla="*/ 5087349 w 11423591"/>
              <a:gd name="connsiteY526" fmla="*/ 43921 h 13929353"/>
              <a:gd name="connsiteX527" fmla="*/ 5087752 w 11423591"/>
              <a:gd name="connsiteY527" fmla="*/ 64562 h 13929353"/>
              <a:gd name="connsiteX528" fmla="*/ 5096050 w 11423591"/>
              <a:gd name="connsiteY528" fmla="*/ 58711 h 13929353"/>
              <a:gd name="connsiteX529" fmla="*/ 2564601 w 11423591"/>
              <a:gd name="connsiteY529" fmla="*/ 5789096 h 13929353"/>
              <a:gd name="connsiteX530" fmla="*/ 2549295 w 11423591"/>
              <a:gd name="connsiteY530" fmla="*/ 5762314 h 13929353"/>
              <a:gd name="connsiteX531" fmla="*/ 2564601 w 11423591"/>
              <a:gd name="connsiteY531" fmla="*/ 5789096 h 13929353"/>
              <a:gd name="connsiteX532" fmla="*/ 3216027 w 11423591"/>
              <a:gd name="connsiteY532" fmla="*/ 4321925 h 13929353"/>
              <a:gd name="connsiteX533" fmla="*/ 3202667 w 11423591"/>
              <a:gd name="connsiteY533" fmla="*/ 4315604 h 13929353"/>
              <a:gd name="connsiteX534" fmla="*/ 3203362 w 11423591"/>
              <a:gd name="connsiteY534" fmla="*/ 4327857 h 13929353"/>
              <a:gd name="connsiteX535" fmla="*/ 3216027 w 11423591"/>
              <a:gd name="connsiteY535" fmla="*/ 4321925 h 13929353"/>
              <a:gd name="connsiteX536" fmla="*/ 3187253 w 11423591"/>
              <a:gd name="connsiteY536" fmla="*/ 4387342 h 13929353"/>
              <a:gd name="connsiteX537" fmla="*/ 3148112 w 11423591"/>
              <a:gd name="connsiteY537" fmla="*/ 4337482 h 13929353"/>
              <a:gd name="connsiteX538" fmla="*/ 3187253 w 11423591"/>
              <a:gd name="connsiteY538" fmla="*/ 4387342 h 13929353"/>
              <a:gd name="connsiteX539" fmla="*/ 587684 w 11423591"/>
              <a:gd name="connsiteY539" fmla="*/ 10274963 h 13929353"/>
              <a:gd name="connsiteX540" fmla="*/ 583891 w 11423591"/>
              <a:gd name="connsiteY540" fmla="*/ 10236226 h 13929353"/>
              <a:gd name="connsiteX541" fmla="*/ 535655 w 11423591"/>
              <a:gd name="connsiteY541" fmla="*/ 10216338 h 13929353"/>
              <a:gd name="connsiteX542" fmla="*/ 574878 w 11423591"/>
              <a:gd name="connsiteY542" fmla="*/ 10251249 h 13929353"/>
              <a:gd name="connsiteX543" fmla="*/ 537459 w 11423591"/>
              <a:gd name="connsiteY543" fmla="*/ 10233766 h 13929353"/>
              <a:gd name="connsiteX544" fmla="*/ 564245 w 11423591"/>
              <a:gd name="connsiteY544" fmla="*/ 10252728 h 13929353"/>
              <a:gd name="connsiteX545" fmla="*/ 587684 w 11423591"/>
              <a:gd name="connsiteY545" fmla="*/ 10274963 h 13929353"/>
              <a:gd name="connsiteX546" fmla="*/ 288388 w 11423591"/>
              <a:gd name="connsiteY546" fmla="*/ 10953139 h 13929353"/>
              <a:gd name="connsiteX547" fmla="*/ 280886 w 11423591"/>
              <a:gd name="connsiteY547" fmla="*/ 10931372 h 13929353"/>
              <a:gd name="connsiteX548" fmla="*/ 288388 w 11423591"/>
              <a:gd name="connsiteY548" fmla="*/ 10953139 h 13929353"/>
              <a:gd name="connsiteX549" fmla="*/ 3136663 w 11423591"/>
              <a:gd name="connsiteY549" fmla="*/ 4507924 h 13929353"/>
              <a:gd name="connsiteX550" fmla="*/ 3131605 w 11423591"/>
              <a:gd name="connsiteY550" fmla="*/ 4498973 h 13929353"/>
              <a:gd name="connsiteX551" fmla="*/ 3131577 w 11423591"/>
              <a:gd name="connsiteY551" fmla="*/ 4515650 h 13929353"/>
              <a:gd name="connsiteX552" fmla="*/ 3136663 w 11423591"/>
              <a:gd name="connsiteY552" fmla="*/ 4507924 h 13929353"/>
              <a:gd name="connsiteX553" fmla="*/ 1993742 w 11423591"/>
              <a:gd name="connsiteY553" fmla="*/ 7094680 h 13929353"/>
              <a:gd name="connsiteX554" fmla="*/ 1987443 w 11423591"/>
              <a:gd name="connsiteY554" fmla="*/ 7085234 h 13929353"/>
              <a:gd name="connsiteX555" fmla="*/ 1980831 w 11423591"/>
              <a:gd name="connsiteY555" fmla="*/ 7093735 h 13929353"/>
              <a:gd name="connsiteX556" fmla="*/ 1989334 w 11423591"/>
              <a:gd name="connsiteY556" fmla="*/ 7100348 h 13929353"/>
              <a:gd name="connsiteX557" fmla="*/ 1993742 w 11423591"/>
              <a:gd name="connsiteY557" fmla="*/ 7094680 h 13929353"/>
              <a:gd name="connsiteX558" fmla="*/ 3233454 w 11423591"/>
              <a:gd name="connsiteY558" fmla="*/ 4295768 h 13929353"/>
              <a:gd name="connsiteX559" fmla="*/ 3226970 w 11423591"/>
              <a:gd name="connsiteY559" fmla="*/ 4271237 h 13929353"/>
              <a:gd name="connsiteX560" fmla="*/ 3233454 w 11423591"/>
              <a:gd name="connsiteY560" fmla="*/ 4295768 h 13929353"/>
              <a:gd name="connsiteX561" fmla="*/ 3711787 w 11423591"/>
              <a:gd name="connsiteY561" fmla="*/ 3216918 h 13929353"/>
              <a:gd name="connsiteX562" fmla="*/ 3703811 w 11423591"/>
              <a:gd name="connsiteY562" fmla="*/ 3213394 h 13929353"/>
              <a:gd name="connsiteX563" fmla="*/ 3698707 w 11423591"/>
              <a:gd name="connsiteY563" fmla="*/ 3224945 h 13929353"/>
              <a:gd name="connsiteX564" fmla="*/ 3706683 w 11423591"/>
              <a:gd name="connsiteY564" fmla="*/ 3228469 h 13929353"/>
              <a:gd name="connsiteX565" fmla="*/ 2924384 w 11423591"/>
              <a:gd name="connsiteY565" fmla="*/ 5003372 h 13929353"/>
              <a:gd name="connsiteX566" fmla="*/ 2925323 w 11423591"/>
              <a:gd name="connsiteY566" fmla="*/ 4990462 h 13929353"/>
              <a:gd name="connsiteX567" fmla="*/ 2904066 w 11423591"/>
              <a:gd name="connsiteY567" fmla="*/ 4998679 h 13929353"/>
              <a:gd name="connsiteX568" fmla="*/ 2924384 w 11423591"/>
              <a:gd name="connsiteY568" fmla="*/ 5003372 h 13929353"/>
              <a:gd name="connsiteX569" fmla="*/ 1920417 w 11423591"/>
              <a:gd name="connsiteY569" fmla="*/ 7279793 h 13929353"/>
              <a:gd name="connsiteX570" fmla="*/ 1908511 w 11423591"/>
              <a:gd name="connsiteY570" fmla="*/ 7288255 h 13929353"/>
              <a:gd name="connsiteX571" fmla="*/ 1920417 w 11423591"/>
              <a:gd name="connsiteY571" fmla="*/ 7279793 h 13929353"/>
              <a:gd name="connsiteX572" fmla="*/ 1370786 w 11423591"/>
              <a:gd name="connsiteY572" fmla="*/ 8529577 h 13929353"/>
              <a:gd name="connsiteX573" fmla="*/ 1357010 w 11423591"/>
              <a:gd name="connsiteY573" fmla="*/ 8518732 h 13929353"/>
              <a:gd name="connsiteX574" fmla="*/ 1370786 w 11423591"/>
              <a:gd name="connsiteY574" fmla="*/ 8529577 h 13929353"/>
              <a:gd name="connsiteX575" fmla="*/ 1375888 w 11423591"/>
              <a:gd name="connsiteY575" fmla="*/ 8518029 h 13929353"/>
              <a:gd name="connsiteX576" fmla="*/ 1363697 w 11423591"/>
              <a:gd name="connsiteY576" fmla="*/ 8503599 h 13929353"/>
              <a:gd name="connsiteX577" fmla="*/ 1375888 w 11423591"/>
              <a:gd name="connsiteY577" fmla="*/ 8518029 h 13929353"/>
              <a:gd name="connsiteX578" fmla="*/ 5122810 w 11423591"/>
              <a:gd name="connsiteY578" fmla="*/ 43410 h 13929353"/>
              <a:gd name="connsiteX579" fmla="*/ 5108644 w 11423591"/>
              <a:gd name="connsiteY579" fmla="*/ 36675 h 13929353"/>
              <a:gd name="connsiteX580" fmla="*/ 5122810 w 11423591"/>
              <a:gd name="connsiteY580" fmla="*/ 43410 h 13929353"/>
              <a:gd name="connsiteX581" fmla="*/ 3710740 w 11423591"/>
              <a:gd name="connsiteY581" fmla="*/ 3239785 h 13929353"/>
              <a:gd name="connsiteX582" fmla="*/ 3696946 w 11423591"/>
              <a:gd name="connsiteY582" fmla="*/ 3228930 h 13929353"/>
              <a:gd name="connsiteX583" fmla="*/ 3710740 w 11423591"/>
              <a:gd name="connsiteY583" fmla="*/ 3239785 h 13929353"/>
              <a:gd name="connsiteX584" fmla="*/ 3780967 w 11423591"/>
              <a:gd name="connsiteY584" fmla="*/ 3080844 h 13929353"/>
              <a:gd name="connsiteX585" fmla="*/ 3740996 w 11423591"/>
              <a:gd name="connsiteY585" fmla="*/ 3045091 h 13929353"/>
              <a:gd name="connsiteX586" fmla="*/ 3768758 w 11423591"/>
              <a:gd name="connsiteY586" fmla="*/ 3066404 h 13929353"/>
              <a:gd name="connsiteX587" fmla="*/ 3753848 w 11423591"/>
              <a:gd name="connsiteY587" fmla="*/ 3068862 h 13929353"/>
              <a:gd name="connsiteX588" fmla="*/ 1960964 w 11423591"/>
              <a:gd name="connsiteY588" fmla="*/ 7204416 h 13929353"/>
              <a:gd name="connsiteX589" fmla="*/ 1940974 w 11423591"/>
              <a:gd name="connsiteY589" fmla="*/ 7161316 h 13929353"/>
              <a:gd name="connsiteX590" fmla="*/ 1951694 w 11423591"/>
              <a:gd name="connsiteY590" fmla="*/ 7210315 h 13929353"/>
              <a:gd name="connsiteX591" fmla="*/ 1960964 w 11423591"/>
              <a:gd name="connsiteY591" fmla="*/ 7204416 h 13929353"/>
              <a:gd name="connsiteX592" fmla="*/ 1884553 w 11423591"/>
              <a:gd name="connsiteY592" fmla="*/ 7381891 h 13929353"/>
              <a:gd name="connsiteX593" fmla="*/ 1883573 w 11423591"/>
              <a:gd name="connsiteY593" fmla="*/ 7371877 h 13929353"/>
              <a:gd name="connsiteX594" fmla="*/ 1869908 w 11423591"/>
              <a:gd name="connsiteY594" fmla="*/ 7365839 h 13929353"/>
              <a:gd name="connsiteX595" fmla="*/ 1875021 w 11423591"/>
              <a:gd name="connsiteY595" fmla="*/ 7387972 h 13929353"/>
              <a:gd name="connsiteX596" fmla="*/ 1884553 w 11423591"/>
              <a:gd name="connsiteY596" fmla="*/ 7381891 h 13929353"/>
              <a:gd name="connsiteX597" fmla="*/ 3202296 w 11423591"/>
              <a:gd name="connsiteY597" fmla="*/ 4400929 h 13929353"/>
              <a:gd name="connsiteX598" fmla="*/ 3188329 w 11423591"/>
              <a:gd name="connsiteY598" fmla="*/ 4416127 h 13929353"/>
              <a:gd name="connsiteX599" fmla="*/ 3202296 w 11423591"/>
              <a:gd name="connsiteY599" fmla="*/ 4400929 h 13929353"/>
              <a:gd name="connsiteX600" fmla="*/ 3243666 w 11423591"/>
              <a:gd name="connsiteY600" fmla="*/ 4308772 h 13929353"/>
              <a:gd name="connsiteX601" fmla="*/ 3248887 w 11423591"/>
              <a:gd name="connsiteY601" fmla="*/ 4266619 h 13929353"/>
              <a:gd name="connsiteX602" fmla="*/ 3243666 w 11423591"/>
              <a:gd name="connsiteY602" fmla="*/ 4308772 h 13929353"/>
              <a:gd name="connsiteX603" fmla="*/ 329061 w 11423591"/>
              <a:gd name="connsiteY603" fmla="*/ 10906292 h 13929353"/>
              <a:gd name="connsiteX604" fmla="*/ 306876 w 11423591"/>
              <a:gd name="connsiteY604" fmla="*/ 10898381 h 13929353"/>
              <a:gd name="connsiteX605" fmla="*/ 307024 w 11423591"/>
              <a:gd name="connsiteY605" fmla="*/ 10913114 h 13929353"/>
              <a:gd name="connsiteX606" fmla="*/ 329061 w 11423591"/>
              <a:gd name="connsiteY606" fmla="*/ 10906292 h 13929353"/>
              <a:gd name="connsiteX607" fmla="*/ 3704762 w 11423591"/>
              <a:gd name="connsiteY607" fmla="*/ 3273809 h 13929353"/>
              <a:gd name="connsiteX608" fmla="*/ 3709400 w 11423591"/>
              <a:gd name="connsiteY608" fmla="*/ 3252525 h 13929353"/>
              <a:gd name="connsiteX609" fmla="*/ 3690726 w 11423591"/>
              <a:gd name="connsiteY609" fmla="*/ 3253796 h 13929353"/>
              <a:gd name="connsiteX610" fmla="*/ 3704762 w 11423591"/>
              <a:gd name="connsiteY610" fmla="*/ 3273809 h 13929353"/>
              <a:gd name="connsiteX611" fmla="*/ 238317 w 11423591"/>
              <a:gd name="connsiteY611" fmla="*/ 11120844 h 13929353"/>
              <a:gd name="connsiteX612" fmla="*/ 179843 w 11423591"/>
              <a:gd name="connsiteY612" fmla="*/ 11017387 h 13929353"/>
              <a:gd name="connsiteX613" fmla="*/ 201851 w 11423591"/>
              <a:gd name="connsiteY613" fmla="*/ 11091398 h 13929353"/>
              <a:gd name="connsiteX614" fmla="*/ 238317 w 11423591"/>
              <a:gd name="connsiteY614" fmla="*/ 11120844 h 13929353"/>
              <a:gd name="connsiteX615" fmla="*/ 3157601 w 11423591"/>
              <a:gd name="connsiteY615" fmla="*/ 4516041 h 13929353"/>
              <a:gd name="connsiteX616" fmla="*/ 3168136 w 11423591"/>
              <a:gd name="connsiteY616" fmla="*/ 4465499 h 13929353"/>
              <a:gd name="connsiteX617" fmla="*/ 3157601 w 11423591"/>
              <a:gd name="connsiteY617" fmla="*/ 4516041 h 13929353"/>
              <a:gd name="connsiteX618" fmla="*/ 2828140 w 11423591"/>
              <a:gd name="connsiteY618" fmla="*/ 5263246 h 13929353"/>
              <a:gd name="connsiteX619" fmla="*/ 2859842 w 11423591"/>
              <a:gd name="connsiteY619" fmla="*/ 5178556 h 13929353"/>
              <a:gd name="connsiteX620" fmla="*/ 2821076 w 11423591"/>
              <a:gd name="connsiteY620" fmla="*/ 5086229 h 13929353"/>
              <a:gd name="connsiteX621" fmla="*/ 2780464 w 11423591"/>
              <a:gd name="connsiteY621" fmla="*/ 5329097 h 13929353"/>
              <a:gd name="connsiteX622" fmla="*/ 2828140 w 11423591"/>
              <a:gd name="connsiteY622" fmla="*/ 5263246 h 13929353"/>
              <a:gd name="connsiteX623" fmla="*/ 3137553 w 11423591"/>
              <a:gd name="connsiteY623" fmla="*/ 4565826 h 13929353"/>
              <a:gd name="connsiteX624" fmla="*/ 3115450 w 11423591"/>
              <a:gd name="connsiteY624" fmla="*/ 4532544 h 13929353"/>
              <a:gd name="connsiteX625" fmla="*/ 3137553 w 11423591"/>
              <a:gd name="connsiteY625" fmla="*/ 4565826 h 13929353"/>
              <a:gd name="connsiteX626" fmla="*/ 5004052 w 11423591"/>
              <a:gd name="connsiteY626" fmla="*/ 342229 h 13929353"/>
              <a:gd name="connsiteX627" fmla="*/ 4981343 w 11423591"/>
              <a:gd name="connsiteY627" fmla="*/ 309296 h 13929353"/>
              <a:gd name="connsiteX628" fmla="*/ 4932283 w 11423591"/>
              <a:gd name="connsiteY628" fmla="*/ 391141 h 13929353"/>
              <a:gd name="connsiteX629" fmla="*/ 4954992 w 11423591"/>
              <a:gd name="connsiteY629" fmla="*/ 424073 h 13929353"/>
              <a:gd name="connsiteX630" fmla="*/ 5004052 w 11423591"/>
              <a:gd name="connsiteY630" fmla="*/ 342229 h 13929353"/>
              <a:gd name="connsiteX631" fmla="*/ 3247023 w 11423591"/>
              <a:gd name="connsiteY631" fmla="*/ 4318818 h 13929353"/>
              <a:gd name="connsiteX632" fmla="*/ 3245515 w 11423591"/>
              <a:gd name="connsiteY632" fmla="*/ 4311350 h 13929353"/>
              <a:gd name="connsiteX633" fmla="*/ 3247023 w 11423591"/>
              <a:gd name="connsiteY633" fmla="*/ 4318818 h 13929353"/>
              <a:gd name="connsiteX634" fmla="*/ 1866933 w 11423591"/>
              <a:gd name="connsiteY634" fmla="*/ 7448954 h 13929353"/>
              <a:gd name="connsiteX635" fmla="*/ 1858452 w 11423591"/>
              <a:gd name="connsiteY635" fmla="*/ 7442357 h 13929353"/>
              <a:gd name="connsiteX636" fmla="*/ 1854054 w 11423591"/>
              <a:gd name="connsiteY636" fmla="*/ 7448013 h 13929353"/>
              <a:gd name="connsiteX637" fmla="*/ 1860114 w 11423591"/>
              <a:gd name="connsiteY637" fmla="*/ 7456865 h 13929353"/>
              <a:gd name="connsiteX638" fmla="*/ 1866933 w 11423591"/>
              <a:gd name="connsiteY638" fmla="*/ 7448954 h 13929353"/>
              <a:gd name="connsiteX639" fmla="*/ 587975 w 11423591"/>
              <a:gd name="connsiteY639" fmla="*/ 10346363 h 13929353"/>
              <a:gd name="connsiteX640" fmla="*/ 592114 w 11423591"/>
              <a:gd name="connsiteY640" fmla="*/ 10282147 h 13929353"/>
              <a:gd name="connsiteX641" fmla="*/ 554473 w 11423591"/>
              <a:gd name="connsiteY641" fmla="*/ 10264090 h 13929353"/>
              <a:gd name="connsiteX642" fmla="*/ 579577 w 11423591"/>
              <a:gd name="connsiteY642" fmla="*/ 10300840 h 13929353"/>
              <a:gd name="connsiteX643" fmla="*/ 557220 w 11423591"/>
              <a:gd name="connsiteY643" fmla="*/ 10289061 h 13929353"/>
              <a:gd name="connsiteX644" fmla="*/ 577535 w 11423591"/>
              <a:gd name="connsiteY644" fmla="*/ 10315142 h 13929353"/>
              <a:gd name="connsiteX645" fmla="*/ 550934 w 11423591"/>
              <a:gd name="connsiteY645" fmla="*/ 10300062 h 13929353"/>
              <a:gd name="connsiteX646" fmla="*/ 569067 w 11423591"/>
              <a:gd name="connsiteY646" fmla="*/ 10337534 h 13929353"/>
              <a:gd name="connsiteX647" fmla="*/ 546488 w 11423591"/>
              <a:gd name="connsiteY647" fmla="*/ 10325182 h 13929353"/>
              <a:gd name="connsiteX648" fmla="*/ 587975 w 11423591"/>
              <a:gd name="connsiteY648" fmla="*/ 10346363 h 13929353"/>
              <a:gd name="connsiteX649" fmla="*/ 3200555 w 11423591"/>
              <a:gd name="connsiteY649" fmla="*/ 4435062 h 13929353"/>
              <a:gd name="connsiteX650" fmla="*/ 3194864 w 11423591"/>
              <a:gd name="connsiteY650" fmla="*/ 4418873 h 13929353"/>
              <a:gd name="connsiteX651" fmla="*/ 3193926 w 11423591"/>
              <a:gd name="connsiteY651" fmla="*/ 4449768 h 13929353"/>
              <a:gd name="connsiteX652" fmla="*/ 3200555 w 11423591"/>
              <a:gd name="connsiteY652" fmla="*/ 4435062 h 13929353"/>
              <a:gd name="connsiteX653" fmla="*/ 1920190 w 11423591"/>
              <a:gd name="connsiteY653" fmla="*/ 7334939 h 13929353"/>
              <a:gd name="connsiteX654" fmla="*/ 1924826 w 11423591"/>
              <a:gd name="connsiteY654" fmla="*/ 7314391 h 13929353"/>
              <a:gd name="connsiteX655" fmla="*/ 1904151 w 11423591"/>
              <a:gd name="connsiteY655" fmla="*/ 7356835 h 13929353"/>
              <a:gd name="connsiteX656" fmla="*/ 1920190 w 11423591"/>
              <a:gd name="connsiteY656" fmla="*/ 7334939 h 13929353"/>
              <a:gd name="connsiteX657" fmla="*/ 3784816 w 11423591"/>
              <a:gd name="connsiteY657" fmla="*/ 3115064 h 13929353"/>
              <a:gd name="connsiteX658" fmla="*/ 3782146 w 11423591"/>
              <a:gd name="connsiteY658" fmla="*/ 3109458 h 13929353"/>
              <a:gd name="connsiteX659" fmla="*/ 3776399 w 11423591"/>
              <a:gd name="connsiteY659" fmla="*/ 3111678 h 13929353"/>
              <a:gd name="connsiteX660" fmla="*/ 3772411 w 11423591"/>
              <a:gd name="connsiteY660" fmla="*/ 3109916 h 13929353"/>
              <a:gd name="connsiteX661" fmla="*/ 3784816 w 11423591"/>
              <a:gd name="connsiteY661" fmla="*/ 3115064 h 13929353"/>
              <a:gd name="connsiteX662" fmla="*/ 1352298 w 11423591"/>
              <a:gd name="connsiteY662" fmla="*/ 8624218 h 13929353"/>
              <a:gd name="connsiteX663" fmla="*/ 1315036 w 11423591"/>
              <a:gd name="connsiteY663" fmla="*/ 8570628 h 13929353"/>
              <a:gd name="connsiteX664" fmla="*/ 1352298 w 11423591"/>
              <a:gd name="connsiteY664" fmla="*/ 8624218 h 13929353"/>
              <a:gd name="connsiteX665" fmla="*/ 4174073 w 11423591"/>
              <a:gd name="connsiteY665" fmla="*/ 2239345 h 13929353"/>
              <a:gd name="connsiteX666" fmla="*/ 4171661 w 11423591"/>
              <a:gd name="connsiteY666" fmla="*/ 2170752 h 13929353"/>
              <a:gd name="connsiteX667" fmla="*/ 4174073 w 11423591"/>
              <a:gd name="connsiteY667" fmla="*/ 2239345 h 13929353"/>
              <a:gd name="connsiteX668" fmla="*/ 1138216 w 11423591"/>
              <a:gd name="connsiteY668" fmla="*/ 9114532 h 13929353"/>
              <a:gd name="connsiteX669" fmla="*/ 1116713 w 11423591"/>
              <a:gd name="connsiteY669" fmla="*/ 9109314 h 13929353"/>
              <a:gd name="connsiteX670" fmla="*/ 1138216 w 11423591"/>
              <a:gd name="connsiteY670" fmla="*/ 9114532 h 13929353"/>
              <a:gd name="connsiteX671" fmla="*/ 2930364 w 11423591"/>
              <a:gd name="connsiteY671" fmla="*/ 5058844 h 13929353"/>
              <a:gd name="connsiteX672" fmla="*/ 2903790 w 11423591"/>
              <a:gd name="connsiteY672" fmla="*/ 5029493 h 13929353"/>
              <a:gd name="connsiteX673" fmla="*/ 2930364 w 11423591"/>
              <a:gd name="connsiteY673" fmla="*/ 5058844 h 13929353"/>
              <a:gd name="connsiteX674" fmla="*/ 1857172 w 11423591"/>
              <a:gd name="connsiteY674" fmla="*/ 7490036 h 13929353"/>
              <a:gd name="connsiteX675" fmla="*/ 1846060 w 11423591"/>
              <a:gd name="connsiteY675" fmla="*/ 7463954 h 13929353"/>
              <a:gd name="connsiteX676" fmla="*/ 1852257 w 11423591"/>
              <a:gd name="connsiteY676" fmla="*/ 7496139 h 13929353"/>
              <a:gd name="connsiteX677" fmla="*/ 1857172 w 11423591"/>
              <a:gd name="connsiteY677" fmla="*/ 7490036 h 13929353"/>
              <a:gd name="connsiteX678" fmla="*/ 4104106 w 11423591"/>
              <a:gd name="connsiteY678" fmla="*/ 2406438 h 13929353"/>
              <a:gd name="connsiteX679" fmla="*/ 4109527 w 11423591"/>
              <a:gd name="connsiteY679" fmla="*/ 2318892 h 13929353"/>
              <a:gd name="connsiteX680" fmla="*/ 4088178 w 11423591"/>
              <a:gd name="connsiteY680" fmla="*/ 2372193 h 13929353"/>
              <a:gd name="connsiteX681" fmla="*/ 4081248 w 11423591"/>
              <a:gd name="connsiteY681" fmla="*/ 2322411 h 13929353"/>
              <a:gd name="connsiteX682" fmla="*/ 4083196 w 11423591"/>
              <a:gd name="connsiteY682" fmla="*/ 2269103 h 13929353"/>
              <a:gd name="connsiteX683" fmla="*/ 4089761 w 11423591"/>
              <a:gd name="connsiteY683" fmla="*/ 2275468 h 13929353"/>
              <a:gd name="connsiteX684" fmla="*/ 4099063 w 11423591"/>
              <a:gd name="connsiteY684" fmla="*/ 2259617 h 13929353"/>
              <a:gd name="connsiteX685" fmla="*/ 4102580 w 11423591"/>
              <a:gd name="connsiteY685" fmla="*/ 2287895 h 13929353"/>
              <a:gd name="connsiteX686" fmla="*/ 4113153 w 11423591"/>
              <a:gd name="connsiteY686" fmla="*/ 2175017 h 13929353"/>
              <a:gd name="connsiteX687" fmla="*/ 3997450 w 11423591"/>
              <a:gd name="connsiteY687" fmla="*/ 2161107 h 13929353"/>
              <a:gd name="connsiteX688" fmla="*/ 4011604 w 11423591"/>
              <a:gd name="connsiteY688" fmla="*/ 2279761 h 13929353"/>
              <a:gd name="connsiteX689" fmla="*/ 4017875 w 11423591"/>
              <a:gd name="connsiteY689" fmla="*/ 2267037 h 13929353"/>
              <a:gd name="connsiteX690" fmla="*/ 4019019 w 11423591"/>
              <a:gd name="connsiteY690" fmla="*/ 2360948 h 13929353"/>
              <a:gd name="connsiteX691" fmla="*/ 3990854 w 11423591"/>
              <a:gd name="connsiteY691" fmla="*/ 2351839 h 13929353"/>
              <a:gd name="connsiteX692" fmla="*/ 4104106 w 11423591"/>
              <a:gd name="connsiteY692" fmla="*/ 2406438 h 13929353"/>
              <a:gd name="connsiteX693" fmla="*/ 2047864 w 11423591"/>
              <a:gd name="connsiteY693" fmla="*/ 7060531 h 13929353"/>
              <a:gd name="connsiteX694" fmla="*/ 2018346 w 11423591"/>
              <a:gd name="connsiteY694" fmla="*/ 7046537 h 13929353"/>
              <a:gd name="connsiteX695" fmla="*/ 2047864 w 11423591"/>
              <a:gd name="connsiteY695" fmla="*/ 7060531 h 13929353"/>
              <a:gd name="connsiteX696" fmla="*/ 1558275 w 11423591"/>
              <a:gd name="connsiteY696" fmla="*/ 8168818 h 13929353"/>
              <a:gd name="connsiteX697" fmla="*/ 1514615 w 11423591"/>
              <a:gd name="connsiteY697" fmla="*/ 8140483 h 13929353"/>
              <a:gd name="connsiteX698" fmla="*/ 1558275 w 11423591"/>
              <a:gd name="connsiteY698" fmla="*/ 8168818 h 13929353"/>
              <a:gd name="connsiteX699" fmla="*/ 1575518 w 11423591"/>
              <a:gd name="connsiteY699" fmla="*/ 8129791 h 13929353"/>
              <a:gd name="connsiteX700" fmla="*/ 1477162 w 11423591"/>
              <a:gd name="connsiteY700" fmla="*/ 8119652 h 13929353"/>
              <a:gd name="connsiteX701" fmla="*/ 1543219 w 11423591"/>
              <a:gd name="connsiteY701" fmla="*/ 8139318 h 13929353"/>
              <a:gd name="connsiteX702" fmla="*/ 1575518 w 11423591"/>
              <a:gd name="connsiteY702" fmla="*/ 8129791 h 13929353"/>
              <a:gd name="connsiteX703" fmla="*/ 5064928 w 11423591"/>
              <a:gd name="connsiteY703" fmla="*/ 233642 h 13929353"/>
              <a:gd name="connsiteX704" fmla="*/ 4990713 w 11423591"/>
              <a:gd name="connsiteY704" fmla="*/ 296739 h 13929353"/>
              <a:gd name="connsiteX705" fmla="*/ 5014821 w 11423591"/>
              <a:gd name="connsiteY705" fmla="*/ 322180 h 13929353"/>
              <a:gd name="connsiteX706" fmla="*/ 5064928 w 11423591"/>
              <a:gd name="connsiteY706" fmla="*/ 233642 h 13929353"/>
              <a:gd name="connsiteX707" fmla="*/ 1068894 w 11423591"/>
              <a:gd name="connsiteY707" fmla="*/ 9280046 h 13929353"/>
              <a:gd name="connsiteX708" fmla="*/ 1062051 w 11423591"/>
              <a:gd name="connsiteY708" fmla="*/ 9266437 h 13929353"/>
              <a:gd name="connsiteX709" fmla="*/ 1050654 w 11423591"/>
              <a:gd name="connsiteY709" fmla="*/ 9288996 h 13929353"/>
              <a:gd name="connsiteX710" fmla="*/ 1060355 w 11423591"/>
              <a:gd name="connsiteY710" fmla="*/ 9296138 h 13929353"/>
              <a:gd name="connsiteX711" fmla="*/ 1068894 w 11423591"/>
              <a:gd name="connsiteY711" fmla="*/ 9280046 h 13929353"/>
              <a:gd name="connsiteX712" fmla="*/ 4756623 w 11423591"/>
              <a:gd name="connsiteY712" fmla="*/ 938991 h 13929353"/>
              <a:gd name="connsiteX713" fmla="*/ 4742468 w 11423591"/>
              <a:gd name="connsiteY713" fmla="*/ 936544 h 13929353"/>
              <a:gd name="connsiteX714" fmla="*/ 4756623 w 11423591"/>
              <a:gd name="connsiteY714" fmla="*/ 938991 h 13929353"/>
              <a:gd name="connsiteX715" fmla="*/ 3742739 w 11423591"/>
              <a:gd name="connsiteY715" fmla="*/ 3239640 h 13929353"/>
              <a:gd name="connsiteX716" fmla="*/ 3742494 w 11423591"/>
              <a:gd name="connsiteY716" fmla="*/ 3230485 h 13929353"/>
              <a:gd name="connsiteX717" fmla="*/ 3729169 w 11423591"/>
              <a:gd name="connsiteY717" fmla="*/ 3229360 h 13929353"/>
              <a:gd name="connsiteX718" fmla="*/ 3742739 w 11423591"/>
              <a:gd name="connsiteY718" fmla="*/ 3239640 h 13929353"/>
              <a:gd name="connsiteX719" fmla="*/ 1062064 w 11423591"/>
              <a:gd name="connsiteY719" fmla="*/ 9307360 h 13929353"/>
              <a:gd name="connsiteX720" fmla="*/ 1049982 w 11423591"/>
              <a:gd name="connsiteY720" fmla="*/ 9303450 h 13929353"/>
              <a:gd name="connsiteX721" fmla="*/ 1050836 w 11423591"/>
              <a:gd name="connsiteY721" fmla="*/ 9309060 h 13929353"/>
              <a:gd name="connsiteX722" fmla="*/ 1062064 w 11423591"/>
              <a:gd name="connsiteY722" fmla="*/ 9307360 h 13929353"/>
              <a:gd name="connsiteX723" fmla="*/ 3161407 w 11423591"/>
              <a:gd name="connsiteY723" fmla="*/ 4556340 h 13929353"/>
              <a:gd name="connsiteX724" fmla="*/ 3150151 w 11423591"/>
              <a:gd name="connsiteY724" fmla="*/ 4539083 h 13929353"/>
              <a:gd name="connsiteX725" fmla="*/ 3156634 w 11423591"/>
              <a:gd name="connsiteY725" fmla="*/ 4563614 h 13929353"/>
              <a:gd name="connsiteX726" fmla="*/ 3161407 w 11423591"/>
              <a:gd name="connsiteY726" fmla="*/ 4556340 h 13929353"/>
              <a:gd name="connsiteX727" fmla="*/ 2901869 w 11423591"/>
              <a:gd name="connsiteY727" fmla="*/ 5143820 h 13929353"/>
              <a:gd name="connsiteX728" fmla="*/ 2856593 w 11423591"/>
              <a:gd name="connsiteY728" fmla="*/ 5066227 h 13929353"/>
              <a:gd name="connsiteX729" fmla="*/ 2876879 w 11423591"/>
              <a:gd name="connsiteY729" fmla="*/ 5110885 h 13929353"/>
              <a:gd name="connsiteX730" fmla="*/ 2901869 w 11423591"/>
              <a:gd name="connsiteY730" fmla="*/ 5143820 h 13929353"/>
              <a:gd name="connsiteX731" fmla="*/ 2924741 w 11423591"/>
              <a:gd name="connsiteY731" fmla="*/ 5092054 h 13929353"/>
              <a:gd name="connsiteX732" fmla="*/ 2903271 w 11423591"/>
              <a:gd name="connsiteY732" fmla="*/ 5051155 h 13929353"/>
              <a:gd name="connsiteX733" fmla="*/ 2924741 w 11423591"/>
              <a:gd name="connsiteY733" fmla="*/ 5092054 h 13929353"/>
              <a:gd name="connsiteX734" fmla="*/ 1956646 w 11423591"/>
              <a:gd name="connsiteY734" fmla="*/ 7285863 h 13929353"/>
              <a:gd name="connsiteX735" fmla="*/ 1874979 w 11423591"/>
              <a:gd name="connsiteY735" fmla="*/ 7405462 h 13929353"/>
              <a:gd name="connsiteX736" fmla="*/ 1912699 w 11423591"/>
              <a:gd name="connsiteY736" fmla="*/ 7260294 h 13929353"/>
              <a:gd name="connsiteX737" fmla="*/ 1956646 w 11423591"/>
              <a:gd name="connsiteY737" fmla="*/ 7285863 h 13929353"/>
              <a:gd name="connsiteX738" fmla="*/ 2912785 w 11423591"/>
              <a:gd name="connsiteY738" fmla="*/ 5139601 h 13929353"/>
              <a:gd name="connsiteX739" fmla="*/ 2870852 w 11423591"/>
              <a:gd name="connsiteY739" fmla="*/ 5054442 h 13929353"/>
              <a:gd name="connsiteX740" fmla="*/ 2912785 w 11423591"/>
              <a:gd name="connsiteY740" fmla="*/ 5139601 h 13929353"/>
              <a:gd name="connsiteX741" fmla="*/ 2221327 w 11423591"/>
              <a:gd name="connsiteY741" fmla="*/ 6704576 h 13929353"/>
              <a:gd name="connsiteX742" fmla="*/ 2208964 w 11423591"/>
              <a:gd name="connsiteY742" fmla="*/ 6703391 h 13929353"/>
              <a:gd name="connsiteX743" fmla="*/ 2221327 w 11423591"/>
              <a:gd name="connsiteY743" fmla="*/ 6704576 h 13929353"/>
              <a:gd name="connsiteX744" fmla="*/ 3248870 w 11423591"/>
              <a:gd name="connsiteY744" fmla="*/ 4385154 h 13929353"/>
              <a:gd name="connsiteX745" fmla="*/ 3249574 w 11423591"/>
              <a:gd name="connsiteY745" fmla="*/ 4338138 h 13929353"/>
              <a:gd name="connsiteX746" fmla="*/ 3239932 w 11423591"/>
              <a:gd name="connsiteY746" fmla="*/ 4379562 h 13929353"/>
              <a:gd name="connsiteX747" fmla="*/ 3234746 w 11423591"/>
              <a:gd name="connsiteY747" fmla="*/ 4345770 h 13929353"/>
              <a:gd name="connsiteX748" fmla="*/ 3222894 w 11423591"/>
              <a:gd name="connsiteY748" fmla="*/ 4362985 h 13929353"/>
              <a:gd name="connsiteX749" fmla="*/ 3215979 w 11423591"/>
              <a:gd name="connsiteY749" fmla="*/ 4343703 h 13929353"/>
              <a:gd name="connsiteX750" fmla="*/ 3230103 w 11423591"/>
              <a:gd name="connsiteY750" fmla="*/ 4383086 h 13929353"/>
              <a:gd name="connsiteX751" fmla="*/ 3248870 w 11423591"/>
              <a:gd name="connsiteY751" fmla="*/ 4385154 h 13929353"/>
              <a:gd name="connsiteX752" fmla="*/ 2045673 w 11423591"/>
              <a:gd name="connsiteY752" fmla="*/ 7108583 h 13929353"/>
              <a:gd name="connsiteX753" fmla="*/ 2034010 w 11423591"/>
              <a:gd name="connsiteY753" fmla="*/ 7072495 h 13929353"/>
              <a:gd name="connsiteX754" fmla="*/ 2045673 w 11423591"/>
              <a:gd name="connsiteY754" fmla="*/ 7108583 h 13929353"/>
              <a:gd name="connsiteX755" fmla="*/ 3176293 w 11423591"/>
              <a:gd name="connsiteY755" fmla="*/ 4556564 h 13929353"/>
              <a:gd name="connsiteX756" fmla="*/ 3172449 w 11423591"/>
              <a:gd name="connsiteY756" fmla="*/ 4550996 h 13929353"/>
              <a:gd name="connsiteX757" fmla="*/ 3168146 w 11423591"/>
              <a:gd name="connsiteY757" fmla="*/ 4567357 h 13929353"/>
              <a:gd name="connsiteX758" fmla="*/ 3176293 w 11423591"/>
              <a:gd name="connsiteY758" fmla="*/ 4556564 h 13929353"/>
              <a:gd name="connsiteX759" fmla="*/ 2959195 w 11423591"/>
              <a:gd name="connsiteY759" fmla="*/ 5053973 h 13929353"/>
              <a:gd name="connsiteX760" fmla="*/ 2938212 w 11423591"/>
              <a:gd name="connsiteY760" fmla="*/ 5031376 h 13929353"/>
              <a:gd name="connsiteX761" fmla="*/ 2959195 w 11423591"/>
              <a:gd name="connsiteY761" fmla="*/ 5053973 h 13929353"/>
              <a:gd name="connsiteX762" fmla="*/ 3300133 w 11423591"/>
              <a:gd name="connsiteY762" fmla="*/ 4282562 h 13929353"/>
              <a:gd name="connsiteX763" fmla="*/ 3297838 w 11423591"/>
              <a:gd name="connsiteY763" fmla="*/ 4270363 h 13929353"/>
              <a:gd name="connsiteX764" fmla="*/ 3295070 w 11423591"/>
              <a:gd name="connsiteY764" fmla="*/ 4293581 h 13929353"/>
              <a:gd name="connsiteX765" fmla="*/ 3300133 w 11423591"/>
              <a:gd name="connsiteY765" fmla="*/ 4282562 h 13929353"/>
              <a:gd name="connsiteX766" fmla="*/ 2007625 w 11423591"/>
              <a:gd name="connsiteY766" fmla="*/ 7214086 h 13929353"/>
              <a:gd name="connsiteX767" fmla="*/ 2007531 w 11423591"/>
              <a:gd name="connsiteY767" fmla="*/ 7191676 h 13929353"/>
              <a:gd name="connsiteX768" fmla="*/ 2007625 w 11423591"/>
              <a:gd name="connsiteY768" fmla="*/ 7214086 h 13929353"/>
              <a:gd name="connsiteX769" fmla="*/ 3232353 w 11423591"/>
              <a:gd name="connsiteY769" fmla="*/ 4444784 h 13929353"/>
              <a:gd name="connsiteX770" fmla="*/ 3228989 w 11423591"/>
              <a:gd name="connsiteY770" fmla="*/ 4430248 h 13929353"/>
              <a:gd name="connsiteX771" fmla="*/ 3232353 w 11423591"/>
              <a:gd name="connsiteY771" fmla="*/ 4444784 h 13929353"/>
              <a:gd name="connsiteX772" fmla="*/ 3319374 w 11423591"/>
              <a:gd name="connsiteY772" fmla="*/ 4249213 h 13929353"/>
              <a:gd name="connsiteX773" fmla="*/ 3275011 w 11423591"/>
              <a:gd name="connsiteY773" fmla="*/ 4241510 h 13929353"/>
              <a:gd name="connsiteX774" fmla="*/ 3319374 w 11423591"/>
              <a:gd name="connsiteY774" fmla="*/ 4249213 h 13929353"/>
              <a:gd name="connsiteX775" fmla="*/ 1882116 w 11423591"/>
              <a:gd name="connsiteY775" fmla="*/ 7505547 h 13929353"/>
              <a:gd name="connsiteX776" fmla="*/ 1875107 w 11423591"/>
              <a:gd name="connsiteY776" fmla="*/ 7477738 h 13929353"/>
              <a:gd name="connsiteX777" fmla="*/ 1876905 w 11423591"/>
              <a:gd name="connsiteY777" fmla="*/ 7515579 h 13929353"/>
              <a:gd name="connsiteX778" fmla="*/ 1882116 w 11423591"/>
              <a:gd name="connsiteY778" fmla="*/ 7505547 h 13929353"/>
              <a:gd name="connsiteX779" fmla="*/ 3210913 w 11423591"/>
              <a:gd name="connsiteY779" fmla="*/ 4498382 h 13929353"/>
              <a:gd name="connsiteX780" fmla="*/ 3202289 w 11423591"/>
              <a:gd name="connsiteY780" fmla="*/ 4460195 h 13929353"/>
              <a:gd name="connsiteX781" fmla="*/ 3167197 w 11423591"/>
              <a:gd name="connsiteY781" fmla="*/ 4496393 h 13929353"/>
              <a:gd name="connsiteX782" fmla="*/ 3198600 w 11423591"/>
              <a:gd name="connsiteY782" fmla="*/ 4509211 h 13929353"/>
              <a:gd name="connsiteX783" fmla="*/ 3210913 w 11423591"/>
              <a:gd name="connsiteY783" fmla="*/ 4498382 h 13929353"/>
              <a:gd name="connsiteX784" fmla="*/ 2220532 w 11423591"/>
              <a:gd name="connsiteY784" fmla="*/ 6739865 h 13929353"/>
              <a:gd name="connsiteX785" fmla="*/ 2210483 w 11423591"/>
              <a:gd name="connsiteY785" fmla="*/ 6718318 h 13929353"/>
              <a:gd name="connsiteX786" fmla="*/ 2220532 w 11423591"/>
              <a:gd name="connsiteY786" fmla="*/ 6739865 h 13929353"/>
              <a:gd name="connsiteX787" fmla="*/ 4766887 w 11423591"/>
              <a:gd name="connsiteY787" fmla="*/ 978265 h 13929353"/>
              <a:gd name="connsiteX788" fmla="*/ 4749887 w 11423591"/>
              <a:gd name="connsiteY788" fmla="*/ 969326 h 13929353"/>
              <a:gd name="connsiteX789" fmla="*/ 4766887 w 11423591"/>
              <a:gd name="connsiteY789" fmla="*/ 978265 h 13929353"/>
              <a:gd name="connsiteX790" fmla="*/ 376900 w 11423591"/>
              <a:gd name="connsiteY790" fmla="*/ 10917493 h 13929353"/>
              <a:gd name="connsiteX791" fmla="*/ 306547 w 11423591"/>
              <a:gd name="connsiteY791" fmla="*/ 11001378 h 13929353"/>
              <a:gd name="connsiteX792" fmla="*/ 247978 w 11423591"/>
              <a:gd name="connsiteY792" fmla="*/ 10934811 h 13929353"/>
              <a:gd name="connsiteX793" fmla="*/ 306815 w 11423591"/>
              <a:gd name="connsiteY793" fmla="*/ 10861925 h 13929353"/>
              <a:gd name="connsiteX794" fmla="*/ 376900 w 11423591"/>
              <a:gd name="connsiteY794" fmla="*/ 10917493 h 13929353"/>
              <a:gd name="connsiteX795" fmla="*/ 2934043 w 11423591"/>
              <a:gd name="connsiteY795" fmla="*/ 5131384 h 13929353"/>
              <a:gd name="connsiteX796" fmla="*/ 2892774 w 11423591"/>
              <a:gd name="connsiteY796" fmla="*/ 5064128 h 13929353"/>
              <a:gd name="connsiteX797" fmla="*/ 2934043 w 11423591"/>
              <a:gd name="connsiteY797" fmla="*/ 5131384 h 13929353"/>
              <a:gd name="connsiteX798" fmla="*/ 3530141 w 11423591"/>
              <a:gd name="connsiteY798" fmla="*/ 3783176 h 13929353"/>
              <a:gd name="connsiteX799" fmla="*/ 3526195 w 11423591"/>
              <a:gd name="connsiteY799" fmla="*/ 3746544 h 13929353"/>
              <a:gd name="connsiteX800" fmla="*/ 3524988 w 11423591"/>
              <a:gd name="connsiteY800" fmla="*/ 3766685 h 13929353"/>
              <a:gd name="connsiteX801" fmla="*/ 3527656 w 11423591"/>
              <a:gd name="connsiteY801" fmla="*/ 3787060 h 13929353"/>
              <a:gd name="connsiteX802" fmla="*/ 3530141 w 11423591"/>
              <a:gd name="connsiteY802" fmla="*/ 3783176 h 13929353"/>
              <a:gd name="connsiteX803" fmla="*/ 1132415 w 11423591"/>
              <a:gd name="connsiteY803" fmla="*/ 9210003 h 13929353"/>
              <a:gd name="connsiteX804" fmla="*/ 1081786 w 11423591"/>
              <a:gd name="connsiteY804" fmla="*/ 9129089 h 13929353"/>
              <a:gd name="connsiteX805" fmla="*/ 1041252 w 11423591"/>
              <a:gd name="connsiteY805" fmla="*/ 9170177 h 13929353"/>
              <a:gd name="connsiteX806" fmla="*/ 1091638 w 11423591"/>
              <a:gd name="connsiteY806" fmla="*/ 9232882 h 13929353"/>
              <a:gd name="connsiteX807" fmla="*/ 1132415 w 11423591"/>
              <a:gd name="connsiteY807" fmla="*/ 9210003 h 13929353"/>
              <a:gd name="connsiteX808" fmla="*/ 1074859 w 11423591"/>
              <a:gd name="connsiteY808" fmla="*/ 9344593 h 13929353"/>
              <a:gd name="connsiteX809" fmla="*/ 1073246 w 11423591"/>
              <a:gd name="connsiteY809" fmla="*/ 9341324 h 13929353"/>
              <a:gd name="connsiteX810" fmla="*/ 1060942 w 11423591"/>
              <a:gd name="connsiteY810" fmla="*/ 9336839 h 13929353"/>
              <a:gd name="connsiteX811" fmla="*/ 1074859 w 11423591"/>
              <a:gd name="connsiteY811" fmla="*/ 9344593 h 13929353"/>
              <a:gd name="connsiteX812" fmla="*/ 1594271 w 11423591"/>
              <a:gd name="connsiteY812" fmla="*/ 8171396 h 13929353"/>
              <a:gd name="connsiteX813" fmla="*/ 1556530 w 11423591"/>
              <a:gd name="connsiteY813" fmla="*/ 8140441 h 13929353"/>
              <a:gd name="connsiteX814" fmla="*/ 1594271 w 11423591"/>
              <a:gd name="connsiteY814" fmla="*/ 8171396 h 13929353"/>
              <a:gd name="connsiteX815" fmla="*/ 2833168 w 11423591"/>
              <a:gd name="connsiteY815" fmla="*/ 5370471 h 13929353"/>
              <a:gd name="connsiteX816" fmla="*/ 2819781 w 11423591"/>
              <a:gd name="connsiteY816" fmla="*/ 5359796 h 13929353"/>
              <a:gd name="connsiteX817" fmla="*/ 2833168 w 11423591"/>
              <a:gd name="connsiteY817" fmla="*/ 5370471 h 13929353"/>
              <a:gd name="connsiteX818" fmla="*/ 2051890 w 11423591"/>
              <a:gd name="connsiteY818" fmla="*/ 7140838 h 13929353"/>
              <a:gd name="connsiteX819" fmla="*/ 2008181 w 11423591"/>
              <a:gd name="connsiteY819" fmla="*/ 7097153 h 13929353"/>
              <a:gd name="connsiteX820" fmla="*/ 2006652 w 11423591"/>
              <a:gd name="connsiteY820" fmla="*/ 7095626 h 13929353"/>
              <a:gd name="connsiteX821" fmla="*/ 1997181 w 11423591"/>
              <a:gd name="connsiteY821" fmla="*/ 7107655 h 13929353"/>
              <a:gd name="connsiteX822" fmla="*/ 1990771 w 11423591"/>
              <a:gd name="connsiteY822" fmla="*/ 7115796 h 13929353"/>
              <a:gd name="connsiteX823" fmla="*/ 1967482 w 11423591"/>
              <a:gd name="connsiteY823" fmla="*/ 7173505 h 13929353"/>
              <a:gd name="connsiteX824" fmla="*/ 2051890 w 11423591"/>
              <a:gd name="connsiteY824" fmla="*/ 7140838 h 13929353"/>
              <a:gd name="connsiteX825" fmla="*/ 3209843 w 11423591"/>
              <a:gd name="connsiteY825" fmla="*/ 4523267 h 13929353"/>
              <a:gd name="connsiteX826" fmla="*/ 3207686 w 11423591"/>
              <a:gd name="connsiteY826" fmla="*/ 4515212 h 13929353"/>
              <a:gd name="connsiteX827" fmla="*/ 3175216 w 11423591"/>
              <a:gd name="connsiteY827" fmla="*/ 4527782 h 13929353"/>
              <a:gd name="connsiteX828" fmla="*/ 3192107 w 11423591"/>
              <a:gd name="connsiteY828" fmla="*/ 4543947 h 13929353"/>
              <a:gd name="connsiteX829" fmla="*/ 3209843 w 11423591"/>
              <a:gd name="connsiteY829" fmla="*/ 4523267 h 13929353"/>
              <a:gd name="connsiteX830" fmla="*/ 1339605 w 11423591"/>
              <a:gd name="connsiteY830" fmla="*/ 8758543 h 13929353"/>
              <a:gd name="connsiteX831" fmla="*/ 1330932 w 11423591"/>
              <a:gd name="connsiteY831" fmla="*/ 8736149 h 13929353"/>
              <a:gd name="connsiteX832" fmla="*/ 1339605 w 11423591"/>
              <a:gd name="connsiteY832" fmla="*/ 8758543 h 13929353"/>
              <a:gd name="connsiteX833" fmla="*/ 1304522 w 11423591"/>
              <a:gd name="connsiteY833" fmla="*/ 8839426 h 13929353"/>
              <a:gd name="connsiteX834" fmla="*/ 1310221 w 11423591"/>
              <a:gd name="connsiteY834" fmla="*/ 8825047 h 13929353"/>
              <a:gd name="connsiteX835" fmla="*/ 1295856 w 11423591"/>
              <a:gd name="connsiteY835" fmla="*/ 8846782 h 13929353"/>
              <a:gd name="connsiteX836" fmla="*/ 1304522 w 11423591"/>
              <a:gd name="connsiteY836" fmla="*/ 8839426 h 13929353"/>
              <a:gd name="connsiteX837" fmla="*/ 3756771 w 11423591"/>
              <a:gd name="connsiteY837" fmla="*/ 3292026 h 13929353"/>
              <a:gd name="connsiteX838" fmla="*/ 3764577 w 11423591"/>
              <a:gd name="connsiteY838" fmla="*/ 3263573 h 13929353"/>
              <a:gd name="connsiteX839" fmla="*/ 3768500 w 11423591"/>
              <a:gd name="connsiteY839" fmla="*/ 3223408 h 13929353"/>
              <a:gd name="connsiteX840" fmla="*/ 3752702 w 11423591"/>
              <a:gd name="connsiteY840" fmla="*/ 3207382 h 13929353"/>
              <a:gd name="connsiteX841" fmla="*/ 3766430 w 11423591"/>
              <a:gd name="connsiteY841" fmla="*/ 3176313 h 13929353"/>
              <a:gd name="connsiteX842" fmla="*/ 3752637 w 11423591"/>
              <a:gd name="connsiteY842" fmla="*/ 3165457 h 13929353"/>
              <a:gd name="connsiteX843" fmla="*/ 3748808 w 11423591"/>
              <a:gd name="connsiteY843" fmla="*/ 3122341 h 13929353"/>
              <a:gd name="connsiteX844" fmla="*/ 3763073 w 11423591"/>
              <a:gd name="connsiteY844" fmla="*/ 3110555 h 13929353"/>
              <a:gd name="connsiteX845" fmla="*/ 3733260 w 11423591"/>
              <a:gd name="connsiteY845" fmla="*/ 3083096 h 13929353"/>
              <a:gd name="connsiteX846" fmla="*/ 3743061 w 11423591"/>
              <a:gd name="connsiteY846" fmla="*/ 3124563 h 13929353"/>
              <a:gd name="connsiteX847" fmla="*/ 3731740 w 11423591"/>
              <a:gd name="connsiteY847" fmla="*/ 3128607 h 13929353"/>
              <a:gd name="connsiteX848" fmla="*/ 3742587 w 11423591"/>
              <a:gd name="connsiteY848" fmla="*/ 3147209 h 13929353"/>
              <a:gd name="connsiteX849" fmla="*/ 3730624 w 11423591"/>
              <a:gd name="connsiteY849" fmla="*/ 3141923 h 13929353"/>
              <a:gd name="connsiteX850" fmla="*/ 3722175 w 11423591"/>
              <a:gd name="connsiteY850" fmla="*/ 3161043 h 13929353"/>
              <a:gd name="connsiteX851" fmla="*/ 3745370 w 11423591"/>
              <a:gd name="connsiteY851" fmla="*/ 3213189 h 13929353"/>
              <a:gd name="connsiteX852" fmla="*/ 3694478 w 11423591"/>
              <a:gd name="connsiteY852" fmla="*/ 3181657 h 13929353"/>
              <a:gd name="connsiteX853" fmla="*/ 3701407 w 11423591"/>
              <a:gd name="connsiteY853" fmla="*/ 3208047 h 13929353"/>
              <a:gd name="connsiteX854" fmla="*/ 3745838 w 11423591"/>
              <a:gd name="connsiteY854" fmla="*/ 3222917 h 13929353"/>
              <a:gd name="connsiteX855" fmla="*/ 3749422 w 11423591"/>
              <a:gd name="connsiteY855" fmla="*/ 3256877 h 13929353"/>
              <a:gd name="connsiteX856" fmla="*/ 3731642 w 11423591"/>
              <a:gd name="connsiteY856" fmla="*/ 3244260 h 13929353"/>
              <a:gd name="connsiteX857" fmla="*/ 3744563 w 11423591"/>
              <a:gd name="connsiteY857" fmla="*/ 3277584 h 13929353"/>
              <a:gd name="connsiteX858" fmla="*/ 3730770 w 11423591"/>
              <a:gd name="connsiteY858" fmla="*/ 3266729 h 13929353"/>
              <a:gd name="connsiteX859" fmla="*/ 3756771 w 11423591"/>
              <a:gd name="connsiteY859" fmla="*/ 3292026 h 13929353"/>
              <a:gd name="connsiteX860" fmla="*/ 1326344 w 11423591"/>
              <a:gd name="connsiteY860" fmla="*/ 8799329 h 13929353"/>
              <a:gd name="connsiteX861" fmla="*/ 1314394 w 11423591"/>
              <a:gd name="connsiteY861" fmla="*/ 8794049 h 13929353"/>
              <a:gd name="connsiteX862" fmla="*/ 1309116 w 11423591"/>
              <a:gd name="connsiteY862" fmla="*/ 8805996 h 13929353"/>
              <a:gd name="connsiteX863" fmla="*/ 1321066 w 11423591"/>
              <a:gd name="connsiteY863" fmla="*/ 8811276 h 13929353"/>
              <a:gd name="connsiteX864" fmla="*/ 4175333 w 11423591"/>
              <a:gd name="connsiteY864" fmla="*/ 2352362 h 13929353"/>
              <a:gd name="connsiteX865" fmla="*/ 4140819 w 11423591"/>
              <a:gd name="connsiteY865" fmla="*/ 2331033 h 13929353"/>
              <a:gd name="connsiteX866" fmla="*/ 4137866 w 11423591"/>
              <a:gd name="connsiteY866" fmla="*/ 2359103 h 13929353"/>
              <a:gd name="connsiteX867" fmla="*/ 4175333 w 11423591"/>
              <a:gd name="connsiteY867" fmla="*/ 2352362 h 13929353"/>
              <a:gd name="connsiteX868" fmla="*/ 3755655 w 11423591"/>
              <a:gd name="connsiteY868" fmla="*/ 3305340 h 13929353"/>
              <a:gd name="connsiteX869" fmla="*/ 3751667 w 11423591"/>
              <a:gd name="connsiteY869" fmla="*/ 3303577 h 13929353"/>
              <a:gd name="connsiteX870" fmla="*/ 3755655 w 11423591"/>
              <a:gd name="connsiteY870" fmla="*/ 3305340 h 13929353"/>
              <a:gd name="connsiteX871" fmla="*/ 792655 w 11423591"/>
              <a:gd name="connsiteY871" fmla="*/ 10012574 h 13929353"/>
              <a:gd name="connsiteX872" fmla="*/ 782646 w 11423591"/>
              <a:gd name="connsiteY872" fmla="*/ 10030936 h 13929353"/>
              <a:gd name="connsiteX873" fmla="*/ 780958 w 11423591"/>
              <a:gd name="connsiteY873" fmla="*/ 9942501 h 13929353"/>
              <a:gd name="connsiteX874" fmla="*/ 792655 w 11423591"/>
              <a:gd name="connsiteY874" fmla="*/ 10012574 h 13929353"/>
              <a:gd name="connsiteX875" fmla="*/ 2034215 w 11423591"/>
              <a:gd name="connsiteY875" fmla="*/ 7203466 h 13929353"/>
              <a:gd name="connsiteX876" fmla="*/ 2026424 w 11423591"/>
              <a:gd name="connsiteY876" fmla="*/ 7179083 h 13929353"/>
              <a:gd name="connsiteX877" fmla="*/ 2034215 w 11423591"/>
              <a:gd name="connsiteY877" fmla="*/ 7203466 h 13929353"/>
              <a:gd name="connsiteX878" fmla="*/ 2989609 w 11423591"/>
              <a:gd name="connsiteY878" fmla="*/ 5045519 h 13929353"/>
              <a:gd name="connsiteX879" fmla="*/ 2945641 w 11423591"/>
              <a:gd name="connsiteY879" fmla="*/ 4995156 h 13929353"/>
              <a:gd name="connsiteX880" fmla="*/ 2989609 w 11423591"/>
              <a:gd name="connsiteY880" fmla="*/ 5045519 h 13929353"/>
              <a:gd name="connsiteX881" fmla="*/ 3233644 w 11423591"/>
              <a:gd name="connsiteY881" fmla="*/ 4494789 h 13929353"/>
              <a:gd name="connsiteX882" fmla="*/ 3237732 w 11423591"/>
              <a:gd name="connsiteY882" fmla="*/ 4457208 h 13929353"/>
              <a:gd name="connsiteX883" fmla="*/ 3217524 w 11423591"/>
              <a:gd name="connsiteY883" fmla="*/ 4452420 h 13929353"/>
              <a:gd name="connsiteX884" fmla="*/ 3214356 w 11423591"/>
              <a:gd name="connsiteY884" fmla="*/ 4416514 h 13929353"/>
              <a:gd name="connsiteX885" fmla="*/ 3205028 w 11423591"/>
              <a:gd name="connsiteY885" fmla="*/ 4453656 h 13929353"/>
              <a:gd name="connsiteX886" fmla="*/ 3233644 w 11423591"/>
              <a:gd name="connsiteY886" fmla="*/ 4494789 h 13929353"/>
              <a:gd name="connsiteX887" fmla="*/ 3553566 w 11423591"/>
              <a:gd name="connsiteY887" fmla="*/ 3782707 h 13929353"/>
              <a:gd name="connsiteX888" fmla="*/ 3549987 w 11423591"/>
              <a:gd name="connsiteY888" fmla="*/ 3750704 h 13929353"/>
              <a:gd name="connsiteX889" fmla="*/ 3547642 w 11423591"/>
              <a:gd name="connsiteY889" fmla="*/ 3787815 h 13929353"/>
              <a:gd name="connsiteX890" fmla="*/ 3553566 w 11423591"/>
              <a:gd name="connsiteY890" fmla="*/ 3782707 h 13929353"/>
              <a:gd name="connsiteX891" fmla="*/ 457519 w 11423591"/>
              <a:gd name="connsiteY891" fmla="*/ 10792228 h 13929353"/>
              <a:gd name="connsiteX892" fmla="*/ 429006 w 11423591"/>
              <a:gd name="connsiteY892" fmla="*/ 10763110 h 13929353"/>
              <a:gd name="connsiteX893" fmla="*/ 421520 w 11423591"/>
              <a:gd name="connsiteY893" fmla="*/ 10785486 h 13929353"/>
              <a:gd name="connsiteX894" fmla="*/ 447572 w 11423591"/>
              <a:gd name="connsiteY894" fmla="*/ 10803655 h 13929353"/>
              <a:gd name="connsiteX895" fmla="*/ 457519 w 11423591"/>
              <a:gd name="connsiteY895" fmla="*/ 10792228 h 13929353"/>
              <a:gd name="connsiteX896" fmla="*/ 3301576 w 11423591"/>
              <a:gd name="connsiteY896" fmla="*/ 4360697 h 13929353"/>
              <a:gd name="connsiteX897" fmla="*/ 3283726 w 11423591"/>
              <a:gd name="connsiteY897" fmla="*/ 4332836 h 13929353"/>
              <a:gd name="connsiteX898" fmla="*/ 3260362 w 11423591"/>
              <a:gd name="connsiteY898" fmla="*/ 4346307 h 13929353"/>
              <a:gd name="connsiteX899" fmla="*/ 3267952 w 11423591"/>
              <a:gd name="connsiteY899" fmla="*/ 4382941 h 13929353"/>
              <a:gd name="connsiteX900" fmla="*/ 3269419 w 11423591"/>
              <a:gd name="connsiteY900" fmla="*/ 4368988 h 13929353"/>
              <a:gd name="connsiteX901" fmla="*/ 3281312 w 11423591"/>
              <a:gd name="connsiteY901" fmla="*/ 4389263 h 13929353"/>
              <a:gd name="connsiteX902" fmla="*/ 3301576 w 11423591"/>
              <a:gd name="connsiteY902" fmla="*/ 4360697 h 13929353"/>
              <a:gd name="connsiteX903" fmla="*/ 1480053 w 11423591"/>
              <a:gd name="connsiteY903" fmla="*/ 8484335 h 13929353"/>
              <a:gd name="connsiteX904" fmla="*/ 1449754 w 11423591"/>
              <a:gd name="connsiteY904" fmla="*/ 8528643 h 13929353"/>
              <a:gd name="connsiteX905" fmla="*/ 1467314 w 11423591"/>
              <a:gd name="connsiteY905" fmla="*/ 8467704 h 13929353"/>
              <a:gd name="connsiteX906" fmla="*/ 1474493 w 11423591"/>
              <a:gd name="connsiteY906" fmla="*/ 8451334 h 13929353"/>
              <a:gd name="connsiteX907" fmla="*/ 1478180 w 11423591"/>
              <a:gd name="connsiteY907" fmla="*/ 8442928 h 13929353"/>
              <a:gd name="connsiteX908" fmla="*/ 1492042 w 11423591"/>
              <a:gd name="connsiteY908" fmla="*/ 8285422 h 13929353"/>
              <a:gd name="connsiteX909" fmla="*/ 1504213 w 11423591"/>
              <a:gd name="connsiteY909" fmla="*/ 8342322 h 13929353"/>
              <a:gd name="connsiteX910" fmla="*/ 1493080 w 11423591"/>
              <a:gd name="connsiteY910" fmla="*/ 8447203 h 13929353"/>
              <a:gd name="connsiteX911" fmla="*/ 1489210 w 11423591"/>
              <a:gd name="connsiteY911" fmla="*/ 8458234 h 13929353"/>
              <a:gd name="connsiteX912" fmla="*/ 4794623 w 11423591"/>
              <a:gd name="connsiteY912" fmla="*/ 983382 h 13929353"/>
              <a:gd name="connsiteX913" fmla="*/ 4757839 w 11423591"/>
              <a:gd name="connsiteY913" fmla="*/ 948094 h 13929353"/>
              <a:gd name="connsiteX914" fmla="*/ 4794623 w 11423591"/>
              <a:gd name="connsiteY914" fmla="*/ 983382 h 13929353"/>
              <a:gd name="connsiteX915" fmla="*/ 2858433 w 11423591"/>
              <a:gd name="connsiteY915" fmla="*/ 5372592 h 13929353"/>
              <a:gd name="connsiteX916" fmla="*/ 2834108 w 11423591"/>
              <a:gd name="connsiteY916" fmla="*/ 5357560 h 13929353"/>
              <a:gd name="connsiteX917" fmla="*/ 2858433 w 11423591"/>
              <a:gd name="connsiteY917" fmla="*/ 5372592 h 13929353"/>
              <a:gd name="connsiteX918" fmla="*/ 1269386 w 11423591"/>
              <a:gd name="connsiteY918" fmla="*/ 8970262 h 13929353"/>
              <a:gd name="connsiteX919" fmla="*/ 1240092 w 11423591"/>
              <a:gd name="connsiteY919" fmla="*/ 8920192 h 13929353"/>
              <a:gd name="connsiteX920" fmla="*/ 1269386 w 11423591"/>
              <a:gd name="connsiteY920" fmla="*/ 8970262 h 13929353"/>
              <a:gd name="connsiteX921" fmla="*/ 3280226 w 11423591"/>
              <a:gd name="connsiteY921" fmla="*/ 4419747 h 13929353"/>
              <a:gd name="connsiteX922" fmla="*/ 3272441 w 11423591"/>
              <a:gd name="connsiteY922" fmla="*/ 4404482 h 13929353"/>
              <a:gd name="connsiteX923" fmla="*/ 3280226 w 11423591"/>
              <a:gd name="connsiteY923" fmla="*/ 4419747 h 13929353"/>
              <a:gd name="connsiteX924" fmla="*/ 3312295 w 11423591"/>
              <a:gd name="connsiteY924" fmla="*/ 4348057 h 13929353"/>
              <a:gd name="connsiteX925" fmla="*/ 3283922 w 11423591"/>
              <a:gd name="connsiteY925" fmla="*/ 4311467 h 13929353"/>
              <a:gd name="connsiteX926" fmla="*/ 3277221 w 11423591"/>
              <a:gd name="connsiteY926" fmla="*/ 4265719 h 13929353"/>
              <a:gd name="connsiteX927" fmla="*/ 3268537 w 11423591"/>
              <a:gd name="connsiteY927" fmla="*/ 4318836 h 13929353"/>
              <a:gd name="connsiteX928" fmla="*/ 3266287 w 11423591"/>
              <a:gd name="connsiteY928" fmla="*/ 4257138 h 13929353"/>
              <a:gd name="connsiteX929" fmla="*/ 3258494 w 11423591"/>
              <a:gd name="connsiteY929" fmla="*/ 4301140 h 13929353"/>
              <a:gd name="connsiteX930" fmla="*/ 3256831 w 11423591"/>
              <a:gd name="connsiteY930" fmla="*/ 4336462 h 13929353"/>
              <a:gd name="connsiteX931" fmla="*/ 3280049 w 11423591"/>
              <a:gd name="connsiteY931" fmla="*/ 4322580 h 13929353"/>
              <a:gd name="connsiteX932" fmla="*/ 3312295 w 11423591"/>
              <a:gd name="connsiteY932" fmla="*/ 4348057 h 13929353"/>
              <a:gd name="connsiteX933" fmla="*/ 3276501 w 11423591"/>
              <a:gd name="connsiteY933" fmla="*/ 4431268 h 13929353"/>
              <a:gd name="connsiteX934" fmla="*/ 3269673 w 11423591"/>
              <a:gd name="connsiteY934" fmla="*/ 4427700 h 13929353"/>
              <a:gd name="connsiteX935" fmla="*/ 3276501 w 11423591"/>
              <a:gd name="connsiteY935" fmla="*/ 4431268 h 13929353"/>
              <a:gd name="connsiteX936" fmla="*/ 2875217 w 11423591"/>
              <a:gd name="connsiteY936" fmla="*/ 5344311 h 13929353"/>
              <a:gd name="connsiteX937" fmla="*/ 2841314 w 11423591"/>
              <a:gd name="connsiteY937" fmla="*/ 5320765 h 13929353"/>
              <a:gd name="connsiteX938" fmla="*/ 2875217 w 11423591"/>
              <a:gd name="connsiteY938" fmla="*/ 5344311 h 13929353"/>
              <a:gd name="connsiteX939" fmla="*/ 2421970 w 11423591"/>
              <a:gd name="connsiteY939" fmla="*/ 6370301 h 13929353"/>
              <a:gd name="connsiteX940" fmla="*/ 2427739 w 11423591"/>
              <a:gd name="connsiteY940" fmla="*/ 6339985 h 13929353"/>
              <a:gd name="connsiteX941" fmla="*/ 2213440 w 11423591"/>
              <a:gd name="connsiteY941" fmla="*/ 6307217 h 13929353"/>
              <a:gd name="connsiteX942" fmla="*/ 2200058 w 11423591"/>
              <a:gd name="connsiteY942" fmla="*/ 6337503 h 13929353"/>
              <a:gd name="connsiteX943" fmla="*/ 2421970 w 11423591"/>
              <a:gd name="connsiteY943" fmla="*/ 6370301 h 13929353"/>
              <a:gd name="connsiteX944" fmla="*/ 2250595 w 11423591"/>
              <a:gd name="connsiteY944" fmla="*/ 6759325 h 13929353"/>
              <a:gd name="connsiteX945" fmla="*/ 2232701 w 11423591"/>
              <a:gd name="connsiteY945" fmla="*/ 6713404 h 13929353"/>
              <a:gd name="connsiteX946" fmla="*/ 2241315 w 11423591"/>
              <a:gd name="connsiteY946" fmla="*/ 6765205 h 13929353"/>
              <a:gd name="connsiteX947" fmla="*/ 2250595 w 11423591"/>
              <a:gd name="connsiteY947" fmla="*/ 6759325 h 13929353"/>
              <a:gd name="connsiteX948" fmla="*/ 3327150 w 11423591"/>
              <a:gd name="connsiteY948" fmla="*/ 4323747 h 13929353"/>
              <a:gd name="connsiteX949" fmla="*/ 3324197 w 11423591"/>
              <a:gd name="connsiteY949" fmla="*/ 4309063 h 13929353"/>
              <a:gd name="connsiteX950" fmla="*/ 3311961 w 11423591"/>
              <a:gd name="connsiteY950" fmla="*/ 4309748 h 13929353"/>
              <a:gd name="connsiteX951" fmla="*/ 3327150 w 11423591"/>
              <a:gd name="connsiteY951" fmla="*/ 4323747 h 13929353"/>
              <a:gd name="connsiteX952" fmla="*/ 1627035 w 11423591"/>
              <a:gd name="connsiteY952" fmla="*/ 8171593 h 13929353"/>
              <a:gd name="connsiteX953" fmla="*/ 1587534 w 11423591"/>
              <a:gd name="connsiteY953" fmla="*/ 8144621 h 13929353"/>
              <a:gd name="connsiteX954" fmla="*/ 1627035 w 11423591"/>
              <a:gd name="connsiteY954" fmla="*/ 8171593 h 13929353"/>
              <a:gd name="connsiteX955" fmla="*/ 312037 w 11423591"/>
              <a:gd name="connsiteY955" fmla="*/ 11151035 h 13929353"/>
              <a:gd name="connsiteX956" fmla="*/ 275203 w 11423591"/>
              <a:gd name="connsiteY956" fmla="*/ 11113808 h 13929353"/>
              <a:gd name="connsiteX957" fmla="*/ 312037 w 11423591"/>
              <a:gd name="connsiteY957" fmla="*/ 11151035 h 13929353"/>
              <a:gd name="connsiteX958" fmla="*/ 3766572 w 11423591"/>
              <a:gd name="connsiteY958" fmla="*/ 3333493 h 13929353"/>
              <a:gd name="connsiteX959" fmla="*/ 3739055 w 11423591"/>
              <a:gd name="connsiteY959" fmla="*/ 3321335 h 13929353"/>
              <a:gd name="connsiteX960" fmla="*/ 3766572 w 11423591"/>
              <a:gd name="connsiteY960" fmla="*/ 3333493 h 13929353"/>
              <a:gd name="connsiteX961" fmla="*/ 1996128 w 11423591"/>
              <a:gd name="connsiteY961" fmla="*/ 7343156 h 13929353"/>
              <a:gd name="connsiteX962" fmla="*/ 1937949 w 11423591"/>
              <a:gd name="connsiteY962" fmla="*/ 7428606 h 13929353"/>
              <a:gd name="connsiteX963" fmla="*/ 1913706 w 11423591"/>
              <a:gd name="connsiteY963" fmla="*/ 7413601 h 13929353"/>
              <a:gd name="connsiteX964" fmla="*/ 1988510 w 11423591"/>
              <a:gd name="connsiteY964" fmla="*/ 7295900 h 13929353"/>
              <a:gd name="connsiteX965" fmla="*/ 1996192 w 11423591"/>
              <a:gd name="connsiteY965" fmla="*/ 7297863 h 13929353"/>
              <a:gd name="connsiteX966" fmla="*/ 1996128 w 11423591"/>
              <a:gd name="connsiteY966" fmla="*/ 7343156 h 13929353"/>
              <a:gd name="connsiteX967" fmla="*/ 2843134 w 11423591"/>
              <a:gd name="connsiteY967" fmla="*/ 5427703 h 13929353"/>
              <a:gd name="connsiteX968" fmla="*/ 2807648 w 11423591"/>
              <a:gd name="connsiteY968" fmla="*/ 5407741 h 13929353"/>
              <a:gd name="connsiteX969" fmla="*/ 2843134 w 11423591"/>
              <a:gd name="connsiteY969" fmla="*/ 5427703 h 13929353"/>
              <a:gd name="connsiteX970" fmla="*/ 2872516 w 11423591"/>
              <a:gd name="connsiteY970" fmla="*/ 5361204 h 13929353"/>
              <a:gd name="connsiteX971" fmla="*/ 2838790 w 11423591"/>
              <a:gd name="connsiteY971" fmla="*/ 5337259 h 13929353"/>
              <a:gd name="connsiteX972" fmla="*/ 2872516 w 11423591"/>
              <a:gd name="connsiteY972" fmla="*/ 5361204 h 13929353"/>
              <a:gd name="connsiteX973" fmla="*/ 2983887 w 11423591"/>
              <a:gd name="connsiteY973" fmla="*/ 5109145 h 13929353"/>
              <a:gd name="connsiteX974" fmla="*/ 2978074 w 11423591"/>
              <a:gd name="connsiteY974" fmla="*/ 5101817 h 13929353"/>
              <a:gd name="connsiteX975" fmla="*/ 2980544 w 11423591"/>
              <a:gd name="connsiteY975" fmla="*/ 5116711 h 13929353"/>
              <a:gd name="connsiteX976" fmla="*/ 2183584 w 11423591"/>
              <a:gd name="connsiteY976" fmla="*/ 6922229 h 13929353"/>
              <a:gd name="connsiteX977" fmla="*/ 2137323 w 11423591"/>
              <a:gd name="connsiteY977" fmla="*/ 6895131 h 13929353"/>
              <a:gd name="connsiteX978" fmla="*/ 2183584 w 11423591"/>
              <a:gd name="connsiteY978" fmla="*/ 6922229 h 13929353"/>
              <a:gd name="connsiteX979" fmla="*/ 2069620 w 11423591"/>
              <a:gd name="connsiteY979" fmla="*/ 7181511 h 13929353"/>
              <a:gd name="connsiteX980" fmla="*/ 2070470 w 11423591"/>
              <a:gd name="connsiteY980" fmla="*/ 7146192 h 13929353"/>
              <a:gd name="connsiteX981" fmla="*/ 2084778 w 11423591"/>
              <a:gd name="connsiteY981" fmla="*/ 7139664 h 13929353"/>
              <a:gd name="connsiteX982" fmla="*/ 2075727 w 11423591"/>
              <a:gd name="connsiteY982" fmla="*/ 7105205 h 13929353"/>
              <a:gd name="connsiteX983" fmla="*/ 2076276 w 11423591"/>
              <a:gd name="connsiteY983" fmla="*/ 7133051 h 13929353"/>
              <a:gd name="connsiteX984" fmla="*/ 2057229 w 11423591"/>
              <a:gd name="connsiteY984" fmla="*/ 7077043 h 13929353"/>
              <a:gd name="connsiteX985" fmla="*/ 2049768 w 11423591"/>
              <a:gd name="connsiteY985" fmla="*/ 7120863 h 13929353"/>
              <a:gd name="connsiteX986" fmla="*/ 2068347 w 11423591"/>
              <a:gd name="connsiteY986" fmla="*/ 7126217 h 13929353"/>
              <a:gd name="connsiteX987" fmla="*/ 2040102 w 11423591"/>
              <a:gd name="connsiteY987" fmla="*/ 7167517 h 13929353"/>
              <a:gd name="connsiteX988" fmla="*/ 2045689 w 11423591"/>
              <a:gd name="connsiteY988" fmla="*/ 7194734 h 13929353"/>
              <a:gd name="connsiteX989" fmla="*/ 2054411 w 11423591"/>
              <a:gd name="connsiteY989" fmla="*/ 7160989 h 13929353"/>
              <a:gd name="connsiteX990" fmla="*/ 2069620 w 11423591"/>
              <a:gd name="connsiteY990" fmla="*/ 7181511 h 13929353"/>
              <a:gd name="connsiteX991" fmla="*/ 4227775 w 11423591"/>
              <a:gd name="connsiteY991" fmla="*/ 2298270 h 13929353"/>
              <a:gd name="connsiteX992" fmla="*/ 4221521 w 11423591"/>
              <a:gd name="connsiteY992" fmla="*/ 2292208 h 13929353"/>
              <a:gd name="connsiteX993" fmla="*/ 4212124 w 11423591"/>
              <a:gd name="connsiteY993" fmla="*/ 2301901 h 13929353"/>
              <a:gd name="connsiteX994" fmla="*/ 4218378 w 11423591"/>
              <a:gd name="connsiteY994" fmla="*/ 2307963 h 13929353"/>
              <a:gd name="connsiteX995" fmla="*/ 2508417 w 11423591"/>
              <a:gd name="connsiteY995" fmla="*/ 6190831 h 13929353"/>
              <a:gd name="connsiteX996" fmla="*/ 2350063 w 11423591"/>
              <a:gd name="connsiteY996" fmla="*/ 6030367 h 13929353"/>
              <a:gd name="connsiteX997" fmla="*/ 2331559 w 11423591"/>
              <a:gd name="connsiteY997" fmla="*/ 6047434 h 13929353"/>
              <a:gd name="connsiteX998" fmla="*/ 2491695 w 11423591"/>
              <a:gd name="connsiteY998" fmla="*/ 6212496 h 13929353"/>
              <a:gd name="connsiteX999" fmla="*/ 2508417 w 11423591"/>
              <a:gd name="connsiteY999" fmla="*/ 6190831 h 13929353"/>
              <a:gd name="connsiteX1000" fmla="*/ 2176215 w 11423591"/>
              <a:gd name="connsiteY1000" fmla="*/ 6943227 h 13929353"/>
              <a:gd name="connsiteX1001" fmla="*/ 2170290 w 11423591"/>
              <a:gd name="connsiteY1001" fmla="*/ 6933951 h 13929353"/>
              <a:gd name="connsiteX1002" fmla="*/ 2165480 w 11423591"/>
              <a:gd name="connsiteY1002" fmla="*/ 6939435 h 13929353"/>
              <a:gd name="connsiteX1003" fmla="*/ 2171805 w 11423591"/>
              <a:gd name="connsiteY1003" fmla="*/ 6948887 h 13929353"/>
              <a:gd name="connsiteX1004" fmla="*/ 2176215 w 11423591"/>
              <a:gd name="connsiteY1004" fmla="*/ 6943227 h 13929353"/>
              <a:gd name="connsiteX1005" fmla="*/ 523492 w 11423591"/>
              <a:gd name="connsiteY1005" fmla="*/ 10686594 h 13929353"/>
              <a:gd name="connsiteX1006" fmla="*/ 522811 w 11423591"/>
              <a:gd name="connsiteY1006" fmla="*/ 10671587 h 13929353"/>
              <a:gd name="connsiteX1007" fmla="*/ 515386 w 11423591"/>
              <a:gd name="connsiteY1007" fmla="*/ 10701307 h 13929353"/>
              <a:gd name="connsiteX1008" fmla="*/ 523492 w 11423591"/>
              <a:gd name="connsiteY1008" fmla="*/ 10686594 h 13929353"/>
              <a:gd name="connsiteX1009" fmla="*/ 2861325 w 11423591"/>
              <a:gd name="connsiteY1009" fmla="*/ 5396238 h 13929353"/>
              <a:gd name="connsiteX1010" fmla="*/ 2851924 w 11423591"/>
              <a:gd name="connsiteY1010" fmla="*/ 5387324 h 13929353"/>
              <a:gd name="connsiteX1011" fmla="*/ 2848581 w 11423591"/>
              <a:gd name="connsiteY1011" fmla="*/ 5394891 h 13929353"/>
              <a:gd name="connsiteX1012" fmla="*/ 2858158 w 11423591"/>
              <a:gd name="connsiteY1012" fmla="*/ 5403406 h 13929353"/>
              <a:gd name="connsiteX1013" fmla="*/ 1286041 w 11423591"/>
              <a:gd name="connsiteY1013" fmla="*/ 8963817 h 13929353"/>
              <a:gd name="connsiteX1014" fmla="*/ 1265177 w 11423591"/>
              <a:gd name="connsiteY1014" fmla="*/ 8926992 h 13929353"/>
              <a:gd name="connsiteX1015" fmla="*/ 1286041 w 11423591"/>
              <a:gd name="connsiteY1015" fmla="*/ 8963817 h 13929353"/>
              <a:gd name="connsiteX1016" fmla="*/ 4634326 w 11423591"/>
              <a:gd name="connsiteY1016" fmla="*/ 1386462 h 13929353"/>
              <a:gd name="connsiteX1017" fmla="*/ 4611191 w 11423591"/>
              <a:gd name="connsiteY1017" fmla="*/ 1369028 h 13929353"/>
              <a:gd name="connsiteX1018" fmla="*/ 4556810 w 11423591"/>
              <a:gd name="connsiteY1018" fmla="*/ 1441966 h 13929353"/>
              <a:gd name="connsiteX1019" fmla="*/ 4581395 w 11423591"/>
              <a:gd name="connsiteY1019" fmla="*/ 1456418 h 13929353"/>
              <a:gd name="connsiteX1020" fmla="*/ 4634326 w 11423591"/>
              <a:gd name="connsiteY1020" fmla="*/ 1386462 h 13929353"/>
              <a:gd name="connsiteX1021" fmla="*/ 3556589 w 11423591"/>
              <a:gd name="connsiteY1021" fmla="*/ 3837075 h 13929353"/>
              <a:gd name="connsiteX1022" fmla="*/ 3549386 w 11423591"/>
              <a:gd name="connsiteY1022" fmla="*/ 3804308 h 13929353"/>
              <a:gd name="connsiteX1023" fmla="*/ 3556589 w 11423591"/>
              <a:gd name="connsiteY1023" fmla="*/ 3837075 h 13929353"/>
              <a:gd name="connsiteX1024" fmla="*/ 4810987 w 11423591"/>
              <a:gd name="connsiteY1024" fmla="*/ 1003461 h 13929353"/>
              <a:gd name="connsiteX1025" fmla="*/ 4796424 w 11423591"/>
              <a:gd name="connsiteY1025" fmla="*/ 996550 h 13929353"/>
              <a:gd name="connsiteX1026" fmla="*/ 4810987 w 11423591"/>
              <a:gd name="connsiteY1026" fmla="*/ 1003461 h 13929353"/>
              <a:gd name="connsiteX1027" fmla="*/ 2438532 w 11423591"/>
              <a:gd name="connsiteY1027" fmla="*/ 6373808 h 13929353"/>
              <a:gd name="connsiteX1028" fmla="*/ 2438532 w 11423591"/>
              <a:gd name="connsiteY1028" fmla="*/ 6373808 h 13929353"/>
              <a:gd name="connsiteX1029" fmla="*/ 4860829 w 11423591"/>
              <a:gd name="connsiteY1029" fmla="*/ 894700 h 13929353"/>
              <a:gd name="connsiteX1030" fmla="*/ 4861720 w 11423591"/>
              <a:gd name="connsiteY1030" fmla="*/ 887504 h 13929353"/>
              <a:gd name="connsiteX1031" fmla="*/ 4857132 w 11423591"/>
              <a:gd name="connsiteY1031" fmla="*/ 888323 h 13929353"/>
              <a:gd name="connsiteX1032" fmla="*/ 4853499 w 11423591"/>
              <a:gd name="connsiteY1032" fmla="*/ 893359 h 13929353"/>
              <a:gd name="connsiteX1033" fmla="*/ 4860829 w 11423591"/>
              <a:gd name="connsiteY1033" fmla="*/ 894700 h 13929353"/>
              <a:gd name="connsiteX1034" fmla="*/ 3539490 w 11423591"/>
              <a:gd name="connsiteY1034" fmla="*/ 3892423 h 13929353"/>
              <a:gd name="connsiteX1035" fmla="*/ 3531591 w 11423591"/>
              <a:gd name="connsiteY1035" fmla="*/ 3853053 h 13929353"/>
              <a:gd name="connsiteX1036" fmla="*/ 3539490 w 11423591"/>
              <a:gd name="connsiteY1036" fmla="*/ 3892423 h 13929353"/>
              <a:gd name="connsiteX1037" fmla="*/ 492185 w 11423591"/>
              <a:gd name="connsiteY1037" fmla="*/ 10789598 h 13929353"/>
              <a:gd name="connsiteX1038" fmla="*/ 425061 w 11423591"/>
              <a:gd name="connsiteY1038" fmla="*/ 10877419 h 13929353"/>
              <a:gd name="connsiteX1039" fmla="*/ 365938 w 11423591"/>
              <a:gd name="connsiteY1039" fmla="*/ 10796123 h 13929353"/>
              <a:gd name="connsiteX1040" fmla="*/ 417867 w 11423591"/>
              <a:gd name="connsiteY1040" fmla="*/ 10737261 h 13929353"/>
              <a:gd name="connsiteX1041" fmla="*/ 492185 w 11423591"/>
              <a:gd name="connsiteY1041" fmla="*/ 10789598 h 13929353"/>
              <a:gd name="connsiteX1042" fmla="*/ 3602644 w 11423591"/>
              <a:gd name="connsiteY1042" fmla="*/ 3750793 h 13929353"/>
              <a:gd name="connsiteX1043" fmla="*/ 3593883 w 11423591"/>
              <a:gd name="connsiteY1043" fmla="*/ 3758920 h 13929353"/>
              <a:gd name="connsiteX1044" fmla="*/ 3569259 w 11423591"/>
              <a:gd name="connsiteY1044" fmla="*/ 3748052 h 13929353"/>
              <a:gd name="connsiteX1045" fmla="*/ 3605166 w 11423591"/>
              <a:gd name="connsiteY1045" fmla="*/ 3737244 h 13929353"/>
              <a:gd name="connsiteX1046" fmla="*/ 3602644 w 11423591"/>
              <a:gd name="connsiteY1046" fmla="*/ 3750793 h 13929353"/>
              <a:gd name="connsiteX1047" fmla="*/ 315115 w 11423591"/>
              <a:gd name="connsiteY1047" fmla="*/ 11191444 h 13929353"/>
              <a:gd name="connsiteX1048" fmla="*/ 238484 w 11423591"/>
              <a:gd name="connsiteY1048" fmla="*/ 11091393 h 13929353"/>
              <a:gd name="connsiteX1049" fmla="*/ 303986 w 11423591"/>
              <a:gd name="connsiteY1049" fmla="*/ 11195097 h 13929353"/>
              <a:gd name="connsiteX1050" fmla="*/ 315115 w 11423591"/>
              <a:gd name="connsiteY1050" fmla="*/ 11191444 h 13929353"/>
              <a:gd name="connsiteX1051" fmla="*/ 4932542 w 11423591"/>
              <a:gd name="connsiteY1051" fmla="*/ 744220 h 13929353"/>
              <a:gd name="connsiteX1052" fmla="*/ 4922208 w 11423591"/>
              <a:gd name="connsiteY1052" fmla="*/ 732538 h 13929353"/>
              <a:gd name="connsiteX1053" fmla="*/ 4906046 w 11423591"/>
              <a:gd name="connsiteY1053" fmla="*/ 759553 h 13929353"/>
              <a:gd name="connsiteX1054" fmla="*/ 4851773 w 11423591"/>
              <a:gd name="connsiteY1054" fmla="*/ 880262 h 13929353"/>
              <a:gd name="connsiteX1055" fmla="*/ 4877777 w 11423591"/>
              <a:gd name="connsiteY1055" fmla="*/ 844787 h 13929353"/>
              <a:gd name="connsiteX1056" fmla="*/ 4932542 w 11423591"/>
              <a:gd name="connsiteY1056" fmla="*/ 744220 h 13929353"/>
              <a:gd name="connsiteX1057" fmla="*/ 3278917 w 11423591"/>
              <a:gd name="connsiteY1057" fmla="*/ 4488278 h 13929353"/>
              <a:gd name="connsiteX1058" fmla="*/ 3257792 w 11423591"/>
              <a:gd name="connsiteY1058" fmla="*/ 4509280 h 13929353"/>
              <a:gd name="connsiteX1059" fmla="*/ 3278917 w 11423591"/>
              <a:gd name="connsiteY1059" fmla="*/ 4488278 h 13929353"/>
              <a:gd name="connsiteX1060" fmla="*/ 4877500 w 11423591"/>
              <a:gd name="connsiteY1060" fmla="*/ 870519 h 13929353"/>
              <a:gd name="connsiteX1061" fmla="*/ 4873470 w 11423591"/>
              <a:gd name="connsiteY1061" fmla="*/ 860911 h 13929353"/>
              <a:gd name="connsiteX1062" fmla="*/ 4869766 w 11423591"/>
              <a:gd name="connsiteY1062" fmla="*/ 882045 h 13929353"/>
              <a:gd name="connsiteX1063" fmla="*/ 4877500 w 11423591"/>
              <a:gd name="connsiteY1063" fmla="*/ 870519 h 13929353"/>
              <a:gd name="connsiteX1064" fmla="*/ 4274526 w 11423591"/>
              <a:gd name="connsiteY1064" fmla="*/ 2237789 h 13929353"/>
              <a:gd name="connsiteX1065" fmla="*/ 4268765 w 11423591"/>
              <a:gd name="connsiteY1065" fmla="*/ 2128510 h 13929353"/>
              <a:gd name="connsiteX1066" fmla="*/ 4274526 w 11423591"/>
              <a:gd name="connsiteY1066" fmla="*/ 2237789 h 13929353"/>
              <a:gd name="connsiteX1067" fmla="*/ 3810296 w 11423591"/>
              <a:gd name="connsiteY1067" fmla="*/ 3297105 h 13929353"/>
              <a:gd name="connsiteX1068" fmla="*/ 3804951 w 11423591"/>
              <a:gd name="connsiteY1068" fmla="*/ 3267128 h 13929353"/>
              <a:gd name="connsiteX1069" fmla="*/ 3798730 w 11423591"/>
              <a:gd name="connsiteY1069" fmla="*/ 3291995 h 13929353"/>
              <a:gd name="connsiteX1070" fmla="*/ 4233077 w 11423591"/>
              <a:gd name="connsiteY1070" fmla="*/ 2343064 h 13929353"/>
              <a:gd name="connsiteX1071" fmla="*/ 4215632 w 11423591"/>
              <a:gd name="connsiteY1071" fmla="*/ 2329563 h 13929353"/>
              <a:gd name="connsiteX1072" fmla="*/ 4225212 w 11423591"/>
              <a:gd name="connsiteY1072" fmla="*/ 2351588 h 13929353"/>
              <a:gd name="connsiteX1073" fmla="*/ 4233077 w 11423591"/>
              <a:gd name="connsiteY1073" fmla="*/ 2343064 h 13929353"/>
              <a:gd name="connsiteX1074" fmla="*/ 1924405 w 11423591"/>
              <a:gd name="connsiteY1074" fmla="*/ 7569152 h 13929353"/>
              <a:gd name="connsiteX1075" fmla="*/ 1915597 w 11423591"/>
              <a:gd name="connsiteY1075" fmla="*/ 7523651 h 13929353"/>
              <a:gd name="connsiteX1076" fmla="*/ 1911284 w 11423591"/>
              <a:gd name="connsiteY1076" fmla="*/ 7506547 h 13929353"/>
              <a:gd name="connsiteX1077" fmla="*/ 1911511 w 11423591"/>
              <a:gd name="connsiteY1077" fmla="*/ 7552242 h 13929353"/>
              <a:gd name="connsiteX1078" fmla="*/ 1897547 w 11423591"/>
              <a:gd name="connsiteY1078" fmla="*/ 7495727 h 13929353"/>
              <a:gd name="connsiteX1079" fmla="*/ 1917486 w 11423591"/>
              <a:gd name="connsiteY1079" fmla="*/ 7583854 h 13929353"/>
              <a:gd name="connsiteX1080" fmla="*/ 1924405 w 11423591"/>
              <a:gd name="connsiteY1080" fmla="*/ 7569152 h 13929353"/>
              <a:gd name="connsiteX1081" fmla="*/ 2430246 w 11423591"/>
              <a:gd name="connsiteY1081" fmla="*/ 6424921 h 13929353"/>
              <a:gd name="connsiteX1082" fmla="*/ 2435555 w 11423591"/>
              <a:gd name="connsiteY1082" fmla="*/ 6405357 h 13929353"/>
              <a:gd name="connsiteX1083" fmla="*/ 2430246 w 11423591"/>
              <a:gd name="connsiteY1083" fmla="*/ 6424921 h 13929353"/>
              <a:gd name="connsiteX1084" fmla="*/ 2277350 w 11423591"/>
              <a:gd name="connsiteY1084" fmla="*/ 6771147 h 13929353"/>
              <a:gd name="connsiteX1085" fmla="*/ 2252075 w 11423591"/>
              <a:gd name="connsiteY1085" fmla="*/ 6706283 h 13929353"/>
              <a:gd name="connsiteX1086" fmla="*/ 2267895 w 11423591"/>
              <a:gd name="connsiteY1086" fmla="*/ 6777424 h 13929353"/>
              <a:gd name="connsiteX1087" fmla="*/ 2277350 w 11423591"/>
              <a:gd name="connsiteY1087" fmla="*/ 6771147 h 13929353"/>
              <a:gd name="connsiteX1088" fmla="*/ 4914323 w 11423591"/>
              <a:gd name="connsiteY1088" fmla="*/ 803667 h 13929353"/>
              <a:gd name="connsiteX1089" fmla="*/ 4910277 w 11423591"/>
              <a:gd name="connsiteY1089" fmla="*/ 790360 h 13929353"/>
              <a:gd name="connsiteX1090" fmla="*/ 4893553 w 11423591"/>
              <a:gd name="connsiteY1090" fmla="*/ 813332 h 13929353"/>
              <a:gd name="connsiteX1091" fmla="*/ 4885150 w 11423591"/>
              <a:gd name="connsiteY1091" fmla="*/ 850417 h 13929353"/>
              <a:gd name="connsiteX1092" fmla="*/ 4914323 w 11423591"/>
              <a:gd name="connsiteY1092" fmla="*/ 803667 h 13929353"/>
              <a:gd name="connsiteX1093" fmla="*/ 2057134 w 11423591"/>
              <a:gd name="connsiteY1093" fmla="*/ 7271180 h 13929353"/>
              <a:gd name="connsiteX1094" fmla="*/ 2058613 w 11423591"/>
              <a:gd name="connsiteY1094" fmla="*/ 7240898 h 13929353"/>
              <a:gd name="connsiteX1095" fmla="*/ 2057134 w 11423591"/>
              <a:gd name="connsiteY1095" fmla="*/ 7271180 h 13929353"/>
              <a:gd name="connsiteX1096" fmla="*/ 2888573 w 11423591"/>
              <a:gd name="connsiteY1096" fmla="*/ 5394951 h 13929353"/>
              <a:gd name="connsiteX1097" fmla="*/ 2858678 w 11423591"/>
              <a:gd name="connsiteY1097" fmla="*/ 5381742 h 13929353"/>
              <a:gd name="connsiteX1098" fmla="*/ 2888573 w 11423591"/>
              <a:gd name="connsiteY1098" fmla="*/ 5394951 h 13929353"/>
              <a:gd name="connsiteX1099" fmla="*/ 2893499 w 11423591"/>
              <a:gd name="connsiteY1099" fmla="*/ 5383801 h 13929353"/>
              <a:gd name="connsiteX1100" fmla="*/ 2891671 w 11423591"/>
              <a:gd name="connsiteY1100" fmla="*/ 5378234 h 13929353"/>
              <a:gd name="connsiteX1101" fmla="*/ 2884098 w 11423591"/>
              <a:gd name="connsiteY1101" fmla="*/ 5374888 h 13929353"/>
              <a:gd name="connsiteX1102" fmla="*/ 2893499 w 11423591"/>
              <a:gd name="connsiteY1102" fmla="*/ 5383801 h 13929353"/>
              <a:gd name="connsiteX1103" fmla="*/ 4927105 w 11423591"/>
              <a:gd name="connsiteY1103" fmla="*/ 783090 h 13929353"/>
              <a:gd name="connsiteX1104" fmla="*/ 4921746 w 11423591"/>
              <a:gd name="connsiteY1104" fmla="*/ 775029 h 13929353"/>
              <a:gd name="connsiteX1105" fmla="*/ 4915924 w 11423591"/>
              <a:gd name="connsiteY1105" fmla="*/ 782893 h 13929353"/>
              <a:gd name="connsiteX1106" fmla="*/ 4923296 w 11423591"/>
              <a:gd name="connsiteY1106" fmla="*/ 788523 h 13929353"/>
              <a:gd name="connsiteX1107" fmla="*/ 4927105 w 11423591"/>
              <a:gd name="connsiteY1107" fmla="*/ 783090 h 13929353"/>
              <a:gd name="connsiteX1108" fmla="*/ 1882298 w 11423591"/>
              <a:gd name="connsiteY1108" fmla="*/ 7676121 h 13929353"/>
              <a:gd name="connsiteX1109" fmla="*/ 1879598 w 11423591"/>
              <a:gd name="connsiteY1109" fmla="*/ 7666378 h 13929353"/>
              <a:gd name="connsiteX1110" fmla="*/ 1876861 w 11423591"/>
              <a:gd name="connsiteY1110" fmla="*/ 7686543 h 13929353"/>
              <a:gd name="connsiteX1111" fmla="*/ 1882298 w 11423591"/>
              <a:gd name="connsiteY1111" fmla="*/ 7676121 h 13929353"/>
              <a:gd name="connsiteX1112" fmla="*/ 391247 w 11423591"/>
              <a:gd name="connsiteY1112" fmla="*/ 11052010 h 13929353"/>
              <a:gd name="connsiteX1113" fmla="*/ 383633 w 11423591"/>
              <a:gd name="connsiteY1113" fmla="*/ 11044374 h 13929353"/>
              <a:gd name="connsiteX1114" fmla="*/ 376574 w 11423591"/>
              <a:gd name="connsiteY1114" fmla="*/ 11051697 h 13929353"/>
              <a:gd name="connsiteX1115" fmla="*/ 383790 w 11423591"/>
              <a:gd name="connsiteY1115" fmla="*/ 11059157 h 13929353"/>
              <a:gd name="connsiteX1116" fmla="*/ 391247 w 11423591"/>
              <a:gd name="connsiteY1116" fmla="*/ 11052010 h 13929353"/>
              <a:gd name="connsiteX1117" fmla="*/ 1663383 w 11423591"/>
              <a:gd name="connsiteY1117" fmla="*/ 8173374 h 13929353"/>
              <a:gd name="connsiteX1118" fmla="*/ 1613915 w 11423591"/>
              <a:gd name="connsiteY1118" fmla="*/ 8137713 h 13929353"/>
              <a:gd name="connsiteX1119" fmla="*/ 1658104 w 11423591"/>
              <a:gd name="connsiteY1119" fmla="*/ 8185321 h 13929353"/>
              <a:gd name="connsiteX1120" fmla="*/ 2091159 w 11423591"/>
              <a:gd name="connsiteY1120" fmla="*/ 7205485 h 13929353"/>
              <a:gd name="connsiteX1121" fmla="*/ 2093924 w 11423591"/>
              <a:gd name="connsiteY1121" fmla="*/ 7196533 h 13929353"/>
              <a:gd name="connsiteX1122" fmla="*/ 2085422 w 11423591"/>
              <a:gd name="connsiteY1122" fmla="*/ 7189921 h 13929353"/>
              <a:gd name="connsiteX1123" fmla="*/ 2083080 w 11423591"/>
              <a:gd name="connsiteY1123" fmla="*/ 7210303 h 13929353"/>
              <a:gd name="connsiteX1124" fmla="*/ 2091159 w 11423591"/>
              <a:gd name="connsiteY1124" fmla="*/ 7205485 h 13929353"/>
              <a:gd name="connsiteX1125" fmla="*/ 2196995 w 11423591"/>
              <a:gd name="connsiteY1125" fmla="*/ 6968578 h 13929353"/>
              <a:gd name="connsiteX1126" fmla="*/ 2194028 w 11423591"/>
              <a:gd name="connsiteY1126" fmla="*/ 6943964 h 13929353"/>
              <a:gd name="connsiteX1127" fmla="*/ 2196995 w 11423591"/>
              <a:gd name="connsiteY1127" fmla="*/ 6968578 h 13929353"/>
              <a:gd name="connsiteX1128" fmla="*/ 2523783 w 11423591"/>
              <a:gd name="connsiteY1128" fmla="*/ 6230484 h 13929353"/>
              <a:gd name="connsiteX1129" fmla="*/ 2517403 w 11423591"/>
              <a:gd name="connsiteY1129" fmla="*/ 6227665 h 13929353"/>
              <a:gd name="connsiteX1130" fmla="*/ 2514762 w 11423591"/>
              <a:gd name="connsiteY1130" fmla="*/ 6233642 h 13929353"/>
              <a:gd name="connsiteX1131" fmla="*/ 2521142 w 11423591"/>
              <a:gd name="connsiteY1131" fmla="*/ 6236462 h 13929353"/>
              <a:gd name="connsiteX1132" fmla="*/ 3544179 w 11423591"/>
              <a:gd name="connsiteY1132" fmla="*/ 3923302 h 13929353"/>
              <a:gd name="connsiteX1133" fmla="*/ 3537935 w 11423591"/>
              <a:gd name="connsiteY1133" fmla="*/ 3909264 h 13929353"/>
              <a:gd name="connsiteX1134" fmla="*/ 3544179 w 11423591"/>
              <a:gd name="connsiteY1134" fmla="*/ 3923302 h 13929353"/>
              <a:gd name="connsiteX1135" fmla="*/ 2111121 w 11423591"/>
              <a:gd name="connsiteY1135" fmla="*/ 7169329 h 13929353"/>
              <a:gd name="connsiteX1136" fmla="*/ 2104220 w 11423591"/>
              <a:gd name="connsiteY1136" fmla="*/ 7154917 h 13929353"/>
              <a:gd name="connsiteX1137" fmla="*/ 2095168 w 11423591"/>
              <a:gd name="connsiteY1137" fmla="*/ 7120458 h 13929353"/>
              <a:gd name="connsiteX1138" fmla="*/ 2101934 w 11423591"/>
              <a:gd name="connsiteY1138" fmla="*/ 7180559 h 13929353"/>
              <a:gd name="connsiteX1139" fmla="*/ 2111121 w 11423591"/>
              <a:gd name="connsiteY1139" fmla="*/ 7169329 h 13929353"/>
              <a:gd name="connsiteX1140" fmla="*/ 5127825 w 11423591"/>
              <a:gd name="connsiteY1140" fmla="*/ 344679 h 13929353"/>
              <a:gd name="connsiteX1141" fmla="*/ 5138510 w 11423591"/>
              <a:gd name="connsiteY1141" fmla="*/ 315767 h 13929353"/>
              <a:gd name="connsiteX1142" fmla="*/ 5075871 w 11423591"/>
              <a:gd name="connsiteY1142" fmla="*/ 245633 h 13929353"/>
              <a:gd name="connsiteX1143" fmla="*/ 4967969 w 11423591"/>
              <a:gd name="connsiteY1143" fmla="*/ 433623 h 13929353"/>
              <a:gd name="connsiteX1144" fmla="*/ 5031020 w 11423591"/>
              <a:gd name="connsiteY1144" fmla="*/ 492014 h 13929353"/>
              <a:gd name="connsiteX1145" fmla="*/ 5107142 w 11423591"/>
              <a:gd name="connsiteY1145" fmla="*/ 379191 h 13929353"/>
              <a:gd name="connsiteX1146" fmla="*/ 5127825 w 11423591"/>
              <a:gd name="connsiteY1146" fmla="*/ 344679 h 13929353"/>
              <a:gd name="connsiteX1147" fmla="*/ 3563684 w 11423591"/>
              <a:gd name="connsiteY1147" fmla="*/ 3889035 h 13929353"/>
              <a:gd name="connsiteX1148" fmla="*/ 3561701 w 11423591"/>
              <a:gd name="connsiteY1148" fmla="*/ 3858603 h 13929353"/>
              <a:gd name="connsiteX1149" fmla="*/ 3557753 w 11423591"/>
              <a:gd name="connsiteY1149" fmla="*/ 3847308 h 13929353"/>
              <a:gd name="connsiteX1150" fmla="*/ 3557636 w 11423591"/>
              <a:gd name="connsiteY1150" fmla="*/ 3846971 h 13929353"/>
              <a:gd name="connsiteX1151" fmla="*/ 3553037 w 11423591"/>
              <a:gd name="connsiteY1151" fmla="*/ 3894327 h 13929353"/>
              <a:gd name="connsiteX1152" fmla="*/ 3562562 w 11423591"/>
              <a:gd name="connsiteY1152" fmla="*/ 3889592 h 13929353"/>
              <a:gd name="connsiteX1153" fmla="*/ 2430635 w 11423591"/>
              <a:gd name="connsiteY1153" fmla="*/ 6457481 h 13929353"/>
              <a:gd name="connsiteX1154" fmla="*/ 2424964 w 11423591"/>
              <a:gd name="connsiteY1154" fmla="*/ 6436876 h 13929353"/>
              <a:gd name="connsiteX1155" fmla="*/ 2430635 w 11423591"/>
              <a:gd name="connsiteY1155" fmla="*/ 6457481 h 13929353"/>
              <a:gd name="connsiteX1156" fmla="*/ 1322612 w 11423591"/>
              <a:gd name="connsiteY1156" fmla="*/ 8966173 h 13929353"/>
              <a:gd name="connsiteX1157" fmla="*/ 1284695 w 11423591"/>
              <a:gd name="connsiteY1157" fmla="*/ 8935616 h 13929353"/>
              <a:gd name="connsiteX1158" fmla="*/ 1322612 w 11423591"/>
              <a:gd name="connsiteY1158" fmla="*/ 8966173 h 13929353"/>
              <a:gd name="connsiteX1159" fmla="*/ 420697 w 11423591"/>
              <a:gd name="connsiteY1159" fmla="*/ 11008066 h 13929353"/>
              <a:gd name="connsiteX1160" fmla="*/ 398652 w 11423591"/>
              <a:gd name="connsiteY1160" fmla="*/ 10985511 h 13929353"/>
              <a:gd name="connsiteX1161" fmla="*/ 383961 w 11423591"/>
              <a:gd name="connsiteY1161" fmla="*/ 11000377 h 13929353"/>
              <a:gd name="connsiteX1162" fmla="*/ 420697 w 11423591"/>
              <a:gd name="connsiteY1162" fmla="*/ 11008066 h 13929353"/>
              <a:gd name="connsiteX1163" fmla="*/ 4952268 w 11423591"/>
              <a:gd name="connsiteY1163" fmla="*/ 754833 h 13929353"/>
              <a:gd name="connsiteX1164" fmla="*/ 4859917 w 11423591"/>
              <a:gd name="connsiteY1164" fmla="*/ 921338 h 13929353"/>
              <a:gd name="connsiteX1165" fmla="*/ 4832615 w 11423591"/>
              <a:gd name="connsiteY1165" fmla="*/ 869425 h 13929353"/>
              <a:gd name="connsiteX1166" fmla="*/ 4862821 w 11423591"/>
              <a:gd name="connsiteY1166" fmla="*/ 802125 h 13929353"/>
              <a:gd name="connsiteX1167" fmla="*/ 4918750 w 11423591"/>
              <a:gd name="connsiteY1167" fmla="*/ 710611 h 13929353"/>
              <a:gd name="connsiteX1168" fmla="*/ 4952268 w 11423591"/>
              <a:gd name="connsiteY1168" fmla="*/ 754833 h 13929353"/>
              <a:gd name="connsiteX1169" fmla="*/ 570955 w 11423591"/>
              <a:gd name="connsiteY1169" fmla="*/ 10675641 h 13929353"/>
              <a:gd name="connsiteX1170" fmla="*/ 537663 w 11423591"/>
              <a:gd name="connsiteY1170" fmla="*/ 10642279 h 13929353"/>
              <a:gd name="connsiteX1171" fmla="*/ 570955 w 11423591"/>
              <a:gd name="connsiteY1171" fmla="*/ 10675641 h 13929353"/>
              <a:gd name="connsiteX1172" fmla="*/ 4297713 w 11423591"/>
              <a:gd name="connsiteY1172" fmla="*/ 2244215 h 13929353"/>
              <a:gd name="connsiteX1173" fmla="*/ 4305751 w 11423591"/>
              <a:gd name="connsiteY1173" fmla="*/ 2140301 h 13929353"/>
              <a:gd name="connsiteX1174" fmla="*/ 4297713 w 11423591"/>
              <a:gd name="connsiteY1174" fmla="*/ 2244215 h 13929353"/>
              <a:gd name="connsiteX1175" fmla="*/ 4271591 w 11423591"/>
              <a:gd name="connsiteY1175" fmla="*/ 2303749 h 13929353"/>
              <a:gd name="connsiteX1176" fmla="*/ 4249279 w 11423591"/>
              <a:gd name="connsiteY1176" fmla="*/ 2294857 h 13929353"/>
              <a:gd name="connsiteX1177" fmla="*/ 4271591 w 11423591"/>
              <a:gd name="connsiteY1177" fmla="*/ 2303749 h 13929353"/>
              <a:gd name="connsiteX1178" fmla="*/ 2205587 w 11423591"/>
              <a:gd name="connsiteY1178" fmla="*/ 6980459 h 13929353"/>
              <a:gd name="connsiteX1179" fmla="*/ 2195252 w 11423591"/>
              <a:gd name="connsiteY1179" fmla="*/ 6976844 h 13929353"/>
              <a:gd name="connsiteX1180" fmla="*/ 2199148 w 11423591"/>
              <a:gd name="connsiteY1180" fmla="*/ 6988552 h 13929353"/>
              <a:gd name="connsiteX1181" fmla="*/ 2205587 w 11423591"/>
              <a:gd name="connsiteY1181" fmla="*/ 6980459 h 13929353"/>
              <a:gd name="connsiteX1182" fmla="*/ 2885374 w 11423591"/>
              <a:gd name="connsiteY1182" fmla="*/ 5442084 h 13929353"/>
              <a:gd name="connsiteX1183" fmla="*/ 2825319 w 11423591"/>
              <a:gd name="connsiteY1183" fmla="*/ 5397939 h 13929353"/>
              <a:gd name="connsiteX1184" fmla="*/ 2878444 w 11423591"/>
              <a:gd name="connsiteY1184" fmla="*/ 5448064 h 13929353"/>
              <a:gd name="connsiteX1185" fmla="*/ 2885374 w 11423591"/>
              <a:gd name="connsiteY1185" fmla="*/ 5442084 h 13929353"/>
              <a:gd name="connsiteX1186" fmla="*/ 4827284 w 11423591"/>
              <a:gd name="connsiteY1186" fmla="*/ 1050634 h 13929353"/>
              <a:gd name="connsiteX1187" fmla="*/ 4822234 w 11423591"/>
              <a:gd name="connsiteY1187" fmla="*/ 1046975 h 13929353"/>
              <a:gd name="connsiteX1188" fmla="*/ 4816150 w 11423591"/>
              <a:gd name="connsiteY1188" fmla="*/ 1054280 h 13929353"/>
              <a:gd name="connsiteX1189" fmla="*/ 4821598 w 11423591"/>
              <a:gd name="connsiteY1189" fmla="*/ 1058115 h 13929353"/>
              <a:gd name="connsiteX1190" fmla="*/ 4827284 w 11423591"/>
              <a:gd name="connsiteY1190" fmla="*/ 1050634 h 13929353"/>
              <a:gd name="connsiteX1191" fmla="*/ 4253586 w 11423591"/>
              <a:gd name="connsiteY1191" fmla="*/ 2354227 h 13929353"/>
              <a:gd name="connsiteX1192" fmla="*/ 4243607 w 11423591"/>
              <a:gd name="connsiteY1192" fmla="*/ 2326357 h 13929353"/>
              <a:gd name="connsiteX1193" fmla="*/ 4253586 w 11423591"/>
              <a:gd name="connsiteY1193" fmla="*/ 2354227 h 13929353"/>
              <a:gd name="connsiteX1194" fmla="*/ 877306 w 11423591"/>
              <a:gd name="connsiteY1194" fmla="*/ 9997794 h 13929353"/>
              <a:gd name="connsiteX1195" fmla="*/ 862777 w 11423591"/>
              <a:gd name="connsiteY1195" fmla="*/ 10009656 h 13929353"/>
              <a:gd name="connsiteX1196" fmla="*/ 865441 w 11423591"/>
              <a:gd name="connsiteY1196" fmla="*/ 9994990 h 13929353"/>
              <a:gd name="connsiteX1197" fmla="*/ 847698 w 11423591"/>
              <a:gd name="connsiteY1197" fmla="*/ 10000593 h 13929353"/>
              <a:gd name="connsiteX1198" fmla="*/ 851481 w 11423591"/>
              <a:gd name="connsiteY1198" fmla="*/ 9928329 h 13929353"/>
              <a:gd name="connsiteX1199" fmla="*/ 876009 w 11423591"/>
              <a:gd name="connsiteY1199" fmla="*/ 9925724 h 13929353"/>
              <a:gd name="connsiteX1200" fmla="*/ 877306 w 11423591"/>
              <a:gd name="connsiteY1200" fmla="*/ 9997794 h 13929353"/>
              <a:gd name="connsiteX1201" fmla="*/ 2457238 w 11423591"/>
              <a:gd name="connsiteY1201" fmla="*/ 6422082 h 13929353"/>
              <a:gd name="connsiteX1202" fmla="*/ 2455617 w 11423591"/>
              <a:gd name="connsiteY1202" fmla="*/ 6392312 h 13929353"/>
              <a:gd name="connsiteX1203" fmla="*/ 2457238 w 11423591"/>
              <a:gd name="connsiteY1203" fmla="*/ 6422082 h 13929353"/>
              <a:gd name="connsiteX1204" fmla="*/ 5158011 w 11423591"/>
              <a:gd name="connsiteY1204" fmla="*/ 310549 h 13929353"/>
              <a:gd name="connsiteX1205" fmla="*/ 5113430 w 11423591"/>
              <a:gd name="connsiteY1205" fmla="*/ 391988 h 13929353"/>
              <a:gd name="connsiteX1206" fmla="*/ 5031606 w 11423591"/>
              <a:gd name="connsiteY1206" fmla="*/ 512309 h 13929353"/>
              <a:gd name="connsiteX1207" fmla="*/ 4921927 w 11423591"/>
              <a:gd name="connsiteY1207" fmla="*/ 399445 h 13929353"/>
              <a:gd name="connsiteX1208" fmla="*/ 4976278 w 11423591"/>
              <a:gd name="connsiteY1208" fmla="*/ 289407 h 13929353"/>
              <a:gd name="connsiteX1209" fmla="*/ 5042630 w 11423591"/>
              <a:gd name="connsiteY1209" fmla="*/ 205184 h 13929353"/>
              <a:gd name="connsiteX1210" fmla="*/ 5158011 w 11423591"/>
              <a:gd name="connsiteY1210" fmla="*/ 310549 h 13929353"/>
              <a:gd name="connsiteX1211" fmla="*/ 3390067 w 11423591"/>
              <a:gd name="connsiteY1211" fmla="*/ 4312297 h 13929353"/>
              <a:gd name="connsiteX1212" fmla="*/ 3368384 w 11423591"/>
              <a:gd name="connsiteY1212" fmla="*/ 4333037 h 13929353"/>
              <a:gd name="connsiteX1213" fmla="*/ 3390067 w 11423591"/>
              <a:gd name="connsiteY1213" fmla="*/ 4312297 h 13929353"/>
              <a:gd name="connsiteX1214" fmla="*/ 1940960 w 11423591"/>
              <a:gd name="connsiteY1214" fmla="*/ 7611324 h 13929353"/>
              <a:gd name="connsiteX1215" fmla="*/ 1933819 w 11423591"/>
              <a:gd name="connsiteY1215" fmla="*/ 7592021 h 13929353"/>
              <a:gd name="connsiteX1216" fmla="*/ 1940960 w 11423591"/>
              <a:gd name="connsiteY1216" fmla="*/ 7611324 h 13929353"/>
              <a:gd name="connsiteX1217" fmla="*/ 4321852 w 11423591"/>
              <a:gd name="connsiteY1217" fmla="*/ 2224833 h 13929353"/>
              <a:gd name="connsiteX1218" fmla="*/ 4329531 w 11423591"/>
              <a:gd name="connsiteY1218" fmla="*/ 2133936 h 13929353"/>
              <a:gd name="connsiteX1219" fmla="*/ 4321852 w 11423591"/>
              <a:gd name="connsiteY1219" fmla="*/ 2224833 h 13929353"/>
              <a:gd name="connsiteX1220" fmla="*/ 3405471 w 11423591"/>
              <a:gd name="connsiteY1220" fmla="*/ 4299827 h 13929353"/>
              <a:gd name="connsiteX1221" fmla="*/ 3377069 w 11423591"/>
              <a:gd name="connsiteY1221" fmla="*/ 4279918 h 13929353"/>
              <a:gd name="connsiteX1222" fmla="*/ 3395641 w 11423591"/>
              <a:gd name="connsiteY1222" fmla="*/ 4303353 h 13929353"/>
              <a:gd name="connsiteX1223" fmla="*/ 3405471 w 11423591"/>
              <a:gd name="connsiteY1223" fmla="*/ 4299827 h 13929353"/>
              <a:gd name="connsiteX1224" fmla="*/ 2243123 w 11423591"/>
              <a:gd name="connsiteY1224" fmla="*/ 6933318 h 13929353"/>
              <a:gd name="connsiteX1225" fmla="*/ 2228616 w 11423591"/>
              <a:gd name="connsiteY1225" fmla="*/ 6940224 h 13929353"/>
              <a:gd name="connsiteX1226" fmla="*/ 2237321 w 11423591"/>
              <a:gd name="connsiteY1226" fmla="*/ 6946448 h 13929353"/>
              <a:gd name="connsiteX1227" fmla="*/ 2243123 w 11423591"/>
              <a:gd name="connsiteY1227" fmla="*/ 6933318 h 13929353"/>
              <a:gd name="connsiteX1228" fmla="*/ 3566322 w 11423591"/>
              <a:gd name="connsiteY1228" fmla="*/ 3938931 h 13929353"/>
              <a:gd name="connsiteX1229" fmla="*/ 3567268 w 11423591"/>
              <a:gd name="connsiteY1229" fmla="*/ 3930951 h 13929353"/>
              <a:gd name="connsiteX1230" fmla="*/ 3567879 w 11423591"/>
              <a:gd name="connsiteY1230" fmla="*/ 3925801 h 13929353"/>
              <a:gd name="connsiteX1231" fmla="*/ 3565665 w 11423591"/>
              <a:gd name="connsiteY1231" fmla="*/ 3916879 h 13929353"/>
              <a:gd name="connsiteX1232" fmla="*/ 3564596 w 11423591"/>
              <a:gd name="connsiteY1232" fmla="*/ 3912556 h 13929353"/>
              <a:gd name="connsiteX1233" fmla="*/ 3557734 w 11423591"/>
              <a:gd name="connsiteY1233" fmla="*/ 3907169 h 13929353"/>
              <a:gd name="connsiteX1234" fmla="*/ 3558687 w 11423591"/>
              <a:gd name="connsiteY1234" fmla="*/ 3943932 h 13929353"/>
              <a:gd name="connsiteX1235" fmla="*/ 3566322 w 11423591"/>
              <a:gd name="connsiteY1235" fmla="*/ 3938931 h 13929353"/>
              <a:gd name="connsiteX1236" fmla="*/ 1694211 w 11423591"/>
              <a:gd name="connsiteY1236" fmla="*/ 8177952 h 13929353"/>
              <a:gd name="connsiteX1237" fmla="*/ 1658693 w 11423591"/>
              <a:gd name="connsiteY1237" fmla="*/ 8152739 h 13929353"/>
              <a:gd name="connsiteX1238" fmla="*/ 1694211 w 11423591"/>
              <a:gd name="connsiteY1238" fmla="*/ 8177952 h 13929353"/>
              <a:gd name="connsiteX1239" fmla="*/ 3384846 w 11423591"/>
              <a:gd name="connsiteY1239" fmla="*/ 4354451 h 13929353"/>
              <a:gd name="connsiteX1240" fmla="*/ 3384318 w 11423591"/>
              <a:gd name="connsiteY1240" fmla="*/ 4337508 h 13929353"/>
              <a:gd name="connsiteX1241" fmla="*/ 3368914 w 11423591"/>
              <a:gd name="connsiteY1241" fmla="*/ 4349976 h 13929353"/>
              <a:gd name="connsiteX1242" fmla="*/ 3384846 w 11423591"/>
              <a:gd name="connsiteY1242" fmla="*/ 4354451 h 13929353"/>
              <a:gd name="connsiteX1243" fmla="*/ 2256249 w 11423591"/>
              <a:gd name="connsiteY1243" fmla="*/ 6910227 h 13929353"/>
              <a:gd name="connsiteX1244" fmla="*/ 2254663 w 11423591"/>
              <a:gd name="connsiteY1244" fmla="*/ 6901798 h 13929353"/>
              <a:gd name="connsiteX1245" fmla="*/ 2249100 w 11423591"/>
              <a:gd name="connsiteY1245" fmla="*/ 6919789 h 13929353"/>
              <a:gd name="connsiteX1246" fmla="*/ 2256249 w 11423591"/>
              <a:gd name="connsiteY1246" fmla="*/ 6910227 h 13929353"/>
              <a:gd name="connsiteX1247" fmla="*/ 1551846 w 11423591"/>
              <a:gd name="connsiteY1247" fmla="*/ 8505775 h 13929353"/>
              <a:gd name="connsiteX1248" fmla="*/ 1523131 w 11423591"/>
              <a:gd name="connsiteY1248" fmla="*/ 8523282 h 13929353"/>
              <a:gd name="connsiteX1249" fmla="*/ 1538828 w 11423591"/>
              <a:gd name="connsiteY1249" fmla="*/ 8481494 h 13929353"/>
              <a:gd name="connsiteX1250" fmla="*/ 1549576 w 11423591"/>
              <a:gd name="connsiteY1250" fmla="*/ 8452880 h 13929353"/>
              <a:gd name="connsiteX1251" fmla="*/ 1566241 w 11423591"/>
              <a:gd name="connsiteY1251" fmla="*/ 8383507 h 13929353"/>
              <a:gd name="connsiteX1252" fmla="*/ 1551372 w 11423591"/>
              <a:gd name="connsiteY1252" fmla="*/ 8246171 h 13929353"/>
              <a:gd name="connsiteX1253" fmla="*/ 1581710 w 11423591"/>
              <a:gd name="connsiteY1253" fmla="*/ 8348497 h 13929353"/>
              <a:gd name="connsiteX1254" fmla="*/ 1564750 w 11423591"/>
              <a:gd name="connsiteY1254" fmla="*/ 8471294 h 13929353"/>
              <a:gd name="connsiteX1255" fmla="*/ 1557634 w 11423591"/>
              <a:gd name="connsiteY1255" fmla="*/ 8490310 h 13929353"/>
              <a:gd name="connsiteX1256" fmla="*/ 2356106 w 11423591"/>
              <a:gd name="connsiteY1256" fmla="*/ 6689047 h 13929353"/>
              <a:gd name="connsiteX1257" fmla="*/ 2327348 w 11423591"/>
              <a:gd name="connsiteY1257" fmla="*/ 6616941 h 13929353"/>
              <a:gd name="connsiteX1258" fmla="*/ 2328829 w 11423591"/>
              <a:gd name="connsiteY1258" fmla="*/ 6563899 h 13929353"/>
              <a:gd name="connsiteX1259" fmla="*/ 2348854 w 11423591"/>
              <a:gd name="connsiteY1259" fmla="*/ 6692496 h 13929353"/>
              <a:gd name="connsiteX1260" fmla="*/ 2356106 w 11423591"/>
              <a:gd name="connsiteY1260" fmla="*/ 6689047 h 13929353"/>
              <a:gd name="connsiteX1261" fmla="*/ 4293191 w 11423591"/>
              <a:gd name="connsiteY1261" fmla="*/ 2306494 h 13929353"/>
              <a:gd name="connsiteX1262" fmla="*/ 4283716 w 11423591"/>
              <a:gd name="connsiteY1262" fmla="*/ 2291242 h 13929353"/>
              <a:gd name="connsiteX1263" fmla="*/ 4293191 w 11423591"/>
              <a:gd name="connsiteY1263" fmla="*/ 2306494 h 13929353"/>
              <a:gd name="connsiteX1264" fmla="*/ 3547083 w 11423591"/>
              <a:gd name="connsiteY1264" fmla="*/ 3996504 h 13929353"/>
              <a:gd name="connsiteX1265" fmla="*/ 3542030 w 11423591"/>
              <a:gd name="connsiteY1265" fmla="*/ 3975711 h 13929353"/>
              <a:gd name="connsiteX1266" fmla="*/ 3541717 w 11423591"/>
              <a:gd name="connsiteY1266" fmla="*/ 3998863 h 13929353"/>
              <a:gd name="connsiteX1267" fmla="*/ 3547083 w 11423591"/>
              <a:gd name="connsiteY1267" fmla="*/ 3996504 h 13929353"/>
              <a:gd name="connsiteX1268" fmla="*/ 3360780 w 11423591"/>
              <a:gd name="connsiteY1268" fmla="*/ 4420261 h 13929353"/>
              <a:gd name="connsiteX1269" fmla="*/ 3364074 w 11423591"/>
              <a:gd name="connsiteY1269" fmla="*/ 4408661 h 13929353"/>
              <a:gd name="connsiteX1270" fmla="*/ 3347564 w 11423591"/>
              <a:gd name="connsiteY1270" fmla="*/ 4409026 h 13929353"/>
              <a:gd name="connsiteX1271" fmla="*/ 3347946 w 11423591"/>
              <a:gd name="connsiteY1271" fmla="*/ 4425558 h 13929353"/>
              <a:gd name="connsiteX1272" fmla="*/ 3360780 w 11423591"/>
              <a:gd name="connsiteY1272" fmla="*/ 4420261 h 13929353"/>
              <a:gd name="connsiteX1273" fmla="*/ 600264 w 11423591"/>
              <a:gd name="connsiteY1273" fmla="*/ 10668504 h 13929353"/>
              <a:gd name="connsiteX1274" fmla="*/ 555399 w 11423591"/>
              <a:gd name="connsiteY1274" fmla="*/ 10749596 h 13929353"/>
              <a:gd name="connsiteX1275" fmla="*/ 544259 w 11423591"/>
              <a:gd name="connsiteY1275" fmla="*/ 10753282 h 13929353"/>
              <a:gd name="connsiteX1276" fmla="*/ 471044 w 11423591"/>
              <a:gd name="connsiteY1276" fmla="*/ 10686497 h 13929353"/>
              <a:gd name="connsiteX1277" fmla="*/ 537925 w 11423591"/>
              <a:gd name="connsiteY1277" fmla="*/ 10605090 h 13929353"/>
              <a:gd name="connsiteX1278" fmla="*/ 600264 w 11423591"/>
              <a:gd name="connsiteY1278" fmla="*/ 10668504 h 13929353"/>
              <a:gd name="connsiteX1279" fmla="*/ 3403686 w 11423591"/>
              <a:gd name="connsiteY1279" fmla="*/ 4328364 h 13929353"/>
              <a:gd name="connsiteX1280" fmla="*/ 3399174 w 11423591"/>
              <a:gd name="connsiteY1280" fmla="*/ 4313197 h 13929353"/>
              <a:gd name="connsiteX1281" fmla="*/ 3391721 w 11423591"/>
              <a:gd name="connsiteY1281" fmla="*/ 4336244 h 13929353"/>
              <a:gd name="connsiteX1282" fmla="*/ 3403686 w 11423591"/>
              <a:gd name="connsiteY1282" fmla="*/ 4328364 h 13929353"/>
              <a:gd name="connsiteX1283" fmla="*/ 2144899 w 11423591"/>
              <a:gd name="connsiteY1283" fmla="*/ 7178126 h 13929353"/>
              <a:gd name="connsiteX1284" fmla="*/ 2133875 w 11423591"/>
              <a:gd name="connsiteY1284" fmla="*/ 7151363 h 13929353"/>
              <a:gd name="connsiteX1285" fmla="*/ 2128524 w 11423591"/>
              <a:gd name="connsiteY1285" fmla="*/ 7169939 h 13929353"/>
              <a:gd name="connsiteX1286" fmla="*/ 2144899 w 11423591"/>
              <a:gd name="connsiteY1286" fmla="*/ 7178126 h 13929353"/>
              <a:gd name="connsiteX1287" fmla="*/ 2273005 w 11423591"/>
              <a:gd name="connsiteY1287" fmla="*/ 6889453 h 13929353"/>
              <a:gd name="connsiteX1288" fmla="*/ 2269923 w 11423591"/>
              <a:gd name="connsiteY1288" fmla="*/ 6882384 h 13929353"/>
              <a:gd name="connsiteX1289" fmla="*/ 2269170 w 11423591"/>
              <a:gd name="connsiteY1289" fmla="*/ 6894892 h 13929353"/>
              <a:gd name="connsiteX1290" fmla="*/ 2273005 w 11423591"/>
              <a:gd name="connsiteY1290" fmla="*/ 6889453 h 13929353"/>
              <a:gd name="connsiteX1291" fmla="*/ 2996718 w 11423591"/>
              <a:gd name="connsiteY1291" fmla="*/ 5251898 h 13929353"/>
              <a:gd name="connsiteX1292" fmla="*/ 2974455 w 11423591"/>
              <a:gd name="connsiteY1292" fmla="*/ 5140198 h 13929353"/>
              <a:gd name="connsiteX1293" fmla="*/ 2942281 w 11423591"/>
              <a:gd name="connsiteY1293" fmla="*/ 5152634 h 13929353"/>
              <a:gd name="connsiteX1294" fmla="*/ 2845851 w 11423591"/>
              <a:gd name="connsiteY1294" fmla="*/ 5260898 h 13929353"/>
              <a:gd name="connsiteX1295" fmla="*/ 2904690 w 11423591"/>
              <a:gd name="connsiteY1295" fmla="*/ 5348768 h 13929353"/>
              <a:gd name="connsiteX1296" fmla="*/ 2972726 w 11423591"/>
              <a:gd name="connsiteY1296" fmla="*/ 5295063 h 13929353"/>
              <a:gd name="connsiteX1297" fmla="*/ 2996718 w 11423591"/>
              <a:gd name="connsiteY1297" fmla="*/ 5251898 h 13929353"/>
              <a:gd name="connsiteX1298" fmla="*/ 1938743 w 11423591"/>
              <a:gd name="connsiteY1298" fmla="*/ 7648044 h 13929353"/>
              <a:gd name="connsiteX1299" fmla="*/ 1939479 w 11423591"/>
              <a:gd name="connsiteY1299" fmla="*/ 7641542 h 13929353"/>
              <a:gd name="connsiteX1300" fmla="*/ 1933509 w 11423591"/>
              <a:gd name="connsiteY1300" fmla="*/ 7655052 h 13929353"/>
              <a:gd name="connsiteX1301" fmla="*/ 1938743 w 11423591"/>
              <a:gd name="connsiteY1301" fmla="*/ 7648044 h 13929353"/>
              <a:gd name="connsiteX1302" fmla="*/ 367065 w 11423591"/>
              <a:gd name="connsiteY1302" fmla="*/ 11206302 h 13929353"/>
              <a:gd name="connsiteX1303" fmla="*/ 348503 w 11423591"/>
              <a:gd name="connsiteY1303" fmla="*/ 11180481 h 13929353"/>
              <a:gd name="connsiteX1304" fmla="*/ 367065 w 11423591"/>
              <a:gd name="connsiteY1304" fmla="*/ 11206302 h 13929353"/>
              <a:gd name="connsiteX1305" fmla="*/ 461380 w 11423591"/>
              <a:gd name="connsiteY1305" fmla="*/ 10997089 h 13929353"/>
              <a:gd name="connsiteX1306" fmla="*/ 379999 w 11423591"/>
              <a:gd name="connsiteY1306" fmla="*/ 11092605 h 13929353"/>
              <a:gd name="connsiteX1307" fmla="*/ 321137 w 11423591"/>
              <a:gd name="connsiteY1307" fmla="*/ 11025779 h 13929353"/>
              <a:gd name="connsiteX1308" fmla="*/ 391347 w 11423591"/>
              <a:gd name="connsiteY1308" fmla="*/ 10949059 h 13929353"/>
              <a:gd name="connsiteX1309" fmla="*/ 461380 w 11423591"/>
              <a:gd name="connsiteY1309" fmla="*/ 10997089 h 13929353"/>
              <a:gd name="connsiteX1310" fmla="*/ 4282857 w 11423591"/>
              <a:gd name="connsiteY1310" fmla="*/ 2348354 h 13929353"/>
              <a:gd name="connsiteX1311" fmla="*/ 4253195 w 11423591"/>
              <a:gd name="connsiteY1311" fmla="*/ 2328980 h 13929353"/>
              <a:gd name="connsiteX1312" fmla="*/ 4275281 w 11423591"/>
              <a:gd name="connsiteY1312" fmla="*/ 2363129 h 13929353"/>
              <a:gd name="connsiteX1313" fmla="*/ 4282857 w 11423591"/>
              <a:gd name="connsiteY1313" fmla="*/ 2348354 h 13929353"/>
              <a:gd name="connsiteX1314" fmla="*/ 3114319 w 11423591"/>
              <a:gd name="connsiteY1314" fmla="*/ 4994011 h 13929353"/>
              <a:gd name="connsiteX1315" fmla="*/ 3133360 w 11423591"/>
              <a:gd name="connsiteY1315" fmla="*/ 4931508 h 13929353"/>
              <a:gd name="connsiteX1316" fmla="*/ 2967594 w 11423591"/>
              <a:gd name="connsiteY1316" fmla="*/ 4964878 h 13929353"/>
              <a:gd name="connsiteX1317" fmla="*/ 3114319 w 11423591"/>
              <a:gd name="connsiteY1317" fmla="*/ 4994011 h 13929353"/>
              <a:gd name="connsiteX1318" fmla="*/ 3392856 w 11423591"/>
              <a:gd name="connsiteY1318" fmla="*/ 4364542 h 13929353"/>
              <a:gd name="connsiteX1319" fmla="*/ 3389530 w 11423591"/>
              <a:gd name="connsiteY1319" fmla="*/ 4354622 h 13929353"/>
              <a:gd name="connsiteX1320" fmla="*/ 3387487 w 11423591"/>
              <a:gd name="connsiteY1320" fmla="*/ 4373411 h 13929353"/>
              <a:gd name="connsiteX1321" fmla="*/ 3392856 w 11423591"/>
              <a:gd name="connsiteY1321" fmla="*/ 4364542 h 13929353"/>
              <a:gd name="connsiteX1322" fmla="*/ 3806921 w 11423591"/>
              <a:gd name="connsiteY1322" fmla="*/ 3429881 h 13929353"/>
              <a:gd name="connsiteX1323" fmla="*/ 3805255 w 11423591"/>
              <a:gd name="connsiteY1323" fmla="*/ 3350585 h 13929353"/>
              <a:gd name="connsiteX1324" fmla="*/ 3806921 w 11423591"/>
              <a:gd name="connsiteY1324" fmla="*/ 3429881 h 13929353"/>
              <a:gd name="connsiteX1325" fmla="*/ 4059670 w 11423591"/>
              <a:gd name="connsiteY1325" fmla="*/ 2857849 h 13929353"/>
              <a:gd name="connsiteX1326" fmla="*/ 3977848 w 11423591"/>
              <a:gd name="connsiteY1326" fmla="*/ 2812174 h 13929353"/>
              <a:gd name="connsiteX1327" fmla="*/ 3809218 w 11423591"/>
              <a:gd name="connsiteY1327" fmla="*/ 2880978 h 13929353"/>
              <a:gd name="connsiteX1328" fmla="*/ 3671365 w 11423591"/>
              <a:gd name="connsiteY1328" fmla="*/ 2972903 h 13929353"/>
              <a:gd name="connsiteX1329" fmla="*/ 3777855 w 11423591"/>
              <a:gd name="connsiteY1329" fmla="*/ 3024239 h 13929353"/>
              <a:gd name="connsiteX1330" fmla="*/ 4059670 w 11423591"/>
              <a:gd name="connsiteY1330" fmla="*/ 2857849 h 13929353"/>
              <a:gd name="connsiteX1331" fmla="*/ 2462723 w 11423591"/>
              <a:gd name="connsiteY1331" fmla="*/ 6475469 h 13929353"/>
              <a:gd name="connsiteX1332" fmla="*/ 2453189 w 11423591"/>
              <a:gd name="connsiteY1332" fmla="*/ 6431248 h 13929353"/>
              <a:gd name="connsiteX1333" fmla="*/ 2447721 w 11423591"/>
              <a:gd name="connsiteY1333" fmla="*/ 6475985 h 13929353"/>
              <a:gd name="connsiteX1334" fmla="*/ 2462723 w 11423591"/>
              <a:gd name="connsiteY1334" fmla="*/ 6475469 h 13929353"/>
              <a:gd name="connsiteX1335" fmla="*/ 4857632 w 11423591"/>
              <a:gd name="connsiteY1335" fmla="*/ 1057381 h 13929353"/>
              <a:gd name="connsiteX1336" fmla="*/ 4812379 w 11423591"/>
              <a:gd name="connsiteY1336" fmla="*/ 1012165 h 13929353"/>
              <a:gd name="connsiteX1337" fmla="*/ 4857632 w 11423591"/>
              <a:gd name="connsiteY1337" fmla="*/ 1057381 h 13929353"/>
              <a:gd name="connsiteX1338" fmla="*/ 2334965 w 11423591"/>
              <a:gd name="connsiteY1338" fmla="*/ 6767142 h 13929353"/>
              <a:gd name="connsiteX1339" fmla="*/ 2321193 w 11423591"/>
              <a:gd name="connsiteY1339" fmla="*/ 6733495 h 13929353"/>
              <a:gd name="connsiteX1340" fmla="*/ 2334965 w 11423591"/>
              <a:gd name="connsiteY1340" fmla="*/ 6767142 h 13929353"/>
              <a:gd name="connsiteX1341" fmla="*/ 2233620 w 11423591"/>
              <a:gd name="connsiteY1341" fmla="*/ 7002357 h 13929353"/>
              <a:gd name="connsiteX1342" fmla="*/ 2225091 w 11423591"/>
              <a:gd name="connsiteY1342" fmla="*/ 6995734 h 13929353"/>
              <a:gd name="connsiteX1343" fmla="*/ 2233620 w 11423591"/>
              <a:gd name="connsiteY1343" fmla="*/ 7002357 h 13929353"/>
              <a:gd name="connsiteX1344" fmla="*/ 4194527 w 11423591"/>
              <a:gd name="connsiteY1344" fmla="*/ 2567295 h 13929353"/>
              <a:gd name="connsiteX1345" fmla="*/ 4161286 w 11423591"/>
              <a:gd name="connsiteY1345" fmla="*/ 2567873 h 13929353"/>
              <a:gd name="connsiteX1346" fmla="*/ 4194527 w 11423591"/>
              <a:gd name="connsiteY1346" fmla="*/ 2567295 h 13929353"/>
              <a:gd name="connsiteX1347" fmla="*/ 3806049 w 11423591"/>
              <a:gd name="connsiteY1347" fmla="*/ 3452349 h 13929353"/>
              <a:gd name="connsiteX1348" fmla="*/ 3805161 w 11423591"/>
              <a:gd name="connsiteY1348" fmla="*/ 3433864 h 13929353"/>
              <a:gd name="connsiteX1349" fmla="*/ 3806049 w 11423591"/>
              <a:gd name="connsiteY1349" fmla="*/ 3452349 h 13929353"/>
              <a:gd name="connsiteX1350" fmla="*/ 3569966 w 11423591"/>
              <a:gd name="connsiteY1350" fmla="*/ 3988779 h 13929353"/>
              <a:gd name="connsiteX1351" fmla="*/ 3559862 w 11423591"/>
              <a:gd name="connsiteY1351" fmla="*/ 3953413 h 13929353"/>
              <a:gd name="connsiteX1352" fmla="*/ 3564395 w 11423591"/>
              <a:gd name="connsiteY1352" fmla="*/ 3996296 h 13929353"/>
              <a:gd name="connsiteX1353" fmla="*/ 3569966 w 11423591"/>
              <a:gd name="connsiteY1353" fmla="*/ 3988779 h 13929353"/>
              <a:gd name="connsiteX1354" fmla="*/ 4315008 w 11423591"/>
              <a:gd name="connsiteY1354" fmla="*/ 2303383 h 13929353"/>
              <a:gd name="connsiteX1355" fmla="*/ 4308650 w 11423591"/>
              <a:gd name="connsiteY1355" fmla="*/ 2290547 h 13929353"/>
              <a:gd name="connsiteX1356" fmla="*/ 4299253 w 11423591"/>
              <a:gd name="connsiteY1356" fmla="*/ 2300240 h 13929353"/>
              <a:gd name="connsiteX1357" fmla="*/ 4315008 w 11423591"/>
              <a:gd name="connsiteY1357" fmla="*/ 2303383 h 13929353"/>
              <a:gd name="connsiteX1358" fmla="*/ 2286583 w 11423591"/>
              <a:gd name="connsiteY1358" fmla="*/ 6895453 h 13929353"/>
              <a:gd name="connsiteX1359" fmla="*/ 2282225 w 11423591"/>
              <a:gd name="connsiteY1359" fmla="*/ 6878309 h 13929353"/>
              <a:gd name="connsiteX1360" fmla="*/ 2286583 w 11423591"/>
              <a:gd name="connsiteY1360" fmla="*/ 6895453 h 13929353"/>
              <a:gd name="connsiteX1361" fmla="*/ 4663077 w 11423591"/>
              <a:gd name="connsiteY1361" fmla="*/ 1518259 h 13929353"/>
              <a:gd name="connsiteX1362" fmla="*/ 4639991 w 11423591"/>
              <a:gd name="connsiteY1362" fmla="*/ 1427638 h 13929353"/>
              <a:gd name="connsiteX1363" fmla="*/ 4576104 w 11423591"/>
              <a:gd name="connsiteY1363" fmla="*/ 1550841 h 13929353"/>
              <a:gd name="connsiteX1364" fmla="*/ 4663077 w 11423591"/>
              <a:gd name="connsiteY1364" fmla="*/ 1518259 h 13929353"/>
              <a:gd name="connsiteX1365" fmla="*/ 3400846 w 11423591"/>
              <a:gd name="connsiteY1365" fmla="*/ 4379733 h 13929353"/>
              <a:gd name="connsiteX1366" fmla="*/ 3398782 w 11423591"/>
              <a:gd name="connsiteY1366" fmla="*/ 4355935 h 13929353"/>
              <a:gd name="connsiteX1367" fmla="*/ 3400846 w 11423591"/>
              <a:gd name="connsiteY1367" fmla="*/ 4379733 h 13929353"/>
              <a:gd name="connsiteX1368" fmla="*/ 2158904 w 11423591"/>
              <a:gd name="connsiteY1368" fmla="*/ 7193833 h 13929353"/>
              <a:gd name="connsiteX1369" fmla="*/ 2155743 w 11423591"/>
              <a:gd name="connsiteY1369" fmla="*/ 7164356 h 13929353"/>
              <a:gd name="connsiteX1370" fmla="*/ 2158904 w 11423591"/>
              <a:gd name="connsiteY1370" fmla="*/ 7193833 h 13929353"/>
              <a:gd name="connsiteX1371" fmla="*/ 1966005 w 11423591"/>
              <a:gd name="connsiteY1371" fmla="*/ 7630939 h 13929353"/>
              <a:gd name="connsiteX1372" fmla="*/ 1830714 w 11423591"/>
              <a:gd name="connsiteY1372" fmla="*/ 7677076 h 13929353"/>
              <a:gd name="connsiteX1373" fmla="*/ 1897954 w 11423591"/>
              <a:gd name="connsiteY1373" fmla="*/ 7586148 h 13929353"/>
              <a:gd name="connsiteX1374" fmla="*/ 1785868 w 11423591"/>
              <a:gd name="connsiteY1374" fmla="*/ 7465856 h 13929353"/>
              <a:gd name="connsiteX1375" fmla="*/ 1691076 w 11423591"/>
              <a:gd name="connsiteY1375" fmla="*/ 7562183 h 13929353"/>
              <a:gd name="connsiteX1376" fmla="*/ 1702287 w 11423591"/>
              <a:gd name="connsiteY1376" fmla="*/ 7417527 h 13929353"/>
              <a:gd name="connsiteX1377" fmla="*/ 1918419 w 11423591"/>
              <a:gd name="connsiteY1377" fmla="*/ 7480727 h 13929353"/>
              <a:gd name="connsiteX1378" fmla="*/ 1966005 w 11423591"/>
              <a:gd name="connsiteY1378" fmla="*/ 7630939 h 13929353"/>
              <a:gd name="connsiteX1379" fmla="*/ 2245923 w 11423591"/>
              <a:gd name="connsiteY1379" fmla="*/ 6998281 h 13929353"/>
              <a:gd name="connsiteX1380" fmla="*/ 2236340 w 11423591"/>
              <a:gd name="connsiteY1380" fmla="*/ 6982158 h 13929353"/>
              <a:gd name="connsiteX1381" fmla="*/ 2245923 w 11423591"/>
              <a:gd name="connsiteY1381" fmla="*/ 6998281 h 13929353"/>
              <a:gd name="connsiteX1382" fmla="*/ 3552975 w 11423591"/>
              <a:gd name="connsiteY1382" fmla="*/ 4043731 h 13929353"/>
              <a:gd name="connsiteX1383" fmla="*/ 3549165 w 11423591"/>
              <a:gd name="connsiteY1383" fmla="*/ 4011650 h 13929353"/>
              <a:gd name="connsiteX1384" fmla="*/ 3546818 w 11423591"/>
              <a:gd name="connsiteY1384" fmla="*/ 4048763 h 13929353"/>
              <a:gd name="connsiteX1385" fmla="*/ 3552975 w 11423591"/>
              <a:gd name="connsiteY1385" fmla="*/ 4043731 h 13929353"/>
              <a:gd name="connsiteX1386" fmla="*/ 367802 w 11423591"/>
              <a:gd name="connsiteY1386" fmla="*/ 11252818 h 13929353"/>
              <a:gd name="connsiteX1387" fmla="*/ 365466 w 11423591"/>
              <a:gd name="connsiteY1387" fmla="*/ 11248327 h 13929353"/>
              <a:gd name="connsiteX1388" fmla="*/ 362015 w 11423591"/>
              <a:gd name="connsiteY1388" fmla="*/ 11241690 h 13929353"/>
              <a:gd name="connsiteX1389" fmla="*/ 359121 w 11423591"/>
              <a:gd name="connsiteY1389" fmla="*/ 11236126 h 13929353"/>
              <a:gd name="connsiteX1390" fmla="*/ 365466 w 11423591"/>
              <a:gd name="connsiteY1390" fmla="*/ 11248327 h 13929353"/>
              <a:gd name="connsiteX1391" fmla="*/ 366837 w 11423591"/>
              <a:gd name="connsiteY1391" fmla="*/ 11250964 h 13929353"/>
              <a:gd name="connsiteX1392" fmla="*/ 367802 w 11423591"/>
              <a:gd name="connsiteY1392" fmla="*/ 11252818 h 13929353"/>
              <a:gd name="connsiteX1393" fmla="*/ 2352311 w 11423591"/>
              <a:gd name="connsiteY1393" fmla="*/ 6762451 h 13929353"/>
              <a:gd name="connsiteX1394" fmla="*/ 2340807 w 11423591"/>
              <a:gd name="connsiteY1394" fmla="*/ 6731232 h 13929353"/>
              <a:gd name="connsiteX1395" fmla="*/ 2352311 w 11423591"/>
              <a:gd name="connsiteY1395" fmla="*/ 6762451 h 13929353"/>
              <a:gd name="connsiteX1396" fmla="*/ 3151253 w 11423591"/>
              <a:gd name="connsiteY1396" fmla="*/ 4954764 h 13929353"/>
              <a:gd name="connsiteX1397" fmla="*/ 3158450 w 11423591"/>
              <a:gd name="connsiteY1397" fmla="*/ 4934027 h 13929353"/>
              <a:gd name="connsiteX1398" fmla="*/ 3140503 w 11423591"/>
              <a:gd name="connsiteY1398" fmla="*/ 4974644 h 13929353"/>
              <a:gd name="connsiteX1399" fmla="*/ 3151253 w 11423591"/>
              <a:gd name="connsiteY1399" fmla="*/ 4954764 h 13929353"/>
              <a:gd name="connsiteX1400" fmla="*/ 535774 w 11423591"/>
              <a:gd name="connsiteY1400" fmla="*/ 10876593 h 13929353"/>
              <a:gd name="connsiteX1401" fmla="*/ 535377 w 11423591"/>
              <a:gd name="connsiteY1401" fmla="*/ 10871297 h 13929353"/>
              <a:gd name="connsiteX1402" fmla="*/ 513348 w 11423591"/>
              <a:gd name="connsiteY1402" fmla="*/ 10849159 h 13929353"/>
              <a:gd name="connsiteX1403" fmla="*/ 479834 w 11423591"/>
              <a:gd name="connsiteY1403" fmla="*/ 10912113 h 13929353"/>
              <a:gd name="connsiteX1404" fmla="*/ 524123 w 11423591"/>
              <a:gd name="connsiteY1404" fmla="*/ 10867755 h 13929353"/>
              <a:gd name="connsiteX1405" fmla="*/ 535774 w 11423591"/>
              <a:gd name="connsiteY1405" fmla="*/ 10876593 h 13929353"/>
              <a:gd name="connsiteX1406" fmla="*/ 1729198 w 11423591"/>
              <a:gd name="connsiteY1406" fmla="*/ 8183891 h 13929353"/>
              <a:gd name="connsiteX1407" fmla="*/ 1683314 w 11423591"/>
              <a:gd name="connsiteY1407" fmla="*/ 8149815 h 13929353"/>
              <a:gd name="connsiteX1408" fmla="*/ 1729198 w 11423591"/>
              <a:gd name="connsiteY1408" fmla="*/ 8183891 h 13929353"/>
              <a:gd name="connsiteX1409" fmla="*/ 2561709 w 11423591"/>
              <a:gd name="connsiteY1409" fmla="*/ 6301063 h 13929353"/>
              <a:gd name="connsiteX1410" fmla="*/ 2520982 w 11423591"/>
              <a:gd name="connsiteY1410" fmla="*/ 6261634 h 13929353"/>
              <a:gd name="connsiteX1411" fmla="*/ 2482929 w 11423591"/>
              <a:gd name="connsiteY1411" fmla="*/ 6339128 h 13929353"/>
              <a:gd name="connsiteX1412" fmla="*/ 2541460 w 11423591"/>
              <a:gd name="connsiteY1412" fmla="*/ 6346890 h 13929353"/>
              <a:gd name="connsiteX1413" fmla="*/ 2561709 w 11423591"/>
              <a:gd name="connsiteY1413" fmla="*/ 6301063 h 13929353"/>
              <a:gd name="connsiteX1414" fmla="*/ 2370160 w 11423591"/>
              <a:gd name="connsiteY1414" fmla="*/ 6739844 h 13929353"/>
              <a:gd name="connsiteX1415" fmla="*/ 2354671 w 11423591"/>
              <a:gd name="connsiteY1415" fmla="*/ 6719301 h 13929353"/>
              <a:gd name="connsiteX1416" fmla="*/ 2363555 w 11423591"/>
              <a:gd name="connsiteY1416" fmla="*/ 6748886 h 13929353"/>
              <a:gd name="connsiteX1417" fmla="*/ 2370160 w 11423591"/>
              <a:gd name="connsiteY1417" fmla="*/ 6739844 h 13929353"/>
              <a:gd name="connsiteX1418" fmla="*/ 2342060 w 11423591"/>
              <a:gd name="connsiteY1418" fmla="*/ 6804016 h 13929353"/>
              <a:gd name="connsiteX1419" fmla="*/ 2315304 w 11423591"/>
              <a:gd name="connsiteY1419" fmla="*/ 6792194 h 13929353"/>
              <a:gd name="connsiteX1420" fmla="*/ 2299725 w 11423591"/>
              <a:gd name="connsiteY1420" fmla="*/ 6725911 h 13929353"/>
              <a:gd name="connsiteX1421" fmla="*/ 2307413 w 11423591"/>
              <a:gd name="connsiteY1421" fmla="*/ 6790608 h 13929353"/>
              <a:gd name="connsiteX1422" fmla="*/ 2270941 w 11423591"/>
              <a:gd name="connsiteY1422" fmla="*/ 6716519 h 13929353"/>
              <a:gd name="connsiteX1423" fmla="*/ 2288964 w 11423591"/>
              <a:gd name="connsiteY1423" fmla="*/ 6784832 h 13929353"/>
              <a:gd name="connsiteX1424" fmla="*/ 2342060 w 11423591"/>
              <a:gd name="connsiteY1424" fmla="*/ 6804016 h 13929353"/>
              <a:gd name="connsiteX1425" fmla="*/ 2164259 w 11423591"/>
              <a:gd name="connsiteY1425" fmla="*/ 7216188 h 13929353"/>
              <a:gd name="connsiteX1426" fmla="*/ 2119883 w 11423591"/>
              <a:gd name="connsiteY1426" fmla="*/ 7180875 h 13929353"/>
              <a:gd name="connsiteX1427" fmla="*/ 2089297 w 11423591"/>
              <a:gd name="connsiteY1427" fmla="*/ 7242558 h 13929353"/>
              <a:gd name="connsiteX1428" fmla="*/ 2164259 w 11423591"/>
              <a:gd name="connsiteY1428" fmla="*/ 7216188 h 13929353"/>
              <a:gd name="connsiteX1429" fmla="*/ 1454082 w 11423591"/>
              <a:gd name="connsiteY1429" fmla="*/ 8825398 h 13929353"/>
              <a:gd name="connsiteX1430" fmla="*/ 1421025 w 11423591"/>
              <a:gd name="connsiteY1430" fmla="*/ 8891685 h 13929353"/>
              <a:gd name="connsiteX1431" fmla="*/ 1439960 w 11423591"/>
              <a:gd name="connsiteY1431" fmla="*/ 8816465 h 13929353"/>
              <a:gd name="connsiteX1432" fmla="*/ 1452120 w 11423591"/>
              <a:gd name="connsiteY1432" fmla="*/ 8714505 h 13929353"/>
              <a:gd name="connsiteX1433" fmla="*/ 1447923 w 11423591"/>
              <a:gd name="connsiteY1433" fmla="*/ 8629066 h 13929353"/>
              <a:gd name="connsiteX1434" fmla="*/ 1454082 w 11423591"/>
              <a:gd name="connsiteY1434" fmla="*/ 8825398 h 13929353"/>
              <a:gd name="connsiteX1435" fmla="*/ 2582033 w 11423591"/>
              <a:gd name="connsiteY1435" fmla="*/ 6277075 h 13929353"/>
              <a:gd name="connsiteX1436" fmla="*/ 2541578 w 11423591"/>
              <a:gd name="connsiteY1436" fmla="*/ 6231202 h 13929353"/>
              <a:gd name="connsiteX1437" fmla="*/ 2526440 w 11423591"/>
              <a:gd name="connsiteY1437" fmla="*/ 6249281 h 13929353"/>
              <a:gd name="connsiteX1438" fmla="*/ 2572972 w 11423591"/>
              <a:gd name="connsiteY1438" fmla="*/ 6291750 h 13929353"/>
              <a:gd name="connsiteX1439" fmla="*/ 2582033 w 11423591"/>
              <a:gd name="connsiteY1439" fmla="*/ 6277075 h 13929353"/>
              <a:gd name="connsiteX1440" fmla="*/ 815280 w 11423591"/>
              <a:gd name="connsiteY1440" fmla="*/ 10277170 h 13929353"/>
              <a:gd name="connsiteX1441" fmla="*/ 785230 w 11423591"/>
              <a:gd name="connsiteY1441" fmla="*/ 10259142 h 13929353"/>
              <a:gd name="connsiteX1442" fmla="*/ 823063 w 11423591"/>
              <a:gd name="connsiteY1442" fmla="*/ 10244499 h 13929353"/>
              <a:gd name="connsiteX1443" fmla="*/ 768937 w 11423591"/>
              <a:gd name="connsiteY1443" fmla="*/ 10235788 h 13929353"/>
              <a:gd name="connsiteX1444" fmla="*/ 817773 w 11423591"/>
              <a:gd name="connsiteY1444" fmla="*/ 10227432 h 13929353"/>
              <a:gd name="connsiteX1445" fmla="*/ 815932 w 11423591"/>
              <a:gd name="connsiteY1445" fmla="*/ 10213315 h 13929353"/>
              <a:gd name="connsiteX1446" fmla="*/ 754651 w 11423591"/>
              <a:gd name="connsiteY1446" fmla="*/ 10201442 h 13929353"/>
              <a:gd name="connsiteX1447" fmla="*/ 814304 w 11423591"/>
              <a:gd name="connsiteY1447" fmla="*/ 10195490 h 13929353"/>
              <a:gd name="connsiteX1448" fmla="*/ 777967 w 11423591"/>
              <a:gd name="connsiteY1448" fmla="*/ 10188463 h 13929353"/>
              <a:gd name="connsiteX1449" fmla="*/ 755972 w 11423591"/>
              <a:gd name="connsiteY1449" fmla="*/ 10180169 h 13929353"/>
              <a:gd name="connsiteX1450" fmla="*/ 593627 w 11423591"/>
              <a:gd name="connsiteY1450" fmla="*/ 10228174 h 13929353"/>
              <a:gd name="connsiteX1451" fmla="*/ 601303 w 11423591"/>
              <a:gd name="connsiteY1451" fmla="*/ 10266726 h 13929353"/>
              <a:gd name="connsiteX1452" fmla="*/ 815280 w 11423591"/>
              <a:gd name="connsiteY1452" fmla="*/ 10277170 h 13929353"/>
              <a:gd name="connsiteX1453" fmla="*/ 3059058 w 11423591"/>
              <a:gd name="connsiteY1453" fmla="*/ 5199948 h 13929353"/>
              <a:gd name="connsiteX1454" fmla="*/ 3046559 w 11423591"/>
              <a:gd name="connsiteY1454" fmla="*/ 5207751 h 13929353"/>
              <a:gd name="connsiteX1455" fmla="*/ 3059058 w 11423591"/>
              <a:gd name="connsiteY1455" fmla="*/ 5199948 h 13929353"/>
              <a:gd name="connsiteX1456" fmla="*/ 3149140 w 11423591"/>
              <a:gd name="connsiteY1456" fmla="*/ 4996071 h 13929353"/>
              <a:gd name="connsiteX1457" fmla="*/ 3133573 w 11423591"/>
              <a:gd name="connsiteY1457" fmla="*/ 4980626 h 13929353"/>
              <a:gd name="connsiteX1458" fmla="*/ 3149140 w 11423591"/>
              <a:gd name="connsiteY1458" fmla="*/ 4996071 h 13929353"/>
              <a:gd name="connsiteX1459" fmla="*/ 4342974 w 11423591"/>
              <a:gd name="connsiteY1459" fmla="*/ 2299561 h 13929353"/>
              <a:gd name="connsiteX1460" fmla="*/ 4324500 w 11423591"/>
              <a:gd name="connsiteY1460" fmla="*/ 2299848 h 13929353"/>
              <a:gd name="connsiteX1461" fmla="*/ 4333880 w 11423591"/>
              <a:gd name="connsiteY1461" fmla="*/ 2308941 h 13929353"/>
              <a:gd name="connsiteX1462" fmla="*/ 4942873 w 11423591"/>
              <a:gd name="connsiteY1462" fmla="*/ 941919 h 13929353"/>
              <a:gd name="connsiteX1463" fmla="*/ 4937381 w 11423591"/>
              <a:gd name="connsiteY1463" fmla="*/ 921864 h 13929353"/>
              <a:gd name="connsiteX1464" fmla="*/ 4942873 w 11423591"/>
              <a:gd name="connsiteY1464" fmla="*/ 941919 h 13929353"/>
              <a:gd name="connsiteX1465" fmla="*/ 2560290 w 11423591"/>
              <a:gd name="connsiteY1465" fmla="*/ 6336634 h 13929353"/>
              <a:gd name="connsiteX1466" fmla="*/ 2554308 w 11423591"/>
              <a:gd name="connsiteY1466" fmla="*/ 6333991 h 13929353"/>
              <a:gd name="connsiteX1467" fmla="*/ 2548850 w 11423591"/>
              <a:gd name="connsiteY1467" fmla="*/ 6346345 h 13929353"/>
              <a:gd name="connsiteX1468" fmla="*/ 2554832 w 11423591"/>
              <a:gd name="connsiteY1468" fmla="*/ 6348988 h 13929353"/>
              <a:gd name="connsiteX1469" fmla="*/ 1183889 w 11423591"/>
              <a:gd name="connsiteY1469" fmla="*/ 9453015 h 13929353"/>
              <a:gd name="connsiteX1470" fmla="*/ 1166469 w 11423591"/>
              <a:gd name="connsiteY1470" fmla="*/ 9435326 h 13929353"/>
              <a:gd name="connsiteX1471" fmla="*/ 1183889 w 11423591"/>
              <a:gd name="connsiteY1471" fmla="*/ 9453015 h 13929353"/>
              <a:gd name="connsiteX1472" fmla="*/ 3178266 w 11423591"/>
              <a:gd name="connsiteY1472" fmla="*/ 4942113 h 13929353"/>
              <a:gd name="connsiteX1473" fmla="*/ 3175356 w 11423591"/>
              <a:gd name="connsiteY1473" fmla="*/ 4936738 h 13929353"/>
              <a:gd name="connsiteX1474" fmla="*/ 3166023 w 11423591"/>
              <a:gd name="connsiteY1474" fmla="*/ 4937374 h 13929353"/>
              <a:gd name="connsiteX1475" fmla="*/ 3178266 w 11423591"/>
              <a:gd name="connsiteY1475" fmla="*/ 4942113 h 13929353"/>
              <a:gd name="connsiteX1476" fmla="*/ 4319001 w 11423591"/>
              <a:gd name="connsiteY1476" fmla="*/ 2362450 h 13929353"/>
              <a:gd name="connsiteX1477" fmla="*/ 4312263 w 11423591"/>
              <a:gd name="connsiteY1477" fmla="*/ 2324983 h 13929353"/>
              <a:gd name="connsiteX1478" fmla="*/ 4319001 w 11423591"/>
              <a:gd name="connsiteY1478" fmla="*/ 2362450 h 13929353"/>
              <a:gd name="connsiteX1479" fmla="*/ 3574108 w 11423591"/>
              <a:gd name="connsiteY1479" fmla="*/ 4048984 h 13929353"/>
              <a:gd name="connsiteX1480" fmla="*/ 3566078 w 11423591"/>
              <a:gd name="connsiteY1480" fmla="*/ 4010036 h 13929353"/>
              <a:gd name="connsiteX1481" fmla="*/ 3574108 w 11423591"/>
              <a:gd name="connsiteY1481" fmla="*/ 4048984 h 13929353"/>
              <a:gd name="connsiteX1482" fmla="*/ 2550073 w 11423591"/>
              <a:gd name="connsiteY1482" fmla="*/ 6375939 h 13929353"/>
              <a:gd name="connsiteX1483" fmla="*/ 2546732 w 11423591"/>
              <a:gd name="connsiteY1483" fmla="*/ 6367319 h 13929353"/>
              <a:gd name="connsiteX1484" fmla="*/ 2482070 w 11423591"/>
              <a:gd name="connsiteY1484" fmla="*/ 6349702 h 13929353"/>
              <a:gd name="connsiteX1485" fmla="*/ 2478869 w 11423591"/>
              <a:gd name="connsiteY1485" fmla="*/ 6380676 h 13929353"/>
              <a:gd name="connsiteX1486" fmla="*/ 2546023 w 11423591"/>
              <a:gd name="connsiteY1486" fmla="*/ 6385104 h 13929353"/>
              <a:gd name="connsiteX1487" fmla="*/ 5107281 w 11423591"/>
              <a:gd name="connsiteY1487" fmla="*/ 588958 h 13929353"/>
              <a:gd name="connsiteX1488" fmla="*/ 5119718 w 11423591"/>
              <a:gd name="connsiteY1488" fmla="*/ 557575 h 13929353"/>
              <a:gd name="connsiteX1489" fmla="*/ 5072443 w 11423591"/>
              <a:gd name="connsiteY1489" fmla="*/ 648394 h 13929353"/>
              <a:gd name="connsiteX1490" fmla="*/ 5087934 w 11423591"/>
              <a:gd name="connsiteY1490" fmla="*/ 616570 h 13929353"/>
              <a:gd name="connsiteX1491" fmla="*/ 5107281 w 11423591"/>
              <a:gd name="connsiteY1491" fmla="*/ 588958 h 13929353"/>
              <a:gd name="connsiteX1492" fmla="*/ 3443313 w 11423591"/>
              <a:gd name="connsiteY1492" fmla="*/ 4358948 h 13929353"/>
              <a:gd name="connsiteX1493" fmla="*/ 3173545 w 11423591"/>
              <a:gd name="connsiteY1493" fmla="*/ 4622370 h 13929353"/>
              <a:gd name="connsiteX1494" fmla="*/ 3106530 w 11423591"/>
              <a:gd name="connsiteY1494" fmla="*/ 4569542 h 13929353"/>
              <a:gd name="connsiteX1495" fmla="*/ 3057549 w 11423591"/>
              <a:gd name="connsiteY1495" fmla="*/ 4421350 h 13929353"/>
              <a:gd name="connsiteX1496" fmla="*/ 3125627 w 11423591"/>
              <a:gd name="connsiteY1496" fmla="*/ 4287669 h 13929353"/>
              <a:gd name="connsiteX1497" fmla="*/ 3294121 w 11423591"/>
              <a:gd name="connsiteY1497" fmla="*/ 4222618 h 13929353"/>
              <a:gd name="connsiteX1498" fmla="*/ 3443313 w 11423591"/>
              <a:gd name="connsiteY1498" fmla="*/ 4358948 h 13929353"/>
              <a:gd name="connsiteX1499" fmla="*/ 2408387 w 11423591"/>
              <a:gd name="connsiteY1499" fmla="*/ 6703593 h 13929353"/>
              <a:gd name="connsiteX1500" fmla="*/ 2386215 w 11423591"/>
              <a:gd name="connsiteY1500" fmla="*/ 6685719 h 13929353"/>
              <a:gd name="connsiteX1501" fmla="*/ 2389012 w 11423591"/>
              <a:gd name="connsiteY1501" fmla="*/ 6710715 h 13929353"/>
              <a:gd name="connsiteX1502" fmla="*/ 2408387 w 11423591"/>
              <a:gd name="connsiteY1502" fmla="*/ 6703593 h 13929353"/>
              <a:gd name="connsiteX1503" fmla="*/ 1391599 w 11423591"/>
              <a:gd name="connsiteY1503" fmla="*/ 9010457 h 13929353"/>
              <a:gd name="connsiteX1504" fmla="*/ 1302614 w 11423591"/>
              <a:gd name="connsiteY1504" fmla="*/ 8980183 h 13929353"/>
              <a:gd name="connsiteX1505" fmla="*/ 1391599 w 11423591"/>
              <a:gd name="connsiteY1505" fmla="*/ 9010457 h 13929353"/>
              <a:gd name="connsiteX1506" fmla="*/ 1395118 w 11423591"/>
              <a:gd name="connsiteY1506" fmla="*/ 9002493 h 13929353"/>
              <a:gd name="connsiteX1507" fmla="*/ 1374253 w 11423591"/>
              <a:gd name="connsiteY1507" fmla="*/ 8965668 h 13929353"/>
              <a:gd name="connsiteX1508" fmla="*/ 1395118 w 11423591"/>
              <a:gd name="connsiteY1508" fmla="*/ 9002493 h 13929353"/>
              <a:gd name="connsiteX1509" fmla="*/ 1755644 w 11423591"/>
              <a:gd name="connsiteY1509" fmla="*/ 8186533 h 13929353"/>
              <a:gd name="connsiteX1510" fmla="*/ 1716144 w 11423591"/>
              <a:gd name="connsiteY1510" fmla="*/ 8159561 h 13929353"/>
              <a:gd name="connsiteX1511" fmla="*/ 1755644 w 11423591"/>
              <a:gd name="connsiteY1511" fmla="*/ 8186533 h 13929353"/>
              <a:gd name="connsiteX1512" fmla="*/ 955286 w 11423591"/>
              <a:gd name="connsiteY1512" fmla="*/ 10001482 h 13929353"/>
              <a:gd name="connsiteX1513" fmla="*/ 926739 w 11423591"/>
              <a:gd name="connsiteY1513" fmla="*/ 10037924 h 13929353"/>
              <a:gd name="connsiteX1514" fmla="*/ 915307 w 11423591"/>
              <a:gd name="connsiteY1514" fmla="*/ 10031452 h 13929353"/>
              <a:gd name="connsiteX1515" fmla="*/ 971361 w 11423591"/>
              <a:gd name="connsiteY1515" fmla="*/ 9955261 h 13929353"/>
              <a:gd name="connsiteX1516" fmla="*/ 955286 w 11423591"/>
              <a:gd name="connsiteY1516" fmla="*/ 10001482 h 13929353"/>
              <a:gd name="connsiteX1517" fmla="*/ 3578131 w 11423591"/>
              <a:gd name="connsiteY1517" fmla="*/ 4066584 h 13929353"/>
              <a:gd name="connsiteX1518" fmla="*/ 3572204 w 11423591"/>
              <a:gd name="connsiteY1518" fmla="*/ 4062527 h 13929353"/>
              <a:gd name="connsiteX1519" fmla="*/ 3573249 w 11423591"/>
              <a:gd name="connsiteY1519" fmla="*/ 4072426 h 13929353"/>
              <a:gd name="connsiteX1520" fmla="*/ 3578131 w 11423591"/>
              <a:gd name="connsiteY1520" fmla="*/ 4066584 h 13929353"/>
              <a:gd name="connsiteX1521" fmla="*/ 4723970 w 11423591"/>
              <a:gd name="connsiteY1521" fmla="*/ 1474824 h 13929353"/>
              <a:gd name="connsiteX1522" fmla="*/ 4659561 w 11423591"/>
              <a:gd name="connsiteY1522" fmla="*/ 1408989 h 13929353"/>
              <a:gd name="connsiteX1523" fmla="*/ 4683664 w 11423591"/>
              <a:gd name="connsiteY1523" fmla="*/ 1515434 h 13929353"/>
              <a:gd name="connsiteX1524" fmla="*/ 4723970 w 11423591"/>
              <a:gd name="connsiteY1524" fmla="*/ 1474824 h 13929353"/>
              <a:gd name="connsiteX1525" fmla="*/ 4930873 w 11423591"/>
              <a:gd name="connsiteY1525" fmla="*/ 1006816 h 13929353"/>
              <a:gd name="connsiteX1526" fmla="*/ 4919006 w 11423591"/>
              <a:gd name="connsiteY1526" fmla="*/ 990631 h 13929353"/>
              <a:gd name="connsiteX1527" fmla="*/ 4930873 w 11423591"/>
              <a:gd name="connsiteY1527" fmla="*/ 1006816 h 13929353"/>
              <a:gd name="connsiteX1528" fmla="*/ 572317 w 11423591"/>
              <a:gd name="connsiteY1528" fmla="*/ 10879031 h 13929353"/>
              <a:gd name="connsiteX1529" fmla="*/ 501655 w 11423591"/>
              <a:gd name="connsiteY1529" fmla="*/ 10963736 h 13929353"/>
              <a:gd name="connsiteX1530" fmla="*/ 446862 w 11423591"/>
              <a:gd name="connsiteY1530" fmla="*/ 10893250 h 13929353"/>
              <a:gd name="connsiteX1531" fmla="*/ 506142 w 11423591"/>
              <a:gd name="connsiteY1531" fmla="*/ 10819260 h 13929353"/>
              <a:gd name="connsiteX1532" fmla="*/ 572317 w 11423591"/>
              <a:gd name="connsiteY1532" fmla="*/ 10879031 h 13929353"/>
              <a:gd name="connsiteX1533" fmla="*/ 5096634 w 11423591"/>
              <a:gd name="connsiteY1533" fmla="*/ 644462 h 13929353"/>
              <a:gd name="connsiteX1534" fmla="*/ 5093141 w 11423591"/>
              <a:gd name="connsiteY1534" fmla="*/ 636057 h 13929353"/>
              <a:gd name="connsiteX1535" fmla="*/ 5091264 w 11423591"/>
              <a:gd name="connsiteY1535" fmla="*/ 654323 h 13929353"/>
              <a:gd name="connsiteX1536" fmla="*/ 5096634 w 11423591"/>
              <a:gd name="connsiteY1536" fmla="*/ 644462 h 13929353"/>
              <a:gd name="connsiteX1537" fmla="*/ 5144657 w 11423591"/>
              <a:gd name="connsiteY1537" fmla="*/ 539952 h 13929353"/>
              <a:gd name="connsiteX1538" fmla="*/ 5139606 w 11423591"/>
              <a:gd name="connsiteY1538" fmla="*/ 536288 h 13929353"/>
              <a:gd name="connsiteX1539" fmla="*/ 5135541 w 11423591"/>
              <a:gd name="connsiteY1539" fmla="*/ 541175 h 13929353"/>
              <a:gd name="connsiteX1540" fmla="*/ 5140991 w 11423591"/>
              <a:gd name="connsiteY1540" fmla="*/ 545015 h 13929353"/>
              <a:gd name="connsiteX1541" fmla="*/ 5144657 w 11423591"/>
              <a:gd name="connsiteY1541" fmla="*/ 539952 h 13929353"/>
              <a:gd name="connsiteX1542" fmla="*/ 2279466 w 11423591"/>
              <a:gd name="connsiteY1542" fmla="*/ 7024991 h 13929353"/>
              <a:gd name="connsiteX1543" fmla="*/ 2276914 w 11423591"/>
              <a:gd name="connsiteY1543" fmla="*/ 7004841 h 13929353"/>
              <a:gd name="connsiteX1544" fmla="*/ 2279466 w 11423591"/>
              <a:gd name="connsiteY1544" fmla="*/ 7024991 h 13929353"/>
              <a:gd name="connsiteX1545" fmla="*/ 5062074 w 11423591"/>
              <a:gd name="connsiteY1545" fmla="*/ 731172 h 13929353"/>
              <a:gd name="connsiteX1546" fmla="*/ 5035365 w 11423591"/>
              <a:gd name="connsiteY1546" fmla="*/ 719371 h 13929353"/>
              <a:gd name="connsiteX1547" fmla="*/ 5056780 w 11423591"/>
              <a:gd name="connsiteY1547" fmla="*/ 743155 h 13929353"/>
              <a:gd name="connsiteX1548" fmla="*/ 5062074 w 11423591"/>
              <a:gd name="connsiteY1548" fmla="*/ 731172 h 13929353"/>
              <a:gd name="connsiteX1549" fmla="*/ 4898245 w 11423591"/>
              <a:gd name="connsiteY1549" fmla="*/ 1103402 h 13929353"/>
              <a:gd name="connsiteX1550" fmla="*/ 4880262 w 11423591"/>
              <a:gd name="connsiteY1550" fmla="*/ 1090222 h 13929353"/>
              <a:gd name="connsiteX1551" fmla="*/ 4898245 w 11423591"/>
              <a:gd name="connsiteY1551" fmla="*/ 1103402 h 13929353"/>
              <a:gd name="connsiteX1552" fmla="*/ 2567033 w 11423591"/>
              <a:gd name="connsiteY1552" fmla="*/ 6379622 h 13929353"/>
              <a:gd name="connsiteX1553" fmla="*/ 2555531 w 11423591"/>
              <a:gd name="connsiteY1553" fmla="*/ 6363585 h 13929353"/>
              <a:gd name="connsiteX1554" fmla="*/ 2567033 w 11423591"/>
              <a:gd name="connsiteY1554" fmla="*/ 6379622 h 13929353"/>
              <a:gd name="connsiteX1555" fmla="*/ 4996907 w 11423591"/>
              <a:gd name="connsiteY1555" fmla="*/ 882827 h 13929353"/>
              <a:gd name="connsiteX1556" fmla="*/ 4974883 w 11423591"/>
              <a:gd name="connsiteY1556" fmla="*/ 854490 h 13929353"/>
              <a:gd name="connsiteX1557" fmla="*/ 4991224 w 11423591"/>
              <a:gd name="connsiteY1557" fmla="*/ 890334 h 13929353"/>
              <a:gd name="connsiteX1558" fmla="*/ 4996907 w 11423591"/>
              <a:gd name="connsiteY1558" fmla="*/ 882827 h 13929353"/>
              <a:gd name="connsiteX1559" fmla="*/ 2199583 w 11423591"/>
              <a:gd name="connsiteY1559" fmla="*/ 7217042 h 13929353"/>
              <a:gd name="connsiteX1560" fmla="*/ 2170776 w 11423591"/>
              <a:gd name="connsiteY1560" fmla="*/ 7185277 h 13929353"/>
              <a:gd name="connsiteX1561" fmla="*/ 2163723 w 11423591"/>
              <a:gd name="connsiteY1561" fmla="*/ 7233561 h 13929353"/>
              <a:gd name="connsiteX1562" fmla="*/ 2199583 w 11423591"/>
              <a:gd name="connsiteY1562" fmla="*/ 7217042 h 13929353"/>
              <a:gd name="connsiteX1563" fmla="*/ 470700 w 11423591"/>
              <a:gd name="connsiteY1563" fmla="*/ 11131273 h 13929353"/>
              <a:gd name="connsiteX1564" fmla="*/ 448780 w 11423591"/>
              <a:gd name="connsiteY1564" fmla="*/ 11101616 h 13929353"/>
              <a:gd name="connsiteX1565" fmla="*/ 470700 w 11423591"/>
              <a:gd name="connsiteY1565" fmla="*/ 11131273 h 13929353"/>
              <a:gd name="connsiteX1566" fmla="*/ 5261469 w 11423591"/>
              <a:gd name="connsiteY1566" fmla="*/ 298274 h 13929353"/>
              <a:gd name="connsiteX1567" fmla="*/ 5253078 w 11423591"/>
              <a:gd name="connsiteY1567" fmla="*/ 288404 h 13929353"/>
              <a:gd name="connsiteX1568" fmla="*/ 5249409 w 11423591"/>
              <a:gd name="connsiteY1568" fmla="*/ 309534 h 13929353"/>
              <a:gd name="connsiteX1569" fmla="*/ 5261469 w 11423591"/>
              <a:gd name="connsiteY1569" fmla="*/ 298274 h 13929353"/>
              <a:gd name="connsiteX1570" fmla="*/ 4961975 w 11423591"/>
              <a:gd name="connsiteY1570" fmla="*/ 979901 h 13929353"/>
              <a:gd name="connsiteX1571" fmla="*/ 4919287 w 11423591"/>
              <a:gd name="connsiteY1571" fmla="*/ 951986 h 13929353"/>
              <a:gd name="connsiteX1572" fmla="*/ 4934563 w 11423591"/>
              <a:gd name="connsiteY1572" fmla="*/ 904419 h 13929353"/>
              <a:gd name="connsiteX1573" fmla="*/ 4966651 w 11423591"/>
              <a:gd name="connsiteY1573" fmla="*/ 935749 h 13929353"/>
              <a:gd name="connsiteX1574" fmla="*/ 4961975 w 11423591"/>
              <a:gd name="connsiteY1574" fmla="*/ 979901 h 13929353"/>
              <a:gd name="connsiteX1575" fmla="*/ 4377268 w 11423591"/>
              <a:gd name="connsiteY1575" fmla="*/ 2303278 h 13929353"/>
              <a:gd name="connsiteX1576" fmla="*/ 4378026 w 11423591"/>
              <a:gd name="connsiteY1576" fmla="*/ 2295937 h 13929353"/>
              <a:gd name="connsiteX1577" fmla="*/ 4355602 w 11423591"/>
              <a:gd name="connsiteY1577" fmla="*/ 2299673 h 13929353"/>
              <a:gd name="connsiteX1578" fmla="*/ 4377268 w 11423591"/>
              <a:gd name="connsiteY1578" fmla="*/ 2303278 h 13929353"/>
              <a:gd name="connsiteX1579" fmla="*/ 3180464 w 11423591"/>
              <a:gd name="connsiteY1579" fmla="*/ 5014671 h 13929353"/>
              <a:gd name="connsiteX1580" fmla="*/ 3155894 w 11423591"/>
              <a:gd name="connsiteY1580" fmla="*/ 4990489 h 13929353"/>
              <a:gd name="connsiteX1581" fmla="*/ 3180464 w 11423591"/>
              <a:gd name="connsiteY1581" fmla="*/ 5014671 h 13929353"/>
              <a:gd name="connsiteX1582" fmla="*/ 5222274 w 11423591"/>
              <a:gd name="connsiteY1582" fmla="*/ 393581 h 13929353"/>
              <a:gd name="connsiteX1583" fmla="*/ 5208516 w 11423591"/>
              <a:gd name="connsiteY1583" fmla="*/ 375515 h 13929353"/>
              <a:gd name="connsiteX1584" fmla="*/ 5200607 w 11423591"/>
              <a:gd name="connsiteY1584" fmla="*/ 385926 h 13929353"/>
              <a:gd name="connsiteX1585" fmla="*/ 5222274 w 11423591"/>
              <a:gd name="connsiteY1585" fmla="*/ 393581 h 13929353"/>
              <a:gd name="connsiteX1586" fmla="*/ 4399045 w 11423591"/>
              <a:gd name="connsiteY1586" fmla="*/ 2261119 h 13929353"/>
              <a:gd name="connsiteX1587" fmla="*/ 4423931 w 11423591"/>
              <a:gd name="connsiteY1587" fmla="*/ 2057770 h 13929353"/>
              <a:gd name="connsiteX1588" fmla="*/ 4161600 w 11423591"/>
              <a:gd name="connsiteY1588" fmla="*/ 2061858 h 13929353"/>
              <a:gd name="connsiteX1589" fmla="*/ 4051943 w 11423591"/>
              <a:gd name="connsiteY1589" fmla="*/ 2060480 h 13929353"/>
              <a:gd name="connsiteX1590" fmla="*/ 4018955 w 11423591"/>
              <a:gd name="connsiteY1590" fmla="*/ 2157693 h 13929353"/>
              <a:gd name="connsiteX1591" fmla="*/ 4027580 w 11423591"/>
              <a:gd name="connsiteY1591" fmla="*/ 2098122 h 13929353"/>
              <a:gd name="connsiteX1592" fmla="*/ 4140346 w 11423591"/>
              <a:gd name="connsiteY1592" fmla="*/ 2121316 h 13929353"/>
              <a:gd name="connsiteX1593" fmla="*/ 4142879 w 11423591"/>
              <a:gd name="connsiteY1593" fmla="*/ 2265096 h 13929353"/>
              <a:gd name="connsiteX1594" fmla="*/ 4177202 w 11423591"/>
              <a:gd name="connsiteY1594" fmla="*/ 2274110 h 13929353"/>
              <a:gd name="connsiteX1595" fmla="*/ 4209688 w 11423591"/>
              <a:gd name="connsiteY1595" fmla="*/ 2164279 h 13929353"/>
              <a:gd name="connsiteX1596" fmla="*/ 4223955 w 11423591"/>
              <a:gd name="connsiteY1596" fmla="*/ 2270305 h 13929353"/>
              <a:gd name="connsiteX1597" fmla="*/ 4237776 w 11423591"/>
              <a:gd name="connsiteY1597" fmla="*/ 2148444 h 13929353"/>
              <a:gd name="connsiteX1598" fmla="*/ 4249201 w 11423591"/>
              <a:gd name="connsiteY1598" fmla="*/ 2269913 h 13929353"/>
              <a:gd name="connsiteX1599" fmla="*/ 4267597 w 11423591"/>
              <a:gd name="connsiteY1599" fmla="*/ 2244682 h 13929353"/>
              <a:gd name="connsiteX1600" fmla="*/ 4279990 w 11423591"/>
              <a:gd name="connsiteY1600" fmla="*/ 2269435 h 13929353"/>
              <a:gd name="connsiteX1601" fmla="*/ 4295450 w 11423591"/>
              <a:gd name="connsiteY1601" fmla="*/ 2253489 h 13929353"/>
              <a:gd name="connsiteX1602" fmla="*/ 4305238 w 11423591"/>
              <a:gd name="connsiteY1602" fmla="*/ 2269043 h 13929353"/>
              <a:gd name="connsiteX1603" fmla="*/ 4339674 w 11423591"/>
              <a:gd name="connsiteY1603" fmla="*/ 2265429 h 13929353"/>
              <a:gd name="connsiteX1604" fmla="*/ 4332935 w 11423591"/>
              <a:gd name="connsiteY1604" fmla="*/ 2227961 h 13929353"/>
              <a:gd name="connsiteX1605" fmla="*/ 4341561 w 11423591"/>
              <a:gd name="connsiteY1605" fmla="*/ 2168390 h 13929353"/>
              <a:gd name="connsiteX1606" fmla="*/ 4368642 w 11423591"/>
              <a:gd name="connsiteY1606" fmla="*/ 2127319 h 13929353"/>
              <a:gd name="connsiteX1607" fmla="*/ 4348863 w 11423591"/>
              <a:gd name="connsiteY1607" fmla="*/ 2262206 h 13929353"/>
              <a:gd name="connsiteX1608" fmla="*/ 4399045 w 11423591"/>
              <a:gd name="connsiteY1608" fmla="*/ 2261119 h 13929353"/>
              <a:gd name="connsiteX1609" fmla="*/ 503187 w 11423591"/>
              <a:gd name="connsiteY1609" fmla="*/ 11081417 h 13929353"/>
              <a:gd name="connsiteX1610" fmla="*/ 478301 w 11423591"/>
              <a:gd name="connsiteY1610" fmla="*/ 11065206 h 13929353"/>
              <a:gd name="connsiteX1611" fmla="*/ 496510 w 11423591"/>
              <a:gd name="connsiteY1611" fmla="*/ 11091320 h 13929353"/>
              <a:gd name="connsiteX1612" fmla="*/ 503187 w 11423591"/>
              <a:gd name="connsiteY1612" fmla="*/ 11081417 h 13929353"/>
              <a:gd name="connsiteX1613" fmla="*/ 3563746 w 11423591"/>
              <a:gd name="connsiteY1613" fmla="*/ 4157840 h 13929353"/>
              <a:gd name="connsiteX1614" fmla="*/ 3558592 w 11423591"/>
              <a:gd name="connsiteY1614" fmla="*/ 4150864 h 13929353"/>
              <a:gd name="connsiteX1615" fmla="*/ 3563746 w 11423591"/>
              <a:gd name="connsiteY1615" fmla="*/ 4157840 h 13929353"/>
              <a:gd name="connsiteX1616" fmla="*/ 1423722 w 11423591"/>
              <a:gd name="connsiteY1616" fmla="*/ 9001328 h 13929353"/>
              <a:gd name="connsiteX1617" fmla="*/ 1410411 w 11423591"/>
              <a:gd name="connsiteY1617" fmla="*/ 9000206 h 13929353"/>
              <a:gd name="connsiteX1618" fmla="*/ 1412635 w 11423591"/>
              <a:gd name="connsiteY1618" fmla="*/ 9005949 h 13929353"/>
              <a:gd name="connsiteX1619" fmla="*/ 1423722 w 11423591"/>
              <a:gd name="connsiteY1619" fmla="*/ 9001328 h 13929353"/>
              <a:gd name="connsiteX1620" fmla="*/ 3166504 w 11423591"/>
              <a:gd name="connsiteY1620" fmla="*/ 5057047 h 13929353"/>
              <a:gd name="connsiteX1621" fmla="*/ 3150692 w 11423591"/>
              <a:gd name="connsiteY1621" fmla="*/ 5032453 h 13929353"/>
              <a:gd name="connsiteX1622" fmla="*/ 3166504 w 11423591"/>
              <a:gd name="connsiteY1622" fmla="*/ 5057047 h 13929353"/>
              <a:gd name="connsiteX1623" fmla="*/ 5015310 w 11423591"/>
              <a:gd name="connsiteY1623" fmla="*/ 873307 h 13929353"/>
              <a:gd name="connsiteX1624" fmla="*/ 4996180 w 11423591"/>
              <a:gd name="connsiteY1624" fmla="*/ 910176 h 13929353"/>
              <a:gd name="connsiteX1625" fmla="*/ 4978029 w 11423591"/>
              <a:gd name="connsiteY1625" fmla="*/ 829165 h 13929353"/>
              <a:gd name="connsiteX1626" fmla="*/ 5015310 w 11423591"/>
              <a:gd name="connsiteY1626" fmla="*/ 873307 h 13929353"/>
              <a:gd name="connsiteX1627" fmla="*/ 2786459 w 11423591"/>
              <a:gd name="connsiteY1627" fmla="*/ 5919537 h 13929353"/>
              <a:gd name="connsiteX1628" fmla="*/ 2772432 w 11423591"/>
              <a:gd name="connsiteY1628" fmla="*/ 5915722 h 13929353"/>
              <a:gd name="connsiteX1629" fmla="*/ 2786459 w 11423591"/>
              <a:gd name="connsiteY1629" fmla="*/ 5919537 h 13929353"/>
              <a:gd name="connsiteX1630" fmla="*/ 4359908 w 11423591"/>
              <a:gd name="connsiteY1630" fmla="*/ 2359043 h 13929353"/>
              <a:gd name="connsiteX1631" fmla="*/ 4337207 w 11423591"/>
              <a:gd name="connsiteY1631" fmla="*/ 2324904 h 13929353"/>
              <a:gd name="connsiteX1632" fmla="*/ 4347375 w 11423591"/>
              <a:gd name="connsiteY1632" fmla="*/ 2365089 h 13929353"/>
              <a:gd name="connsiteX1633" fmla="*/ 4359908 w 11423591"/>
              <a:gd name="connsiteY1633" fmla="*/ 2359043 h 13929353"/>
              <a:gd name="connsiteX1634" fmla="*/ 5039518 w 11423591"/>
              <a:gd name="connsiteY1634" fmla="*/ 828157 h 13929353"/>
              <a:gd name="connsiteX1635" fmla="*/ 4992228 w 11423591"/>
              <a:gd name="connsiteY1635" fmla="*/ 801002 h 13929353"/>
              <a:gd name="connsiteX1636" fmla="*/ 5011563 w 11423591"/>
              <a:gd name="connsiteY1636" fmla="*/ 747424 h 13929353"/>
              <a:gd name="connsiteX1637" fmla="*/ 5046976 w 11423591"/>
              <a:gd name="connsiteY1637" fmla="*/ 786186 h 13929353"/>
              <a:gd name="connsiteX1638" fmla="*/ 5039518 w 11423591"/>
              <a:gd name="connsiteY1638" fmla="*/ 828157 h 13929353"/>
              <a:gd name="connsiteX1639" fmla="*/ 4780534 w 11423591"/>
              <a:gd name="connsiteY1639" fmla="*/ 1414397 h 13929353"/>
              <a:gd name="connsiteX1640" fmla="*/ 4683610 w 11423591"/>
              <a:gd name="connsiteY1640" fmla="*/ 1388196 h 13929353"/>
              <a:gd name="connsiteX1641" fmla="*/ 4751286 w 11423591"/>
              <a:gd name="connsiteY1641" fmla="*/ 1455812 h 13929353"/>
              <a:gd name="connsiteX1642" fmla="*/ 4780534 w 11423591"/>
              <a:gd name="connsiteY1642" fmla="*/ 1414397 h 13929353"/>
              <a:gd name="connsiteX1643" fmla="*/ 2211152 w 11423591"/>
              <a:gd name="connsiteY1643" fmla="*/ 7230720 h 13929353"/>
              <a:gd name="connsiteX1644" fmla="*/ 2041787 w 11423591"/>
              <a:gd name="connsiteY1644" fmla="*/ 7268207 h 13929353"/>
              <a:gd name="connsiteX1645" fmla="*/ 2051452 w 11423591"/>
              <a:gd name="connsiteY1645" fmla="*/ 7221553 h 13929353"/>
              <a:gd name="connsiteX1646" fmla="*/ 2012582 w 11423591"/>
              <a:gd name="connsiteY1646" fmla="*/ 7236266 h 13929353"/>
              <a:gd name="connsiteX1647" fmla="*/ 1920354 w 11423591"/>
              <a:gd name="connsiteY1647" fmla="*/ 7113179 h 13929353"/>
              <a:gd name="connsiteX1648" fmla="*/ 2014963 w 11423591"/>
              <a:gd name="connsiteY1648" fmla="*/ 7016486 h 13929353"/>
              <a:gd name="connsiteX1649" fmla="*/ 2224050 w 11423591"/>
              <a:gd name="connsiteY1649" fmla="*/ 7186447 h 13929353"/>
              <a:gd name="connsiteX1650" fmla="*/ 2211152 w 11423591"/>
              <a:gd name="connsiteY1650" fmla="*/ 7230720 h 13929353"/>
              <a:gd name="connsiteX1651" fmla="*/ 1635340 w 11423591"/>
              <a:gd name="connsiteY1651" fmla="*/ 8534252 h 13929353"/>
              <a:gd name="connsiteX1652" fmla="*/ 1617008 w 11423591"/>
              <a:gd name="connsiteY1652" fmla="*/ 8554264 h 13929353"/>
              <a:gd name="connsiteX1653" fmla="*/ 1621544 w 11423591"/>
              <a:gd name="connsiteY1653" fmla="*/ 8520272 h 13929353"/>
              <a:gd name="connsiteX1654" fmla="*/ 1625165 w 11423591"/>
              <a:gd name="connsiteY1654" fmla="*/ 8493149 h 13929353"/>
              <a:gd name="connsiteX1655" fmla="*/ 1649619 w 11423591"/>
              <a:gd name="connsiteY1655" fmla="*/ 8311854 h 13929353"/>
              <a:gd name="connsiteX1656" fmla="*/ 1641823 w 11423591"/>
              <a:gd name="connsiteY1656" fmla="*/ 8256472 h 13929353"/>
              <a:gd name="connsiteX1657" fmla="*/ 1673024 w 11423591"/>
              <a:gd name="connsiteY1657" fmla="*/ 8364125 h 13929353"/>
              <a:gd name="connsiteX1658" fmla="*/ 1654380 w 11423591"/>
              <a:gd name="connsiteY1658" fmla="*/ 8449276 h 13929353"/>
              <a:gd name="connsiteX1659" fmla="*/ 1644879 w 11423591"/>
              <a:gd name="connsiteY1659" fmla="*/ 8495346 h 13929353"/>
              <a:gd name="connsiteX1660" fmla="*/ 1636992 w 11423591"/>
              <a:gd name="connsiteY1660" fmla="*/ 8527514 h 13929353"/>
              <a:gd name="connsiteX1661" fmla="*/ 4806291 w 11423591"/>
              <a:gd name="connsiteY1661" fmla="*/ 1359873 h 13929353"/>
              <a:gd name="connsiteX1662" fmla="*/ 4812662 w 11423591"/>
              <a:gd name="connsiteY1662" fmla="*/ 1320382 h 13929353"/>
              <a:gd name="connsiteX1663" fmla="*/ 4734094 w 11423591"/>
              <a:gd name="connsiteY1663" fmla="*/ 1352032 h 13929353"/>
              <a:gd name="connsiteX1664" fmla="*/ 4717507 w 11423591"/>
              <a:gd name="connsiteY1664" fmla="*/ 1372133 h 13929353"/>
              <a:gd name="connsiteX1665" fmla="*/ 4787264 w 11423591"/>
              <a:gd name="connsiteY1665" fmla="*/ 1398210 h 13929353"/>
              <a:gd name="connsiteX1666" fmla="*/ 4806291 w 11423591"/>
              <a:gd name="connsiteY1666" fmla="*/ 1359873 h 13929353"/>
              <a:gd name="connsiteX1667" fmla="*/ 5164106 w 11423591"/>
              <a:gd name="connsiteY1667" fmla="*/ 550932 h 13929353"/>
              <a:gd name="connsiteX1668" fmla="*/ 5113570 w 11423591"/>
              <a:gd name="connsiteY1668" fmla="*/ 651289 h 13929353"/>
              <a:gd name="connsiteX1669" fmla="*/ 5064425 w 11423591"/>
              <a:gd name="connsiteY1669" fmla="*/ 764673 h 13929353"/>
              <a:gd name="connsiteX1670" fmla="*/ 5018915 w 11423591"/>
              <a:gd name="connsiteY1670" fmla="*/ 730721 h 13929353"/>
              <a:gd name="connsiteX1671" fmla="*/ 5046628 w 11423591"/>
              <a:gd name="connsiteY1671" fmla="*/ 672313 h 13929353"/>
              <a:gd name="connsiteX1672" fmla="*/ 5070923 w 11423591"/>
              <a:gd name="connsiteY1672" fmla="*/ 607622 h 13929353"/>
              <a:gd name="connsiteX1673" fmla="*/ 5130981 w 11423591"/>
              <a:gd name="connsiteY1673" fmla="*/ 510517 h 13929353"/>
              <a:gd name="connsiteX1674" fmla="*/ 5164106 w 11423591"/>
              <a:gd name="connsiteY1674" fmla="*/ 550932 h 13929353"/>
              <a:gd name="connsiteX1675" fmla="*/ 2581327 w 11423591"/>
              <a:gd name="connsiteY1675" fmla="*/ 6396892 h 13929353"/>
              <a:gd name="connsiteX1676" fmla="*/ 2574947 w 11423591"/>
              <a:gd name="connsiteY1676" fmla="*/ 6394073 h 13929353"/>
              <a:gd name="connsiteX1677" fmla="*/ 2570897 w 11423591"/>
              <a:gd name="connsiteY1677" fmla="*/ 6403239 h 13929353"/>
              <a:gd name="connsiteX1678" fmla="*/ 2577277 w 11423591"/>
              <a:gd name="connsiteY1678" fmla="*/ 6406058 h 13929353"/>
              <a:gd name="connsiteX1679" fmla="*/ 3059539 w 11423591"/>
              <a:gd name="connsiteY1679" fmla="*/ 5319620 h 13929353"/>
              <a:gd name="connsiteX1680" fmla="*/ 3040407 w 11423591"/>
              <a:gd name="connsiteY1680" fmla="*/ 5311167 h 13929353"/>
              <a:gd name="connsiteX1681" fmla="*/ 3054437 w 11423591"/>
              <a:gd name="connsiteY1681" fmla="*/ 5331167 h 13929353"/>
              <a:gd name="connsiteX1682" fmla="*/ 1790631 w 11423591"/>
              <a:gd name="connsiteY1682" fmla="*/ 8192473 h 13929353"/>
              <a:gd name="connsiteX1683" fmla="*/ 1740699 w 11423591"/>
              <a:gd name="connsiteY1683" fmla="*/ 8147088 h 13929353"/>
              <a:gd name="connsiteX1684" fmla="*/ 1790631 w 11423591"/>
              <a:gd name="connsiteY1684" fmla="*/ 8192473 h 13929353"/>
              <a:gd name="connsiteX1685" fmla="*/ 3219843 w 11423591"/>
              <a:gd name="connsiteY1685" fmla="*/ 4965440 h 13929353"/>
              <a:gd name="connsiteX1686" fmla="*/ 3208018 w 11423591"/>
              <a:gd name="connsiteY1686" fmla="*/ 4942603 h 13929353"/>
              <a:gd name="connsiteX1687" fmla="*/ 3219843 w 11423591"/>
              <a:gd name="connsiteY1687" fmla="*/ 4965440 h 13929353"/>
              <a:gd name="connsiteX1688" fmla="*/ 5195265 w 11423591"/>
              <a:gd name="connsiteY1688" fmla="*/ 495575 h 13929353"/>
              <a:gd name="connsiteX1689" fmla="*/ 5181872 w 11423591"/>
              <a:gd name="connsiteY1689" fmla="*/ 524134 h 13929353"/>
              <a:gd name="connsiteX1690" fmla="*/ 5145616 w 11423591"/>
              <a:gd name="connsiteY1690" fmla="*/ 477888 h 13929353"/>
              <a:gd name="connsiteX1691" fmla="*/ 5164594 w 11423591"/>
              <a:gd name="connsiteY1691" fmla="*/ 441406 h 13929353"/>
              <a:gd name="connsiteX1692" fmla="*/ 5201032 w 11423591"/>
              <a:gd name="connsiteY1692" fmla="*/ 472147 h 13929353"/>
              <a:gd name="connsiteX1693" fmla="*/ 5195265 w 11423591"/>
              <a:gd name="connsiteY1693" fmla="*/ 495575 h 13929353"/>
              <a:gd name="connsiteX1694" fmla="*/ 662996 w 11423591"/>
              <a:gd name="connsiteY1694" fmla="*/ 10754102 h 13929353"/>
              <a:gd name="connsiteX1695" fmla="*/ 635704 w 11423591"/>
              <a:gd name="connsiteY1695" fmla="*/ 10712714 h 13929353"/>
              <a:gd name="connsiteX1696" fmla="*/ 609901 w 11423591"/>
              <a:gd name="connsiteY1696" fmla="*/ 10745296 h 13929353"/>
              <a:gd name="connsiteX1697" fmla="*/ 646700 w 11423591"/>
              <a:gd name="connsiteY1697" fmla="*/ 10738381 h 13929353"/>
              <a:gd name="connsiteX1698" fmla="*/ 650096 w 11423591"/>
              <a:gd name="connsiteY1698" fmla="*/ 10771569 h 13929353"/>
              <a:gd name="connsiteX1699" fmla="*/ 662996 w 11423591"/>
              <a:gd name="connsiteY1699" fmla="*/ 10754102 h 13929353"/>
              <a:gd name="connsiteX1700" fmla="*/ 425218 w 11423591"/>
              <a:gd name="connsiteY1700" fmla="*/ 11302949 h 13929353"/>
              <a:gd name="connsiteX1701" fmla="*/ 392341 w 11423591"/>
              <a:gd name="connsiteY1701" fmla="*/ 11254613 h 13929353"/>
              <a:gd name="connsiteX1702" fmla="*/ 425218 w 11423591"/>
              <a:gd name="connsiteY1702" fmla="*/ 11302949 h 13929353"/>
              <a:gd name="connsiteX1703" fmla="*/ 2406251 w 11423591"/>
              <a:gd name="connsiteY1703" fmla="*/ 6824470 h 13929353"/>
              <a:gd name="connsiteX1704" fmla="*/ 2407565 w 11423591"/>
              <a:gd name="connsiteY1704" fmla="*/ 6801596 h 13929353"/>
              <a:gd name="connsiteX1705" fmla="*/ 2383893 w 11423591"/>
              <a:gd name="connsiteY1705" fmla="*/ 6796839 h 13929353"/>
              <a:gd name="connsiteX1706" fmla="*/ 2401083 w 11423591"/>
              <a:gd name="connsiteY1706" fmla="*/ 6832470 h 13929353"/>
              <a:gd name="connsiteX1707" fmla="*/ 2406251 w 11423591"/>
              <a:gd name="connsiteY1707" fmla="*/ 6824470 h 13929353"/>
              <a:gd name="connsiteX1708" fmla="*/ 4761431 w 11423591"/>
              <a:gd name="connsiteY1708" fmla="*/ 1494844 h 13929353"/>
              <a:gd name="connsiteX1709" fmla="*/ 4746738 w 11423591"/>
              <a:gd name="connsiteY1709" fmla="*/ 1484510 h 13929353"/>
              <a:gd name="connsiteX1710" fmla="*/ 4761431 w 11423591"/>
              <a:gd name="connsiteY1710" fmla="*/ 1494844 h 13929353"/>
              <a:gd name="connsiteX1711" fmla="*/ 5227730 w 11423591"/>
              <a:gd name="connsiteY1711" fmla="*/ 449694 h 13929353"/>
              <a:gd name="connsiteX1712" fmla="*/ 5217026 w 11423591"/>
              <a:gd name="connsiteY1712" fmla="*/ 453595 h 13929353"/>
              <a:gd name="connsiteX1713" fmla="*/ 5179759 w 11423591"/>
              <a:gd name="connsiteY1713" fmla="*/ 397811 h 13929353"/>
              <a:gd name="connsiteX1714" fmla="*/ 5207479 w 11423591"/>
              <a:gd name="connsiteY1714" fmla="*/ 355398 h 13929353"/>
              <a:gd name="connsiteX1715" fmla="*/ 5245401 w 11423591"/>
              <a:gd name="connsiteY1715" fmla="*/ 399004 h 13929353"/>
              <a:gd name="connsiteX1716" fmla="*/ 5232106 w 11423591"/>
              <a:gd name="connsiteY1716" fmla="*/ 401282 h 13929353"/>
              <a:gd name="connsiteX1717" fmla="*/ 5227730 w 11423591"/>
              <a:gd name="connsiteY1717" fmla="*/ 449694 h 13929353"/>
              <a:gd name="connsiteX1718" fmla="*/ 4917387 w 11423591"/>
              <a:gd name="connsiteY1718" fmla="*/ 1157067 h 13929353"/>
              <a:gd name="connsiteX1719" fmla="*/ 4899988 w 11423591"/>
              <a:gd name="connsiteY1719" fmla="*/ 1147952 h 13929353"/>
              <a:gd name="connsiteX1720" fmla="*/ 4917387 w 11423591"/>
              <a:gd name="connsiteY1720" fmla="*/ 1157067 h 13929353"/>
              <a:gd name="connsiteX1721" fmla="*/ 2429384 w 11423591"/>
              <a:gd name="connsiteY1721" fmla="*/ 6796505 h 13929353"/>
              <a:gd name="connsiteX1722" fmla="*/ 2397782 w 11423591"/>
              <a:gd name="connsiteY1722" fmla="*/ 6722193 h 13929353"/>
              <a:gd name="connsiteX1723" fmla="*/ 2362870 w 11423591"/>
              <a:gd name="connsiteY1723" fmla="*/ 6766641 h 13929353"/>
              <a:gd name="connsiteX1724" fmla="*/ 2429384 w 11423591"/>
              <a:gd name="connsiteY1724" fmla="*/ 6796505 h 13929353"/>
              <a:gd name="connsiteX1725" fmla="*/ 5266056 w 11423591"/>
              <a:gd name="connsiteY1725" fmla="*/ 376611 h 13929353"/>
              <a:gd name="connsiteX1726" fmla="*/ 5225021 w 11423591"/>
              <a:gd name="connsiteY1726" fmla="*/ 326250 h 13929353"/>
              <a:gd name="connsiteX1727" fmla="*/ 5252534 w 11423591"/>
              <a:gd name="connsiteY1727" fmla="*/ 268257 h 13929353"/>
              <a:gd name="connsiteX1728" fmla="*/ 5287944 w 11423591"/>
              <a:gd name="connsiteY1728" fmla="*/ 309971 h 13929353"/>
              <a:gd name="connsiteX1729" fmla="*/ 5271307 w 11423591"/>
              <a:gd name="connsiteY1729" fmla="*/ 305938 h 13929353"/>
              <a:gd name="connsiteX1730" fmla="*/ 5278475 w 11423591"/>
              <a:gd name="connsiteY1730" fmla="*/ 322851 h 13929353"/>
              <a:gd name="connsiteX1731" fmla="*/ 5266056 w 11423591"/>
              <a:gd name="connsiteY1731" fmla="*/ 376611 h 13929353"/>
              <a:gd name="connsiteX1732" fmla="*/ 4005797 w 11423591"/>
              <a:gd name="connsiteY1732" fmla="*/ 3231129 h 13929353"/>
              <a:gd name="connsiteX1733" fmla="*/ 3998692 w 11423591"/>
              <a:gd name="connsiteY1733" fmla="*/ 3205138 h 13929353"/>
              <a:gd name="connsiteX1734" fmla="*/ 3996061 w 11423591"/>
              <a:gd name="connsiteY1734" fmla="*/ 3231589 h 13929353"/>
              <a:gd name="connsiteX1735" fmla="*/ 4005797 w 11423591"/>
              <a:gd name="connsiteY1735" fmla="*/ 3231129 h 13929353"/>
              <a:gd name="connsiteX1736" fmla="*/ 1454550 w 11423591"/>
              <a:gd name="connsiteY1736" fmla="*/ 9005905 h 13929353"/>
              <a:gd name="connsiteX1737" fmla="*/ 1424311 w 11423591"/>
              <a:gd name="connsiteY1737" fmla="*/ 8968746 h 13929353"/>
              <a:gd name="connsiteX1738" fmla="*/ 1449447 w 11423591"/>
              <a:gd name="connsiteY1738" fmla="*/ 9017454 h 13929353"/>
              <a:gd name="connsiteX1739" fmla="*/ 1810150 w 11423591"/>
              <a:gd name="connsiteY1739" fmla="*/ 8201097 h 13929353"/>
              <a:gd name="connsiteX1740" fmla="*/ 1775288 w 11423591"/>
              <a:gd name="connsiteY1740" fmla="*/ 8152852 h 13929353"/>
              <a:gd name="connsiteX1741" fmla="*/ 1810150 w 11423591"/>
              <a:gd name="connsiteY1741" fmla="*/ 8201097 h 13929353"/>
              <a:gd name="connsiteX1742" fmla="*/ 541279 w 11423591"/>
              <a:gd name="connsiteY1742" fmla="*/ 11076865 h 13929353"/>
              <a:gd name="connsiteX1743" fmla="*/ 470637 w 11423591"/>
              <a:gd name="connsiteY1743" fmla="*/ 11168335 h 13929353"/>
              <a:gd name="connsiteX1744" fmla="*/ 415027 w 11423591"/>
              <a:gd name="connsiteY1744" fmla="*/ 11112855 h 13929353"/>
              <a:gd name="connsiteX1745" fmla="*/ 481902 w 11423591"/>
              <a:gd name="connsiteY1745" fmla="*/ 11032083 h 13929353"/>
              <a:gd name="connsiteX1746" fmla="*/ 541279 w 11423591"/>
              <a:gd name="connsiteY1746" fmla="*/ 11076865 h 13929353"/>
              <a:gd name="connsiteX1747" fmla="*/ 4969388 w 11423591"/>
              <a:gd name="connsiteY1747" fmla="*/ 1055230 h 13929353"/>
              <a:gd name="connsiteX1748" fmla="*/ 4964589 w 11423591"/>
              <a:gd name="connsiteY1748" fmla="*/ 1040266 h 13929353"/>
              <a:gd name="connsiteX1749" fmla="*/ 4969388 w 11423591"/>
              <a:gd name="connsiteY1749" fmla="*/ 1055230 h 13929353"/>
              <a:gd name="connsiteX1750" fmla="*/ 4929344 w 11423591"/>
              <a:gd name="connsiteY1750" fmla="*/ 1146170 h 13929353"/>
              <a:gd name="connsiteX1751" fmla="*/ 4885890 w 11423591"/>
              <a:gd name="connsiteY1751" fmla="*/ 1114122 h 13929353"/>
              <a:gd name="connsiteX1752" fmla="*/ 4881011 w 11423591"/>
              <a:gd name="connsiteY1752" fmla="*/ 1126243 h 13929353"/>
              <a:gd name="connsiteX1753" fmla="*/ 4868310 w 11423591"/>
              <a:gd name="connsiteY1753" fmla="*/ 1084941 h 13929353"/>
              <a:gd name="connsiteX1754" fmla="*/ 4825664 w 11423591"/>
              <a:gd name="connsiteY1754" fmla="*/ 1057532 h 13929353"/>
              <a:gd name="connsiteX1755" fmla="*/ 4856762 w 11423591"/>
              <a:gd name="connsiteY1755" fmla="*/ 1100301 h 13929353"/>
              <a:gd name="connsiteX1756" fmla="*/ 4884839 w 11423591"/>
              <a:gd name="connsiteY1756" fmla="*/ 1136976 h 13929353"/>
              <a:gd name="connsiteX1757" fmla="*/ 4923658 w 11423591"/>
              <a:gd name="connsiteY1757" fmla="*/ 1153651 h 13929353"/>
              <a:gd name="connsiteX1758" fmla="*/ 4929344 w 11423591"/>
              <a:gd name="connsiteY1758" fmla="*/ 1146170 h 13929353"/>
              <a:gd name="connsiteX1759" fmla="*/ 3245088 w 11423591"/>
              <a:gd name="connsiteY1759" fmla="*/ 4958982 h 13929353"/>
              <a:gd name="connsiteX1760" fmla="*/ 3228758 w 11423591"/>
              <a:gd name="connsiteY1760" fmla="*/ 4956046 h 13929353"/>
              <a:gd name="connsiteX1761" fmla="*/ 3245088 w 11423591"/>
              <a:gd name="connsiteY1761" fmla="*/ 4958982 h 13929353"/>
              <a:gd name="connsiteX1762" fmla="*/ 2796869 w 11423591"/>
              <a:gd name="connsiteY1762" fmla="*/ 5978954 h 13929353"/>
              <a:gd name="connsiteX1763" fmla="*/ 2779273 w 11423591"/>
              <a:gd name="connsiteY1763" fmla="*/ 5932569 h 13929353"/>
              <a:gd name="connsiteX1764" fmla="*/ 2796869 w 11423591"/>
              <a:gd name="connsiteY1764" fmla="*/ 5978954 h 13929353"/>
              <a:gd name="connsiteX1765" fmla="*/ 5078067 w 11423591"/>
              <a:gd name="connsiteY1765" fmla="*/ 816989 h 13929353"/>
              <a:gd name="connsiteX1766" fmla="*/ 5074476 w 11423591"/>
              <a:gd name="connsiteY1766" fmla="*/ 807049 h 13929353"/>
              <a:gd name="connsiteX1767" fmla="*/ 5067125 w 11423591"/>
              <a:gd name="connsiteY1767" fmla="*/ 817263 h 13929353"/>
              <a:gd name="connsiteX1768" fmla="*/ 5078067 w 11423591"/>
              <a:gd name="connsiteY1768" fmla="*/ 816989 h 13929353"/>
              <a:gd name="connsiteX1769" fmla="*/ 3204912 w 11423591"/>
              <a:gd name="connsiteY1769" fmla="*/ 5060691 h 13929353"/>
              <a:gd name="connsiteX1770" fmla="*/ 3182867 w 11423591"/>
              <a:gd name="connsiteY1770" fmla="*/ 5020014 h 13929353"/>
              <a:gd name="connsiteX1771" fmla="*/ 3204912 w 11423591"/>
              <a:gd name="connsiteY1771" fmla="*/ 5060691 h 13929353"/>
              <a:gd name="connsiteX1772" fmla="*/ 4661920 w 11423591"/>
              <a:gd name="connsiteY1772" fmla="*/ 1764615 h 13929353"/>
              <a:gd name="connsiteX1773" fmla="*/ 4637586 w 11423591"/>
              <a:gd name="connsiteY1773" fmla="*/ 1785079 h 13929353"/>
              <a:gd name="connsiteX1774" fmla="*/ 4661920 w 11423591"/>
              <a:gd name="connsiteY1774" fmla="*/ 1764615 h 13929353"/>
              <a:gd name="connsiteX1775" fmla="*/ 5048989 w 11423591"/>
              <a:gd name="connsiteY1775" fmla="*/ 893530 h 13929353"/>
              <a:gd name="connsiteX1776" fmla="*/ 5034684 w 11423591"/>
              <a:gd name="connsiteY1776" fmla="*/ 882460 h 13929353"/>
              <a:gd name="connsiteX1777" fmla="*/ 5045917 w 11423591"/>
              <a:gd name="connsiteY1777" fmla="*/ 899314 h 13929353"/>
              <a:gd name="connsiteX1778" fmla="*/ 5048989 w 11423591"/>
              <a:gd name="connsiteY1778" fmla="*/ 893530 h 13929353"/>
              <a:gd name="connsiteX1779" fmla="*/ 2658645 w 11423591"/>
              <a:gd name="connsiteY1779" fmla="*/ 6303884 h 13929353"/>
              <a:gd name="connsiteX1780" fmla="*/ 2610519 w 11423591"/>
              <a:gd name="connsiteY1780" fmla="*/ 6297386 h 13929353"/>
              <a:gd name="connsiteX1781" fmla="*/ 2658645 w 11423591"/>
              <a:gd name="connsiteY1781" fmla="*/ 6303884 h 13929353"/>
              <a:gd name="connsiteX1782" fmla="*/ 1518314 w 11423591"/>
              <a:gd name="connsiteY1782" fmla="*/ 8884851 h 13929353"/>
              <a:gd name="connsiteX1783" fmla="*/ 1478156 w 11423591"/>
              <a:gd name="connsiteY1783" fmla="*/ 8931618 h 13929353"/>
              <a:gd name="connsiteX1784" fmla="*/ 1512604 w 11423591"/>
              <a:gd name="connsiteY1784" fmla="*/ 8853653 h 13929353"/>
              <a:gd name="connsiteX1785" fmla="*/ 1521093 w 11423591"/>
              <a:gd name="connsiteY1785" fmla="*/ 8642504 h 13929353"/>
              <a:gd name="connsiteX1786" fmla="*/ 1543648 w 11423591"/>
              <a:gd name="connsiteY1786" fmla="*/ 8708571 h 13929353"/>
              <a:gd name="connsiteX1787" fmla="*/ 1518314 w 11423591"/>
              <a:gd name="connsiteY1787" fmla="*/ 8884851 h 13929353"/>
              <a:gd name="connsiteX1788" fmla="*/ 3201591 w 11423591"/>
              <a:gd name="connsiteY1788" fmla="*/ 5076834 h 13929353"/>
              <a:gd name="connsiteX1789" fmla="*/ 3152727 w 11423591"/>
              <a:gd name="connsiteY1789" fmla="*/ 4997656 h 13929353"/>
              <a:gd name="connsiteX1790" fmla="*/ 3173954 w 11423591"/>
              <a:gd name="connsiteY1790" fmla="*/ 5029404 h 13929353"/>
              <a:gd name="connsiteX1791" fmla="*/ 3201591 w 11423591"/>
              <a:gd name="connsiteY1791" fmla="*/ 5076834 h 13929353"/>
              <a:gd name="connsiteX1792" fmla="*/ 5119042 w 11423591"/>
              <a:gd name="connsiteY1792" fmla="*/ 741676 h 13929353"/>
              <a:gd name="connsiteX1793" fmla="*/ 5110134 w 11423591"/>
              <a:gd name="connsiteY1793" fmla="*/ 754367 h 13929353"/>
              <a:gd name="connsiteX1794" fmla="*/ 5119042 w 11423591"/>
              <a:gd name="connsiteY1794" fmla="*/ 741676 h 13929353"/>
              <a:gd name="connsiteX1795" fmla="*/ 701933 w 11423591"/>
              <a:gd name="connsiteY1795" fmla="*/ 10742450 h 13929353"/>
              <a:gd name="connsiteX1796" fmla="*/ 631600 w 11423591"/>
              <a:gd name="connsiteY1796" fmla="*/ 10833866 h 13929353"/>
              <a:gd name="connsiteX1797" fmla="*/ 565488 w 11423591"/>
              <a:gd name="connsiteY1797" fmla="*/ 10767292 h 13929353"/>
              <a:gd name="connsiteX1798" fmla="*/ 635807 w 11423591"/>
              <a:gd name="connsiteY1798" fmla="*/ 10683437 h 13929353"/>
              <a:gd name="connsiteX1799" fmla="*/ 701933 w 11423591"/>
              <a:gd name="connsiteY1799" fmla="*/ 10742450 h 13929353"/>
              <a:gd name="connsiteX1800" fmla="*/ 3197308 w 11423591"/>
              <a:gd name="connsiteY1800" fmla="*/ 5097310 h 13929353"/>
              <a:gd name="connsiteX1801" fmla="*/ 3119337 w 11423591"/>
              <a:gd name="connsiteY1801" fmla="*/ 5053817 h 13929353"/>
              <a:gd name="connsiteX1802" fmla="*/ 3102883 w 11423591"/>
              <a:gd name="connsiteY1802" fmla="*/ 5019894 h 13929353"/>
              <a:gd name="connsiteX1803" fmla="*/ 3017064 w 11423591"/>
              <a:gd name="connsiteY1803" fmla="*/ 5003868 h 13929353"/>
              <a:gd name="connsiteX1804" fmla="*/ 2990786 w 11423591"/>
              <a:gd name="connsiteY1804" fmla="*/ 5143130 h 13929353"/>
              <a:gd name="connsiteX1805" fmla="*/ 3030923 w 11423591"/>
              <a:gd name="connsiteY1805" fmla="*/ 5182756 h 13929353"/>
              <a:gd name="connsiteX1806" fmla="*/ 3155182 w 11423591"/>
              <a:gd name="connsiteY1806" fmla="*/ 5162461 h 13929353"/>
              <a:gd name="connsiteX1807" fmla="*/ 3197308 w 11423591"/>
              <a:gd name="connsiteY1807" fmla="*/ 5097310 h 13929353"/>
              <a:gd name="connsiteX1808" fmla="*/ 3226866 w 11423591"/>
              <a:gd name="connsiteY1808" fmla="*/ 5030413 h 13929353"/>
              <a:gd name="connsiteX1809" fmla="*/ 3195886 w 11423591"/>
              <a:gd name="connsiteY1809" fmla="*/ 4990549 h 13929353"/>
              <a:gd name="connsiteX1810" fmla="*/ 3226866 w 11423591"/>
              <a:gd name="connsiteY1810" fmla="*/ 5030413 h 13929353"/>
              <a:gd name="connsiteX1811" fmla="*/ 5013525 w 11423591"/>
              <a:gd name="connsiteY1811" fmla="*/ 989323 h 13929353"/>
              <a:gd name="connsiteX1812" fmla="*/ 4991824 w 11423591"/>
              <a:gd name="connsiteY1812" fmla="*/ 965494 h 13929353"/>
              <a:gd name="connsiteX1813" fmla="*/ 4982307 w 11423591"/>
              <a:gd name="connsiteY1813" fmla="*/ 993566 h 13929353"/>
              <a:gd name="connsiteX1814" fmla="*/ 4993701 w 11423591"/>
              <a:gd name="connsiteY1814" fmla="*/ 978665 h 13929353"/>
              <a:gd name="connsiteX1815" fmla="*/ 5007827 w 11423591"/>
              <a:gd name="connsiteY1815" fmla="*/ 996773 h 13929353"/>
              <a:gd name="connsiteX1816" fmla="*/ 5013525 w 11423591"/>
              <a:gd name="connsiteY1816" fmla="*/ 989323 h 13929353"/>
              <a:gd name="connsiteX1817" fmla="*/ 2339524 w 11423591"/>
              <a:gd name="connsiteY1817" fmla="*/ 7041994 h 13929353"/>
              <a:gd name="connsiteX1818" fmla="*/ 2313663 w 11423591"/>
              <a:gd name="connsiteY1818" fmla="*/ 7061026 h 13929353"/>
              <a:gd name="connsiteX1819" fmla="*/ 2242788 w 11423591"/>
              <a:gd name="connsiteY1819" fmla="*/ 7014017 h 13929353"/>
              <a:gd name="connsiteX1820" fmla="*/ 2144785 w 11423591"/>
              <a:gd name="connsiteY1820" fmla="*/ 7062974 h 13929353"/>
              <a:gd name="connsiteX1821" fmla="*/ 2173791 w 11423591"/>
              <a:gd name="connsiteY1821" fmla="*/ 7009211 h 13929353"/>
              <a:gd name="connsiteX1822" fmla="*/ 2185331 w 11423591"/>
              <a:gd name="connsiteY1822" fmla="*/ 6977691 h 13929353"/>
              <a:gd name="connsiteX1823" fmla="*/ 2125249 w 11423591"/>
              <a:gd name="connsiteY1823" fmla="*/ 6876005 h 13929353"/>
              <a:gd name="connsiteX1824" fmla="*/ 2217419 w 11423591"/>
              <a:gd name="connsiteY1824" fmla="*/ 6930996 h 13929353"/>
              <a:gd name="connsiteX1825" fmla="*/ 2294642 w 11423591"/>
              <a:gd name="connsiteY1825" fmla="*/ 6856688 h 13929353"/>
              <a:gd name="connsiteX1826" fmla="*/ 2268951 w 11423591"/>
              <a:gd name="connsiteY1826" fmla="*/ 6958045 h 13929353"/>
              <a:gd name="connsiteX1827" fmla="*/ 2339524 w 11423591"/>
              <a:gd name="connsiteY1827" fmla="*/ 7041994 h 13929353"/>
              <a:gd name="connsiteX1828" fmla="*/ 2432038 w 11423591"/>
              <a:gd name="connsiteY1828" fmla="*/ 6835396 h 13929353"/>
              <a:gd name="connsiteX1829" fmla="*/ 2420328 w 11423591"/>
              <a:gd name="connsiteY1829" fmla="*/ 6802958 h 13929353"/>
              <a:gd name="connsiteX1830" fmla="*/ 2424819 w 11423591"/>
              <a:gd name="connsiteY1830" fmla="*/ 6842483 h 13929353"/>
              <a:gd name="connsiteX1831" fmla="*/ 2432038 w 11423591"/>
              <a:gd name="connsiteY1831" fmla="*/ 6835396 h 13929353"/>
              <a:gd name="connsiteX1832" fmla="*/ 2450037 w 11423591"/>
              <a:gd name="connsiteY1832" fmla="*/ 6799453 h 13929353"/>
              <a:gd name="connsiteX1833" fmla="*/ 2436068 w 11423591"/>
              <a:gd name="connsiteY1833" fmla="*/ 6702519 h 13929353"/>
              <a:gd name="connsiteX1834" fmla="*/ 2438579 w 11423591"/>
              <a:gd name="connsiteY1834" fmla="*/ 6745446 h 13929353"/>
              <a:gd name="connsiteX1835" fmla="*/ 2409997 w 11423591"/>
              <a:gd name="connsiteY1835" fmla="*/ 6672943 h 13929353"/>
              <a:gd name="connsiteX1836" fmla="*/ 2450037 w 11423591"/>
              <a:gd name="connsiteY1836" fmla="*/ 6799453 h 13929353"/>
              <a:gd name="connsiteX1837" fmla="*/ 1033337 w 11423591"/>
              <a:gd name="connsiteY1837" fmla="*/ 10009741 h 13929353"/>
              <a:gd name="connsiteX1838" fmla="*/ 974343 w 11423591"/>
              <a:gd name="connsiteY1838" fmla="*/ 10058952 h 13929353"/>
              <a:gd name="connsiteX1839" fmla="*/ 1028020 w 11423591"/>
              <a:gd name="connsiteY1839" fmla="*/ 9988692 h 13929353"/>
              <a:gd name="connsiteX1840" fmla="*/ 1033337 w 11423591"/>
              <a:gd name="connsiteY1840" fmla="*/ 10009741 h 13929353"/>
              <a:gd name="connsiteX1841" fmla="*/ 5198587 w 11423591"/>
              <a:gd name="connsiteY1841" fmla="*/ 587684 h 13929353"/>
              <a:gd name="connsiteX1842" fmla="*/ 5183255 w 11423591"/>
              <a:gd name="connsiteY1842" fmla="*/ 580910 h 13929353"/>
              <a:gd name="connsiteX1843" fmla="*/ 5198587 w 11423591"/>
              <a:gd name="connsiteY1843" fmla="*/ 587684 h 13929353"/>
              <a:gd name="connsiteX1844" fmla="*/ 3111632 w 11423591"/>
              <a:gd name="connsiteY1844" fmla="*/ 5311701 h 13929353"/>
              <a:gd name="connsiteX1845" fmla="*/ 3098919 w 11423591"/>
              <a:gd name="connsiteY1845" fmla="*/ 5270388 h 13929353"/>
              <a:gd name="connsiteX1846" fmla="*/ 3055440 w 11423591"/>
              <a:gd name="connsiteY1846" fmla="*/ 5238327 h 13929353"/>
              <a:gd name="connsiteX1847" fmla="*/ 3094061 w 11423591"/>
              <a:gd name="connsiteY1847" fmla="*/ 5291088 h 13929353"/>
              <a:gd name="connsiteX1848" fmla="*/ 3044944 w 11423591"/>
              <a:gd name="connsiteY1848" fmla="*/ 5251299 h 13929353"/>
              <a:gd name="connsiteX1849" fmla="*/ 3068573 w 11423591"/>
              <a:gd name="connsiteY1849" fmla="*/ 5288392 h 13929353"/>
              <a:gd name="connsiteX1850" fmla="*/ 3034671 w 11423591"/>
              <a:gd name="connsiteY1850" fmla="*/ 5264846 h 13929353"/>
              <a:gd name="connsiteX1851" fmla="*/ 3070057 w 11423591"/>
              <a:gd name="connsiteY1851" fmla="*/ 5315224 h 13929353"/>
              <a:gd name="connsiteX1852" fmla="*/ 3047736 w 11423591"/>
              <a:gd name="connsiteY1852" fmla="*/ 5305362 h 13929353"/>
              <a:gd name="connsiteX1853" fmla="*/ 3066714 w 11423591"/>
              <a:gd name="connsiteY1853" fmla="*/ 5322790 h 13929353"/>
              <a:gd name="connsiteX1854" fmla="*/ 3095966 w 11423591"/>
              <a:gd name="connsiteY1854" fmla="*/ 5326672 h 13929353"/>
              <a:gd name="connsiteX1855" fmla="*/ 3111632 w 11423591"/>
              <a:gd name="connsiteY1855" fmla="*/ 5311701 h 13929353"/>
              <a:gd name="connsiteX1856" fmla="*/ 5163331 w 11423591"/>
              <a:gd name="connsiteY1856" fmla="*/ 674379 h 13929353"/>
              <a:gd name="connsiteX1857" fmla="*/ 5141607 w 11423591"/>
              <a:gd name="connsiteY1857" fmla="*/ 658736 h 13929353"/>
              <a:gd name="connsiteX1858" fmla="*/ 5158807 w 11423591"/>
              <a:gd name="connsiteY1858" fmla="*/ 683338 h 13929353"/>
              <a:gd name="connsiteX1859" fmla="*/ 5163331 w 11423591"/>
              <a:gd name="connsiteY1859" fmla="*/ 674379 h 13929353"/>
              <a:gd name="connsiteX1860" fmla="*/ 1486849 w 11423591"/>
              <a:gd name="connsiteY1860" fmla="*/ 8996378 h 13929353"/>
              <a:gd name="connsiteX1861" fmla="*/ 1474899 w 11423591"/>
              <a:gd name="connsiteY1861" fmla="*/ 8991098 h 13929353"/>
              <a:gd name="connsiteX1862" fmla="*/ 1486849 w 11423591"/>
              <a:gd name="connsiteY1862" fmla="*/ 8996378 h 13929353"/>
              <a:gd name="connsiteX1863" fmla="*/ 3239610 w 11423591"/>
              <a:gd name="connsiteY1863" fmla="*/ 5031760 h 13929353"/>
              <a:gd name="connsiteX1864" fmla="*/ 3221551 w 11423591"/>
              <a:gd name="connsiteY1864" fmla="*/ 4992843 h 13929353"/>
              <a:gd name="connsiteX1865" fmla="*/ 3238302 w 11423591"/>
              <a:gd name="connsiteY1865" fmla="*/ 5004530 h 13929353"/>
              <a:gd name="connsiteX1866" fmla="*/ 3209992 w 11423591"/>
              <a:gd name="connsiteY1866" fmla="*/ 4987736 h 13929353"/>
              <a:gd name="connsiteX1867" fmla="*/ 3239610 w 11423591"/>
              <a:gd name="connsiteY1867" fmla="*/ 5031760 h 13929353"/>
              <a:gd name="connsiteX1868" fmla="*/ 5054771 w 11423591"/>
              <a:gd name="connsiteY1868" fmla="*/ 923857 h 13929353"/>
              <a:gd name="connsiteX1869" fmla="*/ 5054451 w 11423591"/>
              <a:gd name="connsiteY1869" fmla="*/ 909268 h 13929353"/>
              <a:gd name="connsiteX1870" fmla="*/ 5040430 w 11423591"/>
              <a:gd name="connsiteY1870" fmla="*/ 922575 h 13929353"/>
              <a:gd name="connsiteX1871" fmla="*/ 5031650 w 11423591"/>
              <a:gd name="connsiteY1871" fmla="*/ 907755 h 13929353"/>
              <a:gd name="connsiteX1872" fmla="*/ 5019660 w 11423591"/>
              <a:gd name="connsiteY1872" fmla="*/ 918630 h 13929353"/>
              <a:gd name="connsiteX1873" fmla="*/ 5043267 w 11423591"/>
              <a:gd name="connsiteY1873" fmla="*/ 940001 h 13929353"/>
              <a:gd name="connsiteX1874" fmla="*/ 5054771 w 11423591"/>
              <a:gd name="connsiteY1874" fmla="*/ 923857 h 13929353"/>
              <a:gd name="connsiteX1875" fmla="*/ 5310737 w 11423591"/>
              <a:gd name="connsiteY1875" fmla="*/ 345232 h 13929353"/>
              <a:gd name="connsiteX1876" fmla="*/ 5300108 w 11423591"/>
              <a:gd name="connsiteY1876" fmla="*/ 333426 h 13929353"/>
              <a:gd name="connsiteX1877" fmla="*/ 5293223 w 11423591"/>
              <a:gd name="connsiteY1877" fmla="*/ 347921 h 13929353"/>
              <a:gd name="connsiteX1878" fmla="*/ 5310737 w 11423591"/>
              <a:gd name="connsiteY1878" fmla="*/ 345232 h 13929353"/>
              <a:gd name="connsiteX1879" fmla="*/ 5294143 w 11423591"/>
              <a:gd name="connsiteY1879" fmla="*/ 383876 h 13929353"/>
              <a:gd name="connsiteX1880" fmla="*/ 5291437 w 11423591"/>
              <a:gd name="connsiteY1880" fmla="*/ 366091 h 13929353"/>
              <a:gd name="connsiteX1881" fmla="*/ 5294143 w 11423591"/>
              <a:gd name="connsiteY1881" fmla="*/ 383876 h 13929353"/>
              <a:gd name="connsiteX1882" fmla="*/ 5151341 w 11423591"/>
              <a:gd name="connsiteY1882" fmla="*/ 708850 h 13929353"/>
              <a:gd name="connsiteX1883" fmla="*/ 5133722 w 11423591"/>
              <a:gd name="connsiteY1883" fmla="*/ 679811 h 13929353"/>
              <a:gd name="connsiteX1884" fmla="*/ 5151341 w 11423591"/>
              <a:gd name="connsiteY1884" fmla="*/ 708850 h 13929353"/>
              <a:gd name="connsiteX1885" fmla="*/ 5087824 w 11423591"/>
              <a:gd name="connsiteY1885" fmla="*/ 852852 h 13929353"/>
              <a:gd name="connsiteX1886" fmla="*/ 5087445 w 11423591"/>
              <a:gd name="connsiteY1886" fmla="*/ 848358 h 13929353"/>
              <a:gd name="connsiteX1887" fmla="*/ 5077986 w 11423591"/>
              <a:gd name="connsiteY1887" fmla="*/ 845140 h 13929353"/>
              <a:gd name="connsiteX1888" fmla="*/ 5084148 w 11423591"/>
              <a:gd name="connsiteY1888" fmla="*/ 857959 h 13929353"/>
              <a:gd name="connsiteX1889" fmla="*/ 5087824 w 11423591"/>
              <a:gd name="connsiteY1889" fmla="*/ 852852 h 13929353"/>
              <a:gd name="connsiteX1890" fmla="*/ 5237381 w 11423591"/>
              <a:gd name="connsiteY1890" fmla="*/ 514529 h 13929353"/>
              <a:gd name="connsiteX1891" fmla="*/ 5221095 w 11423591"/>
              <a:gd name="connsiteY1891" fmla="*/ 494379 h 13929353"/>
              <a:gd name="connsiteX1892" fmla="*/ 5210062 w 11423591"/>
              <a:gd name="connsiteY1892" fmla="*/ 513973 h 13929353"/>
              <a:gd name="connsiteX1893" fmla="*/ 5237381 w 11423591"/>
              <a:gd name="connsiteY1893" fmla="*/ 514529 h 13929353"/>
              <a:gd name="connsiteX1894" fmla="*/ 1482035 w 11423591"/>
              <a:gd name="connsiteY1894" fmla="*/ 9018049 h 13929353"/>
              <a:gd name="connsiteX1895" fmla="*/ 1454020 w 11423591"/>
              <a:gd name="connsiteY1895" fmla="*/ 8986633 h 13929353"/>
              <a:gd name="connsiteX1896" fmla="*/ 1482035 w 11423591"/>
              <a:gd name="connsiteY1896" fmla="*/ 9018049 h 13929353"/>
              <a:gd name="connsiteX1897" fmla="*/ 3001325 w 11423591"/>
              <a:gd name="connsiteY1897" fmla="*/ 5581839 h 13929353"/>
              <a:gd name="connsiteX1898" fmla="*/ 2819719 w 11423591"/>
              <a:gd name="connsiteY1898" fmla="*/ 5439726 h 13929353"/>
              <a:gd name="connsiteX1899" fmla="*/ 2951336 w 11423591"/>
              <a:gd name="connsiteY1899" fmla="*/ 5564511 h 13929353"/>
              <a:gd name="connsiteX1900" fmla="*/ 3001325 w 11423591"/>
              <a:gd name="connsiteY1900" fmla="*/ 5581839 h 13929353"/>
              <a:gd name="connsiteX1901" fmla="*/ 3132401 w 11423591"/>
              <a:gd name="connsiteY1901" fmla="*/ 5285182 h 13929353"/>
              <a:gd name="connsiteX1902" fmla="*/ 3083108 w 11423591"/>
              <a:gd name="connsiteY1902" fmla="*/ 5245792 h 13929353"/>
              <a:gd name="connsiteX1903" fmla="*/ 3092929 w 11423591"/>
              <a:gd name="connsiteY1903" fmla="*/ 5263459 h 13929353"/>
              <a:gd name="connsiteX1904" fmla="*/ 3117255 w 11423591"/>
              <a:gd name="connsiteY1904" fmla="*/ 5278490 h 13929353"/>
              <a:gd name="connsiteX1905" fmla="*/ 3115495 w 11423591"/>
              <a:gd name="connsiteY1905" fmla="*/ 5282472 h 13929353"/>
              <a:gd name="connsiteX1906" fmla="*/ 3132401 w 11423591"/>
              <a:gd name="connsiteY1906" fmla="*/ 5285182 h 13929353"/>
              <a:gd name="connsiteX1907" fmla="*/ 3235502 w 11423591"/>
              <a:gd name="connsiteY1907" fmla="*/ 5051839 h 13929353"/>
              <a:gd name="connsiteX1908" fmla="*/ 3233100 w 11423591"/>
              <a:gd name="connsiteY1908" fmla="*/ 5046494 h 13929353"/>
              <a:gd name="connsiteX1909" fmla="*/ 3225527 w 11423591"/>
              <a:gd name="connsiteY1909" fmla="*/ 5043148 h 13929353"/>
              <a:gd name="connsiteX1910" fmla="*/ 3235502 w 11423591"/>
              <a:gd name="connsiteY1910" fmla="*/ 5051839 h 13929353"/>
              <a:gd name="connsiteX1911" fmla="*/ 3246939 w 11423591"/>
              <a:gd name="connsiteY1911" fmla="*/ 5025956 h 13929353"/>
              <a:gd name="connsiteX1912" fmla="*/ 3240130 w 11423591"/>
              <a:gd name="connsiteY1912" fmla="*/ 5010098 h 13929353"/>
              <a:gd name="connsiteX1913" fmla="*/ 3246939 w 11423591"/>
              <a:gd name="connsiteY1913" fmla="*/ 5025956 h 13929353"/>
              <a:gd name="connsiteX1914" fmla="*/ 5013565 w 11423591"/>
              <a:gd name="connsiteY1914" fmla="*/ 1031281 h 13929353"/>
              <a:gd name="connsiteX1915" fmla="*/ 5006358 w 11423591"/>
              <a:gd name="connsiteY1915" fmla="*/ 1046912 h 13929353"/>
              <a:gd name="connsiteX1916" fmla="*/ 4968860 w 11423591"/>
              <a:gd name="connsiteY1916" fmla="*/ 995694 h 13929353"/>
              <a:gd name="connsiteX1917" fmla="*/ 4993208 w 11423591"/>
              <a:gd name="connsiteY1917" fmla="*/ 947120 h 13929353"/>
              <a:gd name="connsiteX1918" fmla="*/ 5029437 w 11423591"/>
              <a:gd name="connsiteY1918" fmla="*/ 989234 h 13929353"/>
              <a:gd name="connsiteX1919" fmla="*/ 5013565 w 11423591"/>
              <a:gd name="connsiteY1919" fmla="*/ 1031281 h 13929353"/>
              <a:gd name="connsiteX1920" fmla="*/ 4428563 w 11423591"/>
              <a:gd name="connsiteY1920" fmla="*/ 2357669 h 13929353"/>
              <a:gd name="connsiteX1921" fmla="*/ 4359518 w 11423591"/>
              <a:gd name="connsiteY1921" fmla="*/ 2333796 h 13929353"/>
              <a:gd name="connsiteX1922" fmla="*/ 4428563 w 11423591"/>
              <a:gd name="connsiteY1922" fmla="*/ 2357669 h 13929353"/>
              <a:gd name="connsiteX1923" fmla="*/ 5063925 w 11423591"/>
              <a:gd name="connsiteY1923" fmla="*/ 921838 h 13929353"/>
              <a:gd name="connsiteX1924" fmla="*/ 5043300 w 11423591"/>
              <a:gd name="connsiteY1924" fmla="*/ 956187 h 13929353"/>
              <a:gd name="connsiteX1925" fmla="*/ 5005429 w 11423591"/>
              <a:gd name="connsiteY1925" fmla="*/ 916147 h 13929353"/>
              <a:gd name="connsiteX1926" fmla="*/ 5025148 w 11423591"/>
              <a:gd name="connsiteY1926" fmla="*/ 895370 h 13929353"/>
              <a:gd name="connsiteX1927" fmla="*/ 5035931 w 11423591"/>
              <a:gd name="connsiteY1927" fmla="*/ 864460 h 13929353"/>
              <a:gd name="connsiteX1928" fmla="*/ 5067054 w 11423591"/>
              <a:gd name="connsiteY1928" fmla="*/ 887249 h 13929353"/>
              <a:gd name="connsiteX1929" fmla="*/ 5063925 w 11423591"/>
              <a:gd name="connsiteY1929" fmla="*/ 921838 h 13929353"/>
              <a:gd name="connsiteX1930" fmla="*/ 3148433 w 11423591"/>
              <a:gd name="connsiteY1930" fmla="*/ 5257524 h 13929353"/>
              <a:gd name="connsiteX1931" fmla="*/ 3124040 w 11423591"/>
              <a:gd name="connsiteY1931" fmla="*/ 5232943 h 13929353"/>
              <a:gd name="connsiteX1932" fmla="*/ 3110355 w 11423591"/>
              <a:gd name="connsiteY1932" fmla="*/ 5244507 h 13929353"/>
              <a:gd name="connsiteX1933" fmla="*/ 3133685 w 11423591"/>
              <a:gd name="connsiteY1933" fmla="*/ 5251007 h 13929353"/>
              <a:gd name="connsiteX1934" fmla="*/ 3127352 w 11423591"/>
              <a:gd name="connsiteY1934" fmla="*/ 5265341 h 13929353"/>
              <a:gd name="connsiteX1935" fmla="*/ 3140494 w 11423591"/>
              <a:gd name="connsiteY1935" fmla="*/ 5266866 h 13929353"/>
              <a:gd name="connsiteX1936" fmla="*/ 3148433 w 11423591"/>
              <a:gd name="connsiteY1936" fmla="*/ 5257524 h 13929353"/>
              <a:gd name="connsiteX1937" fmla="*/ 4955222 w 11423591"/>
              <a:gd name="connsiteY1937" fmla="*/ 1169501 h 13929353"/>
              <a:gd name="connsiteX1938" fmla="*/ 4938858 w 11423591"/>
              <a:gd name="connsiteY1938" fmla="*/ 1149422 h 13929353"/>
              <a:gd name="connsiteX1939" fmla="*/ 4955222 w 11423591"/>
              <a:gd name="connsiteY1939" fmla="*/ 1169501 h 13929353"/>
              <a:gd name="connsiteX1940" fmla="*/ 516246 w 11423591"/>
              <a:gd name="connsiteY1940" fmla="*/ 11217291 h 13929353"/>
              <a:gd name="connsiteX1941" fmla="*/ 507730 w 11423591"/>
              <a:gd name="connsiteY1941" fmla="*/ 11192705 h 13929353"/>
              <a:gd name="connsiteX1942" fmla="*/ 485199 w 11423591"/>
              <a:gd name="connsiteY1942" fmla="*/ 11214638 h 13929353"/>
              <a:gd name="connsiteX1943" fmla="*/ 503610 w 11423591"/>
              <a:gd name="connsiteY1943" fmla="*/ 11233244 h 13929353"/>
              <a:gd name="connsiteX1944" fmla="*/ 516246 w 11423591"/>
              <a:gd name="connsiteY1944" fmla="*/ 11217291 h 13929353"/>
              <a:gd name="connsiteX1945" fmla="*/ 4459006 w 11423591"/>
              <a:gd name="connsiteY1945" fmla="*/ 2294988 h 13929353"/>
              <a:gd name="connsiteX1946" fmla="*/ 4459006 w 11423591"/>
              <a:gd name="connsiteY1946" fmla="*/ 2294988 h 13929353"/>
              <a:gd name="connsiteX1947" fmla="*/ 2450520 w 11423591"/>
              <a:gd name="connsiteY1947" fmla="*/ 6844810 h 13929353"/>
              <a:gd name="connsiteX1948" fmla="*/ 2440581 w 11423591"/>
              <a:gd name="connsiteY1948" fmla="*/ 6805729 h 13929353"/>
              <a:gd name="connsiteX1949" fmla="*/ 2450520 w 11423591"/>
              <a:gd name="connsiteY1949" fmla="*/ 6844810 h 13929353"/>
              <a:gd name="connsiteX1950" fmla="*/ 5100608 w 11423591"/>
              <a:gd name="connsiteY1950" fmla="*/ 850147 h 13929353"/>
              <a:gd name="connsiteX1951" fmla="*/ 5082006 w 11423591"/>
              <a:gd name="connsiteY1951" fmla="*/ 876726 h 13929353"/>
              <a:gd name="connsiteX1952" fmla="*/ 5054589 w 11423591"/>
              <a:gd name="connsiteY1952" fmla="*/ 824225 h 13929353"/>
              <a:gd name="connsiteX1953" fmla="*/ 5076837 w 11423591"/>
              <a:gd name="connsiteY1953" fmla="*/ 788860 h 13929353"/>
              <a:gd name="connsiteX1954" fmla="*/ 5107858 w 11423591"/>
              <a:gd name="connsiteY1954" fmla="*/ 820356 h 13929353"/>
              <a:gd name="connsiteX1955" fmla="*/ 5100608 w 11423591"/>
              <a:gd name="connsiteY1955" fmla="*/ 850147 h 13929353"/>
              <a:gd name="connsiteX1956" fmla="*/ 5203455 w 11423591"/>
              <a:gd name="connsiteY1956" fmla="*/ 618137 h 13929353"/>
              <a:gd name="connsiteX1957" fmla="*/ 5199286 w 11423591"/>
              <a:gd name="connsiteY1957" fmla="*/ 607929 h 13929353"/>
              <a:gd name="connsiteX1958" fmla="*/ 5181128 w 11423591"/>
              <a:gd name="connsiteY1958" fmla="*/ 621740 h 13929353"/>
              <a:gd name="connsiteX1959" fmla="*/ 5194283 w 11423591"/>
              <a:gd name="connsiteY1959" fmla="*/ 635622 h 13929353"/>
              <a:gd name="connsiteX1960" fmla="*/ 5203455 w 11423591"/>
              <a:gd name="connsiteY1960" fmla="*/ 618137 h 13929353"/>
              <a:gd name="connsiteX1961" fmla="*/ 5168803 w 11423591"/>
              <a:gd name="connsiteY1961" fmla="*/ 696788 h 13929353"/>
              <a:gd name="connsiteX1962" fmla="*/ 5147912 w 11423591"/>
              <a:gd name="connsiteY1962" fmla="*/ 729532 h 13929353"/>
              <a:gd name="connsiteX1963" fmla="*/ 5115773 w 11423591"/>
              <a:gd name="connsiteY1963" fmla="*/ 682744 h 13929353"/>
              <a:gd name="connsiteX1964" fmla="*/ 5147228 w 11423591"/>
              <a:gd name="connsiteY1964" fmla="*/ 635244 h 13929353"/>
              <a:gd name="connsiteX1965" fmla="*/ 5180010 w 11423591"/>
              <a:gd name="connsiteY1965" fmla="*/ 660118 h 13929353"/>
              <a:gd name="connsiteX1966" fmla="*/ 5168803 w 11423591"/>
              <a:gd name="connsiteY1966" fmla="*/ 696788 h 13929353"/>
              <a:gd name="connsiteX1967" fmla="*/ 5239239 w 11423591"/>
              <a:gd name="connsiteY1967" fmla="*/ 538560 h 13929353"/>
              <a:gd name="connsiteX1968" fmla="*/ 5235456 w 11423591"/>
              <a:gd name="connsiteY1968" fmla="*/ 532870 h 13929353"/>
              <a:gd name="connsiteX1969" fmla="*/ 5233530 w 11423591"/>
              <a:gd name="connsiteY1969" fmla="*/ 551211 h 13929353"/>
              <a:gd name="connsiteX1970" fmla="*/ 5239239 w 11423591"/>
              <a:gd name="connsiteY1970" fmla="*/ 538560 h 13929353"/>
              <a:gd name="connsiteX1971" fmla="*/ 4739183 w 11423591"/>
              <a:gd name="connsiteY1971" fmla="*/ 1674194 h 13929353"/>
              <a:gd name="connsiteX1972" fmla="*/ 4671040 w 11423591"/>
              <a:gd name="connsiteY1972" fmla="*/ 1544780 h 13929353"/>
              <a:gd name="connsiteX1973" fmla="*/ 4572401 w 11423591"/>
              <a:gd name="connsiteY1973" fmla="*/ 1567866 h 13929353"/>
              <a:gd name="connsiteX1974" fmla="*/ 4622528 w 11423591"/>
              <a:gd name="connsiteY1974" fmla="*/ 1766998 h 13929353"/>
              <a:gd name="connsiteX1975" fmla="*/ 4739183 w 11423591"/>
              <a:gd name="connsiteY1975" fmla="*/ 1674194 h 13929353"/>
              <a:gd name="connsiteX1976" fmla="*/ 2667471 w 11423591"/>
              <a:gd name="connsiteY1976" fmla="*/ 6365892 h 13929353"/>
              <a:gd name="connsiteX1977" fmla="*/ 2604377 w 11423591"/>
              <a:gd name="connsiteY1977" fmla="*/ 6319915 h 13929353"/>
              <a:gd name="connsiteX1978" fmla="*/ 2581487 w 11423591"/>
              <a:gd name="connsiteY1978" fmla="*/ 6371720 h 13929353"/>
              <a:gd name="connsiteX1979" fmla="*/ 2667471 w 11423591"/>
              <a:gd name="connsiteY1979" fmla="*/ 6365892 h 13929353"/>
              <a:gd name="connsiteX1980" fmla="*/ 5313166 w 11423591"/>
              <a:gd name="connsiteY1980" fmla="*/ 381439 h 13929353"/>
              <a:gd name="connsiteX1981" fmla="*/ 5313844 w 11423591"/>
              <a:gd name="connsiteY1981" fmla="*/ 363194 h 13929353"/>
              <a:gd name="connsiteX1982" fmla="*/ 5300682 w 11423591"/>
              <a:gd name="connsiteY1982" fmla="*/ 396244 h 13929353"/>
              <a:gd name="connsiteX1983" fmla="*/ 5313166 w 11423591"/>
              <a:gd name="connsiteY1983" fmla="*/ 381439 h 13929353"/>
              <a:gd name="connsiteX1984" fmla="*/ 5136589 w 11423591"/>
              <a:gd name="connsiteY1984" fmla="*/ 781733 h 13929353"/>
              <a:gd name="connsiteX1985" fmla="*/ 5122509 w 11423591"/>
              <a:gd name="connsiteY1985" fmla="*/ 810665 h 13929353"/>
              <a:gd name="connsiteX1986" fmla="*/ 5085570 w 11423591"/>
              <a:gd name="connsiteY1986" fmla="*/ 771542 h 13929353"/>
              <a:gd name="connsiteX1987" fmla="*/ 5111121 w 11423591"/>
              <a:gd name="connsiteY1987" fmla="*/ 715848 h 13929353"/>
              <a:gd name="connsiteX1988" fmla="*/ 5145474 w 11423591"/>
              <a:gd name="connsiteY1988" fmla="*/ 753354 h 13929353"/>
              <a:gd name="connsiteX1989" fmla="*/ 5136589 w 11423591"/>
              <a:gd name="connsiteY1989" fmla="*/ 781733 h 13929353"/>
              <a:gd name="connsiteX1990" fmla="*/ 3653844 w 11423591"/>
              <a:gd name="connsiteY1990" fmla="*/ 4144489 h 13929353"/>
              <a:gd name="connsiteX1991" fmla="*/ 3614901 w 11423591"/>
              <a:gd name="connsiteY1991" fmla="*/ 4148626 h 13929353"/>
              <a:gd name="connsiteX1992" fmla="*/ 3607386 w 11423591"/>
              <a:gd name="connsiteY1992" fmla="*/ 4139567 h 13929353"/>
              <a:gd name="connsiteX1993" fmla="*/ 3631303 w 11423591"/>
              <a:gd name="connsiteY1993" fmla="*/ 4117308 h 13929353"/>
              <a:gd name="connsiteX1994" fmla="*/ 3653844 w 11423591"/>
              <a:gd name="connsiteY1994" fmla="*/ 4144489 h 13929353"/>
              <a:gd name="connsiteX1995" fmla="*/ 2662712 w 11423591"/>
              <a:gd name="connsiteY1995" fmla="*/ 6392843 h 13929353"/>
              <a:gd name="connsiteX1996" fmla="*/ 2640868 w 11423591"/>
              <a:gd name="connsiteY1996" fmla="*/ 6401291 h 13929353"/>
              <a:gd name="connsiteX1997" fmla="*/ 2662712 w 11423591"/>
              <a:gd name="connsiteY1997" fmla="*/ 6392843 h 13929353"/>
              <a:gd name="connsiteX1998" fmla="*/ 3119595 w 11423591"/>
              <a:gd name="connsiteY1998" fmla="*/ 5363764 h 13929353"/>
              <a:gd name="connsiteX1999" fmla="*/ 3105856 w 11423591"/>
              <a:gd name="connsiteY1999" fmla="*/ 5353886 h 13929353"/>
              <a:gd name="connsiteX2000" fmla="*/ 3119595 w 11423591"/>
              <a:gd name="connsiteY2000" fmla="*/ 5363764 h 13929353"/>
              <a:gd name="connsiteX2001" fmla="*/ 5206658 w 11423591"/>
              <a:gd name="connsiteY2001" fmla="*/ 640288 h 13929353"/>
              <a:gd name="connsiteX2002" fmla="*/ 5195386 w 11423591"/>
              <a:gd name="connsiteY2002" fmla="*/ 656044 h 13929353"/>
              <a:gd name="connsiteX2003" fmla="*/ 5156570 w 11423591"/>
              <a:gd name="connsiteY2003" fmla="*/ 611838 h 13929353"/>
              <a:gd name="connsiteX2004" fmla="*/ 5182118 w 11423591"/>
              <a:gd name="connsiteY2004" fmla="*/ 556200 h 13929353"/>
              <a:gd name="connsiteX2005" fmla="*/ 5220092 w 11423591"/>
              <a:gd name="connsiteY2005" fmla="*/ 595762 h 13929353"/>
              <a:gd name="connsiteX2006" fmla="*/ 5206658 w 11423591"/>
              <a:gd name="connsiteY2006" fmla="*/ 640288 h 13929353"/>
              <a:gd name="connsiteX2007" fmla="*/ 5241440 w 11423591"/>
              <a:gd name="connsiteY2007" fmla="*/ 562652 h 13929353"/>
              <a:gd name="connsiteX2008" fmla="*/ 5229788 w 11423591"/>
              <a:gd name="connsiteY2008" fmla="*/ 572587 h 13929353"/>
              <a:gd name="connsiteX2009" fmla="*/ 5194391 w 11423591"/>
              <a:gd name="connsiteY2009" fmla="*/ 530079 h 13929353"/>
              <a:gd name="connsiteX2010" fmla="*/ 5216518 w 11423591"/>
              <a:gd name="connsiteY2010" fmla="*/ 478923 h 13929353"/>
              <a:gd name="connsiteX2011" fmla="*/ 5258988 w 11423591"/>
              <a:gd name="connsiteY2011" fmla="*/ 522636 h 13929353"/>
              <a:gd name="connsiteX2012" fmla="*/ 5241440 w 11423591"/>
              <a:gd name="connsiteY2012" fmla="*/ 562652 h 13929353"/>
              <a:gd name="connsiteX2013" fmla="*/ 2927999 w 11423591"/>
              <a:gd name="connsiteY2013" fmla="*/ 5798557 h 13929353"/>
              <a:gd name="connsiteX2014" fmla="*/ 2908410 w 11423591"/>
              <a:gd name="connsiteY2014" fmla="*/ 5800865 h 13929353"/>
              <a:gd name="connsiteX2015" fmla="*/ 2927999 w 11423591"/>
              <a:gd name="connsiteY2015" fmla="*/ 5798557 h 13929353"/>
              <a:gd name="connsiteX2016" fmla="*/ 5282731 w 11423591"/>
              <a:gd name="connsiteY2016" fmla="*/ 469738 h 13929353"/>
              <a:gd name="connsiteX2017" fmla="*/ 5270026 w 11423591"/>
              <a:gd name="connsiteY2017" fmla="*/ 495909 h 13929353"/>
              <a:gd name="connsiteX2018" fmla="*/ 5239380 w 11423591"/>
              <a:gd name="connsiteY2018" fmla="*/ 457561 h 13929353"/>
              <a:gd name="connsiteX2019" fmla="*/ 5261799 w 11423591"/>
              <a:gd name="connsiteY2019" fmla="*/ 411174 h 13929353"/>
              <a:gd name="connsiteX2020" fmla="*/ 5288556 w 11423591"/>
              <a:gd name="connsiteY2020" fmla="*/ 438739 h 13929353"/>
              <a:gd name="connsiteX2021" fmla="*/ 5282731 w 11423591"/>
              <a:gd name="connsiteY2021" fmla="*/ 469738 h 13929353"/>
              <a:gd name="connsiteX2022" fmla="*/ 557532 w 11423591"/>
              <a:gd name="connsiteY2022" fmla="*/ 11164348 h 13929353"/>
              <a:gd name="connsiteX2023" fmla="*/ 559565 w 11423591"/>
              <a:gd name="connsiteY2023" fmla="*/ 11156115 h 13929353"/>
              <a:gd name="connsiteX2024" fmla="*/ 537034 w 11423591"/>
              <a:gd name="connsiteY2024" fmla="*/ 11178048 h 13929353"/>
              <a:gd name="connsiteX2025" fmla="*/ 557532 w 11423591"/>
              <a:gd name="connsiteY2025" fmla="*/ 11164348 h 13929353"/>
              <a:gd name="connsiteX2026" fmla="*/ 2872502 w 11423591"/>
              <a:gd name="connsiteY2026" fmla="*/ 5926988 h 13929353"/>
              <a:gd name="connsiteX2027" fmla="*/ 2869520 w 11423591"/>
              <a:gd name="connsiteY2027" fmla="*/ 5919056 h 13929353"/>
              <a:gd name="connsiteX2028" fmla="*/ 2866884 w 11423591"/>
              <a:gd name="connsiteY2028" fmla="*/ 5929332 h 13929353"/>
              <a:gd name="connsiteX2029" fmla="*/ 2872502 w 11423591"/>
              <a:gd name="connsiteY2029" fmla="*/ 5926988 h 13929353"/>
              <a:gd name="connsiteX2030" fmla="*/ 5316577 w 11423591"/>
              <a:gd name="connsiteY2030" fmla="*/ 401194 h 13929353"/>
              <a:gd name="connsiteX2031" fmla="*/ 5303819 w 11423591"/>
              <a:gd name="connsiteY2031" fmla="*/ 418486 h 13929353"/>
              <a:gd name="connsiteX2032" fmla="*/ 5272080 w 11423591"/>
              <a:gd name="connsiteY2032" fmla="*/ 359908 h 13929353"/>
              <a:gd name="connsiteX2033" fmla="*/ 5301492 w 11423591"/>
              <a:gd name="connsiteY2033" fmla="*/ 315078 h 13929353"/>
              <a:gd name="connsiteX2034" fmla="*/ 5335017 w 11423591"/>
              <a:gd name="connsiteY2034" fmla="*/ 355486 h 13929353"/>
              <a:gd name="connsiteX2035" fmla="*/ 5316577 w 11423591"/>
              <a:gd name="connsiteY2035" fmla="*/ 401194 h 13929353"/>
              <a:gd name="connsiteX2036" fmla="*/ 1722264 w 11423591"/>
              <a:gd name="connsiteY2036" fmla="*/ 8537798 h 13929353"/>
              <a:gd name="connsiteX2037" fmla="*/ 1725674 w 11423591"/>
              <a:gd name="connsiteY2037" fmla="*/ 8487711 h 13929353"/>
              <a:gd name="connsiteX2038" fmla="*/ 1732993 w 11423591"/>
              <a:gd name="connsiteY2038" fmla="*/ 8322311 h 13929353"/>
              <a:gd name="connsiteX2039" fmla="*/ 1730137 w 11423591"/>
              <a:gd name="connsiteY2039" fmla="*/ 8264678 h 13929353"/>
              <a:gd name="connsiteX2040" fmla="*/ 1752173 w 11423591"/>
              <a:gd name="connsiteY2040" fmla="*/ 8396232 h 13929353"/>
              <a:gd name="connsiteX2041" fmla="*/ 1722264 w 11423591"/>
              <a:gd name="connsiteY2041" fmla="*/ 8537798 h 13929353"/>
              <a:gd name="connsiteX2042" fmla="*/ 4966298 w 11423591"/>
              <a:gd name="connsiteY2042" fmla="*/ 1197237 h 13929353"/>
              <a:gd name="connsiteX2043" fmla="*/ 4915120 w 11423591"/>
              <a:gd name="connsiteY2043" fmla="*/ 1170818 h 13929353"/>
              <a:gd name="connsiteX2044" fmla="*/ 4936534 w 11423591"/>
              <a:gd name="connsiteY2044" fmla="*/ 1194555 h 13929353"/>
              <a:gd name="connsiteX2045" fmla="*/ 4966298 w 11423591"/>
              <a:gd name="connsiteY2045" fmla="*/ 1197237 h 13929353"/>
              <a:gd name="connsiteX2046" fmla="*/ 649510 w 11423591"/>
              <a:gd name="connsiteY2046" fmla="*/ 10970362 h 13929353"/>
              <a:gd name="connsiteX2047" fmla="*/ 601128 w 11423591"/>
              <a:gd name="connsiteY2047" fmla="*/ 11047573 h 13929353"/>
              <a:gd name="connsiteX2048" fmla="*/ 531753 w 11423591"/>
              <a:gd name="connsiteY2048" fmla="*/ 10962412 h 13929353"/>
              <a:gd name="connsiteX2049" fmla="*/ 590951 w 11423591"/>
              <a:gd name="connsiteY2049" fmla="*/ 10911309 h 13929353"/>
              <a:gd name="connsiteX2050" fmla="*/ 649510 w 11423591"/>
              <a:gd name="connsiteY2050" fmla="*/ 10970362 h 13929353"/>
              <a:gd name="connsiteX2051" fmla="*/ 2849791 w 11423591"/>
              <a:gd name="connsiteY2051" fmla="*/ 5992803 h 13929353"/>
              <a:gd name="connsiteX2052" fmla="*/ 2829790 w 11423591"/>
              <a:gd name="connsiteY2052" fmla="*/ 5911989 h 13929353"/>
              <a:gd name="connsiteX2053" fmla="*/ 2825178 w 11423591"/>
              <a:gd name="connsiteY2053" fmla="*/ 5929971 h 13929353"/>
              <a:gd name="connsiteX2054" fmla="*/ 2809444 w 11423591"/>
              <a:gd name="connsiteY2054" fmla="*/ 5861052 h 13929353"/>
              <a:gd name="connsiteX2055" fmla="*/ 2787265 w 11423591"/>
              <a:gd name="connsiteY2055" fmla="*/ 5874609 h 13929353"/>
              <a:gd name="connsiteX2056" fmla="*/ 2817042 w 11423591"/>
              <a:gd name="connsiteY2056" fmla="*/ 5931143 h 13929353"/>
              <a:gd name="connsiteX2057" fmla="*/ 2815278 w 11423591"/>
              <a:gd name="connsiteY2057" fmla="*/ 5938474 h 13929353"/>
              <a:gd name="connsiteX2058" fmla="*/ 2815241 w 11423591"/>
              <a:gd name="connsiteY2058" fmla="*/ 5938451 h 13929353"/>
              <a:gd name="connsiteX2059" fmla="*/ 2815269 w 11423591"/>
              <a:gd name="connsiteY2059" fmla="*/ 5938508 h 13929353"/>
              <a:gd name="connsiteX2060" fmla="*/ 2812558 w 11423591"/>
              <a:gd name="connsiteY2060" fmla="*/ 5949778 h 13929353"/>
              <a:gd name="connsiteX2061" fmla="*/ 2822633 w 11423591"/>
              <a:gd name="connsiteY2061" fmla="*/ 5966980 h 13929353"/>
              <a:gd name="connsiteX2062" fmla="*/ 2821572 w 11423591"/>
              <a:gd name="connsiteY2062" fmla="*/ 5951198 h 13929353"/>
              <a:gd name="connsiteX2063" fmla="*/ 2815269 w 11423591"/>
              <a:gd name="connsiteY2063" fmla="*/ 5938508 h 13929353"/>
              <a:gd name="connsiteX2064" fmla="*/ 2815278 w 11423591"/>
              <a:gd name="connsiteY2064" fmla="*/ 5938474 h 13929353"/>
              <a:gd name="connsiteX2065" fmla="*/ 2830494 w 11423591"/>
              <a:gd name="connsiteY2065" fmla="*/ 5948281 h 13929353"/>
              <a:gd name="connsiteX2066" fmla="*/ 2849791 w 11423591"/>
              <a:gd name="connsiteY2066" fmla="*/ 5992803 h 13929353"/>
              <a:gd name="connsiteX2067" fmla="*/ 2906531 w 11423591"/>
              <a:gd name="connsiteY2067" fmla="*/ 5864386 h 13929353"/>
              <a:gd name="connsiteX2068" fmla="*/ 2887748 w 11423591"/>
              <a:gd name="connsiteY2068" fmla="*/ 5821766 h 13929353"/>
              <a:gd name="connsiteX2069" fmla="*/ 2906531 w 11423591"/>
              <a:gd name="connsiteY2069" fmla="*/ 5864386 h 13929353"/>
              <a:gd name="connsiteX2070" fmla="*/ 3290793 w 11423591"/>
              <a:gd name="connsiteY2070" fmla="*/ 4996789 h 13929353"/>
              <a:gd name="connsiteX2071" fmla="*/ 3273643 w 11423591"/>
              <a:gd name="connsiteY2071" fmla="*/ 4984925 h 13929353"/>
              <a:gd name="connsiteX2072" fmla="*/ 3290793 w 11423591"/>
              <a:gd name="connsiteY2072" fmla="*/ 4996789 h 13929353"/>
              <a:gd name="connsiteX2073" fmla="*/ 855628 w 11423591"/>
              <a:gd name="connsiteY2073" fmla="*/ 10510437 h 13929353"/>
              <a:gd name="connsiteX2074" fmla="*/ 838467 w 11423591"/>
              <a:gd name="connsiteY2074" fmla="*/ 10440517 h 13929353"/>
              <a:gd name="connsiteX2075" fmla="*/ 855628 w 11423591"/>
              <a:gd name="connsiteY2075" fmla="*/ 10510437 h 13929353"/>
              <a:gd name="connsiteX2076" fmla="*/ 3066491 w 11423591"/>
              <a:gd name="connsiteY2076" fmla="*/ 5513065 h 13929353"/>
              <a:gd name="connsiteX2077" fmla="*/ 3050802 w 11423591"/>
              <a:gd name="connsiteY2077" fmla="*/ 5519459 h 13929353"/>
              <a:gd name="connsiteX2078" fmla="*/ 3061564 w 11423591"/>
              <a:gd name="connsiteY2078" fmla="*/ 5524215 h 13929353"/>
              <a:gd name="connsiteX2079" fmla="*/ 4520133 w 11423591"/>
              <a:gd name="connsiteY2079" fmla="*/ 2225055 h 13929353"/>
              <a:gd name="connsiteX2080" fmla="*/ 4442812 w 11423591"/>
              <a:gd name="connsiteY2080" fmla="*/ 2063944 h 13929353"/>
              <a:gd name="connsiteX2081" fmla="*/ 4408642 w 11423591"/>
              <a:gd name="connsiteY2081" fmla="*/ 2264358 h 13929353"/>
              <a:gd name="connsiteX2082" fmla="*/ 4520133 w 11423591"/>
              <a:gd name="connsiteY2082" fmla="*/ 2225055 h 13929353"/>
              <a:gd name="connsiteX2083" fmla="*/ 1513105 w 11423591"/>
              <a:gd name="connsiteY2083" fmla="*/ 9031777 h 13929353"/>
              <a:gd name="connsiteX2084" fmla="*/ 1494881 w 11423591"/>
              <a:gd name="connsiteY2084" fmla="*/ 9009447 h 13929353"/>
              <a:gd name="connsiteX2085" fmla="*/ 1513105 w 11423591"/>
              <a:gd name="connsiteY2085" fmla="*/ 9031777 h 13929353"/>
              <a:gd name="connsiteX2086" fmla="*/ 487817 w 11423591"/>
              <a:gd name="connsiteY2086" fmla="*/ 11365847 h 13929353"/>
              <a:gd name="connsiteX2087" fmla="*/ 443948 w 11423591"/>
              <a:gd name="connsiteY2087" fmla="*/ 11299321 h 13929353"/>
              <a:gd name="connsiteX2088" fmla="*/ 487817 w 11423591"/>
              <a:gd name="connsiteY2088" fmla="*/ 11365847 h 13929353"/>
              <a:gd name="connsiteX2089" fmla="*/ 3036236 w 11423591"/>
              <a:gd name="connsiteY2089" fmla="*/ 5602024 h 13929353"/>
              <a:gd name="connsiteX2090" fmla="*/ 3024587 w 11423591"/>
              <a:gd name="connsiteY2090" fmla="*/ 5578791 h 13929353"/>
              <a:gd name="connsiteX2091" fmla="*/ 3036236 w 11423591"/>
              <a:gd name="connsiteY2091" fmla="*/ 5602024 h 13929353"/>
              <a:gd name="connsiteX2092" fmla="*/ 3146023 w 11423591"/>
              <a:gd name="connsiteY2092" fmla="*/ 5353549 h 13929353"/>
              <a:gd name="connsiteX2093" fmla="*/ 3126625 w 11423591"/>
              <a:gd name="connsiteY2093" fmla="*/ 5327368 h 13929353"/>
              <a:gd name="connsiteX2094" fmla="*/ 3146023 w 11423591"/>
              <a:gd name="connsiteY2094" fmla="*/ 5353549 h 13929353"/>
              <a:gd name="connsiteX2095" fmla="*/ 3281850 w 11423591"/>
              <a:gd name="connsiteY2095" fmla="*/ 5046141 h 13929353"/>
              <a:gd name="connsiteX2096" fmla="*/ 3230065 w 11423591"/>
              <a:gd name="connsiteY2096" fmla="*/ 4983279 h 13929353"/>
              <a:gd name="connsiteX2097" fmla="*/ 3281850 w 11423591"/>
              <a:gd name="connsiteY2097" fmla="*/ 5046141 h 13929353"/>
              <a:gd name="connsiteX2098" fmla="*/ 5240141 w 11423591"/>
              <a:gd name="connsiteY2098" fmla="*/ 618318 h 13929353"/>
              <a:gd name="connsiteX2099" fmla="*/ 5237403 w 11423591"/>
              <a:gd name="connsiteY2099" fmla="*/ 612908 h 13929353"/>
              <a:gd name="connsiteX2100" fmla="*/ 5236517 w 11423591"/>
              <a:gd name="connsiteY2100" fmla="*/ 624518 h 13929353"/>
              <a:gd name="connsiteX2101" fmla="*/ 5240141 w 11423591"/>
              <a:gd name="connsiteY2101" fmla="*/ 618318 h 13929353"/>
              <a:gd name="connsiteX2102" fmla="*/ 5101352 w 11423591"/>
              <a:gd name="connsiteY2102" fmla="*/ 936053 h 13929353"/>
              <a:gd name="connsiteX2103" fmla="*/ 5086817 w 11423591"/>
              <a:gd name="connsiteY2103" fmla="*/ 929152 h 13929353"/>
              <a:gd name="connsiteX2104" fmla="*/ 5086933 w 11423591"/>
              <a:gd name="connsiteY2104" fmla="*/ 945026 h 13929353"/>
              <a:gd name="connsiteX2105" fmla="*/ 5101352 w 11423591"/>
              <a:gd name="connsiteY2105" fmla="*/ 936053 h 13929353"/>
              <a:gd name="connsiteX2106" fmla="*/ 1892396 w 11423591"/>
              <a:gd name="connsiteY2106" fmla="*/ 8204596 h 13929353"/>
              <a:gd name="connsiteX2107" fmla="*/ 1846447 w 11423591"/>
              <a:gd name="connsiteY2107" fmla="*/ 8160971 h 13929353"/>
              <a:gd name="connsiteX2108" fmla="*/ 1863551 w 11423591"/>
              <a:gd name="connsiteY2108" fmla="*/ 8196609 h 13929353"/>
              <a:gd name="connsiteX2109" fmla="*/ 1829204 w 11423591"/>
              <a:gd name="connsiteY2109" fmla="*/ 8199996 h 13929353"/>
              <a:gd name="connsiteX2110" fmla="*/ 1892396 w 11423591"/>
              <a:gd name="connsiteY2110" fmla="*/ 8204596 h 13929353"/>
              <a:gd name="connsiteX2111" fmla="*/ 5064452 w 11423591"/>
              <a:gd name="connsiteY2111" fmla="*/ 1028261 h 13929353"/>
              <a:gd name="connsiteX2112" fmla="*/ 5051562 w 11423591"/>
              <a:gd name="connsiteY2112" fmla="*/ 1014889 h 13929353"/>
              <a:gd name="connsiteX2113" fmla="*/ 5045916 w 11423591"/>
              <a:gd name="connsiteY2113" fmla="*/ 1038303 h 13929353"/>
              <a:gd name="connsiteX2114" fmla="*/ 5064452 w 11423591"/>
              <a:gd name="connsiteY2114" fmla="*/ 1028261 h 13929353"/>
              <a:gd name="connsiteX2115" fmla="*/ 4361905 w 11423591"/>
              <a:gd name="connsiteY2115" fmla="*/ 2620412 h 13929353"/>
              <a:gd name="connsiteX2116" fmla="*/ 4329921 w 11423591"/>
              <a:gd name="connsiteY2116" fmla="*/ 2592886 h 13929353"/>
              <a:gd name="connsiteX2117" fmla="*/ 4361905 w 11423591"/>
              <a:gd name="connsiteY2117" fmla="*/ 2620412 h 13929353"/>
              <a:gd name="connsiteX2118" fmla="*/ 715631 w 11423591"/>
              <a:gd name="connsiteY2118" fmla="*/ 10879142 h 13929353"/>
              <a:gd name="connsiteX2119" fmla="*/ 713260 w 11423591"/>
              <a:gd name="connsiteY2119" fmla="*/ 10864053 h 13929353"/>
              <a:gd name="connsiteX2120" fmla="*/ 705788 w 11423591"/>
              <a:gd name="connsiteY2120" fmla="*/ 10886347 h 13929353"/>
              <a:gd name="connsiteX2121" fmla="*/ 715631 w 11423591"/>
              <a:gd name="connsiteY2121" fmla="*/ 10879142 h 13929353"/>
              <a:gd name="connsiteX2122" fmla="*/ 2961439 w 11423591"/>
              <a:gd name="connsiteY2122" fmla="*/ 5800462 h 13929353"/>
              <a:gd name="connsiteX2123" fmla="*/ 2938265 w 11423591"/>
              <a:gd name="connsiteY2123" fmla="*/ 5801186 h 13929353"/>
              <a:gd name="connsiteX2124" fmla="*/ 2961439 w 11423591"/>
              <a:gd name="connsiteY2124" fmla="*/ 5800462 h 13929353"/>
              <a:gd name="connsiteX2125" fmla="*/ 2500659 w 11423591"/>
              <a:gd name="connsiteY2125" fmla="*/ 6843679 h 13929353"/>
              <a:gd name="connsiteX2126" fmla="*/ 2470904 w 11423591"/>
              <a:gd name="connsiteY2126" fmla="*/ 6869973 h 13929353"/>
              <a:gd name="connsiteX2127" fmla="*/ 2347061 w 11423591"/>
              <a:gd name="connsiteY2127" fmla="*/ 6826184 h 13929353"/>
              <a:gd name="connsiteX2128" fmla="*/ 2223728 w 11423591"/>
              <a:gd name="connsiteY2128" fmla="*/ 6765037 h 13929353"/>
              <a:gd name="connsiteX2129" fmla="*/ 2203076 w 11423591"/>
              <a:gd name="connsiteY2129" fmla="*/ 6762089 h 13929353"/>
              <a:gd name="connsiteX2130" fmla="*/ 2188135 w 11423591"/>
              <a:gd name="connsiteY2130" fmla="*/ 6700841 h 13929353"/>
              <a:gd name="connsiteX2131" fmla="*/ 2332038 w 11423591"/>
              <a:gd name="connsiteY2131" fmla="*/ 6719754 h 13929353"/>
              <a:gd name="connsiteX2132" fmla="*/ 2311586 w 11423591"/>
              <a:gd name="connsiteY2132" fmla="*/ 6653695 h 13929353"/>
              <a:gd name="connsiteX2133" fmla="*/ 2329114 w 11423591"/>
              <a:gd name="connsiteY2133" fmla="*/ 6545968 h 13929353"/>
              <a:gd name="connsiteX2134" fmla="*/ 2378682 w 11423591"/>
              <a:gd name="connsiteY2134" fmla="*/ 6580699 h 13929353"/>
              <a:gd name="connsiteX2135" fmla="*/ 2507651 w 11423591"/>
              <a:gd name="connsiteY2135" fmla="*/ 6795447 h 13929353"/>
              <a:gd name="connsiteX2136" fmla="*/ 2500659 w 11423591"/>
              <a:gd name="connsiteY2136" fmla="*/ 6843679 h 13929353"/>
              <a:gd name="connsiteX2137" fmla="*/ 5236245 w 11423591"/>
              <a:gd name="connsiteY2137" fmla="*/ 656081 h 13929353"/>
              <a:gd name="connsiteX2138" fmla="*/ 5225889 w 11423591"/>
              <a:gd name="connsiteY2138" fmla="*/ 644304 h 13929353"/>
              <a:gd name="connsiteX2139" fmla="*/ 5236245 w 11423591"/>
              <a:gd name="connsiteY2139" fmla="*/ 656081 h 13929353"/>
              <a:gd name="connsiteX2140" fmla="*/ 5025846 w 11423591"/>
              <a:gd name="connsiteY2140" fmla="*/ 1132980 h 13929353"/>
              <a:gd name="connsiteX2141" fmla="*/ 5016182 w 11423591"/>
              <a:gd name="connsiteY2141" fmla="*/ 1113963 h 13929353"/>
              <a:gd name="connsiteX2142" fmla="*/ 5025846 w 11423591"/>
              <a:gd name="connsiteY2142" fmla="*/ 1132980 h 13929353"/>
              <a:gd name="connsiteX2143" fmla="*/ 2101987 w 11423591"/>
              <a:gd name="connsiteY2143" fmla="*/ 7754162 h 13929353"/>
              <a:gd name="connsiteX2144" fmla="*/ 2102585 w 11423591"/>
              <a:gd name="connsiteY2144" fmla="*/ 7743961 h 13929353"/>
              <a:gd name="connsiteX2145" fmla="*/ 2086250 w 11423591"/>
              <a:gd name="connsiteY2145" fmla="*/ 7757741 h 13929353"/>
              <a:gd name="connsiteX2146" fmla="*/ 2101987 w 11423591"/>
              <a:gd name="connsiteY2146" fmla="*/ 7754162 h 13929353"/>
              <a:gd name="connsiteX2147" fmla="*/ 3660412 w 11423591"/>
              <a:gd name="connsiteY2147" fmla="*/ 4227320 h 13929353"/>
              <a:gd name="connsiteX2148" fmla="*/ 3642359 w 11423591"/>
              <a:gd name="connsiteY2148" fmla="*/ 4239499 h 13929353"/>
              <a:gd name="connsiteX2149" fmla="*/ 3632752 w 11423591"/>
              <a:gd name="connsiteY2149" fmla="*/ 4214223 h 13929353"/>
              <a:gd name="connsiteX2150" fmla="*/ 3648946 w 11423591"/>
              <a:gd name="connsiteY2150" fmla="*/ 4212396 h 13929353"/>
              <a:gd name="connsiteX2151" fmla="*/ 3646028 w 11423591"/>
              <a:gd name="connsiteY2151" fmla="*/ 4182812 h 13929353"/>
              <a:gd name="connsiteX2152" fmla="*/ 3660412 w 11423591"/>
              <a:gd name="connsiteY2152" fmla="*/ 4227320 h 13929353"/>
              <a:gd name="connsiteX2153" fmla="*/ 5036406 w 11423591"/>
              <a:gd name="connsiteY2153" fmla="*/ 1113384 h 13929353"/>
              <a:gd name="connsiteX2154" fmla="*/ 5036825 w 11423591"/>
              <a:gd name="connsiteY2154" fmla="*/ 1101677 h 13929353"/>
              <a:gd name="connsiteX2155" fmla="*/ 5016834 w 11423591"/>
              <a:gd name="connsiteY2155" fmla="*/ 1086660 h 13929353"/>
              <a:gd name="connsiteX2156" fmla="*/ 5011957 w 11423591"/>
              <a:gd name="connsiteY2156" fmla="*/ 1098776 h 13929353"/>
              <a:gd name="connsiteX2157" fmla="*/ 5036406 w 11423591"/>
              <a:gd name="connsiteY2157" fmla="*/ 1113384 h 13929353"/>
              <a:gd name="connsiteX2158" fmla="*/ 5165397 w 11423591"/>
              <a:gd name="connsiteY2158" fmla="*/ 823476 h 13929353"/>
              <a:gd name="connsiteX2159" fmla="*/ 5161156 w 11423591"/>
              <a:gd name="connsiteY2159" fmla="*/ 812527 h 13929353"/>
              <a:gd name="connsiteX2160" fmla="*/ 5155849 w 11423591"/>
              <a:gd name="connsiteY2160" fmla="*/ 820212 h 13929353"/>
              <a:gd name="connsiteX2161" fmla="*/ 5165397 w 11423591"/>
              <a:gd name="connsiteY2161" fmla="*/ 823476 h 13929353"/>
              <a:gd name="connsiteX2162" fmla="*/ 3118592 w 11423591"/>
              <a:gd name="connsiteY2162" fmla="*/ 5456605 h 13929353"/>
              <a:gd name="connsiteX2163" fmla="*/ 3096302 w 11423591"/>
              <a:gd name="connsiteY2163" fmla="*/ 5406777 h 13929353"/>
              <a:gd name="connsiteX2164" fmla="*/ 2986555 w 11423591"/>
              <a:gd name="connsiteY2164" fmla="*/ 5323067 h 13929353"/>
              <a:gd name="connsiteX2165" fmla="*/ 2912286 w 11423591"/>
              <a:gd name="connsiteY2165" fmla="*/ 5360690 h 13929353"/>
              <a:gd name="connsiteX2166" fmla="*/ 2924448 w 11423591"/>
              <a:gd name="connsiteY2166" fmla="*/ 5463631 h 13929353"/>
              <a:gd name="connsiteX2167" fmla="*/ 2994548 w 11423591"/>
              <a:gd name="connsiteY2167" fmla="*/ 5526015 h 13929353"/>
              <a:gd name="connsiteX2168" fmla="*/ 3118592 w 11423591"/>
              <a:gd name="connsiteY2168" fmla="*/ 5456605 h 13929353"/>
              <a:gd name="connsiteX2169" fmla="*/ 3915849 w 11423591"/>
              <a:gd name="connsiteY2169" fmla="*/ 3653696 h 13929353"/>
              <a:gd name="connsiteX2170" fmla="*/ 3860976 w 11423591"/>
              <a:gd name="connsiteY2170" fmla="*/ 3726105 h 13929353"/>
              <a:gd name="connsiteX2171" fmla="*/ 3915849 w 11423591"/>
              <a:gd name="connsiteY2171" fmla="*/ 3653696 h 13929353"/>
              <a:gd name="connsiteX2172" fmla="*/ 5214207 w 11423591"/>
              <a:gd name="connsiteY2172" fmla="*/ 716611 h 13929353"/>
              <a:gd name="connsiteX2173" fmla="*/ 5185171 w 11423591"/>
              <a:gd name="connsiteY2173" fmla="*/ 707606 h 13929353"/>
              <a:gd name="connsiteX2174" fmla="*/ 5214207 w 11423591"/>
              <a:gd name="connsiteY2174" fmla="*/ 716611 h 13929353"/>
              <a:gd name="connsiteX2175" fmla="*/ 750238 w 11423591"/>
              <a:gd name="connsiteY2175" fmla="*/ 10820196 h 13929353"/>
              <a:gd name="connsiteX2176" fmla="*/ 735548 w 11423591"/>
              <a:gd name="connsiteY2176" fmla="*/ 10798537 h 13929353"/>
              <a:gd name="connsiteX2177" fmla="*/ 750238 w 11423591"/>
              <a:gd name="connsiteY2177" fmla="*/ 10820196 h 13929353"/>
              <a:gd name="connsiteX2178" fmla="*/ 2912965 w 11423591"/>
              <a:gd name="connsiteY2178" fmla="*/ 5926336 h 13929353"/>
              <a:gd name="connsiteX2179" fmla="*/ 2898157 w 11423591"/>
              <a:gd name="connsiteY2179" fmla="*/ 5881183 h 13929353"/>
              <a:gd name="connsiteX2180" fmla="*/ 2912965 w 11423591"/>
              <a:gd name="connsiteY2180" fmla="*/ 5926336 h 13929353"/>
              <a:gd name="connsiteX2181" fmla="*/ 1540125 w 11423591"/>
              <a:gd name="connsiteY2181" fmla="*/ 9034197 h 13929353"/>
              <a:gd name="connsiteX2182" fmla="*/ 1509710 w 11423591"/>
              <a:gd name="connsiteY2182" fmla="*/ 8997436 h 13929353"/>
              <a:gd name="connsiteX2183" fmla="*/ 1540125 w 11423591"/>
              <a:gd name="connsiteY2183" fmla="*/ 9034197 h 13929353"/>
              <a:gd name="connsiteX2184" fmla="*/ 5255158 w 11423591"/>
              <a:gd name="connsiteY2184" fmla="*/ 630354 h 13929353"/>
              <a:gd name="connsiteX2185" fmla="*/ 5245176 w 11423591"/>
              <a:gd name="connsiteY2185" fmla="*/ 623063 h 13929353"/>
              <a:gd name="connsiteX2186" fmla="*/ 5245613 w 11423591"/>
              <a:gd name="connsiteY2186" fmla="*/ 643418 h 13929353"/>
              <a:gd name="connsiteX2187" fmla="*/ 5255158 w 11423591"/>
              <a:gd name="connsiteY2187" fmla="*/ 630354 h 13929353"/>
              <a:gd name="connsiteX2188" fmla="*/ 1091534 w 11423591"/>
              <a:gd name="connsiteY2188" fmla="*/ 10053737 h 13929353"/>
              <a:gd name="connsiteX2189" fmla="*/ 1049111 w 11423591"/>
              <a:gd name="connsiteY2189" fmla="*/ 10097262 h 13929353"/>
              <a:gd name="connsiteX2190" fmla="*/ 1015082 w 11423591"/>
              <a:gd name="connsiteY2190" fmla="*/ 10107965 h 13929353"/>
              <a:gd name="connsiteX2191" fmla="*/ 1006745 w 11423591"/>
              <a:gd name="connsiteY2191" fmla="*/ 10094748 h 13929353"/>
              <a:gd name="connsiteX2192" fmla="*/ 1089083 w 11423591"/>
              <a:gd name="connsiteY2192" fmla="*/ 10032464 h 13929353"/>
              <a:gd name="connsiteX2193" fmla="*/ 1091534 w 11423591"/>
              <a:gd name="connsiteY2193" fmla="*/ 10053737 h 13929353"/>
              <a:gd name="connsiteX2194" fmla="*/ 3171267 w 11423591"/>
              <a:gd name="connsiteY2194" fmla="*/ 5347093 h 13929353"/>
              <a:gd name="connsiteX2195" fmla="*/ 3142712 w 11423591"/>
              <a:gd name="connsiteY2195" fmla="*/ 5321150 h 13929353"/>
              <a:gd name="connsiteX2196" fmla="*/ 3171267 w 11423591"/>
              <a:gd name="connsiteY2196" fmla="*/ 5347093 h 13929353"/>
              <a:gd name="connsiteX2197" fmla="*/ 600226 w 11423591"/>
              <a:gd name="connsiteY2197" fmla="*/ 11167417 h 13929353"/>
              <a:gd name="connsiteX2198" fmla="*/ 521739 w 11423591"/>
              <a:gd name="connsiteY2198" fmla="*/ 11266480 h 13929353"/>
              <a:gd name="connsiteX2199" fmla="*/ 459704 w 11423591"/>
              <a:gd name="connsiteY2199" fmla="*/ 11210989 h 13929353"/>
              <a:gd name="connsiteX2200" fmla="*/ 548666 w 11423591"/>
              <a:gd name="connsiteY2200" fmla="*/ 11115126 h 13929353"/>
              <a:gd name="connsiteX2201" fmla="*/ 600226 w 11423591"/>
              <a:gd name="connsiteY2201" fmla="*/ 11167417 h 13929353"/>
              <a:gd name="connsiteX2202" fmla="*/ 4523798 w 11423591"/>
              <a:gd name="connsiteY2202" fmla="*/ 2288078 h 13929353"/>
              <a:gd name="connsiteX2203" fmla="*/ 4527176 w 11423591"/>
              <a:gd name="connsiteY2203" fmla="*/ 2262209 h 13929353"/>
              <a:gd name="connsiteX2204" fmla="*/ 4431309 w 11423591"/>
              <a:gd name="connsiteY2204" fmla="*/ 2336069 h 13929353"/>
              <a:gd name="connsiteX2205" fmla="*/ 4450476 w 11423591"/>
              <a:gd name="connsiteY2205" fmla="*/ 2360717 h 13929353"/>
              <a:gd name="connsiteX2206" fmla="*/ 4523798 w 11423591"/>
              <a:gd name="connsiteY2206" fmla="*/ 2288078 h 13929353"/>
              <a:gd name="connsiteX2207" fmla="*/ 5064670 w 11423591"/>
              <a:gd name="connsiteY2207" fmla="*/ 1064461 h 13929353"/>
              <a:gd name="connsiteX2208" fmla="*/ 5064541 w 11423591"/>
              <a:gd name="connsiteY2208" fmla="*/ 1059966 h 13929353"/>
              <a:gd name="connsiteX2209" fmla="*/ 5052198 w 11423591"/>
              <a:gd name="connsiteY2209" fmla="*/ 1050674 h 13929353"/>
              <a:gd name="connsiteX2210" fmla="*/ 5061641 w 11423591"/>
              <a:gd name="connsiteY2210" fmla="*/ 1069720 h 13929353"/>
              <a:gd name="connsiteX2211" fmla="*/ 5064670 w 11423591"/>
              <a:gd name="connsiteY2211" fmla="*/ 1064461 h 13929353"/>
              <a:gd name="connsiteX2212" fmla="*/ 5072573 w 11423591"/>
              <a:gd name="connsiteY2212" fmla="*/ 1048702 h 13929353"/>
              <a:gd name="connsiteX2213" fmla="*/ 5070950 w 11423591"/>
              <a:gd name="connsiteY2213" fmla="*/ 1041207 h 13929353"/>
              <a:gd name="connsiteX2214" fmla="*/ 5066569 w 11423591"/>
              <a:gd name="connsiteY2214" fmla="*/ 1057504 h 13929353"/>
              <a:gd name="connsiteX2215" fmla="*/ 5072573 w 11423591"/>
              <a:gd name="connsiteY2215" fmla="*/ 1048702 h 13929353"/>
              <a:gd name="connsiteX2216" fmla="*/ 1597356 w 11423591"/>
              <a:gd name="connsiteY2216" fmla="*/ 8917129 h 13929353"/>
              <a:gd name="connsiteX2217" fmla="*/ 1571793 w 11423591"/>
              <a:gd name="connsiteY2217" fmla="*/ 8941505 h 13929353"/>
              <a:gd name="connsiteX2218" fmla="*/ 1586692 w 11423591"/>
              <a:gd name="connsiteY2218" fmla="*/ 8897028 h 13929353"/>
              <a:gd name="connsiteX2219" fmla="*/ 1609500 w 11423591"/>
              <a:gd name="connsiteY2219" fmla="*/ 8719560 h 13929353"/>
              <a:gd name="connsiteX2220" fmla="*/ 1604645 w 11423591"/>
              <a:gd name="connsiteY2220" fmla="*/ 8656331 h 13929353"/>
              <a:gd name="connsiteX2221" fmla="*/ 1618299 w 11423591"/>
              <a:gd name="connsiteY2221" fmla="*/ 8868521 h 13929353"/>
              <a:gd name="connsiteX2222" fmla="*/ 1597356 w 11423591"/>
              <a:gd name="connsiteY2222" fmla="*/ 8917129 h 13929353"/>
              <a:gd name="connsiteX2223" fmla="*/ 5100055 w 11423591"/>
              <a:gd name="connsiteY2223" fmla="*/ 990621 h 13929353"/>
              <a:gd name="connsiteX2224" fmla="*/ 5085404 w 11423591"/>
              <a:gd name="connsiteY2224" fmla="*/ 967845 h 13929353"/>
              <a:gd name="connsiteX2225" fmla="*/ 5100055 w 11423591"/>
              <a:gd name="connsiteY2225" fmla="*/ 990621 h 13929353"/>
              <a:gd name="connsiteX2226" fmla="*/ 5140757 w 11423591"/>
              <a:gd name="connsiteY2226" fmla="*/ 898582 h 13929353"/>
              <a:gd name="connsiteX2227" fmla="*/ 5111894 w 11423591"/>
              <a:gd name="connsiteY2227" fmla="*/ 884875 h 13929353"/>
              <a:gd name="connsiteX2228" fmla="*/ 5135080 w 11423591"/>
              <a:gd name="connsiteY2228" fmla="*/ 906091 h 13929353"/>
              <a:gd name="connsiteX2229" fmla="*/ 5140757 w 11423591"/>
              <a:gd name="connsiteY2229" fmla="*/ 898582 h 13929353"/>
              <a:gd name="connsiteX2230" fmla="*/ 5289814 w 11423591"/>
              <a:gd name="connsiteY2230" fmla="*/ 561611 h 13929353"/>
              <a:gd name="connsiteX2231" fmla="*/ 5274451 w 11423591"/>
              <a:gd name="connsiteY2231" fmla="*/ 542493 h 13929353"/>
              <a:gd name="connsiteX2232" fmla="*/ 5269597 w 11423591"/>
              <a:gd name="connsiteY2232" fmla="*/ 554567 h 13929353"/>
              <a:gd name="connsiteX2233" fmla="*/ 5285761 w 11423591"/>
              <a:gd name="connsiteY2233" fmla="*/ 570241 h 13929353"/>
              <a:gd name="connsiteX2234" fmla="*/ 5289814 w 11423591"/>
              <a:gd name="connsiteY2234" fmla="*/ 561611 h 13929353"/>
              <a:gd name="connsiteX2235" fmla="*/ 3060317 w 11423591"/>
              <a:gd name="connsiteY2235" fmla="*/ 5607904 h 13929353"/>
              <a:gd name="connsiteX2236" fmla="*/ 3040429 w 11423591"/>
              <a:gd name="connsiteY2236" fmla="*/ 5563422 h 13929353"/>
              <a:gd name="connsiteX2237" fmla="*/ 3060317 w 11423591"/>
              <a:gd name="connsiteY2237" fmla="*/ 5607904 h 13929353"/>
              <a:gd name="connsiteX2238" fmla="*/ 3310681 w 11423591"/>
              <a:gd name="connsiteY2238" fmla="*/ 5041271 h 13929353"/>
              <a:gd name="connsiteX2239" fmla="*/ 3264731 w 11423591"/>
              <a:gd name="connsiteY2239" fmla="*/ 4994315 h 13929353"/>
              <a:gd name="connsiteX2240" fmla="*/ 3310681 w 11423591"/>
              <a:gd name="connsiteY2240" fmla="*/ 5041271 h 13929353"/>
              <a:gd name="connsiteX2241" fmla="*/ 4835619 w 11423591"/>
              <a:gd name="connsiteY2241" fmla="*/ 1591963 h 13929353"/>
              <a:gd name="connsiteX2242" fmla="*/ 4822743 w 11423591"/>
              <a:gd name="connsiteY2242" fmla="*/ 1586394 h 13929353"/>
              <a:gd name="connsiteX2243" fmla="*/ 4835619 w 11423591"/>
              <a:gd name="connsiteY2243" fmla="*/ 1591963 h 13929353"/>
              <a:gd name="connsiteX2244" fmla="*/ 4993977 w 11423591"/>
              <a:gd name="connsiteY2244" fmla="*/ 1233736 h 13929353"/>
              <a:gd name="connsiteX2245" fmla="*/ 4979005 w 11423591"/>
              <a:gd name="connsiteY2245" fmla="*/ 1222362 h 13929353"/>
              <a:gd name="connsiteX2246" fmla="*/ 4993977 w 11423591"/>
              <a:gd name="connsiteY2246" fmla="*/ 1233736 h 13929353"/>
              <a:gd name="connsiteX2247" fmla="*/ 5327129 w 11423591"/>
              <a:gd name="connsiteY2247" fmla="*/ 483861 h 13929353"/>
              <a:gd name="connsiteX2248" fmla="*/ 5316625 w 11423591"/>
              <a:gd name="connsiteY2248" fmla="*/ 472478 h 13929353"/>
              <a:gd name="connsiteX2249" fmla="*/ 5327129 w 11423591"/>
              <a:gd name="connsiteY2249" fmla="*/ 483861 h 13929353"/>
              <a:gd name="connsiteX2250" fmla="*/ 5316842 w 11423591"/>
              <a:gd name="connsiteY2250" fmla="*/ 508208 h 13929353"/>
              <a:gd name="connsiteX2251" fmla="*/ 5301536 w 11423591"/>
              <a:gd name="connsiteY2251" fmla="*/ 492778 h 13929353"/>
              <a:gd name="connsiteX2252" fmla="*/ 5316842 w 11423591"/>
              <a:gd name="connsiteY2252" fmla="*/ 508208 h 13929353"/>
              <a:gd name="connsiteX2253" fmla="*/ 4830705 w 11423591"/>
              <a:gd name="connsiteY2253" fmla="*/ 1612914 h 13929353"/>
              <a:gd name="connsiteX2254" fmla="*/ 4732733 w 11423591"/>
              <a:gd name="connsiteY2254" fmla="*/ 1490285 h 13929353"/>
              <a:gd name="connsiteX2255" fmla="*/ 4687663 w 11423591"/>
              <a:gd name="connsiteY2255" fmla="*/ 1532710 h 13929353"/>
              <a:gd name="connsiteX2256" fmla="*/ 4757668 w 11423591"/>
              <a:gd name="connsiteY2256" fmla="*/ 1666275 h 13929353"/>
              <a:gd name="connsiteX2257" fmla="*/ 4830705 w 11423591"/>
              <a:gd name="connsiteY2257" fmla="*/ 1612914 h 13929353"/>
              <a:gd name="connsiteX2258" fmla="*/ 1005298 w 11423591"/>
              <a:gd name="connsiteY2258" fmla="*/ 10272872 h 13929353"/>
              <a:gd name="connsiteX2259" fmla="*/ 1003557 w 11423591"/>
              <a:gd name="connsiteY2259" fmla="*/ 10201662 h 13929353"/>
              <a:gd name="connsiteX2260" fmla="*/ 781438 w 11423591"/>
              <a:gd name="connsiteY2260" fmla="*/ 10081664 h 13929353"/>
              <a:gd name="connsiteX2261" fmla="*/ 648442 w 11423591"/>
              <a:gd name="connsiteY2261" fmla="*/ 10169719 h 13929353"/>
              <a:gd name="connsiteX2262" fmla="*/ 614270 w 11423591"/>
              <a:gd name="connsiteY2262" fmla="*/ 10183604 h 13929353"/>
              <a:gd name="connsiteX2263" fmla="*/ 588152 w 11423591"/>
              <a:gd name="connsiteY2263" fmla="*/ 10207225 h 13929353"/>
              <a:gd name="connsiteX2264" fmla="*/ 643959 w 11423591"/>
              <a:gd name="connsiteY2264" fmla="*/ 10198148 h 13929353"/>
              <a:gd name="connsiteX2265" fmla="*/ 820246 w 11423591"/>
              <a:gd name="connsiteY2265" fmla="*/ 10148701 h 13929353"/>
              <a:gd name="connsiteX2266" fmla="*/ 812176 w 11423591"/>
              <a:gd name="connsiteY2266" fmla="*/ 10171268 h 13929353"/>
              <a:gd name="connsiteX2267" fmla="*/ 828554 w 11423591"/>
              <a:gd name="connsiteY2267" fmla="*/ 10233146 h 13929353"/>
              <a:gd name="connsiteX2268" fmla="*/ 843923 w 11423591"/>
              <a:gd name="connsiteY2268" fmla="*/ 10277948 h 13929353"/>
              <a:gd name="connsiteX2269" fmla="*/ 836538 w 11423591"/>
              <a:gd name="connsiteY2269" fmla="*/ 10310795 h 13929353"/>
              <a:gd name="connsiteX2270" fmla="*/ 599946 w 11423591"/>
              <a:gd name="connsiteY2270" fmla="*/ 10291309 h 13929353"/>
              <a:gd name="connsiteX2271" fmla="*/ 601934 w 11423591"/>
              <a:gd name="connsiteY2271" fmla="*/ 10312619 h 13929353"/>
              <a:gd name="connsiteX2272" fmla="*/ 816599 w 11423591"/>
              <a:gd name="connsiteY2272" fmla="*/ 10394639 h 13929353"/>
              <a:gd name="connsiteX2273" fmla="*/ 970307 w 11423591"/>
              <a:gd name="connsiteY2273" fmla="*/ 10332840 h 13929353"/>
              <a:gd name="connsiteX2274" fmla="*/ 1005298 w 11423591"/>
              <a:gd name="connsiteY2274" fmla="*/ 10272872 h 13929353"/>
              <a:gd name="connsiteX2275" fmla="*/ 5065718 w 11423591"/>
              <a:gd name="connsiteY2275" fmla="*/ 1084955 h 13929353"/>
              <a:gd name="connsiteX2276" fmla="*/ 5026772 w 11423591"/>
              <a:gd name="connsiteY2276" fmla="*/ 1047596 h 13929353"/>
              <a:gd name="connsiteX2277" fmla="*/ 5049120 w 11423591"/>
              <a:gd name="connsiteY2277" fmla="*/ 997018 h 13929353"/>
              <a:gd name="connsiteX2278" fmla="*/ 5082508 w 11423591"/>
              <a:gd name="connsiteY2278" fmla="*/ 1025684 h 13929353"/>
              <a:gd name="connsiteX2279" fmla="*/ 5065718 w 11423591"/>
              <a:gd name="connsiteY2279" fmla="*/ 1084955 h 13929353"/>
              <a:gd name="connsiteX2280" fmla="*/ 2944475 w 11423591"/>
              <a:gd name="connsiteY2280" fmla="*/ 5887266 h 13929353"/>
              <a:gd name="connsiteX2281" fmla="*/ 2939596 w 11423591"/>
              <a:gd name="connsiteY2281" fmla="*/ 5854208 h 13929353"/>
              <a:gd name="connsiteX2282" fmla="*/ 2919188 w 11423591"/>
              <a:gd name="connsiteY2282" fmla="*/ 5818498 h 13929353"/>
              <a:gd name="connsiteX2283" fmla="*/ 2936875 w 11423591"/>
              <a:gd name="connsiteY2283" fmla="*/ 5891617 h 13929353"/>
              <a:gd name="connsiteX2284" fmla="*/ 2944475 w 11423591"/>
              <a:gd name="connsiteY2284" fmla="*/ 5887266 h 13929353"/>
              <a:gd name="connsiteX2285" fmla="*/ 5139222 w 11423591"/>
              <a:gd name="connsiteY2285" fmla="*/ 921280 h 13929353"/>
              <a:gd name="connsiteX2286" fmla="*/ 5098025 w 11423591"/>
              <a:gd name="connsiteY2286" fmla="*/ 882086 h 13929353"/>
              <a:gd name="connsiteX2287" fmla="*/ 5124850 w 11423591"/>
              <a:gd name="connsiteY2287" fmla="*/ 835260 h 13929353"/>
              <a:gd name="connsiteX2288" fmla="*/ 5155058 w 11423591"/>
              <a:gd name="connsiteY2288" fmla="*/ 857672 h 13929353"/>
              <a:gd name="connsiteX2289" fmla="*/ 5139222 w 11423591"/>
              <a:gd name="connsiteY2289" fmla="*/ 921280 h 13929353"/>
              <a:gd name="connsiteX2290" fmla="*/ 3184187 w 11423591"/>
              <a:gd name="connsiteY2290" fmla="*/ 5348042 h 13929353"/>
              <a:gd name="connsiteX2291" fmla="*/ 3170778 w 11423591"/>
              <a:gd name="connsiteY2291" fmla="*/ 5328791 h 13929353"/>
              <a:gd name="connsiteX2292" fmla="*/ 3184187 w 11423591"/>
              <a:gd name="connsiteY2292" fmla="*/ 5348042 h 13929353"/>
              <a:gd name="connsiteX2293" fmla="*/ 3974172 w 11423591"/>
              <a:gd name="connsiteY2293" fmla="*/ 3563770 h 13929353"/>
              <a:gd name="connsiteX2294" fmla="*/ 3961958 w 11423591"/>
              <a:gd name="connsiteY2294" fmla="*/ 3581703 h 13929353"/>
              <a:gd name="connsiteX2295" fmla="*/ 3974172 w 11423591"/>
              <a:gd name="connsiteY2295" fmla="*/ 3563770 h 13929353"/>
              <a:gd name="connsiteX2296" fmla="*/ 5194288 w 11423591"/>
              <a:gd name="connsiteY2296" fmla="*/ 805672 h 13929353"/>
              <a:gd name="connsiteX2297" fmla="*/ 5171045 w 11423591"/>
              <a:gd name="connsiteY2297" fmla="*/ 847464 h 13929353"/>
              <a:gd name="connsiteX2298" fmla="*/ 5137392 w 11423591"/>
              <a:gd name="connsiteY2298" fmla="*/ 802504 h 13929353"/>
              <a:gd name="connsiteX2299" fmla="*/ 5161045 w 11423591"/>
              <a:gd name="connsiteY2299" fmla="*/ 765192 h 13929353"/>
              <a:gd name="connsiteX2300" fmla="*/ 5194288 w 11423591"/>
              <a:gd name="connsiteY2300" fmla="*/ 805672 h 13929353"/>
              <a:gd name="connsiteX2301" fmla="*/ 5111479 w 11423591"/>
              <a:gd name="connsiteY2301" fmla="*/ 993856 h 13929353"/>
              <a:gd name="connsiteX2302" fmla="*/ 5100169 w 11423591"/>
              <a:gd name="connsiteY2302" fmla="*/ 1006495 h 13929353"/>
              <a:gd name="connsiteX2303" fmla="*/ 5060521 w 11423591"/>
              <a:gd name="connsiteY2303" fmla="*/ 965002 h 13929353"/>
              <a:gd name="connsiteX2304" fmla="*/ 5074150 w 11423591"/>
              <a:gd name="connsiteY2304" fmla="*/ 951365 h 13929353"/>
              <a:gd name="connsiteX2305" fmla="*/ 5090377 w 11423591"/>
              <a:gd name="connsiteY2305" fmla="*/ 908188 h 13929353"/>
              <a:gd name="connsiteX2306" fmla="*/ 5125388 w 11423591"/>
              <a:gd name="connsiteY2306" fmla="*/ 946194 h 13929353"/>
              <a:gd name="connsiteX2307" fmla="*/ 5111479 w 11423591"/>
              <a:gd name="connsiteY2307" fmla="*/ 993856 h 13929353"/>
              <a:gd name="connsiteX2308" fmla="*/ 5234554 w 11423591"/>
              <a:gd name="connsiteY2308" fmla="*/ 716042 h 13929353"/>
              <a:gd name="connsiteX2309" fmla="*/ 5221191 w 11423591"/>
              <a:gd name="connsiteY2309" fmla="*/ 746286 h 13929353"/>
              <a:gd name="connsiteX2310" fmla="*/ 5200100 w 11423591"/>
              <a:gd name="connsiteY2310" fmla="*/ 777777 h 13929353"/>
              <a:gd name="connsiteX2311" fmla="*/ 5167623 w 11423591"/>
              <a:gd name="connsiteY2311" fmla="*/ 725665 h 13929353"/>
              <a:gd name="connsiteX2312" fmla="*/ 5192924 w 11423591"/>
              <a:gd name="connsiteY2312" fmla="*/ 681396 h 13929353"/>
              <a:gd name="connsiteX2313" fmla="*/ 5234554 w 11423591"/>
              <a:gd name="connsiteY2313" fmla="*/ 716042 h 13929353"/>
              <a:gd name="connsiteX2314" fmla="*/ 5370363 w 11423591"/>
              <a:gd name="connsiteY2314" fmla="*/ 408819 h 13929353"/>
              <a:gd name="connsiteX2315" fmla="*/ 5354374 w 11423591"/>
              <a:gd name="connsiteY2315" fmla="*/ 388482 h 13929353"/>
              <a:gd name="connsiteX2316" fmla="*/ 5349074 w 11423591"/>
              <a:gd name="connsiteY2316" fmla="*/ 416476 h 13929353"/>
              <a:gd name="connsiteX2317" fmla="*/ 5358930 w 11423591"/>
              <a:gd name="connsiteY2317" fmla="*/ 403767 h 13929353"/>
              <a:gd name="connsiteX2318" fmla="*/ 5363091 w 11423591"/>
              <a:gd name="connsiteY2318" fmla="*/ 418877 h 13929353"/>
              <a:gd name="connsiteX2319" fmla="*/ 5370363 w 11423591"/>
              <a:gd name="connsiteY2319" fmla="*/ 408819 h 13929353"/>
              <a:gd name="connsiteX2320" fmla="*/ 4844345 w 11423591"/>
              <a:gd name="connsiteY2320" fmla="*/ 1599393 h 13929353"/>
              <a:gd name="connsiteX2321" fmla="*/ 4837765 w 11423591"/>
              <a:gd name="connsiteY2321" fmla="*/ 1596443 h 13929353"/>
              <a:gd name="connsiteX2322" fmla="*/ 4834818 w 11423591"/>
              <a:gd name="connsiteY2322" fmla="*/ 1603023 h 13929353"/>
              <a:gd name="connsiteX2323" fmla="*/ 4841399 w 11423591"/>
              <a:gd name="connsiteY2323" fmla="*/ 1605972 h 13929353"/>
              <a:gd name="connsiteX2324" fmla="*/ 4844345 w 11423591"/>
              <a:gd name="connsiteY2324" fmla="*/ 1599393 h 13929353"/>
              <a:gd name="connsiteX2325" fmla="*/ 2119518 w 11423591"/>
              <a:gd name="connsiteY2325" fmla="*/ 7767232 h 13929353"/>
              <a:gd name="connsiteX2326" fmla="*/ 2076603 w 11423591"/>
              <a:gd name="connsiteY2326" fmla="*/ 7781005 h 13929353"/>
              <a:gd name="connsiteX2327" fmla="*/ 2083355 w 11423591"/>
              <a:gd name="connsiteY2327" fmla="*/ 7794412 h 13929353"/>
              <a:gd name="connsiteX2328" fmla="*/ 2119518 w 11423591"/>
              <a:gd name="connsiteY2328" fmla="*/ 7767232 h 13929353"/>
              <a:gd name="connsiteX2329" fmla="*/ 3207304 w 11423591"/>
              <a:gd name="connsiteY2329" fmla="*/ 5305427 h 13929353"/>
              <a:gd name="connsiteX2330" fmla="*/ 3188969 w 11423591"/>
              <a:gd name="connsiteY2330" fmla="*/ 5297326 h 13929353"/>
              <a:gd name="connsiteX2331" fmla="*/ 3207304 w 11423591"/>
              <a:gd name="connsiteY2331" fmla="*/ 5305427 h 13929353"/>
              <a:gd name="connsiteX2332" fmla="*/ 2990681 w 11423591"/>
              <a:gd name="connsiteY2332" fmla="*/ 5804326 h 13929353"/>
              <a:gd name="connsiteX2333" fmla="*/ 2977267 w 11423591"/>
              <a:gd name="connsiteY2333" fmla="*/ 5796969 h 13929353"/>
              <a:gd name="connsiteX2334" fmla="*/ 2990681 w 11423591"/>
              <a:gd name="connsiteY2334" fmla="*/ 5804326 h 13929353"/>
              <a:gd name="connsiteX2335" fmla="*/ 2135641 w 11423591"/>
              <a:gd name="connsiteY2335" fmla="*/ 7740375 h 13929353"/>
              <a:gd name="connsiteX2336" fmla="*/ 2115653 w 11423591"/>
              <a:gd name="connsiteY2336" fmla="*/ 7743750 h 13929353"/>
              <a:gd name="connsiteX2337" fmla="*/ 2135641 w 11423591"/>
              <a:gd name="connsiteY2337" fmla="*/ 7740375 h 13929353"/>
              <a:gd name="connsiteX2338" fmla="*/ 5359981 w 11423591"/>
              <a:gd name="connsiteY2338" fmla="*/ 444046 h 13929353"/>
              <a:gd name="connsiteX2339" fmla="*/ 5354988 w 11423591"/>
              <a:gd name="connsiteY2339" fmla="*/ 440418 h 13929353"/>
              <a:gd name="connsiteX2340" fmla="*/ 5350957 w 11423591"/>
              <a:gd name="connsiteY2340" fmla="*/ 445273 h 13929353"/>
              <a:gd name="connsiteX2341" fmla="*/ 5356345 w 11423591"/>
              <a:gd name="connsiteY2341" fmla="*/ 449076 h 13929353"/>
              <a:gd name="connsiteX2342" fmla="*/ 5359981 w 11423591"/>
              <a:gd name="connsiteY2342" fmla="*/ 444046 h 13929353"/>
              <a:gd name="connsiteX2343" fmla="*/ 3131061 w 11423591"/>
              <a:gd name="connsiteY2343" fmla="*/ 5488767 h 13929353"/>
              <a:gd name="connsiteX2344" fmla="*/ 3118316 w 11423591"/>
              <a:gd name="connsiteY2344" fmla="*/ 5487420 h 13929353"/>
              <a:gd name="connsiteX2345" fmla="*/ 3120321 w 11423591"/>
              <a:gd name="connsiteY2345" fmla="*/ 5492588 h 13929353"/>
              <a:gd name="connsiteX2346" fmla="*/ 3131061 w 11423591"/>
              <a:gd name="connsiteY2346" fmla="*/ 5488767 h 13929353"/>
              <a:gd name="connsiteX2347" fmla="*/ 5276421 w 11423591"/>
              <a:gd name="connsiteY2347" fmla="*/ 638788 h 13929353"/>
              <a:gd name="connsiteX2348" fmla="*/ 5250215 w 11423591"/>
              <a:gd name="connsiteY2348" fmla="*/ 694897 h 13929353"/>
              <a:gd name="connsiteX2349" fmla="*/ 5213876 w 11423591"/>
              <a:gd name="connsiteY2349" fmla="*/ 639476 h 13929353"/>
              <a:gd name="connsiteX2350" fmla="*/ 5226142 w 11423591"/>
              <a:gd name="connsiteY2350" fmla="*/ 617053 h 13929353"/>
              <a:gd name="connsiteX2351" fmla="*/ 5236395 w 11423591"/>
              <a:gd name="connsiteY2351" fmla="*/ 592780 h 13929353"/>
              <a:gd name="connsiteX2352" fmla="*/ 5276421 w 11423591"/>
              <a:gd name="connsiteY2352" fmla="*/ 638788 h 13929353"/>
              <a:gd name="connsiteX2353" fmla="*/ 4024474 w 11423591"/>
              <a:gd name="connsiteY2353" fmla="*/ 3472443 h 13929353"/>
              <a:gd name="connsiteX2354" fmla="*/ 4018525 w 11423591"/>
              <a:gd name="connsiteY2354" fmla="*/ 3463387 h 13929353"/>
              <a:gd name="connsiteX2355" fmla="*/ 4018052 w 11423591"/>
              <a:gd name="connsiteY2355" fmla="*/ 3486032 h 13929353"/>
              <a:gd name="connsiteX2356" fmla="*/ 4024474 w 11423591"/>
              <a:gd name="connsiteY2356" fmla="*/ 3472443 h 13929353"/>
              <a:gd name="connsiteX2357" fmla="*/ 3920544 w 11423591"/>
              <a:gd name="connsiteY2357" fmla="*/ 3708740 h 13929353"/>
              <a:gd name="connsiteX2358" fmla="*/ 3924468 w 11423591"/>
              <a:gd name="connsiteY2358" fmla="*/ 3666553 h 13929353"/>
              <a:gd name="connsiteX2359" fmla="*/ 3896139 w 11423591"/>
              <a:gd name="connsiteY2359" fmla="*/ 3751163 h 13929353"/>
              <a:gd name="connsiteX2360" fmla="*/ 3920544 w 11423591"/>
              <a:gd name="connsiteY2360" fmla="*/ 3708740 h 13929353"/>
              <a:gd name="connsiteX2361" fmla="*/ 5298945 w 11423591"/>
              <a:gd name="connsiteY2361" fmla="*/ 590345 h 13929353"/>
              <a:gd name="connsiteX2362" fmla="*/ 5280838 w 11423591"/>
              <a:gd name="connsiteY2362" fmla="*/ 614042 h 13929353"/>
              <a:gd name="connsiteX2363" fmla="*/ 5252669 w 11423591"/>
              <a:gd name="connsiteY2363" fmla="*/ 561307 h 13929353"/>
              <a:gd name="connsiteX2364" fmla="*/ 5276228 w 11423591"/>
              <a:gd name="connsiteY2364" fmla="*/ 524318 h 13929353"/>
              <a:gd name="connsiteX2365" fmla="*/ 5306960 w 11423591"/>
              <a:gd name="connsiteY2365" fmla="*/ 562544 h 13929353"/>
              <a:gd name="connsiteX2366" fmla="*/ 5298945 w 11423591"/>
              <a:gd name="connsiteY2366" fmla="*/ 590345 h 13929353"/>
              <a:gd name="connsiteX2367" fmla="*/ 676895 w 11423591"/>
              <a:gd name="connsiteY2367" fmla="*/ 11058713 h 13929353"/>
              <a:gd name="connsiteX2368" fmla="*/ 675246 w 11423591"/>
              <a:gd name="connsiteY2368" fmla="*/ 11042100 h 13929353"/>
              <a:gd name="connsiteX2369" fmla="*/ 663957 w 11423591"/>
              <a:gd name="connsiteY2369" fmla="*/ 11038545 h 13929353"/>
              <a:gd name="connsiteX2370" fmla="*/ 663907 w 11423591"/>
              <a:gd name="connsiteY2370" fmla="*/ 11075307 h 13929353"/>
              <a:gd name="connsiteX2371" fmla="*/ 676895 w 11423591"/>
              <a:gd name="connsiteY2371" fmla="*/ 11058713 h 13929353"/>
              <a:gd name="connsiteX2372" fmla="*/ 5329125 w 11423591"/>
              <a:gd name="connsiteY2372" fmla="*/ 529729 h 13929353"/>
              <a:gd name="connsiteX2373" fmla="*/ 5321342 w 11423591"/>
              <a:gd name="connsiteY2373" fmla="*/ 539571 h 13929353"/>
              <a:gd name="connsiteX2374" fmla="*/ 5316376 w 11423591"/>
              <a:gd name="connsiteY2374" fmla="*/ 455996 h 13929353"/>
              <a:gd name="connsiteX2375" fmla="*/ 5343556 w 11423591"/>
              <a:gd name="connsiteY2375" fmla="*/ 488230 h 13929353"/>
              <a:gd name="connsiteX2376" fmla="*/ 5329125 w 11423591"/>
              <a:gd name="connsiteY2376" fmla="*/ 529729 h 13929353"/>
              <a:gd name="connsiteX2377" fmla="*/ 1571129 w 11423591"/>
              <a:gd name="connsiteY2377" fmla="*/ 9038377 h 13929353"/>
              <a:gd name="connsiteX2378" fmla="*/ 1544299 w 11423591"/>
              <a:gd name="connsiteY2378" fmla="*/ 9003200 h 13929353"/>
              <a:gd name="connsiteX2379" fmla="*/ 1571129 w 11423591"/>
              <a:gd name="connsiteY2379" fmla="*/ 9038377 h 13929353"/>
              <a:gd name="connsiteX2380" fmla="*/ 3084222 w 11423591"/>
              <a:gd name="connsiteY2380" fmla="*/ 5614182 h 13929353"/>
              <a:gd name="connsiteX2381" fmla="*/ 3058765 w 11423591"/>
              <a:gd name="connsiteY2381" fmla="*/ 5571523 h 13929353"/>
              <a:gd name="connsiteX2382" fmla="*/ 3084222 w 11423591"/>
              <a:gd name="connsiteY2382" fmla="*/ 5614182 h 13929353"/>
              <a:gd name="connsiteX2383" fmla="*/ 2329024 w 11423591"/>
              <a:gd name="connsiteY2383" fmla="*/ 7331030 h 13929353"/>
              <a:gd name="connsiteX2384" fmla="*/ 2328575 w 11423591"/>
              <a:gd name="connsiteY2384" fmla="*/ 7322855 h 13929353"/>
              <a:gd name="connsiteX2385" fmla="*/ 2310309 w 11423591"/>
              <a:gd name="connsiteY2385" fmla="*/ 7348952 h 13929353"/>
              <a:gd name="connsiteX2386" fmla="*/ 2329024 w 11423591"/>
              <a:gd name="connsiteY2386" fmla="*/ 7331030 h 13929353"/>
              <a:gd name="connsiteX2387" fmla="*/ 5377043 w 11423591"/>
              <a:gd name="connsiteY2387" fmla="*/ 432626 h 13929353"/>
              <a:gd name="connsiteX2388" fmla="*/ 5356871 w 11423591"/>
              <a:gd name="connsiteY2388" fmla="*/ 469216 h 13929353"/>
              <a:gd name="connsiteX2389" fmla="*/ 5319330 w 11423591"/>
              <a:gd name="connsiteY2389" fmla="*/ 425137 h 13929353"/>
              <a:gd name="connsiteX2390" fmla="*/ 5334268 w 11423591"/>
              <a:gd name="connsiteY2390" fmla="*/ 405194 h 13929353"/>
              <a:gd name="connsiteX2391" fmla="*/ 5355294 w 11423591"/>
              <a:gd name="connsiteY2391" fmla="*/ 366138 h 13929353"/>
              <a:gd name="connsiteX2392" fmla="*/ 5386833 w 11423591"/>
              <a:gd name="connsiteY2392" fmla="*/ 397137 h 13929353"/>
              <a:gd name="connsiteX2393" fmla="*/ 5377043 w 11423591"/>
              <a:gd name="connsiteY2393" fmla="*/ 432626 h 13929353"/>
              <a:gd name="connsiteX2394" fmla="*/ 3097662 w 11423591"/>
              <a:gd name="connsiteY2394" fmla="*/ 5593469 h 13929353"/>
              <a:gd name="connsiteX2395" fmla="*/ 3105510 w 11423591"/>
              <a:gd name="connsiteY2395" fmla="*/ 5566002 h 13929353"/>
              <a:gd name="connsiteX2396" fmla="*/ 3077598 w 11423591"/>
              <a:gd name="connsiteY2396" fmla="*/ 5549385 h 13929353"/>
              <a:gd name="connsiteX2397" fmla="*/ 3075096 w 11423591"/>
              <a:gd name="connsiteY2397" fmla="*/ 5574456 h 13929353"/>
              <a:gd name="connsiteX2398" fmla="*/ 3097662 w 11423591"/>
              <a:gd name="connsiteY2398" fmla="*/ 5593469 h 13929353"/>
              <a:gd name="connsiteX2399" fmla="*/ 3325153 w 11423591"/>
              <a:gd name="connsiteY2399" fmla="*/ 5078601 h 13929353"/>
              <a:gd name="connsiteX2400" fmla="*/ 3312165 w 11423591"/>
              <a:gd name="connsiteY2400" fmla="*/ 5068102 h 13929353"/>
              <a:gd name="connsiteX2401" fmla="*/ 3325153 w 11423591"/>
              <a:gd name="connsiteY2401" fmla="*/ 5078601 h 13929353"/>
              <a:gd name="connsiteX2402" fmla="*/ 3682878 w 11423591"/>
              <a:gd name="connsiteY2402" fmla="*/ 4269627 h 13929353"/>
              <a:gd name="connsiteX2403" fmla="*/ 3643608 w 11423591"/>
              <a:gd name="connsiteY2403" fmla="*/ 4279659 h 13929353"/>
              <a:gd name="connsiteX2404" fmla="*/ 3645762 w 11423591"/>
              <a:gd name="connsiteY2404" fmla="*/ 4269686 h 13929353"/>
              <a:gd name="connsiteX2405" fmla="*/ 3682878 w 11423591"/>
              <a:gd name="connsiteY2405" fmla="*/ 4269627 h 13929353"/>
              <a:gd name="connsiteX2406" fmla="*/ 1021683 w 11423591"/>
              <a:gd name="connsiteY2406" fmla="*/ 10295613 h 13929353"/>
              <a:gd name="connsiteX2407" fmla="*/ 996187 w 11423591"/>
              <a:gd name="connsiteY2407" fmla="*/ 10340948 h 13929353"/>
              <a:gd name="connsiteX2408" fmla="*/ 790481 w 11423591"/>
              <a:gd name="connsiteY2408" fmla="*/ 10418259 h 13929353"/>
              <a:gd name="connsiteX2409" fmla="*/ 711612 w 11423591"/>
              <a:gd name="connsiteY2409" fmla="*/ 10376284 h 13929353"/>
              <a:gd name="connsiteX2410" fmla="*/ 607807 w 11423591"/>
              <a:gd name="connsiteY2410" fmla="*/ 10333744 h 13929353"/>
              <a:gd name="connsiteX2411" fmla="*/ 593265 w 11423591"/>
              <a:gd name="connsiteY2411" fmla="*/ 10363429 h 13929353"/>
              <a:gd name="connsiteX2412" fmla="*/ 540784 w 11423591"/>
              <a:gd name="connsiteY2412" fmla="*/ 10340241 h 13929353"/>
              <a:gd name="connsiteX2413" fmla="*/ 498198 w 11423591"/>
              <a:gd name="connsiteY2413" fmla="*/ 10340905 h 13929353"/>
              <a:gd name="connsiteX2414" fmla="*/ 488876 w 11423591"/>
              <a:gd name="connsiteY2414" fmla="*/ 10316831 h 13929353"/>
              <a:gd name="connsiteX2415" fmla="*/ 457145 w 11423591"/>
              <a:gd name="connsiteY2415" fmla="*/ 10316590 h 13929353"/>
              <a:gd name="connsiteX2416" fmla="*/ 448079 w 11423591"/>
              <a:gd name="connsiteY2416" fmla="*/ 10228484 h 13929353"/>
              <a:gd name="connsiteX2417" fmla="*/ 479487 w 11423591"/>
              <a:gd name="connsiteY2417" fmla="*/ 10221930 h 13929353"/>
              <a:gd name="connsiteX2418" fmla="*/ 487233 w 11423591"/>
              <a:gd name="connsiteY2418" fmla="*/ 10192568 h 13929353"/>
              <a:gd name="connsiteX2419" fmla="*/ 522487 w 11423591"/>
              <a:gd name="connsiteY2419" fmla="*/ 10189139 h 13929353"/>
              <a:gd name="connsiteX2420" fmla="*/ 536668 w 11423591"/>
              <a:gd name="connsiteY2420" fmla="*/ 10155968 h 13929353"/>
              <a:gd name="connsiteX2421" fmla="*/ 572098 w 11423591"/>
              <a:gd name="connsiteY2421" fmla="*/ 10152142 h 13929353"/>
              <a:gd name="connsiteX2422" fmla="*/ 581780 w 11423591"/>
              <a:gd name="connsiteY2422" fmla="*/ 10179701 h 13929353"/>
              <a:gd name="connsiteX2423" fmla="*/ 778366 w 11423591"/>
              <a:gd name="connsiteY2423" fmla="*/ 10049898 h 13929353"/>
              <a:gd name="connsiteX2424" fmla="*/ 978745 w 11423591"/>
              <a:gd name="connsiteY2424" fmla="*/ 10097571 h 13929353"/>
              <a:gd name="connsiteX2425" fmla="*/ 1031389 w 11423591"/>
              <a:gd name="connsiteY2425" fmla="*/ 10234391 h 13929353"/>
              <a:gd name="connsiteX2426" fmla="*/ 1021683 w 11423591"/>
              <a:gd name="connsiteY2426" fmla="*/ 10295613 h 13929353"/>
              <a:gd name="connsiteX2427" fmla="*/ 2037897 w 11423591"/>
              <a:gd name="connsiteY2427" fmla="*/ 7996367 h 13929353"/>
              <a:gd name="connsiteX2428" fmla="*/ 1836271 w 11423591"/>
              <a:gd name="connsiteY2428" fmla="*/ 7858380 h 13929353"/>
              <a:gd name="connsiteX2429" fmla="*/ 1837517 w 11423591"/>
              <a:gd name="connsiteY2429" fmla="*/ 7815505 h 13929353"/>
              <a:gd name="connsiteX2430" fmla="*/ 1771462 w 11423591"/>
              <a:gd name="connsiteY2430" fmla="*/ 7911131 h 13929353"/>
              <a:gd name="connsiteX2431" fmla="*/ 1763836 w 11423591"/>
              <a:gd name="connsiteY2431" fmla="*/ 8032096 h 13929353"/>
              <a:gd name="connsiteX2432" fmla="*/ 1810386 w 11423591"/>
              <a:gd name="connsiteY2432" fmla="*/ 7980301 h 13929353"/>
              <a:gd name="connsiteX2433" fmla="*/ 2000821 w 11423591"/>
              <a:gd name="connsiteY2433" fmla="*/ 8037620 h 13929353"/>
              <a:gd name="connsiteX2434" fmla="*/ 2037897 w 11423591"/>
              <a:gd name="connsiteY2434" fmla="*/ 7996367 h 13929353"/>
              <a:gd name="connsiteX2435" fmla="*/ 786805 w 11423591"/>
              <a:gd name="connsiteY2435" fmla="*/ 10835405 h 13929353"/>
              <a:gd name="connsiteX2436" fmla="*/ 709172 w 11423591"/>
              <a:gd name="connsiteY2436" fmla="*/ 10919599 h 13929353"/>
              <a:gd name="connsiteX2437" fmla="*/ 650355 w 11423591"/>
              <a:gd name="connsiteY2437" fmla="*/ 10867542 h 13929353"/>
              <a:gd name="connsiteX2438" fmla="*/ 650631 w 11423591"/>
              <a:gd name="connsiteY2438" fmla="*/ 10845386 h 13929353"/>
              <a:gd name="connsiteX2439" fmla="*/ 735859 w 11423591"/>
              <a:gd name="connsiteY2439" fmla="*/ 10761230 h 13929353"/>
              <a:gd name="connsiteX2440" fmla="*/ 786805 w 11423591"/>
              <a:gd name="connsiteY2440" fmla="*/ 10835405 h 13929353"/>
              <a:gd name="connsiteX2441" fmla="*/ 5028967 w 11423591"/>
              <a:gd name="connsiteY2441" fmla="*/ 1239679 h 13929353"/>
              <a:gd name="connsiteX2442" fmla="*/ 4971178 w 11423591"/>
              <a:gd name="connsiteY2442" fmla="*/ 1185117 h 13929353"/>
              <a:gd name="connsiteX2443" fmla="*/ 4980055 w 11423591"/>
              <a:gd name="connsiteY2443" fmla="*/ 1199509 h 13929353"/>
              <a:gd name="connsiteX2444" fmla="*/ 4987303 w 11423591"/>
              <a:gd name="connsiteY2444" fmla="*/ 1216511 h 13929353"/>
              <a:gd name="connsiteX2445" fmla="*/ 5028967 w 11423591"/>
              <a:gd name="connsiteY2445" fmla="*/ 1239679 h 13929353"/>
              <a:gd name="connsiteX2446" fmla="*/ 3133034 w 11423591"/>
              <a:gd name="connsiteY2446" fmla="*/ 5533900 h 13929353"/>
              <a:gd name="connsiteX2447" fmla="*/ 3123457 w 11423591"/>
              <a:gd name="connsiteY2447" fmla="*/ 5525385 h 13929353"/>
              <a:gd name="connsiteX2448" fmla="*/ 3120290 w 11423591"/>
              <a:gd name="connsiteY2448" fmla="*/ 5532552 h 13929353"/>
              <a:gd name="connsiteX2449" fmla="*/ 3129867 w 11423591"/>
              <a:gd name="connsiteY2449" fmla="*/ 5541067 h 13929353"/>
              <a:gd name="connsiteX2450" fmla="*/ 2888308 w 11423591"/>
              <a:gd name="connsiteY2450" fmla="*/ 6089902 h 13929353"/>
              <a:gd name="connsiteX2451" fmla="*/ 2863296 w 11423591"/>
              <a:gd name="connsiteY2451" fmla="*/ 6026894 h 13929353"/>
              <a:gd name="connsiteX2452" fmla="*/ 2888308 w 11423591"/>
              <a:gd name="connsiteY2452" fmla="*/ 6089902 h 13929353"/>
              <a:gd name="connsiteX2453" fmla="*/ 2155890 w 11423591"/>
              <a:gd name="connsiteY2453" fmla="*/ 7753129 h 13929353"/>
              <a:gd name="connsiteX2454" fmla="*/ 2129537 w 11423591"/>
              <a:gd name="connsiteY2454" fmla="*/ 7767071 h 13929353"/>
              <a:gd name="connsiteX2455" fmla="*/ 2155890 w 11423591"/>
              <a:gd name="connsiteY2455" fmla="*/ 7753129 h 13929353"/>
              <a:gd name="connsiteX2456" fmla="*/ 5203424 w 11423591"/>
              <a:gd name="connsiteY2456" fmla="*/ 856257 h 13929353"/>
              <a:gd name="connsiteX2457" fmla="*/ 5200829 w 11423591"/>
              <a:gd name="connsiteY2457" fmla="*/ 838376 h 13929353"/>
              <a:gd name="connsiteX2458" fmla="*/ 5203424 w 11423591"/>
              <a:gd name="connsiteY2458" fmla="*/ 856257 h 13929353"/>
              <a:gd name="connsiteX2459" fmla="*/ 3127167 w 11423591"/>
              <a:gd name="connsiteY2459" fmla="*/ 5557961 h 13929353"/>
              <a:gd name="connsiteX2460" fmla="*/ 3108188 w 11423591"/>
              <a:gd name="connsiteY2460" fmla="*/ 5540533 h 13929353"/>
              <a:gd name="connsiteX2461" fmla="*/ 3124000 w 11423591"/>
              <a:gd name="connsiteY2461" fmla="*/ 5565127 h 13929353"/>
              <a:gd name="connsiteX2462" fmla="*/ 3127167 w 11423591"/>
              <a:gd name="connsiteY2462" fmla="*/ 5557961 h 13929353"/>
              <a:gd name="connsiteX2463" fmla="*/ 5133472 w 11423591"/>
              <a:gd name="connsiteY2463" fmla="*/ 1019576 h 13929353"/>
              <a:gd name="connsiteX2464" fmla="*/ 5130135 w 11423591"/>
              <a:gd name="connsiteY2464" fmla="*/ 996979 h 13929353"/>
              <a:gd name="connsiteX2465" fmla="*/ 5123170 w 11423591"/>
              <a:gd name="connsiteY2465" fmla="*/ 1011663 h 13929353"/>
              <a:gd name="connsiteX2466" fmla="*/ 5133472 w 11423591"/>
              <a:gd name="connsiteY2466" fmla="*/ 1019576 h 13929353"/>
              <a:gd name="connsiteX2467" fmla="*/ 5277825 w 11423591"/>
              <a:gd name="connsiteY2467" fmla="*/ 697089 h 13929353"/>
              <a:gd name="connsiteX2468" fmla="*/ 5275373 w 11423591"/>
              <a:gd name="connsiteY2468" fmla="*/ 695059 h 13929353"/>
              <a:gd name="connsiteX2469" fmla="*/ 5277825 w 11423591"/>
              <a:gd name="connsiteY2469" fmla="*/ 697089 h 13929353"/>
              <a:gd name="connsiteX2470" fmla="*/ 542700 w 11423591"/>
              <a:gd name="connsiteY2470" fmla="*/ 11413906 h 13929353"/>
              <a:gd name="connsiteX2471" fmla="*/ 502475 w 11423591"/>
              <a:gd name="connsiteY2471" fmla="*/ 11358514 h 13929353"/>
              <a:gd name="connsiteX2472" fmla="*/ 542700 w 11423591"/>
              <a:gd name="connsiteY2472" fmla="*/ 11413906 h 13929353"/>
              <a:gd name="connsiteX2473" fmla="*/ 5174917 w 11423591"/>
              <a:gd name="connsiteY2473" fmla="*/ 932381 h 13929353"/>
              <a:gd name="connsiteX2474" fmla="*/ 5168216 w 11423591"/>
              <a:gd name="connsiteY2474" fmla="*/ 919402 h 13929353"/>
              <a:gd name="connsiteX2475" fmla="*/ 5166764 w 11423591"/>
              <a:gd name="connsiteY2475" fmla="*/ 937843 h 13929353"/>
              <a:gd name="connsiteX2476" fmla="*/ 5174917 w 11423591"/>
              <a:gd name="connsiteY2476" fmla="*/ 932381 h 13929353"/>
              <a:gd name="connsiteX2477" fmla="*/ 5257171 w 11423591"/>
              <a:gd name="connsiteY2477" fmla="*/ 746472 h 13929353"/>
              <a:gd name="connsiteX2478" fmla="*/ 5249446 w 11423591"/>
              <a:gd name="connsiteY2478" fmla="*/ 741136 h 13929353"/>
              <a:gd name="connsiteX2479" fmla="*/ 5243706 w 11423591"/>
              <a:gd name="connsiteY2479" fmla="*/ 748693 h 13929353"/>
              <a:gd name="connsiteX2480" fmla="*/ 5251655 w 11423591"/>
              <a:gd name="connsiteY2480" fmla="*/ 754609 h 13929353"/>
              <a:gd name="connsiteX2481" fmla="*/ 5257171 w 11423591"/>
              <a:gd name="connsiteY2481" fmla="*/ 746472 h 13929353"/>
              <a:gd name="connsiteX2482" fmla="*/ 5076897 w 11423591"/>
              <a:gd name="connsiteY2482" fmla="*/ 1162271 h 13929353"/>
              <a:gd name="connsiteX2483" fmla="*/ 5062987 w 11423591"/>
              <a:gd name="connsiteY2483" fmla="*/ 1156526 h 13929353"/>
              <a:gd name="connsiteX2484" fmla="*/ 5073874 w 11423591"/>
              <a:gd name="connsiteY2484" fmla="*/ 1168472 h 13929353"/>
              <a:gd name="connsiteX2485" fmla="*/ 5076897 w 11423591"/>
              <a:gd name="connsiteY2485" fmla="*/ 1162271 h 13929353"/>
              <a:gd name="connsiteX2486" fmla="*/ 3022275 w 11423591"/>
              <a:gd name="connsiteY2486" fmla="*/ 5812565 h 13929353"/>
              <a:gd name="connsiteX2487" fmla="*/ 3024910 w 11423591"/>
              <a:gd name="connsiteY2487" fmla="*/ 5802290 h 13929353"/>
              <a:gd name="connsiteX2488" fmla="*/ 2998595 w 11423591"/>
              <a:gd name="connsiteY2488" fmla="*/ 5802579 h 13929353"/>
              <a:gd name="connsiteX2489" fmla="*/ 3022275 w 11423591"/>
              <a:gd name="connsiteY2489" fmla="*/ 5812565 h 13929353"/>
              <a:gd name="connsiteX2490" fmla="*/ 5296333 w 11423591"/>
              <a:gd name="connsiteY2490" fmla="*/ 666301 h 13929353"/>
              <a:gd name="connsiteX2491" fmla="*/ 5294387 w 11423591"/>
              <a:gd name="connsiteY2491" fmla="*/ 658523 h 13929353"/>
              <a:gd name="connsiteX2492" fmla="*/ 5289969 w 11423591"/>
              <a:gd name="connsiteY2492" fmla="*/ 675019 h 13929353"/>
              <a:gd name="connsiteX2493" fmla="*/ 5296333 w 11423591"/>
              <a:gd name="connsiteY2493" fmla="*/ 666301 h 13929353"/>
              <a:gd name="connsiteX2494" fmla="*/ 5157367 w 11423591"/>
              <a:gd name="connsiteY2494" fmla="*/ 981648 h 13929353"/>
              <a:gd name="connsiteX2495" fmla="*/ 5144854 w 11423591"/>
              <a:gd name="connsiteY2495" fmla="*/ 972279 h 13929353"/>
              <a:gd name="connsiteX2496" fmla="*/ 5150009 w 11423591"/>
              <a:gd name="connsiteY2496" fmla="*/ 991839 h 13929353"/>
              <a:gd name="connsiteX2497" fmla="*/ 5157367 w 11423591"/>
              <a:gd name="connsiteY2497" fmla="*/ 981648 h 13929353"/>
              <a:gd name="connsiteX2498" fmla="*/ 2055672 w 11423591"/>
              <a:gd name="connsiteY2498" fmla="*/ 8002864 h 13929353"/>
              <a:gd name="connsiteX2499" fmla="*/ 1938081 w 11423591"/>
              <a:gd name="connsiteY2499" fmla="*/ 8054878 h 13929353"/>
              <a:gd name="connsiteX2500" fmla="*/ 1822165 w 11423591"/>
              <a:gd name="connsiteY2500" fmla="*/ 7997158 h 13929353"/>
              <a:gd name="connsiteX2501" fmla="*/ 1753902 w 11423591"/>
              <a:gd name="connsiteY2501" fmla="*/ 8050525 h 13929353"/>
              <a:gd name="connsiteX2502" fmla="*/ 1750343 w 11423591"/>
              <a:gd name="connsiteY2502" fmla="*/ 7915729 h 13929353"/>
              <a:gd name="connsiteX2503" fmla="*/ 1587436 w 11423591"/>
              <a:gd name="connsiteY2503" fmla="*/ 7842992 h 13929353"/>
              <a:gd name="connsiteX2504" fmla="*/ 1546697 w 11423591"/>
              <a:gd name="connsiteY2504" fmla="*/ 7805806 h 13929353"/>
              <a:gd name="connsiteX2505" fmla="*/ 1756436 w 11423591"/>
              <a:gd name="connsiteY2505" fmla="*/ 7890511 h 13929353"/>
              <a:gd name="connsiteX2506" fmla="*/ 1861861 w 11423591"/>
              <a:gd name="connsiteY2506" fmla="*/ 7814233 h 13929353"/>
              <a:gd name="connsiteX2507" fmla="*/ 2027205 w 11423591"/>
              <a:gd name="connsiteY2507" fmla="*/ 7933584 h 13929353"/>
              <a:gd name="connsiteX2508" fmla="*/ 2055672 w 11423591"/>
              <a:gd name="connsiteY2508" fmla="*/ 8002864 h 13929353"/>
              <a:gd name="connsiteX2509" fmla="*/ 3001267 w 11423591"/>
              <a:gd name="connsiteY2509" fmla="*/ 5863344 h 13929353"/>
              <a:gd name="connsiteX2510" fmla="*/ 2988374 w 11423591"/>
              <a:gd name="connsiteY2510" fmla="*/ 5825710 h 13929353"/>
              <a:gd name="connsiteX2511" fmla="*/ 3001267 w 11423591"/>
              <a:gd name="connsiteY2511" fmla="*/ 5863344 h 13929353"/>
              <a:gd name="connsiteX2512" fmla="*/ 1818345 w 11423591"/>
              <a:gd name="connsiteY2512" fmla="*/ 8541318 h 13929353"/>
              <a:gd name="connsiteX2513" fmla="*/ 1792588 w 11423591"/>
              <a:gd name="connsiteY2513" fmla="*/ 8566774 h 13929353"/>
              <a:gd name="connsiteX2514" fmla="*/ 1818133 w 11423591"/>
              <a:gd name="connsiteY2514" fmla="*/ 8339926 h 13929353"/>
              <a:gd name="connsiteX2515" fmla="*/ 1804775 w 11423591"/>
              <a:gd name="connsiteY2515" fmla="*/ 8296948 h 13929353"/>
              <a:gd name="connsiteX2516" fmla="*/ 1802559 w 11423591"/>
              <a:gd name="connsiteY2516" fmla="*/ 8258895 h 13929353"/>
              <a:gd name="connsiteX2517" fmla="*/ 1825912 w 11423591"/>
              <a:gd name="connsiteY2517" fmla="*/ 8502120 h 13929353"/>
              <a:gd name="connsiteX2518" fmla="*/ 1818345 w 11423591"/>
              <a:gd name="connsiteY2518" fmla="*/ 8541318 h 13929353"/>
              <a:gd name="connsiteX2519" fmla="*/ 2458175 w 11423591"/>
              <a:gd name="connsiteY2519" fmla="*/ 7094068 h 13929353"/>
              <a:gd name="connsiteX2520" fmla="*/ 2458175 w 11423591"/>
              <a:gd name="connsiteY2520" fmla="*/ 7018386 h 13929353"/>
              <a:gd name="connsiteX2521" fmla="*/ 2425122 w 11423591"/>
              <a:gd name="connsiteY2521" fmla="*/ 7081019 h 13929353"/>
              <a:gd name="connsiteX2522" fmla="*/ 2458175 w 11423591"/>
              <a:gd name="connsiteY2522" fmla="*/ 7094068 h 13929353"/>
              <a:gd name="connsiteX2523" fmla="*/ 5087681 w 11423591"/>
              <a:gd name="connsiteY2523" fmla="*/ 1142908 h 13929353"/>
              <a:gd name="connsiteX2524" fmla="*/ 5072735 w 11423591"/>
              <a:gd name="connsiteY2524" fmla="*/ 1128009 h 13929353"/>
              <a:gd name="connsiteX2525" fmla="*/ 5072325 w 11423591"/>
              <a:gd name="connsiteY2525" fmla="*/ 1144002 h 13929353"/>
              <a:gd name="connsiteX2526" fmla="*/ 5084434 w 11423591"/>
              <a:gd name="connsiteY2526" fmla="*/ 1148877 h 13929353"/>
              <a:gd name="connsiteX2527" fmla="*/ 5087681 w 11423591"/>
              <a:gd name="connsiteY2527" fmla="*/ 1142908 h 13929353"/>
              <a:gd name="connsiteX2528" fmla="*/ 5241560 w 11423591"/>
              <a:gd name="connsiteY2528" fmla="*/ 794847 h 13929353"/>
              <a:gd name="connsiteX2529" fmla="*/ 5242633 w 11423591"/>
              <a:gd name="connsiteY2529" fmla="*/ 771770 h 13929353"/>
              <a:gd name="connsiteX2530" fmla="*/ 5241560 w 11423591"/>
              <a:gd name="connsiteY2530" fmla="*/ 794847 h 13929353"/>
              <a:gd name="connsiteX2531" fmla="*/ 3956375 w 11423591"/>
              <a:gd name="connsiteY2531" fmla="*/ 3705587 h 13929353"/>
              <a:gd name="connsiteX2532" fmla="*/ 3958520 w 11423591"/>
              <a:gd name="connsiteY2532" fmla="*/ 3672550 h 13929353"/>
              <a:gd name="connsiteX2533" fmla="*/ 3940974 w 11423591"/>
              <a:gd name="connsiteY2533" fmla="*/ 3733837 h 13929353"/>
              <a:gd name="connsiteX2534" fmla="*/ 3956375 w 11423591"/>
              <a:gd name="connsiteY2534" fmla="*/ 3705587 h 13929353"/>
              <a:gd name="connsiteX2535" fmla="*/ 2191729 w 11423591"/>
              <a:gd name="connsiteY2535" fmla="*/ 7705897 h 13929353"/>
              <a:gd name="connsiteX2536" fmla="*/ 2131726 w 11423591"/>
              <a:gd name="connsiteY2536" fmla="*/ 7497577 h 13929353"/>
              <a:gd name="connsiteX2537" fmla="*/ 2098620 w 11423591"/>
              <a:gd name="connsiteY2537" fmla="*/ 7498111 h 13929353"/>
              <a:gd name="connsiteX2538" fmla="*/ 2161785 w 11423591"/>
              <a:gd name="connsiteY2538" fmla="*/ 7713357 h 13929353"/>
              <a:gd name="connsiteX2539" fmla="*/ 2191729 w 11423591"/>
              <a:gd name="connsiteY2539" fmla="*/ 7705897 h 13929353"/>
              <a:gd name="connsiteX2540" fmla="*/ 5116763 w 11423591"/>
              <a:gd name="connsiteY2540" fmla="*/ 1086490 h 13929353"/>
              <a:gd name="connsiteX2541" fmla="*/ 5106241 w 11423591"/>
              <a:gd name="connsiteY2541" fmla="*/ 1058763 h 13929353"/>
              <a:gd name="connsiteX2542" fmla="*/ 5116763 w 11423591"/>
              <a:gd name="connsiteY2542" fmla="*/ 1086490 h 13929353"/>
              <a:gd name="connsiteX2543" fmla="*/ 710388 w 11423591"/>
              <a:gd name="connsiteY2543" fmla="*/ 11066025 h 13929353"/>
              <a:gd name="connsiteX2544" fmla="*/ 641089 w 11423591"/>
              <a:gd name="connsiteY2544" fmla="*/ 11134494 h 13929353"/>
              <a:gd name="connsiteX2545" fmla="*/ 604820 w 11423591"/>
              <a:gd name="connsiteY2545" fmla="*/ 11067831 h 13929353"/>
              <a:gd name="connsiteX2546" fmla="*/ 660648 w 11423591"/>
              <a:gd name="connsiteY2546" fmla="*/ 11005076 h 13929353"/>
              <a:gd name="connsiteX2547" fmla="*/ 719367 w 11423591"/>
              <a:gd name="connsiteY2547" fmla="*/ 11042485 h 13929353"/>
              <a:gd name="connsiteX2548" fmla="*/ 710388 w 11423591"/>
              <a:gd name="connsiteY2548" fmla="*/ 11066025 h 13929353"/>
              <a:gd name="connsiteX2549" fmla="*/ 3147017 w 11423591"/>
              <a:gd name="connsiteY2549" fmla="*/ 5552929 h 13929353"/>
              <a:gd name="connsiteX2550" fmla="*/ 3147017 w 11423591"/>
              <a:gd name="connsiteY2550" fmla="*/ 5552929 h 13929353"/>
              <a:gd name="connsiteX2551" fmla="*/ 4601998 w 11423591"/>
              <a:gd name="connsiteY2551" fmla="*/ 2261355 h 13929353"/>
              <a:gd name="connsiteX2552" fmla="*/ 4549279 w 11423591"/>
              <a:gd name="connsiteY2552" fmla="*/ 2277572 h 13929353"/>
              <a:gd name="connsiteX2553" fmla="*/ 4466421 w 11423591"/>
              <a:gd name="connsiteY2553" fmla="*/ 2376175 h 13929353"/>
              <a:gd name="connsiteX2554" fmla="*/ 4303845 w 11423591"/>
              <a:gd name="connsiteY2554" fmla="*/ 2378084 h 13929353"/>
              <a:gd name="connsiteX2555" fmla="*/ 4141495 w 11423591"/>
              <a:gd name="connsiteY2555" fmla="*/ 2374753 h 13929353"/>
              <a:gd name="connsiteX2556" fmla="*/ 4126304 w 11423591"/>
              <a:gd name="connsiteY2556" fmla="*/ 2427959 h 13929353"/>
              <a:gd name="connsiteX2557" fmla="*/ 3991938 w 11423591"/>
              <a:gd name="connsiteY2557" fmla="*/ 2402020 h 13929353"/>
              <a:gd name="connsiteX2558" fmla="*/ 3978769 w 11423591"/>
              <a:gd name="connsiteY2558" fmla="*/ 2167864 h 13929353"/>
              <a:gd name="connsiteX2559" fmla="*/ 4039029 w 11423591"/>
              <a:gd name="connsiteY2559" fmla="*/ 2041895 h 13929353"/>
              <a:gd name="connsiteX2560" fmla="*/ 4114458 w 11423591"/>
              <a:gd name="connsiteY2560" fmla="*/ 2040416 h 13929353"/>
              <a:gd name="connsiteX2561" fmla="*/ 4439199 w 11423591"/>
              <a:gd name="connsiteY2561" fmla="*/ 2029508 h 13929353"/>
              <a:gd name="connsiteX2562" fmla="*/ 4528089 w 11423591"/>
              <a:gd name="connsiteY2562" fmla="*/ 2121749 h 13929353"/>
              <a:gd name="connsiteX2563" fmla="*/ 4594007 w 11423591"/>
              <a:gd name="connsiteY2563" fmla="*/ 2142592 h 13929353"/>
              <a:gd name="connsiteX2564" fmla="*/ 4601998 w 11423591"/>
              <a:gd name="connsiteY2564" fmla="*/ 2261355 h 13929353"/>
              <a:gd name="connsiteX2565" fmla="*/ 1605542 w 11423591"/>
              <a:gd name="connsiteY2565" fmla="*/ 9044539 h 13929353"/>
              <a:gd name="connsiteX2566" fmla="*/ 1581510 w 11423591"/>
              <a:gd name="connsiteY2566" fmla="*/ 9014881 h 13929353"/>
              <a:gd name="connsiteX2567" fmla="*/ 1600439 w 11423591"/>
              <a:gd name="connsiteY2567" fmla="*/ 9056088 h 13929353"/>
              <a:gd name="connsiteX2568" fmla="*/ 5040452 w 11423591"/>
              <a:gd name="connsiteY2568" fmla="*/ 1271878 h 13929353"/>
              <a:gd name="connsiteX2569" fmla="*/ 5024258 w 11423591"/>
              <a:gd name="connsiteY2569" fmla="*/ 1267578 h 13929353"/>
              <a:gd name="connsiteX2570" fmla="*/ 5040452 w 11423591"/>
              <a:gd name="connsiteY2570" fmla="*/ 1271878 h 13929353"/>
              <a:gd name="connsiteX2571" fmla="*/ 5114814 w 11423591"/>
              <a:gd name="connsiteY2571" fmla="*/ 1104860 h 13929353"/>
              <a:gd name="connsiteX2572" fmla="*/ 5098012 w 11423591"/>
              <a:gd name="connsiteY2572" fmla="*/ 1080608 h 13929353"/>
              <a:gd name="connsiteX2573" fmla="*/ 5114814 w 11423591"/>
              <a:gd name="connsiteY2573" fmla="*/ 1104860 h 13929353"/>
              <a:gd name="connsiteX2574" fmla="*/ 5374984 w 11423591"/>
              <a:gd name="connsiteY2574" fmla="*/ 517293 h 13929353"/>
              <a:gd name="connsiteX2575" fmla="*/ 5365239 w 11423591"/>
              <a:gd name="connsiteY2575" fmla="*/ 507426 h 13929353"/>
              <a:gd name="connsiteX2576" fmla="*/ 5368608 w 11423591"/>
              <a:gd name="connsiteY2576" fmla="*/ 529267 h 13929353"/>
              <a:gd name="connsiteX2577" fmla="*/ 5374984 w 11423591"/>
              <a:gd name="connsiteY2577" fmla="*/ 517293 h 13929353"/>
              <a:gd name="connsiteX2578" fmla="*/ 5194437 w 11423591"/>
              <a:gd name="connsiteY2578" fmla="*/ 927171 h 13929353"/>
              <a:gd name="connsiteX2579" fmla="*/ 5178811 w 11423591"/>
              <a:gd name="connsiteY2579" fmla="*/ 899753 h 13929353"/>
              <a:gd name="connsiteX2580" fmla="*/ 5176369 w 11423591"/>
              <a:gd name="connsiteY2580" fmla="*/ 913940 h 13929353"/>
              <a:gd name="connsiteX2581" fmla="*/ 5193033 w 11423591"/>
              <a:gd name="connsiteY2581" fmla="*/ 918440 h 13929353"/>
              <a:gd name="connsiteX2582" fmla="*/ 5194437 w 11423591"/>
              <a:gd name="connsiteY2582" fmla="*/ 927171 h 13929353"/>
              <a:gd name="connsiteX2583" fmla="*/ 5161275 w 11423591"/>
              <a:gd name="connsiteY2583" fmla="*/ 1008338 h 13929353"/>
              <a:gd name="connsiteX2584" fmla="*/ 5160767 w 11423591"/>
              <a:gd name="connsiteY2584" fmla="*/ 987951 h 13929353"/>
              <a:gd name="connsiteX2585" fmla="*/ 5161275 w 11423591"/>
              <a:gd name="connsiteY2585" fmla="*/ 1008338 h 13929353"/>
              <a:gd name="connsiteX2586" fmla="*/ 5290069 w 11423591"/>
              <a:gd name="connsiteY2586" fmla="*/ 718109 h 13929353"/>
              <a:gd name="connsiteX2587" fmla="*/ 5295683 w 11423591"/>
              <a:gd name="connsiteY2587" fmla="*/ 694573 h 13929353"/>
              <a:gd name="connsiteX2588" fmla="*/ 5279256 w 11423591"/>
              <a:gd name="connsiteY2588" fmla="*/ 705763 h 13929353"/>
              <a:gd name="connsiteX2589" fmla="*/ 5290069 w 11423591"/>
              <a:gd name="connsiteY2589" fmla="*/ 718109 h 13929353"/>
              <a:gd name="connsiteX2590" fmla="*/ 1504279 w 11423591"/>
              <a:gd name="connsiteY2590" fmla="*/ 9287217 h 13929353"/>
              <a:gd name="connsiteX2591" fmla="*/ 1262525 w 11423591"/>
              <a:gd name="connsiteY2591" fmla="*/ 9084291 h 13929353"/>
              <a:gd name="connsiteX2592" fmla="*/ 1281081 w 11423591"/>
              <a:gd name="connsiteY2592" fmla="*/ 9113425 h 13929353"/>
              <a:gd name="connsiteX2593" fmla="*/ 1504279 w 11423591"/>
              <a:gd name="connsiteY2593" fmla="*/ 9287217 h 13929353"/>
              <a:gd name="connsiteX2594" fmla="*/ 5269387 w 11423591"/>
              <a:gd name="connsiteY2594" fmla="*/ 767730 h 13929353"/>
              <a:gd name="connsiteX2595" fmla="*/ 5263708 w 11423591"/>
              <a:gd name="connsiteY2595" fmla="*/ 759934 h 13929353"/>
              <a:gd name="connsiteX2596" fmla="*/ 5259614 w 11423591"/>
              <a:gd name="connsiteY2596" fmla="*/ 764854 h 13929353"/>
              <a:gd name="connsiteX2597" fmla="*/ 5265517 w 11423591"/>
              <a:gd name="connsiteY2597" fmla="*/ 773230 h 13929353"/>
              <a:gd name="connsiteX2598" fmla="*/ 5269387 w 11423591"/>
              <a:gd name="connsiteY2598" fmla="*/ 767730 h 13929353"/>
              <a:gd name="connsiteX2599" fmla="*/ 4430100 w 11423591"/>
              <a:gd name="connsiteY2599" fmla="*/ 2668148 h 13929353"/>
              <a:gd name="connsiteX2600" fmla="*/ 4414877 w 11423591"/>
              <a:gd name="connsiteY2600" fmla="*/ 2648643 h 13929353"/>
              <a:gd name="connsiteX2601" fmla="*/ 4430100 w 11423591"/>
              <a:gd name="connsiteY2601" fmla="*/ 2668148 h 13929353"/>
              <a:gd name="connsiteX2602" fmla="*/ 2908164 w 11423591"/>
              <a:gd name="connsiteY2602" fmla="*/ 6113930 h 13929353"/>
              <a:gd name="connsiteX2603" fmla="*/ 2853202 w 11423591"/>
              <a:gd name="connsiteY2603" fmla="*/ 5895640 h 13929353"/>
              <a:gd name="connsiteX2604" fmla="*/ 2870309 w 11423591"/>
              <a:gd name="connsiteY2604" fmla="*/ 5915115 h 13929353"/>
              <a:gd name="connsiteX2605" fmla="*/ 2841054 w 11423591"/>
              <a:gd name="connsiteY2605" fmla="*/ 5828305 h 13929353"/>
              <a:gd name="connsiteX2606" fmla="*/ 2828857 w 11423591"/>
              <a:gd name="connsiteY2606" fmla="*/ 5859143 h 13929353"/>
              <a:gd name="connsiteX2607" fmla="*/ 2883727 w 11423591"/>
              <a:gd name="connsiteY2607" fmla="*/ 6050698 h 13929353"/>
              <a:gd name="connsiteX2608" fmla="*/ 2908164 w 11423591"/>
              <a:gd name="connsiteY2608" fmla="*/ 6113930 h 13929353"/>
              <a:gd name="connsiteX2609" fmla="*/ 5412428 w 11423591"/>
              <a:gd name="connsiteY2609" fmla="*/ 446807 h 13929353"/>
              <a:gd name="connsiteX2610" fmla="*/ 5404352 w 11423591"/>
              <a:gd name="connsiteY2610" fmla="*/ 436978 h 13929353"/>
              <a:gd name="connsiteX2611" fmla="*/ 5397366 w 11423591"/>
              <a:gd name="connsiteY2611" fmla="*/ 451709 h 13929353"/>
              <a:gd name="connsiteX2612" fmla="*/ 5412428 w 11423591"/>
              <a:gd name="connsiteY2612" fmla="*/ 446807 h 13929353"/>
              <a:gd name="connsiteX2613" fmla="*/ 5333522 w 11423591"/>
              <a:gd name="connsiteY2613" fmla="*/ 633038 h 13929353"/>
              <a:gd name="connsiteX2614" fmla="*/ 5320144 w 11423591"/>
              <a:gd name="connsiteY2614" fmla="*/ 619561 h 13929353"/>
              <a:gd name="connsiteX2615" fmla="*/ 5333522 w 11423591"/>
              <a:gd name="connsiteY2615" fmla="*/ 633038 h 13929353"/>
              <a:gd name="connsiteX2616" fmla="*/ 3488727 w 11423591"/>
              <a:gd name="connsiteY2616" fmla="*/ 4809846 h 13929353"/>
              <a:gd name="connsiteX2617" fmla="*/ 3494418 w 11423591"/>
              <a:gd name="connsiteY2617" fmla="*/ 4796429 h 13929353"/>
              <a:gd name="connsiteX2618" fmla="*/ 3444944 w 11423591"/>
              <a:gd name="connsiteY2618" fmla="*/ 4835422 h 13929353"/>
              <a:gd name="connsiteX2619" fmla="*/ 3488727 w 11423591"/>
              <a:gd name="connsiteY2619" fmla="*/ 4809846 h 13929353"/>
              <a:gd name="connsiteX2620" fmla="*/ 4938484 w 11423591"/>
              <a:gd name="connsiteY2620" fmla="*/ 1531818 h 13929353"/>
              <a:gd name="connsiteX2621" fmla="*/ 4793739 w 11423591"/>
              <a:gd name="connsiteY2621" fmla="*/ 1419681 h 13929353"/>
              <a:gd name="connsiteX2622" fmla="*/ 4756737 w 11423591"/>
              <a:gd name="connsiteY2622" fmla="*/ 1470106 h 13929353"/>
              <a:gd name="connsiteX2623" fmla="*/ 4867549 w 11423591"/>
              <a:gd name="connsiteY2623" fmla="*/ 1590273 h 13929353"/>
              <a:gd name="connsiteX2624" fmla="*/ 4938484 w 11423591"/>
              <a:gd name="connsiteY2624" fmla="*/ 1531818 h 13929353"/>
              <a:gd name="connsiteX2625" fmla="*/ 5346028 w 11423591"/>
              <a:gd name="connsiteY2625" fmla="*/ 611137 h 13929353"/>
              <a:gd name="connsiteX2626" fmla="*/ 5335482 w 11423591"/>
              <a:gd name="connsiteY2626" fmla="*/ 583780 h 13929353"/>
              <a:gd name="connsiteX2627" fmla="*/ 5325813 w 11423591"/>
              <a:gd name="connsiteY2627" fmla="*/ 596058 h 13929353"/>
              <a:gd name="connsiteX2628" fmla="*/ 5346028 w 11423591"/>
              <a:gd name="connsiteY2628" fmla="*/ 611137 h 13929353"/>
              <a:gd name="connsiteX2629" fmla="*/ 654786 w 11423591"/>
              <a:gd name="connsiteY2629" fmla="*/ 11229148 h 13929353"/>
              <a:gd name="connsiteX2630" fmla="*/ 651559 w 11423591"/>
              <a:gd name="connsiteY2630" fmla="*/ 11210584 h 13929353"/>
              <a:gd name="connsiteX2631" fmla="*/ 640572 w 11423591"/>
              <a:gd name="connsiteY2631" fmla="*/ 11221440 h 13929353"/>
              <a:gd name="connsiteX2632" fmla="*/ 654786 w 11423591"/>
              <a:gd name="connsiteY2632" fmla="*/ 11229148 h 13929353"/>
              <a:gd name="connsiteX2633" fmla="*/ 3162951 w 11423591"/>
              <a:gd name="connsiteY2633" fmla="*/ 5555685 h 13929353"/>
              <a:gd name="connsiteX2634" fmla="*/ 3149365 w 11423591"/>
              <a:gd name="connsiteY2634" fmla="*/ 5536833 h 13929353"/>
              <a:gd name="connsiteX2635" fmla="*/ 3162951 w 11423591"/>
              <a:gd name="connsiteY2635" fmla="*/ 5555685 h 13929353"/>
              <a:gd name="connsiteX2636" fmla="*/ 3053141 w 11423591"/>
              <a:gd name="connsiteY2636" fmla="*/ 5809520 h 13929353"/>
              <a:gd name="connsiteX2637" fmla="*/ 3040125 w 11423591"/>
              <a:gd name="connsiteY2637" fmla="*/ 5802339 h 13929353"/>
              <a:gd name="connsiteX2638" fmla="*/ 3037313 w 11423591"/>
              <a:gd name="connsiteY2638" fmla="*/ 5813013 h 13929353"/>
              <a:gd name="connsiteX2639" fmla="*/ 3053141 w 11423591"/>
              <a:gd name="connsiteY2639" fmla="*/ 5809520 h 13929353"/>
              <a:gd name="connsiteX2640" fmla="*/ 5137491 w 11423591"/>
              <a:gd name="connsiteY2640" fmla="*/ 1094206 h 13929353"/>
              <a:gd name="connsiteX2641" fmla="*/ 5113647 w 11423591"/>
              <a:gd name="connsiteY2641" fmla="*/ 1127903 h 13929353"/>
              <a:gd name="connsiteX2642" fmla="*/ 5082117 w 11423591"/>
              <a:gd name="connsiteY2642" fmla="*/ 1096182 h 13929353"/>
              <a:gd name="connsiteX2643" fmla="*/ 5108368 w 11423591"/>
              <a:gd name="connsiteY2643" fmla="*/ 1039990 h 13929353"/>
              <a:gd name="connsiteX2644" fmla="*/ 5140758 w 11423591"/>
              <a:gd name="connsiteY2644" fmla="*/ 1064398 h 13929353"/>
              <a:gd name="connsiteX2645" fmla="*/ 5137491 w 11423591"/>
              <a:gd name="connsiteY2645" fmla="*/ 1094206 h 13929353"/>
              <a:gd name="connsiteX2646" fmla="*/ 974753 w 11423591"/>
              <a:gd name="connsiteY2646" fmla="*/ 10517638 h 13929353"/>
              <a:gd name="connsiteX2647" fmla="*/ 911743 w 11423591"/>
              <a:gd name="connsiteY2647" fmla="*/ 10428540 h 13929353"/>
              <a:gd name="connsiteX2648" fmla="*/ 947066 w 11423591"/>
              <a:gd name="connsiteY2648" fmla="*/ 10456869 h 13929353"/>
              <a:gd name="connsiteX2649" fmla="*/ 974753 w 11423591"/>
              <a:gd name="connsiteY2649" fmla="*/ 10517638 h 13929353"/>
              <a:gd name="connsiteX2650" fmla="*/ 5225822 w 11423591"/>
              <a:gd name="connsiteY2650" fmla="*/ 900579 h 13929353"/>
              <a:gd name="connsiteX2651" fmla="*/ 5188581 w 11423591"/>
              <a:gd name="connsiteY2651" fmla="*/ 860696 h 13929353"/>
              <a:gd name="connsiteX2652" fmla="*/ 5210453 w 11423591"/>
              <a:gd name="connsiteY2652" fmla="*/ 810116 h 13929353"/>
              <a:gd name="connsiteX2653" fmla="*/ 5247066 w 11423591"/>
              <a:gd name="connsiteY2653" fmla="*/ 844940 h 13929353"/>
              <a:gd name="connsiteX2654" fmla="*/ 5225822 w 11423591"/>
              <a:gd name="connsiteY2654" fmla="*/ 900579 h 13929353"/>
              <a:gd name="connsiteX2655" fmla="*/ 5156972 w 11423591"/>
              <a:gd name="connsiteY2655" fmla="*/ 1056842 h 13929353"/>
              <a:gd name="connsiteX2656" fmla="*/ 5142700 w 11423591"/>
              <a:gd name="connsiteY2656" fmla="*/ 1038534 h 13929353"/>
              <a:gd name="connsiteX2657" fmla="*/ 5107770 w 11423591"/>
              <a:gd name="connsiteY2657" fmla="*/ 1012060 h 13929353"/>
              <a:gd name="connsiteX2658" fmla="*/ 5141516 w 11423591"/>
              <a:gd name="connsiteY2658" fmla="*/ 949682 h 13929353"/>
              <a:gd name="connsiteX2659" fmla="*/ 5182000 w 11423591"/>
              <a:gd name="connsiteY2659" fmla="*/ 995892 h 13929353"/>
              <a:gd name="connsiteX2660" fmla="*/ 5156972 w 11423591"/>
              <a:gd name="connsiteY2660" fmla="*/ 1056842 h 13929353"/>
              <a:gd name="connsiteX2661" fmla="*/ 1672757 w 11423591"/>
              <a:gd name="connsiteY2661" fmla="*/ 8943717 h 13929353"/>
              <a:gd name="connsiteX2662" fmla="*/ 1635861 w 11423591"/>
              <a:gd name="connsiteY2662" fmla="*/ 8974013 h 13929353"/>
              <a:gd name="connsiteX2663" fmla="*/ 1659943 w 11423591"/>
              <a:gd name="connsiteY2663" fmla="*/ 8919510 h 13929353"/>
              <a:gd name="connsiteX2664" fmla="*/ 1683429 w 11423591"/>
              <a:gd name="connsiteY2664" fmla="*/ 8845724 h 13929353"/>
              <a:gd name="connsiteX2665" fmla="*/ 1682054 w 11423591"/>
              <a:gd name="connsiteY2665" fmla="*/ 8677267 h 13929353"/>
              <a:gd name="connsiteX2666" fmla="*/ 1703582 w 11423591"/>
              <a:gd name="connsiteY2666" fmla="*/ 8756677 h 13929353"/>
              <a:gd name="connsiteX2667" fmla="*/ 1672757 w 11423591"/>
              <a:gd name="connsiteY2667" fmla="*/ 8943717 h 13929353"/>
              <a:gd name="connsiteX2668" fmla="*/ 5201700 w 11423591"/>
              <a:gd name="connsiteY2668" fmla="*/ 961404 h 13929353"/>
              <a:gd name="connsiteX2669" fmla="*/ 5190101 w 11423591"/>
              <a:gd name="connsiteY2669" fmla="*/ 974870 h 13929353"/>
              <a:gd name="connsiteX2670" fmla="*/ 5147476 w 11423591"/>
              <a:gd name="connsiteY2670" fmla="*/ 931706 h 13929353"/>
              <a:gd name="connsiteX2671" fmla="*/ 5178215 w 11423591"/>
              <a:gd name="connsiteY2671" fmla="*/ 879453 h 13929353"/>
              <a:gd name="connsiteX2672" fmla="*/ 5199145 w 11423591"/>
              <a:gd name="connsiteY2672" fmla="*/ 899196 h 13929353"/>
              <a:gd name="connsiteX2673" fmla="*/ 5218847 w 11423591"/>
              <a:gd name="connsiteY2673" fmla="*/ 909810 h 13929353"/>
              <a:gd name="connsiteX2674" fmla="*/ 5201700 w 11423591"/>
              <a:gd name="connsiteY2674" fmla="*/ 961404 h 13929353"/>
              <a:gd name="connsiteX2675" fmla="*/ 5298438 w 11423591"/>
              <a:gd name="connsiteY2675" fmla="*/ 743566 h 13929353"/>
              <a:gd name="connsiteX2676" fmla="*/ 5256911 w 11423591"/>
              <a:gd name="connsiteY2676" fmla="*/ 693525 h 13929353"/>
              <a:gd name="connsiteX2677" fmla="*/ 5289473 w 11423591"/>
              <a:gd name="connsiteY2677" fmla="*/ 639323 h 13929353"/>
              <a:gd name="connsiteX2678" fmla="*/ 5325317 w 11423591"/>
              <a:gd name="connsiteY2678" fmla="*/ 681650 h 13929353"/>
              <a:gd name="connsiteX2679" fmla="*/ 5298438 w 11423591"/>
              <a:gd name="connsiteY2679" fmla="*/ 743566 h 13929353"/>
              <a:gd name="connsiteX2680" fmla="*/ 2929776 w 11423591"/>
              <a:gd name="connsiteY2680" fmla="*/ 6104888 h 13929353"/>
              <a:gd name="connsiteX2681" fmla="*/ 2891053 w 11423591"/>
              <a:gd name="connsiteY2681" fmla="*/ 5966228 h 13929353"/>
              <a:gd name="connsiteX2682" fmla="*/ 2876216 w 11423591"/>
              <a:gd name="connsiteY2682" fmla="*/ 5879115 h 13929353"/>
              <a:gd name="connsiteX2683" fmla="*/ 2896472 w 11423591"/>
              <a:gd name="connsiteY2683" fmla="*/ 5903318 h 13929353"/>
              <a:gd name="connsiteX2684" fmla="*/ 2868557 w 11423591"/>
              <a:gd name="connsiteY2684" fmla="*/ 5824250 h 13929353"/>
              <a:gd name="connsiteX2685" fmla="*/ 2868303 w 11423591"/>
              <a:gd name="connsiteY2685" fmla="*/ 5880862 h 13929353"/>
              <a:gd name="connsiteX2686" fmla="*/ 2873549 w 11423591"/>
              <a:gd name="connsiteY2686" fmla="*/ 5946577 h 13929353"/>
              <a:gd name="connsiteX2687" fmla="*/ 2887690 w 11423591"/>
              <a:gd name="connsiteY2687" fmla="*/ 5965218 h 13929353"/>
              <a:gd name="connsiteX2688" fmla="*/ 2902191 w 11423591"/>
              <a:gd name="connsiteY2688" fmla="*/ 6036929 h 13929353"/>
              <a:gd name="connsiteX2689" fmla="*/ 2929776 w 11423591"/>
              <a:gd name="connsiteY2689" fmla="*/ 6104888 h 13929353"/>
              <a:gd name="connsiteX2690" fmla="*/ 5276677 w 11423591"/>
              <a:gd name="connsiteY2690" fmla="*/ 793481 h 13929353"/>
              <a:gd name="connsiteX2691" fmla="*/ 5250268 w 11423591"/>
              <a:gd name="connsiteY2691" fmla="*/ 825129 h 13929353"/>
              <a:gd name="connsiteX2692" fmla="*/ 5217277 w 11423591"/>
              <a:gd name="connsiteY2692" fmla="*/ 784598 h 13929353"/>
              <a:gd name="connsiteX2693" fmla="*/ 5253964 w 11423591"/>
              <a:gd name="connsiteY2693" fmla="*/ 724388 h 13929353"/>
              <a:gd name="connsiteX2694" fmla="*/ 5283911 w 11423591"/>
              <a:gd name="connsiteY2694" fmla="*/ 758767 h 13929353"/>
              <a:gd name="connsiteX2695" fmla="*/ 5276677 w 11423591"/>
              <a:gd name="connsiteY2695" fmla="*/ 793481 h 13929353"/>
              <a:gd name="connsiteX2696" fmla="*/ 4464275 w 11423591"/>
              <a:gd name="connsiteY2696" fmla="*/ 2639175 h 13929353"/>
              <a:gd name="connsiteX2697" fmla="*/ 4448297 w 11423591"/>
              <a:gd name="connsiteY2697" fmla="*/ 2611393 h 13929353"/>
              <a:gd name="connsiteX2698" fmla="*/ 4464275 w 11423591"/>
              <a:gd name="connsiteY2698" fmla="*/ 2639175 h 13929353"/>
              <a:gd name="connsiteX2699" fmla="*/ 3511100 w 11423591"/>
              <a:gd name="connsiteY2699" fmla="*/ 4796452 h 13929353"/>
              <a:gd name="connsiteX2700" fmla="*/ 3507257 w 11423591"/>
              <a:gd name="connsiteY2700" fmla="*/ 4790900 h 13929353"/>
              <a:gd name="connsiteX2701" fmla="*/ 3502245 w 11423591"/>
              <a:gd name="connsiteY2701" fmla="*/ 4795008 h 13929353"/>
              <a:gd name="connsiteX2702" fmla="*/ 3505942 w 11423591"/>
              <a:gd name="connsiteY2702" fmla="*/ 4800150 h 13929353"/>
              <a:gd name="connsiteX2703" fmla="*/ 3511100 w 11423591"/>
              <a:gd name="connsiteY2703" fmla="*/ 4796452 h 13929353"/>
              <a:gd name="connsiteX2704" fmla="*/ 1375668 w 11423591"/>
              <a:gd name="connsiteY2704" fmla="*/ 9634336 h 13929353"/>
              <a:gd name="connsiteX2705" fmla="*/ 1060949 w 11423591"/>
              <a:gd name="connsiteY2705" fmla="*/ 9357301 h 13929353"/>
              <a:gd name="connsiteX2706" fmla="*/ 1081155 w 11423591"/>
              <a:gd name="connsiteY2706" fmla="*/ 9392397 h 13929353"/>
              <a:gd name="connsiteX2707" fmla="*/ 1375668 w 11423591"/>
              <a:gd name="connsiteY2707" fmla="*/ 9634336 h 13929353"/>
              <a:gd name="connsiteX2708" fmla="*/ 1629285 w 11423591"/>
              <a:gd name="connsiteY2708" fmla="*/ 9064073 h 13929353"/>
              <a:gd name="connsiteX2709" fmla="*/ 1613044 w 11423591"/>
              <a:gd name="connsiteY2709" fmla="*/ 9038334 h 13929353"/>
              <a:gd name="connsiteX2710" fmla="*/ 1629285 w 11423591"/>
              <a:gd name="connsiteY2710" fmla="*/ 9064073 h 13929353"/>
              <a:gd name="connsiteX2711" fmla="*/ 5367712 w 11423591"/>
              <a:gd name="connsiteY2711" fmla="*/ 607951 h 13929353"/>
              <a:gd name="connsiteX2712" fmla="*/ 5332452 w 11423591"/>
              <a:gd name="connsiteY2712" fmla="*/ 655736 h 13929353"/>
              <a:gd name="connsiteX2713" fmla="*/ 5299679 w 11423591"/>
              <a:gd name="connsiteY2713" fmla="*/ 615720 h 13929353"/>
              <a:gd name="connsiteX2714" fmla="*/ 5333320 w 11423591"/>
              <a:gd name="connsiteY2714" fmla="*/ 570530 h 13929353"/>
              <a:gd name="connsiteX2715" fmla="*/ 5367712 w 11423591"/>
              <a:gd name="connsiteY2715" fmla="*/ 607951 h 13929353"/>
              <a:gd name="connsiteX2716" fmla="*/ 2481224 w 11423591"/>
              <a:gd name="connsiteY2716" fmla="*/ 7141913 h 13929353"/>
              <a:gd name="connsiteX2717" fmla="*/ 2419034 w 11423591"/>
              <a:gd name="connsiteY2717" fmla="*/ 7100157 h 13929353"/>
              <a:gd name="connsiteX2718" fmla="*/ 2431211 w 11423591"/>
              <a:gd name="connsiteY2718" fmla="*/ 7204112 h 13929353"/>
              <a:gd name="connsiteX2719" fmla="*/ 2481224 w 11423591"/>
              <a:gd name="connsiteY2719" fmla="*/ 7141913 h 13929353"/>
              <a:gd name="connsiteX2720" fmla="*/ 3554164 w 11423591"/>
              <a:gd name="connsiteY2720" fmla="*/ 4716332 h 13929353"/>
              <a:gd name="connsiteX2721" fmla="*/ 3513180 w 11423591"/>
              <a:gd name="connsiteY2721" fmla="*/ 4664039 h 13929353"/>
              <a:gd name="connsiteX2722" fmla="*/ 3471054 w 11423591"/>
              <a:gd name="connsiteY2722" fmla="*/ 4616317 h 13929353"/>
              <a:gd name="connsiteX2723" fmla="*/ 3401796 w 11423591"/>
              <a:gd name="connsiteY2723" fmla="*/ 4544599 h 13929353"/>
              <a:gd name="connsiteX2724" fmla="*/ 3446257 w 11423591"/>
              <a:gd name="connsiteY2724" fmla="*/ 4509714 h 13929353"/>
              <a:gd name="connsiteX2725" fmla="*/ 3466406 w 11423591"/>
              <a:gd name="connsiteY2725" fmla="*/ 4459987 h 13929353"/>
              <a:gd name="connsiteX2726" fmla="*/ 3302242 w 11423591"/>
              <a:gd name="connsiteY2726" fmla="*/ 4208868 h 13929353"/>
              <a:gd name="connsiteX2727" fmla="*/ 3024734 w 11423591"/>
              <a:gd name="connsiteY2727" fmla="*/ 4469614 h 13929353"/>
              <a:gd name="connsiteX2728" fmla="*/ 3275679 w 11423591"/>
              <a:gd name="connsiteY2728" fmla="*/ 4647575 h 13929353"/>
              <a:gd name="connsiteX2729" fmla="*/ 3325514 w 11423591"/>
              <a:gd name="connsiteY2729" fmla="*/ 4625081 h 13929353"/>
              <a:gd name="connsiteX2730" fmla="*/ 3465239 w 11423591"/>
              <a:gd name="connsiteY2730" fmla="*/ 4786103 h 13929353"/>
              <a:gd name="connsiteX2731" fmla="*/ 3554164 w 11423591"/>
              <a:gd name="connsiteY2731" fmla="*/ 4716332 h 13929353"/>
              <a:gd name="connsiteX2732" fmla="*/ 5391677 w 11423591"/>
              <a:gd name="connsiteY2732" fmla="*/ 557683 h 13929353"/>
              <a:gd name="connsiteX2733" fmla="*/ 5396485 w 11423591"/>
              <a:gd name="connsiteY2733" fmla="*/ 545845 h 13929353"/>
              <a:gd name="connsiteX2734" fmla="*/ 5381884 w 11423591"/>
              <a:gd name="connsiteY2734" fmla="*/ 570159 h 13929353"/>
              <a:gd name="connsiteX2735" fmla="*/ 5391677 w 11423591"/>
              <a:gd name="connsiteY2735" fmla="*/ 557683 h 13929353"/>
              <a:gd name="connsiteX2736" fmla="*/ 5428377 w 11423591"/>
              <a:gd name="connsiteY2736" fmla="*/ 475704 h 13929353"/>
              <a:gd name="connsiteX2737" fmla="*/ 5423963 w 11423591"/>
              <a:gd name="connsiteY2737" fmla="*/ 463942 h 13929353"/>
              <a:gd name="connsiteX2738" fmla="*/ 5420965 w 11423591"/>
              <a:gd name="connsiteY2738" fmla="*/ 489102 h 13929353"/>
              <a:gd name="connsiteX2739" fmla="*/ 5428377 w 11423591"/>
              <a:gd name="connsiteY2739" fmla="*/ 475704 h 13929353"/>
              <a:gd name="connsiteX2740" fmla="*/ 636128 w 11423591"/>
              <a:gd name="connsiteY2740" fmla="*/ 11328493 h 13929353"/>
              <a:gd name="connsiteX2741" fmla="*/ 617870 w 11423591"/>
              <a:gd name="connsiteY2741" fmla="*/ 11272821 h 13929353"/>
              <a:gd name="connsiteX2742" fmla="*/ 636128 w 11423591"/>
              <a:gd name="connsiteY2742" fmla="*/ 11328493 h 13929353"/>
              <a:gd name="connsiteX2743" fmla="*/ 3057721 w 11423591"/>
              <a:gd name="connsiteY2743" fmla="*/ 5848724 h 13929353"/>
              <a:gd name="connsiteX2744" fmla="*/ 3059920 w 11423591"/>
              <a:gd name="connsiteY2744" fmla="*/ 5841592 h 13929353"/>
              <a:gd name="connsiteX2745" fmla="*/ 3052795 w 11423591"/>
              <a:gd name="connsiteY2745" fmla="*/ 5839397 h 13929353"/>
              <a:gd name="connsiteX2746" fmla="*/ 3050995 w 11423591"/>
              <a:gd name="connsiteY2746" fmla="*/ 5846705 h 13929353"/>
              <a:gd name="connsiteX2747" fmla="*/ 3057721 w 11423591"/>
              <a:gd name="connsiteY2747" fmla="*/ 5848724 h 13929353"/>
              <a:gd name="connsiteX2748" fmla="*/ 3531969 w 11423591"/>
              <a:gd name="connsiteY2748" fmla="*/ 4779728 h 13929353"/>
              <a:gd name="connsiteX2749" fmla="*/ 3523433 w 11423591"/>
              <a:gd name="connsiteY2749" fmla="*/ 4774014 h 13929353"/>
              <a:gd name="connsiteX2750" fmla="*/ 3524377 w 11423591"/>
              <a:gd name="connsiteY2750" fmla="*/ 4785685 h 13929353"/>
              <a:gd name="connsiteX2751" fmla="*/ 3531969 w 11423591"/>
              <a:gd name="connsiteY2751" fmla="*/ 4779728 h 13929353"/>
              <a:gd name="connsiteX2752" fmla="*/ 5386668 w 11423591"/>
              <a:gd name="connsiteY2752" fmla="*/ 585526 h 13929353"/>
              <a:gd name="connsiteX2753" fmla="*/ 5338194 w 11423591"/>
              <a:gd name="connsiteY2753" fmla="*/ 538075 h 13929353"/>
              <a:gd name="connsiteX2754" fmla="*/ 5367610 w 11423591"/>
              <a:gd name="connsiteY2754" fmla="*/ 493328 h 13929353"/>
              <a:gd name="connsiteX2755" fmla="*/ 5408486 w 11423591"/>
              <a:gd name="connsiteY2755" fmla="*/ 535054 h 13929353"/>
              <a:gd name="connsiteX2756" fmla="*/ 5386668 w 11423591"/>
              <a:gd name="connsiteY2756" fmla="*/ 585526 h 13929353"/>
              <a:gd name="connsiteX2757" fmla="*/ 5428681 w 11423591"/>
              <a:gd name="connsiteY2757" fmla="*/ 493798 h 13929353"/>
              <a:gd name="connsiteX2758" fmla="*/ 5414775 w 11423591"/>
              <a:gd name="connsiteY2758" fmla="*/ 508518 h 13929353"/>
              <a:gd name="connsiteX2759" fmla="*/ 5381349 w 11423591"/>
              <a:gd name="connsiteY2759" fmla="*/ 483636 h 13929353"/>
              <a:gd name="connsiteX2760" fmla="*/ 5400145 w 11423591"/>
              <a:gd name="connsiteY2760" fmla="*/ 421636 h 13929353"/>
              <a:gd name="connsiteX2761" fmla="*/ 5432198 w 11423591"/>
              <a:gd name="connsiteY2761" fmla="*/ 442059 h 13929353"/>
              <a:gd name="connsiteX2762" fmla="*/ 5428681 w 11423591"/>
              <a:gd name="connsiteY2762" fmla="*/ 493798 h 13929353"/>
              <a:gd name="connsiteX2763" fmla="*/ 3075633 w 11423591"/>
              <a:gd name="connsiteY2763" fmla="*/ 5823271 h 13929353"/>
              <a:gd name="connsiteX2764" fmla="*/ 3062066 w 11423591"/>
              <a:gd name="connsiteY2764" fmla="*/ 5804406 h 13929353"/>
              <a:gd name="connsiteX2765" fmla="*/ 3075633 w 11423591"/>
              <a:gd name="connsiteY2765" fmla="*/ 5823271 h 13929353"/>
              <a:gd name="connsiteX2766" fmla="*/ 3169552 w 11423591"/>
              <a:gd name="connsiteY2766" fmla="*/ 5611906 h 13929353"/>
              <a:gd name="connsiteX2767" fmla="*/ 3152401 w 11423591"/>
              <a:gd name="connsiteY2767" fmla="*/ 5600047 h 13929353"/>
              <a:gd name="connsiteX2768" fmla="*/ 3129560 w 11423591"/>
              <a:gd name="connsiteY2768" fmla="*/ 5611847 h 13929353"/>
              <a:gd name="connsiteX2769" fmla="*/ 3169552 w 11423591"/>
              <a:gd name="connsiteY2769" fmla="*/ 5611906 h 13929353"/>
              <a:gd name="connsiteX2770" fmla="*/ 3815817 w 11423591"/>
              <a:gd name="connsiteY2770" fmla="*/ 4152018 h 13929353"/>
              <a:gd name="connsiteX2771" fmla="*/ 3627821 w 11423591"/>
              <a:gd name="connsiteY2771" fmla="*/ 3822967 h 13929353"/>
              <a:gd name="connsiteX2772" fmla="*/ 3687060 w 11423591"/>
              <a:gd name="connsiteY2772" fmla="*/ 4166344 h 13929353"/>
              <a:gd name="connsiteX2773" fmla="*/ 3815817 w 11423591"/>
              <a:gd name="connsiteY2773" fmla="*/ 4152018 h 13929353"/>
              <a:gd name="connsiteX2774" fmla="*/ 2805524 w 11423591"/>
              <a:gd name="connsiteY2774" fmla="*/ 6441238 h 13929353"/>
              <a:gd name="connsiteX2775" fmla="*/ 2792799 w 11423591"/>
              <a:gd name="connsiteY2775" fmla="*/ 6468421 h 13929353"/>
              <a:gd name="connsiteX2776" fmla="*/ 2683536 w 11423591"/>
              <a:gd name="connsiteY2776" fmla="*/ 6420143 h 13929353"/>
              <a:gd name="connsiteX2777" fmla="*/ 2625218 w 11423591"/>
              <a:gd name="connsiteY2777" fmla="*/ 6445339 h 13929353"/>
              <a:gd name="connsiteX2778" fmla="*/ 2555744 w 11423591"/>
              <a:gd name="connsiteY2778" fmla="*/ 6396544 h 13929353"/>
              <a:gd name="connsiteX2779" fmla="*/ 2476228 w 11423591"/>
              <a:gd name="connsiteY2779" fmla="*/ 6386654 h 13929353"/>
              <a:gd name="connsiteX2780" fmla="*/ 2479809 w 11423591"/>
              <a:gd name="connsiteY2780" fmla="*/ 6493973 h 13929353"/>
              <a:gd name="connsiteX2781" fmla="*/ 2424991 w 11423591"/>
              <a:gd name="connsiteY2781" fmla="*/ 6502617 h 13929353"/>
              <a:gd name="connsiteX2782" fmla="*/ 2419878 w 11423591"/>
              <a:gd name="connsiteY2782" fmla="*/ 6383665 h 13929353"/>
              <a:gd name="connsiteX2783" fmla="*/ 2217144 w 11423591"/>
              <a:gd name="connsiteY2783" fmla="*/ 6356006 h 13929353"/>
              <a:gd name="connsiteX2784" fmla="*/ 2179597 w 11423591"/>
              <a:gd name="connsiteY2784" fmla="*/ 6350372 h 13929353"/>
              <a:gd name="connsiteX2785" fmla="*/ 2186137 w 11423591"/>
              <a:gd name="connsiteY2785" fmla="*/ 6328018 h 13929353"/>
              <a:gd name="connsiteX2786" fmla="*/ 2148218 w 11423591"/>
              <a:gd name="connsiteY2786" fmla="*/ 6314598 h 13929353"/>
              <a:gd name="connsiteX2787" fmla="*/ 2192455 w 11423591"/>
              <a:gd name="connsiteY2787" fmla="*/ 6305089 h 13929353"/>
              <a:gd name="connsiteX2788" fmla="*/ 2199146 w 11423591"/>
              <a:gd name="connsiteY2788" fmla="*/ 6289947 h 13929353"/>
              <a:gd name="connsiteX2789" fmla="*/ 2431789 w 11423591"/>
              <a:gd name="connsiteY2789" fmla="*/ 6330820 h 13929353"/>
              <a:gd name="connsiteX2790" fmla="*/ 2481990 w 11423591"/>
              <a:gd name="connsiteY2790" fmla="*/ 6225830 h 13929353"/>
              <a:gd name="connsiteX2791" fmla="*/ 2307783 w 11423591"/>
              <a:gd name="connsiteY2791" fmla="*/ 6044074 h 13929353"/>
              <a:gd name="connsiteX2792" fmla="*/ 2317115 w 11423591"/>
              <a:gd name="connsiteY2792" fmla="*/ 6022953 h 13929353"/>
              <a:gd name="connsiteX2793" fmla="*/ 2293500 w 11423591"/>
              <a:gd name="connsiteY2793" fmla="*/ 5994420 h 13929353"/>
              <a:gd name="connsiteX2794" fmla="*/ 2325215 w 11423591"/>
              <a:gd name="connsiteY2794" fmla="*/ 6004623 h 13929353"/>
              <a:gd name="connsiteX2795" fmla="*/ 2349016 w 11423591"/>
              <a:gd name="connsiteY2795" fmla="*/ 6000374 h 13929353"/>
              <a:gd name="connsiteX2796" fmla="*/ 2513699 w 11423591"/>
              <a:gd name="connsiteY2796" fmla="*/ 6178876 h 13929353"/>
              <a:gd name="connsiteX2797" fmla="*/ 2586284 w 11423591"/>
              <a:gd name="connsiteY2797" fmla="*/ 6105210 h 13929353"/>
              <a:gd name="connsiteX2798" fmla="*/ 2624877 w 11423591"/>
              <a:gd name="connsiteY2798" fmla="*/ 6140837 h 13929353"/>
              <a:gd name="connsiteX2799" fmla="*/ 2551060 w 11423591"/>
              <a:gd name="connsiteY2799" fmla="*/ 6217293 h 13929353"/>
              <a:gd name="connsiteX2800" fmla="*/ 2598690 w 11423591"/>
              <a:gd name="connsiteY2800" fmla="*/ 6274536 h 13929353"/>
              <a:gd name="connsiteX2801" fmla="*/ 2709440 w 11423591"/>
              <a:gd name="connsiteY2801" fmla="*/ 6370147 h 13929353"/>
              <a:gd name="connsiteX2802" fmla="*/ 2810939 w 11423591"/>
              <a:gd name="connsiteY2802" fmla="*/ 6411184 h 13929353"/>
              <a:gd name="connsiteX2803" fmla="*/ 2805524 w 11423591"/>
              <a:gd name="connsiteY2803" fmla="*/ 6441238 h 13929353"/>
              <a:gd name="connsiteX2804" fmla="*/ 3030982 w 11423591"/>
              <a:gd name="connsiteY2804" fmla="*/ 5935104 h 13929353"/>
              <a:gd name="connsiteX2805" fmla="*/ 3025152 w 11423591"/>
              <a:gd name="connsiteY2805" fmla="*/ 5914891 h 13929353"/>
              <a:gd name="connsiteX2806" fmla="*/ 3030982 w 11423591"/>
              <a:gd name="connsiteY2806" fmla="*/ 5935104 h 13929353"/>
              <a:gd name="connsiteX2807" fmla="*/ 1157427 w 11423591"/>
              <a:gd name="connsiteY2807" fmla="*/ 10180210 h 13929353"/>
              <a:gd name="connsiteX2808" fmla="*/ 1046903 w 11423591"/>
              <a:gd name="connsiteY2808" fmla="*/ 10184401 h 13929353"/>
              <a:gd name="connsiteX2809" fmla="*/ 1157427 w 11423591"/>
              <a:gd name="connsiteY2809" fmla="*/ 10180210 h 13929353"/>
              <a:gd name="connsiteX2810" fmla="*/ 1656064 w 11423591"/>
              <a:gd name="connsiteY2810" fmla="*/ 9057342 h 13929353"/>
              <a:gd name="connsiteX2811" fmla="*/ 1639667 w 11423591"/>
              <a:gd name="connsiteY2811" fmla="*/ 9040577 h 13929353"/>
              <a:gd name="connsiteX2812" fmla="*/ 1656064 w 11423591"/>
              <a:gd name="connsiteY2812" fmla="*/ 9057342 h 13929353"/>
              <a:gd name="connsiteX2813" fmla="*/ 590748 w 11423591"/>
              <a:gd name="connsiteY2813" fmla="*/ 11469899 h 13929353"/>
              <a:gd name="connsiteX2814" fmla="*/ 543235 w 11423591"/>
              <a:gd name="connsiteY2814" fmla="*/ 11392238 h 13929353"/>
              <a:gd name="connsiteX2815" fmla="*/ 590748 w 11423591"/>
              <a:gd name="connsiteY2815" fmla="*/ 11469899 h 13929353"/>
              <a:gd name="connsiteX2816" fmla="*/ 5417706 w 11423591"/>
              <a:gd name="connsiteY2816" fmla="*/ 550093 h 13929353"/>
              <a:gd name="connsiteX2817" fmla="*/ 5451918 w 11423591"/>
              <a:gd name="connsiteY2817" fmla="*/ 443071 h 13929353"/>
              <a:gd name="connsiteX2818" fmla="*/ 5264322 w 11423591"/>
              <a:gd name="connsiteY2818" fmla="*/ 240302 h 13929353"/>
              <a:gd name="connsiteX2819" fmla="*/ 5184460 w 11423591"/>
              <a:gd name="connsiteY2819" fmla="*/ 342497 h 13929353"/>
              <a:gd name="connsiteX2820" fmla="*/ 5167636 w 11423591"/>
              <a:gd name="connsiteY2820" fmla="*/ 365509 h 13929353"/>
              <a:gd name="connsiteX2821" fmla="*/ 4928007 w 11423591"/>
              <a:gd name="connsiteY2821" fmla="*/ 851894 h 13929353"/>
              <a:gd name="connsiteX2822" fmla="*/ 4901214 w 11423591"/>
              <a:gd name="connsiteY2822" fmla="*/ 993235 h 13929353"/>
              <a:gd name="connsiteX2823" fmla="*/ 4918436 w 11423591"/>
              <a:gd name="connsiteY2823" fmla="*/ 970399 h 13929353"/>
              <a:gd name="connsiteX2824" fmla="*/ 4944435 w 11423591"/>
              <a:gd name="connsiteY2824" fmla="*/ 1009478 h 13929353"/>
              <a:gd name="connsiteX2825" fmla="*/ 4937694 w 11423591"/>
              <a:gd name="connsiteY2825" fmla="*/ 1039799 h 13929353"/>
              <a:gd name="connsiteX2826" fmla="*/ 4946148 w 11423591"/>
              <a:gd name="connsiteY2826" fmla="*/ 1049719 h 13929353"/>
              <a:gd name="connsiteX2827" fmla="*/ 4967256 w 11423591"/>
              <a:gd name="connsiteY2827" fmla="*/ 1026697 h 13929353"/>
              <a:gd name="connsiteX2828" fmla="*/ 4997891 w 11423591"/>
              <a:gd name="connsiteY2828" fmla="*/ 1064970 h 13929353"/>
              <a:gd name="connsiteX2829" fmla="*/ 4995551 w 11423591"/>
              <a:gd name="connsiteY2829" fmla="*/ 1110080 h 13929353"/>
              <a:gd name="connsiteX2830" fmla="*/ 5020732 w 11423591"/>
              <a:gd name="connsiteY2830" fmla="*/ 1070305 h 13929353"/>
              <a:gd name="connsiteX2831" fmla="*/ 5048934 w 11423591"/>
              <a:gd name="connsiteY2831" fmla="*/ 1106551 h 13929353"/>
              <a:gd name="connsiteX2832" fmla="*/ 5032680 w 11423591"/>
              <a:gd name="connsiteY2832" fmla="*/ 1149795 h 13929353"/>
              <a:gd name="connsiteX2833" fmla="*/ 5078497 w 11423591"/>
              <a:gd name="connsiteY2833" fmla="*/ 1183835 h 13929353"/>
              <a:gd name="connsiteX2834" fmla="*/ 5051858 w 11423591"/>
              <a:gd name="connsiteY2834" fmla="*/ 1155890 h 13929353"/>
              <a:gd name="connsiteX2835" fmla="*/ 5077031 w 11423591"/>
              <a:gd name="connsiteY2835" fmla="*/ 1111830 h 13929353"/>
              <a:gd name="connsiteX2836" fmla="*/ 5106045 w 11423591"/>
              <a:gd name="connsiteY2836" fmla="*/ 1156998 h 13929353"/>
              <a:gd name="connsiteX2837" fmla="*/ 5090607 w 11423591"/>
              <a:gd name="connsiteY2837" fmla="*/ 1188710 h 13929353"/>
              <a:gd name="connsiteX2838" fmla="*/ 5089967 w 11423591"/>
              <a:gd name="connsiteY2838" fmla="*/ 1199844 h 13929353"/>
              <a:gd name="connsiteX2839" fmla="*/ 5118142 w 11423591"/>
              <a:gd name="connsiteY2839" fmla="*/ 1178042 h 13929353"/>
              <a:gd name="connsiteX2840" fmla="*/ 5188817 w 11423591"/>
              <a:gd name="connsiteY2840" fmla="*/ 1029925 h 13929353"/>
              <a:gd name="connsiteX2841" fmla="*/ 5220090 w 11423591"/>
              <a:gd name="connsiteY2841" fmla="*/ 966678 h 13929353"/>
              <a:gd name="connsiteX2842" fmla="*/ 5244472 w 11423591"/>
              <a:gd name="connsiteY2842" fmla="*/ 901812 h 13929353"/>
              <a:gd name="connsiteX2843" fmla="*/ 5359249 w 11423591"/>
              <a:gd name="connsiteY2843" fmla="*/ 657108 h 13929353"/>
              <a:gd name="connsiteX2844" fmla="*/ 5417706 w 11423591"/>
              <a:gd name="connsiteY2844" fmla="*/ 550093 h 13929353"/>
              <a:gd name="connsiteX2845" fmla="*/ 5092266 w 11423591"/>
              <a:gd name="connsiteY2845" fmla="*/ 1287158 h 13929353"/>
              <a:gd name="connsiteX2846" fmla="*/ 5042888 w 11423591"/>
              <a:gd name="connsiteY2846" fmla="*/ 1273906 h 13929353"/>
              <a:gd name="connsiteX2847" fmla="*/ 5092266 w 11423591"/>
              <a:gd name="connsiteY2847" fmla="*/ 1287158 h 13929353"/>
              <a:gd name="connsiteX2848" fmla="*/ 2949900 w 11423591"/>
              <a:gd name="connsiteY2848" fmla="*/ 6155250 h 13929353"/>
              <a:gd name="connsiteX2849" fmla="*/ 2938685 w 11423591"/>
              <a:gd name="connsiteY2849" fmla="*/ 6140761 h 13929353"/>
              <a:gd name="connsiteX2850" fmla="*/ 2949900 w 11423591"/>
              <a:gd name="connsiteY2850" fmla="*/ 6155250 h 13929353"/>
              <a:gd name="connsiteX2851" fmla="*/ 841220 w 11423591"/>
              <a:gd name="connsiteY2851" fmla="*/ 10928520 h 13929353"/>
              <a:gd name="connsiteX2852" fmla="*/ 841800 w 11423591"/>
              <a:gd name="connsiteY2852" fmla="*/ 10914683 h 13929353"/>
              <a:gd name="connsiteX2853" fmla="*/ 819754 w 11423591"/>
              <a:gd name="connsiteY2853" fmla="*/ 10944219 h 13929353"/>
              <a:gd name="connsiteX2854" fmla="*/ 800950 w 11423591"/>
              <a:gd name="connsiteY2854" fmla="*/ 10940700 h 13929353"/>
              <a:gd name="connsiteX2855" fmla="*/ 841220 w 11423591"/>
              <a:gd name="connsiteY2855" fmla="*/ 10928520 h 13929353"/>
              <a:gd name="connsiteX2856" fmla="*/ 695370 w 11423591"/>
              <a:gd name="connsiteY2856" fmla="*/ 11262313 h 13929353"/>
              <a:gd name="connsiteX2857" fmla="*/ 688645 w 11423591"/>
              <a:gd name="connsiteY2857" fmla="*/ 11203168 h 13929353"/>
              <a:gd name="connsiteX2858" fmla="*/ 695370 w 11423591"/>
              <a:gd name="connsiteY2858" fmla="*/ 11262313 h 13929353"/>
              <a:gd name="connsiteX2859" fmla="*/ 2965460 w 11423591"/>
              <a:gd name="connsiteY2859" fmla="*/ 6125422 h 13929353"/>
              <a:gd name="connsiteX2860" fmla="*/ 2933578 w 11423591"/>
              <a:gd name="connsiteY2860" fmla="*/ 6003608 h 13929353"/>
              <a:gd name="connsiteX2861" fmla="*/ 2942035 w 11423591"/>
              <a:gd name="connsiteY2861" fmla="*/ 6058824 h 13929353"/>
              <a:gd name="connsiteX2862" fmla="*/ 2913722 w 11423591"/>
              <a:gd name="connsiteY2862" fmla="*/ 5979580 h 13929353"/>
              <a:gd name="connsiteX2863" fmla="*/ 2943581 w 11423591"/>
              <a:gd name="connsiteY2863" fmla="*/ 6108128 h 13929353"/>
              <a:gd name="connsiteX2864" fmla="*/ 2956268 w 11423591"/>
              <a:gd name="connsiteY2864" fmla="*/ 6104200 h 13929353"/>
              <a:gd name="connsiteX2865" fmla="*/ 2965460 w 11423591"/>
              <a:gd name="connsiteY2865" fmla="*/ 6125422 h 13929353"/>
              <a:gd name="connsiteX2866" fmla="*/ 2216750 w 11423591"/>
              <a:gd name="connsiteY2866" fmla="*/ 7825399 h 13929353"/>
              <a:gd name="connsiteX2867" fmla="*/ 2205662 w 11423591"/>
              <a:gd name="connsiteY2867" fmla="*/ 7759303 h 13929353"/>
              <a:gd name="connsiteX2868" fmla="*/ 2176195 w 11423591"/>
              <a:gd name="connsiteY2868" fmla="*/ 7769371 h 13929353"/>
              <a:gd name="connsiteX2869" fmla="*/ 2200302 w 11423591"/>
              <a:gd name="connsiteY2869" fmla="*/ 7832204 h 13929353"/>
              <a:gd name="connsiteX2870" fmla="*/ 2210321 w 11423591"/>
              <a:gd name="connsiteY2870" fmla="*/ 7832042 h 13929353"/>
              <a:gd name="connsiteX2871" fmla="*/ 2216750 w 11423591"/>
              <a:gd name="connsiteY2871" fmla="*/ 7825399 h 13929353"/>
              <a:gd name="connsiteX2872" fmla="*/ 684478 w 11423591"/>
              <a:gd name="connsiteY2872" fmla="*/ 11295585 h 13929353"/>
              <a:gd name="connsiteX2873" fmla="*/ 670025 w 11423591"/>
              <a:gd name="connsiteY2873" fmla="*/ 11221600 h 13929353"/>
              <a:gd name="connsiteX2874" fmla="*/ 684478 w 11423591"/>
              <a:gd name="connsiteY2874" fmla="*/ 11295585 h 13929353"/>
              <a:gd name="connsiteX2875" fmla="*/ 5470862 w 11423591"/>
              <a:gd name="connsiteY2875" fmla="*/ 464761 h 13929353"/>
              <a:gd name="connsiteX2876" fmla="*/ 5403843 w 11423591"/>
              <a:gd name="connsiteY2876" fmla="*/ 607833 h 13929353"/>
              <a:gd name="connsiteX2877" fmla="*/ 5356968 w 11423591"/>
              <a:gd name="connsiteY2877" fmla="*/ 687021 h 13929353"/>
              <a:gd name="connsiteX2878" fmla="*/ 5323425 w 11423591"/>
              <a:gd name="connsiteY2878" fmla="*/ 764013 h 13929353"/>
              <a:gd name="connsiteX2879" fmla="*/ 5187117 w 11423591"/>
              <a:gd name="connsiteY2879" fmla="*/ 1063901 h 13929353"/>
              <a:gd name="connsiteX2880" fmla="*/ 5135934 w 11423591"/>
              <a:gd name="connsiteY2880" fmla="*/ 1175437 h 13929353"/>
              <a:gd name="connsiteX2881" fmla="*/ 5105079 w 11423591"/>
              <a:gd name="connsiteY2881" fmla="*/ 1226977 h 13929353"/>
              <a:gd name="connsiteX2882" fmla="*/ 4933399 w 11423591"/>
              <a:gd name="connsiteY2882" fmla="*/ 1055979 h 13929353"/>
              <a:gd name="connsiteX2883" fmla="*/ 4865132 w 11423591"/>
              <a:gd name="connsiteY2883" fmla="*/ 946847 h 13929353"/>
              <a:gd name="connsiteX2884" fmla="*/ 4948150 w 11423591"/>
              <a:gd name="connsiteY2884" fmla="*/ 788010 h 13929353"/>
              <a:gd name="connsiteX2885" fmla="*/ 5019244 w 11423591"/>
              <a:gd name="connsiteY2885" fmla="*/ 628185 h 13929353"/>
              <a:gd name="connsiteX2886" fmla="*/ 5096647 w 11423591"/>
              <a:gd name="connsiteY2886" fmla="*/ 465916 h 13929353"/>
              <a:gd name="connsiteX2887" fmla="*/ 5190795 w 11423591"/>
              <a:gd name="connsiteY2887" fmla="*/ 307715 h 13929353"/>
              <a:gd name="connsiteX2888" fmla="*/ 5258313 w 11423591"/>
              <a:gd name="connsiteY2888" fmla="*/ 216240 h 13929353"/>
              <a:gd name="connsiteX2889" fmla="*/ 5377739 w 11423591"/>
              <a:gd name="connsiteY2889" fmla="*/ 336559 h 13929353"/>
              <a:gd name="connsiteX2890" fmla="*/ 5470862 w 11423591"/>
              <a:gd name="connsiteY2890" fmla="*/ 464761 h 13929353"/>
              <a:gd name="connsiteX2891" fmla="*/ 3837112 w 11423591"/>
              <a:gd name="connsiteY2891" fmla="*/ 4162691 h 13929353"/>
              <a:gd name="connsiteX2892" fmla="*/ 3675568 w 11423591"/>
              <a:gd name="connsiteY2892" fmla="*/ 4181432 h 13929353"/>
              <a:gd name="connsiteX2893" fmla="*/ 3602739 w 11423591"/>
              <a:gd name="connsiteY2893" fmla="*/ 3778848 h 13929353"/>
              <a:gd name="connsiteX2894" fmla="*/ 3602456 w 11423591"/>
              <a:gd name="connsiteY2894" fmla="*/ 3772395 h 13929353"/>
              <a:gd name="connsiteX2895" fmla="*/ 3643024 w 11423591"/>
              <a:gd name="connsiteY2895" fmla="*/ 3807661 h 13929353"/>
              <a:gd name="connsiteX2896" fmla="*/ 3669155 w 11423591"/>
              <a:gd name="connsiteY2896" fmla="*/ 3861652 h 13929353"/>
              <a:gd name="connsiteX2897" fmla="*/ 3837112 w 11423591"/>
              <a:gd name="connsiteY2897" fmla="*/ 4162691 h 13929353"/>
              <a:gd name="connsiteX2898" fmla="*/ 4488983 w 11423591"/>
              <a:gd name="connsiteY2898" fmla="*/ 2691744 h 13929353"/>
              <a:gd name="connsiteX2899" fmla="*/ 4454427 w 11423591"/>
              <a:gd name="connsiteY2899" fmla="*/ 2650802 h 13929353"/>
              <a:gd name="connsiteX2900" fmla="*/ 4488983 w 11423591"/>
              <a:gd name="connsiteY2900" fmla="*/ 2691744 h 13929353"/>
              <a:gd name="connsiteX2901" fmla="*/ 4227851 w 11423591"/>
              <a:gd name="connsiteY2901" fmla="*/ 3283058 h 13929353"/>
              <a:gd name="connsiteX2902" fmla="*/ 4217373 w 11423591"/>
              <a:gd name="connsiteY2902" fmla="*/ 2825640 h 13929353"/>
              <a:gd name="connsiteX2903" fmla="*/ 3920473 w 11423591"/>
              <a:gd name="connsiteY2903" fmla="*/ 2994888 h 13929353"/>
              <a:gd name="connsiteX2904" fmla="*/ 3820993 w 11423591"/>
              <a:gd name="connsiteY2904" fmla="*/ 3052823 h 13929353"/>
              <a:gd name="connsiteX2905" fmla="*/ 3835558 w 11423591"/>
              <a:gd name="connsiteY2905" fmla="*/ 3396352 h 13929353"/>
              <a:gd name="connsiteX2906" fmla="*/ 3839623 w 11423591"/>
              <a:gd name="connsiteY2906" fmla="*/ 3513368 h 13929353"/>
              <a:gd name="connsiteX2907" fmla="*/ 3931594 w 11423591"/>
              <a:gd name="connsiteY2907" fmla="*/ 3461638 h 13929353"/>
              <a:gd name="connsiteX2908" fmla="*/ 4021561 w 11423591"/>
              <a:gd name="connsiteY2908" fmla="*/ 3404735 h 13929353"/>
              <a:gd name="connsiteX2909" fmla="*/ 4014486 w 11423591"/>
              <a:gd name="connsiteY2909" fmla="*/ 3253536 h 13929353"/>
              <a:gd name="connsiteX2910" fmla="*/ 3978030 w 11423591"/>
              <a:gd name="connsiteY2910" fmla="*/ 3242192 h 13929353"/>
              <a:gd name="connsiteX2911" fmla="*/ 4057320 w 11423591"/>
              <a:gd name="connsiteY2911" fmla="*/ 3198665 h 13929353"/>
              <a:gd name="connsiteX2912" fmla="*/ 4043124 w 11423591"/>
              <a:gd name="connsiteY2912" fmla="*/ 3220008 h 13929353"/>
              <a:gd name="connsiteX2913" fmla="*/ 4054432 w 11423591"/>
              <a:gd name="connsiteY2913" fmla="*/ 3382120 h 13929353"/>
              <a:gd name="connsiteX2914" fmla="*/ 4227851 w 11423591"/>
              <a:gd name="connsiteY2914" fmla="*/ 3283058 h 13929353"/>
              <a:gd name="connsiteX2915" fmla="*/ 3105273 w 11423591"/>
              <a:gd name="connsiteY2915" fmla="*/ 5827311 h 13929353"/>
              <a:gd name="connsiteX2916" fmla="*/ 3107687 w 11423591"/>
              <a:gd name="connsiteY2916" fmla="*/ 5816461 h 13929353"/>
              <a:gd name="connsiteX2917" fmla="*/ 3085746 w 11423591"/>
              <a:gd name="connsiteY2917" fmla="*/ 5814393 h 13929353"/>
              <a:gd name="connsiteX2918" fmla="*/ 3105273 w 11423591"/>
              <a:gd name="connsiteY2918" fmla="*/ 5827311 h 13929353"/>
              <a:gd name="connsiteX2919" fmla="*/ 2547329 w 11423591"/>
              <a:gd name="connsiteY2919" fmla="*/ 7092328 h 13929353"/>
              <a:gd name="connsiteX2920" fmla="*/ 2533738 w 11423591"/>
              <a:gd name="connsiteY2920" fmla="*/ 7027085 h 13929353"/>
              <a:gd name="connsiteX2921" fmla="*/ 2535676 w 11423591"/>
              <a:gd name="connsiteY2921" fmla="*/ 7012700 h 13929353"/>
              <a:gd name="connsiteX2922" fmla="*/ 2538644 w 11423591"/>
              <a:gd name="connsiteY2922" fmla="*/ 6990671 h 13929353"/>
              <a:gd name="connsiteX2923" fmla="*/ 2561246 w 11423591"/>
              <a:gd name="connsiteY2923" fmla="*/ 6948793 h 13929353"/>
              <a:gd name="connsiteX2924" fmla="*/ 2552548 w 11423591"/>
              <a:gd name="connsiteY2924" fmla="*/ 6939659 h 13929353"/>
              <a:gd name="connsiteX2925" fmla="*/ 2481224 w 11423591"/>
              <a:gd name="connsiteY2925" fmla="*/ 6990984 h 13929353"/>
              <a:gd name="connsiteX2926" fmla="*/ 2497751 w 11423591"/>
              <a:gd name="connsiteY2926" fmla="*/ 7128430 h 13929353"/>
              <a:gd name="connsiteX2927" fmla="*/ 2547329 w 11423591"/>
              <a:gd name="connsiteY2927" fmla="*/ 7092328 h 13929353"/>
              <a:gd name="connsiteX2928" fmla="*/ 1896274 w 11423591"/>
              <a:gd name="connsiteY2928" fmla="*/ 8566094 h 13929353"/>
              <a:gd name="connsiteX2929" fmla="*/ 1876195 w 11423591"/>
              <a:gd name="connsiteY2929" fmla="*/ 8586921 h 13929353"/>
              <a:gd name="connsiteX2930" fmla="*/ 1885659 w 11423591"/>
              <a:gd name="connsiteY2930" fmla="*/ 8543858 h 13929353"/>
              <a:gd name="connsiteX2931" fmla="*/ 1890344 w 11423591"/>
              <a:gd name="connsiteY2931" fmla="*/ 8321164 h 13929353"/>
              <a:gd name="connsiteX2932" fmla="*/ 1876902 w 11423591"/>
              <a:gd name="connsiteY2932" fmla="*/ 8278003 h 13929353"/>
              <a:gd name="connsiteX2933" fmla="*/ 1921946 w 11423591"/>
              <a:gd name="connsiteY2933" fmla="*/ 8335127 h 13929353"/>
              <a:gd name="connsiteX2934" fmla="*/ 1916707 w 11423591"/>
              <a:gd name="connsiteY2934" fmla="*/ 8473589 h 13929353"/>
              <a:gd name="connsiteX2935" fmla="*/ 1896274 w 11423591"/>
              <a:gd name="connsiteY2935" fmla="*/ 8566094 h 13929353"/>
              <a:gd name="connsiteX2936" fmla="*/ 3505721 w 11423591"/>
              <a:gd name="connsiteY2936" fmla="*/ 4923750 h 13929353"/>
              <a:gd name="connsiteX2937" fmla="*/ 3505569 w 11423591"/>
              <a:gd name="connsiteY2937" fmla="*/ 4902638 h 13929353"/>
              <a:gd name="connsiteX2938" fmla="*/ 3505721 w 11423591"/>
              <a:gd name="connsiteY2938" fmla="*/ 4923750 h 13929353"/>
              <a:gd name="connsiteX2939" fmla="*/ 2204385 w 11423591"/>
              <a:gd name="connsiteY2939" fmla="*/ 7869200 h 13929353"/>
              <a:gd name="connsiteX2940" fmla="*/ 2204272 w 11423591"/>
              <a:gd name="connsiteY2940" fmla="*/ 7862225 h 13929353"/>
              <a:gd name="connsiteX2941" fmla="*/ 2194253 w 11423591"/>
              <a:gd name="connsiteY2941" fmla="*/ 7862387 h 13929353"/>
              <a:gd name="connsiteX2942" fmla="*/ 2194366 w 11423591"/>
              <a:gd name="connsiteY2942" fmla="*/ 7869361 h 13929353"/>
              <a:gd name="connsiteX2943" fmla="*/ 1425460 w 11423591"/>
              <a:gd name="connsiteY2943" fmla="*/ 9635878 h 13929353"/>
              <a:gd name="connsiteX2944" fmla="*/ 1397268 w 11423591"/>
              <a:gd name="connsiteY2944" fmla="*/ 9625324 h 13929353"/>
              <a:gd name="connsiteX2945" fmla="*/ 1425460 w 11423591"/>
              <a:gd name="connsiteY2945" fmla="*/ 9635878 h 13929353"/>
              <a:gd name="connsiteX2946" fmla="*/ 2219785 w 11423591"/>
              <a:gd name="connsiteY2946" fmla="*/ 7841373 h 13929353"/>
              <a:gd name="connsiteX2947" fmla="*/ 2223825 w 11423591"/>
              <a:gd name="connsiteY2947" fmla="*/ 7831825 h 13929353"/>
              <a:gd name="connsiteX2948" fmla="*/ 2214080 w 11423591"/>
              <a:gd name="connsiteY2948" fmla="*/ 7848987 h 13929353"/>
              <a:gd name="connsiteX2949" fmla="*/ 2219785 w 11423591"/>
              <a:gd name="connsiteY2949" fmla="*/ 7841373 h 13929353"/>
              <a:gd name="connsiteX2950" fmla="*/ 3069609 w 11423591"/>
              <a:gd name="connsiteY2950" fmla="*/ 5918804 h 13929353"/>
              <a:gd name="connsiteX2951" fmla="*/ 3040944 w 11423591"/>
              <a:gd name="connsiteY2951" fmla="*/ 5840358 h 13929353"/>
              <a:gd name="connsiteX2952" fmla="*/ 3036684 w 11423591"/>
              <a:gd name="connsiteY2952" fmla="*/ 5857542 h 13929353"/>
              <a:gd name="connsiteX2953" fmla="*/ 3035229 w 11423591"/>
              <a:gd name="connsiteY2953" fmla="*/ 5834973 h 13929353"/>
              <a:gd name="connsiteX2954" fmla="*/ 3017839 w 11423591"/>
              <a:gd name="connsiteY2954" fmla="*/ 5830149 h 13929353"/>
              <a:gd name="connsiteX2955" fmla="*/ 3019294 w 11423591"/>
              <a:gd name="connsiteY2955" fmla="*/ 5852718 h 13929353"/>
              <a:gd name="connsiteX2956" fmla="*/ 3006278 w 11423591"/>
              <a:gd name="connsiteY2956" fmla="*/ 5845537 h 13929353"/>
              <a:gd name="connsiteX2957" fmla="*/ 3026164 w 11423591"/>
              <a:gd name="connsiteY2957" fmla="*/ 5911525 h 13929353"/>
              <a:gd name="connsiteX2958" fmla="*/ 3024395 w 11423591"/>
              <a:gd name="connsiteY2958" fmla="*/ 5861646 h 13929353"/>
              <a:gd name="connsiteX2959" fmla="*/ 3046366 w 11423591"/>
              <a:gd name="connsiteY2959" fmla="*/ 5905674 h 13929353"/>
              <a:gd name="connsiteX2960" fmla="*/ 3046160 w 11423591"/>
              <a:gd name="connsiteY2960" fmla="*/ 5864113 h 13929353"/>
              <a:gd name="connsiteX2961" fmla="*/ 3069609 w 11423591"/>
              <a:gd name="connsiteY2961" fmla="*/ 5918804 h 13929353"/>
              <a:gd name="connsiteX2962" fmla="*/ 854494 w 11423591"/>
              <a:gd name="connsiteY2962" fmla="*/ 10938194 h 13929353"/>
              <a:gd name="connsiteX2963" fmla="*/ 808361 w 11423591"/>
              <a:gd name="connsiteY2963" fmla="*/ 10977504 h 13929353"/>
              <a:gd name="connsiteX2964" fmla="*/ 749730 w 11423591"/>
              <a:gd name="connsiteY2964" fmla="*/ 10910885 h 13929353"/>
              <a:gd name="connsiteX2965" fmla="*/ 820544 w 11423591"/>
              <a:gd name="connsiteY2965" fmla="*/ 10840629 h 13929353"/>
              <a:gd name="connsiteX2966" fmla="*/ 874956 w 11423591"/>
              <a:gd name="connsiteY2966" fmla="*/ 10881435 h 13929353"/>
              <a:gd name="connsiteX2967" fmla="*/ 854494 w 11423591"/>
              <a:gd name="connsiteY2967" fmla="*/ 10938194 h 13929353"/>
              <a:gd name="connsiteX2968" fmla="*/ 1683548 w 11423591"/>
              <a:gd name="connsiteY2968" fmla="*/ 9069486 h 13929353"/>
              <a:gd name="connsiteX2969" fmla="*/ 1659583 w 11423591"/>
              <a:gd name="connsiteY2969" fmla="*/ 9049377 h 13929353"/>
              <a:gd name="connsiteX2970" fmla="*/ 1665856 w 11423591"/>
              <a:gd name="connsiteY2970" fmla="*/ 9066428 h 13929353"/>
              <a:gd name="connsiteX2971" fmla="*/ 1683548 w 11423591"/>
              <a:gd name="connsiteY2971" fmla="*/ 9069486 h 13929353"/>
              <a:gd name="connsiteX2972" fmla="*/ 1083238 w 11423591"/>
              <a:gd name="connsiteY2972" fmla="*/ 10428879 h 13929353"/>
              <a:gd name="connsiteX2973" fmla="*/ 996266 w 11423591"/>
              <a:gd name="connsiteY2973" fmla="*/ 10370247 h 13929353"/>
              <a:gd name="connsiteX2974" fmla="*/ 1083238 w 11423591"/>
              <a:gd name="connsiteY2974" fmla="*/ 10428879 h 13929353"/>
              <a:gd name="connsiteX2975" fmla="*/ 3605748 w 11423591"/>
              <a:gd name="connsiteY2975" fmla="*/ 4725803 h 13929353"/>
              <a:gd name="connsiteX2976" fmla="*/ 3501610 w 11423591"/>
              <a:gd name="connsiteY2976" fmla="*/ 4816488 h 13929353"/>
              <a:gd name="connsiteX2977" fmla="*/ 3431930 w 11423591"/>
              <a:gd name="connsiteY2977" fmla="*/ 4845632 h 13929353"/>
              <a:gd name="connsiteX2978" fmla="*/ 3452226 w 11423591"/>
              <a:gd name="connsiteY2978" fmla="*/ 4796313 h 13929353"/>
              <a:gd name="connsiteX2979" fmla="*/ 3322856 w 11423591"/>
              <a:gd name="connsiteY2979" fmla="*/ 4648673 h 13929353"/>
              <a:gd name="connsiteX2980" fmla="*/ 3069241 w 11423591"/>
              <a:gd name="connsiteY2980" fmla="*/ 4595021 h 13929353"/>
              <a:gd name="connsiteX2981" fmla="*/ 3027839 w 11423591"/>
              <a:gd name="connsiteY2981" fmla="*/ 4403362 h 13929353"/>
              <a:gd name="connsiteX2982" fmla="*/ 3100317 w 11423591"/>
              <a:gd name="connsiteY2982" fmla="*/ 4274812 h 13929353"/>
              <a:gd name="connsiteX2983" fmla="*/ 3266961 w 11423591"/>
              <a:gd name="connsiteY2983" fmla="*/ 4190568 h 13929353"/>
              <a:gd name="connsiteX2984" fmla="*/ 3464550 w 11423591"/>
              <a:gd name="connsiteY2984" fmla="*/ 4317903 h 13929353"/>
              <a:gd name="connsiteX2985" fmla="*/ 3425018 w 11423591"/>
              <a:gd name="connsiteY2985" fmla="*/ 4547360 h 13929353"/>
              <a:gd name="connsiteX2986" fmla="*/ 3565766 w 11423591"/>
              <a:gd name="connsiteY2986" fmla="*/ 4698311 h 13929353"/>
              <a:gd name="connsiteX2987" fmla="*/ 3609420 w 11423591"/>
              <a:gd name="connsiteY2987" fmla="*/ 4689587 h 13929353"/>
              <a:gd name="connsiteX2988" fmla="*/ 3605748 w 11423591"/>
              <a:gd name="connsiteY2988" fmla="*/ 4725803 h 13929353"/>
              <a:gd name="connsiteX2989" fmla="*/ 721144 w 11423591"/>
              <a:gd name="connsiteY2989" fmla="*/ 11258944 h 13929353"/>
              <a:gd name="connsiteX2990" fmla="*/ 714574 w 11423591"/>
              <a:gd name="connsiteY2990" fmla="*/ 11170350 h 13929353"/>
              <a:gd name="connsiteX2991" fmla="*/ 721144 w 11423591"/>
              <a:gd name="connsiteY2991" fmla="*/ 11258944 h 13929353"/>
              <a:gd name="connsiteX2992" fmla="*/ 4898150 w 11423591"/>
              <a:gd name="connsiteY2992" fmla="*/ 1807440 h 13929353"/>
              <a:gd name="connsiteX2993" fmla="*/ 4760021 w 11423591"/>
              <a:gd name="connsiteY2993" fmla="*/ 1706284 h 13929353"/>
              <a:gd name="connsiteX2994" fmla="*/ 4702441 w 11423591"/>
              <a:gd name="connsiteY2994" fmla="*/ 1750887 h 13929353"/>
              <a:gd name="connsiteX2995" fmla="*/ 4651442 w 11423591"/>
              <a:gd name="connsiteY2995" fmla="*/ 1798440 h 13929353"/>
              <a:gd name="connsiteX2996" fmla="*/ 4849549 w 11423591"/>
              <a:gd name="connsiteY2996" fmla="*/ 1894387 h 13929353"/>
              <a:gd name="connsiteX2997" fmla="*/ 4898150 w 11423591"/>
              <a:gd name="connsiteY2997" fmla="*/ 1807440 h 13929353"/>
              <a:gd name="connsiteX2998" fmla="*/ 5068451 w 11423591"/>
              <a:gd name="connsiteY2998" fmla="*/ 1425778 h 13929353"/>
              <a:gd name="connsiteX2999" fmla="*/ 4835395 w 11423591"/>
              <a:gd name="connsiteY2999" fmla="*/ 1322037 h 13929353"/>
              <a:gd name="connsiteX3000" fmla="*/ 4801921 w 11423591"/>
              <a:gd name="connsiteY3000" fmla="*/ 1400512 h 13929353"/>
              <a:gd name="connsiteX3001" fmla="*/ 4950958 w 11423591"/>
              <a:gd name="connsiteY3001" fmla="*/ 1521608 h 13929353"/>
              <a:gd name="connsiteX3002" fmla="*/ 5068451 w 11423591"/>
              <a:gd name="connsiteY3002" fmla="*/ 1425778 h 13929353"/>
              <a:gd name="connsiteX3003" fmla="*/ 3017510 w 11423591"/>
              <a:gd name="connsiteY3003" fmla="*/ 6071199 h 13929353"/>
              <a:gd name="connsiteX3004" fmla="*/ 3011681 w 11423591"/>
              <a:gd name="connsiteY3004" fmla="*/ 6050987 h 13929353"/>
              <a:gd name="connsiteX3005" fmla="*/ 3017510 w 11423591"/>
              <a:gd name="connsiteY3005" fmla="*/ 6071199 h 13929353"/>
              <a:gd name="connsiteX3006" fmla="*/ 713782 w 11423591"/>
              <a:gd name="connsiteY3006" fmla="*/ 11288539 h 13929353"/>
              <a:gd name="connsiteX3007" fmla="*/ 710433 w 11423591"/>
              <a:gd name="connsiteY3007" fmla="*/ 11255164 h 13929353"/>
              <a:gd name="connsiteX3008" fmla="*/ 713782 w 11423591"/>
              <a:gd name="connsiteY3008" fmla="*/ 11288539 h 13929353"/>
              <a:gd name="connsiteX3009" fmla="*/ 1143522 w 11423591"/>
              <a:gd name="connsiteY3009" fmla="*/ 10326878 h 13929353"/>
              <a:gd name="connsiteX3010" fmla="*/ 1068902 w 11423591"/>
              <a:gd name="connsiteY3010" fmla="*/ 10291546 h 13929353"/>
              <a:gd name="connsiteX3011" fmla="*/ 1074567 w 11423591"/>
              <a:gd name="connsiteY3011" fmla="*/ 10276574 h 13929353"/>
              <a:gd name="connsiteX3012" fmla="*/ 1143522 w 11423591"/>
              <a:gd name="connsiteY3012" fmla="*/ 10326878 h 13929353"/>
              <a:gd name="connsiteX3013" fmla="*/ 4749984 w 11423591"/>
              <a:gd name="connsiteY3013" fmla="*/ 2165399 h 13929353"/>
              <a:gd name="connsiteX3014" fmla="*/ 4724624 w 11423591"/>
              <a:gd name="connsiteY3014" fmla="*/ 2140812 h 13929353"/>
              <a:gd name="connsiteX3015" fmla="*/ 4749984 w 11423591"/>
              <a:gd name="connsiteY3015" fmla="*/ 2165399 h 13929353"/>
              <a:gd name="connsiteX3016" fmla="*/ 3129742 w 11423591"/>
              <a:gd name="connsiteY3016" fmla="*/ 5833356 h 13929353"/>
              <a:gd name="connsiteX3017" fmla="*/ 3120703 w 11423591"/>
              <a:gd name="connsiteY3017" fmla="*/ 5823641 h 13929353"/>
              <a:gd name="connsiteX3018" fmla="*/ 3129742 w 11423591"/>
              <a:gd name="connsiteY3018" fmla="*/ 5833356 h 13929353"/>
              <a:gd name="connsiteX3019" fmla="*/ 2250291 w 11423591"/>
              <a:gd name="connsiteY3019" fmla="*/ 7824858 h 13929353"/>
              <a:gd name="connsiteX3020" fmla="*/ 2250186 w 11423591"/>
              <a:gd name="connsiteY3020" fmla="*/ 7818319 h 13929353"/>
              <a:gd name="connsiteX3021" fmla="*/ 2236682 w 11423591"/>
              <a:gd name="connsiteY3021" fmla="*/ 7818537 h 13929353"/>
              <a:gd name="connsiteX3022" fmla="*/ 2236787 w 11423591"/>
              <a:gd name="connsiteY3022" fmla="*/ 7825075 h 13929353"/>
              <a:gd name="connsiteX3023" fmla="*/ 3397673 w 11423591"/>
              <a:gd name="connsiteY3023" fmla="*/ 5231523 h 13929353"/>
              <a:gd name="connsiteX3024" fmla="*/ 3399529 w 11423591"/>
              <a:gd name="connsiteY3024" fmla="*/ 5221880 h 13929353"/>
              <a:gd name="connsiteX3025" fmla="*/ 3326217 w 11423591"/>
              <a:gd name="connsiteY3025" fmla="*/ 5096681 h 13929353"/>
              <a:gd name="connsiteX3026" fmla="*/ 3232305 w 11423591"/>
              <a:gd name="connsiteY3026" fmla="*/ 5098971 h 13929353"/>
              <a:gd name="connsiteX3027" fmla="*/ 3221633 w 11423591"/>
              <a:gd name="connsiteY3027" fmla="*/ 5112342 h 13929353"/>
              <a:gd name="connsiteX3028" fmla="*/ 3207528 w 11423591"/>
              <a:gd name="connsiteY3028" fmla="*/ 5115153 h 13929353"/>
              <a:gd name="connsiteX3029" fmla="*/ 3162999 w 11423591"/>
              <a:gd name="connsiteY3029" fmla="*/ 5174959 h 13929353"/>
              <a:gd name="connsiteX3030" fmla="*/ 3235615 w 11423591"/>
              <a:gd name="connsiteY3030" fmla="*/ 5322220 h 13929353"/>
              <a:gd name="connsiteX3031" fmla="*/ 3292603 w 11423591"/>
              <a:gd name="connsiteY3031" fmla="*/ 5343116 h 13929353"/>
              <a:gd name="connsiteX3032" fmla="*/ 3366835 w 11423591"/>
              <a:gd name="connsiteY3032" fmla="*/ 5255979 h 13929353"/>
              <a:gd name="connsiteX3033" fmla="*/ 3397673 w 11423591"/>
              <a:gd name="connsiteY3033" fmla="*/ 5231523 h 13929353"/>
              <a:gd name="connsiteX3034" fmla="*/ 5211369 w 11423591"/>
              <a:gd name="connsiteY3034" fmla="*/ 1131828 h 13929353"/>
              <a:gd name="connsiteX3035" fmla="*/ 5198197 w 11423591"/>
              <a:gd name="connsiteY3035" fmla="*/ 1133622 h 13929353"/>
              <a:gd name="connsiteX3036" fmla="*/ 5205683 w 11423591"/>
              <a:gd name="connsiteY3036" fmla="*/ 1139309 h 13929353"/>
              <a:gd name="connsiteX3037" fmla="*/ 5211369 w 11423591"/>
              <a:gd name="connsiteY3037" fmla="*/ 1131828 h 13929353"/>
              <a:gd name="connsiteX3038" fmla="*/ 3534513 w 11423591"/>
              <a:gd name="connsiteY3038" fmla="*/ 4928796 h 13929353"/>
              <a:gd name="connsiteX3039" fmla="*/ 3519012 w 11423591"/>
              <a:gd name="connsiteY3039" fmla="*/ 4892295 h 13929353"/>
              <a:gd name="connsiteX3040" fmla="*/ 3522599 w 11423591"/>
              <a:gd name="connsiteY3040" fmla="*/ 4939782 h 13929353"/>
              <a:gd name="connsiteX3041" fmla="*/ 3534513 w 11423591"/>
              <a:gd name="connsiteY3041" fmla="*/ 4928796 h 13929353"/>
              <a:gd name="connsiteX3042" fmla="*/ 5355853 w 11423591"/>
              <a:gd name="connsiteY3042" fmla="*/ 810215 h 13929353"/>
              <a:gd name="connsiteX3043" fmla="*/ 5366010 w 11423591"/>
              <a:gd name="connsiteY3043" fmla="*/ 786150 h 13929353"/>
              <a:gd name="connsiteX3044" fmla="*/ 5355853 w 11423591"/>
              <a:gd name="connsiteY3044" fmla="*/ 810215 h 13929353"/>
              <a:gd name="connsiteX3045" fmla="*/ 698808 w 11423591"/>
              <a:gd name="connsiteY3045" fmla="*/ 11354760 h 13929353"/>
              <a:gd name="connsiteX3046" fmla="*/ 643772 w 11423591"/>
              <a:gd name="connsiteY3046" fmla="*/ 11247608 h 13929353"/>
              <a:gd name="connsiteX3047" fmla="*/ 657794 w 11423591"/>
              <a:gd name="connsiteY3047" fmla="*/ 11365677 h 13929353"/>
              <a:gd name="connsiteX3048" fmla="*/ 698808 w 11423591"/>
              <a:gd name="connsiteY3048" fmla="*/ 11354760 h 13929353"/>
              <a:gd name="connsiteX3049" fmla="*/ 2604736 w 11423591"/>
              <a:gd name="connsiteY3049" fmla="*/ 7042743 h 13929353"/>
              <a:gd name="connsiteX3050" fmla="*/ 2604765 w 11423591"/>
              <a:gd name="connsiteY3050" fmla="*/ 7040253 h 13929353"/>
              <a:gd name="connsiteX3051" fmla="*/ 2605103 w 11423591"/>
              <a:gd name="connsiteY3051" fmla="*/ 7011250 h 13929353"/>
              <a:gd name="connsiteX3052" fmla="*/ 2647791 w 11423591"/>
              <a:gd name="connsiteY3052" fmla="*/ 6910082 h 13929353"/>
              <a:gd name="connsiteX3053" fmla="*/ 2582556 w 11423591"/>
              <a:gd name="connsiteY3053" fmla="*/ 6933135 h 13929353"/>
              <a:gd name="connsiteX3054" fmla="*/ 2552059 w 11423591"/>
              <a:gd name="connsiteY3054" fmla="*/ 7007349 h 13929353"/>
              <a:gd name="connsiteX3055" fmla="*/ 2551592 w 11423591"/>
              <a:gd name="connsiteY3055" fmla="*/ 7019047 h 13929353"/>
              <a:gd name="connsiteX3056" fmla="*/ 2550448 w 11423591"/>
              <a:gd name="connsiteY3056" fmla="*/ 7047698 h 13929353"/>
              <a:gd name="connsiteX3057" fmla="*/ 2566900 w 11423591"/>
              <a:gd name="connsiteY3057" fmla="*/ 7080585 h 13929353"/>
              <a:gd name="connsiteX3058" fmla="*/ 2604736 w 11423591"/>
              <a:gd name="connsiteY3058" fmla="*/ 7042743 h 13929353"/>
              <a:gd name="connsiteX3059" fmla="*/ 4499319 w 11423591"/>
              <a:gd name="connsiteY3059" fmla="*/ 2757728 h 13929353"/>
              <a:gd name="connsiteX3060" fmla="*/ 4085022 w 11423591"/>
              <a:gd name="connsiteY3060" fmla="*/ 2581886 h 13929353"/>
              <a:gd name="connsiteX3061" fmla="*/ 4162170 w 11423591"/>
              <a:gd name="connsiteY3061" fmla="*/ 2601406 h 13929353"/>
              <a:gd name="connsiteX3062" fmla="*/ 4389103 w 11423591"/>
              <a:gd name="connsiteY3062" fmla="*/ 2747711 h 13929353"/>
              <a:gd name="connsiteX3063" fmla="*/ 4417413 w 11423591"/>
              <a:gd name="connsiteY3063" fmla="*/ 2809943 h 13929353"/>
              <a:gd name="connsiteX3064" fmla="*/ 4499319 w 11423591"/>
              <a:gd name="connsiteY3064" fmla="*/ 2757728 h 13929353"/>
              <a:gd name="connsiteX3065" fmla="*/ 1708411 w 11423591"/>
              <a:gd name="connsiteY3065" fmla="*/ 9075712 h 13929353"/>
              <a:gd name="connsiteX3066" fmla="*/ 1698155 w 11423591"/>
              <a:gd name="connsiteY3066" fmla="*/ 9056901 h 13929353"/>
              <a:gd name="connsiteX3067" fmla="*/ 1708411 w 11423591"/>
              <a:gd name="connsiteY3067" fmla="*/ 9075712 h 13929353"/>
              <a:gd name="connsiteX3068" fmla="*/ 1471791 w 11423591"/>
              <a:gd name="connsiteY3068" fmla="*/ 9614004 h 13929353"/>
              <a:gd name="connsiteX3069" fmla="*/ 1461013 w 11423591"/>
              <a:gd name="connsiteY3069" fmla="*/ 9600677 h 13929353"/>
              <a:gd name="connsiteX3070" fmla="*/ 1471791 w 11423591"/>
              <a:gd name="connsiteY3070" fmla="*/ 9614004 h 13929353"/>
              <a:gd name="connsiteX3071" fmla="*/ 5191801 w 11423591"/>
              <a:gd name="connsiteY3071" fmla="*/ 1195514 h 13929353"/>
              <a:gd name="connsiteX3072" fmla="*/ 5169818 w 11423591"/>
              <a:gd name="connsiteY3072" fmla="*/ 1155822 h 13929353"/>
              <a:gd name="connsiteX3073" fmla="*/ 5198026 w 11423591"/>
              <a:gd name="connsiteY3073" fmla="*/ 1117843 h 13929353"/>
              <a:gd name="connsiteX3074" fmla="*/ 5207895 w 11423591"/>
              <a:gd name="connsiteY3074" fmla="*/ 1114233 h 13929353"/>
              <a:gd name="connsiteX3075" fmla="*/ 5212830 w 11423591"/>
              <a:gd name="connsiteY3075" fmla="*/ 1113529 h 13929353"/>
              <a:gd name="connsiteX3076" fmla="*/ 5217868 w 11423591"/>
              <a:gd name="connsiteY3076" fmla="*/ 1112810 h 13929353"/>
              <a:gd name="connsiteX3077" fmla="*/ 5223095 w 11423591"/>
              <a:gd name="connsiteY3077" fmla="*/ 1099435 h 13929353"/>
              <a:gd name="connsiteX3078" fmla="*/ 5286652 w 11423591"/>
              <a:gd name="connsiteY3078" fmla="*/ 936794 h 13929353"/>
              <a:gd name="connsiteX3079" fmla="*/ 5366476 w 11423591"/>
              <a:gd name="connsiteY3079" fmla="*/ 759232 h 13929353"/>
              <a:gd name="connsiteX3080" fmla="*/ 5446114 w 11423591"/>
              <a:gd name="connsiteY3080" fmla="*/ 594079 h 13929353"/>
              <a:gd name="connsiteX3081" fmla="*/ 5460002 w 11423591"/>
              <a:gd name="connsiteY3081" fmla="*/ 521697 h 13929353"/>
              <a:gd name="connsiteX3082" fmla="*/ 5482280 w 11423591"/>
              <a:gd name="connsiteY3082" fmla="*/ 518692 h 13929353"/>
              <a:gd name="connsiteX3083" fmla="*/ 5513396 w 11423591"/>
              <a:gd name="connsiteY3083" fmla="*/ 439646 h 13929353"/>
              <a:gd name="connsiteX3084" fmla="*/ 5489790 w 11423591"/>
              <a:gd name="connsiteY3084" fmla="*/ 386388 h 13929353"/>
              <a:gd name="connsiteX3085" fmla="*/ 5385531 w 11423591"/>
              <a:gd name="connsiteY3085" fmla="*/ 277507 h 13929353"/>
              <a:gd name="connsiteX3086" fmla="*/ 5149899 w 11423591"/>
              <a:gd name="connsiteY3086" fmla="*/ 55379 h 13929353"/>
              <a:gd name="connsiteX3087" fmla="*/ 5044514 w 11423591"/>
              <a:gd name="connsiteY3087" fmla="*/ 122548 h 13929353"/>
              <a:gd name="connsiteX3088" fmla="*/ 4901552 w 11423591"/>
              <a:gd name="connsiteY3088" fmla="*/ 378213 h 13929353"/>
              <a:gd name="connsiteX3089" fmla="*/ 4837008 w 11423591"/>
              <a:gd name="connsiteY3089" fmla="*/ 475799 h 13929353"/>
              <a:gd name="connsiteX3090" fmla="*/ 4740534 w 11423591"/>
              <a:gd name="connsiteY3090" fmla="*/ 663969 h 13929353"/>
              <a:gd name="connsiteX3091" fmla="*/ 4703021 w 11423591"/>
              <a:gd name="connsiteY3091" fmla="*/ 804906 h 13929353"/>
              <a:gd name="connsiteX3092" fmla="*/ 4752040 w 11423591"/>
              <a:gd name="connsiteY3092" fmla="*/ 908414 h 13929353"/>
              <a:gd name="connsiteX3093" fmla="*/ 4899705 w 11423591"/>
              <a:gd name="connsiteY3093" fmla="*/ 1085012 h 13929353"/>
              <a:gd name="connsiteX3094" fmla="*/ 5132942 w 11423591"/>
              <a:gd name="connsiteY3094" fmla="*/ 1285619 h 13929353"/>
              <a:gd name="connsiteX3095" fmla="*/ 5191801 w 11423591"/>
              <a:gd name="connsiteY3095" fmla="*/ 1195514 h 13929353"/>
              <a:gd name="connsiteX3096" fmla="*/ 743538 w 11423591"/>
              <a:gd name="connsiteY3096" fmla="*/ 11266458 h 13929353"/>
              <a:gd name="connsiteX3097" fmla="*/ 744054 w 11423591"/>
              <a:gd name="connsiteY3097" fmla="*/ 11162906 h 13929353"/>
              <a:gd name="connsiteX3098" fmla="*/ 743538 w 11423591"/>
              <a:gd name="connsiteY3098" fmla="*/ 11266458 h 13929353"/>
              <a:gd name="connsiteX3099" fmla="*/ 1765508 w 11423591"/>
              <a:gd name="connsiteY3099" fmla="*/ 8957620 h 13929353"/>
              <a:gd name="connsiteX3100" fmla="*/ 1723268 w 11423591"/>
              <a:gd name="connsiteY3100" fmla="*/ 9000038 h 13929353"/>
              <a:gd name="connsiteX3101" fmla="*/ 1740556 w 11423591"/>
              <a:gd name="connsiteY3101" fmla="*/ 8960912 h 13929353"/>
              <a:gd name="connsiteX3102" fmla="*/ 1774051 w 11423591"/>
              <a:gd name="connsiteY3102" fmla="*/ 8746180 h 13929353"/>
              <a:gd name="connsiteX3103" fmla="*/ 1770935 w 11423591"/>
              <a:gd name="connsiteY3103" fmla="*/ 8679428 h 13929353"/>
              <a:gd name="connsiteX3104" fmla="*/ 1786707 w 11423591"/>
              <a:gd name="connsiteY3104" fmla="*/ 8728390 h 13929353"/>
              <a:gd name="connsiteX3105" fmla="*/ 1765508 w 11423591"/>
              <a:gd name="connsiteY3105" fmla="*/ 8957620 h 13929353"/>
              <a:gd name="connsiteX3106" fmla="*/ 4261429 w 11423591"/>
              <a:gd name="connsiteY3106" fmla="*/ 3311705 h 13929353"/>
              <a:gd name="connsiteX3107" fmla="*/ 4233019 w 11423591"/>
              <a:gd name="connsiteY3107" fmla="*/ 3313433 h 13929353"/>
              <a:gd name="connsiteX3108" fmla="*/ 4059776 w 11423591"/>
              <a:gd name="connsiteY3108" fmla="*/ 3412098 h 13929353"/>
              <a:gd name="connsiteX3109" fmla="*/ 4026342 w 11423591"/>
              <a:gd name="connsiteY3109" fmla="*/ 3508263 h 13929353"/>
              <a:gd name="connsiteX3110" fmla="*/ 3982860 w 11423591"/>
              <a:gd name="connsiteY3110" fmla="*/ 3586178 h 13929353"/>
              <a:gd name="connsiteX3111" fmla="*/ 3971372 w 11423591"/>
              <a:gd name="connsiteY3111" fmla="*/ 3696323 h 13929353"/>
              <a:gd name="connsiteX3112" fmla="*/ 3923498 w 11423591"/>
              <a:gd name="connsiteY3112" fmla="*/ 3804674 h 13929353"/>
              <a:gd name="connsiteX3113" fmla="*/ 3899964 w 11423591"/>
              <a:gd name="connsiteY3113" fmla="*/ 3826652 h 13929353"/>
              <a:gd name="connsiteX3114" fmla="*/ 3909932 w 11423591"/>
              <a:gd name="connsiteY3114" fmla="*/ 3762019 h 13929353"/>
              <a:gd name="connsiteX3115" fmla="*/ 3869729 w 11423591"/>
              <a:gd name="connsiteY3115" fmla="*/ 3790439 h 13929353"/>
              <a:gd name="connsiteX3116" fmla="*/ 3889034 w 11423591"/>
              <a:gd name="connsiteY3116" fmla="*/ 3725171 h 13929353"/>
              <a:gd name="connsiteX3117" fmla="*/ 3819481 w 11423591"/>
              <a:gd name="connsiteY3117" fmla="*/ 3768237 h 13929353"/>
              <a:gd name="connsiteX3118" fmla="*/ 3868712 w 11423591"/>
              <a:gd name="connsiteY3118" fmla="*/ 3688100 h 13929353"/>
              <a:gd name="connsiteX3119" fmla="*/ 3802104 w 11423591"/>
              <a:gd name="connsiteY3119" fmla="*/ 3723422 h 13929353"/>
              <a:gd name="connsiteX3120" fmla="*/ 3939717 w 11423591"/>
              <a:gd name="connsiteY3120" fmla="*/ 3589968 h 13929353"/>
              <a:gd name="connsiteX3121" fmla="*/ 3992051 w 11423591"/>
              <a:gd name="connsiteY3121" fmla="*/ 3460736 h 13929353"/>
              <a:gd name="connsiteX3122" fmla="*/ 3905184 w 11423591"/>
              <a:gd name="connsiteY3122" fmla="*/ 3500913 h 13929353"/>
              <a:gd name="connsiteX3123" fmla="*/ 3828368 w 11423591"/>
              <a:gd name="connsiteY3123" fmla="*/ 3559338 h 13929353"/>
              <a:gd name="connsiteX3124" fmla="*/ 3776360 w 11423591"/>
              <a:gd name="connsiteY3124" fmla="*/ 3541120 h 13929353"/>
              <a:gd name="connsiteX3125" fmla="*/ 3781317 w 11423591"/>
              <a:gd name="connsiteY3125" fmla="*/ 3404762 h 13929353"/>
              <a:gd name="connsiteX3126" fmla="*/ 3651008 w 11423591"/>
              <a:gd name="connsiteY3126" fmla="*/ 3332901 h 13929353"/>
              <a:gd name="connsiteX3127" fmla="*/ 3632360 w 11423591"/>
              <a:gd name="connsiteY3127" fmla="*/ 3070889 h 13929353"/>
              <a:gd name="connsiteX3128" fmla="*/ 3633167 w 11423591"/>
              <a:gd name="connsiteY3128" fmla="*/ 3006494 h 13929353"/>
              <a:gd name="connsiteX3129" fmla="*/ 3644247 w 11423591"/>
              <a:gd name="connsiteY3129" fmla="*/ 2960921 h 13929353"/>
              <a:gd name="connsiteX3130" fmla="*/ 3978075 w 11423591"/>
              <a:gd name="connsiteY3130" fmla="*/ 2780375 h 13929353"/>
              <a:gd name="connsiteX3131" fmla="*/ 4100516 w 11423591"/>
              <a:gd name="connsiteY3131" fmla="*/ 2838760 h 13929353"/>
              <a:gd name="connsiteX3132" fmla="*/ 4218249 w 11423591"/>
              <a:gd name="connsiteY3132" fmla="*/ 2770798 h 13929353"/>
              <a:gd name="connsiteX3133" fmla="*/ 4263147 w 11423591"/>
              <a:gd name="connsiteY3133" fmla="*/ 2795397 h 13929353"/>
              <a:gd name="connsiteX3134" fmla="*/ 4261533 w 11423591"/>
              <a:gd name="connsiteY3134" fmla="*/ 2924187 h 13929353"/>
              <a:gd name="connsiteX3135" fmla="*/ 4268148 w 11423591"/>
              <a:gd name="connsiteY3135" fmla="*/ 3171359 h 13929353"/>
              <a:gd name="connsiteX3136" fmla="*/ 4261429 w 11423591"/>
              <a:gd name="connsiteY3136" fmla="*/ 3311705 h 13929353"/>
              <a:gd name="connsiteX3137" fmla="*/ 3544160 w 11423591"/>
              <a:gd name="connsiteY3137" fmla="*/ 4935270 h 13929353"/>
              <a:gd name="connsiteX3138" fmla="*/ 3471566 w 11423591"/>
              <a:gd name="connsiteY3138" fmla="*/ 4912532 h 13929353"/>
              <a:gd name="connsiteX3139" fmla="*/ 3528536 w 11423591"/>
              <a:gd name="connsiteY3139" fmla="*/ 4872313 h 13929353"/>
              <a:gd name="connsiteX3140" fmla="*/ 3544160 w 11423591"/>
              <a:gd name="connsiteY3140" fmla="*/ 4935270 h 13929353"/>
              <a:gd name="connsiteX3141" fmla="*/ 1564960 w 11423591"/>
              <a:gd name="connsiteY3141" fmla="*/ 9418227 h 13929353"/>
              <a:gd name="connsiteX3142" fmla="*/ 1230839 w 11423591"/>
              <a:gd name="connsiteY3142" fmla="*/ 9126910 h 13929353"/>
              <a:gd name="connsiteX3143" fmla="*/ 1073689 w 11423591"/>
              <a:gd name="connsiteY3143" fmla="*/ 9305835 h 13929353"/>
              <a:gd name="connsiteX3144" fmla="*/ 1411443 w 11423591"/>
              <a:gd name="connsiteY3144" fmla="*/ 9599710 h 13929353"/>
              <a:gd name="connsiteX3145" fmla="*/ 1553739 w 11423591"/>
              <a:gd name="connsiteY3145" fmla="*/ 9440390 h 13929353"/>
              <a:gd name="connsiteX3146" fmla="*/ 1564960 w 11423591"/>
              <a:gd name="connsiteY3146" fmla="*/ 9418227 h 13929353"/>
              <a:gd name="connsiteX3147" fmla="*/ 4953263 w 11423591"/>
              <a:gd name="connsiteY3147" fmla="*/ 1749995 h 13929353"/>
              <a:gd name="connsiteX3148" fmla="*/ 4901730 w 11423591"/>
              <a:gd name="connsiteY3148" fmla="*/ 1689730 h 13929353"/>
              <a:gd name="connsiteX3149" fmla="*/ 4854490 w 11423591"/>
              <a:gd name="connsiteY3149" fmla="*/ 1638425 h 13929353"/>
              <a:gd name="connsiteX3150" fmla="*/ 4816150 w 11423591"/>
              <a:gd name="connsiteY3150" fmla="*/ 1664664 h 13929353"/>
              <a:gd name="connsiteX3151" fmla="*/ 4778791 w 11423591"/>
              <a:gd name="connsiteY3151" fmla="*/ 1698695 h 13929353"/>
              <a:gd name="connsiteX3152" fmla="*/ 4914408 w 11423591"/>
              <a:gd name="connsiteY3152" fmla="*/ 1787623 h 13929353"/>
              <a:gd name="connsiteX3153" fmla="*/ 4953263 w 11423591"/>
              <a:gd name="connsiteY3153" fmla="*/ 1749995 h 13929353"/>
              <a:gd name="connsiteX3154" fmla="*/ 1467038 w 11423591"/>
              <a:gd name="connsiteY3154" fmla="*/ 9640926 h 13929353"/>
              <a:gd name="connsiteX3155" fmla="*/ 1446963 w 11423591"/>
              <a:gd name="connsiteY3155" fmla="*/ 9641097 h 13929353"/>
              <a:gd name="connsiteX3156" fmla="*/ 1467038 w 11423591"/>
              <a:gd name="connsiteY3156" fmla="*/ 9640926 h 13929353"/>
              <a:gd name="connsiteX3157" fmla="*/ 713474 w 11423591"/>
              <a:gd name="connsiteY3157" fmla="*/ 11347434 h 13929353"/>
              <a:gd name="connsiteX3158" fmla="*/ 702614 w 11423591"/>
              <a:gd name="connsiteY3158" fmla="*/ 11336447 h 13929353"/>
              <a:gd name="connsiteX3159" fmla="*/ 713474 w 11423591"/>
              <a:gd name="connsiteY3159" fmla="*/ 11347434 h 13929353"/>
              <a:gd name="connsiteX3160" fmla="*/ 4542134 w 11423591"/>
              <a:gd name="connsiteY3160" fmla="*/ 2683304 h 13929353"/>
              <a:gd name="connsiteX3161" fmla="*/ 4528544 w 11423591"/>
              <a:gd name="connsiteY3161" fmla="*/ 2676958 h 13929353"/>
              <a:gd name="connsiteX3162" fmla="*/ 4542134 w 11423591"/>
              <a:gd name="connsiteY3162" fmla="*/ 2683304 h 13929353"/>
              <a:gd name="connsiteX3163" fmla="*/ 4963591 w 11423591"/>
              <a:gd name="connsiteY3163" fmla="*/ 1735306 h 13929353"/>
              <a:gd name="connsiteX3164" fmla="*/ 4961774 w 11423591"/>
              <a:gd name="connsiteY3164" fmla="*/ 1730541 h 13929353"/>
              <a:gd name="connsiteX3165" fmla="*/ 4955194 w 11423591"/>
              <a:gd name="connsiteY3165" fmla="*/ 1727592 h 13929353"/>
              <a:gd name="connsiteX3166" fmla="*/ 4963591 w 11423591"/>
              <a:gd name="connsiteY3166" fmla="*/ 1735306 h 13929353"/>
              <a:gd name="connsiteX3167" fmla="*/ 5235045 w 11423591"/>
              <a:gd name="connsiteY3167" fmla="*/ 1121351 h 13929353"/>
              <a:gd name="connsiteX3168" fmla="*/ 5269578 w 11423591"/>
              <a:gd name="connsiteY3168" fmla="*/ 1035608 h 13929353"/>
              <a:gd name="connsiteX3169" fmla="*/ 5292072 w 11423591"/>
              <a:gd name="connsiteY3169" fmla="*/ 979756 h 13929353"/>
              <a:gd name="connsiteX3170" fmla="*/ 5342437 w 11423591"/>
              <a:gd name="connsiteY3170" fmla="*/ 839501 h 13929353"/>
              <a:gd name="connsiteX3171" fmla="*/ 5285268 w 11423591"/>
              <a:gd name="connsiteY3171" fmla="*/ 967947 h 13929353"/>
              <a:gd name="connsiteX3172" fmla="*/ 5247651 w 11423591"/>
              <a:gd name="connsiteY3172" fmla="*/ 1065716 h 13929353"/>
              <a:gd name="connsiteX3173" fmla="*/ 5237539 w 11423591"/>
              <a:gd name="connsiteY3173" fmla="*/ 1091998 h 13929353"/>
              <a:gd name="connsiteX3174" fmla="*/ 5229359 w 11423591"/>
              <a:gd name="connsiteY3174" fmla="*/ 1128832 h 13929353"/>
              <a:gd name="connsiteX3175" fmla="*/ 5235045 w 11423591"/>
              <a:gd name="connsiteY3175" fmla="*/ 1121351 h 13929353"/>
              <a:gd name="connsiteX3176" fmla="*/ 4525184 w 11423591"/>
              <a:gd name="connsiteY3176" fmla="*/ 2728900 h 13929353"/>
              <a:gd name="connsiteX3177" fmla="*/ 4481606 w 11423591"/>
              <a:gd name="connsiteY3177" fmla="*/ 2663494 h 13929353"/>
              <a:gd name="connsiteX3178" fmla="*/ 4525184 w 11423591"/>
              <a:gd name="connsiteY3178" fmla="*/ 2728900 h 13929353"/>
              <a:gd name="connsiteX3179" fmla="*/ 5458927 w 11423591"/>
              <a:gd name="connsiteY3179" fmla="*/ 617883 h 13929353"/>
              <a:gd name="connsiteX3180" fmla="*/ 5462307 w 11423591"/>
              <a:gd name="connsiteY3180" fmla="*/ 598379 h 13929353"/>
              <a:gd name="connsiteX3181" fmla="*/ 5389168 w 11423591"/>
              <a:gd name="connsiteY3181" fmla="*/ 744513 h 13929353"/>
              <a:gd name="connsiteX3182" fmla="*/ 5447856 w 11423591"/>
              <a:gd name="connsiteY3182" fmla="*/ 638629 h 13929353"/>
              <a:gd name="connsiteX3183" fmla="*/ 5458927 w 11423591"/>
              <a:gd name="connsiteY3183" fmla="*/ 617883 h 13929353"/>
              <a:gd name="connsiteX3184" fmla="*/ 5206603 w 11423591"/>
              <a:gd name="connsiteY3184" fmla="*/ 1191109 h 13929353"/>
              <a:gd name="connsiteX3185" fmla="*/ 5211073 w 11423591"/>
              <a:gd name="connsiteY3185" fmla="*/ 1174526 h 13929353"/>
              <a:gd name="connsiteX3186" fmla="*/ 5206603 w 11423591"/>
              <a:gd name="connsiteY3186" fmla="*/ 1191109 h 13929353"/>
              <a:gd name="connsiteX3187" fmla="*/ 5383010 w 11423591"/>
              <a:gd name="connsiteY3187" fmla="*/ 795089 h 13929353"/>
              <a:gd name="connsiteX3188" fmla="*/ 5383010 w 11423591"/>
              <a:gd name="connsiteY3188" fmla="*/ 795089 h 13929353"/>
              <a:gd name="connsiteX3189" fmla="*/ 2283186 w 11423591"/>
              <a:gd name="connsiteY3189" fmla="*/ 7811246 h 13929353"/>
              <a:gd name="connsiteX3190" fmla="*/ 2301931 w 11423591"/>
              <a:gd name="connsiteY3190" fmla="*/ 7757750 h 13929353"/>
              <a:gd name="connsiteX3191" fmla="*/ 2215625 w 11423591"/>
              <a:gd name="connsiteY3191" fmla="*/ 7755654 h 13929353"/>
              <a:gd name="connsiteX3192" fmla="*/ 2233091 w 11423591"/>
              <a:gd name="connsiteY3192" fmla="*/ 7812054 h 13929353"/>
              <a:gd name="connsiteX3193" fmla="*/ 2283186 w 11423591"/>
              <a:gd name="connsiteY3193" fmla="*/ 7811246 h 13929353"/>
              <a:gd name="connsiteX3194" fmla="*/ 4757354 w 11423591"/>
              <a:gd name="connsiteY3194" fmla="*/ 2221700 h 13929353"/>
              <a:gd name="connsiteX3195" fmla="*/ 4744526 w 11423591"/>
              <a:gd name="connsiteY3195" fmla="*/ 2190451 h 13929353"/>
              <a:gd name="connsiteX3196" fmla="*/ 4690958 w 11423591"/>
              <a:gd name="connsiteY3196" fmla="*/ 2175537 h 13929353"/>
              <a:gd name="connsiteX3197" fmla="*/ 4757354 w 11423591"/>
              <a:gd name="connsiteY3197" fmla="*/ 2221700 h 13929353"/>
              <a:gd name="connsiteX3198" fmla="*/ 866437 w 11423591"/>
              <a:gd name="connsiteY3198" fmla="*/ 11034650 h 13929353"/>
              <a:gd name="connsiteX3199" fmla="*/ 859283 w 11423591"/>
              <a:gd name="connsiteY3199" fmla="*/ 11019586 h 13929353"/>
              <a:gd name="connsiteX3200" fmla="*/ 851650 w 11423591"/>
              <a:gd name="connsiteY3200" fmla="*/ 11027164 h 13929353"/>
              <a:gd name="connsiteX3201" fmla="*/ 858980 w 11423591"/>
              <a:gd name="connsiteY3201" fmla="*/ 11041827 h 13929353"/>
              <a:gd name="connsiteX3202" fmla="*/ 866437 w 11423591"/>
              <a:gd name="connsiteY3202" fmla="*/ 11034650 h 13929353"/>
              <a:gd name="connsiteX3203" fmla="*/ 1484453 w 11423591"/>
              <a:gd name="connsiteY3203" fmla="*/ 9638154 h 13929353"/>
              <a:gd name="connsiteX3204" fmla="*/ 1477985 w 11423591"/>
              <a:gd name="connsiteY3204" fmla="*/ 9633393 h 13929353"/>
              <a:gd name="connsiteX3205" fmla="*/ 1472651 w 11423591"/>
              <a:gd name="connsiteY3205" fmla="*/ 9640077 h 13929353"/>
              <a:gd name="connsiteX3206" fmla="*/ 1479693 w 11423591"/>
              <a:gd name="connsiteY3206" fmla="*/ 9644615 h 13929353"/>
              <a:gd name="connsiteX3207" fmla="*/ 1484453 w 11423591"/>
              <a:gd name="connsiteY3207" fmla="*/ 9638154 h 13929353"/>
              <a:gd name="connsiteX3208" fmla="*/ 3160547 w 11423591"/>
              <a:gd name="connsiteY3208" fmla="*/ 5845536 h 13929353"/>
              <a:gd name="connsiteX3209" fmla="*/ 3160608 w 11423591"/>
              <a:gd name="connsiteY3209" fmla="*/ 5830310 h 13929353"/>
              <a:gd name="connsiteX3210" fmla="*/ 3149155 w 11423591"/>
              <a:gd name="connsiteY3210" fmla="*/ 5831446 h 13929353"/>
              <a:gd name="connsiteX3211" fmla="*/ 3160547 w 11423591"/>
              <a:gd name="connsiteY3211" fmla="*/ 5845536 h 13929353"/>
              <a:gd name="connsiteX3212" fmla="*/ 795571 w 11423591"/>
              <a:gd name="connsiteY3212" fmla="*/ 11200426 h 13929353"/>
              <a:gd name="connsiteX3213" fmla="*/ 792010 w 11423591"/>
              <a:gd name="connsiteY3213" fmla="*/ 11093168 h 13929353"/>
              <a:gd name="connsiteX3214" fmla="*/ 795571 w 11423591"/>
              <a:gd name="connsiteY3214" fmla="*/ 11200426 h 13929353"/>
              <a:gd name="connsiteX3215" fmla="*/ 5427017 w 11423591"/>
              <a:gd name="connsiteY3215" fmla="*/ 718527 h 13929353"/>
              <a:gd name="connsiteX3216" fmla="*/ 5424635 w 11423591"/>
              <a:gd name="connsiteY3216" fmla="*/ 714204 h 13929353"/>
              <a:gd name="connsiteX3217" fmla="*/ 5422426 w 11423591"/>
              <a:gd name="connsiteY3217" fmla="*/ 710193 h 13929353"/>
              <a:gd name="connsiteX3218" fmla="*/ 5418016 w 11423591"/>
              <a:gd name="connsiteY3218" fmla="*/ 719904 h 13929353"/>
              <a:gd name="connsiteX3219" fmla="*/ 5418577 w 11423591"/>
              <a:gd name="connsiteY3219" fmla="*/ 721774 h 13929353"/>
              <a:gd name="connsiteX3220" fmla="*/ 5420568 w 11423591"/>
              <a:gd name="connsiteY3220" fmla="*/ 728407 h 13929353"/>
              <a:gd name="connsiteX3221" fmla="*/ 5427017 w 11423591"/>
              <a:gd name="connsiteY3221" fmla="*/ 718527 h 13929353"/>
              <a:gd name="connsiteX3222" fmla="*/ 1728394 w 11423591"/>
              <a:gd name="connsiteY3222" fmla="*/ 9094060 h 13929353"/>
              <a:gd name="connsiteX3223" fmla="*/ 1695806 w 11423591"/>
              <a:gd name="connsiteY3223" fmla="*/ 9093465 h 13929353"/>
              <a:gd name="connsiteX3224" fmla="*/ 1728394 w 11423591"/>
              <a:gd name="connsiteY3224" fmla="*/ 9094060 h 13929353"/>
              <a:gd name="connsiteX3225" fmla="*/ 1733673 w 11423591"/>
              <a:gd name="connsiteY3225" fmla="*/ 9082113 h 13929353"/>
              <a:gd name="connsiteX3226" fmla="*/ 1719897 w 11423591"/>
              <a:gd name="connsiteY3226" fmla="*/ 9071267 h 13929353"/>
              <a:gd name="connsiteX3227" fmla="*/ 1733673 w 11423591"/>
              <a:gd name="connsiteY3227" fmla="*/ 9082113 h 13929353"/>
              <a:gd name="connsiteX3228" fmla="*/ 4778790 w 11423591"/>
              <a:gd name="connsiteY3228" fmla="*/ 2193324 h 13929353"/>
              <a:gd name="connsiteX3229" fmla="*/ 4750494 w 11423591"/>
              <a:gd name="connsiteY3229" fmla="*/ 2178030 h 13929353"/>
              <a:gd name="connsiteX3230" fmla="*/ 4778790 w 11423591"/>
              <a:gd name="connsiteY3230" fmla="*/ 2193324 h 13929353"/>
              <a:gd name="connsiteX3231" fmla="*/ 5318919 w 11423591"/>
              <a:gd name="connsiteY3231" fmla="*/ 971394 h 13929353"/>
              <a:gd name="connsiteX3232" fmla="*/ 5318072 w 11423591"/>
              <a:gd name="connsiteY3232" fmla="*/ 969019 h 13929353"/>
              <a:gd name="connsiteX3233" fmla="*/ 5315091 w 11423591"/>
              <a:gd name="connsiteY3233" fmla="*/ 960661 h 13929353"/>
              <a:gd name="connsiteX3234" fmla="*/ 5309933 w 11423591"/>
              <a:gd name="connsiteY3234" fmla="*/ 969506 h 13929353"/>
              <a:gd name="connsiteX3235" fmla="*/ 5316684 w 11423591"/>
              <a:gd name="connsiteY3235" fmla="*/ 970925 h 13929353"/>
              <a:gd name="connsiteX3236" fmla="*/ 5258145 w 11423591"/>
              <a:gd name="connsiteY3236" fmla="*/ 1111096 h 13929353"/>
              <a:gd name="connsiteX3237" fmla="*/ 5252687 w 11423591"/>
              <a:gd name="connsiteY3237" fmla="*/ 1102974 h 13929353"/>
              <a:gd name="connsiteX3238" fmla="*/ 5248455 w 11423591"/>
              <a:gd name="connsiteY3238" fmla="*/ 1108242 h 13929353"/>
              <a:gd name="connsiteX3239" fmla="*/ 5258145 w 11423591"/>
              <a:gd name="connsiteY3239" fmla="*/ 1111096 h 13929353"/>
              <a:gd name="connsiteX3240" fmla="*/ 5453246 w 11423591"/>
              <a:gd name="connsiteY3240" fmla="*/ 673845 h 13929353"/>
              <a:gd name="connsiteX3241" fmla="*/ 5447788 w 11423591"/>
              <a:gd name="connsiteY3241" fmla="*/ 665723 h 13929353"/>
              <a:gd name="connsiteX3242" fmla="*/ 5441926 w 11423591"/>
              <a:gd name="connsiteY3242" fmla="*/ 673602 h 13929353"/>
              <a:gd name="connsiteX3243" fmla="*/ 5453246 w 11423591"/>
              <a:gd name="connsiteY3243" fmla="*/ 673845 h 13929353"/>
              <a:gd name="connsiteX3244" fmla="*/ 2242149 w 11423591"/>
              <a:gd name="connsiteY3244" fmla="*/ 7941405 h 13929353"/>
              <a:gd name="connsiteX3245" fmla="*/ 2225329 w 11423591"/>
              <a:gd name="connsiteY3245" fmla="*/ 7925108 h 13929353"/>
              <a:gd name="connsiteX3246" fmla="*/ 2242149 w 11423591"/>
              <a:gd name="connsiteY3246" fmla="*/ 7941405 h 13929353"/>
              <a:gd name="connsiteX3247" fmla="*/ 836346 w 11423591"/>
              <a:gd name="connsiteY3247" fmla="*/ 11123230 h 13929353"/>
              <a:gd name="connsiteX3248" fmla="*/ 825694 w 11423591"/>
              <a:gd name="connsiteY3248" fmla="*/ 11067586 h 13929353"/>
              <a:gd name="connsiteX3249" fmla="*/ 836346 w 11423591"/>
              <a:gd name="connsiteY3249" fmla="*/ 11123230 h 13929353"/>
              <a:gd name="connsiteX3250" fmla="*/ 5247166 w 11423591"/>
              <a:gd name="connsiteY3250" fmla="*/ 1142410 h 13929353"/>
              <a:gd name="connsiteX3251" fmla="*/ 5242064 w 11423591"/>
              <a:gd name="connsiteY3251" fmla="*/ 1153957 h 13929353"/>
              <a:gd name="connsiteX3252" fmla="*/ 5247166 w 11423591"/>
              <a:gd name="connsiteY3252" fmla="*/ 1142410 h 13929353"/>
              <a:gd name="connsiteX3253" fmla="*/ 810263 w 11423591"/>
              <a:gd name="connsiteY3253" fmla="*/ 11185495 h 13929353"/>
              <a:gd name="connsiteX3254" fmla="*/ 814708 w 11423591"/>
              <a:gd name="connsiteY3254" fmla="*/ 11078441 h 13929353"/>
              <a:gd name="connsiteX3255" fmla="*/ 810263 w 11423591"/>
              <a:gd name="connsiteY3255" fmla="*/ 11185495 h 13929353"/>
              <a:gd name="connsiteX3256" fmla="*/ 2331390 w 11423591"/>
              <a:gd name="connsiteY3256" fmla="*/ 7747246 h 13929353"/>
              <a:gd name="connsiteX3257" fmla="*/ 2331278 w 11423591"/>
              <a:gd name="connsiteY3257" fmla="*/ 7740272 h 13929353"/>
              <a:gd name="connsiteX3258" fmla="*/ 2324744 w 11423591"/>
              <a:gd name="connsiteY3258" fmla="*/ 7740377 h 13929353"/>
              <a:gd name="connsiteX3259" fmla="*/ 2324856 w 11423591"/>
              <a:gd name="connsiteY3259" fmla="*/ 7747352 h 13929353"/>
              <a:gd name="connsiteX3260" fmla="*/ 3329213 w 11423591"/>
              <a:gd name="connsiteY3260" fmla="*/ 5492079 h 13929353"/>
              <a:gd name="connsiteX3261" fmla="*/ 3302999 w 11423591"/>
              <a:gd name="connsiteY3261" fmla="*/ 5360560 h 13929353"/>
              <a:gd name="connsiteX3262" fmla="*/ 3247196 w 11423591"/>
              <a:gd name="connsiteY3262" fmla="*/ 5335904 h 13929353"/>
              <a:gd name="connsiteX3263" fmla="*/ 3104816 w 11423591"/>
              <a:gd name="connsiteY3263" fmla="*/ 5397213 h 13929353"/>
              <a:gd name="connsiteX3264" fmla="*/ 3228186 w 11423591"/>
              <a:gd name="connsiteY3264" fmla="*/ 5549291 h 13929353"/>
              <a:gd name="connsiteX3265" fmla="*/ 3329213 w 11423591"/>
              <a:gd name="connsiteY3265" fmla="*/ 5492079 h 13929353"/>
              <a:gd name="connsiteX3266" fmla="*/ 5409122 w 11423591"/>
              <a:gd name="connsiteY3266" fmla="*/ 786640 h 13929353"/>
              <a:gd name="connsiteX3267" fmla="*/ 5406174 w 11423591"/>
              <a:gd name="connsiteY3267" fmla="*/ 737275 h 13929353"/>
              <a:gd name="connsiteX3268" fmla="*/ 5391951 w 11423591"/>
              <a:gd name="connsiteY3268" fmla="*/ 761922 h 13929353"/>
              <a:gd name="connsiteX3269" fmla="*/ 5409122 w 11423591"/>
              <a:gd name="connsiteY3269" fmla="*/ 786640 h 13929353"/>
              <a:gd name="connsiteX3270" fmla="*/ 5441455 w 11423591"/>
              <a:gd name="connsiteY3270" fmla="*/ 716698 h 13929353"/>
              <a:gd name="connsiteX3271" fmla="*/ 5438214 w 11423591"/>
              <a:gd name="connsiteY3271" fmla="*/ 704499 h 13929353"/>
              <a:gd name="connsiteX3272" fmla="*/ 5435707 w 11423591"/>
              <a:gd name="connsiteY3272" fmla="*/ 700366 h 13929353"/>
              <a:gd name="connsiteX3273" fmla="*/ 5431361 w 11423591"/>
              <a:gd name="connsiteY3273" fmla="*/ 693203 h 13929353"/>
              <a:gd name="connsiteX3274" fmla="*/ 5428624 w 11423591"/>
              <a:gd name="connsiteY3274" fmla="*/ 708827 h 13929353"/>
              <a:gd name="connsiteX3275" fmla="*/ 5428834 w 11423591"/>
              <a:gd name="connsiteY3275" fmla="*/ 708956 h 13929353"/>
              <a:gd name="connsiteX3276" fmla="*/ 2700842 w 11423591"/>
              <a:gd name="connsiteY3276" fmla="*/ 6920222 h 13929353"/>
              <a:gd name="connsiteX3277" fmla="*/ 2711721 w 11423591"/>
              <a:gd name="connsiteY3277" fmla="*/ 6881810 h 13929353"/>
              <a:gd name="connsiteX3278" fmla="*/ 2626046 w 11423591"/>
              <a:gd name="connsiteY3278" fmla="*/ 7018821 h 13929353"/>
              <a:gd name="connsiteX3279" fmla="*/ 2700842 w 11423591"/>
              <a:gd name="connsiteY3279" fmla="*/ 6920222 h 13929353"/>
              <a:gd name="connsiteX3280" fmla="*/ 3636171 w 11423591"/>
              <a:gd name="connsiteY3280" fmla="*/ 4803709 h 13929353"/>
              <a:gd name="connsiteX3281" fmla="*/ 3613764 w 11423591"/>
              <a:gd name="connsiteY3281" fmla="*/ 4812670 h 13929353"/>
              <a:gd name="connsiteX3282" fmla="*/ 3636171 w 11423591"/>
              <a:gd name="connsiteY3282" fmla="*/ 4803709 h 13929353"/>
              <a:gd name="connsiteX3283" fmla="*/ 3616441 w 11423591"/>
              <a:gd name="connsiteY3283" fmla="*/ 4848709 h 13929353"/>
              <a:gd name="connsiteX3284" fmla="*/ 3611654 w 11423591"/>
              <a:gd name="connsiteY3284" fmla="*/ 4831462 h 13929353"/>
              <a:gd name="connsiteX3285" fmla="*/ 3616441 w 11423591"/>
              <a:gd name="connsiteY3285" fmla="*/ 4848709 h 13929353"/>
              <a:gd name="connsiteX3286" fmla="*/ 3039250 w 11423591"/>
              <a:gd name="connsiteY3286" fmla="*/ 6159932 h 13929353"/>
              <a:gd name="connsiteX3287" fmla="*/ 3016897 w 11423591"/>
              <a:gd name="connsiteY3287" fmla="*/ 6074742 h 13929353"/>
              <a:gd name="connsiteX3288" fmla="*/ 3019279 w 11423591"/>
              <a:gd name="connsiteY3288" fmla="*/ 6121077 h 13929353"/>
              <a:gd name="connsiteX3289" fmla="*/ 2951157 w 11423591"/>
              <a:gd name="connsiteY3289" fmla="*/ 5838820 h 13929353"/>
              <a:gd name="connsiteX3290" fmla="*/ 2985706 w 11423591"/>
              <a:gd name="connsiteY3290" fmla="*/ 5893172 h 13929353"/>
              <a:gd name="connsiteX3291" fmla="*/ 2959531 w 11423591"/>
              <a:gd name="connsiteY3291" fmla="*/ 5822023 h 13929353"/>
              <a:gd name="connsiteX3292" fmla="*/ 2940669 w 11423591"/>
              <a:gd name="connsiteY3292" fmla="*/ 5835616 h 13929353"/>
              <a:gd name="connsiteX3293" fmla="*/ 2993371 w 11423591"/>
              <a:gd name="connsiteY3293" fmla="*/ 6076263 h 13929353"/>
              <a:gd name="connsiteX3294" fmla="*/ 2976326 w 11423591"/>
              <a:gd name="connsiteY3294" fmla="*/ 6041562 h 13929353"/>
              <a:gd name="connsiteX3295" fmla="*/ 2985571 w 11423591"/>
              <a:gd name="connsiteY3295" fmla="*/ 6092838 h 13929353"/>
              <a:gd name="connsiteX3296" fmla="*/ 2951951 w 11423591"/>
              <a:gd name="connsiteY3296" fmla="*/ 5963104 h 13929353"/>
              <a:gd name="connsiteX3297" fmla="*/ 2934524 w 11423591"/>
              <a:gd name="connsiteY3297" fmla="*/ 5887241 h 13929353"/>
              <a:gd name="connsiteX3298" fmla="*/ 2912093 w 11423591"/>
              <a:gd name="connsiteY3298" fmla="*/ 5858263 h 13929353"/>
              <a:gd name="connsiteX3299" fmla="*/ 2980561 w 11423591"/>
              <a:gd name="connsiteY3299" fmla="*/ 6110644 h 13929353"/>
              <a:gd name="connsiteX3300" fmla="*/ 2992963 w 11423591"/>
              <a:gd name="connsiteY3300" fmla="*/ 6121367 h 13929353"/>
              <a:gd name="connsiteX3301" fmla="*/ 3016121 w 11423591"/>
              <a:gd name="connsiteY3301" fmla="*/ 6161630 h 13929353"/>
              <a:gd name="connsiteX3302" fmla="*/ 3015455 w 11423591"/>
              <a:gd name="connsiteY3302" fmla="*/ 6135119 h 13929353"/>
              <a:gd name="connsiteX3303" fmla="*/ 3039250 w 11423591"/>
              <a:gd name="connsiteY3303" fmla="*/ 6159932 h 13929353"/>
              <a:gd name="connsiteX3304" fmla="*/ 664048 w 11423591"/>
              <a:gd name="connsiteY3304" fmla="*/ 11536572 h 13929353"/>
              <a:gd name="connsiteX3305" fmla="*/ 645203 w 11423591"/>
              <a:gd name="connsiteY3305" fmla="*/ 11525387 h 13929353"/>
              <a:gd name="connsiteX3306" fmla="*/ 664048 w 11423591"/>
              <a:gd name="connsiteY3306" fmla="*/ 11536572 h 13929353"/>
              <a:gd name="connsiteX3307" fmla="*/ 5535184 w 11423591"/>
              <a:gd name="connsiteY3307" fmla="*/ 512697 h 13929353"/>
              <a:gd name="connsiteX3308" fmla="*/ 5536366 w 11423591"/>
              <a:gd name="connsiteY3308" fmla="*/ 504044 h 13929353"/>
              <a:gd name="connsiteX3309" fmla="*/ 5514258 w 11423591"/>
              <a:gd name="connsiteY3309" fmla="*/ 522828 h 13929353"/>
              <a:gd name="connsiteX3310" fmla="*/ 5523535 w 11423591"/>
              <a:gd name="connsiteY3310" fmla="*/ 537396 h 13929353"/>
              <a:gd name="connsiteX3311" fmla="*/ 5535184 w 11423591"/>
              <a:gd name="connsiteY3311" fmla="*/ 512697 h 13929353"/>
              <a:gd name="connsiteX3312" fmla="*/ 776446 w 11423591"/>
              <a:gd name="connsiteY3312" fmla="*/ 11284144 h 13929353"/>
              <a:gd name="connsiteX3313" fmla="*/ 769367 w 11423591"/>
              <a:gd name="connsiteY3313" fmla="*/ 11247878 h 13929353"/>
              <a:gd name="connsiteX3314" fmla="*/ 769983 w 11423591"/>
              <a:gd name="connsiteY3314" fmla="*/ 11130088 h 13929353"/>
              <a:gd name="connsiteX3315" fmla="*/ 765629 w 11423591"/>
              <a:gd name="connsiteY3315" fmla="*/ 11296213 h 13929353"/>
              <a:gd name="connsiteX3316" fmla="*/ 776446 w 11423591"/>
              <a:gd name="connsiteY3316" fmla="*/ 11284144 h 13929353"/>
              <a:gd name="connsiteX3317" fmla="*/ 4556747 w 11423591"/>
              <a:gd name="connsiteY3317" fmla="*/ 2731494 h 13929353"/>
              <a:gd name="connsiteX3318" fmla="*/ 4535921 w 11423591"/>
              <a:gd name="connsiteY3318" fmla="*/ 2705208 h 13929353"/>
              <a:gd name="connsiteX3319" fmla="*/ 4552039 w 11423591"/>
              <a:gd name="connsiteY3319" fmla="*/ 2741301 h 13929353"/>
              <a:gd name="connsiteX3320" fmla="*/ 4556747 w 11423591"/>
              <a:gd name="connsiteY3320" fmla="*/ 2731494 h 13929353"/>
              <a:gd name="connsiteX3321" fmla="*/ 3383892 w 11423591"/>
              <a:gd name="connsiteY3321" fmla="*/ 5387736 h 13929353"/>
              <a:gd name="connsiteX3322" fmla="*/ 3349347 w 11423591"/>
              <a:gd name="connsiteY3322" fmla="*/ 5354862 h 13929353"/>
              <a:gd name="connsiteX3323" fmla="*/ 3383892 w 11423591"/>
              <a:gd name="connsiteY3323" fmla="*/ 5387736 h 13929353"/>
              <a:gd name="connsiteX3324" fmla="*/ 3392406 w 11423591"/>
              <a:gd name="connsiteY3324" fmla="*/ 5378172 h 13929353"/>
              <a:gd name="connsiteX3325" fmla="*/ 3364073 w 11423591"/>
              <a:gd name="connsiteY3325" fmla="*/ 5352802 h 13929353"/>
              <a:gd name="connsiteX3326" fmla="*/ 3392406 w 11423591"/>
              <a:gd name="connsiteY3326" fmla="*/ 5378172 h 13929353"/>
              <a:gd name="connsiteX3327" fmla="*/ 2580354 w 11423591"/>
              <a:gd name="connsiteY3327" fmla="*/ 7217888 h 13929353"/>
              <a:gd name="connsiteX3328" fmla="*/ 2578207 w 11423591"/>
              <a:gd name="connsiteY3328" fmla="*/ 7210636 h 13929353"/>
              <a:gd name="connsiteX3329" fmla="*/ 2479050 w 11423591"/>
              <a:gd name="connsiteY3329" fmla="*/ 7180189 h 13929353"/>
              <a:gd name="connsiteX3330" fmla="*/ 2450346 w 11423591"/>
              <a:gd name="connsiteY3330" fmla="*/ 7209766 h 13929353"/>
              <a:gd name="connsiteX3331" fmla="*/ 2555157 w 11423591"/>
              <a:gd name="connsiteY3331" fmla="*/ 7220640 h 13929353"/>
              <a:gd name="connsiteX3332" fmla="*/ 2580354 w 11423591"/>
              <a:gd name="connsiteY3332" fmla="*/ 7217888 h 13929353"/>
              <a:gd name="connsiteX3333" fmla="*/ 4818824 w 11423591"/>
              <a:gd name="connsiteY3333" fmla="*/ 2152029 h 13929353"/>
              <a:gd name="connsiteX3334" fmla="*/ 4774757 w 11423591"/>
              <a:gd name="connsiteY3334" fmla="*/ 2133582 h 13929353"/>
              <a:gd name="connsiteX3335" fmla="*/ 4809726 w 11423591"/>
              <a:gd name="connsiteY3335" fmla="*/ 2161414 h 13929353"/>
              <a:gd name="connsiteX3336" fmla="*/ 1994774 w 11423591"/>
              <a:gd name="connsiteY3336" fmla="*/ 8543977 h 13929353"/>
              <a:gd name="connsiteX3337" fmla="*/ 1968865 w 11423591"/>
              <a:gd name="connsiteY3337" fmla="*/ 8600593 h 13929353"/>
              <a:gd name="connsiteX3338" fmla="*/ 1968608 w 11423591"/>
              <a:gd name="connsiteY3338" fmla="*/ 8600937 h 13929353"/>
              <a:gd name="connsiteX3339" fmla="*/ 2360962 w 11423591"/>
              <a:gd name="connsiteY3339" fmla="*/ 7716684 h 13929353"/>
              <a:gd name="connsiteX3340" fmla="*/ 2440345 w 11423591"/>
              <a:gd name="connsiteY3340" fmla="*/ 7505680 h 13929353"/>
              <a:gd name="connsiteX3341" fmla="*/ 2417097 w 11423591"/>
              <a:gd name="connsiteY3341" fmla="*/ 7496026 h 13929353"/>
              <a:gd name="connsiteX3342" fmla="*/ 2334285 w 11423591"/>
              <a:gd name="connsiteY3342" fmla="*/ 7710574 h 13929353"/>
              <a:gd name="connsiteX3343" fmla="*/ 2360962 w 11423591"/>
              <a:gd name="connsiteY3343" fmla="*/ 7716684 h 13929353"/>
              <a:gd name="connsiteX3344" fmla="*/ 3431885 w 11423591"/>
              <a:gd name="connsiteY3344" fmla="*/ 5298524 h 13929353"/>
              <a:gd name="connsiteX3345" fmla="*/ 3415065 w 11423591"/>
              <a:gd name="connsiteY3345" fmla="*/ 5277289 h 13929353"/>
              <a:gd name="connsiteX3346" fmla="*/ 3431885 w 11423591"/>
              <a:gd name="connsiteY3346" fmla="*/ 5298524 h 13929353"/>
              <a:gd name="connsiteX3347" fmla="*/ 5254186 w 11423591"/>
              <a:gd name="connsiteY3347" fmla="*/ 1175016 h 13929353"/>
              <a:gd name="connsiteX3348" fmla="*/ 5252045 w 11423591"/>
              <a:gd name="connsiteY3348" fmla="*/ 1130290 h 13929353"/>
              <a:gd name="connsiteX3349" fmla="*/ 5254186 w 11423591"/>
              <a:gd name="connsiteY3349" fmla="*/ 1175016 h 13929353"/>
              <a:gd name="connsiteX3350" fmla="*/ 2325038 w 11423591"/>
              <a:gd name="connsiteY3350" fmla="*/ 7805884 h 13929353"/>
              <a:gd name="connsiteX3351" fmla="*/ 2338192 w 11423591"/>
              <a:gd name="connsiteY3351" fmla="*/ 7763705 h 13929353"/>
              <a:gd name="connsiteX3352" fmla="*/ 2315435 w 11423591"/>
              <a:gd name="connsiteY3352" fmla="*/ 7757532 h 13929353"/>
              <a:gd name="connsiteX3353" fmla="*/ 2296360 w 11423591"/>
              <a:gd name="connsiteY3353" fmla="*/ 7817574 h 13929353"/>
              <a:gd name="connsiteX3354" fmla="*/ 2325038 w 11423591"/>
              <a:gd name="connsiteY3354" fmla="*/ 7805884 h 13929353"/>
              <a:gd name="connsiteX3355" fmla="*/ 5217383 w 11423591"/>
              <a:gd name="connsiteY3355" fmla="*/ 1261542 h 13929353"/>
              <a:gd name="connsiteX3356" fmla="*/ 5210135 w 11423591"/>
              <a:gd name="connsiteY3356" fmla="*/ 1244540 h 13929353"/>
              <a:gd name="connsiteX3357" fmla="*/ 5217383 w 11423591"/>
              <a:gd name="connsiteY3357" fmla="*/ 1261542 h 13929353"/>
              <a:gd name="connsiteX3358" fmla="*/ 5269630 w 11423591"/>
              <a:gd name="connsiteY3358" fmla="*/ 1143295 h 13929353"/>
              <a:gd name="connsiteX3359" fmla="*/ 5261395 w 11423591"/>
              <a:gd name="connsiteY3359" fmla="*/ 1101586 h 13929353"/>
              <a:gd name="connsiteX3360" fmla="*/ 5269630 w 11423591"/>
              <a:gd name="connsiteY3360" fmla="*/ 1143295 h 13929353"/>
              <a:gd name="connsiteX3361" fmla="*/ 5317174 w 11423591"/>
              <a:gd name="connsiteY3361" fmla="*/ 1036769 h 13929353"/>
              <a:gd name="connsiteX3362" fmla="*/ 5308763 w 11423591"/>
              <a:gd name="connsiteY3362" fmla="*/ 995459 h 13929353"/>
              <a:gd name="connsiteX3363" fmla="*/ 5317174 w 11423591"/>
              <a:gd name="connsiteY3363" fmla="*/ 1036769 h 13929353"/>
              <a:gd name="connsiteX3364" fmla="*/ 5437501 w 11423591"/>
              <a:gd name="connsiteY3364" fmla="*/ 764441 h 13929353"/>
              <a:gd name="connsiteX3365" fmla="*/ 5431060 w 11423591"/>
              <a:gd name="connsiteY3365" fmla="*/ 752078 h 13929353"/>
              <a:gd name="connsiteX3366" fmla="*/ 5437501 w 11423591"/>
              <a:gd name="connsiteY3366" fmla="*/ 764441 h 13929353"/>
              <a:gd name="connsiteX3367" fmla="*/ 5451315 w 11423591"/>
              <a:gd name="connsiteY3367" fmla="*/ 735331 h 13929353"/>
              <a:gd name="connsiteX3368" fmla="*/ 5441052 w 11423591"/>
              <a:gd name="connsiteY3368" fmla="*/ 696057 h 13929353"/>
              <a:gd name="connsiteX3369" fmla="*/ 5451315 w 11423591"/>
              <a:gd name="connsiteY3369" fmla="*/ 735331 h 13929353"/>
              <a:gd name="connsiteX3370" fmla="*/ 5400698 w 11423591"/>
              <a:gd name="connsiteY3370" fmla="*/ 850967 h 13929353"/>
              <a:gd name="connsiteX3371" fmla="*/ 5388815 w 11423591"/>
              <a:gd name="connsiteY3371" fmla="*/ 818592 h 13929353"/>
              <a:gd name="connsiteX3372" fmla="*/ 5400698 w 11423591"/>
              <a:gd name="connsiteY3372" fmla="*/ 850967 h 13929353"/>
              <a:gd name="connsiteX3373" fmla="*/ 5419216 w 11423591"/>
              <a:gd name="connsiteY3373" fmla="*/ 810135 h 13929353"/>
              <a:gd name="connsiteX3374" fmla="*/ 5414581 w 11423591"/>
              <a:gd name="connsiteY3374" fmla="*/ 794762 h 13929353"/>
              <a:gd name="connsiteX3375" fmla="*/ 5419216 w 11423591"/>
              <a:gd name="connsiteY3375" fmla="*/ 810135 h 13929353"/>
              <a:gd name="connsiteX3376" fmla="*/ 5241763 w 11423591"/>
              <a:gd name="connsiteY3376" fmla="*/ 1212831 h 13929353"/>
              <a:gd name="connsiteX3377" fmla="*/ 5237185 w 11423591"/>
              <a:gd name="connsiteY3377" fmla="*/ 1166077 h 13929353"/>
              <a:gd name="connsiteX3378" fmla="*/ 5241763 w 11423591"/>
              <a:gd name="connsiteY3378" fmla="*/ 1212831 h 13929353"/>
              <a:gd name="connsiteX3379" fmla="*/ 5409235 w 11423591"/>
              <a:gd name="connsiteY3379" fmla="*/ 833801 h 13929353"/>
              <a:gd name="connsiteX3380" fmla="*/ 5394559 w 11423591"/>
              <a:gd name="connsiteY3380" fmla="*/ 779730 h 13929353"/>
              <a:gd name="connsiteX3381" fmla="*/ 5409235 w 11423591"/>
              <a:gd name="connsiteY3381" fmla="*/ 833801 h 13929353"/>
              <a:gd name="connsiteX3382" fmla="*/ 3444141 w 11423591"/>
              <a:gd name="connsiteY3382" fmla="*/ 5281569 h 13929353"/>
              <a:gd name="connsiteX3383" fmla="*/ 3432980 w 11423591"/>
              <a:gd name="connsiteY3383" fmla="*/ 5276638 h 13929353"/>
              <a:gd name="connsiteX3384" fmla="*/ 3444141 w 11423591"/>
              <a:gd name="connsiteY3384" fmla="*/ 5281569 h 13929353"/>
              <a:gd name="connsiteX3385" fmla="*/ 3060464 w 11423591"/>
              <a:gd name="connsiteY3385" fmla="*/ 6150715 h 13929353"/>
              <a:gd name="connsiteX3386" fmla="*/ 3052200 w 11423591"/>
              <a:gd name="connsiteY3386" fmla="*/ 6054113 h 13929353"/>
              <a:gd name="connsiteX3387" fmla="*/ 3020984 w 11423591"/>
              <a:gd name="connsiteY3387" fmla="*/ 5958809 h 13929353"/>
              <a:gd name="connsiteX3388" fmla="*/ 3041680 w 11423591"/>
              <a:gd name="connsiteY3388" fmla="*/ 6108095 h 13929353"/>
              <a:gd name="connsiteX3389" fmla="*/ 3009387 w 11423591"/>
              <a:gd name="connsiteY3389" fmla="*/ 5903158 h 13929353"/>
              <a:gd name="connsiteX3390" fmla="*/ 2982751 w 11423591"/>
              <a:gd name="connsiteY3390" fmla="*/ 5847059 h 13929353"/>
              <a:gd name="connsiteX3391" fmla="*/ 2993481 w 11423591"/>
              <a:gd name="connsiteY3391" fmla="*/ 5962864 h 13929353"/>
              <a:gd name="connsiteX3392" fmla="*/ 3060464 w 11423591"/>
              <a:gd name="connsiteY3392" fmla="*/ 6150715 h 13929353"/>
              <a:gd name="connsiteX3393" fmla="*/ 5294408 w 11423591"/>
              <a:gd name="connsiteY3393" fmla="*/ 1094759 h 13929353"/>
              <a:gd name="connsiteX3394" fmla="*/ 5289432 w 11423591"/>
              <a:gd name="connsiteY3394" fmla="*/ 1047829 h 13929353"/>
              <a:gd name="connsiteX3395" fmla="*/ 5294408 w 11423591"/>
              <a:gd name="connsiteY3395" fmla="*/ 1094759 h 13929353"/>
              <a:gd name="connsiteX3396" fmla="*/ 5329767 w 11423591"/>
              <a:gd name="connsiteY3396" fmla="*/ 1014733 h 13929353"/>
              <a:gd name="connsiteX3397" fmla="*/ 5325997 w 11423591"/>
              <a:gd name="connsiteY3397" fmla="*/ 972618 h 13929353"/>
              <a:gd name="connsiteX3398" fmla="*/ 5329767 w 11423591"/>
              <a:gd name="connsiteY3398" fmla="*/ 1014733 h 13929353"/>
              <a:gd name="connsiteX3399" fmla="*/ 5286456 w 11423591"/>
              <a:gd name="connsiteY3399" fmla="*/ 1115990 h 13929353"/>
              <a:gd name="connsiteX3400" fmla="*/ 5274795 w 11423591"/>
              <a:gd name="connsiteY3400" fmla="*/ 1084190 h 13929353"/>
              <a:gd name="connsiteX3401" fmla="*/ 5286456 w 11423591"/>
              <a:gd name="connsiteY3401" fmla="*/ 1115990 h 13929353"/>
              <a:gd name="connsiteX3402" fmla="*/ 5309853 w 11423591"/>
              <a:gd name="connsiteY3402" fmla="*/ 1063038 h 13929353"/>
              <a:gd name="connsiteX3403" fmla="*/ 5300226 w 11423591"/>
              <a:gd name="connsiteY3403" fmla="*/ 1012625 h 13929353"/>
              <a:gd name="connsiteX3404" fmla="*/ 5309853 w 11423591"/>
              <a:gd name="connsiteY3404" fmla="*/ 1063038 h 13929353"/>
              <a:gd name="connsiteX3405" fmla="*/ 5035176 w 11423591"/>
              <a:gd name="connsiteY3405" fmla="*/ 1684928 h 13929353"/>
              <a:gd name="connsiteX3406" fmla="*/ 4955689 w 11423591"/>
              <a:gd name="connsiteY3406" fmla="*/ 1554379 h 13929353"/>
              <a:gd name="connsiteX3407" fmla="*/ 4884753 w 11423591"/>
              <a:gd name="connsiteY3407" fmla="*/ 1612833 h 13929353"/>
              <a:gd name="connsiteX3408" fmla="*/ 4986794 w 11423591"/>
              <a:gd name="connsiteY3408" fmla="*/ 1726186 h 13929353"/>
              <a:gd name="connsiteX3409" fmla="*/ 5035176 w 11423591"/>
              <a:gd name="connsiteY3409" fmla="*/ 1684928 h 13929353"/>
              <a:gd name="connsiteX3410" fmla="*/ 5397857 w 11423591"/>
              <a:gd name="connsiteY3410" fmla="*/ 864940 h 13929353"/>
              <a:gd name="connsiteX3411" fmla="*/ 5372037 w 11423591"/>
              <a:gd name="connsiteY3411" fmla="*/ 810227 h 13929353"/>
              <a:gd name="connsiteX3412" fmla="*/ 5388922 w 11423591"/>
              <a:gd name="connsiteY3412" fmla="*/ 881930 h 13929353"/>
              <a:gd name="connsiteX3413" fmla="*/ 5397857 w 11423591"/>
              <a:gd name="connsiteY3413" fmla="*/ 864940 h 13929353"/>
              <a:gd name="connsiteX3414" fmla="*/ 5352517 w 11423591"/>
              <a:gd name="connsiteY3414" fmla="*/ 968632 h 13929353"/>
              <a:gd name="connsiteX3415" fmla="*/ 5350149 w 11423591"/>
              <a:gd name="connsiteY3415" fmla="*/ 939510 h 13929353"/>
              <a:gd name="connsiteX3416" fmla="*/ 5347934 w 11423591"/>
              <a:gd name="connsiteY3416" fmla="*/ 928015 h 13929353"/>
              <a:gd name="connsiteX3417" fmla="*/ 5341328 w 11423591"/>
              <a:gd name="connsiteY3417" fmla="*/ 893736 h 13929353"/>
              <a:gd name="connsiteX3418" fmla="*/ 5341188 w 11423591"/>
              <a:gd name="connsiteY3418" fmla="*/ 932041 h 13929353"/>
              <a:gd name="connsiteX3419" fmla="*/ 5342326 w 11423591"/>
              <a:gd name="connsiteY3419" fmla="*/ 935716 h 13929353"/>
              <a:gd name="connsiteX3420" fmla="*/ 5480982 w 11423591"/>
              <a:gd name="connsiteY3420" fmla="*/ 678962 h 13929353"/>
              <a:gd name="connsiteX3421" fmla="*/ 5462011 w 11423591"/>
              <a:gd name="connsiteY3421" fmla="*/ 641076 h 13929353"/>
              <a:gd name="connsiteX3422" fmla="*/ 5480982 w 11423591"/>
              <a:gd name="connsiteY3422" fmla="*/ 678962 h 13929353"/>
              <a:gd name="connsiteX3423" fmla="*/ 5486260 w 11423591"/>
              <a:gd name="connsiteY3423" fmla="*/ 667018 h 13929353"/>
              <a:gd name="connsiteX3424" fmla="*/ 5478847 w 11423591"/>
              <a:gd name="connsiteY3424" fmla="*/ 618059 h 13929353"/>
              <a:gd name="connsiteX3425" fmla="*/ 5486260 w 11423591"/>
              <a:gd name="connsiteY3425" fmla="*/ 667018 h 13929353"/>
              <a:gd name="connsiteX3426" fmla="*/ 5470529 w 11423591"/>
              <a:gd name="connsiteY3426" fmla="*/ 702940 h 13929353"/>
              <a:gd name="connsiteX3427" fmla="*/ 5459341 w 11423591"/>
              <a:gd name="connsiteY3427" fmla="*/ 670828 h 13929353"/>
              <a:gd name="connsiteX3428" fmla="*/ 5461074 w 11423591"/>
              <a:gd name="connsiteY3428" fmla="*/ 711090 h 13929353"/>
              <a:gd name="connsiteX3429" fmla="*/ 5470529 w 11423591"/>
              <a:gd name="connsiteY3429" fmla="*/ 702940 h 13929353"/>
              <a:gd name="connsiteX3430" fmla="*/ 5384850 w 11423591"/>
              <a:gd name="connsiteY3430" fmla="*/ 898690 h 13929353"/>
              <a:gd name="connsiteX3431" fmla="*/ 5378585 w 11423591"/>
              <a:gd name="connsiteY3431" fmla="*/ 885928 h 13929353"/>
              <a:gd name="connsiteX3432" fmla="*/ 5384850 w 11423591"/>
              <a:gd name="connsiteY3432" fmla="*/ 898690 h 13929353"/>
              <a:gd name="connsiteX3433" fmla="*/ 3367499 w 11423591"/>
              <a:gd name="connsiteY3433" fmla="*/ 5464733 h 13929353"/>
              <a:gd name="connsiteX3434" fmla="*/ 3340649 w 11423591"/>
              <a:gd name="connsiteY3434" fmla="*/ 5466196 h 13929353"/>
              <a:gd name="connsiteX3435" fmla="*/ 3367499 w 11423591"/>
              <a:gd name="connsiteY3435" fmla="*/ 5464733 h 13929353"/>
              <a:gd name="connsiteX3436" fmla="*/ 3457581 w 11423591"/>
              <a:gd name="connsiteY3436" fmla="*/ 5260856 h 13929353"/>
              <a:gd name="connsiteX3437" fmla="*/ 3425599 w 11423591"/>
              <a:gd name="connsiteY3437" fmla="*/ 5122982 h 13929353"/>
              <a:gd name="connsiteX3438" fmla="*/ 3352433 w 11423591"/>
              <a:gd name="connsiteY3438" fmla="*/ 5037347 h 13929353"/>
              <a:gd name="connsiteX3439" fmla="*/ 3410934 w 11423591"/>
              <a:gd name="connsiteY3439" fmla="*/ 5235961 h 13929353"/>
              <a:gd name="connsiteX3440" fmla="*/ 3449067 w 11423591"/>
              <a:gd name="connsiteY3440" fmla="*/ 5270420 h 13929353"/>
              <a:gd name="connsiteX3441" fmla="*/ 3457581 w 11423591"/>
              <a:gd name="connsiteY3441" fmla="*/ 5260856 h 13929353"/>
              <a:gd name="connsiteX3442" fmla="*/ 1535221 w 11423591"/>
              <a:gd name="connsiteY3442" fmla="*/ 9611757 h 13929353"/>
              <a:gd name="connsiteX3443" fmla="*/ 1537467 w 11423591"/>
              <a:gd name="connsiteY3443" fmla="*/ 9601152 h 13929353"/>
              <a:gd name="connsiteX3444" fmla="*/ 1525847 w 11423591"/>
              <a:gd name="connsiteY3444" fmla="*/ 9623139 h 13929353"/>
              <a:gd name="connsiteX3445" fmla="*/ 1535221 w 11423591"/>
              <a:gd name="connsiteY3445" fmla="*/ 9611757 h 13929353"/>
              <a:gd name="connsiteX3446" fmla="*/ 858464 w 11423591"/>
              <a:gd name="connsiteY3446" fmla="*/ 11145380 h 13929353"/>
              <a:gd name="connsiteX3447" fmla="*/ 851921 w 11423591"/>
              <a:gd name="connsiteY3447" fmla="*/ 11049182 h 13929353"/>
              <a:gd name="connsiteX3448" fmla="*/ 858464 w 11423591"/>
              <a:gd name="connsiteY3448" fmla="*/ 11145380 h 13929353"/>
              <a:gd name="connsiteX3449" fmla="*/ 5348047 w 11423591"/>
              <a:gd name="connsiteY3449" fmla="*/ 985216 h 13929353"/>
              <a:gd name="connsiteX3450" fmla="*/ 5337141 w 11423591"/>
              <a:gd name="connsiteY3450" fmla="*/ 973259 h 13929353"/>
              <a:gd name="connsiteX3451" fmla="*/ 5348047 w 11423591"/>
              <a:gd name="connsiteY3451" fmla="*/ 985216 h 13929353"/>
              <a:gd name="connsiteX3452" fmla="*/ 5376897 w 11423591"/>
              <a:gd name="connsiteY3452" fmla="*/ 919921 h 13929353"/>
              <a:gd name="connsiteX3453" fmla="*/ 5372714 w 11423591"/>
              <a:gd name="connsiteY3453" fmla="*/ 893990 h 13929353"/>
              <a:gd name="connsiteX3454" fmla="*/ 5371214 w 11423591"/>
              <a:gd name="connsiteY3454" fmla="*/ 884694 h 13929353"/>
              <a:gd name="connsiteX3455" fmla="*/ 5362050 w 11423591"/>
              <a:gd name="connsiteY3455" fmla="*/ 850070 h 13929353"/>
              <a:gd name="connsiteX3456" fmla="*/ 5363954 w 11423591"/>
              <a:gd name="connsiteY3456" fmla="*/ 885769 h 13929353"/>
              <a:gd name="connsiteX3457" fmla="*/ 5369001 w 11423591"/>
              <a:gd name="connsiteY3457" fmla="*/ 899087 h 13929353"/>
              <a:gd name="connsiteX3458" fmla="*/ 4855318 w 11423591"/>
              <a:gd name="connsiteY3458" fmla="*/ 2101231 h 13929353"/>
              <a:gd name="connsiteX3459" fmla="*/ 4824195 w 11423591"/>
              <a:gd name="connsiteY3459" fmla="*/ 2102009 h 13929353"/>
              <a:gd name="connsiteX3460" fmla="*/ 4855318 w 11423591"/>
              <a:gd name="connsiteY3460" fmla="*/ 2101231 h 13929353"/>
              <a:gd name="connsiteX3461" fmla="*/ 5366741 w 11423591"/>
              <a:gd name="connsiteY3461" fmla="*/ 943986 h 13929353"/>
              <a:gd name="connsiteX3462" fmla="*/ 5371620 w 11423591"/>
              <a:gd name="connsiteY3462" fmla="*/ 931865 h 13929353"/>
              <a:gd name="connsiteX3463" fmla="*/ 5362745 w 11423591"/>
              <a:gd name="connsiteY3463" fmla="*/ 907677 h 13929353"/>
              <a:gd name="connsiteX3464" fmla="*/ 5361305 w 11423591"/>
              <a:gd name="connsiteY3464" fmla="*/ 903752 h 13929353"/>
              <a:gd name="connsiteX3465" fmla="*/ 5350673 w 11423591"/>
              <a:gd name="connsiteY3465" fmla="*/ 881209 h 13929353"/>
              <a:gd name="connsiteX3466" fmla="*/ 5354851 w 11423591"/>
              <a:gd name="connsiteY3466" fmla="*/ 916069 h 13929353"/>
              <a:gd name="connsiteX3467" fmla="*/ 5355509 w 11423591"/>
              <a:gd name="connsiteY3467" fmla="*/ 917613 h 13929353"/>
              <a:gd name="connsiteX3468" fmla="*/ 2282745 w 11423591"/>
              <a:gd name="connsiteY3468" fmla="*/ 7924434 h 13929353"/>
              <a:gd name="connsiteX3469" fmla="*/ 2283939 w 11423591"/>
              <a:gd name="connsiteY3469" fmla="*/ 7857888 h 13929353"/>
              <a:gd name="connsiteX3470" fmla="*/ 2227310 w 11423591"/>
              <a:gd name="connsiteY3470" fmla="*/ 7858802 h 13929353"/>
              <a:gd name="connsiteX3471" fmla="*/ 2268616 w 11423591"/>
              <a:gd name="connsiteY3471" fmla="*/ 7934438 h 13929353"/>
              <a:gd name="connsiteX3472" fmla="*/ 2282745 w 11423591"/>
              <a:gd name="connsiteY3472" fmla="*/ 7924434 h 13929353"/>
              <a:gd name="connsiteX3473" fmla="*/ 5235026 w 11423591"/>
              <a:gd name="connsiteY3473" fmla="*/ 1243165 h 13929353"/>
              <a:gd name="connsiteX3474" fmla="*/ 5224587 w 11423591"/>
              <a:gd name="connsiteY3474" fmla="*/ 1204290 h 13929353"/>
              <a:gd name="connsiteX3475" fmla="*/ 5235026 w 11423591"/>
              <a:gd name="connsiteY3475" fmla="*/ 1243165 h 13929353"/>
              <a:gd name="connsiteX3476" fmla="*/ 4816389 w 11423591"/>
              <a:gd name="connsiteY3476" fmla="*/ 2192757 h 13929353"/>
              <a:gd name="connsiteX3477" fmla="*/ 4775061 w 11423591"/>
              <a:gd name="connsiteY3477" fmla="*/ 2152689 h 13929353"/>
              <a:gd name="connsiteX3478" fmla="*/ 4804160 w 11423591"/>
              <a:gd name="connsiteY3478" fmla="*/ 2199107 h 13929353"/>
              <a:gd name="connsiteX3479" fmla="*/ 4816389 w 11423591"/>
              <a:gd name="connsiteY3479" fmla="*/ 2192757 h 13929353"/>
              <a:gd name="connsiteX3480" fmla="*/ 817386 w 11423591"/>
              <a:gd name="connsiteY3480" fmla="*/ 11244816 h 13929353"/>
              <a:gd name="connsiteX3481" fmla="*/ 806404 w 11423591"/>
              <a:gd name="connsiteY3481" fmla="*/ 11219018 h 13929353"/>
              <a:gd name="connsiteX3482" fmla="*/ 817386 w 11423591"/>
              <a:gd name="connsiteY3482" fmla="*/ 11244816 h 13929353"/>
              <a:gd name="connsiteX3483" fmla="*/ 5567528 w 11423591"/>
              <a:gd name="connsiteY3483" fmla="*/ 499254 h 13929353"/>
              <a:gd name="connsiteX3484" fmla="*/ 5561263 w 11423591"/>
              <a:gd name="connsiteY3484" fmla="*/ 486493 h 13929353"/>
              <a:gd name="connsiteX3485" fmla="*/ 5553134 w 11423591"/>
              <a:gd name="connsiteY3485" fmla="*/ 508122 h 13929353"/>
              <a:gd name="connsiteX3486" fmla="*/ 5567528 w 11423591"/>
              <a:gd name="connsiteY3486" fmla="*/ 499254 h 13929353"/>
              <a:gd name="connsiteX3487" fmla="*/ 877111 w 11423591"/>
              <a:gd name="connsiteY3487" fmla="*/ 11119344 h 13929353"/>
              <a:gd name="connsiteX3488" fmla="*/ 865981 w 11423591"/>
              <a:gd name="connsiteY3488" fmla="*/ 11086337 h 13929353"/>
              <a:gd name="connsiteX3489" fmla="*/ 877111 w 11423591"/>
              <a:gd name="connsiteY3489" fmla="*/ 11119344 h 13929353"/>
              <a:gd name="connsiteX3490" fmla="*/ 5527476 w 11423591"/>
              <a:gd name="connsiteY3490" fmla="*/ 595290 h 13929353"/>
              <a:gd name="connsiteX3491" fmla="*/ 5516866 w 11423591"/>
              <a:gd name="connsiteY3491" fmla="*/ 540636 h 13929353"/>
              <a:gd name="connsiteX3492" fmla="*/ 5527476 w 11423591"/>
              <a:gd name="connsiteY3492" fmla="*/ 595290 h 13929353"/>
              <a:gd name="connsiteX3493" fmla="*/ 5522597 w 11423591"/>
              <a:gd name="connsiteY3493" fmla="*/ 607410 h 13929353"/>
              <a:gd name="connsiteX3494" fmla="*/ 5499399 w 11423591"/>
              <a:gd name="connsiteY3494" fmla="*/ 558615 h 13929353"/>
              <a:gd name="connsiteX3495" fmla="*/ 5501534 w 11423591"/>
              <a:gd name="connsiteY3495" fmla="*/ 619518 h 13929353"/>
              <a:gd name="connsiteX3496" fmla="*/ 5485584 w 11423591"/>
              <a:gd name="connsiteY3496" fmla="*/ 587725 h 13929353"/>
              <a:gd name="connsiteX3497" fmla="*/ 5498455 w 11423591"/>
              <a:gd name="connsiteY3497" fmla="*/ 644806 h 13929353"/>
              <a:gd name="connsiteX3498" fmla="*/ 5522597 w 11423591"/>
              <a:gd name="connsiteY3498" fmla="*/ 607410 h 13929353"/>
              <a:gd name="connsiteX3499" fmla="*/ 1573882 w 11423591"/>
              <a:gd name="connsiteY3499" fmla="*/ 9545577 h 13929353"/>
              <a:gd name="connsiteX3500" fmla="*/ 1572432 w 11423591"/>
              <a:gd name="connsiteY3500" fmla="*/ 9525251 h 13929353"/>
              <a:gd name="connsiteX3501" fmla="*/ 1553036 w 11423591"/>
              <a:gd name="connsiteY3501" fmla="*/ 9531430 h 13929353"/>
              <a:gd name="connsiteX3502" fmla="*/ 1513361 w 11423591"/>
              <a:gd name="connsiteY3502" fmla="*/ 9598591 h 13929353"/>
              <a:gd name="connsiteX3503" fmla="*/ 1573882 w 11423591"/>
              <a:gd name="connsiteY3503" fmla="*/ 9545577 h 13929353"/>
              <a:gd name="connsiteX3504" fmla="*/ 1553170 w 11423591"/>
              <a:gd name="connsiteY3504" fmla="*/ 9594710 h 13929353"/>
              <a:gd name="connsiteX3505" fmla="*/ 1555154 w 11423591"/>
              <a:gd name="connsiteY3505" fmla="*/ 9583752 h 13929353"/>
              <a:gd name="connsiteX3506" fmla="*/ 1542004 w 11423591"/>
              <a:gd name="connsiteY3506" fmla="*/ 9594117 h 13929353"/>
              <a:gd name="connsiteX3507" fmla="*/ 1553170 w 11423591"/>
              <a:gd name="connsiteY3507" fmla="*/ 9594710 h 13929353"/>
              <a:gd name="connsiteX3508" fmla="*/ 3655736 w 11423591"/>
              <a:gd name="connsiteY3508" fmla="*/ 4838778 h 13929353"/>
              <a:gd name="connsiteX3509" fmla="*/ 3639698 w 11423591"/>
              <a:gd name="connsiteY3509" fmla="*/ 4813545 h 13929353"/>
              <a:gd name="connsiteX3510" fmla="*/ 3655736 w 11423591"/>
              <a:gd name="connsiteY3510" fmla="*/ 4838778 h 13929353"/>
              <a:gd name="connsiteX3511" fmla="*/ 3429331 w 11423591"/>
              <a:gd name="connsiteY3511" fmla="*/ 5354983 h 13929353"/>
              <a:gd name="connsiteX3512" fmla="*/ 3360569 w 11423591"/>
              <a:gd name="connsiteY3512" fmla="*/ 5279864 h 13929353"/>
              <a:gd name="connsiteX3513" fmla="*/ 3350473 w 11423591"/>
              <a:gd name="connsiteY3513" fmla="*/ 5293011 h 13929353"/>
              <a:gd name="connsiteX3514" fmla="*/ 3367469 w 11423591"/>
              <a:gd name="connsiteY3514" fmla="*/ 5313848 h 13929353"/>
              <a:gd name="connsiteX3515" fmla="*/ 3368387 w 11423591"/>
              <a:gd name="connsiteY3515" fmla="*/ 5292361 h 13929353"/>
              <a:gd name="connsiteX3516" fmla="*/ 3429331 w 11423591"/>
              <a:gd name="connsiteY3516" fmla="*/ 5354983 h 13929353"/>
              <a:gd name="connsiteX3517" fmla="*/ 697153 w 11423591"/>
              <a:gd name="connsiteY3517" fmla="*/ 11540246 h 13929353"/>
              <a:gd name="connsiteX3518" fmla="*/ 675032 w 11423591"/>
              <a:gd name="connsiteY3518" fmla="*/ 11525710 h 13929353"/>
              <a:gd name="connsiteX3519" fmla="*/ 682097 w 11423591"/>
              <a:gd name="connsiteY3519" fmla="*/ 11547403 h 13929353"/>
              <a:gd name="connsiteX3520" fmla="*/ 697153 w 11423591"/>
              <a:gd name="connsiteY3520" fmla="*/ 11540246 h 13929353"/>
              <a:gd name="connsiteX3521" fmla="*/ 5553071 w 11423591"/>
              <a:gd name="connsiteY3521" fmla="*/ 555681 h 13929353"/>
              <a:gd name="connsiteX3522" fmla="*/ 5536883 w 11423591"/>
              <a:gd name="connsiteY3522" fmla="*/ 535204 h 13929353"/>
              <a:gd name="connsiteX3523" fmla="*/ 5542097 w 11423591"/>
              <a:gd name="connsiteY3523" fmla="*/ 570819 h 13929353"/>
              <a:gd name="connsiteX3524" fmla="*/ 5553071 w 11423591"/>
              <a:gd name="connsiteY3524" fmla="*/ 555681 h 13929353"/>
              <a:gd name="connsiteX3525" fmla="*/ 3388933 w 11423591"/>
              <a:gd name="connsiteY3525" fmla="*/ 5456117 h 13929353"/>
              <a:gd name="connsiteX3526" fmla="*/ 3342141 w 11423591"/>
              <a:gd name="connsiteY3526" fmla="*/ 5391656 h 13929353"/>
              <a:gd name="connsiteX3527" fmla="*/ 3360201 w 11423591"/>
              <a:gd name="connsiteY3527" fmla="*/ 5430572 h 13929353"/>
              <a:gd name="connsiteX3528" fmla="*/ 3388933 w 11423591"/>
              <a:gd name="connsiteY3528" fmla="*/ 5456117 h 13929353"/>
              <a:gd name="connsiteX3529" fmla="*/ 5560961 w 11423591"/>
              <a:gd name="connsiteY3529" fmla="*/ 545367 h 13929353"/>
              <a:gd name="connsiteX3530" fmla="*/ 5548834 w 11423591"/>
              <a:gd name="connsiteY3530" fmla="*/ 540485 h 13929353"/>
              <a:gd name="connsiteX3531" fmla="*/ 5560961 w 11423591"/>
              <a:gd name="connsiteY3531" fmla="*/ 545367 h 13929353"/>
              <a:gd name="connsiteX3532" fmla="*/ 3185098 w 11423591"/>
              <a:gd name="connsiteY3532" fmla="*/ 5923595 h 13929353"/>
              <a:gd name="connsiteX3533" fmla="*/ 3152173 w 11423591"/>
              <a:gd name="connsiteY3533" fmla="*/ 5862333 h 13929353"/>
              <a:gd name="connsiteX3534" fmla="*/ 3185098 w 11423591"/>
              <a:gd name="connsiteY3534" fmla="*/ 5923595 h 13929353"/>
              <a:gd name="connsiteX3535" fmla="*/ 1841013 w 11423591"/>
              <a:gd name="connsiteY3535" fmla="*/ 8967724 h 13929353"/>
              <a:gd name="connsiteX3536" fmla="*/ 1824502 w 11423591"/>
              <a:gd name="connsiteY3536" fmla="*/ 8981796 h 13929353"/>
              <a:gd name="connsiteX3537" fmla="*/ 1847388 w 11423591"/>
              <a:gd name="connsiteY3537" fmla="*/ 8898577 h 13929353"/>
              <a:gd name="connsiteX3538" fmla="*/ 1855480 w 11423591"/>
              <a:gd name="connsiteY3538" fmla="*/ 8865550 h 13929353"/>
              <a:gd name="connsiteX3539" fmla="*/ 1769100 w 11423591"/>
              <a:gd name="connsiteY3539" fmla="*/ 9064965 h 13929353"/>
              <a:gd name="connsiteX3540" fmla="*/ 1757149 w 11423591"/>
              <a:gd name="connsiteY3540" fmla="*/ 9061257 h 13929353"/>
              <a:gd name="connsiteX3541" fmla="*/ 1865109 w 11423591"/>
              <a:gd name="connsiteY3541" fmla="*/ 8826242 h 13929353"/>
              <a:gd name="connsiteX3542" fmla="*/ 1865335 w 11423591"/>
              <a:gd name="connsiteY3542" fmla="*/ 8825319 h 13929353"/>
              <a:gd name="connsiteX3543" fmla="*/ 1867415 w 11423591"/>
              <a:gd name="connsiteY3543" fmla="*/ 8757906 h 13929353"/>
              <a:gd name="connsiteX3544" fmla="*/ 1867498 w 11423591"/>
              <a:gd name="connsiteY3544" fmla="*/ 8692707 h 13929353"/>
              <a:gd name="connsiteX3545" fmla="*/ 1885437 w 11423591"/>
              <a:gd name="connsiteY3545" fmla="*/ 8744560 h 13929353"/>
              <a:gd name="connsiteX3546" fmla="*/ 1885643 w 11423591"/>
              <a:gd name="connsiteY3546" fmla="*/ 8781542 h 13929353"/>
              <a:gd name="connsiteX3547" fmla="*/ 1933933 w 11423591"/>
              <a:gd name="connsiteY3547" fmla="*/ 8676419 h 13929353"/>
              <a:gd name="connsiteX3548" fmla="*/ 1935796 w 11423591"/>
              <a:gd name="connsiteY3548" fmla="*/ 8680132 h 13929353"/>
              <a:gd name="connsiteX3549" fmla="*/ 1885722 w 11423591"/>
              <a:gd name="connsiteY3549" fmla="*/ 8795732 h 13929353"/>
              <a:gd name="connsiteX3550" fmla="*/ 1885774 w 11423591"/>
              <a:gd name="connsiteY3550" fmla="*/ 8805065 h 13929353"/>
              <a:gd name="connsiteX3551" fmla="*/ 1845758 w 11423591"/>
              <a:gd name="connsiteY3551" fmla="*/ 8944523 h 13929353"/>
              <a:gd name="connsiteX3552" fmla="*/ 1841013 w 11423591"/>
              <a:gd name="connsiteY3552" fmla="*/ 8967724 h 13929353"/>
              <a:gd name="connsiteX3553" fmla="*/ 5570950 w 11423591"/>
              <a:gd name="connsiteY3553" fmla="*/ 533973 h 13929353"/>
              <a:gd name="connsiteX3554" fmla="*/ 5559638 w 11423591"/>
              <a:gd name="connsiteY3554" fmla="*/ 509568 h 13929353"/>
              <a:gd name="connsiteX3555" fmla="*/ 5564221 w 11423591"/>
              <a:gd name="connsiteY3555" fmla="*/ 540145 h 13929353"/>
              <a:gd name="connsiteX3556" fmla="*/ 5570950 w 11423591"/>
              <a:gd name="connsiteY3556" fmla="*/ 533973 h 13929353"/>
              <a:gd name="connsiteX3557" fmla="*/ 5016289 w 11423591"/>
              <a:gd name="connsiteY3557" fmla="*/ 1792259 h 13929353"/>
              <a:gd name="connsiteX3558" fmla="*/ 4974170 w 11423591"/>
              <a:gd name="connsiteY3558" fmla="*/ 1755531 h 13929353"/>
              <a:gd name="connsiteX3559" fmla="*/ 5016289 w 11423591"/>
              <a:gd name="connsiteY3559" fmla="*/ 1792259 h 13929353"/>
              <a:gd name="connsiteX3560" fmla="*/ 910248 w 11423591"/>
              <a:gd name="connsiteY3560" fmla="*/ 11086379 h 13929353"/>
              <a:gd name="connsiteX3561" fmla="*/ 899388 w 11423591"/>
              <a:gd name="connsiteY3561" fmla="*/ 11075391 h 13929353"/>
              <a:gd name="connsiteX3562" fmla="*/ 910248 w 11423591"/>
              <a:gd name="connsiteY3562" fmla="*/ 11086379 h 13929353"/>
              <a:gd name="connsiteX3563" fmla="*/ 3430638 w 11423591"/>
              <a:gd name="connsiteY3563" fmla="*/ 5382214 h 13929353"/>
              <a:gd name="connsiteX3564" fmla="*/ 3368112 w 11423591"/>
              <a:gd name="connsiteY3564" fmla="*/ 5323175 h 13929353"/>
              <a:gd name="connsiteX3565" fmla="*/ 3396912 w 11423591"/>
              <a:gd name="connsiteY3565" fmla="*/ 5358268 h 13929353"/>
              <a:gd name="connsiteX3566" fmla="*/ 3430638 w 11423591"/>
              <a:gd name="connsiteY3566" fmla="*/ 5382214 h 13929353"/>
              <a:gd name="connsiteX3567" fmla="*/ 3095091 w 11423591"/>
              <a:gd name="connsiteY3567" fmla="*/ 6148855 h 13929353"/>
              <a:gd name="connsiteX3568" fmla="*/ 3076340 w 11423591"/>
              <a:gd name="connsiteY3568" fmla="*/ 6049049 h 13929353"/>
              <a:gd name="connsiteX3569" fmla="*/ 3044947 w 11423591"/>
              <a:gd name="connsiteY3569" fmla="*/ 5954144 h 13929353"/>
              <a:gd name="connsiteX3570" fmla="*/ 3042692 w 11423591"/>
              <a:gd name="connsiteY3570" fmla="*/ 5960596 h 13929353"/>
              <a:gd name="connsiteX3571" fmla="*/ 3038415 w 11423591"/>
              <a:gd name="connsiteY3571" fmla="*/ 5963604 h 13929353"/>
              <a:gd name="connsiteX3572" fmla="*/ 3038373 w 11423591"/>
              <a:gd name="connsiteY3572" fmla="*/ 5963565 h 13929353"/>
              <a:gd name="connsiteX3573" fmla="*/ 3038128 w 11423591"/>
              <a:gd name="connsiteY3573" fmla="*/ 5949105 h 13929353"/>
              <a:gd name="connsiteX3574" fmla="*/ 3030193 w 11423591"/>
              <a:gd name="connsiteY3574" fmla="*/ 5939045 h 13929353"/>
              <a:gd name="connsiteX3575" fmla="*/ 3033783 w 11423591"/>
              <a:gd name="connsiteY3575" fmla="*/ 5959341 h 13929353"/>
              <a:gd name="connsiteX3576" fmla="*/ 3038373 w 11423591"/>
              <a:gd name="connsiteY3576" fmla="*/ 5963565 h 13929353"/>
              <a:gd name="connsiteX3577" fmla="*/ 3038374 w 11423591"/>
              <a:gd name="connsiteY3577" fmla="*/ 5963633 h 13929353"/>
              <a:gd name="connsiteX3578" fmla="*/ 3038415 w 11423591"/>
              <a:gd name="connsiteY3578" fmla="*/ 5963604 h 13929353"/>
              <a:gd name="connsiteX3579" fmla="*/ 3044488 w 11423591"/>
              <a:gd name="connsiteY3579" fmla="*/ 5969194 h 13929353"/>
              <a:gd name="connsiteX3580" fmla="*/ 3095091 w 11423591"/>
              <a:gd name="connsiteY3580" fmla="*/ 6148855 h 13929353"/>
              <a:gd name="connsiteX3581" fmla="*/ 2321226 w 11423591"/>
              <a:gd name="connsiteY3581" fmla="*/ 7900453 h 13929353"/>
              <a:gd name="connsiteX3582" fmla="*/ 2306969 w 11423591"/>
              <a:gd name="connsiteY3582" fmla="*/ 7854029 h 13929353"/>
              <a:gd name="connsiteX3583" fmla="*/ 2321226 w 11423591"/>
              <a:gd name="connsiteY3583" fmla="*/ 7900453 h 13929353"/>
              <a:gd name="connsiteX3584" fmla="*/ 4850350 w 11423591"/>
              <a:gd name="connsiteY3584" fmla="*/ 2176523 h 13929353"/>
              <a:gd name="connsiteX3585" fmla="*/ 4834694 w 11423591"/>
              <a:gd name="connsiteY3585" fmla="*/ 2161346 h 13929353"/>
              <a:gd name="connsiteX3586" fmla="*/ 4835185 w 11423591"/>
              <a:gd name="connsiteY3586" fmla="*/ 2192165 h 13929353"/>
              <a:gd name="connsiteX3587" fmla="*/ 4850350 w 11423591"/>
              <a:gd name="connsiteY3587" fmla="*/ 2176523 h 13929353"/>
              <a:gd name="connsiteX3588" fmla="*/ 3674162 w 11423591"/>
              <a:gd name="connsiteY3588" fmla="*/ 4840844 h 13929353"/>
              <a:gd name="connsiteX3589" fmla="*/ 3624572 w 11423591"/>
              <a:gd name="connsiteY3589" fmla="*/ 4880480 h 13929353"/>
              <a:gd name="connsiteX3590" fmla="*/ 3675028 w 11423591"/>
              <a:gd name="connsiteY3590" fmla="*/ 4819836 h 13929353"/>
              <a:gd name="connsiteX3591" fmla="*/ 3674162 w 11423591"/>
              <a:gd name="connsiteY3591" fmla="*/ 4840844 h 13929353"/>
              <a:gd name="connsiteX3592" fmla="*/ 3459256 w 11423591"/>
              <a:gd name="connsiteY3592" fmla="*/ 5328226 h 13929353"/>
              <a:gd name="connsiteX3593" fmla="*/ 3447452 w 11423591"/>
              <a:gd name="connsiteY3593" fmla="*/ 5313969 h 13929353"/>
              <a:gd name="connsiteX3594" fmla="*/ 3459256 w 11423591"/>
              <a:gd name="connsiteY3594" fmla="*/ 5328226 h 13929353"/>
              <a:gd name="connsiteX3595" fmla="*/ 4880795 w 11423591"/>
              <a:gd name="connsiteY3595" fmla="*/ 2113794 h 13929353"/>
              <a:gd name="connsiteX3596" fmla="*/ 4874220 w 11423591"/>
              <a:gd name="connsiteY3596" fmla="*/ 2107419 h 13929353"/>
              <a:gd name="connsiteX3597" fmla="*/ 4868155 w 11423591"/>
              <a:gd name="connsiteY3597" fmla="*/ 2113676 h 13929353"/>
              <a:gd name="connsiteX3598" fmla="*/ 4874729 w 11423591"/>
              <a:gd name="connsiteY3598" fmla="*/ 2120050 h 13929353"/>
              <a:gd name="connsiteX3599" fmla="*/ 5603393 w 11423591"/>
              <a:gd name="connsiteY3599" fmla="*/ 482742 h 13929353"/>
              <a:gd name="connsiteX3600" fmla="*/ 5582734 w 11423591"/>
              <a:gd name="connsiteY3600" fmla="*/ 478848 h 13929353"/>
              <a:gd name="connsiteX3601" fmla="*/ 5603393 w 11423591"/>
              <a:gd name="connsiteY3601" fmla="*/ 482742 h 13929353"/>
              <a:gd name="connsiteX3602" fmla="*/ 4877958 w 11423591"/>
              <a:gd name="connsiteY3602" fmla="*/ 2129249 h 13929353"/>
              <a:gd name="connsiteX3603" fmla="*/ 4852794 w 11423591"/>
              <a:gd name="connsiteY3603" fmla="*/ 2116991 h 13929353"/>
              <a:gd name="connsiteX3604" fmla="*/ 4877958 w 11423591"/>
              <a:gd name="connsiteY3604" fmla="*/ 2129249 h 13929353"/>
              <a:gd name="connsiteX3605" fmla="*/ 876776 w 11423591"/>
              <a:gd name="connsiteY3605" fmla="*/ 11185843 h 13929353"/>
              <a:gd name="connsiteX3606" fmla="*/ 876776 w 11423591"/>
              <a:gd name="connsiteY3606" fmla="*/ 11185843 h 13929353"/>
              <a:gd name="connsiteX3607" fmla="*/ 5592599 w 11423591"/>
              <a:gd name="connsiteY3607" fmla="*/ 517946 h 13929353"/>
              <a:gd name="connsiteX3608" fmla="*/ 5574435 w 11423591"/>
              <a:gd name="connsiteY3608" fmla="*/ 484699 h 13929353"/>
              <a:gd name="connsiteX3609" fmla="*/ 5582671 w 11423591"/>
              <a:gd name="connsiteY3609" fmla="*/ 526407 h 13929353"/>
              <a:gd name="connsiteX3610" fmla="*/ 5592599 w 11423591"/>
              <a:gd name="connsiteY3610" fmla="*/ 517946 h 13929353"/>
              <a:gd name="connsiteX3611" fmla="*/ 3450244 w 11423591"/>
              <a:gd name="connsiteY3611" fmla="*/ 5368031 h 13929353"/>
              <a:gd name="connsiteX3612" fmla="*/ 3456333 w 11423591"/>
              <a:gd name="connsiteY3612" fmla="*/ 5344545 h 13929353"/>
              <a:gd name="connsiteX3613" fmla="*/ 3396974 w 11423591"/>
              <a:gd name="connsiteY3613" fmla="*/ 5278339 h 13929353"/>
              <a:gd name="connsiteX3614" fmla="*/ 3445593 w 11423591"/>
              <a:gd name="connsiteY3614" fmla="*/ 5348367 h 13929353"/>
              <a:gd name="connsiteX3615" fmla="*/ 3450244 w 11423591"/>
              <a:gd name="connsiteY3615" fmla="*/ 5368031 h 13929353"/>
              <a:gd name="connsiteX3616" fmla="*/ 3448536 w 11423591"/>
              <a:gd name="connsiteY3616" fmla="*/ 5377658 h 13929353"/>
              <a:gd name="connsiteX3617" fmla="*/ 3444897 w 11423591"/>
              <a:gd name="connsiteY3617" fmla="*/ 5370428 h 13929353"/>
              <a:gd name="connsiteX3618" fmla="*/ 3448536 w 11423591"/>
              <a:gd name="connsiteY3618" fmla="*/ 5377658 h 13929353"/>
              <a:gd name="connsiteX3619" fmla="*/ 3407911 w 11423591"/>
              <a:gd name="connsiteY3619" fmla="*/ 5473546 h 13929353"/>
              <a:gd name="connsiteX3620" fmla="*/ 3360989 w 11423591"/>
              <a:gd name="connsiteY3620" fmla="*/ 5479467 h 13929353"/>
              <a:gd name="connsiteX3621" fmla="*/ 3196401 w 11423591"/>
              <a:gd name="connsiteY3621" fmla="*/ 5610444 h 13929353"/>
              <a:gd name="connsiteX3622" fmla="*/ 3407911 w 11423591"/>
              <a:gd name="connsiteY3622" fmla="*/ 5473546 h 13929353"/>
              <a:gd name="connsiteX3623" fmla="*/ 2735641 w 11423591"/>
              <a:gd name="connsiteY3623" fmla="*/ 6996638 h 13929353"/>
              <a:gd name="connsiteX3624" fmla="*/ 2729117 w 11423591"/>
              <a:gd name="connsiteY3624" fmla="*/ 6899643 h 13929353"/>
              <a:gd name="connsiteX3625" fmla="*/ 2649096 w 11423591"/>
              <a:gd name="connsiteY3625" fmla="*/ 7026215 h 13929353"/>
              <a:gd name="connsiteX3626" fmla="*/ 2735641 w 11423591"/>
              <a:gd name="connsiteY3626" fmla="*/ 6996638 h 13929353"/>
              <a:gd name="connsiteX3627" fmla="*/ 5011628 w 11423591"/>
              <a:gd name="connsiteY3627" fmla="*/ 1848125 h 13929353"/>
              <a:gd name="connsiteX3628" fmla="*/ 4915790 w 11423591"/>
              <a:gd name="connsiteY3628" fmla="*/ 1811194 h 13929353"/>
              <a:gd name="connsiteX3629" fmla="*/ 4868354 w 11423591"/>
              <a:gd name="connsiteY3629" fmla="*/ 1894829 h 13929353"/>
              <a:gd name="connsiteX3630" fmla="*/ 5011628 w 11423591"/>
              <a:gd name="connsiteY3630" fmla="*/ 1848125 h 13929353"/>
              <a:gd name="connsiteX3631" fmla="*/ 3424269 w 11423591"/>
              <a:gd name="connsiteY3631" fmla="*/ 5447406 h 13929353"/>
              <a:gd name="connsiteX3632" fmla="*/ 3404630 w 11423591"/>
              <a:gd name="connsiteY3632" fmla="*/ 5401182 h 13929353"/>
              <a:gd name="connsiteX3633" fmla="*/ 3408829 w 11423591"/>
              <a:gd name="connsiteY3633" fmla="*/ 5452058 h 13929353"/>
              <a:gd name="connsiteX3634" fmla="*/ 3340833 w 11423591"/>
              <a:gd name="connsiteY3634" fmla="*/ 5364426 h 13929353"/>
              <a:gd name="connsiteX3635" fmla="*/ 3409074 w 11423591"/>
              <a:gd name="connsiteY3635" fmla="*/ 5461209 h 13929353"/>
              <a:gd name="connsiteX3636" fmla="*/ 3424269 w 11423591"/>
              <a:gd name="connsiteY3636" fmla="*/ 5447406 h 13929353"/>
              <a:gd name="connsiteX3637" fmla="*/ 5027519 w 11423591"/>
              <a:gd name="connsiteY3637" fmla="*/ 1820561 h 13929353"/>
              <a:gd name="connsiteX3638" fmla="*/ 4964972 w 11423591"/>
              <a:gd name="connsiteY3638" fmla="*/ 1758877 h 13929353"/>
              <a:gd name="connsiteX3639" fmla="*/ 4930596 w 11423591"/>
              <a:gd name="connsiteY3639" fmla="*/ 1794360 h 13929353"/>
              <a:gd name="connsiteX3640" fmla="*/ 4972821 w 11423591"/>
              <a:gd name="connsiteY3640" fmla="*/ 1812565 h 13929353"/>
              <a:gd name="connsiteX3641" fmla="*/ 5027519 w 11423591"/>
              <a:gd name="connsiteY3641" fmla="*/ 1820561 h 13929353"/>
              <a:gd name="connsiteX3642" fmla="*/ 4001008 w 11423591"/>
              <a:gd name="connsiteY3642" fmla="*/ 4146442 h 13929353"/>
              <a:gd name="connsiteX3643" fmla="*/ 3999244 w 11423591"/>
              <a:gd name="connsiteY3643" fmla="*/ 4144311 h 13929353"/>
              <a:gd name="connsiteX3644" fmla="*/ 3990904 w 11423591"/>
              <a:gd name="connsiteY3644" fmla="*/ 4128510 h 13929353"/>
              <a:gd name="connsiteX3645" fmla="*/ 4001008 w 11423591"/>
              <a:gd name="connsiteY3645" fmla="*/ 4146442 h 13929353"/>
              <a:gd name="connsiteX3646" fmla="*/ 5611458 w 11423591"/>
              <a:gd name="connsiteY3646" fmla="*/ 508671 h 13929353"/>
              <a:gd name="connsiteX3647" fmla="*/ 5593872 w 11423591"/>
              <a:gd name="connsiteY3647" fmla="*/ 495667 h 13929353"/>
              <a:gd name="connsiteX3648" fmla="*/ 5611458 w 11423591"/>
              <a:gd name="connsiteY3648" fmla="*/ 508671 h 13929353"/>
              <a:gd name="connsiteX3649" fmla="*/ 960025 w 11423591"/>
              <a:gd name="connsiteY3649" fmla="*/ 11044447 h 13929353"/>
              <a:gd name="connsiteX3650" fmla="*/ 940466 w 11423591"/>
              <a:gd name="connsiteY3650" fmla="*/ 10975955 h 13929353"/>
              <a:gd name="connsiteX3651" fmla="*/ 951140 w 11423591"/>
              <a:gd name="connsiteY3651" fmla="*/ 11060649 h 13929353"/>
              <a:gd name="connsiteX3652" fmla="*/ 960025 w 11423591"/>
              <a:gd name="connsiteY3652" fmla="*/ 11044447 h 13929353"/>
              <a:gd name="connsiteX3653" fmla="*/ 4887959 w 11423591"/>
              <a:gd name="connsiteY3653" fmla="*/ 2157151 h 13929353"/>
              <a:gd name="connsiteX3654" fmla="*/ 4847031 w 11423591"/>
              <a:gd name="connsiteY3654" fmla="*/ 2142355 h 13929353"/>
              <a:gd name="connsiteX3655" fmla="*/ 4887959 w 11423591"/>
              <a:gd name="connsiteY3655" fmla="*/ 2157151 h 13929353"/>
              <a:gd name="connsiteX3656" fmla="*/ 2710851 w 11423591"/>
              <a:gd name="connsiteY3656" fmla="*/ 7085369 h 13929353"/>
              <a:gd name="connsiteX3657" fmla="*/ 2720854 w 11423591"/>
              <a:gd name="connsiteY3657" fmla="*/ 7024041 h 13929353"/>
              <a:gd name="connsiteX3658" fmla="*/ 2671276 w 11423591"/>
              <a:gd name="connsiteY3658" fmla="*/ 7042309 h 13929353"/>
              <a:gd name="connsiteX3659" fmla="*/ 2710851 w 11423591"/>
              <a:gd name="connsiteY3659" fmla="*/ 7085369 h 13929353"/>
              <a:gd name="connsiteX3660" fmla="*/ 2690846 w 11423591"/>
              <a:gd name="connsiteY3660" fmla="*/ 7132344 h 13929353"/>
              <a:gd name="connsiteX3661" fmla="*/ 2685627 w 11423591"/>
              <a:gd name="connsiteY3661" fmla="*/ 7124950 h 13929353"/>
              <a:gd name="connsiteX3662" fmla="*/ 2574728 w 11423591"/>
              <a:gd name="connsiteY3662" fmla="*/ 7141914 h 13929353"/>
              <a:gd name="connsiteX3663" fmla="*/ 2642572 w 11423591"/>
              <a:gd name="connsiteY3663" fmla="*/ 7173665 h 13929353"/>
              <a:gd name="connsiteX3664" fmla="*/ 2536022 w 11423591"/>
              <a:gd name="connsiteY3664" fmla="*/ 7130605 h 13929353"/>
              <a:gd name="connsiteX3665" fmla="*/ 2486008 w 11423591"/>
              <a:gd name="connsiteY3665" fmla="*/ 7166706 h 13929353"/>
              <a:gd name="connsiteX3666" fmla="*/ 2575163 w 11423591"/>
              <a:gd name="connsiteY3666" fmla="*/ 7200197 h 13929353"/>
              <a:gd name="connsiteX3667" fmla="*/ 2597778 w 11423591"/>
              <a:gd name="connsiteY3667" fmla="*/ 7198892 h 13929353"/>
              <a:gd name="connsiteX3668" fmla="*/ 2604736 w 11423591"/>
              <a:gd name="connsiteY3668" fmla="*/ 7211506 h 13929353"/>
              <a:gd name="connsiteX3669" fmla="*/ 2690846 w 11423591"/>
              <a:gd name="connsiteY3669" fmla="*/ 7132344 h 13929353"/>
              <a:gd name="connsiteX3670" fmla="*/ 5048256 w 11423591"/>
              <a:gd name="connsiteY3670" fmla="*/ 1798600 h 13929353"/>
              <a:gd name="connsiteX3671" fmla="*/ 5036558 w 11423591"/>
              <a:gd name="connsiteY3671" fmla="*/ 1708499 h 13929353"/>
              <a:gd name="connsiteX3672" fmla="*/ 4993785 w 11423591"/>
              <a:gd name="connsiteY3672" fmla="*/ 1736268 h 13929353"/>
              <a:gd name="connsiteX3673" fmla="*/ 5048256 w 11423591"/>
              <a:gd name="connsiteY3673" fmla="*/ 1798600 h 13929353"/>
              <a:gd name="connsiteX3674" fmla="*/ 2705198 w 11423591"/>
              <a:gd name="connsiteY3674" fmla="*/ 7104507 h 13929353"/>
              <a:gd name="connsiteX3675" fmla="*/ 2620827 w 11423591"/>
              <a:gd name="connsiteY3675" fmla="*/ 7046658 h 13929353"/>
              <a:gd name="connsiteX3676" fmla="*/ 2600387 w 11423591"/>
              <a:gd name="connsiteY3676" fmla="*/ 7075800 h 13929353"/>
              <a:gd name="connsiteX3677" fmla="*/ 2549069 w 11423591"/>
              <a:gd name="connsiteY3677" fmla="*/ 7115381 h 13929353"/>
              <a:gd name="connsiteX3678" fmla="*/ 2705198 w 11423591"/>
              <a:gd name="connsiteY3678" fmla="*/ 7104507 h 13929353"/>
              <a:gd name="connsiteX3679" fmla="*/ 1638786 w 11423591"/>
              <a:gd name="connsiteY3679" fmla="*/ 9518409 h 13929353"/>
              <a:gd name="connsiteX3680" fmla="*/ 1572086 w 11423591"/>
              <a:gd name="connsiteY3680" fmla="*/ 9367612 h 13929353"/>
              <a:gd name="connsiteX3681" fmla="*/ 1564407 w 11423591"/>
              <a:gd name="connsiteY3681" fmla="*/ 9605919 h 13929353"/>
              <a:gd name="connsiteX3682" fmla="*/ 1423263 w 11423591"/>
              <a:gd name="connsiteY3682" fmla="*/ 9659172 h 13929353"/>
              <a:gd name="connsiteX3683" fmla="*/ 1469151 w 11423591"/>
              <a:gd name="connsiteY3683" fmla="*/ 9672786 h 13929353"/>
              <a:gd name="connsiteX3684" fmla="*/ 1638786 w 11423591"/>
              <a:gd name="connsiteY3684" fmla="*/ 9518409 h 13929353"/>
              <a:gd name="connsiteX3685" fmla="*/ 3759022 w 11423591"/>
              <a:gd name="connsiteY3685" fmla="*/ 4726985 h 13929353"/>
              <a:gd name="connsiteX3686" fmla="*/ 3747167 w 11423591"/>
              <a:gd name="connsiteY3686" fmla="*/ 4706707 h 13929353"/>
              <a:gd name="connsiteX3687" fmla="*/ 3759022 w 11423591"/>
              <a:gd name="connsiteY3687" fmla="*/ 4726985 h 13929353"/>
              <a:gd name="connsiteX3688" fmla="*/ 5252475 w 11423591"/>
              <a:gd name="connsiteY3688" fmla="*/ 1347000 h 13929353"/>
              <a:gd name="connsiteX3689" fmla="*/ 5237332 w 11423591"/>
              <a:gd name="connsiteY3689" fmla="*/ 1319847 h 13929353"/>
              <a:gd name="connsiteX3690" fmla="*/ 5252475 w 11423591"/>
              <a:gd name="connsiteY3690" fmla="*/ 1347000 h 13929353"/>
              <a:gd name="connsiteX3691" fmla="*/ 5626596 w 11423591"/>
              <a:gd name="connsiteY3691" fmla="*/ 515360 h 13929353"/>
              <a:gd name="connsiteX3692" fmla="*/ 5611862 w 11423591"/>
              <a:gd name="connsiteY3692" fmla="*/ 492670 h 13929353"/>
              <a:gd name="connsiteX3693" fmla="*/ 5626596 w 11423591"/>
              <a:gd name="connsiteY3693" fmla="*/ 515360 h 13929353"/>
              <a:gd name="connsiteX3694" fmla="*/ 3466025 w 11423591"/>
              <a:gd name="connsiteY3694" fmla="*/ 5432592 h 13929353"/>
              <a:gd name="connsiteX3695" fmla="*/ 3167517 w 11423591"/>
              <a:gd name="connsiteY3695" fmla="*/ 5646703 h 13929353"/>
              <a:gd name="connsiteX3696" fmla="*/ 2810685 w 11423591"/>
              <a:gd name="connsiteY3696" fmla="*/ 5470953 h 13929353"/>
              <a:gd name="connsiteX3697" fmla="*/ 2760084 w 11423591"/>
              <a:gd name="connsiteY3697" fmla="*/ 5404333 h 13929353"/>
              <a:gd name="connsiteX3698" fmla="*/ 2753460 w 11423591"/>
              <a:gd name="connsiteY3698" fmla="*/ 5339536 h 13929353"/>
              <a:gd name="connsiteX3699" fmla="*/ 2737679 w 11423591"/>
              <a:gd name="connsiteY3699" fmla="*/ 5274975 h 13929353"/>
              <a:gd name="connsiteX3700" fmla="*/ 2740634 w 11423591"/>
              <a:gd name="connsiteY3700" fmla="*/ 5218691 h 13929353"/>
              <a:gd name="connsiteX3701" fmla="*/ 2884666 w 11423591"/>
              <a:gd name="connsiteY3701" fmla="*/ 4972498 h 13929353"/>
              <a:gd name="connsiteX3702" fmla="*/ 2923771 w 11423591"/>
              <a:gd name="connsiteY3702" fmla="*/ 4954080 h 13929353"/>
              <a:gd name="connsiteX3703" fmla="*/ 3030390 w 11423591"/>
              <a:gd name="connsiteY3703" fmla="*/ 4903623 h 13929353"/>
              <a:gd name="connsiteX3704" fmla="*/ 3071566 w 11423591"/>
              <a:gd name="connsiteY3704" fmla="*/ 4899925 h 13929353"/>
              <a:gd name="connsiteX3705" fmla="*/ 3482824 w 11423591"/>
              <a:gd name="connsiteY3705" fmla="*/ 5254400 h 13929353"/>
              <a:gd name="connsiteX3706" fmla="*/ 3466025 w 11423591"/>
              <a:gd name="connsiteY3706" fmla="*/ 5432592 h 13929353"/>
              <a:gd name="connsiteX3707" fmla="*/ 3220375 w 11423591"/>
              <a:gd name="connsiteY3707" fmla="*/ 5989232 h 13929353"/>
              <a:gd name="connsiteX3708" fmla="*/ 3183154 w 11423591"/>
              <a:gd name="connsiteY3708" fmla="*/ 5874115 h 13929353"/>
              <a:gd name="connsiteX3709" fmla="*/ 3213535 w 11423591"/>
              <a:gd name="connsiteY3709" fmla="*/ 5972386 h 13929353"/>
              <a:gd name="connsiteX3710" fmla="*/ 3220375 w 11423591"/>
              <a:gd name="connsiteY3710" fmla="*/ 5989232 h 13929353"/>
              <a:gd name="connsiteX3711" fmla="*/ 5132364 w 11423591"/>
              <a:gd name="connsiteY3711" fmla="*/ 1664825 h 13929353"/>
              <a:gd name="connsiteX3712" fmla="*/ 5084489 w 11423591"/>
              <a:gd name="connsiteY3712" fmla="*/ 1451651 h 13929353"/>
              <a:gd name="connsiteX3713" fmla="*/ 4971146 w 11423591"/>
              <a:gd name="connsiteY3713" fmla="*/ 1545622 h 13929353"/>
              <a:gd name="connsiteX3714" fmla="*/ 5046235 w 11423591"/>
              <a:gd name="connsiteY3714" fmla="*/ 1685733 h 13929353"/>
              <a:gd name="connsiteX3715" fmla="*/ 5132364 w 11423591"/>
              <a:gd name="connsiteY3715" fmla="*/ 1664825 h 13929353"/>
              <a:gd name="connsiteX3716" fmla="*/ 978932 w 11423591"/>
              <a:gd name="connsiteY3716" fmla="*/ 11083142 h 13929353"/>
              <a:gd name="connsiteX3717" fmla="*/ 980593 w 11423591"/>
              <a:gd name="connsiteY3717" fmla="*/ 11060809 h 13929353"/>
              <a:gd name="connsiteX3718" fmla="*/ 913841 w 11423591"/>
              <a:gd name="connsiteY3718" fmla="*/ 11149378 h 13929353"/>
              <a:gd name="connsiteX3719" fmla="*/ 978932 w 11423591"/>
              <a:gd name="connsiteY3719" fmla="*/ 11083142 h 13929353"/>
              <a:gd name="connsiteX3720" fmla="*/ 1921890 w 11423591"/>
              <a:gd name="connsiteY3720" fmla="*/ 8949708 h 13929353"/>
              <a:gd name="connsiteX3721" fmla="*/ 1949682 w 11423591"/>
              <a:gd name="connsiteY3721" fmla="*/ 8707822 h 13929353"/>
              <a:gd name="connsiteX3722" fmla="*/ 1935796 w 11423591"/>
              <a:gd name="connsiteY3722" fmla="*/ 8680132 h 13929353"/>
              <a:gd name="connsiteX3723" fmla="*/ 1994774 w 11423591"/>
              <a:gd name="connsiteY3723" fmla="*/ 8543977 h 13929353"/>
              <a:gd name="connsiteX3724" fmla="*/ 1959898 w 11423591"/>
              <a:gd name="connsiteY3724" fmla="*/ 8295344 h 13929353"/>
              <a:gd name="connsiteX3725" fmla="*/ 1887759 w 11423591"/>
              <a:gd name="connsiteY3725" fmla="*/ 8225868 h 13929353"/>
              <a:gd name="connsiteX3726" fmla="*/ 1774044 w 11423591"/>
              <a:gd name="connsiteY3726" fmla="*/ 8208465 h 13929353"/>
              <a:gd name="connsiteX3727" fmla="*/ 1407158 w 11423591"/>
              <a:gd name="connsiteY3727" fmla="*/ 8172491 h 13929353"/>
              <a:gd name="connsiteX3728" fmla="*/ 1348654 w 11423591"/>
              <a:gd name="connsiteY3728" fmla="*/ 8188527 h 13929353"/>
              <a:gd name="connsiteX3729" fmla="*/ 1353344 w 11423591"/>
              <a:gd name="connsiteY3729" fmla="*/ 8209161 h 13929353"/>
              <a:gd name="connsiteX3730" fmla="*/ 1414144 w 11423591"/>
              <a:gd name="connsiteY3730" fmla="*/ 8418603 h 13929353"/>
              <a:gd name="connsiteX3731" fmla="*/ 1413544 w 11423591"/>
              <a:gd name="connsiteY3731" fmla="*/ 8422761 h 13929353"/>
              <a:gd name="connsiteX3732" fmla="*/ 1407246 w 11423591"/>
              <a:gd name="connsiteY3732" fmla="*/ 8466438 h 13929353"/>
              <a:gd name="connsiteX3733" fmla="*/ 1362870 w 11423591"/>
              <a:gd name="connsiteY3733" fmla="*/ 8567965 h 13929353"/>
              <a:gd name="connsiteX3734" fmla="*/ 1648664 w 11423591"/>
              <a:gd name="connsiteY3734" fmla="*/ 8603213 h 13929353"/>
              <a:gd name="connsiteX3735" fmla="*/ 1863978 w 11423591"/>
              <a:gd name="connsiteY3735" fmla="*/ 8633925 h 13929353"/>
              <a:gd name="connsiteX3736" fmla="*/ 1936196 w 11423591"/>
              <a:gd name="connsiteY3736" fmla="*/ 8644226 h 13929353"/>
              <a:gd name="connsiteX3737" fmla="*/ 1968608 w 11423591"/>
              <a:gd name="connsiteY3737" fmla="*/ 8600937 h 13929353"/>
              <a:gd name="connsiteX3738" fmla="*/ 1933933 w 11423591"/>
              <a:gd name="connsiteY3738" fmla="*/ 8676419 h 13929353"/>
              <a:gd name="connsiteX3739" fmla="*/ 1927574 w 11423591"/>
              <a:gd name="connsiteY3739" fmla="*/ 8663739 h 13929353"/>
              <a:gd name="connsiteX3740" fmla="*/ 1860332 w 11423591"/>
              <a:gd name="connsiteY3740" fmla="*/ 8647831 h 13929353"/>
              <a:gd name="connsiteX3741" fmla="*/ 1587004 w 11423591"/>
              <a:gd name="connsiteY3741" fmla="*/ 8611309 h 13929353"/>
              <a:gd name="connsiteX3742" fmla="*/ 1365558 w 11423591"/>
              <a:gd name="connsiteY3742" fmla="*/ 8583432 h 13929353"/>
              <a:gd name="connsiteX3743" fmla="*/ 1374746 w 11423591"/>
              <a:gd name="connsiteY3743" fmla="*/ 8657459 h 13929353"/>
              <a:gd name="connsiteX3744" fmla="*/ 1273974 w 11423591"/>
              <a:gd name="connsiteY3744" fmla="*/ 8907081 h 13929353"/>
              <a:gd name="connsiteX3745" fmla="*/ 1588614 w 11423591"/>
              <a:gd name="connsiteY3745" fmla="*/ 9008501 h 13929353"/>
              <a:gd name="connsiteX3746" fmla="*/ 1617617 w 11423591"/>
              <a:gd name="connsiteY3746" fmla="*/ 9007513 h 13929353"/>
              <a:gd name="connsiteX3747" fmla="*/ 1707448 w 11423591"/>
              <a:gd name="connsiteY3747" fmla="*/ 9045836 h 13929353"/>
              <a:gd name="connsiteX3748" fmla="*/ 1757149 w 11423591"/>
              <a:gd name="connsiteY3748" fmla="*/ 9061257 h 13929353"/>
              <a:gd name="connsiteX3749" fmla="*/ 1745224 w 11423591"/>
              <a:gd name="connsiteY3749" fmla="*/ 9087217 h 13929353"/>
              <a:gd name="connsiteX3750" fmla="*/ 1739946 w 11423591"/>
              <a:gd name="connsiteY3750" fmla="*/ 9099164 h 13929353"/>
              <a:gd name="connsiteX3751" fmla="*/ 1757174 w 11423591"/>
              <a:gd name="connsiteY3751" fmla="*/ 9092497 h 13929353"/>
              <a:gd name="connsiteX3752" fmla="*/ 1769100 w 11423591"/>
              <a:gd name="connsiteY3752" fmla="*/ 9064965 h 13929353"/>
              <a:gd name="connsiteX3753" fmla="*/ 1801968 w 11423591"/>
              <a:gd name="connsiteY3753" fmla="*/ 9075164 h 13929353"/>
              <a:gd name="connsiteX3754" fmla="*/ 1921890 w 11423591"/>
              <a:gd name="connsiteY3754" fmla="*/ 8949708 h 13929353"/>
              <a:gd name="connsiteX3755" fmla="*/ 5273480 w 11423591"/>
              <a:gd name="connsiteY3755" fmla="*/ 1366274 h 13929353"/>
              <a:gd name="connsiteX3756" fmla="*/ 5264602 w 11423591"/>
              <a:gd name="connsiteY3756" fmla="*/ 1351882 h 13929353"/>
              <a:gd name="connsiteX3757" fmla="*/ 5273480 w 11423591"/>
              <a:gd name="connsiteY3757" fmla="*/ 1366274 h 13929353"/>
              <a:gd name="connsiteX3758" fmla="*/ 3779515 w 11423591"/>
              <a:gd name="connsiteY3758" fmla="*/ 4750495 h 13929353"/>
              <a:gd name="connsiteX3759" fmla="*/ 3718790 w 11423591"/>
              <a:gd name="connsiteY3759" fmla="*/ 4750207 h 13929353"/>
              <a:gd name="connsiteX3760" fmla="*/ 3718078 w 11423591"/>
              <a:gd name="connsiteY3760" fmla="*/ 4695845 h 13929353"/>
              <a:gd name="connsiteX3761" fmla="*/ 3789231 w 11423591"/>
              <a:gd name="connsiteY3761" fmla="*/ 4728187 h 13929353"/>
              <a:gd name="connsiteX3762" fmla="*/ 3779515 w 11423591"/>
              <a:gd name="connsiteY3762" fmla="*/ 4750495 h 13929353"/>
              <a:gd name="connsiteX3763" fmla="*/ 5106024 w 11423591"/>
              <a:gd name="connsiteY3763" fmla="*/ 1752466 h 13929353"/>
              <a:gd name="connsiteX3764" fmla="*/ 5125670 w 11423591"/>
              <a:gd name="connsiteY3764" fmla="*/ 1689044 h 13929353"/>
              <a:gd name="connsiteX3765" fmla="*/ 5054998 w 11423591"/>
              <a:gd name="connsiteY3765" fmla="*/ 1701194 h 13929353"/>
              <a:gd name="connsiteX3766" fmla="*/ 5069208 w 11423591"/>
              <a:gd name="connsiteY3766" fmla="*/ 1803522 h 13929353"/>
              <a:gd name="connsiteX3767" fmla="*/ 5106024 w 11423591"/>
              <a:gd name="connsiteY3767" fmla="*/ 1752466 h 13929353"/>
              <a:gd name="connsiteX3768" fmla="*/ 5651497 w 11423591"/>
              <a:gd name="connsiteY3768" fmla="*/ 518272 h 13929353"/>
              <a:gd name="connsiteX3769" fmla="*/ 5638961 w 11423591"/>
              <a:gd name="connsiteY3769" fmla="*/ 508927 h 13929353"/>
              <a:gd name="connsiteX3770" fmla="*/ 5651497 w 11423591"/>
              <a:gd name="connsiteY3770" fmla="*/ 518272 h 13929353"/>
              <a:gd name="connsiteX3771" fmla="*/ 1010450 w 11423591"/>
              <a:gd name="connsiteY3771" fmla="*/ 11024491 h 13929353"/>
              <a:gd name="connsiteX3772" fmla="*/ 992462 w 11423591"/>
              <a:gd name="connsiteY3772" fmla="*/ 10990836 h 13929353"/>
              <a:gd name="connsiteX3773" fmla="*/ 1010450 w 11423591"/>
              <a:gd name="connsiteY3773" fmla="*/ 11024491 h 13929353"/>
              <a:gd name="connsiteX3774" fmla="*/ 2733486 w 11423591"/>
              <a:gd name="connsiteY3774" fmla="*/ 7125378 h 13929353"/>
              <a:gd name="connsiteX3775" fmla="*/ 2679973 w 11423591"/>
              <a:gd name="connsiteY3775" fmla="*/ 7211071 h 13929353"/>
              <a:gd name="connsiteX3776" fmla="*/ 2451651 w 11423591"/>
              <a:gd name="connsiteY3776" fmla="*/ 7232384 h 13929353"/>
              <a:gd name="connsiteX3777" fmla="*/ 2290739 w 11423591"/>
              <a:gd name="connsiteY3777" fmla="*/ 7436378 h 13929353"/>
              <a:gd name="connsiteX3778" fmla="*/ 2249858 w 11423591"/>
              <a:gd name="connsiteY3778" fmla="*/ 7388098 h 13929353"/>
              <a:gd name="connsiteX3779" fmla="*/ 2412945 w 11423591"/>
              <a:gd name="connsiteY3779" fmla="*/ 7229774 h 13929353"/>
              <a:gd name="connsiteX3780" fmla="*/ 2384677 w 11423591"/>
              <a:gd name="connsiteY3780" fmla="*/ 7157137 h 13929353"/>
              <a:gd name="connsiteX3781" fmla="*/ 2415555 w 11423591"/>
              <a:gd name="connsiteY3781" fmla="*/ 7014037 h 13929353"/>
              <a:gd name="connsiteX3782" fmla="*/ 2537327 w 11423591"/>
              <a:gd name="connsiteY3782" fmla="*/ 6909647 h 13929353"/>
              <a:gd name="connsiteX3783" fmla="*/ 2704763 w 11423591"/>
              <a:gd name="connsiteY3783" fmla="*/ 6869196 h 13929353"/>
              <a:gd name="connsiteX3784" fmla="*/ 2723463 w 11423591"/>
              <a:gd name="connsiteY3784" fmla="*/ 6843534 h 13929353"/>
              <a:gd name="connsiteX3785" fmla="*/ 2730422 w 11423591"/>
              <a:gd name="connsiteY3785" fmla="*/ 6847014 h 13929353"/>
              <a:gd name="connsiteX3786" fmla="*/ 2760430 w 11423591"/>
              <a:gd name="connsiteY3786" fmla="*/ 6916172 h 13929353"/>
              <a:gd name="connsiteX3787" fmla="*/ 2745643 w 11423591"/>
              <a:gd name="connsiteY3787" fmla="*/ 7094938 h 13929353"/>
              <a:gd name="connsiteX3788" fmla="*/ 2733486 w 11423591"/>
              <a:gd name="connsiteY3788" fmla="*/ 7125378 h 13929353"/>
              <a:gd name="connsiteX3789" fmla="*/ 5664499 w 11423591"/>
              <a:gd name="connsiteY3789" fmla="*/ 500700 h 13929353"/>
              <a:gd name="connsiteX3790" fmla="*/ 5664090 w 11423591"/>
              <a:gd name="connsiteY3790" fmla="*/ 496236 h 13929353"/>
              <a:gd name="connsiteX3791" fmla="*/ 5659041 w 11423591"/>
              <a:gd name="connsiteY3791" fmla="*/ 492578 h 13929353"/>
              <a:gd name="connsiteX3792" fmla="*/ 5664499 w 11423591"/>
              <a:gd name="connsiteY3792" fmla="*/ 500700 h 13929353"/>
              <a:gd name="connsiteX3793" fmla="*/ 5054869 w 11423591"/>
              <a:gd name="connsiteY3793" fmla="*/ 1882154 h 13929353"/>
              <a:gd name="connsiteX3794" fmla="*/ 5044610 w 11423591"/>
              <a:gd name="connsiteY3794" fmla="*/ 1870290 h 13929353"/>
              <a:gd name="connsiteX3795" fmla="*/ 4835429 w 11423591"/>
              <a:gd name="connsiteY3795" fmla="*/ 1927330 h 13929353"/>
              <a:gd name="connsiteX3796" fmla="*/ 4761924 w 11423591"/>
              <a:gd name="connsiteY3796" fmla="*/ 1918892 h 13929353"/>
              <a:gd name="connsiteX3797" fmla="*/ 4619361 w 11423591"/>
              <a:gd name="connsiteY3797" fmla="*/ 1819267 h 13929353"/>
              <a:gd name="connsiteX3798" fmla="*/ 4593281 w 11423591"/>
              <a:gd name="connsiteY3798" fmla="*/ 1808413 h 13929353"/>
              <a:gd name="connsiteX3799" fmla="*/ 4597028 w 11423591"/>
              <a:gd name="connsiteY3799" fmla="*/ 1790774 h 13929353"/>
              <a:gd name="connsiteX3800" fmla="*/ 4548035 w 11423591"/>
              <a:gd name="connsiteY3800" fmla="*/ 1507725 h 13929353"/>
              <a:gd name="connsiteX3801" fmla="*/ 4554444 w 11423591"/>
              <a:gd name="connsiteY3801" fmla="*/ 1483177 h 13929353"/>
              <a:gd name="connsiteX3802" fmla="*/ 4536439 w 11423591"/>
              <a:gd name="connsiteY3802" fmla="*/ 1471675 h 13929353"/>
              <a:gd name="connsiteX3803" fmla="*/ 4494658 w 11423591"/>
              <a:gd name="connsiteY3803" fmla="*/ 1677706 h 13929353"/>
              <a:gd name="connsiteX3804" fmla="*/ 4756210 w 11423591"/>
              <a:gd name="connsiteY3804" fmla="*/ 1950902 h 13929353"/>
              <a:gd name="connsiteX3805" fmla="*/ 4985063 w 11423591"/>
              <a:gd name="connsiteY3805" fmla="*/ 1929265 h 13929353"/>
              <a:gd name="connsiteX3806" fmla="*/ 5054869 w 11423591"/>
              <a:gd name="connsiteY3806" fmla="*/ 1882154 h 13929353"/>
              <a:gd name="connsiteX3807" fmla="*/ 5490640 w 11423591"/>
              <a:gd name="connsiteY3807" fmla="*/ 902553 h 13929353"/>
              <a:gd name="connsiteX3808" fmla="*/ 5488916 w 11423591"/>
              <a:gd name="connsiteY3808" fmla="*/ 890702 h 13929353"/>
              <a:gd name="connsiteX3809" fmla="*/ 5482317 w 11423591"/>
              <a:gd name="connsiteY3809" fmla="*/ 913229 h 13929353"/>
              <a:gd name="connsiteX3810" fmla="*/ 5490640 w 11423591"/>
              <a:gd name="connsiteY3810" fmla="*/ 902553 h 13929353"/>
              <a:gd name="connsiteX3811" fmla="*/ 865096 w 11423591"/>
              <a:gd name="connsiteY3811" fmla="*/ 11375570 h 13929353"/>
              <a:gd name="connsiteX3812" fmla="*/ 720984 w 11423591"/>
              <a:gd name="connsiteY3812" fmla="*/ 11497249 h 13929353"/>
              <a:gd name="connsiteX3813" fmla="*/ 695523 w 11423591"/>
              <a:gd name="connsiteY3813" fmla="*/ 11456380 h 13929353"/>
              <a:gd name="connsiteX3814" fmla="*/ 814251 w 11423591"/>
              <a:gd name="connsiteY3814" fmla="*/ 11331129 h 13929353"/>
              <a:gd name="connsiteX3815" fmla="*/ 865096 w 11423591"/>
              <a:gd name="connsiteY3815" fmla="*/ 11375570 h 13929353"/>
              <a:gd name="connsiteX3816" fmla="*/ 5472302 w 11423591"/>
              <a:gd name="connsiteY3816" fmla="*/ 950318 h 13929353"/>
              <a:gd name="connsiteX3817" fmla="*/ 5472282 w 11423591"/>
              <a:gd name="connsiteY3817" fmla="*/ 921517 h 13929353"/>
              <a:gd name="connsiteX3818" fmla="*/ 5472302 w 11423591"/>
              <a:gd name="connsiteY3818" fmla="*/ 950318 h 13929353"/>
              <a:gd name="connsiteX3819" fmla="*/ 5510050 w 11423591"/>
              <a:gd name="connsiteY3819" fmla="*/ 864886 h 13929353"/>
              <a:gd name="connsiteX3820" fmla="*/ 5495643 w 11423591"/>
              <a:gd name="connsiteY3820" fmla="*/ 890661 h 13929353"/>
              <a:gd name="connsiteX3821" fmla="*/ 5510050 w 11423591"/>
              <a:gd name="connsiteY3821" fmla="*/ 864886 h 13929353"/>
              <a:gd name="connsiteX3822" fmla="*/ 5457708 w 11423591"/>
              <a:gd name="connsiteY3822" fmla="*/ 997771 h 13929353"/>
              <a:gd name="connsiteX3823" fmla="*/ 5456327 w 11423591"/>
              <a:gd name="connsiteY3823" fmla="*/ 972052 h 13929353"/>
              <a:gd name="connsiteX3824" fmla="*/ 5457708 w 11423591"/>
              <a:gd name="connsiteY3824" fmla="*/ 997771 h 13929353"/>
              <a:gd name="connsiteX3825" fmla="*/ 4929288 w 11423591"/>
              <a:gd name="connsiteY3825" fmla="*/ 2197218 h 13929353"/>
              <a:gd name="connsiteX3826" fmla="*/ 4910179 w 11423591"/>
              <a:gd name="connsiteY3826" fmla="*/ 2197507 h 13929353"/>
              <a:gd name="connsiteX3827" fmla="*/ 4929288 w 11423591"/>
              <a:gd name="connsiteY3827" fmla="*/ 2197218 h 13929353"/>
              <a:gd name="connsiteX3828" fmla="*/ 1924843 w 11423591"/>
              <a:gd name="connsiteY3828" fmla="*/ 8998565 h 13929353"/>
              <a:gd name="connsiteX3829" fmla="*/ 1820367 w 11423591"/>
              <a:gd name="connsiteY3829" fmla="*/ 9097097 h 13929353"/>
              <a:gd name="connsiteX3830" fmla="*/ 1787139 w 11423591"/>
              <a:gd name="connsiteY3830" fmla="*/ 9087175 h 13929353"/>
              <a:gd name="connsiteX3831" fmla="*/ 1756584 w 11423591"/>
              <a:gd name="connsiteY3831" fmla="*/ 9125079 h 13929353"/>
              <a:gd name="connsiteX3832" fmla="*/ 1171605 w 11423591"/>
              <a:gd name="connsiteY3832" fmla="*/ 8959899 h 13929353"/>
              <a:gd name="connsiteX3833" fmla="*/ 1225211 w 11423591"/>
              <a:gd name="connsiteY3833" fmla="*/ 8890295 h 13929353"/>
              <a:gd name="connsiteX3834" fmla="*/ 1278511 w 11423591"/>
              <a:gd name="connsiteY3834" fmla="*/ 8801992 h 13929353"/>
              <a:gd name="connsiteX3835" fmla="*/ 1285968 w 11423591"/>
              <a:gd name="connsiteY3835" fmla="*/ 8562069 h 13929353"/>
              <a:gd name="connsiteX3836" fmla="*/ 1330836 w 11423591"/>
              <a:gd name="connsiteY3836" fmla="*/ 8460521 h 13929353"/>
              <a:gd name="connsiteX3837" fmla="*/ 1293531 w 11423591"/>
              <a:gd name="connsiteY3837" fmla="*/ 8271262 h 13929353"/>
              <a:gd name="connsiteX3838" fmla="*/ 1256682 w 11423591"/>
              <a:gd name="connsiteY3838" fmla="*/ 8185490 h 13929353"/>
              <a:gd name="connsiteX3839" fmla="*/ 1231096 w 11423591"/>
              <a:gd name="connsiteY3839" fmla="*/ 8094699 h 13929353"/>
              <a:gd name="connsiteX3840" fmla="*/ 1388420 w 11423591"/>
              <a:gd name="connsiteY3840" fmla="*/ 8098528 h 13929353"/>
              <a:gd name="connsiteX3841" fmla="*/ 1874587 w 11423591"/>
              <a:gd name="connsiteY3841" fmla="*/ 8150081 h 13929353"/>
              <a:gd name="connsiteX3842" fmla="*/ 1938936 w 11423591"/>
              <a:gd name="connsiteY3842" fmla="*/ 8215638 h 13929353"/>
              <a:gd name="connsiteX3843" fmla="*/ 1952129 w 11423591"/>
              <a:gd name="connsiteY3843" fmla="*/ 8651266 h 13929353"/>
              <a:gd name="connsiteX3844" fmla="*/ 1924843 w 11423591"/>
              <a:gd name="connsiteY3844" fmla="*/ 8998565 h 13929353"/>
              <a:gd name="connsiteX3845" fmla="*/ 5524263 w 11423591"/>
              <a:gd name="connsiteY3845" fmla="*/ 853213 h 13929353"/>
              <a:gd name="connsiteX3846" fmla="*/ 5521981 w 11423591"/>
              <a:gd name="connsiteY3846" fmla="*/ 844714 h 13929353"/>
              <a:gd name="connsiteX3847" fmla="*/ 5514753 w 11423591"/>
              <a:gd name="connsiteY3847" fmla="*/ 854242 h 13929353"/>
              <a:gd name="connsiteX3848" fmla="*/ 5524263 w 11423591"/>
              <a:gd name="connsiteY3848" fmla="*/ 853213 h 13929353"/>
              <a:gd name="connsiteX3849" fmla="*/ 2455138 w 11423591"/>
              <a:gd name="connsiteY3849" fmla="*/ 7801497 h 13929353"/>
              <a:gd name="connsiteX3850" fmla="*/ 2354794 w 11423591"/>
              <a:gd name="connsiteY3850" fmla="*/ 7766490 h 13929353"/>
              <a:gd name="connsiteX3851" fmla="*/ 2322764 w 11423591"/>
              <a:gd name="connsiteY3851" fmla="*/ 7833717 h 13929353"/>
              <a:gd name="connsiteX3852" fmla="*/ 2282331 w 11423591"/>
              <a:gd name="connsiteY3852" fmla="*/ 7974331 h 13929353"/>
              <a:gd name="connsiteX3853" fmla="*/ 2287580 w 11423591"/>
              <a:gd name="connsiteY3853" fmla="*/ 8083686 h 13929353"/>
              <a:gd name="connsiteX3854" fmla="*/ 2228008 w 11423591"/>
              <a:gd name="connsiteY3854" fmla="*/ 8091188 h 13929353"/>
              <a:gd name="connsiteX3855" fmla="*/ 2226081 w 11423591"/>
              <a:gd name="connsiteY3855" fmla="*/ 7971750 h 13929353"/>
              <a:gd name="connsiteX3856" fmla="*/ 2178775 w 11423591"/>
              <a:gd name="connsiteY3856" fmla="*/ 7929347 h 13929353"/>
              <a:gd name="connsiteX3857" fmla="*/ 2193986 w 11423591"/>
              <a:gd name="connsiteY3857" fmla="*/ 7845823 h 13929353"/>
              <a:gd name="connsiteX3858" fmla="*/ 2169661 w 11423591"/>
              <a:gd name="connsiteY3858" fmla="*/ 7769476 h 13929353"/>
              <a:gd name="connsiteX3859" fmla="*/ 2073709 w 11423591"/>
              <a:gd name="connsiteY3859" fmla="*/ 7817677 h 13929353"/>
              <a:gd name="connsiteX3860" fmla="*/ 2042900 w 11423591"/>
              <a:gd name="connsiteY3860" fmla="*/ 7771520 h 13929353"/>
              <a:gd name="connsiteX3861" fmla="*/ 2148773 w 11423591"/>
              <a:gd name="connsiteY3861" fmla="*/ 7717055 h 13929353"/>
              <a:gd name="connsiteX3862" fmla="*/ 2088973 w 11423591"/>
              <a:gd name="connsiteY3862" fmla="*/ 7521375 h 13929353"/>
              <a:gd name="connsiteX3863" fmla="*/ 2078364 w 11423591"/>
              <a:gd name="connsiteY3863" fmla="*/ 7484921 h 13929353"/>
              <a:gd name="connsiteX3864" fmla="*/ 2101402 w 11423591"/>
              <a:gd name="connsiteY3864" fmla="*/ 7481497 h 13929353"/>
              <a:gd name="connsiteX3865" fmla="*/ 2097706 w 11423591"/>
              <a:gd name="connsiteY3865" fmla="*/ 7441444 h 13929353"/>
              <a:gd name="connsiteX3866" fmla="*/ 2124868 w 11423591"/>
              <a:gd name="connsiteY3866" fmla="*/ 7477631 h 13929353"/>
              <a:gd name="connsiteX3867" fmla="*/ 2141421 w 11423591"/>
              <a:gd name="connsiteY3867" fmla="*/ 7477364 h 13929353"/>
              <a:gd name="connsiteX3868" fmla="*/ 2201748 w 11423591"/>
              <a:gd name="connsiteY3868" fmla="*/ 7705736 h 13929353"/>
              <a:gd name="connsiteX3869" fmla="*/ 2318111 w 11423591"/>
              <a:gd name="connsiteY3869" fmla="*/ 7707347 h 13929353"/>
              <a:gd name="connsiteX3870" fmla="*/ 2410190 w 11423591"/>
              <a:gd name="connsiteY3870" fmla="*/ 7473029 h 13929353"/>
              <a:gd name="connsiteX3871" fmla="*/ 2433277 w 11423591"/>
              <a:gd name="connsiteY3871" fmla="*/ 7472657 h 13929353"/>
              <a:gd name="connsiteX3872" fmla="*/ 2449296 w 11423591"/>
              <a:gd name="connsiteY3872" fmla="*/ 7439261 h 13929353"/>
              <a:gd name="connsiteX3873" fmla="*/ 2453315 w 11423591"/>
              <a:gd name="connsiteY3873" fmla="*/ 7472333 h 13929353"/>
              <a:gd name="connsiteX3874" fmla="*/ 2467142 w 11423591"/>
              <a:gd name="connsiteY3874" fmla="*/ 7492167 h 13929353"/>
              <a:gd name="connsiteX3875" fmla="*/ 2374030 w 11423591"/>
              <a:gd name="connsiteY3875" fmla="*/ 7716474 h 13929353"/>
              <a:gd name="connsiteX3876" fmla="*/ 2471325 w 11423591"/>
              <a:gd name="connsiteY3876" fmla="*/ 7751530 h 13929353"/>
              <a:gd name="connsiteX3877" fmla="*/ 2455138 w 11423591"/>
              <a:gd name="connsiteY3877" fmla="*/ 7801497 h 13929353"/>
              <a:gd name="connsiteX3878" fmla="*/ 5673139 w 11423591"/>
              <a:gd name="connsiteY3878" fmla="*/ 526407 h 13929353"/>
              <a:gd name="connsiteX3879" fmla="*/ 5664669 w 11423591"/>
              <a:gd name="connsiteY3879" fmla="*/ 516479 h 13929353"/>
              <a:gd name="connsiteX3880" fmla="*/ 5673139 w 11423591"/>
              <a:gd name="connsiteY3880" fmla="*/ 526407 h 13929353"/>
              <a:gd name="connsiteX3881" fmla="*/ 3188593 w 11423591"/>
              <a:gd name="connsiteY3881" fmla="*/ 6150605 h 13929353"/>
              <a:gd name="connsiteX3882" fmla="*/ 3187866 w 11423591"/>
              <a:gd name="connsiteY3882" fmla="*/ 6139320 h 13929353"/>
              <a:gd name="connsiteX3883" fmla="*/ 3178328 w 11423591"/>
              <a:gd name="connsiteY3883" fmla="*/ 6147975 h 13929353"/>
              <a:gd name="connsiteX3884" fmla="*/ 3188593 w 11423591"/>
              <a:gd name="connsiteY3884" fmla="*/ 6150605 h 13929353"/>
              <a:gd name="connsiteX3885" fmla="*/ 5298949 w 11423591"/>
              <a:gd name="connsiteY3885" fmla="*/ 1385142 h 13929353"/>
              <a:gd name="connsiteX3886" fmla="*/ 5287236 w 11423591"/>
              <a:gd name="connsiteY3886" fmla="*/ 1368545 h 13929353"/>
              <a:gd name="connsiteX3887" fmla="*/ 5298949 w 11423591"/>
              <a:gd name="connsiteY3887" fmla="*/ 1385142 h 13929353"/>
              <a:gd name="connsiteX3888" fmla="*/ 3181345 w 11423591"/>
              <a:gd name="connsiteY3888" fmla="*/ 6178862 h 13929353"/>
              <a:gd name="connsiteX3889" fmla="*/ 3166130 w 11423591"/>
              <a:gd name="connsiteY3889" fmla="*/ 6178813 h 13929353"/>
              <a:gd name="connsiteX3890" fmla="*/ 3181345 w 11423591"/>
              <a:gd name="connsiteY3890" fmla="*/ 6178862 h 13929353"/>
              <a:gd name="connsiteX3891" fmla="*/ 3227911 w 11423591"/>
              <a:gd name="connsiteY3891" fmla="*/ 6074549 h 13929353"/>
              <a:gd name="connsiteX3892" fmla="*/ 3217707 w 11423591"/>
              <a:gd name="connsiteY3892" fmla="*/ 6056694 h 13929353"/>
              <a:gd name="connsiteX3893" fmla="*/ 3227911 w 11423591"/>
              <a:gd name="connsiteY3893" fmla="*/ 6074549 h 13929353"/>
              <a:gd name="connsiteX3894" fmla="*/ 1410597 w 11423591"/>
              <a:gd name="connsiteY3894" fmla="*/ 10187886 h 13929353"/>
              <a:gd name="connsiteX3895" fmla="*/ 1409124 w 11423591"/>
              <a:gd name="connsiteY3895" fmla="*/ 10182886 h 13929353"/>
              <a:gd name="connsiteX3896" fmla="*/ 1406856 w 11423591"/>
              <a:gd name="connsiteY3896" fmla="*/ 10175192 h 13929353"/>
              <a:gd name="connsiteX3897" fmla="*/ 1406668 w 11423591"/>
              <a:gd name="connsiteY3897" fmla="*/ 10174552 h 13929353"/>
              <a:gd name="connsiteX3898" fmla="*/ 1406177 w 11423591"/>
              <a:gd name="connsiteY3898" fmla="*/ 10172886 h 13929353"/>
              <a:gd name="connsiteX3899" fmla="*/ 1406856 w 11423591"/>
              <a:gd name="connsiteY3899" fmla="*/ 10175192 h 13929353"/>
              <a:gd name="connsiteX3900" fmla="*/ 1028613 w 11423591"/>
              <a:gd name="connsiteY3900" fmla="*/ 11057747 h 13929353"/>
              <a:gd name="connsiteX3901" fmla="*/ 839658 w 11423591"/>
              <a:gd name="connsiteY3901" fmla="*/ 11237519 h 13929353"/>
              <a:gd name="connsiteX3902" fmla="*/ 668925 w 11423591"/>
              <a:gd name="connsiteY3902" fmla="*/ 11398684 h 13929353"/>
              <a:gd name="connsiteX3903" fmla="*/ 562589 w 11423591"/>
              <a:gd name="connsiteY3903" fmla="*/ 11291240 h 13929353"/>
              <a:gd name="connsiteX3904" fmla="*/ 721787 w 11423591"/>
              <a:gd name="connsiteY3904" fmla="*/ 11133549 h 13929353"/>
              <a:gd name="connsiteX3905" fmla="*/ 962893 w 11423591"/>
              <a:gd name="connsiteY3905" fmla="*/ 10939210 h 13929353"/>
              <a:gd name="connsiteX3906" fmla="*/ 1028613 w 11423591"/>
              <a:gd name="connsiteY3906" fmla="*/ 11057747 h 13929353"/>
              <a:gd name="connsiteX3907" fmla="*/ 5548951 w 11423591"/>
              <a:gd name="connsiteY3907" fmla="*/ 834535 h 13929353"/>
              <a:gd name="connsiteX3908" fmla="*/ 5529945 w 11423591"/>
              <a:gd name="connsiteY3908" fmla="*/ 841872 h 13929353"/>
              <a:gd name="connsiteX3909" fmla="*/ 5548951 w 11423591"/>
              <a:gd name="connsiteY3909" fmla="*/ 834535 h 13929353"/>
              <a:gd name="connsiteX3910" fmla="*/ 4046484 w 11423591"/>
              <a:gd name="connsiteY3910" fmla="*/ 4236398 h 13929353"/>
              <a:gd name="connsiteX3911" fmla="*/ 3920287 w 11423591"/>
              <a:gd name="connsiteY3911" fmla="*/ 4063389 h 13929353"/>
              <a:gd name="connsiteX3912" fmla="*/ 3796204 w 11423591"/>
              <a:gd name="connsiteY3912" fmla="*/ 3886483 h 13929353"/>
              <a:gd name="connsiteX3913" fmla="*/ 3623646 w 11423591"/>
              <a:gd name="connsiteY3913" fmla="*/ 3605254 h 13929353"/>
              <a:gd name="connsiteX3914" fmla="*/ 3557247 w 11423591"/>
              <a:gd name="connsiteY3914" fmla="*/ 3519100 h 13929353"/>
              <a:gd name="connsiteX3915" fmla="*/ 3560038 w 11423591"/>
              <a:gd name="connsiteY3915" fmla="*/ 3545489 h 13929353"/>
              <a:gd name="connsiteX3916" fmla="*/ 3541007 w 11423591"/>
              <a:gd name="connsiteY3916" fmla="*/ 3551006 h 13929353"/>
              <a:gd name="connsiteX3917" fmla="*/ 3544146 w 11423591"/>
              <a:gd name="connsiteY3917" fmla="*/ 3580694 h 13929353"/>
              <a:gd name="connsiteX3918" fmla="*/ 3573331 w 11423591"/>
              <a:gd name="connsiteY3918" fmla="*/ 3604297 h 13929353"/>
              <a:gd name="connsiteX3919" fmla="*/ 3546239 w 11423591"/>
              <a:gd name="connsiteY3919" fmla="*/ 3600485 h 13929353"/>
              <a:gd name="connsiteX3920" fmla="*/ 3578374 w 11423591"/>
              <a:gd name="connsiteY3920" fmla="*/ 3620441 h 13929353"/>
              <a:gd name="connsiteX3921" fmla="*/ 3555884 w 11423591"/>
              <a:gd name="connsiteY3921" fmla="*/ 3656343 h 13929353"/>
              <a:gd name="connsiteX3922" fmla="*/ 3591099 w 11423591"/>
              <a:gd name="connsiteY3922" fmla="*/ 3672236 h 13929353"/>
              <a:gd name="connsiteX3923" fmla="*/ 3570893 w 11423591"/>
              <a:gd name="connsiteY3923" fmla="*/ 3668273 h 13929353"/>
              <a:gd name="connsiteX3924" fmla="*/ 3553539 w 11423591"/>
              <a:gd name="connsiteY3924" fmla="*/ 3693453 h 13929353"/>
              <a:gd name="connsiteX3925" fmla="*/ 3564391 w 11423591"/>
              <a:gd name="connsiteY3925" fmla="*/ 3729171 h 13929353"/>
              <a:gd name="connsiteX3926" fmla="*/ 3559536 w 11423591"/>
              <a:gd name="connsiteY3926" fmla="*/ 3746361 h 13929353"/>
              <a:gd name="connsiteX3927" fmla="*/ 3574097 w 11423591"/>
              <a:gd name="connsiteY3927" fmla="*/ 3787782 h 13929353"/>
              <a:gd name="connsiteX3928" fmla="*/ 3566231 w 11423591"/>
              <a:gd name="connsiteY3928" fmla="*/ 3805865 h 13929353"/>
              <a:gd name="connsiteX3929" fmla="*/ 3592405 w 11423591"/>
              <a:gd name="connsiteY3929" fmla="*/ 3799364 h 13929353"/>
              <a:gd name="connsiteX3930" fmla="*/ 3586063 w 11423591"/>
              <a:gd name="connsiteY3930" fmla="*/ 3830225 h 13929353"/>
              <a:gd name="connsiteX3931" fmla="*/ 3570926 w 11423591"/>
              <a:gd name="connsiteY3931" fmla="*/ 3818712 h 13929353"/>
              <a:gd name="connsiteX3932" fmla="*/ 3575148 w 11423591"/>
              <a:gd name="connsiteY3932" fmla="*/ 3884743 h 13929353"/>
              <a:gd name="connsiteX3933" fmla="*/ 3604841 w 11423591"/>
              <a:gd name="connsiteY3933" fmla="*/ 3881610 h 13929353"/>
              <a:gd name="connsiteX3934" fmla="*/ 3601101 w 11423591"/>
              <a:gd name="connsiteY3934" fmla="*/ 3905523 h 13929353"/>
              <a:gd name="connsiteX3935" fmla="*/ 3577655 w 11423591"/>
              <a:gd name="connsiteY3935" fmla="*/ 3904669 h 13929353"/>
              <a:gd name="connsiteX3936" fmla="*/ 3591647 w 11423591"/>
              <a:gd name="connsiteY3936" fmla="*/ 3970071 h 13929353"/>
              <a:gd name="connsiteX3937" fmla="*/ 3606748 w 11423591"/>
              <a:gd name="connsiteY3937" fmla="*/ 3955135 h 13929353"/>
              <a:gd name="connsiteX3938" fmla="*/ 3616485 w 11423591"/>
              <a:gd name="connsiteY3938" fmla="*/ 3984128 h 13929353"/>
              <a:gd name="connsiteX3939" fmla="*/ 3611920 w 11423591"/>
              <a:gd name="connsiteY3939" fmla="*/ 3970865 h 13929353"/>
              <a:gd name="connsiteX3940" fmla="*/ 3579497 w 11423591"/>
              <a:gd name="connsiteY3940" fmla="*/ 3981360 h 13929353"/>
              <a:gd name="connsiteX3941" fmla="*/ 3592252 w 11423591"/>
              <a:gd name="connsiteY3941" fmla="*/ 4003535 h 13929353"/>
              <a:gd name="connsiteX3942" fmla="*/ 3594183 w 11423591"/>
              <a:gd name="connsiteY3942" fmla="*/ 4053369 h 13929353"/>
              <a:gd name="connsiteX3943" fmla="*/ 3602337 w 11423591"/>
              <a:gd name="connsiteY3943" fmla="*/ 4035829 h 13929353"/>
              <a:gd name="connsiteX3944" fmla="*/ 3625911 w 11423591"/>
              <a:gd name="connsiteY3944" fmla="*/ 4036269 h 13929353"/>
              <a:gd name="connsiteX3945" fmla="*/ 3605893 w 11423591"/>
              <a:gd name="connsiteY3945" fmla="*/ 4065644 h 13929353"/>
              <a:gd name="connsiteX3946" fmla="*/ 3588981 w 11423591"/>
              <a:gd name="connsiteY3946" fmla="*/ 4067256 h 13929353"/>
              <a:gd name="connsiteX3947" fmla="*/ 3597046 w 11423591"/>
              <a:gd name="connsiteY3947" fmla="*/ 4163650 h 13929353"/>
              <a:gd name="connsiteX3948" fmla="*/ 3615764 w 11423591"/>
              <a:gd name="connsiteY3948" fmla="*/ 4181283 h 13929353"/>
              <a:gd name="connsiteX3949" fmla="*/ 3606149 w 11423591"/>
              <a:gd name="connsiteY3949" fmla="*/ 4185839 h 13929353"/>
              <a:gd name="connsiteX3950" fmla="*/ 3596764 w 11423591"/>
              <a:gd name="connsiteY3950" fmla="*/ 4190283 h 13929353"/>
              <a:gd name="connsiteX3951" fmla="*/ 3596537 w 11423591"/>
              <a:gd name="connsiteY3951" fmla="*/ 4190388 h 13929353"/>
              <a:gd name="connsiteX3952" fmla="*/ 3597839 w 11423591"/>
              <a:gd name="connsiteY3952" fmla="*/ 4230452 h 13929353"/>
              <a:gd name="connsiteX3953" fmla="*/ 3601355 w 11423591"/>
              <a:gd name="connsiteY3953" fmla="*/ 4230642 h 13929353"/>
              <a:gd name="connsiteX3954" fmla="*/ 3610618 w 11423591"/>
              <a:gd name="connsiteY3954" fmla="*/ 4231149 h 13929353"/>
              <a:gd name="connsiteX3955" fmla="*/ 3620995 w 11423591"/>
              <a:gd name="connsiteY3955" fmla="*/ 4230768 h 13929353"/>
              <a:gd name="connsiteX3956" fmla="*/ 3626107 w 11423591"/>
              <a:gd name="connsiteY3956" fmla="*/ 4243740 h 13929353"/>
              <a:gd name="connsiteX3957" fmla="*/ 3612617 w 11423591"/>
              <a:gd name="connsiteY3957" fmla="*/ 4245157 h 13929353"/>
              <a:gd name="connsiteX3958" fmla="*/ 3603528 w 11423591"/>
              <a:gd name="connsiteY3958" fmla="*/ 4249744 h 13929353"/>
              <a:gd name="connsiteX3959" fmla="*/ 3603232 w 11423591"/>
              <a:gd name="connsiteY3959" fmla="*/ 4249893 h 13929353"/>
              <a:gd name="connsiteX3960" fmla="*/ 3607266 w 11423591"/>
              <a:gd name="connsiteY3960" fmla="*/ 4282590 h 13929353"/>
              <a:gd name="connsiteX3961" fmla="*/ 3633243 w 11423591"/>
              <a:gd name="connsiteY3961" fmla="*/ 4279676 h 13929353"/>
              <a:gd name="connsiteX3962" fmla="*/ 3638354 w 11423591"/>
              <a:gd name="connsiteY3962" fmla="*/ 4292650 h 13929353"/>
              <a:gd name="connsiteX3963" fmla="*/ 3612308 w 11423591"/>
              <a:gd name="connsiteY3963" fmla="*/ 4298737 h 13929353"/>
              <a:gd name="connsiteX3964" fmla="*/ 3614273 w 11423591"/>
              <a:gd name="connsiteY3964" fmla="*/ 4318944 h 13929353"/>
              <a:gd name="connsiteX3965" fmla="*/ 4046484 w 11423591"/>
              <a:gd name="connsiteY3965" fmla="*/ 4236398 h 13929353"/>
              <a:gd name="connsiteX3966" fmla="*/ 5482501 w 11423591"/>
              <a:gd name="connsiteY3966" fmla="*/ 999351 h 13929353"/>
              <a:gd name="connsiteX3967" fmla="*/ 5478212 w 11423591"/>
              <a:gd name="connsiteY3967" fmla="*/ 958956 h 13929353"/>
              <a:gd name="connsiteX3968" fmla="*/ 5482501 w 11423591"/>
              <a:gd name="connsiteY3968" fmla="*/ 999351 h 13929353"/>
              <a:gd name="connsiteX3969" fmla="*/ 5535645 w 11423591"/>
              <a:gd name="connsiteY3969" fmla="*/ 885904 h 13929353"/>
              <a:gd name="connsiteX3970" fmla="*/ 5529510 w 11423591"/>
              <a:gd name="connsiteY3970" fmla="*/ 864111 h 13929353"/>
              <a:gd name="connsiteX3971" fmla="*/ 5535645 w 11423591"/>
              <a:gd name="connsiteY3971" fmla="*/ 885904 h 13929353"/>
              <a:gd name="connsiteX3972" fmla="*/ 5697217 w 11423591"/>
              <a:gd name="connsiteY3972" fmla="*/ 536570 h 13929353"/>
              <a:gd name="connsiteX3973" fmla="*/ 5676388 w 11423591"/>
              <a:gd name="connsiteY3973" fmla="*/ 516898 h 13929353"/>
              <a:gd name="connsiteX3974" fmla="*/ 5697217 w 11423591"/>
              <a:gd name="connsiteY3974" fmla="*/ 536570 h 13929353"/>
              <a:gd name="connsiteX3975" fmla="*/ 4957681 w 11423591"/>
              <a:gd name="connsiteY3975" fmla="*/ 2218676 h 13929353"/>
              <a:gd name="connsiteX3976" fmla="*/ 4935344 w 11423591"/>
              <a:gd name="connsiteY3976" fmla="*/ 2209766 h 13929353"/>
              <a:gd name="connsiteX3977" fmla="*/ 4957681 w 11423591"/>
              <a:gd name="connsiteY3977" fmla="*/ 2218676 h 13929353"/>
              <a:gd name="connsiteX3978" fmla="*/ 3216035 w 11423591"/>
              <a:gd name="connsiteY3978" fmla="*/ 6161776 h 13929353"/>
              <a:gd name="connsiteX3979" fmla="*/ 3225481 w 11423591"/>
              <a:gd name="connsiteY3979" fmla="*/ 6126386 h 13929353"/>
              <a:gd name="connsiteX3980" fmla="*/ 3190406 w 11423591"/>
              <a:gd name="connsiteY3980" fmla="*/ 5974084 h 13929353"/>
              <a:gd name="connsiteX3981" fmla="*/ 3176379 w 11423591"/>
              <a:gd name="connsiteY3981" fmla="*/ 5970270 h 13929353"/>
              <a:gd name="connsiteX3982" fmla="*/ 3127880 w 11423591"/>
              <a:gd name="connsiteY3982" fmla="*/ 5855890 h 13929353"/>
              <a:gd name="connsiteX3983" fmla="*/ 3160329 w 11423591"/>
              <a:gd name="connsiteY3983" fmla="*/ 5973188 h 13929353"/>
              <a:gd name="connsiteX3984" fmla="*/ 3147252 w 11423591"/>
              <a:gd name="connsiteY3984" fmla="*/ 5981233 h 13929353"/>
              <a:gd name="connsiteX3985" fmla="*/ 3129051 w 11423591"/>
              <a:gd name="connsiteY3985" fmla="*/ 5893111 h 13929353"/>
              <a:gd name="connsiteX3986" fmla="*/ 3093536 w 11423591"/>
              <a:gd name="connsiteY3986" fmla="*/ 5843098 h 13929353"/>
              <a:gd name="connsiteX3987" fmla="*/ 3134565 w 11423591"/>
              <a:gd name="connsiteY3987" fmla="*/ 5985161 h 13929353"/>
              <a:gd name="connsiteX3988" fmla="*/ 3123633 w 11423591"/>
              <a:gd name="connsiteY3988" fmla="*/ 5956021 h 13929353"/>
              <a:gd name="connsiteX3989" fmla="*/ 3119810 w 11423591"/>
              <a:gd name="connsiteY3989" fmla="*/ 5970062 h 13929353"/>
              <a:gd name="connsiteX3990" fmla="*/ 3076299 w 11423591"/>
              <a:gd name="connsiteY3990" fmla="*/ 5849782 h 13929353"/>
              <a:gd name="connsiteX3991" fmla="*/ 3087974 w 11423591"/>
              <a:gd name="connsiteY3991" fmla="*/ 5849221 h 13929353"/>
              <a:gd name="connsiteX3992" fmla="*/ 3063283 w 11423591"/>
              <a:gd name="connsiteY3992" fmla="*/ 5842601 h 13929353"/>
              <a:gd name="connsiteX3993" fmla="*/ 3129023 w 11423591"/>
              <a:gd name="connsiteY3993" fmla="*/ 6078524 h 13929353"/>
              <a:gd name="connsiteX3994" fmla="*/ 3116337 w 11423591"/>
              <a:gd name="connsiteY3994" fmla="*/ 6082452 h 13929353"/>
              <a:gd name="connsiteX3995" fmla="*/ 3071899 w 11423591"/>
              <a:gd name="connsiteY3995" fmla="*/ 5938406 h 13929353"/>
              <a:gd name="connsiteX3996" fmla="*/ 3069179 w 11423591"/>
              <a:gd name="connsiteY3996" fmla="*/ 5975814 h 13929353"/>
              <a:gd name="connsiteX3997" fmla="*/ 3080854 w 11423591"/>
              <a:gd name="connsiteY3997" fmla="*/ 5975253 h 13929353"/>
              <a:gd name="connsiteX3998" fmla="*/ 3097873 w 11423591"/>
              <a:gd name="connsiteY3998" fmla="*/ 6096221 h 13929353"/>
              <a:gd name="connsiteX3999" fmla="*/ 3114856 w 11423591"/>
              <a:gd name="connsiteY3999" fmla="*/ 6146148 h 13929353"/>
              <a:gd name="connsiteX4000" fmla="*/ 3119293 w 11423591"/>
              <a:gd name="connsiteY4000" fmla="*/ 6128564 h 13929353"/>
              <a:gd name="connsiteX4001" fmla="*/ 3127206 w 11423591"/>
              <a:gd name="connsiteY4001" fmla="*/ 6126818 h 13929353"/>
              <a:gd name="connsiteX4002" fmla="*/ 3141172 w 11423591"/>
              <a:gd name="connsiteY4002" fmla="*/ 6145858 h 13929353"/>
              <a:gd name="connsiteX4003" fmla="*/ 3137870 w 11423591"/>
              <a:gd name="connsiteY4003" fmla="*/ 6129623 h 13929353"/>
              <a:gd name="connsiteX4004" fmla="*/ 3162010 w 11423591"/>
              <a:gd name="connsiteY4004" fmla="*/ 6124559 h 13929353"/>
              <a:gd name="connsiteX4005" fmla="*/ 3160157 w 11423591"/>
              <a:gd name="connsiteY4005" fmla="*/ 6101813 h 13929353"/>
              <a:gd name="connsiteX4006" fmla="*/ 3180474 w 11423591"/>
              <a:gd name="connsiteY4006" fmla="*/ 6110790 h 13929353"/>
              <a:gd name="connsiteX4007" fmla="*/ 3186381 w 11423591"/>
              <a:gd name="connsiteY4007" fmla="*/ 6074790 h 13929353"/>
              <a:gd name="connsiteX4008" fmla="*/ 3197519 w 11423591"/>
              <a:gd name="connsiteY4008" fmla="*/ 6145492 h 13929353"/>
              <a:gd name="connsiteX4009" fmla="*/ 3216035 w 11423591"/>
              <a:gd name="connsiteY4009" fmla="*/ 6161776 h 13929353"/>
              <a:gd name="connsiteX4010" fmla="*/ 1209988 w 11423591"/>
              <a:gd name="connsiteY4010" fmla="*/ 10705547 h 13929353"/>
              <a:gd name="connsiteX4011" fmla="*/ 1175508 w 11423591"/>
              <a:gd name="connsiteY4011" fmla="*/ 10641252 h 13929353"/>
              <a:gd name="connsiteX4012" fmla="*/ 1209988 w 11423591"/>
              <a:gd name="connsiteY4012" fmla="*/ 10705547 h 13929353"/>
              <a:gd name="connsiteX4013" fmla="*/ 5323612 w 11423591"/>
              <a:gd name="connsiteY4013" fmla="*/ 1399370 h 13929353"/>
              <a:gd name="connsiteX4014" fmla="*/ 5314558 w 11423591"/>
              <a:gd name="connsiteY4014" fmla="*/ 1385376 h 13929353"/>
              <a:gd name="connsiteX4015" fmla="*/ 5323612 w 11423591"/>
              <a:gd name="connsiteY4015" fmla="*/ 1399370 h 13929353"/>
              <a:gd name="connsiteX4016" fmla="*/ 5518546 w 11423591"/>
              <a:gd name="connsiteY4016" fmla="*/ 961042 h 13929353"/>
              <a:gd name="connsiteX4017" fmla="*/ 5512110 w 11423591"/>
              <a:gd name="connsiteY4017" fmla="*/ 910324 h 13929353"/>
              <a:gd name="connsiteX4018" fmla="*/ 5518546 w 11423591"/>
              <a:gd name="connsiteY4018" fmla="*/ 961042 h 13929353"/>
              <a:gd name="connsiteX4019" fmla="*/ 5535006 w 11423591"/>
              <a:gd name="connsiteY4019" fmla="*/ 923788 h 13929353"/>
              <a:gd name="connsiteX4020" fmla="*/ 5527303 w 11423591"/>
              <a:gd name="connsiteY4020" fmla="*/ 897953 h 13929353"/>
              <a:gd name="connsiteX4021" fmla="*/ 5535006 w 11423591"/>
              <a:gd name="connsiteY4021" fmla="*/ 923788 h 13929353"/>
              <a:gd name="connsiteX4022" fmla="*/ 5563224 w 11423591"/>
              <a:gd name="connsiteY4022" fmla="*/ 859924 h 13929353"/>
              <a:gd name="connsiteX4023" fmla="*/ 5554457 w 11423591"/>
              <a:gd name="connsiteY4023" fmla="*/ 843328 h 13929353"/>
              <a:gd name="connsiteX4024" fmla="*/ 5563224 w 11423591"/>
              <a:gd name="connsiteY4024" fmla="*/ 859924 h 13929353"/>
              <a:gd name="connsiteX4025" fmla="*/ 4065268 w 11423591"/>
              <a:gd name="connsiteY4025" fmla="*/ 4250865 h 13929353"/>
              <a:gd name="connsiteX4026" fmla="*/ 3714334 w 11423591"/>
              <a:gd name="connsiteY4026" fmla="*/ 4313844 h 13929353"/>
              <a:gd name="connsiteX4027" fmla="*/ 3613610 w 11423591"/>
              <a:gd name="connsiteY4027" fmla="*/ 4338798 h 13929353"/>
              <a:gd name="connsiteX4028" fmla="*/ 3566944 w 11423591"/>
              <a:gd name="connsiteY4028" fmla="*/ 4340790 h 13929353"/>
              <a:gd name="connsiteX4029" fmla="*/ 3552697 w 11423591"/>
              <a:gd name="connsiteY4029" fmla="*/ 4245219 h 13929353"/>
              <a:gd name="connsiteX4030" fmla="*/ 3546822 w 11423591"/>
              <a:gd name="connsiteY4030" fmla="*/ 4135831 h 13929353"/>
              <a:gd name="connsiteX4031" fmla="*/ 3548377 w 11423591"/>
              <a:gd name="connsiteY4031" fmla="*/ 4118989 h 13929353"/>
              <a:gd name="connsiteX4032" fmla="*/ 3524261 w 11423591"/>
              <a:gd name="connsiteY4032" fmla="*/ 3907773 h 13929353"/>
              <a:gd name="connsiteX4033" fmla="*/ 3513915 w 11423591"/>
              <a:gd name="connsiteY4033" fmla="*/ 3758250 h 13929353"/>
              <a:gd name="connsiteX4034" fmla="*/ 3494428 w 11423591"/>
              <a:gd name="connsiteY4034" fmla="*/ 3439066 h 13929353"/>
              <a:gd name="connsiteX4035" fmla="*/ 3617649 w 11423591"/>
              <a:gd name="connsiteY4035" fmla="*/ 3552347 h 13929353"/>
              <a:gd name="connsiteX4036" fmla="*/ 3805148 w 11423591"/>
              <a:gd name="connsiteY4036" fmla="*/ 3848676 h 13929353"/>
              <a:gd name="connsiteX4037" fmla="*/ 4074563 w 11423591"/>
              <a:gd name="connsiteY4037" fmla="*/ 4216352 h 13929353"/>
              <a:gd name="connsiteX4038" fmla="*/ 4065268 w 11423591"/>
              <a:gd name="connsiteY4038" fmla="*/ 4250865 h 13929353"/>
              <a:gd name="connsiteX4039" fmla="*/ 3281700 w 11423591"/>
              <a:gd name="connsiteY4039" fmla="*/ 6028245 h 13929353"/>
              <a:gd name="connsiteX4040" fmla="*/ 3241729 w 11423591"/>
              <a:gd name="connsiteY4040" fmla="*/ 5908576 h 13929353"/>
              <a:gd name="connsiteX4041" fmla="*/ 3271382 w 11423591"/>
              <a:gd name="connsiteY4041" fmla="*/ 5995562 h 13929353"/>
              <a:gd name="connsiteX4042" fmla="*/ 3281700 w 11423591"/>
              <a:gd name="connsiteY4042" fmla="*/ 6028245 h 13929353"/>
              <a:gd name="connsiteX4043" fmla="*/ 4717817 w 11423591"/>
              <a:gd name="connsiteY4043" fmla="*/ 2781873 h 13929353"/>
              <a:gd name="connsiteX4044" fmla="*/ 4580636 w 11423591"/>
              <a:gd name="connsiteY4044" fmla="*/ 2574609 h 13929353"/>
              <a:gd name="connsiteX4045" fmla="*/ 4199985 w 11423591"/>
              <a:gd name="connsiteY4045" fmla="*/ 2537113 h 13929353"/>
              <a:gd name="connsiteX4046" fmla="*/ 4170669 w 11423591"/>
              <a:gd name="connsiteY4046" fmla="*/ 2547644 h 13929353"/>
              <a:gd name="connsiteX4047" fmla="*/ 4458145 w 11423591"/>
              <a:gd name="connsiteY4047" fmla="*/ 2599766 h 13929353"/>
              <a:gd name="connsiteX4048" fmla="*/ 4567065 w 11423591"/>
              <a:gd name="connsiteY4048" fmla="*/ 2682870 h 13929353"/>
              <a:gd name="connsiteX4049" fmla="*/ 4608070 w 11423591"/>
              <a:gd name="connsiteY4049" fmla="*/ 2734860 h 13929353"/>
              <a:gd name="connsiteX4050" fmla="*/ 4714462 w 11423591"/>
              <a:gd name="connsiteY4050" fmla="*/ 2788218 h 13929353"/>
              <a:gd name="connsiteX4051" fmla="*/ 4717817 w 11423591"/>
              <a:gd name="connsiteY4051" fmla="*/ 2781873 h 13929353"/>
              <a:gd name="connsiteX4052" fmla="*/ 3241247 w 11423591"/>
              <a:gd name="connsiteY4052" fmla="*/ 6138119 h 13929353"/>
              <a:gd name="connsiteX4053" fmla="*/ 3229190 w 11423591"/>
              <a:gd name="connsiteY4053" fmla="*/ 6097518 h 13929353"/>
              <a:gd name="connsiteX4054" fmla="*/ 3241247 w 11423591"/>
              <a:gd name="connsiteY4054" fmla="*/ 6138119 h 13929353"/>
              <a:gd name="connsiteX4055" fmla="*/ 1440778 w 11423591"/>
              <a:gd name="connsiteY4055" fmla="*/ 10215495 h 13929353"/>
              <a:gd name="connsiteX4056" fmla="*/ 1430678 w 11423591"/>
              <a:gd name="connsiteY4056" fmla="*/ 10208178 h 13929353"/>
              <a:gd name="connsiteX4057" fmla="*/ 1440778 w 11423591"/>
              <a:gd name="connsiteY4057" fmla="*/ 10215495 h 13929353"/>
              <a:gd name="connsiteX4058" fmla="*/ 3280167 w 11423591"/>
              <a:gd name="connsiteY4058" fmla="*/ 6061888 h 13929353"/>
              <a:gd name="connsiteX4059" fmla="*/ 3272315 w 11423591"/>
              <a:gd name="connsiteY4059" fmla="*/ 6048409 h 13929353"/>
              <a:gd name="connsiteX4060" fmla="*/ 3280167 w 11423591"/>
              <a:gd name="connsiteY4060" fmla="*/ 6061888 h 13929353"/>
              <a:gd name="connsiteX4061" fmla="*/ 5533130 w 11423591"/>
              <a:gd name="connsiteY4061" fmla="*/ 964473 h 13929353"/>
              <a:gd name="connsiteX4062" fmla="*/ 5527798 w 11423591"/>
              <a:gd name="connsiteY4062" fmla="*/ 962117 h 13929353"/>
              <a:gd name="connsiteX4063" fmla="*/ 5525570 w 11423591"/>
              <a:gd name="connsiteY4063" fmla="*/ 967159 h 13929353"/>
              <a:gd name="connsiteX4064" fmla="*/ 5530902 w 11423591"/>
              <a:gd name="connsiteY4064" fmla="*/ 969514 h 13929353"/>
              <a:gd name="connsiteX4065" fmla="*/ 5549803 w 11423591"/>
              <a:gd name="connsiteY4065" fmla="*/ 931707 h 13929353"/>
              <a:gd name="connsiteX4066" fmla="*/ 5542669 w 11423591"/>
              <a:gd name="connsiteY4066" fmla="*/ 892021 h 13929353"/>
              <a:gd name="connsiteX4067" fmla="*/ 5543773 w 11423591"/>
              <a:gd name="connsiteY4067" fmla="*/ 940384 h 13929353"/>
              <a:gd name="connsiteX4068" fmla="*/ 5549803 w 11423591"/>
              <a:gd name="connsiteY4068" fmla="*/ 931707 h 13929353"/>
              <a:gd name="connsiteX4069" fmla="*/ 5490977 w 11423591"/>
              <a:gd name="connsiteY4069" fmla="*/ 1066706 h 13929353"/>
              <a:gd name="connsiteX4070" fmla="*/ 5487194 w 11423591"/>
              <a:gd name="connsiteY4070" fmla="*/ 1039591 h 13929353"/>
              <a:gd name="connsiteX4071" fmla="*/ 5490977 w 11423591"/>
              <a:gd name="connsiteY4071" fmla="*/ 1066706 h 13929353"/>
              <a:gd name="connsiteX4072" fmla="*/ 3259098 w 11423591"/>
              <a:gd name="connsiteY4072" fmla="*/ 6127893 h 13929353"/>
              <a:gd name="connsiteX4073" fmla="*/ 3244199 w 11423591"/>
              <a:gd name="connsiteY4073" fmla="*/ 6056006 h 13929353"/>
              <a:gd name="connsiteX4074" fmla="*/ 3262111 w 11423591"/>
              <a:gd name="connsiteY4074" fmla="*/ 6030553 h 13929353"/>
              <a:gd name="connsiteX4075" fmla="*/ 3209583 w 11423591"/>
              <a:gd name="connsiteY4075" fmla="*/ 5888653 h 13929353"/>
              <a:gd name="connsiteX4076" fmla="*/ 3238777 w 11423591"/>
              <a:gd name="connsiteY4076" fmla="*/ 5990689 h 13929353"/>
              <a:gd name="connsiteX4077" fmla="*/ 3224466 w 11423591"/>
              <a:gd name="connsiteY4077" fmla="*/ 6001527 h 13929353"/>
              <a:gd name="connsiteX4078" fmla="*/ 3259098 w 11423591"/>
              <a:gd name="connsiteY4078" fmla="*/ 6127893 h 13929353"/>
              <a:gd name="connsiteX4079" fmla="*/ 1420227 w 11423591"/>
              <a:gd name="connsiteY4079" fmla="*/ 10291105 h 13929353"/>
              <a:gd name="connsiteX4080" fmla="*/ 1413577 w 11423591"/>
              <a:gd name="connsiteY4080" fmla="*/ 10266281 h 13929353"/>
              <a:gd name="connsiteX4081" fmla="*/ 1420227 w 11423591"/>
              <a:gd name="connsiteY4081" fmla="*/ 10291105 h 13929353"/>
              <a:gd name="connsiteX4082" fmla="*/ 5517472 w 11423591"/>
              <a:gd name="connsiteY4082" fmla="*/ 1021164 h 13929353"/>
              <a:gd name="connsiteX4083" fmla="*/ 5514318 w 11423591"/>
              <a:gd name="connsiteY4083" fmla="*/ 1007049 h 13929353"/>
              <a:gd name="connsiteX4084" fmla="*/ 5513060 w 11423591"/>
              <a:gd name="connsiteY4084" fmla="*/ 981049 h 13929353"/>
              <a:gd name="connsiteX4085" fmla="*/ 5490619 w 11423591"/>
              <a:gd name="connsiteY4085" fmla="*/ 974147 h 13929353"/>
              <a:gd name="connsiteX4086" fmla="*/ 5491442 w 11423591"/>
              <a:gd name="connsiteY4086" fmla="*/ 1022385 h 13929353"/>
              <a:gd name="connsiteX4087" fmla="*/ 5502570 w 11423591"/>
              <a:gd name="connsiteY4087" fmla="*/ 982775 h 13929353"/>
              <a:gd name="connsiteX4088" fmla="*/ 5500848 w 11423591"/>
              <a:gd name="connsiteY4088" fmla="*/ 1001097 h 13929353"/>
              <a:gd name="connsiteX4089" fmla="*/ 5508812 w 11423591"/>
              <a:gd name="connsiteY4089" fmla="*/ 998255 h 13929353"/>
              <a:gd name="connsiteX4090" fmla="*/ 5505521 w 11423591"/>
              <a:gd name="connsiteY4090" fmla="*/ 1012536 h 13929353"/>
              <a:gd name="connsiteX4091" fmla="*/ 5517472 w 11423591"/>
              <a:gd name="connsiteY4091" fmla="*/ 1021164 h 13929353"/>
              <a:gd name="connsiteX4092" fmla="*/ 5345662 w 11423591"/>
              <a:gd name="connsiteY4092" fmla="*/ 1411968 h 13929353"/>
              <a:gd name="connsiteX4093" fmla="*/ 5337592 w 11423591"/>
              <a:gd name="connsiteY4093" fmla="*/ 1402216 h 13929353"/>
              <a:gd name="connsiteX4094" fmla="*/ 5345662 w 11423591"/>
              <a:gd name="connsiteY4094" fmla="*/ 1411968 h 13929353"/>
              <a:gd name="connsiteX4095" fmla="*/ 1440511 w 11423591"/>
              <a:gd name="connsiteY4095" fmla="*/ 10250585 h 13929353"/>
              <a:gd name="connsiteX4096" fmla="*/ 1431937 w 11423591"/>
              <a:gd name="connsiteY4096" fmla="*/ 10234427 h 13929353"/>
              <a:gd name="connsiteX4097" fmla="*/ 1440511 w 11423591"/>
              <a:gd name="connsiteY4097" fmla="*/ 10250585 h 13929353"/>
              <a:gd name="connsiteX4098" fmla="*/ 5148638 w 11423591"/>
              <a:gd name="connsiteY4098" fmla="*/ 1879405 h 13929353"/>
              <a:gd name="connsiteX4099" fmla="*/ 5066359 w 11423591"/>
              <a:gd name="connsiteY4099" fmla="*/ 1936725 h 13929353"/>
              <a:gd name="connsiteX4100" fmla="*/ 5055084 w 11423591"/>
              <a:gd name="connsiteY4100" fmla="*/ 1909037 h 13929353"/>
              <a:gd name="connsiteX4101" fmla="*/ 4986079 w 11423591"/>
              <a:gd name="connsiteY4101" fmla="*/ 1945088 h 13929353"/>
              <a:gd name="connsiteX4102" fmla="*/ 4916940 w 11423591"/>
              <a:gd name="connsiteY4102" fmla="*/ 1961674 h 13929353"/>
              <a:gd name="connsiteX4103" fmla="*/ 4652661 w 11423591"/>
              <a:gd name="connsiteY4103" fmla="*/ 1922366 h 13929353"/>
              <a:gd name="connsiteX4104" fmla="*/ 4637969 w 11423591"/>
              <a:gd name="connsiteY4104" fmla="*/ 1912032 h 13929353"/>
              <a:gd name="connsiteX4105" fmla="*/ 4482432 w 11423591"/>
              <a:gd name="connsiteY4105" fmla="*/ 1680213 h 13929353"/>
              <a:gd name="connsiteX4106" fmla="*/ 4523234 w 11423591"/>
              <a:gd name="connsiteY4106" fmla="*/ 1466390 h 13929353"/>
              <a:gd name="connsiteX4107" fmla="*/ 4359326 w 11423591"/>
              <a:gd name="connsiteY4107" fmla="*/ 1589107 h 13929353"/>
              <a:gd name="connsiteX4108" fmla="*/ 4265439 w 11423591"/>
              <a:gd name="connsiteY4108" fmla="*/ 1691598 h 13929353"/>
              <a:gd name="connsiteX4109" fmla="*/ 4265121 w 11423591"/>
              <a:gd name="connsiteY4109" fmla="*/ 1610663 h 13929353"/>
              <a:gd name="connsiteX4110" fmla="*/ 4275128 w 11423591"/>
              <a:gd name="connsiteY4110" fmla="*/ 1587612 h 13929353"/>
              <a:gd name="connsiteX4111" fmla="*/ 4292198 w 11423591"/>
              <a:gd name="connsiteY4111" fmla="*/ 1475517 h 13929353"/>
              <a:gd name="connsiteX4112" fmla="*/ 4310102 w 11423591"/>
              <a:gd name="connsiteY4112" fmla="*/ 1432967 h 13929353"/>
              <a:gd name="connsiteX4113" fmla="*/ 4384967 w 11423591"/>
              <a:gd name="connsiteY4113" fmla="*/ 1303152 h 13929353"/>
              <a:gd name="connsiteX4114" fmla="*/ 4393994 w 11423591"/>
              <a:gd name="connsiteY4114" fmla="*/ 1272309 h 13929353"/>
              <a:gd name="connsiteX4115" fmla="*/ 4517129 w 11423591"/>
              <a:gd name="connsiteY4115" fmla="*/ 1128404 h 13929353"/>
              <a:gd name="connsiteX4116" fmla="*/ 4519262 w 11423591"/>
              <a:gd name="connsiteY4116" fmla="*/ 1214103 h 13929353"/>
              <a:gd name="connsiteX4117" fmla="*/ 4490321 w 11423591"/>
              <a:gd name="connsiteY4117" fmla="*/ 1417672 h 13929353"/>
              <a:gd name="connsiteX4118" fmla="*/ 4548083 w 11423591"/>
              <a:gd name="connsiteY4118" fmla="*/ 1434538 h 13929353"/>
              <a:gd name="connsiteX4119" fmla="*/ 4598681 w 11423591"/>
              <a:gd name="connsiteY4119" fmla="*/ 1371206 h 13929353"/>
              <a:gd name="connsiteX4120" fmla="*/ 4577843 w 11423591"/>
              <a:gd name="connsiteY4120" fmla="*/ 1339116 h 13929353"/>
              <a:gd name="connsiteX4121" fmla="*/ 4608107 w 11423591"/>
              <a:gd name="connsiteY4121" fmla="*/ 1313525 h 13929353"/>
              <a:gd name="connsiteX4122" fmla="*/ 4653530 w 11423591"/>
              <a:gd name="connsiteY4122" fmla="*/ 1360066 h 13929353"/>
              <a:gd name="connsiteX4123" fmla="*/ 4750981 w 11423591"/>
              <a:gd name="connsiteY4123" fmla="*/ 1293658 h 13929353"/>
              <a:gd name="connsiteX4124" fmla="*/ 4788556 w 11423591"/>
              <a:gd name="connsiteY4124" fmla="*/ 1286511 h 13929353"/>
              <a:gd name="connsiteX4125" fmla="*/ 4978119 w 11423591"/>
              <a:gd name="connsiteY4125" fmla="*/ 1321307 h 13929353"/>
              <a:gd name="connsiteX4126" fmla="*/ 5163859 w 11423591"/>
              <a:gd name="connsiteY4126" fmla="*/ 1681941 h 13929353"/>
              <a:gd name="connsiteX4127" fmla="*/ 5137811 w 11423591"/>
              <a:gd name="connsiteY4127" fmla="*/ 1751692 h 13929353"/>
              <a:gd name="connsiteX4128" fmla="*/ 5078987 w 11423591"/>
              <a:gd name="connsiteY4128" fmla="*/ 1834807 h 13929353"/>
              <a:gd name="connsiteX4129" fmla="*/ 5148638 w 11423591"/>
              <a:gd name="connsiteY4129" fmla="*/ 1879405 h 13929353"/>
              <a:gd name="connsiteX4130" fmla="*/ 4642873 w 11423591"/>
              <a:gd name="connsiteY4130" fmla="*/ 3030345 h 13929353"/>
              <a:gd name="connsiteX4131" fmla="*/ 4643736 w 11423591"/>
              <a:gd name="connsiteY4131" fmla="*/ 2984933 h 13929353"/>
              <a:gd name="connsiteX4132" fmla="*/ 4612535 w 11423591"/>
              <a:gd name="connsiteY4132" fmla="*/ 2937646 h 13929353"/>
              <a:gd name="connsiteX4133" fmla="*/ 4717874 w 11423591"/>
              <a:gd name="connsiteY4133" fmla="*/ 2851498 h 13929353"/>
              <a:gd name="connsiteX4134" fmla="*/ 4548857 w 11423591"/>
              <a:gd name="connsiteY4134" fmla="*/ 2756571 h 13929353"/>
              <a:gd name="connsiteX4135" fmla="*/ 4520005 w 11423591"/>
              <a:gd name="connsiteY4135" fmla="*/ 2775703 h 13929353"/>
              <a:gd name="connsiteX4136" fmla="*/ 4501417 w 11423591"/>
              <a:gd name="connsiteY4136" fmla="*/ 2779488 h 13929353"/>
              <a:gd name="connsiteX4137" fmla="*/ 4421188 w 11423591"/>
              <a:gd name="connsiteY4137" fmla="*/ 2828531 h 13929353"/>
              <a:gd name="connsiteX4138" fmla="*/ 4466137 w 11423591"/>
              <a:gd name="connsiteY4138" fmla="*/ 3005081 h 13929353"/>
              <a:gd name="connsiteX4139" fmla="*/ 4614651 w 11423591"/>
              <a:gd name="connsiteY4139" fmla="*/ 3074013 h 13929353"/>
              <a:gd name="connsiteX4140" fmla="*/ 4642873 w 11423591"/>
              <a:gd name="connsiteY4140" fmla="*/ 3030345 h 13929353"/>
              <a:gd name="connsiteX4141" fmla="*/ 3309294 w 11423591"/>
              <a:gd name="connsiteY4141" fmla="*/ 6050924 h 13929353"/>
              <a:gd name="connsiteX4142" fmla="*/ 3304652 w 11423591"/>
              <a:gd name="connsiteY4142" fmla="*/ 6026947 h 13929353"/>
              <a:gd name="connsiteX4143" fmla="*/ 3295727 w 11423591"/>
              <a:gd name="connsiteY4143" fmla="*/ 6032060 h 13929353"/>
              <a:gd name="connsiteX4144" fmla="*/ 3309294 w 11423591"/>
              <a:gd name="connsiteY4144" fmla="*/ 6050924 h 13929353"/>
              <a:gd name="connsiteX4145" fmla="*/ 1466193 w 11423591"/>
              <a:gd name="connsiteY4145" fmla="*/ 10229103 h 13929353"/>
              <a:gd name="connsiteX4146" fmla="*/ 1454959 w 11423591"/>
              <a:gd name="connsiteY4146" fmla="*/ 10210343 h 13929353"/>
              <a:gd name="connsiteX4147" fmla="*/ 1466193 w 11423591"/>
              <a:gd name="connsiteY4147" fmla="*/ 10229103 h 13929353"/>
              <a:gd name="connsiteX4148" fmla="*/ 3285475 w 11423591"/>
              <a:gd name="connsiteY4148" fmla="*/ 6112377 h 13929353"/>
              <a:gd name="connsiteX4149" fmla="*/ 3272635 w 11423591"/>
              <a:gd name="connsiteY4149" fmla="*/ 6104797 h 13929353"/>
              <a:gd name="connsiteX4150" fmla="*/ 3278288 w 11423591"/>
              <a:gd name="connsiteY4150" fmla="*/ 6125409 h 13929353"/>
              <a:gd name="connsiteX4151" fmla="*/ 3285475 w 11423591"/>
              <a:gd name="connsiteY4151" fmla="*/ 6112377 h 13929353"/>
              <a:gd name="connsiteX4152" fmla="*/ 5505250 w 11423591"/>
              <a:gd name="connsiteY4152" fmla="*/ 1092096 h 13929353"/>
              <a:gd name="connsiteX4153" fmla="*/ 5498175 w 11423591"/>
              <a:gd name="connsiteY4153" fmla="*/ 1079261 h 13929353"/>
              <a:gd name="connsiteX4154" fmla="*/ 5505250 w 11423591"/>
              <a:gd name="connsiteY4154" fmla="*/ 1092096 h 13929353"/>
              <a:gd name="connsiteX4155" fmla="*/ 5552279 w 11423591"/>
              <a:gd name="connsiteY4155" fmla="*/ 985656 h 13929353"/>
              <a:gd name="connsiteX4156" fmla="*/ 5552117 w 11423591"/>
              <a:gd name="connsiteY4156" fmla="*/ 983746 h 13929353"/>
              <a:gd name="connsiteX4157" fmla="*/ 5549734 w 11423591"/>
              <a:gd name="connsiteY4157" fmla="*/ 955739 h 13929353"/>
              <a:gd name="connsiteX4158" fmla="*/ 5545984 w 11423591"/>
              <a:gd name="connsiteY4158" fmla="*/ 970110 h 13929353"/>
              <a:gd name="connsiteX4159" fmla="*/ 5551404 w 11423591"/>
              <a:gd name="connsiteY4159" fmla="*/ 983493 h 13929353"/>
              <a:gd name="connsiteX4160" fmla="*/ 5511696 w 11423591"/>
              <a:gd name="connsiteY4160" fmla="*/ 1091931 h 13929353"/>
              <a:gd name="connsiteX4161" fmla="*/ 5504601 w 11423591"/>
              <a:gd name="connsiteY4161" fmla="*/ 1050295 h 13929353"/>
              <a:gd name="connsiteX4162" fmla="*/ 5511696 w 11423591"/>
              <a:gd name="connsiteY4162" fmla="*/ 1091931 h 13929353"/>
              <a:gd name="connsiteX4163" fmla="*/ 1304798 w 11423591"/>
              <a:gd name="connsiteY4163" fmla="*/ 10623596 h 13929353"/>
              <a:gd name="connsiteX4164" fmla="*/ 1280591 w 11423591"/>
              <a:gd name="connsiteY4164" fmla="*/ 10582416 h 13929353"/>
              <a:gd name="connsiteX4165" fmla="*/ 1304798 w 11423591"/>
              <a:gd name="connsiteY4165" fmla="*/ 10623596 h 13929353"/>
              <a:gd name="connsiteX4166" fmla="*/ 5372178 w 11423591"/>
              <a:gd name="connsiteY4166" fmla="*/ 1424159 h 13929353"/>
              <a:gd name="connsiteX4167" fmla="*/ 5371370 w 11423591"/>
              <a:gd name="connsiteY4167" fmla="*/ 1419520 h 13929353"/>
              <a:gd name="connsiteX4168" fmla="*/ 5366497 w 11423591"/>
              <a:gd name="connsiteY4168" fmla="*/ 1415463 h 13929353"/>
              <a:gd name="connsiteX4169" fmla="*/ 5372178 w 11423591"/>
              <a:gd name="connsiteY4169" fmla="*/ 1424159 h 13929353"/>
              <a:gd name="connsiteX4170" fmla="*/ 3294200 w 11423591"/>
              <a:gd name="connsiteY4170" fmla="*/ 6128328 h 13929353"/>
              <a:gd name="connsiteX4171" fmla="*/ 3248578 w 11423591"/>
              <a:gd name="connsiteY4171" fmla="*/ 6181875 h 13929353"/>
              <a:gd name="connsiteX4172" fmla="*/ 3186538 w 11423591"/>
              <a:gd name="connsiteY4172" fmla="*/ 6214524 h 13929353"/>
              <a:gd name="connsiteX4173" fmla="*/ 3073623 w 11423591"/>
              <a:gd name="connsiteY4173" fmla="*/ 6214683 h 13929353"/>
              <a:gd name="connsiteX4174" fmla="*/ 2868197 w 11423591"/>
              <a:gd name="connsiteY4174" fmla="*/ 6122487 h 13929353"/>
              <a:gd name="connsiteX4175" fmla="*/ 2785246 w 11423591"/>
              <a:gd name="connsiteY4175" fmla="*/ 6009568 h 13929353"/>
              <a:gd name="connsiteX4176" fmla="*/ 2760030 w 11423591"/>
              <a:gd name="connsiteY4176" fmla="*/ 5904999 h 13929353"/>
              <a:gd name="connsiteX4177" fmla="*/ 2684883 w 11423591"/>
              <a:gd name="connsiteY4177" fmla="*/ 5903733 h 13929353"/>
              <a:gd name="connsiteX4178" fmla="*/ 2688155 w 11423591"/>
              <a:gd name="connsiteY4178" fmla="*/ 5878008 h 13929353"/>
              <a:gd name="connsiteX4179" fmla="*/ 2581033 w 11423591"/>
              <a:gd name="connsiteY4179" fmla="*/ 5827340 h 13929353"/>
              <a:gd name="connsiteX4180" fmla="*/ 2531856 w 11423591"/>
              <a:gd name="connsiteY4180" fmla="*/ 5855663 h 13929353"/>
              <a:gd name="connsiteX4181" fmla="*/ 2314142 w 11423591"/>
              <a:gd name="connsiteY4181" fmla="*/ 5767570 h 13929353"/>
              <a:gd name="connsiteX4182" fmla="*/ 2118503 w 11423591"/>
              <a:gd name="connsiteY4182" fmla="*/ 5481880 h 13929353"/>
              <a:gd name="connsiteX4183" fmla="*/ 2071932 w 11423591"/>
              <a:gd name="connsiteY4183" fmla="*/ 5457966 h 13929353"/>
              <a:gd name="connsiteX4184" fmla="*/ 2077955 w 11423591"/>
              <a:gd name="connsiteY4184" fmla="*/ 5436793 h 13929353"/>
              <a:gd name="connsiteX4185" fmla="*/ 2160761 w 11423591"/>
              <a:gd name="connsiteY4185" fmla="*/ 5492925 h 13929353"/>
              <a:gd name="connsiteX4186" fmla="*/ 2197715 w 11423591"/>
              <a:gd name="connsiteY4186" fmla="*/ 5581706 h 13929353"/>
              <a:gd name="connsiteX4187" fmla="*/ 2298437 w 11423591"/>
              <a:gd name="connsiteY4187" fmla="*/ 5740611 h 13929353"/>
              <a:gd name="connsiteX4188" fmla="*/ 2301327 w 11423591"/>
              <a:gd name="connsiteY4188" fmla="*/ 5673724 h 13929353"/>
              <a:gd name="connsiteX4189" fmla="*/ 2349032 w 11423591"/>
              <a:gd name="connsiteY4189" fmla="*/ 5663818 h 13929353"/>
              <a:gd name="connsiteX4190" fmla="*/ 2333730 w 11423591"/>
              <a:gd name="connsiteY4190" fmla="*/ 5765262 h 13929353"/>
              <a:gd name="connsiteX4191" fmla="*/ 2554779 w 11423591"/>
              <a:gd name="connsiteY4191" fmla="*/ 5812404 h 13929353"/>
              <a:gd name="connsiteX4192" fmla="*/ 2529216 w 11423591"/>
              <a:gd name="connsiteY4192" fmla="*/ 5737712 h 13929353"/>
              <a:gd name="connsiteX4193" fmla="*/ 2593637 w 11423591"/>
              <a:gd name="connsiteY4193" fmla="*/ 5751399 h 13929353"/>
              <a:gd name="connsiteX4194" fmla="*/ 2585469 w 11423591"/>
              <a:gd name="connsiteY4194" fmla="*/ 5809757 h 13929353"/>
              <a:gd name="connsiteX4195" fmla="*/ 2700727 w 11423591"/>
              <a:gd name="connsiteY4195" fmla="*/ 5859253 h 13929353"/>
              <a:gd name="connsiteX4196" fmla="*/ 2735938 w 11423591"/>
              <a:gd name="connsiteY4196" fmla="*/ 5811890 h 13929353"/>
              <a:gd name="connsiteX4197" fmla="*/ 2774372 w 11423591"/>
              <a:gd name="connsiteY4197" fmla="*/ 5836976 h 13929353"/>
              <a:gd name="connsiteX4198" fmla="*/ 3151416 w 11423591"/>
              <a:gd name="connsiteY4198" fmla="*/ 5809088 h 13929353"/>
              <a:gd name="connsiteX4199" fmla="*/ 3316069 w 11423591"/>
              <a:gd name="connsiteY4199" fmla="*/ 5954770 h 13929353"/>
              <a:gd name="connsiteX4200" fmla="*/ 3320073 w 11423591"/>
              <a:gd name="connsiteY4200" fmla="*/ 6068557 h 13929353"/>
              <a:gd name="connsiteX4201" fmla="*/ 3294200 w 11423591"/>
              <a:gd name="connsiteY4201" fmla="*/ 6128328 h 13929353"/>
              <a:gd name="connsiteX4202" fmla="*/ 4654091 w 11423591"/>
              <a:gd name="connsiteY4202" fmla="*/ 3055820 h 13929353"/>
              <a:gd name="connsiteX4203" fmla="*/ 4626703 w 11423591"/>
              <a:gd name="connsiteY4203" fmla="*/ 3091842 h 13929353"/>
              <a:gd name="connsiteX4204" fmla="*/ 4427089 w 11423591"/>
              <a:gd name="connsiteY4204" fmla="*/ 2966540 h 13929353"/>
              <a:gd name="connsiteX4205" fmla="*/ 4388270 w 11423591"/>
              <a:gd name="connsiteY4205" fmla="*/ 2829399 h 13929353"/>
              <a:gd name="connsiteX4206" fmla="*/ 4397654 w 11423591"/>
              <a:gd name="connsiteY4206" fmla="*/ 2809171 h 13929353"/>
              <a:gd name="connsiteX4207" fmla="*/ 4162449 w 11423591"/>
              <a:gd name="connsiteY4207" fmla="*/ 2618028 h 13929353"/>
              <a:gd name="connsiteX4208" fmla="*/ 4055555 w 11423591"/>
              <a:gd name="connsiteY4208" fmla="*/ 2601052 h 13929353"/>
              <a:gd name="connsiteX4209" fmla="*/ 3953336 w 11423591"/>
              <a:gd name="connsiteY4209" fmla="*/ 2573654 h 13929353"/>
              <a:gd name="connsiteX4210" fmla="*/ 4080676 w 11423591"/>
              <a:gd name="connsiteY4210" fmla="*/ 2547001 h 13929353"/>
              <a:gd name="connsiteX4211" fmla="*/ 4468792 w 11423591"/>
              <a:gd name="connsiteY4211" fmla="*/ 2505835 h 13929353"/>
              <a:gd name="connsiteX4212" fmla="*/ 4728414 w 11423591"/>
              <a:gd name="connsiteY4212" fmla="*/ 2749871 h 13929353"/>
              <a:gd name="connsiteX4213" fmla="*/ 4720866 w 11423591"/>
              <a:gd name="connsiteY4213" fmla="*/ 2889846 h 13929353"/>
              <a:gd name="connsiteX4214" fmla="*/ 4641068 w 11423591"/>
              <a:gd name="connsiteY4214" fmla="*/ 2946875 h 13929353"/>
              <a:gd name="connsiteX4215" fmla="*/ 4654091 w 11423591"/>
              <a:gd name="connsiteY4215" fmla="*/ 3055820 h 13929353"/>
              <a:gd name="connsiteX4216" fmla="*/ 5569513 w 11423591"/>
              <a:gd name="connsiteY4216" fmla="*/ 989922 h 13929353"/>
              <a:gd name="connsiteX4217" fmla="*/ 5557253 w 11423591"/>
              <a:gd name="connsiteY4217" fmla="*/ 895452 h 13929353"/>
              <a:gd name="connsiteX4218" fmla="*/ 5556847 w 11423591"/>
              <a:gd name="connsiteY4218" fmla="*/ 945239 h 13929353"/>
              <a:gd name="connsiteX4219" fmla="*/ 5561455 w 11423591"/>
              <a:gd name="connsiteY4219" fmla="*/ 987062 h 13929353"/>
              <a:gd name="connsiteX4220" fmla="*/ 5562110 w 11423591"/>
              <a:gd name="connsiteY4220" fmla="*/ 993012 h 13929353"/>
              <a:gd name="connsiteX4221" fmla="*/ 5569513 w 11423591"/>
              <a:gd name="connsiteY4221" fmla="*/ 989922 h 13929353"/>
              <a:gd name="connsiteX4222" fmla="*/ 5038634 w 11423591"/>
              <a:gd name="connsiteY4222" fmla="*/ 2210981 h 13929353"/>
              <a:gd name="connsiteX4223" fmla="*/ 4953952 w 11423591"/>
              <a:gd name="connsiteY4223" fmla="*/ 2178041 h 13929353"/>
              <a:gd name="connsiteX4224" fmla="*/ 5038634 w 11423591"/>
              <a:gd name="connsiteY4224" fmla="*/ 2210981 h 13929353"/>
              <a:gd name="connsiteX4225" fmla="*/ 5542255 w 11423591"/>
              <a:gd name="connsiteY4225" fmla="*/ 1073628 h 13929353"/>
              <a:gd name="connsiteX4226" fmla="*/ 5537542 w 11423591"/>
              <a:gd name="connsiteY4226" fmla="*/ 1004588 h 13929353"/>
              <a:gd name="connsiteX4227" fmla="*/ 5534076 w 11423591"/>
              <a:gd name="connsiteY4227" fmla="*/ 1012431 h 13929353"/>
              <a:gd name="connsiteX4228" fmla="*/ 5530952 w 11423591"/>
              <a:gd name="connsiteY4228" fmla="*/ 976232 h 13929353"/>
              <a:gd name="connsiteX4229" fmla="*/ 5532829 w 11423591"/>
              <a:gd name="connsiteY4229" fmla="*/ 1066115 h 13929353"/>
              <a:gd name="connsiteX4230" fmla="*/ 5542255 w 11423591"/>
              <a:gd name="connsiteY4230" fmla="*/ 1073628 h 13929353"/>
              <a:gd name="connsiteX4231" fmla="*/ 5653022 w 11423591"/>
              <a:gd name="connsiteY4231" fmla="*/ 822934 h 13929353"/>
              <a:gd name="connsiteX4232" fmla="*/ 5640007 w 11423591"/>
              <a:gd name="connsiteY4232" fmla="*/ 823545 h 13929353"/>
              <a:gd name="connsiteX4233" fmla="*/ 5649433 w 11423591"/>
              <a:gd name="connsiteY4233" fmla="*/ 831057 h 13929353"/>
              <a:gd name="connsiteX4234" fmla="*/ 5529888 w 11423591"/>
              <a:gd name="connsiteY4234" fmla="*/ 1116039 h 13929353"/>
              <a:gd name="connsiteX4235" fmla="*/ 5509799 w 11423591"/>
              <a:gd name="connsiteY4235" fmla="*/ 1103815 h 13929353"/>
              <a:gd name="connsiteX4236" fmla="*/ 5529888 w 11423591"/>
              <a:gd name="connsiteY4236" fmla="*/ 1116039 h 13929353"/>
              <a:gd name="connsiteX4237" fmla="*/ 5026699 w 11423591"/>
              <a:gd name="connsiteY4237" fmla="*/ 2255243 h 13929353"/>
              <a:gd name="connsiteX4238" fmla="*/ 4942213 w 11423591"/>
              <a:gd name="connsiteY4238" fmla="*/ 2234632 h 13929353"/>
              <a:gd name="connsiteX4239" fmla="*/ 5026699 w 11423591"/>
              <a:gd name="connsiteY4239" fmla="*/ 2255243 h 13929353"/>
              <a:gd name="connsiteX4240" fmla="*/ 5772251 w 11423591"/>
              <a:gd name="connsiteY4240" fmla="*/ 572578 h 13929353"/>
              <a:gd name="connsiteX4241" fmla="*/ 5734882 w 11423591"/>
              <a:gd name="connsiteY4241" fmla="*/ 533225 h 13929353"/>
              <a:gd name="connsiteX4242" fmla="*/ 5772251 w 11423591"/>
              <a:gd name="connsiteY4242" fmla="*/ 572578 h 13929353"/>
              <a:gd name="connsiteX4243" fmla="*/ 5564936 w 11423591"/>
              <a:gd name="connsiteY4243" fmla="*/ 1050809 h 13929353"/>
              <a:gd name="connsiteX4244" fmla="*/ 5564345 w 11423591"/>
              <a:gd name="connsiteY4244" fmla="*/ 1044888 h 13929353"/>
              <a:gd name="connsiteX4245" fmla="*/ 5556538 w 11423591"/>
              <a:gd name="connsiteY4245" fmla="*/ 1048134 h 13929353"/>
              <a:gd name="connsiteX4246" fmla="*/ 5558230 w 11423591"/>
              <a:gd name="connsiteY4246" fmla="*/ 1051895 h 13929353"/>
              <a:gd name="connsiteX4247" fmla="*/ 5564936 w 11423591"/>
              <a:gd name="connsiteY4247" fmla="*/ 1050809 h 13929353"/>
              <a:gd name="connsiteX4248" fmla="*/ 5403918 w 11423591"/>
              <a:gd name="connsiteY4248" fmla="*/ 1439611 h 13929353"/>
              <a:gd name="connsiteX4249" fmla="*/ 5386917 w 11423591"/>
              <a:gd name="connsiteY4249" fmla="*/ 1430672 h 13929353"/>
              <a:gd name="connsiteX4250" fmla="*/ 5403918 w 11423591"/>
              <a:gd name="connsiteY4250" fmla="*/ 1439611 h 13929353"/>
              <a:gd name="connsiteX4251" fmla="*/ 5568828 w 11423591"/>
              <a:gd name="connsiteY4251" fmla="*/ 1070953 h 13929353"/>
              <a:gd name="connsiteX4252" fmla="*/ 5559314 w 11423591"/>
              <a:gd name="connsiteY4252" fmla="*/ 1071457 h 13929353"/>
              <a:gd name="connsiteX4253" fmla="*/ 5564646 w 11423591"/>
              <a:gd name="connsiteY4253" fmla="*/ 1073813 h 13929353"/>
              <a:gd name="connsiteX4254" fmla="*/ 5568828 w 11423591"/>
              <a:gd name="connsiteY4254" fmla="*/ 1070953 h 13929353"/>
              <a:gd name="connsiteX4255" fmla="*/ 5556826 w 11423591"/>
              <a:gd name="connsiteY4255" fmla="*/ 1105175 h 13929353"/>
              <a:gd name="connsiteX4256" fmla="*/ 5550062 w 11423591"/>
              <a:gd name="connsiteY4256" fmla="*/ 1070382 h 13929353"/>
              <a:gd name="connsiteX4257" fmla="*/ 5556826 w 11423591"/>
              <a:gd name="connsiteY4257" fmla="*/ 1105175 h 13929353"/>
              <a:gd name="connsiteX4258" fmla="*/ 5581455 w 11423591"/>
              <a:gd name="connsiteY4258" fmla="*/ 1049435 h 13929353"/>
              <a:gd name="connsiteX4259" fmla="*/ 5574651 w 11423591"/>
              <a:gd name="connsiteY4259" fmla="*/ 957040 h 13929353"/>
              <a:gd name="connsiteX4260" fmla="*/ 5578909 w 11423591"/>
              <a:gd name="connsiteY4260" fmla="*/ 1019518 h 13929353"/>
              <a:gd name="connsiteX4261" fmla="*/ 5556655 w 11423591"/>
              <a:gd name="connsiteY4261" fmla="*/ 1019334 h 13929353"/>
              <a:gd name="connsiteX4262" fmla="*/ 5556518 w 11423591"/>
              <a:gd name="connsiteY4262" fmla="*/ 1019333 h 13929353"/>
              <a:gd name="connsiteX4263" fmla="*/ 5556637 w 11423591"/>
              <a:gd name="connsiteY4263" fmla="*/ 1018955 h 13929353"/>
              <a:gd name="connsiteX4264" fmla="*/ 5560059 w 11423591"/>
              <a:gd name="connsiteY4264" fmla="*/ 1008092 h 13929353"/>
              <a:gd name="connsiteX4265" fmla="*/ 5555715 w 11423591"/>
              <a:gd name="connsiteY4265" fmla="*/ 999896 h 13929353"/>
              <a:gd name="connsiteX4266" fmla="*/ 5556518 w 11423591"/>
              <a:gd name="connsiteY4266" fmla="*/ 1019333 h 13929353"/>
              <a:gd name="connsiteX4267" fmla="*/ 5557601 w 11423591"/>
              <a:gd name="connsiteY4267" fmla="*/ 1038895 h 13929353"/>
              <a:gd name="connsiteX4268" fmla="*/ 5575320 w 11423591"/>
              <a:gd name="connsiteY4268" fmla="*/ 1027641 h 13929353"/>
              <a:gd name="connsiteX4269" fmla="*/ 5581455 w 11423591"/>
              <a:gd name="connsiteY4269" fmla="*/ 1049435 h 13929353"/>
              <a:gd name="connsiteX4270" fmla="*/ 1145981 w 11423591"/>
              <a:gd name="connsiteY4270" fmla="*/ 11096171 h 13929353"/>
              <a:gd name="connsiteX4271" fmla="*/ 951646 w 11423591"/>
              <a:gd name="connsiteY4271" fmla="*/ 10884591 h 13929353"/>
              <a:gd name="connsiteX4272" fmla="*/ 797476 w 11423591"/>
              <a:gd name="connsiteY4272" fmla="*/ 10743613 h 13929353"/>
              <a:gd name="connsiteX4273" fmla="*/ 643306 w 11423591"/>
              <a:gd name="connsiteY4273" fmla="*/ 10602637 h 13929353"/>
              <a:gd name="connsiteX4274" fmla="*/ 544387 w 11423591"/>
              <a:gd name="connsiteY4274" fmla="*/ 10517501 h 13929353"/>
              <a:gd name="connsiteX4275" fmla="*/ 351732 w 11423591"/>
              <a:gd name="connsiteY4275" fmla="*/ 10671427 h 13929353"/>
              <a:gd name="connsiteX4276" fmla="*/ 128969 w 11423591"/>
              <a:gd name="connsiteY4276" fmla="*/ 10913956 h 13929353"/>
              <a:gd name="connsiteX4277" fmla="*/ 737537 w 11423591"/>
              <a:gd name="connsiteY4277" fmla="*/ 11537138 h 13929353"/>
              <a:gd name="connsiteX4278" fmla="*/ 1145981 w 11423591"/>
              <a:gd name="connsiteY4278" fmla="*/ 11096171 h 13929353"/>
              <a:gd name="connsiteX4279" fmla="*/ 5796329 w 11423591"/>
              <a:gd name="connsiteY4279" fmla="*/ 582741 h 13929353"/>
              <a:gd name="connsiteX4280" fmla="*/ 5772479 w 11423591"/>
              <a:gd name="connsiteY4280" fmla="*/ 556976 h 13929353"/>
              <a:gd name="connsiteX4281" fmla="*/ 5796329 w 11423591"/>
              <a:gd name="connsiteY4281" fmla="*/ 582741 h 13929353"/>
              <a:gd name="connsiteX4282" fmla="*/ 5560766 w 11423591"/>
              <a:gd name="connsiteY4282" fmla="*/ 1132695 h 13929353"/>
              <a:gd name="connsiteX4283" fmla="*/ 5557156 w 11423591"/>
              <a:gd name="connsiteY4283" fmla="*/ 1112017 h 13929353"/>
              <a:gd name="connsiteX4284" fmla="*/ 5560766 w 11423591"/>
              <a:gd name="connsiteY4284" fmla="*/ 1132695 h 13929353"/>
              <a:gd name="connsiteX4285" fmla="*/ 1270921 w 11423591"/>
              <a:gd name="connsiteY4285" fmla="*/ 10845834 h 13929353"/>
              <a:gd name="connsiteX4286" fmla="*/ 1206842 w 11423591"/>
              <a:gd name="connsiteY4286" fmla="*/ 10762267 h 13929353"/>
              <a:gd name="connsiteX4287" fmla="*/ 1270921 w 11423591"/>
              <a:gd name="connsiteY4287" fmla="*/ 10845834 h 13929353"/>
              <a:gd name="connsiteX4288" fmla="*/ 1286177 w 11423591"/>
              <a:gd name="connsiteY4288" fmla="*/ 10822090 h 13929353"/>
              <a:gd name="connsiteX4289" fmla="*/ 1229725 w 11423591"/>
              <a:gd name="connsiteY4289" fmla="*/ 10726652 h 13929353"/>
              <a:gd name="connsiteX4290" fmla="*/ 1286177 w 11423591"/>
              <a:gd name="connsiteY4290" fmla="*/ 10822090 h 13929353"/>
              <a:gd name="connsiteX4291" fmla="*/ 5082995 w 11423591"/>
              <a:gd name="connsiteY4291" fmla="*/ 2247919 h 13929353"/>
              <a:gd name="connsiteX4292" fmla="*/ 4867013 w 11423591"/>
              <a:gd name="connsiteY4292" fmla="*/ 2235766 h 13929353"/>
              <a:gd name="connsiteX4293" fmla="*/ 4861643 w 11423591"/>
              <a:gd name="connsiteY4293" fmla="*/ 2285787 h 13929353"/>
              <a:gd name="connsiteX4294" fmla="*/ 4789176 w 11423591"/>
              <a:gd name="connsiteY4294" fmla="*/ 2265315 h 13929353"/>
              <a:gd name="connsiteX4295" fmla="*/ 4739847 w 11423591"/>
              <a:gd name="connsiteY4295" fmla="*/ 2303668 h 13929353"/>
              <a:gd name="connsiteX4296" fmla="*/ 4613425 w 11423591"/>
              <a:gd name="connsiteY4296" fmla="*/ 2224194 h 13929353"/>
              <a:gd name="connsiteX4297" fmla="*/ 4668924 w 11423591"/>
              <a:gd name="connsiteY4297" fmla="*/ 2185735 h 13929353"/>
              <a:gd name="connsiteX4298" fmla="*/ 4723937 w 11423591"/>
              <a:gd name="connsiteY4298" fmla="*/ 2078244 h 13929353"/>
              <a:gd name="connsiteX4299" fmla="*/ 4783562 w 11423591"/>
              <a:gd name="connsiteY4299" fmla="*/ 2105705 h 13929353"/>
              <a:gd name="connsiteX4300" fmla="*/ 4949224 w 11423591"/>
              <a:gd name="connsiteY4300" fmla="*/ 2093956 h 13929353"/>
              <a:gd name="connsiteX4301" fmla="*/ 4944050 w 11423591"/>
              <a:gd name="connsiteY4301" fmla="*/ 2156304 h 13929353"/>
              <a:gd name="connsiteX4302" fmla="*/ 5082995 w 11423591"/>
              <a:gd name="connsiteY4302" fmla="*/ 2247919 h 13929353"/>
              <a:gd name="connsiteX4303" fmla="*/ 1388834 w 11423591"/>
              <a:gd name="connsiteY4303" fmla="*/ 10610238 h 13929353"/>
              <a:gd name="connsiteX4304" fmla="*/ 1351943 w 11423591"/>
              <a:gd name="connsiteY4304" fmla="*/ 10536303 h 13929353"/>
              <a:gd name="connsiteX4305" fmla="*/ 1388834 w 11423591"/>
              <a:gd name="connsiteY4305" fmla="*/ 10610238 h 13929353"/>
              <a:gd name="connsiteX4306" fmla="*/ 1175129 w 11423591"/>
              <a:gd name="connsiteY4306" fmla="*/ 11110955 h 13929353"/>
              <a:gd name="connsiteX4307" fmla="*/ 1034134 w 11423591"/>
              <a:gd name="connsiteY4307" fmla="*/ 11265326 h 13929353"/>
              <a:gd name="connsiteX4308" fmla="*/ 737370 w 11423591"/>
              <a:gd name="connsiteY4308" fmla="*/ 11566587 h 13929353"/>
              <a:gd name="connsiteX4309" fmla="*/ 656249 w 11423591"/>
              <a:gd name="connsiteY4309" fmla="*/ 11573602 h 13929353"/>
              <a:gd name="connsiteX4310" fmla="*/ 150359 w 11423591"/>
              <a:gd name="connsiteY4310" fmla="*/ 11061504 h 13929353"/>
              <a:gd name="connsiteX4311" fmla="*/ 95361 w 11423591"/>
              <a:gd name="connsiteY4311" fmla="*/ 10998631 h 13929353"/>
              <a:gd name="connsiteX4312" fmla="*/ 0 w 11423591"/>
              <a:gd name="connsiteY4312" fmla="*/ 10902211 h 13929353"/>
              <a:gd name="connsiteX4313" fmla="*/ 163109 w 11423591"/>
              <a:gd name="connsiteY4313" fmla="*/ 10733324 h 13929353"/>
              <a:gd name="connsiteX4314" fmla="*/ 448576 w 11423591"/>
              <a:gd name="connsiteY4314" fmla="*/ 10465167 h 13929353"/>
              <a:gd name="connsiteX4315" fmla="*/ 496454 w 11423591"/>
              <a:gd name="connsiteY4315" fmla="*/ 10476322 h 13929353"/>
              <a:gd name="connsiteX4316" fmla="*/ 536984 w 11423591"/>
              <a:gd name="connsiteY4316" fmla="*/ 10480419 h 13929353"/>
              <a:gd name="connsiteX4317" fmla="*/ 724344 w 11423591"/>
              <a:gd name="connsiteY4317" fmla="*/ 10647490 h 13929353"/>
              <a:gd name="connsiteX4318" fmla="*/ 1175129 w 11423591"/>
              <a:gd name="connsiteY4318" fmla="*/ 11110955 h 13929353"/>
              <a:gd name="connsiteX4319" fmla="*/ 5600504 w 11423591"/>
              <a:gd name="connsiteY4319" fmla="*/ 1104078 h 13929353"/>
              <a:gd name="connsiteX4320" fmla="*/ 5614964 w 11423591"/>
              <a:gd name="connsiteY4320" fmla="*/ 1060892 h 13929353"/>
              <a:gd name="connsiteX4321" fmla="*/ 5609033 w 11423591"/>
              <a:gd name="connsiteY4321" fmla="*/ 1023454 h 13929353"/>
              <a:gd name="connsiteX4322" fmla="*/ 5603671 w 11423591"/>
              <a:gd name="connsiteY4322" fmla="*/ 1043181 h 13929353"/>
              <a:gd name="connsiteX4323" fmla="*/ 5586612 w 11423591"/>
              <a:gd name="connsiteY4323" fmla="*/ 1045352 h 13929353"/>
              <a:gd name="connsiteX4324" fmla="*/ 5593028 w 11423591"/>
              <a:gd name="connsiteY4324" fmla="*/ 1067270 h 13929353"/>
              <a:gd name="connsiteX4325" fmla="*/ 5581755 w 11423591"/>
              <a:gd name="connsiteY4325" fmla="*/ 1078359 h 13929353"/>
              <a:gd name="connsiteX4326" fmla="*/ 5579093 w 11423591"/>
              <a:gd name="connsiteY4326" fmla="*/ 1105640 h 13929353"/>
              <a:gd name="connsiteX4327" fmla="*/ 5593851 w 11423591"/>
              <a:gd name="connsiteY4327" fmla="*/ 1115508 h 13929353"/>
              <a:gd name="connsiteX4328" fmla="*/ 5600504 w 11423591"/>
              <a:gd name="connsiteY4328" fmla="*/ 1104078 h 13929353"/>
              <a:gd name="connsiteX4329" fmla="*/ 5682846 w 11423591"/>
              <a:gd name="connsiteY4329" fmla="*/ 928513 h 13929353"/>
              <a:gd name="connsiteX4330" fmla="*/ 5676886 w 11423591"/>
              <a:gd name="connsiteY4330" fmla="*/ 913158 h 13929353"/>
              <a:gd name="connsiteX4331" fmla="*/ 5682846 w 11423591"/>
              <a:gd name="connsiteY4331" fmla="*/ 928513 h 13929353"/>
              <a:gd name="connsiteX4332" fmla="*/ 5719356 w 11423591"/>
              <a:gd name="connsiteY4332" fmla="*/ 845882 h 13929353"/>
              <a:gd name="connsiteX4333" fmla="*/ 5691459 w 11423591"/>
              <a:gd name="connsiteY4333" fmla="*/ 836904 h 13929353"/>
              <a:gd name="connsiteX4334" fmla="*/ 5719356 w 11423591"/>
              <a:gd name="connsiteY4334" fmla="*/ 845882 h 13929353"/>
              <a:gd name="connsiteX4335" fmla="*/ 5828876 w 11423591"/>
              <a:gd name="connsiteY4335" fmla="*/ 602833 h 13929353"/>
              <a:gd name="connsiteX4336" fmla="*/ 5802015 w 11423591"/>
              <a:gd name="connsiteY4336" fmla="*/ 575260 h 13929353"/>
              <a:gd name="connsiteX4337" fmla="*/ 5828876 w 11423591"/>
              <a:gd name="connsiteY4337" fmla="*/ 602833 h 13929353"/>
              <a:gd name="connsiteX4338" fmla="*/ 5601049 w 11423591"/>
              <a:gd name="connsiteY4338" fmla="*/ 1128063 h 13929353"/>
              <a:gd name="connsiteX4339" fmla="*/ 5594429 w 11423591"/>
              <a:gd name="connsiteY4339" fmla="*/ 1121790 h 13929353"/>
              <a:gd name="connsiteX4340" fmla="*/ 5595108 w 11423591"/>
              <a:gd name="connsiteY4340" fmla="*/ 1141508 h 13929353"/>
              <a:gd name="connsiteX4341" fmla="*/ 5675607 w 11423591"/>
              <a:gd name="connsiteY4341" fmla="*/ 988925 h 13929353"/>
              <a:gd name="connsiteX4342" fmla="*/ 5669811 w 11423591"/>
              <a:gd name="connsiteY4342" fmla="*/ 900323 h 13929353"/>
              <a:gd name="connsiteX4343" fmla="*/ 5676256 w 11423591"/>
              <a:gd name="connsiteY4343" fmla="*/ 900158 h 13929353"/>
              <a:gd name="connsiteX4344" fmla="*/ 5664820 w 11423591"/>
              <a:gd name="connsiteY4344" fmla="*/ 853926 h 13929353"/>
              <a:gd name="connsiteX4345" fmla="*/ 5656826 w 11423591"/>
              <a:gd name="connsiteY4345" fmla="*/ 878851 h 13929353"/>
              <a:gd name="connsiteX4346" fmla="*/ 5649577 w 11423591"/>
              <a:gd name="connsiteY4346" fmla="*/ 859578 h 13929353"/>
              <a:gd name="connsiteX4347" fmla="*/ 5641740 w 11423591"/>
              <a:gd name="connsiteY4347" fmla="*/ 884907 h 13929353"/>
              <a:gd name="connsiteX4348" fmla="*/ 5634210 w 11423591"/>
              <a:gd name="connsiteY4348" fmla="*/ 865510 h 13929353"/>
              <a:gd name="connsiteX4349" fmla="*/ 5628310 w 11423591"/>
              <a:gd name="connsiteY4349" fmla="*/ 936557 h 13929353"/>
              <a:gd name="connsiteX4350" fmla="*/ 5607582 w 11423591"/>
              <a:gd name="connsiteY4350" fmla="*/ 831648 h 13929353"/>
              <a:gd name="connsiteX4351" fmla="*/ 5611161 w 11423591"/>
              <a:gd name="connsiteY4351" fmla="*/ 874409 h 13929353"/>
              <a:gd name="connsiteX4352" fmla="*/ 5600547 w 11423591"/>
              <a:gd name="connsiteY4352" fmla="*/ 876415 h 13929353"/>
              <a:gd name="connsiteX4353" fmla="*/ 5589234 w 11423591"/>
              <a:gd name="connsiteY4353" fmla="*/ 829903 h 13929353"/>
              <a:gd name="connsiteX4354" fmla="*/ 5595185 w 11423591"/>
              <a:gd name="connsiteY4354" fmla="*/ 896142 h 13929353"/>
              <a:gd name="connsiteX4355" fmla="*/ 5587532 w 11423591"/>
              <a:gd name="connsiteY4355" fmla="*/ 877025 h 13929353"/>
              <a:gd name="connsiteX4356" fmla="*/ 5582170 w 11423591"/>
              <a:gd name="connsiteY4356" fmla="*/ 896752 h 13929353"/>
              <a:gd name="connsiteX4357" fmla="*/ 5568990 w 11423591"/>
              <a:gd name="connsiteY4357" fmla="*/ 840041 h 13929353"/>
              <a:gd name="connsiteX4358" fmla="*/ 5576547 w 11423591"/>
              <a:gd name="connsiteY4358" fmla="*/ 945156 h 13929353"/>
              <a:gd name="connsiteX4359" fmla="*/ 5576838 w 11423591"/>
              <a:gd name="connsiteY4359" fmla="*/ 894396 h 13929353"/>
              <a:gd name="connsiteX4360" fmla="*/ 5587676 w 11423591"/>
              <a:gd name="connsiteY4360" fmla="*/ 905546 h 13929353"/>
              <a:gd name="connsiteX4361" fmla="*/ 5590697 w 11423591"/>
              <a:gd name="connsiteY4361" fmla="*/ 970825 h 13929353"/>
              <a:gd name="connsiteX4362" fmla="*/ 5590630 w 11423591"/>
              <a:gd name="connsiteY4362" fmla="*/ 995361 h 13929353"/>
              <a:gd name="connsiteX4363" fmla="*/ 5598679 w 11423591"/>
              <a:gd name="connsiteY4363" fmla="*/ 1009370 h 13929353"/>
              <a:gd name="connsiteX4364" fmla="*/ 5598644 w 11423591"/>
              <a:gd name="connsiteY4364" fmla="*/ 1009380 h 13929353"/>
              <a:gd name="connsiteX4365" fmla="*/ 5600845 w 11423591"/>
              <a:gd name="connsiteY4365" fmla="*/ 1013140 h 13929353"/>
              <a:gd name="connsiteX4366" fmla="*/ 5598679 w 11423591"/>
              <a:gd name="connsiteY4366" fmla="*/ 1009370 h 13929353"/>
              <a:gd name="connsiteX4367" fmla="*/ 5601668 w 11423591"/>
              <a:gd name="connsiteY4367" fmla="*/ 1008524 h 13929353"/>
              <a:gd name="connsiteX4368" fmla="*/ 5608354 w 11423591"/>
              <a:gd name="connsiteY4368" fmla="*/ 1003736 h 13929353"/>
              <a:gd name="connsiteX4369" fmla="*/ 5607321 w 11423591"/>
              <a:gd name="connsiteY4369" fmla="*/ 990893 h 13929353"/>
              <a:gd name="connsiteX4370" fmla="*/ 5597112 w 11423591"/>
              <a:gd name="connsiteY4370" fmla="*/ 992743 h 13929353"/>
              <a:gd name="connsiteX4371" fmla="*/ 5595359 w 11423591"/>
              <a:gd name="connsiteY4371" fmla="*/ 902580 h 13929353"/>
              <a:gd name="connsiteX4372" fmla="*/ 5606963 w 11423591"/>
              <a:gd name="connsiteY4372" fmla="*/ 898333 h 13929353"/>
              <a:gd name="connsiteX4373" fmla="*/ 5620132 w 11423591"/>
              <a:gd name="connsiteY4373" fmla="*/ 1005927 h 13929353"/>
              <a:gd name="connsiteX4374" fmla="*/ 5619667 w 11423591"/>
              <a:gd name="connsiteY4374" fmla="*/ 919681 h 13929353"/>
              <a:gd name="connsiteX4375" fmla="*/ 5632983 w 11423591"/>
              <a:gd name="connsiteY4375" fmla="*/ 947995 h 13929353"/>
              <a:gd name="connsiteX4376" fmla="*/ 5625473 w 11423591"/>
              <a:gd name="connsiteY4376" fmla="*/ 957399 h 13929353"/>
              <a:gd name="connsiteX4377" fmla="*/ 5633786 w 11423591"/>
              <a:gd name="connsiteY4377" fmla="*/ 967433 h 13929353"/>
              <a:gd name="connsiteX4378" fmla="*/ 5638653 w 11423591"/>
              <a:gd name="connsiteY4378" fmla="*/ 1014111 h 13929353"/>
              <a:gd name="connsiteX4379" fmla="*/ 5657000 w 11423591"/>
              <a:gd name="connsiteY4379" fmla="*/ 1015856 h 13929353"/>
              <a:gd name="connsiteX4380" fmla="*/ 5642078 w 11423591"/>
              <a:gd name="connsiteY4380" fmla="*/ 948666 h 13929353"/>
              <a:gd name="connsiteX4381" fmla="*/ 5632488 w 11423591"/>
              <a:gd name="connsiteY4381" fmla="*/ 883832 h 13929353"/>
              <a:gd name="connsiteX4382" fmla="*/ 5658548 w 11423591"/>
              <a:gd name="connsiteY4382" fmla="*/ 991096 h 13929353"/>
              <a:gd name="connsiteX4383" fmla="*/ 5654929 w 11423591"/>
              <a:gd name="connsiteY4383" fmla="*/ 890734 h 13929353"/>
              <a:gd name="connsiteX4384" fmla="*/ 5675607 w 11423591"/>
              <a:gd name="connsiteY4384" fmla="*/ 988925 h 13929353"/>
              <a:gd name="connsiteX4385" fmla="*/ 5610930 w 11423591"/>
              <a:gd name="connsiteY4385" fmla="*/ 1142138 h 13929353"/>
              <a:gd name="connsiteX4386" fmla="*/ 5602287 w 11423591"/>
              <a:gd name="connsiteY4386" fmla="*/ 1125262 h 13929353"/>
              <a:gd name="connsiteX4387" fmla="*/ 5610930 w 11423591"/>
              <a:gd name="connsiteY4387" fmla="*/ 1142138 h 13929353"/>
              <a:gd name="connsiteX4388" fmla="*/ 1662944 w 11423591"/>
              <a:gd name="connsiteY4388" fmla="*/ 10079094 h 13929353"/>
              <a:gd name="connsiteX4389" fmla="*/ 1637118 w 11423591"/>
              <a:gd name="connsiteY4389" fmla="*/ 10024387 h 13929353"/>
              <a:gd name="connsiteX4390" fmla="*/ 1662944 w 11423591"/>
              <a:gd name="connsiteY4390" fmla="*/ 10079094 h 13929353"/>
              <a:gd name="connsiteX4391" fmla="*/ 1278505 w 11423591"/>
              <a:gd name="connsiteY4391" fmla="*/ 10951592 h 13929353"/>
              <a:gd name="connsiteX4392" fmla="*/ 1215793 w 11423591"/>
              <a:gd name="connsiteY4392" fmla="*/ 10827191 h 13929353"/>
              <a:gd name="connsiteX4393" fmla="*/ 1226757 w 11423591"/>
              <a:gd name="connsiteY4393" fmla="*/ 10901577 h 13929353"/>
              <a:gd name="connsiteX4394" fmla="*/ 1278505 w 11423591"/>
              <a:gd name="connsiteY4394" fmla="*/ 10951592 h 13929353"/>
              <a:gd name="connsiteX4395" fmla="*/ 5610445 w 11423591"/>
              <a:gd name="connsiteY4395" fmla="*/ 1157659 h 13929353"/>
              <a:gd name="connsiteX4396" fmla="*/ 5588054 w 11423591"/>
              <a:gd name="connsiteY4396" fmla="*/ 1157474 h 13929353"/>
              <a:gd name="connsiteX4397" fmla="*/ 5610445 w 11423591"/>
              <a:gd name="connsiteY4397" fmla="*/ 1157659 h 13929353"/>
              <a:gd name="connsiteX4398" fmla="*/ 5685816 w 11423591"/>
              <a:gd name="connsiteY4398" fmla="*/ 987075 h 13929353"/>
              <a:gd name="connsiteX4399" fmla="*/ 5681608 w 11423591"/>
              <a:gd name="connsiteY4399" fmla="*/ 931314 h 13929353"/>
              <a:gd name="connsiteX4400" fmla="*/ 5685816 w 11423591"/>
              <a:gd name="connsiteY4400" fmla="*/ 987075 h 13929353"/>
              <a:gd name="connsiteX4401" fmla="*/ 5646055 w 11423591"/>
              <a:gd name="connsiteY4401" fmla="*/ 1096705 h 13929353"/>
              <a:gd name="connsiteX4402" fmla="*/ 5652946 w 11423591"/>
              <a:gd name="connsiteY4402" fmla="*/ 1068300 h 13929353"/>
              <a:gd name="connsiteX4403" fmla="*/ 5639302 w 11423591"/>
              <a:gd name="connsiteY4403" fmla="*/ 1055911 h 13929353"/>
              <a:gd name="connsiteX4404" fmla="*/ 5640405 w 11423591"/>
              <a:gd name="connsiteY4404" fmla="*/ 1104273 h 13929353"/>
              <a:gd name="connsiteX4405" fmla="*/ 5646055 w 11423591"/>
              <a:gd name="connsiteY4405" fmla="*/ 1096705 h 13929353"/>
              <a:gd name="connsiteX4406" fmla="*/ 5678327 w 11423591"/>
              <a:gd name="connsiteY4406" fmla="*/ 1025279 h 13929353"/>
              <a:gd name="connsiteX4407" fmla="*/ 5673256 w 11423591"/>
              <a:gd name="connsiteY4407" fmla="*/ 994247 h 13929353"/>
              <a:gd name="connsiteX4408" fmla="*/ 5678327 w 11423591"/>
              <a:gd name="connsiteY4408" fmla="*/ 1025279 h 13929353"/>
              <a:gd name="connsiteX4409" fmla="*/ 1771670 w 11423591"/>
              <a:gd name="connsiteY4409" fmla="*/ 9869510 h 13929353"/>
              <a:gd name="connsiteX4410" fmla="*/ 1756373 w 11423591"/>
              <a:gd name="connsiteY4410" fmla="*/ 9827766 h 13929353"/>
              <a:gd name="connsiteX4411" fmla="*/ 1644961 w 11423591"/>
              <a:gd name="connsiteY4411" fmla="*/ 9923654 h 13929353"/>
              <a:gd name="connsiteX4412" fmla="*/ 1771670 w 11423591"/>
              <a:gd name="connsiteY4412" fmla="*/ 9869510 h 13929353"/>
              <a:gd name="connsiteX4413" fmla="*/ 5630514 w 11423591"/>
              <a:gd name="connsiteY4413" fmla="*/ 1141082 h 13929353"/>
              <a:gd name="connsiteX4414" fmla="*/ 5633157 w 11423591"/>
              <a:gd name="connsiteY4414" fmla="*/ 1085001 h 13929353"/>
              <a:gd name="connsiteX4415" fmla="*/ 5624400 w 11423591"/>
              <a:gd name="connsiteY4415" fmla="*/ 1017522 h 13929353"/>
              <a:gd name="connsiteX4416" fmla="*/ 5625357 w 11423591"/>
              <a:gd name="connsiteY4416" fmla="*/ 1145164 h 13929353"/>
              <a:gd name="connsiteX4417" fmla="*/ 5630514 w 11423591"/>
              <a:gd name="connsiteY4417" fmla="*/ 1141082 h 13929353"/>
              <a:gd name="connsiteX4418" fmla="*/ 1338323 w 11423591"/>
              <a:gd name="connsiteY4418" fmla="*/ 10872280 h 13929353"/>
              <a:gd name="connsiteX4419" fmla="*/ 1296728 w 11423591"/>
              <a:gd name="connsiteY4419" fmla="*/ 10752922 h 13929353"/>
              <a:gd name="connsiteX4420" fmla="*/ 1228623 w 11423591"/>
              <a:gd name="connsiteY4420" fmla="*/ 10650431 h 13929353"/>
              <a:gd name="connsiteX4421" fmla="*/ 1338323 w 11423591"/>
              <a:gd name="connsiteY4421" fmla="*/ 10872280 h 13929353"/>
              <a:gd name="connsiteX4422" fmla="*/ 5636475 w 11423591"/>
              <a:gd name="connsiteY4422" fmla="*/ 1156438 h 13929353"/>
              <a:gd name="connsiteX4423" fmla="*/ 5618302 w 11423591"/>
              <a:gd name="connsiteY4423" fmla="*/ 1161130 h 13929353"/>
              <a:gd name="connsiteX4424" fmla="*/ 5636475 w 11423591"/>
              <a:gd name="connsiteY4424" fmla="*/ 1156438 h 13929353"/>
              <a:gd name="connsiteX4425" fmla="*/ 5696500 w 11423591"/>
              <a:gd name="connsiteY4425" fmla="*/ 1020587 h 13929353"/>
              <a:gd name="connsiteX4426" fmla="*/ 5690539 w 11423591"/>
              <a:gd name="connsiteY4426" fmla="*/ 1005231 h 13929353"/>
              <a:gd name="connsiteX4427" fmla="*/ 5696500 w 11423591"/>
              <a:gd name="connsiteY4427" fmla="*/ 1020587 h 13929353"/>
              <a:gd name="connsiteX4428" fmla="*/ 5666283 w 11423591"/>
              <a:gd name="connsiteY4428" fmla="*/ 1092450 h 13929353"/>
              <a:gd name="connsiteX4429" fmla="*/ 5657649 w 11423591"/>
              <a:gd name="connsiteY4429" fmla="*/ 1057657 h 13929353"/>
              <a:gd name="connsiteX4430" fmla="*/ 5659990 w 11423591"/>
              <a:gd name="connsiteY4430" fmla="*/ 1103218 h 13929353"/>
              <a:gd name="connsiteX4431" fmla="*/ 5666283 w 11423591"/>
              <a:gd name="connsiteY4431" fmla="*/ 1092450 h 13929353"/>
              <a:gd name="connsiteX4432" fmla="*/ 5875812 w 11423591"/>
              <a:gd name="connsiteY4432" fmla="*/ 630233 h 13929353"/>
              <a:gd name="connsiteX4433" fmla="*/ 5839606 w 11423591"/>
              <a:gd name="connsiteY4433" fmla="*/ 615187 h 13929353"/>
              <a:gd name="connsiteX4434" fmla="*/ 5875812 w 11423591"/>
              <a:gd name="connsiteY4434" fmla="*/ 630233 h 13929353"/>
              <a:gd name="connsiteX4435" fmla="*/ 1688764 w 11423591"/>
              <a:gd name="connsiteY4435" fmla="*/ 10113340 h 13929353"/>
              <a:gd name="connsiteX4436" fmla="*/ 1672196 w 11423591"/>
              <a:gd name="connsiteY4436" fmla="*/ 10101262 h 13929353"/>
              <a:gd name="connsiteX4437" fmla="*/ 1688764 w 11423591"/>
              <a:gd name="connsiteY4437" fmla="*/ 10113340 h 13929353"/>
              <a:gd name="connsiteX4438" fmla="*/ 5656545 w 11423591"/>
              <a:gd name="connsiteY4438" fmla="*/ 1139862 h 13929353"/>
              <a:gd name="connsiteX4439" fmla="*/ 5658441 w 11423591"/>
              <a:gd name="connsiteY4439" fmla="*/ 1127978 h 13929353"/>
              <a:gd name="connsiteX4440" fmla="*/ 5649470 w 11423591"/>
              <a:gd name="connsiteY4440" fmla="*/ 1127027 h 13929353"/>
              <a:gd name="connsiteX4441" fmla="*/ 5656545 w 11423591"/>
              <a:gd name="connsiteY4441" fmla="*/ 1139862 h 13929353"/>
              <a:gd name="connsiteX4442" fmla="*/ 5725193 w 11423591"/>
              <a:gd name="connsiteY4442" fmla="*/ 992086 h 13929353"/>
              <a:gd name="connsiteX4443" fmla="*/ 5718901 w 11423591"/>
              <a:gd name="connsiteY4443" fmla="*/ 969888 h 13929353"/>
              <a:gd name="connsiteX4444" fmla="*/ 5711662 w 11423591"/>
              <a:gd name="connsiteY4444" fmla="*/ 899732 h 13929353"/>
              <a:gd name="connsiteX4445" fmla="*/ 5715128 w 11423591"/>
              <a:gd name="connsiteY4445" fmla="*/ 891889 h 13929353"/>
              <a:gd name="connsiteX4446" fmla="*/ 5705093 w 11423591"/>
              <a:gd name="connsiteY4446" fmla="*/ 900177 h 13929353"/>
              <a:gd name="connsiteX4447" fmla="*/ 5695068 w 11423591"/>
              <a:gd name="connsiteY4447" fmla="*/ 857582 h 13929353"/>
              <a:gd name="connsiteX4448" fmla="*/ 5693181 w 11423591"/>
              <a:gd name="connsiteY4448" fmla="*/ 949150 h 13929353"/>
              <a:gd name="connsiteX4449" fmla="*/ 5701357 w 11423591"/>
              <a:gd name="connsiteY4449" fmla="*/ 987580 h 13929353"/>
              <a:gd name="connsiteX4450" fmla="*/ 5700564 w 11423591"/>
              <a:gd name="connsiteY4450" fmla="*/ 917259 h 13929353"/>
              <a:gd name="connsiteX4451" fmla="*/ 5725193 w 11423591"/>
              <a:gd name="connsiteY4451" fmla="*/ 992086 h 13929353"/>
              <a:gd name="connsiteX4452" fmla="*/ 5739425 w 11423591"/>
              <a:gd name="connsiteY4452" fmla="*/ 959874 h 13929353"/>
              <a:gd name="connsiteX4453" fmla="*/ 5732361 w 11423591"/>
              <a:gd name="connsiteY4453" fmla="*/ 896155 h 13929353"/>
              <a:gd name="connsiteX4454" fmla="*/ 5730485 w 11423591"/>
              <a:gd name="connsiteY4454" fmla="*/ 936840 h 13929353"/>
              <a:gd name="connsiteX4455" fmla="*/ 5718108 w 11423591"/>
              <a:gd name="connsiteY4455" fmla="*/ 899567 h 13929353"/>
              <a:gd name="connsiteX4456" fmla="*/ 5728327 w 11423591"/>
              <a:gd name="connsiteY4456" fmla="*/ 977401 h 13929353"/>
              <a:gd name="connsiteX4457" fmla="*/ 5731773 w 11423591"/>
              <a:gd name="connsiteY4457" fmla="*/ 940757 h 13929353"/>
              <a:gd name="connsiteX4458" fmla="*/ 5739425 w 11423591"/>
              <a:gd name="connsiteY4458" fmla="*/ 959874 h 13929353"/>
              <a:gd name="connsiteX4459" fmla="*/ 1486746 w 11423591"/>
              <a:gd name="connsiteY4459" fmla="*/ 10589197 h 13929353"/>
              <a:gd name="connsiteX4460" fmla="*/ 1432131 w 11423591"/>
              <a:gd name="connsiteY4460" fmla="*/ 10503621 h 13929353"/>
              <a:gd name="connsiteX4461" fmla="*/ 1486746 w 11423591"/>
              <a:gd name="connsiteY4461" fmla="*/ 10589197 h 13929353"/>
              <a:gd name="connsiteX4462" fmla="*/ 5670798 w 11423591"/>
              <a:gd name="connsiteY4462" fmla="*/ 1136450 h 13929353"/>
              <a:gd name="connsiteX4463" fmla="*/ 5671891 w 11423591"/>
              <a:gd name="connsiteY4463" fmla="*/ 1105129 h 13929353"/>
              <a:gd name="connsiteX4464" fmla="*/ 5670798 w 11423591"/>
              <a:gd name="connsiteY4464" fmla="*/ 1136450 h 13929353"/>
              <a:gd name="connsiteX4465" fmla="*/ 5696838 w 11423591"/>
              <a:gd name="connsiteY4465" fmla="*/ 1084346 h 13929353"/>
              <a:gd name="connsiteX4466" fmla="*/ 5693509 w 11423591"/>
              <a:gd name="connsiteY4466" fmla="*/ 1063793 h 13929353"/>
              <a:gd name="connsiteX4467" fmla="*/ 5696838 w 11423591"/>
              <a:gd name="connsiteY4467" fmla="*/ 1084346 h 13929353"/>
              <a:gd name="connsiteX4468" fmla="*/ 5706244 w 11423591"/>
              <a:gd name="connsiteY4468" fmla="*/ 1063058 h 13929353"/>
              <a:gd name="connsiteX4469" fmla="*/ 5699480 w 11423591"/>
              <a:gd name="connsiteY4469" fmla="*/ 1028265 h 13929353"/>
              <a:gd name="connsiteX4470" fmla="*/ 5678782 w 11423591"/>
              <a:gd name="connsiteY4470" fmla="*/ 1031841 h 13929353"/>
              <a:gd name="connsiteX4471" fmla="*/ 5681103 w 11423591"/>
              <a:gd name="connsiteY4471" fmla="*/ 1048602 h 13929353"/>
              <a:gd name="connsiteX4472" fmla="*/ 5690560 w 11423591"/>
              <a:gd name="connsiteY4472" fmla="*/ 1034032 h 13929353"/>
              <a:gd name="connsiteX4473" fmla="*/ 5706244 w 11423591"/>
              <a:gd name="connsiteY4473" fmla="*/ 1063058 h 13929353"/>
              <a:gd name="connsiteX4474" fmla="*/ 5768620 w 11423591"/>
              <a:gd name="connsiteY4474" fmla="*/ 921885 h 13929353"/>
              <a:gd name="connsiteX4475" fmla="*/ 5760763 w 11423591"/>
              <a:gd name="connsiteY4475" fmla="*/ 918414 h 13929353"/>
              <a:gd name="connsiteX4476" fmla="*/ 5768620 w 11423591"/>
              <a:gd name="connsiteY4476" fmla="*/ 921885 h 13929353"/>
              <a:gd name="connsiteX4477" fmla="*/ 5685536 w 11423591"/>
              <a:gd name="connsiteY4477" fmla="*/ 1117518 h 13929353"/>
              <a:gd name="connsiteX4478" fmla="*/ 5681752 w 11423591"/>
              <a:gd name="connsiteY4478" fmla="*/ 1090402 h 13929353"/>
              <a:gd name="connsiteX4479" fmla="*/ 5685536 w 11423591"/>
              <a:gd name="connsiteY4479" fmla="*/ 1117518 h 13929353"/>
              <a:gd name="connsiteX4480" fmla="*/ 5758408 w 11423591"/>
              <a:gd name="connsiteY4480" fmla="*/ 971567 h 13929353"/>
              <a:gd name="connsiteX4481" fmla="*/ 5760298 w 11423591"/>
              <a:gd name="connsiteY4481" fmla="*/ 962735 h 13929353"/>
              <a:gd name="connsiteX4482" fmla="*/ 5750718 w 11423591"/>
              <a:gd name="connsiteY4482" fmla="*/ 977585 h 13929353"/>
              <a:gd name="connsiteX4483" fmla="*/ 5758408 w 11423591"/>
              <a:gd name="connsiteY4483" fmla="*/ 971567 h 13929353"/>
              <a:gd name="connsiteX4484" fmla="*/ 5691496 w 11423591"/>
              <a:gd name="connsiteY4484" fmla="*/ 1132874 h 13929353"/>
              <a:gd name="connsiteX4485" fmla="*/ 5680050 w 11423591"/>
              <a:gd name="connsiteY4485" fmla="*/ 1137525 h 13929353"/>
              <a:gd name="connsiteX4486" fmla="*/ 5691496 w 11423591"/>
              <a:gd name="connsiteY4486" fmla="*/ 1132874 h 13929353"/>
              <a:gd name="connsiteX4487" fmla="*/ 5907552 w 11423591"/>
              <a:gd name="connsiteY4487" fmla="*/ 645685 h 13929353"/>
              <a:gd name="connsiteX4488" fmla="*/ 5875817 w 11423591"/>
              <a:gd name="connsiteY4488" fmla="*/ 614056 h 13929353"/>
              <a:gd name="connsiteX4489" fmla="*/ 5907552 w 11423591"/>
              <a:gd name="connsiteY4489" fmla="*/ 645685 h 13929353"/>
              <a:gd name="connsiteX4490" fmla="*/ 1745865 w 11423591"/>
              <a:gd name="connsiteY4490" fmla="*/ 10084331 h 13929353"/>
              <a:gd name="connsiteX4491" fmla="*/ 1730152 w 11423591"/>
              <a:gd name="connsiteY4491" fmla="*/ 10077863 h 13929353"/>
              <a:gd name="connsiteX4492" fmla="*/ 1745865 w 11423591"/>
              <a:gd name="connsiteY4492" fmla="*/ 10084331 h 13929353"/>
              <a:gd name="connsiteX4493" fmla="*/ 5716095 w 11423591"/>
              <a:gd name="connsiteY4493" fmla="*/ 1099216 h 13929353"/>
              <a:gd name="connsiteX4494" fmla="*/ 5706110 w 11423591"/>
              <a:gd name="connsiteY4494" fmla="*/ 1114222 h 13929353"/>
              <a:gd name="connsiteX4495" fmla="*/ 5694507 w 11423591"/>
              <a:gd name="connsiteY4495" fmla="*/ 1118469 h 13929353"/>
              <a:gd name="connsiteX4496" fmla="*/ 5696530 w 11423591"/>
              <a:gd name="connsiteY4496" fmla="*/ 1129072 h 13929353"/>
              <a:gd name="connsiteX4497" fmla="*/ 5716095 w 11423591"/>
              <a:gd name="connsiteY4497" fmla="*/ 1099216 h 13929353"/>
              <a:gd name="connsiteX4498" fmla="*/ 5932215 w 11423591"/>
              <a:gd name="connsiteY4498" fmla="*/ 659913 h 13929353"/>
              <a:gd name="connsiteX4499" fmla="*/ 5908603 w 11423591"/>
              <a:gd name="connsiteY4499" fmla="*/ 622832 h 13929353"/>
              <a:gd name="connsiteX4500" fmla="*/ 5932215 w 11423591"/>
              <a:gd name="connsiteY4500" fmla="*/ 659913 h 13929353"/>
              <a:gd name="connsiteX4501" fmla="*/ 1440026 w 11423591"/>
              <a:gd name="connsiteY4501" fmla="*/ 10844817 h 13929353"/>
              <a:gd name="connsiteX4502" fmla="*/ 1313570 w 11423591"/>
              <a:gd name="connsiteY4502" fmla="*/ 10570315 h 13929353"/>
              <a:gd name="connsiteX4503" fmla="*/ 1353165 w 11423591"/>
              <a:gd name="connsiteY4503" fmla="*/ 10704983 h 13929353"/>
              <a:gd name="connsiteX4504" fmla="*/ 1420523 w 11423591"/>
              <a:gd name="connsiteY4504" fmla="*/ 10849061 h 13929353"/>
              <a:gd name="connsiteX4505" fmla="*/ 1440026 w 11423591"/>
              <a:gd name="connsiteY4505" fmla="*/ 10844817 h 13929353"/>
              <a:gd name="connsiteX4506" fmla="*/ 1474151 w 11423591"/>
              <a:gd name="connsiteY4506" fmla="*/ 10791306 h 13929353"/>
              <a:gd name="connsiteX4507" fmla="*/ 1350974 w 11423591"/>
              <a:gd name="connsiteY4507" fmla="*/ 10577314 h 13929353"/>
              <a:gd name="connsiteX4508" fmla="*/ 1452812 w 11423591"/>
              <a:gd name="connsiteY4508" fmla="*/ 10785687 h 13929353"/>
              <a:gd name="connsiteX4509" fmla="*/ 1474151 w 11423591"/>
              <a:gd name="connsiteY4509" fmla="*/ 10791306 h 13929353"/>
              <a:gd name="connsiteX4510" fmla="*/ 5956293 w 11423591"/>
              <a:gd name="connsiteY4510" fmla="*/ 670076 h 13929353"/>
              <a:gd name="connsiteX4511" fmla="*/ 5946603 w 11423591"/>
              <a:gd name="connsiteY4511" fmla="*/ 667222 h 13929353"/>
              <a:gd name="connsiteX4512" fmla="*/ 5947188 w 11423591"/>
              <a:gd name="connsiteY4512" fmla="*/ 671287 h 13929353"/>
              <a:gd name="connsiteX4513" fmla="*/ 5956293 w 11423591"/>
              <a:gd name="connsiteY4513" fmla="*/ 670076 h 13929353"/>
              <a:gd name="connsiteX4514" fmla="*/ 1155387 w 11423591"/>
              <a:gd name="connsiteY4514" fmla="*/ 11541631 h 13929353"/>
              <a:gd name="connsiteX4515" fmla="*/ 1136826 w 11423591"/>
              <a:gd name="connsiteY4515" fmla="*/ 11530297 h 13929353"/>
              <a:gd name="connsiteX4516" fmla="*/ 1155387 w 11423591"/>
              <a:gd name="connsiteY4516" fmla="*/ 11541631 h 13929353"/>
              <a:gd name="connsiteX4517" fmla="*/ 1420303 w 11423591"/>
              <a:gd name="connsiteY4517" fmla="*/ 10967090 h 13929353"/>
              <a:gd name="connsiteX4518" fmla="*/ 1392540 w 11423591"/>
              <a:gd name="connsiteY4518" fmla="*/ 10957680 h 13929353"/>
              <a:gd name="connsiteX4519" fmla="*/ 1420303 w 11423591"/>
              <a:gd name="connsiteY4519" fmla="*/ 10967090 h 13929353"/>
              <a:gd name="connsiteX4520" fmla="*/ 1394040 w 11423591"/>
              <a:gd name="connsiteY4520" fmla="*/ 11034077 h 13929353"/>
              <a:gd name="connsiteX4521" fmla="*/ 1333575 w 11423591"/>
              <a:gd name="connsiteY4521" fmla="*/ 10944487 h 13929353"/>
              <a:gd name="connsiteX4522" fmla="*/ 1374537 w 11423591"/>
              <a:gd name="connsiteY4522" fmla="*/ 11038321 h 13929353"/>
              <a:gd name="connsiteX4523" fmla="*/ 1394040 w 11423591"/>
              <a:gd name="connsiteY4523" fmla="*/ 11034077 h 13929353"/>
              <a:gd name="connsiteX4524" fmla="*/ 5593833 w 11423591"/>
              <a:gd name="connsiteY4524" fmla="*/ 1533517 h 13929353"/>
              <a:gd name="connsiteX4525" fmla="*/ 5583910 w 11423591"/>
              <a:gd name="connsiteY4525" fmla="*/ 1525802 h 13929353"/>
              <a:gd name="connsiteX4526" fmla="*/ 5593833 w 11423591"/>
              <a:gd name="connsiteY4526" fmla="*/ 1533517 h 13929353"/>
              <a:gd name="connsiteX4527" fmla="*/ 5801066 w 11423591"/>
              <a:gd name="connsiteY4527" fmla="*/ 1073150 h 13929353"/>
              <a:gd name="connsiteX4528" fmla="*/ 5733040 w 11423591"/>
              <a:gd name="connsiteY4528" fmla="*/ 1046441 h 13929353"/>
              <a:gd name="connsiteX4529" fmla="*/ 5801066 w 11423591"/>
              <a:gd name="connsiteY4529" fmla="*/ 1073150 h 13929353"/>
              <a:gd name="connsiteX4530" fmla="*/ 1825334 w 11423591"/>
              <a:gd name="connsiteY4530" fmla="*/ 10131662 h 13929353"/>
              <a:gd name="connsiteX4531" fmla="*/ 1814520 w 11423591"/>
              <a:gd name="connsiteY4531" fmla="*/ 10149873 h 13929353"/>
              <a:gd name="connsiteX4532" fmla="*/ 1691730 w 11423591"/>
              <a:gd name="connsiteY4532" fmla="*/ 10150811 h 13929353"/>
              <a:gd name="connsiteX4533" fmla="*/ 1611534 w 11423591"/>
              <a:gd name="connsiteY4533" fmla="*/ 10031638 h 13929353"/>
              <a:gd name="connsiteX4534" fmla="*/ 1631583 w 11423591"/>
              <a:gd name="connsiteY4534" fmla="*/ 9949621 h 13929353"/>
              <a:gd name="connsiteX4535" fmla="*/ 1485347 w 11423591"/>
              <a:gd name="connsiteY4535" fmla="*/ 9892620 h 13929353"/>
              <a:gd name="connsiteX4536" fmla="*/ 1329943 w 11423591"/>
              <a:gd name="connsiteY4536" fmla="*/ 9758297 h 13929353"/>
              <a:gd name="connsiteX4537" fmla="*/ 1098368 w 11423591"/>
              <a:gd name="connsiteY4537" fmla="*/ 9755417 h 13929353"/>
              <a:gd name="connsiteX4538" fmla="*/ 1280615 w 11423591"/>
              <a:gd name="connsiteY4538" fmla="*/ 10087633 h 13929353"/>
              <a:gd name="connsiteX4539" fmla="*/ 1328609 w 11423591"/>
              <a:gd name="connsiteY4539" fmla="*/ 10112646 h 13929353"/>
              <a:gd name="connsiteX4540" fmla="*/ 1507320 w 11423591"/>
              <a:gd name="connsiteY4540" fmla="*/ 10249178 h 13929353"/>
              <a:gd name="connsiteX4541" fmla="*/ 1460058 w 11423591"/>
              <a:gd name="connsiteY4541" fmla="*/ 10341058 h 13929353"/>
              <a:gd name="connsiteX4542" fmla="*/ 1385789 w 11423591"/>
              <a:gd name="connsiteY4542" fmla="*/ 10276365 h 13929353"/>
              <a:gd name="connsiteX4543" fmla="*/ 1415950 w 11423591"/>
              <a:gd name="connsiteY4543" fmla="*/ 10242588 h 13929353"/>
              <a:gd name="connsiteX4544" fmla="*/ 1318242 w 11423591"/>
              <a:gd name="connsiteY4544" fmla="*/ 10140419 h 13929353"/>
              <a:gd name="connsiteX4545" fmla="*/ 1283581 w 11423591"/>
              <a:gd name="connsiteY4545" fmla="*/ 10125105 h 13929353"/>
              <a:gd name="connsiteX4546" fmla="*/ 1237961 w 11423591"/>
              <a:gd name="connsiteY4546" fmla="*/ 10076400 h 13929353"/>
              <a:gd name="connsiteX4547" fmla="*/ 1088849 w 11423591"/>
              <a:gd name="connsiteY4547" fmla="*/ 9768339 h 13929353"/>
              <a:gd name="connsiteX4548" fmla="*/ 999546 w 11423591"/>
              <a:gd name="connsiteY4548" fmla="*/ 9703188 h 13929353"/>
              <a:gd name="connsiteX4549" fmla="*/ 993071 w 11423591"/>
              <a:gd name="connsiteY4549" fmla="*/ 9677966 h 13929353"/>
              <a:gd name="connsiteX4550" fmla="*/ 923296 w 11423591"/>
              <a:gd name="connsiteY4550" fmla="*/ 9641902 h 13929353"/>
              <a:gd name="connsiteX4551" fmla="*/ 852553 w 11423591"/>
              <a:gd name="connsiteY4551" fmla="*/ 9447450 h 13929353"/>
              <a:gd name="connsiteX4552" fmla="*/ 706995 w 11423591"/>
              <a:gd name="connsiteY4552" fmla="*/ 9396457 h 13929353"/>
              <a:gd name="connsiteX4553" fmla="*/ 646059 w 11423591"/>
              <a:gd name="connsiteY4553" fmla="*/ 9341463 h 13929353"/>
              <a:gd name="connsiteX4554" fmla="*/ 658056 w 11423591"/>
              <a:gd name="connsiteY4554" fmla="*/ 9132182 h 13929353"/>
              <a:gd name="connsiteX4555" fmla="*/ 741680 w 11423591"/>
              <a:gd name="connsiteY4555" fmla="*/ 9046378 h 13929353"/>
              <a:gd name="connsiteX4556" fmla="*/ 936633 w 11423591"/>
              <a:gd name="connsiteY4556" fmla="*/ 9098735 h 13929353"/>
              <a:gd name="connsiteX4557" fmla="*/ 962895 w 11423591"/>
              <a:gd name="connsiteY4557" fmla="*/ 9097492 h 13929353"/>
              <a:gd name="connsiteX4558" fmla="*/ 1015837 w 11423591"/>
              <a:gd name="connsiteY4558" fmla="*/ 9156569 h 13929353"/>
              <a:gd name="connsiteX4559" fmla="*/ 1224227 w 11423591"/>
              <a:gd name="connsiteY4559" fmla="*/ 9045959 h 13929353"/>
              <a:gd name="connsiteX4560" fmla="*/ 1287536 w 11423591"/>
              <a:gd name="connsiteY4560" fmla="*/ 9077261 h 13929353"/>
              <a:gd name="connsiteX4561" fmla="*/ 1439705 w 11423591"/>
              <a:gd name="connsiteY4561" fmla="*/ 9209205 h 13929353"/>
              <a:gd name="connsiteX4562" fmla="*/ 1654499 w 11423591"/>
              <a:gd name="connsiteY4562" fmla="*/ 9524875 h 13929353"/>
              <a:gd name="connsiteX4563" fmla="*/ 1587442 w 11423591"/>
              <a:gd name="connsiteY4563" fmla="*/ 9622758 h 13929353"/>
              <a:gd name="connsiteX4564" fmla="*/ 1393096 w 11423591"/>
              <a:gd name="connsiteY4564" fmla="*/ 9672487 h 13929353"/>
              <a:gd name="connsiteX4565" fmla="*/ 1109360 w 11423591"/>
              <a:gd name="connsiteY4565" fmla="*/ 9443874 h 13929353"/>
              <a:gd name="connsiteX4566" fmla="*/ 1029073 w 11423591"/>
              <a:gd name="connsiteY4566" fmla="*/ 9359394 h 13929353"/>
              <a:gd name="connsiteX4567" fmla="*/ 980480 w 11423591"/>
              <a:gd name="connsiteY4567" fmla="*/ 9252757 h 13929353"/>
              <a:gd name="connsiteX4568" fmla="*/ 993395 w 11423591"/>
              <a:gd name="connsiteY4568" fmla="*/ 9200893 h 13929353"/>
              <a:gd name="connsiteX4569" fmla="*/ 929227 w 11423591"/>
              <a:gd name="connsiteY4569" fmla="*/ 9143518 h 13929353"/>
              <a:gd name="connsiteX4570" fmla="*/ 927113 w 11423591"/>
              <a:gd name="connsiteY4570" fmla="*/ 9111658 h 13929353"/>
              <a:gd name="connsiteX4571" fmla="*/ 657795 w 11423591"/>
              <a:gd name="connsiteY4571" fmla="*/ 9187734 h 13929353"/>
              <a:gd name="connsiteX4572" fmla="*/ 680321 w 11423591"/>
              <a:gd name="connsiteY4572" fmla="*/ 9356601 h 13929353"/>
              <a:gd name="connsiteX4573" fmla="*/ 842447 w 11423591"/>
              <a:gd name="connsiteY4573" fmla="*/ 9419670 h 13929353"/>
              <a:gd name="connsiteX4574" fmla="*/ 919239 w 11423591"/>
              <a:gd name="connsiteY4574" fmla="*/ 9557323 h 13929353"/>
              <a:gd name="connsiteX4575" fmla="*/ 935826 w 11423591"/>
              <a:gd name="connsiteY4575" fmla="*/ 9630785 h 13929353"/>
              <a:gd name="connsiteX4576" fmla="*/ 1031233 w 11423591"/>
              <a:gd name="connsiteY4576" fmla="*/ 9660570 h 13929353"/>
              <a:gd name="connsiteX4577" fmla="*/ 1108735 w 11423591"/>
              <a:gd name="connsiteY4577" fmla="*/ 9727644 h 13929353"/>
              <a:gd name="connsiteX4578" fmla="*/ 1232373 w 11423591"/>
              <a:gd name="connsiteY4578" fmla="*/ 9711855 h 13929353"/>
              <a:gd name="connsiteX4579" fmla="*/ 1335550 w 11423591"/>
              <a:gd name="connsiteY4579" fmla="*/ 9736985 h 13929353"/>
              <a:gd name="connsiteX4580" fmla="*/ 1437340 w 11423591"/>
              <a:gd name="connsiteY4580" fmla="*/ 9826685 h 13929353"/>
              <a:gd name="connsiteX4581" fmla="*/ 1627945 w 11423591"/>
              <a:gd name="connsiteY4581" fmla="*/ 9926603 h 13929353"/>
              <a:gd name="connsiteX4582" fmla="*/ 1699077 w 11423591"/>
              <a:gd name="connsiteY4582" fmla="*/ 9795788 h 13929353"/>
              <a:gd name="connsiteX4583" fmla="*/ 1791445 w 11423591"/>
              <a:gd name="connsiteY4583" fmla="*/ 9884180 h 13929353"/>
              <a:gd name="connsiteX4584" fmla="*/ 1645366 w 11423591"/>
              <a:gd name="connsiteY4584" fmla="*/ 9944292 h 13929353"/>
              <a:gd name="connsiteX4585" fmla="*/ 1718931 w 11423591"/>
              <a:gd name="connsiteY4585" fmla="*/ 10100025 h 13929353"/>
              <a:gd name="connsiteX4586" fmla="*/ 1709673 w 11423591"/>
              <a:gd name="connsiteY4586" fmla="*/ 10057396 h 13929353"/>
              <a:gd name="connsiteX4587" fmla="*/ 1732114 w 11423591"/>
              <a:gd name="connsiteY4587" fmla="*/ 10013071 h 13929353"/>
              <a:gd name="connsiteX4588" fmla="*/ 1825334 w 11423591"/>
              <a:gd name="connsiteY4588" fmla="*/ 10131662 h 13929353"/>
              <a:gd name="connsiteX4589" fmla="*/ 6003017 w 11423591"/>
              <a:gd name="connsiteY4589" fmla="*/ 701190 h 13929353"/>
              <a:gd name="connsiteX4590" fmla="*/ 5991516 w 11423591"/>
              <a:gd name="connsiteY4590" fmla="*/ 680880 h 13929353"/>
              <a:gd name="connsiteX4591" fmla="*/ 6003017 w 11423591"/>
              <a:gd name="connsiteY4591" fmla="*/ 701190 h 13929353"/>
              <a:gd name="connsiteX4592" fmla="*/ 1459942 w 11423591"/>
              <a:gd name="connsiteY4592" fmla="*/ 10984127 h 13929353"/>
              <a:gd name="connsiteX4593" fmla="*/ 1253284 w 11423591"/>
              <a:gd name="connsiteY4593" fmla="*/ 10598930 h 13929353"/>
              <a:gd name="connsiteX4594" fmla="*/ 1278535 w 11423591"/>
              <a:gd name="connsiteY4594" fmla="*/ 10690584 h 13929353"/>
              <a:gd name="connsiteX4595" fmla="*/ 1446464 w 11423591"/>
              <a:gd name="connsiteY4595" fmla="*/ 10991986 h 13929353"/>
              <a:gd name="connsiteX4596" fmla="*/ 1459942 w 11423591"/>
              <a:gd name="connsiteY4596" fmla="*/ 10984127 h 13929353"/>
              <a:gd name="connsiteX4597" fmla="*/ 1198178 w 11423591"/>
              <a:gd name="connsiteY4597" fmla="*/ 11584483 h 13929353"/>
              <a:gd name="connsiteX4598" fmla="*/ 1192984 w 11423591"/>
              <a:gd name="connsiteY4598" fmla="*/ 11578343 h 13929353"/>
              <a:gd name="connsiteX4599" fmla="*/ 1185592 w 11423591"/>
              <a:gd name="connsiteY4599" fmla="*/ 11598792 h 13929353"/>
              <a:gd name="connsiteX4600" fmla="*/ 1198178 w 11423591"/>
              <a:gd name="connsiteY4600" fmla="*/ 11584483 h 13929353"/>
              <a:gd name="connsiteX4601" fmla="*/ 1445319 w 11423591"/>
              <a:gd name="connsiteY4601" fmla="*/ 11033395 h 13929353"/>
              <a:gd name="connsiteX4602" fmla="*/ 1403446 w 11423591"/>
              <a:gd name="connsiteY4602" fmla="*/ 11006320 h 13929353"/>
              <a:gd name="connsiteX4603" fmla="*/ 1427653 w 11423591"/>
              <a:gd name="connsiteY4603" fmla="*/ 11047500 h 13929353"/>
              <a:gd name="connsiteX4604" fmla="*/ 1445319 w 11423591"/>
              <a:gd name="connsiteY4604" fmla="*/ 11033395 h 13929353"/>
              <a:gd name="connsiteX4605" fmla="*/ 1191099 w 11423591"/>
              <a:gd name="connsiteY4605" fmla="*/ 11608882 h 13929353"/>
              <a:gd name="connsiteX4606" fmla="*/ 1189273 w 11423591"/>
              <a:gd name="connsiteY4606" fmla="*/ 11600122 h 13929353"/>
              <a:gd name="connsiteX4607" fmla="*/ 1168690 w 11423591"/>
              <a:gd name="connsiteY4607" fmla="*/ 11619964 h 13929353"/>
              <a:gd name="connsiteX4608" fmla="*/ 1191099 w 11423591"/>
              <a:gd name="connsiteY4608" fmla="*/ 11608882 h 13929353"/>
              <a:gd name="connsiteX4609" fmla="*/ 1528133 w 11423591"/>
              <a:gd name="connsiteY4609" fmla="*/ 10851358 h 13929353"/>
              <a:gd name="connsiteX4610" fmla="*/ 1527208 w 11423591"/>
              <a:gd name="connsiteY4610" fmla="*/ 10774738 h 13929353"/>
              <a:gd name="connsiteX4611" fmla="*/ 1387909 w 11423591"/>
              <a:gd name="connsiteY4611" fmla="*/ 10533618 h 13929353"/>
              <a:gd name="connsiteX4612" fmla="*/ 1528133 w 11423591"/>
              <a:gd name="connsiteY4612" fmla="*/ 10851358 h 13929353"/>
              <a:gd name="connsiteX4613" fmla="*/ 5832623 w 11423591"/>
              <a:gd name="connsiteY4613" fmla="*/ 1109524 h 13929353"/>
              <a:gd name="connsiteX4614" fmla="*/ 5772859 w 11423591"/>
              <a:gd name="connsiteY4614" fmla="*/ 1086130 h 13929353"/>
              <a:gd name="connsiteX4615" fmla="*/ 5832623 w 11423591"/>
              <a:gd name="connsiteY4615" fmla="*/ 1109524 h 13929353"/>
              <a:gd name="connsiteX4616" fmla="*/ 1196910 w 11423591"/>
              <a:gd name="connsiteY4616" fmla="*/ 11630166 h 13929353"/>
              <a:gd name="connsiteX4617" fmla="*/ 1193018 w 11423591"/>
              <a:gd name="connsiteY4617" fmla="*/ 11615349 h 13929353"/>
              <a:gd name="connsiteX4618" fmla="*/ 1184640 w 11423591"/>
              <a:gd name="connsiteY4618" fmla="*/ 11625731 h 13929353"/>
              <a:gd name="connsiteX4619" fmla="*/ 1570461 w 11423591"/>
              <a:gd name="connsiteY4619" fmla="*/ 10785752 h 13929353"/>
              <a:gd name="connsiteX4620" fmla="*/ 1451531 w 11423591"/>
              <a:gd name="connsiteY4620" fmla="*/ 10591262 h 13929353"/>
              <a:gd name="connsiteX4621" fmla="*/ 1550958 w 11423591"/>
              <a:gd name="connsiteY4621" fmla="*/ 10789995 h 13929353"/>
              <a:gd name="connsiteX4622" fmla="*/ 1570461 w 11423591"/>
              <a:gd name="connsiteY4622" fmla="*/ 10785752 h 13929353"/>
              <a:gd name="connsiteX4623" fmla="*/ 5652912 w 11423591"/>
              <a:gd name="connsiteY4623" fmla="*/ 1553910 h 13929353"/>
              <a:gd name="connsiteX4624" fmla="*/ 5644443 w 11423591"/>
              <a:gd name="connsiteY4624" fmla="*/ 1543982 h 13929353"/>
              <a:gd name="connsiteX4625" fmla="*/ 5652912 w 11423591"/>
              <a:gd name="connsiteY4625" fmla="*/ 1553910 h 13929353"/>
              <a:gd name="connsiteX4626" fmla="*/ 1496712 w 11423591"/>
              <a:gd name="connsiteY4626" fmla="*/ 10965603 h 13929353"/>
              <a:gd name="connsiteX4627" fmla="*/ 1438881 w 11423591"/>
              <a:gd name="connsiteY4627" fmla="*/ 10886227 h 13929353"/>
              <a:gd name="connsiteX4628" fmla="*/ 1477209 w 11423591"/>
              <a:gd name="connsiteY4628" fmla="*/ 10969847 h 13929353"/>
              <a:gd name="connsiteX4629" fmla="*/ 1496712 w 11423591"/>
              <a:gd name="connsiteY4629" fmla="*/ 10965603 h 13929353"/>
              <a:gd name="connsiteX4630" fmla="*/ 5831499 w 11423591"/>
              <a:gd name="connsiteY4630" fmla="*/ 1162928 h 13929353"/>
              <a:gd name="connsiteX4631" fmla="*/ 5804869 w 11423591"/>
              <a:gd name="connsiteY4631" fmla="*/ 1129066 h 13929353"/>
              <a:gd name="connsiteX4632" fmla="*/ 5808934 w 11423591"/>
              <a:gd name="connsiteY4632" fmla="*/ 1156306 h 13929353"/>
              <a:gd name="connsiteX4633" fmla="*/ 5765349 w 11423591"/>
              <a:gd name="connsiteY4633" fmla="*/ 1095535 h 13929353"/>
              <a:gd name="connsiteX4634" fmla="*/ 5770373 w 11423591"/>
              <a:gd name="connsiteY4634" fmla="*/ 1142616 h 13929353"/>
              <a:gd name="connsiteX4635" fmla="*/ 5723963 w 11423591"/>
              <a:gd name="connsiteY4635" fmla="*/ 1051804 h 13929353"/>
              <a:gd name="connsiteX4636" fmla="*/ 5813326 w 11423591"/>
              <a:gd name="connsiteY4636" fmla="*/ 1167620 h 13929353"/>
              <a:gd name="connsiteX4637" fmla="*/ 5831499 w 11423591"/>
              <a:gd name="connsiteY4637" fmla="*/ 1162928 h 13929353"/>
              <a:gd name="connsiteX4638" fmla="*/ 6035564 w 11423591"/>
              <a:gd name="connsiteY4638" fmla="*/ 721281 h 13929353"/>
              <a:gd name="connsiteX4639" fmla="*/ 6008294 w 11423591"/>
              <a:gd name="connsiteY4639" fmla="*/ 689245 h 13929353"/>
              <a:gd name="connsiteX4640" fmla="*/ 6035564 w 11423591"/>
              <a:gd name="connsiteY4640" fmla="*/ 721281 h 13929353"/>
              <a:gd name="connsiteX4641" fmla="*/ 5855662 w 11423591"/>
              <a:gd name="connsiteY4641" fmla="*/ 1151509 h 13929353"/>
              <a:gd name="connsiteX4642" fmla="*/ 5813791 w 11423591"/>
              <a:gd name="connsiteY4642" fmla="*/ 1123299 h 13929353"/>
              <a:gd name="connsiteX4643" fmla="*/ 5855662 w 11423591"/>
              <a:gd name="connsiteY4643" fmla="*/ 1151509 h 13929353"/>
              <a:gd name="connsiteX4644" fmla="*/ 1537648 w 11423591"/>
              <a:gd name="connsiteY4644" fmla="*/ 10972021 h 13929353"/>
              <a:gd name="connsiteX4645" fmla="*/ 1550505 w 11423591"/>
              <a:gd name="connsiteY4645" fmla="*/ 10882676 h 13929353"/>
              <a:gd name="connsiteX4646" fmla="*/ 1464423 w 11423591"/>
              <a:gd name="connsiteY4646" fmla="*/ 11028975 h 13929353"/>
              <a:gd name="connsiteX4647" fmla="*/ 1537648 w 11423591"/>
              <a:gd name="connsiteY4647" fmla="*/ 10972021 h 13929353"/>
              <a:gd name="connsiteX4648" fmla="*/ 6064055 w 11423591"/>
              <a:gd name="connsiteY4648" fmla="*/ 746242 h 13929353"/>
              <a:gd name="connsiteX4649" fmla="*/ 6044272 w 11423591"/>
              <a:gd name="connsiteY4649" fmla="*/ 719894 h 13929353"/>
              <a:gd name="connsiteX4650" fmla="*/ 6064055 w 11423591"/>
              <a:gd name="connsiteY4650" fmla="*/ 746242 h 13929353"/>
              <a:gd name="connsiteX4651" fmla="*/ 1669284 w 11423591"/>
              <a:gd name="connsiteY4651" fmla="*/ 10697953 h 13929353"/>
              <a:gd name="connsiteX4652" fmla="*/ 1644444 w 11423591"/>
              <a:gd name="connsiteY4652" fmla="*/ 10631249 h 13929353"/>
              <a:gd name="connsiteX4653" fmla="*/ 1576574 w 11423591"/>
              <a:gd name="connsiteY4653" fmla="*/ 10554105 h 13929353"/>
              <a:gd name="connsiteX4654" fmla="*/ 1669284 w 11423591"/>
              <a:gd name="connsiteY4654" fmla="*/ 10697953 h 13929353"/>
              <a:gd name="connsiteX4655" fmla="*/ 5881382 w 11423591"/>
              <a:gd name="connsiteY4655" fmla="*/ 1172247 h 13929353"/>
              <a:gd name="connsiteX4656" fmla="*/ 5877793 w 11423591"/>
              <a:gd name="connsiteY4656" fmla="*/ 1180370 h 13929353"/>
              <a:gd name="connsiteX4657" fmla="*/ 5723169 w 11423591"/>
              <a:gd name="connsiteY4657" fmla="*/ 1112050 h 13929353"/>
              <a:gd name="connsiteX4658" fmla="*/ 5591489 w 11423591"/>
              <a:gd name="connsiteY4658" fmla="*/ 1171714 h 13929353"/>
              <a:gd name="connsiteX4659" fmla="*/ 5441712 w 11423591"/>
              <a:gd name="connsiteY4659" fmla="*/ 990703 h 13929353"/>
              <a:gd name="connsiteX4660" fmla="*/ 5448797 w 11423591"/>
              <a:gd name="connsiteY4660" fmla="*/ 952655 h 13929353"/>
              <a:gd name="connsiteX4661" fmla="*/ 5478253 w 11423591"/>
              <a:gd name="connsiteY4661" fmla="*/ 885990 h 13929353"/>
              <a:gd name="connsiteX4662" fmla="*/ 5505985 w 11423591"/>
              <a:gd name="connsiteY4662" fmla="*/ 837647 h 13929353"/>
              <a:gd name="connsiteX4663" fmla="*/ 5730505 w 11423591"/>
              <a:gd name="connsiteY4663" fmla="*/ 835073 h 13929353"/>
              <a:gd name="connsiteX4664" fmla="*/ 5780378 w 11423591"/>
              <a:gd name="connsiteY4664" fmla="*/ 895276 h 13929353"/>
              <a:gd name="connsiteX4665" fmla="*/ 5728645 w 11423591"/>
              <a:gd name="connsiteY4665" fmla="*/ 1012359 h 13929353"/>
              <a:gd name="connsiteX4666" fmla="*/ 5789754 w 11423591"/>
              <a:gd name="connsiteY4666" fmla="*/ 1026638 h 13929353"/>
              <a:gd name="connsiteX4667" fmla="*/ 5850611 w 11423591"/>
              <a:gd name="connsiteY4667" fmla="*/ 1018709 h 13929353"/>
              <a:gd name="connsiteX4668" fmla="*/ 5836502 w 11423591"/>
              <a:gd name="connsiteY4668" fmla="*/ 1050641 h 13929353"/>
              <a:gd name="connsiteX4669" fmla="*/ 5790731 w 11423591"/>
              <a:gd name="connsiteY4669" fmla="*/ 1052513 h 13929353"/>
              <a:gd name="connsiteX4670" fmla="*/ 5844350 w 11423591"/>
              <a:gd name="connsiteY4670" fmla="*/ 1104996 h 13929353"/>
              <a:gd name="connsiteX4671" fmla="*/ 5881382 w 11423591"/>
              <a:gd name="connsiteY4671" fmla="*/ 1172247 h 13929353"/>
              <a:gd name="connsiteX4672" fmla="*/ 5730289 w 11423591"/>
              <a:gd name="connsiteY4672" fmla="*/ 1525344 h 13929353"/>
              <a:gd name="connsiteX4673" fmla="*/ 5726646 w 11423591"/>
              <a:gd name="connsiteY4673" fmla="*/ 1515074 h 13929353"/>
              <a:gd name="connsiteX4674" fmla="*/ 5726261 w 11423591"/>
              <a:gd name="connsiteY4674" fmla="*/ 1513987 h 13929353"/>
              <a:gd name="connsiteX4675" fmla="*/ 5722471 w 11423591"/>
              <a:gd name="connsiteY4675" fmla="*/ 1519264 h 13929353"/>
              <a:gd name="connsiteX4676" fmla="*/ 5718218 w 11423591"/>
              <a:gd name="connsiteY4676" fmla="*/ 1525185 h 13929353"/>
              <a:gd name="connsiteX4677" fmla="*/ 5722374 w 11423591"/>
              <a:gd name="connsiteY4677" fmla="*/ 1534636 h 13929353"/>
              <a:gd name="connsiteX4678" fmla="*/ 5730289 w 11423591"/>
              <a:gd name="connsiteY4678" fmla="*/ 1525344 h 13929353"/>
              <a:gd name="connsiteX4679" fmla="*/ 5722953 w 11423591"/>
              <a:gd name="connsiteY4679" fmla="*/ 1554878 h 13929353"/>
              <a:gd name="connsiteX4680" fmla="*/ 5704561 w 11423591"/>
              <a:gd name="connsiteY4680" fmla="*/ 1537234 h 13929353"/>
              <a:gd name="connsiteX4681" fmla="*/ 5703510 w 11423591"/>
              <a:gd name="connsiteY4681" fmla="*/ 1560088 h 13929353"/>
              <a:gd name="connsiteX4682" fmla="*/ 5691384 w 11423591"/>
              <a:gd name="connsiteY4682" fmla="*/ 1555205 h 13929353"/>
              <a:gd name="connsiteX4683" fmla="*/ 5722953 w 11423591"/>
              <a:gd name="connsiteY4683" fmla="*/ 1554878 h 13929353"/>
              <a:gd name="connsiteX4684" fmla="*/ 6006458 w 11423591"/>
              <a:gd name="connsiteY4684" fmla="*/ 919706 h 13929353"/>
              <a:gd name="connsiteX4685" fmla="*/ 6028468 w 11423591"/>
              <a:gd name="connsiteY4685" fmla="*/ 841871 h 13929353"/>
              <a:gd name="connsiteX4686" fmla="*/ 6051218 w 11423591"/>
              <a:gd name="connsiteY4686" fmla="*/ 795771 h 13929353"/>
              <a:gd name="connsiteX4687" fmla="*/ 5930766 w 11423591"/>
              <a:gd name="connsiteY4687" fmla="*/ 682590 h 13929353"/>
              <a:gd name="connsiteX4688" fmla="*/ 5605533 w 11423591"/>
              <a:gd name="connsiteY4688" fmla="*/ 527467 h 13929353"/>
              <a:gd name="connsiteX4689" fmla="*/ 5496183 w 11423591"/>
              <a:gd name="connsiteY4689" fmla="*/ 674733 h 13929353"/>
              <a:gd name="connsiteX4690" fmla="*/ 5385429 w 11423591"/>
              <a:gd name="connsiteY4690" fmla="*/ 918932 h 13929353"/>
              <a:gd name="connsiteX4691" fmla="*/ 5271016 w 11423591"/>
              <a:gd name="connsiteY4691" fmla="*/ 1168176 h 13929353"/>
              <a:gd name="connsiteX4692" fmla="*/ 5272408 w 11423591"/>
              <a:gd name="connsiteY4692" fmla="*/ 1176881 h 13929353"/>
              <a:gd name="connsiteX4693" fmla="*/ 5264285 w 11423591"/>
              <a:gd name="connsiteY4693" fmla="*/ 1182333 h 13929353"/>
              <a:gd name="connsiteX4694" fmla="*/ 5262013 w 11423591"/>
              <a:gd name="connsiteY4694" fmla="*/ 1212261 h 13929353"/>
              <a:gd name="connsiteX4695" fmla="*/ 5251277 w 11423591"/>
              <a:gd name="connsiteY4695" fmla="*/ 1216083 h 13929353"/>
              <a:gd name="connsiteX4696" fmla="*/ 5246579 w 11423591"/>
              <a:gd name="connsiteY4696" fmla="*/ 1248269 h 13929353"/>
              <a:gd name="connsiteX4697" fmla="*/ 5240070 w 11423591"/>
              <a:gd name="connsiteY4697" fmla="*/ 1263001 h 13929353"/>
              <a:gd name="connsiteX4698" fmla="*/ 5283874 w 11423591"/>
              <a:gd name="connsiteY4698" fmla="*/ 1330894 h 13929353"/>
              <a:gd name="connsiteX4699" fmla="*/ 5500475 w 11423591"/>
              <a:gd name="connsiteY4699" fmla="*/ 1452770 h 13929353"/>
              <a:gd name="connsiteX4700" fmla="*/ 5685585 w 11423591"/>
              <a:gd name="connsiteY4700" fmla="*/ 1515525 h 13929353"/>
              <a:gd name="connsiteX4701" fmla="*/ 5712105 w 11423591"/>
              <a:gd name="connsiteY4701" fmla="*/ 1511540 h 13929353"/>
              <a:gd name="connsiteX4702" fmla="*/ 5781358 w 11423591"/>
              <a:gd name="connsiteY4702" fmla="*/ 1386054 h 13929353"/>
              <a:gd name="connsiteX4703" fmla="*/ 5828260 w 11423591"/>
              <a:gd name="connsiteY4703" fmla="*/ 1306845 h 13929353"/>
              <a:gd name="connsiteX4704" fmla="*/ 5900582 w 11423591"/>
              <a:gd name="connsiteY4704" fmla="*/ 1151784 h 13929353"/>
              <a:gd name="connsiteX4705" fmla="*/ 5967865 w 11423591"/>
              <a:gd name="connsiteY4705" fmla="*/ 997351 h 13929353"/>
              <a:gd name="connsiteX4706" fmla="*/ 6006458 w 11423591"/>
              <a:gd name="connsiteY4706" fmla="*/ 919706 h 13929353"/>
              <a:gd name="connsiteX4707" fmla="*/ 5794877 w 11423591"/>
              <a:gd name="connsiteY4707" fmla="*/ 1399641 h 13929353"/>
              <a:gd name="connsiteX4708" fmla="*/ 5798763 w 11423591"/>
              <a:gd name="connsiteY4708" fmla="*/ 1378992 h 13929353"/>
              <a:gd name="connsiteX4709" fmla="*/ 5794877 w 11423591"/>
              <a:gd name="connsiteY4709" fmla="*/ 1399641 h 13929353"/>
              <a:gd name="connsiteX4710" fmla="*/ 5748895 w 11423591"/>
              <a:gd name="connsiteY4710" fmla="*/ 1530650 h 13929353"/>
              <a:gd name="connsiteX4711" fmla="*/ 5743437 w 11423591"/>
              <a:gd name="connsiteY4711" fmla="*/ 1522528 h 13929353"/>
              <a:gd name="connsiteX4712" fmla="*/ 5739375 w 11423591"/>
              <a:gd name="connsiteY4712" fmla="*/ 1543575 h 13929353"/>
              <a:gd name="connsiteX4713" fmla="*/ 5748895 w 11423591"/>
              <a:gd name="connsiteY4713" fmla="*/ 1530650 h 13929353"/>
              <a:gd name="connsiteX4714" fmla="*/ 5758239 w 11423591"/>
              <a:gd name="connsiteY4714" fmla="*/ 1518123 h 13929353"/>
              <a:gd name="connsiteX4715" fmla="*/ 5752383 w 11423591"/>
              <a:gd name="connsiteY4715" fmla="*/ 1509825 h 13929353"/>
              <a:gd name="connsiteX4716" fmla="*/ 5748725 w 11423591"/>
              <a:gd name="connsiteY4716" fmla="*/ 1514871 h 13929353"/>
              <a:gd name="connsiteX4717" fmla="*/ 5754581 w 11423591"/>
              <a:gd name="connsiteY4717" fmla="*/ 1523169 h 13929353"/>
              <a:gd name="connsiteX4718" fmla="*/ 5758239 w 11423591"/>
              <a:gd name="connsiteY4718" fmla="*/ 1518123 h 13929353"/>
              <a:gd name="connsiteX4719" fmla="*/ 5774258 w 11423591"/>
              <a:gd name="connsiteY4719" fmla="*/ 1486820 h 13929353"/>
              <a:gd name="connsiteX4720" fmla="*/ 5774736 w 11423591"/>
              <a:gd name="connsiteY4720" fmla="*/ 1473781 h 13929353"/>
              <a:gd name="connsiteX4721" fmla="*/ 5773743 w 11423591"/>
              <a:gd name="connsiteY4721" fmla="*/ 1467818 h 13929353"/>
              <a:gd name="connsiteX4722" fmla="*/ 5770497 w 11423591"/>
              <a:gd name="connsiteY4722" fmla="*/ 1448352 h 13929353"/>
              <a:gd name="connsiteX4723" fmla="*/ 5765222 w 11423591"/>
              <a:gd name="connsiteY4723" fmla="*/ 1475109 h 13929353"/>
              <a:gd name="connsiteX4724" fmla="*/ 5765294 w 11423591"/>
              <a:gd name="connsiteY4724" fmla="*/ 1476295 h 13929353"/>
              <a:gd name="connsiteX4725" fmla="*/ 5766777 w 11423591"/>
              <a:gd name="connsiteY4725" fmla="*/ 1500957 h 13929353"/>
              <a:gd name="connsiteX4726" fmla="*/ 5774258 w 11423591"/>
              <a:gd name="connsiteY4726" fmla="*/ 1486820 h 13929353"/>
              <a:gd name="connsiteX4727" fmla="*/ 5790918 w 11423591"/>
              <a:gd name="connsiteY4727" fmla="*/ 1463561 h 13929353"/>
              <a:gd name="connsiteX4728" fmla="*/ 5783255 w 11423591"/>
              <a:gd name="connsiteY4728" fmla="*/ 1458273 h 13929353"/>
              <a:gd name="connsiteX4729" fmla="*/ 5790918 w 11423591"/>
              <a:gd name="connsiteY4729" fmla="*/ 1463561 h 13929353"/>
              <a:gd name="connsiteX4730" fmla="*/ 5805374 w 11423591"/>
              <a:gd name="connsiteY4730" fmla="*/ 1434616 h 13929353"/>
              <a:gd name="connsiteX4731" fmla="*/ 5802358 w 11423591"/>
              <a:gd name="connsiteY4731" fmla="*/ 1421505 h 13929353"/>
              <a:gd name="connsiteX4732" fmla="*/ 5796842 w 11423591"/>
              <a:gd name="connsiteY4732" fmla="*/ 1444765 h 13929353"/>
              <a:gd name="connsiteX4733" fmla="*/ 5805374 w 11423591"/>
              <a:gd name="connsiteY4733" fmla="*/ 1434616 h 13929353"/>
              <a:gd name="connsiteX4734" fmla="*/ 6074024 w 11423591"/>
              <a:gd name="connsiteY4734" fmla="*/ 828213 h 13929353"/>
              <a:gd name="connsiteX4735" fmla="*/ 6069610 w 11423591"/>
              <a:gd name="connsiteY4735" fmla="*/ 813415 h 13929353"/>
              <a:gd name="connsiteX4736" fmla="*/ 6074024 w 11423591"/>
              <a:gd name="connsiteY4736" fmla="*/ 828213 h 13929353"/>
              <a:gd name="connsiteX4737" fmla="*/ 5977891 w 11423591"/>
              <a:gd name="connsiteY4737" fmla="*/ 1047941 h 13929353"/>
              <a:gd name="connsiteX4738" fmla="*/ 5969421 w 11423591"/>
              <a:gd name="connsiteY4738" fmla="*/ 1038012 h 13929353"/>
              <a:gd name="connsiteX4739" fmla="*/ 5977891 w 11423591"/>
              <a:gd name="connsiteY4739" fmla="*/ 1047941 h 13929353"/>
              <a:gd name="connsiteX4740" fmla="*/ 5944161 w 11423591"/>
              <a:gd name="connsiteY4740" fmla="*/ 1125356 h 13929353"/>
              <a:gd name="connsiteX4741" fmla="*/ 5940110 w 11423591"/>
              <a:gd name="connsiteY4741" fmla="*/ 1114048 h 13929353"/>
              <a:gd name="connsiteX4742" fmla="*/ 5944161 w 11423591"/>
              <a:gd name="connsiteY4742" fmla="*/ 1125356 h 13929353"/>
              <a:gd name="connsiteX4743" fmla="*/ 1704910 w 11423591"/>
              <a:gd name="connsiteY4743" fmla="*/ 10720839 h 13929353"/>
              <a:gd name="connsiteX4744" fmla="*/ 1668019 w 11423591"/>
              <a:gd name="connsiteY4744" fmla="*/ 10646904 h 13929353"/>
              <a:gd name="connsiteX4745" fmla="*/ 1689022 w 11423591"/>
              <a:gd name="connsiteY4745" fmla="*/ 10719058 h 13929353"/>
              <a:gd name="connsiteX4746" fmla="*/ 1645827 w 11423591"/>
              <a:gd name="connsiteY4746" fmla="*/ 10733791 h 13929353"/>
              <a:gd name="connsiteX4747" fmla="*/ 1514788 w 11423591"/>
              <a:gd name="connsiteY4747" fmla="*/ 10506324 h 13929353"/>
              <a:gd name="connsiteX4748" fmla="*/ 1623119 w 11423591"/>
              <a:gd name="connsiteY4748" fmla="*/ 10769008 h 13929353"/>
              <a:gd name="connsiteX4749" fmla="*/ 1465919 w 11423591"/>
              <a:gd name="connsiteY4749" fmla="*/ 10516645 h 13929353"/>
              <a:gd name="connsiteX4750" fmla="*/ 1604074 w 11423591"/>
              <a:gd name="connsiteY4750" fmla="*/ 10799175 h 13929353"/>
              <a:gd name="connsiteX4751" fmla="*/ 1704910 w 11423591"/>
              <a:gd name="connsiteY4751" fmla="*/ 10720839 h 13929353"/>
              <a:gd name="connsiteX4752" fmla="*/ 5818956 w 11423591"/>
              <a:gd name="connsiteY4752" fmla="*/ 1409804 h 13929353"/>
              <a:gd name="connsiteX4753" fmla="*/ 5806828 w 11423591"/>
              <a:gd name="connsiteY4753" fmla="*/ 1404922 h 13929353"/>
              <a:gd name="connsiteX4754" fmla="*/ 5811640 w 11423591"/>
              <a:gd name="connsiteY4754" fmla="*/ 1419896 h 13929353"/>
              <a:gd name="connsiteX4755" fmla="*/ 5818956 w 11423591"/>
              <a:gd name="connsiteY4755" fmla="*/ 1409804 h 13929353"/>
              <a:gd name="connsiteX4756" fmla="*/ 5839263 w 11423591"/>
              <a:gd name="connsiteY4756" fmla="*/ 1377852 h 13929353"/>
              <a:gd name="connsiteX4757" fmla="*/ 5838456 w 11423591"/>
              <a:gd name="connsiteY4757" fmla="*/ 1373213 h 13929353"/>
              <a:gd name="connsiteX4758" fmla="*/ 5833582 w 11423591"/>
              <a:gd name="connsiteY4758" fmla="*/ 1369156 h 13929353"/>
              <a:gd name="connsiteX4759" fmla="*/ 5839263 w 11423591"/>
              <a:gd name="connsiteY4759" fmla="*/ 1377852 h 13929353"/>
              <a:gd name="connsiteX4760" fmla="*/ 5847800 w 11423591"/>
              <a:gd name="connsiteY4760" fmla="*/ 1360686 h 13929353"/>
              <a:gd name="connsiteX4761" fmla="*/ 5844444 w 11423591"/>
              <a:gd name="connsiteY4761" fmla="*/ 1306858 h 13929353"/>
              <a:gd name="connsiteX4762" fmla="*/ 5847800 w 11423591"/>
              <a:gd name="connsiteY4762" fmla="*/ 1360686 h 13929353"/>
              <a:gd name="connsiteX4763" fmla="*/ 5866902 w 11423591"/>
              <a:gd name="connsiteY4763" fmla="*/ 1323919 h 13929353"/>
              <a:gd name="connsiteX4764" fmla="*/ 5862723 w 11423591"/>
              <a:gd name="connsiteY4764" fmla="*/ 1277341 h 13929353"/>
              <a:gd name="connsiteX4765" fmla="*/ 5866902 w 11423591"/>
              <a:gd name="connsiteY4765" fmla="*/ 1323919 h 13929353"/>
              <a:gd name="connsiteX4766" fmla="*/ 1293904 w 11423591"/>
              <a:gd name="connsiteY4766" fmla="*/ 11679101 h 13929353"/>
              <a:gd name="connsiteX4767" fmla="*/ 1262073 w 11423591"/>
              <a:gd name="connsiteY4767" fmla="*/ 11626439 h 13929353"/>
              <a:gd name="connsiteX4768" fmla="*/ 1196219 w 11423591"/>
              <a:gd name="connsiteY4768" fmla="*/ 11657661 h 13929353"/>
              <a:gd name="connsiteX4769" fmla="*/ 1264339 w 11423591"/>
              <a:gd name="connsiteY4769" fmla="*/ 11645755 h 13929353"/>
              <a:gd name="connsiteX4770" fmla="*/ 1197155 w 11423591"/>
              <a:gd name="connsiteY4770" fmla="*/ 11680658 h 13929353"/>
              <a:gd name="connsiteX4771" fmla="*/ 1276411 w 11423591"/>
              <a:gd name="connsiteY4771" fmla="*/ 11663529 h 13929353"/>
              <a:gd name="connsiteX4772" fmla="*/ 1210149 w 11423591"/>
              <a:gd name="connsiteY4772" fmla="*/ 11694603 h 13929353"/>
              <a:gd name="connsiteX4773" fmla="*/ 1293904 w 11423591"/>
              <a:gd name="connsiteY4773" fmla="*/ 11679101 h 13929353"/>
              <a:gd name="connsiteX4774" fmla="*/ 6067690 w 11423591"/>
              <a:gd name="connsiteY4774" fmla="*/ 879187 h 13929353"/>
              <a:gd name="connsiteX4775" fmla="*/ 6057824 w 11423591"/>
              <a:gd name="connsiteY4775" fmla="*/ 840090 h 13929353"/>
              <a:gd name="connsiteX4776" fmla="*/ 6067690 w 11423591"/>
              <a:gd name="connsiteY4776" fmla="*/ 879187 h 13929353"/>
              <a:gd name="connsiteX4777" fmla="*/ 5914046 w 11423591"/>
              <a:gd name="connsiteY4777" fmla="*/ 1227864 h 13929353"/>
              <a:gd name="connsiteX4778" fmla="*/ 5911187 w 11423591"/>
              <a:gd name="connsiteY4778" fmla="*/ 1222615 h 13929353"/>
              <a:gd name="connsiteX4779" fmla="*/ 5910374 w 11423591"/>
              <a:gd name="connsiteY4779" fmla="*/ 1234153 h 13929353"/>
              <a:gd name="connsiteX4780" fmla="*/ 5914046 w 11423591"/>
              <a:gd name="connsiteY4780" fmla="*/ 1227864 h 13929353"/>
              <a:gd name="connsiteX4781" fmla="*/ 6045923 w 11423591"/>
              <a:gd name="connsiteY4781" fmla="*/ 929529 h 13929353"/>
              <a:gd name="connsiteX4782" fmla="*/ 6040708 w 11423591"/>
              <a:gd name="connsiteY4782" fmla="*/ 893914 h 13929353"/>
              <a:gd name="connsiteX4783" fmla="*/ 6045923 w 11423591"/>
              <a:gd name="connsiteY4783" fmla="*/ 929529 h 13929353"/>
              <a:gd name="connsiteX4784" fmla="*/ 5934930 w 11423591"/>
              <a:gd name="connsiteY4784" fmla="*/ 1185043 h 13929353"/>
              <a:gd name="connsiteX4785" fmla="*/ 5931568 w 11423591"/>
              <a:gd name="connsiteY4785" fmla="*/ 1147392 h 13929353"/>
              <a:gd name="connsiteX4786" fmla="*/ 5934930 w 11423591"/>
              <a:gd name="connsiteY4786" fmla="*/ 1185043 h 13929353"/>
              <a:gd name="connsiteX4787" fmla="*/ 6033091 w 11423591"/>
              <a:gd name="connsiteY4787" fmla="*/ 962881 h 13929353"/>
              <a:gd name="connsiteX4788" fmla="*/ 6028974 w 11423591"/>
              <a:gd name="connsiteY4788" fmla="*/ 905385 h 13929353"/>
              <a:gd name="connsiteX4789" fmla="*/ 6033091 w 11423591"/>
              <a:gd name="connsiteY4789" fmla="*/ 962881 h 13929353"/>
              <a:gd name="connsiteX4790" fmla="*/ 6022934 w 11423591"/>
              <a:gd name="connsiteY4790" fmla="*/ 986945 h 13929353"/>
              <a:gd name="connsiteX4791" fmla="*/ 6019329 w 11423591"/>
              <a:gd name="connsiteY4791" fmla="*/ 976786 h 13929353"/>
              <a:gd name="connsiteX4792" fmla="*/ 6022934 w 11423591"/>
              <a:gd name="connsiteY4792" fmla="*/ 986945 h 13929353"/>
              <a:gd name="connsiteX4793" fmla="*/ 5933310 w 11423591"/>
              <a:gd name="connsiteY4793" fmla="*/ 1191942 h 13929353"/>
              <a:gd name="connsiteX4794" fmla="*/ 5919145 w 11423591"/>
              <a:gd name="connsiteY4794" fmla="*/ 1185207 h 13929353"/>
              <a:gd name="connsiteX4795" fmla="*/ 5922336 w 11423591"/>
              <a:gd name="connsiteY4795" fmla="*/ 1207079 h 13929353"/>
              <a:gd name="connsiteX4796" fmla="*/ 5933310 w 11423591"/>
              <a:gd name="connsiteY4796" fmla="*/ 1191942 h 13929353"/>
              <a:gd name="connsiteX4797" fmla="*/ 1286298 w 11423591"/>
              <a:gd name="connsiteY4797" fmla="*/ 11710976 h 13929353"/>
              <a:gd name="connsiteX4798" fmla="*/ 1290602 w 11423591"/>
              <a:gd name="connsiteY4798" fmla="*/ 11701029 h 13929353"/>
              <a:gd name="connsiteX4799" fmla="*/ 1244725 w 11423591"/>
              <a:gd name="connsiteY4799" fmla="*/ 11725599 h 13929353"/>
              <a:gd name="connsiteX4800" fmla="*/ 1286298 w 11423591"/>
              <a:gd name="connsiteY4800" fmla="*/ 11710976 h 13929353"/>
              <a:gd name="connsiteX4801" fmla="*/ 6018497 w 11423591"/>
              <a:gd name="connsiteY4801" fmla="*/ 1001164 h 13929353"/>
              <a:gd name="connsiteX4802" fmla="*/ 6014636 w 11423591"/>
              <a:gd name="connsiteY4802" fmla="*/ 992796 h 13929353"/>
              <a:gd name="connsiteX4803" fmla="*/ 6012778 w 11423591"/>
              <a:gd name="connsiteY4803" fmla="*/ 1011010 h 13929353"/>
              <a:gd name="connsiteX4804" fmla="*/ 6018497 w 11423591"/>
              <a:gd name="connsiteY4804" fmla="*/ 1001164 h 13929353"/>
              <a:gd name="connsiteX4805" fmla="*/ 6003604 w 11423591"/>
              <a:gd name="connsiteY4805" fmla="*/ 1039315 h 13929353"/>
              <a:gd name="connsiteX4806" fmla="*/ 6000237 w 11423591"/>
              <a:gd name="connsiteY4806" fmla="*/ 1017841 h 13929353"/>
              <a:gd name="connsiteX4807" fmla="*/ 6003604 w 11423591"/>
              <a:gd name="connsiteY4807" fmla="*/ 1039315 h 13929353"/>
              <a:gd name="connsiteX4808" fmla="*/ 5952811 w 11423591"/>
              <a:gd name="connsiteY4808" fmla="*/ 1155350 h 13929353"/>
              <a:gd name="connsiteX4809" fmla="*/ 5947353 w 11423591"/>
              <a:gd name="connsiteY4809" fmla="*/ 1147228 h 13929353"/>
              <a:gd name="connsiteX4810" fmla="*/ 5943519 w 11423591"/>
              <a:gd name="connsiteY4810" fmla="*/ 1152672 h 13929353"/>
              <a:gd name="connsiteX4811" fmla="*/ 5949153 w 11423591"/>
              <a:gd name="connsiteY4811" fmla="*/ 1160396 h 13929353"/>
              <a:gd name="connsiteX4812" fmla="*/ 5952811 w 11423591"/>
              <a:gd name="connsiteY4812" fmla="*/ 1155350 h 13929353"/>
              <a:gd name="connsiteX4813" fmla="*/ 5982595 w 11423591"/>
              <a:gd name="connsiteY4813" fmla="*/ 1090230 h 13929353"/>
              <a:gd name="connsiteX4814" fmla="*/ 5979276 w 11423591"/>
              <a:gd name="connsiteY4814" fmla="*/ 1072822 h 13929353"/>
              <a:gd name="connsiteX4815" fmla="*/ 5968313 w 11423591"/>
              <a:gd name="connsiteY4815" fmla="*/ 1092247 h 13929353"/>
              <a:gd name="connsiteX4816" fmla="*/ 5971096 w 11423591"/>
              <a:gd name="connsiteY4816" fmla="*/ 1109656 h 13929353"/>
              <a:gd name="connsiteX4817" fmla="*/ 5982595 w 11423591"/>
              <a:gd name="connsiteY4817" fmla="*/ 1090230 h 13929353"/>
              <a:gd name="connsiteX4818" fmla="*/ 5999532 w 11423591"/>
              <a:gd name="connsiteY4818" fmla="*/ 1056075 h 13929353"/>
              <a:gd name="connsiteX4819" fmla="*/ 5987333 w 11423591"/>
              <a:gd name="connsiteY4819" fmla="*/ 1012006 h 13929353"/>
              <a:gd name="connsiteX4820" fmla="*/ 5983336 w 11423591"/>
              <a:gd name="connsiteY4820" fmla="*/ 1007022 h 13929353"/>
              <a:gd name="connsiteX4821" fmla="*/ 5979816 w 11423591"/>
              <a:gd name="connsiteY4821" fmla="*/ 1002632 h 13929353"/>
              <a:gd name="connsiteX4822" fmla="*/ 5980864 w 11423591"/>
              <a:gd name="connsiteY4822" fmla="*/ 1012529 h 13929353"/>
              <a:gd name="connsiteX4823" fmla="*/ 5983198 w 11423591"/>
              <a:gd name="connsiteY4823" fmla="*/ 1034582 h 13929353"/>
              <a:gd name="connsiteX4824" fmla="*/ 5991818 w 11423591"/>
              <a:gd name="connsiteY4824" fmla="*/ 1065991 h 13929353"/>
              <a:gd name="connsiteX4825" fmla="*/ 5999532 w 11423591"/>
              <a:gd name="connsiteY4825" fmla="*/ 1056075 h 13929353"/>
              <a:gd name="connsiteX4826" fmla="*/ 5973238 w 11423591"/>
              <a:gd name="connsiteY4826" fmla="*/ 1129459 h 13929353"/>
              <a:gd name="connsiteX4827" fmla="*/ 5876184 w 11423591"/>
              <a:gd name="connsiteY4827" fmla="*/ 1322310 h 13929353"/>
              <a:gd name="connsiteX4828" fmla="*/ 5774024 w 11423591"/>
              <a:gd name="connsiteY4828" fmla="*/ 1517960 h 13929353"/>
              <a:gd name="connsiteX4829" fmla="*/ 5723532 w 11423591"/>
              <a:gd name="connsiteY4829" fmla="*/ 1575120 h 13929353"/>
              <a:gd name="connsiteX4830" fmla="*/ 5680182 w 11423591"/>
              <a:gd name="connsiteY4830" fmla="*/ 1585946 h 13929353"/>
              <a:gd name="connsiteX4831" fmla="*/ 5586926 w 11423591"/>
              <a:gd name="connsiteY4831" fmla="*/ 1548072 h 13929353"/>
              <a:gd name="connsiteX4832" fmla="*/ 5386912 w 11423591"/>
              <a:gd name="connsiteY4832" fmla="*/ 1446849 h 13929353"/>
              <a:gd name="connsiteX4833" fmla="*/ 5206176 w 11423591"/>
              <a:gd name="connsiteY4833" fmla="*/ 1308460 h 13929353"/>
              <a:gd name="connsiteX4834" fmla="*/ 5201724 w 11423591"/>
              <a:gd name="connsiteY4834" fmla="*/ 1203230 h 13929353"/>
              <a:gd name="connsiteX4835" fmla="*/ 5134328 w 11423591"/>
              <a:gd name="connsiteY4835" fmla="*/ 1310501 h 13929353"/>
              <a:gd name="connsiteX4836" fmla="*/ 5029478 w 11423591"/>
              <a:gd name="connsiteY4836" fmla="*/ 1287016 h 13929353"/>
              <a:gd name="connsiteX4837" fmla="*/ 4864181 w 11423591"/>
              <a:gd name="connsiteY4837" fmla="*/ 1133082 h 13929353"/>
              <a:gd name="connsiteX4838" fmla="*/ 4829254 w 11423591"/>
              <a:gd name="connsiteY4838" fmla="*/ 1079581 h 13929353"/>
              <a:gd name="connsiteX4839" fmla="*/ 4672319 w 11423591"/>
              <a:gd name="connsiteY4839" fmla="*/ 872238 h 13929353"/>
              <a:gd name="connsiteX4840" fmla="*/ 4656665 w 11423591"/>
              <a:gd name="connsiteY4840" fmla="*/ 797748 h 13929353"/>
              <a:gd name="connsiteX4841" fmla="*/ 4729521 w 11423591"/>
              <a:gd name="connsiteY4841" fmla="*/ 588674 h 13929353"/>
              <a:gd name="connsiteX4842" fmla="*/ 4770964 w 11423591"/>
              <a:gd name="connsiteY4842" fmla="*/ 501343 h 13929353"/>
              <a:gd name="connsiteX4843" fmla="*/ 4825182 w 11423591"/>
              <a:gd name="connsiteY4843" fmla="*/ 412042 h 13929353"/>
              <a:gd name="connsiteX4844" fmla="*/ 4872312 w 11423591"/>
              <a:gd name="connsiteY4844" fmla="*/ 317230 h 13929353"/>
              <a:gd name="connsiteX4845" fmla="*/ 4983986 w 11423591"/>
              <a:gd name="connsiteY4845" fmla="*/ 124832 h 13929353"/>
              <a:gd name="connsiteX4846" fmla="*/ 5038203 w 11423591"/>
              <a:gd name="connsiteY4846" fmla="*/ 35531 h 13929353"/>
              <a:gd name="connsiteX4847" fmla="*/ 5080567 w 11423591"/>
              <a:gd name="connsiteY4847" fmla="*/ 0 h 13929353"/>
              <a:gd name="connsiteX4848" fmla="*/ 5307379 w 11423591"/>
              <a:gd name="connsiteY4848" fmla="*/ 176355 h 13929353"/>
              <a:gd name="connsiteX4849" fmla="*/ 5533817 w 11423591"/>
              <a:gd name="connsiteY4849" fmla="*/ 454855 h 13929353"/>
              <a:gd name="connsiteX4850" fmla="*/ 5491157 w 11423591"/>
              <a:gd name="connsiteY4850" fmla="*/ 533084 h 13929353"/>
              <a:gd name="connsiteX4851" fmla="*/ 5525636 w 11423591"/>
              <a:gd name="connsiteY4851" fmla="*/ 491689 h 13929353"/>
              <a:gd name="connsiteX4852" fmla="*/ 5608500 w 11423591"/>
              <a:gd name="connsiteY4852" fmla="*/ 455018 h 13929353"/>
              <a:gd name="connsiteX4853" fmla="*/ 5647726 w 11423591"/>
              <a:gd name="connsiteY4853" fmla="*/ 476157 h 13929353"/>
              <a:gd name="connsiteX4854" fmla="*/ 5760818 w 11423591"/>
              <a:gd name="connsiteY4854" fmla="*/ 525175 h 13929353"/>
              <a:gd name="connsiteX4855" fmla="*/ 5843100 w 11423591"/>
              <a:gd name="connsiteY4855" fmla="*/ 578186 h 13929353"/>
              <a:gd name="connsiteX4856" fmla="*/ 6004285 w 11423591"/>
              <a:gd name="connsiteY4856" fmla="*/ 658446 h 13929353"/>
              <a:gd name="connsiteX4857" fmla="*/ 6082165 w 11423591"/>
              <a:gd name="connsiteY4857" fmla="*/ 700946 h 13929353"/>
              <a:gd name="connsiteX4858" fmla="*/ 6111633 w 11423591"/>
              <a:gd name="connsiteY4858" fmla="*/ 746326 h 13929353"/>
              <a:gd name="connsiteX4859" fmla="*/ 6058050 w 11423591"/>
              <a:gd name="connsiteY4859" fmla="*/ 934411 h 13929353"/>
              <a:gd name="connsiteX4860" fmla="*/ 5973238 w 11423591"/>
              <a:gd name="connsiteY4860" fmla="*/ 1129459 h 13929353"/>
              <a:gd name="connsiteX4861" fmla="*/ 1311742 w 11423591"/>
              <a:gd name="connsiteY4861" fmla="*/ 11680925 h 13929353"/>
              <a:gd name="connsiteX4862" fmla="*/ 1305041 w 11423591"/>
              <a:gd name="connsiteY4862" fmla="*/ 11673878 h 13929353"/>
              <a:gd name="connsiteX4863" fmla="*/ 1297994 w 11423591"/>
              <a:gd name="connsiteY4863" fmla="*/ 11680580 h 13929353"/>
              <a:gd name="connsiteX4864" fmla="*/ 1304695 w 11423591"/>
              <a:gd name="connsiteY4864" fmla="*/ 11687626 h 13929353"/>
              <a:gd name="connsiteX4865" fmla="*/ 1311742 w 11423591"/>
              <a:gd name="connsiteY4865" fmla="*/ 11680925 h 13929353"/>
              <a:gd name="connsiteX4866" fmla="*/ 1753321 w 11423591"/>
              <a:gd name="connsiteY4866" fmla="*/ 10684594 h 13929353"/>
              <a:gd name="connsiteX4867" fmla="*/ 1575165 w 11423591"/>
              <a:gd name="connsiteY4867" fmla="*/ 10831175 h 13929353"/>
              <a:gd name="connsiteX4868" fmla="*/ 1527578 w 11423591"/>
              <a:gd name="connsiteY4868" fmla="*/ 11035922 h 13929353"/>
              <a:gd name="connsiteX4869" fmla="*/ 1355902 w 11423591"/>
              <a:gd name="connsiteY4869" fmla="*/ 11093436 h 13929353"/>
              <a:gd name="connsiteX4870" fmla="*/ 1275582 w 11423591"/>
              <a:gd name="connsiteY4870" fmla="*/ 11008887 h 13929353"/>
              <a:gd name="connsiteX4871" fmla="*/ 1143497 w 11423591"/>
              <a:gd name="connsiteY4871" fmla="*/ 10612342 h 13929353"/>
              <a:gd name="connsiteX4872" fmla="*/ 1190130 w 11423591"/>
              <a:gd name="connsiteY4872" fmla="*/ 10591983 h 13929353"/>
              <a:gd name="connsiteX4873" fmla="*/ 1211411 w 11423591"/>
              <a:gd name="connsiteY4873" fmla="*/ 10571855 h 13929353"/>
              <a:gd name="connsiteX4874" fmla="*/ 1216393 w 11423591"/>
              <a:gd name="connsiteY4874" fmla="*/ 10524996 h 13929353"/>
              <a:gd name="connsiteX4875" fmla="*/ 1254429 w 11423591"/>
              <a:gd name="connsiteY4875" fmla="*/ 10557520 h 13929353"/>
              <a:gd name="connsiteX4876" fmla="*/ 1287351 w 11423591"/>
              <a:gd name="connsiteY4876" fmla="*/ 10519672 h 13929353"/>
              <a:gd name="connsiteX4877" fmla="*/ 1431896 w 11423591"/>
              <a:gd name="connsiteY4877" fmla="*/ 10478272 h 13929353"/>
              <a:gd name="connsiteX4878" fmla="*/ 1440903 w 11423591"/>
              <a:gd name="connsiteY4878" fmla="*/ 10450340 h 13929353"/>
              <a:gd name="connsiteX4879" fmla="*/ 1702085 w 11423591"/>
              <a:gd name="connsiteY4879" fmla="*/ 10567646 h 13929353"/>
              <a:gd name="connsiteX4880" fmla="*/ 1753321 w 11423591"/>
              <a:gd name="connsiteY4880" fmla="*/ 10684594 h 13929353"/>
              <a:gd name="connsiteX4881" fmla="*/ 1416396 w 11423591"/>
              <a:gd name="connsiteY4881" fmla="*/ 11487887 h 13929353"/>
              <a:gd name="connsiteX4882" fmla="*/ 1416396 w 11423591"/>
              <a:gd name="connsiteY4882" fmla="*/ 11487887 h 13929353"/>
              <a:gd name="connsiteX4883" fmla="*/ 1342031 w 11423591"/>
              <a:gd name="connsiteY4883" fmla="*/ 11723781 h 13929353"/>
              <a:gd name="connsiteX4884" fmla="*/ 1288383 w 11423591"/>
              <a:gd name="connsiteY4884" fmla="*/ 11745543 h 13929353"/>
              <a:gd name="connsiteX4885" fmla="*/ 1342031 w 11423591"/>
              <a:gd name="connsiteY4885" fmla="*/ 11723781 h 13929353"/>
              <a:gd name="connsiteX4886" fmla="*/ 1470163 w 11423591"/>
              <a:gd name="connsiteY4886" fmla="*/ 11464186 h 13929353"/>
              <a:gd name="connsiteX4887" fmla="*/ 1474580 w 11423591"/>
              <a:gd name="connsiteY4887" fmla="*/ 11453667 h 13929353"/>
              <a:gd name="connsiteX4888" fmla="*/ 1445003 w 11423591"/>
              <a:gd name="connsiteY4888" fmla="*/ 11447155 h 13929353"/>
              <a:gd name="connsiteX4889" fmla="*/ 1445767 w 11423591"/>
              <a:gd name="connsiteY4889" fmla="*/ 11470645 h 13929353"/>
              <a:gd name="connsiteX4890" fmla="*/ 1470163 w 11423591"/>
              <a:gd name="connsiteY4890" fmla="*/ 11464186 h 13929353"/>
              <a:gd name="connsiteX4891" fmla="*/ 1390160 w 11423591"/>
              <a:gd name="connsiteY4891" fmla="*/ 11648800 h 13929353"/>
              <a:gd name="connsiteX4892" fmla="*/ 1359959 w 11423591"/>
              <a:gd name="connsiteY4892" fmla="*/ 11640060 h 13929353"/>
              <a:gd name="connsiteX4893" fmla="*/ 1383095 w 11423591"/>
              <a:gd name="connsiteY4893" fmla="*/ 11655537 h 13929353"/>
              <a:gd name="connsiteX4894" fmla="*/ 1377496 w 11423591"/>
              <a:gd name="connsiteY4894" fmla="*/ 11713942 h 13929353"/>
              <a:gd name="connsiteX4895" fmla="*/ 1338484 w 11423591"/>
              <a:gd name="connsiteY4895" fmla="*/ 11695216 h 13929353"/>
              <a:gd name="connsiteX4896" fmla="*/ 1309721 w 11423591"/>
              <a:gd name="connsiteY4896" fmla="*/ 11712101 h 13929353"/>
              <a:gd name="connsiteX4897" fmla="*/ 1273354 w 11423591"/>
              <a:gd name="connsiteY4897" fmla="*/ 11735949 h 13929353"/>
              <a:gd name="connsiteX4898" fmla="*/ 1340750 w 11423591"/>
              <a:gd name="connsiteY4898" fmla="*/ 11714532 h 13929353"/>
              <a:gd name="connsiteX4899" fmla="*/ 1377496 w 11423591"/>
              <a:gd name="connsiteY4899" fmla="*/ 11713942 h 13929353"/>
              <a:gd name="connsiteX4900" fmla="*/ 1493340 w 11423591"/>
              <a:gd name="connsiteY4900" fmla="*/ 11515702 h 13929353"/>
              <a:gd name="connsiteX4901" fmla="*/ 1448920 w 11423591"/>
              <a:gd name="connsiteY4901" fmla="*/ 11550254 h 13929353"/>
              <a:gd name="connsiteX4902" fmla="*/ 1493340 w 11423591"/>
              <a:gd name="connsiteY4902" fmla="*/ 11515702 h 13929353"/>
              <a:gd name="connsiteX4903" fmla="*/ 1511917 w 11423591"/>
              <a:gd name="connsiteY4903" fmla="*/ 11489916 h 13929353"/>
              <a:gd name="connsiteX4904" fmla="*/ 1506700 w 11423591"/>
              <a:gd name="connsiteY4904" fmla="*/ 11478743 h 13929353"/>
              <a:gd name="connsiteX4905" fmla="*/ 1489254 w 11423591"/>
              <a:gd name="connsiteY4905" fmla="*/ 11477080 h 13929353"/>
              <a:gd name="connsiteX4906" fmla="*/ 1484031 w 11423591"/>
              <a:gd name="connsiteY4906" fmla="*/ 11503050 h 13929353"/>
              <a:gd name="connsiteX4907" fmla="*/ 1511917 w 11423591"/>
              <a:gd name="connsiteY4907" fmla="*/ 11489916 h 13929353"/>
              <a:gd name="connsiteX4908" fmla="*/ 1479959 w 11423591"/>
              <a:gd name="connsiteY4908" fmla="*/ 11616727 h 13929353"/>
              <a:gd name="connsiteX4909" fmla="*/ 1415074 w 11423591"/>
              <a:gd name="connsiteY4909" fmla="*/ 11643882 h 13929353"/>
              <a:gd name="connsiteX4910" fmla="*/ 1479959 w 11423591"/>
              <a:gd name="connsiteY4910" fmla="*/ 11616727 h 13929353"/>
              <a:gd name="connsiteX4911" fmla="*/ 1521990 w 11423591"/>
              <a:gd name="connsiteY4911" fmla="*/ 11526058 h 13929353"/>
              <a:gd name="connsiteX4912" fmla="*/ 1473279 w 11423591"/>
              <a:gd name="connsiteY4912" fmla="*/ 11545594 h 13929353"/>
              <a:gd name="connsiteX4913" fmla="*/ 1521990 w 11423591"/>
              <a:gd name="connsiteY4913" fmla="*/ 11526058 h 13929353"/>
              <a:gd name="connsiteX4914" fmla="*/ 1448438 w 11423591"/>
              <a:gd name="connsiteY4914" fmla="*/ 11721091 h 13929353"/>
              <a:gd name="connsiteX4915" fmla="*/ 1391244 w 11423591"/>
              <a:gd name="connsiteY4915" fmla="*/ 11714288 h 13929353"/>
              <a:gd name="connsiteX4916" fmla="*/ 1315125 w 11423591"/>
              <a:gd name="connsiteY4916" fmla="*/ 11759834 h 13929353"/>
              <a:gd name="connsiteX4917" fmla="*/ 1376607 w 11423591"/>
              <a:gd name="connsiteY4917" fmla="*/ 11754777 h 13929353"/>
              <a:gd name="connsiteX4918" fmla="*/ 1448438 w 11423591"/>
              <a:gd name="connsiteY4918" fmla="*/ 11721091 h 13929353"/>
              <a:gd name="connsiteX4919" fmla="*/ 1513995 w 11423591"/>
              <a:gd name="connsiteY4919" fmla="*/ 11573778 h 13929353"/>
              <a:gd name="connsiteX4920" fmla="*/ 1357470 w 11423591"/>
              <a:gd name="connsiteY4920" fmla="*/ 11613772 h 13929353"/>
              <a:gd name="connsiteX4921" fmla="*/ 1517176 w 11423591"/>
              <a:gd name="connsiteY4921" fmla="*/ 11552176 h 13929353"/>
              <a:gd name="connsiteX4922" fmla="*/ 1362135 w 11423591"/>
              <a:gd name="connsiteY4922" fmla="*/ 11588064 h 13929353"/>
              <a:gd name="connsiteX4923" fmla="*/ 1374011 w 11423591"/>
              <a:gd name="connsiteY4923" fmla="*/ 11555212 h 13929353"/>
              <a:gd name="connsiteX4924" fmla="*/ 1342393 w 11423591"/>
              <a:gd name="connsiteY4924" fmla="*/ 11553069 h 13929353"/>
              <a:gd name="connsiteX4925" fmla="*/ 1406372 w 11423591"/>
              <a:gd name="connsiteY4925" fmla="*/ 11465691 h 13929353"/>
              <a:gd name="connsiteX4926" fmla="*/ 1343177 w 11423591"/>
              <a:gd name="connsiteY4926" fmla="*/ 11614764 h 13929353"/>
              <a:gd name="connsiteX4927" fmla="*/ 1351011 w 11423591"/>
              <a:gd name="connsiteY4927" fmla="*/ 11626847 h 13929353"/>
              <a:gd name="connsiteX4928" fmla="*/ 1392372 w 11423591"/>
              <a:gd name="connsiteY4928" fmla="*/ 11640076 h 13929353"/>
              <a:gd name="connsiteX4929" fmla="*/ 1392002 w 11423591"/>
              <a:gd name="connsiteY4929" fmla="*/ 11630898 h 13929353"/>
              <a:gd name="connsiteX4930" fmla="*/ 1370463 w 11423591"/>
              <a:gd name="connsiteY4930" fmla="*/ 11627755 h 13929353"/>
              <a:gd name="connsiteX4931" fmla="*/ 1513995 w 11423591"/>
              <a:gd name="connsiteY4931" fmla="*/ 11573778 h 13929353"/>
              <a:gd name="connsiteX4932" fmla="*/ 1784955 w 11423591"/>
              <a:gd name="connsiteY4932" fmla="*/ 11007536 h 13929353"/>
              <a:gd name="connsiteX4933" fmla="*/ 1781348 w 11423591"/>
              <a:gd name="connsiteY4933" fmla="*/ 10999699 h 13929353"/>
              <a:gd name="connsiteX4934" fmla="*/ 1784955 w 11423591"/>
              <a:gd name="connsiteY4934" fmla="*/ 11007536 h 13929353"/>
              <a:gd name="connsiteX4935" fmla="*/ 1473175 w 11423591"/>
              <a:gd name="connsiteY4935" fmla="*/ 11716623 h 13929353"/>
              <a:gd name="connsiteX4936" fmla="*/ 1452528 w 11423591"/>
              <a:gd name="connsiteY4936" fmla="*/ 11722569 h 13929353"/>
              <a:gd name="connsiteX4937" fmla="*/ 1473175 w 11423591"/>
              <a:gd name="connsiteY4937" fmla="*/ 11716623 h 13929353"/>
              <a:gd name="connsiteX4938" fmla="*/ 6229677 w 11423591"/>
              <a:gd name="connsiteY4938" fmla="*/ 965392 h 13929353"/>
              <a:gd name="connsiteX4939" fmla="*/ 6194559 w 11423591"/>
              <a:gd name="connsiteY4939" fmla="*/ 1006103 h 13929353"/>
              <a:gd name="connsiteX4940" fmla="*/ 6229677 w 11423591"/>
              <a:gd name="connsiteY4940" fmla="*/ 965392 h 13929353"/>
              <a:gd name="connsiteX4941" fmla="*/ 1539994 w 11423591"/>
              <a:gd name="connsiteY4941" fmla="*/ 11598346 h 13929353"/>
              <a:gd name="connsiteX4942" fmla="*/ 1473963 w 11423591"/>
              <a:gd name="connsiteY4942" fmla="*/ 11663365 h 13929353"/>
              <a:gd name="connsiteX4943" fmla="*/ 1469789 w 11423591"/>
              <a:gd name="connsiteY4943" fmla="*/ 11664839 h 13929353"/>
              <a:gd name="connsiteX4944" fmla="*/ 1502086 w 11423591"/>
              <a:gd name="connsiteY4944" fmla="*/ 11675170 h 13929353"/>
              <a:gd name="connsiteX4945" fmla="*/ 1495256 w 11423591"/>
              <a:gd name="connsiteY4945" fmla="*/ 11679211 h 13929353"/>
              <a:gd name="connsiteX4946" fmla="*/ 1458892 w 11423591"/>
              <a:gd name="connsiteY4946" fmla="*/ 11668688 h 13929353"/>
              <a:gd name="connsiteX4947" fmla="*/ 1431418 w 11423591"/>
              <a:gd name="connsiteY4947" fmla="*/ 11678391 h 13929353"/>
              <a:gd name="connsiteX4948" fmla="*/ 1389435 w 11423591"/>
              <a:gd name="connsiteY4948" fmla="*/ 11676401 h 13929353"/>
              <a:gd name="connsiteX4949" fmla="*/ 1334293 w 11423591"/>
              <a:gd name="connsiteY4949" fmla="*/ 11634181 h 13929353"/>
              <a:gd name="connsiteX4950" fmla="*/ 1333542 w 11423591"/>
              <a:gd name="connsiteY4950" fmla="*/ 11632417 h 13929353"/>
              <a:gd name="connsiteX4951" fmla="*/ 1285457 w 11423591"/>
              <a:gd name="connsiteY4951" fmla="*/ 11618502 h 13929353"/>
              <a:gd name="connsiteX4952" fmla="*/ 1276341 w 11423591"/>
              <a:gd name="connsiteY4952" fmla="*/ 11602962 h 13929353"/>
              <a:gd name="connsiteX4953" fmla="*/ 1328044 w 11423591"/>
              <a:gd name="connsiteY4953" fmla="*/ 11619500 h 13929353"/>
              <a:gd name="connsiteX4954" fmla="*/ 1320640 w 11423591"/>
              <a:gd name="connsiteY4954" fmla="*/ 11602106 h 13929353"/>
              <a:gd name="connsiteX4955" fmla="*/ 1387753 w 11423591"/>
              <a:gd name="connsiteY4955" fmla="*/ 11440388 h 13929353"/>
              <a:gd name="connsiteX4956" fmla="*/ 1483126 w 11423591"/>
              <a:gd name="connsiteY4956" fmla="*/ 11442827 h 13929353"/>
              <a:gd name="connsiteX4957" fmla="*/ 1553247 w 11423591"/>
              <a:gd name="connsiteY4957" fmla="*/ 11542001 h 13929353"/>
              <a:gd name="connsiteX4958" fmla="*/ 1539994 w 11423591"/>
              <a:gd name="connsiteY4958" fmla="*/ 11598346 h 13929353"/>
              <a:gd name="connsiteX4959" fmla="*/ 1532894 w 11423591"/>
              <a:gd name="connsiteY4959" fmla="*/ 11739591 h 13929353"/>
              <a:gd name="connsiteX4960" fmla="*/ 1531094 w 11423591"/>
              <a:gd name="connsiteY4960" fmla="*/ 11732936 h 13929353"/>
              <a:gd name="connsiteX4961" fmla="*/ 1509378 w 11423591"/>
              <a:gd name="connsiteY4961" fmla="*/ 11743120 h 13929353"/>
              <a:gd name="connsiteX4962" fmla="*/ 1532894 w 11423591"/>
              <a:gd name="connsiteY4962" fmla="*/ 11739591 h 13929353"/>
              <a:gd name="connsiteX4963" fmla="*/ 1553958 w 11423591"/>
              <a:gd name="connsiteY4963" fmla="*/ 11759236 h 13929353"/>
              <a:gd name="connsiteX4964" fmla="*/ 1535774 w 11423591"/>
              <a:gd name="connsiteY4964" fmla="*/ 11771159 h 13929353"/>
              <a:gd name="connsiteX4965" fmla="*/ 1553958 w 11423591"/>
              <a:gd name="connsiteY4965" fmla="*/ 11759236 h 13929353"/>
              <a:gd name="connsiteX4966" fmla="*/ 6259088 w 11423591"/>
              <a:gd name="connsiteY4966" fmla="*/ 1152311 h 13929353"/>
              <a:gd name="connsiteX4967" fmla="*/ 6259055 w 11423591"/>
              <a:gd name="connsiteY4967" fmla="*/ 1142290 h 13929353"/>
              <a:gd name="connsiteX4968" fmla="*/ 6250716 w 11423591"/>
              <a:gd name="connsiteY4968" fmla="*/ 1151471 h 13929353"/>
              <a:gd name="connsiteX4969" fmla="*/ 6259088 w 11423591"/>
              <a:gd name="connsiteY4969" fmla="*/ 1152311 h 13929353"/>
              <a:gd name="connsiteX4970" fmla="*/ 1847343 w 11423591"/>
              <a:gd name="connsiteY4970" fmla="*/ 11154303 h 13929353"/>
              <a:gd name="connsiteX4971" fmla="*/ 1823563 w 11423591"/>
              <a:gd name="connsiteY4971" fmla="*/ 11105409 h 13929353"/>
              <a:gd name="connsiteX4972" fmla="*/ 1826879 w 11423591"/>
              <a:gd name="connsiteY4972" fmla="*/ 11122176 h 13929353"/>
              <a:gd name="connsiteX4973" fmla="*/ 1847343 w 11423591"/>
              <a:gd name="connsiteY4973" fmla="*/ 11154303 h 13929353"/>
              <a:gd name="connsiteX4974" fmla="*/ 6386476 w 11423591"/>
              <a:gd name="connsiteY4974" fmla="*/ 892674 h 13929353"/>
              <a:gd name="connsiteX4975" fmla="*/ 6333158 w 11423591"/>
              <a:gd name="connsiteY4975" fmla="*/ 993960 h 13929353"/>
              <a:gd name="connsiteX4976" fmla="*/ 6386476 w 11423591"/>
              <a:gd name="connsiteY4976" fmla="*/ 892674 h 13929353"/>
              <a:gd name="connsiteX4977" fmla="*/ 6435024 w 11423591"/>
              <a:gd name="connsiteY4977" fmla="*/ 793568 h 13929353"/>
              <a:gd name="connsiteX4978" fmla="*/ 6442316 w 11423591"/>
              <a:gd name="connsiteY4978" fmla="*/ 766294 h 13929353"/>
              <a:gd name="connsiteX4979" fmla="*/ 6401966 w 11423591"/>
              <a:gd name="connsiteY4979" fmla="*/ 770385 h 13929353"/>
              <a:gd name="connsiteX4980" fmla="*/ 6428632 w 11423591"/>
              <a:gd name="connsiteY4980" fmla="*/ 777879 h 13929353"/>
              <a:gd name="connsiteX4981" fmla="*/ 6435024 w 11423591"/>
              <a:gd name="connsiteY4981" fmla="*/ 793568 h 13929353"/>
              <a:gd name="connsiteX4982" fmla="*/ 6463226 w 11423591"/>
              <a:gd name="connsiteY4982" fmla="*/ 767432 h 13929353"/>
              <a:gd name="connsiteX4983" fmla="*/ 6456458 w 11423591"/>
              <a:gd name="connsiteY4983" fmla="*/ 764442 h 13929353"/>
              <a:gd name="connsiteX4984" fmla="*/ 6451702 w 11423591"/>
              <a:gd name="connsiteY4984" fmla="*/ 775207 h 13929353"/>
              <a:gd name="connsiteX4985" fmla="*/ 6458470 w 11423591"/>
              <a:gd name="connsiteY4985" fmla="*/ 778197 h 13929353"/>
              <a:gd name="connsiteX4986" fmla="*/ 6401102 w 11423591"/>
              <a:gd name="connsiteY4986" fmla="*/ 918502 h 13929353"/>
              <a:gd name="connsiteX4987" fmla="*/ 6398036 w 11423591"/>
              <a:gd name="connsiteY4987" fmla="*/ 906358 h 13929353"/>
              <a:gd name="connsiteX4988" fmla="*/ 6377426 w 11423591"/>
              <a:gd name="connsiteY4988" fmla="*/ 953003 h 13929353"/>
              <a:gd name="connsiteX4989" fmla="*/ 6401102 w 11423591"/>
              <a:gd name="connsiteY4989" fmla="*/ 918502 h 13929353"/>
              <a:gd name="connsiteX4990" fmla="*/ 6287356 w 11423591"/>
              <a:gd name="connsiteY4990" fmla="*/ 1176238 h 13929353"/>
              <a:gd name="connsiteX4991" fmla="*/ 6253538 w 11423591"/>
              <a:gd name="connsiteY4991" fmla="*/ 1174161 h 13929353"/>
              <a:gd name="connsiteX4992" fmla="*/ 6263512 w 11423591"/>
              <a:gd name="connsiteY4992" fmla="*/ 1191434 h 13929353"/>
              <a:gd name="connsiteX4993" fmla="*/ 6287356 w 11423591"/>
              <a:gd name="connsiteY4993" fmla="*/ 1176238 h 13929353"/>
              <a:gd name="connsiteX4994" fmla="*/ 6324845 w 11423591"/>
              <a:gd name="connsiteY4994" fmla="*/ 1100933 h 13929353"/>
              <a:gd name="connsiteX4995" fmla="*/ 6323996 w 11423591"/>
              <a:gd name="connsiteY4995" fmla="*/ 1093313 h 13929353"/>
              <a:gd name="connsiteX4996" fmla="*/ 6305556 w 11423591"/>
              <a:gd name="connsiteY4996" fmla="*/ 1115662 h 13929353"/>
              <a:gd name="connsiteX4997" fmla="*/ 6324845 w 11423591"/>
              <a:gd name="connsiteY4997" fmla="*/ 1100933 h 13929353"/>
              <a:gd name="connsiteX4998" fmla="*/ 1611282 w 11423591"/>
              <a:gd name="connsiteY4998" fmla="*/ 11791186 h 13929353"/>
              <a:gd name="connsiteX4999" fmla="*/ 1609329 w 11423591"/>
              <a:gd name="connsiteY4999" fmla="*/ 11783876 h 13929353"/>
              <a:gd name="connsiteX5000" fmla="*/ 1589667 w 11423591"/>
              <a:gd name="connsiteY5000" fmla="*/ 11799889 h 13929353"/>
              <a:gd name="connsiteX5001" fmla="*/ 1611282 w 11423591"/>
              <a:gd name="connsiteY5001" fmla="*/ 11791186 h 13929353"/>
              <a:gd name="connsiteX5002" fmla="*/ 6314371 w 11423591"/>
              <a:gd name="connsiteY5002" fmla="*/ 1153865 h 13929353"/>
              <a:gd name="connsiteX5003" fmla="*/ 6315545 w 11423591"/>
              <a:gd name="connsiteY5003" fmla="*/ 1141518 h 13929353"/>
              <a:gd name="connsiteX5004" fmla="*/ 6314371 w 11423591"/>
              <a:gd name="connsiteY5004" fmla="*/ 1153865 h 13929353"/>
              <a:gd name="connsiteX5005" fmla="*/ 6470854 w 11423591"/>
              <a:gd name="connsiteY5005" fmla="*/ 809400 h 13929353"/>
              <a:gd name="connsiteX5006" fmla="*/ 6461690 w 11423591"/>
              <a:gd name="connsiteY5006" fmla="*/ 801063 h 13929353"/>
              <a:gd name="connsiteX5007" fmla="*/ 6458520 w 11423591"/>
              <a:gd name="connsiteY5007" fmla="*/ 808239 h 13929353"/>
              <a:gd name="connsiteX5008" fmla="*/ 6467683 w 11423591"/>
              <a:gd name="connsiteY5008" fmla="*/ 816576 h 13929353"/>
              <a:gd name="connsiteX5009" fmla="*/ 6278969 w 11423591"/>
              <a:gd name="connsiteY5009" fmla="*/ 1263068 h 13929353"/>
              <a:gd name="connsiteX5010" fmla="*/ 6263812 w 11423591"/>
              <a:gd name="connsiteY5010" fmla="*/ 1239216 h 13929353"/>
              <a:gd name="connsiteX5011" fmla="*/ 6278969 w 11423591"/>
              <a:gd name="connsiteY5011" fmla="*/ 1263068 h 13929353"/>
              <a:gd name="connsiteX5012" fmla="*/ 6494050 w 11423591"/>
              <a:gd name="connsiteY5012" fmla="*/ 776287 h 13929353"/>
              <a:gd name="connsiteX5013" fmla="*/ 6476135 w 11423591"/>
              <a:gd name="connsiteY5013" fmla="*/ 768371 h 13929353"/>
              <a:gd name="connsiteX5014" fmla="*/ 6489294 w 11423591"/>
              <a:gd name="connsiteY5014" fmla="*/ 787051 h 13929353"/>
              <a:gd name="connsiteX5015" fmla="*/ 6296472 w 11423591"/>
              <a:gd name="connsiteY5015" fmla="*/ 1262224 h 13929353"/>
              <a:gd name="connsiteX5016" fmla="*/ 6294999 w 11423591"/>
              <a:gd name="connsiteY5016" fmla="*/ 1226788 h 13929353"/>
              <a:gd name="connsiteX5017" fmla="*/ 6296472 w 11423591"/>
              <a:gd name="connsiteY5017" fmla="*/ 1262224 h 13929353"/>
              <a:gd name="connsiteX5018" fmla="*/ 6486011 w 11423591"/>
              <a:gd name="connsiteY5018" fmla="*/ 833251 h 13929353"/>
              <a:gd name="connsiteX5019" fmla="*/ 6482776 w 11423591"/>
              <a:gd name="connsiteY5019" fmla="*/ 801802 h 13929353"/>
              <a:gd name="connsiteX5020" fmla="*/ 6486011 w 11423591"/>
              <a:gd name="connsiteY5020" fmla="*/ 833251 h 13929353"/>
              <a:gd name="connsiteX5021" fmla="*/ 6499931 w 11423591"/>
              <a:gd name="connsiteY5021" fmla="*/ 830824 h 13929353"/>
              <a:gd name="connsiteX5022" fmla="*/ 6493113 w 11423591"/>
              <a:gd name="connsiteY5022" fmla="*/ 797792 h 13929353"/>
              <a:gd name="connsiteX5023" fmla="*/ 6499931 w 11423591"/>
              <a:gd name="connsiteY5023" fmla="*/ 830824 h 13929353"/>
              <a:gd name="connsiteX5024" fmla="*/ 1699343 w 11423591"/>
              <a:gd name="connsiteY5024" fmla="*/ 11738266 h 13929353"/>
              <a:gd name="connsiteX5025" fmla="*/ 1647081 w 11423591"/>
              <a:gd name="connsiteY5025" fmla="*/ 11723142 h 13929353"/>
              <a:gd name="connsiteX5026" fmla="*/ 1633700 w 11423591"/>
              <a:gd name="connsiteY5026" fmla="*/ 11717269 h 13929353"/>
              <a:gd name="connsiteX5027" fmla="*/ 1917004 w 11423591"/>
              <a:gd name="connsiteY5027" fmla="*/ 11259723 h 13929353"/>
              <a:gd name="connsiteX5028" fmla="*/ 1880271 w 11423591"/>
              <a:gd name="connsiteY5028" fmla="*/ 11203101 h 13929353"/>
              <a:gd name="connsiteX5029" fmla="*/ 1917004 w 11423591"/>
              <a:gd name="connsiteY5029" fmla="*/ 11259723 h 13929353"/>
              <a:gd name="connsiteX5030" fmla="*/ 6390140 w 11423591"/>
              <a:gd name="connsiteY5030" fmla="*/ 1156847 h 13929353"/>
              <a:gd name="connsiteX5031" fmla="*/ 6412433 w 11423591"/>
              <a:gd name="connsiteY5031" fmla="*/ 1059007 h 13929353"/>
              <a:gd name="connsiteX5032" fmla="*/ 6390140 w 11423591"/>
              <a:gd name="connsiteY5032" fmla="*/ 1156847 h 13929353"/>
              <a:gd name="connsiteX5033" fmla="*/ 6464828 w 11423591"/>
              <a:gd name="connsiteY5033" fmla="*/ 987810 h 13929353"/>
              <a:gd name="connsiteX5034" fmla="*/ 6441396 w 11423591"/>
              <a:gd name="connsiteY5034" fmla="*/ 1011764 h 13929353"/>
              <a:gd name="connsiteX5035" fmla="*/ 6453731 w 11423591"/>
              <a:gd name="connsiteY5035" fmla="*/ 1012926 h 13929353"/>
              <a:gd name="connsiteX5036" fmla="*/ 6509394 w 11423591"/>
              <a:gd name="connsiteY5036" fmla="*/ 886945 h 13929353"/>
              <a:gd name="connsiteX5037" fmla="*/ 6464482 w 11423591"/>
              <a:gd name="connsiteY5037" fmla="*/ 838630 h 13929353"/>
              <a:gd name="connsiteX5038" fmla="*/ 6448944 w 11423591"/>
              <a:gd name="connsiteY5038" fmla="*/ 829285 h 13929353"/>
              <a:gd name="connsiteX5039" fmla="*/ 6398034 w 11423591"/>
              <a:gd name="connsiteY5039" fmla="*/ 798668 h 13929353"/>
              <a:gd name="connsiteX5040" fmla="*/ 6274181 w 11423591"/>
              <a:gd name="connsiteY5040" fmla="*/ 933593 h 13929353"/>
              <a:gd name="connsiteX5041" fmla="*/ 6318002 w 11423591"/>
              <a:gd name="connsiteY5041" fmla="*/ 970109 h 13929353"/>
              <a:gd name="connsiteX5042" fmla="*/ 6412318 w 11423591"/>
              <a:gd name="connsiteY5042" fmla="*/ 882649 h 13929353"/>
              <a:gd name="connsiteX5043" fmla="*/ 6406787 w 11423591"/>
              <a:gd name="connsiteY5043" fmla="*/ 905937 h 13929353"/>
              <a:gd name="connsiteX5044" fmla="*/ 6418175 w 11423591"/>
              <a:gd name="connsiteY5044" fmla="*/ 896316 h 13929353"/>
              <a:gd name="connsiteX5045" fmla="*/ 6418567 w 11423591"/>
              <a:gd name="connsiteY5045" fmla="*/ 896551 h 13929353"/>
              <a:gd name="connsiteX5046" fmla="*/ 6429459 w 11423591"/>
              <a:gd name="connsiteY5046" fmla="*/ 903088 h 13929353"/>
              <a:gd name="connsiteX5047" fmla="*/ 6395804 w 11423591"/>
              <a:gd name="connsiteY5047" fmla="*/ 946952 h 13929353"/>
              <a:gd name="connsiteX5048" fmla="*/ 6367752 w 11423591"/>
              <a:gd name="connsiteY5048" fmla="*/ 983514 h 13929353"/>
              <a:gd name="connsiteX5049" fmla="*/ 6296455 w 11423591"/>
              <a:gd name="connsiteY5049" fmla="*/ 1038259 h 13929353"/>
              <a:gd name="connsiteX5050" fmla="*/ 6244407 w 11423591"/>
              <a:gd name="connsiteY5050" fmla="*/ 971900 h 13929353"/>
              <a:gd name="connsiteX5051" fmla="*/ 6200964 w 11423591"/>
              <a:gd name="connsiteY5051" fmla="*/ 1030375 h 13929353"/>
              <a:gd name="connsiteX5052" fmla="*/ 6254647 w 11423591"/>
              <a:gd name="connsiteY5052" fmla="*/ 1123188 h 13929353"/>
              <a:gd name="connsiteX5053" fmla="*/ 6321586 w 11423591"/>
              <a:gd name="connsiteY5053" fmla="*/ 1079383 h 13929353"/>
              <a:gd name="connsiteX5054" fmla="*/ 6345842 w 11423591"/>
              <a:gd name="connsiteY5054" fmla="*/ 1057580 h 13929353"/>
              <a:gd name="connsiteX5055" fmla="*/ 6416304 w 11423591"/>
              <a:gd name="connsiteY5055" fmla="*/ 994245 h 13929353"/>
              <a:gd name="connsiteX5056" fmla="*/ 6504638 w 11423591"/>
              <a:gd name="connsiteY5056" fmla="*/ 897709 h 13929353"/>
              <a:gd name="connsiteX5057" fmla="*/ 1751783 w 11423591"/>
              <a:gd name="connsiteY5057" fmla="*/ 11655085 h 13929353"/>
              <a:gd name="connsiteX5058" fmla="*/ 1787145 w 11423591"/>
              <a:gd name="connsiteY5058" fmla="*/ 11545269 h 13929353"/>
              <a:gd name="connsiteX5059" fmla="*/ 1810816 w 11423591"/>
              <a:gd name="connsiteY5059" fmla="*/ 11429898 h 13929353"/>
              <a:gd name="connsiteX5060" fmla="*/ 1727767 w 11423591"/>
              <a:gd name="connsiteY5060" fmla="*/ 11367970 h 13929353"/>
              <a:gd name="connsiteX5061" fmla="*/ 1526323 w 11423591"/>
              <a:gd name="connsiteY5061" fmla="*/ 11276653 h 13929353"/>
              <a:gd name="connsiteX5062" fmla="*/ 1358795 w 11423591"/>
              <a:gd name="connsiteY5062" fmla="*/ 11220717 h 13929353"/>
              <a:gd name="connsiteX5063" fmla="*/ 1186849 w 11423591"/>
              <a:gd name="connsiteY5063" fmla="*/ 11263992 h 13929353"/>
              <a:gd name="connsiteX5064" fmla="*/ 1111351 w 11423591"/>
              <a:gd name="connsiteY5064" fmla="*/ 11498430 h 13929353"/>
              <a:gd name="connsiteX5065" fmla="*/ 1245499 w 11423591"/>
              <a:gd name="connsiteY5065" fmla="*/ 11546923 h 13929353"/>
              <a:gd name="connsiteX5066" fmla="*/ 1482612 w 11423591"/>
              <a:gd name="connsiteY5066" fmla="*/ 11384780 h 13929353"/>
              <a:gd name="connsiteX5067" fmla="*/ 1601514 w 11423591"/>
              <a:gd name="connsiteY5067" fmla="*/ 11602094 h 13929353"/>
              <a:gd name="connsiteX5068" fmla="*/ 1536975 w 11423591"/>
              <a:gd name="connsiteY5068" fmla="*/ 11679571 h 13929353"/>
              <a:gd name="connsiteX5069" fmla="*/ 1620825 w 11423591"/>
              <a:gd name="connsiteY5069" fmla="*/ 11711617 h 13929353"/>
              <a:gd name="connsiteX5070" fmla="*/ 1633700 w 11423591"/>
              <a:gd name="connsiteY5070" fmla="*/ 11717269 h 13929353"/>
              <a:gd name="connsiteX5071" fmla="*/ 1502086 w 11423591"/>
              <a:gd name="connsiteY5071" fmla="*/ 11675170 h 13929353"/>
              <a:gd name="connsiteX5072" fmla="*/ 1534593 w 11423591"/>
              <a:gd name="connsiteY5072" fmla="*/ 11655936 h 13929353"/>
              <a:gd name="connsiteX5073" fmla="*/ 1591266 w 11423591"/>
              <a:gd name="connsiteY5073" fmla="*/ 11566482 h 13929353"/>
              <a:gd name="connsiteX5074" fmla="*/ 1579126 w 11423591"/>
              <a:gd name="connsiteY5074" fmla="*/ 11474697 h 13929353"/>
              <a:gd name="connsiteX5075" fmla="*/ 1263619 w 11423591"/>
              <a:gd name="connsiteY5075" fmla="*/ 11521103 h 13929353"/>
              <a:gd name="connsiteX5076" fmla="*/ 1268530 w 11423591"/>
              <a:gd name="connsiteY5076" fmla="*/ 11589648 h 13929353"/>
              <a:gd name="connsiteX5077" fmla="*/ 1276341 w 11423591"/>
              <a:gd name="connsiteY5077" fmla="*/ 11602962 h 13929353"/>
              <a:gd name="connsiteX5078" fmla="*/ 1254994 w 11423591"/>
              <a:gd name="connsiteY5078" fmla="*/ 11596134 h 13929353"/>
              <a:gd name="connsiteX5079" fmla="*/ 1235677 w 11423591"/>
              <a:gd name="connsiteY5079" fmla="*/ 11598401 h 13929353"/>
              <a:gd name="connsiteX5080" fmla="*/ 1250558 w 11423591"/>
              <a:gd name="connsiteY5080" fmla="*/ 11608404 h 13929353"/>
              <a:gd name="connsiteX5081" fmla="*/ 1285457 w 11423591"/>
              <a:gd name="connsiteY5081" fmla="*/ 11618502 h 13929353"/>
              <a:gd name="connsiteX5082" fmla="*/ 1304845 w 11423591"/>
              <a:gd name="connsiteY5082" fmla="*/ 11651553 h 13929353"/>
              <a:gd name="connsiteX5083" fmla="*/ 1444546 w 11423591"/>
              <a:gd name="connsiteY5083" fmla="*/ 11706274 h 13929353"/>
              <a:gd name="connsiteX5084" fmla="*/ 1492340 w 11423591"/>
              <a:gd name="connsiteY5084" fmla="*/ 11680936 h 13929353"/>
              <a:gd name="connsiteX5085" fmla="*/ 1495256 w 11423591"/>
              <a:gd name="connsiteY5085" fmla="*/ 11679211 h 13929353"/>
              <a:gd name="connsiteX5086" fmla="*/ 1647081 w 11423591"/>
              <a:gd name="connsiteY5086" fmla="*/ 11723142 h 13929353"/>
              <a:gd name="connsiteX5087" fmla="*/ 1660529 w 11423591"/>
              <a:gd name="connsiteY5087" fmla="*/ 11729047 h 13929353"/>
              <a:gd name="connsiteX5088" fmla="*/ 1699343 w 11423591"/>
              <a:gd name="connsiteY5088" fmla="*/ 11738266 h 13929353"/>
              <a:gd name="connsiteX5089" fmla="*/ 1751783 w 11423591"/>
              <a:gd name="connsiteY5089" fmla="*/ 11655085 h 13929353"/>
              <a:gd name="connsiteX5090" fmla="*/ 6412384 w 11423591"/>
              <a:gd name="connsiteY5090" fmla="*/ 1136656 h 13929353"/>
              <a:gd name="connsiteX5091" fmla="*/ 6432708 w 11423591"/>
              <a:gd name="connsiteY5091" fmla="*/ 1050811 h 13929353"/>
              <a:gd name="connsiteX5092" fmla="*/ 6412384 w 11423591"/>
              <a:gd name="connsiteY5092" fmla="*/ 1136656 h 13929353"/>
              <a:gd name="connsiteX5093" fmla="*/ 6527059 w 11423591"/>
              <a:gd name="connsiteY5093" fmla="*/ 877119 h 13929353"/>
              <a:gd name="connsiteX5094" fmla="*/ 6511838 w 11423591"/>
              <a:gd name="connsiteY5094" fmla="*/ 814643 h 13929353"/>
              <a:gd name="connsiteX5095" fmla="*/ 6527059 w 11423591"/>
              <a:gd name="connsiteY5095" fmla="*/ 877119 h 13929353"/>
              <a:gd name="connsiteX5096" fmla="*/ 6339518 w 11423591"/>
              <a:gd name="connsiteY5096" fmla="*/ 1311264 h 13929353"/>
              <a:gd name="connsiteX5097" fmla="*/ 6343910 w 11423591"/>
              <a:gd name="connsiteY5097" fmla="*/ 1214091 h 13929353"/>
              <a:gd name="connsiteX5098" fmla="*/ 6328655 w 11423591"/>
              <a:gd name="connsiteY5098" fmla="*/ 1237847 h 13929353"/>
              <a:gd name="connsiteX5099" fmla="*/ 6351075 w 11423591"/>
              <a:gd name="connsiteY5099" fmla="*/ 1109567 h 13929353"/>
              <a:gd name="connsiteX5100" fmla="*/ 6331241 w 11423591"/>
              <a:gd name="connsiteY5100" fmla="*/ 1251379 h 13929353"/>
              <a:gd name="connsiteX5101" fmla="*/ 6339518 w 11423591"/>
              <a:gd name="connsiteY5101" fmla="*/ 1311264 h 13929353"/>
              <a:gd name="connsiteX5102" fmla="*/ 1772063 w 11423591"/>
              <a:gd name="connsiteY5102" fmla="*/ 11663746 h 13929353"/>
              <a:gd name="connsiteX5103" fmla="*/ 1680124 w 11423591"/>
              <a:gd name="connsiteY5103" fmla="*/ 11791433 h 13929353"/>
              <a:gd name="connsiteX5104" fmla="*/ 1640915 w 11423591"/>
              <a:gd name="connsiteY5104" fmla="*/ 11786046 h 13929353"/>
              <a:gd name="connsiteX5105" fmla="*/ 1601739 w 11423591"/>
              <a:gd name="connsiteY5105" fmla="*/ 11817663 h 13929353"/>
              <a:gd name="connsiteX5106" fmla="*/ 1509214 w 11423591"/>
              <a:gd name="connsiteY5106" fmla="*/ 11793464 h 13929353"/>
              <a:gd name="connsiteX5107" fmla="*/ 1522372 w 11423591"/>
              <a:gd name="connsiteY5107" fmla="*/ 11757066 h 13929353"/>
              <a:gd name="connsiteX5108" fmla="*/ 1343788 w 11423591"/>
              <a:gd name="connsiteY5108" fmla="*/ 11807189 h 13929353"/>
              <a:gd name="connsiteX5109" fmla="*/ 1262808 w 11423591"/>
              <a:gd name="connsiteY5109" fmla="*/ 11777916 h 13929353"/>
              <a:gd name="connsiteX5110" fmla="*/ 1180695 w 11423591"/>
              <a:gd name="connsiteY5110" fmla="*/ 11738985 h 13929353"/>
              <a:gd name="connsiteX5111" fmla="*/ 1154596 w 11423591"/>
              <a:gd name="connsiteY5111" fmla="*/ 11633367 h 13929353"/>
              <a:gd name="connsiteX5112" fmla="*/ 1087301 w 11423591"/>
              <a:gd name="connsiteY5112" fmla="*/ 11590543 h 13929353"/>
              <a:gd name="connsiteX5113" fmla="*/ 1085544 w 11423591"/>
              <a:gd name="connsiteY5113" fmla="*/ 11507135 h 13929353"/>
              <a:gd name="connsiteX5114" fmla="*/ 1136600 w 11423591"/>
              <a:gd name="connsiteY5114" fmla="*/ 11314728 h 13929353"/>
              <a:gd name="connsiteX5115" fmla="*/ 1261455 w 11423591"/>
              <a:gd name="connsiteY5115" fmla="*/ 11185530 h 13929353"/>
              <a:gd name="connsiteX5116" fmla="*/ 1357860 w 11423591"/>
              <a:gd name="connsiteY5116" fmla="*/ 11197721 h 13929353"/>
              <a:gd name="connsiteX5117" fmla="*/ 1493487 w 11423591"/>
              <a:gd name="connsiteY5117" fmla="*/ 11242124 h 13929353"/>
              <a:gd name="connsiteX5118" fmla="*/ 1831956 w 11423591"/>
              <a:gd name="connsiteY5118" fmla="*/ 11409795 h 13929353"/>
              <a:gd name="connsiteX5119" fmla="*/ 1772063 w 11423591"/>
              <a:gd name="connsiteY5119" fmla="*/ 11663746 h 13929353"/>
              <a:gd name="connsiteX5120" fmla="*/ 6443743 w 11423591"/>
              <a:gd name="connsiteY5120" fmla="*/ 1094761 h 13929353"/>
              <a:gd name="connsiteX5121" fmla="*/ 6463705 w 11423591"/>
              <a:gd name="connsiteY5121" fmla="*/ 1030199 h 13929353"/>
              <a:gd name="connsiteX5122" fmla="*/ 6458124 w 11423591"/>
              <a:gd name="connsiteY5122" fmla="*/ 1023444 h 13929353"/>
              <a:gd name="connsiteX5123" fmla="*/ 6443743 w 11423591"/>
              <a:gd name="connsiteY5123" fmla="*/ 1094761 h 13929353"/>
              <a:gd name="connsiteX5124" fmla="*/ 6347508 w 11423591"/>
              <a:gd name="connsiteY5124" fmla="*/ 1331948 h 13929353"/>
              <a:gd name="connsiteX5125" fmla="*/ 6321617 w 11423591"/>
              <a:gd name="connsiteY5125" fmla="*/ 1311931 h 13929353"/>
              <a:gd name="connsiteX5126" fmla="*/ 6342752 w 11423591"/>
              <a:gd name="connsiteY5126" fmla="*/ 1342713 h 13929353"/>
              <a:gd name="connsiteX5127" fmla="*/ 6467352 w 11423591"/>
              <a:gd name="connsiteY5127" fmla="*/ 1070407 h 13929353"/>
              <a:gd name="connsiteX5128" fmla="*/ 6488834 w 11423591"/>
              <a:gd name="connsiteY5128" fmla="*/ 963631 h 13929353"/>
              <a:gd name="connsiteX5129" fmla="*/ 6468015 w 11423591"/>
              <a:gd name="connsiteY5129" fmla="*/ 1017212 h 13929353"/>
              <a:gd name="connsiteX5130" fmla="*/ 6464400 w 11423591"/>
              <a:gd name="connsiteY5130" fmla="*/ 1037865 h 13929353"/>
              <a:gd name="connsiteX5131" fmla="*/ 6462864 w 11423591"/>
              <a:gd name="connsiteY5131" fmla="*/ 1046639 h 13929353"/>
              <a:gd name="connsiteX5132" fmla="*/ 6467352 w 11423591"/>
              <a:gd name="connsiteY5132" fmla="*/ 1070407 h 13929353"/>
              <a:gd name="connsiteX5133" fmla="*/ 6497125 w 11423591"/>
              <a:gd name="connsiteY5133" fmla="*/ 1032099 h 13929353"/>
              <a:gd name="connsiteX5134" fmla="*/ 6506337 w 11423591"/>
              <a:gd name="connsiteY5134" fmla="*/ 962788 h 13929353"/>
              <a:gd name="connsiteX5135" fmla="*/ 6497125 w 11423591"/>
              <a:gd name="connsiteY5135" fmla="*/ 1032099 h 13929353"/>
              <a:gd name="connsiteX5136" fmla="*/ 6567645 w 11423591"/>
              <a:gd name="connsiteY5136" fmla="*/ 882186 h 13929353"/>
              <a:gd name="connsiteX5137" fmla="*/ 6559655 w 11423591"/>
              <a:gd name="connsiteY5137" fmla="*/ 861502 h 13929353"/>
              <a:gd name="connsiteX5138" fmla="*/ 6567645 w 11423591"/>
              <a:gd name="connsiteY5138" fmla="*/ 882186 h 13929353"/>
              <a:gd name="connsiteX5139" fmla="*/ 6439763 w 11423591"/>
              <a:gd name="connsiteY5139" fmla="*/ 1200692 h 13929353"/>
              <a:gd name="connsiteX5140" fmla="*/ 6454256 w 11423591"/>
              <a:gd name="connsiteY5140" fmla="*/ 1090352 h 13929353"/>
              <a:gd name="connsiteX5141" fmla="*/ 6439763 w 11423591"/>
              <a:gd name="connsiteY5141" fmla="*/ 1200692 h 13929353"/>
              <a:gd name="connsiteX5142" fmla="*/ 6567121 w 11423591"/>
              <a:gd name="connsiteY5142" fmla="*/ 912451 h 13929353"/>
              <a:gd name="connsiteX5143" fmla="*/ 6555960 w 11423591"/>
              <a:gd name="connsiteY5143" fmla="*/ 898942 h 13929353"/>
              <a:gd name="connsiteX5144" fmla="*/ 6557196 w 11423591"/>
              <a:gd name="connsiteY5144" fmla="*/ 925220 h 13929353"/>
              <a:gd name="connsiteX5145" fmla="*/ 6567121 w 11423591"/>
              <a:gd name="connsiteY5145" fmla="*/ 912451 h 13929353"/>
              <a:gd name="connsiteX5146" fmla="*/ 6398431 w 11423591"/>
              <a:gd name="connsiteY5146" fmla="*/ 1333006 h 13929353"/>
              <a:gd name="connsiteX5147" fmla="*/ 6386033 w 11423591"/>
              <a:gd name="connsiteY5147" fmla="*/ 1293219 h 13929353"/>
              <a:gd name="connsiteX5148" fmla="*/ 6382102 w 11423591"/>
              <a:gd name="connsiteY5148" fmla="*/ 1321502 h 13929353"/>
              <a:gd name="connsiteX5149" fmla="*/ 6366184 w 11423591"/>
              <a:gd name="connsiteY5149" fmla="*/ 1318757 h 13929353"/>
              <a:gd name="connsiteX5150" fmla="*/ 6381262 w 11423591"/>
              <a:gd name="connsiteY5150" fmla="*/ 1187709 h 13929353"/>
              <a:gd name="connsiteX5151" fmla="*/ 6397591 w 11423591"/>
              <a:gd name="connsiteY5151" fmla="*/ 1199213 h 13929353"/>
              <a:gd name="connsiteX5152" fmla="*/ 6392787 w 11423591"/>
              <a:gd name="connsiteY5152" fmla="*/ 1287626 h 13929353"/>
              <a:gd name="connsiteX5153" fmla="*/ 6410450 w 11423591"/>
              <a:gd name="connsiteY5153" fmla="*/ 1170110 h 13929353"/>
              <a:gd name="connsiteX5154" fmla="*/ 6424194 w 11423591"/>
              <a:gd name="connsiteY5154" fmla="*/ 1168082 h 13929353"/>
              <a:gd name="connsiteX5155" fmla="*/ 6403285 w 11423591"/>
              <a:gd name="connsiteY5155" fmla="*/ 1166944 h 13929353"/>
              <a:gd name="connsiteX5156" fmla="*/ 6398367 w 11423591"/>
              <a:gd name="connsiteY5156" fmla="*/ 1186690 h 13929353"/>
              <a:gd name="connsiteX5157" fmla="*/ 6385384 w 11423591"/>
              <a:gd name="connsiteY5157" fmla="*/ 1167611 h 13929353"/>
              <a:gd name="connsiteX5158" fmla="*/ 6364185 w 11423591"/>
              <a:gd name="connsiteY5158" fmla="*/ 1205895 h 13929353"/>
              <a:gd name="connsiteX5159" fmla="*/ 6390822 w 11423591"/>
              <a:gd name="connsiteY5159" fmla="*/ 1088532 h 13929353"/>
              <a:gd name="connsiteX5160" fmla="*/ 6362472 w 11423591"/>
              <a:gd name="connsiteY5160" fmla="*/ 1132233 h 13929353"/>
              <a:gd name="connsiteX5161" fmla="*/ 6340689 w 11423591"/>
              <a:gd name="connsiteY5161" fmla="*/ 1191225 h 13929353"/>
              <a:gd name="connsiteX5162" fmla="*/ 6366183 w 11423591"/>
              <a:gd name="connsiteY5162" fmla="*/ 1211067 h 13929353"/>
              <a:gd name="connsiteX5163" fmla="*/ 6356672 w 11423591"/>
              <a:gd name="connsiteY5163" fmla="*/ 1340286 h 13929353"/>
              <a:gd name="connsiteX5164" fmla="*/ 6370179 w 11423591"/>
              <a:gd name="connsiteY5164" fmla="*/ 1329100 h 13929353"/>
              <a:gd name="connsiteX5165" fmla="*/ 6376409 w 11423591"/>
              <a:gd name="connsiteY5165" fmla="*/ 1353771 h 13929353"/>
              <a:gd name="connsiteX5166" fmla="*/ 6384099 w 11423591"/>
              <a:gd name="connsiteY5166" fmla="*/ 1326673 h 13929353"/>
              <a:gd name="connsiteX5167" fmla="*/ 6398431 w 11423591"/>
              <a:gd name="connsiteY5167" fmla="*/ 1333006 h 13929353"/>
              <a:gd name="connsiteX5168" fmla="*/ 6580982 w 11423591"/>
              <a:gd name="connsiteY5168" fmla="*/ 954849 h 13929353"/>
              <a:gd name="connsiteX5169" fmla="*/ 6583088 w 11423591"/>
              <a:gd name="connsiteY5169" fmla="*/ 945237 h 13929353"/>
              <a:gd name="connsiteX5170" fmla="*/ 6575161 w 11423591"/>
              <a:gd name="connsiteY5170" fmla="*/ 963178 h 13929353"/>
              <a:gd name="connsiteX5171" fmla="*/ 6580982 w 11423591"/>
              <a:gd name="connsiteY5171" fmla="*/ 954849 h 13929353"/>
              <a:gd name="connsiteX5172" fmla="*/ 6406820 w 11423591"/>
              <a:gd name="connsiteY5172" fmla="*/ 1353866 h 13929353"/>
              <a:gd name="connsiteX5173" fmla="*/ 6414810 w 11423591"/>
              <a:gd name="connsiteY5173" fmla="*/ 1266860 h 13929353"/>
              <a:gd name="connsiteX5174" fmla="*/ 6406820 w 11423591"/>
              <a:gd name="connsiteY5174" fmla="*/ 1353866 h 13929353"/>
              <a:gd name="connsiteX5175" fmla="*/ 6507241 w 11423591"/>
              <a:gd name="connsiteY5175" fmla="*/ 1135206 h 13929353"/>
              <a:gd name="connsiteX5176" fmla="*/ 6499997 w 11423591"/>
              <a:gd name="connsiteY5176" fmla="*/ 1084831 h 13929353"/>
              <a:gd name="connsiteX5177" fmla="*/ 6507241 w 11423591"/>
              <a:gd name="connsiteY5177" fmla="*/ 1135206 h 13929353"/>
              <a:gd name="connsiteX5178" fmla="*/ 6413113 w 11423591"/>
              <a:gd name="connsiteY5178" fmla="*/ 1417163 h 13929353"/>
              <a:gd name="connsiteX5179" fmla="*/ 6396896 w 11423591"/>
              <a:gd name="connsiteY5179" fmla="*/ 1366636 h 13929353"/>
              <a:gd name="connsiteX5180" fmla="*/ 6413113 w 11423591"/>
              <a:gd name="connsiteY5180" fmla="*/ 1417163 h 13929353"/>
              <a:gd name="connsiteX5181" fmla="*/ 6489563 w 11423591"/>
              <a:gd name="connsiteY5181" fmla="*/ 1244139 h 13929353"/>
              <a:gd name="connsiteX5182" fmla="*/ 6494382 w 11423591"/>
              <a:gd name="connsiteY5182" fmla="*/ 1164309 h 13929353"/>
              <a:gd name="connsiteX5183" fmla="*/ 6489563 w 11423591"/>
              <a:gd name="connsiteY5183" fmla="*/ 1244139 h 13929353"/>
              <a:gd name="connsiteX5184" fmla="*/ 2003590 w 11423591"/>
              <a:gd name="connsiteY5184" fmla="*/ 11417856 h 13929353"/>
              <a:gd name="connsiteX5185" fmla="*/ 1981114 w 11423591"/>
              <a:gd name="connsiteY5185" fmla="*/ 11391544 h 13929353"/>
              <a:gd name="connsiteX5186" fmla="*/ 2003590 w 11423591"/>
              <a:gd name="connsiteY5186" fmla="*/ 11417856 h 13929353"/>
              <a:gd name="connsiteX5187" fmla="*/ 6587511 w 11423591"/>
              <a:gd name="connsiteY5187" fmla="*/ 1080613 h 13929353"/>
              <a:gd name="connsiteX5188" fmla="*/ 6590318 w 11423591"/>
              <a:gd name="connsiteY5188" fmla="*/ 987029 h 13929353"/>
              <a:gd name="connsiteX5189" fmla="*/ 6587511 w 11423591"/>
              <a:gd name="connsiteY5189" fmla="*/ 1080613 h 13929353"/>
              <a:gd name="connsiteX5190" fmla="*/ 6484522 w 11423591"/>
              <a:gd name="connsiteY5190" fmla="*/ 1323394 h 13929353"/>
              <a:gd name="connsiteX5191" fmla="*/ 6490800 w 11423591"/>
              <a:gd name="connsiteY5191" fmla="*/ 1270416 h 13929353"/>
              <a:gd name="connsiteX5192" fmla="*/ 6472885 w 11423591"/>
              <a:gd name="connsiteY5192" fmla="*/ 1262500 h 13929353"/>
              <a:gd name="connsiteX5193" fmla="*/ 6468590 w 11423591"/>
              <a:gd name="connsiteY5193" fmla="*/ 1204375 h 13929353"/>
              <a:gd name="connsiteX5194" fmla="*/ 6475166 w 11423591"/>
              <a:gd name="connsiteY5194" fmla="*/ 1091490 h 13929353"/>
              <a:gd name="connsiteX5195" fmla="*/ 6467240 w 11423591"/>
              <a:gd name="connsiteY5195" fmla="*/ 1217121 h 13929353"/>
              <a:gd name="connsiteX5196" fmla="*/ 6455794 w 11423591"/>
              <a:gd name="connsiteY5196" fmla="*/ 1272103 h 13929353"/>
              <a:gd name="connsiteX5197" fmla="*/ 6445742 w 11423591"/>
              <a:gd name="connsiteY5197" fmla="*/ 1207623 h 13929353"/>
              <a:gd name="connsiteX5198" fmla="*/ 6423847 w 11423591"/>
              <a:gd name="connsiteY5198" fmla="*/ 1305638 h 13929353"/>
              <a:gd name="connsiteX5199" fmla="*/ 6450990 w 11423591"/>
              <a:gd name="connsiteY5199" fmla="*/ 1360517 h 13929353"/>
              <a:gd name="connsiteX5200" fmla="*/ 6473297 w 11423591"/>
              <a:gd name="connsiteY5200" fmla="*/ 1271260 h 13929353"/>
              <a:gd name="connsiteX5201" fmla="*/ 6484522 w 11423591"/>
              <a:gd name="connsiteY5201" fmla="*/ 1323394 h 13929353"/>
              <a:gd name="connsiteX5202" fmla="*/ 6427509 w 11423591"/>
              <a:gd name="connsiteY5202" fmla="*/ 1462121 h 13929353"/>
              <a:gd name="connsiteX5203" fmla="*/ 6422213 w 11423591"/>
              <a:gd name="connsiteY5203" fmla="*/ 1386875 h 13929353"/>
              <a:gd name="connsiteX5204" fmla="*/ 6427509 w 11423591"/>
              <a:gd name="connsiteY5204" fmla="*/ 1462121 h 13929353"/>
              <a:gd name="connsiteX5205" fmla="*/ 6521398 w 11423591"/>
              <a:gd name="connsiteY5205" fmla="*/ 1249628 h 13929353"/>
              <a:gd name="connsiteX5206" fmla="*/ 6520210 w 11423591"/>
              <a:gd name="connsiteY5206" fmla="*/ 1145701 h 13929353"/>
              <a:gd name="connsiteX5207" fmla="*/ 6521398 w 11423591"/>
              <a:gd name="connsiteY5207" fmla="*/ 1249628 h 13929353"/>
              <a:gd name="connsiteX5208" fmla="*/ 6616872 w 11423591"/>
              <a:gd name="connsiteY5208" fmla="*/ 1033546 h 13929353"/>
              <a:gd name="connsiteX5209" fmla="*/ 6603129 w 11423591"/>
              <a:gd name="connsiteY5209" fmla="*/ 1035574 h 13929353"/>
              <a:gd name="connsiteX5210" fmla="*/ 6616872 w 11423591"/>
              <a:gd name="connsiteY5210" fmla="*/ 1033546 h 13929353"/>
              <a:gd name="connsiteX5211" fmla="*/ 6626560 w 11423591"/>
              <a:gd name="connsiteY5211" fmla="*/ 1011619 h 13929353"/>
              <a:gd name="connsiteX5212" fmla="*/ 6616985 w 11423591"/>
              <a:gd name="connsiteY5212" fmla="*/ 994523 h 13929353"/>
              <a:gd name="connsiteX5213" fmla="*/ 6626560 w 11423591"/>
              <a:gd name="connsiteY5213" fmla="*/ 1011619 h 13929353"/>
              <a:gd name="connsiteX5214" fmla="*/ 6441002 w 11423591"/>
              <a:gd name="connsiteY5214" fmla="*/ 1442351 h 13929353"/>
              <a:gd name="connsiteX5215" fmla="*/ 6428255 w 11423591"/>
              <a:gd name="connsiteY5215" fmla="*/ 1324740 h 13929353"/>
              <a:gd name="connsiteX5216" fmla="*/ 6423975 w 11423591"/>
              <a:gd name="connsiteY5216" fmla="*/ 1382889 h 13929353"/>
              <a:gd name="connsiteX5217" fmla="*/ 6434136 w 11423591"/>
              <a:gd name="connsiteY5217" fmla="*/ 1379277 h 13929353"/>
              <a:gd name="connsiteX5218" fmla="*/ 6441002 w 11423591"/>
              <a:gd name="connsiteY5218" fmla="*/ 1442351 h 13929353"/>
              <a:gd name="connsiteX5219" fmla="*/ 6429393 w 11423591"/>
              <a:gd name="connsiteY5219" fmla="*/ 1488684 h 13929353"/>
              <a:gd name="connsiteX5220" fmla="*/ 6428334 w 11423591"/>
              <a:gd name="connsiteY5220" fmla="*/ 1479639 h 13929353"/>
              <a:gd name="connsiteX5221" fmla="*/ 6423563 w 11423591"/>
              <a:gd name="connsiteY5221" fmla="*/ 1481820 h 13929353"/>
              <a:gd name="connsiteX5222" fmla="*/ 6420393 w 11423591"/>
              <a:gd name="connsiteY5222" fmla="*/ 1488996 h 13929353"/>
              <a:gd name="connsiteX5223" fmla="*/ 6429393 w 11423591"/>
              <a:gd name="connsiteY5223" fmla="*/ 1488684 h 13929353"/>
              <a:gd name="connsiteX5224" fmla="*/ 6488043 w 11423591"/>
              <a:gd name="connsiteY5224" fmla="*/ 1394043 h 13929353"/>
              <a:gd name="connsiteX5225" fmla="*/ 6482412 w 11423591"/>
              <a:gd name="connsiteY5225" fmla="*/ 1357247 h 13929353"/>
              <a:gd name="connsiteX5226" fmla="*/ 6488043 w 11423591"/>
              <a:gd name="connsiteY5226" fmla="*/ 1394043 h 13929353"/>
              <a:gd name="connsiteX5227" fmla="*/ 1909857 w 11423591"/>
              <a:gd name="connsiteY5227" fmla="*/ 11770979 h 13929353"/>
              <a:gd name="connsiteX5228" fmla="*/ 1902004 w 11423591"/>
              <a:gd name="connsiteY5228" fmla="*/ 11766817 h 13929353"/>
              <a:gd name="connsiteX5229" fmla="*/ 1898134 w 11423591"/>
              <a:gd name="connsiteY5229" fmla="*/ 11775228 h 13929353"/>
              <a:gd name="connsiteX5230" fmla="*/ 1906111 w 11423591"/>
              <a:gd name="connsiteY5230" fmla="*/ 11778971 h 13929353"/>
              <a:gd name="connsiteX5231" fmla="*/ 1909857 w 11423591"/>
              <a:gd name="connsiteY5231" fmla="*/ 11770979 h 13929353"/>
              <a:gd name="connsiteX5232" fmla="*/ 6528153 w 11423591"/>
              <a:gd name="connsiteY5232" fmla="*/ 1351725 h 13929353"/>
              <a:gd name="connsiteX5233" fmla="*/ 6529272 w 11423591"/>
              <a:gd name="connsiteY5233" fmla="*/ 1345389 h 13929353"/>
              <a:gd name="connsiteX5234" fmla="*/ 6530173 w 11423591"/>
              <a:gd name="connsiteY5234" fmla="*/ 1340288 h 13929353"/>
              <a:gd name="connsiteX5235" fmla="*/ 6523745 w 11423591"/>
              <a:gd name="connsiteY5235" fmla="*/ 1332624 h 13929353"/>
              <a:gd name="connsiteX5236" fmla="*/ 6528153 w 11423591"/>
              <a:gd name="connsiteY5236" fmla="*/ 1351725 h 13929353"/>
              <a:gd name="connsiteX5237" fmla="*/ 6417649 w 11423591"/>
              <a:gd name="connsiteY5237" fmla="*/ 1621206 h 13929353"/>
              <a:gd name="connsiteX5238" fmla="*/ 6345526 w 11423591"/>
              <a:gd name="connsiteY5238" fmla="*/ 1443051 h 13929353"/>
              <a:gd name="connsiteX5239" fmla="*/ 6259881 w 11423591"/>
              <a:gd name="connsiteY5239" fmla="*/ 1267499 h 13929353"/>
              <a:gd name="connsiteX5240" fmla="*/ 6326438 w 11423591"/>
              <a:gd name="connsiteY5240" fmla="*/ 1447483 h 13929353"/>
              <a:gd name="connsiteX5241" fmla="*/ 6277923 w 11423591"/>
              <a:gd name="connsiteY5241" fmla="*/ 1352665 h 13929353"/>
              <a:gd name="connsiteX5242" fmla="*/ 6253014 w 11423591"/>
              <a:gd name="connsiteY5242" fmla="*/ 1312116 h 13929353"/>
              <a:gd name="connsiteX5243" fmla="*/ 6292954 w 11423591"/>
              <a:gd name="connsiteY5243" fmla="*/ 1406957 h 13929353"/>
              <a:gd name="connsiteX5244" fmla="*/ 6273802 w 11423591"/>
              <a:gd name="connsiteY5244" fmla="*/ 1372763 h 13929353"/>
              <a:gd name="connsiteX5245" fmla="*/ 6255901 w 11423591"/>
              <a:gd name="connsiteY5245" fmla="*/ 1373431 h 13929353"/>
              <a:gd name="connsiteX5246" fmla="*/ 6228458 w 11423591"/>
              <a:gd name="connsiteY5246" fmla="*/ 1270769 h 13929353"/>
              <a:gd name="connsiteX5247" fmla="*/ 6200441 w 11423591"/>
              <a:gd name="connsiteY5247" fmla="*/ 1168331 h 13929353"/>
              <a:gd name="connsiteX5248" fmla="*/ 6253888 w 11423591"/>
              <a:gd name="connsiteY5248" fmla="*/ 1251986 h 13929353"/>
              <a:gd name="connsiteX5249" fmla="*/ 6216535 w 11423591"/>
              <a:gd name="connsiteY5249" fmla="*/ 1170677 h 13929353"/>
              <a:gd name="connsiteX5250" fmla="*/ 6231215 w 11423591"/>
              <a:gd name="connsiteY5250" fmla="*/ 1147143 h 13929353"/>
              <a:gd name="connsiteX5251" fmla="*/ 6128907 w 11423591"/>
              <a:gd name="connsiteY5251" fmla="*/ 1106227 h 13929353"/>
              <a:gd name="connsiteX5252" fmla="*/ 6370908 w 11423591"/>
              <a:gd name="connsiteY5252" fmla="*/ 1609607 h 13929353"/>
              <a:gd name="connsiteX5253" fmla="*/ 6417649 w 11423591"/>
              <a:gd name="connsiteY5253" fmla="*/ 1621206 h 13929353"/>
              <a:gd name="connsiteX5254" fmla="*/ 6573956 w 11423591"/>
              <a:gd name="connsiteY5254" fmla="*/ 1277139 h 13929353"/>
              <a:gd name="connsiteX5255" fmla="*/ 6574083 w 11423591"/>
              <a:gd name="connsiteY5255" fmla="*/ 1275633 h 13929353"/>
              <a:gd name="connsiteX5256" fmla="*/ 6576361 w 11423591"/>
              <a:gd name="connsiteY5256" fmla="*/ 1248509 h 13929353"/>
              <a:gd name="connsiteX5257" fmla="*/ 6577538 w 11423591"/>
              <a:gd name="connsiteY5257" fmla="*/ 1171031 h 13929353"/>
              <a:gd name="connsiteX5258" fmla="*/ 6566092 w 11423591"/>
              <a:gd name="connsiteY5258" fmla="*/ 1226013 h 13929353"/>
              <a:gd name="connsiteX5259" fmla="*/ 6566777 w 11423591"/>
              <a:gd name="connsiteY5259" fmla="*/ 1252464 h 13929353"/>
              <a:gd name="connsiteX5260" fmla="*/ 6573770 w 11423591"/>
              <a:gd name="connsiteY5260" fmla="*/ 1276498 h 13929353"/>
              <a:gd name="connsiteX5261" fmla="*/ 1920636 w 11423591"/>
              <a:gd name="connsiteY5261" fmla="*/ 11811082 h 13929353"/>
              <a:gd name="connsiteX5262" fmla="*/ 1892307 w 11423591"/>
              <a:gd name="connsiteY5262" fmla="*/ 11787155 h 13929353"/>
              <a:gd name="connsiteX5263" fmla="*/ 1920636 w 11423591"/>
              <a:gd name="connsiteY5263" fmla="*/ 11811082 h 13929353"/>
              <a:gd name="connsiteX5264" fmla="*/ 6451767 w 11423591"/>
              <a:gd name="connsiteY5264" fmla="*/ 1563375 h 13929353"/>
              <a:gd name="connsiteX5265" fmla="*/ 6444601 w 11423591"/>
              <a:gd name="connsiteY5265" fmla="*/ 1560208 h 13929353"/>
              <a:gd name="connsiteX5266" fmla="*/ 6441430 w 11423591"/>
              <a:gd name="connsiteY5266" fmla="*/ 1567385 h 13929353"/>
              <a:gd name="connsiteX5267" fmla="*/ 6448596 w 11423591"/>
              <a:gd name="connsiteY5267" fmla="*/ 1570551 h 13929353"/>
              <a:gd name="connsiteX5268" fmla="*/ 6664802 w 11423591"/>
              <a:gd name="connsiteY5268" fmla="*/ 1149072 h 13929353"/>
              <a:gd name="connsiteX5269" fmla="*/ 6653228 w 11423591"/>
              <a:gd name="connsiteY5269" fmla="*/ 1126804 h 13929353"/>
              <a:gd name="connsiteX5270" fmla="*/ 6664802 w 11423591"/>
              <a:gd name="connsiteY5270" fmla="*/ 1149072 h 13929353"/>
              <a:gd name="connsiteX5271" fmla="*/ 6523485 w 11423591"/>
              <a:gd name="connsiteY5271" fmla="*/ 1477388 h 13929353"/>
              <a:gd name="connsiteX5272" fmla="*/ 6513424 w 11423591"/>
              <a:gd name="connsiteY5272" fmla="*/ 1452908 h 13929353"/>
              <a:gd name="connsiteX5273" fmla="*/ 6516659 w 11423591"/>
              <a:gd name="connsiteY5273" fmla="*/ 1484357 h 13929353"/>
              <a:gd name="connsiteX5274" fmla="*/ 6523485 w 11423591"/>
              <a:gd name="connsiteY5274" fmla="*/ 1477388 h 13929353"/>
              <a:gd name="connsiteX5275" fmla="*/ 6587179 w 11423591"/>
              <a:gd name="connsiteY5275" fmla="*/ 1334444 h 13929353"/>
              <a:gd name="connsiteX5276" fmla="*/ 6612543 w 11423591"/>
              <a:gd name="connsiteY5276" fmla="*/ 1169344 h 13929353"/>
              <a:gd name="connsiteX5277" fmla="*/ 6597073 w 11423591"/>
              <a:gd name="connsiteY5277" fmla="*/ 1089126 h 13929353"/>
              <a:gd name="connsiteX5278" fmla="*/ 6594538 w 11423591"/>
              <a:gd name="connsiteY5278" fmla="*/ 1209962 h 13929353"/>
              <a:gd name="connsiteX5279" fmla="*/ 6594410 w 11423591"/>
              <a:gd name="connsiteY5279" fmla="*/ 1219459 h 13929353"/>
              <a:gd name="connsiteX5280" fmla="*/ 6593982 w 11423591"/>
              <a:gd name="connsiteY5280" fmla="*/ 1251202 h 13929353"/>
              <a:gd name="connsiteX5281" fmla="*/ 6587179 w 11423591"/>
              <a:gd name="connsiteY5281" fmla="*/ 1334444 h 13929353"/>
              <a:gd name="connsiteX5282" fmla="*/ 6628811 w 11423591"/>
              <a:gd name="connsiteY5282" fmla="*/ 1249914 h 13929353"/>
              <a:gd name="connsiteX5283" fmla="*/ 6643192 w 11423591"/>
              <a:gd name="connsiteY5283" fmla="*/ 1178597 h 13929353"/>
              <a:gd name="connsiteX5284" fmla="*/ 6629320 w 11423591"/>
              <a:gd name="connsiteY5284" fmla="*/ 1103375 h 13929353"/>
              <a:gd name="connsiteX5285" fmla="*/ 6614688 w 11423591"/>
              <a:gd name="connsiteY5285" fmla="*/ 1049259 h 13929353"/>
              <a:gd name="connsiteX5286" fmla="*/ 6625403 w 11423591"/>
              <a:gd name="connsiteY5286" fmla="*/ 1140241 h 13929353"/>
              <a:gd name="connsiteX5287" fmla="*/ 6628811 w 11423591"/>
              <a:gd name="connsiteY5287" fmla="*/ 1249914 h 13929353"/>
              <a:gd name="connsiteX5288" fmla="*/ 6540091 w 11423591"/>
              <a:gd name="connsiteY5288" fmla="*/ 1460401 h 13929353"/>
              <a:gd name="connsiteX5289" fmla="*/ 6544134 w 11423591"/>
              <a:gd name="connsiteY5289" fmla="*/ 1393095 h 13929353"/>
              <a:gd name="connsiteX5290" fmla="*/ 6540091 w 11423591"/>
              <a:gd name="connsiteY5290" fmla="*/ 1460401 h 13929353"/>
              <a:gd name="connsiteX5291" fmla="*/ 6574243 w 11423591"/>
              <a:gd name="connsiteY5291" fmla="*/ 1413092 h 13929353"/>
              <a:gd name="connsiteX5292" fmla="*/ 6578826 w 11423591"/>
              <a:gd name="connsiteY5292" fmla="*/ 1388619 h 13929353"/>
              <a:gd name="connsiteX5293" fmla="*/ 6579264 w 11423591"/>
              <a:gd name="connsiteY5293" fmla="*/ 1386281 h 13929353"/>
              <a:gd name="connsiteX5294" fmla="*/ 6573259 w 11423591"/>
              <a:gd name="connsiteY5294" fmla="*/ 1336870 h 13929353"/>
              <a:gd name="connsiteX5295" fmla="*/ 6562398 w 11423591"/>
              <a:gd name="connsiteY5295" fmla="*/ 1371145 h 13929353"/>
              <a:gd name="connsiteX5296" fmla="*/ 6573196 w 11423591"/>
              <a:gd name="connsiteY5296" fmla="*/ 1298245 h 13929353"/>
              <a:gd name="connsiteX5297" fmla="*/ 6567275 w 11423591"/>
              <a:gd name="connsiteY5297" fmla="*/ 1294449 h 13929353"/>
              <a:gd name="connsiteX5298" fmla="*/ 6565131 w 11423591"/>
              <a:gd name="connsiteY5298" fmla="*/ 1293074 h 13929353"/>
              <a:gd name="connsiteX5299" fmla="*/ 6556866 w 11423591"/>
              <a:gd name="connsiteY5299" fmla="*/ 1286742 h 13929353"/>
              <a:gd name="connsiteX5300" fmla="*/ 6557737 w 11423591"/>
              <a:gd name="connsiteY5300" fmla="*/ 1118920 h 13929353"/>
              <a:gd name="connsiteX5301" fmla="*/ 6541408 w 11423591"/>
              <a:gd name="connsiteY5301" fmla="*/ 1107417 h 13929353"/>
              <a:gd name="connsiteX5302" fmla="*/ 6560431 w 11423591"/>
              <a:gd name="connsiteY5302" fmla="*/ 956669 h 13929353"/>
              <a:gd name="connsiteX5303" fmla="*/ 6544578 w 11423591"/>
              <a:gd name="connsiteY5303" fmla="*/ 992550 h 13929353"/>
              <a:gd name="connsiteX5304" fmla="*/ 6543689 w 11423591"/>
              <a:gd name="connsiteY5304" fmla="*/ 936406 h 13929353"/>
              <a:gd name="connsiteX5305" fmla="*/ 6529072 w 11423591"/>
              <a:gd name="connsiteY5305" fmla="*/ 998565 h 13929353"/>
              <a:gd name="connsiteX5306" fmla="*/ 6524666 w 11423591"/>
              <a:gd name="connsiteY5306" fmla="*/ 1087154 h 13929353"/>
              <a:gd name="connsiteX5307" fmla="*/ 6550556 w 11423591"/>
              <a:gd name="connsiteY5307" fmla="*/ 999480 h 13929353"/>
              <a:gd name="connsiteX5308" fmla="*/ 6548114 w 11423591"/>
              <a:gd name="connsiteY5308" fmla="*/ 1287163 h 13929353"/>
              <a:gd name="connsiteX5309" fmla="*/ 6535794 w 11423591"/>
              <a:gd name="connsiteY5309" fmla="*/ 1294585 h 13929353"/>
              <a:gd name="connsiteX5310" fmla="*/ 6531222 w 11423591"/>
              <a:gd name="connsiteY5310" fmla="*/ 1349892 h 13929353"/>
              <a:gd name="connsiteX5311" fmla="*/ 6529662 w 11423591"/>
              <a:gd name="connsiteY5311" fmla="*/ 1368772 h 13929353"/>
              <a:gd name="connsiteX5312" fmla="*/ 6528507 w 11423591"/>
              <a:gd name="connsiteY5312" fmla="*/ 1401586 h 13929353"/>
              <a:gd name="connsiteX5313" fmla="*/ 6527108 w 11423591"/>
              <a:gd name="connsiteY5313" fmla="*/ 1441323 h 13929353"/>
              <a:gd name="connsiteX5314" fmla="*/ 6538229 w 11423591"/>
              <a:gd name="connsiteY5314" fmla="*/ 1380479 h 13929353"/>
              <a:gd name="connsiteX5315" fmla="*/ 6539312 w 11423591"/>
              <a:gd name="connsiteY5315" fmla="*/ 1371725 h 13929353"/>
              <a:gd name="connsiteX5316" fmla="*/ 6539615 w 11423591"/>
              <a:gd name="connsiteY5316" fmla="*/ 1369274 h 13929353"/>
              <a:gd name="connsiteX5317" fmla="*/ 6545606 w 11423591"/>
              <a:gd name="connsiteY5317" fmla="*/ 1320840 h 13929353"/>
              <a:gd name="connsiteX5318" fmla="*/ 6550838 w 11423591"/>
              <a:gd name="connsiteY5318" fmla="*/ 1339872 h 13929353"/>
              <a:gd name="connsiteX5319" fmla="*/ 6555278 w 11423591"/>
              <a:gd name="connsiteY5319" fmla="*/ 1356027 h 13929353"/>
              <a:gd name="connsiteX5320" fmla="*/ 6551301 w 11423591"/>
              <a:gd name="connsiteY5320" fmla="*/ 1396261 h 13929353"/>
              <a:gd name="connsiteX5321" fmla="*/ 6565220 w 11423591"/>
              <a:gd name="connsiteY5321" fmla="*/ 1393835 h 13929353"/>
              <a:gd name="connsiteX5322" fmla="*/ 6558557 w 11423591"/>
              <a:gd name="connsiteY5322" fmla="*/ 1417396 h 13929353"/>
              <a:gd name="connsiteX5323" fmla="*/ 6561516 w 11423591"/>
              <a:gd name="connsiteY5323" fmla="*/ 1428750 h 13929353"/>
              <a:gd name="connsiteX5324" fmla="*/ 6563523 w 11423591"/>
              <a:gd name="connsiteY5324" fmla="*/ 1436446 h 13929353"/>
              <a:gd name="connsiteX5325" fmla="*/ 6574243 w 11423591"/>
              <a:gd name="connsiteY5325" fmla="*/ 1413092 h 13929353"/>
              <a:gd name="connsiteX5326" fmla="*/ 6691469 w 11423591"/>
              <a:gd name="connsiteY5326" fmla="*/ 1156566 h 13929353"/>
              <a:gd name="connsiteX5327" fmla="*/ 6625786 w 11423591"/>
              <a:gd name="connsiteY5327" fmla="*/ 1024143 h 13929353"/>
              <a:gd name="connsiteX5328" fmla="*/ 6655162 w 11423591"/>
              <a:gd name="connsiteY5328" fmla="*/ 1093350 h 13929353"/>
              <a:gd name="connsiteX5329" fmla="*/ 6691469 w 11423591"/>
              <a:gd name="connsiteY5329" fmla="*/ 1156566 h 13929353"/>
              <a:gd name="connsiteX5330" fmla="*/ 1979197 w 11423591"/>
              <a:gd name="connsiteY5330" fmla="*/ 11844929 h 13929353"/>
              <a:gd name="connsiteX5331" fmla="*/ 1977352 w 11423591"/>
              <a:gd name="connsiteY5331" fmla="*/ 11838914 h 13929353"/>
              <a:gd name="connsiteX5332" fmla="*/ 1969375 w 11423591"/>
              <a:gd name="connsiteY5332" fmla="*/ 11835171 h 13929353"/>
              <a:gd name="connsiteX5333" fmla="*/ 1979197 w 11423591"/>
              <a:gd name="connsiteY5333" fmla="*/ 11844929 h 13929353"/>
              <a:gd name="connsiteX5334" fmla="*/ 6491893 w 11423591"/>
              <a:gd name="connsiteY5334" fmla="*/ 1637332 h 13929353"/>
              <a:gd name="connsiteX5335" fmla="*/ 6481953 w 11423591"/>
              <a:gd name="connsiteY5335" fmla="*/ 1533827 h 13929353"/>
              <a:gd name="connsiteX5336" fmla="*/ 6482110 w 11423591"/>
              <a:gd name="connsiteY5336" fmla="*/ 1529808 h 13929353"/>
              <a:gd name="connsiteX5337" fmla="*/ 6483024 w 11423591"/>
              <a:gd name="connsiteY5337" fmla="*/ 1506365 h 13929353"/>
              <a:gd name="connsiteX5338" fmla="*/ 6484824 w 11423591"/>
              <a:gd name="connsiteY5338" fmla="*/ 1478868 h 13929353"/>
              <a:gd name="connsiteX5339" fmla="*/ 6496746 w 11423591"/>
              <a:gd name="connsiteY5339" fmla="*/ 1471270 h 13929353"/>
              <a:gd name="connsiteX5340" fmla="*/ 6518989 w 11423591"/>
              <a:gd name="connsiteY5340" fmla="*/ 1343388 h 13929353"/>
              <a:gd name="connsiteX5341" fmla="*/ 6508303 w 11423591"/>
              <a:gd name="connsiteY5341" fmla="*/ 1269573 h 13929353"/>
              <a:gd name="connsiteX5342" fmla="*/ 6480416 w 11423591"/>
              <a:gd name="connsiteY5342" fmla="*/ 1459766 h 13929353"/>
              <a:gd name="connsiteX5343" fmla="*/ 6470790 w 11423591"/>
              <a:gd name="connsiteY5343" fmla="*/ 1412628 h 13929353"/>
              <a:gd name="connsiteX5344" fmla="*/ 6462501 w 11423591"/>
              <a:gd name="connsiteY5344" fmla="*/ 1451850 h 13929353"/>
              <a:gd name="connsiteX5345" fmla="*/ 6469729 w 11423591"/>
              <a:gd name="connsiteY5345" fmla="*/ 1385951 h 13929353"/>
              <a:gd name="connsiteX5346" fmla="*/ 6468429 w 11423591"/>
              <a:gd name="connsiteY5346" fmla="*/ 1321048 h 13929353"/>
              <a:gd name="connsiteX5347" fmla="*/ 6450593 w 11423591"/>
              <a:gd name="connsiteY5347" fmla="*/ 1468032 h 13929353"/>
              <a:gd name="connsiteX5348" fmla="*/ 6467321 w 11423591"/>
              <a:gd name="connsiteY5348" fmla="*/ 1479711 h 13929353"/>
              <a:gd name="connsiteX5349" fmla="*/ 6467001 w 11423591"/>
              <a:gd name="connsiteY5349" fmla="*/ 1520013 h 13929353"/>
              <a:gd name="connsiteX5350" fmla="*/ 6476868 w 11423591"/>
              <a:gd name="connsiteY5350" fmla="*/ 1544293 h 13929353"/>
              <a:gd name="connsiteX5351" fmla="*/ 6481192 w 11423591"/>
              <a:gd name="connsiteY5351" fmla="*/ 1554934 h 13929353"/>
              <a:gd name="connsiteX5352" fmla="*/ 6491893 w 11423591"/>
              <a:gd name="connsiteY5352" fmla="*/ 1637332 h 13929353"/>
              <a:gd name="connsiteX5353" fmla="*/ 6571513 w 11423591"/>
              <a:gd name="connsiteY5353" fmla="*/ 1457132 h 13929353"/>
              <a:gd name="connsiteX5354" fmla="*/ 6555645 w 11423591"/>
              <a:gd name="connsiteY5354" fmla="*/ 1484428 h 13929353"/>
              <a:gd name="connsiteX5355" fmla="*/ 6559591 w 11423591"/>
              <a:gd name="connsiteY5355" fmla="*/ 1464729 h 13929353"/>
              <a:gd name="connsiteX5356" fmla="*/ 6571513 w 11423591"/>
              <a:gd name="connsiteY5356" fmla="*/ 1457132 h 13929353"/>
              <a:gd name="connsiteX5357" fmla="*/ 6625768 w 11423591"/>
              <a:gd name="connsiteY5357" fmla="*/ 1334340 h 13929353"/>
              <a:gd name="connsiteX5358" fmla="*/ 6628934 w 11423591"/>
              <a:gd name="connsiteY5358" fmla="*/ 1294462 h 13929353"/>
              <a:gd name="connsiteX5359" fmla="*/ 6627323 w 11423591"/>
              <a:gd name="connsiteY5359" fmla="*/ 1276184 h 13929353"/>
              <a:gd name="connsiteX5360" fmla="*/ 6625640 w 11423591"/>
              <a:gd name="connsiteY5360" fmla="*/ 1257090 h 13929353"/>
              <a:gd name="connsiteX5361" fmla="*/ 6602621 w 11423591"/>
              <a:gd name="connsiteY5361" fmla="*/ 1289804 h 13929353"/>
              <a:gd name="connsiteX5362" fmla="*/ 6612786 w 11423591"/>
              <a:gd name="connsiteY5362" fmla="*/ 1302336 h 13929353"/>
              <a:gd name="connsiteX5363" fmla="*/ 6614859 w 11423591"/>
              <a:gd name="connsiteY5363" fmla="*/ 1305082 h 13929353"/>
              <a:gd name="connsiteX5364" fmla="*/ 6617570 w 11423591"/>
              <a:gd name="connsiteY5364" fmla="*/ 1308672 h 13929353"/>
              <a:gd name="connsiteX5365" fmla="*/ 6616192 w 11423591"/>
              <a:gd name="connsiteY5365" fmla="*/ 1317243 h 13929353"/>
              <a:gd name="connsiteX5366" fmla="*/ 6613843 w 11423591"/>
              <a:gd name="connsiteY5366" fmla="*/ 1318154 h 13929353"/>
              <a:gd name="connsiteX5367" fmla="*/ 6611660 w 11423591"/>
              <a:gd name="connsiteY5367" fmla="*/ 1315193 h 13929353"/>
              <a:gd name="connsiteX5368" fmla="*/ 6612326 w 11423591"/>
              <a:gd name="connsiteY5368" fmla="*/ 1310953 h 13929353"/>
              <a:gd name="connsiteX5369" fmla="*/ 6612598 w 11423591"/>
              <a:gd name="connsiteY5369" fmla="*/ 1309222 h 13929353"/>
              <a:gd name="connsiteX5370" fmla="*/ 6607028 w 11423591"/>
              <a:gd name="connsiteY5370" fmla="*/ 1308906 h 13929353"/>
              <a:gd name="connsiteX5371" fmla="*/ 6610927 w 11423591"/>
              <a:gd name="connsiteY5371" fmla="*/ 1314197 h 13929353"/>
              <a:gd name="connsiteX5372" fmla="*/ 6611660 w 11423591"/>
              <a:gd name="connsiteY5372" fmla="*/ 1315193 h 13929353"/>
              <a:gd name="connsiteX5373" fmla="*/ 6611024 w 11423591"/>
              <a:gd name="connsiteY5373" fmla="*/ 1319248 h 13929353"/>
              <a:gd name="connsiteX5374" fmla="*/ 6613843 w 11423591"/>
              <a:gd name="connsiteY5374" fmla="*/ 1318154 h 13929353"/>
              <a:gd name="connsiteX5375" fmla="*/ 6511505 w 11423591"/>
              <a:gd name="connsiteY5375" fmla="*/ 1602635 h 13929353"/>
              <a:gd name="connsiteX5376" fmla="*/ 6515373 w 11423591"/>
              <a:gd name="connsiteY5376" fmla="*/ 1535728 h 13929353"/>
              <a:gd name="connsiteX5377" fmla="*/ 6493463 w 11423591"/>
              <a:gd name="connsiteY5377" fmla="*/ 1517470 h 13929353"/>
              <a:gd name="connsiteX5378" fmla="*/ 6502676 w 11423591"/>
              <a:gd name="connsiteY5378" fmla="*/ 1555849 h 13929353"/>
              <a:gd name="connsiteX5379" fmla="*/ 6511505 w 11423591"/>
              <a:gd name="connsiteY5379" fmla="*/ 1602635 h 13929353"/>
              <a:gd name="connsiteX5380" fmla="*/ 6686600 w 11423591"/>
              <a:gd name="connsiteY5380" fmla="*/ 1206354 h 13929353"/>
              <a:gd name="connsiteX5381" fmla="*/ 6671605 w 11423591"/>
              <a:gd name="connsiteY5381" fmla="*/ 1173521 h 13929353"/>
              <a:gd name="connsiteX5382" fmla="*/ 6686600 w 11423591"/>
              <a:gd name="connsiteY5382" fmla="*/ 1206354 h 13929353"/>
              <a:gd name="connsiteX5383" fmla="*/ 6526584 w 11423591"/>
              <a:gd name="connsiteY5383" fmla="*/ 1579278 h 13929353"/>
              <a:gd name="connsiteX5384" fmla="*/ 6537273 w 11423591"/>
              <a:gd name="connsiteY5384" fmla="*/ 1524259 h 13929353"/>
              <a:gd name="connsiteX5385" fmla="*/ 6534872 w 11423591"/>
              <a:gd name="connsiteY5385" fmla="*/ 1490523 h 13929353"/>
              <a:gd name="connsiteX5386" fmla="*/ 6533749 w 11423591"/>
              <a:gd name="connsiteY5386" fmla="*/ 1474754 h 13929353"/>
              <a:gd name="connsiteX5387" fmla="*/ 6525276 w 11423591"/>
              <a:gd name="connsiteY5387" fmla="*/ 1512769 h 13929353"/>
              <a:gd name="connsiteX5388" fmla="*/ 6521337 w 11423591"/>
              <a:gd name="connsiteY5388" fmla="*/ 1530441 h 13929353"/>
              <a:gd name="connsiteX5389" fmla="*/ 6526584 w 11423591"/>
              <a:gd name="connsiteY5389" fmla="*/ 1579278 h 13929353"/>
              <a:gd name="connsiteX5390" fmla="*/ 6580663 w 11423591"/>
              <a:gd name="connsiteY5390" fmla="*/ 1456885 h 13929353"/>
              <a:gd name="connsiteX5391" fmla="*/ 6578791 w 11423591"/>
              <a:gd name="connsiteY5391" fmla="*/ 1421274 h 13929353"/>
              <a:gd name="connsiteX5392" fmla="*/ 6580663 w 11423591"/>
              <a:gd name="connsiteY5392" fmla="*/ 1456885 h 13929353"/>
              <a:gd name="connsiteX5393" fmla="*/ 2003420 w 11423591"/>
              <a:gd name="connsiteY5393" fmla="*/ 11856702 h 13929353"/>
              <a:gd name="connsiteX5394" fmla="*/ 1981459 w 11423591"/>
              <a:gd name="connsiteY5394" fmla="*/ 11851069 h 13929353"/>
              <a:gd name="connsiteX5395" fmla="*/ 2003420 w 11423591"/>
              <a:gd name="connsiteY5395" fmla="*/ 11856702 h 13929353"/>
              <a:gd name="connsiteX5396" fmla="*/ 6579553 w 11423591"/>
              <a:gd name="connsiteY5396" fmla="*/ 1507858 h 13929353"/>
              <a:gd name="connsiteX5397" fmla="*/ 6581899 w 11423591"/>
              <a:gd name="connsiteY5397" fmla="*/ 1483163 h 13929353"/>
              <a:gd name="connsiteX5398" fmla="*/ 6579553 w 11423591"/>
              <a:gd name="connsiteY5398" fmla="*/ 1507858 h 13929353"/>
              <a:gd name="connsiteX5399" fmla="*/ 6641735 w 11423591"/>
              <a:gd name="connsiteY5399" fmla="*/ 1367126 h 13929353"/>
              <a:gd name="connsiteX5400" fmla="*/ 6634569 w 11423591"/>
              <a:gd name="connsiteY5400" fmla="*/ 1363960 h 13929353"/>
              <a:gd name="connsiteX5401" fmla="*/ 6631222 w 11423591"/>
              <a:gd name="connsiteY5401" fmla="*/ 1371534 h 13929353"/>
              <a:gd name="connsiteX5402" fmla="*/ 6638388 w 11423591"/>
              <a:gd name="connsiteY5402" fmla="*/ 1374701 h 13929353"/>
              <a:gd name="connsiteX5403" fmla="*/ 6643144 w 11423591"/>
              <a:gd name="connsiteY5403" fmla="*/ 1363937 h 13929353"/>
              <a:gd name="connsiteX5404" fmla="*/ 6638501 w 11423591"/>
              <a:gd name="connsiteY5404" fmla="*/ 1335677 h 13929353"/>
              <a:gd name="connsiteX5405" fmla="*/ 6633745 w 11423591"/>
              <a:gd name="connsiteY5405" fmla="*/ 1346441 h 13929353"/>
              <a:gd name="connsiteX5406" fmla="*/ 6643144 w 11423591"/>
              <a:gd name="connsiteY5406" fmla="*/ 1363937 h 13929353"/>
              <a:gd name="connsiteX5407" fmla="*/ 6720831 w 11423591"/>
              <a:gd name="connsiteY5407" fmla="*/ 1217190 h 13929353"/>
              <a:gd name="connsiteX5408" fmla="*/ 6702680 w 11423591"/>
              <a:gd name="connsiteY5408" fmla="*/ 1200116 h 13929353"/>
              <a:gd name="connsiteX5409" fmla="*/ 6720831 w 11423591"/>
              <a:gd name="connsiteY5409" fmla="*/ 1217190 h 13929353"/>
              <a:gd name="connsiteX5410" fmla="*/ 6577956 w 11423591"/>
              <a:gd name="connsiteY5410" fmla="*/ 1547417 h 13929353"/>
              <a:gd name="connsiteX5411" fmla="*/ 6576383 w 11423591"/>
              <a:gd name="connsiteY5411" fmla="*/ 1515034 h 13929353"/>
              <a:gd name="connsiteX5412" fmla="*/ 6554011 w 11423591"/>
              <a:gd name="connsiteY5412" fmla="*/ 1565666 h 13929353"/>
              <a:gd name="connsiteX5413" fmla="*/ 6577956 w 11423591"/>
              <a:gd name="connsiteY5413" fmla="*/ 1547417 h 13929353"/>
              <a:gd name="connsiteX5414" fmla="*/ 6606092 w 11423591"/>
              <a:gd name="connsiteY5414" fmla="*/ 1507969 h 13929353"/>
              <a:gd name="connsiteX5415" fmla="*/ 6599402 w 11423591"/>
              <a:gd name="connsiteY5415" fmla="*/ 1482320 h 13929353"/>
              <a:gd name="connsiteX5416" fmla="*/ 6593125 w 11423591"/>
              <a:gd name="connsiteY5416" fmla="*/ 1535297 h 13929353"/>
              <a:gd name="connsiteX5417" fmla="*/ 6606092 w 11423591"/>
              <a:gd name="connsiteY5417" fmla="*/ 1507969 h 13929353"/>
              <a:gd name="connsiteX5418" fmla="*/ 6618903 w 11423591"/>
              <a:gd name="connsiteY5418" fmla="*/ 1486648 h 13929353"/>
              <a:gd name="connsiteX5419" fmla="*/ 6637391 w 11423591"/>
              <a:gd name="connsiteY5419" fmla="*/ 1386650 h 13929353"/>
              <a:gd name="connsiteX5420" fmla="*/ 6611848 w 11423591"/>
              <a:gd name="connsiteY5420" fmla="*/ 1336767 h 13929353"/>
              <a:gd name="connsiteX5421" fmla="*/ 6603921 w 11423591"/>
              <a:gd name="connsiteY5421" fmla="*/ 1354707 h 13929353"/>
              <a:gd name="connsiteX5422" fmla="*/ 6601511 w 11423591"/>
              <a:gd name="connsiteY5422" fmla="*/ 1340777 h 13929353"/>
              <a:gd name="connsiteX5423" fmla="*/ 6599103 w 11423591"/>
              <a:gd name="connsiteY5423" fmla="*/ 1434536 h 13929353"/>
              <a:gd name="connsiteX5424" fmla="*/ 6626480 w 11423591"/>
              <a:gd name="connsiteY5424" fmla="*/ 1390882 h 13929353"/>
              <a:gd name="connsiteX5425" fmla="*/ 6618903 w 11423591"/>
              <a:gd name="connsiteY5425" fmla="*/ 1486648 h 13929353"/>
              <a:gd name="connsiteX5426" fmla="*/ 6674743 w 11423591"/>
              <a:gd name="connsiteY5426" fmla="*/ 1360268 h 13929353"/>
              <a:gd name="connsiteX5427" fmla="*/ 6679023 w 11423591"/>
              <a:gd name="connsiteY5427" fmla="*/ 1302119 h 13929353"/>
              <a:gd name="connsiteX5428" fmla="*/ 6661368 w 11423591"/>
              <a:gd name="connsiteY5428" fmla="*/ 1214712 h 13929353"/>
              <a:gd name="connsiteX5429" fmla="*/ 6657147 w 11423591"/>
              <a:gd name="connsiteY5429" fmla="*/ 1207041 h 13929353"/>
              <a:gd name="connsiteX5430" fmla="*/ 6647187 w 11423591"/>
              <a:gd name="connsiteY5430" fmla="*/ 1188939 h 13929353"/>
              <a:gd name="connsiteX5431" fmla="*/ 6642824 w 11423591"/>
              <a:gd name="connsiteY5431" fmla="*/ 1240142 h 13929353"/>
              <a:gd name="connsiteX5432" fmla="*/ 6642824 w 11423591"/>
              <a:gd name="connsiteY5432" fmla="*/ 1240246 h 13929353"/>
              <a:gd name="connsiteX5433" fmla="*/ 6643193 w 11423591"/>
              <a:gd name="connsiteY5433" fmla="*/ 1286288 h 13929353"/>
              <a:gd name="connsiteX5434" fmla="*/ 6657476 w 11423591"/>
              <a:gd name="connsiteY5434" fmla="*/ 1370269 h 13929353"/>
              <a:gd name="connsiteX5435" fmla="*/ 6674743 w 11423591"/>
              <a:gd name="connsiteY5435" fmla="*/ 1360268 h 13929353"/>
              <a:gd name="connsiteX5436" fmla="*/ 6689011 w 11423591"/>
              <a:gd name="connsiteY5436" fmla="*/ 1327975 h 13929353"/>
              <a:gd name="connsiteX5437" fmla="*/ 6684367 w 11423591"/>
              <a:gd name="connsiteY5437" fmla="*/ 1299715 h 13929353"/>
              <a:gd name="connsiteX5438" fmla="*/ 6689011 w 11423591"/>
              <a:gd name="connsiteY5438" fmla="*/ 1327975 h 13929353"/>
              <a:gd name="connsiteX5439" fmla="*/ 6642099 w 11423591"/>
              <a:gd name="connsiteY5439" fmla="*/ 1453534 h 13929353"/>
              <a:gd name="connsiteX5440" fmla="*/ 6651311 w 11423591"/>
              <a:gd name="connsiteY5440" fmla="*/ 1384223 h 13929353"/>
              <a:gd name="connsiteX5441" fmla="*/ 6642099 w 11423591"/>
              <a:gd name="connsiteY5441" fmla="*/ 1453534 h 13929353"/>
              <a:gd name="connsiteX5442" fmla="*/ 2319949 w 11423591"/>
              <a:gd name="connsiteY5442" fmla="*/ 11265705 h 13929353"/>
              <a:gd name="connsiteX5443" fmla="*/ 2254749 w 11423591"/>
              <a:gd name="connsiteY5443" fmla="*/ 11055107 h 13929353"/>
              <a:gd name="connsiteX5444" fmla="*/ 2194908 w 11423591"/>
              <a:gd name="connsiteY5444" fmla="*/ 11028479 h 13929353"/>
              <a:gd name="connsiteX5445" fmla="*/ 2028092 w 11423591"/>
              <a:gd name="connsiteY5445" fmla="*/ 11020440 h 13929353"/>
              <a:gd name="connsiteX5446" fmla="*/ 2202496 w 11423591"/>
              <a:gd name="connsiteY5446" fmla="*/ 11379044 h 13929353"/>
              <a:gd name="connsiteX5447" fmla="*/ 2319949 w 11423591"/>
              <a:gd name="connsiteY5447" fmla="*/ 11265705 h 13929353"/>
              <a:gd name="connsiteX5448" fmla="*/ 2052159 w 11423591"/>
              <a:gd name="connsiteY5448" fmla="*/ 11880791 h 13929353"/>
              <a:gd name="connsiteX5449" fmla="*/ 2018002 w 11423591"/>
              <a:gd name="connsiteY5449" fmla="*/ 11868790 h 13929353"/>
              <a:gd name="connsiteX5450" fmla="*/ 2052159 w 11423591"/>
              <a:gd name="connsiteY5450" fmla="*/ 11880791 h 13929353"/>
              <a:gd name="connsiteX5451" fmla="*/ 6718074 w 11423591"/>
              <a:gd name="connsiteY5451" fmla="*/ 1340816 h 13929353"/>
              <a:gd name="connsiteX5452" fmla="*/ 6706514 w 11423591"/>
              <a:gd name="connsiteY5452" fmla="*/ 1327131 h 13929353"/>
              <a:gd name="connsiteX5453" fmla="*/ 6718074 w 11423591"/>
              <a:gd name="connsiteY5453" fmla="*/ 1340816 h 13929353"/>
              <a:gd name="connsiteX5454" fmla="*/ 2330086 w 11423591"/>
              <a:gd name="connsiteY5454" fmla="*/ 11285431 h 13929353"/>
              <a:gd name="connsiteX5455" fmla="*/ 2204217 w 11423591"/>
              <a:gd name="connsiteY5455" fmla="*/ 11401468 h 13929353"/>
              <a:gd name="connsiteX5456" fmla="*/ 1998456 w 11423591"/>
              <a:gd name="connsiteY5456" fmla="*/ 10988330 h 13929353"/>
              <a:gd name="connsiteX5457" fmla="*/ 2330493 w 11423591"/>
              <a:gd name="connsiteY5457" fmla="*/ 11125370 h 13929353"/>
              <a:gd name="connsiteX5458" fmla="*/ 2330086 w 11423591"/>
              <a:gd name="connsiteY5458" fmla="*/ 11285431 h 13929353"/>
              <a:gd name="connsiteX5459" fmla="*/ 2076381 w 11423591"/>
              <a:gd name="connsiteY5459" fmla="*/ 11892564 h 13929353"/>
              <a:gd name="connsiteX5460" fmla="*/ 2068404 w 11423591"/>
              <a:gd name="connsiteY5460" fmla="*/ 11888820 h 13929353"/>
              <a:gd name="connsiteX5461" fmla="*/ 2060315 w 11423591"/>
              <a:gd name="connsiteY5461" fmla="*/ 11894608 h 13929353"/>
              <a:gd name="connsiteX5462" fmla="*/ 2076381 w 11423591"/>
              <a:gd name="connsiteY5462" fmla="*/ 11892564 h 13929353"/>
              <a:gd name="connsiteX5463" fmla="*/ 6747499 w 11423591"/>
              <a:gd name="connsiteY5463" fmla="*/ 1332375 h 13929353"/>
              <a:gd name="connsiteX5464" fmla="*/ 6725715 w 11423591"/>
              <a:gd name="connsiteY5464" fmla="*/ 1283676 h 13929353"/>
              <a:gd name="connsiteX5465" fmla="*/ 6709797 w 11423591"/>
              <a:gd name="connsiteY5465" fmla="*/ 1280932 h 13929353"/>
              <a:gd name="connsiteX5466" fmla="*/ 6721245 w 11423591"/>
              <a:gd name="connsiteY5466" fmla="*/ 1333640 h 13929353"/>
              <a:gd name="connsiteX5467" fmla="*/ 6728537 w 11423591"/>
              <a:gd name="connsiteY5467" fmla="*/ 1306366 h 13929353"/>
              <a:gd name="connsiteX5468" fmla="*/ 6747499 w 11423591"/>
              <a:gd name="connsiteY5468" fmla="*/ 1332375 h 13929353"/>
              <a:gd name="connsiteX5469" fmla="*/ 6556802 w 11423591"/>
              <a:gd name="connsiteY5469" fmla="*/ 1795020 h 13929353"/>
              <a:gd name="connsiteX5470" fmla="*/ 6544005 w 11423591"/>
              <a:gd name="connsiteY5470" fmla="*/ 1777973 h 13929353"/>
              <a:gd name="connsiteX5471" fmla="*/ 6534333 w 11423591"/>
              <a:gd name="connsiteY5471" fmla="*/ 1788117 h 13929353"/>
              <a:gd name="connsiteX5472" fmla="*/ 6556802 w 11423591"/>
              <a:gd name="connsiteY5472" fmla="*/ 1795020 h 13929353"/>
              <a:gd name="connsiteX5473" fmla="*/ 2092808 w 11423591"/>
              <a:gd name="connsiteY5473" fmla="*/ 11910667 h 13929353"/>
              <a:gd name="connsiteX5474" fmla="*/ 2084595 w 11423591"/>
              <a:gd name="connsiteY5474" fmla="*/ 11886358 h 13929353"/>
              <a:gd name="connsiteX5475" fmla="*/ 2092808 w 11423591"/>
              <a:gd name="connsiteY5475" fmla="*/ 11910667 h 13929353"/>
              <a:gd name="connsiteX5476" fmla="*/ 6581282 w 11423591"/>
              <a:gd name="connsiteY5476" fmla="*/ 1764583 h 13929353"/>
              <a:gd name="connsiteX5477" fmla="*/ 6576093 w 11423591"/>
              <a:gd name="connsiteY5477" fmla="*/ 1754791 h 13929353"/>
              <a:gd name="connsiteX5478" fmla="*/ 6571492 w 11423591"/>
              <a:gd name="connsiteY5478" fmla="*/ 1769772 h 13929353"/>
              <a:gd name="connsiteX5479" fmla="*/ 6576446 w 11423591"/>
              <a:gd name="connsiteY5479" fmla="*/ 1769654 h 13929353"/>
              <a:gd name="connsiteX5480" fmla="*/ 6581282 w 11423591"/>
              <a:gd name="connsiteY5480" fmla="*/ 1764583 h 13929353"/>
              <a:gd name="connsiteX5481" fmla="*/ 6593373 w 11423591"/>
              <a:gd name="connsiteY5481" fmla="*/ 1751903 h 13929353"/>
              <a:gd name="connsiteX5482" fmla="*/ 6583764 w 11423591"/>
              <a:gd name="connsiteY5482" fmla="*/ 1747059 h 13929353"/>
              <a:gd name="connsiteX5483" fmla="*/ 6583882 w 11423591"/>
              <a:gd name="connsiteY5483" fmla="*/ 1752014 h 13929353"/>
              <a:gd name="connsiteX5484" fmla="*/ 6593373 w 11423591"/>
              <a:gd name="connsiteY5484" fmla="*/ 1751903 h 13929353"/>
              <a:gd name="connsiteX5485" fmla="*/ 6772992 w 11423591"/>
              <a:gd name="connsiteY5485" fmla="*/ 1352216 h 13929353"/>
              <a:gd name="connsiteX5486" fmla="*/ 6754316 w 11423591"/>
              <a:gd name="connsiteY5486" fmla="*/ 1365407 h 13929353"/>
              <a:gd name="connsiteX5487" fmla="*/ 6627704 w 11423591"/>
              <a:gd name="connsiteY5487" fmla="*/ 1516267 h 13929353"/>
              <a:gd name="connsiteX5488" fmla="*/ 6494701 w 11423591"/>
              <a:gd name="connsiteY5488" fmla="*/ 1651438 h 13929353"/>
              <a:gd name="connsiteX5489" fmla="*/ 6468524 w 11423591"/>
              <a:gd name="connsiteY5489" fmla="*/ 1699912 h 13929353"/>
              <a:gd name="connsiteX5490" fmla="*/ 6382895 w 11423591"/>
              <a:gd name="connsiteY5490" fmla="*/ 1640634 h 13929353"/>
              <a:gd name="connsiteX5491" fmla="*/ 6384529 w 11423591"/>
              <a:gd name="connsiteY5491" fmla="*/ 1667088 h 13929353"/>
              <a:gd name="connsiteX5492" fmla="*/ 6368626 w 11423591"/>
              <a:gd name="connsiteY5492" fmla="*/ 1672927 h 13929353"/>
              <a:gd name="connsiteX5493" fmla="*/ 6328324 w 11423591"/>
              <a:gd name="connsiteY5493" fmla="*/ 1599369 h 13929353"/>
              <a:gd name="connsiteX5494" fmla="*/ 6222892 w 11423591"/>
              <a:gd name="connsiteY5494" fmla="*/ 1380289 h 13929353"/>
              <a:gd name="connsiteX5495" fmla="*/ 6090681 w 11423591"/>
              <a:gd name="connsiteY5495" fmla="*/ 1085049 h 13929353"/>
              <a:gd name="connsiteX5496" fmla="*/ 6209764 w 11423591"/>
              <a:gd name="connsiteY5496" fmla="*/ 952305 h 13929353"/>
              <a:gd name="connsiteX5497" fmla="*/ 6153623 w 11423591"/>
              <a:gd name="connsiteY5497" fmla="*/ 923211 h 13929353"/>
              <a:gd name="connsiteX5498" fmla="*/ 6190200 w 11423591"/>
              <a:gd name="connsiteY5498" fmla="*/ 909352 h 13929353"/>
              <a:gd name="connsiteX5499" fmla="*/ 6179165 w 11423591"/>
              <a:gd name="connsiteY5499" fmla="*/ 865403 h 13929353"/>
              <a:gd name="connsiteX5500" fmla="*/ 6240711 w 11423591"/>
              <a:gd name="connsiteY5500" fmla="*/ 901650 h 13929353"/>
              <a:gd name="connsiteX5501" fmla="*/ 6274656 w 11423591"/>
              <a:gd name="connsiteY5501" fmla="*/ 873286 h 13929353"/>
              <a:gd name="connsiteX5502" fmla="*/ 6416234 w 11423591"/>
              <a:gd name="connsiteY5502" fmla="*/ 738092 h 13929353"/>
              <a:gd name="connsiteX5503" fmla="*/ 6529454 w 11423591"/>
              <a:gd name="connsiteY5503" fmla="*/ 774776 h 13929353"/>
              <a:gd name="connsiteX5504" fmla="*/ 6577158 w 11423591"/>
              <a:gd name="connsiteY5504" fmla="*/ 860658 h 13929353"/>
              <a:gd name="connsiteX5505" fmla="*/ 6652864 w 11423591"/>
              <a:gd name="connsiteY5505" fmla="*/ 1040396 h 13929353"/>
              <a:gd name="connsiteX5506" fmla="*/ 6695400 w 11423591"/>
              <a:gd name="connsiteY5506" fmla="*/ 1128283 h 13929353"/>
              <a:gd name="connsiteX5507" fmla="*/ 6706611 w 11423591"/>
              <a:gd name="connsiteY5507" fmla="*/ 1171834 h 13929353"/>
              <a:gd name="connsiteX5508" fmla="*/ 6723353 w 11423591"/>
              <a:gd name="connsiteY5508" fmla="*/ 1192097 h 13929353"/>
              <a:gd name="connsiteX5509" fmla="*/ 6772992 w 11423591"/>
              <a:gd name="connsiteY5509" fmla="*/ 1352216 h 13929353"/>
              <a:gd name="connsiteX5510" fmla="*/ 6592222 w 11423591"/>
              <a:gd name="connsiteY5510" fmla="*/ 1781702 h 13929353"/>
              <a:gd name="connsiteX5511" fmla="*/ 6591308 w 11423591"/>
              <a:gd name="connsiteY5511" fmla="*/ 1769303 h 13929353"/>
              <a:gd name="connsiteX5512" fmla="*/ 6564769 w 11423591"/>
              <a:gd name="connsiteY5512" fmla="*/ 1812601 h 13929353"/>
              <a:gd name="connsiteX5513" fmla="*/ 6592222 w 11423591"/>
              <a:gd name="connsiteY5513" fmla="*/ 1781702 h 13929353"/>
              <a:gd name="connsiteX5514" fmla="*/ 6584937 w 11423591"/>
              <a:gd name="connsiteY5514" fmla="*/ 1826995 h 13929353"/>
              <a:gd name="connsiteX5515" fmla="*/ 6577330 w 11423591"/>
              <a:gd name="connsiteY5515" fmla="*/ 1819740 h 13929353"/>
              <a:gd name="connsiteX5516" fmla="*/ 6570076 w 11423591"/>
              <a:gd name="connsiteY5516" fmla="*/ 1827348 h 13929353"/>
              <a:gd name="connsiteX5517" fmla="*/ 6577683 w 11423591"/>
              <a:gd name="connsiteY5517" fmla="*/ 1834603 h 13929353"/>
              <a:gd name="connsiteX5518" fmla="*/ 6584937 w 11423591"/>
              <a:gd name="connsiteY5518" fmla="*/ 1826995 h 13929353"/>
              <a:gd name="connsiteX5519" fmla="*/ 2127089 w 11423591"/>
              <a:gd name="connsiteY5519" fmla="*/ 11922249 h 13929353"/>
              <a:gd name="connsiteX5520" fmla="*/ 2104768 w 11423591"/>
              <a:gd name="connsiteY5520" fmla="*/ 11896468 h 13929353"/>
              <a:gd name="connsiteX5521" fmla="*/ 2100785 w 11423591"/>
              <a:gd name="connsiteY5521" fmla="*/ 11914410 h 13929353"/>
              <a:gd name="connsiteX5522" fmla="*/ 2127089 w 11423591"/>
              <a:gd name="connsiteY5522" fmla="*/ 11922249 h 13929353"/>
              <a:gd name="connsiteX5523" fmla="*/ 6605215 w 11423591"/>
              <a:gd name="connsiteY5523" fmla="*/ 1802802 h 13929353"/>
              <a:gd name="connsiteX5524" fmla="*/ 6599033 w 11423591"/>
              <a:gd name="connsiteY5524" fmla="*/ 1781513 h 13929353"/>
              <a:gd name="connsiteX5525" fmla="*/ 6594909 w 11423591"/>
              <a:gd name="connsiteY5525" fmla="*/ 1811773 h 13929353"/>
              <a:gd name="connsiteX5526" fmla="*/ 6587355 w 11423591"/>
              <a:gd name="connsiteY5526" fmla="*/ 1824460 h 13929353"/>
              <a:gd name="connsiteX5527" fmla="*/ 6605215 w 11423591"/>
              <a:gd name="connsiteY5527" fmla="*/ 1802802 h 13929353"/>
              <a:gd name="connsiteX5528" fmla="*/ 6619625 w 11423591"/>
              <a:gd name="connsiteY5528" fmla="*/ 1791245 h 13929353"/>
              <a:gd name="connsiteX5529" fmla="*/ 6611187 w 11423591"/>
              <a:gd name="connsiteY5529" fmla="*/ 1753846 h 13929353"/>
              <a:gd name="connsiteX5530" fmla="*/ 6611836 w 11423591"/>
              <a:gd name="connsiteY5530" fmla="*/ 1794022 h 13929353"/>
              <a:gd name="connsiteX5531" fmla="*/ 6619625 w 11423591"/>
              <a:gd name="connsiteY5531" fmla="*/ 1791245 h 13929353"/>
              <a:gd name="connsiteX5532" fmla="*/ 6629297 w 11423591"/>
              <a:gd name="connsiteY5532" fmla="*/ 1781101 h 13929353"/>
              <a:gd name="connsiteX5533" fmla="*/ 6625932 w 11423591"/>
              <a:gd name="connsiteY5533" fmla="*/ 1748539 h 13929353"/>
              <a:gd name="connsiteX5534" fmla="*/ 6629297 w 11423591"/>
              <a:gd name="connsiteY5534" fmla="*/ 1781101 h 13929353"/>
              <a:gd name="connsiteX5535" fmla="*/ 2420279 w 11423591"/>
              <a:gd name="connsiteY5535" fmla="*/ 11337875 h 13929353"/>
              <a:gd name="connsiteX5536" fmla="*/ 2430180 w 11423591"/>
              <a:gd name="connsiteY5536" fmla="*/ 11298900 h 13929353"/>
              <a:gd name="connsiteX5537" fmla="*/ 2383476 w 11423591"/>
              <a:gd name="connsiteY5537" fmla="*/ 11298397 h 13929353"/>
              <a:gd name="connsiteX5538" fmla="*/ 2441829 w 11423591"/>
              <a:gd name="connsiteY5538" fmla="*/ 11284045 h 13929353"/>
              <a:gd name="connsiteX5539" fmla="*/ 2445984 w 11423591"/>
              <a:gd name="connsiteY5539" fmla="*/ 11225917 h 13929353"/>
              <a:gd name="connsiteX5540" fmla="*/ 2405005 w 11423591"/>
              <a:gd name="connsiteY5540" fmla="*/ 11218277 h 13929353"/>
              <a:gd name="connsiteX5541" fmla="*/ 2452008 w 11423591"/>
              <a:gd name="connsiteY5541" fmla="*/ 11209444 h 13929353"/>
              <a:gd name="connsiteX5542" fmla="*/ 2428453 w 11423591"/>
              <a:gd name="connsiteY5542" fmla="*/ 11123197 h 13929353"/>
              <a:gd name="connsiteX5543" fmla="*/ 2392892 w 11423591"/>
              <a:gd name="connsiteY5543" fmla="*/ 11135656 h 13929353"/>
              <a:gd name="connsiteX5544" fmla="*/ 2424948 w 11423591"/>
              <a:gd name="connsiteY5544" fmla="*/ 11106038 h 13929353"/>
              <a:gd name="connsiteX5545" fmla="*/ 2401168 w 11423591"/>
              <a:gd name="connsiteY5545" fmla="*/ 11057144 h 13929353"/>
              <a:gd name="connsiteX5546" fmla="*/ 2356176 w 11423591"/>
              <a:gd name="connsiteY5546" fmla="*/ 11060162 h 13929353"/>
              <a:gd name="connsiteX5547" fmla="*/ 2393749 w 11423591"/>
              <a:gd name="connsiteY5547" fmla="*/ 11041889 h 13929353"/>
              <a:gd name="connsiteX5548" fmla="*/ 2325501 w 11423591"/>
              <a:gd name="connsiteY5548" fmla="*/ 10949324 h 13929353"/>
              <a:gd name="connsiteX5549" fmla="*/ 2289830 w 11423591"/>
              <a:gd name="connsiteY5549" fmla="*/ 10971509 h 13929353"/>
              <a:gd name="connsiteX5550" fmla="*/ 2310444 w 11423591"/>
              <a:gd name="connsiteY5550" fmla="*/ 10938267 h 13929353"/>
              <a:gd name="connsiteX5551" fmla="*/ 2247488 w 11423591"/>
              <a:gd name="connsiteY5551" fmla="*/ 10894399 h 13929353"/>
              <a:gd name="connsiteX5552" fmla="*/ 2217144 w 11423591"/>
              <a:gd name="connsiteY5552" fmla="*/ 10927536 h 13929353"/>
              <a:gd name="connsiteX5553" fmla="*/ 2223093 w 11423591"/>
              <a:gd name="connsiteY5553" fmla="*/ 10883047 h 13929353"/>
              <a:gd name="connsiteX5554" fmla="*/ 2167349 w 11423591"/>
              <a:gd name="connsiteY5554" fmla="*/ 10872914 h 13929353"/>
              <a:gd name="connsiteX5555" fmla="*/ 2142430 w 11423591"/>
              <a:gd name="connsiteY5555" fmla="*/ 10908250 h 13929353"/>
              <a:gd name="connsiteX5556" fmla="*/ 2140752 w 11423591"/>
              <a:gd name="connsiteY5556" fmla="*/ 10866985 h 13929353"/>
              <a:gd name="connsiteX5557" fmla="*/ 2095760 w 11423591"/>
              <a:gd name="connsiteY5557" fmla="*/ 10870004 h 13929353"/>
              <a:gd name="connsiteX5558" fmla="*/ 2078560 w 11423591"/>
              <a:gd name="connsiteY5558" fmla="*/ 10911259 h 13929353"/>
              <a:gd name="connsiteX5559" fmla="*/ 2066222 w 11423591"/>
              <a:gd name="connsiteY5559" fmla="*/ 10865990 h 13929353"/>
              <a:gd name="connsiteX5560" fmla="*/ 2015495 w 11423591"/>
              <a:gd name="connsiteY5560" fmla="*/ 10877118 h 13929353"/>
              <a:gd name="connsiteX5561" fmla="*/ 2014781 w 11423591"/>
              <a:gd name="connsiteY5561" fmla="*/ 10923415 h 13929353"/>
              <a:gd name="connsiteX5562" fmla="*/ 1988990 w 11423591"/>
              <a:gd name="connsiteY5562" fmla="*/ 10880334 h 13929353"/>
              <a:gd name="connsiteX5563" fmla="*/ 1930935 w 11423591"/>
              <a:gd name="connsiteY5563" fmla="*/ 10885352 h 13929353"/>
              <a:gd name="connsiteX5564" fmla="*/ 1883168 w 11423591"/>
              <a:gd name="connsiteY5564" fmla="*/ 10806044 h 13929353"/>
              <a:gd name="connsiteX5565" fmla="*/ 1750863 w 11423591"/>
              <a:gd name="connsiteY5565" fmla="*/ 10889253 h 13929353"/>
              <a:gd name="connsiteX5566" fmla="*/ 1785786 w 11423591"/>
              <a:gd name="connsiteY5566" fmla="*/ 10951108 h 13929353"/>
              <a:gd name="connsiteX5567" fmla="*/ 1853495 w 11423591"/>
              <a:gd name="connsiteY5567" fmla="*/ 10918178 h 13929353"/>
              <a:gd name="connsiteX5568" fmla="*/ 1789291 w 11423591"/>
              <a:gd name="connsiteY5568" fmla="*/ 10968267 h 13929353"/>
              <a:gd name="connsiteX5569" fmla="*/ 1838752 w 11423591"/>
              <a:gd name="connsiteY5569" fmla="*/ 11069968 h 13929353"/>
              <a:gd name="connsiteX5570" fmla="*/ 1917905 w 11423591"/>
              <a:gd name="connsiteY5570" fmla="*/ 11040662 h 13929353"/>
              <a:gd name="connsiteX5571" fmla="*/ 1847884 w 11423591"/>
              <a:gd name="connsiteY5571" fmla="*/ 11088743 h 13929353"/>
              <a:gd name="connsiteX5572" fmla="*/ 1910391 w 11423591"/>
              <a:gd name="connsiteY5572" fmla="*/ 11207317 h 13929353"/>
              <a:gd name="connsiteX5573" fmla="*/ 1991054 w 11423591"/>
              <a:gd name="connsiteY5573" fmla="*/ 11182113 h 13929353"/>
              <a:gd name="connsiteX5574" fmla="*/ 1921234 w 11423591"/>
              <a:gd name="connsiteY5574" fmla="*/ 11229613 h 13929353"/>
              <a:gd name="connsiteX5575" fmla="*/ 1998580 w 11423591"/>
              <a:gd name="connsiteY5575" fmla="*/ 11378696 h 13929353"/>
              <a:gd name="connsiteX5576" fmla="*/ 2077041 w 11423591"/>
              <a:gd name="connsiteY5576" fmla="*/ 11358917 h 13929353"/>
              <a:gd name="connsiteX5577" fmla="*/ 2007711 w 11423591"/>
              <a:gd name="connsiteY5577" fmla="*/ 11397472 h 13929353"/>
              <a:gd name="connsiteX5578" fmla="*/ 2090400 w 11423591"/>
              <a:gd name="connsiteY5578" fmla="*/ 11538636 h 13929353"/>
              <a:gd name="connsiteX5579" fmla="*/ 2159713 w 11423591"/>
              <a:gd name="connsiteY5579" fmla="*/ 11518953 h 13929353"/>
              <a:gd name="connsiteX5580" fmla="*/ 2103445 w 11423591"/>
              <a:gd name="connsiteY5580" fmla="*/ 11555508 h 13929353"/>
              <a:gd name="connsiteX5581" fmla="*/ 2169590 w 11423591"/>
              <a:gd name="connsiteY5581" fmla="*/ 11644742 h 13929353"/>
              <a:gd name="connsiteX5582" fmla="*/ 2303798 w 11423591"/>
              <a:gd name="connsiteY5582" fmla="*/ 11565445 h 13929353"/>
              <a:gd name="connsiteX5583" fmla="*/ 2261565 w 11423591"/>
              <a:gd name="connsiteY5583" fmla="*/ 11478607 h 13929353"/>
              <a:gd name="connsiteX5584" fmla="*/ 2306574 w 11423591"/>
              <a:gd name="connsiteY5584" fmla="*/ 11456718 h 13929353"/>
              <a:gd name="connsiteX5585" fmla="*/ 2260377 w 11423591"/>
              <a:gd name="connsiteY5585" fmla="*/ 11428400 h 13929353"/>
              <a:gd name="connsiteX5586" fmla="*/ 2329182 w 11423591"/>
              <a:gd name="connsiteY5586" fmla="*/ 11436533 h 13929353"/>
              <a:gd name="connsiteX5587" fmla="*/ 2380716 w 11423591"/>
              <a:gd name="connsiteY5587" fmla="*/ 11388253 h 13929353"/>
              <a:gd name="connsiteX5588" fmla="*/ 2330305 w 11423591"/>
              <a:gd name="connsiteY5588" fmla="*/ 11371174 h 13929353"/>
              <a:gd name="connsiteX5589" fmla="*/ 2395698 w 11423591"/>
              <a:gd name="connsiteY5589" fmla="*/ 11371293 h 13929353"/>
              <a:gd name="connsiteX5590" fmla="*/ 2420279 w 11423591"/>
              <a:gd name="connsiteY5590" fmla="*/ 11337875 h 13929353"/>
              <a:gd name="connsiteX5591" fmla="*/ 6651178 w 11423591"/>
              <a:gd name="connsiteY5591" fmla="*/ 1763232 h 13929353"/>
              <a:gd name="connsiteX5592" fmla="*/ 6635957 w 11423591"/>
              <a:gd name="connsiteY5592" fmla="*/ 1753259 h 13929353"/>
              <a:gd name="connsiteX5593" fmla="*/ 6651178 w 11423591"/>
              <a:gd name="connsiteY5593" fmla="*/ 1763232 h 13929353"/>
              <a:gd name="connsiteX5594" fmla="*/ 2167739 w 11423591"/>
              <a:gd name="connsiteY5594" fmla="*/ 11952125 h 13929353"/>
              <a:gd name="connsiteX5595" fmla="*/ 2167739 w 11423591"/>
              <a:gd name="connsiteY5595" fmla="*/ 11952125 h 13929353"/>
              <a:gd name="connsiteX5596" fmla="*/ 6633131 w 11423591"/>
              <a:gd name="connsiteY5596" fmla="*/ 1863872 h 13929353"/>
              <a:gd name="connsiteX5597" fmla="*/ 6622450 w 11423591"/>
              <a:gd name="connsiteY5597" fmla="*/ 1823514 h 13929353"/>
              <a:gd name="connsiteX5598" fmla="*/ 6610773 w 11423591"/>
              <a:gd name="connsiteY5598" fmla="*/ 1866461 h 13929353"/>
              <a:gd name="connsiteX5599" fmla="*/ 6605231 w 11423591"/>
              <a:gd name="connsiteY5599" fmla="*/ 1841806 h 13929353"/>
              <a:gd name="connsiteX5600" fmla="*/ 6598564 w 11423591"/>
              <a:gd name="connsiteY5600" fmla="*/ 1874186 h 13929353"/>
              <a:gd name="connsiteX5601" fmla="*/ 6592780 w 11423591"/>
              <a:gd name="connsiteY5601" fmla="*/ 1844160 h 13929353"/>
              <a:gd name="connsiteX5602" fmla="*/ 6576031 w 11423591"/>
              <a:gd name="connsiteY5602" fmla="*/ 1882270 h 13929353"/>
              <a:gd name="connsiteX5603" fmla="*/ 6570781 w 11423591"/>
              <a:gd name="connsiteY5603" fmla="*/ 1857074 h 13929353"/>
              <a:gd name="connsiteX5604" fmla="*/ 6581580 w 11423591"/>
              <a:gd name="connsiteY5604" fmla="*/ 1902387 h 13929353"/>
              <a:gd name="connsiteX5605" fmla="*/ 6633131 w 11423591"/>
              <a:gd name="connsiteY5605" fmla="*/ 1863872 h 13929353"/>
              <a:gd name="connsiteX5606" fmla="*/ 2463822 w 11423591"/>
              <a:gd name="connsiteY5606" fmla="*/ 11301402 h 13929353"/>
              <a:gd name="connsiteX5607" fmla="*/ 2464230 w 11423591"/>
              <a:gd name="connsiteY5607" fmla="*/ 11282340 h 13929353"/>
              <a:gd name="connsiteX5608" fmla="*/ 2463822 w 11423591"/>
              <a:gd name="connsiteY5608" fmla="*/ 11301402 h 13929353"/>
              <a:gd name="connsiteX5609" fmla="*/ 6662740 w 11423591"/>
              <a:gd name="connsiteY5609" fmla="*/ 1827822 h 13929353"/>
              <a:gd name="connsiteX5610" fmla="*/ 6646577 w 11423591"/>
              <a:gd name="connsiteY5610" fmla="*/ 1778213 h 13929353"/>
              <a:gd name="connsiteX5611" fmla="*/ 6645460 w 11423591"/>
              <a:gd name="connsiteY5611" fmla="*/ 1830710 h 13929353"/>
              <a:gd name="connsiteX5612" fmla="*/ 6634486 w 11423591"/>
              <a:gd name="connsiteY5612" fmla="*/ 1790892 h 13929353"/>
              <a:gd name="connsiteX5613" fmla="*/ 6637436 w 11423591"/>
              <a:gd name="connsiteY5613" fmla="*/ 1823579 h 13929353"/>
              <a:gd name="connsiteX5614" fmla="*/ 6635724 w 11423591"/>
              <a:gd name="connsiteY5614" fmla="*/ 1855841 h 13929353"/>
              <a:gd name="connsiteX5615" fmla="*/ 6662740 w 11423591"/>
              <a:gd name="connsiteY5615" fmla="*/ 1827822 h 13929353"/>
              <a:gd name="connsiteX5616" fmla="*/ 6673912 w 11423591"/>
              <a:gd name="connsiteY5616" fmla="*/ 1811398 h 13929353"/>
              <a:gd name="connsiteX5617" fmla="*/ 6674188 w 11423591"/>
              <a:gd name="connsiteY5617" fmla="*/ 1770428 h 13929353"/>
              <a:gd name="connsiteX5618" fmla="*/ 6681914 w 11423591"/>
              <a:gd name="connsiteY5618" fmla="*/ 1782639 h 13929353"/>
              <a:gd name="connsiteX5619" fmla="*/ 6676247 w 11423591"/>
              <a:gd name="connsiteY5619" fmla="*/ 1757567 h 13929353"/>
              <a:gd name="connsiteX5620" fmla="*/ 6665040 w 11423591"/>
              <a:gd name="connsiteY5620" fmla="*/ 1820332 h 13929353"/>
              <a:gd name="connsiteX5621" fmla="*/ 6673912 w 11423591"/>
              <a:gd name="connsiteY5621" fmla="*/ 1811398 h 13929353"/>
              <a:gd name="connsiteX5622" fmla="*/ 2452896 w 11423591"/>
              <a:gd name="connsiteY5622" fmla="*/ 11379792 h 13929353"/>
              <a:gd name="connsiteX5623" fmla="*/ 2338090 w 11423591"/>
              <a:gd name="connsiteY5623" fmla="*/ 11492661 h 13929353"/>
              <a:gd name="connsiteX5624" fmla="*/ 2296902 w 11423591"/>
              <a:gd name="connsiteY5624" fmla="*/ 11503501 h 13929353"/>
              <a:gd name="connsiteX5625" fmla="*/ 2329496 w 11423591"/>
              <a:gd name="connsiteY5625" fmla="*/ 11599380 h 13929353"/>
              <a:gd name="connsiteX5626" fmla="*/ 2148377 w 11423591"/>
              <a:gd name="connsiteY5626" fmla="*/ 11696656 h 13929353"/>
              <a:gd name="connsiteX5627" fmla="*/ 2060155 w 11423591"/>
              <a:gd name="connsiteY5627" fmla="*/ 11563019 h 13929353"/>
              <a:gd name="connsiteX5628" fmla="*/ 1953196 w 11423591"/>
              <a:gd name="connsiteY5628" fmla="*/ 11381905 h 13929353"/>
              <a:gd name="connsiteX5629" fmla="*/ 1866985 w 11423591"/>
              <a:gd name="connsiteY5629" fmla="*/ 11242453 h 13929353"/>
              <a:gd name="connsiteX5630" fmla="*/ 1711388 w 11423591"/>
              <a:gd name="connsiteY5630" fmla="*/ 10903614 h 13929353"/>
              <a:gd name="connsiteX5631" fmla="*/ 1723054 w 11423591"/>
              <a:gd name="connsiteY5631" fmla="*/ 10869887 h 13929353"/>
              <a:gd name="connsiteX5632" fmla="*/ 1894726 w 11423591"/>
              <a:gd name="connsiteY5632" fmla="*/ 10782043 h 13929353"/>
              <a:gd name="connsiteX5633" fmla="*/ 1946107 w 11423591"/>
              <a:gd name="connsiteY5633" fmla="*/ 10868784 h 13929353"/>
              <a:gd name="connsiteX5634" fmla="*/ 2026862 w 11423591"/>
              <a:gd name="connsiteY5634" fmla="*/ 10852726 h 13929353"/>
              <a:gd name="connsiteX5635" fmla="*/ 2077480 w 11423591"/>
              <a:gd name="connsiteY5635" fmla="*/ 10851325 h 13929353"/>
              <a:gd name="connsiteX5636" fmla="*/ 2297807 w 11423591"/>
              <a:gd name="connsiteY5636" fmla="*/ 10902333 h 13929353"/>
              <a:gd name="connsiteX5637" fmla="*/ 2469825 w 11423591"/>
              <a:gd name="connsiteY5637" fmla="*/ 11130646 h 13929353"/>
              <a:gd name="connsiteX5638" fmla="*/ 2452896 w 11423591"/>
              <a:gd name="connsiteY5638" fmla="*/ 11379792 h 13929353"/>
              <a:gd name="connsiteX5639" fmla="*/ 6700464 w 11423591"/>
              <a:gd name="connsiteY5639" fmla="*/ 1768429 h 13929353"/>
              <a:gd name="connsiteX5640" fmla="*/ 6691109 w 11423591"/>
              <a:gd name="connsiteY5640" fmla="*/ 1757215 h 13929353"/>
              <a:gd name="connsiteX5641" fmla="*/ 6694239 w 11423591"/>
              <a:gd name="connsiteY5641" fmla="*/ 1779868 h 13929353"/>
              <a:gd name="connsiteX5642" fmla="*/ 6700464 w 11423591"/>
              <a:gd name="connsiteY5642" fmla="*/ 1768429 h 13929353"/>
              <a:gd name="connsiteX5643" fmla="*/ 7031881 w 11423591"/>
              <a:gd name="connsiteY5643" fmla="*/ 1204462 h 13929353"/>
              <a:gd name="connsiteX5644" fmla="*/ 7006041 w 11423591"/>
              <a:gd name="connsiteY5644" fmla="*/ 1138119 h 13929353"/>
              <a:gd name="connsiteX5645" fmla="*/ 7031881 w 11423591"/>
              <a:gd name="connsiteY5645" fmla="*/ 1204462 h 13929353"/>
              <a:gd name="connsiteX5646" fmla="*/ 2275038 w 11423591"/>
              <a:gd name="connsiteY5646" fmla="*/ 12010060 h 13929353"/>
              <a:gd name="connsiteX5647" fmla="*/ 2260512 w 11423591"/>
              <a:gd name="connsiteY5647" fmla="*/ 11977950 h 13929353"/>
              <a:gd name="connsiteX5648" fmla="*/ 2275038 w 11423591"/>
              <a:gd name="connsiteY5648" fmla="*/ 12010060 h 13929353"/>
              <a:gd name="connsiteX5649" fmla="*/ 7055032 w 11423591"/>
              <a:gd name="connsiteY5649" fmla="*/ 1193191 h 13929353"/>
              <a:gd name="connsiteX5650" fmla="*/ 7043697 w 11423591"/>
              <a:gd name="connsiteY5650" fmla="*/ 1181738 h 13929353"/>
              <a:gd name="connsiteX5651" fmla="*/ 7055032 w 11423591"/>
              <a:gd name="connsiteY5651" fmla="*/ 1193191 h 13929353"/>
              <a:gd name="connsiteX5652" fmla="*/ 7104577 w 11423591"/>
              <a:gd name="connsiteY5652" fmla="*/ 1138642 h 13929353"/>
              <a:gd name="connsiteX5653" fmla="*/ 7058196 w 11423591"/>
              <a:gd name="connsiteY5653" fmla="*/ 1115301 h 13929353"/>
              <a:gd name="connsiteX5654" fmla="*/ 7104577 w 11423591"/>
              <a:gd name="connsiteY5654" fmla="*/ 1138642 h 13929353"/>
              <a:gd name="connsiteX5655" fmla="*/ 2299261 w 11423591"/>
              <a:gd name="connsiteY5655" fmla="*/ 12021833 h 13929353"/>
              <a:gd name="connsiteX5656" fmla="*/ 2289384 w 11423591"/>
              <a:gd name="connsiteY5656" fmla="*/ 12001583 h 13929353"/>
              <a:gd name="connsiteX5657" fmla="*/ 2299261 w 11423591"/>
              <a:gd name="connsiteY5657" fmla="*/ 12021833 h 13929353"/>
              <a:gd name="connsiteX5658" fmla="*/ 6673223 w 11423591"/>
              <a:gd name="connsiteY5658" fmla="*/ 2172394 h 13929353"/>
              <a:gd name="connsiteX5659" fmla="*/ 6630381 w 11423591"/>
              <a:gd name="connsiteY5659" fmla="*/ 2212511 h 13929353"/>
              <a:gd name="connsiteX5660" fmla="*/ 6672453 w 11423591"/>
              <a:gd name="connsiteY5660" fmla="*/ 2154088 h 13929353"/>
              <a:gd name="connsiteX5661" fmla="*/ 6673223 w 11423591"/>
              <a:gd name="connsiteY5661" fmla="*/ 2172394 h 13929353"/>
              <a:gd name="connsiteX5662" fmla="*/ 2349969 w 11423591"/>
              <a:gd name="connsiteY5662" fmla="*/ 12051519 h 13929353"/>
              <a:gd name="connsiteX5663" fmla="*/ 2345919 w 11423591"/>
              <a:gd name="connsiteY5663" fmla="*/ 12019341 h 13929353"/>
              <a:gd name="connsiteX5664" fmla="*/ 2349969 w 11423591"/>
              <a:gd name="connsiteY5664" fmla="*/ 12051519 h 13929353"/>
              <a:gd name="connsiteX5665" fmla="*/ 7153172 w 11423591"/>
              <a:gd name="connsiteY5665" fmla="*/ 1211264 h 13929353"/>
              <a:gd name="connsiteX5666" fmla="*/ 7121733 w 11423591"/>
              <a:gd name="connsiteY5666" fmla="*/ 1155977 h 13929353"/>
              <a:gd name="connsiteX5667" fmla="*/ 7153172 w 11423591"/>
              <a:gd name="connsiteY5667" fmla="*/ 1211264 h 13929353"/>
              <a:gd name="connsiteX5668" fmla="*/ 7188084 w 11423591"/>
              <a:gd name="connsiteY5668" fmla="*/ 1188354 h 13929353"/>
              <a:gd name="connsiteX5669" fmla="*/ 7173684 w 11423591"/>
              <a:gd name="connsiteY5669" fmla="*/ 1173805 h 13929353"/>
              <a:gd name="connsiteX5670" fmla="*/ 7188084 w 11423591"/>
              <a:gd name="connsiteY5670" fmla="*/ 1188354 h 13929353"/>
              <a:gd name="connsiteX5671" fmla="*/ 6851673 w 11423591"/>
              <a:gd name="connsiteY5671" fmla="*/ 1965072 h 13929353"/>
              <a:gd name="connsiteX5672" fmla="*/ 6825003 w 11423591"/>
              <a:gd name="connsiteY5672" fmla="*/ 1944517 h 13929353"/>
              <a:gd name="connsiteX5673" fmla="*/ 6817043 w 11423591"/>
              <a:gd name="connsiteY5673" fmla="*/ 1922397 h 13929353"/>
              <a:gd name="connsiteX5674" fmla="*/ 6675183 w 11423591"/>
              <a:gd name="connsiteY5674" fmla="*/ 1830006 h 13929353"/>
              <a:gd name="connsiteX5675" fmla="*/ 6650827 w 11423591"/>
              <a:gd name="connsiteY5675" fmla="*/ 1860860 h 13929353"/>
              <a:gd name="connsiteX5676" fmla="*/ 6781709 w 11423591"/>
              <a:gd name="connsiteY5676" fmla="*/ 2030463 h 13929353"/>
              <a:gd name="connsiteX5677" fmla="*/ 6775931 w 11423591"/>
              <a:gd name="connsiteY5677" fmla="*/ 1995899 h 13929353"/>
              <a:gd name="connsiteX5678" fmla="*/ 6811620 w 11423591"/>
              <a:gd name="connsiteY5678" fmla="*/ 2015188 h 13929353"/>
              <a:gd name="connsiteX5679" fmla="*/ 6783132 w 11423591"/>
              <a:gd name="connsiteY5679" fmla="*/ 1968350 h 13929353"/>
              <a:gd name="connsiteX5680" fmla="*/ 6821175 w 11423591"/>
              <a:gd name="connsiteY5680" fmla="*/ 2000090 h 13929353"/>
              <a:gd name="connsiteX5681" fmla="*/ 6830724 w 11423591"/>
              <a:gd name="connsiteY5681" fmla="*/ 1989530 h 13929353"/>
              <a:gd name="connsiteX5682" fmla="*/ 6799998 w 11423591"/>
              <a:gd name="connsiteY5682" fmla="*/ 1935194 h 13929353"/>
              <a:gd name="connsiteX5683" fmla="*/ 6843231 w 11423591"/>
              <a:gd name="connsiteY5683" fmla="*/ 1976726 h 13929353"/>
              <a:gd name="connsiteX5684" fmla="*/ 6851673 w 11423591"/>
              <a:gd name="connsiteY5684" fmla="*/ 1965072 h 13929353"/>
              <a:gd name="connsiteX5685" fmla="*/ 2689686 w 11423591"/>
              <a:gd name="connsiteY5685" fmla="*/ 11389987 h 13929353"/>
              <a:gd name="connsiteX5686" fmla="*/ 2667767 w 11423591"/>
              <a:gd name="connsiteY5686" fmla="*/ 11428818 h 13929353"/>
              <a:gd name="connsiteX5687" fmla="*/ 2689686 w 11423591"/>
              <a:gd name="connsiteY5687" fmla="*/ 11389987 h 13929353"/>
              <a:gd name="connsiteX5688" fmla="*/ 7132222 w 11423591"/>
              <a:gd name="connsiteY5688" fmla="*/ 1335557 h 13929353"/>
              <a:gd name="connsiteX5689" fmla="*/ 7125865 w 11423591"/>
              <a:gd name="connsiteY5689" fmla="*/ 1321161 h 13929353"/>
              <a:gd name="connsiteX5690" fmla="*/ 7124573 w 11423591"/>
              <a:gd name="connsiteY5690" fmla="*/ 1318234 h 13929353"/>
              <a:gd name="connsiteX5691" fmla="*/ 7109303 w 11423591"/>
              <a:gd name="connsiteY5691" fmla="*/ 1300639 h 13929353"/>
              <a:gd name="connsiteX5692" fmla="*/ 7125084 w 11423591"/>
              <a:gd name="connsiteY5692" fmla="*/ 1331382 h 13929353"/>
              <a:gd name="connsiteX5693" fmla="*/ 7130194 w 11423591"/>
              <a:gd name="connsiteY5693" fmla="*/ 1334371 h 13929353"/>
              <a:gd name="connsiteX5694" fmla="*/ 6722651 w 11423591"/>
              <a:gd name="connsiteY5694" fmla="*/ 2276726 h 13929353"/>
              <a:gd name="connsiteX5695" fmla="*/ 6702190 w 11423591"/>
              <a:gd name="connsiteY5695" fmla="*/ 2307832 h 13929353"/>
              <a:gd name="connsiteX5696" fmla="*/ 6729108 w 11423591"/>
              <a:gd name="connsiteY5696" fmla="*/ 2202078 h 13929353"/>
              <a:gd name="connsiteX5697" fmla="*/ 6730468 w 11423591"/>
              <a:gd name="connsiteY5697" fmla="*/ 2247337 h 13929353"/>
              <a:gd name="connsiteX5698" fmla="*/ 6722651 w 11423591"/>
              <a:gd name="connsiteY5698" fmla="*/ 2276726 h 13929353"/>
              <a:gd name="connsiteX5699" fmla="*/ 7152706 w 11423591"/>
              <a:gd name="connsiteY5699" fmla="*/ 1303641 h 13929353"/>
              <a:gd name="connsiteX5700" fmla="*/ 7112922 w 11423591"/>
              <a:gd name="connsiteY5700" fmla="*/ 1193498 h 13929353"/>
              <a:gd name="connsiteX5701" fmla="*/ 7141384 w 11423591"/>
              <a:gd name="connsiteY5701" fmla="*/ 1228445 h 13929353"/>
              <a:gd name="connsiteX5702" fmla="*/ 7107303 w 11423591"/>
              <a:gd name="connsiteY5702" fmla="*/ 1147586 h 13929353"/>
              <a:gd name="connsiteX5703" fmla="*/ 7107129 w 11423591"/>
              <a:gd name="connsiteY5703" fmla="*/ 1182074 h 13929353"/>
              <a:gd name="connsiteX5704" fmla="*/ 7084182 w 11423591"/>
              <a:gd name="connsiteY5704" fmla="*/ 1152699 h 13929353"/>
              <a:gd name="connsiteX5705" fmla="*/ 7083859 w 11423591"/>
              <a:gd name="connsiteY5705" fmla="*/ 1216747 h 13929353"/>
              <a:gd name="connsiteX5706" fmla="*/ 7106868 w 11423591"/>
              <a:gd name="connsiteY5706" fmla="*/ 1233805 h 13929353"/>
              <a:gd name="connsiteX5707" fmla="*/ 7152706 w 11423591"/>
              <a:gd name="connsiteY5707" fmla="*/ 1303641 h 13929353"/>
              <a:gd name="connsiteX5708" fmla="*/ 7170037 w 11423591"/>
              <a:gd name="connsiteY5708" fmla="*/ 1286489 h 13929353"/>
              <a:gd name="connsiteX5709" fmla="*/ 7150300 w 11423591"/>
              <a:gd name="connsiteY5709" fmla="*/ 1231264 h 13929353"/>
              <a:gd name="connsiteX5710" fmla="*/ 7170037 w 11423591"/>
              <a:gd name="connsiteY5710" fmla="*/ 1286489 h 13929353"/>
              <a:gd name="connsiteX5711" fmla="*/ 2696053 w 11423591"/>
              <a:gd name="connsiteY5711" fmla="*/ 11441316 h 13929353"/>
              <a:gd name="connsiteX5712" fmla="*/ 2687793 w 11423591"/>
              <a:gd name="connsiteY5712" fmla="*/ 11427678 h 13929353"/>
              <a:gd name="connsiteX5713" fmla="*/ 2696053 w 11423591"/>
              <a:gd name="connsiteY5713" fmla="*/ 11441316 h 13929353"/>
              <a:gd name="connsiteX5714" fmla="*/ 7187897 w 11423591"/>
              <a:gd name="connsiteY5714" fmla="*/ 1286583 h 13929353"/>
              <a:gd name="connsiteX5715" fmla="*/ 7184951 w 11423591"/>
              <a:gd name="connsiteY5715" fmla="*/ 1254660 h 13929353"/>
              <a:gd name="connsiteX5716" fmla="*/ 7184979 w 11423591"/>
              <a:gd name="connsiteY5716" fmla="*/ 1254543 h 13929353"/>
              <a:gd name="connsiteX5717" fmla="*/ 7184935 w 11423591"/>
              <a:gd name="connsiteY5717" fmla="*/ 1254495 h 13929353"/>
              <a:gd name="connsiteX5718" fmla="*/ 7182093 w 11423591"/>
              <a:gd name="connsiteY5718" fmla="*/ 1223696 h 13929353"/>
              <a:gd name="connsiteX5719" fmla="*/ 7145077 w 11423591"/>
              <a:gd name="connsiteY5719" fmla="*/ 1167802 h 13929353"/>
              <a:gd name="connsiteX5720" fmla="*/ 7169150 w 11423591"/>
              <a:gd name="connsiteY5720" fmla="*/ 1237215 h 13929353"/>
              <a:gd name="connsiteX5721" fmla="*/ 7184935 w 11423591"/>
              <a:gd name="connsiteY5721" fmla="*/ 1254495 h 13929353"/>
              <a:gd name="connsiteX5722" fmla="*/ 7184951 w 11423591"/>
              <a:gd name="connsiteY5722" fmla="*/ 1254660 h 13929353"/>
              <a:gd name="connsiteX5723" fmla="*/ 7179357 w 11423591"/>
              <a:gd name="connsiteY5723" fmla="*/ 1277801 h 13929353"/>
              <a:gd name="connsiteX5724" fmla="*/ 7187897 w 11423591"/>
              <a:gd name="connsiteY5724" fmla="*/ 1286583 h 13929353"/>
              <a:gd name="connsiteX5725" fmla="*/ 2722063 w 11423591"/>
              <a:gd name="connsiteY5725" fmla="*/ 11394303 h 13929353"/>
              <a:gd name="connsiteX5726" fmla="*/ 2707954 w 11423591"/>
              <a:gd name="connsiteY5726" fmla="*/ 11392826 h 13929353"/>
              <a:gd name="connsiteX5727" fmla="*/ 2710004 w 11423591"/>
              <a:gd name="connsiteY5727" fmla="*/ 11398964 h 13929353"/>
              <a:gd name="connsiteX5728" fmla="*/ 2722063 w 11423591"/>
              <a:gd name="connsiteY5728" fmla="*/ 11394303 h 13929353"/>
              <a:gd name="connsiteX5729" fmla="*/ 7161080 w 11423591"/>
              <a:gd name="connsiteY5729" fmla="*/ 1352955 h 13929353"/>
              <a:gd name="connsiteX5730" fmla="*/ 7098231 w 11423591"/>
              <a:gd name="connsiteY5730" fmla="*/ 1236839 h 13929353"/>
              <a:gd name="connsiteX5731" fmla="*/ 7103878 w 11423591"/>
              <a:gd name="connsiteY5731" fmla="*/ 1277362 h 13929353"/>
              <a:gd name="connsiteX5732" fmla="*/ 7118105 w 11423591"/>
              <a:gd name="connsiteY5732" fmla="*/ 1297482 h 13929353"/>
              <a:gd name="connsiteX5733" fmla="*/ 7132619 w 11423591"/>
              <a:gd name="connsiteY5733" fmla="*/ 1318007 h 13929353"/>
              <a:gd name="connsiteX5734" fmla="*/ 7161080 w 11423591"/>
              <a:gd name="connsiteY5734" fmla="*/ 1352955 h 13929353"/>
              <a:gd name="connsiteX5735" fmla="*/ 7155451 w 11423591"/>
              <a:gd name="connsiteY5735" fmla="*/ 1370169 h 13929353"/>
              <a:gd name="connsiteX5736" fmla="*/ 7132501 w 11423591"/>
              <a:gd name="connsiteY5736" fmla="*/ 1341410 h 13929353"/>
              <a:gd name="connsiteX5737" fmla="*/ 7155451 w 11423591"/>
              <a:gd name="connsiteY5737" fmla="*/ 1370169 h 13929353"/>
              <a:gd name="connsiteX5738" fmla="*/ 7152461 w 11423591"/>
              <a:gd name="connsiteY5738" fmla="*/ 1413572 h 13929353"/>
              <a:gd name="connsiteX5739" fmla="*/ 7118014 w 11423591"/>
              <a:gd name="connsiteY5739" fmla="*/ 1344104 h 13929353"/>
              <a:gd name="connsiteX5740" fmla="*/ 7152461 w 11423591"/>
              <a:gd name="connsiteY5740" fmla="*/ 1413572 h 13929353"/>
              <a:gd name="connsiteX5741" fmla="*/ 2722512 w 11423591"/>
              <a:gd name="connsiteY5741" fmla="*/ 11448250 h 13929353"/>
              <a:gd name="connsiteX5742" fmla="*/ 2711337 w 11423591"/>
              <a:gd name="connsiteY5742" fmla="*/ 11418579 h 13929353"/>
              <a:gd name="connsiteX5743" fmla="*/ 2722512 w 11423591"/>
              <a:gd name="connsiteY5743" fmla="*/ 11448250 h 13929353"/>
              <a:gd name="connsiteX5744" fmla="*/ 2634455 w 11423591"/>
              <a:gd name="connsiteY5744" fmla="*/ 11658143 h 13929353"/>
              <a:gd name="connsiteX5745" fmla="*/ 2617613 w 11423591"/>
              <a:gd name="connsiteY5745" fmla="*/ 11597102 h 13929353"/>
              <a:gd name="connsiteX5746" fmla="*/ 2634455 w 11423591"/>
              <a:gd name="connsiteY5746" fmla="*/ 11658143 h 13929353"/>
              <a:gd name="connsiteX5747" fmla="*/ 7166669 w 11423591"/>
              <a:gd name="connsiteY5747" fmla="*/ 1405025 h 13929353"/>
              <a:gd name="connsiteX5748" fmla="*/ 7175876 w 11423591"/>
              <a:gd name="connsiteY5748" fmla="*/ 1349954 h 13929353"/>
              <a:gd name="connsiteX5749" fmla="*/ 7166669 w 11423591"/>
              <a:gd name="connsiteY5749" fmla="*/ 1405025 h 13929353"/>
              <a:gd name="connsiteX5750" fmla="*/ 7140496 w 11423591"/>
              <a:gd name="connsiteY5750" fmla="*/ 1465857 h 13929353"/>
              <a:gd name="connsiteX5751" fmla="*/ 7132035 w 11423591"/>
              <a:gd name="connsiteY5751" fmla="*/ 1433787 h 13929353"/>
              <a:gd name="connsiteX5752" fmla="*/ 7140496 w 11423591"/>
              <a:gd name="connsiteY5752" fmla="*/ 1465857 h 13929353"/>
              <a:gd name="connsiteX5753" fmla="*/ 2724604 w 11423591"/>
              <a:gd name="connsiteY5753" fmla="*/ 11487702 h 13929353"/>
              <a:gd name="connsiteX5754" fmla="*/ 2658799 w 11423591"/>
              <a:gd name="connsiteY5754" fmla="*/ 11449114 h 13929353"/>
              <a:gd name="connsiteX5755" fmla="*/ 2724604 w 11423591"/>
              <a:gd name="connsiteY5755" fmla="*/ 11487702 h 13929353"/>
              <a:gd name="connsiteX5756" fmla="*/ 7163679 w 11423591"/>
              <a:gd name="connsiteY5756" fmla="*/ 1448427 h 13929353"/>
              <a:gd name="connsiteX5757" fmla="*/ 7160702 w 11423591"/>
              <a:gd name="connsiteY5757" fmla="*/ 1428088 h 13929353"/>
              <a:gd name="connsiteX5758" fmla="*/ 7163679 w 11423591"/>
              <a:gd name="connsiteY5758" fmla="*/ 1448427 h 13929353"/>
              <a:gd name="connsiteX5759" fmla="*/ 7005032 w 11423591"/>
              <a:gd name="connsiteY5759" fmla="*/ 1808469 h 13929353"/>
              <a:gd name="connsiteX5760" fmla="*/ 6947909 w 11423591"/>
              <a:gd name="connsiteY5760" fmla="*/ 1845873 h 13929353"/>
              <a:gd name="connsiteX5761" fmla="*/ 7014110 w 11423591"/>
              <a:gd name="connsiteY5761" fmla="*/ 1787211 h 13929353"/>
              <a:gd name="connsiteX5762" fmla="*/ 7005032 w 11423591"/>
              <a:gd name="connsiteY5762" fmla="*/ 1808469 h 13929353"/>
              <a:gd name="connsiteX5763" fmla="*/ 2672359 w 11423591"/>
              <a:gd name="connsiteY5763" fmla="*/ 11616548 h 13929353"/>
              <a:gd name="connsiteX5764" fmla="*/ 2664088 w 11423591"/>
              <a:gd name="connsiteY5764" fmla="*/ 11602932 h 13929353"/>
              <a:gd name="connsiteX5765" fmla="*/ 2672359 w 11423591"/>
              <a:gd name="connsiteY5765" fmla="*/ 11616548 h 13929353"/>
              <a:gd name="connsiteX5766" fmla="*/ 7154895 w 11423591"/>
              <a:gd name="connsiteY5766" fmla="*/ 1480406 h 13929353"/>
              <a:gd name="connsiteX5767" fmla="*/ 7143532 w 11423591"/>
              <a:gd name="connsiteY5767" fmla="*/ 1474495 h 13929353"/>
              <a:gd name="connsiteX5768" fmla="*/ 7143194 w 11423591"/>
              <a:gd name="connsiteY5768" fmla="*/ 1480344 h 13929353"/>
              <a:gd name="connsiteX5769" fmla="*/ 7154895 w 11423591"/>
              <a:gd name="connsiteY5769" fmla="*/ 1480406 h 13929353"/>
              <a:gd name="connsiteX5770" fmla="*/ 2750507 w 11423591"/>
              <a:gd name="connsiteY5770" fmla="*/ 11450631 h 13929353"/>
              <a:gd name="connsiteX5771" fmla="*/ 2734705 w 11423591"/>
              <a:gd name="connsiteY5771" fmla="*/ 11409878 h 13929353"/>
              <a:gd name="connsiteX5772" fmla="*/ 2750507 w 11423591"/>
              <a:gd name="connsiteY5772" fmla="*/ 11450631 h 13929353"/>
              <a:gd name="connsiteX5773" fmla="*/ 2671112 w 11423591"/>
              <a:gd name="connsiteY5773" fmla="*/ 11674340 h 13929353"/>
              <a:gd name="connsiteX5774" fmla="*/ 2671112 w 11423591"/>
              <a:gd name="connsiteY5774" fmla="*/ 11674340 h 13929353"/>
              <a:gd name="connsiteX5775" fmla="*/ 7155674 w 11423591"/>
              <a:gd name="connsiteY5775" fmla="*/ 1537897 h 13929353"/>
              <a:gd name="connsiteX5776" fmla="*/ 7137141 w 11423591"/>
              <a:gd name="connsiteY5776" fmla="*/ 1520651 h 13929353"/>
              <a:gd name="connsiteX5777" fmla="*/ 7151481 w 11423591"/>
              <a:gd name="connsiteY5777" fmla="*/ 1546901 h 13929353"/>
              <a:gd name="connsiteX5778" fmla="*/ 7155674 w 11423591"/>
              <a:gd name="connsiteY5778" fmla="*/ 1537897 h 13929353"/>
              <a:gd name="connsiteX5779" fmla="*/ 2832036 w 11423591"/>
              <a:gd name="connsiteY5779" fmla="*/ 11328174 h 13929353"/>
              <a:gd name="connsiteX5780" fmla="*/ 2828702 w 11423591"/>
              <a:gd name="connsiteY5780" fmla="*/ 11306257 h 13929353"/>
              <a:gd name="connsiteX5781" fmla="*/ 2818664 w 11423591"/>
              <a:gd name="connsiteY5781" fmla="*/ 11350598 h 13929353"/>
              <a:gd name="connsiteX5782" fmla="*/ 2832036 w 11423591"/>
              <a:gd name="connsiteY5782" fmla="*/ 11328174 h 13929353"/>
              <a:gd name="connsiteX5783" fmla="*/ 2780242 w 11423591"/>
              <a:gd name="connsiteY5783" fmla="*/ 11478383 h 13929353"/>
              <a:gd name="connsiteX5784" fmla="*/ 2643931 w 11423591"/>
              <a:gd name="connsiteY5784" fmla="*/ 11427800 h 13929353"/>
              <a:gd name="connsiteX5785" fmla="*/ 2712470 w 11423591"/>
              <a:gd name="connsiteY5785" fmla="*/ 11361051 h 13929353"/>
              <a:gd name="connsiteX5786" fmla="*/ 2789918 w 11423591"/>
              <a:gd name="connsiteY5786" fmla="*/ 11439029 h 13929353"/>
              <a:gd name="connsiteX5787" fmla="*/ 2780242 w 11423591"/>
              <a:gd name="connsiteY5787" fmla="*/ 11478383 h 13929353"/>
              <a:gd name="connsiteX5788" fmla="*/ 2699524 w 11423591"/>
              <a:gd name="connsiteY5788" fmla="*/ 11666333 h 13929353"/>
              <a:gd name="connsiteX5789" fmla="*/ 2696566 w 11423591"/>
              <a:gd name="connsiteY5789" fmla="*/ 11660921 h 13929353"/>
              <a:gd name="connsiteX5790" fmla="*/ 2685392 w 11423591"/>
              <a:gd name="connsiteY5790" fmla="*/ 11675431 h 13929353"/>
              <a:gd name="connsiteX5791" fmla="*/ 2699524 w 11423591"/>
              <a:gd name="connsiteY5791" fmla="*/ 11666333 h 13929353"/>
              <a:gd name="connsiteX5792" fmla="*/ 2726504 w 11423591"/>
              <a:gd name="connsiteY5792" fmla="*/ 11643637 h 13929353"/>
              <a:gd name="connsiteX5793" fmla="*/ 2711446 w 11423591"/>
              <a:gd name="connsiteY5793" fmla="*/ 11674633 h 13929353"/>
              <a:gd name="connsiteX5794" fmla="*/ 2670138 w 11423591"/>
              <a:gd name="connsiteY5794" fmla="*/ 11698100 h 13929353"/>
              <a:gd name="connsiteX5795" fmla="*/ 2695378 w 11423591"/>
              <a:gd name="connsiteY5795" fmla="*/ 11553672 h 13929353"/>
              <a:gd name="connsiteX5796" fmla="*/ 2726504 w 11423591"/>
              <a:gd name="connsiteY5796" fmla="*/ 11643637 h 13929353"/>
              <a:gd name="connsiteX5797" fmla="*/ 6854268 w 11423591"/>
              <a:gd name="connsiteY5797" fmla="*/ 2307365 h 13929353"/>
              <a:gd name="connsiteX5798" fmla="*/ 6840118 w 11423591"/>
              <a:gd name="connsiteY5798" fmla="*/ 2332797 h 13929353"/>
              <a:gd name="connsiteX5799" fmla="*/ 6828306 w 11423591"/>
              <a:gd name="connsiteY5799" fmla="*/ 2228576 h 13929353"/>
              <a:gd name="connsiteX5800" fmla="*/ 6854268 w 11423591"/>
              <a:gd name="connsiteY5800" fmla="*/ 2307365 h 13929353"/>
              <a:gd name="connsiteX5801" fmla="*/ 2660439 w 11423591"/>
              <a:gd name="connsiteY5801" fmla="*/ 11820013 h 13929353"/>
              <a:gd name="connsiteX5802" fmla="*/ 2649438 w 11423591"/>
              <a:gd name="connsiteY5802" fmla="*/ 11757186 h 13929353"/>
              <a:gd name="connsiteX5803" fmla="*/ 2660439 w 11423591"/>
              <a:gd name="connsiteY5803" fmla="*/ 11820013 h 13929353"/>
              <a:gd name="connsiteX5804" fmla="*/ 2551547 w 11423591"/>
              <a:gd name="connsiteY5804" fmla="*/ 12078739 h 13929353"/>
              <a:gd name="connsiteX5805" fmla="*/ 2565693 w 11423591"/>
              <a:gd name="connsiteY5805" fmla="*/ 12041566 h 13929353"/>
              <a:gd name="connsiteX5806" fmla="*/ 2164994 w 11423591"/>
              <a:gd name="connsiteY5806" fmla="*/ 11865227 h 13929353"/>
              <a:gd name="connsiteX5807" fmla="*/ 2043767 w 11423591"/>
              <a:gd name="connsiteY5807" fmla="*/ 11815893 h 13929353"/>
              <a:gd name="connsiteX5808" fmla="*/ 1982943 w 11423591"/>
              <a:gd name="connsiteY5808" fmla="*/ 11806422 h 13929353"/>
              <a:gd name="connsiteX5809" fmla="*/ 2017461 w 11423591"/>
              <a:gd name="connsiteY5809" fmla="*/ 11838570 h 13929353"/>
              <a:gd name="connsiteX5810" fmla="*/ 2045667 w 11423591"/>
              <a:gd name="connsiteY5810" fmla="*/ 11832400 h 13929353"/>
              <a:gd name="connsiteX5811" fmla="*/ 2076438 w 11423591"/>
              <a:gd name="connsiteY5811" fmla="*/ 11872541 h 13929353"/>
              <a:gd name="connsiteX5812" fmla="*/ 2108638 w 11423591"/>
              <a:gd name="connsiteY5812" fmla="*/ 11888057 h 13929353"/>
              <a:gd name="connsiteX5813" fmla="*/ 2122859 w 11423591"/>
              <a:gd name="connsiteY5813" fmla="*/ 11879998 h 13929353"/>
              <a:gd name="connsiteX5814" fmla="*/ 2151368 w 11423591"/>
              <a:gd name="connsiteY5814" fmla="*/ 11944514 h 13929353"/>
              <a:gd name="connsiteX5815" fmla="*/ 2141131 w 11423591"/>
              <a:gd name="connsiteY5815" fmla="*/ 11904116 h 13929353"/>
              <a:gd name="connsiteX5816" fmla="*/ 2153270 w 11423591"/>
              <a:gd name="connsiteY5816" fmla="*/ 11899991 h 13929353"/>
              <a:gd name="connsiteX5817" fmla="*/ 2183681 w 11423591"/>
              <a:gd name="connsiteY5817" fmla="*/ 11919984 h 13929353"/>
              <a:gd name="connsiteX5818" fmla="*/ 2204158 w 11423591"/>
              <a:gd name="connsiteY5818" fmla="*/ 11970265 h 13929353"/>
              <a:gd name="connsiteX5819" fmla="*/ 2197790 w 11423591"/>
              <a:gd name="connsiteY5819" fmla="*/ 11921456 h 13929353"/>
              <a:gd name="connsiteX5820" fmla="*/ 2209749 w 11423591"/>
              <a:gd name="connsiteY5820" fmla="*/ 11937772 h 13929353"/>
              <a:gd name="connsiteX5821" fmla="*/ 2230158 w 11423591"/>
              <a:gd name="connsiteY5821" fmla="*/ 11937933 h 13929353"/>
              <a:gd name="connsiteX5822" fmla="*/ 2248677 w 11423591"/>
              <a:gd name="connsiteY5822" fmla="*/ 11991730 h 13929353"/>
              <a:gd name="connsiteX5823" fmla="*/ 2248374 w 11423591"/>
              <a:gd name="connsiteY5823" fmla="*/ 11951559 h 13929353"/>
              <a:gd name="connsiteX5824" fmla="*/ 2293130 w 11423591"/>
              <a:gd name="connsiteY5824" fmla="*/ 11993590 h 13929353"/>
              <a:gd name="connsiteX5825" fmla="*/ 2306934 w 11423591"/>
              <a:gd name="connsiteY5825" fmla="*/ 11985406 h 13929353"/>
              <a:gd name="connsiteX5826" fmla="*/ 2333960 w 11423591"/>
              <a:gd name="connsiteY5826" fmla="*/ 12033540 h 13929353"/>
              <a:gd name="connsiteX5827" fmla="*/ 2323124 w 11423591"/>
              <a:gd name="connsiteY5827" fmla="*/ 11982944 h 13929353"/>
              <a:gd name="connsiteX5828" fmla="*/ 2364067 w 11423591"/>
              <a:gd name="connsiteY5828" fmla="*/ 12013362 h 13929353"/>
              <a:gd name="connsiteX5829" fmla="*/ 2382461 w 11423591"/>
              <a:gd name="connsiteY5829" fmla="*/ 12067577 h 13929353"/>
              <a:gd name="connsiteX5830" fmla="*/ 2383766 w 11423591"/>
              <a:gd name="connsiteY5830" fmla="*/ 12012857 h 13929353"/>
              <a:gd name="connsiteX5831" fmla="*/ 2402758 w 11423591"/>
              <a:gd name="connsiteY5831" fmla="*/ 12077269 h 13929353"/>
              <a:gd name="connsiteX5832" fmla="*/ 2410251 w 11423591"/>
              <a:gd name="connsiteY5832" fmla="*/ 12030769 h 13929353"/>
              <a:gd name="connsiteX5833" fmla="*/ 2432989 w 11423591"/>
              <a:gd name="connsiteY5833" fmla="*/ 12087189 h 13929353"/>
              <a:gd name="connsiteX5834" fmla="*/ 2432449 w 11423591"/>
              <a:gd name="connsiteY5834" fmla="*/ 12026454 h 13929353"/>
              <a:gd name="connsiteX5835" fmla="*/ 2449236 w 11423591"/>
              <a:gd name="connsiteY5835" fmla="*/ 12095218 h 13929353"/>
              <a:gd name="connsiteX5836" fmla="*/ 2456785 w 11423591"/>
              <a:gd name="connsiteY5836" fmla="*/ 12028695 h 13929353"/>
              <a:gd name="connsiteX5837" fmla="*/ 2475540 w 11423591"/>
              <a:gd name="connsiteY5837" fmla="*/ 12103057 h 13929353"/>
              <a:gd name="connsiteX5838" fmla="*/ 2478926 w 11423591"/>
              <a:gd name="connsiteY5838" fmla="*/ 12044403 h 13929353"/>
              <a:gd name="connsiteX5839" fmla="*/ 2493450 w 11423591"/>
              <a:gd name="connsiteY5839" fmla="*/ 12107028 h 13929353"/>
              <a:gd name="connsiteX5840" fmla="*/ 2499099 w 11423591"/>
              <a:gd name="connsiteY5840" fmla="*/ 12054513 h 13929353"/>
              <a:gd name="connsiteX5841" fmla="*/ 2513984 w 11423591"/>
              <a:gd name="connsiteY5841" fmla="*/ 12106771 h 13929353"/>
              <a:gd name="connsiteX5842" fmla="*/ 2521477 w 11423591"/>
              <a:gd name="connsiteY5842" fmla="*/ 12060270 h 13929353"/>
              <a:gd name="connsiteX5843" fmla="*/ 2527969 w 11423591"/>
              <a:gd name="connsiteY5843" fmla="*/ 12108661 h 13929353"/>
              <a:gd name="connsiteX5844" fmla="*/ 2551547 w 11423591"/>
              <a:gd name="connsiteY5844" fmla="*/ 12078739 h 13929353"/>
              <a:gd name="connsiteX5845" fmla="*/ 6961322 w 11423591"/>
              <a:gd name="connsiteY5845" fmla="*/ 2124744 h 13929353"/>
              <a:gd name="connsiteX5846" fmla="*/ 6908524 w 11423591"/>
              <a:gd name="connsiteY5846" fmla="*/ 1877865 h 13929353"/>
              <a:gd name="connsiteX5847" fmla="*/ 6755229 w 11423591"/>
              <a:gd name="connsiteY5847" fmla="*/ 1833792 h 13929353"/>
              <a:gd name="connsiteX5848" fmla="*/ 6722493 w 11423591"/>
              <a:gd name="connsiteY5848" fmla="*/ 1816798 h 13929353"/>
              <a:gd name="connsiteX5849" fmla="*/ 6687573 w 11423591"/>
              <a:gd name="connsiteY5849" fmla="*/ 1812248 h 13929353"/>
              <a:gd name="connsiteX5850" fmla="*/ 6730688 w 11423591"/>
              <a:gd name="connsiteY5850" fmla="*/ 1848826 h 13929353"/>
              <a:gd name="connsiteX5851" fmla="*/ 6882691 w 11423591"/>
              <a:gd name="connsiteY5851" fmla="*/ 1950891 h 13929353"/>
              <a:gd name="connsiteX5852" fmla="*/ 6860282 w 11423591"/>
              <a:gd name="connsiteY5852" fmla="*/ 1959391 h 13929353"/>
              <a:gd name="connsiteX5853" fmla="*/ 6823822 w 11423591"/>
              <a:gd name="connsiteY5853" fmla="*/ 2012001 h 13929353"/>
              <a:gd name="connsiteX5854" fmla="*/ 6799701 w 11423591"/>
              <a:gd name="connsiteY5854" fmla="*/ 2052764 h 13929353"/>
              <a:gd name="connsiteX5855" fmla="*/ 6769914 w 11423591"/>
              <a:gd name="connsiteY5855" fmla="*/ 2068455 h 13929353"/>
              <a:gd name="connsiteX5856" fmla="*/ 6631240 w 11423591"/>
              <a:gd name="connsiteY5856" fmla="*/ 1875776 h 13929353"/>
              <a:gd name="connsiteX5857" fmla="*/ 6616315 w 11423591"/>
              <a:gd name="connsiteY5857" fmla="*/ 1891116 h 13929353"/>
              <a:gd name="connsiteX5858" fmla="*/ 6693177 w 11423591"/>
              <a:gd name="connsiteY5858" fmla="*/ 2107681 h 13929353"/>
              <a:gd name="connsiteX5859" fmla="*/ 6839930 w 11423591"/>
              <a:gd name="connsiteY5859" fmla="*/ 2184551 h 13929353"/>
              <a:gd name="connsiteX5860" fmla="*/ 6961322 w 11423591"/>
              <a:gd name="connsiteY5860" fmla="*/ 2124744 h 13929353"/>
              <a:gd name="connsiteX5861" fmla="*/ 7088545 w 11423591"/>
              <a:gd name="connsiteY5861" fmla="*/ 1848656 h 13929353"/>
              <a:gd name="connsiteX5862" fmla="*/ 7016092 w 11423591"/>
              <a:gd name="connsiteY5862" fmla="*/ 1893043 h 13929353"/>
              <a:gd name="connsiteX5863" fmla="*/ 7028980 w 11423591"/>
              <a:gd name="connsiteY5863" fmla="*/ 1885554 h 13929353"/>
              <a:gd name="connsiteX5864" fmla="*/ 7013205 w 11423591"/>
              <a:gd name="connsiteY5864" fmla="*/ 1875689 h 13929353"/>
              <a:gd name="connsiteX5865" fmla="*/ 7070649 w 11423591"/>
              <a:gd name="connsiteY5865" fmla="*/ 1831682 h 13929353"/>
              <a:gd name="connsiteX5866" fmla="*/ 7088545 w 11423591"/>
              <a:gd name="connsiteY5866" fmla="*/ 1848656 h 13929353"/>
              <a:gd name="connsiteX5867" fmla="*/ 7162614 w 11423591"/>
              <a:gd name="connsiteY5867" fmla="*/ 1720942 h 13929353"/>
              <a:gd name="connsiteX5868" fmla="*/ 7159901 w 11423591"/>
              <a:gd name="connsiteY5868" fmla="*/ 1648255 h 13929353"/>
              <a:gd name="connsiteX5869" fmla="*/ 7162614 w 11423591"/>
              <a:gd name="connsiteY5869" fmla="*/ 1720942 h 13929353"/>
              <a:gd name="connsiteX5870" fmla="*/ 2890900 w 11423591"/>
              <a:gd name="connsiteY5870" fmla="*/ 11396862 h 13929353"/>
              <a:gd name="connsiteX5871" fmla="*/ 2820893 w 11423591"/>
              <a:gd name="connsiteY5871" fmla="*/ 11356365 h 13929353"/>
              <a:gd name="connsiteX5872" fmla="*/ 2875658 w 11423591"/>
              <a:gd name="connsiteY5872" fmla="*/ 11409734 h 13929353"/>
              <a:gd name="connsiteX5873" fmla="*/ 2890900 w 11423591"/>
              <a:gd name="connsiteY5873" fmla="*/ 11396862 h 13929353"/>
              <a:gd name="connsiteX5874" fmla="*/ 7150402 w 11423591"/>
              <a:gd name="connsiteY5874" fmla="*/ 1761216 h 13929353"/>
              <a:gd name="connsiteX5875" fmla="*/ 7069095 w 11423591"/>
              <a:gd name="connsiteY5875" fmla="*/ 1213589 h 13929353"/>
              <a:gd name="connsiteX5876" fmla="*/ 6869225 w 11423591"/>
              <a:gd name="connsiteY5876" fmla="*/ 1279043 h 13929353"/>
              <a:gd name="connsiteX5877" fmla="*/ 7144859 w 11423591"/>
              <a:gd name="connsiteY5877" fmla="*/ 1761187 h 13929353"/>
              <a:gd name="connsiteX5878" fmla="*/ 7150402 w 11423591"/>
              <a:gd name="connsiteY5878" fmla="*/ 1761216 h 13929353"/>
              <a:gd name="connsiteX5879" fmla="*/ 2602111 w 11423591"/>
              <a:gd name="connsiteY5879" fmla="*/ 12059706 h 13929353"/>
              <a:gd name="connsiteX5880" fmla="*/ 2566413 w 11423591"/>
              <a:gd name="connsiteY5880" fmla="*/ 12112374 h 13929353"/>
              <a:gd name="connsiteX5881" fmla="*/ 2602111 w 11423591"/>
              <a:gd name="connsiteY5881" fmla="*/ 12059706 h 13929353"/>
              <a:gd name="connsiteX5882" fmla="*/ 2904312 w 11423591"/>
              <a:gd name="connsiteY5882" fmla="*/ 11378400 h 13929353"/>
              <a:gd name="connsiteX5883" fmla="*/ 2877579 w 11423591"/>
              <a:gd name="connsiteY5883" fmla="*/ 11317811 h 13929353"/>
              <a:gd name="connsiteX5884" fmla="*/ 2904312 w 11423591"/>
              <a:gd name="connsiteY5884" fmla="*/ 11378400 h 13929353"/>
              <a:gd name="connsiteX5885" fmla="*/ 7005017 w 11423591"/>
              <a:gd name="connsiteY5885" fmla="*/ 2103032 h 13929353"/>
              <a:gd name="connsiteX5886" fmla="*/ 6954475 w 11423591"/>
              <a:gd name="connsiteY5886" fmla="*/ 2167157 h 13929353"/>
              <a:gd name="connsiteX5887" fmla="*/ 6850550 w 11423591"/>
              <a:gd name="connsiteY5887" fmla="*/ 2209505 h 13929353"/>
              <a:gd name="connsiteX5888" fmla="*/ 6658257 w 11423591"/>
              <a:gd name="connsiteY5888" fmla="*/ 2103131 h 13929353"/>
              <a:gd name="connsiteX5889" fmla="*/ 6639028 w 11423591"/>
              <a:gd name="connsiteY5889" fmla="*/ 2015882 h 13929353"/>
              <a:gd name="connsiteX5890" fmla="*/ 6604050 w 11423591"/>
              <a:gd name="connsiteY5890" fmla="*/ 1909291 h 13929353"/>
              <a:gd name="connsiteX5891" fmla="*/ 6572025 w 11423591"/>
              <a:gd name="connsiteY5891" fmla="*/ 1917485 h 13929353"/>
              <a:gd name="connsiteX5892" fmla="*/ 6555621 w 11423591"/>
              <a:gd name="connsiteY5892" fmla="*/ 1862505 h 13929353"/>
              <a:gd name="connsiteX5893" fmla="*/ 6527485 w 11423591"/>
              <a:gd name="connsiteY5893" fmla="*/ 1830530 h 13929353"/>
              <a:gd name="connsiteX5894" fmla="*/ 6539757 w 11423591"/>
              <a:gd name="connsiteY5894" fmla="*/ 1807817 h 13929353"/>
              <a:gd name="connsiteX5895" fmla="*/ 6519353 w 11423591"/>
              <a:gd name="connsiteY5895" fmla="*/ 1783514 h 13929353"/>
              <a:gd name="connsiteX5896" fmla="*/ 6580516 w 11423591"/>
              <a:gd name="connsiteY5896" fmla="*/ 1719452 h 13929353"/>
              <a:gd name="connsiteX5897" fmla="*/ 6605880 w 11423591"/>
              <a:gd name="connsiteY5897" fmla="*/ 1739100 h 13929353"/>
              <a:gd name="connsiteX5898" fmla="*/ 6633249 w 11423591"/>
              <a:gd name="connsiteY5898" fmla="*/ 1725944 h 13929353"/>
              <a:gd name="connsiteX5899" fmla="*/ 6658732 w 11423591"/>
              <a:gd name="connsiteY5899" fmla="*/ 1750546 h 13929353"/>
              <a:gd name="connsiteX5900" fmla="*/ 6693174 w 11423591"/>
              <a:gd name="connsiteY5900" fmla="*/ 1739816 h 13929353"/>
              <a:gd name="connsiteX5901" fmla="*/ 6719073 w 11423591"/>
              <a:gd name="connsiteY5901" fmla="*/ 1764294 h 13929353"/>
              <a:gd name="connsiteX5902" fmla="*/ 6704383 w 11423591"/>
              <a:gd name="connsiteY5902" fmla="*/ 1789542 h 13929353"/>
              <a:gd name="connsiteX5903" fmla="*/ 6930704 w 11423591"/>
              <a:gd name="connsiteY5903" fmla="*/ 1854918 h 13929353"/>
              <a:gd name="connsiteX5904" fmla="*/ 7024433 w 11423591"/>
              <a:gd name="connsiteY5904" fmla="*/ 2038328 h 13929353"/>
              <a:gd name="connsiteX5905" fmla="*/ 7005017 w 11423591"/>
              <a:gd name="connsiteY5905" fmla="*/ 2103032 h 13929353"/>
              <a:gd name="connsiteX5906" fmla="*/ 2920611 w 11423591"/>
              <a:gd name="connsiteY5906" fmla="*/ 11398157 h 13929353"/>
              <a:gd name="connsiteX5907" fmla="*/ 2898271 w 11423591"/>
              <a:gd name="connsiteY5907" fmla="*/ 11424508 h 13929353"/>
              <a:gd name="connsiteX5908" fmla="*/ 2816027 w 11423591"/>
              <a:gd name="connsiteY5908" fmla="*/ 11290614 h 13929353"/>
              <a:gd name="connsiteX5909" fmla="*/ 2920611 w 11423591"/>
              <a:gd name="connsiteY5909" fmla="*/ 11398157 h 13929353"/>
              <a:gd name="connsiteX5910" fmla="*/ 2730128 w 11423591"/>
              <a:gd name="connsiteY5910" fmla="*/ 11840167 h 13929353"/>
              <a:gd name="connsiteX5911" fmla="*/ 2674549 w 11423591"/>
              <a:gd name="connsiteY5911" fmla="*/ 11855230 h 13929353"/>
              <a:gd name="connsiteX5912" fmla="*/ 2692667 w 11423591"/>
              <a:gd name="connsiteY5912" fmla="*/ 11737327 h 13929353"/>
              <a:gd name="connsiteX5913" fmla="*/ 2740329 w 11423591"/>
              <a:gd name="connsiteY5913" fmla="*/ 11816827 h 13929353"/>
              <a:gd name="connsiteX5914" fmla="*/ 2730128 w 11423591"/>
              <a:gd name="connsiteY5914" fmla="*/ 11840167 h 13929353"/>
              <a:gd name="connsiteX5915" fmla="*/ 7184963 w 11423591"/>
              <a:gd name="connsiteY5915" fmla="*/ 1807897 h 13929353"/>
              <a:gd name="connsiteX5916" fmla="*/ 7240855 w 11423591"/>
              <a:gd name="connsiteY5916" fmla="*/ 1654536 h 13929353"/>
              <a:gd name="connsiteX5917" fmla="*/ 7296717 w 11423591"/>
              <a:gd name="connsiteY5917" fmla="*/ 1507332 h 13929353"/>
              <a:gd name="connsiteX5918" fmla="*/ 7434566 w 11423591"/>
              <a:gd name="connsiteY5918" fmla="*/ 1100053 h 13929353"/>
              <a:gd name="connsiteX5919" fmla="*/ 7208481 w 11423591"/>
              <a:gd name="connsiteY5919" fmla="*/ 1173681 h 13929353"/>
              <a:gd name="connsiteX5920" fmla="*/ 7179421 w 11423591"/>
              <a:gd name="connsiteY5920" fmla="*/ 1807868 h 13929353"/>
              <a:gd name="connsiteX5921" fmla="*/ 7184963 w 11423591"/>
              <a:gd name="connsiteY5921" fmla="*/ 1807897 h 13929353"/>
              <a:gd name="connsiteX5922" fmla="*/ 7127933 w 11423591"/>
              <a:gd name="connsiteY5922" fmla="*/ 1940380 h 13929353"/>
              <a:gd name="connsiteX5923" fmla="*/ 7036079 w 11423591"/>
              <a:gd name="connsiteY5923" fmla="*/ 1960056 h 13929353"/>
              <a:gd name="connsiteX5924" fmla="*/ 7033588 w 11423591"/>
              <a:gd name="connsiteY5924" fmla="*/ 1947157 h 13929353"/>
              <a:gd name="connsiteX5925" fmla="*/ 7127933 w 11423591"/>
              <a:gd name="connsiteY5925" fmla="*/ 1940380 h 13929353"/>
              <a:gd name="connsiteX5926" fmla="*/ 6973950 w 11423591"/>
              <a:gd name="connsiteY5926" fmla="*/ 2301887 h 13929353"/>
              <a:gd name="connsiteX5927" fmla="*/ 6956848 w 11423591"/>
              <a:gd name="connsiteY5927" fmla="*/ 2312493 h 13929353"/>
              <a:gd name="connsiteX5928" fmla="*/ 6935320 w 11423591"/>
              <a:gd name="connsiteY5928" fmla="*/ 2232787 h 13929353"/>
              <a:gd name="connsiteX5929" fmla="*/ 6950389 w 11423591"/>
              <a:gd name="connsiteY5929" fmla="*/ 2227385 h 13929353"/>
              <a:gd name="connsiteX5930" fmla="*/ 6973950 w 11423591"/>
              <a:gd name="connsiteY5930" fmla="*/ 2301887 h 13929353"/>
              <a:gd name="connsiteX5931" fmla="*/ 2659208 w 11423591"/>
              <a:gd name="connsiteY5931" fmla="*/ 12122492 h 13929353"/>
              <a:gd name="connsiteX5932" fmla="*/ 2668885 w 11423591"/>
              <a:gd name="connsiteY5932" fmla="*/ 12087347 h 13929353"/>
              <a:gd name="connsiteX5933" fmla="*/ 2626335 w 11423591"/>
              <a:gd name="connsiteY5933" fmla="*/ 12071478 h 13929353"/>
              <a:gd name="connsiteX5934" fmla="*/ 2606882 w 11423591"/>
              <a:gd name="connsiteY5934" fmla="*/ 12132177 h 13929353"/>
              <a:gd name="connsiteX5935" fmla="*/ 2639500 w 11423591"/>
              <a:gd name="connsiteY5935" fmla="*/ 12147818 h 13929353"/>
              <a:gd name="connsiteX5936" fmla="*/ 2659208 w 11423591"/>
              <a:gd name="connsiteY5936" fmla="*/ 12122492 h 13929353"/>
              <a:gd name="connsiteX5937" fmla="*/ 7187707 w 11423591"/>
              <a:gd name="connsiteY5937" fmla="*/ 1874425 h 13929353"/>
              <a:gd name="connsiteX5938" fmla="*/ 7181827 w 11423591"/>
              <a:gd name="connsiteY5938" fmla="*/ 1880245 h 13929353"/>
              <a:gd name="connsiteX5939" fmla="*/ 7141810 w 11423591"/>
              <a:gd name="connsiteY5939" fmla="*/ 1816291 h 13929353"/>
              <a:gd name="connsiteX5940" fmla="*/ 6894492 w 11423591"/>
              <a:gd name="connsiteY5940" fmla="*/ 1398039 h 13929353"/>
              <a:gd name="connsiteX5941" fmla="*/ 6811335 w 11423591"/>
              <a:gd name="connsiteY5941" fmla="*/ 1278736 h 13929353"/>
              <a:gd name="connsiteX5942" fmla="*/ 6997025 w 11423591"/>
              <a:gd name="connsiteY5942" fmla="*/ 1216286 h 13929353"/>
              <a:gd name="connsiteX5943" fmla="*/ 6982948 w 11423591"/>
              <a:gd name="connsiteY5943" fmla="*/ 1137689 h 13929353"/>
              <a:gd name="connsiteX5944" fmla="*/ 6966083 w 11423591"/>
              <a:gd name="connsiteY5944" fmla="*/ 1062464 h 13929353"/>
              <a:gd name="connsiteX5945" fmla="*/ 7104663 w 11423591"/>
              <a:gd name="connsiteY5945" fmla="*/ 1121398 h 13929353"/>
              <a:gd name="connsiteX5946" fmla="*/ 7150765 w 11423591"/>
              <a:gd name="connsiteY5946" fmla="*/ 1138887 h 13929353"/>
              <a:gd name="connsiteX5947" fmla="*/ 7194081 w 11423591"/>
              <a:gd name="connsiteY5947" fmla="*/ 1159132 h 13929353"/>
              <a:gd name="connsiteX5948" fmla="*/ 7344581 w 11423591"/>
              <a:gd name="connsiteY5948" fmla="*/ 1113741 h 13929353"/>
              <a:gd name="connsiteX5949" fmla="*/ 7402558 w 11423591"/>
              <a:gd name="connsiteY5949" fmla="*/ 1096804 h 13929353"/>
              <a:gd name="connsiteX5950" fmla="*/ 7458086 w 11423591"/>
              <a:gd name="connsiteY5950" fmla="*/ 1076775 h 13929353"/>
              <a:gd name="connsiteX5951" fmla="*/ 7325866 w 11423591"/>
              <a:gd name="connsiteY5951" fmla="*/ 1466840 h 13929353"/>
              <a:gd name="connsiteX5952" fmla="*/ 7255283 w 11423591"/>
              <a:gd name="connsiteY5952" fmla="*/ 1663542 h 13929353"/>
              <a:gd name="connsiteX5953" fmla="*/ 7187707 w 11423591"/>
              <a:gd name="connsiteY5953" fmla="*/ 1874425 h 13929353"/>
              <a:gd name="connsiteX5954" fmla="*/ 7135362 w 11423591"/>
              <a:gd name="connsiteY5954" fmla="*/ 2013997 h 13929353"/>
              <a:gd name="connsiteX5955" fmla="*/ 7126687 w 11423591"/>
              <a:gd name="connsiteY5955" fmla="*/ 2022886 h 13929353"/>
              <a:gd name="connsiteX5956" fmla="*/ 7050964 w 11423591"/>
              <a:gd name="connsiteY5956" fmla="*/ 2009923 h 13929353"/>
              <a:gd name="connsiteX5957" fmla="*/ 7139255 w 11423591"/>
              <a:gd name="connsiteY5957" fmla="*/ 2005184 h 13929353"/>
              <a:gd name="connsiteX5958" fmla="*/ 7135362 w 11423591"/>
              <a:gd name="connsiteY5958" fmla="*/ 2013997 h 13929353"/>
              <a:gd name="connsiteX5959" fmla="*/ 2675189 w 11423591"/>
              <a:gd name="connsiteY5959" fmla="*/ 12135225 h 13929353"/>
              <a:gd name="connsiteX5960" fmla="*/ 2675141 w 11423591"/>
              <a:gd name="connsiteY5960" fmla="*/ 12115171 h 13929353"/>
              <a:gd name="connsiteX5961" fmla="*/ 2661336 w 11423591"/>
              <a:gd name="connsiteY5961" fmla="*/ 12153869 h 13929353"/>
              <a:gd name="connsiteX5962" fmla="*/ 2675189 w 11423591"/>
              <a:gd name="connsiteY5962" fmla="*/ 12135225 h 13929353"/>
              <a:gd name="connsiteX5963" fmla="*/ 2989365 w 11423591"/>
              <a:gd name="connsiteY5963" fmla="*/ 11474129 h 13929353"/>
              <a:gd name="connsiteX5964" fmla="*/ 2977609 w 11423591"/>
              <a:gd name="connsiteY5964" fmla="*/ 11435281 h 13929353"/>
              <a:gd name="connsiteX5965" fmla="*/ 2989365 w 11423591"/>
              <a:gd name="connsiteY5965" fmla="*/ 11474129 h 13929353"/>
              <a:gd name="connsiteX5966" fmla="*/ 7077477 w 11423591"/>
              <a:gd name="connsiteY5966" fmla="*/ 2227916 h 13929353"/>
              <a:gd name="connsiteX5967" fmla="*/ 7002579 w 11423591"/>
              <a:gd name="connsiteY5967" fmla="*/ 2146531 h 13929353"/>
              <a:gd name="connsiteX5968" fmla="*/ 7077477 w 11423591"/>
              <a:gd name="connsiteY5968" fmla="*/ 2227916 h 13929353"/>
              <a:gd name="connsiteX5969" fmla="*/ 7145564 w 11423591"/>
              <a:gd name="connsiteY5969" fmla="*/ 2080049 h 13929353"/>
              <a:gd name="connsiteX5970" fmla="*/ 7070322 w 11423591"/>
              <a:gd name="connsiteY5970" fmla="*/ 2091674 h 13929353"/>
              <a:gd name="connsiteX5971" fmla="*/ 7040099 w 11423591"/>
              <a:gd name="connsiteY5971" fmla="*/ 2072724 h 13929353"/>
              <a:gd name="connsiteX5972" fmla="*/ 7044747 w 11423591"/>
              <a:gd name="connsiteY5972" fmla="*/ 2057805 h 13929353"/>
              <a:gd name="connsiteX5973" fmla="*/ 7145564 w 11423591"/>
              <a:gd name="connsiteY5973" fmla="*/ 2080049 h 13929353"/>
              <a:gd name="connsiteX5974" fmla="*/ 2714831 w 11423591"/>
              <a:gd name="connsiteY5974" fmla="*/ 12149031 h 13929353"/>
              <a:gd name="connsiteX5975" fmla="*/ 2703347 w 11423591"/>
              <a:gd name="connsiteY5975" fmla="*/ 12109002 h 13929353"/>
              <a:gd name="connsiteX5976" fmla="*/ 2679427 w 11423591"/>
              <a:gd name="connsiteY5976" fmla="*/ 12167914 h 13929353"/>
              <a:gd name="connsiteX5977" fmla="*/ 2714831 w 11423591"/>
              <a:gd name="connsiteY5977" fmla="*/ 12149031 h 13929353"/>
              <a:gd name="connsiteX5978" fmla="*/ 3034189 w 11423591"/>
              <a:gd name="connsiteY5978" fmla="*/ 11493934 h 13929353"/>
              <a:gd name="connsiteX5979" fmla="*/ 3021892 w 11423591"/>
              <a:gd name="connsiteY5979" fmla="*/ 11488500 h 13929353"/>
              <a:gd name="connsiteX5980" fmla="*/ 3034189 w 11423591"/>
              <a:gd name="connsiteY5980" fmla="*/ 11493934 h 13929353"/>
              <a:gd name="connsiteX5981" fmla="*/ 3083937 w 11423591"/>
              <a:gd name="connsiteY5981" fmla="*/ 11495200 h 13929353"/>
              <a:gd name="connsiteX5982" fmla="*/ 2959274 w 11423591"/>
              <a:gd name="connsiteY5982" fmla="*/ 11466047 h 13929353"/>
              <a:gd name="connsiteX5983" fmla="*/ 3088986 w 11423591"/>
              <a:gd name="connsiteY5983" fmla="*/ 11446100 h 13929353"/>
              <a:gd name="connsiteX5984" fmla="*/ 3083937 w 11423591"/>
              <a:gd name="connsiteY5984" fmla="*/ 11495200 h 13929353"/>
              <a:gd name="connsiteX5985" fmla="*/ 7320352 w 11423591"/>
              <a:gd name="connsiteY5985" fmla="*/ 1916953 h 13929353"/>
              <a:gd name="connsiteX5986" fmla="*/ 7314997 w 11423591"/>
              <a:gd name="connsiteY5986" fmla="*/ 1910777 h 13929353"/>
              <a:gd name="connsiteX5987" fmla="*/ 7308821 w 11423591"/>
              <a:gd name="connsiteY5987" fmla="*/ 1916145 h 13929353"/>
              <a:gd name="connsiteX5988" fmla="*/ 7313602 w 11423591"/>
              <a:gd name="connsiteY5988" fmla="*/ 1922544 h 13929353"/>
              <a:gd name="connsiteX5989" fmla="*/ 7320352 w 11423591"/>
              <a:gd name="connsiteY5989" fmla="*/ 1916953 h 13929353"/>
              <a:gd name="connsiteX5990" fmla="*/ 3013916 w 11423591"/>
              <a:gd name="connsiteY5990" fmla="*/ 11699559 h 13929353"/>
              <a:gd name="connsiteX5991" fmla="*/ 3009515 w 11423591"/>
              <a:gd name="connsiteY5991" fmla="*/ 11697614 h 13929353"/>
              <a:gd name="connsiteX5992" fmla="*/ 3013916 w 11423591"/>
              <a:gd name="connsiteY5992" fmla="*/ 11699559 h 13929353"/>
              <a:gd name="connsiteX5993" fmla="*/ 2982773 w 11423591"/>
              <a:gd name="connsiteY5993" fmla="*/ 11802512 h 13929353"/>
              <a:gd name="connsiteX5994" fmla="*/ 2960401 w 11423591"/>
              <a:gd name="connsiteY5994" fmla="*/ 11665909 h 13929353"/>
              <a:gd name="connsiteX5995" fmla="*/ 2982773 w 11423591"/>
              <a:gd name="connsiteY5995" fmla="*/ 11802512 h 13929353"/>
              <a:gd name="connsiteX5996" fmla="*/ 7449008 w 11423591"/>
              <a:gd name="connsiteY5996" fmla="*/ 1701785 h 13929353"/>
              <a:gd name="connsiteX5997" fmla="*/ 7450861 w 11423591"/>
              <a:gd name="connsiteY5997" fmla="*/ 1676469 h 13929353"/>
              <a:gd name="connsiteX5998" fmla="*/ 7431128 w 11423591"/>
              <a:gd name="connsiteY5998" fmla="*/ 1712520 h 13929353"/>
              <a:gd name="connsiteX5999" fmla="*/ 7449008 w 11423591"/>
              <a:gd name="connsiteY5999" fmla="*/ 1701785 h 13929353"/>
              <a:gd name="connsiteX6000" fmla="*/ 7424129 w 11423591"/>
              <a:gd name="connsiteY6000" fmla="*/ 1783250 h 13929353"/>
              <a:gd name="connsiteX6001" fmla="*/ 7419757 w 11423591"/>
              <a:gd name="connsiteY6001" fmla="*/ 1756552 h 13929353"/>
              <a:gd name="connsiteX6002" fmla="*/ 7424129 w 11423591"/>
              <a:gd name="connsiteY6002" fmla="*/ 1783250 h 13929353"/>
              <a:gd name="connsiteX6003" fmla="*/ 7444038 w 11423591"/>
              <a:gd name="connsiteY6003" fmla="*/ 1746801 h 13929353"/>
              <a:gd name="connsiteX6004" fmla="*/ 7428135 w 11423591"/>
              <a:gd name="connsiteY6004" fmla="*/ 1719293 h 13929353"/>
              <a:gd name="connsiteX6005" fmla="*/ 7419169 w 11423591"/>
              <a:gd name="connsiteY6005" fmla="*/ 1748196 h 13929353"/>
              <a:gd name="connsiteX6006" fmla="*/ 7444038 w 11423591"/>
              <a:gd name="connsiteY6006" fmla="*/ 1746801 h 13929353"/>
              <a:gd name="connsiteX6007" fmla="*/ 3022599 w 11423591"/>
              <a:gd name="connsiteY6007" fmla="*/ 11756750 h 13929353"/>
              <a:gd name="connsiteX6008" fmla="*/ 3020359 w 11423591"/>
              <a:gd name="connsiteY6008" fmla="*/ 11750997 h 13929353"/>
              <a:gd name="connsiteX6009" fmla="*/ 3011957 w 11423591"/>
              <a:gd name="connsiteY6009" fmla="*/ 11747284 h 13929353"/>
              <a:gd name="connsiteX6010" fmla="*/ 3022599 w 11423591"/>
              <a:gd name="connsiteY6010" fmla="*/ 11756750 h 13929353"/>
              <a:gd name="connsiteX6011" fmla="*/ 7584321 w 11423591"/>
              <a:gd name="connsiteY6011" fmla="*/ 1457291 h 13929353"/>
              <a:gd name="connsiteX6012" fmla="*/ 7558292 w 11423591"/>
              <a:gd name="connsiteY6012" fmla="*/ 1396733 h 13929353"/>
              <a:gd name="connsiteX6013" fmla="*/ 7584321 w 11423591"/>
              <a:gd name="connsiteY6013" fmla="*/ 1457291 h 13929353"/>
              <a:gd name="connsiteX6014" fmla="*/ 7472299 w 11423591"/>
              <a:gd name="connsiteY6014" fmla="*/ 1738807 h 13929353"/>
              <a:gd name="connsiteX6015" fmla="*/ 7456187 w 11423591"/>
              <a:gd name="connsiteY6015" fmla="*/ 1719305 h 13929353"/>
              <a:gd name="connsiteX6016" fmla="*/ 7472299 w 11423591"/>
              <a:gd name="connsiteY6016" fmla="*/ 1738807 h 13929353"/>
              <a:gd name="connsiteX6017" fmla="*/ 7481278 w 11423591"/>
              <a:gd name="connsiteY6017" fmla="*/ 1718485 h 13929353"/>
              <a:gd name="connsiteX6018" fmla="*/ 7465784 w 11423591"/>
              <a:gd name="connsiteY6018" fmla="*/ 1670678 h 13929353"/>
              <a:gd name="connsiteX6019" fmla="*/ 7481278 w 11423591"/>
              <a:gd name="connsiteY6019" fmla="*/ 1718485 h 13929353"/>
              <a:gd name="connsiteX6020" fmla="*/ 3030223 w 11423591"/>
              <a:gd name="connsiteY6020" fmla="*/ 11828242 h 13929353"/>
              <a:gd name="connsiteX6021" fmla="*/ 2892950 w 11423591"/>
              <a:gd name="connsiteY6021" fmla="*/ 11718997 h 13929353"/>
              <a:gd name="connsiteX6022" fmla="*/ 2963142 w 11423591"/>
              <a:gd name="connsiteY6022" fmla="*/ 11638061 h 13929353"/>
              <a:gd name="connsiteX6023" fmla="*/ 3011953 w 11423591"/>
              <a:gd name="connsiteY6023" fmla="*/ 11659628 h 13929353"/>
              <a:gd name="connsiteX6024" fmla="*/ 3030223 w 11423591"/>
              <a:gd name="connsiteY6024" fmla="*/ 11828242 h 13929353"/>
              <a:gd name="connsiteX6025" fmla="*/ 7435002 w 11423591"/>
              <a:gd name="connsiteY6025" fmla="*/ 1869498 h 13929353"/>
              <a:gd name="connsiteX6026" fmla="*/ 7414930 w 11423591"/>
              <a:gd name="connsiteY6026" fmla="*/ 1832052 h 13929353"/>
              <a:gd name="connsiteX6027" fmla="*/ 7435002 w 11423591"/>
              <a:gd name="connsiteY6027" fmla="*/ 1869498 h 13929353"/>
              <a:gd name="connsiteX6028" fmla="*/ 7456130 w 11423591"/>
              <a:gd name="connsiteY6028" fmla="*/ 1821680 h 13929353"/>
              <a:gd name="connsiteX6029" fmla="*/ 7433284 w 11423591"/>
              <a:gd name="connsiteY6029" fmla="*/ 1762529 h 13929353"/>
              <a:gd name="connsiteX6030" fmla="*/ 7456130 w 11423591"/>
              <a:gd name="connsiteY6030" fmla="*/ 1821680 h 13929353"/>
              <a:gd name="connsiteX6031" fmla="*/ 7585071 w 11423591"/>
              <a:gd name="connsiteY6031" fmla="*/ 1539542 h 13929353"/>
              <a:gd name="connsiteX6032" fmla="*/ 7579480 w 11423591"/>
              <a:gd name="connsiteY6032" fmla="*/ 1524212 h 13929353"/>
              <a:gd name="connsiteX6033" fmla="*/ 7585071 w 11423591"/>
              <a:gd name="connsiteY6033" fmla="*/ 1539542 h 13929353"/>
              <a:gd name="connsiteX6034" fmla="*/ 3119034 w 11423591"/>
              <a:gd name="connsiteY6034" fmla="*/ 11653974 h 13929353"/>
              <a:gd name="connsiteX6035" fmla="*/ 3110976 w 11423591"/>
              <a:gd name="connsiteY6035" fmla="*/ 11616041 h 13929353"/>
              <a:gd name="connsiteX6036" fmla="*/ 3119034 w 11423591"/>
              <a:gd name="connsiteY6036" fmla="*/ 11653974 h 13929353"/>
              <a:gd name="connsiteX6037" fmla="*/ 7418877 w 11423591"/>
              <a:gd name="connsiteY6037" fmla="*/ 1924289 h 13929353"/>
              <a:gd name="connsiteX6038" fmla="*/ 7409735 w 11423591"/>
              <a:gd name="connsiteY6038" fmla="*/ 1870717 h 13929353"/>
              <a:gd name="connsiteX6039" fmla="*/ 7398423 w 11423591"/>
              <a:gd name="connsiteY6039" fmla="*/ 1841429 h 13929353"/>
              <a:gd name="connsiteX6040" fmla="*/ 7411512 w 11423591"/>
              <a:gd name="connsiteY6040" fmla="*/ 1904365 h 13929353"/>
              <a:gd name="connsiteX6041" fmla="*/ 7418877 w 11423591"/>
              <a:gd name="connsiteY6041" fmla="*/ 1924289 h 13929353"/>
              <a:gd name="connsiteX6042" fmla="*/ 2877601 w 11423591"/>
              <a:gd name="connsiteY6042" fmla="*/ 12204652 h 13929353"/>
              <a:gd name="connsiteX6043" fmla="*/ 2810591 w 11423591"/>
              <a:gd name="connsiteY6043" fmla="*/ 12156445 h 13929353"/>
              <a:gd name="connsiteX6044" fmla="*/ 2761907 w 11423591"/>
              <a:gd name="connsiteY6044" fmla="*/ 12142849 h 13929353"/>
              <a:gd name="connsiteX6045" fmla="*/ 2869511 w 11423591"/>
              <a:gd name="connsiteY6045" fmla="*/ 12210439 h 13929353"/>
              <a:gd name="connsiteX6046" fmla="*/ 2877601 w 11423591"/>
              <a:gd name="connsiteY6046" fmla="*/ 12204652 h 13929353"/>
              <a:gd name="connsiteX6047" fmla="*/ 7616132 w 11423591"/>
              <a:gd name="connsiteY6047" fmla="*/ 1487539 h 13929353"/>
              <a:gd name="connsiteX6048" fmla="*/ 7616132 w 11423591"/>
              <a:gd name="connsiteY6048" fmla="*/ 1487539 h 13929353"/>
              <a:gd name="connsiteX6049" fmla="*/ 7436793 w 11423591"/>
              <a:gd name="connsiteY6049" fmla="*/ 1911725 h 13929353"/>
              <a:gd name="connsiteX6050" fmla="*/ 7420491 w 11423591"/>
              <a:gd name="connsiteY6050" fmla="*/ 1884042 h 13929353"/>
              <a:gd name="connsiteX6051" fmla="*/ 7436793 w 11423591"/>
              <a:gd name="connsiteY6051" fmla="*/ 1911725 h 13929353"/>
              <a:gd name="connsiteX6052" fmla="*/ 7606170 w 11423591"/>
              <a:gd name="connsiteY6052" fmla="*/ 1528384 h 13929353"/>
              <a:gd name="connsiteX6053" fmla="*/ 7605568 w 11423591"/>
              <a:gd name="connsiteY6053" fmla="*/ 1511449 h 13929353"/>
              <a:gd name="connsiteX6054" fmla="*/ 7606170 w 11423591"/>
              <a:gd name="connsiteY6054" fmla="*/ 1528384 h 13929353"/>
              <a:gd name="connsiteX6055" fmla="*/ 2899799 w 11423591"/>
              <a:gd name="connsiteY6055" fmla="*/ 12200336 h 13929353"/>
              <a:gd name="connsiteX6056" fmla="*/ 2780416 w 11423591"/>
              <a:gd name="connsiteY6056" fmla="*/ 12126503 h 13929353"/>
              <a:gd name="connsiteX6057" fmla="*/ 2899799 w 11423591"/>
              <a:gd name="connsiteY6057" fmla="*/ 12200336 h 13929353"/>
              <a:gd name="connsiteX6058" fmla="*/ 3154158 w 11423591"/>
              <a:gd name="connsiteY6058" fmla="*/ 11640372 h 13929353"/>
              <a:gd name="connsiteX6059" fmla="*/ 3145198 w 11423591"/>
              <a:gd name="connsiteY6059" fmla="*/ 11616362 h 13929353"/>
              <a:gd name="connsiteX6060" fmla="*/ 3154158 w 11423591"/>
              <a:gd name="connsiteY6060" fmla="*/ 11640372 h 13929353"/>
              <a:gd name="connsiteX6061" fmla="*/ 7603545 w 11423591"/>
              <a:gd name="connsiteY6061" fmla="*/ 1571994 h 13929353"/>
              <a:gd name="connsiteX6062" fmla="*/ 7580669 w 11423591"/>
              <a:gd name="connsiteY6062" fmla="*/ 1549504 h 13929353"/>
              <a:gd name="connsiteX6063" fmla="*/ 7580052 w 11423591"/>
              <a:gd name="connsiteY6063" fmla="*/ 1577808 h 13929353"/>
              <a:gd name="connsiteX6064" fmla="*/ 7559173 w 11423591"/>
              <a:gd name="connsiteY6064" fmla="*/ 1560486 h 13929353"/>
              <a:gd name="connsiteX6065" fmla="*/ 7562358 w 11423591"/>
              <a:gd name="connsiteY6065" fmla="*/ 1590946 h 13929353"/>
              <a:gd name="connsiteX6066" fmla="*/ 7536680 w 11423591"/>
              <a:gd name="connsiteY6066" fmla="*/ 1583411 h 13929353"/>
              <a:gd name="connsiteX6067" fmla="*/ 7545220 w 11423591"/>
              <a:gd name="connsiteY6067" fmla="*/ 1620047 h 13929353"/>
              <a:gd name="connsiteX6068" fmla="*/ 7510592 w 11423591"/>
              <a:gd name="connsiteY6068" fmla="*/ 1596174 h 13929353"/>
              <a:gd name="connsiteX6069" fmla="*/ 7516139 w 11423591"/>
              <a:gd name="connsiteY6069" fmla="*/ 1639585 h 13929353"/>
              <a:gd name="connsiteX6070" fmla="*/ 7493852 w 11423591"/>
              <a:gd name="connsiteY6070" fmla="*/ 1625450 h 13929353"/>
              <a:gd name="connsiteX6071" fmla="*/ 7500410 w 11423591"/>
              <a:gd name="connsiteY6071" fmla="*/ 1665498 h 13929353"/>
              <a:gd name="connsiteX6072" fmla="*/ 7479531 w 11423591"/>
              <a:gd name="connsiteY6072" fmla="*/ 1648176 h 13929353"/>
              <a:gd name="connsiteX6073" fmla="*/ 7496610 w 11423591"/>
              <a:gd name="connsiteY6073" fmla="*/ 1692395 h 13929353"/>
              <a:gd name="connsiteX6074" fmla="*/ 7603545 w 11423591"/>
              <a:gd name="connsiteY6074" fmla="*/ 1571994 h 13929353"/>
              <a:gd name="connsiteX6075" fmla="*/ 7632244 w 11423591"/>
              <a:gd name="connsiteY6075" fmla="*/ 1507041 h 13929353"/>
              <a:gd name="connsiteX6076" fmla="*/ 7618318 w 11423591"/>
              <a:gd name="connsiteY6076" fmla="*/ 1500889 h 13929353"/>
              <a:gd name="connsiteX6077" fmla="*/ 7627666 w 11423591"/>
              <a:gd name="connsiteY6077" fmla="*/ 1517402 h 13929353"/>
              <a:gd name="connsiteX6078" fmla="*/ 7621062 w 11423591"/>
              <a:gd name="connsiteY6078" fmla="*/ 1559254 h 13929353"/>
              <a:gd name="connsiteX6079" fmla="*/ 7598187 w 11423591"/>
              <a:gd name="connsiteY6079" fmla="*/ 1536764 h 13929353"/>
              <a:gd name="connsiteX6080" fmla="*/ 7611893 w 11423591"/>
              <a:gd name="connsiteY6080" fmla="*/ 1571397 h 13929353"/>
              <a:gd name="connsiteX6081" fmla="*/ 7621062 w 11423591"/>
              <a:gd name="connsiteY6081" fmla="*/ 1559254 h 13929353"/>
              <a:gd name="connsiteX6082" fmla="*/ 7466020 w 11423591"/>
              <a:gd name="connsiteY6082" fmla="*/ 1928449 h 13929353"/>
              <a:gd name="connsiteX6083" fmla="*/ 7414372 w 11423591"/>
              <a:gd name="connsiteY6083" fmla="*/ 1787036 h 13929353"/>
              <a:gd name="connsiteX6084" fmla="*/ 7459873 w 11423591"/>
              <a:gd name="connsiteY6084" fmla="*/ 1897157 h 13929353"/>
              <a:gd name="connsiteX6085" fmla="*/ 7466020 w 11423591"/>
              <a:gd name="connsiteY6085" fmla="*/ 1928449 h 13929353"/>
              <a:gd name="connsiteX6086" fmla="*/ 3161994 w 11423591"/>
              <a:gd name="connsiteY6086" fmla="*/ 11677728 h 13929353"/>
              <a:gd name="connsiteX6087" fmla="*/ 3120128 w 11423591"/>
              <a:gd name="connsiteY6087" fmla="*/ 11561842 h 13929353"/>
              <a:gd name="connsiteX6088" fmla="*/ 3161994 w 11423591"/>
              <a:gd name="connsiteY6088" fmla="*/ 11677728 h 13929353"/>
              <a:gd name="connsiteX6089" fmla="*/ 7666680 w 11423591"/>
              <a:gd name="connsiteY6089" fmla="*/ 1493680 h 13929353"/>
              <a:gd name="connsiteX6090" fmla="*/ 7656335 w 11423591"/>
              <a:gd name="connsiteY6090" fmla="*/ 1489110 h 13929353"/>
              <a:gd name="connsiteX6091" fmla="*/ 7653342 w 11423591"/>
              <a:gd name="connsiteY6091" fmla="*/ 1495884 h 13929353"/>
              <a:gd name="connsiteX6092" fmla="*/ 7662102 w 11423591"/>
              <a:gd name="connsiteY6092" fmla="*/ 1504041 h 13929353"/>
              <a:gd name="connsiteX6093" fmla="*/ 2912186 w 11423591"/>
              <a:gd name="connsiteY6093" fmla="*/ 12256405 h 13929353"/>
              <a:gd name="connsiteX6094" fmla="*/ 2756135 w 11423591"/>
              <a:gd name="connsiteY6094" fmla="*/ 12165268 h 13929353"/>
              <a:gd name="connsiteX6095" fmla="*/ 2803278 w 11423591"/>
              <a:gd name="connsiteY6095" fmla="*/ 12213019 h 13929353"/>
              <a:gd name="connsiteX6096" fmla="*/ 2900045 w 11423591"/>
              <a:gd name="connsiteY6096" fmla="*/ 12260530 h 13929353"/>
              <a:gd name="connsiteX6097" fmla="*/ 2912186 w 11423591"/>
              <a:gd name="connsiteY6097" fmla="*/ 12256405 h 13929353"/>
              <a:gd name="connsiteX6098" fmla="*/ 7645741 w 11423591"/>
              <a:gd name="connsiteY6098" fmla="*/ 1549679 h 13929353"/>
              <a:gd name="connsiteX6099" fmla="*/ 7626271 w 11423591"/>
              <a:gd name="connsiteY6099" fmla="*/ 1529169 h 13929353"/>
              <a:gd name="connsiteX6100" fmla="*/ 7645741 w 11423591"/>
              <a:gd name="connsiteY6100" fmla="*/ 1549679 h 13929353"/>
              <a:gd name="connsiteX6101" fmla="*/ 7672078 w 11423591"/>
              <a:gd name="connsiteY6101" fmla="*/ 1540523 h 13929353"/>
              <a:gd name="connsiteX6102" fmla="*/ 7642001 w 11423591"/>
              <a:gd name="connsiteY6102" fmla="*/ 1503256 h 13929353"/>
              <a:gd name="connsiteX6103" fmla="*/ 7658682 w 11423591"/>
              <a:gd name="connsiteY6103" fmla="*/ 1547300 h 13929353"/>
              <a:gd name="connsiteX6104" fmla="*/ 7672078 w 11423591"/>
              <a:gd name="connsiteY6104" fmla="*/ 1540523 h 13929353"/>
              <a:gd name="connsiteX6105" fmla="*/ 7592762 w 11423591"/>
              <a:gd name="connsiteY6105" fmla="*/ 1721742 h 13929353"/>
              <a:gd name="connsiteX6106" fmla="*/ 7585082 w 11423591"/>
              <a:gd name="connsiteY6106" fmla="*/ 1730476 h 13929353"/>
              <a:gd name="connsiteX6107" fmla="*/ 7524521 w 11423591"/>
              <a:gd name="connsiteY6107" fmla="*/ 1699987 h 13929353"/>
              <a:gd name="connsiteX6108" fmla="*/ 7592762 w 11423591"/>
              <a:gd name="connsiteY6108" fmla="*/ 1721742 h 13929353"/>
              <a:gd name="connsiteX6109" fmla="*/ 7480268 w 11423591"/>
              <a:gd name="connsiteY6109" fmla="*/ 2053338 h 13929353"/>
              <a:gd name="connsiteX6110" fmla="*/ 7438128 w 11423591"/>
              <a:gd name="connsiteY6110" fmla="*/ 1973278 h 13929353"/>
              <a:gd name="connsiteX6111" fmla="*/ 7419641 w 11423591"/>
              <a:gd name="connsiteY6111" fmla="*/ 1932247 h 13929353"/>
              <a:gd name="connsiteX6112" fmla="*/ 7473504 w 11423591"/>
              <a:gd name="connsiteY6112" fmla="*/ 2050349 h 13929353"/>
              <a:gd name="connsiteX6113" fmla="*/ 7480268 w 11423591"/>
              <a:gd name="connsiteY6113" fmla="*/ 2053338 h 13929353"/>
              <a:gd name="connsiteX6114" fmla="*/ 7504977 w 11423591"/>
              <a:gd name="connsiteY6114" fmla="*/ 2007102 h 13929353"/>
              <a:gd name="connsiteX6115" fmla="*/ 7468192 w 11423591"/>
              <a:gd name="connsiteY6115" fmla="*/ 1933219 h 13929353"/>
              <a:gd name="connsiteX6116" fmla="*/ 7461209 w 11423591"/>
              <a:gd name="connsiteY6116" fmla="*/ 1958711 h 13929353"/>
              <a:gd name="connsiteX6117" fmla="*/ 7504977 w 11423591"/>
              <a:gd name="connsiteY6117" fmla="*/ 2007102 h 13929353"/>
              <a:gd name="connsiteX6118" fmla="*/ 7586536 w 11423591"/>
              <a:gd name="connsiteY6118" fmla="*/ 1857841 h 13929353"/>
              <a:gd name="connsiteX6119" fmla="*/ 7524661 w 11423591"/>
              <a:gd name="connsiteY6119" fmla="*/ 1878436 h 13929353"/>
              <a:gd name="connsiteX6120" fmla="*/ 7515600 w 11423591"/>
              <a:gd name="connsiteY6120" fmla="*/ 1862684 h 13929353"/>
              <a:gd name="connsiteX6121" fmla="*/ 7586536 w 11423591"/>
              <a:gd name="connsiteY6121" fmla="*/ 1857841 h 13929353"/>
              <a:gd name="connsiteX6122" fmla="*/ 2973188 w 11423591"/>
              <a:gd name="connsiteY6122" fmla="*/ 12306464 h 13929353"/>
              <a:gd name="connsiteX6123" fmla="*/ 2805303 w 11423591"/>
              <a:gd name="connsiteY6123" fmla="*/ 12229108 h 13929353"/>
              <a:gd name="connsiteX6124" fmla="*/ 2756440 w 11423591"/>
              <a:gd name="connsiteY6124" fmla="*/ 12205438 h 13929353"/>
              <a:gd name="connsiteX6125" fmla="*/ 2964974 w 11423591"/>
              <a:gd name="connsiteY6125" fmla="*/ 12312671 h 13929353"/>
              <a:gd name="connsiteX6126" fmla="*/ 2973188 w 11423591"/>
              <a:gd name="connsiteY6126" fmla="*/ 12306464 h 13929353"/>
              <a:gd name="connsiteX6127" fmla="*/ 7693562 w 11423591"/>
              <a:gd name="connsiteY6127" fmla="*/ 1644121 h 13929353"/>
              <a:gd name="connsiteX6128" fmla="*/ 7682229 w 11423591"/>
              <a:gd name="connsiteY6128" fmla="*/ 1651638 h 13929353"/>
              <a:gd name="connsiteX6129" fmla="*/ 7652921 w 11423591"/>
              <a:gd name="connsiteY6129" fmla="*/ 1580397 h 13929353"/>
              <a:gd name="connsiteX6130" fmla="*/ 7693562 w 11423591"/>
              <a:gd name="connsiteY6130" fmla="*/ 1644121 h 13929353"/>
              <a:gd name="connsiteX6131" fmla="*/ 7503143 w 11423591"/>
              <a:gd name="connsiteY6131" fmla="*/ 2075828 h 13929353"/>
              <a:gd name="connsiteX6132" fmla="*/ 7498772 w 11423591"/>
              <a:gd name="connsiteY6132" fmla="*/ 2049130 h 13929353"/>
              <a:gd name="connsiteX6133" fmla="*/ 7503143 w 11423591"/>
              <a:gd name="connsiteY6133" fmla="*/ 2075828 h 13929353"/>
              <a:gd name="connsiteX6134" fmla="*/ 7754993 w 11423591"/>
              <a:gd name="connsiteY6134" fmla="*/ 1524128 h 13929353"/>
              <a:gd name="connsiteX6135" fmla="*/ 7728759 w 11423591"/>
              <a:gd name="connsiteY6135" fmla="*/ 1500630 h 13929353"/>
              <a:gd name="connsiteX6136" fmla="*/ 7730124 w 11423591"/>
              <a:gd name="connsiteY6136" fmla="*/ 1525523 h 13929353"/>
              <a:gd name="connsiteX6137" fmla="*/ 7694732 w 11423591"/>
              <a:gd name="connsiteY6137" fmla="*/ 1493692 h 13929353"/>
              <a:gd name="connsiteX6138" fmla="*/ 7704857 w 11423591"/>
              <a:gd name="connsiteY6138" fmla="*/ 1526742 h 13929353"/>
              <a:gd name="connsiteX6139" fmla="*/ 7675232 w 11423591"/>
              <a:gd name="connsiteY6139" fmla="*/ 1509842 h 13929353"/>
              <a:gd name="connsiteX6140" fmla="*/ 7691931 w 11423591"/>
              <a:gd name="connsiteY6140" fmla="*/ 1537701 h 13929353"/>
              <a:gd name="connsiteX6141" fmla="*/ 7754993 w 11423591"/>
              <a:gd name="connsiteY6141" fmla="*/ 1524128 h 13929353"/>
              <a:gd name="connsiteX6142" fmla="*/ 7529218 w 11423591"/>
              <a:gd name="connsiteY6142" fmla="*/ 2054486 h 13929353"/>
              <a:gd name="connsiteX6143" fmla="*/ 7513106 w 11423591"/>
              <a:gd name="connsiteY6143" fmla="*/ 2034984 h 13929353"/>
              <a:gd name="connsiteX6144" fmla="*/ 7529218 w 11423591"/>
              <a:gd name="connsiteY6144" fmla="*/ 2054486 h 13929353"/>
              <a:gd name="connsiteX6145" fmla="*/ 7786848 w 11423591"/>
              <a:gd name="connsiteY6145" fmla="*/ 1526296 h 13929353"/>
              <a:gd name="connsiteX6146" fmla="*/ 7749857 w 11423591"/>
              <a:gd name="connsiteY6146" fmla="*/ 1489472 h 13929353"/>
              <a:gd name="connsiteX6147" fmla="*/ 7775285 w 11423591"/>
              <a:gd name="connsiteY6147" fmla="*/ 1533094 h 13929353"/>
              <a:gd name="connsiteX6148" fmla="*/ 7786848 w 11423591"/>
              <a:gd name="connsiteY6148" fmla="*/ 1526296 h 13929353"/>
              <a:gd name="connsiteX6149" fmla="*/ 7543537 w 11423591"/>
              <a:gd name="connsiteY6149" fmla="*/ 2085579 h 13929353"/>
              <a:gd name="connsiteX6150" fmla="*/ 7529819 w 11423591"/>
              <a:gd name="connsiteY6150" fmla="*/ 2071421 h 13929353"/>
              <a:gd name="connsiteX6151" fmla="*/ 7543537 w 11423591"/>
              <a:gd name="connsiteY6151" fmla="*/ 2085579 h 13929353"/>
              <a:gd name="connsiteX6152" fmla="*/ 3201939 w 11423591"/>
              <a:gd name="connsiteY6152" fmla="*/ 11922543 h 13929353"/>
              <a:gd name="connsiteX6153" fmla="*/ 3210581 w 11423591"/>
              <a:gd name="connsiteY6153" fmla="*/ 11893393 h 13929353"/>
              <a:gd name="connsiteX6154" fmla="*/ 3204204 w 11423591"/>
              <a:gd name="connsiteY6154" fmla="*/ 11720463 h 13929353"/>
              <a:gd name="connsiteX6155" fmla="*/ 3186741 w 11423591"/>
              <a:gd name="connsiteY6155" fmla="*/ 11552165 h 13929353"/>
              <a:gd name="connsiteX6156" fmla="*/ 2978434 w 11423591"/>
              <a:gd name="connsiteY6156" fmla="*/ 11275243 h 13929353"/>
              <a:gd name="connsiteX6157" fmla="*/ 2817503 w 11423591"/>
              <a:gd name="connsiteY6157" fmla="*/ 11243210 h 13929353"/>
              <a:gd name="connsiteX6158" fmla="*/ 2742331 w 11423591"/>
              <a:gd name="connsiteY6158" fmla="*/ 11248592 h 13929353"/>
              <a:gd name="connsiteX6159" fmla="*/ 2548708 w 11423591"/>
              <a:gd name="connsiteY6159" fmla="*/ 11445607 h 13929353"/>
              <a:gd name="connsiteX6160" fmla="*/ 2548318 w 11423591"/>
              <a:gd name="connsiteY6160" fmla="*/ 11698459 h 13929353"/>
              <a:gd name="connsiteX6161" fmla="*/ 2601382 w 11423591"/>
              <a:gd name="connsiteY6161" fmla="*/ 11852944 h 13929353"/>
              <a:gd name="connsiteX6162" fmla="*/ 2762200 w 11423591"/>
              <a:gd name="connsiteY6162" fmla="*/ 12006911 h 13929353"/>
              <a:gd name="connsiteX6163" fmla="*/ 2893493 w 11423591"/>
              <a:gd name="connsiteY6163" fmla="*/ 11885280 h 13929353"/>
              <a:gd name="connsiteX6164" fmla="*/ 2978512 w 11423591"/>
              <a:gd name="connsiteY6164" fmla="*/ 11956677 h 13929353"/>
              <a:gd name="connsiteX6165" fmla="*/ 3137963 w 11423591"/>
              <a:gd name="connsiteY6165" fmla="*/ 12002828 h 13929353"/>
              <a:gd name="connsiteX6166" fmla="*/ 3201939 w 11423591"/>
              <a:gd name="connsiteY6166" fmla="*/ 11922543 h 13929353"/>
              <a:gd name="connsiteX6167" fmla="*/ 7813903 w 11423591"/>
              <a:gd name="connsiteY6167" fmla="*/ 1538250 h 13929353"/>
              <a:gd name="connsiteX6168" fmla="*/ 7787257 w 11423591"/>
              <a:gd name="connsiteY6168" fmla="*/ 1505997 h 13929353"/>
              <a:gd name="connsiteX6169" fmla="*/ 7813903 w 11423591"/>
              <a:gd name="connsiteY6169" fmla="*/ 1538250 h 13929353"/>
              <a:gd name="connsiteX6170" fmla="*/ 3209673 w 11423591"/>
              <a:gd name="connsiteY6170" fmla="*/ 11961131 h 13929353"/>
              <a:gd name="connsiteX6171" fmla="*/ 3045730 w 11423591"/>
              <a:gd name="connsiteY6171" fmla="*/ 12034980 h 13929353"/>
              <a:gd name="connsiteX6172" fmla="*/ 2892869 w 11423591"/>
              <a:gd name="connsiteY6172" fmla="*/ 11909306 h 13929353"/>
              <a:gd name="connsiteX6173" fmla="*/ 2751455 w 11423591"/>
              <a:gd name="connsiteY6173" fmla="*/ 12031230 h 13929353"/>
              <a:gd name="connsiteX6174" fmla="*/ 2568682 w 11423591"/>
              <a:gd name="connsiteY6174" fmla="*/ 11828964 h 13929353"/>
              <a:gd name="connsiteX6175" fmla="*/ 2505550 w 11423591"/>
              <a:gd name="connsiteY6175" fmla="*/ 11543283 h 13929353"/>
              <a:gd name="connsiteX6176" fmla="*/ 2549675 w 11423591"/>
              <a:gd name="connsiteY6176" fmla="*/ 11387425 h 13929353"/>
              <a:gd name="connsiteX6177" fmla="*/ 2694330 w 11423591"/>
              <a:gd name="connsiteY6177" fmla="*/ 11247397 h 13929353"/>
              <a:gd name="connsiteX6178" fmla="*/ 2956538 w 11423591"/>
              <a:gd name="connsiteY6178" fmla="*/ 11236502 h 13929353"/>
              <a:gd name="connsiteX6179" fmla="*/ 3200330 w 11423591"/>
              <a:gd name="connsiteY6179" fmla="*/ 11509566 h 13929353"/>
              <a:gd name="connsiteX6180" fmla="*/ 3233489 w 11423591"/>
              <a:gd name="connsiteY6180" fmla="*/ 11709100 h 13929353"/>
              <a:gd name="connsiteX6181" fmla="*/ 3209673 w 11423591"/>
              <a:gd name="connsiteY6181" fmla="*/ 11961131 h 13929353"/>
              <a:gd name="connsiteX6182" fmla="*/ 7568584 w 11423591"/>
              <a:gd name="connsiteY6182" fmla="*/ 2112839 h 13929353"/>
              <a:gd name="connsiteX6183" fmla="*/ 7555466 w 11423591"/>
              <a:gd name="connsiteY6183" fmla="*/ 2086563 h 13929353"/>
              <a:gd name="connsiteX6184" fmla="*/ 7568584 w 11423591"/>
              <a:gd name="connsiteY6184" fmla="*/ 2112839 h 13929353"/>
              <a:gd name="connsiteX6185" fmla="*/ 3052644 w 11423591"/>
              <a:gd name="connsiteY6185" fmla="*/ 12334071 h 13929353"/>
              <a:gd name="connsiteX6186" fmla="*/ 3045732 w 11423591"/>
              <a:gd name="connsiteY6186" fmla="*/ 12342202 h 13929353"/>
              <a:gd name="connsiteX6187" fmla="*/ 2939210 w 11423591"/>
              <a:gd name="connsiteY6187" fmla="*/ 12335053 h 13929353"/>
              <a:gd name="connsiteX6188" fmla="*/ 2710502 w 11423591"/>
              <a:gd name="connsiteY6188" fmla="*/ 12248225 h 13929353"/>
              <a:gd name="connsiteX6189" fmla="*/ 2688182 w 11423591"/>
              <a:gd name="connsiteY6189" fmla="*/ 12191929 h 13929353"/>
              <a:gd name="connsiteX6190" fmla="*/ 2562306 w 11423591"/>
              <a:gd name="connsiteY6190" fmla="*/ 12130736 h 13929353"/>
              <a:gd name="connsiteX6191" fmla="*/ 2497862 w 11423591"/>
              <a:gd name="connsiteY6191" fmla="*/ 12128838 h 13929353"/>
              <a:gd name="connsiteX6192" fmla="*/ 2279325 w 11423591"/>
              <a:gd name="connsiteY6192" fmla="*/ 12032288 h 13929353"/>
              <a:gd name="connsiteX6193" fmla="*/ 1995803 w 11423591"/>
              <a:gd name="connsiteY6193" fmla="*/ 11873106 h 13929353"/>
              <a:gd name="connsiteX6194" fmla="*/ 1857969 w 11423591"/>
              <a:gd name="connsiteY6194" fmla="*/ 11795596 h 13929353"/>
              <a:gd name="connsiteX6195" fmla="*/ 1986746 w 11423591"/>
              <a:gd name="connsiteY6195" fmla="*/ 11778406 h 13929353"/>
              <a:gd name="connsiteX6196" fmla="*/ 2000910 w 11423591"/>
              <a:gd name="connsiteY6196" fmla="*/ 11790370 h 13929353"/>
              <a:gd name="connsiteX6197" fmla="*/ 2253481 w 11423591"/>
              <a:gd name="connsiteY6197" fmla="*/ 11868823 h 13929353"/>
              <a:gd name="connsiteX6198" fmla="*/ 2510755 w 11423591"/>
              <a:gd name="connsiteY6198" fmla="*/ 11969629 h 13929353"/>
              <a:gd name="connsiteX6199" fmla="*/ 2585629 w 11423591"/>
              <a:gd name="connsiteY6199" fmla="*/ 12031110 h 13929353"/>
              <a:gd name="connsiteX6200" fmla="*/ 2656747 w 11423591"/>
              <a:gd name="connsiteY6200" fmla="*/ 12060956 h 13929353"/>
              <a:gd name="connsiteX6201" fmla="*/ 2721439 w 11423591"/>
              <a:gd name="connsiteY6201" fmla="*/ 12092531 h 13929353"/>
              <a:gd name="connsiteX6202" fmla="*/ 2788089 w 11423591"/>
              <a:gd name="connsiteY6202" fmla="*/ 12090077 h 13929353"/>
              <a:gd name="connsiteX6203" fmla="*/ 2893431 w 11423591"/>
              <a:gd name="connsiteY6203" fmla="*/ 12151528 h 13929353"/>
              <a:gd name="connsiteX6204" fmla="*/ 2942237 w 11423591"/>
              <a:gd name="connsiteY6204" fmla="*/ 12225736 h 13929353"/>
              <a:gd name="connsiteX6205" fmla="*/ 3051504 w 11423591"/>
              <a:gd name="connsiteY6205" fmla="*/ 12319783 h 13929353"/>
              <a:gd name="connsiteX6206" fmla="*/ 3053766 w 11423591"/>
              <a:gd name="connsiteY6206" fmla="*/ 12325922 h 13929353"/>
              <a:gd name="connsiteX6207" fmla="*/ 3052644 w 11423591"/>
              <a:gd name="connsiteY6207" fmla="*/ 12334071 h 13929353"/>
              <a:gd name="connsiteX6208" fmla="*/ 7728714 w 11423591"/>
              <a:gd name="connsiteY6208" fmla="*/ 1811240 h 13929353"/>
              <a:gd name="connsiteX6209" fmla="*/ 7718351 w 11423591"/>
              <a:gd name="connsiteY6209" fmla="*/ 1806661 h 13929353"/>
              <a:gd name="connsiteX6210" fmla="*/ 7728714 w 11423591"/>
              <a:gd name="connsiteY6210" fmla="*/ 1811240 h 13929353"/>
              <a:gd name="connsiteX6211" fmla="*/ 7853096 w 11423591"/>
              <a:gd name="connsiteY6211" fmla="*/ 1543184 h 13929353"/>
              <a:gd name="connsiteX6212" fmla="*/ 7815707 w 11423591"/>
              <a:gd name="connsiteY6212" fmla="*/ 1506184 h 13929353"/>
              <a:gd name="connsiteX6213" fmla="*/ 7853096 w 11423591"/>
              <a:gd name="connsiteY6213" fmla="*/ 1543184 h 13929353"/>
              <a:gd name="connsiteX6214" fmla="*/ 7588656 w 11423591"/>
              <a:gd name="connsiteY6214" fmla="*/ 2150285 h 13929353"/>
              <a:gd name="connsiteX6215" fmla="*/ 7538138 w 11423591"/>
              <a:gd name="connsiteY6215" fmla="*/ 2107484 h 13929353"/>
              <a:gd name="connsiteX6216" fmla="*/ 7502323 w 11423591"/>
              <a:gd name="connsiteY6216" fmla="*/ 2087372 h 13929353"/>
              <a:gd name="connsiteX6217" fmla="*/ 7588656 w 11423591"/>
              <a:gd name="connsiteY6217" fmla="*/ 2150285 h 13929353"/>
              <a:gd name="connsiteX6218" fmla="*/ 7594642 w 11423591"/>
              <a:gd name="connsiteY6218" fmla="*/ 2136736 h 13929353"/>
              <a:gd name="connsiteX6219" fmla="*/ 7594642 w 11423591"/>
              <a:gd name="connsiteY6219" fmla="*/ 2136736 h 13929353"/>
              <a:gd name="connsiteX6220" fmla="*/ 7651491 w 11423591"/>
              <a:gd name="connsiteY6220" fmla="*/ 2016249 h 13929353"/>
              <a:gd name="connsiteX6221" fmla="*/ 7623913 w 11423591"/>
              <a:gd name="connsiteY6221" fmla="*/ 2049888 h 13929353"/>
              <a:gd name="connsiteX6222" fmla="*/ 7651905 w 11423591"/>
              <a:gd name="connsiteY6222" fmla="*/ 1976669 h 13929353"/>
              <a:gd name="connsiteX6223" fmla="*/ 7651491 w 11423591"/>
              <a:gd name="connsiteY6223" fmla="*/ 2016249 h 13929353"/>
              <a:gd name="connsiteX6224" fmla="*/ 7614332 w 11423591"/>
              <a:gd name="connsiteY6224" fmla="*/ 2128767 h 13929353"/>
              <a:gd name="connsiteX6225" fmla="*/ 7597855 w 11423591"/>
              <a:gd name="connsiteY6225" fmla="*/ 2101483 h 13929353"/>
              <a:gd name="connsiteX6226" fmla="*/ 7586909 w 11423591"/>
              <a:gd name="connsiteY6226" fmla="*/ 2079976 h 13929353"/>
              <a:gd name="connsiteX6227" fmla="*/ 7614332 w 11423591"/>
              <a:gd name="connsiteY6227" fmla="*/ 2128767 h 13929353"/>
              <a:gd name="connsiteX6228" fmla="*/ 7881735 w 11423591"/>
              <a:gd name="connsiteY6228" fmla="*/ 1551552 h 13929353"/>
              <a:gd name="connsiteX6229" fmla="*/ 7846741 w 11423591"/>
              <a:gd name="connsiteY6229" fmla="*/ 1519896 h 13929353"/>
              <a:gd name="connsiteX6230" fmla="*/ 7881735 w 11423591"/>
              <a:gd name="connsiteY6230" fmla="*/ 1551552 h 13929353"/>
              <a:gd name="connsiteX6231" fmla="*/ 7863795 w 11423591"/>
              <a:gd name="connsiteY6231" fmla="*/ 1602903 h 13929353"/>
              <a:gd name="connsiteX6232" fmla="*/ 7831769 w 11423591"/>
              <a:gd name="connsiteY6232" fmla="*/ 1654748 h 13929353"/>
              <a:gd name="connsiteX6233" fmla="*/ 7861856 w 11423591"/>
              <a:gd name="connsiteY6233" fmla="*/ 1586653 h 13929353"/>
              <a:gd name="connsiteX6234" fmla="*/ 7863795 w 11423591"/>
              <a:gd name="connsiteY6234" fmla="*/ 1602903 h 13929353"/>
              <a:gd name="connsiteX6235" fmla="*/ 7622873 w 11423591"/>
              <a:gd name="connsiteY6235" fmla="*/ 2165403 h 13929353"/>
              <a:gd name="connsiteX6236" fmla="*/ 7590828 w 11423591"/>
              <a:gd name="connsiteY6236" fmla="*/ 2155055 h 13929353"/>
              <a:gd name="connsiteX6237" fmla="*/ 7622873 w 11423591"/>
              <a:gd name="connsiteY6237" fmla="*/ 2165403 h 13929353"/>
              <a:gd name="connsiteX6238" fmla="*/ 7628859 w 11423591"/>
              <a:gd name="connsiteY6238" fmla="*/ 2151855 h 13929353"/>
              <a:gd name="connsiteX6239" fmla="*/ 7608170 w 11423591"/>
              <a:gd name="connsiteY6239" fmla="*/ 2142713 h 13929353"/>
              <a:gd name="connsiteX6240" fmla="*/ 7628859 w 11423591"/>
              <a:gd name="connsiteY6240" fmla="*/ 2151855 h 13929353"/>
              <a:gd name="connsiteX6241" fmla="*/ 7643384 w 11423591"/>
              <a:gd name="connsiteY6241" fmla="*/ 2145889 h 13929353"/>
              <a:gd name="connsiteX6242" fmla="*/ 7614950 w 11423591"/>
              <a:gd name="connsiteY6242" fmla="*/ 2100463 h 13929353"/>
              <a:gd name="connsiteX6243" fmla="*/ 7643384 w 11423591"/>
              <a:gd name="connsiteY6243" fmla="*/ 2145889 h 13929353"/>
              <a:gd name="connsiteX6244" fmla="*/ 7927895 w 11423591"/>
              <a:gd name="connsiteY6244" fmla="*/ 1576233 h 13929353"/>
              <a:gd name="connsiteX6245" fmla="*/ 7884141 w 11423591"/>
              <a:gd name="connsiteY6245" fmla="*/ 1536421 h 13929353"/>
              <a:gd name="connsiteX6246" fmla="*/ 7927895 w 11423591"/>
              <a:gd name="connsiteY6246" fmla="*/ 1576233 h 13929353"/>
              <a:gd name="connsiteX6247" fmla="*/ 3474275 w 11423591"/>
              <a:gd name="connsiteY6247" fmla="*/ 11662632 h 13929353"/>
              <a:gd name="connsiteX6248" fmla="*/ 3485140 w 11423591"/>
              <a:gd name="connsiteY6248" fmla="*/ 11628344 h 13929353"/>
              <a:gd name="connsiteX6249" fmla="*/ 3442405 w 11423591"/>
              <a:gd name="connsiteY6249" fmla="*/ 11673338 h 13929353"/>
              <a:gd name="connsiteX6250" fmla="*/ 3474275 w 11423591"/>
              <a:gd name="connsiteY6250" fmla="*/ 11662632 h 13929353"/>
              <a:gd name="connsiteX6251" fmla="*/ 3453764 w 11423591"/>
              <a:gd name="connsiteY6251" fmla="*/ 11719829 h 13929353"/>
              <a:gd name="connsiteX6252" fmla="*/ 3436168 w 11423591"/>
              <a:gd name="connsiteY6252" fmla="*/ 11698231 h 13929353"/>
              <a:gd name="connsiteX6253" fmla="*/ 3453764 w 11423591"/>
              <a:gd name="connsiteY6253" fmla="*/ 11719829 h 13929353"/>
              <a:gd name="connsiteX6254" fmla="*/ 7671614 w 11423591"/>
              <a:gd name="connsiteY6254" fmla="*/ 2174556 h 13929353"/>
              <a:gd name="connsiteX6255" fmla="*/ 7626056 w 11423591"/>
              <a:gd name="connsiteY6255" fmla="*/ 2166809 h 13929353"/>
              <a:gd name="connsiteX6256" fmla="*/ 7671614 w 11423591"/>
              <a:gd name="connsiteY6256" fmla="*/ 2174556 h 13929353"/>
              <a:gd name="connsiteX6257" fmla="*/ 7683367 w 11423591"/>
              <a:gd name="connsiteY6257" fmla="*/ 2175939 h 13929353"/>
              <a:gd name="connsiteX6258" fmla="*/ 7646994 w 11423591"/>
              <a:gd name="connsiteY6258" fmla="*/ 2110811 h 13929353"/>
              <a:gd name="connsiteX6259" fmla="*/ 7683367 w 11423591"/>
              <a:gd name="connsiteY6259" fmla="*/ 2175939 h 13929353"/>
              <a:gd name="connsiteX6260" fmla="*/ 3480630 w 11423591"/>
              <a:gd name="connsiteY6260" fmla="*/ 11690228 h 13929353"/>
              <a:gd name="connsiteX6261" fmla="*/ 3473079 w 11423591"/>
              <a:gd name="connsiteY6261" fmla="*/ 11686891 h 13929353"/>
              <a:gd name="connsiteX6262" fmla="*/ 3469554 w 11423591"/>
              <a:gd name="connsiteY6262" fmla="*/ 11694868 h 13929353"/>
              <a:gd name="connsiteX6263" fmla="*/ 3477106 w 11423591"/>
              <a:gd name="connsiteY6263" fmla="*/ 11698205 h 13929353"/>
              <a:gd name="connsiteX6264" fmla="*/ 3503752 w 11423591"/>
              <a:gd name="connsiteY6264" fmla="*/ 11659449 h 13929353"/>
              <a:gd name="connsiteX6265" fmla="*/ 3491123 w 11423591"/>
              <a:gd name="connsiteY6265" fmla="*/ 11635278 h 13929353"/>
              <a:gd name="connsiteX6266" fmla="*/ 3503752 w 11423591"/>
              <a:gd name="connsiteY6266" fmla="*/ 11659449 h 13929353"/>
              <a:gd name="connsiteX6267" fmla="*/ 7706620 w 11423591"/>
              <a:gd name="connsiteY6267" fmla="*/ 2169544 h 13929353"/>
              <a:gd name="connsiteX6268" fmla="*/ 7695326 w 11423591"/>
              <a:gd name="connsiteY6268" fmla="*/ 2140263 h 13929353"/>
              <a:gd name="connsiteX6269" fmla="*/ 7706620 w 11423591"/>
              <a:gd name="connsiteY6269" fmla="*/ 2169544 h 13929353"/>
              <a:gd name="connsiteX6270" fmla="*/ 3497989 w 11423591"/>
              <a:gd name="connsiteY6270" fmla="*/ 11702664 h 13929353"/>
              <a:gd name="connsiteX6271" fmla="*/ 3487283 w 11423591"/>
              <a:gd name="connsiteY6271" fmla="*/ 11665520 h 13929353"/>
              <a:gd name="connsiteX6272" fmla="*/ 3497989 w 11423591"/>
              <a:gd name="connsiteY6272" fmla="*/ 11702664 h 13929353"/>
              <a:gd name="connsiteX6273" fmla="*/ 3544443 w 11423591"/>
              <a:gd name="connsiteY6273" fmla="*/ 11608308 h 13929353"/>
              <a:gd name="connsiteX6274" fmla="*/ 3519575 w 11423591"/>
              <a:gd name="connsiteY6274" fmla="*/ 11602087 h 13929353"/>
              <a:gd name="connsiteX6275" fmla="*/ 3544443 w 11423591"/>
              <a:gd name="connsiteY6275" fmla="*/ 11608308 h 13929353"/>
              <a:gd name="connsiteX6276" fmla="*/ 7967671 w 11423591"/>
              <a:gd name="connsiteY6276" fmla="*/ 1598095 h 13929353"/>
              <a:gd name="connsiteX6277" fmla="*/ 7927118 w 11423591"/>
              <a:gd name="connsiteY6277" fmla="*/ 1559696 h 13929353"/>
              <a:gd name="connsiteX6278" fmla="*/ 7967671 w 11423591"/>
              <a:gd name="connsiteY6278" fmla="*/ 1598095 h 13929353"/>
              <a:gd name="connsiteX6279" fmla="*/ 3465425 w 11423591"/>
              <a:gd name="connsiteY6279" fmla="*/ 11797915 h 13929353"/>
              <a:gd name="connsiteX6280" fmla="*/ 3462393 w 11423591"/>
              <a:gd name="connsiteY6280" fmla="*/ 11783228 h 13929353"/>
              <a:gd name="connsiteX6281" fmla="*/ 3447890 w 11423591"/>
              <a:gd name="connsiteY6281" fmla="*/ 11785877 h 13929353"/>
              <a:gd name="connsiteX6282" fmla="*/ 3424361 w 11423591"/>
              <a:gd name="connsiteY6282" fmla="*/ 11724952 h 13929353"/>
              <a:gd name="connsiteX6283" fmla="*/ 3430786 w 11423591"/>
              <a:gd name="connsiteY6283" fmla="*/ 11782610 h 13929353"/>
              <a:gd name="connsiteX6284" fmla="*/ 7731710 w 11423591"/>
              <a:gd name="connsiteY6284" fmla="*/ 2168722 h 13929353"/>
              <a:gd name="connsiteX6285" fmla="*/ 7707475 w 11423591"/>
              <a:gd name="connsiteY6285" fmla="*/ 2112768 h 13929353"/>
              <a:gd name="connsiteX6286" fmla="*/ 7731710 w 11423591"/>
              <a:gd name="connsiteY6286" fmla="*/ 2168722 h 13929353"/>
              <a:gd name="connsiteX6287" fmla="*/ 7735481 w 11423591"/>
              <a:gd name="connsiteY6287" fmla="*/ 2178485 h 13929353"/>
              <a:gd name="connsiteX6288" fmla="*/ 7700458 w 11423591"/>
              <a:gd name="connsiteY6288" fmla="*/ 2183490 h 13929353"/>
              <a:gd name="connsiteX6289" fmla="*/ 7735481 w 11423591"/>
              <a:gd name="connsiteY6289" fmla="*/ 2178485 h 13929353"/>
              <a:gd name="connsiteX6290" fmla="*/ 7874985 w 11423591"/>
              <a:gd name="connsiteY6290" fmla="*/ 1887710 h 13929353"/>
              <a:gd name="connsiteX6291" fmla="*/ 7799881 w 11423591"/>
              <a:gd name="connsiteY6291" fmla="*/ 1862577 h 13929353"/>
              <a:gd name="connsiteX6292" fmla="*/ 7868420 w 11423591"/>
              <a:gd name="connsiteY6292" fmla="*/ 1892860 h 13929353"/>
              <a:gd name="connsiteX6293" fmla="*/ 7874985 w 11423591"/>
              <a:gd name="connsiteY6293" fmla="*/ 1887710 h 13929353"/>
              <a:gd name="connsiteX6294" fmla="*/ 3573354 w 11423591"/>
              <a:gd name="connsiteY6294" fmla="*/ 11625849 h 13929353"/>
              <a:gd name="connsiteX6295" fmla="*/ 3560038 w 11423591"/>
              <a:gd name="connsiteY6295" fmla="*/ 11624732 h 13929353"/>
              <a:gd name="connsiteX6296" fmla="*/ 3562436 w 11423591"/>
              <a:gd name="connsiteY6296" fmla="*/ 11630082 h 13929353"/>
              <a:gd name="connsiteX6297" fmla="*/ 3573354 w 11423591"/>
              <a:gd name="connsiteY6297" fmla="*/ 11625849 h 13929353"/>
              <a:gd name="connsiteX6298" fmla="*/ 7756771 w 11423591"/>
              <a:gd name="connsiteY6298" fmla="*/ 2175509 h 13929353"/>
              <a:gd name="connsiteX6299" fmla="*/ 7738666 w 11423591"/>
              <a:gd name="connsiteY6299" fmla="*/ 2179892 h 13929353"/>
              <a:gd name="connsiteX6300" fmla="*/ 7756771 w 11423591"/>
              <a:gd name="connsiteY6300" fmla="*/ 2175509 h 13929353"/>
              <a:gd name="connsiteX6301" fmla="*/ 3502723 w 11423591"/>
              <a:gd name="connsiteY6301" fmla="*/ 11807662 h 13929353"/>
              <a:gd name="connsiteX6302" fmla="*/ 3496354 w 11423591"/>
              <a:gd name="connsiteY6302" fmla="*/ 11779642 h 13929353"/>
              <a:gd name="connsiteX6303" fmla="*/ 3489719 w 11423591"/>
              <a:gd name="connsiteY6303" fmla="*/ 11804359 h 13929353"/>
              <a:gd name="connsiteX6304" fmla="*/ 3477928 w 11423591"/>
              <a:gd name="connsiteY6304" fmla="*/ 11790092 h 13929353"/>
              <a:gd name="connsiteX6305" fmla="*/ 3467248 w 11423591"/>
              <a:gd name="connsiteY6305" fmla="*/ 11803487 h 13929353"/>
              <a:gd name="connsiteX6306" fmla="*/ 3494338 w 11423591"/>
              <a:gd name="connsiteY6306" fmla="*/ 11815457 h 13929353"/>
              <a:gd name="connsiteX6307" fmla="*/ 3502723 w 11423591"/>
              <a:gd name="connsiteY6307" fmla="*/ 11807662 h 13929353"/>
              <a:gd name="connsiteX6308" fmla="*/ 7763344 w 11423591"/>
              <a:gd name="connsiteY6308" fmla="*/ 2170317 h 13929353"/>
              <a:gd name="connsiteX6309" fmla="*/ 7749229 w 11423591"/>
              <a:gd name="connsiteY6309" fmla="*/ 2155983 h 13929353"/>
              <a:gd name="connsiteX6310" fmla="*/ 7763344 w 11423591"/>
              <a:gd name="connsiteY6310" fmla="*/ 2170317 h 13929353"/>
              <a:gd name="connsiteX6311" fmla="*/ 7773908 w 11423591"/>
              <a:gd name="connsiteY6311" fmla="*/ 2146407 h 13929353"/>
              <a:gd name="connsiteX6312" fmla="*/ 7767541 w 11423591"/>
              <a:gd name="connsiteY6312" fmla="*/ 2114541 h 13929353"/>
              <a:gd name="connsiteX6313" fmla="*/ 7736494 w 11423591"/>
              <a:gd name="connsiteY6313" fmla="*/ 2121304 h 13929353"/>
              <a:gd name="connsiteX6314" fmla="*/ 7773908 w 11423591"/>
              <a:gd name="connsiteY6314" fmla="*/ 2146407 h 13929353"/>
              <a:gd name="connsiteX6315" fmla="*/ 7808992 w 11423591"/>
              <a:gd name="connsiteY6315" fmla="*/ 2067299 h 13929353"/>
              <a:gd name="connsiteX6316" fmla="*/ 7799408 w 11423591"/>
              <a:gd name="connsiteY6316" fmla="*/ 2079153 h 13929353"/>
              <a:gd name="connsiteX6317" fmla="*/ 7781383 w 11423591"/>
              <a:gd name="connsiteY6317" fmla="*/ 1989800 h 13929353"/>
              <a:gd name="connsiteX6318" fmla="*/ 7808992 w 11423591"/>
              <a:gd name="connsiteY6318" fmla="*/ 2067299 h 13929353"/>
              <a:gd name="connsiteX6319" fmla="*/ 3539962 w 11423591"/>
              <a:gd name="connsiteY6319" fmla="*/ 11753149 h 13929353"/>
              <a:gd name="connsiteX6320" fmla="*/ 3506913 w 11423591"/>
              <a:gd name="connsiteY6320" fmla="*/ 11610316 h 13929353"/>
              <a:gd name="connsiteX6321" fmla="*/ 3539962 w 11423591"/>
              <a:gd name="connsiteY6321" fmla="*/ 11753149 h 13929353"/>
              <a:gd name="connsiteX6322" fmla="*/ 7740126 w 11423591"/>
              <a:gd name="connsiteY6322" fmla="*/ 2250584 h 13929353"/>
              <a:gd name="connsiteX6323" fmla="*/ 7729786 w 11423591"/>
              <a:gd name="connsiteY6323" fmla="*/ 2246015 h 13929353"/>
              <a:gd name="connsiteX6324" fmla="*/ 7740126 w 11423591"/>
              <a:gd name="connsiteY6324" fmla="*/ 2250584 h 13929353"/>
              <a:gd name="connsiteX6325" fmla="*/ 3562685 w 11423591"/>
              <a:gd name="connsiteY6325" fmla="*/ 11722193 h 13929353"/>
              <a:gd name="connsiteX6326" fmla="*/ 3549358 w 11423591"/>
              <a:gd name="connsiteY6326" fmla="*/ 11638128 h 13929353"/>
              <a:gd name="connsiteX6327" fmla="*/ 3562685 w 11423591"/>
              <a:gd name="connsiteY6327" fmla="*/ 11722193 h 13929353"/>
              <a:gd name="connsiteX6328" fmla="*/ 8085135 w 11423591"/>
              <a:gd name="connsiteY6328" fmla="*/ 1543973 h 13929353"/>
              <a:gd name="connsiteX6329" fmla="*/ 8051721 w 11423591"/>
              <a:gd name="connsiteY6329" fmla="*/ 1553971 h 13929353"/>
              <a:gd name="connsiteX6330" fmla="*/ 8085135 w 11423591"/>
              <a:gd name="connsiteY6330" fmla="*/ 1543973 h 13929353"/>
              <a:gd name="connsiteX6331" fmla="*/ 8002200 w 11423591"/>
              <a:gd name="connsiteY6331" fmla="*/ 1738922 h 13929353"/>
              <a:gd name="connsiteX6332" fmla="*/ 7968491 w 11423591"/>
              <a:gd name="connsiteY6332" fmla="*/ 1757752 h 13929353"/>
              <a:gd name="connsiteX6333" fmla="*/ 7936720 w 11423591"/>
              <a:gd name="connsiteY6333" fmla="*/ 1762077 h 13929353"/>
              <a:gd name="connsiteX6334" fmla="*/ 7929594 w 11423591"/>
              <a:gd name="connsiteY6334" fmla="*/ 1763047 h 13929353"/>
              <a:gd name="connsiteX6335" fmla="*/ 7936935 w 11423591"/>
              <a:gd name="connsiteY6335" fmla="*/ 1750281 h 13929353"/>
              <a:gd name="connsiteX6336" fmla="*/ 7939602 w 11423591"/>
              <a:gd name="connsiteY6336" fmla="*/ 1745646 h 13929353"/>
              <a:gd name="connsiteX6337" fmla="*/ 8002200 w 11423591"/>
              <a:gd name="connsiteY6337" fmla="*/ 1738922 h 13929353"/>
              <a:gd name="connsiteX6338" fmla="*/ 7834392 w 11423591"/>
              <a:gd name="connsiteY6338" fmla="*/ 2148365 h 13929353"/>
              <a:gd name="connsiteX6339" fmla="*/ 7836541 w 11423591"/>
              <a:gd name="connsiteY6339" fmla="*/ 2122108 h 13929353"/>
              <a:gd name="connsiteX6340" fmla="*/ 7833614 w 11423591"/>
              <a:gd name="connsiteY6340" fmla="*/ 2115390 h 13929353"/>
              <a:gd name="connsiteX6341" fmla="*/ 7827068 w 11423591"/>
              <a:gd name="connsiteY6341" fmla="*/ 2100359 h 13929353"/>
              <a:gd name="connsiteX6342" fmla="*/ 7774114 w 11423591"/>
              <a:gd name="connsiteY6342" fmla="*/ 2109349 h 13929353"/>
              <a:gd name="connsiteX6343" fmla="*/ 7798369 w 11423591"/>
              <a:gd name="connsiteY6343" fmla="*/ 2165312 h 13929353"/>
              <a:gd name="connsiteX6344" fmla="*/ 7806145 w 11423591"/>
              <a:gd name="connsiteY6344" fmla="*/ 2111118 h 13929353"/>
              <a:gd name="connsiteX6345" fmla="*/ 7816035 w 11423591"/>
              <a:gd name="connsiteY6345" fmla="*/ 2134479 h 13929353"/>
              <a:gd name="connsiteX6346" fmla="*/ 7822598 w 11423591"/>
              <a:gd name="connsiteY6346" fmla="*/ 2139444 h 13929353"/>
              <a:gd name="connsiteX6347" fmla="*/ 7764318 w 11423591"/>
              <a:gd name="connsiteY6347" fmla="*/ 2334607 h 13929353"/>
              <a:gd name="connsiteX6348" fmla="*/ 7756006 w 11423591"/>
              <a:gd name="connsiteY6348" fmla="*/ 2298554 h 13929353"/>
              <a:gd name="connsiteX6349" fmla="*/ 7764318 w 11423591"/>
              <a:gd name="connsiteY6349" fmla="*/ 2334607 h 13929353"/>
              <a:gd name="connsiteX6350" fmla="*/ 7853891 w 11423591"/>
              <a:gd name="connsiteY6350" fmla="*/ 2132215 h 13929353"/>
              <a:gd name="connsiteX6351" fmla="*/ 7852611 w 11423591"/>
              <a:gd name="connsiteY6351" fmla="*/ 2111705 h 13929353"/>
              <a:gd name="connsiteX6352" fmla="*/ 7842658 w 11423591"/>
              <a:gd name="connsiteY6352" fmla="*/ 2095646 h 13929353"/>
              <a:gd name="connsiteX6353" fmla="*/ 7841991 w 11423591"/>
              <a:gd name="connsiteY6353" fmla="*/ 2094570 h 13929353"/>
              <a:gd name="connsiteX6354" fmla="*/ 7842256 w 11423591"/>
              <a:gd name="connsiteY6354" fmla="*/ 2096523 h 13929353"/>
              <a:gd name="connsiteX6355" fmla="*/ 7844713 w 11423591"/>
              <a:gd name="connsiteY6355" fmla="*/ 2114645 h 13929353"/>
              <a:gd name="connsiteX6356" fmla="*/ 7853891 w 11423591"/>
              <a:gd name="connsiteY6356" fmla="*/ 2132215 h 13929353"/>
              <a:gd name="connsiteX6357" fmla="*/ 8044220 w 11423591"/>
              <a:gd name="connsiteY6357" fmla="*/ 1701454 h 13929353"/>
              <a:gd name="connsiteX6358" fmla="*/ 8039260 w 11423591"/>
              <a:gd name="connsiteY6358" fmla="*/ 1666400 h 13929353"/>
              <a:gd name="connsiteX6359" fmla="*/ 7982972 w 11423591"/>
              <a:gd name="connsiteY6359" fmla="*/ 1608666 h 13929353"/>
              <a:gd name="connsiteX6360" fmla="*/ 8009937 w 11423591"/>
              <a:gd name="connsiteY6360" fmla="*/ 1656480 h 13929353"/>
              <a:gd name="connsiteX6361" fmla="*/ 8031093 w 11423591"/>
              <a:gd name="connsiteY6361" fmla="*/ 1684233 h 13929353"/>
              <a:gd name="connsiteX6362" fmla="*/ 8121742 w 11423591"/>
              <a:gd name="connsiteY6362" fmla="*/ 1543957 h 13929353"/>
              <a:gd name="connsiteX6363" fmla="*/ 8096883 w 11423591"/>
              <a:gd name="connsiteY6363" fmla="*/ 1545354 h 13929353"/>
              <a:gd name="connsiteX6364" fmla="*/ 8121742 w 11423591"/>
              <a:gd name="connsiteY6364" fmla="*/ 1543957 h 13929353"/>
              <a:gd name="connsiteX6365" fmla="*/ 7854494 w 11423591"/>
              <a:gd name="connsiteY6365" fmla="*/ 2149151 h 13929353"/>
              <a:gd name="connsiteX6366" fmla="*/ 7810299 w 11423591"/>
              <a:gd name="connsiteY6366" fmla="*/ 2166297 h 13929353"/>
              <a:gd name="connsiteX6367" fmla="*/ 7854494 w 11423591"/>
              <a:gd name="connsiteY6367" fmla="*/ 2149151 h 13929353"/>
              <a:gd name="connsiteX6368" fmla="*/ 8113173 w 11423591"/>
              <a:gd name="connsiteY6368" fmla="*/ 1573028 h 13929353"/>
              <a:gd name="connsiteX6369" fmla="*/ 8082553 w 11423591"/>
              <a:gd name="connsiteY6369" fmla="*/ 1559498 h 13929353"/>
              <a:gd name="connsiteX6370" fmla="*/ 8113173 w 11423591"/>
              <a:gd name="connsiteY6370" fmla="*/ 1573028 h 13929353"/>
              <a:gd name="connsiteX6371" fmla="*/ 3654515 w 11423591"/>
              <a:gd name="connsiteY6371" fmla="*/ 11680301 h 13929353"/>
              <a:gd name="connsiteX6372" fmla="*/ 3640747 w 11423591"/>
              <a:gd name="connsiteY6372" fmla="*/ 11669450 h 13929353"/>
              <a:gd name="connsiteX6373" fmla="*/ 3511933 w 11423591"/>
              <a:gd name="connsiteY6373" fmla="*/ 11837056 h 13929353"/>
              <a:gd name="connsiteX6374" fmla="*/ 3591775 w 11423591"/>
              <a:gd name="connsiteY6374" fmla="*/ 11739336 h 13929353"/>
              <a:gd name="connsiteX6375" fmla="*/ 3654515 w 11423591"/>
              <a:gd name="connsiteY6375" fmla="*/ 11680301 h 13929353"/>
              <a:gd name="connsiteX6376" fmla="*/ 7782998 w 11423591"/>
              <a:gd name="connsiteY6376" fmla="*/ 2338575 h 13929353"/>
              <a:gd name="connsiteX6377" fmla="*/ 7751463 w 11423591"/>
              <a:gd name="connsiteY6377" fmla="*/ 2243213 h 13929353"/>
              <a:gd name="connsiteX6378" fmla="*/ 7782998 w 11423591"/>
              <a:gd name="connsiteY6378" fmla="*/ 2338575 h 13929353"/>
              <a:gd name="connsiteX6379" fmla="*/ 8126093 w 11423591"/>
              <a:gd name="connsiteY6379" fmla="*/ 1562069 h 13929353"/>
              <a:gd name="connsiteX6380" fmla="*/ 8092482 w 11423591"/>
              <a:gd name="connsiteY6380" fmla="*/ 1555314 h 13929353"/>
              <a:gd name="connsiteX6381" fmla="*/ 8126093 w 11423591"/>
              <a:gd name="connsiteY6381" fmla="*/ 1562069 h 13929353"/>
              <a:gd name="connsiteX6382" fmla="*/ 7879978 w 11423591"/>
              <a:gd name="connsiteY6382" fmla="*/ 2119451 h 13929353"/>
              <a:gd name="connsiteX6383" fmla="*/ 7866084 w 11423591"/>
              <a:gd name="connsiteY6383" fmla="*/ 2076639 h 13929353"/>
              <a:gd name="connsiteX6384" fmla="*/ 7870047 w 11423591"/>
              <a:gd name="connsiteY6384" fmla="*/ 2123636 h 13929353"/>
              <a:gd name="connsiteX6385" fmla="*/ 7879978 w 11423591"/>
              <a:gd name="connsiteY6385" fmla="*/ 2119451 h 13929353"/>
              <a:gd name="connsiteX6386" fmla="*/ 7967880 w 11423591"/>
              <a:gd name="connsiteY6386" fmla="*/ 1944858 h 13929353"/>
              <a:gd name="connsiteX6387" fmla="*/ 7875845 w 11423591"/>
              <a:gd name="connsiteY6387" fmla="*/ 1912718 h 13929353"/>
              <a:gd name="connsiteX6388" fmla="*/ 7740112 w 11423591"/>
              <a:gd name="connsiteY6388" fmla="*/ 1840431 h 13929353"/>
              <a:gd name="connsiteX6389" fmla="*/ 7698093 w 11423591"/>
              <a:gd name="connsiteY6389" fmla="*/ 1834180 h 13929353"/>
              <a:gd name="connsiteX6390" fmla="*/ 7694000 w 11423591"/>
              <a:gd name="connsiteY6390" fmla="*/ 1787376 h 13929353"/>
              <a:gd name="connsiteX6391" fmla="*/ 7679229 w 11423591"/>
              <a:gd name="connsiteY6391" fmla="*/ 1663388 h 13929353"/>
              <a:gd name="connsiteX6392" fmla="*/ 7714868 w 11423591"/>
              <a:gd name="connsiteY6392" fmla="*/ 1768179 h 13929353"/>
              <a:gd name="connsiteX6393" fmla="*/ 7756428 w 11423591"/>
              <a:gd name="connsiteY6393" fmla="*/ 1831537 h 13929353"/>
              <a:gd name="connsiteX6394" fmla="*/ 7870574 w 11423591"/>
              <a:gd name="connsiteY6394" fmla="*/ 1869657 h 13929353"/>
              <a:gd name="connsiteX6395" fmla="*/ 7960892 w 11423591"/>
              <a:gd name="connsiteY6395" fmla="*/ 1933719 h 13929353"/>
              <a:gd name="connsiteX6396" fmla="*/ 7967880 w 11423591"/>
              <a:gd name="connsiteY6396" fmla="*/ 1944858 h 13929353"/>
              <a:gd name="connsiteX6397" fmla="*/ 8133448 w 11423591"/>
              <a:gd name="connsiteY6397" fmla="*/ 1581986 h 13929353"/>
              <a:gd name="connsiteX6398" fmla="*/ 8122100 w 11423591"/>
              <a:gd name="connsiteY6398" fmla="*/ 1580781 h 13929353"/>
              <a:gd name="connsiteX6399" fmla="*/ 8123697 w 11423591"/>
              <a:gd name="connsiteY6399" fmla="*/ 1585773 h 13929353"/>
              <a:gd name="connsiteX6400" fmla="*/ 8133448 w 11423591"/>
              <a:gd name="connsiteY6400" fmla="*/ 1581986 h 13929353"/>
              <a:gd name="connsiteX6401" fmla="*/ 7904067 w 11423591"/>
              <a:gd name="connsiteY6401" fmla="*/ 2101518 h 13929353"/>
              <a:gd name="connsiteX6402" fmla="*/ 7886992 w 11423591"/>
              <a:gd name="connsiteY6402" fmla="*/ 2057300 h 13929353"/>
              <a:gd name="connsiteX6403" fmla="*/ 7880815 w 11423591"/>
              <a:gd name="connsiteY6403" fmla="*/ 2062667 h 13929353"/>
              <a:gd name="connsiteX6404" fmla="*/ 7904067 w 11423591"/>
              <a:gd name="connsiteY6404" fmla="*/ 2101518 h 13929353"/>
              <a:gd name="connsiteX6405" fmla="*/ 7917624 w 11423591"/>
              <a:gd name="connsiteY6405" fmla="*/ 2070834 h 13929353"/>
              <a:gd name="connsiteX6406" fmla="*/ 7905084 w 11423591"/>
              <a:gd name="connsiteY6406" fmla="*/ 2044338 h 13929353"/>
              <a:gd name="connsiteX6407" fmla="*/ 7917624 w 11423591"/>
              <a:gd name="connsiteY6407" fmla="*/ 2070834 h 13929353"/>
              <a:gd name="connsiteX6408" fmla="*/ 7809072 w 11423591"/>
              <a:gd name="connsiteY6408" fmla="*/ 2325810 h 13929353"/>
              <a:gd name="connsiteX6409" fmla="*/ 7771557 w 11423591"/>
              <a:gd name="connsiteY6409" fmla="*/ 2243996 h 13929353"/>
              <a:gd name="connsiteX6410" fmla="*/ 7798924 w 11423591"/>
              <a:gd name="connsiteY6410" fmla="*/ 2329421 h 13929353"/>
              <a:gd name="connsiteX6411" fmla="*/ 7809072 w 11423591"/>
              <a:gd name="connsiteY6411" fmla="*/ 2325810 h 13929353"/>
              <a:gd name="connsiteX6412" fmla="*/ 8051508 w 11423591"/>
              <a:gd name="connsiteY6412" fmla="*/ 1786118 h 13929353"/>
              <a:gd name="connsiteX6413" fmla="*/ 8041008 w 11423591"/>
              <a:gd name="connsiteY6413" fmla="*/ 1736709 h 13929353"/>
              <a:gd name="connsiteX6414" fmla="*/ 8051508 w 11423591"/>
              <a:gd name="connsiteY6414" fmla="*/ 1786118 h 13929353"/>
              <a:gd name="connsiteX6415" fmla="*/ 7999933 w 11423591"/>
              <a:gd name="connsiteY6415" fmla="*/ 1909115 h 13929353"/>
              <a:gd name="connsiteX6416" fmla="*/ 8019816 w 11423591"/>
              <a:gd name="connsiteY6416" fmla="*/ 1857844 h 13929353"/>
              <a:gd name="connsiteX6417" fmla="*/ 8024571 w 11423591"/>
              <a:gd name="connsiteY6417" fmla="*/ 1784761 h 13929353"/>
              <a:gd name="connsiteX6418" fmla="*/ 8010768 w 11423591"/>
              <a:gd name="connsiteY6418" fmla="*/ 1728609 h 13929353"/>
              <a:gd name="connsiteX6419" fmla="*/ 8006408 w 11423591"/>
              <a:gd name="connsiteY6419" fmla="*/ 1710882 h 13929353"/>
              <a:gd name="connsiteX6420" fmla="*/ 7939587 w 11423591"/>
              <a:gd name="connsiteY6420" fmla="*/ 1605690 h 13929353"/>
              <a:gd name="connsiteX6421" fmla="*/ 7615487 w 11423591"/>
              <a:gd name="connsiteY6421" fmla="*/ 1581558 h 13929353"/>
              <a:gd name="connsiteX6422" fmla="*/ 7474265 w 11423591"/>
              <a:gd name="connsiteY6422" fmla="*/ 1780636 h 13929353"/>
              <a:gd name="connsiteX6423" fmla="*/ 7541556 w 11423591"/>
              <a:gd name="connsiteY6423" fmla="*/ 2035171 h 13929353"/>
              <a:gd name="connsiteX6424" fmla="*/ 7636048 w 11423591"/>
              <a:gd name="connsiteY6424" fmla="*/ 2089305 h 13929353"/>
              <a:gd name="connsiteX6425" fmla="*/ 7824882 w 11423591"/>
              <a:gd name="connsiteY6425" fmla="*/ 2087010 h 13929353"/>
              <a:gd name="connsiteX6426" fmla="*/ 7855638 w 11423591"/>
              <a:gd name="connsiteY6426" fmla="*/ 2067304 h 13929353"/>
              <a:gd name="connsiteX6427" fmla="*/ 7862444 w 11423591"/>
              <a:gd name="connsiteY6427" fmla="*/ 2062945 h 13929353"/>
              <a:gd name="connsiteX6428" fmla="*/ 7903732 w 11423591"/>
              <a:gd name="connsiteY6428" fmla="*/ 2028023 h 13929353"/>
              <a:gd name="connsiteX6429" fmla="*/ 7932410 w 11423591"/>
              <a:gd name="connsiteY6429" fmla="*/ 1997184 h 13929353"/>
              <a:gd name="connsiteX6430" fmla="*/ 7972244 w 11423591"/>
              <a:gd name="connsiteY6430" fmla="*/ 1954347 h 13929353"/>
              <a:gd name="connsiteX6431" fmla="*/ 7999933 w 11423591"/>
              <a:gd name="connsiteY6431" fmla="*/ 1909115 h 13929353"/>
              <a:gd name="connsiteX6432" fmla="*/ 3617286 w 11423591"/>
              <a:gd name="connsiteY6432" fmla="*/ 11837843 h 13929353"/>
              <a:gd name="connsiteX6433" fmla="*/ 3610205 w 11423591"/>
              <a:gd name="connsiteY6433" fmla="*/ 11811833 h 13929353"/>
              <a:gd name="connsiteX6434" fmla="*/ 3593310 w 11423591"/>
              <a:gd name="connsiteY6434" fmla="*/ 11809135 h 13929353"/>
              <a:gd name="connsiteX6435" fmla="*/ 3606879 w 11423591"/>
              <a:gd name="connsiteY6435" fmla="*/ 11778426 h 13929353"/>
              <a:gd name="connsiteX6436" fmla="*/ 3622012 w 11423591"/>
              <a:gd name="connsiteY6436" fmla="*/ 11785112 h 13929353"/>
              <a:gd name="connsiteX6437" fmla="*/ 3600040 w 11423591"/>
              <a:gd name="connsiteY6437" fmla="*/ 11761579 h 13929353"/>
              <a:gd name="connsiteX6438" fmla="*/ 3566638 w 11423591"/>
              <a:gd name="connsiteY6438" fmla="*/ 11805931 h 13929353"/>
              <a:gd name="connsiteX6439" fmla="*/ 3617286 w 11423591"/>
              <a:gd name="connsiteY6439" fmla="*/ 11837843 h 13929353"/>
              <a:gd name="connsiteX6440" fmla="*/ 7823416 w 11423591"/>
              <a:gd name="connsiteY6440" fmla="*/ 2320243 h 13929353"/>
              <a:gd name="connsiteX6441" fmla="*/ 7816655 w 11423591"/>
              <a:gd name="connsiteY6441" fmla="*/ 2317256 h 13929353"/>
              <a:gd name="connsiteX6442" fmla="*/ 7813662 w 11423591"/>
              <a:gd name="connsiteY6442" fmla="*/ 2324029 h 13929353"/>
              <a:gd name="connsiteX6443" fmla="*/ 7820423 w 11423591"/>
              <a:gd name="connsiteY6443" fmla="*/ 2327016 h 13929353"/>
              <a:gd name="connsiteX6444" fmla="*/ 8162694 w 11423591"/>
              <a:gd name="connsiteY6444" fmla="*/ 1562051 h 13929353"/>
              <a:gd name="connsiteX6445" fmla="*/ 8163694 w 11423591"/>
              <a:gd name="connsiteY6445" fmla="*/ 1550112 h 13929353"/>
              <a:gd name="connsiteX6446" fmla="*/ 8123911 w 11423591"/>
              <a:gd name="connsiteY6446" fmla="*/ 1548725 h 13929353"/>
              <a:gd name="connsiteX6447" fmla="*/ 8162694 w 11423591"/>
              <a:gd name="connsiteY6447" fmla="*/ 1562051 h 13929353"/>
              <a:gd name="connsiteX6448" fmla="*/ 7942891 w 11423591"/>
              <a:gd name="connsiteY6448" fmla="*/ 2069615 h 13929353"/>
              <a:gd name="connsiteX6449" fmla="*/ 7931988 w 11423591"/>
              <a:gd name="connsiteY6449" fmla="*/ 2020028 h 13929353"/>
              <a:gd name="connsiteX6450" fmla="*/ 7942891 w 11423591"/>
              <a:gd name="connsiteY6450" fmla="*/ 2069615 h 13929353"/>
              <a:gd name="connsiteX6451" fmla="*/ 7838329 w 11423591"/>
              <a:gd name="connsiteY6451" fmla="*/ 2314451 h 13929353"/>
              <a:gd name="connsiteX6452" fmla="*/ 7816093 w 11423591"/>
              <a:gd name="connsiteY6452" fmla="*/ 2263674 h 13929353"/>
              <a:gd name="connsiteX6453" fmla="*/ 7838329 w 11423591"/>
              <a:gd name="connsiteY6453" fmla="*/ 2314451 h 13929353"/>
              <a:gd name="connsiteX6454" fmla="*/ 7845899 w 11423591"/>
              <a:gd name="connsiteY6454" fmla="*/ 2297319 h 13929353"/>
              <a:gd name="connsiteX6455" fmla="*/ 7838731 w 11423591"/>
              <a:gd name="connsiteY6455" fmla="*/ 2285581 h 13929353"/>
              <a:gd name="connsiteX6456" fmla="*/ 7845899 w 11423591"/>
              <a:gd name="connsiteY6456" fmla="*/ 2297319 h 13929353"/>
              <a:gd name="connsiteX6457" fmla="*/ 8152906 w 11423591"/>
              <a:gd name="connsiteY6457" fmla="*/ 1602488 h 13929353"/>
              <a:gd name="connsiteX6458" fmla="*/ 8140985 w 11423591"/>
              <a:gd name="connsiteY6458" fmla="*/ 1601507 h 13929353"/>
              <a:gd name="connsiteX6459" fmla="*/ 8142978 w 11423591"/>
              <a:gd name="connsiteY6459" fmla="*/ 1606673 h 13929353"/>
              <a:gd name="connsiteX6460" fmla="*/ 8152906 w 11423591"/>
              <a:gd name="connsiteY6460" fmla="*/ 1602488 h 13929353"/>
              <a:gd name="connsiteX6461" fmla="*/ 8165465 w 11423591"/>
              <a:gd name="connsiteY6461" fmla="*/ 1583752 h 13929353"/>
              <a:gd name="connsiteX6462" fmla="*/ 8148365 w 11423591"/>
              <a:gd name="connsiteY6462" fmla="*/ 1576196 h 13929353"/>
              <a:gd name="connsiteX6463" fmla="*/ 8165465 w 11423591"/>
              <a:gd name="connsiteY6463" fmla="*/ 1583752 h 13929353"/>
              <a:gd name="connsiteX6464" fmla="*/ 7954419 w 11423591"/>
              <a:gd name="connsiteY6464" fmla="*/ 2070422 h 13929353"/>
              <a:gd name="connsiteX6465" fmla="*/ 7926560 w 11423591"/>
              <a:gd name="connsiteY6465" fmla="*/ 2078593 h 13929353"/>
              <a:gd name="connsiteX6466" fmla="*/ 7872993 w 11423591"/>
              <a:gd name="connsiteY6466" fmla="*/ 2144941 h 13929353"/>
              <a:gd name="connsiteX6467" fmla="*/ 7954419 w 11423591"/>
              <a:gd name="connsiteY6467" fmla="*/ 2070422 h 13929353"/>
              <a:gd name="connsiteX6468" fmla="*/ 7961814 w 11423591"/>
              <a:gd name="connsiteY6468" fmla="*/ 2053686 h 13929353"/>
              <a:gd name="connsiteX6469" fmla="*/ 7950093 w 11423591"/>
              <a:gd name="connsiteY6469" fmla="*/ 2015644 h 13929353"/>
              <a:gd name="connsiteX6470" fmla="*/ 7961814 w 11423591"/>
              <a:gd name="connsiteY6470" fmla="*/ 2053686 h 13929353"/>
              <a:gd name="connsiteX6471" fmla="*/ 3634883 w 11423591"/>
              <a:gd name="connsiteY6471" fmla="*/ 11859441 h 13929353"/>
              <a:gd name="connsiteX6472" fmla="*/ 3629567 w 11423591"/>
              <a:gd name="connsiteY6472" fmla="*/ 11829445 h 13929353"/>
              <a:gd name="connsiteX6473" fmla="*/ 3634883 w 11423591"/>
              <a:gd name="connsiteY6473" fmla="*/ 11859441 h 13929353"/>
              <a:gd name="connsiteX6474" fmla="*/ 7978132 w 11423591"/>
              <a:gd name="connsiteY6474" fmla="*/ 2036129 h 13929353"/>
              <a:gd name="connsiteX6475" fmla="*/ 7970589 w 11423591"/>
              <a:gd name="connsiteY6475" fmla="*/ 1987550 h 13929353"/>
              <a:gd name="connsiteX6476" fmla="*/ 7978132 w 11423591"/>
              <a:gd name="connsiteY6476" fmla="*/ 2036129 h 13929353"/>
              <a:gd name="connsiteX6477" fmla="*/ 7996267 w 11423591"/>
              <a:gd name="connsiteY6477" fmla="*/ 1995086 h 13929353"/>
              <a:gd name="connsiteX6478" fmla="*/ 8002650 w 11423591"/>
              <a:gd name="connsiteY6478" fmla="*/ 1952659 h 13929353"/>
              <a:gd name="connsiteX6479" fmla="*/ 7979568 w 11423591"/>
              <a:gd name="connsiteY6479" fmla="*/ 1967228 h 13929353"/>
              <a:gd name="connsiteX6480" fmla="*/ 7996267 w 11423591"/>
              <a:gd name="connsiteY6480" fmla="*/ 1995086 h 13929353"/>
              <a:gd name="connsiteX6481" fmla="*/ 8029543 w 11423591"/>
              <a:gd name="connsiteY6481" fmla="*/ 1919772 h 13929353"/>
              <a:gd name="connsiteX6482" fmla="*/ 8014034 w 11423591"/>
              <a:gd name="connsiteY6482" fmla="*/ 1917206 h 13929353"/>
              <a:gd name="connsiteX6483" fmla="*/ 8029543 w 11423591"/>
              <a:gd name="connsiteY6483" fmla="*/ 1919772 h 13929353"/>
              <a:gd name="connsiteX6484" fmla="*/ 8074793 w 11423591"/>
              <a:gd name="connsiteY6484" fmla="*/ 1817362 h 13929353"/>
              <a:gd name="connsiteX6485" fmla="*/ 8066254 w 11423591"/>
              <a:gd name="connsiteY6485" fmla="*/ 1780726 h 13929353"/>
              <a:gd name="connsiteX6486" fmla="*/ 8074793 w 11423591"/>
              <a:gd name="connsiteY6486" fmla="*/ 1817362 h 13929353"/>
              <a:gd name="connsiteX6487" fmla="*/ 8020577 w 11423591"/>
              <a:gd name="connsiteY6487" fmla="*/ 1948674 h 13929353"/>
              <a:gd name="connsiteX6488" fmla="*/ 8009632 w 11423591"/>
              <a:gd name="connsiteY6488" fmla="*/ 1927168 h 13929353"/>
              <a:gd name="connsiteX6489" fmla="*/ 8020577 w 11423591"/>
              <a:gd name="connsiteY6489" fmla="*/ 1948674 h 13929353"/>
              <a:gd name="connsiteX6490" fmla="*/ 8073162 w 11423591"/>
              <a:gd name="connsiteY6490" fmla="*/ 1849029 h 13929353"/>
              <a:gd name="connsiteX6491" fmla="*/ 8066810 w 11423591"/>
              <a:gd name="connsiteY6491" fmla="*/ 1825742 h 13929353"/>
              <a:gd name="connsiteX6492" fmla="*/ 8073162 w 11423591"/>
              <a:gd name="connsiteY6492" fmla="*/ 1849029 h 13929353"/>
              <a:gd name="connsiteX6493" fmla="*/ 8006419 w 11423591"/>
              <a:gd name="connsiteY6493" fmla="*/ 2019456 h 13929353"/>
              <a:gd name="connsiteX6494" fmla="*/ 8001622 w 11423591"/>
              <a:gd name="connsiteY6494" fmla="*/ 2001262 h 13929353"/>
              <a:gd name="connsiteX6495" fmla="*/ 7989473 w 11423591"/>
              <a:gd name="connsiteY6495" fmla="*/ 2028757 h 13929353"/>
              <a:gd name="connsiteX6496" fmla="*/ 8006419 w 11423591"/>
              <a:gd name="connsiteY6496" fmla="*/ 2019456 h 13929353"/>
              <a:gd name="connsiteX6497" fmla="*/ 7864955 w 11423591"/>
              <a:gd name="connsiteY6497" fmla="*/ 2346692 h 13929353"/>
              <a:gd name="connsiteX6498" fmla="*/ 7858421 w 11423591"/>
              <a:gd name="connsiteY6498" fmla="*/ 2315234 h 13929353"/>
              <a:gd name="connsiteX6499" fmla="*/ 7864955 w 11423591"/>
              <a:gd name="connsiteY6499" fmla="*/ 2346692 h 13929353"/>
              <a:gd name="connsiteX6500" fmla="*/ 8021133 w 11423591"/>
              <a:gd name="connsiteY6500" fmla="*/ 1993689 h 13929353"/>
              <a:gd name="connsiteX6501" fmla="*/ 8018949 w 11423591"/>
              <a:gd name="connsiteY6501" fmla="*/ 1980341 h 13929353"/>
              <a:gd name="connsiteX6502" fmla="*/ 8021133 w 11423591"/>
              <a:gd name="connsiteY6502" fmla="*/ 1993689 h 13929353"/>
              <a:gd name="connsiteX6503" fmla="*/ 8056565 w 11423591"/>
              <a:gd name="connsiteY6503" fmla="*/ 1923317 h 13929353"/>
              <a:gd name="connsiteX6504" fmla="*/ 8061205 w 11423591"/>
              <a:gd name="connsiteY6504" fmla="*/ 1884705 h 13929353"/>
              <a:gd name="connsiteX6505" fmla="*/ 8049644 w 11423591"/>
              <a:gd name="connsiteY6505" fmla="*/ 1920557 h 13929353"/>
              <a:gd name="connsiteX6506" fmla="*/ 8036863 w 11423591"/>
              <a:gd name="connsiteY6506" fmla="*/ 1967776 h 13929353"/>
              <a:gd name="connsiteX6507" fmla="*/ 8056565 w 11423591"/>
              <a:gd name="connsiteY6507" fmla="*/ 1923317 h 13929353"/>
              <a:gd name="connsiteX6508" fmla="*/ 3661568 w 11423591"/>
              <a:gd name="connsiteY6508" fmla="*/ 11871232 h 13929353"/>
              <a:gd name="connsiteX6509" fmla="*/ 3649779 w 11423591"/>
              <a:gd name="connsiteY6509" fmla="*/ 11856967 h 13929353"/>
              <a:gd name="connsiteX6510" fmla="*/ 3661568 w 11423591"/>
              <a:gd name="connsiteY6510" fmla="*/ 11871232 h 13929353"/>
              <a:gd name="connsiteX6511" fmla="*/ 8196854 w 11423591"/>
              <a:gd name="connsiteY6511" fmla="*/ 1613811 h 13929353"/>
              <a:gd name="connsiteX6512" fmla="*/ 8181563 w 11423591"/>
              <a:gd name="connsiteY6512" fmla="*/ 1603245 h 13929353"/>
              <a:gd name="connsiteX6513" fmla="*/ 8196854 w 11423591"/>
              <a:gd name="connsiteY6513" fmla="*/ 1613811 h 13929353"/>
              <a:gd name="connsiteX6514" fmla="*/ 8215570 w 11423591"/>
              <a:gd name="connsiteY6514" fmla="*/ 1581128 h 13929353"/>
              <a:gd name="connsiteX6515" fmla="*/ 8174619 w 11423591"/>
              <a:gd name="connsiteY6515" fmla="*/ 1563034 h 13929353"/>
              <a:gd name="connsiteX6516" fmla="*/ 8215570 w 11423591"/>
              <a:gd name="connsiteY6516" fmla="*/ 1581128 h 13929353"/>
              <a:gd name="connsiteX6517" fmla="*/ 7885442 w 11423591"/>
              <a:gd name="connsiteY6517" fmla="*/ 2347649 h 13929353"/>
              <a:gd name="connsiteX6518" fmla="*/ 7852905 w 11423591"/>
              <a:gd name="connsiteY6518" fmla="*/ 2226605 h 13929353"/>
              <a:gd name="connsiteX6519" fmla="*/ 7867388 w 11423591"/>
              <a:gd name="connsiteY6519" fmla="*/ 2286338 h 13929353"/>
              <a:gd name="connsiteX6520" fmla="*/ 7885442 w 11423591"/>
              <a:gd name="connsiteY6520" fmla="*/ 2347649 h 13929353"/>
              <a:gd name="connsiteX6521" fmla="*/ 7900757 w 11423591"/>
              <a:gd name="connsiteY6521" fmla="*/ 2312987 h 13929353"/>
              <a:gd name="connsiteX6522" fmla="*/ 7881130 w 11423591"/>
              <a:gd name="connsiteY6522" fmla="*/ 2263838 h 13929353"/>
              <a:gd name="connsiteX6523" fmla="*/ 7900757 w 11423591"/>
              <a:gd name="connsiteY6523" fmla="*/ 2312987 h 13929353"/>
              <a:gd name="connsiteX6524" fmla="*/ 8227128 w 11423591"/>
              <a:gd name="connsiteY6524" fmla="*/ 1574330 h 13929353"/>
              <a:gd name="connsiteX6525" fmla="*/ 8163504 w 11423591"/>
              <a:gd name="connsiteY6525" fmla="*/ 1541932 h 13929353"/>
              <a:gd name="connsiteX6526" fmla="*/ 8227128 w 11423591"/>
              <a:gd name="connsiteY6526" fmla="*/ 1574330 h 13929353"/>
              <a:gd name="connsiteX6527" fmla="*/ 8209961 w 11423591"/>
              <a:gd name="connsiteY6527" fmla="*/ 1640079 h 13929353"/>
              <a:gd name="connsiteX6528" fmla="*/ 8161661 w 11423591"/>
              <a:gd name="connsiteY6528" fmla="*/ 1610642 h 13929353"/>
              <a:gd name="connsiteX6529" fmla="*/ 8209961 w 11423591"/>
              <a:gd name="connsiteY6529" fmla="*/ 1640079 h 13929353"/>
              <a:gd name="connsiteX6530" fmla="*/ 7913882 w 11423591"/>
              <a:gd name="connsiteY6530" fmla="*/ 2318786 h 13929353"/>
              <a:gd name="connsiteX6531" fmla="*/ 7888922 w 11423591"/>
              <a:gd name="connsiteY6531" fmla="*/ 2218233 h 13929353"/>
              <a:gd name="connsiteX6532" fmla="*/ 7896630 w 11423591"/>
              <a:gd name="connsiteY6532" fmla="*/ 2266401 h 13929353"/>
              <a:gd name="connsiteX6533" fmla="*/ 7913882 w 11423591"/>
              <a:gd name="connsiteY6533" fmla="*/ 2318786 h 13929353"/>
              <a:gd name="connsiteX6534" fmla="*/ 3685545 w 11423591"/>
              <a:gd name="connsiteY6534" fmla="*/ 11899941 h 13929353"/>
              <a:gd name="connsiteX6535" fmla="*/ 3667568 w 11423591"/>
              <a:gd name="connsiteY6535" fmla="*/ 11837178 h 13929353"/>
              <a:gd name="connsiteX6536" fmla="*/ 3685545 w 11423591"/>
              <a:gd name="connsiteY6536" fmla="*/ 11899941 h 13929353"/>
              <a:gd name="connsiteX6537" fmla="*/ 8161330 w 11423591"/>
              <a:gd name="connsiteY6537" fmla="*/ 1778116 h 13929353"/>
              <a:gd name="connsiteX6538" fmla="*/ 8159967 w 11423591"/>
              <a:gd name="connsiteY6538" fmla="*/ 1753228 h 13929353"/>
              <a:gd name="connsiteX6539" fmla="*/ 8161330 w 11423591"/>
              <a:gd name="connsiteY6539" fmla="*/ 1778116 h 13929353"/>
              <a:gd name="connsiteX6540" fmla="*/ 8223294 w 11423591"/>
              <a:gd name="connsiteY6540" fmla="*/ 1637874 h 13929353"/>
              <a:gd name="connsiteX6541" fmla="*/ 8206191 w 11423591"/>
              <a:gd name="connsiteY6541" fmla="*/ 1630318 h 13929353"/>
              <a:gd name="connsiteX6542" fmla="*/ 8223294 w 11423591"/>
              <a:gd name="connsiteY6542" fmla="*/ 1637874 h 13929353"/>
              <a:gd name="connsiteX6543" fmla="*/ 8226287 w 11423591"/>
              <a:gd name="connsiteY6543" fmla="*/ 1631102 h 13929353"/>
              <a:gd name="connsiteX6544" fmla="*/ 8212367 w 11423591"/>
              <a:gd name="connsiteY6544" fmla="*/ 1624951 h 13929353"/>
              <a:gd name="connsiteX6545" fmla="*/ 7989952 w 11423591"/>
              <a:gd name="connsiteY6545" fmla="*/ 2192873 h 13929353"/>
              <a:gd name="connsiteX6546" fmla="*/ 7993755 w 11423591"/>
              <a:gd name="connsiteY6546" fmla="*/ 2165981 h 13929353"/>
              <a:gd name="connsiteX6547" fmla="*/ 7989952 w 11423591"/>
              <a:gd name="connsiteY6547" fmla="*/ 2192873 h 13929353"/>
              <a:gd name="connsiteX6548" fmla="*/ 7904282 w 11423591"/>
              <a:gd name="connsiteY6548" fmla="*/ 2396449 h 13929353"/>
              <a:gd name="connsiteX6549" fmla="*/ 7896160 w 11423591"/>
              <a:gd name="connsiteY6549" fmla="*/ 2368575 h 13929353"/>
              <a:gd name="connsiteX6550" fmla="*/ 7904282 w 11423591"/>
              <a:gd name="connsiteY6550" fmla="*/ 2396449 h 13929353"/>
              <a:gd name="connsiteX6551" fmla="*/ 7942130 w 11423591"/>
              <a:gd name="connsiteY6551" fmla="*/ 2310791 h 13929353"/>
              <a:gd name="connsiteX6552" fmla="*/ 7908999 w 11423591"/>
              <a:gd name="connsiteY6552" fmla="*/ 2210438 h 13929353"/>
              <a:gd name="connsiteX6553" fmla="*/ 7912366 w 11423591"/>
              <a:gd name="connsiteY6553" fmla="*/ 2249068 h 13929353"/>
              <a:gd name="connsiteX6554" fmla="*/ 7942130 w 11423591"/>
              <a:gd name="connsiteY6554" fmla="*/ 2310791 h 13929353"/>
              <a:gd name="connsiteX6555" fmla="*/ 7954100 w 11423591"/>
              <a:gd name="connsiteY6555" fmla="*/ 2283699 h 13929353"/>
              <a:gd name="connsiteX6556" fmla="*/ 7935075 w 11423591"/>
              <a:gd name="connsiteY6556" fmla="*/ 2197673 h 13929353"/>
              <a:gd name="connsiteX6557" fmla="*/ 7940768 w 11423591"/>
              <a:gd name="connsiteY6557" fmla="*/ 2285903 h 13929353"/>
              <a:gd name="connsiteX6558" fmla="*/ 7954100 w 11423591"/>
              <a:gd name="connsiteY6558" fmla="*/ 2283699 h 13929353"/>
              <a:gd name="connsiteX6559" fmla="*/ 3728915 w 11423591"/>
              <a:gd name="connsiteY6559" fmla="*/ 11864284 h 13929353"/>
              <a:gd name="connsiteX6560" fmla="*/ 3716666 w 11423591"/>
              <a:gd name="connsiteY6560" fmla="*/ 11840281 h 13929353"/>
              <a:gd name="connsiteX6561" fmla="*/ 3728915 w 11423591"/>
              <a:gd name="connsiteY6561" fmla="*/ 11864284 h 13929353"/>
              <a:gd name="connsiteX6562" fmla="*/ 7944207 w 11423591"/>
              <a:gd name="connsiteY6562" fmla="*/ 2331233 h 13929353"/>
              <a:gd name="connsiteX6563" fmla="*/ 7945722 w 11423591"/>
              <a:gd name="connsiteY6563" fmla="*/ 2320949 h 13929353"/>
              <a:gd name="connsiteX6564" fmla="*/ 7921861 w 11423591"/>
              <a:gd name="connsiteY6564" fmla="*/ 2310407 h 13929353"/>
              <a:gd name="connsiteX6565" fmla="*/ 7938152 w 11423591"/>
              <a:gd name="connsiteY6565" fmla="*/ 2338081 h 13929353"/>
              <a:gd name="connsiteX6566" fmla="*/ 7944207 w 11423591"/>
              <a:gd name="connsiteY6566" fmla="*/ 2331233 h 13929353"/>
              <a:gd name="connsiteX6567" fmla="*/ 7979968 w 11423591"/>
              <a:gd name="connsiteY6567" fmla="*/ 2252985 h 13929353"/>
              <a:gd name="connsiteX6568" fmla="*/ 7975225 w 11423591"/>
              <a:gd name="connsiteY6568" fmla="*/ 2235889 h 13929353"/>
              <a:gd name="connsiteX6569" fmla="*/ 7964662 w 11423591"/>
              <a:gd name="connsiteY6569" fmla="*/ 2259794 h 13929353"/>
              <a:gd name="connsiteX6570" fmla="*/ 7979968 w 11423591"/>
              <a:gd name="connsiteY6570" fmla="*/ 2252985 h 13929353"/>
              <a:gd name="connsiteX6571" fmla="*/ 8227436 w 11423591"/>
              <a:gd name="connsiteY6571" fmla="*/ 1693038 h 13929353"/>
              <a:gd name="connsiteX6572" fmla="*/ 8206160 w 11423591"/>
              <a:gd name="connsiteY6572" fmla="*/ 1666971 h 13929353"/>
              <a:gd name="connsiteX6573" fmla="*/ 8203800 w 11423591"/>
              <a:gd name="connsiteY6573" fmla="*/ 1654023 h 13929353"/>
              <a:gd name="connsiteX6574" fmla="*/ 8151697 w 11423591"/>
              <a:gd name="connsiteY6574" fmla="*/ 1651478 h 13929353"/>
              <a:gd name="connsiteX6575" fmla="*/ 8122663 w 11423591"/>
              <a:gd name="connsiteY6575" fmla="*/ 1634364 h 13929353"/>
              <a:gd name="connsiteX6576" fmla="*/ 8227436 w 11423591"/>
              <a:gd name="connsiteY6576" fmla="*/ 1693038 h 13929353"/>
              <a:gd name="connsiteX6577" fmla="*/ 8245568 w 11423591"/>
              <a:gd name="connsiteY6577" fmla="*/ 1652002 h 13929353"/>
              <a:gd name="connsiteX6578" fmla="*/ 8228059 w 11423591"/>
              <a:gd name="connsiteY6578" fmla="*/ 1635694 h 13929353"/>
              <a:gd name="connsiteX6579" fmla="*/ 8245568 w 11423591"/>
              <a:gd name="connsiteY6579" fmla="*/ 1652002 h 13929353"/>
              <a:gd name="connsiteX6580" fmla="*/ 8253138 w 11423591"/>
              <a:gd name="connsiteY6580" fmla="*/ 1634870 h 13929353"/>
              <a:gd name="connsiteX6581" fmla="*/ 8243796 w 11423591"/>
              <a:gd name="connsiteY6581" fmla="*/ 1618362 h 13929353"/>
              <a:gd name="connsiteX6582" fmla="*/ 8253138 w 11423591"/>
              <a:gd name="connsiteY6582" fmla="*/ 1634870 h 13929353"/>
              <a:gd name="connsiteX6583" fmla="*/ 8087569 w 11423591"/>
              <a:gd name="connsiteY6583" fmla="*/ 2018757 h 13929353"/>
              <a:gd name="connsiteX6584" fmla="*/ 8037462 w 11423591"/>
              <a:gd name="connsiteY6584" fmla="*/ 1984711 h 13929353"/>
              <a:gd name="connsiteX6585" fmla="*/ 8082991 w 11423591"/>
              <a:gd name="connsiteY6585" fmla="*/ 2029118 h 13929353"/>
              <a:gd name="connsiteX6586" fmla="*/ 7969791 w 11423591"/>
              <a:gd name="connsiteY6586" fmla="*/ 2294441 h 13929353"/>
              <a:gd name="connsiteX6587" fmla="*/ 7964438 w 11423591"/>
              <a:gd name="connsiteY6587" fmla="*/ 2288267 h 13929353"/>
              <a:gd name="connsiteX6588" fmla="*/ 7966622 w 11423591"/>
              <a:gd name="connsiteY6588" fmla="*/ 2301613 h 13929353"/>
              <a:gd name="connsiteX6589" fmla="*/ 8196537 w 11423591"/>
              <a:gd name="connsiteY6589" fmla="*/ 1789863 h 13929353"/>
              <a:gd name="connsiteX6590" fmla="*/ 8173488 w 11423591"/>
              <a:gd name="connsiteY6590" fmla="*/ 1759202 h 13929353"/>
              <a:gd name="connsiteX6591" fmla="*/ 8196537 w 11423591"/>
              <a:gd name="connsiteY6591" fmla="*/ 1789863 h 13929353"/>
              <a:gd name="connsiteX6592" fmla="*/ 8238270 w 11423591"/>
              <a:gd name="connsiteY6592" fmla="*/ 1710876 h 13929353"/>
              <a:gd name="connsiteX6593" fmla="*/ 8218871 w 11423591"/>
              <a:gd name="connsiteY6593" fmla="*/ 1693063 h 13929353"/>
              <a:gd name="connsiteX6594" fmla="*/ 8233388 w 11423591"/>
              <a:gd name="connsiteY6594" fmla="*/ 1716144 h 13929353"/>
              <a:gd name="connsiteX6595" fmla="*/ 8238270 w 11423591"/>
              <a:gd name="connsiteY6595" fmla="*/ 1710876 h 13929353"/>
              <a:gd name="connsiteX6596" fmla="*/ 8260449 w 11423591"/>
              <a:gd name="connsiteY6596" fmla="*/ 1682863 h 13929353"/>
              <a:gd name="connsiteX6597" fmla="*/ 8245757 w 11423591"/>
              <a:gd name="connsiteY6597" fmla="*/ 1660180 h 13929353"/>
              <a:gd name="connsiteX6598" fmla="*/ 8260449 w 11423591"/>
              <a:gd name="connsiteY6598" fmla="*/ 1682863 h 13929353"/>
              <a:gd name="connsiteX6599" fmla="*/ 3757825 w 11423591"/>
              <a:gd name="connsiteY6599" fmla="*/ 11881825 h 13929353"/>
              <a:gd name="connsiteX6600" fmla="*/ 3753617 w 11423591"/>
              <a:gd name="connsiteY6600" fmla="*/ 11879530 h 13929353"/>
              <a:gd name="connsiteX6601" fmla="*/ 3746171 w 11423591"/>
              <a:gd name="connsiteY6601" fmla="*/ 11875469 h 13929353"/>
              <a:gd name="connsiteX6602" fmla="*/ 3747467 w 11423591"/>
              <a:gd name="connsiteY6602" fmla="*/ 11876176 h 13929353"/>
              <a:gd name="connsiteX6603" fmla="*/ 3753617 w 11423591"/>
              <a:gd name="connsiteY6603" fmla="*/ 11879530 h 13929353"/>
              <a:gd name="connsiteX6604" fmla="*/ 3753941 w 11423591"/>
              <a:gd name="connsiteY6604" fmla="*/ 11879707 h 13929353"/>
              <a:gd name="connsiteX6605" fmla="*/ 3757825 w 11423591"/>
              <a:gd name="connsiteY6605" fmla="*/ 11881825 h 13929353"/>
              <a:gd name="connsiteX6606" fmla="*/ 8227765 w 11423591"/>
              <a:gd name="connsiteY6606" fmla="*/ 1766517 h 13929353"/>
              <a:gd name="connsiteX6607" fmla="*/ 8208896 w 11423591"/>
              <a:gd name="connsiteY6607" fmla="*/ 1725323 h 13929353"/>
              <a:gd name="connsiteX6608" fmla="*/ 8215466 w 11423591"/>
              <a:gd name="connsiteY6608" fmla="*/ 1720130 h 13929353"/>
              <a:gd name="connsiteX6609" fmla="*/ 8234160 w 11423591"/>
              <a:gd name="connsiteY6609" fmla="*/ 1732676 h 13929353"/>
              <a:gd name="connsiteX6610" fmla="*/ 8190245 w 11423591"/>
              <a:gd name="connsiteY6610" fmla="*/ 1684701 h 13929353"/>
              <a:gd name="connsiteX6611" fmla="*/ 8209717 w 11423591"/>
              <a:gd name="connsiteY6611" fmla="*/ 1713781 h 13929353"/>
              <a:gd name="connsiteX6612" fmla="*/ 8182676 w 11423591"/>
              <a:gd name="connsiteY6612" fmla="*/ 1701833 h 13929353"/>
              <a:gd name="connsiteX6613" fmla="*/ 8205316 w 11423591"/>
              <a:gd name="connsiteY6613" fmla="*/ 1723741 h 13929353"/>
              <a:gd name="connsiteX6614" fmla="*/ 8183451 w 11423591"/>
              <a:gd name="connsiteY6614" fmla="*/ 1718366 h 13929353"/>
              <a:gd name="connsiteX6615" fmla="*/ 8227765 w 11423591"/>
              <a:gd name="connsiteY6615" fmla="*/ 1766517 h 13929353"/>
              <a:gd name="connsiteX6616" fmla="*/ 8225371 w 11423591"/>
              <a:gd name="connsiteY6616" fmla="*/ 1790222 h 13929353"/>
              <a:gd name="connsiteX6617" fmla="*/ 8149839 w 11423591"/>
              <a:gd name="connsiteY6617" fmla="*/ 1711610 h 13929353"/>
              <a:gd name="connsiteX6618" fmla="*/ 8202511 w 11423591"/>
              <a:gd name="connsiteY6618" fmla="*/ 1767740 h 13929353"/>
              <a:gd name="connsiteX6619" fmla="*/ 8218800 w 11423591"/>
              <a:gd name="connsiteY6619" fmla="*/ 1795413 h 13929353"/>
              <a:gd name="connsiteX6620" fmla="*/ 8225371 w 11423591"/>
              <a:gd name="connsiteY6620" fmla="*/ 1790222 h 13929353"/>
              <a:gd name="connsiteX6621" fmla="*/ 8214998 w 11423591"/>
              <a:gd name="connsiteY6621" fmla="*/ 1822305 h 13929353"/>
              <a:gd name="connsiteX6622" fmla="*/ 8199294 w 11423591"/>
              <a:gd name="connsiteY6622" fmla="*/ 1802986 h 13929353"/>
              <a:gd name="connsiteX6623" fmla="*/ 8214998 w 11423591"/>
              <a:gd name="connsiteY6623" fmla="*/ 1822305 h 13929353"/>
              <a:gd name="connsiteX6624" fmla="*/ 8262757 w 11423591"/>
              <a:gd name="connsiteY6624" fmla="*/ 1716346 h 13929353"/>
              <a:gd name="connsiteX6625" fmla="*/ 8261635 w 11423591"/>
              <a:gd name="connsiteY6625" fmla="*/ 1708149 h 13929353"/>
              <a:gd name="connsiteX6626" fmla="*/ 8259640 w 11423591"/>
              <a:gd name="connsiteY6626" fmla="*/ 1702982 h 13929353"/>
              <a:gd name="connsiteX6627" fmla="*/ 8262757 w 11423591"/>
              <a:gd name="connsiteY6627" fmla="*/ 1716346 h 13929353"/>
              <a:gd name="connsiteX6628" fmla="*/ 8125968 w 11423591"/>
              <a:gd name="connsiteY6628" fmla="*/ 2052393 h 13929353"/>
              <a:gd name="connsiteX6629" fmla="*/ 8108638 w 11423591"/>
              <a:gd name="connsiteY6629" fmla="*/ 2073313 h 13929353"/>
              <a:gd name="connsiteX6630" fmla="*/ 8125968 w 11423591"/>
              <a:gd name="connsiteY6630" fmla="*/ 2052393 h 13929353"/>
              <a:gd name="connsiteX6631" fmla="*/ 3760903 w 11423591"/>
              <a:gd name="connsiteY6631" fmla="*/ 11947061 h 13929353"/>
              <a:gd name="connsiteX6632" fmla="*/ 3738703 w 11423591"/>
              <a:gd name="connsiteY6632" fmla="*/ 11873376 h 13929353"/>
              <a:gd name="connsiteX6633" fmla="*/ 3729992 w 11423591"/>
              <a:gd name="connsiteY6633" fmla="*/ 11924346 h 13929353"/>
              <a:gd name="connsiteX6634" fmla="*/ 3637091 w 11423591"/>
              <a:gd name="connsiteY6634" fmla="*/ 11782240 h 13929353"/>
              <a:gd name="connsiteX6635" fmla="*/ 3661824 w 11423591"/>
              <a:gd name="connsiteY6635" fmla="*/ 11839408 h 13929353"/>
              <a:gd name="connsiteX6636" fmla="*/ 3672045 w 11423591"/>
              <a:gd name="connsiteY6636" fmla="*/ 11816275 h 13929353"/>
              <a:gd name="connsiteX6637" fmla="*/ 3701140 w 11423591"/>
              <a:gd name="connsiteY6637" fmla="*/ 11916366 h 13929353"/>
              <a:gd name="connsiteX6638" fmla="*/ 3760903 w 11423591"/>
              <a:gd name="connsiteY6638" fmla="*/ 11947061 h 13929353"/>
              <a:gd name="connsiteX6639" fmla="*/ 8233505 w 11423591"/>
              <a:gd name="connsiteY6639" fmla="*/ 1826673 h 13929353"/>
              <a:gd name="connsiteX6640" fmla="*/ 8249853 w 11423591"/>
              <a:gd name="connsiteY6640" fmla="*/ 1743419 h 13929353"/>
              <a:gd name="connsiteX6641" fmla="*/ 8233505 w 11423591"/>
              <a:gd name="connsiteY6641" fmla="*/ 1826673 h 13929353"/>
              <a:gd name="connsiteX6642" fmla="*/ 8137043 w 11423591"/>
              <a:gd name="connsiteY6642" fmla="*/ 2056476 h 13929353"/>
              <a:gd name="connsiteX6643" fmla="*/ 8111413 w 11423591"/>
              <a:gd name="connsiteY6643" fmla="*/ 2095019 h 13929353"/>
              <a:gd name="connsiteX6644" fmla="*/ 8086923 w 11423591"/>
              <a:gd name="connsiteY6644" fmla="*/ 2112775 h 13929353"/>
              <a:gd name="connsiteX6645" fmla="*/ 8055701 w 11423591"/>
              <a:gd name="connsiteY6645" fmla="*/ 2090883 h 13929353"/>
              <a:gd name="connsiteX6646" fmla="*/ 8079001 w 11423591"/>
              <a:gd name="connsiteY6646" fmla="*/ 2047835 h 13929353"/>
              <a:gd name="connsiteX6647" fmla="*/ 8025490 w 11423591"/>
              <a:gd name="connsiteY6647" fmla="*/ 2011808 h 13929353"/>
              <a:gd name="connsiteX6648" fmla="*/ 7889702 w 11423591"/>
              <a:gd name="connsiteY6648" fmla="*/ 2152324 h 13929353"/>
              <a:gd name="connsiteX6649" fmla="*/ 7574321 w 11423591"/>
              <a:gd name="connsiteY6649" fmla="*/ 2164431 h 13929353"/>
              <a:gd name="connsiteX6650" fmla="*/ 7401138 w 11423591"/>
              <a:gd name="connsiteY6650" fmla="*/ 1936454 h 13929353"/>
              <a:gd name="connsiteX6651" fmla="*/ 7289908 w 11423591"/>
              <a:gd name="connsiteY6651" fmla="*/ 1940652 h 13929353"/>
              <a:gd name="connsiteX6652" fmla="*/ 7290127 w 11423591"/>
              <a:gd name="connsiteY6652" fmla="*/ 1912172 h 13929353"/>
              <a:gd name="connsiteX6653" fmla="*/ 7389414 w 11423591"/>
              <a:gd name="connsiteY6653" fmla="*/ 1898411 h 13929353"/>
              <a:gd name="connsiteX6654" fmla="*/ 7411216 w 11423591"/>
              <a:gd name="connsiteY6654" fmla="*/ 1719915 h 13929353"/>
              <a:gd name="connsiteX6655" fmla="*/ 7593051 w 11423591"/>
              <a:gd name="connsiteY6655" fmla="*/ 1502108 h 13929353"/>
              <a:gd name="connsiteX6656" fmla="*/ 7547156 w 11423591"/>
              <a:gd name="connsiteY6656" fmla="*/ 1367047 h 13929353"/>
              <a:gd name="connsiteX6657" fmla="*/ 7627474 w 11423591"/>
              <a:gd name="connsiteY6657" fmla="*/ 1480168 h 13929353"/>
              <a:gd name="connsiteX6658" fmla="*/ 7747084 w 11423591"/>
              <a:gd name="connsiteY6658" fmla="*/ 1467766 h 13929353"/>
              <a:gd name="connsiteX6659" fmla="*/ 7944445 w 11423591"/>
              <a:gd name="connsiteY6659" fmla="*/ 1538776 h 13929353"/>
              <a:gd name="connsiteX6660" fmla="*/ 7999523 w 11423591"/>
              <a:gd name="connsiteY6660" fmla="*/ 1571208 h 13929353"/>
              <a:gd name="connsiteX6661" fmla="*/ 8096097 w 11423591"/>
              <a:gd name="connsiteY6661" fmla="*/ 1769146 h 13929353"/>
              <a:gd name="connsiteX6662" fmla="*/ 8074319 w 11423591"/>
              <a:gd name="connsiteY6662" fmla="*/ 1910980 h 13929353"/>
              <a:gd name="connsiteX6663" fmla="*/ 8047205 w 11423591"/>
              <a:gd name="connsiteY6663" fmla="*/ 1972346 h 13929353"/>
              <a:gd name="connsiteX6664" fmla="*/ 8087380 w 11423591"/>
              <a:gd name="connsiteY6664" fmla="*/ 2010577 h 13929353"/>
              <a:gd name="connsiteX6665" fmla="*/ 8111690 w 11423591"/>
              <a:gd name="connsiteY6665" fmla="*/ 1964165 h 13929353"/>
              <a:gd name="connsiteX6666" fmla="*/ 8137043 w 11423591"/>
              <a:gd name="connsiteY6666" fmla="*/ 2056476 h 13929353"/>
              <a:gd name="connsiteX6667" fmla="*/ 3784703 w 11423591"/>
              <a:gd name="connsiteY6667" fmla="*/ 11976168 h 13929353"/>
              <a:gd name="connsiteX6668" fmla="*/ 3762680 w 11423591"/>
              <a:gd name="connsiteY6668" fmla="*/ 11902085 h 13929353"/>
              <a:gd name="connsiteX6669" fmla="*/ 3784703 w 11423591"/>
              <a:gd name="connsiteY6669" fmla="*/ 11976168 h 13929353"/>
              <a:gd name="connsiteX6670" fmla="*/ 8341811 w 11423591"/>
              <a:gd name="connsiteY6670" fmla="*/ 1674050 h 13929353"/>
              <a:gd name="connsiteX6671" fmla="*/ 8327886 w 11423591"/>
              <a:gd name="connsiteY6671" fmla="*/ 1659326 h 13929353"/>
              <a:gd name="connsiteX6672" fmla="*/ 8341811 w 11423591"/>
              <a:gd name="connsiteY6672" fmla="*/ 1674050 h 13929353"/>
              <a:gd name="connsiteX6673" fmla="*/ 8283427 w 11423591"/>
              <a:gd name="connsiteY6673" fmla="*/ 1815874 h 13929353"/>
              <a:gd name="connsiteX6674" fmla="*/ 8286644 w 11423591"/>
              <a:gd name="connsiteY6674" fmla="*/ 1780628 h 13929353"/>
              <a:gd name="connsiteX6675" fmla="*/ 8283427 w 11423591"/>
              <a:gd name="connsiteY6675" fmla="*/ 1815874 h 13929353"/>
              <a:gd name="connsiteX6676" fmla="*/ 3812027 w 11423591"/>
              <a:gd name="connsiteY6676" fmla="*/ 11997298 h 13929353"/>
              <a:gd name="connsiteX6677" fmla="*/ 3791137 w 11423591"/>
              <a:gd name="connsiteY6677" fmla="*/ 11909891 h 13929353"/>
              <a:gd name="connsiteX6678" fmla="*/ 3771139 w 11423591"/>
              <a:gd name="connsiteY6678" fmla="*/ 11882940 h 13929353"/>
              <a:gd name="connsiteX6679" fmla="*/ 3794053 w 11423591"/>
              <a:gd name="connsiteY6679" fmla="*/ 11934538 h 13929353"/>
              <a:gd name="connsiteX6680" fmla="*/ 3812027 w 11423591"/>
              <a:gd name="connsiteY6680" fmla="*/ 11997298 h 13929353"/>
              <a:gd name="connsiteX6681" fmla="*/ 8420442 w 11423591"/>
              <a:gd name="connsiteY6681" fmla="*/ 1571281 h 13929353"/>
              <a:gd name="connsiteX6682" fmla="*/ 8368442 w 11423591"/>
              <a:gd name="connsiteY6682" fmla="*/ 1619000 h 13929353"/>
              <a:gd name="connsiteX6683" fmla="*/ 8424347 w 11423591"/>
              <a:gd name="connsiteY6683" fmla="*/ 1545517 h 13929353"/>
              <a:gd name="connsiteX6684" fmla="*/ 8420442 w 11423591"/>
              <a:gd name="connsiteY6684" fmla="*/ 1571281 h 13929353"/>
              <a:gd name="connsiteX6685" fmla="*/ 8146872 w 11423591"/>
              <a:gd name="connsiteY6685" fmla="*/ 2217445 h 13929353"/>
              <a:gd name="connsiteX6686" fmla="*/ 8026297 w 11423591"/>
              <a:gd name="connsiteY6686" fmla="*/ 2287027 h 13929353"/>
              <a:gd name="connsiteX6687" fmla="*/ 8081398 w 11423591"/>
              <a:gd name="connsiteY6687" fmla="*/ 2253754 h 13929353"/>
              <a:gd name="connsiteX6688" fmla="*/ 8146872 w 11423591"/>
              <a:gd name="connsiteY6688" fmla="*/ 2217445 h 13929353"/>
              <a:gd name="connsiteX6689" fmla="*/ 3857839 w 11423591"/>
              <a:gd name="connsiteY6689" fmla="*/ 12017540 h 13929353"/>
              <a:gd name="connsiteX6690" fmla="*/ 3807622 w 11423591"/>
              <a:gd name="connsiteY6690" fmla="*/ 11903828 h 13929353"/>
              <a:gd name="connsiteX6691" fmla="*/ 3850908 w 11423591"/>
              <a:gd name="connsiteY6691" fmla="*/ 12023535 h 13929353"/>
              <a:gd name="connsiteX6692" fmla="*/ 3857839 w 11423591"/>
              <a:gd name="connsiteY6692" fmla="*/ 12017540 h 13929353"/>
              <a:gd name="connsiteX6693" fmla="*/ 3767649 w 11423591"/>
              <a:gd name="connsiteY6693" fmla="*/ 12296354 h 13929353"/>
              <a:gd name="connsiteX6694" fmla="*/ 3279020 w 11423591"/>
              <a:gd name="connsiteY6694" fmla="*/ 12209636 h 13929353"/>
              <a:gd name="connsiteX6695" fmla="*/ 3162825 w 11423591"/>
              <a:gd name="connsiteY6695" fmla="*/ 12458605 h 13929353"/>
              <a:gd name="connsiteX6696" fmla="*/ 3556718 w 11423591"/>
              <a:gd name="connsiteY6696" fmla="*/ 12773742 h 13929353"/>
              <a:gd name="connsiteX6697" fmla="*/ 3767649 w 11423591"/>
              <a:gd name="connsiteY6697" fmla="*/ 12296354 h 13929353"/>
              <a:gd name="connsiteX6698" fmla="*/ 3891548 w 11423591"/>
              <a:gd name="connsiteY6698" fmla="*/ 12045781 h 13929353"/>
              <a:gd name="connsiteX6699" fmla="*/ 3861145 w 11423591"/>
              <a:gd name="connsiteY6699" fmla="*/ 11959414 h 13929353"/>
              <a:gd name="connsiteX6700" fmla="*/ 3852480 w 11423591"/>
              <a:gd name="connsiteY6700" fmla="*/ 11936995 h 13929353"/>
              <a:gd name="connsiteX6701" fmla="*/ 3860875 w 11423591"/>
              <a:gd name="connsiteY6701" fmla="*/ 12032229 h 13929353"/>
              <a:gd name="connsiteX6702" fmla="*/ 3891548 w 11423591"/>
              <a:gd name="connsiteY6702" fmla="*/ 12045781 h 13929353"/>
              <a:gd name="connsiteX6703" fmla="*/ 8509297 w 11423591"/>
              <a:gd name="connsiteY6703" fmla="*/ 1615080 h 13929353"/>
              <a:gd name="connsiteX6704" fmla="*/ 8426778 w 11423591"/>
              <a:gd name="connsiteY6704" fmla="*/ 1641192 h 13929353"/>
              <a:gd name="connsiteX6705" fmla="*/ 8509297 w 11423591"/>
              <a:gd name="connsiteY6705" fmla="*/ 1615080 h 13929353"/>
              <a:gd name="connsiteX6706" fmla="*/ 3930298 w 11423591"/>
              <a:gd name="connsiteY6706" fmla="*/ 11999027 h 13929353"/>
              <a:gd name="connsiteX6707" fmla="*/ 3878046 w 11423591"/>
              <a:gd name="connsiteY6707" fmla="*/ 11962115 h 13929353"/>
              <a:gd name="connsiteX6708" fmla="*/ 3886489 w 11423591"/>
              <a:gd name="connsiteY6708" fmla="*/ 11983960 h 13929353"/>
              <a:gd name="connsiteX6709" fmla="*/ 3905194 w 11423591"/>
              <a:gd name="connsiteY6709" fmla="*/ 11983645 h 13929353"/>
              <a:gd name="connsiteX6710" fmla="*/ 3923426 w 11423591"/>
              <a:gd name="connsiteY6710" fmla="*/ 12014581 h 13929353"/>
              <a:gd name="connsiteX6711" fmla="*/ 3753682 w 11423591"/>
              <a:gd name="connsiteY6711" fmla="*/ 12419945 h 13929353"/>
              <a:gd name="connsiteX6712" fmla="*/ 3750141 w 11423591"/>
              <a:gd name="connsiteY6712" fmla="*/ 12404929 h 13929353"/>
              <a:gd name="connsiteX6713" fmla="*/ 3720537 w 11423591"/>
              <a:gd name="connsiteY6713" fmla="*/ 12471931 h 13929353"/>
              <a:gd name="connsiteX6714" fmla="*/ 3753682 w 11423591"/>
              <a:gd name="connsiteY6714" fmla="*/ 12419945 h 13929353"/>
              <a:gd name="connsiteX6715" fmla="*/ 8297154 w 11423591"/>
              <a:gd name="connsiteY6715" fmla="*/ 2166524 h 13929353"/>
              <a:gd name="connsiteX6716" fmla="*/ 8300885 w 11423591"/>
              <a:gd name="connsiteY6716" fmla="*/ 2155017 h 13929353"/>
              <a:gd name="connsiteX6717" fmla="*/ 8260082 w 11423591"/>
              <a:gd name="connsiteY6717" fmla="*/ 2181751 h 13929353"/>
              <a:gd name="connsiteX6718" fmla="*/ 8297154 w 11423591"/>
              <a:gd name="connsiteY6718" fmla="*/ 2166524 h 13929353"/>
              <a:gd name="connsiteX6719" fmla="*/ 3675121 w 11423591"/>
              <a:gd name="connsiteY6719" fmla="*/ 12629666 h 13929353"/>
              <a:gd name="connsiteX6720" fmla="*/ 3675121 w 11423591"/>
              <a:gd name="connsiteY6720" fmla="*/ 12629666 h 13929353"/>
              <a:gd name="connsiteX6721" fmla="*/ 3924682 w 11423591"/>
              <a:gd name="connsiteY6721" fmla="*/ 12074246 h 13929353"/>
              <a:gd name="connsiteX6722" fmla="*/ 3892753 w 11423591"/>
              <a:gd name="connsiteY6722" fmla="*/ 12001029 h 13929353"/>
              <a:gd name="connsiteX6723" fmla="*/ 3924682 w 11423591"/>
              <a:gd name="connsiteY6723" fmla="*/ 12074246 h 13929353"/>
              <a:gd name="connsiteX6724" fmla="*/ 8435047 w 11423591"/>
              <a:gd name="connsiteY6724" fmla="*/ 1870922 h 13929353"/>
              <a:gd name="connsiteX6725" fmla="*/ 8392957 w 11423591"/>
              <a:gd name="connsiteY6725" fmla="*/ 1777237 h 13929353"/>
              <a:gd name="connsiteX6726" fmla="*/ 8435047 w 11423591"/>
              <a:gd name="connsiteY6726" fmla="*/ 1870922 h 13929353"/>
              <a:gd name="connsiteX6727" fmla="*/ 8330940 w 11423591"/>
              <a:gd name="connsiteY6727" fmla="*/ 2114963 h 13929353"/>
              <a:gd name="connsiteX6728" fmla="*/ 8299838 w 11423591"/>
              <a:gd name="connsiteY6728" fmla="*/ 1954077 h 13929353"/>
              <a:gd name="connsiteX6729" fmla="*/ 8330940 w 11423591"/>
              <a:gd name="connsiteY6729" fmla="*/ 2114963 h 13929353"/>
              <a:gd name="connsiteX6730" fmla="*/ 3637403 w 11423591"/>
              <a:gd name="connsiteY6730" fmla="*/ 12743849 h 13929353"/>
              <a:gd name="connsiteX6731" fmla="*/ 3653160 w 11423591"/>
              <a:gd name="connsiteY6731" fmla="*/ 12693371 h 13929353"/>
              <a:gd name="connsiteX6732" fmla="*/ 3632849 w 11423591"/>
              <a:gd name="connsiteY6732" fmla="*/ 12684397 h 13929353"/>
              <a:gd name="connsiteX6733" fmla="*/ 3607101 w 11423591"/>
              <a:gd name="connsiteY6733" fmla="*/ 12783610 h 13929353"/>
              <a:gd name="connsiteX6734" fmla="*/ 3637403 w 11423591"/>
              <a:gd name="connsiteY6734" fmla="*/ 12743849 h 13929353"/>
              <a:gd name="connsiteX6735" fmla="*/ 3717790 w 11423591"/>
              <a:gd name="connsiteY6735" fmla="*/ 12575110 h 13929353"/>
              <a:gd name="connsiteX6736" fmla="*/ 3701662 w 11423591"/>
              <a:gd name="connsiteY6736" fmla="*/ 12555590 h 13929353"/>
              <a:gd name="connsiteX6737" fmla="*/ 3684833 w 11423591"/>
              <a:gd name="connsiteY6737" fmla="*/ 12566744 h 13929353"/>
              <a:gd name="connsiteX6738" fmla="*/ 3694756 w 11423591"/>
              <a:gd name="connsiteY6738" fmla="*/ 12575207 h 13929353"/>
              <a:gd name="connsiteX6739" fmla="*/ 3700348 w 11423591"/>
              <a:gd name="connsiteY6739" fmla="*/ 12579976 h 13929353"/>
              <a:gd name="connsiteX6740" fmla="*/ 3717790 w 11423591"/>
              <a:gd name="connsiteY6740" fmla="*/ 12575110 h 13929353"/>
              <a:gd name="connsiteX6741" fmla="*/ 3958500 w 11423591"/>
              <a:gd name="connsiteY6741" fmla="*/ 12038658 h 13929353"/>
              <a:gd name="connsiteX6742" fmla="*/ 3947836 w 11423591"/>
              <a:gd name="connsiteY6742" fmla="*/ 12011066 h 13929353"/>
              <a:gd name="connsiteX6743" fmla="*/ 3958500 w 11423591"/>
              <a:gd name="connsiteY6743" fmla="*/ 12038658 h 13929353"/>
              <a:gd name="connsiteX6744" fmla="*/ 3815594 w 11423591"/>
              <a:gd name="connsiteY6744" fmla="*/ 12379745 h 13929353"/>
              <a:gd name="connsiteX6745" fmla="*/ 3827287 w 11423591"/>
              <a:gd name="connsiteY6745" fmla="*/ 12341296 h 13929353"/>
              <a:gd name="connsiteX6746" fmla="*/ 3783846 w 11423591"/>
              <a:gd name="connsiteY6746" fmla="*/ 12383593 h 13929353"/>
              <a:gd name="connsiteX6747" fmla="*/ 3815594 w 11423591"/>
              <a:gd name="connsiteY6747" fmla="*/ 12379745 h 13929353"/>
              <a:gd name="connsiteX6748" fmla="*/ 3762155 w 11423591"/>
              <a:gd name="connsiteY6748" fmla="*/ 12502713 h 13929353"/>
              <a:gd name="connsiteX6749" fmla="*/ 3710452 w 11423591"/>
              <a:gd name="connsiteY6749" fmla="*/ 12522769 h 13929353"/>
              <a:gd name="connsiteX6750" fmla="*/ 3762155 w 11423591"/>
              <a:gd name="connsiteY6750" fmla="*/ 12502713 h 13929353"/>
              <a:gd name="connsiteX6751" fmla="*/ 8348655 w 11423591"/>
              <a:gd name="connsiteY6751" fmla="*/ 2123684 h 13929353"/>
              <a:gd name="connsiteX6752" fmla="*/ 8323337 w 11423591"/>
              <a:gd name="connsiteY6752" fmla="*/ 2168748 h 13929353"/>
              <a:gd name="connsiteX6753" fmla="*/ 8168561 w 11423591"/>
              <a:gd name="connsiteY6753" fmla="*/ 2223218 h 13929353"/>
              <a:gd name="connsiteX6754" fmla="*/ 8026265 w 11423591"/>
              <a:gd name="connsiteY6754" fmla="*/ 2323680 h 13929353"/>
              <a:gd name="connsiteX6755" fmla="*/ 7979109 w 11423591"/>
              <a:gd name="connsiteY6755" fmla="*/ 2356177 h 13929353"/>
              <a:gd name="connsiteX6756" fmla="*/ 7957431 w 11423591"/>
              <a:gd name="connsiteY6756" fmla="*/ 2358981 h 13929353"/>
              <a:gd name="connsiteX6757" fmla="*/ 7912672 w 11423591"/>
              <a:gd name="connsiteY6757" fmla="*/ 2367776 h 13929353"/>
              <a:gd name="connsiteX6758" fmla="*/ 7915408 w 11423591"/>
              <a:gd name="connsiteY6758" fmla="*/ 2426127 h 13929353"/>
              <a:gd name="connsiteX6759" fmla="*/ 7850177 w 11423591"/>
              <a:gd name="connsiteY6759" fmla="*/ 2417782 h 13929353"/>
              <a:gd name="connsiteX6760" fmla="*/ 7837880 w 11423591"/>
              <a:gd name="connsiteY6760" fmla="*/ 2371396 h 13929353"/>
              <a:gd name="connsiteX6761" fmla="*/ 7739648 w 11423591"/>
              <a:gd name="connsiteY6761" fmla="*/ 2344183 h 13929353"/>
              <a:gd name="connsiteX6762" fmla="*/ 7712686 w 11423591"/>
              <a:gd name="connsiteY6762" fmla="*/ 2238460 h 13929353"/>
              <a:gd name="connsiteX6763" fmla="*/ 7771543 w 11423591"/>
              <a:gd name="connsiteY6763" fmla="*/ 2235418 h 13929353"/>
              <a:gd name="connsiteX6764" fmla="*/ 7776680 w 11423591"/>
              <a:gd name="connsiteY6764" fmla="*/ 2234298 h 13929353"/>
              <a:gd name="connsiteX6765" fmla="*/ 7839386 w 11423591"/>
              <a:gd name="connsiteY6765" fmla="*/ 2220632 h 13929353"/>
              <a:gd name="connsiteX6766" fmla="*/ 7873093 w 11423591"/>
              <a:gd name="connsiteY6766" fmla="*/ 2213323 h 13929353"/>
              <a:gd name="connsiteX6767" fmla="*/ 7895690 w 11423591"/>
              <a:gd name="connsiteY6767" fmla="*/ 2206624 h 13929353"/>
              <a:gd name="connsiteX6768" fmla="*/ 7903652 w 11423591"/>
              <a:gd name="connsiteY6768" fmla="*/ 2204265 h 13929353"/>
              <a:gd name="connsiteX6769" fmla="*/ 8004129 w 11423591"/>
              <a:gd name="connsiteY6769" fmla="*/ 2133898 h 13929353"/>
              <a:gd name="connsiteX6770" fmla="*/ 8004622 w 11423591"/>
              <a:gd name="connsiteY6770" fmla="*/ 2289831 h 13929353"/>
              <a:gd name="connsiteX6771" fmla="*/ 8055181 w 11423591"/>
              <a:gd name="connsiteY6771" fmla="*/ 2230265 h 13929353"/>
              <a:gd name="connsiteX6772" fmla="*/ 8157435 w 11423591"/>
              <a:gd name="connsiteY6772" fmla="*/ 2193540 h 13929353"/>
              <a:gd name="connsiteX6773" fmla="*/ 8208559 w 11423591"/>
              <a:gd name="connsiteY6773" fmla="*/ 2187558 h 13929353"/>
              <a:gd name="connsiteX6774" fmla="*/ 8308045 w 11423591"/>
              <a:gd name="connsiteY6774" fmla="*/ 2129133 h 13929353"/>
              <a:gd name="connsiteX6775" fmla="*/ 8266260 w 11423591"/>
              <a:gd name="connsiteY6775" fmla="*/ 1881622 h 13929353"/>
              <a:gd name="connsiteX6776" fmla="*/ 8293064 w 11423591"/>
              <a:gd name="connsiteY6776" fmla="*/ 1701559 h 13929353"/>
              <a:gd name="connsiteX6777" fmla="*/ 8273524 w 11423591"/>
              <a:gd name="connsiteY6777" fmla="*/ 1745783 h 13929353"/>
              <a:gd name="connsiteX6778" fmla="*/ 8195867 w 11423591"/>
              <a:gd name="connsiteY6778" fmla="*/ 1875281 h 13929353"/>
              <a:gd name="connsiteX6779" fmla="*/ 8151108 w 11423591"/>
              <a:gd name="connsiteY6779" fmla="*/ 1884076 h 13929353"/>
              <a:gd name="connsiteX6780" fmla="*/ 8147188 w 11423591"/>
              <a:gd name="connsiteY6780" fmla="*/ 1800439 h 13929353"/>
              <a:gd name="connsiteX6781" fmla="*/ 8144688 w 11423591"/>
              <a:gd name="connsiteY6781" fmla="*/ 1779440 h 13929353"/>
              <a:gd name="connsiteX6782" fmla="*/ 8135868 w 11423591"/>
              <a:gd name="connsiteY6782" fmla="*/ 1705318 h 13929353"/>
              <a:gd name="connsiteX6783" fmla="*/ 8120068 w 11423591"/>
              <a:gd name="connsiteY6783" fmla="*/ 1663366 h 13929353"/>
              <a:gd name="connsiteX6784" fmla="*/ 8097995 w 11423591"/>
              <a:gd name="connsiteY6784" fmla="*/ 1626388 h 13929353"/>
              <a:gd name="connsiteX6785" fmla="*/ 8095623 w 11423591"/>
              <a:gd name="connsiteY6785" fmla="*/ 1622416 h 13929353"/>
              <a:gd name="connsiteX6786" fmla="*/ 8026865 w 11423591"/>
              <a:gd name="connsiteY6786" fmla="*/ 1555369 h 13929353"/>
              <a:gd name="connsiteX6787" fmla="*/ 8215607 w 11423591"/>
              <a:gd name="connsiteY6787" fmla="*/ 1544478 h 13929353"/>
              <a:gd name="connsiteX6788" fmla="*/ 8268828 w 11423591"/>
              <a:gd name="connsiteY6788" fmla="*/ 1645612 h 13929353"/>
              <a:gd name="connsiteX6789" fmla="*/ 8360497 w 11423591"/>
              <a:gd name="connsiteY6789" fmla="*/ 1678020 h 13929353"/>
              <a:gd name="connsiteX6790" fmla="*/ 8314929 w 11423591"/>
              <a:gd name="connsiteY6790" fmla="*/ 1706935 h 13929353"/>
              <a:gd name="connsiteX6791" fmla="*/ 8325881 w 11423591"/>
              <a:gd name="connsiteY6791" fmla="*/ 1977965 h 13929353"/>
              <a:gd name="connsiteX6792" fmla="*/ 8358825 w 11423591"/>
              <a:gd name="connsiteY6792" fmla="*/ 2070141 h 13929353"/>
              <a:gd name="connsiteX6793" fmla="*/ 8348655 w 11423591"/>
              <a:gd name="connsiteY6793" fmla="*/ 2123684 h 13929353"/>
              <a:gd name="connsiteX6794" fmla="*/ 8535475 w 11423591"/>
              <a:gd name="connsiteY6794" fmla="*/ 1709732 h 13929353"/>
              <a:gd name="connsiteX6795" fmla="*/ 8528615 w 11423591"/>
              <a:gd name="connsiteY6795" fmla="*/ 1721729 h 13929353"/>
              <a:gd name="connsiteX6796" fmla="*/ 8441588 w 11423591"/>
              <a:gd name="connsiteY6796" fmla="*/ 1703789 h 13929353"/>
              <a:gd name="connsiteX6797" fmla="*/ 8539853 w 11423591"/>
              <a:gd name="connsiteY6797" fmla="*/ 1695209 h 13929353"/>
              <a:gd name="connsiteX6798" fmla="*/ 8535475 w 11423591"/>
              <a:gd name="connsiteY6798" fmla="*/ 1709732 h 13929353"/>
              <a:gd name="connsiteX6799" fmla="*/ 3951831 w 11423591"/>
              <a:gd name="connsiteY6799" fmla="*/ 12095775 h 13929353"/>
              <a:gd name="connsiteX6800" fmla="*/ 3931869 w 11423591"/>
              <a:gd name="connsiteY6800" fmla="*/ 12036426 h 13929353"/>
              <a:gd name="connsiteX6801" fmla="*/ 3928725 w 11423591"/>
              <a:gd name="connsiteY6801" fmla="*/ 12085565 h 13929353"/>
              <a:gd name="connsiteX6802" fmla="*/ 3951831 w 11423591"/>
              <a:gd name="connsiteY6802" fmla="*/ 12095775 h 13929353"/>
              <a:gd name="connsiteX6803" fmla="*/ 8510217 w 11423591"/>
              <a:gd name="connsiteY6803" fmla="*/ 1814815 h 13929353"/>
              <a:gd name="connsiteX6804" fmla="*/ 8423138 w 11423591"/>
              <a:gd name="connsiteY6804" fmla="*/ 1761049 h 13929353"/>
              <a:gd name="connsiteX6805" fmla="*/ 8433963 w 11423591"/>
              <a:gd name="connsiteY6805" fmla="*/ 1737639 h 13929353"/>
              <a:gd name="connsiteX6806" fmla="*/ 8510217 w 11423591"/>
              <a:gd name="connsiteY6806" fmla="*/ 1814815 h 13929353"/>
              <a:gd name="connsiteX6807" fmla="*/ 3992345 w 11423591"/>
              <a:gd name="connsiteY6807" fmla="*/ 12045033 h 13929353"/>
              <a:gd name="connsiteX6808" fmla="*/ 3976749 w 11423591"/>
              <a:gd name="connsiteY6808" fmla="*/ 12028607 h 13929353"/>
              <a:gd name="connsiteX6809" fmla="*/ 3987411 w 11423591"/>
              <a:gd name="connsiteY6809" fmla="*/ 12056199 h 13929353"/>
              <a:gd name="connsiteX6810" fmla="*/ 3982981 w 11423591"/>
              <a:gd name="connsiteY6810" fmla="*/ 12127652 h 13929353"/>
              <a:gd name="connsiteX6811" fmla="*/ 3951389 w 11423591"/>
              <a:gd name="connsiteY6811" fmla="*/ 12045051 h 13929353"/>
              <a:gd name="connsiteX6812" fmla="*/ 3960036 w 11423591"/>
              <a:gd name="connsiteY6812" fmla="*/ 12108458 h 13929353"/>
              <a:gd name="connsiteX6813" fmla="*/ 3982981 w 11423591"/>
              <a:gd name="connsiteY6813" fmla="*/ 12127652 h 13929353"/>
              <a:gd name="connsiteX6814" fmla="*/ 4021433 w 11423591"/>
              <a:gd name="connsiteY6814" fmla="*/ 12062175 h 13929353"/>
              <a:gd name="connsiteX6815" fmla="*/ 4014560 w 11423591"/>
              <a:gd name="connsiteY6815" fmla="*/ 12077729 h 13929353"/>
              <a:gd name="connsiteX6816" fmla="*/ 3867256 w 11423591"/>
              <a:gd name="connsiteY6816" fmla="*/ 12444759 h 13929353"/>
              <a:gd name="connsiteX6817" fmla="*/ 3851397 w 11423591"/>
              <a:gd name="connsiteY6817" fmla="*/ 12437337 h 13929353"/>
              <a:gd name="connsiteX6818" fmla="*/ 3849013 w 11423591"/>
              <a:gd name="connsiteY6818" fmla="*/ 12436221 h 13929353"/>
              <a:gd name="connsiteX6819" fmla="*/ 3837362 w 11423591"/>
              <a:gd name="connsiteY6819" fmla="*/ 12443467 h 13929353"/>
              <a:gd name="connsiteX6820" fmla="*/ 3845947 w 11423591"/>
              <a:gd name="connsiteY6820" fmla="*/ 12446964 h 13929353"/>
              <a:gd name="connsiteX6821" fmla="*/ 3854657 w 11423591"/>
              <a:gd name="connsiteY6821" fmla="*/ 12450513 h 13929353"/>
              <a:gd name="connsiteX6822" fmla="*/ 3867256 w 11423591"/>
              <a:gd name="connsiteY6822" fmla="*/ 12444759 h 13929353"/>
              <a:gd name="connsiteX6823" fmla="*/ 3740977 w 11423591"/>
              <a:gd name="connsiteY6823" fmla="*/ 12744565 h 13929353"/>
              <a:gd name="connsiteX6824" fmla="*/ 3715220 w 11423591"/>
              <a:gd name="connsiteY6824" fmla="*/ 12677891 h 13929353"/>
              <a:gd name="connsiteX6825" fmla="*/ 3740977 w 11423591"/>
              <a:gd name="connsiteY6825" fmla="*/ 12744565 h 13929353"/>
              <a:gd name="connsiteX6826" fmla="*/ 4008305 w 11423591"/>
              <a:gd name="connsiteY6826" fmla="*/ 12143608 h 13929353"/>
              <a:gd name="connsiteX6827" fmla="*/ 3995439 w 11423591"/>
              <a:gd name="connsiteY6827" fmla="*/ 12069280 h 13929353"/>
              <a:gd name="connsiteX6828" fmla="*/ 4008305 w 11423591"/>
              <a:gd name="connsiteY6828" fmla="*/ 12143608 h 13929353"/>
              <a:gd name="connsiteX6829" fmla="*/ 4050580 w 11423591"/>
              <a:gd name="connsiteY6829" fmla="*/ 12088878 h 13929353"/>
              <a:gd name="connsiteX6830" fmla="*/ 4037205 w 11423591"/>
              <a:gd name="connsiteY6830" fmla="*/ 12078201 h 13929353"/>
              <a:gd name="connsiteX6831" fmla="*/ 4032095 w 11423591"/>
              <a:gd name="connsiteY6831" fmla="*/ 12089767 h 13929353"/>
              <a:gd name="connsiteX6832" fmla="*/ 4050580 w 11423591"/>
              <a:gd name="connsiteY6832" fmla="*/ 12088878 h 13929353"/>
              <a:gd name="connsiteX6833" fmla="*/ 3902505 w 11423591"/>
              <a:gd name="connsiteY6833" fmla="*/ 12447939 h 13929353"/>
              <a:gd name="connsiteX6834" fmla="*/ 3854015 w 11423591"/>
              <a:gd name="connsiteY6834" fmla="*/ 12432710 h 13929353"/>
              <a:gd name="connsiteX6835" fmla="*/ 3902505 w 11423591"/>
              <a:gd name="connsiteY6835" fmla="*/ 12447939 h 13929353"/>
              <a:gd name="connsiteX6836" fmla="*/ 4037629 w 11423591"/>
              <a:gd name="connsiteY6836" fmla="*/ 12169912 h 13929353"/>
              <a:gd name="connsiteX6837" fmla="*/ 4021178 w 11423591"/>
              <a:gd name="connsiteY6837" fmla="*/ 12094001 h 13929353"/>
              <a:gd name="connsiteX6838" fmla="*/ 4037629 w 11423591"/>
              <a:gd name="connsiteY6838" fmla="*/ 12169912 h 13929353"/>
              <a:gd name="connsiteX6839" fmla="*/ 4063005 w 11423591"/>
              <a:gd name="connsiteY6839" fmla="*/ 12112482 h 13929353"/>
              <a:gd name="connsiteX6840" fmla="*/ 4051215 w 11423591"/>
              <a:gd name="connsiteY6840" fmla="*/ 12098215 h 13929353"/>
              <a:gd name="connsiteX6841" fmla="*/ 4063005 w 11423591"/>
              <a:gd name="connsiteY6841" fmla="*/ 12112482 h 13929353"/>
              <a:gd name="connsiteX6842" fmla="*/ 3780500 w 11423591"/>
              <a:gd name="connsiteY6842" fmla="*/ 12793013 h 13929353"/>
              <a:gd name="connsiteX6843" fmla="*/ 3754545 w 11423591"/>
              <a:gd name="connsiteY6843" fmla="*/ 12713856 h 13929353"/>
              <a:gd name="connsiteX6844" fmla="*/ 3780500 w 11423591"/>
              <a:gd name="connsiteY6844" fmla="*/ 12793013 h 13929353"/>
              <a:gd name="connsiteX6845" fmla="*/ 3878721 w 11423591"/>
              <a:gd name="connsiteY6845" fmla="*/ 12584724 h 13929353"/>
              <a:gd name="connsiteX6846" fmla="*/ 3800558 w 11423591"/>
              <a:gd name="connsiteY6846" fmla="*/ 12568779 h 13929353"/>
              <a:gd name="connsiteX6847" fmla="*/ 3878721 w 11423591"/>
              <a:gd name="connsiteY6847" fmla="*/ 12584724 h 13929353"/>
              <a:gd name="connsiteX6848" fmla="*/ 3802309 w 11423591"/>
              <a:gd name="connsiteY6848" fmla="*/ 12771665 h 13929353"/>
              <a:gd name="connsiteX6849" fmla="*/ 3788099 w 11423591"/>
              <a:gd name="connsiteY6849" fmla="*/ 12734879 h 13929353"/>
              <a:gd name="connsiteX6850" fmla="*/ 3802309 w 11423591"/>
              <a:gd name="connsiteY6850" fmla="*/ 12771665 h 13929353"/>
              <a:gd name="connsiteX6851" fmla="*/ 4064718 w 11423591"/>
              <a:gd name="connsiteY6851" fmla="*/ 12181882 h 13929353"/>
              <a:gd name="connsiteX6852" fmla="*/ 4046741 w 11423591"/>
              <a:gd name="connsiteY6852" fmla="*/ 12119119 h 13929353"/>
              <a:gd name="connsiteX6853" fmla="*/ 4064718 w 11423591"/>
              <a:gd name="connsiteY6853" fmla="*/ 12181882 h 13929353"/>
              <a:gd name="connsiteX6854" fmla="*/ 4084935 w 11423591"/>
              <a:gd name="connsiteY6854" fmla="*/ 12209405 h 13929353"/>
              <a:gd name="connsiteX6855" fmla="*/ 4069448 w 11423591"/>
              <a:gd name="connsiteY6855" fmla="*/ 12129152 h 13929353"/>
              <a:gd name="connsiteX6856" fmla="*/ 4084935 w 11423591"/>
              <a:gd name="connsiteY6856" fmla="*/ 12209405 h 13929353"/>
              <a:gd name="connsiteX6857" fmla="*/ 4120819 w 11423591"/>
              <a:gd name="connsiteY6857" fmla="*/ 12283603 h 13929353"/>
              <a:gd name="connsiteX6858" fmla="*/ 4114321 w 11423591"/>
              <a:gd name="connsiteY6858" fmla="*/ 12245270 h 13929353"/>
              <a:gd name="connsiteX6859" fmla="*/ 4014984 w 11423591"/>
              <a:gd name="connsiteY6859" fmla="*/ 12169441 h 13929353"/>
              <a:gd name="connsiteX6860" fmla="*/ 3867378 w 11423591"/>
              <a:gd name="connsiteY6860" fmla="*/ 12058459 h 13929353"/>
              <a:gd name="connsiteX6861" fmla="*/ 3599273 w 11423591"/>
              <a:gd name="connsiteY6861" fmla="*/ 11857055 h 13929353"/>
              <a:gd name="connsiteX6862" fmla="*/ 3554655 w 11423591"/>
              <a:gd name="connsiteY6862" fmla="*/ 11833051 h 13929353"/>
              <a:gd name="connsiteX6863" fmla="*/ 3540612 w 11423591"/>
              <a:gd name="connsiteY6863" fmla="*/ 11845437 h 13929353"/>
              <a:gd name="connsiteX6864" fmla="*/ 3568168 w 11423591"/>
              <a:gd name="connsiteY6864" fmla="*/ 11875727 h 13929353"/>
              <a:gd name="connsiteX6865" fmla="*/ 3679054 w 11423591"/>
              <a:gd name="connsiteY6865" fmla="*/ 11956659 h 13929353"/>
              <a:gd name="connsiteX6866" fmla="*/ 4116525 w 11423591"/>
              <a:gd name="connsiteY6866" fmla="*/ 12292007 h 13929353"/>
              <a:gd name="connsiteX6867" fmla="*/ 4120819 w 11423591"/>
              <a:gd name="connsiteY6867" fmla="*/ 12283603 h 13929353"/>
              <a:gd name="connsiteX6868" fmla="*/ 3864506 w 11423591"/>
              <a:gd name="connsiteY6868" fmla="*/ 12866836 h 13929353"/>
              <a:gd name="connsiteX6869" fmla="*/ 3830357 w 11423591"/>
              <a:gd name="connsiteY6869" fmla="*/ 12833156 h 13929353"/>
              <a:gd name="connsiteX6870" fmla="*/ 3864506 w 11423591"/>
              <a:gd name="connsiteY6870" fmla="*/ 12866836 h 13929353"/>
              <a:gd name="connsiteX6871" fmla="*/ 3866797 w 11423591"/>
              <a:gd name="connsiteY6871" fmla="*/ 12861651 h 13929353"/>
              <a:gd name="connsiteX6872" fmla="*/ 3863139 w 11423591"/>
              <a:gd name="connsiteY6872" fmla="*/ 12841921 h 13929353"/>
              <a:gd name="connsiteX6873" fmla="*/ 3866797 w 11423591"/>
              <a:gd name="connsiteY6873" fmla="*/ 12861651 h 13929353"/>
              <a:gd name="connsiteX6874" fmla="*/ 8718549 w 11423591"/>
              <a:gd name="connsiteY6874" fmla="*/ 1882789 h 13929353"/>
              <a:gd name="connsiteX6875" fmla="*/ 8706225 w 11423591"/>
              <a:gd name="connsiteY6875" fmla="*/ 1764473 h 13929353"/>
              <a:gd name="connsiteX6876" fmla="*/ 8718549 w 11423591"/>
              <a:gd name="connsiteY6876" fmla="*/ 1882789 h 13929353"/>
              <a:gd name="connsiteX6877" fmla="*/ 4149869 w 11423591"/>
              <a:gd name="connsiteY6877" fmla="*/ 12238096 h 13929353"/>
              <a:gd name="connsiteX6878" fmla="*/ 4113835 w 11423591"/>
              <a:gd name="connsiteY6878" fmla="*/ 12143997 h 13929353"/>
              <a:gd name="connsiteX6879" fmla="*/ 4116973 w 11423591"/>
              <a:gd name="connsiteY6879" fmla="*/ 12218794 h 13929353"/>
              <a:gd name="connsiteX6880" fmla="*/ 4094774 w 11423591"/>
              <a:gd name="connsiteY6880" fmla="*/ 12145110 h 13929353"/>
              <a:gd name="connsiteX6881" fmla="*/ 4098310 w 11423591"/>
              <a:gd name="connsiteY6881" fmla="*/ 12220082 h 13929353"/>
              <a:gd name="connsiteX6882" fmla="*/ 4144758 w 11423591"/>
              <a:gd name="connsiteY6882" fmla="*/ 12249662 h 13929353"/>
              <a:gd name="connsiteX6883" fmla="*/ 4161420 w 11423591"/>
              <a:gd name="connsiteY6883" fmla="*/ 12243200 h 13929353"/>
              <a:gd name="connsiteX6884" fmla="*/ 4153647 w 11423591"/>
              <a:gd name="connsiteY6884" fmla="*/ 12198293 h 13929353"/>
              <a:gd name="connsiteX6885" fmla="*/ 4161420 w 11423591"/>
              <a:gd name="connsiteY6885" fmla="*/ 12243200 h 13929353"/>
              <a:gd name="connsiteX6886" fmla="*/ 8735688 w 11423591"/>
              <a:gd name="connsiteY6886" fmla="*/ 1894558 h 13929353"/>
              <a:gd name="connsiteX6887" fmla="*/ 8723423 w 11423591"/>
              <a:gd name="connsiteY6887" fmla="*/ 1782567 h 13929353"/>
              <a:gd name="connsiteX6888" fmla="*/ 8730435 w 11423591"/>
              <a:gd name="connsiteY6888" fmla="*/ 1840871 h 13929353"/>
              <a:gd name="connsiteX6889" fmla="*/ 8735688 w 11423591"/>
              <a:gd name="connsiteY6889" fmla="*/ 1894558 h 13929353"/>
              <a:gd name="connsiteX6890" fmla="*/ 8685130 w 11423591"/>
              <a:gd name="connsiteY6890" fmla="*/ 2074925 h 13929353"/>
              <a:gd name="connsiteX6891" fmla="*/ 8664766 w 11423591"/>
              <a:gd name="connsiteY6891" fmla="*/ 1995008 h 13929353"/>
              <a:gd name="connsiteX6892" fmla="*/ 8517864 w 11423591"/>
              <a:gd name="connsiteY6892" fmla="*/ 2209016 h 13929353"/>
              <a:gd name="connsiteX6893" fmla="*/ 8409700 w 11423591"/>
              <a:gd name="connsiteY6893" fmla="*/ 2454894 h 13929353"/>
              <a:gd name="connsiteX6894" fmla="*/ 8392799 w 11423591"/>
              <a:gd name="connsiteY6894" fmla="*/ 2636384 h 13929353"/>
              <a:gd name="connsiteX6895" fmla="*/ 8432717 w 11423591"/>
              <a:gd name="connsiteY6895" fmla="*/ 2598810 h 13929353"/>
              <a:gd name="connsiteX6896" fmla="*/ 8423264 w 11423591"/>
              <a:gd name="connsiteY6896" fmla="*/ 2600821 h 13929353"/>
              <a:gd name="connsiteX6897" fmla="*/ 8433944 w 11423591"/>
              <a:gd name="connsiteY6897" fmla="*/ 2403255 h 13929353"/>
              <a:gd name="connsiteX6898" fmla="*/ 8547078 w 11423591"/>
              <a:gd name="connsiteY6898" fmla="*/ 2188130 h 13929353"/>
              <a:gd name="connsiteX6899" fmla="*/ 8657809 w 11423591"/>
              <a:gd name="connsiteY6899" fmla="*/ 2049526 h 13929353"/>
              <a:gd name="connsiteX6900" fmla="*/ 8685130 w 11423591"/>
              <a:gd name="connsiteY6900" fmla="*/ 2074925 h 13929353"/>
              <a:gd name="connsiteX6901" fmla="*/ 8621965 w 11423591"/>
              <a:gd name="connsiteY6901" fmla="*/ 2230150 h 13929353"/>
              <a:gd name="connsiteX6902" fmla="*/ 8626677 w 11423591"/>
              <a:gd name="connsiteY6902" fmla="*/ 2210450 h 13929353"/>
              <a:gd name="connsiteX6903" fmla="*/ 8537446 w 11423591"/>
              <a:gd name="connsiteY6903" fmla="*/ 2358553 h 13929353"/>
              <a:gd name="connsiteX6904" fmla="*/ 8509282 w 11423591"/>
              <a:gd name="connsiteY6904" fmla="*/ 2458912 h 13929353"/>
              <a:gd name="connsiteX6905" fmla="*/ 8547307 w 11423591"/>
              <a:gd name="connsiteY6905" fmla="*/ 2361006 h 13929353"/>
              <a:gd name="connsiteX6906" fmla="*/ 8589524 w 11423591"/>
              <a:gd name="connsiteY6906" fmla="*/ 2281611 h 13929353"/>
              <a:gd name="connsiteX6907" fmla="*/ 8621965 w 11423591"/>
              <a:gd name="connsiteY6907" fmla="*/ 2230150 h 13929353"/>
              <a:gd name="connsiteX6908" fmla="*/ 4020203 w 11423591"/>
              <a:gd name="connsiteY6908" fmla="*/ 12653434 h 13929353"/>
              <a:gd name="connsiteX6909" fmla="*/ 3994911 w 11423591"/>
              <a:gd name="connsiteY6909" fmla="*/ 12654653 h 13929353"/>
              <a:gd name="connsiteX6910" fmla="*/ 4020203 w 11423591"/>
              <a:gd name="connsiteY6910" fmla="*/ 12653434 h 13929353"/>
              <a:gd name="connsiteX6911" fmla="*/ 4081350 w 11423591"/>
              <a:gd name="connsiteY6911" fmla="*/ 12515044 h 13929353"/>
              <a:gd name="connsiteX6912" fmla="*/ 3970931 w 11423591"/>
              <a:gd name="connsiteY6912" fmla="*/ 12460059 h 13929353"/>
              <a:gd name="connsiteX6913" fmla="*/ 3965603 w 11423591"/>
              <a:gd name="connsiteY6913" fmla="*/ 12500129 h 13929353"/>
              <a:gd name="connsiteX6914" fmla="*/ 4081350 w 11423591"/>
              <a:gd name="connsiteY6914" fmla="*/ 12515044 h 13929353"/>
              <a:gd name="connsiteX6915" fmla="*/ 4245300 w 11423591"/>
              <a:gd name="connsiteY6915" fmla="*/ 12158512 h 13929353"/>
              <a:gd name="connsiteX6916" fmla="*/ 4251542 w 11423591"/>
              <a:gd name="connsiteY6916" fmla="*/ 12131909 h 13929353"/>
              <a:gd name="connsiteX6917" fmla="*/ 4061013 w 11423591"/>
              <a:gd name="connsiteY6917" fmla="*/ 11983372 h 13929353"/>
              <a:gd name="connsiteX6918" fmla="*/ 3969243 w 11423591"/>
              <a:gd name="connsiteY6918" fmla="*/ 11910885 h 13929353"/>
              <a:gd name="connsiteX6919" fmla="*/ 3884092 w 11423591"/>
              <a:gd name="connsiteY6919" fmla="*/ 11854671 h 13929353"/>
              <a:gd name="connsiteX6920" fmla="*/ 3811846 w 11423591"/>
              <a:gd name="connsiteY6920" fmla="*/ 11790812 h 13929353"/>
              <a:gd name="connsiteX6921" fmla="*/ 3738074 w 11423591"/>
              <a:gd name="connsiteY6921" fmla="*/ 11740101 h 13929353"/>
              <a:gd name="connsiteX6922" fmla="*/ 3672051 w 11423591"/>
              <a:gd name="connsiteY6922" fmla="*/ 11692339 h 13929353"/>
              <a:gd name="connsiteX6923" fmla="*/ 3614882 w 11423591"/>
              <a:gd name="connsiteY6923" fmla="*/ 11749546 h 13929353"/>
              <a:gd name="connsiteX6924" fmla="*/ 3991649 w 11423591"/>
              <a:gd name="connsiteY6924" fmla="*/ 12026134 h 13929353"/>
              <a:gd name="connsiteX6925" fmla="*/ 4119895 w 11423591"/>
              <a:gd name="connsiteY6925" fmla="*/ 12119504 h 13929353"/>
              <a:gd name="connsiteX6926" fmla="*/ 4186338 w 11423591"/>
              <a:gd name="connsiteY6926" fmla="*/ 12176032 h 13929353"/>
              <a:gd name="connsiteX6927" fmla="*/ 4245300 w 11423591"/>
              <a:gd name="connsiteY6927" fmla="*/ 12158512 h 13929353"/>
              <a:gd name="connsiteX6928" fmla="*/ 8779444 w 11423591"/>
              <a:gd name="connsiteY6928" fmla="*/ 1915994 h 13929353"/>
              <a:gd name="connsiteX6929" fmla="*/ 8760526 w 11423591"/>
              <a:gd name="connsiteY6929" fmla="*/ 1893291 h 13929353"/>
              <a:gd name="connsiteX6930" fmla="*/ 8743196 w 11423591"/>
              <a:gd name="connsiteY6930" fmla="*/ 1801475 h 13929353"/>
              <a:gd name="connsiteX6931" fmla="*/ 8747328 w 11423591"/>
              <a:gd name="connsiteY6931" fmla="*/ 1898457 h 13929353"/>
              <a:gd name="connsiteX6932" fmla="*/ 8734123 w 11423591"/>
              <a:gd name="connsiteY6932" fmla="*/ 1772602 h 13929353"/>
              <a:gd name="connsiteX6933" fmla="*/ 8767244 w 11423591"/>
              <a:gd name="connsiteY6933" fmla="*/ 1878088 h 13929353"/>
              <a:gd name="connsiteX6934" fmla="*/ 8762826 w 11423591"/>
              <a:gd name="connsiteY6934" fmla="*/ 1813974 h 13929353"/>
              <a:gd name="connsiteX6935" fmla="*/ 8779444 w 11423591"/>
              <a:gd name="connsiteY6935" fmla="*/ 1915994 h 13929353"/>
              <a:gd name="connsiteX6936" fmla="*/ 8656270 w 11423591"/>
              <a:gd name="connsiteY6936" fmla="*/ 2201631 h 13929353"/>
              <a:gd name="connsiteX6937" fmla="*/ 8656558 w 11423591"/>
              <a:gd name="connsiteY6937" fmla="*/ 2064204 h 13929353"/>
              <a:gd name="connsiteX6938" fmla="*/ 8583766 w 11423591"/>
              <a:gd name="connsiteY6938" fmla="*/ 2148177 h 13929353"/>
              <a:gd name="connsiteX6939" fmla="*/ 8504036 w 11423591"/>
              <a:gd name="connsiteY6939" fmla="*/ 2274776 h 13929353"/>
              <a:gd name="connsiteX6940" fmla="*/ 8434811 w 11423591"/>
              <a:gd name="connsiteY6940" fmla="*/ 2458374 h 13929353"/>
              <a:gd name="connsiteX6941" fmla="*/ 8431135 w 11423591"/>
              <a:gd name="connsiteY6941" fmla="*/ 2581928 h 13929353"/>
              <a:gd name="connsiteX6942" fmla="*/ 8517067 w 11423591"/>
              <a:gd name="connsiteY6942" fmla="*/ 2483295 h 13929353"/>
              <a:gd name="connsiteX6943" fmla="*/ 8487513 w 11423591"/>
              <a:gd name="connsiteY6943" fmla="*/ 2468333 h 13929353"/>
              <a:gd name="connsiteX6944" fmla="*/ 8503526 w 11423591"/>
              <a:gd name="connsiteY6944" fmla="*/ 2411629 h 13929353"/>
              <a:gd name="connsiteX6945" fmla="*/ 8618067 w 11423591"/>
              <a:gd name="connsiteY6945" fmla="*/ 2193318 h 13929353"/>
              <a:gd name="connsiteX6946" fmla="*/ 8656270 w 11423591"/>
              <a:gd name="connsiteY6946" fmla="*/ 2201631 h 13929353"/>
              <a:gd name="connsiteX6947" fmla="*/ 8549329 w 11423591"/>
              <a:gd name="connsiteY6947" fmla="*/ 2456028 h 13929353"/>
              <a:gd name="connsiteX6948" fmla="*/ 8569995 w 11423591"/>
              <a:gd name="connsiteY6948" fmla="*/ 2362782 h 13929353"/>
              <a:gd name="connsiteX6949" fmla="*/ 8549329 w 11423591"/>
              <a:gd name="connsiteY6949" fmla="*/ 2456028 h 13929353"/>
              <a:gd name="connsiteX6950" fmla="*/ 8676390 w 11423591"/>
              <a:gd name="connsiteY6950" fmla="*/ 2206713 h 13929353"/>
              <a:gd name="connsiteX6951" fmla="*/ 8686443 w 11423591"/>
              <a:gd name="connsiteY6951" fmla="*/ 2110726 h 13929353"/>
              <a:gd name="connsiteX6952" fmla="*/ 8676390 w 11423591"/>
              <a:gd name="connsiteY6952" fmla="*/ 2206713 h 13929353"/>
              <a:gd name="connsiteX6953" fmla="*/ 4121776 w 11423591"/>
              <a:gd name="connsiteY6953" fmla="*/ 12520511 h 13929353"/>
              <a:gd name="connsiteX6954" fmla="*/ 4115406 w 11423591"/>
              <a:gd name="connsiteY6954" fmla="*/ 12492909 h 13929353"/>
              <a:gd name="connsiteX6955" fmla="*/ 4121776 w 11423591"/>
              <a:gd name="connsiteY6955" fmla="*/ 12520511 h 13929353"/>
              <a:gd name="connsiteX6956" fmla="*/ 8798600 w 11423591"/>
              <a:gd name="connsiteY6956" fmla="*/ 1939151 h 13929353"/>
              <a:gd name="connsiteX6957" fmla="*/ 8778886 w 11423591"/>
              <a:gd name="connsiteY6957" fmla="*/ 1828065 h 13929353"/>
              <a:gd name="connsiteX6958" fmla="*/ 8790530 w 11423591"/>
              <a:gd name="connsiteY6958" fmla="*/ 1884397 h 13929353"/>
              <a:gd name="connsiteX6959" fmla="*/ 8798600 w 11423591"/>
              <a:gd name="connsiteY6959" fmla="*/ 1939151 h 13929353"/>
              <a:gd name="connsiteX6960" fmla="*/ 8579008 w 11423591"/>
              <a:gd name="connsiteY6960" fmla="*/ 2483834 h 13929353"/>
              <a:gd name="connsiteX6961" fmla="*/ 8576848 w 11423591"/>
              <a:gd name="connsiteY6961" fmla="*/ 2463282 h 13929353"/>
              <a:gd name="connsiteX6962" fmla="*/ 8562149 w 11423591"/>
              <a:gd name="connsiteY6962" fmla="*/ 2461567 h 13929353"/>
              <a:gd name="connsiteX6963" fmla="*/ 8580295 w 11423591"/>
              <a:gd name="connsiteY6963" fmla="*/ 2389758 h 13929353"/>
              <a:gd name="connsiteX6964" fmla="*/ 8581341 w 11423591"/>
              <a:gd name="connsiteY6964" fmla="*/ 2406472 h 13929353"/>
              <a:gd name="connsiteX6965" fmla="*/ 8592320 w 11423591"/>
              <a:gd name="connsiteY6965" fmla="*/ 2401763 h 13929353"/>
              <a:gd name="connsiteX6966" fmla="*/ 8587435 w 11423591"/>
              <a:gd name="connsiteY6966" fmla="*/ 2434021 h 13929353"/>
              <a:gd name="connsiteX6967" fmla="*/ 8579008 w 11423591"/>
              <a:gd name="connsiteY6967" fmla="*/ 2483834 h 13929353"/>
              <a:gd name="connsiteX6968" fmla="*/ 8816365 w 11423591"/>
              <a:gd name="connsiteY6968" fmla="*/ 1951196 h 13929353"/>
              <a:gd name="connsiteX6969" fmla="*/ 8795409 w 11423591"/>
              <a:gd name="connsiteY6969" fmla="*/ 1842929 h 13929353"/>
              <a:gd name="connsiteX6970" fmla="*/ 8809408 w 11423591"/>
              <a:gd name="connsiteY6970" fmla="*/ 1892851 h 13929353"/>
              <a:gd name="connsiteX6971" fmla="*/ 8816365 w 11423591"/>
              <a:gd name="connsiteY6971" fmla="*/ 1951196 h 13929353"/>
              <a:gd name="connsiteX6972" fmla="*/ 3972634 w 11423591"/>
              <a:gd name="connsiteY6972" fmla="*/ 12927005 h 13929353"/>
              <a:gd name="connsiteX6973" fmla="*/ 3925968 w 11423591"/>
              <a:gd name="connsiteY6973" fmla="*/ 12838697 h 13929353"/>
              <a:gd name="connsiteX6974" fmla="*/ 3883300 w 11423591"/>
              <a:gd name="connsiteY6974" fmla="*/ 12893253 h 13929353"/>
              <a:gd name="connsiteX6975" fmla="*/ 3972634 w 11423591"/>
              <a:gd name="connsiteY6975" fmla="*/ 12927005 h 13929353"/>
              <a:gd name="connsiteX6976" fmla="*/ 8596771 w 11423591"/>
              <a:gd name="connsiteY6976" fmla="*/ 2502182 h 13929353"/>
              <a:gd name="connsiteX6977" fmla="*/ 8600062 w 11423591"/>
              <a:gd name="connsiteY6977" fmla="*/ 2453601 h 13929353"/>
              <a:gd name="connsiteX6978" fmla="*/ 8614660 w 11423591"/>
              <a:gd name="connsiteY6978" fmla="*/ 2411904 h 13929353"/>
              <a:gd name="connsiteX6979" fmla="*/ 8596771 w 11423591"/>
              <a:gd name="connsiteY6979" fmla="*/ 2502182 h 13929353"/>
              <a:gd name="connsiteX6980" fmla="*/ 4314840 w 11423591"/>
              <a:gd name="connsiteY6980" fmla="*/ 12237577 h 13929353"/>
              <a:gd name="connsiteX6981" fmla="*/ 4260382 w 11423591"/>
              <a:gd name="connsiteY6981" fmla="*/ 12153929 h 13929353"/>
              <a:gd name="connsiteX6982" fmla="*/ 4254381 w 11423591"/>
              <a:gd name="connsiteY6982" fmla="*/ 12187983 h 13929353"/>
              <a:gd name="connsiteX6983" fmla="*/ 4202568 w 11423591"/>
              <a:gd name="connsiteY6983" fmla="*/ 12201795 h 13929353"/>
              <a:gd name="connsiteX6984" fmla="*/ 4208995 w 11423591"/>
              <a:gd name="connsiteY6984" fmla="*/ 12259454 h 13929353"/>
              <a:gd name="connsiteX6985" fmla="*/ 4133188 w 11423591"/>
              <a:gd name="connsiteY6985" fmla="*/ 12285545 h 13929353"/>
              <a:gd name="connsiteX6986" fmla="*/ 4263707 w 11423591"/>
              <a:gd name="connsiteY6986" fmla="*/ 12311276 h 13929353"/>
              <a:gd name="connsiteX6987" fmla="*/ 4314840 w 11423591"/>
              <a:gd name="connsiteY6987" fmla="*/ 12237577 h 13929353"/>
              <a:gd name="connsiteX6988" fmla="*/ 8617385 w 11423591"/>
              <a:gd name="connsiteY6988" fmla="*/ 2502808 h 13929353"/>
              <a:gd name="connsiteX6989" fmla="*/ 8610780 w 11423591"/>
              <a:gd name="connsiteY6989" fmla="*/ 2512562 h 13929353"/>
              <a:gd name="connsiteX6990" fmla="*/ 8615384 w 11423591"/>
              <a:gd name="connsiteY6990" fmla="*/ 2467936 h 13929353"/>
              <a:gd name="connsiteX6991" fmla="*/ 8628543 w 11423591"/>
              <a:gd name="connsiteY6991" fmla="*/ 2428533 h 13929353"/>
              <a:gd name="connsiteX6992" fmla="*/ 8621825 w 11423591"/>
              <a:gd name="connsiteY6992" fmla="*/ 2464048 h 13929353"/>
              <a:gd name="connsiteX6993" fmla="*/ 8617385 w 11423591"/>
              <a:gd name="connsiteY6993" fmla="*/ 2502808 h 13929353"/>
              <a:gd name="connsiteX6994" fmla="*/ 8847242 w 11423591"/>
              <a:gd name="connsiteY6994" fmla="*/ 1985830 h 13929353"/>
              <a:gd name="connsiteX6995" fmla="*/ 8838056 w 11423591"/>
              <a:gd name="connsiteY6995" fmla="*/ 1949146 h 13929353"/>
              <a:gd name="connsiteX6996" fmla="*/ 8833282 w 11423591"/>
              <a:gd name="connsiteY6996" fmla="*/ 1968627 h 13929353"/>
              <a:gd name="connsiteX6997" fmla="*/ 8817159 w 11423591"/>
              <a:gd name="connsiteY6997" fmla="*/ 1855471 h 13929353"/>
              <a:gd name="connsiteX6998" fmla="*/ 8836268 w 11423591"/>
              <a:gd name="connsiteY6998" fmla="*/ 1944518 h 13929353"/>
              <a:gd name="connsiteX6999" fmla="*/ 8832938 w 11423591"/>
              <a:gd name="connsiteY6999" fmla="*/ 1869639 h 13929353"/>
              <a:gd name="connsiteX7000" fmla="*/ 8844427 w 11423591"/>
              <a:gd name="connsiteY7000" fmla="*/ 1926053 h 13929353"/>
              <a:gd name="connsiteX7001" fmla="*/ 8847242 w 11423591"/>
              <a:gd name="connsiteY7001" fmla="*/ 1985830 h 13929353"/>
              <a:gd name="connsiteX7002" fmla="*/ 4111279 w 11423591"/>
              <a:gd name="connsiteY7002" fmla="*/ 12724183 h 13929353"/>
              <a:gd name="connsiteX7003" fmla="*/ 4047983 w 11423591"/>
              <a:gd name="connsiteY7003" fmla="*/ 12659512 h 13929353"/>
              <a:gd name="connsiteX7004" fmla="*/ 4003420 w 11423591"/>
              <a:gd name="connsiteY7004" fmla="*/ 12719428 h 13929353"/>
              <a:gd name="connsiteX7005" fmla="*/ 4111279 w 11423591"/>
              <a:gd name="connsiteY7005" fmla="*/ 12724183 h 13929353"/>
              <a:gd name="connsiteX7006" fmla="*/ 8628644 w 11423591"/>
              <a:gd name="connsiteY7006" fmla="*/ 2533057 h 13929353"/>
              <a:gd name="connsiteX7007" fmla="*/ 8640182 w 11423591"/>
              <a:gd name="connsiteY7007" fmla="*/ 2446270 h 13929353"/>
              <a:gd name="connsiteX7008" fmla="*/ 8628644 w 11423591"/>
              <a:gd name="connsiteY7008" fmla="*/ 2533057 h 13929353"/>
              <a:gd name="connsiteX7009" fmla="*/ 4310409 w 11423591"/>
              <a:gd name="connsiteY7009" fmla="*/ 12309030 h 13929353"/>
              <a:gd name="connsiteX7010" fmla="*/ 4291923 w 11423591"/>
              <a:gd name="connsiteY7010" fmla="*/ 12309919 h 13929353"/>
              <a:gd name="connsiteX7011" fmla="*/ 4310409 w 11423591"/>
              <a:gd name="connsiteY7011" fmla="*/ 12309030 h 13929353"/>
              <a:gd name="connsiteX7012" fmla="*/ 8868314 w 11423591"/>
              <a:gd name="connsiteY7012" fmla="*/ 1995147 h 13929353"/>
              <a:gd name="connsiteX7013" fmla="*/ 8854424 w 11423591"/>
              <a:gd name="connsiteY7013" fmla="*/ 1934908 h 13929353"/>
              <a:gd name="connsiteX7014" fmla="*/ 8850392 w 11423591"/>
              <a:gd name="connsiteY7014" fmla="*/ 1878551 h 13929353"/>
              <a:gd name="connsiteX7015" fmla="*/ 8860879 w 11423591"/>
              <a:gd name="connsiteY7015" fmla="*/ 1937760 h 13929353"/>
              <a:gd name="connsiteX7016" fmla="*/ 8868314 w 11423591"/>
              <a:gd name="connsiteY7016" fmla="*/ 1995147 h 13929353"/>
              <a:gd name="connsiteX7017" fmla="*/ 8655037 w 11423591"/>
              <a:gd name="connsiteY7017" fmla="*/ 2535084 h 13929353"/>
              <a:gd name="connsiteX7018" fmla="*/ 8647238 w 11423591"/>
              <a:gd name="connsiteY7018" fmla="*/ 2534021 h 13929353"/>
              <a:gd name="connsiteX7019" fmla="*/ 8654856 w 11423591"/>
              <a:gd name="connsiteY7019" fmla="*/ 2471646 h 13929353"/>
              <a:gd name="connsiteX7020" fmla="*/ 8655037 w 11423591"/>
              <a:gd name="connsiteY7020" fmla="*/ 2535084 h 13929353"/>
              <a:gd name="connsiteX7021" fmla="*/ 8903088 w 11423591"/>
              <a:gd name="connsiteY7021" fmla="*/ 2006714 h 13929353"/>
              <a:gd name="connsiteX7022" fmla="*/ 8890954 w 11423591"/>
              <a:gd name="connsiteY7022" fmla="*/ 1993731 h 13929353"/>
              <a:gd name="connsiteX7023" fmla="*/ 8877348 w 11423591"/>
              <a:gd name="connsiteY7023" fmla="*/ 1991530 h 13929353"/>
              <a:gd name="connsiteX7024" fmla="*/ 8871801 w 11423591"/>
              <a:gd name="connsiteY7024" fmla="*/ 1883810 h 13929353"/>
              <a:gd name="connsiteX7025" fmla="*/ 8883596 w 11423591"/>
              <a:gd name="connsiteY7025" fmla="*/ 1961424 h 13929353"/>
              <a:gd name="connsiteX7026" fmla="*/ 8886979 w 11423591"/>
              <a:gd name="connsiteY7026" fmla="*/ 1904806 h 13929353"/>
              <a:gd name="connsiteX7027" fmla="*/ 8903088 w 11423591"/>
              <a:gd name="connsiteY7027" fmla="*/ 2006714 h 13929353"/>
              <a:gd name="connsiteX7028" fmla="*/ 4355923 w 11423591"/>
              <a:gd name="connsiteY7028" fmla="*/ 12310549 h 13929353"/>
              <a:gd name="connsiteX7029" fmla="*/ 4327708 w 11423591"/>
              <a:gd name="connsiteY7029" fmla="*/ 12311906 h 13929353"/>
              <a:gd name="connsiteX7030" fmla="*/ 4355923 w 11423591"/>
              <a:gd name="connsiteY7030" fmla="*/ 12310549 h 13929353"/>
              <a:gd name="connsiteX7031" fmla="*/ 8673277 w 11423591"/>
              <a:gd name="connsiteY7031" fmla="*/ 2550678 h 13929353"/>
              <a:gd name="connsiteX7032" fmla="*/ 8676543 w 11423591"/>
              <a:gd name="connsiteY7032" fmla="*/ 2477980 h 13929353"/>
              <a:gd name="connsiteX7033" fmla="*/ 8682446 w 11423591"/>
              <a:gd name="connsiteY7033" fmla="*/ 2505302 h 13929353"/>
              <a:gd name="connsiteX7034" fmla="*/ 8673277 w 11423591"/>
              <a:gd name="connsiteY7034" fmla="*/ 2550678 h 13929353"/>
              <a:gd name="connsiteX7035" fmla="*/ 4251712 w 11423591"/>
              <a:gd name="connsiteY7035" fmla="*/ 12559333 h 13929353"/>
              <a:gd name="connsiteX7036" fmla="*/ 4155458 w 11423591"/>
              <a:gd name="connsiteY7036" fmla="*/ 12486296 h 13929353"/>
              <a:gd name="connsiteX7037" fmla="*/ 4251712 w 11423591"/>
              <a:gd name="connsiteY7037" fmla="*/ 12559333 h 13929353"/>
              <a:gd name="connsiteX7038" fmla="*/ 4245899 w 11423591"/>
              <a:gd name="connsiteY7038" fmla="*/ 12584948 h 13929353"/>
              <a:gd name="connsiteX7039" fmla="*/ 4244840 w 11423591"/>
              <a:gd name="connsiteY7039" fmla="*/ 12574886 h 13929353"/>
              <a:gd name="connsiteX7040" fmla="*/ 4212852 w 11423591"/>
              <a:gd name="connsiteY7040" fmla="*/ 12591260 h 13929353"/>
              <a:gd name="connsiteX7041" fmla="*/ 4245899 w 11423591"/>
              <a:gd name="connsiteY7041" fmla="*/ 12584948 h 13929353"/>
              <a:gd name="connsiteX7042" fmla="*/ 8932519 w 11423591"/>
              <a:gd name="connsiteY7042" fmla="*/ 2025614 h 13929353"/>
              <a:gd name="connsiteX7043" fmla="*/ 8911062 w 11423591"/>
              <a:gd name="connsiteY7043" fmla="*/ 2009015 h 13929353"/>
              <a:gd name="connsiteX7044" fmla="*/ 8906353 w 11423591"/>
              <a:gd name="connsiteY7044" fmla="*/ 1905376 h 13929353"/>
              <a:gd name="connsiteX7045" fmla="*/ 8919265 w 11423591"/>
              <a:gd name="connsiteY7045" fmla="*/ 1997928 h 13929353"/>
              <a:gd name="connsiteX7046" fmla="*/ 8919955 w 11423591"/>
              <a:gd name="connsiteY7046" fmla="*/ 1915183 h 13929353"/>
              <a:gd name="connsiteX7047" fmla="*/ 8932519 w 11423591"/>
              <a:gd name="connsiteY7047" fmla="*/ 2025614 h 13929353"/>
              <a:gd name="connsiteX7048" fmla="*/ 8694809 w 11423591"/>
              <a:gd name="connsiteY7048" fmla="*/ 2568588 h 13929353"/>
              <a:gd name="connsiteX7049" fmla="*/ 8691447 w 11423591"/>
              <a:gd name="connsiteY7049" fmla="*/ 2523737 h 13929353"/>
              <a:gd name="connsiteX7050" fmla="*/ 8707435 w 11423591"/>
              <a:gd name="connsiteY7050" fmla="*/ 2486483 h 13929353"/>
              <a:gd name="connsiteX7051" fmla="*/ 8694809 w 11423591"/>
              <a:gd name="connsiteY7051" fmla="*/ 2568588 h 13929353"/>
              <a:gd name="connsiteX7052" fmla="*/ 4384835 w 11423591"/>
              <a:gd name="connsiteY7052" fmla="*/ 12328090 h 13929353"/>
              <a:gd name="connsiteX7053" fmla="*/ 4375741 w 11423591"/>
              <a:gd name="connsiteY7053" fmla="*/ 12337896 h 13929353"/>
              <a:gd name="connsiteX7054" fmla="*/ 4117857 w 11423591"/>
              <a:gd name="connsiteY7054" fmla="*/ 12320243 h 13929353"/>
              <a:gd name="connsiteX7055" fmla="*/ 3853554 w 11423591"/>
              <a:gd name="connsiteY7055" fmla="*/ 12120995 h 13929353"/>
              <a:gd name="connsiteX7056" fmla="*/ 3779083 w 11423591"/>
              <a:gd name="connsiteY7056" fmla="*/ 12051386 h 13929353"/>
              <a:gd name="connsiteX7057" fmla="*/ 3614123 w 11423591"/>
              <a:gd name="connsiteY7057" fmla="*/ 11927969 h 13929353"/>
              <a:gd name="connsiteX7058" fmla="*/ 3491227 w 11423591"/>
              <a:gd name="connsiteY7058" fmla="*/ 11832197 h 13929353"/>
              <a:gd name="connsiteX7059" fmla="*/ 3374135 w 11423591"/>
              <a:gd name="connsiteY7059" fmla="*/ 11735175 h 13929353"/>
              <a:gd name="connsiteX7060" fmla="*/ 3512913 w 11423591"/>
              <a:gd name="connsiteY7060" fmla="*/ 11576263 h 13929353"/>
              <a:gd name="connsiteX7061" fmla="*/ 3614946 w 11423591"/>
              <a:gd name="connsiteY7061" fmla="*/ 11635169 h 13929353"/>
              <a:gd name="connsiteX7062" fmla="*/ 4081260 w 11423591"/>
              <a:gd name="connsiteY7062" fmla="*/ 11978494 h 13929353"/>
              <a:gd name="connsiteX7063" fmla="*/ 4174613 w 11423591"/>
              <a:gd name="connsiteY7063" fmla="*/ 12047390 h 13929353"/>
              <a:gd name="connsiteX7064" fmla="*/ 4263762 w 11423591"/>
              <a:gd name="connsiteY7064" fmla="*/ 12113951 h 13929353"/>
              <a:gd name="connsiteX7065" fmla="*/ 4319315 w 11423591"/>
              <a:gd name="connsiteY7065" fmla="*/ 12216673 h 13929353"/>
              <a:gd name="connsiteX7066" fmla="*/ 4384835 w 11423591"/>
              <a:gd name="connsiteY7066" fmla="*/ 12328090 h 13929353"/>
              <a:gd name="connsiteX7067" fmla="*/ 8778322 w 11423591"/>
              <a:gd name="connsiteY7067" fmla="*/ 2409162 h 13929353"/>
              <a:gd name="connsiteX7068" fmla="*/ 8737198 w 11423591"/>
              <a:gd name="connsiteY7068" fmla="*/ 2386707 h 13929353"/>
              <a:gd name="connsiteX7069" fmla="*/ 8778322 w 11423591"/>
              <a:gd name="connsiteY7069" fmla="*/ 2409162 h 13929353"/>
              <a:gd name="connsiteX7070" fmla="*/ 8710761 w 11423591"/>
              <a:gd name="connsiteY7070" fmla="*/ 2573538 h 13929353"/>
              <a:gd name="connsiteX7071" fmla="*/ 8719453 w 11423591"/>
              <a:gd name="connsiteY7071" fmla="*/ 2504386 h 13929353"/>
              <a:gd name="connsiteX7072" fmla="*/ 8710761 w 11423591"/>
              <a:gd name="connsiteY7072" fmla="*/ 2573538 h 13929353"/>
              <a:gd name="connsiteX7073" fmla="*/ 8959819 w 11423591"/>
              <a:gd name="connsiteY7073" fmla="*/ 2020838 h 13929353"/>
              <a:gd name="connsiteX7074" fmla="*/ 8949467 w 11423591"/>
              <a:gd name="connsiteY7074" fmla="*/ 2019568 h 13929353"/>
              <a:gd name="connsiteX7075" fmla="*/ 8936986 w 11423591"/>
              <a:gd name="connsiteY7075" fmla="*/ 1916812 h 13929353"/>
              <a:gd name="connsiteX7076" fmla="*/ 8959819 w 11423591"/>
              <a:gd name="connsiteY7076" fmla="*/ 2020838 h 13929353"/>
              <a:gd name="connsiteX7077" fmla="*/ 8798108 w 11423591"/>
              <a:gd name="connsiteY7077" fmla="*/ 2390294 h 13929353"/>
              <a:gd name="connsiteX7078" fmla="*/ 8806839 w 11423591"/>
              <a:gd name="connsiteY7078" fmla="*/ 2332743 h 13929353"/>
              <a:gd name="connsiteX7079" fmla="*/ 8798108 w 11423591"/>
              <a:gd name="connsiteY7079" fmla="*/ 2390294 h 13929353"/>
              <a:gd name="connsiteX7080" fmla="*/ 8789974 w 11423591"/>
              <a:gd name="connsiteY7080" fmla="*/ 2440016 h 13929353"/>
              <a:gd name="connsiteX7081" fmla="*/ 8728857 w 11423591"/>
              <a:gd name="connsiteY7081" fmla="*/ 2456331 h 13929353"/>
              <a:gd name="connsiteX7082" fmla="*/ 8789974 w 11423591"/>
              <a:gd name="connsiteY7082" fmla="*/ 2440016 h 13929353"/>
              <a:gd name="connsiteX7083" fmla="*/ 4316855 w 11423591"/>
              <a:gd name="connsiteY7083" fmla="*/ 12563805 h 13929353"/>
              <a:gd name="connsiteX7084" fmla="*/ 4269733 w 11423591"/>
              <a:gd name="connsiteY7084" fmla="*/ 12573492 h 13929353"/>
              <a:gd name="connsiteX7085" fmla="*/ 4316855 w 11423591"/>
              <a:gd name="connsiteY7085" fmla="*/ 12563805 h 13929353"/>
              <a:gd name="connsiteX7086" fmla="*/ 8977763 w 11423591"/>
              <a:gd name="connsiteY7086" fmla="*/ 2018229 h 13929353"/>
              <a:gd name="connsiteX7087" fmla="*/ 8967175 w 11423591"/>
              <a:gd name="connsiteY7087" fmla="*/ 2017360 h 13929353"/>
              <a:gd name="connsiteX7088" fmla="*/ 8961662 w 11423591"/>
              <a:gd name="connsiteY7088" fmla="*/ 1963974 h 13929353"/>
              <a:gd name="connsiteX7089" fmla="*/ 8965330 w 11423591"/>
              <a:gd name="connsiteY7089" fmla="*/ 1914644 h 13929353"/>
              <a:gd name="connsiteX7090" fmla="*/ 8970842 w 11423591"/>
              <a:gd name="connsiteY7090" fmla="*/ 1968030 h 13929353"/>
              <a:gd name="connsiteX7091" fmla="*/ 8977763 w 11423591"/>
              <a:gd name="connsiteY7091" fmla="*/ 2018229 h 13929353"/>
              <a:gd name="connsiteX7092" fmla="*/ 8729933 w 11423591"/>
              <a:gd name="connsiteY7092" fmla="*/ 2584107 h 13929353"/>
              <a:gd name="connsiteX7093" fmla="*/ 8733522 w 11423591"/>
              <a:gd name="connsiteY7093" fmla="*/ 2523198 h 13929353"/>
              <a:gd name="connsiteX7094" fmla="*/ 8729933 w 11423591"/>
              <a:gd name="connsiteY7094" fmla="*/ 2584107 h 13929353"/>
              <a:gd name="connsiteX7095" fmla="*/ 9003336 w 11423591"/>
              <a:gd name="connsiteY7095" fmla="*/ 2003107 h 13929353"/>
              <a:gd name="connsiteX7096" fmla="*/ 8989563 w 11423591"/>
              <a:gd name="connsiteY7096" fmla="*/ 1953175 h 13929353"/>
              <a:gd name="connsiteX7097" fmla="*/ 8987568 w 11423591"/>
              <a:gd name="connsiteY7097" fmla="*/ 2014251 h 13929353"/>
              <a:gd name="connsiteX7098" fmla="*/ 8980945 w 11423591"/>
              <a:gd name="connsiteY7098" fmla="*/ 1964142 h 13929353"/>
              <a:gd name="connsiteX7099" fmla="*/ 8978888 w 11423591"/>
              <a:gd name="connsiteY7099" fmla="*/ 1912237 h 13929353"/>
              <a:gd name="connsiteX7100" fmla="*/ 8999797 w 11423591"/>
              <a:gd name="connsiteY7100" fmla="*/ 1921476 h 13929353"/>
              <a:gd name="connsiteX7101" fmla="*/ 9003336 w 11423591"/>
              <a:gd name="connsiteY7101" fmla="*/ 2003107 h 13929353"/>
              <a:gd name="connsiteX7102" fmla="*/ 9020534 w 11423591"/>
              <a:gd name="connsiteY7102" fmla="*/ 1978436 h 13929353"/>
              <a:gd name="connsiteX7103" fmla="*/ 9009722 w 11423591"/>
              <a:gd name="connsiteY7103" fmla="*/ 1911168 h 13929353"/>
              <a:gd name="connsiteX7104" fmla="*/ 9020534 w 11423591"/>
              <a:gd name="connsiteY7104" fmla="*/ 1978436 h 13929353"/>
              <a:gd name="connsiteX7105" fmla="*/ 9028834 w 11423591"/>
              <a:gd name="connsiteY7105" fmla="*/ 1989268 h 13929353"/>
              <a:gd name="connsiteX7106" fmla="*/ 9049627 w 11423591"/>
              <a:gd name="connsiteY7106" fmla="*/ 1878813 h 13929353"/>
              <a:gd name="connsiteX7107" fmla="*/ 9097120 w 11423591"/>
              <a:gd name="connsiteY7107" fmla="*/ 1779954 h 13929353"/>
              <a:gd name="connsiteX7108" fmla="*/ 9021208 w 11423591"/>
              <a:gd name="connsiteY7108" fmla="*/ 1630374 h 13929353"/>
              <a:gd name="connsiteX7109" fmla="*/ 8832866 w 11423591"/>
              <a:gd name="connsiteY7109" fmla="*/ 1612309 h 13929353"/>
              <a:gd name="connsiteX7110" fmla="*/ 8750818 w 11423591"/>
              <a:gd name="connsiteY7110" fmla="*/ 1634076 h 13929353"/>
              <a:gd name="connsiteX7111" fmla="*/ 8726880 w 11423591"/>
              <a:gd name="connsiteY7111" fmla="*/ 1663447 h 13929353"/>
              <a:gd name="connsiteX7112" fmla="*/ 8697116 w 11423591"/>
              <a:gd name="connsiteY7112" fmla="*/ 1697377 h 13929353"/>
              <a:gd name="connsiteX7113" fmla="*/ 8711641 w 11423591"/>
              <a:gd name="connsiteY7113" fmla="*/ 1747547 h 13929353"/>
              <a:gd name="connsiteX7114" fmla="*/ 8691923 w 11423591"/>
              <a:gd name="connsiteY7114" fmla="*/ 1767369 h 13929353"/>
              <a:gd name="connsiteX7115" fmla="*/ 8700604 w 11423591"/>
              <a:gd name="connsiteY7115" fmla="*/ 1862039 h 13929353"/>
              <a:gd name="connsiteX7116" fmla="*/ 8679792 w 11423591"/>
              <a:gd name="connsiteY7116" fmla="*/ 1794824 h 13929353"/>
              <a:gd name="connsiteX7117" fmla="*/ 8682111 w 11423591"/>
              <a:gd name="connsiteY7117" fmla="*/ 1846734 h 13929353"/>
              <a:gd name="connsiteX7118" fmla="*/ 8661452 w 11423591"/>
              <a:gd name="connsiteY7118" fmla="*/ 1786720 h 13929353"/>
              <a:gd name="connsiteX7119" fmla="*/ 8749472 w 11423591"/>
              <a:gd name="connsiteY7119" fmla="*/ 1916445 h 13929353"/>
              <a:gd name="connsiteX7120" fmla="*/ 8852259 w 11423591"/>
              <a:gd name="connsiteY7120" fmla="*/ 2012747 h 13929353"/>
              <a:gd name="connsiteX7121" fmla="*/ 9004476 w 11423591"/>
              <a:gd name="connsiteY7121" fmla="*/ 2021983 h 13929353"/>
              <a:gd name="connsiteX7122" fmla="*/ 9028834 w 11423591"/>
              <a:gd name="connsiteY7122" fmla="*/ 1989268 h 13929353"/>
              <a:gd name="connsiteX7123" fmla="*/ 9092058 w 11423591"/>
              <a:gd name="connsiteY7123" fmla="*/ 1864746 h 13929353"/>
              <a:gd name="connsiteX7124" fmla="*/ 9078314 w 11423591"/>
              <a:gd name="connsiteY7124" fmla="*/ 1854869 h 13929353"/>
              <a:gd name="connsiteX7125" fmla="*/ 9092058 w 11423591"/>
              <a:gd name="connsiteY7125" fmla="*/ 1864746 h 13929353"/>
              <a:gd name="connsiteX7126" fmla="*/ 8798507 w 11423591"/>
              <a:gd name="connsiteY7126" fmla="*/ 2539470 h 13929353"/>
              <a:gd name="connsiteX7127" fmla="*/ 8798196 w 11423591"/>
              <a:gd name="connsiteY7127" fmla="*/ 2464594 h 13929353"/>
              <a:gd name="connsiteX7128" fmla="*/ 8790842 w 11423591"/>
              <a:gd name="connsiteY7128" fmla="*/ 2538463 h 13929353"/>
              <a:gd name="connsiteX7129" fmla="*/ 8798507 w 11423591"/>
              <a:gd name="connsiteY7129" fmla="*/ 2539470 h 13929353"/>
              <a:gd name="connsiteX7130" fmla="*/ 8870074 w 11423591"/>
              <a:gd name="connsiteY7130" fmla="*/ 2388293 h 13929353"/>
              <a:gd name="connsiteX7131" fmla="*/ 8804699 w 11423591"/>
              <a:gd name="connsiteY7131" fmla="*/ 2417484 h 13929353"/>
              <a:gd name="connsiteX7132" fmla="*/ 8870074 w 11423591"/>
              <a:gd name="connsiteY7132" fmla="*/ 2388293 h 13929353"/>
              <a:gd name="connsiteX7133" fmla="*/ 8763181 w 11423591"/>
              <a:gd name="connsiteY7133" fmla="*/ 2632379 h 13929353"/>
              <a:gd name="connsiteX7134" fmla="*/ 8768901 w 11423591"/>
              <a:gd name="connsiteY7134" fmla="*/ 2568216 h 13929353"/>
              <a:gd name="connsiteX7135" fmla="*/ 8763181 w 11423591"/>
              <a:gd name="connsiteY7135" fmla="*/ 2632379 h 13929353"/>
              <a:gd name="connsiteX7136" fmla="*/ 9119185 w 11423591"/>
              <a:gd name="connsiteY7136" fmla="*/ 1836784 h 13929353"/>
              <a:gd name="connsiteX7137" fmla="*/ 9106825 w 11423591"/>
              <a:gd name="connsiteY7137" fmla="*/ 1831323 h 13929353"/>
              <a:gd name="connsiteX7138" fmla="*/ 9104188 w 11423591"/>
              <a:gd name="connsiteY7138" fmla="*/ 1837292 h 13929353"/>
              <a:gd name="connsiteX7139" fmla="*/ 9116547 w 11423591"/>
              <a:gd name="connsiteY7139" fmla="*/ 1842753 h 13929353"/>
              <a:gd name="connsiteX7140" fmla="*/ 4394622 w 11423591"/>
              <a:gd name="connsiteY7140" fmla="*/ 12554788 h 13929353"/>
              <a:gd name="connsiteX7141" fmla="*/ 4390041 w 11423591"/>
              <a:gd name="connsiteY7141" fmla="*/ 12565157 h 13929353"/>
              <a:gd name="connsiteX7142" fmla="*/ 4102434 w 11423591"/>
              <a:gd name="connsiteY7142" fmla="*/ 12536276 h 13929353"/>
              <a:gd name="connsiteX7143" fmla="*/ 3845297 w 11423591"/>
              <a:gd name="connsiteY7143" fmla="*/ 12508464 h 13929353"/>
              <a:gd name="connsiteX7144" fmla="*/ 3821551 w 11423591"/>
              <a:gd name="connsiteY7144" fmla="*/ 12503491 h 13929353"/>
              <a:gd name="connsiteX7145" fmla="*/ 3814467 w 11423591"/>
              <a:gd name="connsiteY7145" fmla="*/ 12502572 h 13929353"/>
              <a:gd name="connsiteX7146" fmla="*/ 3793977 w 11423591"/>
              <a:gd name="connsiteY7146" fmla="*/ 12499911 h 13929353"/>
              <a:gd name="connsiteX7147" fmla="*/ 3756054 w 11423591"/>
              <a:gd name="connsiteY7147" fmla="*/ 12530525 h 13929353"/>
              <a:gd name="connsiteX7148" fmla="*/ 3791726 w 11423591"/>
              <a:gd name="connsiteY7148" fmla="*/ 12542743 h 13929353"/>
              <a:gd name="connsiteX7149" fmla="*/ 3822870 w 11423591"/>
              <a:gd name="connsiteY7149" fmla="*/ 12553411 h 13929353"/>
              <a:gd name="connsiteX7150" fmla="*/ 4048708 w 11423591"/>
              <a:gd name="connsiteY7150" fmla="*/ 12616931 h 13929353"/>
              <a:gd name="connsiteX7151" fmla="*/ 4165543 w 11423591"/>
              <a:gd name="connsiteY7151" fmla="*/ 12754356 h 13929353"/>
              <a:gd name="connsiteX7152" fmla="*/ 4074710 w 11423591"/>
              <a:gd name="connsiteY7152" fmla="*/ 12750927 h 13929353"/>
              <a:gd name="connsiteX7153" fmla="*/ 3990050 w 11423591"/>
              <a:gd name="connsiteY7153" fmla="*/ 12762618 h 13929353"/>
              <a:gd name="connsiteX7154" fmla="*/ 3818326 w 11423591"/>
              <a:gd name="connsiteY7154" fmla="*/ 12644043 h 13929353"/>
              <a:gd name="connsiteX7155" fmla="*/ 3751265 w 11423591"/>
              <a:gd name="connsiteY7155" fmla="*/ 12614216 h 13929353"/>
              <a:gd name="connsiteX7156" fmla="*/ 3749824 w 11423591"/>
              <a:gd name="connsiteY7156" fmla="*/ 12613575 h 13929353"/>
              <a:gd name="connsiteX7157" fmla="*/ 3707107 w 11423591"/>
              <a:gd name="connsiteY7157" fmla="*/ 12613291 h 13929353"/>
              <a:gd name="connsiteX7158" fmla="*/ 3689823 w 11423591"/>
              <a:gd name="connsiteY7158" fmla="*/ 12592113 h 13929353"/>
              <a:gd name="connsiteX7159" fmla="*/ 3688719 w 11423591"/>
              <a:gd name="connsiteY7159" fmla="*/ 12592356 h 13929353"/>
              <a:gd name="connsiteX7160" fmla="*/ 3678733 w 11423591"/>
              <a:gd name="connsiteY7160" fmla="*/ 12594557 h 13929353"/>
              <a:gd name="connsiteX7161" fmla="*/ 3677697 w 11423591"/>
              <a:gd name="connsiteY7161" fmla="*/ 12606292 h 13929353"/>
              <a:gd name="connsiteX7162" fmla="*/ 3682076 w 11423591"/>
              <a:gd name="connsiteY7162" fmla="*/ 12611232 h 13929353"/>
              <a:gd name="connsiteX7163" fmla="*/ 3685887 w 11423591"/>
              <a:gd name="connsiteY7163" fmla="*/ 12615534 h 13929353"/>
              <a:gd name="connsiteX7164" fmla="*/ 3709994 w 11423591"/>
              <a:gd name="connsiteY7164" fmla="*/ 12620764 h 13929353"/>
              <a:gd name="connsiteX7165" fmla="*/ 3729273 w 11423591"/>
              <a:gd name="connsiteY7165" fmla="*/ 12651231 h 13929353"/>
              <a:gd name="connsiteX7166" fmla="*/ 3729983 w 11423591"/>
              <a:gd name="connsiteY7166" fmla="*/ 12651811 h 13929353"/>
              <a:gd name="connsiteX7167" fmla="*/ 3758648 w 11423591"/>
              <a:gd name="connsiteY7167" fmla="*/ 12675211 h 13929353"/>
              <a:gd name="connsiteX7168" fmla="*/ 3824865 w 11423591"/>
              <a:gd name="connsiteY7168" fmla="*/ 12720616 h 13929353"/>
              <a:gd name="connsiteX7169" fmla="*/ 3952779 w 11423591"/>
              <a:gd name="connsiteY7169" fmla="*/ 12820036 h 13929353"/>
              <a:gd name="connsiteX7170" fmla="*/ 4022491 w 11423591"/>
              <a:gd name="connsiteY7170" fmla="*/ 12967148 h 13929353"/>
              <a:gd name="connsiteX7171" fmla="*/ 3953888 w 11423591"/>
              <a:gd name="connsiteY7171" fmla="*/ 12955426 h 13929353"/>
              <a:gd name="connsiteX7172" fmla="*/ 3769222 w 11423591"/>
              <a:gd name="connsiteY7172" fmla="*/ 12818538 h 13929353"/>
              <a:gd name="connsiteX7173" fmla="*/ 3672175 w 11423591"/>
              <a:gd name="connsiteY7173" fmla="*/ 12720364 h 13929353"/>
              <a:gd name="connsiteX7174" fmla="*/ 3581155 w 11423591"/>
              <a:gd name="connsiteY7174" fmla="*/ 12870342 h 13929353"/>
              <a:gd name="connsiteX7175" fmla="*/ 3547731 w 11423591"/>
              <a:gd name="connsiteY7175" fmla="*/ 12794082 h 13929353"/>
              <a:gd name="connsiteX7176" fmla="*/ 3112835 w 11423591"/>
              <a:gd name="connsiteY7176" fmla="*/ 12460828 h 13929353"/>
              <a:gd name="connsiteX7177" fmla="*/ 3232045 w 11423591"/>
              <a:gd name="connsiteY7177" fmla="*/ 12164094 h 13929353"/>
              <a:gd name="connsiteX7178" fmla="*/ 3271300 w 11423591"/>
              <a:gd name="connsiteY7178" fmla="*/ 12157128 h 13929353"/>
              <a:gd name="connsiteX7179" fmla="*/ 3297942 w 11423591"/>
              <a:gd name="connsiteY7179" fmla="*/ 12180816 h 13929353"/>
              <a:gd name="connsiteX7180" fmla="*/ 3769345 w 11423591"/>
              <a:gd name="connsiteY7180" fmla="*/ 12278513 h 13929353"/>
              <a:gd name="connsiteX7181" fmla="*/ 3826050 w 11423591"/>
              <a:gd name="connsiteY7181" fmla="*/ 12261143 h 13929353"/>
              <a:gd name="connsiteX7182" fmla="*/ 3824271 w 11423591"/>
              <a:gd name="connsiteY7182" fmla="*/ 12389061 h 13929353"/>
              <a:gd name="connsiteX7183" fmla="*/ 4119018 w 11423591"/>
              <a:gd name="connsiteY7183" fmla="*/ 12457801 h 13929353"/>
              <a:gd name="connsiteX7184" fmla="*/ 4191034 w 11423591"/>
              <a:gd name="connsiteY7184" fmla="*/ 12446720 h 13929353"/>
              <a:gd name="connsiteX7185" fmla="*/ 4381205 w 11423591"/>
              <a:gd name="connsiteY7185" fmla="*/ 12543139 h 13929353"/>
              <a:gd name="connsiteX7186" fmla="*/ 4394622 w 11423591"/>
              <a:gd name="connsiteY7186" fmla="*/ 12554788 h 13929353"/>
              <a:gd name="connsiteX7187" fmla="*/ 8782609 w 11423591"/>
              <a:gd name="connsiteY7187" fmla="*/ 2638872 h 13929353"/>
              <a:gd name="connsiteX7188" fmla="*/ 8787829 w 11423591"/>
              <a:gd name="connsiteY7188" fmla="*/ 2568183 h 13929353"/>
              <a:gd name="connsiteX7189" fmla="*/ 8782609 w 11423591"/>
              <a:gd name="connsiteY7189" fmla="*/ 2638872 h 13929353"/>
              <a:gd name="connsiteX7190" fmla="*/ 9159826 w 11423591"/>
              <a:gd name="connsiteY7190" fmla="*/ 1785784 h 13929353"/>
              <a:gd name="connsiteX7191" fmla="*/ 9153846 w 11423591"/>
              <a:gd name="connsiteY7191" fmla="*/ 1783142 h 13929353"/>
              <a:gd name="connsiteX7192" fmla="*/ 9151209 w 11423591"/>
              <a:gd name="connsiteY7192" fmla="*/ 1789110 h 13929353"/>
              <a:gd name="connsiteX7193" fmla="*/ 9157189 w 11423591"/>
              <a:gd name="connsiteY7193" fmla="*/ 1791752 h 13929353"/>
              <a:gd name="connsiteX7194" fmla="*/ 9150031 w 11423591"/>
              <a:gd name="connsiteY7194" fmla="*/ 1825208 h 13929353"/>
              <a:gd name="connsiteX7195" fmla="*/ 9135035 w 11423591"/>
              <a:gd name="connsiteY7195" fmla="*/ 1825716 h 13929353"/>
              <a:gd name="connsiteX7196" fmla="*/ 9150031 w 11423591"/>
              <a:gd name="connsiteY7196" fmla="*/ 1825208 h 13929353"/>
              <a:gd name="connsiteX7197" fmla="*/ 9176929 w 11423591"/>
              <a:gd name="connsiteY7197" fmla="*/ 1764331 h 13929353"/>
              <a:gd name="connsiteX7198" fmla="*/ 9165276 w 11423591"/>
              <a:gd name="connsiteY7198" fmla="*/ 1773449 h 13929353"/>
              <a:gd name="connsiteX7199" fmla="*/ 9176929 w 11423591"/>
              <a:gd name="connsiteY7199" fmla="*/ 1764331 h 13929353"/>
              <a:gd name="connsiteX7200" fmla="*/ 8868745 w 11423591"/>
              <a:gd name="connsiteY7200" fmla="*/ 2477677 h 13929353"/>
              <a:gd name="connsiteX7201" fmla="*/ 8814154 w 11423591"/>
              <a:gd name="connsiteY7201" fmla="*/ 2439275 h 13929353"/>
              <a:gd name="connsiteX7202" fmla="*/ 8868745 w 11423591"/>
              <a:gd name="connsiteY7202" fmla="*/ 2477677 h 13929353"/>
              <a:gd name="connsiteX7203" fmla="*/ 9212599 w 11423591"/>
              <a:gd name="connsiteY7203" fmla="*/ 1707329 h 13929353"/>
              <a:gd name="connsiteX7204" fmla="*/ 9157359 w 11423591"/>
              <a:gd name="connsiteY7204" fmla="*/ 1759013 h 13929353"/>
              <a:gd name="connsiteX7205" fmla="*/ 9212599 w 11423591"/>
              <a:gd name="connsiteY7205" fmla="*/ 1707329 h 13929353"/>
              <a:gd name="connsiteX7206" fmla="*/ 8804918 w 11423591"/>
              <a:gd name="connsiteY7206" fmla="*/ 2642431 h 13929353"/>
              <a:gd name="connsiteX7207" fmla="*/ 8813950 w 11423591"/>
              <a:gd name="connsiteY7207" fmla="*/ 2573427 h 13929353"/>
              <a:gd name="connsiteX7208" fmla="*/ 8814165 w 11423591"/>
              <a:gd name="connsiteY7208" fmla="*/ 2597222 h 13929353"/>
              <a:gd name="connsiteX7209" fmla="*/ 8804918 w 11423591"/>
              <a:gd name="connsiteY7209" fmla="*/ 2642431 h 13929353"/>
              <a:gd name="connsiteX7210" fmla="*/ 9131865 w 11423591"/>
              <a:gd name="connsiteY7210" fmla="*/ 1935037 h 13929353"/>
              <a:gd name="connsiteX7211" fmla="*/ 9129242 w 11423591"/>
              <a:gd name="connsiteY7211" fmla="*/ 1938322 h 13929353"/>
              <a:gd name="connsiteX7212" fmla="*/ 9125266 w 11423591"/>
              <a:gd name="connsiteY7212" fmla="*/ 1931079 h 13929353"/>
              <a:gd name="connsiteX7213" fmla="*/ 9125090 w 11423591"/>
              <a:gd name="connsiteY7213" fmla="*/ 1931535 h 13929353"/>
              <a:gd name="connsiteX7214" fmla="*/ 9128817 w 11423591"/>
              <a:gd name="connsiteY7214" fmla="*/ 1939008 h 13929353"/>
              <a:gd name="connsiteX7215" fmla="*/ 9253320 w 11423591"/>
              <a:gd name="connsiteY7215" fmla="*/ 1672259 h 13929353"/>
              <a:gd name="connsiteX7216" fmla="*/ 9252387 w 11423591"/>
              <a:gd name="connsiteY7216" fmla="*/ 1666890 h 13929353"/>
              <a:gd name="connsiteX7217" fmla="*/ 9238319 w 11423591"/>
              <a:gd name="connsiteY7217" fmla="*/ 1682551 h 13929353"/>
              <a:gd name="connsiteX7218" fmla="*/ 9253320 w 11423591"/>
              <a:gd name="connsiteY7218" fmla="*/ 1672259 h 13929353"/>
              <a:gd name="connsiteX7219" fmla="*/ 8821907 w 11423591"/>
              <a:gd name="connsiteY7219" fmla="*/ 2656237 h 13929353"/>
              <a:gd name="connsiteX7220" fmla="*/ 8829701 w 11423591"/>
              <a:gd name="connsiteY7220" fmla="*/ 2567793 h 13929353"/>
              <a:gd name="connsiteX7221" fmla="*/ 8821907 w 11423591"/>
              <a:gd name="connsiteY7221" fmla="*/ 2656237 h 13929353"/>
              <a:gd name="connsiteX7222" fmla="*/ 9207383 w 11423591"/>
              <a:gd name="connsiteY7222" fmla="*/ 1784921 h 13929353"/>
              <a:gd name="connsiteX7223" fmla="*/ 9190296 w 11423591"/>
              <a:gd name="connsiteY7223" fmla="*/ 1766433 h 13929353"/>
              <a:gd name="connsiteX7224" fmla="*/ 9164422 w 11423591"/>
              <a:gd name="connsiteY7224" fmla="*/ 1784010 h 13929353"/>
              <a:gd name="connsiteX7225" fmla="*/ 9191379 w 11423591"/>
              <a:gd name="connsiteY7225" fmla="*/ 1788787 h 13929353"/>
              <a:gd name="connsiteX7226" fmla="*/ 9184846 w 11423591"/>
              <a:gd name="connsiteY7226" fmla="*/ 1778767 h 13929353"/>
              <a:gd name="connsiteX7227" fmla="*/ 9207383 w 11423591"/>
              <a:gd name="connsiteY7227" fmla="*/ 1784921 h 13929353"/>
              <a:gd name="connsiteX7228" fmla="*/ 8896968 w 11423591"/>
              <a:gd name="connsiteY7228" fmla="*/ 2495859 h 13929353"/>
              <a:gd name="connsiteX7229" fmla="*/ 8816135 w 11423591"/>
              <a:gd name="connsiteY7229" fmla="*/ 2480137 h 13929353"/>
              <a:gd name="connsiteX7230" fmla="*/ 8794240 w 11423591"/>
              <a:gd name="connsiteY7230" fmla="*/ 2564242 h 13929353"/>
              <a:gd name="connsiteX7231" fmla="*/ 8772696 w 11423591"/>
              <a:gd name="connsiteY7231" fmla="*/ 2542822 h 13929353"/>
              <a:gd name="connsiteX7232" fmla="*/ 8780050 w 11423591"/>
              <a:gd name="connsiteY7232" fmla="*/ 2468954 h 13929353"/>
              <a:gd name="connsiteX7233" fmla="*/ 8704041 w 11423591"/>
              <a:gd name="connsiteY7233" fmla="*/ 2452031 h 13929353"/>
              <a:gd name="connsiteX7234" fmla="*/ 8764991 w 11423591"/>
              <a:gd name="connsiteY7234" fmla="*/ 2424217 h 13929353"/>
              <a:gd name="connsiteX7235" fmla="*/ 8710185 w 11423591"/>
              <a:gd name="connsiteY7235" fmla="*/ 2373344 h 13929353"/>
              <a:gd name="connsiteX7236" fmla="*/ 8781769 w 11423591"/>
              <a:gd name="connsiteY7236" fmla="*/ 2391643 h 13929353"/>
              <a:gd name="connsiteX7237" fmla="*/ 8799613 w 11423591"/>
              <a:gd name="connsiteY7237" fmla="*/ 2300512 h 13929353"/>
              <a:gd name="connsiteX7238" fmla="*/ 8828393 w 11423591"/>
              <a:gd name="connsiteY7238" fmla="*/ 2342267 h 13929353"/>
              <a:gd name="connsiteX7239" fmla="*/ 8815833 w 11423591"/>
              <a:gd name="connsiteY7239" fmla="*/ 2393365 h 13929353"/>
              <a:gd name="connsiteX7240" fmla="*/ 8895894 w 11423591"/>
              <a:gd name="connsiteY7240" fmla="*/ 2373044 h 13929353"/>
              <a:gd name="connsiteX7241" fmla="*/ 8838167 w 11423591"/>
              <a:gd name="connsiteY7241" fmla="*/ 2427035 h 13929353"/>
              <a:gd name="connsiteX7242" fmla="*/ 8859712 w 11423591"/>
              <a:gd name="connsiteY7242" fmla="*/ 2448456 h 13929353"/>
              <a:gd name="connsiteX7243" fmla="*/ 8896968 w 11423591"/>
              <a:gd name="connsiteY7243" fmla="*/ 2495859 h 13929353"/>
              <a:gd name="connsiteX7244" fmla="*/ 9195805 w 11423591"/>
              <a:gd name="connsiteY7244" fmla="*/ 1819753 h 13929353"/>
              <a:gd name="connsiteX7245" fmla="*/ 9178696 w 11423591"/>
              <a:gd name="connsiteY7245" fmla="*/ 1808864 h 13929353"/>
              <a:gd name="connsiteX7246" fmla="*/ 9167994 w 11423591"/>
              <a:gd name="connsiteY7246" fmla="*/ 1825536 h 13929353"/>
              <a:gd name="connsiteX7247" fmla="*/ 9195805 w 11423591"/>
              <a:gd name="connsiteY7247" fmla="*/ 1819753 h 13929353"/>
              <a:gd name="connsiteX7248" fmla="*/ 9242745 w 11423591"/>
              <a:gd name="connsiteY7248" fmla="*/ 1713516 h 13929353"/>
              <a:gd name="connsiteX7249" fmla="*/ 9232191 w 11423591"/>
              <a:gd name="connsiteY7249" fmla="*/ 1705048 h 13929353"/>
              <a:gd name="connsiteX7250" fmla="*/ 9242745 w 11423591"/>
              <a:gd name="connsiteY7250" fmla="*/ 1713516 h 13929353"/>
              <a:gd name="connsiteX7251" fmla="*/ 9233104 w 11423591"/>
              <a:gd name="connsiteY7251" fmla="*/ 1760142 h 13929353"/>
              <a:gd name="connsiteX7252" fmla="*/ 9219514 w 11423591"/>
              <a:gd name="connsiteY7252" fmla="*/ 1757466 h 13929353"/>
              <a:gd name="connsiteX7253" fmla="*/ 9233104 w 11423591"/>
              <a:gd name="connsiteY7253" fmla="*/ 1760142 h 13929353"/>
              <a:gd name="connsiteX7254" fmla="*/ 4569615 w 11423591"/>
              <a:gd name="connsiteY7254" fmla="*/ 12342423 h 13929353"/>
              <a:gd name="connsiteX7255" fmla="*/ 4561649 w 11423591"/>
              <a:gd name="connsiteY7255" fmla="*/ 12338903 h 13929353"/>
              <a:gd name="connsiteX7256" fmla="*/ 4558131 w 11423591"/>
              <a:gd name="connsiteY7256" fmla="*/ 12346865 h 13929353"/>
              <a:gd name="connsiteX7257" fmla="*/ 4566097 w 11423591"/>
              <a:gd name="connsiteY7257" fmla="*/ 12350385 h 13929353"/>
              <a:gd name="connsiteX7258" fmla="*/ 9217334 w 11423591"/>
              <a:gd name="connsiteY7258" fmla="*/ 1829265 h 13929353"/>
              <a:gd name="connsiteX7259" fmla="*/ 9210955 w 11423591"/>
              <a:gd name="connsiteY7259" fmla="*/ 1826446 h 13929353"/>
              <a:gd name="connsiteX7260" fmla="*/ 9208142 w 11423591"/>
              <a:gd name="connsiteY7260" fmla="*/ 1832813 h 13929353"/>
              <a:gd name="connsiteX7261" fmla="*/ 9214521 w 11423591"/>
              <a:gd name="connsiteY7261" fmla="*/ 1835631 h 13929353"/>
              <a:gd name="connsiteX7262" fmla="*/ 4406524 w 11423591"/>
              <a:gd name="connsiteY7262" fmla="*/ 12723389 h 13929353"/>
              <a:gd name="connsiteX7263" fmla="*/ 4398160 w 11423591"/>
              <a:gd name="connsiteY7263" fmla="*/ 12719693 h 13929353"/>
              <a:gd name="connsiteX7264" fmla="*/ 4394641 w 11423591"/>
              <a:gd name="connsiteY7264" fmla="*/ 12727656 h 13929353"/>
              <a:gd name="connsiteX7265" fmla="*/ 4403005 w 11423591"/>
              <a:gd name="connsiteY7265" fmla="*/ 12731352 h 13929353"/>
              <a:gd name="connsiteX7266" fmla="*/ 9226805 w 11423591"/>
              <a:gd name="connsiteY7266" fmla="*/ 1815378 h 13929353"/>
              <a:gd name="connsiteX7267" fmla="*/ 9209166 w 11423591"/>
              <a:gd name="connsiteY7267" fmla="*/ 1789513 h 13929353"/>
              <a:gd name="connsiteX7268" fmla="*/ 9210249 w 11423591"/>
              <a:gd name="connsiteY7268" fmla="*/ 1811868 h 13929353"/>
              <a:gd name="connsiteX7269" fmla="*/ 9226805 w 11423591"/>
              <a:gd name="connsiteY7269" fmla="*/ 1815378 h 13929353"/>
              <a:gd name="connsiteX7270" fmla="*/ 9254934 w 11423591"/>
              <a:gd name="connsiteY7270" fmla="*/ 1751716 h 13929353"/>
              <a:gd name="connsiteX7271" fmla="*/ 9249654 w 11423591"/>
              <a:gd name="connsiteY7271" fmla="*/ 1731311 h 13929353"/>
              <a:gd name="connsiteX7272" fmla="*/ 9221997 w 11423591"/>
              <a:gd name="connsiteY7272" fmla="*/ 1744296 h 13929353"/>
              <a:gd name="connsiteX7273" fmla="*/ 9250890 w 11423591"/>
              <a:gd name="connsiteY7273" fmla="*/ 1760867 h 13929353"/>
              <a:gd name="connsiteX7274" fmla="*/ 9241191 w 11423591"/>
              <a:gd name="connsiteY7274" fmla="*/ 1741839 h 13929353"/>
              <a:gd name="connsiteX7275" fmla="*/ 9254934 w 11423591"/>
              <a:gd name="connsiteY7275" fmla="*/ 1751716 h 13929353"/>
              <a:gd name="connsiteX7276" fmla="*/ 9240018 w 11423591"/>
              <a:gd name="connsiteY7276" fmla="*/ 1810278 h 13929353"/>
              <a:gd name="connsiteX7277" fmla="*/ 9238936 w 11423591"/>
              <a:gd name="connsiteY7277" fmla="*/ 1787924 h 13929353"/>
              <a:gd name="connsiteX7278" fmla="*/ 9206147 w 11423591"/>
              <a:gd name="connsiteY7278" fmla="*/ 1755365 h 13929353"/>
              <a:gd name="connsiteX7279" fmla="*/ 9223381 w 11423591"/>
              <a:gd name="connsiteY7279" fmla="*/ 1748712 h 13929353"/>
              <a:gd name="connsiteX7280" fmla="*/ 9202251 w 11423591"/>
              <a:gd name="connsiteY7280" fmla="*/ 1739376 h 13929353"/>
              <a:gd name="connsiteX7281" fmla="*/ 9183610 w 11423591"/>
              <a:gd name="connsiteY7281" fmla="*/ 1749211 h 13929353"/>
              <a:gd name="connsiteX7282" fmla="*/ 9203510 w 11423591"/>
              <a:gd name="connsiteY7282" fmla="*/ 1761333 h 13929353"/>
              <a:gd name="connsiteX7283" fmla="*/ 9220295 w 11423591"/>
              <a:gd name="connsiteY7283" fmla="*/ 1797759 h 13929353"/>
              <a:gd name="connsiteX7284" fmla="*/ 9240018 w 11423591"/>
              <a:gd name="connsiteY7284" fmla="*/ 1810278 h 13929353"/>
              <a:gd name="connsiteX7285" fmla="*/ 4568354 w 11423591"/>
              <a:gd name="connsiteY7285" fmla="*/ 12389452 h 13929353"/>
              <a:gd name="connsiteX7286" fmla="*/ 4555077 w 11423591"/>
              <a:gd name="connsiteY7286" fmla="*/ 12364551 h 13929353"/>
              <a:gd name="connsiteX7287" fmla="*/ 4568354 w 11423591"/>
              <a:gd name="connsiteY7287" fmla="*/ 12389452 h 13929353"/>
              <a:gd name="connsiteX7288" fmla="*/ 9253932 w 11423591"/>
              <a:gd name="connsiteY7288" fmla="*/ 1787416 h 13929353"/>
              <a:gd name="connsiteX7289" fmla="*/ 9247553 w 11423591"/>
              <a:gd name="connsiteY7289" fmla="*/ 1784598 h 13929353"/>
              <a:gd name="connsiteX7290" fmla="*/ 9244916 w 11423591"/>
              <a:gd name="connsiteY7290" fmla="*/ 1790566 h 13929353"/>
              <a:gd name="connsiteX7291" fmla="*/ 9251295 w 11423591"/>
              <a:gd name="connsiteY7291" fmla="*/ 1793385 h 13929353"/>
              <a:gd name="connsiteX7292" fmla="*/ 9278017 w 11423591"/>
              <a:gd name="connsiteY7292" fmla="*/ 1732905 h 13929353"/>
              <a:gd name="connsiteX7293" fmla="*/ 9262868 w 11423591"/>
              <a:gd name="connsiteY7293" fmla="*/ 1726211 h 13929353"/>
              <a:gd name="connsiteX7294" fmla="*/ 9278017 w 11423591"/>
              <a:gd name="connsiteY7294" fmla="*/ 1732905 h 13929353"/>
              <a:gd name="connsiteX7295" fmla="*/ 4399587 w 11423591"/>
              <a:gd name="connsiteY7295" fmla="*/ 12782187 h 13929353"/>
              <a:gd name="connsiteX7296" fmla="*/ 4393380 w 11423591"/>
              <a:gd name="connsiteY7296" fmla="*/ 12774685 h 13929353"/>
              <a:gd name="connsiteX7297" fmla="*/ 4396069 w 11423591"/>
              <a:gd name="connsiteY7297" fmla="*/ 12790149 h 13929353"/>
              <a:gd name="connsiteX7298" fmla="*/ 4558264 w 11423591"/>
              <a:gd name="connsiteY7298" fmla="*/ 12423063 h 13929353"/>
              <a:gd name="connsiteX7299" fmla="*/ 4544522 w 11423591"/>
              <a:gd name="connsiteY7299" fmla="*/ 12388439 h 13929353"/>
              <a:gd name="connsiteX7300" fmla="*/ 4558264 w 11423591"/>
              <a:gd name="connsiteY7300" fmla="*/ 12423063 h 13929353"/>
              <a:gd name="connsiteX7301" fmla="*/ 9294722 w 11423591"/>
              <a:gd name="connsiteY7301" fmla="*/ 1711276 h 13929353"/>
              <a:gd name="connsiteX7302" fmla="*/ 9269172 w 11423591"/>
              <a:gd name="connsiteY7302" fmla="*/ 1703316 h 13929353"/>
              <a:gd name="connsiteX7303" fmla="*/ 9259148 w 11423591"/>
              <a:gd name="connsiteY7303" fmla="*/ 1709825 h 13929353"/>
              <a:gd name="connsiteX7304" fmla="*/ 9278871 w 11423591"/>
              <a:gd name="connsiteY7304" fmla="*/ 1722344 h 13929353"/>
              <a:gd name="connsiteX7305" fmla="*/ 9294722 w 11423591"/>
              <a:gd name="connsiteY7305" fmla="*/ 1711276 h 13929353"/>
              <a:gd name="connsiteX7306" fmla="*/ 8858364 w 11423591"/>
              <a:gd name="connsiteY7306" fmla="*/ 2699626 h 13929353"/>
              <a:gd name="connsiteX7307" fmla="*/ 8854969 w 11423591"/>
              <a:gd name="connsiteY7307" fmla="*/ 2673837 h 13929353"/>
              <a:gd name="connsiteX7308" fmla="*/ 8843411 w 11423591"/>
              <a:gd name="connsiteY7308" fmla="*/ 2580146 h 13929353"/>
              <a:gd name="connsiteX7309" fmla="*/ 8860317 w 11423591"/>
              <a:gd name="connsiteY7309" fmla="*/ 2590473 h 13929353"/>
              <a:gd name="connsiteX7310" fmla="*/ 8853595 w 11423591"/>
              <a:gd name="connsiteY7310" fmla="*/ 2657513 h 13929353"/>
              <a:gd name="connsiteX7311" fmla="*/ 8871411 w 11423591"/>
              <a:gd name="connsiteY7311" fmla="*/ 2597756 h 13929353"/>
              <a:gd name="connsiteX7312" fmla="*/ 8869734 w 11423591"/>
              <a:gd name="connsiteY7312" fmla="*/ 2631782 h 13929353"/>
              <a:gd name="connsiteX7313" fmla="*/ 8858364 w 11423591"/>
              <a:gd name="connsiteY7313" fmla="*/ 2699626 h 13929353"/>
              <a:gd name="connsiteX7314" fmla="*/ 9269782 w 11423591"/>
              <a:gd name="connsiteY7314" fmla="*/ 1776348 h 13929353"/>
              <a:gd name="connsiteX7315" fmla="*/ 9257423 w 11423591"/>
              <a:gd name="connsiteY7315" fmla="*/ 1770887 h 13929353"/>
              <a:gd name="connsiteX7316" fmla="*/ 9265739 w 11423591"/>
              <a:gd name="connsiteY7316" fmla="*/ 1785500 h 13929353"/>
              <a:gd name="connsiteX7317" fmla="*/ 4428206 w 11423591"/>
              <a:gd name="connsiteY7317" fmla="*/ 12734233 h 13929353"/>
              <a:gd name="connsiteX7318" fmla="*/ 4424216 w 11423591"/>
              <a:gd name="connsiteY7318" fmla="*/ 12726447 h 13929353"/>
              <a:gd name="connsiteX7319" fmla="*/ 4428206 w 11423591"/>
              <a:gd name="connsiteY7319" fmla="*/ 12734233 h 13929353"/>
              <a:gd name="connsiteX7320" fmla="*/ 9318813 w 11423591"/>
              <a:gd name="connsiteY7320" fmla="*/ 1689106 h 13929353"/>
              <a:gd name="connsiteX7321" fmla="*/ 9305069 w 11423591"/>
              <a:gd name="connsiteY7321" fmla="*/ 1679229 h 13929353"/>
              <a:gd name="connsiteX7322" fmla="*/ 9302809 w 11423591"/>
              <a:gd name="connsiteY7322" fmla="*/ 1692973 h 13929353"/>
              <a:gd name="connsiteX7323" fmla="*/ 9284469 w 11423591"/>
              <a:gd name="connsiteY7323" fmla="*/ 1684870 h 13929353"/>
              <a:gd name="connsiteX7324" fmla="*/ 9298941 w 11423591"/>
              <a:gd name="connsiteY7324" fmla="*/ 1701727 h 13929353"/>
              <a:gd name="connsiteX7325" fmla="*/ 9302809 w 11423591"/>
              <a:gd name="connsiteY7325" fmla="*/ 1692973 h 13929353"/>
              <a:gd name="connsiteX7326" fmla="*/ 9318813 w 11423591"/>
              <a:gd name="connsiteY7326" fmla="*/ 1689106 h 13929353"/>
              <a:gd name="connsiteX7327" fmla="*/ 9313430 w 11423591"/>
              <a:gd name="connsiteY7327" fmla="*/ 1716927 h 13929353"/>
              <a:gd name="connsiteX7328" fmla="*/ 9310902 w 11423591"/>
              <a:gd name="connsiteY7328" fmla="*/ 1707011 h 13929353"/>
              <a:gd name="connsiteX7329" fmla="*/ 9302661 w 11423591"/>
              <a:gd name="connsiteY7329" fmla="*/ 1718113 h 13929353"/>
              <a:gd name="connsiteX7330" fmla="*/ 9313430 w 11423591"/>
              <a:gd name="connsiteY7330" fmla="*/ 1716927 h 13929353"/>
              <a:gd name="connsiteX7331" fmla="*/ 9300406 w 11423591"/>
              <a:gd name="connsiteY7331" fmla="*/ 1764198 h 13929353"/>
              <a:gd name="connsiteX7332" fmla="*/ 9282443 w 11423591"/>
              <a:gd name="connsiteY7332" fmla="*/ 1763870 h 13929353"/>
              <a:gd name="connsiteX7333" fmla="*/ 9300406 w 11423591"/>
              <a:gd name="connsiteY7333" fmla="*/ 1764198 h 13929353"/>
              <a:gd name="connsiteX7334" fmla="*/ 4630300 w 11423591"/>
              <a:gd name="connsiteY7334" fmla="*/ 12335449 h 13929353"/>
              <a:gd name="connsiteX7335" fmla="*/ 4620110 w 11423591"/>
              <a:gd name="connsiteY7335" fmla="*/ 12326187 h 13929353"/>
              <a:gd name="connsiteX7336" fmla="*/ 4616592 w 11423591"/>
              <a:gd name="connsiteY7336" fmla="*/ 12334151 h 13929353"/>
              <a:gd name="connsiteX7337" fmla="*/ 4626781 w 11423591"/>
              <a:gd name="connsiteY7337" fmla="*/ 12343412 h 13929353"/>
              <a:gd name="connsiteX7338" fmla="*/ 9073756 w 11423591"/>
              <a:gd name="connsiteY7338" fmla="*/ 2292806 h 13929353"/>
              <a:gd name="connsiteX7339" fmla="*/ 8645167 w 11423591"/>
              <a:gd name="connsiteY7339" fmla="*/ 2218143 h 13929353"/>
              <a:gd name="connsiteX7340" fmla="*/ 8518716 w 11423591"/>
              <a:gd name="connsiteY7340" fmla="*/ 2468793 h 13929353"/>
              <a:gd name="connsiteX7341" fmla="*/ 8740322 w 11423591"/>
              <a:gd name="connsiteY7341" fmla="*/ 2620968 h 13929353"/>
              <a:gd name="connsiteX7342" fmla="*/ 8754744 w 11423591"/>
              <a:gd name="connsiteY7342" fmla="*/ 2543094 h 13929353"/>
              <a:gd name="connsiteX7343" fmla="*/ 8754969 w 11423591"/>
              <a:gd name="connsiteY7343" fmla="*/ 2629819 h 13929353"/>
              <a:gd name="connsiteX7344" fmla="*/ 8876701 w 11423591"/>
              <a:gd name="connsiteY7344" fmla="*/ 2722635 h 13929353"/>
              <a:gd name="connsiteX7345" fmla="*/ 8884951 w 11423591"/>
              <a:gd name="connsiteY7345" fmla="*/ 2715809 h 13929353"/>
              <a:gd name="connsiteX7346" fmla="*/ 8936825 w 11423591"/>
              <a:gd name="connsiteY7346" fmla="*/ 2540252 h 13929353"/>
              <a:gd name="connsiteX7347" fmla="*/ 9073756 w 11423591"/>
              <a:gd name="connsiteY7347" fmla="*/ 2292806 h 13929353"/>
              <a:gd name="connsiteX7348" fmla="*/ 9314850 w 11423591"/>
              <a:gd name="connsiteY7348" fmla="*/ 1756313 h 13929353"/>
              <a:gd name="connsiteX7349" fmla="*/ 9295958 w 11423591"/>
              <a:gd name="connsiteY7349" fmla="*/ 1740832 h 13929353"/>
              <a:gd name="connsiteX7350" fmla="*/ 9304428 w 11423591"/>
              <a:gd name="connsiteY7350" fmla="*/ 1762646 h 13929353"/>
              <a:gd name="connsiteX7351" fmla="*/ 9314850 w 11423591"/>
              <a:gd name="connsiteY7351" fmla="*/ 1756313 h 13929353"/>
              <a:gd name="connsiteX7352" fmla="*/ 9309952 w 11423591"/>
              <a:gd name="connsiteY7352" fmla="*/ 1776025 h 13929353"/>
              <a:gd name="connsiteX7353" fmla="*/ 9303574 w 11423591"/>
              <a:gd name="connsiteY7353" fmla="*/ 1773207 h 13929353"/>
              <a:gd name="connsiteX7354" fmla="*/ 9299530 w 11423591"/>
              <a:gd name="connsiteY7354" fmla="*/ 1782358 h 13929353"/>
              <a:gd name="connsiteX7355" fmla="*/ 9305909 w 11423591"/>
              <a:gd name="connsiteY7355" fmla="*/ 1785177 h 13929353"/>
              <a:gd name="connsiteX7356" fmla="*/ 9303425 w 11423591"/>
              <a:gd name="connsiteY7356" fmla="*/ 1798347 h 13929353"/>
              <a:gd name="connsiteX7357" fmla="*/ 9242884 w 11423591"/>
              <a:gd name="connsiteY7357" fmla="*/ 1837225 h 13929353"/>
              <a:gd name="connsiteX7358" fmla="*/ 9303425 w 11423591"/>
              <a:gd name="connsiteY7358" fmla="*/ 1798347 h 13929353"/>
              <a:gd name="connsiteX7359" fmla="*/ 9326280 w 11423591"/>
              <a:gd name="connsiteY7359" fmla="*/ 1746621 h 13929353"/>
              <a:gd name="connsiteX7360" fmla="*/ 9315152 w 11423591"/>
              <a:gd name="connsiteY7360" fmla="*/ 1738375 h 13929353"/>
              <a:gd name="connsiteX7361" fmla="*/ 9326280 w 11423591"/>
              <a:gd name="connsiteY7361" fmla="*/ 1746621 h 13929353"/>
              <a:gd name="connsiteX7362" fmla="*/ 9331708 w 11423591"/>
              <a:gd name="connsiteY7362" fmla="*/ 1741885 h 13929353"/>
              <a:gd name="connsiteX7363" fmla="*/ 9330807 w 11423591"/>
              <a:gd name="connsiteY7363" fmla="*/ 1728758 h 13929353"/>
              <a:gd name="connsiteX7364" fmla="*/ 9330715 w 11423591"/>
              <a:gd name="connsiteY7364" fmla="*/ 1727417 h 13929353"/>
              <a:gd name="connsiteX7365" fmla="*/ 9317657 w 11423591"/>
              <a:gd name="connsiteY7365" fmla="*/ 1717605 h 13929353"/>
              <a:gd name="connsiteX7366" fmla="*/ 9321086 w 11423591"/>
              <a:gd name="connsiteY7366" fmla="*/ 1731010 h 13929353"/>
              <a:gd name="connsiteX7367" fmla="*/ 9328742 w 11423591"/>
              <a:gd name="connsiteY7367" fmla="*/ 1738849 h 13929353"/>
              <a:gd name="connsiteX7368" fmla="*/ 9320435 w 11423591"/>
              <a:gd name="connsiteY7368" fmla="*/ 1769422 h 13929353"/>
              <a:gd name="connsiteX7369" fmla="*/ 9319424 w 11423591"/>
              <a:gd name="connsiteY7369" fmla="*/ 1762138 h 13929353"/>
              <a:gd name="connsiteX7370" fmla="*/ 9315402 w 11423591"/>
              <a:gd name="connsiteY7370" fmla="*/ 1763691 h 13929353"/>
              <a:gd name="connsiteX7371" fmla="*/ 9312765 w 11423591"/>
              <a:gd name="connsiteY7371" fmla="*/ 1769659 h 13929353"/>
              <a:gd name="connsiteX7372" fmla="*/ 9320435 w 11423591"/>
              <a:gd name="connsiteY7372" fmla="*/ 1769422 h 13929353"/>
              <a:gd name="connsiteX7373" fmla="*/ 9348490 w 11423591"/>
              <a:gd name="connsiteY7373" fmla="*/ 1720098 h 13929353"/>
              <a:gd name="connsiteX7374" fmla="*/ 9345023 w 11423591"/>
              <a:gd name="connsiteY7374" fmla="*/ 1712695 h 13929353"/>
              <a:gd name="connsiteX7375" fmla="*/ 9334732 w 11423591"/>
              <a:gd name="connsiteY7375" fmla="*/ 1709572 h 13929353"/>
              <a:gd name="connsiteX7376" fmla="*/ 9328689 w 11423591"/>
              <a:gd name="connsiteY7376" fmla="*/ 1707737 h 13929353"/>
              <a:gd name="connsiteX7377" fmla="*/ 9330646 w 11423591"/>
              <a:gd name="connsiteY7377" fmla="*/ 1720967 h 13929353"/>
              <a:gd name="connsiteX7378" fmla="*/ 9332205 w 11423591"/>
              <a:gd name="connsiteY7378" fmla="*/ 1721926 h 13929353"/>
              <a:gd name="connsiteX7379" fmla="*/ 9344369 w 11423591"/>
              <a:gd name="connsiteY7379" fmla="*/ 1729408 h 13929353"/>
              <a:gd name="connsiteX7380" fmla="*/ 9348490 w 11423591"/>
              <a:gd name="connsiteY7380" fmla="*/ 1720098 h 13929353"/>
              <a:gd name="connsiteX7381" fmla="*/ 9340878 w 11423591"/>
              <a:gd name="connsiteY7381" fmla="*/ 1745937 h 13929353"/>
              <a:gd name="connsiteX7382" fmla="*/ 9325027 w 11423591"/>
              <a:gd name="connsiteY7382" fmla="*/ 1757005 h 13929353"/>
              <a:gd name="connsiteX7383" fmla="*/ 9340878 w 11423591"/>
              <a:gd name="connsiteY7383" fmla="*/ 1745937 h 13929353"/>
              <a:gd name="connsiteX7384" fmla="*/ 9366922 w 11423591"/>
              <a:gd name="connsiteY7384" fmla="*/ 1695621 h 13929353"/>
              <a:gd name="connsiteX7385" fmla="*/ 9340643 w 11423591"/>
              <a:gd name="connsiteY7385" fmla="*/ 1680681 h 13929353"/>
              <a:gd name="connsiteX7386" fmla="*/ 9366922 w 11423591"/>
              <a:gd name="connsiteY7386" fmla="*/ 1695621 h 13929353"/>
              <a:gd name="connsiteX7387" fmla="*/ 9055281 w 11423591"/>
              <a:gd name="connsiteY7387" fmla="*/ 2411137 h 13929353"/>
              <a:gd name="connsiteX7388" fmla="*/ 9056027 w 11423591"/>
              <a:gd name="connsiteY7388" fmla="*/ 2395396 h 13929353"/>
              <a:gd name="connsiteX7389" fmla="*/ 8937050 w 11423591"/>
              <a:gd name="connsiteY7389" fmla="*/ 2626977 h 13929353"/>
              <a:gd name="connsiteX7390" fmla="*/ 8958995 w 11423591"/>
              <a:gd name="connsiteY7390" fmla="*/ 2617159 h 13929353"/>
              <a:gd name="connsiteX7391" fmla="*/ 9007744 w 11423591"/>
              <a:gd name="connsiteY7391" fmla="*/ 2490673 h 13929353"/>
              <a:gd name="connsiteX7392" fmla="*/ 9024135 w 11423591"/>
              <a:gd name="connsiteY7392" fmla="*/ 2446036 h 13929353"/>
              <a:gd name="connsiteX7393" fmla="*/ 9055281 w 11423591"/>
              <a:gd name="connsiteY7393" fmla="*/ 2411137 h 13929353"/>
              <a:gd name="connsiteX7394" fmla="*/ 4450172 w 11423591"/>
              <a:gd name="connsiteY7394" fmla="*/ 12861642 h 13929353"/>
              <a:gd name="connsiteX7395" fmla="*/ 4456744 w 11423591"/>
              <a:gd name="connsiteY7395" fmla="*/ 12835993 h 13929353"/>
              <a:gd name="connsiteX7396" fmla="*/ 4402641 w 11423591"/>
              <a:gd name="connsiteY7396" fmla="*/ 12764502 h 13929353"/>
              <a:gd name="connsiteX7397" fmla="*/ 4450172 w 11423591"/>
              <a:gd name="connsiteY7397" fmla="*/ 12861642 h 13929353"/>
              <a:gd name="connsiteX7398" fmla="*/ 8993005 w 11423591"/>
              <a:gd name="connsiteY7398" fmla="*/ 2580841 h 13929353"/>
              <a:gd name="connsiteX7399" fmla="*/ 8989886 w 11423591"/>
              <a:gd name="connsiteY7399" fmla="*/ 2574168 h 13929353"/>
              <a:gd name="connsiteX7400" fmla="*/ 8989033 w 11423591"/>
              <a:gd name="connsiteY7400" fmla="*/ 2589022 h 13929353"/>
              <a:gd name="connsiteX7401" fmla="*/ 8993005 w 11423591"/>
              <a:gd name="connsiteY7401" fmla="*/ 2580841 h 13929353"/>
              <a:gd name="connsiteX7402" fmla="*/ 8934645 w 11423591"/>
              <a:gd name="connsiteY7402" fmla="*/ 2723963 h 13929353"/>
              <a:gd name="connsiteX7403" fmla="*/ 8941602 w 11423591"/>
              <a:gd name="connsiteY7403" fmla="*/ 2669445 h 13929353"/>
              <a:gd name="connsiteX7404" fmla="*/ 8934645 w 11423591"/>
              <a:gd name="connsiteY7404" fmla="*/ 2723963 h 13929353"/>
              <a:gd name="connsiteX7405" fmla="*/ 9391640 w 11423591"/>
              <a:gd name="connsiteY7405" fmla="*/ 1706542 h 13929353"/>
              <a:gd name="connsiteX7406" fmla="*/ 9385262 w 11423591"/>
              <a:gd name="connsiteY7406" fmla="*/ 1703724 h 13929353"/>
              <a:gd name="connsiteX7407" fmla="*/ 9381218 w 11423591"/>
              <a:gd name="connsiteY7407" fmla="*/ 1712875 h 13929353"/>
              <a:gd name="connsiteX7408" fmla="*/ 9387597 w 11423591"/>
              <a:gd name="connsiteY7408" fmla="*/ 1715694 h 13929353"/>
              <a:gd name="connsiteX7409" fmla="*/ 4617568 w 11423591"/>
              <a:gd name="connsiteY7409" fmla="*/ 12525881 h 13929353"/>
              <a:gd name="connsiteX7410" fmla="*/ 4612655 w 11423591"/>
              <a:gd name="connsiteY7410" fmla="*/ 12504676 h 13929353"/>
              <a:gd name="connsiteX7411" fmla="*/ 4535295 w 11423591"/>
              <a:gd name="connsiteY7411" fmla="*/ 12431949 h 13929353"/>
              <a:gd name="connsiteX7412" fmla="*/ 4565324 w 11423591"/>
              <a:gd name="connsiteY7412" fmla="*/ 12493281 h 13929353"/>
              <a:gd name="connsiteX7413" fmla="*/ 4608308 w 11423591"/>
              <a:gd name="connsiteY7413" fmla="*/ 12536066 h 13929353"/>
              <a:gd name="connsiteX7414" fmla="*/ 4617568 w 11423591"/>
              <a:gd name="connsiteY7414" fmla="*/ 12525881 h 13929353"/>
              <a:gd name="connsiteX7415" fmla="*/ 9209619 w 11423591"/>
              <a:gd name="connsiteY7415" fmla="*/ 2137162 h 13929353"/>
              <a:gd name="connsiteX7416" fmla="*/ 9207466 w 11423591"/>
              <a:gd name="connsiteY7416" fmla="*/ 2134661 h 13929353"/>
              <a:gd name="connsiteX7417" fmla="*/ 9111359 w 11423591"/>
              <a:gd name="connsiteY7417" fmla="*/ 2090066 h 13929353"/>
              <a:gd name="connsiteX7418" fmla="*/ 9192355 w 11423591"/>
              <a:gd name="connsiteY7418" fmla="*/ 2126957 h 13929353"/>
              <a:gd name="connsiteX7419" fmla="*/ 9209619 w 11423591"/>
              <a:gd name="connsiteY7419" fmla="*/ 2137162 h 13929353"/>
              <a:gd name="connsiteX7420" fmla="*/ 9124753 w 11423591"/>
              <a:gd name="connsiteY7420" fmla="*/ 2340683 h 13929353"/>
              <a:gd name="connsiteX7421" fmla="*/ 9119568 w 11423591"/>
              <a:gd name="connsiteY7421" fmla="*/ 2325898 h 13929353"/>
              <a:gd name="connsiteX7422" fmla="*/ 9114057 w 11423591"/>
              <a:gd name="connsiteY7422" fmla="*/ 2353449 h 13929353"/>
              <a:gd name="connsiteX7423" fmla="*/ 9124753 w 11423591"/>
              <a:gd name="connsiteY7423" fmla="*/ 2340683 h 13929353"/>
              <a:gd name="connsiteX7424" fmla="*/ 4484625 w 11423591"/>
              <a:gd name="connsiteY7424" fmla="*/ 12848312 h 13929353"/>
              <a:gd name="connsiteX7425" fmla="*/ 4468693 w 11423591"/>
              <a:gd name="connsiteY7425" fmla="*/ 12841273 h 13929353"/>
              <a:gd name="connsiteX7426" fmla="*/ 4473606 w 11423591"/>
              <a:gd name="connsiteY7426" fmla="*/ 12862478 h 13929353"/>
              <a:gd name="connsiteX7427" fmla="*/ 4484625 w 11423591"/>
              <a:gd name="connsiteY7427" fmla="*/ 12848312 h 13929353"/>
              <a:gd name="connsiteX7428" fmla="*/ 9040064 w 11423591"/>
              <a:gd name="connsiteY7428" fmla="*/ 2539223 h 13929353"/>
              <a:gd name="connsiteX7429" fmla="*/ 9047264 w 11423591"/>
              <a:gd name="connsiteY7429" fmla="*/ 2452923 h 13929353"/>
              <a:gd name="connsiteX7430" fmla="*/ 9035113 w 11423591"/>
              <a:gd name="connsiteY7430" fmla="*/ 2496579 h 13929353"/>
              <a:gd name="connsiteX7431" fmla="*/ 9040064 w 11423591"/>
              <a:gd name="connsiteY7431" fmla="*/ 2539223 h 13929353"/>
              <a:gd name="connsiteX7432" fmla="*/ 8966403 w 11423591"/>
              <a:gd name="connsiteY7432" fmla="*/ 2736091 h 13929353"/>
              <a:gd name="connsiteX7433" fmla="*/ 8969817 w 11423591"/>
              <a:gd name="connsiteY7433" fmla="*/ 2720206 h 13929353"/>
              <a:gd name="connsiteX7434" fmla="*/ 8982182 w 11423591"/>
              <a:gd name="connsiteY7434" fmla="*/ 2662685 h 13929353"/>
              <a:gd name="connsiteX7435" fmla="*/ 8986829 w 11423591"/>
              <a:gd name="connsiteY7435" fmla="*/ 2591856 h 13929353"/>
              <a:gd name="connsiteX7436" fmla="*/ 8974631 w 11423591"/>
              <a:gd name="connsiteY7436" fmla="*/ 2655005 h 13929353"/>
              <a:gd name="connsiteX7437" fmla="*/ 8958395 w 11423591"/>
              <a:gd name="connsiteY7437" fmla="*/ 2711134 h 13929353"/>
              <a:gd name="connsiteX7438" fmla="*/ 8951396 w 11423591"/>
              <a:gd name="connsiteY7438" fmla="*/ 2734547 h 13929353"/>
              <a:gd name="connsiteX7439" fmla="*/ 8951864 w 11423591"/>
              <a:gd name="connsiteY7439" fmla="*/ 2735233 h 13929353"/>
              <a:gd name="connsiteX7440" fmla="*/ 8955717 w 11423591"/>
              <a:gd name="connsiteY7440" fmla="*/ 2740889 h 13929353"/>
              <a:gd name="connsiteX7441" fmla="*/ 8966403 w 11423591"/>
              <a:gd name="connsiteY7441" fmla="*/ 2736091 h 13929353"/>
              <a:gd name="connsiteX7442" fmla="*/ 4740265 w 11423591"/>
              <a:gd name="connsiteY7442" fmla="*/ 12303139 h 13929353"/>
              <a:gd name="connsiteX7443" fmla="*/ 4731900 w 11423591"/>
              <a:gd name="connsiteY7443" fmla="*/ 12299443 h 13929353"/>
              <a:gd name="connsiteX7444" fmla="*/ 4724399 w 11423591"/>
              <a:gd name="connsiteY7444" fmla="*/ 12305646 h 13929353"/>
              <a:gd name="connsiteX7445" fmla="*/ 4740265 w 11423591"/>
              <a:gd name="connsiteY7445" fmla="*/ 12303139 h 13929353"/>
              <a:gd name="connsiteX7446" fmla="*/ 9426838 w 11423591"/>
              <a:gd name="connsiteY7446" fmla="*/ 1700218 h 13929353"/>
              <a:gd name="connsiteX7447" fmla="*/ 9256804 w 11423591"/>
              <a:gd name="connsiteY7447" fmla="*/ 1846704 h 13929353"/>
              <a:gd name="connsiteX7448" fmla="*/ 9096176 w 11423591"/>
              <a:gd name="connsiteY7448" fmla="*/ 1881309 h 13929353"/>
              <a:gd name="connsiteX7449" fmla="*/ 9160820 w 11423591"/>
              <a:gd name="connsiteY7449" fmla="*/ 1898933 h 13929353"/>
              <a:gd name="connsiteX7450" fmla="*/ 9136056 w 11423591"/>
              <a:gd name="connsiteY7450" fmla="*/ 1963607 h 13929353"/>
              <a:gd name="connsiteX7451" fmla="*/ 9061286 w 11423591"/>
              <a:gd name="connsiteY7451" fmla="*/ 1902036 h 13929353"/>
              <a:gd name="connsiteX7452" fmla="*/ 9014198 w 11423591"/>
              <a:gd name="connsiteY7452" fmla="*/ 2033413 h 13929353"/>
              <a:gd name="connsiteX7453" fmla="*/ 8843620 w 11423591"/>
              <a:gd name="connsiteY7453" fmla="*/ 2023672 h 13929353"/>
              <a:gd name="connsiteX7454" fmla="*/ 8736259 w 11423591"/>
              <a:gd name="connsiteY7454" fmla="*/ 1921545 h 13929353"/>
              <a:gd name="connsiteX7455" fmla="*/ 8641935 w 11423591"/>
              <a:gd name="connsiteY7455" fmla="*/ 1814716 h 13929353"/>
              <a:gd name="connsiteX7456" fmla="*/ 8675492 w 11423591"/>
              <a:gd name="connsiteY7456" fmla="*/ 1746318 h 13929353"/>
              <a:gd name="connsiteX7457" fmla="*/ 8706206 w 11423591"/>
              <a:gd name="connsiteY7457" fmla="*/ 1643374 h 13929353"/>
              <a:gd name="connsiteX7458" fmla="*/ 9015706 w 11423591"/>
              <a:gd name="connsiteY7458" fmla="*/ 1609395 h 13929353"/>
              <a:gd name="connsiteX7459" fmla="*/ 9099609 w 11423591"/>
              <a:gd name="connsiteY7459" fmla="*/ 1799125 h 13929353"/>
              <a:gd name="connsiteX7460" fmla="*/ 9133570 w 11423591"/>
              <a:gd name="connsiteY7460" fmla="*/ 1763245 h 13929353"/>
              <a:gd name="connsiteX7461" fmla="*/ 9310667 w 11423591"/>
              <a:gd name="connsiteY7461" fmla="*/ 1641755 h 13929353"/>
              <a:gd name="connsiteX7462" fmla="*/ 9426838 w 11423591"/>
              <a:gd name="connsiteY7462" fmla="*/ 1700218 h 13929353"/>
              <a:gd name="connsiteX7463" fmla="*/ 4721203 w 11423591"/>
              <a:gd name="connsiteY7463" fmla="*/ 12357055 h 13929353"/>
              <a:gd name="connsiteX7464" fmla="*/ 4693929 w 11423591"/>
              <a:gd name="connsiteY7464" fmla="*/ 12320735 h 13929353"/>
              <a:gd name="connsiteX7465" fmla="*/ 4721203 w 11423591"/>
              <a:gd name="connsiteY7465" fmla="*/ 12357055 h 13929353"/>
              <a:gd name="connsiteX7466" fmla="*/ 8982727 w 11423591"/>
              <a:gd name="connsiteY7466" fmla="*/ 2722837 h 13929353"/>
              <a:gd name="connsiteX7467" fmla="*/ 8989059 w 11423591"/>
              <a:gd name="connsiteY7467" fmla="*/ 2704099 h 13929353"/>
              <a:gd name="connsiteX7468" fmla="*/ 8999940 w 11423591"/>
              <a:gd name="connsiteY7468" fmla="*/ 2671899 h 13929353"/>
              <a:gd name="connsiteX7469" fmla="*/ 9010493 w 11423591"/>
              <a:gd name="connsiteY7469" fmla="*/ 2622302 h 13929353"/>
              <a:gd name="connsiteX7470" fmla="*/ 9013480 w 11423591"/>
              <a:gd name="connsiteY7470" fmla="*/ 2549847 h 13929353"/>
              <a:gd name="connsiteX7471" fmla="*/ 9029512 w 11423591"/>
              <a:gd name="connsiteY7471" fmla="*/ 2481253 h 13929353"/>
              <a:gd name="connsiteX7472" fmla="*/ 9012742 w 11423591"/>
              <a:gd name="connsiteY7472" fmla="*/ 2513824 h 13929353"/>
              <a:gd name="connsiteX7473" fmla="*/ 8997197 w 11423591"/>
              <a:gd name="connsiteY7473" fmla="*/ 2625470 h 13929353"/>
              <a:gd name="connsiteX7474" fmla="*/ 8980019 w 11423591"/>
              <a:gd name="connsiteY7474" fmla="*/ 2699940 h 13929353"/>
              <a:gd name="connsiteX7475" fmla="*/ 8980111 w 11423591"/>
              <a:gd name="connsiteY7475" fmla="*/ 2700714 h 13929353"/>
              <a:gd name="connsiteX7476" fmla="*/ 8981281 w 11423591"/>
              <a:gd name="connsiteY7476" fmla="*/ 2710610 h 13929353"/>
              <a:gd name="connsiteX7477" fmla="*/ 9066803 w 11423591"/>
              <a:gd name="connsiteY7477" fmla="*/ 2540090 h 13929353"/>
              <a:gd name="connsiteX7478" fmla="*/ 9070839 w 11423591"/>
              <a:gd name="connsiteY7478" fmla="*/ 2440493 h 13929353"/>
              <a:gd name="connsiteX7479" fmla="*/ 9063881 w 11423591"/>
              <a:gd name="connsiteY7479" fmla="*/ 2495011 h 13929353"/>
              <a:gd name="connsiteX7480" fmla="*/ 9066803 w 11423591"/>
              <a:gd name="connsiteY7480" fmla="*/ 2540090 h 13929353"/>
              <a:gd name="connsiteX7481" fmla="*/ 9153509 w 11423591"/>
              <a:gd name="connsiteY7481" fmla="*/ 2347082 h 13929353"/>
              <a:gd name="connsiteX7482" fmla="*/ 9150791 w 11423591"/>
              <a:gd name="connsiteY7482" fmla="*/ 2314468 h 13929353"/>
              <a:gd name="connsiteX7483" fmla="*/ 9153509 w 11423591"/>
              <a:gd name="connsiteY7483" fmla="*/ 2347082 h 13929353"/>
              <a:gd name="connsiteX7484" fmla="*/ 9138301 w 11423591"/>
              <a:gd name="connsiteY7484" fmla="*/ 2408426 h 13929353"/>
              <a:gd name="connsiteX7485" fmla="*/ 9135380 w 11423591"/>
              <a:gd name="connsiteY7485" fmla="*/ 2363346 h 13929353"/>
              <a:gd name="connsiteX7486" fmla="*/ 9138301 w 11423591"/>
              <a:gd name="connsiteY7486" fmla="*/ 2408426 h 13929353"/>
              <a:gd name="connsiteX7487" fmla="*/ 4638509 w 11423591"/>
              <a:gd name="connsiteY7487" fmla="*/ 12596997 h 13929353"/>
              <a:gd name="connsiteX7488" fmla="*/ 4637052 w 11423591"/>
              <a:gd name="connsiteY7488" fmla="*/ 12558284 h 13929353"/>
              <a:gd name="connsiteX7489" fmla="*/ 4638509 w 11423591"/>
              <a:gd name="connsiteY7489" fmla="*/ 12596997 h 13929353"/>
              <a:gd name="connsiteX7490" fmla="*/ 9000234 w 11423591"/>
              <a:gd name="connsiteY7490" fmla="*/ 2726289 h 13929353"/>
              <a:gd name="connsiteX7491" fmla="*/ 8972847 w 11423591"/>
              <a:gd name="connsiteY7491" fmla="*/ 2732275 h 13929353"/>
              <a:gd name="connsiteX7492" fmla="*/ 8966781 w 11423591"/>
              <a:gd name="connsiteY7492" fmla="*/ 2748157 h 13929353"/>
              <a:gd name="connsiteX7493" fmla="*/ 9000234 w 11423591"/>
              <a:gd name="connsiteY7493" fmla="*/ 2726289 h 13929353"/>
              <a:gd name="connsiteX7494" fmla="*/ 9153423 w 11423591"/>
              <a:gd name="connsiteY7494" fmla="*/ 2390357 h 13929353"/>
              <a:gd name="connsiteX7495" fmla="*/ 9150433 w 11423591"/>
              <a:gd name="connsiteY7495" fmla="*/ 2376661 h 13929353"/>
              <a:gd name="connsiteX7496" fmla="*/ 9153423 w 11423591"/>
              <a:gd name="connsiteY7496" fmla="*/ 2390357 h 13929353"/>
              <a:gd name="connsiteX7497" fmla="*/ 9024858 w 11423591"/>
              <a:gd name="connsiteY7497" fmla="*/ 2686717 h 13929353"/>
              <a:gd name="connsiteX7498" fmla="*/ 9030169 w 11423591"/>
              <a:gd name="connsiteY7498" fmla="*/ 2669687 h 13929353"/>
              <a:gd name="connsiteX7499" fmla="*/ 9043416 w 11423591"/>
              <a:gd name="connsiteY7499" fmla="*/ 2627211 h 13929353"/>
              <a:gd name="connsiteX7500" fmla="*/ 9056476 w 11423591"/>
              <a:gd name="connsiteY7500" fmla="*/ 2568845 h 13929353"/>
              <a:gd name="connsiteX7501" fmla="*/ 9033349 w 11423591"/>
              <a:gd name="connsiteY7501" fmla="*/ 2561958 h 13929353"/>
              <a:gd name="connsiteX7502" fmla="*/ 9022847 w 11423591"/>
              <a:gd name="connsiteY7502" fmla="*/ 2591112 h 13929353"/>
              <a:gd name="connsiteX7503" fmla="*/ 9013589 w 11423591"/>
              <a:gd name="connsiteY7503" fmla="*/ 2580833 h 13929353"/>
              <a:gd name="connsiteX7504" fmla="*/ 9016938 w 11423591"/>
              <a:gd name="connsiteY7504" fmla="*/ 2618486 h 13929353"/>
              <a:gd name="connsiteX7505" fmla="*/ 8999776 w 11423591"/>
              <a:gd name="connsiteY7505" fmla="*/ 2692762 h 13929353"/>
              <a:gd name="connsiteX7506" fmla="*/ 8999805 w 11423591"/>
              <a:gd name="connsiteY7506" fmla="*/ 2695103 h 13929353"/>
              <a:gd name="connsiteX7507" fmla="*/ 9000031 w 11423591"/>
              <a:gd name="connsiteY7507" fmla="*/ 2713824 h 13929353"/>
              <a:gd name="connsiteX7508" fmla="*/ 9014755 w 11423591"/>
              <a:gd name="connsiteY7508" fmla="*/ 2682589 h 13929353"/>
              <a:gd name="connsiteX7509" fmla="*/ 9015225 w 11423591"/>
              <a:gd name="connsiteY7509" fmla="*/ 2681591 h 13929353"/>
              <a:gd name="connsiteX7510" fmla="*/ 9042160 w 11423591"/>
              <a:gd name="connsiteY7510" fmla="*/ 2591553 h 13929353"/>
              <a:gd name="connsiteX7511" fmla="*/ 9031769 w 11423591"/>
              <a:gd name="connsiteY7511" fmla="*/ 2639437 h 13929353"/>
              <a:gd name="connsiteX7512" fmla="*/ 9026953 w 11423591"/>
              <a:gd name="connsiteY7512" fmla="*/ 2672378 h 13929353"/>
              <a:gd name="connsiteX7513" fmla="*/ 4555579 w 11423591"/>
              <a:gd name="connsiteY7513" fmla="*/ 12808592 h 13929353"/>
              <a:gd name="connsiteX7514" fmla="*/ 4466169 w 11423591"/>
              <a:gd name="connsiteY7514" fmla="*/ 12706915 h 13929353"/>
              <a:gd name="connsiteX7515" fmla="*/ 4540284 w 11423591"/>
              <a:gd name="connsiteY7515" fmla="*/ 12830077 h 13929353"/>
              <a:gd name="connsiteX7516" fmla="*/ 4555579 w 11423591"/>
              <a:gd name="connsiteY7516" fmla="*/ 12808592 h 13929353"/>
              <a:gd name="connsiteX7517" fmla="*/ 4579915 w 11423591"/>
              <a:gd name="connsiteY7517" fmla="*/ 12761931 h 13929353"/>
              <a:gd name="connsiteX7518" fmla="*/ 4558544 w 11423591"/>
              <a:gd name="connsiteY7518" fmla="*/ 12714418 h 13929353"/>
              <a:gd name="connsiteX7519" fmla="*/ 4579915 w 11423591"/>
              <a:gd name="connsiteY7519" fmla="*/ 12761931 h 13929353"/>
              <a:gd name="connsiteX7520" fmla="*/ 9023180 w 11423591"/>
              <a:gd name="connsiteY7520" fmla="*/ 2708822 h 13929353"/>
              <a:gd name="connsiteX7521" fmla="*/ 9013745 w 11423591"/>
              <a:gd name="connsiteY7521" fmla="*/ 2698941 h 13929353"/>
              <a:gd name="connsiteX7522" fmla="*/ 9006457 w 11423591"/>
              <a:gd name="connsiteY7522" fmla="*/ 2721899 h 13929353"/>
              <a:gd name="connsiteX7523" fmla="*/ 9023180 w 11423591"/>
              <a:gd name="connsiteY7523" fmla="*/ 2708822 h 13929353"/>
              <a:gd name="connsiteX7524" fmla="*/ 9151976 w 11423591"/>
              <a:gd name="connsiteY7524" fmla="*/ 2417324 h 13929353"/>
              <a:gd name="connsiteX7525" fmla="*/ 9146552 w 11423591"/>
              <a:gd name="connsiteY7525" fmla="*/ 2401600 h 13929353"/>
              <a:gd name="connsiteX7526" fmla="*/ 9151976 w 11423591"/>
              <a:gd name="connsiteY7526" fmla="*/ 2417324 h 13929353"/>
              <a:gd name="connsiteX7527" fmla="*/ 4751347 w 11423591"/>
              <a:gd name="connsiteY7527" fmla="*/ 12385237 h 13929353"/>
              <a:gd name="connsiteX7528" fmla="*/ 4734974 w 11423591"/>
              <a:gd name="connsiteY7528" fmla="*/ 12367898 h 13929353"/>
              <a:gd name="connsiteX7529" fmla="*/ 4730337 w 11423591"/>
              <a:gd name="connsiteY7529" fmla="*/ 12389167 h 13929353"/>
              <a:gd name="connsiteX7530" fmla="*/ 4746269 w 11423591"/>
              <a:gd name="connsiteY7530" fmla="*/ 12396207 h 13929353"/>
              <a:gd name="connsiteX7531" fmla="*/ 4751347 w 11423591"/>
              <a:gd name="connsiteY7531" fmla="*/ 12385237 h 13929353"/>
              <a:gd name="connsiteX7532" fmla="*/ 9031411 w 11423591"/>
              <a:gd name="connsiteY7532" fmla="*/ 2713886 h 13929353"/>
              <a:gd name="connsiteX7533" fmla="*/ 8925698 w 11423591"/>
              <a:gd name="connsiteY7533" fmla="*/ 2757135 h 13929353"/>
              <a:gd name="connsiteX7534" fmla="*/ 8924918 w 11423591"/>
              <a:gd name="connsiteY7534" fmla="*/ 2658742 h 13929353"/>
              <a:gd name="connsiteX7535" fmla="*/ 8947462 w 11423591"/>
              <a:gd name="connsiteY7535" fmla="*/ 2554947 h 13929353"/>
              <a:gd name="connsiteX7536" fmla="*/ 9057278 w 11423591"/>
              <a:gd name="connsiteY7536" fmla="*/ 2380718 h 13929353"/>
              <a:gd name="connsiteX7537" fmla="*/ 9155653 w 11423591"/>
              <a:gd name="connsiteY7537" fmla="*/ 2293770 h 13929353"/>
              <a:gd name="connsiteX7538" fmla="*/ 9175326 w 11423591"/>
              <a:gd name="connsiteY7538" fmla="*/ 2318169 h 13929353"/>
              <a:gd name="connsiteX7539" fmla="*/ 9108591 w 11423591"/>
              <a:gd name="connsiteY7539" fmla="*/ 2275355 h 13929353"/>
              <a:gd name="connsiteX7540" fmla="*/ 9097710 w 11423591"/>
              <a:gd name="connsiteY7540" fmla="*/ 2292442 h 13929353"/>
              <a:gd name="connsiteX7541" fmla="*/ 9078774 w 11423591"/>
              <a:gd name="connsiteY7541" fmla="*/ 2304066 h 13929353"/>
              <a:gd name="connsiteX7542" fmla="*/ 8930692 w 11423591"/>
              <a:gd name="connsiteY7542" fmla="*/ 2587518 h 13929353"/>
              <a:gd name="connsiteX7543" fmla="*/ 8906049 w 11423591"/>
              <a:gd name="connsiteY7543" fmla="*/ 2638982 h 13929353"/>
              <a:gd name="connsiteX7544" fmla="*/ 8917381 w 11423591"/>
              <a:gd name="connsiteY7544" fmla="*/ 2795345 h 13929353"/>
              <a:gd name="connsiteX7545" fmla="*/ 9031411 w 11423591"/>
              <a:gd name="connsiteY7545" fmla="*/ 2713886 h 13929353"/>
              <a:gd name="connsiteX7546" fmla="*/ 9112700 w 11423591"/>
              <a:gd name="connsiteY7546" fmla="*/ 2529908 h 13929353"/>
              <a:gd name="connsiteX7547" fmla="*/ 9109242 w 11423591"/>
              <a:gd name="connsiteY7547" fmla="*/ 2354653 h 13929353"/>
              <a:gd name="connsiteX7548" fmla="*/ 9091045 w 11423591"/>
              <a:gd name="connsiteY7548" fmla="*/ 2402301 h 13929353"/>
              <a:gd name="connsiteX7549" fmla="*/ 9076972 w 11423591"/>
              <a:gd name="connsiteY7549" fmla="*/ 2393227 h 13929353"/>
              <a:gd name="connsiteX7550" fmla="*/ 9066665 w 11423591"/>
              <a:gd name="connsiteY7550" fmla="*/ 2410091 h 13929353"/>
              <a:gd name="connsiteX7551" fmla="*/ 9076236 w 11423591"/>
              <a:gd name="connsiteY7551" fmla="*/ 2549970 h 13929353"/>
              <a:gd name="connsiteX7552" fmla="*/ 9094346 w 11423591"/>
              <a:gd name="connsiteY7552" fmla="*/ 2459447 h 13929353"/>
              <a:gd name="connsiteX7553" fmla="*/ 9090998 w 11423591"/>
              <a:gd name="connsiteY7553" fmla="*/ 2507944 h 13929353"/>
              <a:gd name="connsiteX7554" fmla="*/ 9099366 w 11423591"/>
              <a:gd name="connsiteY7554" fmla="*/ 2556858 h 13929353"/>
              <a:gd name="connsiteX7555" fmla="*/ 9106031 w 11423591"/>
              <a:gd name="connsiteY7555" fmla="*/ 2446999 h 13929353"/>
              <a:gd name="connsiteX7556" fmla="*/ 9109108 w 11423591"/>
              <a:gd name="connsiteY7556" fmla="*/ 2417421 h 13929353"/>
              <a:gd name="connsiteX7557" fmla="*/ 9112700 w 11423591"/>
              <a:gd name="connsiteY7557" fmla="*/ 2529908 h 13929353"/>
              <a:gd name="connsiteX7558" fmla="*/ 9131330 w 11423591"/>
              <a:gd name="connsiteY7558" fmla="*/ 2488283 h 13929353"/>
              <a:gd name="connsiteX7559" fmla="*/ 9139797 w 11423591"/>
              <a:gd name="connsiteY7559" fmla="*/ 2468582 h 13929353"/>
              <a:gd name="connsiteX7560" fmla="*/ 9127530 w 11423591"/>
              <a:gd name="connsiteY7560" fmla="*/ 2456499 h 13929353"/>
              <a:gd name="connsiteX7561" fmla="*/ 9117406 w 11423591"/>
              <a:gd name="connsiteY7561" fmla="*/ 2497718 h 13929353"/>
              <a:gd name="connsiteX7562" fmla="*/ 9131330 w 11423591"/>
              <a:gd name="connsiteY7562" fmla="*/ 2488283 h 13929353"/>
              <a:gd name="connsiteX7563" fmla="*/ 4731190 w 11423591"/>
              <a:gd name="connsiteY7563" fmla="*/ 12451883 h 13929353"/>
              <a:gd name="connsiteX7564" fmla="*/ 4690046 w 11423591"/>
              <a:gd name="connsiteY7564" fmla="*/ 12361847 h 13929353"/>
              <a:gd name="connsiteX7565" fmla="*/ 4570213 w 11423591"/>
              <a:gd name="connsiteY7565" fmla="*/ 12428343 h 13929353"/>
              <a:gd name="connsiteX7566" fmla="*/ 4673404 w 11423591"/>
              <a:gd name="connsiteY7566" fmla="*/ 12507248 h 13929353"/>
              <a:gd name="connsiteX7567" fmla="*/ 4731190 w 11423591"/>
              <a:gd name="connsiteY7567" fmla="*/ 12451883 h 13929353"/>
              <a:gd name="connsiteX7568" fmla="*/ 9087232 w 11423591"/>
              <a:gd name="connsiteY7568" fmla="*/ 2599985 h 13929353"/>
              <a:gd name="connsiteX7569" fmla="*/ 9089864 w 11423591"/>
              <a:gd name="connsiteY7569" fmla="*/ 2578362 h 13929353"/>
              <a:gd name="connsiteX7570" fmla="*/ 9067540 w 11423591"/>
              <a:gd name="connsiteY7570" fmla="*/ 2576113 h 13929353"/>
              <a:gd name="connsiteX7571" fmla="*/ 9071909 w 11423591"/>
              <a:gd name="connsiteY7571" fmla="*/ 2594227 h 13929353"/>
              <a:gd name="connsiteX7572" fmla="*/ 9047752 w 11423591"/>
              <a:gd name="connsiteY7572" fmla="*/ 2653899 h 13929353"/>
              <a:gd name="connsiteX7573" fmla="*/ 9047641 w 11423591"/>
              <a:gd name="connsiteY7573" fmla="*/ 2655062 h 13929353"/>
              <a:gd name="connsiteX7574" fmla="*/ 9045997 w 11423591"/>
              <a:gd name="connsiteY7574" fmla="*/ 2672259 h 13929353"/>
              <a:gd name="connsiteX7575" fmla="*/ 9066602 w 11423591"/>
              <a:gd name="connsiteY7575" fmla="*/ 2639191 h 13929353"/>
              <a:gd name="connsiteX7576" fmla="*/ 9076461 w 11423591"/>
              <a:gd name="connsiteY7576" fmla="*/ 2623368 h 13929353"/>
              <a:gd name="connsiteX7577" fmla="*/ 9087232 w 11423591"/>
              <a:gd name="connsiteY7577" fmla="*/ 2599985 h 13929353"/>
              <a:gd name="connsiteX7578" fmla="*/ 4589276 w 11423591"/>
              <a:gd name="connsiteY7578" fmla="*/ 12794620 h 13929353"/>
              <a:gd name="connsiteX7579" fmla="*/ 4581021 w 11423591"/>
              <a:gd name="connsiteY7579" fmla="*/ 12780979 h 13929353"/>
              <a:gd name="connsiteX7580" fmla="*/ 4589276 w 11423591"/>
              <a:gd name="connsiteY7580" fmla="*/ 12794620 h 13929353"/>
              <a:gd name="connsiteX7581" fmla="*/ 4707492 w 11423591"/>
              <a:gd name="connsiteY7581" fmla="*/ 12527068 h 13929353"/>
              <a:gd name="connsiteX7582" fmla="*/ 4695078 w 11423591"/>
              <a:gd name="connsiteY7582" fmla="*/ 12512065 h 13929353"/>
              <a:gd name="connsiteX7583" fmla="*/ 4707492 w 11423591"/>
              <a:gd name="connsiteY7583" fmla="*/ 12527068 h 13929353"/>
              <a:gd name="connsiteX7584" fmla="*/ 9103699 w 11423591"/>
              <a:gd name="connsiteY7584" fmla="*/ 2600360 h 13929353"/>
              <a:gd name="connsiteX7585" fmla="*/ 9104113 w 11423591"/>
              <a:gd name="connsiteY7585" fmla="*/ 2587037 h 13929353"/>
              <a:gd name="connsiteX7586" fmla="*/ 9093611 w 11423591"/>
              <a:gd name="connsiteY7586" fmla="*/ 2616191 h 13929353"/>
              <a:gd name="connsiteX7587" fmla="*/ 9103699 w 11423591"/>
              <a:gd name="connsiteY7587" fmla="*/ 2600360 h 13929353"/>
              <a:gd name="connsiteX7588" fmla="*/ 9164313 w 11423591"/>
              <a:gd name="connsiteY7588" fmla="*/ 2470312 h 13929353"/>
              <a:gd name="connsiteX7589" fmla="*/ 9175367 w 11423591"/>
              <a:gd name="connsiteY7589" fmla="*/ 2380538 h 13929353"/>
              <a:gd name="connsiteX7590" fmla="*/ 9155440 w 11423591"/>
              <a:gd name="connsiteY7590" fmla="*/ 2443545 h 13929353"/>
              <a:gd name="connsiteX7591" fmla="*/ 9133066 w 11423591"/>
              <a:gd name="connsiteY7591" fmla="*/ 2503129 h 13929353"/>
              <a:gd name="connsiteX7592" fmla="*/ 9132887 w 11423591"/>
              <a:gd name="connsiteY7592" fmla="*/ 2503606 h 13929353"/>
              <a:gd name="connsiteX7593" fmla="*/ 9112138 w 11423591"/>
              <a:gd name="connsiteY7593" fmla="*/ 2549658 h 13929353"/>
              <a:gd name="connsiteX7594" fmla="*/ 9114108 w 11423591"/>
              <a:gd name="connsiteY7594" fmla="*/ 2558071 h 13929353"/>
              <a:gd name="connsiteX7595" fmla="*/ 9115244 w 11423591"/>
              <a:gd name="connsiteY7595" fmla="*/ 2562922 h 13929353"/>
              <a:gd name="connsiteX7596" fmla="*/ 9164313 w 11423591"/>
              <a:gd name="connsiteY7596" fmla="*/ 2470312 h 13929353"/>
              <a:gd name="connsiteX7597" fmla="*/ 4732518 w 11423591"/>
              <a:gd name="connsiteY7597" fmla="*/ 12514332 h 13929353"/>
              <a:gd name="connsiteX7598" fmla="*/ 4733914 w 11423591"/>
              <a:gd name="connsiteY7598" fmla="*/ 12500673 h 13929353"/>
              <a:gd name="connsiteX7599" fmla="*/ 4715823 w 11423591"/>
              <a:gd name="connsiteY7599" fmla="*/ 12497439 h 13929353"/>
              <a:gd name="connsiteX7600" fmla="*/ 4723359 w 11423591"/>
              <a:gd name="connsiteY7600" fmla="*/ 12524561 h 13929353"/>
              <a:gd name="connsiteX7601" fmla="*/ 4732518 w 11423591"/>
              <a:gd name="connsiteY7601" fmla="*/ 12514332 h 13929353"/>
              <a:gd name="connsiteX7602" fmla="*/ 4757711 w 11423591"/>
              <a:gd name="connsiteY7602" fmla="*/ 12468359 h 13929353"/>
              <a:gd name="connsiteX7603" fmla="*/ 4752798 w 11423591"/>
              <a:gd name="connsiteY7603" fmla="*/ 12447154 h 13929353"/>
              <a:gd name="connsiteX7604" fmla="*/ 4757711 w 11423591"/>
              <a:gd name="connsiteY7604" fmla="*/ 12468359 h 13929353"/>
              <a:gd name="connsiteX7605" fmla="*/ 9134113 w 11423591"/>
              <a:gd name="connsiteY7605" fmla="*/ 2582682 h 13929353"/>
              <a:gd name="connsiteX7606" fmla="*/ 9134113 w 11423591"/>
              <a:gd name="connsiteY7606" fmla="*/ 2582682 h 13929353"/>
              <a:gd name="connsiteX7607" fmla="*/ 4776696 w 11423591"/>
              <a:gd name="connsiteY7607" fmla="*/ 12457713 h 13929353"/>
              <a:gd name="connsiteX7608" fmla="*/ 4773254 w 11423591"/>
              <a:gd name="connsiteY7608" fmla="*/ 12422406 h 13929353"/>
              <a:gd name="connsiteX7609" fmla="*/ 4776696 w 11423591"/>
              <a:gd name="connsiteY7609" fmla="*/ 12457713 h 13929353"/>
              <a:gd name="connsiteX7610" fmla="*/ 4812808 w 11423591"/>
              <a:gd name="connsiteY7610" fmla="*/ 12397531 h 13929353"/>
              <a:gd name="connsiteX7611" fmla="*/ 4776640 w 11423591"/>
              <a:gd name="connsiteY7611" fmla="*/ 12338246 h 13929353"/>
              <a:gd name="connsiteX7612" fmla="*/ 4812808 w 11423591"/>
              <a:gd name="connsiteY7612" fmla="*/ 12397531 h 13929353"/>
              <a:gd name="connsiteX7613" fmla="*/ 4847173 w 11423591"/>
              <a:gd name="connsiteY7613" fmla="*/ 12459826 h 13929353"/>
              <a:gd name="connsiteX7614" fmla="*/ 4809931 w 11423591"/>
              <a:gd name="connsiteY7614" fmla="*/ 12414818 h 13929353"/>
              <a:gd name="connsiteX7615" fmla="*/ 4847173 w 11423591"/>
              <a:gd name="connsiteY7615" fmla="*/ 12459826 h 13929353"/>
              <a:gd name="connsiteX7616" fmla="*/ 9357174 w 11423591"/>
              <a:gd name="connsiteY7616" fmla="*/ 2260258 h 13929353"/>
              <a:gd name="connsiteX7617" fmla="*/ 9357244 w 11423591"/>
              <a:gd name="connsiteY7617" fmla="*/ 2231323 h 13929353"/>
              <a:gd name="connsiteX7618" fmla="*/ 9276092 w 11423591"/>
              <a:gd name="connsiteY7618" fmla="*/ 2194027 h 13929353"/>
              <a:gd name="connsiteX7619" fmla="*/ 9296924 w 11423591"/>
              <a:gd name="connsiteY7619" fmla="*/ 2340336 h 13929353"/>
              <a:gd name="connsiteX7620" fmla="*/ 9357174 w 11423591"/>
              <a:gd name="connsiteY7620" fmla="*/ 2260258 h 13929353"/>
              <a:gd name="connsiteX7621" fmla="*/ 9445409 w 11423591"/>
              <a:gd name="connsiteY7621" fmla="*/ 2127907 h 13929353"/>
              <a:gd name="connsiteX7622" fmla="*/ 9421739 w 11423591"/>
              <a:gd name="connsiteY7622" fmla="*/ 2065217 h 13929353"/>
              <a:gd name="connsiteX7623" fmla="*/ 9384157 w 11423591"/>
              <a:gd name="connsiteY7623" fmla="*/ 2091343 h 13929353"/>
              <a:gd name="connsiteX7624" fmla="*/ 9370736 w 11423591"/>
              <a:gd name="connsiteY7624" fmla="*/ 2078325 h 13929353"/>
              <a:gd name="connsiteX7625" fmla="*/ 9343719 w 11423591"/>
              <a:gd name="connsiteY7625" fmla="*/ 2136751 h 13929353"/>
              <a:gd name="connsiteX7626" fmla="*/ 9322445 w 11423591"/>
              <a:gd name="connsiteY7626" fmla="*/ 2130021 h 13929353"/>
              <a:gd name="connsiteX7627" fmla="*/ 9284103 w 11423591"/>
              <a:gd name="connsiteY7627" fmla="*/ 2188145 h 13929353"/>
              <a:gd name="connsiteX7628" fmla="*/ 9328308 w 11423591"/>
              <a:gd name="connsiteY7628" fmla="*/ 2204696 h 13929353"/>
              <a:gd name="connsiteX7629" fmla="*/ 9440212 w 11423591"/>
              <a:gd name="connsiteY7629" fmla="*/ 2135037 h 13929353"/>
              <a:gd name="connsiteX7630" fmla="*/ 9445409 w 11423591"/>
              <a:gd name="connsiteY7630" fmla="*/ 2127907 h 13929353"/>
              <a:gd name="connsiteX7631" fmla="*/ 9374337 w 11423591"/>
              <a:gd name="connsiteY7631" fmla="*/ 2362577 h 13929353"/>
              <a:gd name="connsiteX7632" fmla="*/ 9355729 w 11423591"/>
              <a:gd name="connsiteY7632" fmla="*/ 2283194 h 13929353"/>
              <a:gd name="connsiteX7633" fmla="*/ 9327710 w 11423591"/>
              <a:gd name="connsiteY7633" fmla="*/ 2343870 h 13929353"/>
              <a:gd name="connsiteX7634" fmla="*/ 9353669 w 11423591"/>
              <a:gd name="connsiteY7634" fmla="*/ 2380966 h 13929353"/>
              <a:gd name="connsiteX7635" fmla="*/ 9374337 w 11423591"/>
              <a:gd name="connsiteY7635" fmla="*/ 2362577 h 13929353"/>
              <a:gd name="connsiteX7636" fmla="*/ 9494719 w 11423591"/>
              <a:gd name="connsiteY7636" fmla="*/ 2120112 h 13929353"/>
              <a:gd name="connsiteX7637" fmla="*/ 9491163 w 11423591"/>
              <a:gd name="connsiteY7637" fmla="*/ 2084182 h 13929353"/>
              <a:gd name="connsiteX7638" fmla="*/ 9456046 w 11423591"/>
              <a:gd name="connsiteY7638" fmla="*/ 2131273 h 13929353"/>
              <a:gd name="connsiteX7639" fmla="*/ 9494719 w 11423591"/>
              <a:gd name="connsiteY7639" fmla="*/ 2120112 h 13929353"/>
              <a:gd name="connsiteX7640" fmla="*/ 9483130 w 11423591"/>
              <a:gd name="connsiteY7640" fmla="*/ 2174930 h 13929353"/>
              <a:gd name="connsiteX7641" fmla="*/ 9430189 w 11423591"/>
              <a:gd name="connsiteY7641" fmla="*/ 2177244 h 13929353"/>
              <a:gd name="connsiteX7642" fmla="*/ 9412584 w 11423591"/>
              <a:gd name="connsiteY7642" fmla="*/ 2176697 h 13929353"/>
              <a:gd name="connsiteX7643" fmla="*/ 9374998 w 11423591"/>
              <a:gd name="connsiteY7643" fmla="*/ 2175530 h 13929353"/>
              <a:gd name="connsiteX7644" fmla="*/ 9337945 w 11423591"/>
              <a:gd name="connsiteY7644" fmla="*/ 2210311 h 13929353"/>
              <a:gd name="connsiteX7645" fmla="*/ 9377864 w 11423591"/>
              <a:gd name="connsiteY7645" fmla="*/ 2229059 h 13929353"/>
              <a:gd name="connsiteX7646" fmla="*/ 9413777 w 11423591"/>
              <a:gd name="connsiteY7646" fmla="*/ 2245925 h 13929353"/>
              <a:gd name="connsiteX7647" fmla="*/ 9463689 w 11423591"/>
              <a:gd name="connsiteY7647" fmla="*/ 2217850 h 13929353"/>
              <a:gd name="connsiteX7648" fmla="*/ 9483130 w 11423591"/>
              <a:gd name="connsiteY7648" fmla="*/ 2174930 h 13929353"/>
              <a:gd name="connsiteX7649" fmla="*/ 9248528 w 11423591"/>
              <a:gd name="connsiteY7649" fmla="*/ 2706058 h 13929353"/>
              <a:gd name="connsiteX7650" fmla="*/ 9248528 w 11423591"/>
              <a:gd name="connsiteY7650" fmla="*/ 2706058 h 13929353"/>
              <a:gd name="connsiteX7651" fmla="*/ 9223440 w 11423591"/>
              <a:gd name="connsiteY7651" fmla="*/ 2776839 h 13929353"/>
              <a:gd name="connsiteX7652" fmla="*/ 9214897 w 11423591"/>
              <a:gd name="connsiteY7652" fmla="*/ 2728324 h 13929353"/>
              <a:gd name="connsiteX7653" fmla="*/ 9225156 w 11423591"/>
              <a:gd name="connsiteY7653" fmla="*/ 2706857 h 13929353"/>
              <a:gd name="connsiteX7654" fmla="*/ 9223096 w 11423591"/>
              <a:gd name="connsiteY7654" fmla="*/ 2698560 h 13929353"/>
              <a:gd name="connsiteX7655" fmla="*/ 9219400 w 11423591"/>
              <a:gd name="connsiteY7655" fmla="*/ 2683669 h 13929353"/>
              <a:gd name="connsiteX7656" fmla="*/ 9223440 w 11423591"/>
              <a:gd name="connsiteY7656" fmla="*/ 2776839 h 13929353"/>
              <a:gd name="connsiteX7657" fmla="*/ 9240211 w 11423591"/>
              <a:gd name="connsiteY7657" fmla="*/ 2744268 h 13929353"/>
              <a:gd name="connsiteX7658" fmla="*/ 9228341 w 11423591"/>
              <a:gd name="connsiteY7658" fmla="*/ 2732360 h 13929353"/>
              <a:gd name="connsiteX7659" fmla="*/ 9230330 w 11423591"/>
              <a:gd name="connsiteY7659" fmla="*/ 2753705 h 13929353"/>
              <a:gd name="connsiteX7660" fmla="*/ 9240211 w 11423591"/>
              <a:gd name="connsiteY7660" fmla="*/ 2744268 h 13929353"/>
              <a:gd name="connsiteX7661" fmla="*/ 9249285 w 11423591"/>
              <a:gd name="connsiteY7661" fmla="*/ 2730191 h 13929353"/>
              <a:gd name="connsiteX7662" fmla="*/ 9234834 w 11423591"/>
              <a:gd name="connsiteY7662" fmla="*/ 2709050 h 13929353"/>
              <a:gd name="connsiteX7663" fmla="*/ 9249285 w 11423591"/>
              <a:gd name="connsiteY7663" fmla="*/ 2730191 h 13929353"/>
              <a:gd name="connsiteX7664" fmla="*/ 9442707 w 11423591"/>
              <a:gd name="connsiteY7664" fmla="*/ 2317429 h 13929353"/>
              <a:gd name="connsiteX7665" fmla="*/ 9449561 w 11423591"/>
              <a:gd name="connsiteY7665" fmla="*/ 2280638 h 13929353"/>
              <a:gd name="connsiteX7666" fmla="*/ 9410980 w 11423591"/>
              <a:gd name="connsiteY7666" fmla="*/ 2259590 h 13929353"/>
              <a:gd name="connsiteX7667" fmla="*/ 9371444 w 11423591"/>
              <a:gd name="connsiteY7667" fmla="*/ 2238737 h 13929353"/>
              <a:gd name="connsiteX7668" fmla="*/ 9370102 w 11423591"/>
              <a:gd name="connsiteY7668" fmla="*/ 2238029 h 13929353"/>
              <a:gd name="connsiteX7669" fmla="*/ 9370032 w 11423591"/>
              <a:gd name="connsiteY7669" fmla="*/ 2240868 h 13929353"/>
              <a:gd name="connsiteX7670" fmla="*/ 9369306 w 11423591"/>
              <a:gd name="connsiteY7670" fmla="*/ 2270389 h 13929353"/>
              <a:gd name="connsiteX7671" fmla="*/ 9373463 w 11423591"/>
              <a:gd name="connsiteY7671" fmla="*/ 2300144 h 13929353"/>
              <a:gd name="connsiteX7672" fmla="*/ 9421822 w 11423591"/>
              <a:gd name="connsiteY7672" fmla="*/ 2350531 h 13929353"/>
              <a:gd name="connsiteX7673" fmla="*/ 9439626 w 11423591"/>
              <a:gd name="connsiteY7673" fmla="*/ 2322314 h 13929353"/>
              <a:gd name="connsiteX7674" fmla="*/ 4918824 w 11423591"/>
              <a:gd name="connsiteY7674" fmla="*/ 12568099 h 13929353"/>
              <a:gd name="connsiteX7675" fmla="*/ 4874912 w 11423591"/>
              <a:gd name="connsiteY7675" fmla="*/ 12505868 h 13929353"/>
              <a:gd name="connsiteX7676" fmla="*/ 4918824 w 11423591"/>
              <a:gd name="connsiteY7676" fmla="*/ 12568099 h 13929353"/>
              <a:gd name="connsiteX7677" fmla="*/ 9521681 w 11423591"/>
              <a:gd name="connsiteY7677" fmla="*/ 2154959 h 13929353"/>
              <a:gd name="connsiteX7678" fmla="*/ 9520750 w 11423591"/>
              <a:gd name="connsiteY7678" fmla="*/ 2128275 h 13929353"/>
              <a:gd name="connsiteX7679" fmla="*/ 9435123 w 11423591"/>
              <a:gd name="connsiteY7679" fmla="*/ 2146423 h 13929353"/>
              <a:gd name="connsiteX7680" fmla="*/ 9431939 w 11423591"/>
              <a:gd name="connsiteY7680" fmla="*/ 2147514 h 13929353"/>
              <a:gd name="connsiteX7681" fmla="*/ 9410890 w 11423591"/>
              <a:gd name="connsiteY7681" fmla="*/ 2154718 h 13929353"/>
              <a:gd name="connsiteX7682" fmla="*/ 9398686 w 11423591"/>
              <a:gd name="connsiteY7682" fmla="*/ 2165478 h 13929353"/>
              <a:gd name="connsiteX7683" fmla="*/ 9420254 w 11423591"/>
              <a:gd name="connsiteY7683" fmla="*/ 2165132 h 13929353"/>
              <a:gd name="connsiteX7684" fmla="*/ 9462341 w 11423591"/>
              <a:gd name="connsiteY7684" fmla="*/ 2164458 h 13929353"/>
              <a:gd name="connsiteX7685" fmla="*/ 9521681 w 11423591"/>
              <a:gd name="connsiteY7685" fmla="*/ 2154959 h 13929353"/>
              <a:gd name="connsiteX7686" fmla="*/ 9278101 w 11423591"/>
              <a:gd name="connsiteY7686" fmla="*/ 2709129 h 13929353"/>
              <a:gd name="connsiteX7687" fmla="*/ 9236171 w 11423591"/>
              <a:gd name="connsiteY7687" fmla="*/ 2651098 h 13929353"/>
              <a:gd name="connsiteX7688" fmla="*/ 9271656 w 11423591"/>
              <a:gd name="connsiteY7688" fmla="*/ 2712945 h 13929353"/>
              <a:gd name="connsiteX7689" fmla="*/ 9278101 w 11423591"/>
              <a:gd name="connsiteY7689" fmla="*/ 2709129 h 13929353"/>
              <a:gd name="connsiteX7690" fmla="*/ 9423125 w 11423591"/>
              <a:gd name="connsiteY7690" fmla="*/ 2391526 h 13929353"/>
              <a:gd name="connsiteX7691" fmla="*/ 9388819 w 11423591"/>
              <a:gd name="connsiteY7691" fmla="*/ 2325471 h 13929353"/>
              <a:gd name="connsiteX7692" fmla="*/ 9406132 w 11423591"/>
              <a:gd name="connsiteY7692" fmla="*/ 2409259 h 13929353"/>
              <a:gd name="connsiteX7693" fmla="*/ 9423125 w 11423591"/>
              <a:gd name="connsiteY7693" fmla="*/ 2391526 h 13929353"/>
              <a:gd name="connsiteX7694" fmla="*/ 9279663 w 11423591"/>
              <a:gd name="connsiteY7694" fmla="*/ 2737902 h 13929353"/>
              <a:gd name="connsiteX7695" fmla="*/ 9279461 w 11423591"/>
              <a:gd name="connsiteY7695" fmla="*/ 2725437 h 13929353"/>
              <a:gd name="connsiteX7696" fmla="*/ 9253147 w 11423591"/>
              <a:gd name="connsiteY7696" fmla="*/ 2717142 h 13929353"/>
              <a:gd name="connsiteX7697" fmla="*/ 9279663 w 11423591"/>
              <a:gd name="connsiteY7697" fmla="*/ 2737902 h 13929353"/>
              <a:gd name="connsiteX7698" fmla="*/ 9308566 w 11423591"/>
              <a:gd name="connsiteY7698" fmla="*/ 2673566 h 13929353"/>
              <a:gd name="connsiteX7699" fmla="*/ 9288494 w 11423591"/>
              <a:gd name="connsiteY7699" fmla="*/ 2648990 h 13929353"/>
              <a:gd name="connsiteX7700" fmla="*/ 9308566 w 11423591"/>
              <a:gd name="connsiteY7700" fmla="*/ 2673566 h 13929353"/>
              <a:gd name="connsiteX7701" fmla="*/ 9259836 w 11423591"/>
              <a:gd name="connsiteY7701" fmla="*/ 2788161 h 13929353"/>
              <a:gd name="connsiteX7702" fmla="*/ 9235125 w 11423591"/>
              <a:gd name="connsiteY7702" fmla="*/ 2764391 h 13929353"/>
              <a:gd name="connsiteX7703" fmla="*/ 9259836 w 11423591"/>
              <a:gd name="connsiteY7703" fmla="*/ 2788161 h 13929353"/>
              <a:gd name="connsiteX7704" fmla="*/ 9268513 w 11423591"/>
              <a:gd name="connsiteY7704" fmla="*/ 2773908 h 13929353"/>
              <a:gd name="connsiteX7705" fmla="*/ 9247034 w 11423591"/>
              <a:gd name="connsiteY7705" fmla="*/ 2752518 h 13929353"/>
              <a:gd name="connsiteX7706" fmla="*/ 9268513 w 11423591"/>
              <a:gd name="connsiteY7706" fmla="*/ 2773908 h 13929353"/>
              <a:gd name="connsiteX7707" fmla="*/ 4934855 w 11423591"/>
              <a:gd name="connsiteY7707" fmla="*/ 12618010 h 13929353"/>
              <a:gd name="connsiteX7708" fmla="*/ 4919754 w 11423591"/>
              <a:gd name="connsiteY7708" fmla="*/ 12587544 h 13929353"/>
              <a:gd name="connsiteX7709" fmla="*/ 4934855 w 11423591"/>
              <a:gd name="connsiteY7709" fmla="*/ 12618010 h 13929353"/>
              <a:gd name="connsiteX7710" fmla="*/ 4688334 w 11423591"/>
              <a:gd name="connsiteY7710" fmla="*/ 13186723 h 13929353"/>
              <a:gd name="connsiteX7711" fmla="*/ 4680368 w 11423591"/>
              <a:gd name="connsiteY7711" fmla="*/ 13183204 h 13929353"/>
              <a:gd name="connsiteX7712" fmla="*/ 4676849 w 11423591"/>
              <a:gd name="connsiteY7712" fmla="*/ 13191167 h 13929353"/>
              <a:gd name="connsiteX7713" fmla="*/ 4684815 w 11423591"/>
              <a:gd name="connsiteY7713" fmla="*/ 13194687 h 13929353"/>
              <a:gd name="connsiteX7714" fmla="*/ 9466736 w 11423591"/>
              <a:gd name="connsiteY7714" fmla="*/ 2408656 h 13929353"/>
              <a:gd name="connsiteX7715" fmla="*/ 9470022 w 11423591"/>
              <a:gd name="connsiteY7715" fmla="*/ 2400512 h 13929353"/>
              <a:gd name="connsiteX7716" fmla="*/ 9440035 w 11423591"/>
              <a:gd name="connsiteY7716" fmla="*/ 2338391 h 13929353"/>
              <a:gd name="connsiteX7717" fmla="*/ 9433397 w 11423591"/>
              <a:gd name="connsiteY7717" fmla="*/ 2355575 h 13929353"/>
              <a:gd name="connsiteX7718" fmla="*/ 9431200 w 11423591"/>
              <a:gd name="connsiteY7718" fmla="*/ 2357654 h 13929353"/>
              <a:gd name="connsiteX7719" fmla="*/ 9422913 w 11423591"/>
              <a:gd name="connsiteY7719" fmla="*/ 2365498 h 13929353"/>
              <a:gd name="connsiteX7720" fmla="*/ 9426088 w 11423591"/>
              <a:gd name="connsiteY7720" fmla="*/ 2379101 h 13929353"/>
              <a:gd name="connsiteX7721" fmla="*/ 9426508 w 11423591"/>
              <a:gd name="connsiteY7721" fmla="*/ 2380899 h 13929353"/>
              <a:gd name="connsiteX7722" fmla="*/ 9462136 w 11423591"/>
              <a:gd name="connsiteY7722" fmla="*/ 2415206 h 13929353"/>
              <a:gd name="connsiteX7723" fmla="*/ 9466736 w 11423591"/>
              <a:gd name="connsiteY7723" fmla="*/ 2408656 h 13929353"/>
              <a:gd name="connsiteX7724" fmla="*/ 9365771 w 11423591"/>
              <a:gd name="connsiteY7724" fmla="*/ 2638870 h 13929353"/>
              <a:gd name="connsiteX7725" fmla="*/ 9358142 w 11423591"/>
              <a:gd name="connsiteY7725" fmla="*/ 2625980 h 13929353"/>
              <a:gd name="connsiteX7726" fmla="*/ 9340012 w 11423591"/>
              <a:gd name="connsiteY7726" fmla="*/ 2642243 h 13929353"/>
              <a:gd name="connsiteX7727" fmla="*/ 9352456 w 11423591"/>
              <a:gd name="connsiteY7727" fmla="*/ 2653929 h 13929353"/>
              <a:gd name="connsiteX7728" fmla="*/ 9365771 w 11423591"/>
              <a:gd name="connsiteY7728" fmla="*/ 2638870 h 13929353"/>
              <a:gd name="connsiteX7729" fmla="*/ 9565849 w 11423591"/>
              <a:gd name="connsiteY7729" fmla="*/ 2198101 h 13929353"/>
              <a:gd name="connsiteX7730" fmla="*/ 9524307 w 11423591"/>
              <a:gd name="connsiteY7730" fmla="*/ 2164206 h 13929353"/>
              <a:gd name="connsiteX7731" fmla="*/ 9495458 w 11423591"/>
              <a:gd name="connsiteY7731" fmla="*/ 2172982 h 13929353"/>
              <a:gd name="connsiteX7732" fmla="*/ 9478147 w 11423591"/>
              <a:gd name="connsiteY7732" fmla="*/ 2208088 h 13929353"/>
              <a:gd name="connsiteX7733" fmla="*/ 9565849 w 11423591"/>
              <a:gd name="connsiteY7733" fmla="*/ 2198101 h 13929353"/>
              <a:gd name="connsiteX7734" fmla="*/ 9359192 w 11423591"/>
              <a:gd name="connsiteY7734" fmla="*/ 2705454 h 13929353"/>
              <a:gd name="connsiteX7735" fmla="*/ 9333500 w 11423591"/>
              <a:gd name="connsiteY7735" fmla="*/ 2677444 h 13929353"/>
              <a:gd name="connsiteX7736" fmla="*/ 9359192 w 11423591"/>
              <a:gd name="connsiteY7736" fmla="*/ 2705454 h 13929353"/>
              <a:gd name="connsiteX7737" fmla="*/ 9393160 w 11423591"/>
              <a:gd name="connsiteY7737" fmla="*/ 2632885 h 13929353"/>
              <a:gd name="connsiteX7738" fmla="*/ 9376902 w 11423591"/>
              <a:gd name="connsiteY7738" fmla="*/ 2614755 h 13929353"/>
              <a:gd name="connsiteX7739" fmla="*/ 9393160 w 11423591"/>
              <a:gd name="connsiteY7739" fmla="*/ 2632885 h 13929353"/>
              <a:gd name="connsiteX7740" fmla="*/ 4933219 w 11423591"/>
              <a:gd name="connsiteY7740" fmla="*/ 12751006 h 13929353"/>
              <a:gd name="connsiteX7741" fmla="*/ 4909321 w 11423591"/>
              <a:gd name="connsiteY7741" fmla="*/ 12740447 h 13929353"/>
              <a:gd name="connsiteX7742" fmla="*/ 4933219 w 11423591"/>
              <a:gd name="connsiteY7742" fmla="*/ 12751006 h 13929353"/>
              <a:gd name="connsiteX7743" fmla="*/ 9583830 w 11423591"/>
              <a:gd name="connsiteY7743" fmla="*/ 2232675 h 13929353"/>
              <a:gd name="connsiteX7744" fmla="*/ 9489752 w 11423591"/>
              <a:gd name="connsiteY7744" fmla="*/ 2217607 h 13929353"/>
              <a:gd name="connsiteX7745" fmla="*/ 9426228 w 11423591"/>
              <a:gd name="connsiteY7745" fmla="*/ 2252788 h 13929353"/>
              <a:gd name="connsiteX7746" fmla="*/ 9492955 w 11423591"/>
              <a:gd name="connsiteY7746" fmla="*/ 2291441 h 13929353"/>
              <a:gd name="connsiteX7747" fmla="*/ 9553908 w 11423591"/>
              <a:gd name="connsiteY7747" fmla="*/ 2272635 h 13929353"/>
              <a:gd name="connsiteX7748" fmla="*/ 9583830 w 11423591"/>
              <a:gd name="connsiteY7748" fmla="*/ 2232675 h 13929353"/>
              <a:gd name="connsiteX7749" fmla="*/ 9592408 w 11423591"/>
              <a:gd name="connsiteY7749" fmla="*/ 2214919 h 13929353"/>
              <a:gd name="connsiteX7750" fmla="*/ 9507398 w 11423591"/>
              <a:gd name="connsiteY7750" fmla="*/ 2217341 h 13929353"/>
              <a:gd name="connsiteX7751" fmla="*/ 9592408 w 11423591"/>
              <a:gd name="connsiteY7751" fmla="*/ 2214919 h 13929353"/>
              <a:gd name="connsiteX7752" fmla="*/ 9507097 w 11423591"/>
              <a:gd name="connsiteY7752" fmla="*/ 2411884 h 13929353"/>
              <a:gd name="connsiteX7753" fmla="*/ 9460708 w 11423591"/>
              <a:gd name="connsiteY7753" fmla="*/ 2365399 h 13929353"/>
              <a:gd name="connsiteX7754" fmla="*/ 9501055 w 11423591"/>
              <a:gd name="connsiteY7754" fmla="*/ 2421669 h 13929353"/>
              <a:gd name="connsiteX7755" fmla="*/ 9507097 w 11423591"/>
              <a:gd name="connsiteY7755" fmla="*/ 2411884 h 13929353"/>
              <a:gd name="connsiteX7756" fmla="*/ 9431226 w 11423591"/>
              <a:gd name="connsiteY7756" fmla="*/ 2597348 h 13929353"/>
              <a:gd name="connsiteX7757" fmla="*/ 9431226 w 11423591"/>
              <a:gd name="connsiteY7757" fmla="*/ 2597348 h 13929353"/>
              <a:gd name="connsiteX7758" fmla="*/ 9413853 w 11423591"/>
              <a:gd name="connsiteY7758" fmla="*/ 2637745 h 13929353"/>
              <a:gd name="connsiteX7759" fmla="*/ 9394606 w 11423591"/>
              <a:gd name="connsiteY7759" fmla="*/ 2605918 h 13929353"/>
              <a:gd name="connsiteX7760" fmla="*/ 9413853 w 11423591"/>
              <a:gd name="connsiteY7760" fmla="*/ 2637745 h 13929353"/>
              <a:gd name="connsiteX7761" fmla="*/ 9393939 w 11423591"/>
              <a:gd name="connsiteY7761" fmla="*/ 2731278 h 13929353"/>
              <a:gd name="connsiteX7762" fmla="*/ 9365637 w 11423591"/>
              <a:gd name="connsiteY7762" fmla="*/ 2701638 h 13929353"/>
              <a:gd name="connsiteX7763" fmla="*/ 9393939 w 11423591"/>
              <a:gd name="connsiteY7763" fmla="*/ 2731278 h 13929353"/>
              <a:gd name="connsiteX7764" fmla="*/ 4971687 w 11423591"/>
              <a:gd name="connsiteY7764" fmla="*/ 12772762 h 13929353"/>
              <a:gd name="connsiteX7765" fmla="*/ 4952702 w 11423591"/>
              <a:gd name="connsiteY7765" fmla="*/ 12783408 h 13929353"/>
              <a:gd name="connsiteX7766" fmla="*/ 4885887 w 11423591"/>
              <a:gd name="connsiteY7766" fmla="*/ 12739611 h 13929353"/>
              <a:gd name="connsiteX7767" fmla="*/ 4930896 w 11423591"/>
              <a:gd name="connsiteY7767" fmla="*/ 12702393 h 13929353"/>
              <a:gd name="connsiteX7768" fmla="*/ 4798446 w 11423591"/>
              <a:gd name="connsiteY7768" fmla="*/ 12419261 h 13929353"/>
              <a:gd name="connsiteX7769" fmla="*/ 4673792 w 11423591"/>
              <a:gd name="connsiteY7769" fmla="*/ 12560240 h 13929353"/>
              <a:gd name="connsiteX7770" fmla="*/ 4604719 w 11423591"/>
              <a:gd name="connsiteY7770" fmla="*/ 12705793 h 13929353"/>
              <a:gd name="connsiteX7771" fmla="*/ 4628940 w 11423591"/>
              <a:gd name="connsiteY7771" fmla="*/ 12759799 h 13929353"/>
              <a:gd name="connsiteX7772" fmla="*/ 4560698 w 11423591"/>
              <a:gd name="connsiteY7772" fmla="*/ 12881924 h 13929353"/>
              <a:gd name="connsiteX7773" fmla="*/ 4658471 w 11423591"/>
              <a:gd name="connsiteY7773" fmla="*/ 13006499 h 13929353"/>
              <a:gd name="connsiteX7774" fmla="*/ 4738353 w 11423591"/>
              <a:gd name="connsiteY7774" fmla="*/ 13213583 h 13929353"/>
              <a:gd name="connsiteX7775" fmla="*/ 4625610 w 11423591"/>
              <a:gd name="connsiteY7775" fmla="*/ 13134740 h 13929353"/>
              <a:gd name="connsiteX7776" fmla="*/ 4693322 w 11423591"/>
              <a:gd name="connsiteY7776" fmla="*/ 13164658 h 13929353"/>
              <a:gd name="connsiteX7777" fmla="*/ 4670154 w 11423591"/>
              <a:gd name="connsiteY7777" fmla="*/ 13087800 h 13929353"/>
              <a:gd name="connsiteX7778" fmla="*/ 4572670 w 11423591"/>
              <a:gd name="connsiteY7778" fmla="*/ 12973347 h 13929353"/>
              <a:gd name="connsiteX7779" fmla="*/ 4482421 w 11423591"/>
              <a:gd name="connsiteY7779" fmla="*/ 12928712 h 13929353"/>
              <a:gd name="connsiteX7780" fmla="*/ 4453614 w 11423591"/>
              <a:gd name="connsiteY7780" fmla="*/ 12896949 h 13929353"/>
              <a:gd name="connsiteX7781" fmla="*/ 4376884 w 11423591"/>
              <a:gd name="connsiteY7781" fmla="*/ 12715051 h 13929353"/>
              <a:gd name="connsiteX7782" fmla="*/ 4584340 w 11423591"/>
              <a:gd name="connsiteY7782" fmla="*/ 12687271 h 13929353"/>
              <a:gd name="connsiteX7783" fmla="*/ 4614979 w 11423591"/>
              <a:gd name="connsiteY7783" fmla="*/ 12553289 h 13929353"/>
              <a:gd name="connsiteX7784" fmla="*/ 4700501 w 11423591"/>
              <a:gd name="connsiteY7784" fmla="*/ 12295086 h 13929353"/>
              <a:gd name="connsiteX7785" fmla="*/ 4817333 w 11423591"/>
              <a:gd name="connsiteY7785" fmla="*/ 12365743 h 13929353"/>
              <a:gd name="connsiteX7786" fmla="*/ 4863936 w 11423591"/>
              <a:gd name="connsiteY7786" fmla="*/ 12443438 h 13929353"/>
              <a:gd name="connsiteX7787" fmla="*/ 4953377 w 11423591"/>
              <a:gd name="connsiteY7787" fmla="*/ 12597642 h 13929353"/>
              <a:gd name="connsiteX7788" fmla="*/ 4971687 w 11423591"/>
              <a:gd name="connsiteY7788" fmla="*/ 12772762 h 13929353"/>
              <a:gd name="connsiteX7789" fmla="*/ 9459732 w 11423591"/>
              <a:gd name="connsiteY7789" fmla="*/ 2639453 h 13929353"/>
              <a:gd name="connsiteX7790" fmla="*/ 9455606 w 11423591"/>
              <a:gd name="connsiteY7790" fmla="*/ 2589558 h 13929353"/>
              <a:gd name="connsiteX7791" fmla="*/ 9432051 w 11423591"/>
              <a:gd name="connsiteY7791" fmla="*/ 2590097 h 13929353"/>
              <a:gd name="connsiteX7792" fmla="*/ 9459732 w 11423591"/>
              <a:gd name="connsiteY7792" fmla="*/ 2639453 h 13929353"/>
              <a:gd name="connsiteX7793" fmla="*/ 9457277 w 11423591"/>
              <a:gd name="connsiteY7793" fmla="*/ 2649316 h 13929353"/>
              <a:gd name="connsiteX7794" fmla="*/ 9445232 w 11423591"/>
              <a:gd name="connsiteY7794" fmla="*/ 2637806 h 13929353"/>
              <a:gd name="connsiteX7795" fmla="*/ 9403973 w 11423591"/>
              <a:gd name="connsiteY7795" fmla="*/ 2647182 h 13929353"/>
              <a:gd name="connsiteX7796" fmla="*/ 9393269 w 11423591"/>
              <a:gd name="connsiteY7796" fmla="*/ 2663871 h 13929353"/>
              <a:gd name="connsiteX7797" fmla="*/ 9457277 w 11423591"/>
              <a:gd name="connsiteY7797" fmla="*/ 2649316 h 13929353"/>
              <a:gd name="connsiteX7798" fmla="*/ 9560248 w 11423591"/>
              <a:gd name="connsiteY7798" fmla="*/ 2437113 h 13929353"/>
              <a:gd name="connsiteX7799" fmla="*/ 9566605 w 11423591"/>
              <a:gd name="connsiteY7799" fmla="*/ 2416015 h 13929353"/>
              <a:gd name="connsiteX7800" fmla="*/ 9511658 w 11423591"/>
              <a:gd name="connsiteY7800" fmla="*/ 2314545 h 13929353"/>
              <a:gd name="connsiteX7801" fmla="*/ 9461167 w 11423591"/>
              <a:gd name="connsiteY7801" fmla="*/ 2290157 h 13929353"/>
              <a:gd name="connsiteX7802" fmla="*/ 9456551 w 11423591"/>
              <a:gd name="connsiteY7802" fmla="*/ 2349749 h 13929353"/>
              <a:gd name="connsiteX7803" fmla="*/ 9512292 w 11423591"/>
              <a:gd name="connsiteY7803" fmla="*/ 2404754 h 13929353"/>
              <a:gd name="connsiteX7804" fmla="*/ 9524214 w 11423591"/>
              <a:gd name="connsiteY7804" fmla="*/ 2402962 h 13929353"/>
              <a:gd name="connsiteX7805" fmla="*/ 9560248 w 11423591"/>
              <a:gd name="connsiteY7805" fmla="*/ 2437113 h 13929353"/>
              <a:gd name="connsiteX7806" fmla="*/ 9424873 w 11423591"/>
              <a:gd name="connsiteY7806" fmla="*/ 2750657 h 13929353"/>
              <a:gd name="connsiteX7807" fmla="*/ 9409420 w 11423591"/>
              <a:gd name="connsiteY7807" fmla="*/ 2737166 h 13929353"/>
              <a:gd name="connsiteX7808" fmla="*/ 9424873 w 11423591"/>
              <a:gd name="connsiteY7808" fmla="*/ 2750657 h 13929353"/>
              <a:gd name="connsiteX7809" fmla="*/ 9496388 w 11423591"/>
              <a:gd name="connsiteY7809" fmla="*/ 2605495 h 13929353"/>
              <a:gd name="connsiteX7810" fmla="*/ 9477929 w 11423591"/>
              <a:gd name="connsiteY7810" fmla="*/ 2591806 h 13929353"/>
              <a:gd name="connsiteX7811" fmla="*/ 9481298 w 11423591"/>
              <a:gd name="connsiteY7811" fmla="*/ 2617568 h 13929353"/>
              <a:gd name="connsiteX7812" fmla="*/ 9496388 w 11423591"/>
              <a:gd name="connsiteY7812" fmla="*/ 2605495 h 13929353"/>
              <a:gd name="connsiteX7813" fmla="*/ 9646050 w 11423591"/>
              <a:gd name="connsiteY7813" fmla="*/ 2275393 h 13929353"/>
              <a:gd name="connsiteX7814" fmla="*/ 9622151 w 11423591"/>
              <a:gd name="connsiteY7814" fmla="*/ 2259417 h 13929353"/>
              <a:gd name="connsiteX7815" fmla="*/ 9624319 w 11423591"/>
              <a:gd name="connsiteY7815" fmla="*/ 2225013 h 13929353"/>
              <a:gd name="connsiteX7816" fmla="*/ 9611022 w 11423591"/>
              <a:gd name="connsiteY7816" fmla="*/ 2220806 h 13929353"/>
              <a:gd name="connsiteX7817" fmla="*/ 9569741 w 11423591"/>
              <a:gd name="connsiteY7817" fmla="*/ 2268872 h 13929353"/>
              <a:gd name="connsiteX7818" fmla="*/ 9620653 w 11423591"/>
              <a:gd name="connsiteY7818" fmla="*/ 2276650 h 13929353"/>
              <a:gd name="connsiteX7819" fmla="*/ 9641700 w 11423591"/>
              <a:gd name="connsiteY7819" fmla="*/ 2279866 h 13929353"/>
              <a:gd name="connsiteX7820" fmla="*/ 9646050 w 11423591"/>
              <a:gd name="connsiteY7820" fmla="*/ 2275393 h 13929353"/>
              <a:gd name="connsiteX7821" fmla="*/ 9642476 w 11423591"/>
              <a:gd name="connsiteY7821" fmla="*/ 2306144 h 13929353"/>
              <a:gd name="connsiteX7822" fmla="*/ 9645013 w 11423591"/>
              <a:gd name="connsiteY7822" fmla="*/ 2298173 h 13929353"/>
              <a:gd name="connsiteX7823" fmla="*/ 9635659 w 11423591"/>
              <a:gd name="connsiteY7823" fmla="*/ 2289652 h 13929353"/>
              <a:gd name="connsiteX7824" fmla="*/ 9621352 w 11423591"/>
              <a:gd name="connsiteY7824" fmla="*/ 2288130 h 13929353"/>
              <a:gd name="connsiteX7825" fmla="*/ 9619686 w 11423591"/>
              <a:gd name="connsiteY7825" fmla="*/ 2287775 h 13929353"/>
              <a:gd name="connsiteX7826" fmla="*/ 9602210 w 11423591"/>
              <a:gd name="connsiteY7826" fmla="*/ 2284054 h 13929353"/>
              <a:gd name="connsiteX7827" fmla="*/ 9567328 w 11423591"/>
              <a:gd name="connsiteY7827" fmla="*/ 2285653 h 13929353"/>
              <a:gd name="connsiteX7828" fmla="*/ 9605686 w 11423591"/>
              <a:gd name="connsiteY7828" fmla="*/ 2298393 h 13929353"/>
              <a:gd name="connsiteX7829" fmla="*/ 9618529 w 11423591"/>
              <a:gd name="connsiteY7829" fmla="*/ 2301099 h 13929353"/>
              <a:gd name="connsiteX7830" fmla="*/ 9510694 w 11423591"/>
              <a:gd name="connsiteY7830" fmla="*/ 2620234 h 13929353"/>
              <a:gd name="connsiteX7831" fmla="*/ 9512696 w 11423591"/>
              <a:gd name="connsiteY7831" fmla="*/ 2605740 h 13929353"/>
              <a:gd name="connsiteX7832" fmla="*/ 9470167 w 11423591"/>
              <a:gd name="connsiteY7832" fmla="*/ 2641684 h 13929353"/>
              <a:gd name="connsiteX7833" fmla="*/ 9510694 w 11423591"/>
              <a:gd name="connsiteY7833" fmla="*/ 2620234 h 13929353"/>
              <a:gd name="connsiteX7834" fmla="*/ 9602144 w 11423591"/>
              <a:gd name="connsiteY7834" fmla="*/ 2433105 h 13929353"/>
              <a:gd name="connsiteX7835" fmla="*/ 9608908 w 11423591"/>
              <a:gd name="connsiteY7835" fmla="*/ 2411852 h 13929353"/>
              <a:gd name="connsiteX7836" fmla="*/ 9564702 w 11423591"/>
              <a:gd name="connsiteY7836" fmla="*/ 2395300 h 13929353"/>
              <a:gd name="connsiteX7837" fmla="*/ 9602144 w 11423591"/>
              <a:gd name="connsiteY7837" fmla="*/ 2433105 h 13929353"/>
              <a:gd name="connsiteX7838" fmla="*/ 9653236 w 11423591"/>
              <a:gd name="connsiteY7838" fmla="*/ 2318320 h 13929353"/>
              <a:gd name="connsiteX7839" fmla="*/ 9632030 w 11423591"/>
              <a:gd name="connsiteY7839" fmla="*/ 2316168 h 13929353"/>
              <a:gd name="connsiteX7840" fmla="*/ 9617548 w 11423591"/>
              <a:gd name="connsiteY7840" fmla="*/ 2312399 h 13929353"/>
              <a:gd name="connsiteX7841" fmla="*/ 9608996 w 11423591"/>
              <a:gd name="connsiteY7841" fmla="*/ 2310174 h 13929353"/>
              <a:gd name="connsiteX7842" fmla="*/ 9616591 w 11423591"/>
              <a:gd name="connsiteY7842" fmla="*/ 2323418 h 13929353"/>
              <a:gd name="connsiteX7843" fmla="*/ 9618770 w 11423591"/>
              <a:gd name="connsiteY7843" fmla="*/ 2327218 h 13929353"/>
              <a:gd name="connsiteX7844" fmla="*/ 9637649 w 11423591"/>
              <a:gd name="connsiteY7844" fmla="*/ 2339707 h 13929353"/>
              <a:gd name="connsiteX7845" fmla="*/ 9653236 w 11423591"/>
              <a:gd name="connsiteY7845" fmla="*/ 2318320 h 13929353"/>
              <a:gd name="connsiteX7846" fmla="*/ 9457436 w 11423591"/>
              <a:gd name="connsiteY7846" fmla="*/ 2767425 h 13929353"/>
              <a:gd name="connsiteX7847" fmla="*/ 9432122 w 11423591"/>
              <a:gd name="connsiteY7847" fmla="*/ 2751481 h 13929353"/>
              <a:gd name="connsiteX7848" fmla="*/ 9457436 w 11423591"/>
              <a:gd name="connsiteY7848" fmla="*/ 2767425 h 13929353"/>
              <a:gd name="connsiteX7849" fmla="*/ 4925679 w 11423591"/>
              <a:gd name="connsiteY7849" fmla="*/ 13025316 h 13929353"/>
              <a:gd name="connsiteX7850" fmla="*/ 4899217 w 11423591"/>
              <a:gd name="connsiteY7850" fmla="*/ 13007582 h 13929353"/>
              <a:gd name="connsiteX7851" fmla="*/ 4925679 w 11423591"/>
              <a:gd name="connsiteY7851" fmla="*/ 13025316 h 13929353"/>
              <a:gd name="connsiteX7852" fmla="*/ 9644078 w 11423591"/>
              <a:gd name="connsiteY7852" fmla="*/ 2402507 h 13929353"/>
              <a:gd name="connsiteX7853" fmla="*/ 9611396 w 11423591"/>
              <a:gd name="connsiteY7853" fmla="*/ 2383207 h 13929353"/>
              <a:gd name="connsiteX7854" fmla="*/ 9584456 w 11423591"/>
              <a:gd name="connsiteY7854" fmla="*/ 2367296 h 13929353"/>
              <a:gd name="connsiteX7855" fmla="*/ 9530397 w 11423591"/>
              <a:gd name="connsiteY7855" fmla="*/ 2329246 h 13929353"/>
              <a:gd name="connsiteX7856" fmla="*/ 9559260 w 11423591"/>
              <a:gd name="connsiteY7856" fmla="*/ 2384806 h 13929353"/>
              <a:gd name="connsiteX7857" fmla="*/ 9602585 w 11423591"/>
              <a:gd name="connsiteY7857" fmla="*/ 2393305 h 13929353"/>
              <a:gd name="connsiteX7858" fmla="*/ 9610167 w 11423591"/>
              <a:gd name="connsiteY7858" fmla="*/ 2397365 h 13929353"/>
              <a:gd name="connsiteX7859" fmla="*/ 9623952 w 11423591"/>
              <a:gd name="connsiteY7859" fmla="*/ 2404749 h 13929353"/>
              <a:gd name="connsiteX7860" fmla="*/ 9644078 w 11423591"/>
              <a:gd name="connsiteY7860" fmla="*/ 2402507 h 13929353"/>
              <a:gd name="connsiteX7861" fmla="*/ 9657689 w 11423591"/>
              <a:gd name="connsiteY7861" fmla="*/ 2395401 h 13929353"/>
              <a:gd name="connsiteX7862" fmla="*/ 9634266 w 11423591"/>
              <a:gd name="connsiteY7862" fmla="*/ 2350334 h 13929353"/>
              <a:gd name="connsiteX7863" fmla="*/ 9620694 w 11423591"/>
              <a:gd name="connsiteY7863" fmla="*/ 2340406 h 13929353"/>
              <a:gd name="connsiteX7864" fmla="*/ 9615443 w 11423591"/>
              <a:gd name="connsiteY7864" fmla="*/ 2336617 h 13929353"/>
              <a:gd name="connsiteX7865" fmla="*/ 9605737 w 11423591"/>
              <a:gd name="connsiteY7865" fmla="*/ 2329613 h 13929353"/>
              <a:gd name="connsiteX7866" fmla="*/ 9585219 w 11423591"/>
              <a:gd name="connsiteY7866" fmla="*/ 2303009 h 13929353"/>
              <a:gd name="connsiteX7867" fmla="*/ 9544363 w 11423591"/>
              <a:gd name="connsiteY7867" fmla="*/ 2284237 h 13929353"/>
              <a:gd name="connsiteX7868" fmla="*/ 9509315 w 11423591"/>
              <a:gd name="connsiteY7868" fmla="*/ 2302392 h 13929353"/>
              <a:gd name="connsiteX7869" fmla="*/ 9583372 w 11423591"/>
              <a:gd name="connsiteY7869" fmla="*/ 2351744 h 13929353"/>
              <a:gd name="connsiteX7870" fmla="*/ 9612636 w 11423591"/>
              <a:gd name="connsiteY7870" fmla="*/ 2368935 h 13929353"/>
              <a:gd name="connsiteX7871" fmla="*/ 9682714 w 11423591"/>
              <a:gd name="connsiteY7871" fmla="*/ 2417938 h 13929353"/>
              <a:gd name="connsiteX7872" fmla="*/ 9617853 w 11423591"/>
              <a:gd name="connsiteY7872" fmla="*/ 2420530 h 13929353"/>
              <a:gd name="connsiteX7873" fmla="*/ 9608554 w 11423591"/>
              <a:gd name="connsiteY7873" fmla="*/ 2449754 h 13929353"/>
              <a:gd name="connsiteX7874" fmla="*/ 9576519 w 11423591"/>
              <a:gd name="connsiteY7874" fmla="*/ 2430848 h 13929353"/>
              <a:gd name="connsiteX7875" fmla="*/ 9560650 w 11423591"/>
              <a:gd name="connsiteY7875" fmla="*/ 2455141 h 13929353"/>
              <a:gd name="connsiteX7876" fmla="*/ 9519140 w 11423591"/>
              <a:gd name="connsiteY7876" fmla="*/ 2418902 h 13929353"/>
              <a:gd name="connsiteX7877" fmla="*/ 9501301 w 11423591"/>
              <a:gd name="connsiteY7877" fmla="*/ 2439292 h 13929353"/>
              <a:gd name="connsiteX7878" fmla="*/ 9479938 w 11423591"/>
              <a:gd name="connsiteY7878" fmla="*/ 2415346 h 13929353"/>
              <a:gd name="connsiteX7879" fmla="*/ 9459878 w 11423591"/>
              <a:gd name="connsiteY7879" fmla="*/ 2432394 h 13929353"/>
              <a:gd name="connsiteX7880" fmla="*/ 9432478 w 11423591"/>
              <a:gd name="connsiteY7880" fmla="*/ 2400047 h 13929353"/>
              <a:gd name="connsiteX7881" fmla="*/ 9403718 w 11423591"/>
              <a:gd name="connsiteY7881" fmla="*/ 2426040 h 13929353"/>
              <a:gd name="connsiteX7882" fmla="*/ 9373285 w 11423591"/>
              <a:gd name="connsiteY7882" fmla="*/ 2384604 h 13929353"/>
              <a:gd name="connsiteX7883" fmla="*/ 9354917 w 11423591"/>
              <a:gd name="connsiteY7883" fmla="*/ 2396339 h 13929353"/>
              <a:gd name="connsiteX7884" fmla="*/ 9317353 w 11423591"/>
              <a:gd name="connsiteY7884" fmla="*/ 2349723 h 13929353"/>
              <a:gd name="connsiteX7885" fmla="*/ 9293948 w 11423591"/>
              <a:gd name="connsiteY7885" fmla="*/ 2350806 h 13929353"/>
              <a:gd name="connsiteX7886" fmla="*/ 9259168 w 11423591"/>
              <a:gd name="connsiteY7886" fmla="*/ 2182824 h 13929353"/>
              <a:gd name="connsiteX7887" fmla="*/ 9077035 w 11423591"/>
              <a:gd name="connsiteY7887" fmla="*/ 2096754 h 13929353"/>
              <a:gd name="connsiteX7888" fmla="*/ 9081984 w 11423591"/>
              <a:gd name="connsiteY7888" fmla="*/ 2072001 h 13929353"/>
              <a:gd name="connsiteX7889" fmla="*/ 9276569 w 11423591"/>
              <a:gd name="connsiteY7889" fmla="*/ 2164935 h 13929353"/>
              <a:gd name="connsiteX7890" fmla="*/ 9317850 w 11423591"/>
              <a:gd name="connsiteY7890" fmla="*/ 2116871 h 13929353"/>
              <a:gd name="connsiteX7891" fmla="*/ 9339969 w 11423591"/>
              <a:gd name="connsiteY7891" fmla="*/ 2120943 h 13929353"/>
              <a:gd name="connsiteX7892" fmla="*/ 9367143 w 11423591"/>
              <a:gd name="connsiteY7892" fmla="*/ 2062924 h 13929353"/>
              <a:gd name="connsiteX7893" fmla="*/ 9386569 w 11423591"/>
              <a:gd name="connsiteY7893" fmla="*/ 2074561 h 13929353"/>
              <a:gd name="connsiteX7894" fmla="*/ 9422902 w 11423591"/>
              <a:gd name="connsiteY7894" fmla="*/ 2051249 h 13929353"/>
              <a:gd name="connsiteX7895" fmla="*/ 9444951 w 11423591"/>
              <a:gd name="connsiteY7895" fmla="*/ 2084256 h 13929353"/>
              <a:gd name="connsiteX7896" fmla="*/ 9493576 w 11423591"/>
              <a:gd name="connsiteY7896" fmla="*/ 2067400 h 13929353"/>
              <a:gd name="connsiteX7897" fmla="*/ 9503544 w 11423591"/>
              <a:gd name="connsiteY7897" fmla="*/ 2119980 h 13929353"/>
              <a:gd name="connsiteX7898" fmla="*/ 9533111 w 11423591"/>
              <a:gd name="connsiteY7898" fmla="*/ 2117921 h 13929353"/>
              <a:gd name="connsiteX7899" fmla="*/ 9542798 w 11423591"/>
              <a:gd name="connsiteY7899" fmla="*/ 2161282 h 13929353"/>
              <a:gd name="connsiteX7900" fmla="*/ 9579834 w 11423591"/>
              <a:gd name="connsiteY7900" fmla="*/ 2199244 h 13929353"/>
              <a:gd name="connsiteX7901" fmla="*/ 9640996 w 11423591"/>
              <a:gd name="connsiteY7901" fmla="*/ 2218591 h 13929353"/>
              <a:gd name="connsiteX7902" fmla="*/ 9636169 w 11423591"/>
              <a:gd name="connsiteY7902" fmla="*/ 2252155 h 13929353"/>
              <a:gd name="connsiteX7903" fmla="*/ 9661884 w 11423591"/>
              <a:gd name="connsiteY7903" fmla="*/ 2271629 h 13929353"/>
              <a:gd name="connsiteX7904" fmla="*/ 9655120 w 11423591"/>
              <a:gd name="connsiteY7904" fmla="*/ 2292883 h 13929353"/>
              <a:gd name="connsiteX7905" fmla="*/ 9674669 w 11423591"/>
              <a:gd name="connsiteY7905" fmla="*/ 2313332 h 13929353"/>
              <a:gd name="connsiteX7906" fmla="*/ 9654327 w 11423591"/>
              <a:gd name="connsiteY7906" fmla="*/ 2333286 h 13929353"/>
              <a:gd name="connsiteX7907" fmla="*/ 9682714 w 11423591"/>
              <a:gd name="connsiteY7907" fmla="*/ 2417938 h 13929353"/>
              <a:gd name="connsiteX7908" fmla="*/ 5212046 w 11423591"/>
              <a:gd name="connsiteY7908" fmla="*/ 12645357 h 13929353"/>
              <a:gd name="connsiteX7909" fmla="*/ 5211966 w 11423591"/>
              <a:gd name="connsiteY7909" fmla="*/ 12635967 h 13929353"/>
              <a:gd name="connsiteX7910" fmla="*/ 5206521 w 11423591"/>
              <a:gd name="connsiteY7910" fmla="*/ 12656917 h 13929353"/>
              <a:gd name="connsiteX7911" fmla="*/ 5212046 w 11423591"/>
              <a:gd name="connsiteY7911" fmla="*/ 12645357 h 13929353"/>
              <a:gd name="connsiteX7912" fmla="*/ 9542993 w 11423591"/>
              <a:gd name="connsiteY7912" fmla="*/ 2849493 h 13929353"/>
              <a:gd name="connsiteX7913" fmla="*/ 9361602 w 11423591"/>
              <a:gd name="connsiteY7913" fmla="*/ 2801236 h 13929353"/>
              <a:gd name="connsiteX7914" fmla="*/ 9520778 w 11423591"/>
              <a:gd name="connsiteY7914" fmla="*/ 2878230 h 13929353"/>
              <a:gd name="connsiteX7915" fmla="*/ 9542993 w 11423591"/>
              <a:gd name="connsiteY7915" fmla="*/ 2849493 h 13929353"/>
              <a:gd name="connsiteX7916" fmla="*/ 5246889 w 11423591"/>
              <a:gd name="connsiteY7916" fmla="*/ 12574183 h 13929353"/>
              <a:gd name="connsiteX7917" fmla="*/ 5244739 w 11423591"/>
              <a:gd name="connsiteY7917" fmla="*/ 12561793 h 13929353"/>
              <a:gd name="connsiteX7918" fmla="*/ 5246889 w 11423591"/>
              <a:gd name="connsiteY7918" fmla="*/ 12574183 h 13929353"/>
              <a:gd name="connsiteX7919" fmla="*/ 5196246 w 11423591"/>
              <a:gd name="connsiteY7919" fmla="*/ 12696347 h 13929353"/>
              <a:gd name="connsiteX7920" fmla="*/ 5201922 w 11423591"/>
              <a:gd name="connsiteY7920" fmla="*/ 12658698 h 13929353"/>
              <a:gd name="connsiteX7921" fmla="*/ 5176761 w 11423591"/>
              <a:gd name="connsiteY7921" fmla="*/ 12732898 h 13929353"/>
              <a:gd name="connsiteX7922" fmla="*/ 5196246 w 11423591"/>
              <a:gd name="connsiteY7922" fmla="*/ 12696347 h 13929353"/>
              <a:gd name="connsiteX7923" fmla="*/ 5174549 w 11423591"/>
              <a:gd name="connsiteY7923" fmla="*/ 12749497 h 13929353"/>
              <a:gd name="connsiteX7924" fmla="*/ 5172162 w 11423591"/>
              <a:gd name="connsiteY7924" fmla="*/ 12734680 h 13929353"/>
              <a:gd name="connsiteX7925" fmla="*/ 5162119 w 11423591"/>
              <a:gd name="connsiteY7925" fmla="*/ 12757411 h 13929353"/>
              <a:gd name="connsiteX7926" fmla="*/ 5174549 w 11423591"/>
              <a:gd name="connsiteY7926" fmla="*/ 12749497 h 13929353"/>
              <a:gd name="connsiteX7927" fmla="*/ 9526534 w 11423591"/>
              <a:gd name="connsiteY7927" fmla="*/ 2925514 h 13929353"/>
              <a:gd name="connsiteX7928" fmla="*/ 9521157 w 11423591"/>
              <a:gd name="connsiteY7928" fmla="*/ 2890297 h 13929353"/>
              <a:gd name="connsiteX7929" fmla="*/ 9519124 w 11423591"/>
              <a:gd name="connsiteY7929" fmla="*/ 2890554 h 13929353"/>
              <a:gd name="connsiteX7930" fmla="*/ 9426405 w 11423591"/>
              <a:gd name="connsiteY7930" fmla="*/ 2902274 h 13929353"/>
              <a:gd name="connsiteX7931" fmla="*/ 9341156 w 11423591"/>
              <a:gd name="connsiteY7931" fmla="*/ 2957361 h 13929353"/>
              <a:gd name="connsiteX7932" fmla="*/ 9382280 w 11423591"/>
              <a:gd name="connsiteY7932" fmla="*/ 3010753 h 13929353"/>
              <a:gd name="connsiteX7933" fmla="*/ 9526534 w 11423591"/>
              <a:gd name="connsiteY7933" fmla="*/ 2925514 h 13929353"/>
              <a:gd name="connsiteX7934" fmla="*/ 5209897 w 11423591"/>
              <a:gd name="connsiteY7934" fmla="*/ 12727997 h 13929353"/>
              <a:gd name="connsiteX7935" fmla="*/ 5205969 w 11423591"/>
              <a:gd name="connsiteY7935" fmla="*/ 12711009 h 13929353"/>
              <a:gd name="connsiteX7936" fmla="*/ 5283514 w 11423591"/>
              <a:gd name="connsiteY7936" fmla="*/ 12544131 h 13929353"/>
              <a:gd name="connsiteX7937" fmla="*/ 5245031 w 11423591"/>
              <a:gd name="connsiteY7937" fmla="*/ 12596717 h 13929353"/>
              <a:gd name="connsiteX7938" fmla="*/ 5126245 w 11423591"/>
              <a:gd name="connsiteY7938" fmla="*/ 12873111 h 13929353"/>
              <a:gd name="connsiteX7939" fmla="*/ 5109629 w 11423591"/>
              <a:gd name="connsiteY7939" fmla="*/ 12884835 h 13929353"/>
              <a:gd name="connsiteX7940" fmla="*/ 5156491 w 11423591"/>
              <a:gd name="connsiteY7940" fmla="*/ 12840241 h 13929353"/>
              <a:gd name="connsiteX7941" fmla="*/ 5209897 w 11423591"/>
              <a:gd name="connsiteY7941" fmla="*/ 12727997 h 13929353"/>
              <a:gd name="connsiteX7942" fmla="*/ 9585252 w 11423591"/>
              <a:gd name="connsiteY7942" fmla="*/ 2832467 h 13929353"/>
              <a:gd name="connsiteX7943" fmla="*/ 9545978 w 11423591"/>
              <a:gd name="connsiteY7943" fmla="*/ 2670421 h 13929353"/>
              <a:gd name="connsiteX7944" fmla="*/ 9505633 w 11423591"/>
              <a:gd name="connsiteY7944" fmla="*/ 2715422 h 13929353"/>
              <a:gd name="connsiteX7945" fmla="*/ 9529452 w 11423591"/>
              <a:gd name="connsiteY7945" fmla="*/ 2777827 h 13929353"/>
              <a:gd name="connsiteX7946" fmla="*/ 9555660 w 11423591"/>
              <a:gd name="connsiteY7946" fmla="*/ 2841287 h 13929353"/>
              <a:gd name="connsiteX7947" fmla="*/ 9585252 w 11423591"/>
              <a:gd name="connsiteY7947" fmla="*/ 2832467 h 13929353"/>
              <a:gd name="connsiteX7948" fmla="*/ 5223130 w 11423591"/>
              <a:gd name="connsiteY7948" fmla="*/ 12706676 h 13929353"/>
              <a:gd name="connsiteX7949" fmla="*/ 5211307 w 11423591"/>
              <a:gd name="connsiteY7949" fmla="*/ 12724807 h 13929353"/>
              <a:gd name="connsiteX7950" fmla="*/ 5223130 w 11423591"/>
              <a:gd name="connsiteY7950" fmla="*/ 12706676 h 13929353"/>
              <a:gd name="connsiteX7951" fmla="*/ 9544598 w 11423591"/>
              <a:gd name="connsiteY7951" fmla="*/ 2940635 h 13929353"/>
              <a:gd name="connsiteX7952" fmla="*/ 9579187 w 11423591"/>
              <a:gd name="connsiteY7952" fmla="*/ 2848350 h 13929353"/>
              <a:gd name="connsiteX7953" fmla="*/ 9564863 w 11423591"/>
              <a:gd name="connsiteY7953" fmla="*/ 2850378 h 13929353"/>
              <a:gd name="connsiteX7954" fmla="*/ 9558192 w 11423591"/>
              <a:gd name="connsiteY7954" fmla="*/ 2851322 h 13929353"/>
              <a:gd name="connsiteX7955" fmla="*/ 9543807 w 11423591"/>
              <a:gd name="connsiteY7955" fmla="*/ 2866094 h 13929353"/>
              <a:gd name="connsiteX7956" fmla="*/ 9542060 w 11423591"/>
              <a:gd name="connsiteY7956" fmla="*/ 2870407 h 13929353"/>
              <a:gd name="connsiteX7957" fmla="*/ 9528786 w 11423591"/>
              <a:gd name="connsiteY7957" fmla="*/ 2903187 h 13929353"/>
              <a:gd name="connsiteX7958" fmla="*/ 9543016 w 11423591"/>
              <a:gd name="connsiteY7958" fmla="*/ 2923753 h 13929353"/>
              <a:gd name="connsiteX7959" fmla="*/ 9544598 w 11423591"/>
              <a:gd name="connsiteY7959" fmla="*/ 2940635 h 13929353"/>
              <a:gd name="connsiteX7960" fmla="*/ 5299858 w 11423591"/>
              <a:gd name="connsiteY7960" fmla="*/ 12551353 h 13929353"/>
              <a:gd name="connsiteX7961" fmla="*/ 5293081 w 11423591"/>
              <a:gd name="connsiteY7961" fmla="*/ 12548358 h 13929353"/>
              <a:gd name="connsiteX7962" fmla="*/ 5288852 w 11423591"/>
              <a:gd name="connsiteY7962" fmla="*/ 12557930 h 13929353"/>
              <a:gd name="connsiteX7963" fmla="*/ 5295629 w 11423591"/>
              <a:gd name="connsiteY7963" fmla="*/ 12560924 h 13929353"/>
              <a:gd name="connsiteX7964" fmla="*/ 5180724 w 11423591"/>
              <a:gd name="connsiteY7964" fmla="*/ 12834326 h 13929353"/>
              <a:gd name="connsiteX7965" fmla="*/ 5201186 w 11423591"/>
              <a:gd name="connsiteY7965" fmla="*/ 12774672 h 13929353"/>
              <a:gd name="connsiteX7966" fmla="*/ 5149736 w 11423591"/>
              <a:gd name="connsiteY7966" fmla="*/ 12891116 h 13929353"/>
              <a:gd name="connsiteX7967" fmla="*/ 5180724 w 11423591"/>
              <a:gd name="connsiteY7967" fmla="*/ 12834326 h 13929353"/>
              <a:gd name="connsiteX7968" fmla="*/ 9579925 w 11423591"/>
              <a:gd name="connsiteY7968" fmla="*/ 2884373 h 13929353"/>
              <a:gd name="connsiteX7969" fmla="*/ 9585991 w 11423591"/>
              <a:gd name="connsiteY7969" fmla="*/ 2868491 h 13929353"/>
              <a:gd name="connsiteX7970" fmla="*/ 9579925 w 11423591"/>
              <a:gd name="connsiteY7970" fmla="*/ 2884373 h 13929353"/>
              <a:gd name="connsiteX7971" fmla="*/ 9546213 w 11423591"/>
              <a:gd name="connsiteY7971" fmla="*/ 2983828 h 13929353"/>
              <a:gd name="connsiteX7972" fmla="*/ 9550198 w 11423591"/>
              <a:gd name="connsiteY7972" fmla="*/ 2955960 h 13929353"/>
              <a:gd name="connsiteX7973" fmla="*/ 9532135 w 11423591"/>
              <a:gd name="connsiteY7973" fmla="*/ 2940840 h 13929353"/>
              <a:gd name="connsiteX7974" fmla="*/ 9450909 w 11423591"/>
              <a:gd name="connsiteY7974" fmla="*/ 3007283 h 13929353"/>
              <a:gd name="connsiteX7975" fmla="*/ 9435384 w 11423591"/>
              <a:gd name="connsiteY7975" fmla="*/ 3107039 h 13929353"/>
              <a:gd name="connsiteX7976" fmla="*/ 9531352 w 11423591"/>
              <a:gd name="connsiteY7976" fmla="*/ 3010461 h 13929353"/>
              <a:gd name="connsiteX7977" fmla="*/ 9546213 w 11423591"/>
              <a:gd name="connsiteY7977" fmla="*/ 2983828 h 13929353"/>
              <a:gd name="connsiteX7978" fmla="*/ 5215324 w 11423591"/>
              <a:gd name="connsiteY7978" fmla="*/ 12796052 h 13929353"/>
              <a:gd name="connsiteX7979" fmla="*/ 5214312 w 11423591"/>
              <a:gd name="connsiteY7979" fmla="*/ 12788098 h 13929353"/>
              <a:gd name="connsiteX7980" fmla="*/ 5209714 w 11423591"/>
              <a:gd name="connsiteY7980" fmla="*/ 12789879 h 13929353"/>
              <a:gd name="connsiteX7981" fmla="*/ 5206894 w 11423591"/>
              <a:gd name="connsiteY7981" fmla="*/ 12796260 h 13929353"/>
              <a:gd name="connsiteX7982" fmla="*/ 5215324 w 11423591"/>
              <a:gd name="connsiteY7982" fmla="*/ 12796052 h 13929353"/>
              <a:gd name="connsiteX7983" fmla="*/ 9575155 w 11423591"/>
              <a:gd name="connsiteY7983" fmla="*/ 2936228 h 13929353"/>
              <a:gd name="connsiteX7984" fmla="*/ 9576422 w 11423591"/>
              <a:gd name="connsiteY7984" fmla="*/ 2921379 h 13929353"/>
              <a:gd name="connsiteX7985" fmla="*/ 9560903 w 11423591"/>
              <a:gd name="connsiteY7985" fmla="*/ 2939272 h 13929353"/>
              <a:gd name="connsiteX7986" fmla="*/ 9575155 w 11423591"/>
              <a:gd name="connsiteY7986" fmla="*/ 2936228 h 13929353"/>
              <a:gd name="connsiteX7987" fmla="*/ 5287994 w 11423591"/>
              <a:gd name="connsiteY7987" fmla="*/ 12644120 h 13929353"/>
              <a:gd name="connsiteX7988" fmla="*/ 5327627 w 11423591"/>
              <a:gd name="connsiteY7988" fmla="*/ 12540267 h 13929353"/>
              <a:gd name="connsiteX7989" fmla="*/ 5299752 w 11423591"/>
              <a:gd name="connsiteY7989" fmla="*/ 12586100 h 13929353"/>
              <a:gd name="connsiteX7990" fmla="*/ 5221167 w 11423591"/>
              <a:gd name="connsiteY7990" fmla="*/ 12763958 h 13929353"/>
              <a:gd name="connsiteX7991" fmla="*/ 5236179 w 11423591"/>
              <a:gd name="connsiteY7991" fmla="*/ 12747236 h 13929353"/>
              <a:gd name="connsiteX7992" fmla="*/ 5287994 w 11423591"/>
              <a:gd name="connsiteY7992" fmla="*/ 12644120 h 13929353"/>
              <a:gd name="connsiteX7993" fmla="*/ 9600443 w 11423591"/>
              <a:gd name="connsiteY7993" fmla="*/ 2889631 h 13929353"/>
              <a:gd name="connsiteX7994" fmla="*/ 9597231 w 11423591"/>
              <a:gd name="connsiteY7994" fmla="*/ 2875361 h 13929353"/>
              <a:gd name="connsiteX7995" fmla="*/ 9600443 w 11423591"/>
              <a:gd name="connsiteY7995" fmla="*/ 2889631 h 13929353"/>
              <a:gd name="connsiteX7996" fmla="*/ 9597097 w 11423591"/>
              <a:gd name="connsiteY7996" fmla="*/ 2938129 h 13929353"/>
              <a:gd name="connsiteX7997" fmla="*/ 9591904 w 11423591"/>
              <a:gd name="connsiteY7997" fmla="*/ 2927267 h 13929353"/>
              <a:gd name="connsiteX7998" fmla="*/ 9597097 w 11423591"/>
              <a:gd name="connsiteY7998" fmla="*/ 2938129 h 13929353"/>
              <a:gd name="connsiteX7999" fmla="*/ 5347724 w 11423591"/>
              <a:gd name="connsiteY7999" fmla="*/ 12564876 h 13929353"/>
              <a:gd name="connsiteX8000" fmla="*/ 5331478 w 11423591"/>
              <a:gd name="connsiteY8000" fmla="*/ 12584389 h 13929353"/>
              <a:gd name="connsiteX8001" fmla="*/ 5347724 w 11423591"/>
              <a:gd name="connsiteY8001" fmla="*/ 12564876 h 13929353"/>
              <a:gd name="connsiteX8002" fmla="*/ 9609412 w 11423591"/>
              <a:gd name="connsiteY8002" fmla="*/ 2930719 h 13929353"/>
              <a:gd name="connsiteX8003" fmla="*/ 9609120 w 11423591"/>
              <a:gd name="connsiteY8003" fmla="*/ 2875379 h 13929353"/>
              <a:gd name="connsiteX8004" fmla="*/ 9609412 w 11423591"/>
              <a:gd name="connsiteY8004" fmla="*/ 2930719 h 13929353"/>
              <a:gd name="connsiteX8005" fmla="*/ 9627988 w 11423591"/>
              <a:gd name="connsiteY8005" fmla="*/ 2895139 h 13929353"/>
              <a:gd name="connsiteX8006" fmla="*/ 9624619 w 11423591"/>
              <a:gd name="connsiteY8006" fmla="*/ 2869376 h 13929353"/>
              <a:gd name="connsiteX8007" fmla="*/ 9627988 w 11423591"/>
              <a:gd name="connsiteY8007" fmla="*/ 2895139 h 13929353"/>
              <a:gd name="connsiteX8008" fmla="*/ 5042936 w 11423591"/>
              <a:gd name="connsiteY8008" fmla="*/ 13272622 h 13929353"/>
              <a:gd name="connsiteX8009" fmla="*/ 5071366 w 11423591"/>
              <a:gd name="connsiteY8009" fmla="*/ 13172868 h 13929353"/>
              <a:gd name="connsiteX8010" fmla="*/ 5041214 w 11423591"/>
              <a:gd name="connsiteY8010" fmla="*/ 13144770 h 13929353"/>
              <a:gd name="connsiteX8011" fmla="*/ 5032468 w 11423591"/>
              <a:gd name="connsiteY8011" fmla="*/ 13249780 h 13929353"/>
              <a:gd name="connsiteX8012" fmla="*/ 5042936 w 11423591"/>
              <a:gd name="connsiteY8012" fmla="*/ 13272622 h 13929353"/>
              <a:gd name="connsiteX8013" fmla="*/ 9705127 w 11423591"/>
              <a:gd name="connsiteY8013" fmla="*/ 2755019 h 13929353"/>
              <a:gd name="connsiteX8014" fmla="*/ 9698457 w 11423591"/>
              <a:gd name="connsiteY8014" fmla="*/ 2672110 h 13929353"/>
              <a:gd name="connsiteX8015" fmla="*/ 9598123 w 11423591"/>
              <a:gd name="connsiteY8015" fmla="*/ 2836726 h 13929353"/>
              <a:gd name="connsiteX8016" fmla="*/ 9627250 w 11423591"/>
              <a:gd name="connsiteY8016" fmla="*/ 2859115 h 13929353"/>
              <a:gd name="connsiteX8017" fmla="*/ 9705127 w 11423591"/>
              <a:gd name="connsiteY8017" fmla="*/ 2755019 h 13929353"/>
              <a:gd name="connsiteX8018" fmla="*/ 5139595 w 11423591"/>
              <a:gd name="connsiteY8018" fmla="*/ 13153161 h 13929353"/>
              <a:gd name="connsiteX8019" fmla="*/ 5150165 w 11423591"/>
              <a:gd name="connsiteY8019" fmla="*/ 13111242 h 13929353"/>
              <a:gd name="connsiteX8020" fmla="*/ 5046479 w 11423591"/>
              <a:gd name="connsiteY8020" fmla="*/ 13125524 h 13929353"/>
              <a:gd name="connsiteX8021" fmla="*/ 5109679 w 11423591"/>
              <a:gd name="connsiteY8021" fmla="*/ 13174266 h 13929353"/>
              <a:gd name="connsiteX8022" fmla="*/ 5139595 w 11423591"/>
              <a:gd name="connsiteY8022" fmla="*/ 13153161 h 13929353"/>
              <a:gd name="connsiteX8023" fmla="*/ 9979338 w 11423591"/>
              <a:gd name="connsiteY8023" fmla="*/ 2238276 h 13929353"/>
              <a:gd name="connsiteX8024" fmla="*/ 9947231 w 11423591"/>
              <a:gd name="connsiteY8024" fmla="*/ 2231251 h 13929353"/>
              <a:gd name="connsiteX8025" fmla="*/ 9979338 w 11423591"/>
              <a:gd name="connsiteY8025" fmla="*/ 2238276 h 13929353"/>
              <a:gd name="connsiteX8026" fmla="*/ 9674557 w 11423591"/>
              <a:gd name="connsiteY8026" fmla="*/ 2952364 h 13929353"/>
              <a:gd name="connsiteX8027" fmla="*/ 9642995 w 11423591"/>
              <a:gd name="connsiteY8027" fmla="*/ 2927947 h 13929353"/>
              <a:gd name="connsiteX8028" fmla="*/ 9674557 w 11423591"/>
              <a:gd name="connsiteY8028" fmla="*/ 2952364 h 13929353"/>
              <a:gd name="connsiteX8029" fmla="*/ 5423115 w 11423591"/>
              <a:gd name="connsiteY8029" fmla="*/ 12578646 h 13929353"/>
              <a:gd name="connsiteX8030" fmla="*/ 5393616 w 11423591"/>
              <a:gd name="connsiteY8030" fmla="*/ 12565612 h 13929353"/>
              <a:gd name="connsiteX8031" fmla="*/ 5378710 w 11423591"/>
              <a:gd name="connsiteY8031" fmla="*/ 12547586 h 13929353"/>
              <a:gd name="connsiteX8032" fmla="*/ 5362736 w 11423591"/>
              <a:gd name="connsiteY8032" fmla="*/ 12548154 h 13929353"/>
              <a:gd name="connsiteX8033" fmla="*/ 5394385 w 11423591"/>
              <a:gd name="connsiteY8033" fmla="*/ 12573577 h 13929353"/>
              <a:gd name="connsiteX8034" fmla="*/ 5423115 w 11423591"/>
              <a:gd name="connsiteY8034" fmla="*/ 12578646 h 13929353"/>
              <a:gd name="connsiteX8035" fmla="*/ 9591414 w 11423591"/>
              <a:gd name="connsiteY8035" fmla="*/ 3158845 h 13929353"/>
              <a:gd name="connsiteX8036" fmla="*/ 9604931 w 11423591"/>
              <a:gd name="connsiteY8036" fmla="*/ 3049634 h 13929353"/>
              <a:gd name="connsiteX8037" fmla="*/ 9583781 w 11423591"/>
              <a:gd name="connsiteY8037" fmla="*/ 2953188 h 13929353"/>
              <a:gd name="connsiteX8038" fmla="*/ 9550064 w 11423591"/>
              <a:gd name="connsiteY8038" fmla="*/ 3018728 h 13929353"/>
              <a:gd name="connsiteX8039" fmla="*/ 9533605 w 11423591"/>
              <a:gd name="connsiteY8039" fmla="*/ 3094750 h 13929353"/>
              <a:gd name="connsiteX8040" fmla="*/ 9591414 w 11423591"/>
              <a:gd name="connsiteY8040" fmla="*/ 3158845 h 13929353"/>
              <a:gd name="connsiteX8041" fmla="*/ 10025423 w 11423591"/>
              <a:gd name="connsiteY8041" fmla="*/ 2206126 h 13929353"/>
              <a:gd name="connsiteX8042" fmla="*/ 9976777 w 11423591"/>
              <a:gd name="connsiteY8042" fmla="*/ 2149305 h 13929353"/>
              <a:gd name="connsiteX8043" fmla="*/ 10019592 w 11423591"/>
              <a:gd name="connsiteY8043" fmla="*/ 2210710 h 13929353"/>
              <a:gd name="connsiteX8044" fmla="*/ 10025423 w 11423591"/>
              <a:gd name="connsiteY8044" fmla="*/ 2206126 h 13929353"/>
              <a:gd name="connsiteX8045" fmla="*/ 9996867 w 11423591"/>
              <a:gd name="connsiteY8045" fmla="*/ 2287852 h 13929353"/>
              <a:gd name="connsiteX8046" fmla="*/ 9990724 w 11423591"/>
              <a:gd name="connsiteY8046" fmla="*/ 2260970 h 13929353"/>
              <a:gd name="connsiteX8047" fmla="*/ 9987657 w 11423591"/>
              <a:gd name="connsiteY8047" fmla="*/ 2291600 h 13929353"/>
              <a:gd name="connsiteX8048" fmla="*/ 9980450 w 11423591"/>
              <a:gd name="connsiteY8048" fmla="*/ 2291757 h 13929353"/>
              <a:gd name="connsiteX8049" fmla="*/ 9965006 w 11423591"/>
              <a:gd name="connsiteY8049" fmla="*/ 2278250 h 13929353"/>
              <a:gd name="connsiteX8050" fmla="*/ 9967810 w 11423591"/>
              <a:gd name="connsiteY8050" fmla="*/ 2296675 h 13929353"/>
              <a:gd name="connsiteX8051" fmla="*/ 9996867 w 11423591"/>
              <a:gd name="connsiteY8051" fmla="*/ 2287852 h 13929353"/>
              <a:gd name="connsiteX8052" fmla="*/ 10065735 w 11423591"/>
              <a:gd name="connsiteY8052" fmla="*/ 2146123 h 13929353"/>
              <a:gd name="connsiteX8053" fmla="*/ 10044578 w 11423591"/>
              <a:gd name="connsiteY8053" fmla="*/ 2122930 h 13929353"/>
              <a:gd name="connsiteX8054" fmla="*/ 10040835 w 11423591"/>
              <a:gd name="connsiteY8054" fmla="*/ 2138940 h 13929353"/>
              <a:gd name="connsiteX8055" fmla="*/ 10065735 w 11423591"/>
              <a:gd name="connsiteY8055" fmla="*/ 2146123 h 13929353"/>
              <a:gd name="connsiteX8056" fmla="*/ 10054899 w 11423591"/>
              <a:gd name="connsiteY8056" fmla="*/ 2183638 h 13929353"/>
              <a:gd name="connsiteX8057" fmla="*/ 10055015 w 11423591"/>
              <a:gd name="connsiteY8057" fmla="*/ 2183240 h 13929353"/>
              <a:gd name="connsiteX8058" fmla="*/ 10052044 w 11423591"/>
              <a:gd name="connsiteY8058" fmla="*/ 2174147 h 13929353"/>
              <a:gd name="connsiteX8059" fmla="*/ 10040812 w 11423591"/>
              <a:gd name="connsiteY8059" fmla="*/ 2167361 h 13929353"/>
              <a:gd name="connsiteX8060" fmla="*/ 10052118 w 11423591"/>
              <a:gd name="connsiteY8060" fmla="*/ 2193096 h 13929353"/>
              <a:gd name="connsiteX8061" fmla="*/ 10054699 w 11423591"/>
              <a:gd name="connsiteY8061" fmla="*/ 2184318 h 13929353"/>
              <a:gd name="connsiteX8062" fmla="*/ 10051318 w 11423591"/>
              <a:gd name="connsiteY8062" fmla="*/ 2191970 h 13929353"/>
              <a:gd name="connsiteX8063" fmla="*/ 5466754 w 11423591"/>
              <a:gd name="connsiteY8063" fmla="*/ 12601739 h 13929353"/>
              <a:gd name="connsiteX8064" fmla="*/ 5455406 w 11423591"/>
              <a:gd name="connsiteY8064" fmla="*/ 12592913 h 13929353"/>
              <a:gd name="connsiteX8065" fmla="*/ 5466754 w 11423591"/>
              <a:gd name="connsiteY8065" fmla="*/ 12601739 h 13929353"/>
              <a:gd name="connsiteX8066" fmla="*/ 5130783 w 11423591"/>
              <a:gd name="connsiteY8066" fmla="*/ 13378283 h 13929353"/>
              <a:gd name="connsiteX8067" fmla="*/ 5111573 w 11423591"/>
              <a:gd name="connsiteY8067" fmla="*/ 13267750 h 13929353"/>
              <a:gd name="connsiteX8068" fmla="*/ 5081204 w 11423591"/>
              <a:gd name="connsiteY8068" fmla="*/ 13336224 h 13929353"/>
              <a:gd name="connsiteX8069" fmla="*/ 5122095 w 11423591"/>
              <a:gd name="connsiteY8069" fmla="*/ 13228823 h 13929353"/>
              <a:gd name="connsiteX8070" fmla="*/ 5084988 w 11423591"/>
              <a:gd name="connsiteY8070" fmla="*/ 13179552 h 13929353"/>
              <a:gd name="connsiteX8071" fmla="*/ 5053311 w 11423591"/>
              <a:gd name="connsiteY8071" fmla="*/ 13269366 h 13929353"/>
              <a:gd name="connsiteX8072" fmla="*/ 5055073 w 11423591"/>
              <a:gd name="connsiteY8072" fmla="*/ 13291950 h 13929353"/>
              <a:gd name="connsiteX8073" fmla="*/ 5042603 w 11423591"/>
              <a:gd name="connsiteY8073" fmla="*/ 13299163 h 13929353"/>
              <a:gd name="connsiteX8074" fmla="*/ 5123495 w 11423591"/>
              <a:gd name="connsiteY8074" fmla="*/ 13383651 h 13929353"/>
              <a:gd name="connsiteX8075" fmla="*/ 5130783 w 11423591"/>
              <a:gd name="connsiteY8075" fmla="*/ 13378283 h 13929353"/>
              <a:gd name="connsiteX8076" fmla="*/ 5232714 w 11423591"/>
              <a:gd name="connsiteY8076" fmla="*/ 13148717 h 13929353"/>
              <a:gd name="connsiteX8077" fmla="*/ 5169422 w 11423591"/>
              <a:gd name="connsiteY8077" fmla="*/ 13116941 h 13929353"/>
              <a:gd name="connsiteX8078" fmla="*/ 5157046 w 11423591"/>
              <a:gd name="connsiteY8078" fmla="*/ 13150251 h 13929353"/>
              <a:gd name="connsiteX8079" fmla="*/ 5232714 w 11423591"/>
              <a:gd name="connsiteY8079" fmla="*/ 13148717 h 13929353"/>
              <a:gd name="connsiteX8080" fmla="*/ 10017853 w 11423591"/>
              <a:gd name="connsiteY8080" fmla="*/ 2333108 h 13929353"/>
              <a:gd name="connsiteX8081" fmla="*/ 10012735 w 11423591"/>
              <a:gd name="connsiteY8081" fmla="*/ 2344691 h 13929353"/>
              <a:gd name="connsiteX8082" fmla="*/ 5495767 w 11423591"/>
              <a:gd name="connsiteY8082" fmla="*/ 12571662 h 13929353"/>
              <a:gd name="connsiteX8083" fmla="*/ 5465449 w 11423591"/>
              <a:gd name="connsiteY8083" fmla="*/ 12570182 h 13929353"/>
              <a:gd name="connsiteX8084" fmla="*/ 5491362 w 11423591"/>
              <a:gd name="connsiteY8084" fmla="*/ 12581631 h 13929353"/>
              <a:gd name="connsiteX8085" fmla="*/ 10046378 w 11423591"/>
              <a:gd name="connsiteY8085" fmla="*/ 2292025 h 13929353"/>
              <a:gd name="connsiteX8086" fmla="*/ 10044757 w 11423591"/>
              <a:gd name="connsiteY8086" fmla="*/ 2286217 h 13929353"/>
              <a:gd name="connsiteX8087" fmla="*/ 10041325 w 11423591"/>
              <a:gd name="connsiteY8087" fmla="*/ 2279986 h 13929353"/>
              <a:gd name="connsiteX8088" fmla="*/ 10038279 w 11423591"/>
              <a:gd name="connsiteY8088" fmla="*/ 2291590 h 13929353"/>
              <a:gd name="connsiteX8089" fmla="*/ 10045801 w 11423591"/>
              <a:gd name="connsiteY8089" fmla="*/ 2292701 h 13929353"/>
              <a:gd name="connsiteX8090" fmla="*/ 5489477 w 11423591"/>
              <a:gd name="connsiteY8090" fmla="*/ 12611779 h 13929353"/>
              <a:gd name="connsiteX8091" fmla="*/ 5474940 w 11423591"/>
              <a:gd name="connsiteY8091" fmla="*/ 12601544 h 13929353"/>
              <a:gd name="connsiteX8092" fmla="*/ 5489477 w 11423591"/>
              <a:gd name="connsiteY8092" fmla="*/ 12611779 h 13929353"/>
              <a:gd name="connsiteX8093" fmla="*/ 9815192 w 11423591"/>
              <a:gd name="connsiteY8093" fmla="*/ 2848391 h 13929353"/>
              <a:gd name="connsiteX8094" fmla="*/ 9787694 w 11423591"/>
              <a:gd name="connsiteY8094" fmla="*/ 2823391 h 13929353"/>
              <a:gd name="connsiteX8095" fmla="*/ 9695519 w 11423591"/>
              <a:gd name="connsiteY8095" fmla="*/ 2831688 h 13929353"/>
              <a:gd name="connsiteX8096" fmla="*/ 9634074 w 11423591"/>
              <a:gd name="connsiteY8096" fmla="*/ 2867366 h 13929353"/>
              <a:gd name="connsiteX8097" fmla="*/ 9732005 w 11423591"/>
              <a:gd name="connsiteY8097" fmla="*/ 2885886 h 13929353"/>
              <a:gd name="connsiteX8098" fmla="*/ 9815192 w 11423591"/>
              <a:gd name="connsiteY8098" fmla="*/ 2848391 h 13929353"/>
              <a:gd name="connsiteX8099" fmla="*/ 5506463 w 11423591"/>
              <a:gd name="connsiteY8099" fmla="*/ 12607845 h 13929353"/>
              <a:gd name="connsiteX8100" fmla="*/ 5487326 w 11423591"/>
              <a:gd name="connsiteY8100" fmla="*/ 12599390 h 13929353"/>
              <a:gd name="connsiteX8101" fmla="*/ 5506463 w 11423591"/>
              <a:gd name="connsiteY8101" fmla="*/ 12607845 h 13929353"/>
              <a:gd name="connsiteX8102" fmla="*/ 9719352 w 11423591"/>
              <a:gd name="connsiteY8102" fmla="*/ 3082937 h 13929353"/>
              <a:gd name="connsiteX8103" fmla="*/ 9726012 w 11423591"/>
              <a:gd name="connsiteY8103" fmla="*/ 3063152 h 13929353"/>
              <a:gd name="connsiteX8104" fmla="*/ 9707210 w 11423591"/>
              <a:gd name="connsiteY8104" fmla="*/ 3012008 h 13929353"/>
              <a:gd name="connsiteX8105" fmla="*/ 9629727 w 11423591"/>
              <a:gd name="connsiteY8105" fmla="*/ 2923513 h 13929353"/>
              <a:gd name="connsiteX8106" fmla="*/ 9620158 w 11423591"/>
              <a:gd name="connsiteY8106" fmla="*/ 2976401 h 13929353"/>
              <a:gd name="connsiteX8107" fmla="*/ 9699381 w 11423591"/>
              <a:gd name="connsiteY8107" fmla="*/ 3093270 h 13929353"/>
              <a:gd name="connsiteX8108" fmla="*/ 9719352 w 11423591"/>
              <a:gd name="connsiteY8108" fmla="*/ 3082937 h 13929353"/>
              <a:gd name="connsiteX8109" fmla="*/ 10114524 w 11423591"/>
              <a:gd name="connsiteY8109" fmla="*/ 2210167 h 13929353"/>
              <a:gd name="connsiteX8110" fmla="*/ 10104094 w 11423591"/>
              <a:gd name="connsiteY8110" fmla="*/ 2170232 h 13929353"/>
              <a:gd name="connsiteX8111" fmla="*/ 10092129 w 11423591"/>
              <a:gd name="connsiteY8111" fmla="*/ 2189770 h 13929353"/>
              <a:gd name="connsiteX8112" fmla="*/ 10114524 w 11423591"/>
              <a:gd name="connsiteY8112" fmla="*/ 2210167 h 13929353"/>
              <a:gd name="connsiteX8113" fmla="*/ 9776200 w 11423591"/>
              <a:gd name="connsiteY8113" fmla="*/ 2985911 h 13929353"/>
              <a:gd name="connsiteX8114" fmla="*/ 9761871 w 11423591"/>
              <a:gd name="connsiteY8114" fmla="*/ 2944299 h 13929353"/>
              <a:gd name="connsiteX8115" fmla="*/ 9732736 w 11423591"/>
              <a:gd name="connsiteY8115" fmla="*/ 2925476 h 13929353"/>
              <a:gd name="connsiteX8116" fmla="*/ 9730691 w 11423591"/>
              <a:gd name="connsiteY8116" fmla="*/ 2924766 h 13929353"/>
              <a:gd name="connsiteX8117" fmla="*/ 9701310 w 11423591"/>
              <a:gd name="connsiteY8117" fmla="*/ 2914566 h 13929353"/>
              <a:gd name="connsiteX8118" fmla="*/ 9643062 w 11423591"/>
              <a:gd name="connsiteY8118" fmla="*/ 2896563 h 13929353"/>
              <a:gd name="connsiteX8119" fmla="*/ 9678993 w 11423591"/>
              <a:gd name="connsiteY8119" fmla="*/ 2939093 h 13929353"/>
              <a:gd name="connsiteX8120" fmla="*/ 9707929 w 11423591"/>
              <a:gd name="connsiteY8120" fmla="*/ 2975379 h 13929353"/>
              <a:gd name="connsiteX8121" fmla="*/ 9728430 w 11423591"/>
              <a:gd name="connsiteY8121" fmla="*/ 2991655 h 13929353"/>
              <a:gd name="connsiteX8122" fmla="*/ 9741220 w 11423591"/>
              <a:gd name="connsiteY8122" fmla="*/ 3001809 h 13929353"/>
              <a:gd name="connsiteX8123" fmla="*/ 9776200 w 11423591"/>
              <a:gd name="connsiteY8123" fmla="*/ 2985911 h 13929353"/>
              <a:gd name="connsiteX8124" fmla="*/ 10062440 w 11423591"/>
              <a:gd name="connsiteY8124" fmla="*/ 2352809 h 13929353"/>
              <a:gd name="connsiteX8125" fmla="*/ 10058304 w 11423591"/>
              <a:gd name="connsiteY8125" fmla="*/ 2336599 h 13929353"/>
              <a:gd name="connsiteX8126" fmla="*/ 10057629 w 11423591"/>
              <a:gd name="connsiteY8126" fmla="*/ 2336081 h 13929353"/>
              <a:gd name="connsiteX8127" fmla="*/ 10054626 w 11423591"/>
              <a:gd name="connsiteY8127" fmla="*/ 2347089 h 13929353"/>
              <a:gd name="connsiteX8128" fmla="*/ 10106629 w 11423591"/>
              <a:gd name="connsiteY8128" fmla="*/ 2256029 h 13929353"/>
              <a:gd name="connsiteX8129" fmla="*/ 10110619 w 11423591"/>
              <a:gd name="connsiteY8129" fmla="*/ 2243769 h 13929353"/>
              <a:gd name="connsiteX8130" fmla="*/ 10023548 w 11423591"/>
              <a:gd name="connsiteY8130" fmla="*/ 2232986 h 13929353"/>
              <a:gd name="connsiteX8131" fmla="*/ 10041583 w 11423591"/>
              <a:gd name="connsiteY8131" fmla="*/ 2272939 h 13929353"/>
              <a:gd name="connsiteX8132" fmla="*/ 10100383 w 11423591"/>
              <a:gd name="connsiteY8132" fmla="*/ 2266935 h 13929353"/>
              <a:gd name="connsiteX8133" fmla="*/ 10106629 w 11423591"/>
              <a:gd name="connsiteY8133" fmla="*/ 2256029 h 13929353"/>
              <a:gd name="connsiteX8134" fmla="*/ 10076875 w 11423591"/>
              <a:gd name="connsiteY8134" fmla="*/ 2327679 h 13929353"/>
              <a:gd name="connsiteX8135" fmla="*/ 10069632 w 11423591"/>
              <a:gd name="connsiteY8135" fmla="*/ 2289152 h 13929353"/>
              <a:gd name="connsiteX8136" fmla="*/ 10076875 w 11423591"/>
              <a:gd name="connsiteY8136" fmla="*/ 2327679 h 13929353"/>
              <a:gd name="connsiteX8137" fmla="*/ 5212980 w 11423591"/>
              <a:gd name="connsiteY8137" fmla="*/ 13337161 h 13929353"/>
              <a:gd name="connsiteX8138" fmla="*/ 5207746 w 11423591"/>
              <a:gd name="connsiteY8138" fmla="*/ 13311910 h 13929353"/>
              <a:gd name="connsiteX8139" fmla="*/ 5178194 w 11423591"/>
              <a:gd name="connsiteY8139" fmla="*/ 13292065 h 13929353"/>
              <a:gd name="connsiteX8140" fmla="*/ 5137580 w 11423591"/>
              <a:gd name="connsiteY8140" fmla="*/ 13241559 h 13929353"/>
              <a:gd name="connsiteX8141" fmla="*/ 5151618 w 11423591"/>
              <a:gd name="connsiteY8141" fmla="*/ 13397436 h 13929353"/>
              <a:gd name="connsiteX8142" fmla="*/ 5212980 w 11423591"/>
              <a:gd name="connsiteY8142" fmla="*/ 13337161 h 13929353"/>
              <a:gd name="connsiteX8143" fmla="*/ 10141308 w 11423591"/>
              <a:gd name="connsiteY8143" fmla="*/ 2190114 h 13929353"/>
              <a:gd name="connsiteX8144" fmla="*/ 10139944 w 11423591"/>
              <a:gd name="connsiteY8144" fmla="*/ 2161248 h 13929353"/>
              <a:gd name="connsiteX8145" fmla="*/ 10132855 w 11423591"/>
              <a:gd name="connsiteY8145" fmla="*/ 2193443 h 13929353"/>
              <a:gd name="connsiteX8146" fmla="*/ 10141308 w 11423591"/>
              <a:gd name="connsiteY8146" fmla="*/ 2190114 h 13929353"/>
              <a:gd name="connsiteX8147" fmla="*/ 9789302 w 11423591"/>
              <a:gd name="connsiteY8147" fmla="*/ 3000683 h 13929353"/>
              <a:gd name="connsiteX8148" fmla="*/ 9734332 w 11423591"/>
              <a:gd name="connsiteY8148" fmla="*/ 3010665 h 13929353"/>
              <a:gd name="connsiteX8149" fmla="*/ 9727946 w 11423591"/>
              <a:gd name="connsiteY8149" fmla="*/ 3005942 h 13929353"/>
              <a:gd name="connsiteX8150" fmla="*/ 9704653 w 11423591"/>
              <a:gd name="connsiteY8150" fmla="*/ 2988716 h 13929353"/>
              <a:gd name="connsiteX8151" fmla="*/ 9681158 w 11423591"/>
              <a:gd name="connsiteY8151" fmla="*/ 2960040 h 13929353"/>
              <a:gd name="connsiteX8152" fmla="*/ 9678547 w 11423591"/>
              <a:gd name="connsiteY8152" fmla="*/ 2958411 h 13929353"/>
              <a:gd name="connsiteX8153" fmla="*/ 9722626 w 11423591"/>
              <a:gd name="connsiteY8153" fmla="*/ 3021140 h 13929353"/>
              <a:gd name="connsiteX8154" fmla="*/ 9727036 w 11423591"/>
              <a:gd name="connsiteY8154" fmla="*/ 3032866 h 13929353"/>
              <a:gd name="connsiteX8155" fmla="*/ 9736537 w 11423591"/>
              <a:gd name="connsiteY8155" fmla="*/ 3058127 h 13929353"/>
              <a:gd name="connsiteX8156" fmla="*/ 9731564 w 11423591"/>
              <a:gd name="connsiteY8156" fmla="*/ 3097971 h 13929353"/>
              <a:gd name="connsiteX8157" fmla="*/ 9615722 w 11423591"/>
              <a:gd name="connsiteY8157" fmla="*/ 2989671 h 13929353"/>
              <a:gd name="connsiteX8158" fmla="*/ 9593579 w 11423591"/>
              <a:gd name="connsiteY8158" fmla="*/ 3179793 h 13929353"/>
              <a:gd name="connsiteX8159" fmla="*/ 9536748 w 11423591"/>
              <a:gd name="connsiteY8159" fmla="*/ 3033787 h 13929353"/>
              <a:gd name="connsiteX8160" fmla="*/ 9431929 w 11423591"/>
              <a:gd name="connsiteY8160" fmla="*/ 3124551 h 13929353"/>
              <a:gd name="connsiteX8161" fmla="*/ 9432576 w 11423591"/>
              <a:gd name="connsiteY8161" fmla="*/ 3011082 h 13929353"/>
              <a:gd name="connsiteX8162" fmla="*/ 9329267 w 11423591"/>
              <a:gd name="connsiteY8162" fmla="*/ 2957344 h 13929353"/>
              <a:gd name="connsiteX8163" fmla="*/ 9475705 w 11423591"/>
              <a:gd name="connsiteY8163" fmla="*/ 2881161 h 13929353"/>
              <a:gd name="connsiteX8164" fmla="*/ 9351769 w 11423591"/>
              <a:gd name="connsiteY8164" fmla="*/ 2791180 h 13929353"/>
              <a:gd name="connsiteX8165" fmla="*/ 9399114 w 11423591"/>
              <a:gd name="connsiteY8165" fmla="*/ 2754031 h 13929353"/>
              <a:gd name="connsiteX8166" fmla="*/ 9275983 w 11423591"/>
              <a:gd name="connsiteY8166" fmla="*/ 2668689 h 13929353"/>
              <a:gd name="connsiteX8167" fmla="*/ 9286490 w 11423591"/>
              <a:gd name="connsiteY8167" fmla="*/ 2832303 h 13929353"/>
              <a:gd name="connsiteX8168" fmla="*/ 9221476 w 11423591"/>
              <a:gd name="connsiteY8168" fmla="*/ 2661740 h 13929353"/>
              <a:gd name="connsiteX8169" fmla="*/ 9213061 w 11423591"/>
              <a:gd name="connsiteY8169" fmla="*/ 2632320 h 13929353"/>
              <a:gd name="connsiteX8170" fmla="*/ 9165337 w 11423591"/>
              <a:gd name="connsiteY8170" fmla="*/ 2609210 h 13929353"/>
              <a:gd name="connsiteX8171" fmla="*/ 9124075 w 11423591"/>
              <a:gd name="connsiteY8171" fmla="*/ 2591084 h 13929353"/>
              <a:gd name="connsiteX8172" fmla="*/ 9118613 w 11423591"/>
              <a:gd name="connsiteY8172" fmla="*/ 2588684 h 13929353"/>
              <a:gd name="connsiteX8173" fmla="*/ 9111650 w 11423591"/>
              <a:gd name="connsiteY8173" fmla="*/ 2601484 h 13929353"/>
              <a:gd name="connsiteX8174" fmla="*/ 9083754 w 11423591"/>
              <a:gd name="connsiteY8174" fmla="*/ 2652768 h 13929353"/>
              <a:gd name="connsiteX8175" fmla="*/ 9040243 w 11423591"/>
              <a:gd name="connsiteY8175" fmla="*/ 2731592 h 13929353"/>
              <a:gd name="connsiteX8176" fmla="*/ 8931434 w 11423591"/>
              <a:gd name="connsiteY8176" fmla="*/ 2816309 h 13929353"/>
              <a:gd name="connsiteX8177" fmla="*/ 8880894 w 11423591"/>
              <a:gd name="connsiteY8177" fmla="*/ 2741146 h 13929353"/>
              <a:gd name="connsiteX8178" fmla="*/ 8532520 w 11423591"/>
              <a:gd name="connsiteY8178" fmla="*/ 2496786 h 13929353"/>
              <a:gd name="connsiteX8179" fmla="*/ 8448198 w 11423591"/>
              <a:gd name="connsiteY8179" fmla="*/ 2604698 h 13929353"/>
              <a:gd name="connsiteX8180" fmla="*/ 8384927 w 11423591"/>
              <a:gd name="connsiteY8180" fmla="*/ 2655276 h 13929353"/>
              <a:gd name="connsiteX8181" fmla="*/ 8375268 w 11423591"/>
              <a:gd name="connsiteY8181" fmla="*/ 2558671 h 13929353"/>
              <a:gd name="connsiteX8182" fmla="*/ 8431022 w 11423591"/>
              <a:gd name="connsiteY8182" fmla="*/ 2358175 h 13929353"/>
              <a:gd name="connsiteX8183" fmla="*/ 8505976 w 11423591"/>
              <a:gd name="connsiteY8183" fmla="*/ 2208999 h 13929353"/>
              <a:gd name="connsiteX8184" fmla="*/ 8614006 w 11423591"/>
              <a:gd name="connsiteY8184" fmla="*/ 2025888 h 13929353"/>
              <a:gd name="connsiteX8185" fmla="*/ 8671230 w 11423591"/>
              <a:gd name="connsiteY8185" fmla="*/ 1979302 h 13929353"/>
              <a:gd name="connsiteX8186" fmla="*/ 8699001 w 11423591"/>
              <a:gd name="connsiteY8186" fmla="*/ 2071534 h 13929353"/>
              <a:gd name="connsiteX8187" fmla="*/ 8689259 w 11423591"/>
              <a:gd name="connsiteY8187" fmla="*/ 2210971 h 13929353"/>
              <a:gd name="connsiteX8188" fmla="*/ 9087073 w 11423591"/>
              <a:gd name="connsiteY8188" fmla="*/ 2277747 h 13929353"/>
              <a:gd name="connsiteX8189" fmla="*/ 9139861 w 11423591"/>
              <a:gd name="connsiteY8189" fmla="*/ 2244431 h 13929353"/>
              <a:gd name="connsiteX8190" fmla="*/ 9188234 w 11423591"/>
              <a:gd name="connsiteY8190" fmla="*/ 2298646 h 13929353"/>
              <a:gd name="connsiteX8191" fmla="*/ 9185713 w 11423591"/>
              <a:gd name="connsiteY8191" fmla="*/ 2339893 h 13929353"/>
              <a:gd name="connsiteX8192" fmla="*/ 9188819 w 11423591"/>
              <a:gd name="connsiteY8192" fmla="*/ 2409328 h 13929353"/>
              <a:gd name="connsiteX8193" fmla="*/ 9127309 w 11423591"/>
              <a:gd name="connsiteY8193" fmla="*/ 2562541 h 13929353"/>
              <a:gd name="connsiteX8194" fmla="*/ 9313429 w 11423591"/>
              <a:gd name="connsiteY8194" fmla="*/ 2652868 h 13929353"/>
              <a:gd name="connsiteX8195" fmla="*/ 9376922 w 11423591"/>
              <a:gd name="connsiteY8195" fmla="*/ 2602864 h 13929353"/>
              <a:gd name="connsiteX8196" fmla="*/ 9445191 w 11423591"/>
              <a:gd name="connsiteY8196" fmla="*/ 2575437 h 13929353"/>
              <a:gd name="connsiteX8197" fmla="*/ 9494633 w 11423591"/>
              <a:gd name="connsiteY8197" fmla="*/ 2590619 h 13929353"/>
              <a:gd name="connsiteX8198" fmla="*/ 9539261 w 11423591"/>
              <a:gd name="connsiteY8198" fmla="*/ 2607006 h 13929353"/>
              <a:gd name="connsiteX8199" fmla="*/ 9391444 w 11423591"/>
              <a:gd name="connsiteY8199" fmla="*/ 2678771 h 13929353"/>
              <a:gd name="connsiteX8200" fmla="*/ 9349399 w 11423591"/>
              <a:gd name="connsiteY8200" fmla="*/ 2671617 h 13929353"/>
              <a:gd name="connsiteX8201" fmla="*/ 9522940 w 11423591"/>
              <a:gd name="connsiteY8201" fmla="*/ 2813026 h 13929353"/>
              <a:gd name="connsiteX8202" fmla="*/ 9496132 w 11423591"/>
              <a:gd name="connsiteY8202" fmla="*/ 2736926 h 13929353"/>
              <a:gd name="connsiteX8203" fmla="*/ 9506544 w 11423591"/>
              <a:gd name="connsiteY8203" fmla="*/ 2664897 h 13929353"/>
              <a:gd name="connsiteX8204" fmla="*/ 9598655 w 11423591"/>
              <a:gd name="connsiteY8204" fmla="*/ 2774134 h 13929353"/>
              <a:gd name="connsiteX8205" fmla="*/ 9702717 w 11423591"/>
              <a:gd name="connsiteY8205" fmla="*/ 2659237 h 13929353"/>
              <a:gd name="connsiteX8206" fmla="*/ 9726962 w 11423591"/>
              <a:gd name="connsiteY8206" fmla="*/ 2714215 h 13929353"/>
              <a:gd name="connsiteX8207" fmla="*/ 9674196 w 11423591"/>
              <a:gd name="connsiteY8207" fmla="*/ 2821790 h 13929353"/>
              <a:gd name="connsiteX8208" fmla="*/ 9725936 w 11423591"/>
              <a:gd name="connsiteY8208" fmla="*/ 2815618 h 13929353"/>
              <a:gd name="connsiteX8209" fmla="*/ 9828489 w 11423591"/>
              <a:gd name="connsiteY8209" fmla="*/ 2845223 h 13929353"/>
              <a:gd name="connsiteX8210" fmla="*/ 9743181 w 11423591"/>
              <a:gd name="connsiteY8210" fmla="*/ 2898960 h 13929353"/>
              <a:gd name="connsiteX8211" fmla="*/ 9731510 w 11423591"/>
              <a:gd name="connsiteY8211" fmla="*/ 2900542 h 13929353"/>
              <a:gd name="connsiteX8212" fmla="*/ 9709458 w 11423591"/>
              <a:gd name="connsiteY8212" fmla="*/ 2903530 h 13929353"/>
              <a:gd name="connsiteX8213" fmla="*/ 9731039 w 11423591"/>
              <a:gd name="connsiteY8213" fmla="*/ 2914480 h 13929353"/>
              <a:gd name="connsiteX8214" fmla="*/ 9746665 w 11423591"/>
              <a:gd name="connsiteY8214" fmla="*/ 2922409 h 13929353"/>
              <a:gd name="connsiteX8215" fmla="*/ 9789302 w 11423591"/>
              <a:gd name="connsiteY8215" fmla="*/ 3000683 h 13929353"/>
              <a:gd name="connsiteX8216" fmla="*/ 10134108 w 11423591"/>
              <a:gd name="connsiteY8216" fmla="*/ 2254148 h 13929353"/>
              <a:gd name="connsiteX8217" fmla="*/ 10118142 w 11423591"/>
              <a:gd name="connsiteY8217" fmla="*/ 2250435 h 13929353"/>
              <a:gd name="connsiteX8218" fmla="*/ 10134108 w 11423591"/>
              <a:gd name="connsiteY8218" fmla="*/ 2254148 h 13929353"/>
              <a:gd name="connsiteX8219" fmla="*/ 10105658 w 11423591"/>
              <a:gd name="connsiteY8219" fmla="*/ 2326075 h 13929353"/>
              <a:gd name="connsiteX8220" fmla="*/ 10091206 w 11423591"/>
              <a:gd name="connsiteY8220" fmla="*/ 2287704 h 13929353"/>
              <a:gd name="connsiteX8221" fmla="*/ 10105658 w 11423591"/>
              <a:gd name="connsiteY8221" fmla="*/ 2326075 h 13929353"/>
              <a:gd name="connsiteX8222" fmla="*/ 10104961 w 11423591"/>
              <a:gd name="connsiteY8222" fmla="*/ 2336269 h 13929353"/>
              <a:gd name="connsiteX8223" fmla="*/ 10098989 w 11423591"/>
              <a:gd name="connsiteY8223" fmla="*/ 2333631 h 13929353"/>
              <a:gd name="connsiteX8224" fmla="*/ 10096342 w 11423591"/>
              <a:gd name="connsiteY8224" fmla="*/ 2339622 h 13929353"/>
              <a:gd name="connsiteX8225" fmla="*/ 10102313 w 11423591"/>
              <a:gd name="connsiteY8225" fmla="*/ 2342260 h 13929353"/>
              <a:gd name="connsiteX8226" fmla="*/ 5565062 w 11423591"/>
              <a:gd name="connsiteY8226" fmla="*/ 12633737 h 13929353"/>
              <a:gd name="connsiteX8227" fmla="*/ 5540929 w 11423591"/>
              <a:gd name="connsiteY8227" fmla="*/ 12626888 h 13929353"/>
              <a:gd name="connsiteX8228" fmla="*/ 5552646 w 11423591"/>
              <a:gd name="connsiteY8228" fmla="*/ 12643504 h 13929353"/>
              <a:gd name="connsiteX8229" fmla="*/ 5565062 w 11423591"/>
              <a:gd name="connsiteY8229" fmla="*/ 12633737 h 13929353"/>
              <a:gd name="connsiteX8230" fmla="*/ 5232385 w 11423591"/>
              <a:gd name="connsiteY8230" fmla="*/ 13411457 h 13929353"/>
              <a:gd name="connsiteX8231" fmla="*/ 5213115 w 11423591"/>
              <a:gd name="connsiteY8231" fmla="*/ 13362259 h 13929353"/>
              <a:gd name="connsiteX8232" fmla="*/ 5170867 w 11423591"/>
              <a:gd name="connsiteY8232" fmla="*/ 13402701 h 13929353"/>
              <a:gd name="connsiteX8233" fmla="*/ 5232385 w 11423591"/>
              <a:gd name="connsiteY8233" fmla="*/ 13411457 h 13929353"/>
              <a:gd name="connsiteX8234" fmla="*/ 10119830 w 11423591"/>
              <a:gd name="connsiteY8234" fmla="*/ 2350000 h 13929353"/>
              <a:gd name="connsiteX8235" fmla="*/ 10091224 w 11423591"/>
              <a:gd name="connsiteY8235" fmla="*/ 2351205 h 13929353"/>
              <a:gd name="connsiteX8236" fmla="*/ 10109278 w 11423591"/>
              <a:gd name="connsiteY8236" fmla="*/ 2366343 h 13929353"/>
              <a:gd name="connsiteX8237" fmla="*/ 10119830 w 11423591"/>
              <a:gd name="connsiteY8237" fmla="*/ 2350000 h 13929353"/>
              <a:gd name="connsiteX8238" fmla="*/ 5313338 w 11423591"/>
              <a:gd name="connsiteY8238" fmla="*/ 13241475 h 13929353"/>
              <a:gd name="connsiteX8239" fmla="*/ 5260579 w 11423591"/>
              <a:gd name="connsiteY8239" fmla="*/ 13171207 h 13929353"/>
              <a:gd name="connsiteX8240" fmla="*/ 5123494 w 11423591"/>
              <a:gd name="connsiteY8240" fmla="*/ 13190516 h 13929353"/>
              <a:gd name="connsiteX8241" fmla="*/ 5160593 w 11423591"/>
              <a:gd name="connsiteY8241" fmla="*/ 13239352 h 13929353"/>
              <a:gd name="connsiteX8242" fmla="*/ 5225548 w 11423591"/>
              <a:gd name="connsiteY8242" fmla="*/ 13224442 h 13929353"/>
              <a:gd name="connsiteX8243" fmla="*/ 5239972 w 11423591"/>
              <a:gd name="connsiteY8243" fmla="*/ 13226089 h 13929353"/>
              <a:gd name="connsiteX8244" fmla="*/ 5262053 w 11423591"/>
              <a:gd name="connsiteY8244" fmla="*/ 13228609 h 13929353"/>
              <a:gd name="connsiteX8245" fmla="*/ 5304381 w 11423591"/>
              <a:gd name="connsiteY8245" fmla="*/ 13250356 h 13929353"/>
              <a:gd name="connsiteX8246" fmla="*/ 5313338 w 11423591"/>
              <a:gd name="connsiteY8246" fmla="*/ 13241475 h 13929353"/>
              <a:gd name="connsiteX8247" fmla="*/ 10142882 w 11423591"/>
              <a:gd name="connsiteY8247" fmla="*/ 2321517 h 13929353"/>
              <a:gd name="connsiteX8248" fmla="*/ 10116349 w 11423591"/>
              <a:gd name="connsiteY8248" fmla="*/ 2270648 h 13929353"/>
              <a:gd name="connsiteX8249" fmla="*/ 10126918 w 11423591"/>
              <a:gd name="connsiteY8249" fmla="*/ 2317805 h 13929353"/>
              <a:gd name="connsiteX8250" fmla="*/ 10142882 w 11423591"/>
              <a:gd name="connsiteY8250" fmla="*/ 2321517 h 13929353"/>
              <a:gd name="connsiteX8251" fmla="*/ 10189796 w 11423591"/>
              <a:gd name="connsiteY8251" fmla="*/ 2246253 h 13929353"/>
              <a:gd name="connsiteX8252" fmla="*/ 10145394 w 11423591"/>
              <a:gd name="connsiteY8252" fmla="*/ 2219988 h 13929353"/>
              <a:gd name="connsiteX8253" fmla="*/ 10169700 w 11423591"/>
              <a:gd name="connsiteY8253" fmla="*/ 2252210 h 13929353"/>
              <a:gd name="connsiteX8254" fmla="*/ 10189796 w 11423591"/>
              <a:gd name="connsiteY8254" fmla="*/ 2246253 h 13929353"/>
              <a:gd name="connsiteX8255" fmla="*/ 5603167 w 11423591"/>
              <a:gd name="connsiteY8255" fmla="*/ 12634845 h 13929353"/>
              <a:gd name="connsiteX8256" fmla="*/ 5554532 w 11423591"/>
              <a:gd name="connsiteY8256" fmla="*/ 12613356 h 13929353"/>
              <a:gd name="connsiteX8257" fmla="*/ 5603167 w 11423591"/>
              <a:gd name="connsiteY8257" fmla="*/ 12634845 h 13929353"/>
              <a:gd name="connsiteX8258" fmla="*/ 10160400 w 11423591"/>
              <a:gd name="connsiteY8258" fmla="*/ 2329257 h 13929353"/>
              <a:gd name="connsiteX8259" fmla="*/ 10159583 w 11423591"/>
              <a:gd name="connsiteY8259" fmla="*/ 2307414 h 13929353"/>
              <a:gd name="connsiteX8260" fmla="*/ 10160400 w 11423591"/>
              <a:gd name="connsiteY8260" fmla="*/ 2329257 h 13929353"/>
              <a:gd name="connsiteX8261" fmla="*/ 5595272 w 11423591"/>
              <a:gd name="connsiteY8261" fmla="*/ 12669964 h 13929353"/>
              <a:gd name="connsiteX8262" fmla="*/ 5573220 w 11423591"/>
              <a:gd name="connsiteY8262" fmla="*/ 12641155 h 13929353"/>
              <a:gd name="connsiteX8263" fmla="*/ 5595272 w 11423591"/>
              <a:gd name="connsiteY8263" fmla="*/ 12669964 h 13929353"/>
              <a:gd name="connsiteX8264" fmla="*/ 9960942 w 11423591"/>
              <a:gd name="connsiteY8264" fmla="*/ 2837194 h 13929353"/>
              <a:gd name="connsiteX8265" fmla="*/ 9946281 w 11423591"/>
              <a:gd name="connsiteY8265" fmla="*/ 2811196 h 13929353"/>
              <a:gd name="connsiteX8266" fmla="*/ 9960942 w 11423591"/>
              <a:gd name="connsiteY8266" fmla="*/ 2837194 h 13929353"/>
              <a:gd name="connsiteX8267" fmla="*/ 5627192 w 11423591"/>
              <a:gd name="connsiteY8267" fmla="*/ 12676441 h 13929353"/>
              <a:gd name="connsiteX8268" fmla="*/ 5620814 w 11423591"/>
              <a:gd name="connsiteY8268" fmla="*/ 12673623 h 13929353"/>
              <a:gd name="connsiteX8269" fmla="*/ 5614806 w 11423591"/>
              <a:gd name="connsiteY8269" fmla="*/ 12678595 h 13929353"/>
              <a:gd name="connsiteX8270" fmla="*/ 5627192 w 11423591"/>
              <a:gd name="connsiteY8270" fmla="*/ 12676441 h 13929353"/>
              <a:gd name="connsiteX8271" fmla="*/ 9976265 w 11423591"/>
              <a:gd name="connsiteY8271" fmla="*/ 2835871 h 13929353"/>
              <a:gd name="connsiteX8272" fmla="*/ 9962001 w 11423591"/>
              <a:gd name="connsiteY8272" fmla="*/ 2810048 h 13929353"/>
              <a:gd name="connsiteX8273" fmla="*/ 9976265 w 11423591"/>
              <a:gd name="connsiteY8273" fmla="*/ 2835871 h 13929353"/>
              <a:gd name="connsiteX8274" fmla="*/ 9987758 w 11423591"/>
              <a:gd name="connsiteY8274" fmla="*/ 2815239 h 13929353"/>
              <a:gd name="connsiteX8275" fmla="*/ 9980746 w 11423591"/>
              <a:gd name="connsiteY8275" fmla="*/ 2794525 h 13929353"/>
              <a:gd name="connsiteX8276" fmla="*/ 9987758 w 11423591"/>
              <a:gd name="connsiteY8276" fmla="*/ 2815239 h 13929353"/>
              <a:gd name="connsiteX8277" fmla="*/ 9966729 w 11423591"/>
              <a:gd name="connsiteY8277" fmla="*/ 2864984 h 13929353"/>
              <a:gd name="connsiteX8278" fmla="*/ 9956517 w 11423591"/>
              <a:gd name="connsiteY8278" fmla="*/ 2859044 h 13929353"/>
              <a:gd name="connsiteX8279" fmla="*/ 9966729 w 11423591"/>
              <a:gd name="connsiteY8279" fmla="*/ 2864984 h 13929353"/>
              <a:gd name="connsiteX8280" fmla="*/ 5344839 w 11423591"/>
              <a:gd name="connsiteY8280" fmla="*/ 13336099 h 13929353"/>
              <a:gd name="connsiteX8281" fmla="*/ 5320469 w 11423591"/>
              <a:gd name="connsiteY8281" fmla="*/ 13271344 h 13929353"/>
              <a:gd name="connsiteX8282" fmla="*/ 5245652 w 11423591"/>
              <a:gd name="connsiteY8282" fmla="*/ 13242358 h 13929353"/>
              <a:gd name="connsiteX8283" fmla="*/ 5233949 w 11423591"/>
              <a:gd name="connsiteY8283" fmla="*/ 13242130 h 13929353"/>
              <a:gd name="connsiteX8284" fmla="*/ 5205278 w 11423591"/>
              <a:gd name="connsiteY8284" fmla="*/ 13241567 h 13929353"/>
              <a:gd name="connsiteX8285" fmla="*/ 5172732 w 11423591"/>
              <a:gd name="connsiteY8285" fmla="*/ 13258681 h 13929353"/>
              <a:gd name="connsiteX8286" fmla="*/ 5211333 w 11423591"/>
              <a:gd name="connsiteY8286" fmla="*/ 13295743 h 13929353"/>
              <a:gd name="connsiteX8287" fmla="*/ 5213825 w 11423591"/>
              <a:gd name="connsiteY8287" fmla="*/ 13295722 h 13929353"/>
              <a:gd name="connsiteX8288" fmla="*/ 5242827 w 11423591"/>
              <a:gd name="connsiteY8288" fmla="*/ 13295470 h 13929353"/>
              <a:gd name="connsiteX8289" fmla="*/ 5344839 w 11423591"/>
              <a:gd name="connsiteY8289" fmla="*/ 13336099 h 13929353"/>
              <a:gd name="connsiteX8290" fmla="*/ 10013236 w 11423591"/>
              <a:gd name="connsiteY8290" fmla="*/ 2785552 h 13929353"/>
              <a:gd name="connsiteX8291" fmla="*/ 9990894 w 11423591"/>
              <a:gd name="connsiteY8291" fmla="*/ 2761874 h 13929353"/>
              <a:gd name="connsiteX8292" fmla="*/ 10013236 w 11423591"/>
              <a:gd name="connsiteY8292" fmla="*/ 2785552 h 13929353"/>
              <a:gd name="connsiteX8293" fmla="*/ 10032100 w 11423591"/>
              <a:gd name="connsiteY8293" fmla="*/ 2745600 h 13929353"/>
              <a:gd name="connsiteX8294" fmla="*/ 10033477 w 11423591"/>
              <a:gd name="connsiteY8294" fmla="*/ 2739744 h 13929353"/>
              <a:gd name="connsiteX8295" fmla="*/ 10022254 w 11423591"/>
              <a:gd name="connsiteY8295" fmla="*/ 2737166 h 13929353"/>
              <a:gd name="connsiteX8296" fmla="*/ 10032100 w 11423591"/>
              <a:gd name="connsiteY8296" fmla="*/ 2745600 h 13929353"/>
              <a:gd name="connsiteX8297" fmla="*/ 10026250 w 11423591"/>
              <a:gd name="connsiteY8297" fmla="*/ 2776543 h 13929353"/>
              <a:gd name="connsiteX8298" fmla="*/ 10018840 w 11423591"/>
              <a:gd name="connsiteY8298" fmla="*/ 2755653 h 13929353"/>
              <a:gd name="connsiteX8299" fmla="*/ 10026250 w 11423591"/>
              <a:gd name="connsiteY8299" fmla="*/ 2776543 h 13929353"/>
              <a:gd name="connsiteX8300" fmla="*/ 9960753 w 11423591"/>
              <a:gd name="connsiteY8300" fmla="*/ 2936615 h 13929353"/>
              <a:gd name="connsiteX8301" fmla="*/ 9951766 w 11423591"/>
              <a:gd name="connsiteY8301" fmla="*/ 2923598 h 13929353"/>
              <a:gd name="connsiteX8302" fmla="*/ 9960753 w 11423591"/>
              <a:gd name="connsiteY8302" fmla="*/ 2936615 h 13929353"/>
              <a:gd name="connsiteX8303" fmla="*/ 9954751 w 11423591"/>
              <a:gd name="connsiteY8303" fmla="*/ 2966338 h 13929353"/>
              <a:gd name="connsiteX8304" fmla="*/ 9939635 w 11423591"/>
              <a:gd name="connsiteY8304" fmla="*/ 2905860 h 13929353"/>
              <a:gd name="connsiteX8305" fmla="*/ 9950572 w 11423591"/>
              <a:gd name="connsiteY8305" fmla="*/ 2869272 h 13929353"/>
              <a:gd name="connsiteX8306" fmla="*/ 9937931 w 11423591"/>
              <a:gd name="connsiteY8306" fmla="*/ 2836549 h 13929353"/>
              <a:gd name="connsiteX8307" fmla="*/ 9939087 w 11423591"/>
              <a:gd name="connsiteY8307" fmla="*/ 2947991 h 13929353"/>
              <a:gd name="connsiteX8308" fmla="*/ 9954751 w 11423591"/>
              <a:gd name="connsiteY8308" fmla="*/ 2966338 h 13929353"/>
              <a:gd name="connsiteX8309" fmla="*/ 5662671 w 11423591"/>
              <a:gd name="connsiteY8309" fmla="*/ 12692117 h 13929353"/>
              <a:gd name="connsiteX8310" fmla="*/ 5632831 w 11423591"/>
              <a:gd name="connsiteY8310" fmla="*/ 12663680 h 13929353"/>
              <a:gd name="connsiteX8311" fmla="*/ 5651887 w 11423591"/>
              <a:gd name="connsiteY8311" fmla="*/ 12699269 h 13929353"/>
              <a:gd name="connsiteX8312" fmla="*/ 5662671 w 11423591"/>
              <a:gd name="connsiteY8312" fmla="*/ 12692117 h 13929353"/>
              <a:gd name="connsiteX8313" fmla="*/ 10052676 w 11423591"/>
              <a:gd name="connsiteY8313" fmla="*/ 2758701 h 13929353"/>
              <a:gd name="connsiteX8314" fmla="*/ 10041731 w 11423591"/>
              <a:gd name="connsiteY8314" fmla="*/ 2737202 h 13929353"/>
              <a:gd name="connsiteX8315" fmla="*/ 10052676 w 11423591"/>
              <a:gd name="connsiteY8315" fmla="*/ 2758701 h 13929353"/>
              <a:gd name="connsiteX8316" fmla="*/ 5812856 w 11423591"/>
              <a:gd name="connsiteY8316" fmla="*/ 12361410 h 13929353"/>
              <a:gd name="connsiteX8317" fmla="*/ 5810996 w 11423591"/>
              <a:gd name="connsiteY8317" fmla="*/ 12353341 h 13929353"/>
              <a:gd name="connsiteX8318" fmla="*/ 5805773 w 11423591"/>
              <a:gd name="connsiteY8318" fmla="*/ 12366241 h 13929353"/>
              <a:gd name="connsiteX8319" fmla="*/ 5812856 w 11423591"/>
              <a:gd name="connsiteY8319" fmla="*/ 12361410 h 13929353"/>
              <a:gd name="connsiteX8320" fmla="*/ 5830971 w 11423591"/>
              <a:gd name="connsiteY8320" fmla="*/ 12330800 h 13929353"/>
              <a:gd name="connsiteX8321" fmla="*/ 5826505 w 11423591"/>
              <a:gd name="connsiteY8321" fmla="*/ 12319320 h 13929353"/>
              <a:gd name="connsiteX8322" fmla="*/ 5830971 w 11423591"/>
              <a:gd name="connsiteY8322" fmla="*/ 12330800 h 13929353"/>
              <a:gd name="connsiteX8323" fmla="*/ 5356923 w 11423591"/>
              <a:gd name="connsiteY8323" fmla="*/ 13417197 h 13929353"/>
              <a:gd name="connsiteX8324" fmla="*/ 5228756 w 11423591"/>
              <a:gd name="connsiteY8324" fmla="*/ 13339758 h 13929353"/>
              <a:gd name="connsiteX8325" fmla="*/ 5260081 w 11423591"/>
              <a:gd name="connsiteY8325" fmla="*/ 13425685 h 13929353"/>
              <a:gd name="connsiteX8326" fmla="*/ 5356923 w 11423591"/>
              <a:gd name="connsiteY8326" fmla="*/ 13417197 h 13929353"/>
              <a:gd name="connsiteX8327" fmla="*/ 5849818 w 11423591"/>
              <a:gd name="connsiteY8327" fmla="*/ 12302918 h 13929353"/>
              <a:gd name="connsiteX8328" fmla="*/ 5841599 w 11423591"/>
              <a:gd name="connsiteY8328" fmla="*/ 12280840 h 13929353"/>
              <a:gd name="connsiteX8329" fmla="*/ 5844672 w 11423591"/>
              <a:gd name="connsiteY8329" fmla="*/ 12311665 h 13929353"/>
              <a:gd name="connsiteX8330" fmla="*/ 5849818 w 11423591"/>
              <a:gd name="connsiteY8330" fmla="*/ 12302918 h 13929353"/>
              <a:gd name="connsiteX8331" fmla="*/ 9890107 w 11423591"/>
              <a:gd name="connsiteY8331" fmla="*/ 3161066 h 13929353"/>
              <a:gd name="connsiteX8332" fmla="*/ 9890934 w 11423591"/>
              <a:gd name="connsiteY8332" fmla="*/ 3153814 h 13929353"/>
              <a:gd name="connsiteX8333" fmla="*/ 9884042 w 11423591"/>
              <a:gd name="connsiteY8333" fmla="*/ 3152197 h 13929353"/>
              <a:gd name="connsiteX8334" fmla="*/ 9882641 w 11423591"/>
              <a:gd name="connsiteY8334" fmla="*/ 3159671 h 13929353"/>
              <a:gd name="connsiteX8335" fmla="*/ 9890107 w 11423591"/>
              <a:gd name="connsiteY8335" fmla="*/ 3161066 h 13929353"/>
              <a:gd name="connsiteX8336" fmla="*/ 10074166 w 11423591"/>
              <a:gd name="connsiteY8336" fmla="*/ 2747724 h 13929353"/>
              <a:gd name="connsiteX8337" fmla="*/ 10066143 w 11423591"/>
              <a:gd name="connsiteY8337" fmla="*/ 2730372 h 13929353"/>
              <a:gd name="connsiteX8338" fmla="*/ 10074166 w 11423591"/>
              <a:gd name="connsiteY8338" fmla="*/ 2747724 h 13929353"/>
              <a:gd name="connsiteX8339" fmla="*/ 5690468 w 11423591"/>
              <a:gd name="connsiteY8339" fmla="*/ 12673418 h 13929353"/>
              <a:gd name="connsiteX8340" fmla="*/ 5666636 w 11423591"/>
              <a:gd name="connsiteY8340" fmla="*/ 12640010 h 13929353"/>
              <a:gd name="connsiteX8341" fmla="*/ 5649992 w 11423591"/>
              <a:gd name="connsiteY8341" fmla="*/ 12659348 h 13929353"/>
              <a:gd name="connsiteX8342" fmla="*/ 5690468 w 11423591"/>
              <a:gd name="connsiteY8342" fmla="*/ 12673418 h 13929353"/>
              <a:gd name="connsiteX8343" fmla="*/ 9196043 w 11423591"/>
              <a:gd name="connsiteY8343" fmla="*/ 4740515 h 13929353"/>
              <a:gd name="connsiteX8344" fmla="*/ 9195154 w 11423591"/>
              <a:gd name="connsiteY8344" fmla="*/ 4722029 h 13929353"/>
              <a:gd name="connsiteX8345" fmla="*/ 9196043 w 11423591"/>
              <a:gd name="connsiteY8345" fmla="*/ 4740515 h 13929353"/>
              <a:gd name="connsiteX8346" fmla="*/ 5896391 w 11423591"/>
              <a:gd name="connsiteY8346" fmla="*/ 12209048 h 13929353"/>
              <a:gd name="connsiteX8347" fmla="*/ 5894616 w 11423591"/>
              <a:gd name="connsiteY8347" fmla="*/ 12199709 h 13929353"/>
              <a:gd name="connsiteX8348" fmla="*/ 5887764 w 11423591"/>
              <a:gd name="connsiteY8348" fmla="*/ 12215216 h 13929353"/>
              <a:gd name="connsiteX8349" fmla="*/ 5896391 w 11423591"/>
              <a:gd name="connsiteY8349" fmla="*/ 12209048 h 13929353"/>
              <a:gd name="connsiteX8350" fmla="*/ 5374400 w 11423591"/>
              <a:gd name="connsiteY8350" fmla="*/ 13399443 h 13929353"/>
              <a:gd name="connsiteX8351" fmla="*/ 5235682 w 11423591"/>
              <a:gd name="connsiteY8351" fmla="*/ 13316563 h 13929353"/>
              <a:gd name="connsiteX8352" fmla="*/ 5374400 w 11423591"/>
              <a:gd name="connsiteY8352" fmla="*/ 13399443 h 13929353"/>
              <a:gd name="connsiteX8353" fmla="*/ 5682574 w 11423591"/>
              <a:gd name="connsiteY8353" fmla="*/ 12708538 h 13929353"/>
              <a:gd name="connsiteX8354" fmla="*/ 5666899 w 11423591"/>
              <a:gd name="connsiteY8354" fmla="*/ 12682547 h 13929353"/>
              <a:gd name="connsiteX8355" fmla="*/ 5682574 w 11423591"/>
              <a:gd name="connsiteY8355" fmla="*/ 12708538 h 13929353"/>
              <a:gd name="connsiteX8356" fmla="*/ 9855062 w 11423591"/>
              <a:gd name="connsiteY8356" fmla="*/ 3281270 h 13929353"/>
              <a:gd name="connsiteX8357" fmla="*/ 9859145 w 11423591"/>
              <a:gd name="connsiteY8357" fmla="*/ 3239749 h 13929353"/>
              <a:gd name="connsiteX8358" fmla="*/ 9855062 w 11423591"/>
              <a:gd name="connsiteY8358" fmla="*/ 3281270 h 13929353"/>
              <a:gd name="connsiteX8359" fmla="*/ 5923880 w 11423591"/>
              <a:gd name="connsiteY8359" fmla="*/ 12187450 h 13929353"/>
              <a:gd name="connsiteX8360" fmla="*/ 5915402 w 11423591"/>
              <a:gd name="connsiteY8360" fmla="*/ 12193685 h 13929353"/>
              <a:gd name="connsiteX8361" fmla="*/ 5923880 w 11423591"/>
              <a:gd name="connsiteY8361" fmla="*/ 12187450 h 13929353"/>
              <a:gd name="connsiteX8362" fmla="*/ 9203207 w 11423591"/>
              <a:gd name="connsiteY8362" fmla="*/ 4771772 h 13929353"/>
              <a:gd name="connsiteX8363" fmla="*/ 9193167 w 11423591"/>
              <a:gd name="connsiteY8363" fmla="*/ 4757813 h 13929353"/>
              <a:gd name="connsiteX8364" fmla="*/ 9194524 w 11423591"/>
              <a:gd name="connsiteY8364" fmla="*/ 4786029 h 13929353"/>
              <a:gd name="connsiteX8365" fmla="*/ 9203207 w 11423591"/>
              <a:gd name="connsiteY8365" fmla="*/ 4771772 h 13929353"/>
              <a:gd name="connsiteX8366" fmla="*/ 9926132 w 11423591"/>
              <a:gd name="connsiteY8366" fmla="*/ 3152703 h 13929353"/>
              <a:gd name="connsiteX8367" fmla="*/ 9917933 w 11423591"/>
              <a:gd name="connsiteY8367" fmla="*/ 3135749 h 13929353"/>
              <a:gd name="connsiteX8368" fmla="*/ 9926132 w 11423591"/>
              <a:gd name="connsiteY8368" fmla="*/ 3152703 h 13929353"/>
              <a:gd name="connsiteX8369" fmla="*/ 9855302 w 11423591"/>
              <a:gd name="connsiteY8369" fmla="*/ 3319464 h 13929353"/>
              <a:gd name="connsiteX8370" fmla="*/ 9849849 w 11423591"/>
              <a:gd name="connsiteY8370" fmla="*/ 3307057 h 13929353"/>
              <a:gd name="connsiteX8371" fmla="*/ 9855302 w 11423591"/>
              <a:gd name="connsiteY8371" fmla="*/ 3319464 h 13929353"/>
              <a:gd name="connsiteX8372" fmla="*/ 9306779 w 11423591"/>
              <a:gd name="connsiteY8372" fmla="*/ 4583754 h 13929353"/>
              <a:gd name="connsiteX8373" fmla="*/ 9261873 w 11423591"/>
              <a:gd name="connsiteY8373" fmla="*/ 4591527 h 13929353"/>
              <a:gd name="connsiteX8374" fmla="*/ 9306779 w 11423591"/>
              <a:gd name="connsiteY8374" fmla="*/ 4583754 h 13929353"/>
              <a:gd name="connsiteX8375" fmla="*/ 5412910 w 11423591"/>
              <a:gd name="connsiteY8375" fmla="*/ 13410408 h 13929353"/>
              <a:gd name="connsiteX8376" fmla="*/ 5409572 w 11423591"/>
              <a:gd name="connsiteY8376" fmla="*/ 13417435 h 13929353"/>
              <a:gd name="connsiteX8377" fmla="*/ 5341033 w 11423591"/>
              <a:gd name="connsiteY8377" fmla="*/ 13448838 h 13929353"/>
              <a:gd name="connsiteX8378" fmla="*/ 5162005 w 11423591"/>
              <a:gd name="connsiteY8378" fmla="*/ 13437679 h 13929353"/>
              <a:gd name="connsiteX8379" fmla="*/ 5044564 w 11423591"/>
              <a:gd name="connsiteY8379" fmla="*/ 13374376 h 13929353"/>
              <a:gd name="connsiteX8380" fmla="*/ 5018627 w 11423591"/>
              <a:gd name="connsiteY8380" fmla="*/ 13146533 h 13929353"/>
              <a:gd name="connsiteX8381" fmla="*/ 4811412 w 11423591"/>
              <a:gd name="connsiteY8381" fmla="*/ 12989789 h 13929353"/>
              <a:gd name="connsiteX8382" fmla="*/ 4858854 w 11423591"/>
              <a:gd name="connsiteY8382" fmla="*/ 12947937 h 13929353"/>
              <a:gd name="connsiteX8383" fmla="*/ 5020452 w 11423591"/>
              <a:gd name="connsiteY8383" fmla="*/ 13107782 h 13929353"/>
              <a:gd name="connsiteX8384" fmla="*/ 5092501 w 11423591"/>
              <a:gd name="connsiteY8384" fmla="*/ 13078047 h 13929353"/>
              <a:gd name="connsiteX8385" fmla="*/ 5236198 w 11423591"/>
              <a:gd name="connsiteY8385" fmla="*/ 13106018 h 13929353"/>
              <a:gd name="connsiteX8386" fmla="*/ 5343035 w 11423591"/>
              <a:gd name="connsiteY8386" fmla="*/ 13225648 h 13929353"/>
              <a:gd name="connsiteX8387" fmla="*/ 5386870 w 11423591"/>
              <a:gd name="connsiteY8387" fmla="*/ 13392230 h 13929353"/>
              <a:gd name="connsiteX8388" fmla="*/ 5412910 w 11423591"/>
              <a:gd name="connsiteY8388" fmla="*/ 13410408 h 13929353"/>
              <a:gd name="connsiteX8389" fmla="*/ 10133204 w 11423591"/>
              <a:gd name="connsiteY8389" fmla="*/ 2740007 h 13929353"/>
              <a:gd name="connsiteX8390" fmla="*/ 10116925 w 11423591"/>
              <a:gd name="connsiteY8390" fmla="*/ 2725196 h 13929353"/>
              <a:gd name="connsiteX8391" fmla="*/ 10133204 w 11423591"/>
              <a:gd name="connsiteY8391" fmla="*/ 2740007 h 13929353"/>
              <a:gd name="connsiteX8392" fmla="*/ 5731212 w 11423591"/>
              <a:gd name="connsiteY8392" fmla="*/ 12730028 h 13929353"/>
              <a:gd name="connsiteX8393" fmla="*/ 5715534 w 11423591"/>
              <a:gd name="connsiteY8393" fmla="*/ 12704036 h 13929353"/>
              <a:gd name="connsiteX8394" fmla="*/ 5731212 w 11423591"/>
              <a:gd name="connsiteY8394" fmla="*/ 12730028 h 13929353"/>
              <a:gd name="connsiteX8395" fmla="*/ 10027386 w 11423591"/>
              <a:gd name="connsiteY8395" fmla="*/ 3007477 h 13929353"/>
              <a:gd name="connsiteX8396" fmla="*/ 10047738 w 11423591"/>
              <a:gd name="connsiteY8396" fmla="*/ 2922678 h 13929353"/>
              <a:gd name="connsiteX8397" fmla="*/ 10013811 w 11423591"/>
              <a:gd name="connsiteY8397" fmla="*/ 2839129 h 13929353"/>
              <a:gd name="connsiteX8398" fmla="*/ 10054963 w 11423591"/>
              <a:gd name="connsiteY8398" fmla="*/ 2885878 h 13929353"/>
              <a:gd name="connsiteX8399" fmla="*/ 10083153 w 11423591"/>
              <a:gd name="connsiteY8399" fmla="*/ 2760741 h 13929353"/>
              <a:gd name="connsiteX8400" fmla="*/ 10027386 w 11423591"/>
              <a:gd name="connsiteY8400" fmla="*/ 3007477 h 13929353"/>
              <a:gd name="connsiteX8401" fmla="*/ 5950816 w 11423591"/>
              <a:gd name="connsiteY8401" fmla="*/ 12243076 h 13929353"/>
              <a:gd name="connsiteX8402" fmla="*/ 5937236 w 11423591"/>
              <a:gd name="connsiteY8402" fmla="*/ 12209035 h 13929353"/>
              <a:gd name="connsiteX8403" fmla="*/ 5950816 w 11423591"/>
              <a:gd name="connsiteY8403" fmla="*/ 12243076 h 13929353"/>
              <a:gd name="connsiteX8404" fmla="*/ 10071362 w 11423591"/>
              <a:gd name="connsiteY8404" fmla="*/ 2919785 h 13929353"/>
              <a:gd name="connsiteX8405" fmla="*/ 10090286 w 11423591"/>
              <a:gd name="connsiteY8405" fmla="*/ 2800552 h 13929353"/>
              <a:gd name="connsiteX8406" fmla="*/ 10075991 w 11423591"/>
              <a:gd name="connsiteY8406" fmla="*/ 2836133 h 13929353"/>
              <a:gd name="connsiteX8407" fmla="*/ 10071362 w 11423591"/>
              <a:gd name="connsiteY8407" fmla="*/ 2919785 h 13929353"/>
              <a:gd name="connsiteX8408" fmla="*/ 10021560 w 11423591"/>
              <a:gd name="connsiteY8408" fmla="*/ 3036802 h 13929353"/>
              <a:gd name="connsiteX8409" fmla="*/ 9995561 w 11423591"/>
              <a:gd name="connsiteY8409" fmla="*/ 2993416 h 13929353"/>
              <a:gd name="connsiteX8410" fmla="*/ 10021560 w 11423591"/>
              <a:gd name="connsiteY8410" fmla="*/ 3036802 h 13929353"/>
              <a:gd name="connsiteX8411" fmla="*/ 9375920 w 11423591"/>
              <a:gd name="connsiteY8411" fmla="*/ 4499555 h 13929353"/>
              <a:gd name="connsiteX8412" fmla="*/ 9295667 w 11423591"/>
              <a:gd name="connsiteY8412" fmla="*/ 4515042 h 13929353"/>
              <a:gd name="connsiteX8413" fmla="*/ 9375920 w 11423591"/>
              <a:gd name="connsiteY8413" fmla="*/ 4499555 h 13929353"/>
              <a:gd name="connsiteX8414" fmla="*/ 9385953 w 11423591"/>
              <a:gd name="connsiteY8414" fmla="*/ 4476848 h 13929353"/>
              <a:gd name="connsiteX8415" fmla="*/ 9323191 w 11423591"/>
              <a:gd name="connsiteY8415" fmla="*/ 4494826 h 13929353"/>
              <a:gd name="connsiteX8416" fmla="*/ 9385953 w 11423591"/>
              <a:gd name="connsiteY8416" fmla="*/ 4476848 h 13929353"/>
              <a:gd name="connsiteX8417" fmla="*/ 9988410 w 11423591"/>
              <a:gd name="connsiteY8417" fmla="*/ 3120722 h 13929353"/>
              <a:gd name="connsiteX8418" fmla="*/ 9967252 w 11423591"/>
              <a:gd name="connsiteY8418" fmla="*/ 3099456 h 13929353"/>
              <a:gd name="connsiteX8419" fmla="*/ 9984438 w 11423591"/>
              <a:gd name="connsiteY8419" fmla="*/ 3129426 h 13929353"/>
              <a:gd name="connsiteX8420" fmla="*/ 9988410 w 11423591"/>
              <a:gd name="connsiteY8420" fmla="*/ 3120722 h 13929353"/>
              <a:gd name="connsiteX8421" fmla="*/ 9361075 w 11423591"/>
              <a:gd name="connsiteY8421" fmla="*/ 4543942 h 13929353"/>
              <a:gd name="connsiteX8422" fmla="*/ 9286279 w 11423591"/>
              <a:gd name="connsiteY8422" fmla="*/ 4547080 h 13929353"/>
              <a:gd name="connsiteX8423" fmla="*/ 9359963 w 11423591"/>
              <a:gd name="connsiteY8423" fmla="*/ 4524881 h 13929353"/>
              <a:gd name="connsiteX8424" fmla="*/ 9284990 w 11423591"/>
              <a:gd name="connsiteY8424" fmla="*/ 4528417 h 13929353"/>
              <a:gd name="connsiteX8425" fmla="*/ 9255411 w 11423591"/>
              <a:gd name="connsiteY8425" fmla="*/ 4574864 h 13929353"/>
              <a:gd name="connsiteX8426" fmla="*/ 9266977 w 11423591"/>
              <a:gd name="connsiteY8426" fmla="*/ 4579975 h 13929353"/>
              <a:gd name="connsiteX8427" fmla="*/ 9361075 w 11423591"/>
              <a:gd name="connsiteY8427" fmla="*/ 4543942 h 13929353"/>
              <a:gd name="connsiteX8428" fmla="*/ 10099068 w 11423591"/>
              <a:gd name="connsiteY8428" fmla="*/ 2875371 h 13929353"/>
              <a:gd name="connsiteX8429" fmla="*/ 10126647 w 11423591"/>
              <a:gd name="connsiteY8429" fmla="*/ 2753773 h 13929353"/>
              <a:gd name="connsiteX8430" fmla="*/ 10111712 w 11423591"/>
              <a:gd name="connsiteY8430" fmla="*/ 2750983 h 13929353"/>
              <a:gd name="connsiteX8431" fmla="*/ 10099068 w 11423591"/>
              <a:gd name="connsiteY8431" fmla="*/ 2875371 h 13929353"/>
              <a:gd name="connsiteX8432" fmla="*/ 10061334 w 11423591"/>
              <a:gd name="connsiteY8432" fmla="*/ 2971534 h 13929353"/>
              <a:gd name="connsiteX8433" fmla="*/ 10058070 w 11423591"/>
              <a:gd name="connsiteY8433" fmla="*/ 2947716 h 13929353"/>
              <a:gd name="connsiteX8434" fmla="*/ 10061334 w 11423591"/>
              <a:gd name="connsiteY8434" fmla="*/ 2971534 h 13929353"/>
              <a:gd name="connsiteX8435" fmla="*/ 9411072 w 11423591"/>
              <a:gd name="connsiteY8435" fmla="*/ 4451285 h 13929353"/>
              <a:gd name="connsiteX8436" fmla="*/ 9335160 w 11423591"/>
              <a:gd name="connsiteY8436" fmla="*/ 4467737 h 13929353"/>
              <a:gd name="connsiteX8437" fmla="*/ 9411072 w 11423591"/>
              <a:gd name="connsiteY8437" fmla="*/ 4451285 h 13929353"/>
              <a:gd name="connsiteX8438" fmla="*/ 10078159 w 11423591"/>
              <a:gd name="connsiteY8438" fmla="*/ 2944213 h 13929353"/>
              <a:gd name="connsiteX8439" fmla="*/ 10094737 w 11423591"/>
              <a:gd name="connsiteY8439" fmla="*/ 2820611 h 13929353"/>
              <a:gd name="connsiteX8440" fmla="*/ 10078159 w 11423591"/>
              <a:gd name="connsiteY8440" fmla="*/ 2944213 h 13929353"/>
              <a:gd name="connsiteX8441" fmla="*/ 5756754 w 11423591"/>
              <a:gd name="connsiteY8441" fmla="*/ 12733687 h 13929353"/>
              <a:gd name="connsiteX8442" fmla="*/ 5740039 w 11423591"/>
              <a:gd name="connsiteY8442" fmla="*/ 12718676 h 13929353"/>
              <a:gd name="connsiteX8443" fmla="*/ 5756754 w 11423591"/>
              <a:gd name="connsiteY8443" fmla="*/ 12733687 h 13929353"/>
              <a:gd name="connsiteX8444" fmla="*/ 10003517 w 11423591"/>
              <a:gd name="connsiteY8444" fmla="*/ 3129287 h 13929353"/>
              <a:gd name="connsiteX8445" fmla="*/ 10007324 w 11423591"/>
              <a:gd name="connsiteY8445" fmla="*/ 3117578 h 13929353"/>
              <a:gd name="connsiteX8446" fmla="*/ 10005988 w 11423591"/>
              <a:gd name="connsiteY8446" fmla="*/ 3116549 h 13929353"/>
              <a:gd name="connsiteX8447" fmla="*/ 9995931 w 11423591"/>
              <a:gd name="connsiteY8447" fmla="*/ 3108795 h 13929353"/>
              <a:gd name="connsiteX8448" fmla="*/ 9995969 w 11423591"/>
              <a:gd name="connsiteY8448" fmla="*/ 3121488 h 13929353"/>
              <a:gd name="connsiteX8449" fmla="*/ 10003494 w 11423591"/>
              <a:gd name="connsiteY8449" fmla="*/ 3129263 h 13929353"/>
              <a:gd name="connsiteX8450" fmla="*/ 6157727 w 11423591"/>
              <a:gd name="connsiteY8450" fmla="*/ 11835279 h 13929353"/>
              <a:gd name="connsiteX8451" fmla="*/ 6146838 w 11423591"/>
              <a:gd name="connsiteY8451" fmla="*/ 11827618 h 13929353"/>
              <a:gd name="connsiteX8452" fmla="*/ 6157727 w 11423591"/>
              <a:gd name="connsiteY8452" fmla="*/ 11835279 h 13929353"/>
              <a:gd name="connsiteX8453" fmla="*/ 9405631 w 11423591"/>
              <a:gd name="connsiteY8453" fmla="*/ 4492863 h 13929353"/>
              <a:gd name="connsiteX8454" fmla="*/ 9406857 w 11423591"/>
              <a:gd name="connsiteY8454" fmla="*/ 4481323 h 13929353"/>
              <a:gd name="connsiteX8455" fmla="*/ 9392591 w 11423591"/>
              <a:gd name="connsiteY8455" fmla="*/ 4493113 h 13929353"/>
              <a:gd name="connsiteX8456" fmla="*/ 9405631 w 11423591"/>
              <a:gd name="connsiteY8456" fmla="*/ 4492863 h 13929353"/>
              <a:gd name="connsiteX8457" fmla="*/ 9435793 w 11423591"/>
              <a:gd name="connsiteY8457" fmla="*/ 4425545 h 13929353"/>
              <a:gd name="connsiteX8458" fmla="*/ 9361464 w 11423591"/>
              <a:gd name="connsiteY8458" fmla="*/ 4438412 h 13929353"/>
              <a:gd name="connsiteX8459" fmla="*/ 9435793 w 11423591"/>
              <a:gd name="connsiteY8459" fmla="*/ 4425545 h 13929353"/>
              <a:gd name="connsiteX8460" fmla="*/ 5783588 w 11423591"/>
              <a:gd name="connsiteY8460" fmla="*/ 12698834 h 13929353"/>
              <a:gd name="connsiteX8461" fmla="*/ 5737326 w 11423591"/>
              <a:gd name="connsiteY8461" fmla="*/ 12690309 h 13929353"/>
              <a:gd name="connsiteX8462" fmla="*/ 5783588 w 11423591"/>
              <a:gd name="connsiteY8462" fmla="*/ 12698834 h 13929353"/>
              <a:gd name="connsiteX8463" fmla="*/ 9460022 w 11423591"/>
              <a:gd name="connsiteY8463" fmla="*/ 4381496 h 13929353"/>
              <a:gd name="connsiteX8464" fmla="*/ 9396616 w 11423591"/>
              <a:gd name="connsiteY8464" fmla="*/ 4390142 h 13929353"/>
              <a:gd name="connsiteX8465" fmla="*/ 9377421 w 11423591"/>
              <a:gd name="connsiteY8465" fmla="*/ 4413086 h 13929353"/>
              <a:gd name="connsiteX8466" fmla="*/ 9460022 w 11423591"/>
              <a:gd name="connsiteY8466" fmla="*/ 4381496 h 13929353"/>
              <a:gd name="connsiteX8467" fmla="*/ 9468647 w 11423591"/>
              <a:gd name="connsiteY8467" fmla="*/ 4361976 h 13929353"/>
              <a:gd name="connsiteX8468" fmla="*/ 9419507 w 11423591"/>
              <a:gd name="connsiteY8468" fmla="*/ 4358833 h 13929353"/>
              <a:gd name="connsiteX8469" fmla="*/ 9409298 w 11423591"/>
              <a:gd name="connsiteY8469" fmla="*/ 4381938 h 13929353"/>
              <a:gd name="connsiteX8470" fmla="*/ 9468647 w 11423591"/>
              <a:gd name="connsiteY8470" fmla="*/ 4361976 h 13929353"/>
              <a:gd name="connsiteX8471" fmla="*/ 10034544 w 11423591"/>
              <a:gd name="connsiteY8471" fmla="*/ 3089196 h 13929353"/>
              <a:gd name="connsiteX8472" fmla="*/ 10032903 w 11423591"/>
              <a:gd name="connsiteY8472" fmla="*/ 3058477 h 13929353"/>
              <a:gd name="connsiteX8473" fmla="*/ 10034544 w 11423591"/>
              <a:gd name="connsiteY8473" fmla="*/ 3089196 h 13929353"/>
              <a:gd name="connsiteX8474" fmla="*/ 9426872 w 11423591"/>
              <a:gd name="connsiteY8474" fmla="*/ 4467312 h 13929353"/>
              <a:gd name="connsiteX8475" fmla="*/ 9415306 w 11423591"/>
              <a:gd name="connsiteY8475" fmla="*/ 4462202 h 13929353"/>
              <a:gd name="connsiteX8476" fmla="*/ 9416195 w 11423591"/>
              <a:gd name="connsiteY8476" fmla="*/ 4480688 h 13929353"/>
              <a:gd name="connsiteX8477" fmla="*/ 9426872 w 11423591"/>
              <a:gd name="connsiteY8477" fmla="*/ 4467312 h 13929353"/>
              <a:gd name="connsiteX8478" fmla="*/ 10188429 w 11423591"/>
              <a:gd name="connsiteY8478" fmla="*/ 2750601 h 13929353"/>
              <a:gd name="connsiteX8479" fmla="*/ 10188429 w 11423591"/>
              <a:gd name="connsiteY8479" fmla="*/ 2750601 h 13929353"/>
              <a:gd name="connsiteX8480" fmla="*/ 10074040 w 11423591"/>
              <a:gd name="connsiteY8480" fmla="*/ 3015341 h 13929353"/>
              <a:gd name="connsiteX8481" fmla="*/ 10079283 w 11423591"/>
              <a:gd name="connsiteY8481" fmla="*/ 2955660 h 13929353"/>
              <a:gd name="connsiteX8482" fmla="*/ 10064988 w 11423591"/>
              <a:gd name="connsiteY8482" fmla="*/ 2991241 h 13929353"/>
              <a:gd name="connsiteX8483" fmla="*/ 10065052 w 11423591"/>
              <a:gd name="connsiteY8483" fmla="*/ 3029833 h 13929353"/>
              <a:gd name="connsiteX8484" fmla="*/ 10074040 w 11423591"/>
              <a:gd name="connsiteY8484" fmla="*/ 3015341 h 13929353"/>
              <a:gd name="connsiteX8485" fmla="*/ 10027141 w 11423591"/>
              <a:gd name="connsiteY8485" fmla="*/ 3126394 h 13929353"/>
              <a:gd name="connsiteX8486" fmla="*/ 10021688 w 11423591"/>
              <a:gd name="connsiteY8486" fmla="*/ 3113986 h 13929353"/>
              <a:gd name="connsiteX8487" fmla="*/ 10027141 w 11423591"/>
              <a:gd name="connsiteY8487" fmla="*/ 3126394 h 13929353"/>
              <a:gd name="connsiteX8488" fmla="*/ 9442898 w 11423591"/>
              <a:gd name="connsiteY8488" fmla="*/ 4451539 h 13929353"/>
              <a:gd name="connsiteX8489" fmla="*/ 9427344 w 11423591"/>
              <a:gd name="connsiteY8489" fmla="*/ 4444666 h 13929353"/>
              <a:gd name="connsiteX8490" fmla="*/ 6186938 w 11423591"/>
              <a:gd name="connsiteY8490" fmla="*/ 11823012 h 13929353"/>
              <a:gd name="connsiteX8491" fmla="*/ 6177441 w 11423591"/>
              <a:gd name="connsiteY8491" fmla="*/ 11807892 h 13929353"/>
              <a:gd name="connsiteX8492" fmla="*/ 6186938 w 11423591"/>
              <a:gd name="connsiteY8492" fmla="*/ 11823012 h 13929353"/>
              <a:gd name="connsiteX8493" fmla="*/ 6055431 w 11423591"/>
              <a:gd name="connsiteY8493" fmla="*/ 12120907 h 13929353"/>
              <a:gd name="connsiteX8494" fmla="*/ 6040806 w 11423591"/>
              <a:gd name="connsiteY8494" fmla="*/ 12089599 h 13929353"/>
              <a:gd name="connsiteX8495" fmla="*/ 6049957 w 11423591"/>
              <a:gd name="connsiteY8495" fmla="*/ 12129000 h 13929353"/>
              <a:gd name="connsiteX8496" fmla="*/ 6055431 w 11423591"/>
              <a:gd name="connsiteY8496" fmla="*/ 12120907 h 13929353"/>
              <a:gd name="connsiteX8497" fmla="*/ 9504044 w 11423591"/>
              <a:gd name="connsiteY8497" fmla="*/ 4322860 h 13929353"/>
              <a:gd name="connsiteX8498" fmla="*/ 9430828 w 11423591"/>
              <a:gd name="connsiteY8498" fmla="*/ 4354788 h 13929353"/>
              <a:gd name="connsiteX8499" fmla="*/ 9504044 w 11423591"/>
              <a:gd name="connsiteY8499" fmla="*/ 4322860 h 13929353"/>
              <a:gd name="connsiteX8500" fmla="*/ 6066748 w 11423591"/>
              <a:gd name="connsiteY8500" fmla="*/ 12109886 h 13929353"/>
              <a:gd name="connsiteX8501" fmla="*/ 6060913 w 11423591"/>
              <a:gd name="connsiteY8501" fmla="*/ 12095617 h 13929353"/>
              <a:gd name="connsiteX8502" fmla="*/ 6052553 w 11423591"/>
              <a:gd name="connsiteY8502" fmla="*/ 12060866 h 13929353"/>
              <a:gd name="connsiteX8503" fmla="*/ 6061477 w 11423591"/>
              <a:gd name="connsiteY8503" fmla="*/ 12112589 h 13929353"/>
              <a:gd name="connsiteX8504" fmla="*/ 6066748 w 11423591"/>
              <a:gd name="connsiteY8504" fmla="*/ 12109886 h 13929353"/>
              <a:gd name="connsiteX8505" fmla="*/ 6079886 w 11423591"/>
              <a:gd name="connsiteY8505" fmla="*/ 12080588 h 13929353"/>
              <a:gd name="connsiteX8506" fmla="*/ 6067912 w 11423591"/>
              <a:gd name="connsiteY8506" fmla="*/ 12038985 h 13929353"/>
              <a:gd name="connsiteX8507" fmla="*/ 6079886 w 11423591"/>
              <a:gd name="connsiteY8507" fmla="*/ 12080588 h 13929353"/>
              <a:gd name="connsiteX8508" fmla="*/ 6088584 w 11423591"/>
              <a:gd name="connsiteY8508" fmla="*/ 12061975 h 13929353"/>
              <a:gd name="connsiteX8509" fmla="*/ 6087061 w 11423591"/>
              <a:gd name="connsiteY8509" fmla="*/ 12023557 h 13929353"/>
              <a:gd name="connsiteX8510" fmla="*/ 6088584 w 11423591"/>
              <a:gd name="connsiteY8510" fmla="*/ 12061975 h 13929353"/>
              <a:gd name="connsiteX8511" fmla="*/ 9901909 w 11423591"/>
              <a:gd name="connsiteY8511" fmla="*/ 3432420 h 13929353"/>
              <a:gd name="connsiteX8512" fmla="*/ 9896790 w 11423591"/>
              <a:gd name="connsiteY8512" fmla="*/ 3381596 h 13929353"/>
              <a:gd name="connsiteX8513" fmla="*/ 9844636 w 11423591"/>
              <a:gd name="connsiteY8513" fmla="*/ 3332843 h 13929353"/>
              <a:gd name="connsiteX8514" fmla="*/ 9901909 w 11423591"/>
              <a:gd name="connsiteY8514" fmla="*/ 3432420 h 13929353"/>
              <a:gd name="connsiteX8515" fmla="*/ 10052222 w 11423591"/>
              <a:gd name="connsiteY8515" fmla="*/ 3096531 h 13929353"/>
              <a:gd name="connsiteX8516" fmla="*/ 10050183 w 11423591"/>
              <a:gd name="connsiteY8516" fmla="*/ 3065636 h 13929353"/>
              <a:gd name="connsiteX8517" fmla="*/ 10052222 w 11423591"/>
              <a:gd name="connsiteY8517" fmla="*/ 3096531 h 13929353"/>
              <a:gd name="connsiteX8518" fmla="*/ 9351144 w 11423591"/>
              <a:gd name="connsiteY8518" fmla="*/ 4690488 h 13929353"/>
              <a:gd name="connsiteX8519" fmla="*/ 9317090 w 11423591"/>
              <a:gd name="connsiteY8519" fmla="*/ 4684488 h 13929353"/>
              <a:gd name="connsiteX8520" fmla="*/ 9303277 w 11423591"/>
              <a:gd name="connsiteY8520" fmla="*/ 4632676 h 13929353"/>
              <a:gd name="connsiteX8521" fmla="*/ 9245619 w 11423591"/>
              <a:gd name="connsiteY8521" fmla="*/ 4639101 h 13929353"/>
              <a:gd name="connsiteX8522" fmla="*/ 9219528 w 11423591"/>
              <a:gd name="connsiteY8522" fmla="*/ 4563295 h 13929353"/>
              <a:gd name="connsiteX8523" fmla="*/ 9193797 w 11423591"/>
              <a:gd name="connsiteY8523" fmla="*/ 4693814 h 13929353"/>
              <a:gd name="connsiteX8524" fmla="*/ 9267496 w 11423591"/>
              <a:gd name="connsiteY8524" fmla="*/ 4744946 h 13929353"/>
              <a:gd name="connsiteX8525" fmla="*/ 9351144 w 11423591"/>
              <a:gd name="connsiteY8525" fmla="*/ 4690488 h 13929353"/>
              <a:gd name="connsiteX8526" fmla="*/ 9476466 w 11423591"/>
              <a:gd name="connsiteY8526" fmla="*/ 4406854 h 13929353"/>
              <a:gd name="connsiteX8527" fmla="*/ 9448873 w 11423591"/>
              <a:gd name="connsiteY8527" fmla="*/ 4417517 h 13929353"/>
              <a:gd name="connsiteX8528" fmla="*/ 9460041 w 11423591"/>
              <a:gd name="connsiteY8528" fmla="*/ 4422451 h 13929353"/>
              <a:gd name="connsiteX8529" fmla="*/ 9476466 w 11423591"/>
              <a:gd name="connsiteY8529" fmla="*/ 4406854 h 13929353"/>
              <a:gd name="connsiteX8530" fmla="*/ 5979211 w 11423591"/>
              <a:gd name="connsiteY8530" fmla="*/ 12324534 h 13929353"/>
              <a:gd name="connsiteX8531" fmla="*/ 5952043 w 11423591"/>
              <a:gd name="connsiteY8531" fmla="*/ 12252172 h 13929353"/>
              <a:gd name="connsiteX8532" fmla="*/ 5979211 w 11423591"/>
              <a:gd name="connsiteY8532" fmla="*/ 12324534 h 13929353"/>
              <a:gd name="connsiteX8533" fmla="*/ 9976697 w 11423591"/>
              <a:gd name="connsiteY8533" fmla="*/ 3278744 h 13929353"/>
              <a:gd name="connsiteX8534" fmla="*/ 9976847 w 11423591"/>
              <a:gd name="connsiteY8534" fmla="*/ 3266046 h 13929353"/>
              <a:gd name="connsiteX8535" fmla="*/ 9976624 w 11423591"/>
              <a:gd name="connsiteY8535" fmla="*/ 3266235 h 13929353"/>
              <a:gd name="connsiteX8536" fmla="*/ 9959217 w 11423591"/>
              <a:gd name="connsiteY8536" fmla="*/ 3280930 h 13929353"/>
              <a:gd name="connsiteX8537" fmla="*/ 9946434 w 11423591"/>
              <a:gd name="connsiteY8537" fmla="*/ 3302598 h 13929353"/>
              <a:gd name="connsiteX8538" fmla="*/ 9969518 w 11423591"/>
              <a:gd name="connsiteY8538" fmla="*/ 3290302 h 13929353"/>
              <a:gd name="connsiteX8539" fmla="*/ 9973003 w 11423591"/>
              <a:gd name="connsiteY8539" fmla="*/ 3284691 h 13929353"/>
              <a:gd name="connsiteX8540" fmla="*/ 10004093 w 11423591"/>
              <a:gd name="connsiteY8540" fmla="*/ 3219598 h 13929353"/>
              <a:gd name="connsiteX8541" fmla="*/ 10006233 w 11423591"/>
              <a:gd name="connsiteY8541" fmla="*/ 3195236 h 13929353"/>
              <a:gd name="connsiteX8542" fmla="*/ 9997088 w 11423591"/>
              <a:gd name="connsiteY8542" fmla="*/ 3220237 h 13929353"/>
              <a:gd name="connsiteX8543" fmla="*/ 10004093 w 11423591"/>
              <a:gd name="connsiteY8543" fmla="*/ 3219598 h 13929353"/>
              <a:gd name="connsiteX8544" fmla="*/ 9494007 w 11423591"/>
              <a:gd name="connsiteY8544" fmla="*/ 4377942 h 13929353"/>
              <a:gd name="connsiteX8545" fmla="*/ 9466415 w 11423591"/>
              <a:gd name="connsiteY8545" fmla="*/ 4388605 h 13929353"/>
              <a:gd name="connsiteX8546" fmla="*/ 9494007 w 11423591"/>
              <a:gd name="connsiteY8546" fmla="*/ 4377942 h 13929353"/>
              <a:gd name="connsiteX8547" fmla="*/ 10351293 w 11423591"/>
              <a:gd name="connsiteY8547" fmla="*/ 2455263 h 13929353"/>
              <a:gd name="connsiteX8548" fmla="*/ 10269693 w 11423591"/>
              <a:gd name="connsiteY8548" fmla="*/ 2480472 h 13929353"/>
              <a:gd name="connsiteX8549" fmla="*/ 10232595 w 11423591"/>
              <a:gd name="connsiteY8549" fmla="*/ 2397020 h 13929353"/>
              <a:gd name="connsiteX8550" fmla="*/ 10296231 w 11423591"/>
              <a:gd name="connsiteY8550" fmla="*/ 2404211 h 13929353"/>
              <a:gd name="connsiteX8551" fmla="*/ 10284451 w 11423591"/>
              <a:gd name="connsiteY8551" fmla="*/ 2430871 h 13929353"/>
              <a:gd name="connsiteX8552" fmla="*/ 10252624 w 11423591"/>
              <a:gd name="connsiteY8552" fmla="*/ 2399211 h 13929353"/>
              <a:gd name="connsiteX8553" fmla="*/ 10302392 w 11423591"/>
              <a:gd name="connsiteY8553" fmla="*/ 2470189 h 13929353"/>
              <a:gd name="connsiteX8554" fmla="*/ 10319458 w 11423591"/>
              <a:gd name="connsiteY8554" fmla="*/ 2344083 h 13929353"/>
              <a:gd name="connsiteX8555" fmla="*/ 10286224 w 11423591"/>
              <a:gd name="connsiteY8555" fmla="*/ 2315606 h 13929353"/>
              <a:gd name="connsiteX8556" fmla="*/ 10157021 w 11423591"/>
              <a:gd name="connsiteY8556" fmla="*/ 2265541 h 13929353"/>
              <a:gd name="connsiteX8557" fmla="*/ 10155162 w 11423591"/>
              <a:gd name="connsiteY8557" fmla="*/ 2264018 h 13929353"/>
              <a:gd name="connsiteX8558" fmla="*/ 10144419 w 11423591"/>
              <a:gd name="connsiteY8558" fmla="*/ 2262045 h 13929353"/>
              <a:gd name="connsiteX8559" fmla="*/ 10176542 w 11423591"/>
              <a:gd name="connsiteY8559" fmla="*/ 2332570 h 13929353"/>
              <a:gd name="connsiteX8560" fmla="*/ 10129146 w 11423591"/>
              <a:gd name="connsiteY8560" fmla="*/ 2336453 h 13929353"/>
              <a:gd name="connsiteX8561" fmla="*/ 10102748 w 11423591"/>
              <a:gd name="connsiteY8561" fmla="*/ 2381121 h 13929353"/>
              <a:gd name="connsiteX8562" fmla="*/ 10080516 w 11423591"/>
              <a:gd name="connsiteY8562" fmla="*/ 2343132 h 13929353"/>
              <a:gd name="connsiteX8563" fmla="*/ 10060109 w 11423591"/>
              <a:gd name="connsiteY8563" fmla="*/ 2365623 h 13929353"/>
              <a:gd name="connsiteX8564" fmla="*/ 10051338 w 11423591"/>
              <a:gd name="connsiteY8564" fmla="*/ 2359140 h 13929353"/>
              <a:gd name="connsiteX8565" fmla="*/ 10050587 w 11423591"/>
              <a:gd name="connsiteY8565" fmla="*/ 2361894 h 13929353"/>
              <a:gd name="connsiteX8566" fmla="*/ 10031269 w 11423591"/>
              <a:gd name="connsiteY8566" fmla="*/ 2397949 h 13929353"/>
              <a:gd name="connsiteX8567" fmla="*/ 10019153 w 11423591"/>
              <a:gd name="connsiteY8567" fmla="*/ 2425370 h 13929353"/>
              <a:gd name="connsiteX8568" fmla="*/ 9984005 w 11423591"/>
              <a:gd name="connsiteY8568" fmla="*/ 2459714 h 13929353"/>
              <a:gd name="connsiteX8569" fmla="*/ 10000486 w 11423591"/>
              <a:gd name="connsiteY8569" fmla="*/ 2583844 h 13929353"/>
              <a:gd name="connsiteX8570" fmla="*/ 10094052 w 11423591"/>
              <a:gd name="connsiteY8570" fmla="*/ 2533513 h 13929353"/>
              <a:gd name="connsiteX8571" fmla="*/ 10039813 w 11423591"/>
              <a:gd name="connsiteY8571" fmla="*/ 2527122 h 13929353"/>
              <a:gd name="connsiteX8572" fmla="*/ 10067501 w 11423591"/>
              <a:gd name="connsiteY8572" fmla="*/ 2527956 h 13929353"/>
              <a:gd name="connsiteX8573" fmla="*/ 10028823 w 11423591"/>
              <a:gd name="connsiteY8573" fmla="*/ 2545541 h 13929353"/>
              <a:gd name="connsiteX8574" fmla="*/ 10064781 w 11423591"/>
              <a:gd name="connsiteY8574" fmla="*/ 2483530 h 13929353"/>
              <a:gd name="connsiteX8575" fmla="*/ 10113530 w 11423591"/>
              <a:gd name="connsiteY8575" fmla="*/ 2556168 h 13929353"/>
              <a:gd name="connsiteX8576" fmla="*/ 10100141 w 11423591"/>
              <a:gd name="connsiteY8576" fmla="*/ 2583227 h 13929353"/>
              <a:gd name="connsiteX8577" fmla="*/ 9995510 w 11423591"/>
              <a:gd name="connsiteY8577" fmla="*/ 2605870 h 13929353"/>
              <a:gd name="connsiteX8578" fmla="*/ 9960647 w 11423591"/>
              <a:gd name="connsiteY8578" fmla="*/ 2459844 h 13929353"/>
              <a:gd name="connsiteX8579" fmla="*/ 9842726 w 11423591"/>
              <a:gd name="connsiteY8579" fmla="*/ 2449065 h 13929353"/>
              <a:gd name="connsiteX8580" fmla="*/ 9827030 w 11423591"/>
              <a:gd name="connsiteY8580" fmla="*/ 2321007 h 13929353"/>
              <a:gd name="connsiteX8581" fmla="*/ 9949603 w 11423591"/>
              <a:gd name="connsiteY8581" fmla="*/ 2355690 h 13929353"/>
              <a:gd name="connsiteX8582" fmla="*/ 9866544 w 11423591"/>
              <a:gd name="connsiteY8582" fmla="*/ 2422064 h 13929353"/>
              <a:gd name="connsiteX8583" fmla="*/ 9858234 w 11423591"/>
              <a:gd name="connsiteY8583" fmla="*/ 2350469 h 13929353"/>
              <a:gd name="connsiteX8584" fmla="*/ 9896252 w 11423591"/>
              <a:gd name="connsiteY8584" fmla="*/ 2367742 h 13929353"/>
              <a:gd name="connsiteX8585" fmla="*/ 9859670 w 11423591"/>
              <a:gd name="connsiteY8585" fmla="*/ 2376278 h 13929353"/>
              <a:gd name="connsiteX8586" fmla="*/ 9935655 w 11423591"/>
              <a:gd name="connsiteY8586" fmla="*/ 2357127 h 13929353"/>
              <a:gd name="connsiteX8587" fmla="*/ 9865295 w 11423591"/>
              <a:gd name="connsiteY8587" fmla="*/ 2315114 h 13929353"/>
              <a:gd name="connsiteX8588" fmla="*/ 9872882 w 11423591"/>
              <a:gd name="connsiteY8588" fmla="*/ 2448614 h 13929353"/>
              <a:gd name="connsiteX8589" fmla="*/ 10034176 w 11423591"/>
              <a:gd name="connsiteY8589" fmla="*/ 2361234 h 13929353"/>
              <a:gd name="connsiteX8590" fmla="*/ 10036318 w 11423591"/>
              <a:gd name="connsiteY8590" fmla="*/ 2319253 h 13929353"/>
              <a:gd name="connsiteX8591" fmla="*/ 10037921 w 11423591"/>
              <a:gd name="connsiteY8591" fmla="*/ 2311691 h 13929353"/>
              <a:gd name="connsiteX8592" fmla="*/ 10033869 w 11423591"/>
              <a:gd name="connsiteY8592" fmla="*/ 2319411 h 13929353"/>
              <a:gd name="connsiteX8593" fmla="*/ 10010626 w 11423591"/>
              <a:gd name="connsiteY8593" fmla="*/ 2358081 h 13929353"/>
              <a:gd name="connsiteX8594" fmla="*/ 10003939 w 11423591"/>
              <a:gd name="connsiteY8594" fmla="*/ 2302136 h 13929353"/>
              <a:gd name="connsiteX8595" fmla="*/ 9951130 w 11423591"/>
              <a:gd name="connsiteY8595" fmla="*/ 2285964 h 13929353"/>
              <a:gd name="connsiteX8596" fmla="*/ 9971397 w 11423591"/>
              <a:gd name="connsiteY8596" fmla="*/ 2256250 h 13929353"/>
              <a:gd name="connsiteX8597" fmla="*/ 9990846 w 11423591"/>
              <a:gd name="connsiteY8597" fmla="*/ 2204692 h 13929353"/>
              <a:gd name="connsiteX8598" fmla="*/ 9967481 w 11423591"/>
              <a:gd name="connsiteY8598" fmla="*/ 2138036 h 13929353"/>
              <a:gd name="connsiteX8599" fmla="*/ 9972915 w 11423591"/>
              <a:gd name="connsiteY8599" fmla="*/ 2133277 h 13929353"/>
              <a:gd name="connsiteX8600" fmla="*/ 9988692 w 11423591"/>
              <a:gd name="connsiteY8600" fmla="*/ 2139139 h 13929353"/>
              <a:gd name="connsiteX8601" fmla="*/ 9977173 w 11423591"/>
              <a:gd name="connsiteY8601" fmla="*/ 2124448 h 13929353"/>
              <a:gd name="connsiteX8602" fmla="*/ 9882024 w 11423591"/>
              <a:gd name="connsiteY8602" fmla="*/ 2058345 h 13929353"/>
              <a:gd name="connsiteX8603" fmla="*/ 9787507 w 11423591"/>
              <a:gd name="connsiteY8603" fmla="*/ 2072670 h 13929353"/>
              <a:gd name="connsiteX8604" fmla="*/ 9779625 w 11423591"/>
              <a:gd name="connsiteY8604" fmla="*/ 2139057 h 13929353"/>
              <a:gd name="connsiteX8605" fmla="*/ 9908352 w 11423591"/>
              <a:gd name="connsiteY8605" fmla="*/ 2126065 h 13929353"/>
              <a:gd name="connsiteX8606" fmla="*/ 9826682 w 11423591"/>
              <a:gd name="connsiteY8606" fmla="*/ 2103763 h 13929353"/>
              <a:gd name="connsiteX8607" fmla="*/ 9843192 w 11423591"/>
              <a:gd name="connsiteY8607" fmla="*/ 2146231 h 13929353"/>
              <a:gd name="connsiteX8608" fmla="*/ 9837084 w 11423591"/>
              <a:gd name="connsiteY8608" fmla="*/ 2105032 h 13929353"/>
              <a:gd name="connsiteX8609" fmla="*/ 9843904 w 11423591"/>
              <a:gd name="connsiteY8609" fmla="*/ 2160804 h 13929353"/>
              <a:gd name="connsiteX8610" fmla="*/ 9820211 w 11423591"/>
              <a:gd name="connsiteY8610" fmla="*/ 2087120 h 13929353"/>
              <a:gd name="connsiteX8611" fmla="*/ 9916416 w 11423591"/>
              <a:gd name="connsiteY8611" fmla="*/ 2115368 h 13929353"/>
              <a:gd name="connsiteX8612" fmla="*/ 9832988 w 11423591"/>
              <a:gd name="connsiteY8612" fmla="*/ 2232981 h 13929353"/>
              <a:gd name="connsiteX8613" fmla="*/ 9767509 w 11423591"/>
              <a:gd name="connsiteY8613" fmla="*/ 2182661 h 13929353"/>
              <a:gd name="connsiteX8614" fmla="*/ 9755201 w 11423591"/>
              <a:gd name="connsiteY8614" fmla="*/ 2058396 h 13929353"/>
              <a:gd name="connsiteX8615" fmla="*/ 9939785 w 11423591"/>
              <a:gd name="connsiteY8615" fmla="*/ 2062477 h 13929353"/>
              <a:gd name="connsiteX8616" fmla="*/ 9948947 w 11423591"/>
              <a:gd name="connsiteY8616" fmla="*/ 1954353 h 13929353"/>
              <a:gd name="connsiteX8617" fmla="*/ 9992693 w 11423591"/>
              <a:gd name="connsiteY8617" fmla="*/ 1935181 h 13929353"/>
              <a:gd name="connsiteX8618" fmla="*/ 10044861 w 11423591"/>
              <a:gd name="connsiteY8618" fmla="*/ 2056621 h 13929353"/>
              <a:gd name="connsiteX8619" fmla="*/ 10007056 w 11423591"/>
              <a:gd name="connsiteY8619" fmla="*/ 1997614 h 13929353"/>
              <a:gd name="connsiteX8620" fmla="*/ 10030985 w 11423591"/>
              <a:gd name="connsiteY8620" fmla="*/ 2008187 h 13929353"/>
              <a:gd name="connsiteX8621" fmla="*/ 10023567 w 11423591"/>
              <a:gd name="connsiteY8621" fmla="*/ 2040082 h 13929353"/>
              <a:gd name="connsiteX8622" fmla="*/ 10020058 w 11423591"/>
              <a:gd name="connsiteY8622" fmla="*/ 1968186 h 13929353"/>
              <a:gd name="connsiteX8623" fmla="*/ 9966495 w 11423591"/>
              <a:gd name="connsiteY8623" fmla="*/ 1962106 h 13929353"/>
              <a:gd name="connsiteX8624" fmla="*/ 10013320 w 11423591"/>
              <a:gd name="connsiteY8624" fmla="*/ 2135592 h 13929353"/>
              <a:gd name="connsiteX8625" fmla="*/ 10033016 w 11423591"/>
              <a:gd name="connsiteY8625" fmla="*/ 2158352 h 13929353"/>
              <a:gd name="connsiteX8626" fmla="*/ 10033577 w 11423591"/>
              <a:gd name="connsiteY8626" fmla="*/ 2151077 h 13929353"/>
              <a:gd name="connsiteX8627" fmla="*/ 10040715 w 11423591"/>
              <a:gd name="connsiteY8627" fmla="*/ 2106902 h 13929353"/>
              <a:gd name="connsiteX8628" fmla="*/ 10047922 w 11423591"/>
              <a:gd name="connsiteY8628" fmla="*/ 2106745 h 13929353"/>
              <a:gd name="connsiteX8629" fmla="*/ 10086856 w 11423591"/>
              <a:gd name="connsiteY8629" fmla="*/ 2176938 h 13929353"/>
              <a:gd name="connsiteX8630" fmla="*/ 10143113 w 11423591"/>
              <a:gd name="connsiteY8630" fmla="*/ 2145463 h 13929353"/>
              <a:gd name="connsiteX8631" fmla="*/ 10146174 w 11423591"/>
              <a:gd name="connsiteY8631" fmla="*/ 2203147 h 13929353"/>
              <a:gd name="connsiteX8632" fmla="*/ 10197006 w 11423591"/>
              <a:gd name="connsiteY8632" fmla="*/ 2252385 h 13929353"/>
              <a:gd name="connsiteX8633" fmla="*/ 10189215 w 11423591"/>
              <a:gd name="connsiteY8633" fmla="*/ 2259492 h 13929353"/>
              <a:gd name="connsiteX8634" fmla="*/ 10223064 w 11423591"/>
              <a:gd name="connsiteY8634" fmla="*/ 2268995 h 13929353"/>
              <a:gd name="connsiteX8635" fmla="*/ 10349153 w 11423591"/>
              <a:gd name="connsiteY8635" fmla="*/ 2220704 h 13929353"/>
              <a:gd name="connsiteX8636" fmla="*/ 10312773 w 11423591"/>
              <a:gd name="connsiteY8636" fmla="*/ 2151837 h 13929353"/>
              <a:gd name="connsiteX8637" fmla="*/ 10264230 w 11423591"/>
              <a:gd name="connsiteY8637" fmla="*/ 2165584 h 13929353"/>
              <a:gd name="connsiteX8638" fmla="*/ 10290423 w 11423591"/>
              <a:gd name="connsiteY8638" fmla="*/ 2170023 h 13929353"/>
              <a:gd name="connsiteX8639" fmla="*/ 10259845 w 11423591"/>
              <a:gd name="connsiteY8639" fmla="*/ 2191707 h 13929353"/>
              <a:gd name="connsiteX8640" fmla="*/ 10249142 w 11423591"/>
              <a:gd name="connsiteY8640" fmla="*/ 2144649 h 13929353"/>
              <a:gd name="connsiteX8641" fmla="*/ 10291698 w 11423591"/>
              <a:gd name="connsiteY8641" fmla="*/ 2128257 h 13929353"/>
              <a:gd name="connsiteX8642" fmla="*/ 10377987 w 11423591"/>
              <a:gd name="connsiteY8642" fmla="*/ 2219176 h 13929353"/>
              <a:gd name="connsiteX8643" fmla="*/ 10324538 w 11423591"/>
              <a:gd name="connsiteY8643" fmla="*/ 2276413 h 13929353"/>
              <a:gd name="connsiteX8644" fmla="*/ 10273198 w 11423591"/>
              <a:gd name="connsiteY8644" fmla="*/ 2288924 h 13929353"/>
              <a:gd name="connsiteX8645" fmla="*/ 10355306 w 11423591"/>
              <a:gd name="connsiteY8645" fmla="*/ 2374191 h 13929353"/>
              <a:gd name="connsiteX8646" fmla="*/ 10363214 w 11423591"/>
              <a:gd name="connsiteY8646" fmla="*/ 2420014 h 13929353"/>
              <a:gd name="connsiteX8647" fmla="*/ 10351293 w 11423591"/>
              <a:gd name="connsiteY8647" fmla="*/ 2455263 h 13929353"/>
              <a:gd name="connsiteX8648" fmla="*/ 5801800 w 11423591"/>
              <a:gd name="connsiteY8648" fmla="*/ 12753591 h 13929353"/>
              <a:gd name="connsiteX8649" fmla="*/ 5787264 w 11423591"/>
              <a:gd name="connsiteY8649" fmla="*/ 12743355 h 13929353"/>
              <a:gd name="connsiteX8650" fmla="*/ 5794206 w 11423591"/>
              <a:gd name="connsiteY8650" fmla="*/ 12762152 h 13929353"/>
              <a:gd name="connsiteX8651" fmla="*/ 5801800 w 11423591"/>
              <a:gd name="connsiteY8651" fmla="*/ 12753591 h 13929353"/>
              <a:gd name="connsiteX8652" fmla="*/ 9674394 w 11423591"/>
              <a:gd name="connsiteY8652" fmla="*/ 3996235 h 13929353"/>
              <a:gd name="connsiteX8653" fmla="*/ 9672027 w 11423591"/>
              <a:gd name="connsiteY8653" fmla="*/ 3984751 h 13929353"/>
              <a:gd name="connsiteX8654" fmla="*/ 9659641 w 11423591"/>
              <a:gd name="connsiteY8654" fmla="*/ 3970708 h 13929353"/>
              <a:gd name="connsiteX8655" fmla="*/ 9629348 w 11423591"/>
              <a:gd name="connsiteY8655" fmla="*/ 3998271 h 13929353"/>
              <a:gd name="connsiteX8656" fmla="*/ 9548414 w 11423591"/>
              <a:gd name="connsiteY8656" fmla="*/ 4109160 h 13929353"/>
              <a:gd name="connsiteX8657" fmla="*/ 9213066 w 11423591"/>
              <a:gd name="connsiteY8657" fmla="*/ 4546632 h 13929353"/>
              <a:gd name="connsiteX8658" fmla="*/ 9259802 w 11423591"/>
              <a:gd name="connsiteY8658" fmla="*/ 4544428 h 13929353"/>
              <a:gd name="connsiteX8659" fmla="*/ 9335632 w 11423591"/>
              <a:gd name="connsiteY8659" fmla="*/ 4445091 h 13929353"/>
              <a:gd name="connsiteX8660" fmla="*/ 9446613 w 11423591"/>
              <a:gd name="connsiteY8660" fmla="*/ 4297485 h 13929353"/>
              <a:gd name="connsiteX8661" fmla="*/ 9648020 w 11423591"/>
              <a:gd name="connsiteY8661" fmla="*/ 4029375 h 13929353"/>
              <a:gd name="connsiteX8662" fmla="*/ 9674394 w 11423591"/>
              <a:gd name="connsiteY8662" fmla="*/ 3996235 h 13929353"/>
              <a:gd name="connsiteX8663" fmla="*/ 9924921 w 11423591"/>
              <a:gd name="connsiteY8663" fmla="*/ 3433066 h 13929353"/>
              <a:gd name="connsiteX8664" fmla="*/ 9905165 w 11423591"/>
              <a:gd name="connsiteY8664" fmla="*/ 3398151 h 13929353"/>
              <a:gd name="connsiteX8665" fmla="*/ 9924921 w 11423591"/>
              <a:gd name="connsiteY8665" fmla="*/ 3433066 h 13929353"/>
              <a:gd name="connsiteX8666" fmla="*/ 9538796 w 11423591"/>
              <a:gd name="connsiteY8666" fmla="*/ 4321178 h 13929353"/>
              <a:gd name="connsiteX8667" fmla="*/ 9542957 w 11423591"/>
              <a:gd name="connsiteY8667" fmla="*/ 4308153 h 13929353"/>
              <a:gd name="connsiteX8668" fmla="*/ 9521113 w 11423591"/>
              <a:gd name="connsiteY8668" fmla="*/ 4316594 h 13929353"/>
              <a:gd name="connsiteX8669" fmla="*/ 9521428 w 11423591"/>
              <a:gd name="connsiteY8669" fmla="*/ 4335302 h 13929353"/>
              <a:gd name="connsiteX8670" fmla="*/ 9490491 w 11423591"/>
              <a:gd name="connsiteY8670" fmla="*/ 4353534 h 13929353"/>
              <a:gd name="connsiteX8671" fmla="*/ 9506045 w 11423591"/>
              <a:gd name="connsiteY8671" fmla="*/ 4360407 h 13929353"/>
              <a:gd name="connsiteX8672" fmla="*/ 9538796 w 11423591"/>
              <a:gd name="connsiteY8672" fmla="*/ 4321178 h 13929353"/>
              <a:gd name="connsiteX8673" fmla="*/ 6138796 w 11423591"/>
              <a:gd name="connsiteY8673" fmla="*/ 12019181 h 13929353"/>
              <a:gd name="connsiteX8674" fmla="*/ 6053123 w 11423591"/>
              <a:gd name="connsiteY8674" fmla="*/ 12147599 h 13929353"/>
              <a:gd name="connsiteX8675" fmla="*/ 6016798 w 11423591"/>
              <a:gd name="connsiteY8675" fmla="*/ 12118171 h 13929353"/>
              <a:gd name="connsiteX8676" fmla="*/ 6089202 w 11423591"/>
              <a:gd name="connsiteY8676" fmla="*/ 11980067 h 13929353"/>
              <a:gd name="connsiteX8677" fmla="*/ 6138796 w 11423591"/>
              <a:gd name="connsiteY8677" fmla="*/ 12019181 h 13929353"/>
              <a:gd name="connsiteX8678" fmla="*/ 9650061 w 11423591"/>
              <a:gd name="connsiteY8678" fmla="*/ 4084244 h 13929353"/>
              <a:gd name="connsiteX8679" fmla="*/ 9648107 w 11423591"/>
              <a:gd name="connsiteY8679" fmla="*/ 4079884 h 13929353"/>
              <a:gd name="connsiteX8680" fmla="*/ 9633841 w 11423591"/>
              <a:gd name="connsiteY8680" fmla="*/ 4091673 h 13929353"/>
              <a:gd name="connsiteX8681" fmla="*/ 9650061 w 11423591"/>
              <a:gd name="connsiteY8681" fmla="*/ 4084244 h 13929353"/>
              <a:gd name="connsiteX8682" fmla="*/ 9602987 w 11423591"/>
              <a:gd name="connsiteY8682" fmla="*/ 4192789 h 13929353"/>
              <a:gd name="connsiteX8683" fmla="*/ 9528904 w 11423591"/>
              <a:gd name="connsiteY8683" fmla="*/ 4214811 h 13929353"/>
              <a:gd name="connsiteX8684" fmla="*/ 9602987 w 11423591"/>
              <a:gd name="connsiteY8684" fmla="*/ 4192789 h 13929353"/>
              <a:gd name="connsiteX8685" fmla="*/ 6214200 w 11423591"/>
              <a:gd name="connsiteY8685" fmla="*/ 11871156 h 13929353"/>
              <a:gd name="connsiteX8686" fmla="*/ 6186752 w 11423591"/>
              <a:gd name="connsiteY8686" fmla="*/ 11835279 h 13929353"/>
              <a:gd name="connsiteX8687" fmla="*/ 6204109 w 11423591"/>
              <a:gd name="connsiteY8687" fmla="*/ 11879996 h 13929353"/>
              <a:gd name="connsiteX8688" fmla="*/ 6214200 w 11423591"/>
              <a:gd name="connsiteY8688" fmla="*/ 11871156 h 13929353"/>
              <a:gd name="connsiteX8689" fmla="*/ 10013429 w 11423591"/>
              <a:gd name="connsiteY8689" fmla="*/ 3273639 h 13929353"/>
              <a:gd name="connsiteX8690" fmla="*/ 10043539 w 11423591"/>
              <a:gd name="connsiteY8690" fmla="*/ 3160301 h 13929353"/>
              <a:gd name="connsiteX8691" fmla="*/ 10038262 w 11423591"/>
              <a:gd name="connsiteY8691" fmla="*/ 3147495 h 13929353"/>
              <a:gd name="connsiteX8692" fmla="*/ 10013429 w 11423591"/>
              <a:gd name="connsiteY8692" fmla="*/ 3273639 h 13929353"/>
              <a:gd name="connsiteX8693" fmla="*/ 9568077 w 11423591"/>
              <a:gd name="connsiteY8693" fmla="*/ 4282589 h 13929353"/>
              <a:gd name="connsiteX8694" fmla="*/ 9472844 w 11423591"/>
              <a:gd name="connsiteY8694" fmla="*/ 4290982 h 13929353"/>
              <a:gd name="connsiteX8695" fmla="*/ 9459291 w 11423591"/>
              <a:gd name="connsiteY8695" fmla="*/ 4321655 h 13929353"/>
              <a:gd name="connsiteX8696" fmla="*/ 9545658 w 11423591"/>
              <a:gd name="connsiteY8696" fmla="*/ 4291253 h 13929353"/>
              <a:gd name="connsiteX8697" fmla="*/ 9568077 w 11423591"/>
              <a:gd name="connsiteY8697" fmla="*/ 4282589 h 13929353"/>
              <a:gd name="connsiteX8698" fmla="*/ 9725433 w 11423591"/>
              <a:gd name="connsiteY8698" fmla="*/ 3926453 h 13929353"/>
              <a:gd name="connsiteX8699" fmla="*/ 9700717 w 11423591"/>
              <a:gd name="connsiteY8699" fmla="*/ 3919818 h 13929353"/>
              <a:gd name="connsiteX8700" fmla="*/ 9714983 w 11423591"/>
              <a:gd name="connsiteY8700" fmla="*/ 3908028 h 13929353"/>
              <a:gd name="connsiteX8701" fmla="*/ 9701588 w 11423591"/>
              <a:gd name="connsiteY8701" fmla="*/ 3897348 h 13929353"/>
              <a:gd name="connsiteX8702" fmla="*/ 9689619 w 11423591"/>
              <a:gd name="connsiteY8702" fmla="*/ 3924437 h 13929353"/>
              <a:gd name="connsiteX8703" fmla="*/ 9725433 w 11423591"/>
              <a:gd name="connsiteY8703" fmla="*/ 3926453 h 13929353"/>
              <a:gd name="connsiteX8704" fmla="*/ 8571424 w 11423591"/>
              <a:gd name="connsiteY8704" fmla="*/ 6543092 h 13929353"/>
              <a:gd name="connsiteX8705" fmla="*/ 8559660 w 11423591"/>
              <a:gd name="connsiteY8705" fmla="*/ 6525623 h 13929353"/>
              <a:gd name="connsiteX8706" fmla="*/ 8571424 w 11423591"/>
              <a:gd name="connsiteY8706" fmla="*/ 6543092 h 13929353"/>
              <a:gd name="connsiteX8707" fmla="*/ 9962012 w 11423591"/>
              <a:gd name="connsiteY8707" fmla="*/ 3401844 h 13929353"/>
              <a:gd name="connsiteX8708" fmla="*/ 9970058 w 11423591"/>
              <a:gd name="connsiteY8708" fmla="*/ 3299705 h 13929353"/>
              <a:gd name="connsiteX8709" fmla="*/ 9911261 w 11423591"/>
              <a:gd name="connsiteY8709" fmla="*/ 3345617 h 13929353"/>
              <a:gd name="connsiteX8710" fmla="*/ 9942780 w 11423591"/>
              <a:gd name="connsiteY8710" fmla="*/ 3282892 h 13929353"/>
              <a:gd name="connsiteX8711" fmla="*/ 9980599 w 11423591"/>
              <a:gd name="connsiteY8711" fmla="*/ 3245972 h 13929353"/>
              <a:gd name="connsiteX8712" fmla="*/ 9985419 w 11423591"/>
              <a:gd name="connsiteY8712" fmla="*/ 3241267 h 13929353"/>
              <a:gd name="connsiteX8713" fmla="*/ 10000716 w 11423591"/>
              <a:gd name="connsiteY8713" fmla="*/ 3144236 h 13929353"/>
              <a:gd name="connsiteX8714" fmla="*/ 10000548 w 11423591"/>
              <a:gd name="connsiteY8714" fmla="*/ 3144280 h 13929353"/>
              <a:gd name="connsiteX8715" fmla="*/ 9940793 w 11423591"/>
              <a:gd name="connsiteY8715" fmla="*/ 3159827 h 13929353"/>
              <a:gd name="connsiteX8716" fmla="*/ 9873715 w 11423591"/>
              <a:gd name="connsiteY8716" fmla="*/ 3342359 h 13929353"/>
              <a:gd name="connsiteX8717" fmla="*/ 9962012 w 11423591"/>
              <a:gd name="connsiteY8717" fmla="*/ 3401844 h 13929353"/>
              <a:gd name="connsiteX8718" fmla="*/ 6202519 w 11423591"/>
              <a:gd name="connsiteY8718" fmla="*/ 11911592 h 13929353"/>
              <a:gd name="connsiteX8719" fmla="*/ 6191816 w 11423591"/>
              <a:gd name="connsiteY8719" fmla="*/ 11891664 h 13929353"/>
              <a:gd name="connsiteX8720" fmla="*/ 6202519 w 11423591"/>
              <a:gd name="connsiteY8720" fmla="*/ 11911592 h 13929353"/>
              <a:gd name="connsiteX8721" fmla="*/ 5992621 w 11423591"/>
              <a:gd name="connsiteY8721" fmla="*/ 12387015 h 13929353"/>
              <a:gd name="connsiteX8722" fmla="*/ 5989190 w 11423591"/>
              <a:gd name="connsiteY8722" fmla="*/ 12380747 h 13929353"/>
              <a:gd name="connsiteX8723" fmla="*/ 5988613 w 11423591"/>
              <a:gd name="connsiteY8723" fmla="*/ 12392848 h 13929353"/>
              <a:gd name="connsiteX8724" fmla="*/ 5992621 w 11423591"/>
              <a:gd name="connsiteY8724" fmla="*/ 12387015 h 13929353"/>
              <a:gd name="connsiteX8725" fmla="*/ 10114349 w 11423591"/>
              <a:gd name="connsiteY8725" fmla="*/ 3065005 h 13929353"/>
              <a:gd name="connsiteX8726" fmla="*/ 10116862 w 11423591"/>
              <a:gd name="connsiteY8726" fmla="*/ 3058914 h 13929353"/>
              <a:gd name="connsiteX8727" fmla="*/ 10104250 w 11423591"/>
              <a:gd name="connsiteY8727" fmla="*/ 3054014 h 13929353"/>
              <a:gd name="connsiteX8728" fmla="*/ 10099008 w 11423591"/>
              <a:gd name="connsiteY8728" fmla="*/ 3051978 h 13929353"/>
              <a:gd name="connsiteX8729" fmla="*/ 10101610 w 11423591"/>
              <a:gd name="connsiteY8729" fmla="*/ 3055873 h 13929353"/>
              <a:gd name="connsiteX8730" fmla="*/ 10110741 w 11423591"/>
              <a:gd name="connsiteY8730" fmla="*/ 3069540 h 13929353"/>
              <a:gd name="connsiteX8731" fmla="*/ 10114349 w 11423591"/>
              <a:gd name="connsiteY8731" fmla="*/ 3065005 h 13929353"/>
              <a:gd name="connsiteX8732" fmla="*/ 9675630 w 11423591"/>
              <a:gd name="connsiteY8732" fmla="*/ 4059668 h 13929353"/>
              <a:gd name="connsiteX8733" fmla="*/ 9645634 w 11423591"/>
              <a:gd name="connsiteY8733" fmla="*/ 4064983 h 13929353"/>
              <a:gd name="connsiteX8734" fmla="*/ 9675630 w 11423591"/>
              <a:gd name="connsiteY8734" fmla="*/ 4059668 h 13929353"/>
              <a:gd name="connsiteX8735" fmla="*/ 9949453 w 11423591"/>
              <a:gd name="connsiteY8735" fmla="*/ 3445334 h 13929353"/>
              <a:gd name="connsiteX8736" fmla="*/ 9930134 w 11423591"/>
              <a:gd name="connsiteY8736" fmla="*/ 3407279 h 13929353"/>
              <a:gd name="connsiteX8737" fmla="*/ 9949453 w 11423591"/>
              <a:gd name="connsiteY8737" fmla="*/ 3445334 h 13929353"/>
              <a:gd name="connsiteX8738" fmla="*/ 9601246 w 11423591"/>
              <a:gd name="connsiteY8738" fmla="*/ 4237728 h 13929353"/>
              <a:gd name="connsiteX8739" fmla="*/ 9481538 w 11423591"/>
              <a:gd name="connsiteY8739" fmla="*/ 4281015 h 13929353"/>
              <a:gd name="connsiteX8740" fmla="*/ 9487531 w 11423591"/>
              <a:gd name="connsiteY8740" fmla="*/ 4287949 h 13929353"/>
              <a:gd name="connsiteX8741" fmla="*/ 9601246 w 11423591"/>
              <a:gd name="connsiteY8741" fmla="*/ 4237728 h 13929353"/>
              <a:gd name="connsiteX8742" fmla="*/ 9629603 w 11423591"/>
              <a:gd name="connsiteY8742" fmla="*/ 4176279 h 13929353"/>
              <a:gd name="connsiteX8743" fmla="*/ 9623247 w 11423591"/>
              <a:gd name="connsiteY8743" fmla="*/ 4187933 h 13929353"/>
              <a:gd name="connsiteX8744" fmla="*/ 9629603 w 11423591"/>
              <a:gd name="connsiteY8744" fmla="*/ 4176279 h 13929353"/>
              <a:gd name="connsiteX8745" fmla="*/ 8569524 w 11423591"/>
              <a:gd name="connsiteY8745" fmla="*/ 6576413 h 13929353"/>
              <a:gd name="connsiteX8746" fmla="*/ 8541639 w 11423591"/>
              <a:gd name="connsiteY8746" fmla="*/ 6547475 h 13929353"/>
              <a:gd name="connsiteX8747" fmla="*/ 8569524 w 11423591"/>
              <a:gd name="connsiteY8747" fmla="*/ 6576413 h 13929353"/>
              <a:gd name="connsiteX8748" fmla="*/ 9667895 w 11423591"/>
              <a:gd name="connsiteY8748" fmla="*/ 4097674 h 13929353"/>
              <a:gd name="connsiteX8749" fmla="*/ 9605132 w 11423591"/>
              <a:gd name="connsiteY8749" fmla="*/ 4115651 h 13929353"/>
              <a:gd name="connsiteX8750" fmla="*/ 9667895 w 11423591"/>
              <a:gd name="connsiteY8750" fmla="*/ 4097674 h 13929353"/>
              <a:gd name="connsiteX8751" fmla="*/ 5851950 w 11423591"/>
              <a:gd name="connsiteY8751" fmla="*/ 12737142 h 13929353"/>
              <a:gd name="connsiteX8752" fmla="*/ 5803316 w 11423591"/>
              <a:gd name="connsiteY8752" fmla="*/ 12715653 h 13929353"/>
              <a:gd name="connsiteX8753" fmla="*/ 5851950 w 11423591"/>
              <a:gd name="connsiteY8753" fmla="*/ 12737142 h 13929353"/>
              <a:gd name="connsiteX8754" fmla="*/ 9984903 w 11423591"/>
              <a:gd name="connsiteY8754" fmla="*/ 3383393 h 13929353"/>
              <a:gd name="connsiteX8755" fmla="*/ 9995720 w 11423591"/>
              <a:gd name="connsiteY8755" fmla="*/ 3327707 h 13929353"/>
              <a:gd name="connsiteX8756" fmla="*/ 9992336 w 11423591"/>
              <a:gd name="connsiteY8756" fmla="*/ 3284792 h 13929353"/>
              <a:gd name="connsiteX8757" fmla="*/ 9984903 w 11423591"/>
              <a:gd name="connsiteY8757" fmla="*/ 3383393 h 13929353"/>
              <a:gd name="connsiteX8758" fmla="*/ 6105929 w 11423591"/>
              <a:gd name="connsiteY8758" fmla="*/ 12169244 h 13929353"/>
              <a:gd name="connsiteX8759" fmla="*/ 6114472 w 11423591"/>
              <a:gd name="connsiteY8759" fmla="*/ 12133851 h 13929353"/>
              <a:gd name="connsiteX8760" fmla="*/ 6093088 w 11423591"/>
              <a:gd name="connsiteY8760" fmla="*/ 12164048 h 13929353"/>
              <a:gd name="connsiteX8761" fmla="*/ 6105929 w 11423591"/>
              <a:gd name="connsiteY8761" fmla="*/ 12169244 h 13929353"/>
              <a:gd name="connsiteX8762" fmla="*/ 9780132 w 11423591"/>
              <a:gd name="connsiteY8762" fmla="*/ 3854443 h 13929353"/>
              <a:gd name="connsiteX8763" fmla="*/ 9722474 w 11423591"/>
              <a:gd name="connsiteY8763" fmla="*/ 3860868 h 13929353"/>
              <a:gd name="connsiteX8764" fmla="*/ 9707160 w 11423591"/>
              <a:gd name="connsiteY8764" fmla="*/ 3895525 h 13929353"/>
              <a:gd name="connsiteX8765" fmla="*/ 9721848 w 11423591"/>
              <a:gd name="connsiteY8765" fmla="*/ 3892492 h 13929353"/>
              <a:gd name="connsiteX8766" fmla="*/ 9719198 w 11423591"/>
              <a:gd name="connsiteY8766" fmla="*/ 3877990 h 13929353"/>
              <a:gd name="connsiteX8767" fmla="*/ 9780132 w 11423591"/>
              <a:gd name="connsiteY8767" fmla="*/ 3854443 h 13929353"/>
              <a:gd name="connsiteX8768" fmla="*/ 5843686 w 11423591"/>
              <a:gd name="connsiteY8768" fmla="*/ 12764472 h 13929353"/>
              <a:gd name="connsiteX8769" fmla="*/ 5826302 w 11423591"/>
              <a:gd name="connsiteY8769" fmla="*/ 12768230 h 13929353"/>
              <a:gd name="connsiteX8770" fmla="*/ 5809218 w 11423591"/>
              <a:gd name="connsiteY8770" fmla="*/ 12745429 h 13929353"/>
              <a:gd name="connsiteX8771" fmla="*/ 5816928 w 11423591"/>
              <a:gd name="connsiteY8771" fmla="*/ 12772192 h 13929353"/>
              <a:gd name="connsiteX8772" fmla="*/ 5843686 w 11423591"/>
              <a:gd name="connsiteY8772" fmla="*/ 12764472 h 13929353"/>
              <a:gd name="connsiteX8773" fmla="*/ 9623959 w 11423591"/>
              <a:gd name="connsiteY8773" fmla="*/ 4214070 h 13929353"/>
              <a:gd name="connsiteX8774" fmla="*/ 9622131 w 11423591"/>
              <a:gd name="connsiteY8774" fmla="*/ 4201248 h 13929353"/>
              <a:gd name="connsiteX8775" fmla="*/ 9570536 w 11423591"/>
              <a:gd name="connsiteY8775" fmla="*/ 4224159 h 13929353"/>
              <a:gd name="connsiteX8776" fmla="*/ 9507773 w 11423591"/>
              <a:gd name="connsiteY8776" fmla="*/ 4242137 h 13929353"/>
              <a:gd name="connsiteX8777" fmla="*/ 9595183 w 11423591"/>
              <a:gd name="connsiteY8777" fmla="*/ 4221242 h 13929353"/>
              <a:gd name="connsiteX8778" fmla="*/ 9623959 w 11423591"/>
              <a:gd name="connsiteY8778" fmla="*/ 4214070 h 13929353"/>
              <a:gd name="connsiteX8779" fmla="*/ 10101843 w 11423591"/>
              <a:gd name="connsiteY8779" fmla="*/ 3137024 h 13929353"/>
              <a:gd name="connsiteX8780" fmla="*/ 10063166 w 11423591"/>
              <a:gd name="connsiteY8780" fmla="*/ 3118030 h 13929353"/>
              <a:gd name="connsiteX8781" fmla="*/ 10095721 w 11423591"/>
              <a:gd name="connsiteY8781" fmla="*/ 3147650 h 13929353"/>
              <a:gd name="connsiteX8782" fmla="*/ 10101843 w 11423591"/>
              <a:gd name="connsiteY8782" fmla="*/ 3137024 h 13929353"/>
              <a:gd name="connsiteX8783" fmla="*/ 8535596 w 11423591"/>
              <a:gd name="connsiteY8783" fmla="*/ 6684144 h 13929353"/>
              <a:gd name="connsiteX8784" fmla="*/ 8529868 w 11423591"/>
              <a:gd name="connsiteY8784" fmla="*/ 6668630 h 13929353"/>
              <a:gd name="connsiteX8785" fmla="*/ 8529503 w 11423591"/>
              <a:gd name="connsiteY8785" fmla="*/ 6667642 h 13929353"/>
              <a:gd name="connsiteX8786" fmla="*/ 8524139 w 11423591"/>
              <a:gd name="connsiteY8786" fmla="*/ 6653119 h 13929353"/>
              <a:gd name="connsiteX8787" fmla="*/ 8530682 w 11423591"/>
              <a:gd name="connsiteY8787" fmla="*/ 6652202 h 13929353"/>
              <a:gd name="connsiteX8788" fmla="*/ 8533208 w 11423591"/>
              <a:gd name="connsiteY8788" fmla="*/ 6651848 h 13929353"/>
              <a:gd name="connsiteX8789" fmla="*/ 8541001 w 11423591"/>
              <a:gd name="connsiteY8789" fmla="*/ 6650999 h 13929353"/>
              <a:gd name="connsiteX8790" fmla="*/ 8531483 w 11423591"/>
              <a:gd name="connsiteY8790" fmla="*/ 6641732 h 13929353"/>
              <a:gd name="connsiteX8791" fmla="*/ 8530421 w 11423591"/>
              <a:gd name="connsiteY8791" fmla="*/ 6640702 h 13929353"/>
              <a:gd name="connsiteX8792" fmla="*/ 8528543 w 11423591"/>
              <a:gd name="connsiteY8792" fmla="*/ 6633561 h 13929353"/>
              <a:gd name="connsiteX8793" fmla="*/ 8532582 w 11423591"/>
              <a:gd name="connsiteY8793" fmla="*/ 6627333 h 13929353"/>
              <a:gd name="connsiteX8794" fmla="*/ 8532693 w 11423591"/>
              <a:gd name="connsiteY8794" fmla="*/ 6627162 h 13929353"/>
              <a:gd name="connsiteX8795" fmla="*/ 8555534 w 11423591"/>
              <a:gd name="connsiteY8795" fmla="*/ 6635079 h 13929353"/>
              <a:gd name="connsiteX8796" fmla="*/ 8534642 w 11423591"/>
              <a:gd name="connsiteY8796" fmla="*/ 6600383 h 13929353"/>
              <a:gd name="connsiteX8797" fmla="*/ 8526110 w 11423591"/>
              <a:gd name="connsiteY8797" fmla="*/ 6573506 h 13929353"/>
              <a:gd name="connsiteX8798" fmla="*/ 8509398 w 11423591"/>
              <a:gd name="connsiteY8798" fmla="*/ 6672107 h 13929353"/>
              <a:gd name="connsiteX8799" fmla="*/ 8523893 w 11423591"/>
              <a:gd name="connsiteY8799" fmla="*/ 6702908 h 13929353"/>
              <a:gd name="connsiteX8800" fmla="*/ 8516615 w 11423591"/>
              <a:gd name="connsiteY8800" fmla="*/ 6669392 h 13929353"/>
              <a:gd name="connsiteX8801" fmla="*/ 8528654 w 11423591"/>
              <a:gd name="connsiteY8801" fmla="*/ 6678749 h 13929353"/>
              <a:gd name="connsiteX8802" fmla="*/ 8593909 w 11423591"/>
              <a:gd name="connsiteY8802" fmla="*/ 6558021 h 13929353"/>
              <a:gd name="connsiteX8803" fmla="*/ 8582147 w 11423591"/>
              <a:gd name="connsiteY8803" fmla="*/ 6540549 h 13929353"/>
              <a:gd name="connsiteX8804" fmla="*/ 8593909 w 11423591"/>
              <a:gd name="connsiteY8804" fmla="*/ 6558021 h 13929353"/>
              <a:gd name="connsiteX8805" fmla="*/ 10354905 w 11423591"/>
              <a:gd name="connsiteY8805" fmla="*/ 2575910 h 13929353"/>
              <a:gd name="connsiteX8806" fmla="*/ 10361082 w 11423591"/>
              <a:gd name="connsiteY8806" fmla="*/ 2520964 h 13929353"/>
              <a:gd name="connsiteX8807" fmla="*/ 10354905 w 11423591"/>
              <a:gd name="connsiteY8807" fmla="*/ 2575910 h 13929353"/>
              <a:gd name="connsiteX8808" fmla="*/ 5989505 w 11423591"/>
              <a:gd name="connsiteY8808" fmla="*/ 12464769 h 13929353"/>
              <a:gd name="connsiteX8809" fmla="*/ 5985644 w 11423591"/>
              <a:gd name="connsiteY8809" fmla="*/ 12455697 h 13929353"/>
              <a:gd name="connsiteX8810" fmla="*/ 5983262 w 11423591"/>
              <a:gd name="connsiteY8810" fmla="*/ 12470803 h 13929353"/>
              <a:gd name="connsiteX8811" fmla="*/ 5989505 w 11423591"/>
              <a:gd name="connsiteY8811" fmla="*/ 12464769 h 13929353"/>
              <a:gd name="connsiteX8812" fmla="*/ 9664792 w 11423591"/>
              <a:gd name="connsiteY8812" fmla="*/ 4146772 h 13929353"/>
              <a:gd name="connsiteX8813" fmla="*/ 9640789 w 11423591"/>
              <a:gd name="connsiteY8813" fmla="*/ 4159021 h 13929353"/>
              <a:gd name="connsiteX8814" fmla="*/ 9664792 w 11423591"/>
              <a:gd name="connsiteY8814" fmla="*/ 4146772 h 13929353"/>
              <a:gd name="connsiteX8815" fmla="*/ 8585001 w 11423591"/>
              <a:gd name="connsiteY8815" fmla="*/ 6590988 h 13929353"/>
              <a:gd name="connsiteX8816" fmla="*/ 8567403 w 11423591"/>
              <a:gd name="connsiteY8816" fmla="*/ 6559543 h 13929353"/>
              <a:gd name="connsiteX8817" fmla="*/ 8585001 w 11423591"/>
              <a:gd name="connsiteY8817" fmla="*/ 6590988 h 13929353"/>
              <a:gd name="connsiteX8818" fmla="*/ 8616176 w 11423591"/>
              <a:gd name="connsiteY8818" fmla="*/ 6522754 h 13929353"/>
              <a:gd name="connsiteX8819" fmla="*/ 8598404 w 11423591"/>
              <a:gd name="connsiteY8819" fmla="*/ 6494810 h 13929353"/>
              <a:gd name="connsiteX8820" fmla="*/ 8616176 w 11423591"/>
              <a:gd name="connsiteY8820" fmla="*/ 6522754 h 13929353"/>
              <a:gd name="connsiteX8821" fmla="*/ 9977009 w 11423591"/>
              <a:gd name="connsiteY8821" fmla="*/ 3443226 h 13929353"/>
              <a:gd name="connsiteX8822" fmla="*/ 9975878 w 11423591"/>
              <a:gd name="connsiteY8822" fmla="*/ 3427491 h 13929353"/>
              <a:gd name="connsiteX8823" fmla="*/ 9965786 w 11423591"/>
              <a:gd name="connsiteY8823" fmla="*/ 3440648 h 13929353"/>
              <a:gd name="connsiteX8824" fmla="*/ 9977009 w 11423591"/>
              <a:gd name="connsiteY8824" fmla="*/ 3443226 h 13929353"/>
              <a:gd name="connsiteX8825" fmla="*/ 6170359 w 11423591"/>
              <a:gd name="connsiteY8825" fmla="*/ 12065042 h 13929353"/>
              <a:gd name="connsiteX8826" fmla="*/ 6168352 w 11423591"/>
              <a:gd name="connsiteY8826" fmla="*/ 12056870 h 13929353"/>
              <a:gd name="connsiteX8827" fmla="*/ 6164278 w 11423591"/>
              <a:gd name="connsiteY8827" fmla="*/ 12074655 h 13929353"/>
              <a:gd name="connsiteX8828" fmla="*/ 6170359 w 11423591"/>
              <a:gd name="connsiteY8828" fmla="*/ 12065042 h 13929353"/>
              <a:gd name="connsiteX8829" fmla="*/ 6130454 w 11423591"/>
              <a:gd name="connsiteY8829" fmla="*/ 12157631 h 13929353"/>
              <a:gd name="connsiteX8830" fmla="*/ 6122235 w 11423591"/>
              <a:gd name="connsiteY8830" fmla="*/ 12151610 h 13929353"/>
              <a:gd name="connsiteX8831" fmla="*/ 6130454 w 11423591"/>
              <a:gd name="connsiteY8831" fmla="*/ 12157631 h 13929353"/>
              <a:gd name="connsiteX8832" fmla="*/ 5845359 w 11423591"/>
              <a:gd name="connsiteY8832" fmla="*/ 12803819 h 13929353"/>
              <a:gd name="connsiteX8833" fmla="*/ 5837063 w 11423591"/>
              <a:gd name="connsiteY8833" fmla="*/ 12804264 h 13929353"/>
              <a:gd name="connsiteX8834" fmla="*/ 5838253 w 11423591"/>
              <a:gd name="connsiteY8834" fmla="*/ 12811616 h 13929353"/>
              <a:gd name="connsiteX8835" fmla="*/ 5838340 w 11423591"/>
              <a:gd name="connsiteY8835" fmla="*/ 12812157 h 13929353"/>
              <a:gd name="connsiteX8836" fmla="*/ 5839144 w 11423591"/>
              <a:gd name="connsiteY8836" fmla="*/ 12811403 h 13929353"/>
              <a:gd name="connsiteX8837" fmla="*/ 5842100 w 11423591"/>
              <a:gd name="connsiteY8837" fmla="*/ 12808635 h 13929353"/>
              <a:gd name="connsiteX8838" fmla="*/ 5845359 w 11423591"/>
              <a:gd name="connsiteY8838" fmla="*/ 12803819 h 13929353"/>
              <a:gd name="connsiteX8839" fmla="*/ 6141177 w 11423591"/>
              <a:gd name="connsiteY8839" fmla="*/ 12136574 h 13929353"/>
              <a:gd name="connsiteX8840" fmla="*/ 6129578 w 11423591"/>
              <a:gd name="connsiteY8840" fmla="*/ 12124285 h 13929353"/>
              <a:gd name="connsiteX8841" fmla="*/ 6141177 w 11423591"/>
              <a:gd name="connsiteY8841" fmla="*/ 12136574 h 13929353"/>
              <a:gd name="connsiteX8842" fmla="*/ 10330156 w 11423591"/>
              <a:gd name="connsiteY8842" fmla="*/ 2658876 h 13929353"/>
              <a:gd name="connsiteX8843" fmla="*/ 10318501 w 11423591"/>
              <a:gd name="connsiteY8843" fmla="*/ 2672316 h 13929353"/>
              <a:gd name="connsiteX8844" fmla="*/ 10330156 w 11423591"/>
              <a:gd name="connsiteY8844" fmla="*/ 2658876 h 13929353"/>
              <a:gd name="connsiteX8845" fmla="*/ 10399415 w 11423591"/>
              <a:gd name="connsiteY8845" fmla="*/ 2503642 h 13929353"/>
              <a:gd name="connsiteX8846" fmla="*/ 10392276 w 11423591"/>
              <a:gd name="connsiteY8846" fmla="*/ 2505850 h 13929353"/>
              <a:gd name="connsiteX8847" fmla="*/ 9906156 w 11423591"/>
              <a:gd name="connsiteY8847" fmla="*/ 3622423 h 13929353"/>
              <a:gd name="connsiteX8848" fmla="*/ 9893024 w 11423591"/>
              <a:gd name="connsiteY8848" fmla="*/ 3616621 h 13929353"/>
              <a:gd name="connsiteX8849" fmla="*/ 9906156 w 11423591"/>
              <a:gd name="connsiteY8849" fmla="*/ 3622423 h 13929353"/>
              <a:gd name="connsiteX8850" fmla="*/ 6132025 w 11423591"/>
              <a:gd name="connsiteY8850" fmla="*/ 12166922 h 13929353"/>
              <a:gd name="connsiteX8851" fmla="*/ 6126619 w 11423591"/>
              <a:gd name="connsiteY8851" fmla="*/ 12163100 h 13929353"/>
              <a:gd name="connsiteX8852" fmla="*/ 6120578 w 11423591"/>
              <a:gd name="connsiteY8852" fmla="*/ 12171417 h 13929353"/>
              <a:gd name="connsiteX8853" fmla="*/ 6125985 w 11423591"/>
              <a:gd name="connsiteY8853" fmla="*/ 12175240 h 13929353"/>
              <a:gd name="connsiteX8854" fmla="*/ 6132025 w 11423591"/>
              <a:gd name="connsiteY8854" fmla="*/ 12166922 h 13929353"/>
              <a:gd name="connsiteX8855" fmla="*/ 8578745 w 11423591"/>
              <a:gd name="connsiteY8855" fmla="*/ 6630307 h 13929353"/>
              <a:gd name="connsiteX8856" fmla="*/ 8542375 w 11423591"/>
              <a:gd name="connsiteY8856" fmla="*/ 6581038 h 13929353"/>
              <a:gd name="connsiteX8857" fmla="*/ 8578745 w 11423591"/>
              <a:gd name="connsiteY8857" fmla="*/ 6630307 h 13929353"/>
              <a:gd name="connsiteX8858" fmla="*/ 10011737 w 11423591"/>
              <a:gd name="connsiteY8858" fmla="*/ 3388956 h 13929353"/>
              <a:gd name="connsiteX8859" fmla="*/ 10022146 w 11423591"/>
              <a:gd name="connsiteY8859" fmla="*/ 3309865 h 13929353"/>
              <a:gd name="connsiteX8860" fmla="*/ 10024215 w 11423591"/>
              <a:gd name="connsiteY8860" fmla="*/ 3279357 h 13929353"/>
              <a:gd name="connsiteX8861" fmla="*/ 10002240 w 11423591"/>
              <a:gd name="connsiteY8861" fmla="*/ 3371057 h 13929353"/>
              <a:gd name="connsiteX8862" fmla="*/ 10002917 w 11423591"/>
              <a:gd name="connsiteY8862" fmla="*/ 3406111 h 13929353"/>
              <a:gd name="connsiteX8863" fmla="*/ 10011737 w 11423591"/>
              <a:gd name="connsiteY8863" fmla="*/ 3388956 h 13929353"/>
              <a:gd name="connsiteX8864" fmla="*/ 10279528 w 11423591"/>
              <a:gd name="connsiteY8864" fmla="*/ 2795137 h 13929353"/>
              <a:gd name="connsiteX8865" fmla="*/ 10270104 w 11423591"/>
              <a:gd name="connsiteY8865" fmla="*/ 2785260 h 13929353"/>
              <a:gd name="connsiteX8866" fmla="*/ 10279528 w 11423591"/>
              <a:gd name="connsiteY8866" fmla="*/ 2795137 h 13929353"/>
              <a:gd name="connsiteX8867" fmla="*/ 10325604 w 11423591"/>
              <a:gd name="connsiteY8867" fmla="*/ 2693567 h 13929353"/>
              <a:gd name="connsiteX8868" fmla="*/ 10323614 w 11423591"/>
              <a:gd name="connsiteY8868" fmla="*/ 2685538 h 13929353"/>
              <a:gd name="connsiteX8869" fmla="*/ 10319662 w 11423591"/>
              <a:gd name="connsiteY8869" fmla="*/ 2700951 h 13929353"/>
              <a:gd name="connsiteX8870" fmla="*/ 10325604 w 11423591"/>
              <a:gd name="connsiteY8870" fmla="*/ 2693567 h 13929353"/>
              <a:gd name="connsiteX8871" fmla="*/ 6165940 w 11423591"/>
              <a:gd name="connsiteY8871" fmla="*/ 12112647 h 13929353"/>
              <a:gd name="connsiteX8872" fmla="*/ 6155188 w 11423591"/>
              <a:gd name="connsiteY8872" fmla="*/ 12093089 h 13929353"/>
              <a:gd name="connsiteX8873" fmla="*/ 6165940 w 11423591"/>
              <a:gd name="connsiteY8873" fmla="*/ 12112647 h 13929353"/>
              <a:gd name="connsiteX8874" fmla="*/ 7819078 w 11423591"/>
              <a:gd name="connsiteY8874" fmla="*/ 8371873 h 13929353"/>
              <a:gd name="connsiteX8875" fmla="*/ 7775211 w 11423591"/>
              <a:gd name="connsiteY8875" fmla="*/ 8337209 h 13929353"/>
              <a:gd name="connsiteX8876" fmla="*/ 7819078 w 11423591"/>
              <a:gd name="connsiteY8876" fmla="*/ 8371873 h 13929353"/>
              <a:gd name="connsiteX8877" fmla="*/ 6155826 w 11423591"/>
              <a:gd name="connsiteY8877" fmla="*/ 12138748 h 13929353"/>
              <a:gd name="connsiteX8878" fmla="*/ 6148301 w 11423591"/>
              <a:gd name="connsiteY8878" fmla="*/ 12108674 h 13929353"/>
              <a:gd name="connsiteX8879" fmla="*/ 6155826 w 11423591"/>
              <a:gd name="connsiteY8879" fmla="*/ 12138748 h 13929353"/>
              <a:gd name="connsiteX8880" fmla="*/ 6259140 w 11423591"/>
              <a:gd name="connsiteY8880" fmla="*/ 11906211 h 13929353"/>
              <a:gd name="connsiteX8881" fmla="*/ 6259144 w 11423591"/>
              <a:gd name="connsiteY8881" fmla="*/ 11905957 h 13929353"/>
              <a:gd name="connsiteX8882" fmla="*/ 6259378 w 11423591"/>
              <a:gd name="connsiteY8882" fmla="*/ 11888980 h 13929353"/>
              <a:gd name="connsiteX8883" fmla="*/ 6244023 w 11423591"/>
              <a:gd name="connsiteY8883" fmla="*/ 11887658 h 13929353"/>
              <a:gd name="connsiteX8884" fmla="*/ 6249197 w 11423591"/>
              <a:gd name="connsiteY8884" fmla="*/ 11897484 h 13929353"/>
              <a:gd name="connsiteX8885" fmla="*/ 6258801 w 11423591"/>
              <a:gd name="connsiteY8885" fmla="*/ 11905914 h 13929353"/>
              <a:gd name="connsiteX8886" fmla="*/ 9722834 w 11423591"/>
              <a:gd name="connsiteY8886" fmla="*/ 4067193 h 13929353"/>
              <a:gd name="connsiteX8887" fmla="*/ 9665667 w 11423591"/>
              <a:gd name="connsiteY8887" fmla="*/ 4091928 h 13929353"/>
              <a:gd name="connsiteX8888" fmla="*/ 9688799 w 11423591"/>
              <a:gd name="connsiteY8888" fmla="*/ 4102148 h 13929353"/>
              <a:gd name="connsiteX8889" fmla="*/ 9588707 w 11423591"/>
              <a:gd name="connsiteY8889" fmla="*/ 4131248 h 13929353"/>
              <a:gd name="connsiteX8890" fmla="*/ 9558011 w 11423591"/>
              <a:gd name="connsiteY8890" fmla="*/ 4191010 h 13929353"/>
              <a:gd name="connsiteX8891" fmla="*/ 9631696 w 11423591"/>
              <a:gd name="connsiteY8891" fmla="*/ 4168812 h 13929353"/>
              <a:gd name="connsiteX8892" fmla="*/ 9580726 w 11423591"/>
              <a:gd name="connsiteY8892" fmla="*/ 4160099 h 13929353"/>
              <a:gd name="connsiteX8893" fmla="*/ 9722834 w 11423591"/>
              <a:gd name="connsiteY8893" fmla="*/ 4067193 h 13929353"/>
              <a:gd name="connsiteX8894" fmla="*/ 9808069 w 11423591"/>
              <a:gd name="connsiteY8894" fmla="*/ 3874844 h 13929353"/>
              <a:gd name="connsiteX8895" fmla="*/ 9806853 w 11423591"/>
              <a:gd name="connsiteY8895" fmla="*/ 3866249 h 13929353"/>
              <a:gd name="connsiteX8896" fmla="*/ 9785254 w 11423591"/>
              <a:gd name="connsiteY8896" fmla="*/ 3883846 h 13929353"/>
              <a:gd name="connsiteX8897" fmla="*/ 9808069 w 11423591"/>
              <a:gd name="connsiteY8897" fmla="*/ 3874844 h 13929353"/>
              <a:gd name="connsiteX8898" fmla="*/ 8576843 w 11423591"/>
              <a:gd name="connsiteY8898" fmla="*/ 6663632 h 13929353"/>
              <a:gd name="connsiteX8899" fmla="*/ 8581298 w 11423591"/>
              <a:gd name="connsiteY8899" fmla="*/ 6647148 h 13929353"/>
              <a:gd name="connsiteX8900" fmla="*/ 8555695 w 11423591"/>
              <a:gd name="connsiteY8900" fmla="*/ 6625462 h 13929353"/>
              <a:gd name="connsiteX8901" fmla="*/ 8576843 w 11423591"/>
              <a:gd name="connsiteY8901" fmla="*/ 6663632 h 13929353"/>
              <a:gd name="connsiteX8902" fmla="*/ 9743497 w 11423591"/>
              <a:gd name="connsiteY8902" fmla="*/ 4030138 h 13929353"/>
              <a:gd name="connsiteX8903" fmla="*/ 9699147 w 11423591"/>
              <a:gd name="connsiteY8903" fmla="*/ 3996734 h 13929353"/>
              <a:gd name="connsiteX8904" fmla="*/ 9667233 w 11423591"/>
              <a:gd name="connsiteY8904" fmla="*/ 4047387 h 13929353"/>
              <a:gd name="connsiteX8905" fmla="*/ 9693241 w 11423591"/>
              <a:gd name="connsiteY8905" fmla="*/ 4040309 h 13929353"/>
              <a:gd name="connsiteX8906" fmla="*/ 9695941 w 11423591"/>
              <a:gd name="connsiteY8906" fmla="*/ 4023409 h 13929353"/>
              <a:gd name="connsiteX8907" fmla="*/ 9726651 w 11423591"/>
              <a:gd name="connsiteY8907" fmla="*/ 4036978 h 13929353"/>
              <a:gd name="connsiteX8908" fmla="*/ 9719962 w 11423591"/>
              <a:gd name="connsiteY8908" fmla="*/ 4052116 h 13929353"/>
              <a:gd name="connsiteX8909" fmla="*/ 9743497 w 11423591"/>
              <a:gd name="connsiteY8909" fmla="*/ 4030138 h 13929353"/>
              <a:gd name="connsiteX8910" fmla="*/ 10127720 w 11423591"/>
              <a:gd name="connsiteY8910" fmla="*/ 3161312 h 13929353"/>
              <a:gd name="connsiteX8911" fmla="*/ 10106898 w 11423591"/>
              <a:gd name="connsiteY8911" fmla="*/ 3149255 h 13929353"/>
              <a:gd name="connsiteX8912" fmla="*/ 10127720 w 11423591"/>
              <a:gd name="connsiteY8912" fmla="*/ 3161312 h 13929353"/>
              <a:gd name="connsiteX8913" fmla="*/ 6449992 w 11423591"/>
              <a:gd name="connsiteY8913" fmla="*/ 11490563 h 13929353"/>
              <a:gd name="connsiteX8914" fmla="*/ 6440516 w 11423591"/>
              <a:gd name="connsiteY8914" fmla="*/ 11475436 h 13929353"/>
              <a:gd name="connsiteX8915" fmla="*/ 6435287 w 11423591"/>
              <a:gd name="connsiteY8915" fmla="*/ 11488346 h 13929353"/>
              <a:gd name="connsiteX8916" fmla="*/ 6449992 w 11423591"/>
              <a:gd name="connsiteY8916" fmla="*/ 11490563 h 13929353"/>
              <a:gd name="connsiteX8917" fmla="*/ 5613443 w 11423591"/>
              <a:gd name="connsiteY8917" fmla="*/ 13390406 h 13929353"/>
              <a:gd name="connsiteX8918" fmla="*/ 5598999 w 11423591"/>
              <a:gd name="connsiteY8918" fmla="*/ 13423098 h 13929353"/>
              <a:gd name="connsiteX8919" fmla="*/ 6278270 w 11423591"/>
              <a:gd name="connsiteY8919" fmla="*/ 11890916 h 13929353"/>
              <a:gd name="connsiteX8920" fmla="*/ 6272650 w 11423591"/>
              <a:gd name="connsiteY8920" fmla="*/ 11887482 h 13929353"/>
              <a:gd name="connsiteX8921" fmla="*/ 6268822 w 11423591"/>
              <a:gd name="connsiteY8921" fmla="*/ 11892915 h 13929353"/>
              <a:gd name="connsiteX8922" fmla="*/ 6274266 w 11423591"/>
              <a:gd name="connsiteY8922" fmla="*/ 11896746 h 13929353"/>
              <a:gd name="connsiteX8923" fmla="*/ 6278270 w 11423591"/>
              <a:gd name="connsiteY8923" fmla="*/ 11890916 h 13929353"/>
              <a:gd name="connsiteX8924" fmla="*/ 10292447 w 11423591"/>
              <a:gd name="connsiteY8924" fmla="*/ 2808939 h 13929353"/>
              <a:gd name="connsiteX8925" fmla="*/ 10287392 w 11423591"/>
              <a:gd name="connsiteY8925" fmla="*/ 2796707 h 13929353"/>
              <a:gd name="connsiteX8926" fmla="*/ 10292447 w 11423591"/>
              <a:gd name="connsiteY8926" fmla="*/ 2808939 h 13929353"/>
              <a:gd name="connsiteX8927" fmla="*/ 5881315 w 11423591"/>
              <a:gd name="connsiteY8927" fmla="*/ 12792537 h 13929353"/>
              <a:gd name="connsiteX8928" fmla="*/ 5868558 w 11423591"/>
              <a:gd name="connsiteY8928" fmla="*/ 12786901 h 13929353"/>
              <a:gd name="connsiteX8929" fmla="*/ 5876910 w 11423591"/>
              <a:gd name="connsiteY8929" fmla="*/ 12802506 h 13929353"/>
              <a:gd name="connsiteX8930" fmla="*/ 10013766 w 11423591"/>
              <a:gd name="connsiteY8930" fmla="*/ 3450421 h 13929353"/>
              <a:gd name="connsiteX8931" fmla="*/ 10006356 w 11423591"/>
              <a:gd name="connsiteY8931" fmla="*/ 3429531 h 13929353"/>
              <a:gd name="connsiteX8932" fmla="*/ 10013766 w 11423591"/>
              <a:gd name="connsiteY8932" fmla="*/ 3450421 h 13929353"/>
              <a:gd name="connsiteX8933" fmla="*/ 6380191 w 11423591"/>
              <a:gd name="connsiteY8933" fmla="*/ 11676137 h 13929353"/>
              <a:gd name="connsiteX8934" fmla="*/ 6357049 w 11423591"/>
              <a:gd name="connsiteY8934" fmla="*/ 11639340 h 13929353"/>
              <a:gd name="connsiteX8935" fmla="*/ 6380191 w 11423591"/>
              <a:gd name="connsiteY8935" fmla="*/ 11676137 h 13929353"/>
              <a:gd name="connsiteX8936" fmla="*/ 6635234 w 11423591"/>
              <a:gd name="connsiteY8936" fmla="*/ 11106360 h 13929353"/>
              <a:gd name="connsiteX8937" fmla="*/ 6548590 w 11423591"/>
              <a:gd name="connsiteY8937" fmla="*/ 11036017 h 13929353"/>
              <a:gd name="connsiteX8938" fmla="*/ 6635234 w 11423591"/>
              <a:gd name="connsiteY8938" fmla="*/ 11106360 h 13929353"/>
              <a:gd name="connsiteX8939" fmla="*/ 9818192 w 11423591"/>
              <a:gd name="connsiteY8939" fmla="*/ 3903160 h 13929353"/>
              <a:gd name="connsiteX8940" fmla="*/ 9810216 w 11423591"/>
              <a:gd name="connsiteY8940" fmla="*/ 3899636 h 13929353"/>
              <a:gd name="connsiteX8941" fmla="*/ 9806871 w 11423591"/>
              <a:gd name="connsiteY8941" fmla="*/ 3907205 h 13929353"/>
              <a:gd name="connsiteX8942" fmla="*/ 9814848 w 11423591"/>
              <a:gd name="connsiteY8942" fmla="*/ 3910729 h 13929353"/>
              <a:gd name="connsiteX8943" fmla="*/ 6205633 w 11423591"/>
              <a:gd name="connsiteY8943" fmla="*/ 12079553 h 13929353"/>
              <a:gd name="connsiteX8944" fmla="*/ 6186453 w 11423591"/>
              <a:gd name="connsiteY8944" fmla="*/ 12106903 h 13929353"/>
              <a:gd name="connsiteX8945" fmla="*/ 6185820 w 11423591"/>
              <a:gd name="connsiteY8945" fmla="*/ 12119042 h 13929353"/>
              <a:gd name="connsiteX8946" fmla="*/ 6119884 w 11423591"/>
              <a:gd name="connsiteY8946" fmla="*/ 12195472 h 13929353"/>
              <a:gd name="connsiteX8947" fmla="*/ 6188104 w 11423591"/>
              <a:gd name="connsiteY8947" fmla="*/ 12029296 h 13929353"/>
              <a:gd name="connsiteX8948" fmla="*/ 6205633 w 11423591"/>
              <a:gd name="connsiteY8948" fmla="*/ 12079553 h 13929353"/>
              <a:gd name="connsiteX8949" fmla="*/ 6041387 w 11423591"/>
              <a:gd name="connsiteY8949" fmla="*/ 12457989 h 13929353"/>
              <a:gd name="connsiteX8950" fmla="*/ 6036867 w 11423591"/>
              <a:gd name="connsiteY8950" fmla="*/ 12405614 h 13929353"/>
              <a:gd name="connsiteX8951" fmla="*/ 6041387 w 11423591"/>
              <a:gd name="connsiteY8951" fmla="*/ 12457989 h 13929353"/>
              <a:gd name="connsiteX8952" fmla="*/ 6266637 w 11423591"/>
              <a:gd name="connsiteY8952" fmla="*/ 11948472 h 13929353"/>
              <a:gd name="connsiteX8953" fmla="*/ 6237175 w 11423591"/>
              <a:gd name="connsiteY8953" fmla="*/ 11903156 h 13929353"/>
              <a:gd name="connsiteX8954" fmla="*/ 6236528 w 11423591"/>
              <a:gd name="connsiteY8954" fmla="*/ 11891293 h 13929353"/>
              <a:gd name="connsiteX8955" fmla="*/ 6235630 w 11423591"/>
              <a:gd name="connsiteY8955" fmla="*/ 11888302 h 13929353"/>
              <a:gd name="connsiteX8956" fmla="*/ 6233133 w 11423591"/>
              <a:gd name="connsiteY8956" fmla="*/ 11879996 h 13929353"/>
              <a:gd name="connsiteX8957" fmla="*/ 6228247 w 11423591"/>
              <a:gd name="connsiteY8957" fmla="*/ 11884694 h 13929353"/>
              <a:gd name="connsiteX8958" fmla="*/ 6229432 w 11423591"/>
              <a:gd name="connsiteY8958" fmla="*/ 11888777 h 13929353"/>
              <a:gd name="connsiteX8959" fmla="*/ 6230351 w 11423591"/>
              <a:gd name="connsiteY8959" fmla="*/ 11891947 h 13929353"/>
              <a:gd name="connsiteX8960" fmla="*/ 6233347 w 11423591"/>
              <a:gd name="connsiteY8960" fmla="*/ 11908589 h 13929353"/>
              <a:gd name="connsiteX8961" fmla="*/ 6266637 w 11423591"/>
              <a:gd name="connsiteY8961" fmla="*/ 11948472 h 13929353"/>
              <a:gd name="connsiteX8962" fmla="*/ 6468729 w 11423591"/>
              <a:gd name="connsiteY8962" fmla="*/ 11499793 h 13929353"/>
              <a:gd name="connsiteX8963" fmla="*/ 6451391 w 11423591"/>
              <a:gd name="connsiteY8963" fmla="*/ 11483094 h 13929353"/>
              <a:gd name="connsiteX8964" fmla="*/ 6468729 w 11423591"/>
              <a:gd name="connsiteY8964" fmla="*/ 11499793 h 13929353"/>
              <a:gd name="connsiteX8965" fmla="*/ 6060280 w 11423591"/>
              <a:gd name="connsiteY8965" fmla="*/ 12425265 h 13929353"/>
              <a:gd name="connsiteX8966" fmla="*/ 6052018 w 11423591"/>
              <a:gd name="connsiteY8966" fmla="*/ 12396150 h 13929353"/>
              <a:gd name="connsiteX8967" fmla="*/ 6055904 w 11423591"/>
              <a:gd name="connsiteY8967" fmla="*/ 12431611 h 13929353"/>
              <a:gd name="connsiteX8968" fmla="*/ 6060280 w 11423591"/>
              <a:gd name="connsiteY8968" fmla="*/ 12425265 h 13929353"/>
              <a:gd name="connsiteX8969" fmla="*/ 6068792 w 11423591"/>
              <a:gd name="connsiteY8969" fmla="*/ 12407839 h 13929353"/>
              <a:gd name="connsiteX8970" fmla="*/ 6067345 w 11423591"/>
              <a:gd name="connsiteY8970" fmla="*/ 12386288 h 13929353"/>
              <a:gd name="connsiteX8971" fmla="*/ 6068792 w 11423591"/>
              <a:gd name="connsiteY8971" fmla="*/ 12407839 h 13929353"/>
              <a:gd name="connsiteX8972" fmla="*/ 8574826 w 11423591"/>
              <a:gd name="connsiteY8972" fmla="*/ 6736694 h 13929353"/>
              <a:gd name="connsiteX8973" fmla="*/ 8548744 w 11423591"/>
              <a:gd name="connsiteY8973" fmla="*/ 6684919 h 13929353"/>
              <a:gd name="connsiteX8974" fmla="*/ 8574826 w 11423591"/>
              <a:gd name="connsiteY8974" fmla="*/ 6736694 h 13929353"/>
              <a:gd name="connsiteX8975" fmla="*/ 8696245 w 11423591"/>
              <a:gd name="connsiteY8975" fmla="*/ 6478415 h 13929353"/>
              <a:gd name="connsiteX8976" fmla="*/ 8671462 w 11423591"/>
              <a:gd name="connsiteY8976" fmla="*/ 6450121 h 13929353"/>
              <a:gd name="connsiteX8977" fmla="*/ 8662522 w 11423591"/>
              <a:gd name="connsiteY8977" fmla="*/ 6482653 h 13929353"/>
              <a:gd name="connsiteX8978" fmla="*/ 8646465 w 11423591"/>
              <a:gd name="connsiteY8978" fmla="*/ 6472052 h 13929353"/>
              <a:gd name="connsiteX8979" fmla="*/ 8645097 w 11423591"/>
              <a:gd name="connsiteY8979" fmla="*/ 6494854 h 13929353"/>
              <a:gd name="connsiteX8980" fmla="*/ 8615426 w 11423591"/>
              <a:gd name="connsiteY8980" fmla="*/ 6483076 h 13929353"/>
              <a:gd name="connsiteX8981" fmla="*/ 8627238 w 11423591"/>
              <a:gd name="connsiteY8981" fmla="*/ 6507089 h 13929353"/>
              <a:gd name="connsiteX8982" fmla="*/ 8696245 w 11423591"/>
              <a:gd name="connsiteY8982" fmla="*/ 6478415 h 13929353"/>
              <a:gd name="connsiteX8983" fmla="*/ 5632851 w 11423591"/>
              <a:gd name="connsiteY8983" fmla="*/ 13412183 h 13929353"/>
              <a:gd name="connsiteX8984" fmla="*/ 5622192 w 11423591"/>
              <a:gd name="connsiteY8984" fmla="*/ 13389984 h 13929353"/>
              <a:gd name="connsiteX8985" fmla="*/ 5626830 w 11423591"/>
              <a:gd name="connsiteY8985" fmla="*/ 13418241 h 13929353"/>
              <a:gd name="connsiteX8986" fmla="*/ 5632851 w 11423591"/>
              <a:gd name="connsiteY8986" fmla="*/ 13412183 h 13929353"/>
              <a:gd name="connsiteX8987" fmla="*/ 10245913 w 11423591"/>
              <a:gd name="connsiteY8987" fmla="*/ 2974667 h 13929353"/>
              <a:gd name="connsiteX8988" fmla="*/ 10255528 w 11423591"/>
              <a:gd name="connsiteY8988" fmla="*/ 2947478 h 13929353"/>
              <a:gd name="connsiteX8989" fmla="*/ 10263100 w 11423591"/>
              <a:gd name="connsiteY8989" fmla="*/ 2926066 h 13929353"/>
              <a:gd name="connsiteX8990" fmla="*/ 10253222 w 11423591"/>
              <a:gd name="connsiteY8990" fmla="*/ 2832076 h 13929353"/>
              <a:gd name="connsiteX8991" fmla="*/ 10149260 w 11423591"/>
              <a:gd name="connsiteY8991" fmla="*/ 2754243 h 13929353"/>
              <a:gd name="connsiteX8992" fmla="*/ 10082730 w 11423591"/>
              <a:gd name="connsiteY8992" fmla="*/ 3037168 h 13929353"/>
              <a:gd name="connsiteX8993" fmla="*/ 10120799 w 11423591"/>
              <a:gd name="connsiteY8993" fmla="*/ 3042360 h 13929353"/>
              <a:gd name="connsiteX8994" fmla="*/ 10123158 w 11423591"/>
              <a:gd name="connsiteY8994" fmla="*/ 3042681 h 13929353"/>
              <a:gd name="connsiteX8995" fmla="*/ 10217749 w 11423591"/>
              <a:gd name="connsiteY8995" fmla="*/ 3013508 h 13929353"/>
              <a:gd name="connsiteX8996" fmla="*/ 10245913 w 11423591"/>
              <a:gd name="connsiteY8996" fmla="*/ 2974667 h 13929353"/>
              <a:gd name="connsiteX8997" fmla="*/ 6091385 w 11423591"/>
              <a:gd name="connsiteY8997" fmla="*/ 12386930 h 13929353"/>
              <a:gd name="connsiteX8998" fmla="*/ 6085117 w 11423591"/>
              <a:gd name="connsiteY8998" fmla="*/ 12366575 h 13929353"/>
              <a:gd name="connsiteX8999" fmla="*/ 6091385 w 11423591"/>
              <a:gd name="connsiteY8999" fmla="*/ 12386930 h 13929353"/>
              <a:gd name="connsiteX9000" fmla="*/ 10155730 w 11423591"/>
              <a:gd name="connsiteY9000" fmla="*/ 3193684 h 13929353"/>
              <a:gd name="connsiteX9001" fmla="*/ 10135919 w 11423591"/>
              <a:gd name="connsiteY9001" fmla="*/ 3178265 h 13929353"/>
              <a:gd name="connsiteX9002" fmla="*/ 10155730 w 11423591"/>
              <a:gd name="connsiteY9002" fmla="*/ 3193684 h 13929353"/>
              <a:gd name="connsiteX9003" fmla="*/ 7857141 w 11423591"/>
              <a:gd name="connsiteY9003" fmla="*/ 8398243 h 13929353"/>
              <a:gd name="connsiteX9004" fmla="*/ 7708660 w 11423591"/>
              <a:gd name="connsiteY9004" fmla="*/ 8307803 h 13929353"/>
              <a:gd name="connsiteX9005" fmla="*/ 7860418 w 11423591"/>
              <a:gd name="connsiteY9005" fmla="*/ 8380111 h 13929353"/>
              <a:gd name="connsiteX9006" fmla="*/ 7857141 w 11423591"/>
              <a:gd name="connsiteY9006" fmla="*/ 8398243 h 13929353"/>
              <a:gd name="connsiteX9007" fmla="*/ 6314436 w 11423591"/>
              <a:gd name="connsiteY9007" fmla="*/ 11891043 h 13929353"/>
              <a:gd name="connsiteX9008" fmla="*/ 6310948 w 11423591"/>
              <a:gd name="connsiteY9008" fmla="*/ 11885880 h 13929353"/>
              <a:gd name="connsiteX9009" fmla="*/ 6310539 w 11423591"/>
              <a:gd name="connsiteY9009" fmla="*/ 11897573 h 13929353"/>
              <a:gd name="connsiteX9010" fmla="*/ 6314436 w 11423591"/>
              <a:gd name="connsiteY9010" fmla="*/ 11891043 h 13929353"/>
              <a:gd name="connsiteX9011" fmla="*/ 6486043 w 11423591"/>
              <a:gd name="connsiteY9011" fmla="*/ 11503637 h 13929353"/>
              <a:gd name="connsiteX9012" fmla="*/ 6468320 w 11423591"/>
              <a:gd name="connsiteY9012" fmla="*/ 11470597 h 13929353"/>
              <a:gd name="connsiteX9013" fmla="*/ 6486043 w 11423591"/>
              <a:gd name="connsiteY9013" fmla="*/ 11503637 h 13929353"/>
              <a:gd name="connsiteX9014" fmla="*/ 9109698 w 11423591"/>
              <a:gd name="connsiteY9014" fmla="*/ 5566438 h 13929353"/>
              <a:gd name="connsiteX9015" fmla="*/ 9101124 w 11423591"/>
              <a:gd name="connsiteY9015" fmla="*/ 5562165 h 13929353"/>
              <a:gd name="connsiteX9016" fmla="*/ 9092362 w 11423591"/>
              <a:gd name="connsiteY9016" fmla="*/ 5579749 h 13929353"/>
              <a:gd name="connsiteX9017" fmla="*/ 9100936 w 11423591"/>
              <a:gd name="connsiteY9017" fmla="*/ 5584021 h 13929353"/>
              <a:gd name="connsiteX9018" fmla="*/ 9839564 w 11423591"/>
              <a:gd name="connsiteY9018" fmla="*/ 3917365 h 13929353"/>
              <a:gd name="connsiteX9019" fmla="*/ 9802411 w 11423591"/>
              <a:gd name="connsiteY9019" fmla="*/ 3928089 h 13929353"/>
              <a:gd name="connsiteX9020" fmla="*/ 9839564 w 11423591"/>
              <a:gd name="connsiteY9020" fmla="*/ 3917365 h 13929353"/>
              <a:gd name="connsiteX9021" fmla="*/ 8999213 w 11423591"/>
              <a:gd name="connsiteY9021" fmla="*/ 5820708 h 13929353"/>
              <a:gd name="connsiteX9022" fmla="*/ 8957614 w 11423591"/>
              <a:gd name="connsiteY9022" fmla="*/ 5794636 h 13929353"/>
              <a:gd name="connsiteX9023" fmla="*/ 8999213 w 11423591"/>
              <a:gd name="connsiteY9023" fmla="*/ 5820708 h 13929353"/>
              <a:gd name="connsiteX9024" fmla="*/ 8713494 w 11423591"/>
              <a:gd name="connsiteY9024" fmla="*/ 6469715 h 13929353"/>
              <a:gd name="connsiteX9025" fmla="*/ 8698177 w 11423591"/>
              <a:gd name="connsiteY9025" fmla="*/ 6445527 h 13929353"/>
              <a:gd name="connsiteX9026" fmla="*/ 8713494 w 11423591"/>
              <a:gd name="connsiteY9026" fmla="*/ 6469715 h 13929353"/>
              <a:gd name="connsiteX9027" fmla="*/ 6289809 w 11423591"/>
              <a:gd name="connsiteY9027" fmla="*/ 11956335 h 13929353"/>
              <a:gd name="connsiteX9028" fmla="*/ 6287103 w 11423591"/>
              <a:gd name="connsiteY9028" fmla="*/ 11927057 h 13929353"/>
              <a:gd name="connsiteX9029" fmla="*/ 6273415 w 11423591"/>
              <a:gd name="connsiteY9029" fmla="*/ 11907777 h 13929353"/>
              <a:gd name="connsiteX9030" fmla="*/ 6268003 w 11423591"/>
              <a:gd name="connsiteY9030" fmla="*/ 11900153 h 13929353"/>
              <a:gd name="connsiteX9031" fmla="*/ 6268589 w 11423591"/>
              <a:gd name="connsiteY9031" fmla="*/ 11907161 h 13929353"/>
              <a:gd name="connsiteX9032" fmla="*/ 6270718 w 11423591"/>
              <a:gd name="connsiteY9032" fmla="*/ 11932641 h 13929353"/>
              <a:gd name="connsiteX9033" fmla="*/ 6289809 w 11423591"/>
              <a:gd name="connsiteY9033" fmla="*/ 11956335 h 13929353"/>
              <a:gd name="connsiteX9034" fmla="*/ 6692461 w 11423591"/>
              <a:gd name="connsiteY9034" fmla="*/ 11050722 h 13929353"/>
              <a:gd name="connsiteX9035" fmla="*/ 6616205 w 11423591"/>
              <a:gd name="connsiteY9035" fmla="*/ 10971795 h 13929353"/>
              <a:gd name="connsiteX9036" fmla="*/ 6692461 w 11423591"/>
              <a:gd name="connsiteY9036" fmla="*/ 11050722 h 13929353"/>
              <a:gd name="connsiteX9037" fmla="*/ 7361238 w 11423591"/>
              <a:gd name="connsiteY9037" fmla="*/ 9538743 h 13929353"/>
              <a:gd name="connsiteX9038" fmla="*/ 7361205 w 11423591"/>
              <a:gd name="connsiteY9038" fmla="*/ 9525457 h 13929353"/>
              <a:gd name="connsiteX9039" fmla="*/ 7354730 w 11423591"/>
              <a:gd name="connsiteY9039" fmla="*/ 9525640 h 13929353"/>
              <a:gd name="connsiteX9040" fmla="*/ 7354434 w 11423591"/>
              <a:gd name="connsiteY9040" fmla="*/ 9538642 h 13929353"/>
              <a:gd name="connsiteX9041" fmla="*/ 7361238 w 11423591"/>
              <a:gd name="connsiteY9041" fmla="*/ 9538743 h 13929353"/>
              <a:gd name="connsiteX9042" fmla="*/ 5907149 w 11423591"/>
              <a:gd name="connsiteY9042" fmla="*/ 12831120 h 13929353"/>
              <a:gd name="connsiteX9043" fmla="*/ 5859924 w 11423591"/>
              <a:gd name="connsiteY9043" fmla="*/ 12806441 h 13929353"/>
              <a:gd name="connsiteX9044" fmla="*/ 5839468 w 11423591"/>
              <a:gd name="connsiteY9044" fmla="*/ 12844112 h 13929353"/>
              <a:gd name="connsiteX9045" fmla="*/ 5803512 w 11423591"/>
              <a:gd name="connsiteY9045" fmla="*/ 12836389 h 13929353"/>
              <a:gd name="connsiteX9046" fmla="*/ 5793606 w 11423591"/>
              <a:gd name="connsiteY9046" fmla="*/ 12822277 h 13929353"/>
              <a:gd name="connsiteX9047" fmla="*/ 5793090 w 11423591"/>
              <a:gd name="connsiteY9047" fmla="*/ 12821543 h 13929353"/>
              <a:gd name="connsiteX9048" fmla="*/ 5796278 w 11423591"/>
              <a:gd name="connsiteY9048" fmla="*/ 12801675 h 13929353"/>
              <a:gd name="connsiteX9049" fmla="*/ 5829414 w 11423591"/>
              <a:gd name="connsiteY9049" fmla="*/ 12796774 h 13929353"/>
              <a:gd name="connsiteX9050" fmla="*/ 5768023 w 11423591"/>
              <a:gd name="connsiteY9050" fmla="*/ 12769648 h 13929353"/>
              <a:gd name="connsiteX9051" fmla="*/ 5758544 w 11423591"/>
              <a:gd name="connsiteY9051" fmla="*/ 12808356 h 13929353"/>
              <a:gd name="connsiteX9052" fmla="*/ 5716940 w 11423591"/>
              <a:gd name="connsiteY9052" fmla="*/ 12762330 h 13929353"/>
              <a:gd name="connsiteX9053" fmla="*/ 5754868 w 11423591"/>
              <a:gd name="connsiteY9053" fmla="*/ 12763836 h 13929353"/>
              <a:gd name="connsiteX9054" fmla="*/ 5694884 w 11423591"/>
              <a:gd name="connsiteY9054" fmla="*/ 12733519 h 13929353"/>
              <a:gd name="connsiteX9055" fmla="*/ 5678162 w 11423591"/>
              <a:gd name="connsiteY9055" fmla="*/ 12779990 h 13929353"/>
              <a:gd name="connsiteX9056" fmla="*/ 5628048 w 11423591"/>
              <a:gd name="connsiteY9056" fmla="*/ 12727343 h 13929353"/>
              <a:gd name="connsiteX9057" fmla="*/ 5678539 w 11423591"/>
              <a:gd name="connsiteY9057" fmla="*/ 12726297 h 13929353"/>
              <a:gd name="connsiteX9058" fmla="*/ 5608991 w 11423591"/>
              <a:gd name="connsiteY9058" fmla="*/ 12691755 h 13929353"/>
              <a:gd name="connsiteX9059" fmla="*/ 5590314 w 11423591"/>
              <a:gd name="connsiteY9059" fmla="*/ 12734025 h 13929353"/>
              <a:gd name="connsiteX9060" fmla="*/ 5540746 w 11423591"/>
              <a:gd name="connsiteY9060" fmla="*/ 12688770 h 13929353"/>
              <a:gd name="connsiteX9061" fmla="*/ 5592647 w 11423591"/>
              <a:gd name="connsiteY9061" fmla="*/ 12684533 h 13929353"/>
              <a:gd name="connsiteX9062" fmla="*/ 5521290 w 11423591"/>
              <a:gd name="connsiteY9062" fmla="*/ 12653005 h 13929353"/>
              <a:gd name="connsiteX9063" fmla="*/ 5501380 w 11423591"/>
              <a:gd name="connsiteY9063" fmla="*/ 12698067 h 13929353"/>
              <a:gd name="connsiteX9064" fmla="*/ 5458219 w 11423591"/>
              <a:gd name="connsiteY9064" fmla="*/ 12648015 h 13929353"/>
              <a:gd name="connsiteX9065" fmla="*/ 5495778 w 11423591"/>
              <a:gd name="connsiteY9065" fmla="*/ 12641732 h 13929353"/>
              <a:gd name="connsiteX9066" fmla="*/ 5445363 w 11423591"/>
              <a:gd name="connsiteY9066" fmla="*/ 12615643 h 13929353"/>
              <a:gd name="connsiteX9067" fmla="*/ 5409477 w 11423591"/>
              <a:gd name="connsiteY9067" fmla="*/ 12661273 h 13929353"/>
              <a:gd name="connsiteX9068" fmla="*/ 5369301 w 11423591"/>
              <a:gd name="connsiteY9068" fmla="*/ 12620643 h 13929353"/>
              <a:gd name="connsiteX9069" fmla="*/ 5414375 w 11423591"/>
              <a:gd name="connsiteY9069" fmla="*/ 12632933 h 13929353"/>
              <a:gd name="connsiteX9070" fmla="*/ 5425828 w 11423591"/>
              <a:gd name="connsiteY9070" fmla="*/ 12607012 h 13929353"/>
              <a:gd name="connsiteX9071" fmla="*/ 5363029 w 11423591"/>
              <a:gd name="connsiteY9071" fmla="*/ 12583077 h 13929353"/>
              <a:gd name="connsiteX9072" fmla="*/ 5337011 w 11423591"/>
              <a:gd name="connsiteY9072" fmla="*/ 12606376 h 13929353"/>
              <a:gd name="connsiteX9073" fmla="*/ 5293454 w 11423591"/>
              <a:gd name="connsiteY9073" fmla="*/ 12687701 h 13929353"/>
              <a:gd name="connsiteX9074" fmla="*/ 5243043 w 11423591"/>
              <a:gd name="connsiteY9074" fmla="*/ 12793167 h 13929353"/>
              <a:gd name="connsiteX9075" fmla="*/ 5190184 w 11423591"/>
              <a:gd name="connsiteY9075" fmla="*/ 12912801 h 13929353"/>
              <a:gd name="connsiteX9076" fmla="*/ 5185479 w 11423591"/>
              <a:gd name="connsiteY9076" fmla="*/ 12949330 h 13929353"/>
              <a:gd name="connsiteX9077" fmla="*/ 5206218 w 11423591"/>
              <a:gd name="connsiteY9077" fmla="*/ 12962539 h 13929353"/>
              <a:gd name="connsiteX9078" fmla="*/ 5282897 w 11423591"/>
              <a:gd name="connsiteY9078" fmla="*/ 13011380 h 13929353"/>
              <a:gd name="connsiteX9079" fmla="*/ 5390517 w 11423591"/>
              <a:gd name="connsiteY9079" fmla="*/ 13063280 h 13929353"/>
              <a:gd name="connsiteX9080" fmla="*/ 5519036 w 11423591"/>
              <a:gd name="connsiteY9080" fmla="*/ 13131504 h 13929353"/>
              <a:gd name="connsiteX9081" fmla="*/ 5700498 w 11423591"/>
              <a:gd name="connsiteY9081" fmla="*/ 13184515 h 13929353"/>
              <a:gd name="connsiteX9082" fmla="*/ 5907149 w 11423591"/>
              <a:gd name="connsiteY9082" fmla="*/ 12831120 h 13929353"/>
              <a:gd name="connsiteX9083" fmla="*/ 5654427 w 11423591"/>
              <a:gd name="connsiteY9083" fmla="*/ 13404227 h 13929353"/>
              <a:gd name="connsiteX9084" fmla="*/ 5638457 w 11423591"/>
              <a:gd name="connsiteY9084" fmla="*/ 13362862 h 13929353"/>
              <a:gd name="connsiteX9085" fmla="*/ 5654427 w 11423591"/>
              <a:gd name="connsiteY9085" fmla="*/ 13404227 h 13929353"/>
              <a:gd name="connsiteX9086" fmla="*/ 8966723 w 11423591"/>
              <a:gd name="connsiteY9086" fmla="*/ 5918184 h 13929353"/>
              <a:gd name="connsiteX9087" fmla="*/ 8947381 w 11423591"/>
              <a:gd name="connsiteY9087" fmla="*/ 5903202 h 13929353"/>
              <a:gd name="connsiteX9088" fmla="*/ 8966723 w 11423591"/>
              <a:gd name="connsiteY9088" fmla="*/ 5918184 h 13929353"/>
              <a:gd name="connsiteX9089" fmla="*/ 8979716 w 11423591"/>
              <a:gd name="connsiteY9089" fmla="*/ 5892111 h 13929353"/>
              <a:gd name="connsiteX9090" fmla="*/ 8979716 w 11423591"/>
              <a:gd name="connsiteY9090" fmla="*/ 5892111 h 13929353"/>
              <a:gd name="connsiteX9091" fmla="*/ 6308764 w 11423591"/>
              <a:gd name="connsiteY9091" fmla="*/ 11941436 h 13929353"/>
              <a:gd name="connsiteX9092" fmla="*/ 6300173 w 11423591"/>
              <a:gd name="connsiteY9092" fmla="*/ 11916861 h 13929353"/>
              <a:gd name="connsiteX9093" fmla="*/ 6294215 w 11423591"/>
              <a:gd name="connsiteY9093" fmla="*/ 11910428 h 13929353"/>
              <a:gd name="connsiteX9094" fmla="*/ 6284348 w 11423591"/>
              <a:gd name="connsiteY9094" fmla="*/ 11899775 h 13929353"/>
              <a:gd name="connsiteX9095" fmla="*/ 6286731 w 11423591"/>
              <a:gd name="connsiteY9095" fmla="*/ 11909474 h 13929353"/>
              <a:gd name="connsiteX9096" fmla="*/ 6291108 w 11423591"/>
              <a:gd name="connsiteY9096" fmla="*/ 11927282 h 13929353"/>
              <a:gd name="connsiteX9097" fmla="*/ 6308764 w 11423591"/>
              <a:gd name="connsiteY9097" fmla="*/ 11941436 h 13929353"/>
              <a:gd name="connsiteX9098" fmla="*/ 5673086 w 11423591"/>
              <a:gd name="connsiteY9098" fmla="*/ 13382450 h 13929353"/>
              <a:gd name="connsiteX9099" fmla="*/ 5672806 w 11423591"/>
              <a:gd name="connsiteY9099" fmla="*/ 13343253 h 13929353"/>
              <a:gd name="connsiteX9100" fmla="*/ 5644798 w 11423591"/>
              <a:gd name="connsiteY9100" fmla="*/ 13348509 h 13929353"/>
              <a:gd name="connsiteX9101" fmla="*/ 5673086 w 11423591"/>
              <a:gd name="connsiteY9101" fmla="*/ 13382450 h 13929353"/>
              <a:gd name="connsiteX9102" fmla="*/ 7809931 w 11423591"/>
              <a:gd name="connsiteY9102" fmla="*/ 8547813 h 13929353"/>
              <a:gd name="connsiteX9103" fmla="*/ 7781857 w 11423591"/>
              <a:gd name="connsiteY9103" fmla="*/ 8555485 h 13929353"/>
              <a:gd name="connsiteX9104" fmla="*/ 7809931 w 11423591"/>
              <a:gd name="connsiteY9104" fmla="*/ 8547813 h 13929353"/>
              <a:gd name="connsiteX9105" fmla="*/ 6385048 w 11423591"/>
              <a:gd name="connsiteY9105" fmla="*/ 11773655 h 13929353"/>
              <a:gd name="connsiteX9106" fmla="*/ 6374361 w 11423591"/>
              <a:gd name="connsiteY9106" fmla="*/ 11765611 h 13929353"/>
              <a:gd name="connsiteX9107" fmla="*/ 6357694 w 11423591"/>
              <a:gd name="connsiteY9107" fmla="*/ 11782920 h 13929353"/>
              <a:gd name="connsiteX9108" fmla="*/ 6385048 w 11423591"/>
              <a:gd name="connsiteY9108" fmla="*/ 11773655 h 13929353"/>
              <a:gd name="connsiteX9109" fmla="*/ 8733988 w 11423591"/>
              <a:gd name="connsiteY9109" fmla="*/ 6457725 h 13929353"/>
              <a:gd name="connsiteX9110" fmla="*/ 8730484 w 11423591"/>
              <a:gd name="connsiteY9110" fmla="*/ 6457547 h 13929353"/>
              <a:gd name="connsiteX9111" fmla="*/ 8733988 w 11423591"/>
              <a:gd name="connsiteY9111" fmla="*/ 6457725 h 13929353"/>
              <a:gd name="connsiteX9112" fmla="*/ 8579639 w 11423591"/>
              <a:gd name="connsiteY9112" fmla="*/ 6813620 h 13929353"/>
              <a:gd name="connsiteX9113" fmla="*/ 8549176 w 11423591"/>
              <a:gd name="connsiteY9113" fmla="*/ 6779305 h 13929353"/>
              <a:gd name="connsiteX9114" fmla="*/ 8523524 w 11423591"/>
              <a:gd name="connsiteY9114" fmla="*/ 6745902 h 13929353"/>
              <a:gd name="connsiteX9115" fmla="*/ 8521172 w 11423591"/>
              <a:gd name="connsiteY9115" fmla="*/ 6742840 h 13929353"/>
              <a:gd name="connsiteX9116" fmla="*/ 8512655 w 11423591"/>
              <a:gd name="connsiteY9116" fmla="*/ 6722078 h 13929353"/>
              <a:gd name="connsiteX9117" fmla="*/ 8522999 w 11423591"/>
              <a:gd name="connsiteY9117" fmla="*/ 6752774 h 13929353"/>
              <a:gd name="connsiteX9118" fmla="*/ 8533198 w 11423591"/>
              <a:gd name="connsiteY9118" fmla="*/ 6783051 h 13929353"/>
              <a:gd name="connsiteX9119" fmla="*/ 8579639 w 11423591"/>
              <a:gd name="connsiteY9119" fmla="*/ 6813620 h 13929353"/>
              <a:gd name="connsiteX9120" fmla="*/ 6394493 w 11423591"/>
              <a:gd name="connsiteY9120" fmla="*/ 11759797 h 13929353"/>
              <a:gd name="connsiteX9121" fmla="*/ 6394278 w 11423591"/>
              <a:gd name="connsiteY9121" fmla="*/ 11743095 h 13929353"/>
              <a:gd name="connsiteX9122" fmla="*/ 6394493 w 11423591"/>
              <a:gd name="connsiteY9122" fmla="*/ 11759797 h 13929353"/>
              <a:gd name="connsiteX9123" fmla="*/ 7943080 w 11423591"/>
              <a:gd name="connsiteY9123" fmla="*/ 8256000 h 13929353"/>
              <a:gd name="connsiteX9124" fmla="*/ 7909586 w 11423591"/>
              <a:gd name="connsiteY9124" fmla="*/ 8275947 h 13929353"/>
              <a:gd name="connsiteX9125" fmla="*/ 7846414 w 11423591"/>
              <a:gd name="connsiteY9125" fmla="*/ 8138557 h 13929353"/>
              <a:gd name="connsiteX9126" fmla="*/ 7897000 w 11423591"/>
              <a:gd name="connsiteY9126" fmla="*/ 8180900 h 13929353"/>
              <a:gd name="connsiteX9127" fmla="*/ 7943080 w 11423591"/>
              <a:gd name="connsiteY9127" fmla="*/ 8256000 h 13929353"/>
              <a:gd name="connsiteX9128" fmla="*/ 5912681 w 11423591"/>
              <a:gd name="connsiteY9128" fmla="*/ 12853107 h 13929353"/>
              <a:gd name="connsiteX9129" fmla="*/ 5813640 w 11423591"/>
              <a:gd name="connsiteY9129" fmla="*/ 13068635 h 13929353"/>
              <a:gd name="connsiteX9130" fmla="*/ 5703240 w 11423591"/>
              <a:gd name="connsiteY9130" fmla="*/ 13205268 h 13929353"/>
              <a:gd name="connsiteX9131" fmla="*/ 5553672 w 11423591"/>
              <a:gd name="connsiteY9131" fmla="*/ 13166350 h 13929353"/>
              <a:gd name="connsiteX9132" fmla="*/ 5339804 w 11423591"/>
              <a:gd name="connsiteY9132" fmla="*/ 13063752 h 13929353"/>
              <a:gd name="connsiteX9133" fmla="*/ 5172246 w 11423591"/>
              <a:gd name="connsiteY9133" fmla="*/ 12970652 h 13929353"/>
              <a:gd name="connsiteX9134" fmla="*/ 5172353 w 11423591"/>
              <a:gd name="connsiteY9134" fmla="*/ 12935905 h 13929353"/>
              <a:gd name="connsiteX9135" fmla="*/ 5092837 w 11423591"/>
              <a:gd name="connsiteY9135" fmla="*/ 12896958 h 13929353"/>
              <a:gd name="connsiteX9136" fmla="*/ 5113770 w 11423591"/>
              <a:gd name="connsiteY9136" fmla="*/ 12832328 h 13929353"/>
              <a:gd name="connsiteX9137" fmla="*/ 5243806 w 11423591"/>
              <a:gd name="connsiteY9137" fmla="*/ 12538026 h 13929353"/>
              <a:gd name="connsiteX9138" fmla="*/ 5318535 w 11423591"/>
              <a:gd name="connsiteY9138" fmla="*/ 12509082 h 13929353"/>
              <a:gd name="connsiteX9139" fmla="*/ 5350825 w 11423591"/>
              <a:gd name="connsiteY9139" fmla="*/ 12523349 h 13929353"/>
              <a:gd name="connsiteX9140" fmla="*/ 5406585 w 11423591"/>
              <a:gd name="connsiteY9140" fmla="*/ 12501752 h 13929353"/>
              <a:gd name="connsiteX9141" fmla="*/ 5452963 w 11423591"/>
              <a:gd name="connsiteY9141" fmla="*/ 12545600 h 13929353"/>
              <a:gd name="connsiteX9142" fmla="*/ 5536039 w 11423591"/>
              <a:gd name="connsiteY9142" fmla="*/ 12593745 h 13929353"/>
              <a:gd name="connsiteX9143" fmla="*/ 5563835 w 11423591"/>
              <a:gd name="connsiteY9143" fmla="*/ 12575046 h 13929353"/>
              <a:gd name="connsiteX9144" fmla="*/ 5627570 w 11423591"/>
              <a:gd name="connsiteY9144" fmla="*/ 12622748 h 13929353"/>
              <a:gd name="connsiteX9145" fmla="*/ 5718459 w 11423591"/>
              <a:gd name="connsiteY9145" fmla="*/ 12662907 h 13929353"/>
              <a:gd name="connsiteX9146" fmla="*/ 5797015 w 11423591"/>
              <a:gd name="connsiteY9146" fmla="*/ 12685701 h 13929353"/>
              <a:gd name="connsiteX9147" fmla="*/ 5875042 w 11423591"/>
              <a:gd name="connsiteY9147" fmla="*/ 12754971 h 13929353"/>
              <a:gd name="connsiteX9148" fmla="*/ 5917270 w 11423591"/>
              <a:gd name="connsiteY9148" fmla="*/ 12781255 h 13929353"/>
              <a:gd name="connsiteX9149" fmla="*/ 5912681 w 11423591"/>
              <a:gd name="connsiteY9149" fmla="*/ 12853107 h 13929353"/>
              <a:gd name="connsiteX9150" fmla="*/ 10294558 w 11423591"/>
              <a:gd name="connsiteY9150" fmla="*/ 2936514 h 13929353"/>
              <a:gd name="connsiteX9151" fmla="*/ 10295561 w 11423591"/>
              <a:gd name="connsiteY9151" fmla="*/ 2928863 h 13929353"/>
              <a:gd name="connsiteX9152" fmla="*/ 10289281 w 11423591"/>
              <a:gd name="connsiteY9152" fmla="*/ 2923708 h 13929353"/>
              <a:gd name="connsiteX9153" fmla="*/ 10294558 w 11423591"/>
              <a:gd name="connsiteY9153" fmla="*/ 2936514 h 13929353"/>
              <a:gd name="connsiteX9154" fmla="*/ 6319839 w 11423591"/>
              <a:gd name="connsiteY9154" fmla="*/ 11936831 h 13929353"/>
              <a:gd name="connsiteX9155" fmla="*/ 6318034 w 11423591"/>
              <a:gd name="connsiteY9155" fmla="*/ 11921666 h 13929353"/>
              <a:gd name="connsiteX9156" fmla="*/ 6311238 w 11423591"/>
              <a:gd name="connsiteY9156" fmla="*/ 11912598 h 13929353"/>
              <a:gd name="connsiteX9157" fmla="*/ 6307519 w 11423591"/>
              <a:gd name="connsiteY9157" fmla="*/ 11907638 h 13929353"/>
              <a:gd name="connsiteX9158" fmla="*/ 6307837 w 11423591"/>
              <a:gd name="connsiteY9158" fmla="*/ 11912165 h 13929353"/>
              <a:gd name="connsiteX9159" fmla="*/ 6308612 w 11423591"/>
              <a:gd name="connsiteY9159" fmla="*/ 11923202 h 13929353"/>
              <a:gd name="connsiteX9160" fmla="*/ 6319839 w 11423591"/>
              <a:gd name="connsiteY9160" fmla="*/ 11936831 h 13929353"/>
              <a:gd name="connsiteX9161" fmla="*/ 6137605 w 11423591"/>
              <a:gd name="connsiteY9161" fmla="*/ 12362202 h 13929353"/>
              <a:gd name="connsiteX9162" fmla="*/ 6089000 w 11423591"/>
              <a:gd name="connsiteY9162" fmla="*/ 12413916 h 13929353"/>
              <a:gd name="connsiteX9163" fmla="*/ 6011189 w 11423591"/>
              <a:gd name="connsiteY9163" fmla="*/ 12506905 h 13929353"/>
              <a:gd name="connsiteX9164" fmla="*/ 5946169 w 11423591"/>
              <a:gd name="connsiteY9164" fmla="*/ 12383125 h 13929353"/>
              <a:gd name="connsiteX9165" fmla="*/ 5912437 w 11423591"/>
              <a:gd name="connsiteY9165" fmla="*/ 12244652 h 13929353"/>
              <a:gd name="connsiteX9166" fmla="*/ 5814069 w 11423591"/>
              <a:gd name="connsiteY9166" fmla="*/ 12384165 h 13929353"/>
              <a:gd name="connsiteX9167" fmla="*/ 5776275 w 11423591"/>
              <a:gd name="connsiteY9167" fmla="*/ 12361763 h 13929353"/>
              <a:gd name="connsiteX9168" fmla="*/ 5922831 w 11423591"/>
              <a:gd name="connsiteY9168" fmla="*/ 12166075 h 13929353"/>
              <a:gd name="connsiteX9169" fmla="*/ 6004175 w 11423591"/>
              <a:gd name="connsiteY9169" fmla="*/ 12399724 h 13929353"/>
              <a:gd name="connsiteX9170" fmla="*/ 6089294 w 11423591"/>
              <a:gd name="connsiteY9170" fmla="*/ 12320420 h 13929353"/>
              <a:gd name="connsiteX9171" fmla="*/ 6137605 w 11423591"/>
              <a:gd name="connsiteY9171" fmla="*/ 12362202 h 13929353"/>
              <a:gd name="connsiteX9172" fmla="*/ 10175447 w 11423591"/>
              <a:gd name="connsiteY9172" fmla="*/ 3231914 h 13929353"/>
              <a:gd name="connsiteX9173" fmla="*/ 10152316 w 11423591"/>
              <a:gd name="connsiteY9173" fmla="*/ 3212172 h 13929353"/>
              <a:gd name="connsiteX9174" fmla="*/ 10175447 w 11423591"/>
              <a:gd name="connsiteY9174" fmla="*/ 3231914 h 13929353"/>
              <a:gd name="connsiteX9175" fmla="*/ 7627368 w 11423591"/>
              <a:gd name="connsiteY9175" fmla="*/ 9000547 h 13929353"/>
              <a:gd name="connsiteX9176" fmla="*/ 7620284 w 11423591"/>
              <a:gd name="connsiteY9176" fmla="*/ 8983234 h 13929353"/>
              <a:gd name="connsiteX9177" fmla="*/ 7612712 w 11423591"/>
              <a:gd name="connsiteY9177" fmla="*/ 8996851 h 13929353"/>
              <a:gd name="connsiteX9178" fmla="*/ 7627368 w 11423591"/>
              <a:gd name="connsiteY9178" fmla="*/ 9000547 h 13929353"/>
              <a:gd name="connsiteX9179" fmla="*/ 6589415 w 11423591"/>
              <a:gd name="connsiteY9179" fmla="*/ 11351437 h 13929353"/>
              <a:gd name="connsiteX9180" fmla="*/ 6579717 w 11423591"/>
              <a:gd name="connsiteY9180" fmla="*/ 11335736 h 13929353"/>
              <a:gd name="connsiteX9181" fmla="*/ 6589415 w 11423591"/>
              <a:gd name="connsiteY9181" fmla="*/ 11351437 h 13929353"/>
              <a:gd name="connsiteX9182" fmla="*/ 9870130 w 11423591"/>
              <a:gd name="connsiteY9182" fmla="*/ 3928006 h 13929353"/>
              <a:gd name="connsiteX9183" fmla="*/ 9869806 w 11423591"/>
              <a:gd name="connsiteY9183" fmla="*/ 3921204 h 13929353"/>
              <a:gd name="connsiteX9184" fmla="*/ 9845627 w 11423591"/>
              <a:gd name="connsiteY9184" fmla="*/ 3933852 h 13929353"/>
              <a:gd name="connsiteX9185" fmla="*/ 9870130 w 11423591"/>
              <a:gd name="connsiteY9185" fmla="*/ 3928006 h 13929353"/>
              <a:gd name="connsiteX9186" fmla="*/ 9876740 w 11423591"/>
              <a:gd name="connsiteY9186" fmla="*/ 3915221 h 13929353"/>
              <a:gd name="connsiteX9187" fmla="*/ 9831745 w 11423591"/>
              <a:gd name="connsiteY9187" fmla="*/ 3872487 h 13929353"/>
              <a:gd name="connsiteX9188" fmla="*/ 9876740 w 11423591"/>
              <a:gd name="connsiteY9188" fmla="*/ 3915221 h 13929353"/>
              <a:gd name="connsiteX9189" fmla="*/ 7364415 w 11423591"/>
              <a:gd name="connsiteY9189" fmla="*/ 9608348 h 13929353"/>
              <a:gd name="connsiteX9190" fmla="*/ 7361213 w 11423591"/>
              <a:gd name="connsiteY9190" fmla="*/ 9585412 h 13929353"/>
              <a:gd name="connsiteX9191" fmla="*/ 7364415 w 11423591"/>
              <a:gd name="connsiteY9191" fmla="*/ 9608348 h 13929353"/>
              <a:gd name="connsiteX9192" fmla="*/ 6529532 w 11423591"/>
              <a:gd name="connsiteY9192" fmla="*/ 11505254 h 13929353"/>
              <a:gd name="connsiteX9193" fmla="*/ 6502961 w 11423591"/>
              <a:gd name="connsiteY9193" fmla="*/ 11462119 h 13929353"/>
              <a:gd name="connsiteX9194" fmla="*/ 6517656 w 11423591"/>
              <a:gd name="connsiteY9194" fmla="*/ 11505239 h 13929353"/>
              <a:gd name="connsiteX9195" fmla="*/ 6480594 w 11423591"/>
              <a:gd name="connsiteY9195" fmla="*/ 11470788 h 13929353"/>
              <a:gd name="connsiteX9196" fmla="*/ 6529532 w 11423591"/>
              <a:gd name="connsiteY9196" fmla="*/ 11505254 h 13929353"/>
              <a:gd name="connsiteX9197" fmla="*/ 10119032 w 11423591"/>
              <a:gd name="connsiteY9197" fmla="*/ 3382192 h 13929353"/>
              <a:gd name="connsiteX9198" fmla="*/ 10015223 w 11423591"/>
              <a:gd name="connsiteY9198" fmla="*/ 3423451 h 13929353"/>
              <a:gd name="connsiteX9199" fmla="*/ 10042501 w 11423591"/>
              <a:gd name="connsiteY9199" fmla="*/ 3440265 h 13929353"/>
              <a:gd name="connsiteX9200" fmla="*/ 10064724 w 11423591"/>
              <a:gd name="connsiteY9200" fmla="*/ 3444847 h 13929353"/>
              <a:gd name="connsiteX9201" fmla="*/ 10064780 w 11423591"/>
              <a:gd name="connsiteY9201" fmla="*/ 3425351 h 13929353"/>
              <a:gd name="connsiteX9202" fmla="*/ 10079537 w 11423591"/>
              <a:gd name="connsiteY9202" fmla="*/ 3428539 h 13929353"/>
              <a:gd name="connsiteX9203" fmla="*/ 10119032 w 11423591"/>
              <a:gd name="connsiteY9203" fmla="*/ 3382192 h 13929353"/>
              <a:gd name="connsiteX9204" fmla="*/ 6460225 w 11423591"/>
              <a:gd name="connsiteY9204" fmla="*/ 11666897 h 13929353"/>
              <a:gd name="connsiteX9205" fmla="*/ 6458004 w 11423591"/>
              <a:gd name="connsiteY9205" fmla="*/ 11640768 h 13929353"/>
              <a:gd name="connsiteX9206" fmla="*/ 6460225 w 11423591"/>
              <a:gd name="connsiteY9206" fmla="*/ 11666897 h 13929353"/>
              <a:gd name="connsiteX9207" fmla="*/ 7612570 w 11423591"/>
              <a:gd name="connsiteY9207" fmla="*/ 9059623 h 13929353"/>
              <a:gd name="connsiteX9208" fmla="*/ 7609453 w 11423591"/>
              <a:gd name="connsiteY9208" fmla="*/ 9011531 h 13929353"/>
              <a:gd name="connsiteX9209" fmla="*/ 7612570 w 11423591"/>
              <a:gd name="connsiteY9209" fmla="*/ 9059623 h 13929353"/>
              <a:gd name="connsiteX9210" fmla="*/ 10143204 w 11423591"/>
              <a:gd name="connsiteY9210" fmla="*/ 3337169 h 13929353"/>
              <a:gd name="connsiteX9211" fmla="*/ 10140034 w 11423591"/>
              <a:gd name="connsiteY9211" fmla="*/ 3236740 h 13929353"/>
              <a:gd name="connsiteX9212" fmla="*/ 10059084 w 11423591"/>
              <a:gd name="connsiteY9212" fmla="*/ 3159551 h 13929353"/>
              <a:gd name="connsiteX9213" fmla="*/ 10019035 w 11423591"/>
              <a:gd name="connsiteY9213" fmla="*/ 3405139 h 13929353"/>
              <a:gd name="connsiteX9214" fmla="*/ 10143204 w 11423591"/>
              <a:gd name="connsiteY9214" fmla="*/ 3337169 h 13929353"/>
              <a:gd name="connsiteX9215" fmla="*/ 6346030 w 11423591"/>
              <a:gd name="connsiteY9215" fmla="*/ 11934629 h 13929353"/>
              <a:gd name="connsiteX9216" fmla="*/ 6340217 w 11423591"/>
              <a:gd name="connsiteY9216" fmla="*/ 11916293 h 13929353"/>
              <a:gd name="connsiteX9217" fmla="*/ 6339595 w 11423591"/>
              <a:gd name="connsiteY9217" fmla="*/ 11914330 h 13929353"/>
              <a:gd name="connsiteX9218" fmla="*/ 6324448 w 11423591"/>
              <a:gd name="connsiteY9218" fmla="*/ 11895169 h 13929353"/>
              <a:gd name="connsiteX9219" fmla="*/ 6323999 w 11423591"/>
              <a:gd name="connsiteY9219" fmla="*/ 11914226 h 13929353"/>
              <a:gd name="connsiteX9220" fmla="*/ 6323906 w 11423591"/>
              <a:gd name="connsiteY9220" fmla="*/ 11918203 h 13929353"/>
              <a:gd name="connsiteX9221" fmla="*/ 6334955 w 11423591"/>
              <a:gd name="connsiteY9221" fmla="*/ 11939235 h 13929353"/>
              <a:gd name="connsiteX9222" fmla="*/ 6346030 w 11423591"/>
              <a:gd name="connsiteY9222" fmla="*/ 11934629 h 13929353"/>
              <a:gd name="connsiteX9223" fmla="*/ 7599086 w 11423591"/>
              <a:gd name="connsiteY9223" fmla="*/ 9098702 h 13929353"/>
              <a:gd name="connsiteX9224" fmla="*/ 7601151 w 11423591"/>
              <a:gd name="connsiteY9224" fmla="*/ 9091381 h 13929353"/>
              <a:gd name="connsiteX9225" fmla="*/ 7590960 w 11423591"/>
              <a:gd name="connsiteY9225" fmla="*/ 9085266 h 13929353"/>
              <a:gd name="connsiteX9226" fmla="*/ 7588307 w 11423591"/>
              <a:gd name="connsiteY9226" fmla="*/ 9096049 h 13929353"/>
              <a:gd name="connsiteX9227" fmla="*/ 7599086 w 11423591"/>
              <a:gd name="connsiteY9227" fmla="*/ 9098702 h 13929353"/>
              <a:gd name="connsiteX9228" fmla="*/ 5644313 w 11423591"/>
              <a:gd name="connsiteY9228" fmla="*/ 13525080 h 13929353"/>
              <a:gd name="connsiteX9229" fmla="*/ 5620781 w 11423591"/>
              <a:gd name="connsiteY9229" fmla="*/ 13480374 h 13929353"/>
              <a:gd name="connsiteX9230" fmla="*/ 5644313 w 11423591"/>
              <a:gd name="connsiteY9230" fmla="*/ 13525080 h 13929353"/>
              <a:gd name="connsiteX9231" fmla="*/ 8455474 w 11423591"/>
              <a:gd name="connsiteY9231" fmla="*/ 7164673 h 13929353"/>
              <a:gd name="connsiteX9232" fmla="*/ 8446570 w 11423591"/>
              <a:gd name="connsiteY9232" fmla="*/ 7150488 h 13929353"/>
              <a:gd name="connsiteX9233" fmla="*/ 8455474 w 11423591"/>
              <a:gd name="connsiteY9233" fmla="*/ 7164673 h 13929353"/>
              <a:gd name="connsiteX9234" fmla="*/ 8982083 w 11423591"/>
              <a:gd name="connsiteY9234" fmla="*/ 5974413 h 13929353"/>
              <a:gd name="connsiteX9235" fmla="*/ 8949436 w 11423591"/>
              <a:gd name="connsiteY9235" fmla="*/ 5942113 h 13929353"/>
              <a:gd name="connsiteX9236" fmla="*/ 8982083 w 11423591"/>
              <a:gd name="connsiteY9236" fmla="*/ 5974413 h 13929353"/>
              <a:gd name="connsiteX9237" fmla="*/ 8218368 w 11423591"/>
              <a:gd name="connsiteY9237" fmla="*/ 7703863 h 13929353"/>
              <a:gd name="connsiteX9238" fmla="*/ 8212403 w 11423591"/>
              <a:gd name="connsiteY9238" fmla="*/ 7701227 h 13929353"/>
              <a:gd name="connsiteX9239" fmla="*/ 8209768 w 11423591"/>
              <a:gd name="connsiteY9239" fmla="*/ 7707191 h 13929353"/>
              <a:gd name="connsiteX9240" fmla="*/ 8215733 w 11423591"/>
              <a:gd name="connsiteY9240" fmla="*/ 7709827 h 13929353"/>
              <a:gd name="connsiteX9241" fmla="*/ 9511907 w 11423591"/>
              <a:gd name="connsiteY9241" fmla="*/ 4777099 h 13929353"/>
              <a:gd name="connsiteX9242" fmla="*/ 9492244 w 11423591"/>
              <a:gd name="connsiteY9242" fmla="*/ 4757161 h 13929353"/>
              <a:gd name="connsiteX9243" fmla="*/ 9491505 w 11423591"/>
              <a:gd name="connsiteY9243" fmla="*/ 4792519 h 13929353"/>
              <a:gd name="connsiteX9244" fmla="*/ 9511907 w 11423591"/>
              <a:gd name="connsiteY9244" fmla="*/ 4777099 h 13929353"/>
              <a:gd name="connsiteX9245" fmla="*/ 9069576 w 11423591"/>
              <a:gd name="connsiteY9245" fmla="*/ 5779781 h 13929353"/>
              <a:gd name="connsiteX9246" fmla="*/ 9028050 w 11423591"/>
              <a:gd name="connsiteY9246" fmla="*/ 5721490 h 13929353"/>
              <a:gd name="connsiteX9247" fmla="*/ 9069576 w 11423591"/>
              <a:gd name="connsiteY9247" fmla="*/ 5779781 h 13929353"/>
              <a:gd name="connsiteX9248" fmla="*/ 6455635 w 11423591"/>
              <a:gd name="connsiteY9248" fmla="*/ 11696304 h 13929353"/>
              <a:gd name="connsiteX9249" fmla="*/ 6445772 w 11423591"/>
              <a:gd name="connsiteY9249" fmla="*/ 11669526 h 13929353"/>
              <a:gd name="connsiteX9250" fmla="*/ 6447172 w 11423591"/>
              <a:gd name="connsiteY9250" fmla="*/ 11702885 h 13929353"/>
              <a:gd name="connsiteX9251" fmla="*/ 6455635 w 11423591"/>
              <a:gd name="connsiteY9251" fmla="*/ 11696304 h 13929353"/>
              <a:gd name="connsiteX9252" fmla="*/ 10168344 w 11423591"/>
              <a:gd name="connsiteY9252" fmla="*/ 3294864 h 13929353"/>
              <a:gd name="connsiteX9253" fmla="*/ 10176124 w 11423591"/>
              <a:gd name="connsiteY9253" fmla="*/ 3266968 h 13929353"/>
              <a:gd name="connsiteX9254" fmla="*/ 10157100 w 11423591"/>
              <a:gd name="connsiteY9254" fmla="*/ 3247613 h 13929353"/>
              <a:gd name="connsiteX9255" fmla="*/ 10166152 w 11423591"/>
              <a:gd name="connsiteY9255" fmla="*/ 3299222 h 13929353"/>
              <a:gd name="connsiteX9256" fmla="*/ 10168344 w 11423591"/>
              <a:gd name="connsiteY9256" fmla="*/ 3294864 h 13929353"/>
              <a:gd name="connsiteX9257" fmla="*/ 5675022 w 11423591"/>
              <a:gd name="connsiteY9257" fmla="*/ 13465267 h 13929353"/>
              <a:gd name="connsiteX9258" fmla="*/ 5665817 w 11423591"/>
              <a:gd name="connsiteY9258" fmla="*/ 13426891 h 13929353"/>
              <a:gd name="connsiteX9259" fmla="*/ 5641202 w 11423591"/>
              <a:gd name="connsiteY9259" fmla="*/ 13454611 h 13929353"/>
              <a:gd name="connsiteX9260" fmla="*/ 5659476 w 11423591"/>
              <a:gd name="connsiteY9260" fmla="*/ 13441242 h 13929353"/>
              <a:gd name="connsiteX9261" fmla="*/ 5675022 w 11423591"/>
              <a:gd name="connsiteY9261" fmla="*/ 13465267 h 13929353"/>
              <a:gd name="connsiteX9262" fmla="*/ 6539826 w 11423591"/>
              <a:gd name="connsiteY9262" fmla="*/ 11508851 h 13929353"/>
              <a:gd name="connsiteX9263" fmla="*/ 6513858 w 11423591"/>
              <a:gd name="connsiteY9263" fmla="*/ 11457897 h 13929353"/>
              <a:gd name="connsiteX9264" fmla="*/ 6539826 w 11423591"/>
              <a:gd name="connsiteY9264" fmla="*/ 11508851 h 13929353"/>
              <a:gd name="connsiteX9265" fmla="*/ 9812736 w 11423591"/>
              <a:gd name="connsiteY9265" fmla="*/ 4102154 h 13929353"/>
              <a:gd name="connsiteX9266" fmla="*/ 9755531 w 11423591"/>
              <a:gd name="connsiteY9266" fmla="*/ 4044978 h 13929353"/>
              <a:gd name="connsiteX9267" fmla="*/ 9478939 w 11423591"/>
              <a:gd name="connsiteY9267" fmla="*/ 4421755 h 13929353"/>
              <a:gd name="connsiteX9268" fmla="*/ 9385568 w 11423591"/>
              <a:gd name="connsiteY9268" fmla="*/ 4550003 h 13929353"/>
              <a:gd name="connsiteX9269" fmla="*/ 9329041 w 11423591"/>
              <a:gd name="connsiteY9269" fmla="*/ 4616444 h 13929353"/>
              <a:gd name="connsiteX9270" fmla="*/ 9373164 w 11423591"/>
              <a:gd name="connsiteY9270" fmla="*/ 4681648 h 13929353"/>
              <a:gd name="connsiteX9271" fmla="*/ 9521701 w 11423591"/>
              <a:gd name="connsiteY9271" fmla="*/ 4491119 h 13929353"/>
              <a:gd name="connsiteX9272" fmla="*/ 9594186 w 11423591"/>
              <a:gd name="connsiteY9272" fmla="*/ 4399352 h 13929353"/>
              <a:gd name="connsiteX9273" fmla="*/ 9650400 w 11423591"/>
              <a:gd name="connsiteY9273" fmla="*/ 4314202 h 13929353"/>
              <a:gd name="connsiteX9274" fmla="*/ 9714260 w 11423591"/>
              <a:gd name="connsiteY9274" fmla="*/ 4241954 h 13929353"/>
              <a:gd name="connsiteX9275" fmla="*/ 9764971 w 11423591"/>
              <a:gd name="connsiteY9275" fmla="*/ 4168181 h 13929353"/>
              <a:gd name="connsiteX9276" fmla="*/ 9812736 w 11423591"/>
              <a:gd name="connsiteY9276" fmla="*/ 4102154 h 13929353"/>
              <a:gd name="connsiteX9277" fmla="*/ 9866948 w 11423591"/>
              <a:gd name="connsiteY9277" fmla="*/ 3979458 h 13929353"/>
              <a:gd name="connsiteX9278" fmla="*/ 9782883 w 11423591"/>
              <a:gd name="connsiteY9278" fmla="*/ 3992785 h 13929353"/>
              <a:gd name="connsiteX9279" fmla="*/ 9866948 w 11423591"/>
              <a:gd name="connsiteY9279" fmla="*/ 3979458 h 13929353"/>
              <a:gd name="connsiteX9280" fmla="*/ 6610735 w 11423591"/>
              <a:gd name="connsiteY9280" fmla="*/ 11349441 h 13929353"/>
              <a:gd name="connsiteX9281" fmla="*/ 6589602 w 11423591"/>
              <a:gd name="connsiteY9281" fmla="*/ 11310136 h 13929353"/>
              <a:gd name="connsiteX9282" fmla="*/ 6581941 w 11423591"/>
              <a:gd name="connsiteY9282" fmla="*/ 11321021 h 13929353"/>
              <a:gd name="connsiteX9283" fmla="*/ 6610735 w 11423591"/>
              <a:gd name="connsiteY9283" fmla="*/ 11349441 h 13929353"/>
              <a:gd name="connsiteX9284" fmla="*/ 8269685 w 11423591"/>
              <a:gd name="connsiteY9284" fmla="*/ 7596328 h 13929353"/>
              <a:gd name="connsiteX9285" fmla="*/ 8259828 w 11423591"/>
              <a:gd name="connsiteY9285" fmla="*/ 7610030 h 13929353"/>
              <a:gd name="connsiteX9286" fmla="*/ 8269685 w 11423591"/>
              <a:gd name="connsiteY9286" fmla="*/ 7596328 h 13929353"/>
              <a:gd name="connsiteX9287" fmla="*/ 10136988 w 11423591"/>
              <a:gd name="connsiteY9287" fmla="*/ 3370606 h 13929353"/>
              <a:gd name="connsiteX9288" fmla="*/ 10129522 w 11423591"/>
              <a:gd name="connsiteY9288" fmla="*/ 3369212 h 13929353"/>
              <a:gd name="connsiteX9289" fmla="*/ 10124189 w 11423591"/>
              <a:gd name="connsiteY9289" fmla="*/ 3375901 h 13929353"/>
              <a:gd name="connsiteX9290" fmla="*/ 10136988 w 11423591"/>
              <a:gd name="connsiteY9290" fmla="*/ 3370606 h 13929353"/>
              <a:gd name="connsiteX9291" fmla="*/ 9532346 w 11423591"/>
              <a:gd name="connsiteY9291" fmla="*/ 4739586 h 13929353"/>
              <a:gd name="connsiteX9292" fmla="*/ 9537672 w 11423591"/>
              <a:gd name="connsiteY9292" fmla="*/ 4726152 h 13929353"/>
              <a:gd name="connsiteX9293" fmla="*/ 9511614 w 11423591"/>
              <a:gd name="connsiteY9293" fmla="*/ 4728540 h 13929353"/>
              <a:gd name="connsiteX9294" fmla="*/ 9517706 w 11423591"/>
              <a:gd name="connsiteY9294" fmla="*/ 4745860 h 13929353"/>
              <a:gd name="connsiteX9295" fmla="*/ 9532346 w 11423591"/>
              <a:gd name="connsiteY9295" fmla="*/ 4739586 h 13929353"/>
              <a:gd name="connsiteX9296" fmla="*/ 5718591 w 11423591"/>
              <a:gd name="connsiteY9296" fmla="*/ 13376349 h 13929353"/>
              <a:gd name="connsiteX9297" fmla="*/ 5704219 w 11423591"/>
              <a:gd name="connsiteY9297" fmla="*/ 13339979 h 13929353"/>
              <a:gd name="connsiteX9298" fmla="*/ 5718591 w 11423591"/>
              <a:gd name="connsiteY9298" fmla="*/ 13376349 h 13929353"/>
              <a:gd name="connsiteX9299" fmla="*/ 6664188 w 11423591"/>
              <a:gd name="connsiteY9299" fmla="*/ 11236922 h 13929353"/>
              <a:gd name="connsiteX9300" fmla="*/ 6605838 w 11423591"/>
              <a:gd name="connsiteY9300" fmla="*/ 11168543 h 13929353"/>
              <a:gd name="connsiteX9301" fmla="*/ 6664188 w 11423591"/>
              <a:gd name="connsiteY9301" fmla="*/ 11236922 h 13929353"/>
              <a:gd name="connsiteX9302" fmla="*/ 8235612 w 11423591"/>
              <a:gd name="connsiteY9302" fmla="*/ 7680437 h 13929353"/>
              <a:gd name="connsiteX9303" fmla="*/ 8254011 w 11423591"/>
              <a:gd name="connsiteY9303" fmla="*/ 7614589 h 13929353"/>
              <a:gd name="connsiteX9304" fmla="*/ 8222233 w 11423591"/>
              <a:gd name="connsiteY9304" fmla="*/ 7695115 h 13929353"/>
              <a:gd name="connsiteX9305" fmla="*/ 8235612 w 11423591"/>
              <a:gd name="connsiteY9305" fmla="*/ 7680437 h 13929353"/>
              <a:gd name="connsiteX9306" fmla="*/ 8966822 w 11423591"/>
              <a:gd name="connsiteY9306" fmla="*/ 6026555 h 13929353"/>
              <a:gd name="connsiteX9307" fmla="*/ 8941187 w 11423591"/>
              <a:gd name="connsiteY9307" fmla="*/ 5991923 h 13929353"/>
              <a:gd name="connsiteX9308" fmla="*/ 8966822 w 11423591"/>
              <a:gd name="connsiteY9308" fmla="*/ 6026555 h 13929353"/>
              <a:gd name="connsiteX9309" fmla="*/ 8473896 w 11423591"/>
              <a:gd name="connsiteY9309" fmla="*/ 7142357 h 13929353"/>
              <a:gd name="connsiteX9310" fmla="*/ 8469432 w 11423591"/>
              <a:gd name="connsiteY9310" fmla="*/ 7105574 h 13929353"/>
              <a:gd name="connsiteX9311" fmla="*/ 8489588 w 11423591"/>
              <a:gd name="connsiteY9311" fmla="*/ 7106703 h 13929353"/>
              <a:gd name="connsiteX9312" fmla="*/ 8471026 w 11423591"/>
              <a:gd name="connsiteY9312" fmla="*/ 7085807 h 13929353"/>
              <a:gd name="connsiteX9313" fmla="*/ 8451620 w 11423591"/>
              <a:gd name="connsiteY9313" fmla="*/ 7124355 h 13929353"/>
              <a:gd name="connsiteX9314" fmla="*/ 8473896 w 11423591"/>
              <a:gd name="connsiteY9314" fmla="*/ 7142357 h 13929353"/>
              <a:gd name="connsiteX9315" fmla="*/ 9499180 w 11423591"/>
              <a:gd name="connsiteY9315" fmla="*/ 4822363 h 13929353"/>
              <a:gd name="connsiteX9316" fmla="*/ 9502160 w 11423591"/>
              <a:gd name="connsiteY9316" fmla="*/ 4809057 h 13929353"/>
              <a:gd name="connsiteX9317" fmla="*/ 9493249 w 11423591"/>
              <a:gd name="connsiteY9317" fmla="*/ 4809670 h 13929353"/>
              <a:gd name="connsiteX9318" fmla="*/ 9490332 w 11423591"/>
              <a:gd name="connsiteY9318" fmla="*/ 4823589 h 13929353"/>
              <a:gd name="connsiteX9319" fmla="*/ 9499180 w 11423591"/>
              <a:gd name="connsiteY9319" fmla="*/ 4822363 h 13929353"/>
              <a:gd name="connsiteX9320" fmla="*/ 6314673 w 11423591"/>
              <a:gd name="connsiteY9320" fmla="*/ 12031443 h 13929353"/>
              <a:gd name="connsiteX9321" fmla="*/ 6302353 w 11423591"/>
              <a:gd name="connsiteY9321" fmla="*/ 12002251 h 13929353"/>
              <a:gd name="connsiteX9322" fmla="*/ 6314673 w 11423591"/>
              <a:gd name="connsiteY9322" fmla="*/ 12031443 h 13929353"/>
              <a:gd name="connsiteX9323" fmla="*/ 6481751 w 11423591"/>
              <a:gd name="connsiteY9323" fmla="*/ 11653633 h 13929353"/>
              <a:gd name="connsiteX9324" fmla="*/ 6481138 w 11423591"/>
              <a:gd name="connsiteY9324" fmla="*/ 11636755 h 13929353"/>
              <a:gd name="connsiteX9325" fmla="*/ 6481751 w 11423591"/>
              <a:gd name="connsiteY9325" fmla="*/ 11653633 h 13929353"/>
              <a:gd name="connsiteX9326" fmla="*/ 9124926 w 11423591"/>
              <a:gd name="connsiteY9326" fmla="*/ 5677443 h 13929353"/>
              <a:gd name="connsiteX9327" fmla="*/ 9112060 w 11423591"/>
              <a:gd name="connsiteY9327" fmla="*/ 5649565 h 13929353"/>
              <a:gd name="connsiteX9328" fmla="*/ 9124926 w 11423591"/>
              <a:gd name="connsiteY9328" fmla="*/ 5677443 h 13929353"/>
              <a:gd name="connsiteX9329" fmla="*/ 9835626 w 11423591"/>
              <a:gd name="connsiteY9329" fmla="*/ 4070845 h 13929353"/>
              <a:gd name="connsiteX9330" fmla="*/ 9668020 w 11423591"/>
              <a:gd name="connsiteY9330" fmla="*/ 3942033 h 13929353"/>
              <a:gd name="connsiteX9331" fmla="*/ 9765740 w 11423591"/>
              <a:gd name="connsiteY9331" fmla="*/ 4021872 h 13929353"/>
              <a:gd name="connsiteX9332" fmla="*/ 9824774 w 11423591"/>
              <a:gd name="connsiteY9332" fmla="*/ 4084618 h 13929353"/>
              <a:gd name="connsiteX9333" fmla="*/ 9835626 w 11423591"/>
              <a:gd name="connsiteY9333" fmla="*/ 4070845 h 13929353"/>
              <a:gd name="connsiteX9334" fmla="*/ 9894767 w 11423591"/>
              <a:gd name="connsiteY9334" fmla="*/ 3936995 h 13929353"/>
              <a:gd name="connsiteX9335" fmla="*/ 9751928 w 11423591"/>
              <a:gd name="connsiteY9335" fmla="*/ 3970061 h 13929353"/>
              <a:gd name="connsiteX9336" fmla="*/ 9894767 w 11423591"/>
              <a:gd name="connsiteY9336" fmla="*/ 3936995 h 13929353"/>
              <a:gd name="connsiteX9337" fmla="*/ 8452365 w 11423591"/>
              <a:gd name="connsiteY9337" fmla="*/ 7211188 h 13929353"/>
              <a:gd name="connsiteX9338" fmla="*/ 8440135 w 11423591"/>
              <a:gd name="connsiteY9338" fmla="*/ 7193316 h 13929353"/>
              <a:gd name="connsiteX9339" fmla="*/ 8452365 w 11423591"/>
              <a:gd name="connsiteY9339" fmla="*/ 7211188 h 13929353"/>
              <a:gd name="connsiteX9340" fmla="*/ 8519026 w 11423591"/>
              <a:gd name="connsiteY9340" fmla="*/ 7062174 h 13929353"/>
              <a:gd name="connsiteX9341" fmla="*/ 8503372 w 11423591"/>
              <a:gd name="connsiteY9341" fmla="*/ 7051104 h 13929353"/>
              <a:gd name="connsiteX9342" fmla="*/ 8519026 w 11423591"/>
              <a:gd name="connsiteY9342" fmla="*/ 7062174 h 13929353"/>
              <a:gd name="connsiteX9343" fmla="*/ 8342048 w 11423591"/>
              <a:gd name="connsiteY9343" fmla="*/ 7464827 h 13929353"/>
              <a:gd name="connsiteX9344" fmla="*/ 8333299 w 11423591"/>
              <a:gd name="connsiteY9344" fmla="*/ 7460961 h 13929353"/>
              <a:gd name="connsiteX9345" fmla="*/ 8342048 w 11423591"/>
              <a:gd name="connsiteY9345" fmla="*/ 7464827 h 13929353"/>
              <a:gd name="connsiteX9346" fmla="*/ 7866737 w 11423591"/>
              <a:gd name="connsiteY9346" fmla="*/ 8542798 h 13929353"/>
              <a:gd name="connsiteX9347" fmla="*/ 7862850 w 11423591"/>
              <a:gd name="connsiteY9347" fmla="*/ 8551596 h 13929353"/>
              <a:gd name="connsiteX9348" fmla="*/ 7726995 w 11423591"/>
              <a:gd name="connsiteY9348" fmla="*/ 8556100 h 13929353"/>
              <a:gd name="connsiteX9349" fmla="*/ 7858136 w 11423591"/>
              <a:gd name="connsiteY9349" fmla="*/ 8528959 h 13929353"/>
              <a:gd name="connsiteX9350" fmla="*/ 7866737 w 11423591"/>
              <a:gd name="connsiteY9350" fmla="*/ 8542798 h 13929353"/>
              <a:gd name="connsiteX9351" fmla="*/ 6562369 w 11423591"/>
              <a:gd name="connsiteY9351" fmla="*/ 11499784 h 13929353"/>
              <a:gd name="connsiteX9352" fmla="*/ 6531361 w 11423591"/>
              <a:gd name="connsiteY9352" fmla="*/ 11445177 h 13929353"/>
              <a:gd name="connsiteX9353" fmla="*/ 6555532 w 11423591"/>
              <a:gd name="connsiteY9353" fmla="*/ 11503423 h 13929353"/>
              <a:gd name="connsiteX9354" fmla="*/ 6562369 w 11423591"/>
              <a:gd name="connsiteY9354" fmla="*/ 11499784 h 13929353"/>
              <a:gd name="connsiteX9355" fmla="*/ 7374364 w 11423591"/>
              <a:gd name="connsiteY9355" fmla="*/ 9664767 h 13929353"/>
              <a:gd name="connsiteX9356" fmla="*/ 7360921 w 11423591"/>
              <a:gd name="connsiteY9356" fmla="*/ 9628393 h 13929353"/>
              <a:gd name="connsiteX9357" fmla="*/ 7374364 w 11423591"/>
              <a:gd name="connsiteY9357" fmla="*/ 9664767 h 13929353"/>
              <a:gd name="connsiteX9358" fmla="*/ 7397653 w 11423591"/>
              <a:gd name="connsiteY9358" fmla="*/ 9615096 h 13929353"/>
              <a:gd name="connsiteX9359" fmla="*/ 7401022 w 11423591"/>
              <a:gd name="connsiteY9359" fmla="*/ 9601860 h 13929353"/>
              <a:gd name="connsiteX9360" fmla="*/ 7397653 w 11423591"/>
              <a:gd name="connsiteY9360" fmla="*/ 9615096 h 13929353"/>
              <a:gd name="connsiteX9361" fmla="*/ 9879227 w 11423591"/>
              <a:gd name="connsiteY9361" fmla="*/ 4003453 h 13929353"/>
              <a:gd name="connsiteX9362" fmla="*/ 9880343 w 11423591"/>
              <a:gd name="connsiteY9362" fmla="*/ 3990138 h 13929353"/>
              <a:gd name="connsiteX9363" fmla="*/ 9874994 w 11423591"/>
              <a:gd name="connsiteY9363" fmla="*/ 3992536 h 13929353"/>
              <a:gd name="connsiteX9364" fmla="*/ 9879227 w 11423591"/>
              <a:gd name="connsiteY9364" fmla="*/ 4003453 h 13929353"/>
              <a:gd name="connsiteX9365" fmla="*/ 10129256 w 11423591"/>
              <a:gd name="connsiteY9365" fmla="*/ 3438091 h 13929353"/>
              <a:gd name="connsiteX9366" fmla="*/ 10125161 w 11423591"/>
              <a:gd name="connsiteY9366" fmla="*/ 3429654 h 13929353"/>
              <a:gd name="connsiteX9367" fmla="*/ 10129256 w 11423591"/>
              <a:gd name="connsiteY9367" fmla="*/ 3438091 h 13929353"/>
              <a:gd name="connsiteX9368" fmla="*/ 9513073 w 11423591"/>
              <a:gd name="connsiteY9368" fmla="*/ 4834233 h 13929353"/>
              <a:gd name="connsiteX9369" fmla="*/ 9485840 w 11423591"/>
              <a:gd name="connsiteY9369" fmla="*/ 4867691 h 13929353"/>
              <a:gd name="connsiteX9370" fmla="*/ 9513073 w 11423591"/>
              <a:gd name="connsiteY9370" fmla="*/ 4834233 h 13929353"/>
              <a:gd name="connsiteX9371" fmla="*/ 8489760 w 11423591"/>
              <a:gd name="connsiteY9371" fmla="*/ 7150353 h 13929353"/>
              <a:gd name="connsiteX9372" fmla="*/ 8475234 w 11423591"/>
              <a:gd name="connsiteY9372" fmla="*/ 7119115 h 13929353"/>
              <a:gd name="connsiteX9373" fmla="*/ 8489760 w 11423591"/>
              <a:gd name="connsiteY9373" fmla="*/ 7150353 h 13929353"/>
              <a:gd name="connsiteX9374" fmla="*/ 6456020 w 11423591"/>
              <a:gd name="connsiteY9374" fmla="*/ 11753769 h 13929353"/>
              <a:gd name="connsiteX9375" fmla="*/ 6429677 w 11423591"/>
              <a:gd name="connsiteY9375" fmla="*/ 11686614 h 13929353"/>
              <a:gd name="connsiteX9376" fmla="*/ 6418623 w 11423591"/>
              <a:gd name="connsiteY9376" fmla="*/ 11691220 h 13929353"/>
              <a:gd name="connsiteX9377" fmla="*/ 6401717 w 11423591"/>
              <a:gd name="connsiteY9377" fmla="*/ 11662872 h 13929353"/>
              <a:gd name="connsiteX9378" fmla="*/ 6424858 w 11423591"/>
              <a:gd name="connsiteY9378" fmla="*/ 11699669 h 13929353"/>
              <a:gd name="connsiteX9379" fmla="*/ 6456020 w 11423591"/>
              <a:gd name="connsiteY9379" fmla="*/ 11753769 h 13929353"/>
              <a:gd name="connsiteX9380" fmla="*/ 10151467 w 11423591"/>
              <a:gd name="connsiteY9380" fmla="*/ 3392715 h 13929353"/>
              <a:gd name="connsiteX9381" fmla="*/ 10154054 w 11423591"/>
              <a:gd name="connsiteY9381" fmla="*/ 3381479 h 13929353"/>
              <a:gd name="connsiteX9382" fmla="*/ 10146588 w 11423591"/>
              <a:gd name="connsiteY9382" fmla="*/ 3380085 h 13929353"/>
              <a:gd name="connsiteX9383" fmla="*/ 10144177 w 11423591"/>
              <a:gd name="connsiteY9383" fmla="*/ 3390922 h 13929353"/>
              <a:gd name="connsiteX9384" fmla="*/ 10151467 w 11423591"/>
              <a:gd name="connsiteY9384" fmla="*/ 3392715 h 13929353"/>
              <a:gd name="connsiteX9385" fmla="*/ 8507649 w 11423591"/>
              <a:gd name="connsiteY9385" fmla="*/ 7113529 h 13929353"/>
              <a:gd name="connsiteX9386" fmla="*/ 8484352 w 11423591"/>
              <a:gd name="connsiteY9386" fmla="*/ 7083075 h 13929353"/>
              <a:gd name="connsiteX9387" fmla="*/ 8498491 w 11423591"/>
              <a:gd name="connsiteY9387" fmla="*/ 7120892 h 13929353"/>
              <a:gd name="connsiteX9388" fmla="*/ 8507649 w 11423591"/>
              <a:gd name="connsiteY9388" fmla="*/ 7113529 h 13929353"/>
              <a:gd name="connsiteX9389" fmla="*/ 8333804 w 11423591"/>
              <a:gd name="connsiteY9389" fmla="*/ 7508230 h 13929353"/>
              <a:gd name="connsiteX9390" fmla="*/ 8324110 w 11423591"/>
              <a:gd name="connsiteY9390" fmla="*/ 7496819 h 13929353"/>
              <a:gd name="connsiteX9391" fmla="*/ 8333804 w 11423591"/>
              <a:gd name="connsiteY9391" fmla="*/ 7508230 h 13929353"/>
              <a:gd name="connsiteX9392" fmla="*/ 9159403 w 11423591"/>
              <a:gd name="connsiteY9392" fmla="*/ 5640474 h 13929353"/>
              <a:gd name="connsiteX9393" fmla="*/ 9133474 w 11423591"/>
              <a:gd name="connsiteY9393" fmla="*/ 5584139 h 13929353"/>
              <a:gd name="connsiteX9394" fmla="*/ 9159403 w 11423591"/>
              <a:gd name="connsiteY9394" fmla="*/ 5640474 h 13929353"/>
              <a:gd name="connsiteX9395" fmla="*/ 10178005 w 11423591"/>
              <a:gd name="connsiteY9395" fmla="*/ 3335882 h 13929353"/>
              <a:gd name="connsiteX9396" fmla="*/ 10179230 w 11423591"/>
              <a:gd name="connsiteY9396" fmla="*/ 3328805 h 13929353"/>
              <a:gd name="connsiteX9397" fmla="*/ 10172161 w 11423591"/>
              <a:gd name="connsiteY9397" fmla="*/ 3327587 h 13929353"/>
              <a:gd name="connsiteX9398" fmla="*/ 10170362 w 11423591"/>
              <a:gd name="connsiteY9398" fmla="*/ 3334885 h 13929353"/>
              <a:gd name="connsiteX9399" fmla="*/ 10178005 w 11423591"/>
              <a:gd name="connsiteY9399" fmla="*/ 3335882 h 13929353"/>
              <a:gd name="connsiteX9400" fmla="*/ 9903178 w 11423591"/>
              <a:gd name="connsiteY9400" fmla="*/ 3960709 h 13929353"/>
              <a:gd name="connsiteX9401" fmla="*/ 9902989 w 11423591"/>
              <a:gd name="connsiteY9401" fmla="*/ 3949674 h 13929353"/>
              <a:gd name="connsiteX9402" fmla="*/ 9896768 w 11423591"/>
              <a:gd name="connsiteY9402" fmla="*/ 3974541 h 13929353"/>
              <a:gd name="connsiteX9403" fmla="*/ 9903178 w 11423591"/>
              <a:gd name="connsiteY9403" fmla="*/ 3960709 h 13929353"/>
              <a:gd name="connsiteX9404" fmla="*/ 9010377 w 11423591"/>
              <a:gd name="connsiteY9404" fmla="*/ 5983168 h 13929353"/>
              <a:gd name="connsiteX9405" fmla="*/ 8977894 w 11423591"/>
              <a:gd name="connsiteY9405" fmla="*/ 5939782 h 13929353"/>
              <a:gd name="connsiteX9406" fmla="*/ 9010377 w 11423591"/>
              <a:gd name="connsiteY9406" fmla="*/ 5983168 h 13929353"/>
              <a:gd name="connsiteX9407" fmla="*/ 7678907 w 11423591"/>
              <a:gd name="connsiteY9407" fmla="*/ 8998015 h 13929353"/>
              <a:gd name="connsiteX9408" fmla="*/ 7664304 w 11423591"/>
              <a:gd name="connsiteY9408" fmla="*/ 8963369 h 13929353"/>
              <a:gd name="connsiteX9409" fmla="*/ 7678907 w 11423591"/>
              <a:gd name="connsiteY9409" fmla="*/ 8998015 h 13929353"/>
              <a:gd name="connsiteX9410" fmla="*/ 5745235 w 11423591"/>
              <a:gd name="connsiteY9410" fmla="*/ 13375256 h 13929353"/>
              <a:gd name="connsiteX9411" fmla="*/ 5733270 w 11423591"/>
              <a:gd name="connsiteY9411" fmla="*/ 13352815 h 13929353"/>
              <a:gd name="connsiteX9412" fmla="*/ 5745235 w 11423591"/>
              <a:gd name="connsiteY9412" fmla="*/ 13375256 h 13929353"/>
              <a:gd name="connsiteX9413" fmla="*/ 8632938 w 11423591"/>
              <a:gd name="connsiteY9413" fmla="*/ 6842478 h 13929353"/>
              <a:gd name="connsiteX9414" fmla="*/ 8634608 w 11423591"/>
              <a:gd name="connsiteY9414" fmla="*/ 6837066 h 13929353"/>
              <a:gd name="connsiteX9415" fmla="*/ 8563025 w 11423591"/>
              <a:gd name="connsiteY9415" fmla="*/ 6765946 h 13929353"/>
              <a:gd name="connsiteX9416" fmla="*/ 8627650 w 11423591"/>
              <a:gd name="connsiteY9416" fmla="*/ 6843251 h 13929353"/>
              <a:gd name="connsiteX9417" fmla="*/ 8632938 w 11423591"/>
              <a:gd name="connsiteY9417" fmla="*/ 6842478 h 13929353"/>
              <a:gd name="connsiteX9418" fmla="*/ 8483712 w 11423591"/>
              <a:gd name="connsiteY9418" fmla="*/ 7186602 h 13929353"/>
              <a:gd name="connsiteX9419" fmla="*/ 8463254 w 11423591"/>
              <a:gd name="connsiteY9419" fmla="*/ 7151876 h 13929353"/>
              <a:gd name="connsiteX9420" fmla="*/ 8483712 w 11423591"/>
              <a:gd name="connsiteY9420" fmla="*/ 7186602 h 13929353"/>
              <a:gd name="connsiteX9421" fmla="*/ 6594621 w 11423591"/>
              <a:gd name="connsiteY9421" fmla="*/ 11465517 h 13929353"/>
              <a:gd name="connsiteX9422" fmla="*/ 6573487 w 11423591"/>
              <a:gd name="connsiteY9422" fmla="*/ 11426212 h 13929353"/>
              <a:gd name="connsiteX9423" fmla="*/ 6594621 w 11423591"/>
              <a:gd name="connsiteY9423" fmla="*/ 11465517 h 13929353"/>
              <a:gd name="connsiteX9424" fmla="*/ 10452944 w 11423591"/>
              <a:gd name="connsiteY9424" fmla="*/ 2734578 h 13929353"/>
              <a:gd name="connsiteX9425" fmla="*/ 10440527 w 11423591"/>
              <a:gd name="connsiteY9425" fmla="*/ 2719559 h 13929353"/>
              <a:gd name="connsiteX9426" fmla="*/ 10421346 w 11423591"/>
              <a:gd name="connsiteY9426" fmla="*/ 2730627 h 13929353"/>
              <a:gd name="connsiteX9427" fmla="*/ 10413657 w 11423591"/>
              <a:gd name="connsiteY9427" fmla="*/ 2712453 h 13929353"/>
              <a:gd name="connsiteX9428" fmla="*/ 10338607 w 11423591"/>
              <a:gd name="connsiteY9428" fmla="*/ 2705509 h 13929353"/>
              <a:gd name="connsiteX9429" fmla="*/ 10452944 w 11423591"/>
              <a:gd name="connsiteY9429" fmla="*/ 2734578 h 13929353"/>
              <a:gd name="connsiteX9430" fmla="*/ 7661709 w 11423591"/>
              <a:gd name="connsiteY9430" fmla="*/ 9052190 h 13929353"/>
              <a:gd name="connsiteX9431" fmla="*/ 7634940 w 11423591"/>
              <a:gd name="connsiteY9431" fmla="*/ 8986929 h 13929353"/>
              <a:gd name="connsiteX9432" fmla="*/ 7661709 w 11423591"/>
              <a:gd name="connsiteY9432" fmla="*/ 9052190 h 13929353"/>
              <a:gd name="connsiteX9433" fmla="*/ 7578840 w 11423591"/>
              <a:gd name="connsiteY9433" fmla="*/ 9242113 h 13929353"/>
              <a:gd name="connsiteX9434" fmla="*/ 7567878 w 11423591"/>
              <a:gd name="connsiteY9434" fmla="*/ 9223758 h 13929353"/>
              <a:gd name="connsiteX9435" fmla="*/ 7572233 w 11423591"/>
              <a:gd name="connsiteY9435" fmla="*/ 9174250 h 13929353"/>
              <a:gd name="connsiteX9436" fmla="*/ 7554213 w 11423591"/>
              <a:gd name="connsiteY9436" fmla="*/ 9247135 h 13929353"/>
              <a:gd name="connsiteX9437" fmla="*/ 7578840 w 11423591"/>
              <a:gd name="connsiteY9437" fmla="*/ 9242113 h 13929353"/>
              <a:gd name="connsiteX9438" fmla="*/ 6325591 w 11423591"/>
              <a:gd name="connsiteY9438" fmla="*/ 12079964 h 13929353"/>
              <a:gd name="connsiteX9439" fmla="*/ 6296341 w 11423591"/>
              <a:gd name="connsiteY9439" fmla="*/ 12063241 h 13929353"/>
              <a:gd name="connsiteX9440" fmla="*/ 6325591 w 11423591"/>
              <a:gd name="connsiteY9440" fmla="*/ 12079964 h 13929353"/>
              <a:gd name="connsiteX9441" fmla="*/ 5677356 w 11423591"/>
              <a:gd name="connsiteY9441" fmla="*/ 13548258 h 13929353"/>
              <a:gd name="connsiteX9442" fmla="*/ 5656996 w 11423591"/>
              <a:gd name="connsiteY9442" fmla="*/ 13496375 h 13929353"/>
              <a:gd name="connsiteX9443" fmla="*/ 5677356 w 11423591"/>
              <a:gd name="connsiteY9443" fmla="*/ 13548258 h 13929353"/>
              <a:gd name="connsiteX9444" fmla="*/ 7674979 w 11423591"/>
              <a:gd name="connsiteY9444" fmla="*/ 9027924 h 13929353"/>
              <a:gd name="connsiteX9445" fmla="*/ 7640264 w 11423591"/>
              <a:gd name="connsiteY9445" fmla="*/ 8964929 h 13929353"/>
              <a:gd name="connsiteX9446" fmla="*/ 7674979 w 11423591"/>
              <a:gd name="connsiteY9446" fmla="*/ 9027924 h 13929353"/>
              <a:gd name="connsiteX9447" fmla="*/ 6583735 w 11423591"/>
              <a:gd name="connsiteY9447" fmla="*/ 11498761 h 13929353"/>
              <a:gd name="connsiteX9448" fmla="*/ 6552505 w 11423591"/>
              <a:gd name="connsiteY9448" fmla="*/ 11443579 h 13929353"/>
              <a:gd name="connsiteX9449" fmla="*/ 6577878 w 11423591"/>
              <a:gd name="connsiteY9449" fmla="*/ 11506637 h 13929353"/>
              <a:gd name="connsiteX9450" fmla="*/ 6583735 w 11423591"/>
              <a:gd name="connsiteY9450" fmla="*/ 11498761 h 13929353"/>
              <a:gd name="connsiteX9451" fmla="*/ 8529839 w 11423591"/>
              <a:gd name="connsiteY9451" fmla="*/ 7096305 h 13929353"/>
              <a:gd name="connsiteX9452" fmla="*/ 8498708 w 11423591"/>
              <a:gd name="connsiteY9452" fmla="*/ 7070660 h 13929353"/>
              <a:gd name="connsiteX9453" fmla="*/ 8513235 w 11423591"/>
              <a:gd name="connsiteY9453" fmla="*/ 7101897 h 13929353"/>
              <a:gd name="connsiteX9454" fmla="*/ 8529839 w 11423591"/>
              <a:gd name="connsiteY9454" fmla="*/ 7096305 h 13929353"/>
              <a:gd name="connsiteX9455" fmla="*/ 6802385 w 11423591"/>
              <a:gd name="connsiteY9455" fmla="*/ 11006112 h 13929353"/>
              <a:gd name="connsiteX9456" fmla="*/ 6780475 w 11423591"/>
              <a:gd name="connsiteY9456" fmla="*/ 10989791 h 13929353"/>
              <a:gd name="connsiteX9457" fmla="*/ 6707684 w 11423591"/>
              <a:gd name="connsiteY9457" fmla="*/ 10920860 h 13929353"/>
              <a:gd name="connsiteX9458" fmla="*/ 6802385 w 11423591"/>
              <a:gd name="connsiteY9458" fmla="*/ 11006112 h 13929353"/>
              <a:gd name="connsiteX9459" fmla="*/ 8301465 w 11423591"/>
              <a:gd name="connsiteY9459" fmla="*/ 7613695 h 13929353"/>
              <a:gd name="connsiteX9460" fmla="*/ 8300918 w 11423591"/>
              <a:gd name="connsiteY9460" fmla="*/ 7606327 h 13929353"/>
              <a:gd name="connsiteX9461" fmla="*/ 8292168 w 11423591"/>
              <a:gd name="connsiteY9461" fmla="*/ 7602461 h 13929353"/>
              <a:gd name="connsiteX9462" fmla="*/ 8291459 w 11423591"/>
              <a:gd name="connsiteY9462" fmla="*/ 7620205 h 13929353"/>
              <a:gd name="connsiteX9463" fmla="*/ 8301465 w 11423591"/>
              <a:gd name="connsiteY9463" fmla="*/ 7613695 h 13929353"/>
              <a:gd name="connsiteX9464" fmla="*/ 9516461 w 11423591"/>
              <a:gd name="connsiteY9464" fmla="*/ 4864521 h 13929353"/>
              <a:gd name="connsiteX9465" fmla="*/ 9486410 w 11423591"/>
              <a:gd name="connsiteY9465" fmla="*/ 4915912 h 13929353"/>
              <a:gd name="connsiteX9466" fmla="*/ 9516461 w 11423591"/>
              <a:gd name="connsiteY9466" fmla="*/ 4864521 h 13929353"/>
              <a:gd name="connsiteX9467" fmla="*/ 10162905 w 11423591"/>
              <a:gd name="connsiteY9467" fmla="*/ 3401934 h 13929353"/>
              <a:gd name="connsiteX9468" fmla="*/ 10115746 w 11423591"/>
              <a:gd name="connsiteY9468" fmla="*/ 3477865 h 13929353"/>
              <a:gd name="connsiteX9469" fmla="*/ 10083135 w 11423591"/>
              <a:gd name="connsiteY9469" fmla="*/ 3467740 h 13929353"/>
              <a:gd name="connsiteX9470" fmla="*/ 9867285 w 11423591"/>
              <a:gd name="connsiteY9470" fmla="*/ 3433309 h 13929353"/>
              <a:gd name="connsiteX9471" fmla="*/ 9822755 w 11423591"/>
              <a:gd name="connsiteY9471" fmla="*/ 3347932 h 13929353"/>
              <a:gd name="connsiteX9472" fmla="*/ 9924762 w 11423591"/>
              <a:gd name="connsiteY9472" fmla="*/ 3098774 h 13929353"/>
              <a:gd name="connsiteX9473" fmla="*/ 9965620 w 11423591"/>
              <a:gd name="connsiteY9473" fmla="*/ 3084988 h 13929353"/>
              <a:gd name="connsiteX9474" fmla="*/ 10012781 w 11423591"/>
              <a:gd name="connsiteY9474" fmla="*/ 3081925 h 13929353"/>
              <a:gd name="connsiteX9475" fmla="*/ 10016467 w 11423591"/>
              <a:gd name="connsiteY9475" fmla="*/ 3081685 h 13929353"/>
              <a:gd name="connsiteX9476" fmla="*/ 10020106 w 11423591"/>
              <a:gd name="connsiteY9476" fmla="*/ 3057108 h 13929353"/>
              <a:gd name="connsiteX9477" fmla="*/ 10018077 w 11423591"/>
              <a:gd name="connsiteY9477" fmla="*/ 3054926 h 13929353"/>
              <a:gd name="connsiteX9478" fmla="*/ 10004695 w 11423591"/>
              <a:gd name="connsiteY9478" fmla="*/ 3040539 h 13929353"/>
              <a:gd name="connsiteX9479" fmla="*/ 9960881 w 11423591"/>
              <a:gd name="connsiteY9479" fmla="*/ 3013800 h 13929353"/>
              <a:gd name="connsiteX9480" fmla="*/ 9970906 w 11423591"/>
              <a:gd name="connsiteY9480" fmla="*/ 2746853 h 13929353"/>
              <a:gd name="connsiteX9481" fmla="*/ 10012655 w 11423591"/>
              <a:gd name="connsiteY9481" fmla="*/ 2727687 h 13929353"/>
              <a:gd name="connsiteX9482" fmla="*/ 10115460 w 11423591"/>
              <a:gd name="connsiteY9482" fmla="*/ 2694079 h 13929353"/>
              <a:gd name="connsiteX9483" fmla="*/ 10269076 w 11423591"/>
              <a:gd name="connsiteY9483" fmla="*/ 2751003 h 13929353"/>
              <a:gd name="connsiteX9484" fmla="*/ 10305006 w 11423591"/>
              <a:gd name="connsiteY9484" fmla="*/ 2765450 h 13929353"/>
              <a:gd name="connsiteX9485" fmla="*/ 10269837 w 11423591"/>
              <a:gd name="connsiteY9485" fmla="*/ 3023668 h 13929353"/>
              <a:gd name="connsiteX9486" fmla="*/ 10199586 w 11423591"/>
              <a:gd name="connsiteY9486" fmla="*/ 3086896 h 13929353"/>
              <a:gd name="connsiteX9487" fmla="*/ 10067034 w 11423591"/>
              <a:gd name="connsiteY9487" fmla="*/ 3080223 h 13929353"/>
              <a:gd name="connsiteX9488" fmla="*/ 10114857 w 11423591"/>
              <a:gd name="connsiteY9488" fmla="*/ 3128015 h 13929353"/>
              <a:gd name="connsiteX9489" fmla="*/ 10197362 w 11423591"/>
              <a:gd name="connsiteY9489" fmla="*/ 3316821 h 13929353"/>
              <a:gd name="connsiteX9490" fmla="*/ 10162905 w 11423591"/>
              <a:gd name="connsiteY9490" fmla="*/ 3401934 h 13929353"/>
              <a:gd name="connsiteX9491" fmla="*/ 7442964 w 11423591"/>
              <a:gd name="connsiteY9491" fmla="*/ 9558034 h 13929353"/>
              <a:gd name="connsiteX9492" fmla="*/ 7441076 w 11423591"/>
              <a:gd name="connsiteY9492" fmla="*/ 9544733 h 13929353"/>
              <a:gd name="connsiteX9493" fmla="*/ 7434446 w 11423591"/>
              <a:gd name="connsiteY9493" fmla="*/ 9568416 h 13929353"/>
              <a:gd name="connsiteX9494" fmla="*/ 7442964 w 11423591"/>
              <a:gd name="connsiteY9494" fmla="*/ 9558034 h 13929353"/>
              <a:gd name="connsiteX9495" fmla="*/ 7654320 w 11423591"/>
              <a:gd name="connsiteY9495" fmla="*/ 9081510 h 13929353"/>
              <a:gd name="connsiteX9496" fmla="*/ 7624109 w 11423591"/>
              <a:gd name="connsiteY9496" fmla="*/ 9015226 h 13929353"/>
              <a:gd name="connsiteX9497" fmla="*/ 7654320 w 11423591"/>
              <a:gd name="connsiteY9497" fmla="*/ 9081510 h 13929353"/>
              <a:gd name="connsiteX9498" fmla="*/ 5712822 w 11423591"/>
              <a:gd name="connsiteY9498" fmla="*/ 13477679 h 13929353"/>
              <a:gd name="connsiteX9499" fmla="*/ 5690583 w 11423591"/>
              <a:gd name="connsiteY9499" fmla="*/ 13381605 h 13929353"/>
              <a:gd name="connsiteX9500" fmla="*/ 5712822 w 11423591"/>
              <a:gd name="connsiteY9500" fmla="*/ 13477679 h 13929353"/>
              <a:gd name="connsiteX9501" fmla="*/ 8474208 w 11423591"/>
              <a:gd name="connsiteY9501" fmla="*/ 7229219 h 13929353"/>
              <a:gd name="connsiteX9502" fmla="*/ 8444798 w 11423591"/>
              <a:gd name="connsiteY9502" fmla="*/ 7173762 h 13929353"/>
              <a:gd name="connsiteX9503" fmla="*/ 8474208 w 11423591"/>
              <a:gd name="connsiteY9503" fmla="*/ 7229219 h 13929353"/>
              <a:gd name="connsiteX9504" fmla="*/ 7642012 w 11423591"/>
              <a:gd name="connsiteY9504" fmla="*/ 9113666 h 13929353"/>
              <a:gd name="connsiteX9505" fmla="*/ 7620949 w 11423591"/>
              <a:gd name="connsiteY9505" fmla="*/ 9057375 h 13929353"/>
              <a:gd name="connsiteX9506" fmla="*/ 7642012 w 11423591"/>
              <a:gd name="connsiteY9506" fmla="*/ 9113666 h 13929353"/>
              <a:gd name="connsiteX9507" fmla="*/ 6597834 w 11423591"/>
              <a:gd name="connsiteY9507" fmla="*/ 11484061 h 13929353"/>
              <a:gd name="connsiteX9508" fmla="*/ 6571242 w 11423591"/>
              <a:gd name="connsiteY9508" fmla="*/ 11452809 h 13929353"/>
              <a:gd name="connsiteX9509" fmla="*/ 6597834 w 11423591"/>
              <a:gd name="connsiteY9509" fmla="*/ 11484061 h 13929353"/>
              <a:gd name="connsiteX9510" fmla="*/ 6632299 w 11423591"/>
              <a:gd name="connsiteY9510" fmla="*/ 11406059 h 13929353"/>
              <a:gd name="connsiteX9511" fmla="*/ 6629261 w 11423591"/>
              <a:gd name="connsiteY9511" fmla="*/ 11387117 h 13929353"/>
              <a:gd name="connsiteX9512" fmla="*/ 6632299 w 11423591"/>
              <a:gd name="connsiteY9512" fmla="*/ 11406059 h 13929353"/>
              <a:gd name="connsiteX9513" fmla="*/ 9923203 w 11423591"/>
              <a:gd name="connsiteY9513" fmla="*/ 3964475 h 13929353"/>
              <a:gd name="connsiteX9514" fmla="*/ 9869908 w 11423591"/>
              <a:gd name="connsiteY9514" fmla="*/ 4045044 h 13929353"/>
              <a:gd name="connsiteX9515" fmla="*/ 9526579 w 11423591"/>
              <a:gd name="connsiteY9515" fmla="*/ 4511367 h 13929353"/>
              <a:gd name="connsiteX9516" fmla="*/ 9457683 w 11423591"/>
              <a:gd name="connsiteY9516" fmla="*/ 4604721 h 13929353"/>
              <a:gd name="connsiteX9517" fmla="*/ 9391122 w 11423591"/>
              <a:gd name="connsiteY9517" fmla="*/ 4693868 h 13929353"/>
              <a:gd name="connsiteX9518" fmla="*/ 9288400 w 11423591"/>
              <a:gd name="connsiteY9518" fmla="*/ 4749421 h 13929353"/>
              <a:gd name="connsiteX9519" fmla="*/ 9176983 w 11423591"/>
              <a:gd name="connsiteY9519" fmla="*/ 4814940 h 13929353"/>
              <a:gd name="connsiteX9520" fmla="*/ 9167177 w 11423591"/>
              <a:gd name="connsiteY9520" fmla="*/ 4805846 h 13929353"/>
              <a:gd name="connsiteX9521" fmla="*/ 9184830 w 11423591"/>
              <a:gd name="connsiteY9521" fmla="*/ 4547964 h 13929353"/>
              <a:gd name="connsiteX9522" fmla="*/ 9384077 w 11423591"/>
              <a:gd name="connsiteY9522" fmla="*/ 4283662 h 13929353"/>
              <a:gd name="connsiteX9523" fmla="*/ 9453686 w 11423591"/>
              <a:gd name="connsiteY9523" fmla="*/ 4209192 h 13929353"/>
              <a:gd name="connsiteX9524" fmla="*/ 9577104 w 11423591"/>
              <a:gd name="connsiteY9524" fmla="*/ 4044226 h 13929353"/>
              <a:gd name="connsiteX9525" fmla="*/ 9672879 w 11423591"/>
              <a:gd name="connsiteY9525" fmla="*/ 3921326 h 13929353"/>
              <a:gd name="connsiteX9526" fmla="*/ 9769909 w 11423591"/>
              <a:gd name="connsiteY9526" fmla="*/ 3804217 h 13929353"/>
              <a:gd name="connsiteX9527" fmla="*/ 9928821 w 11423591"/>
              <a:gd name="connsiteY9527" fmla="*/ 3942995 h 13929353"/>
              <a:gd name="connsiteX9528" fmla="*/ 9923203 w 11423591"/>
              <a:gd name="connsiteY9528" fmla="*/ 3964475 h 13929353"/>
              <a:gd name="connsiteX9529" fmla="*/ 7404262 w 11423591"/>
              <a:gd name="connsiteY9529" fmla="*/ 9668060 h 13929353"/>
              <a:gd name="connsiteX9530" fmla="*/ 7417442 w 11423591"/>
              <a:gd name="connsiteY9530" fmla="*/ 9628118 h 13929353"/>
              <a:gd name="connsiteX9531" fmla="*/ 7404262 w 11423591"/>
              <a:gd name="connsiteY9531" fmla="*/ 9668060 h 13929353"/>
              <a:gd name="connsiteX9532" fmla="*/ 7204946 w 11423591"/>
              <a:gd name="connsiteY9532" fmla="*/ 10122173 h 13929353"/>
              <a:gd name="connsiteX9533" fmla="*/ 7188083 w 11423591"/>
              <a:gd name="connsiteY9533" fmla="*/ 10099017 h 13929353"/>
              <a:gd name="connsiteX9534" fmla="*/ 7204946 w 11423591"/>
              <a:gd name="connsiteY9534" fmla="*/ 10122173 h 13929353"/>
              <a:gd name="connsiteX9535" fmla="*/ 9543694 w 11423591"/>
              <a:gd name="connsiteY9535" fmla="*/ 4831063 h 13929353"/>
              <a:gd name="connsiteX9536" fmla="*/ 9547250 w 11423591"/>
              <a:gd name="connsiteY9536" fmla="*/ 4777773 h 13929353"/>
              <a:gd name="connsiteX9537" fmla="*/ 9530833 w 11423591"/>
              <a:gd name="connsiteY9537" fmla="*/ 4832394 h 13929353"/>
              <a:gd name="connsiteX9538" fmla="*/ 9543694 w 11423591"/>
              <a:gd name="connsiteY9538" fmla="*/ 4831063 h 13929353"/>
              <a:gd name="connsiteX9539" fmla="*/ 7637911 w 11423591"/>
              <a:gd name="connsiteY9539" fmla="*/ 9147490 h 13929353"/>
              <a:gd name="connsiteX9540" fmla="*/ 7600969 w 11423591"/>
              <a:gd name="connsiteY9540" fmla="*/ 9075679 h 13929353"/>
              <a:gd name="connsiteX9541" fmla="*/ 7637911 w 11423591"/>
              <a:gd name="connsiteY9541" fmla="*/ 9147490 h 13929353"/>
              <a:gd name="connsiteX9542" fmla="*/ 6612332 w 11423591"/>
              <a:gd name="connsiteY9542" fmla="*/ 11469537 h 13929353"/>
              <a:gd name="connsiteX9543" fmla="*/ 6602271 w 11423591"/>
              <a:gd name="connsiteY9543" fmla="*/ 11425612 h 13929353"/>
              <a:gd name="connsiteX9544" fmla="*/ 6578308 w 11423591"/>
              <a:gd name="connsiteY9544" fmla="*/ 11384105 h 13929353"/>
              <a:gd name="connsiteX9545" fmla="*/ 6612332 w 11423591"/>
              <a:gd name="connsiteY9545" fmla="*/ 11469537 h 13929353"/>
              <a:gd name="connsiteX9546" fmla="*/ 5733079 w 11423591"/>
              <a:gd name="connsiteY9546" fmla="*/ 13460898 h 13929353"/>
              <a:gd name="connsiteX9547" fmla="*/ 5704264 w 11423591"/>
              <a:gd name="connsiteY9547" fmla="*/ 13370019 h 13929353"/>
              <a:gd name="connsiteX9548" fmla="*/ 5733079 w 11423591"/>
              <a:gd name="connsiteY9548" fmla="*/ 13460898 h 13929353"/>
              <a:gd name="connsiteX9549" fmla="*/ 8551574 w 11423591"/>
              <a:gd name="connsiteY9549" fmla="*/ 7082726 h 13929353"/>
              <a:gd name="connsiteX9550" fmla="*/ 8520442 w 11423591"/>
              <a:gd name="connsiteY9550" fmla="*/ 7045916 h 13929353"/>
              <a:gd name="connsiteX9551" fmla="*/ 8537267 w 11423591"/>
              <a:gd name="connsiteY9551" fmla="*/ 7090515 h 13929353"/>
              <a:gd name="connsiteX9552" fmla="*/ 8551574 w 11423591"/>
              <a:gd name="connsiteY9552" fmla="*/ 7082726 h 13929353"/>
              <a:gd name="connsiteX9553" fmla="*/ 8447802 w 11423591"/>
              <a:gd name="connsiteY9553" fmla="*/ 7320681 h 13929353"/>
              <a:gd name="connsiteX9554" fmla="*/ 8424581 w 11423591"/>
              <a:gd name="connsiteY9554" fmla="*/ 7272187 h 13929353"/>
              <a:gd name="connsiteX9555" fmla="*/ 8449224 w 11423591"/>
              <a:gd name="connsiteY9555" fmla="*/ 7257267 h 13929353"/>
              <a:gd name="connsiteX9556" fmla="*/ 8431016 w 11423591"/>
              <a:gd name="connsiteY9556" fmla="*/ 7229357 h 13929353"/>
              <a:gd name="connsiteX9557" fmla="*/ 8421860 w 11423591"/>
              <a:gd name="connsiteY9557" fmla="*/ 7312120 h 13929353"/>
              <a:gd name="connsiteX9558" fmla="*/ 8447802 w 11423591"/>
              <a:gd name="connsiteY9558" fmla="*/ 7320681 h 13929353"/>
              <a:gd name="connsiteX9559" fmla="*/ 8660938 w 11423591"/>
              <a:gd name="connsiteY9559" fmla="*/ 6839046 h 13929353"/>
              <a:gd name="connsiteX9560" fmla="*/ 8612580 w 11423591"/>
              <a:gd name="connsiteY9560" fmla="*/ 6769270 h 13929353"/>
              <a:gd name="connsiteX9561" fmla="*/ 8567657 w 11423591"/>
              <a:gd name="connsiteY9561" fmla="*/ 6745954 h 13929353"/>
              <a:gd name="connsiteX9562" fmla="*/ 8534180 w 11423591"/>
              <a:gd name="connsiteY9562" fmla="*/ 6700403 h 13929353"/>
              <a:gd name="connsiteX9563" fmla="*/ 8566706 w 11423591"/>
              <a:gd name="connsiteY9563" fmla="*/ 6762618 h 13929353"/>
              <a:gd name="connsiteX9564" fmla="*/ 8579854 w 11423591"/>
              <a:gd name="connsiteY9564" fmla="*/ 6763393 h 13929353"/>
              <a:gd name="connsiteX9565" fmla="*/ 8650683 w 11423591"/>
              <a:gd name="connsiteY9565" fmla="*/ 6841986 h 13929353"/>
              <a:gd name="connsiteX9566" fmla="*/ 8660938 w 11423591"/>
              <a:gd name="connsiteY9566" fmla="*/ 6839046 h 13929353"/>
              <a:gd name="connsiteX9567" fmla="*/ 6585529 w 11423591"/>
              <a:gd name="connsiteY9567" fmla="*/ 11536654 h 13929353"/>
              <a:gd name="connsiteX9568" fmla="*/ 6580091 w 11423591"/>
              <a:gd name="connsiteY9568" fmla="*/ 11532825 h 13929353"/>
              <a:gd name="connsiteX9569" fmla="*/ 6576260 w 11423591"/>
              <a:gd name="connsiteY9569" fmla="*/ 11538267 h 13929353"/>
              <a:gd name="connsiteX9570" fmla="*/ 6581698 w 11423591"/>
              <a:gd name="connsiteY9570" fmla="*/ 11542097 h 13929353"/>
              <a:gd name="connsiteX9571" fmla="*/ 6585529 w 11423591"/>
              <a:gd name="connsiteY9571" fmla="*/ 11536654 h 13929353"/>
              <a:gd name="connsiteX9572" fmla="*/ 7437948 w 11423591"/>
              <a:gd name="connsiteY9572" fmla="*/ 9608326 h 13929353"/>
              <a:gd name="connsiteX9573" fmla="*/ 7441284 w 11423591"/>
              <a:gd name="connsiteY9573" fmla="*/ 9581804 h 13929353"/>
              <a:gd name="connsiteX9574" fmla="*/ 7437948 w 11423591"/>
              <a:gd name="connsiteY9574" fmla="*/ 9608326 h 13929353"/>
              <a:gd name="connsiteX9575" fmla="*/ 8471276 w 11423591"/>
              <a:gd name="connsiteY9575" fmla="*/ 7272226 h 13929353"/>
              <a:gd name="connsiteX9576" fmla="*/ 8438413 w 11423591"/>
              <a:gd name="connsiteY9576" fmla="*/ 7223131 h 13929353"/>
              <a:gd name="connsiteX9577" fmla="*/ 8471276 w 11423591"/>
              <a:gd name="connsiteY9577" fmla="*/ 7272226 h 13929353"/>
              <a:gd name="connsiteX9578" fmla="*/ 8439682 w 11423591"/>
              <a:gd name="connsiteY9578" fmla="*/ 7346605 h 13929353"/>
              <a:gd name="connsiteX9579" fmla="*/ 8429990 w 11423591"/>
              <a:gd name="connsiteY9579" fmla="*/ 7339463 h 13929353"/>
              <a:gd name="connsiteX9580" fmla="*/ 8439682 w 11423591"/>
              <a:gd name="connsiteY9580" fmla="*/ 7346605 h 13929353"/>
              <a:gd name="connsiteX9581" fmla="*/ 6855180 w 11423591"/>
              <a:gd name="connsiteY9581" fmla="*/ 10936848 h 13929353"/>
              <a:gd name="connsiteX9582" fmla="*/ 6781193 w 11423591"/>
              <a:gd name="connsiteY9582" fmla="*/ 10844394 h 13929353"/>
              <a:gd name="connsiteX9583" fmla="*/ 6855180 w 11423591"/>
              <a:gd name="connsiteY9583" fmla="*/ 10936848 h 13929353"/>
              <a:gd name="connsiteX9584" fmla="*/ 7626826 w 11423591"/>
              <a:gd name="connsiteY9584" fmla="*/ 9191471 h 13929353"/>
              <a:gd name="connsiteX9585" fmla="*/ 7591950 w 11423591"/>
              <a:gd name="connsiteY9585" fmla="*/ 9112339 h 13929353"/>
              <a:gd name="connsiteX9586" fmla="*/ 7601028 w 11423591"/>
              <a:gd name="connsiteY9586" fmla="*/ 9153718 h 13929353"/>
              <a:gd name="connsiteX9587" fmla="*/ 7579875 w 11423591"/>
              <a:gd name="connsiteY9587" fmla="*/ 9129247 h 13929353"/>
              <a:gd name="connsiteX9588" fmla="*/ 7607323 w 11423591"/>
              <a:gd name="connsiteY9588" fmla="*/ 9159226 h 13929353"/>
              <a:gd name="connsiteX9589" fmla="*/ 7626826 w 11423591"/>
              <a:gd name="connsiteY9589" fmla="*/ 9191471 h 13929353"/>
              <a:gd name="connsiteX9590" fmla="*/ 7608405 w 11423591"/>
              <a:gd name="connsiteY9590" fmla="*/ 9233821 h 13929353"/>
              <a:gd name="connsiteX9591" fmla="*/ 7587271 w 11423591"/>
              <a:gd name="connsiteY9591" fmla="*/ 9208916 h 13929353"/>
              <a:gd name="connsiteX9592" fmla="*/ 7608405 w 11423591"/>
              <a:gd name="connsiteY9592" fmla="*/ 9233821 h 13929353"/>
              <a:gd name="connsiteX9593" fmla="*/ 9187660 w 11423591"/>
              <a:gd name="connsiteY9593" fmla="*/ 5659921 h 13929353"/>
              <a:gd name="connsiteX9594" fmla="*/ 9153345 w 11423591"/>
              <a:gd name="connsiteY9594" fmla="*/ 5577458 h 13929353"/>
              <a:gd name="connsiteX9595" fmla="*/ 9187660 w 11423591"/>
              <a:gd name="connsiteY9595" fmla="*/ 5659921 h 13929353"/>
              <a:gd name="connsiteX9596" fmla="*/ 9511393 w 11423591"/>
              <a:gd name="connsiteY9596" fmla="*/ 4930627 h 13929353"/>
              <a:gd name="connsiteX9597" fmla="*/ 9516755 w 11423591"/>
              <a:gd name="connsiteY9597" fmla="*/ 4913080 h 13929353"/>
              <a:gd name="connsiteX9598" fmla="*/ 9474279 w 11423591"/>
              <a:gd name="connsiteY9598" fmla="*/ 4970089 h 13929353"/>
              <a:gd name="connsiteX9599" fmla="*/ 9483288 w 11423591"/>
              <a:gd name="connsiteY9599" fmla="*/ 4973489 h 13929353"/>
              <a:gd name="connsiteX9600" fmla="*/ 9511393 w 11423591"/>
              <a:gd name="connsiteY9600" fmla="*/ 4930627 h 13929353"/>
              <a:gd name="connsiteX9601" fmla="*/ 8849081 w 11423591"/>
              <a:gd name="connsiteY9601" fmla="*/ 6432624 h 13929353"/>
              <a:gd name="connsiteX9602" fmla="*/ 8811118 w 11423591"/>
              <a:gd name="connsiteY9602" fmla="*/ 6403119 h 13929353"/>
              <a:gd name="connsiteX9603" fmla="*/ 8829357 w 11423591"/>
              <a:gd name="connsiteY9603" fmla="*/ 6431465 h 13929353"/>
              <a:gd name="connsiteX9604" fmla="*/ 8828150 w 11423591"/>
              <a:gd name="connsiteY9604" fmla="*/ 6444651 h 13929353"/>
              <a:gd name="connsiteX9605" fmla="*/ 8849081 w 11423591"/>
              <a:gd name="connsiteY9605" fmla="*/ 6432624 h 13929353"/>
              <a:gd name="connsiteX9606" fmla="*/ 9540860 w 11423591"/>
              <a:gd name="connsiteY9606" fmla="*/ 4871686 h 13929353"/>
              <a:gd name="connsiteX9607" fmla="*/ 9542084 w 11423591"/>
              <a:gd name="connsiteY9607" fmla="*/ 4857846 h 13929353"/>
              <a:gd name="connsiteX9608" fmla="*/ 9520009 w 11423591"/>
              <a:gd name="connsiteY9608" fmla="*/ 4899435 h 13929353"/>
              <a:gd name="connsiteX9609" fmla="*/ 9540860 w 11423591"/>
              <a:gd name="connsiteY9609" fmla="*/ 4871686 h 13929353"/>
              <a:gd name="connsiteX9610" fmla="*/ 5700667 w 11423591"/>
              <a:gd name="connsiteY9610" fmla="*/ 13563322 h 13929353"/>
              <a:gd name="connsiteX9611" fmla="*/ 5688043 w 11423591"/>
              <a:gd name="connsiteY9611" fmla="*/ 13514382 h 13929353"/>
              <a:gd name="connsiteX9612" fmla="*/ 5700667 w 11423591"/>
              <a:gd name="connsiteY9612" fmla="*/ 13563322 h 13929353"/>
              <a:gd name="connsiteX9613" fmla="*/ 6752313 w 11423591"/>
              <a:gd name="connsiteY9613" fmla="*/ 11183438 h 13929353"/>
              <a:gd name="connsiteX9614" fmla="*/ 6738527 w 11423591"/>
              <a:gd name="connsiteY9614" fmla="*/ 11192758 h 13929353"/>
              <a:gd name="connsiteX9615" fmla="*/ 6679000 w 11423591"/>
              <a:gd name="connsiteY9615" fmla="*/ 11134492 h 13929353"/>
              <a:gd name="connsiteX9616" fmla="*/ 6752313 w 11423591"/>
              <a:gd name="connsiteY9616" fmla="*/ 11183438 h 13929353"/>
              <a:gd name="connsiteX9617" fmla="*/ 7618395 w 11423591"/>
              <a:gd name="connsiteY9617" fmla="*/ 9224669 h 13929353"/>
              <a:gd name="connsiteX9618" fmla="*/ 7583700 w 11423591"/>
              <a:gd name="connsiteY9618" fmla="*/ 9161240 h 13929353"/>
              <a:gd name="connsiteX9619" fmla="*/ 7618395 w 11423591"/>
              <a:gd name="connsiteY9619" fmla="*/ 9224669 h 13929353"/>
              <a:gd name="connsiteX9620" fmla="*/ 8255983 w 11423591"/>
              <a:gd name="connsiteY9620" fmla="*/ 7782260 h 13929353"/>
              <a:gd name="connsiteX9621" fmla="*/ 8238235 w 11423591"/>
              <a:gd name="connsiteY9621" fmla="*/ 7781546 h 13929353"/>
              <a:gd name="connsiteX9622" fmla="*/ 8255983 w 11423591"/>
              <a:gd name="connsiteY9622" fmla="*/ 7782260 h 13929353"/>
              <a:gd name="connsiteX9623" fmla="*/ 9053660 w 11423591"/>
              <a:gd name="connsiteY9623" fmla="*/ 5983364 h 13929353"/>
              <a:gd name="connsiteX9624" fmla="*/ 9016599 w 11423591"/>
              <a:gd name="connsiteY9624" fmla="*/ 5905150 h 13929353"/>
              <a:gd name="connsiteX9625" fmla="*/ 9053660 w 11423591"/>
              <a:gd name="connsiteY9625" fmla="*/ 5983364 h 13929353"/>
              <a:gd name="connsiteX9626" fmla="*/ 8843595 w 11423591"/>
              <a:gd name="connsiteY9626" fmla="*/ 6458792 h 13929353"/>
              <a:gd name="connsiteX9627" fmla="*/ 8844415 w 11423591"/>
              <a:gd name="connsiteY9627" fmla="*/ 6452183 h 13929353"/>
              <a:gd name="connsiteX9628" fmla="*/ 8837841 w 11423591"/>
              <a:gd name="connsiteY9628" fmla="*/ 6451797 h 13929353"/>
              <a:gd name="connsiteX9629" fmla="*/ 8837457 w 11423591"/>
              <a:gd name="connsiteY9629" fmla="*/ 6458369 h 13929353"/>
              <a:gd name="connsiteX9630" fmla="*/ 8843595 w 11423591"/>
              <a:gd name="connsiteY9630" fmla="*/ 6458792 h 13929353"/>
              <a:gd name="connsiteX9631" fmla="*/ 8573159 w 11423591"/>
              <a:gd name="connsiteY9631" fmla="*/ 7071241 h 13929353"/>
              <a:gd name="connsiteX9632" fmla="*/ 8550243 w 11423591"/>
              <a:gd name="connsiteY9632" fmla="*/ 7047641 h 13929353"/>
              <a:gd name="connsiteX9633" fmla="*/ 8567840 w 11423591"/>
              <a:gd name="connsiteY9633" fmla="*/ 7079087 h 13929353"/>
              <a:gd name="connsiteX9634" fmla="*/ 8573159 w 11423591"/>
              <a:gd name="connsiteY9634" fmla="*/ 7071241 h 13929353"/>
              <a:gd name="connsiteX9635" fmla="*/ 8075164 w 11423591"/>
              <a:gd name="connsiteY9635" fmla="*/ 8198778 h 13929353"/>
              <a:gd name="connsiteX9636" fmla="*/ 8051624 w 11423591"/>
              <a:gd name="connsiteY9636" fmla="*/ 8225358 h 13929353"/>
              <a:gd name="connsiteX9637" fmla="*/ 8071431 w 11423591"/>
              <a:gd name="connsiteY9637" fmla="*/ 8089749 h 13929353"/>
              <a:gd name="connsiteX9638" fmla="*/ 8075164 w 11423591"/>
              <a:gd name="connsiteY9638" fmla="*/ 8198778 h 13929353"/>
              <a:gd name="connsiteX9639" fmla="*/ 5776295 w 11423591"/>
              <a:gd name="connsiteY9639" fmla="*/ 13401845 h 13929353"/>
              <a:gd name="connsiteX9640" fmla="*/ 5760736 w 11423591"/>
              <a:gd name="connsiteY9640" fmla="*/ 13369239 h 13929353"/>
              <a:gd name="connsiteX9641" fmla="*/ 5776295 w 11423591"/>
              <a:gd name="connsiteY9641" fmla="*/ 13401845 h 13929353"/>
              <a:gd name="connsiteX9642" fmla="*/ 6639928 w 11423591"/>
              <a:gd name="connsiteY9642" fmla="*/ 11447959 h 13929353"/>
              <a:gd name="connsiteX9643" fmla="*/ 6639146 w 11423591"/>
              <a:gd name="connsiteY9643" fmla="*/ 11431440 h 13929353"/>
              <a:gd name="connsiteX9644" fmla="*/ 6639928 w 11423591"/>
              <a:gd name="connsiteY9644" fmla="*/ 11447959 h 13929353"/>
              <a:gd name="connsiteX9645" fmla="*/ 7452136 w 11423591"/>
              <a:gd name="connsiteY9645" fmla="*/ 9611190 h 13929353"/>
              <a:gd name="connsiteX9646" fmla="*/ 7454471 w 11423591"/>
              <a:gd name="connsiteY9646" fmla="*/ 9601818 h 13929353"/>
              <a:gd name="connsiteX9647" fmla="*/ 7444298 w 11423591"/>
              <a:gd name="connsiteY9647" fmla="*/ 9614953 h 13929353"/>
              <a:gd name="connsiteX9648" fmla="*/ 7452136 w 11423591"/>
              <a:gd name="connsiteY9648" fmla="*/ 9611190 h 13929353"/>
              <a:gd name="connsiteX9649" fmla="*/ 9326051 w 11423591"/>
              <a:gd name="connsiteY9649" fmla="*/ 5380955 h 13929353"/>
              <a:gd name="connsiteX9650" fmla="*/ 9347395 w 11423591"/>
              <a:gd name="connsiteY9650" fmla="*/ 5286519 h 13929353"/>
              <a:gd name="connsiteX9651" fmla="*/ 9292077 w 11423591"/>
              <a:gd name="connsiteY9651" fmla="*/ 5393757 h 13929353"/>
              <a:gd name="connsiteX9652" fmla="*/ 9326051 w 11423591"/>
              <a:gd name="connsiteY9652" fmla="*/ 5380955 h 13929353"/>
              <a:gd name="connsiteX9653" fmla="*/ 9502313 w 11423591"/>
              <a:gd name="connsiteY9653" fmla="*/ 4982240 h 13929353"/>
              <a:gd name="connsiteX9654" fmla="*/ 9504624 w 11423591"/>
              <a:gd name="connsiteY9654" fmla="*/ 4967257 h 13929353"/>
              <a:gd name="connsiteX9655" fmla="*/ 9478424 w 11423591"/>
              <a:gd name="connsiteY9655" fmla="*/ 5013916 h 13929353"/>
              <a:gd name="connsiteX9656" fmla="*/ 9502313 w 11423591"/>
              <a:gd name="connsiteY9656" fmla="*/ 4982240 h 13929353"/>
              <a:gd name="connsiteX9657" fmla="*/ 8285332 w 11423591"/>
              <a:gd name="connsiteY9657" fmla="*/ 7740579 h 13929353"/>
              <a:gd name="connsiteX9658" fmla="*/ 8276036 w 11423591"/>
              <a:gd name="connsiteY9658" fmla="*/ 7729343 h 13929353"/>
              <a:gd name="connsiteX9659" fmla="*/ 8271996 w 11423591"/>
              <a:gd name="connsiteY9659" fmla="*/ 7738487 h 13929353"/>
              <a:gd name="connsiteX9660" fmla="*/ 8285332 w 11423591"/>
              <a:gd name="connsiteY9660" fmla="*/ 7740579 h 13929353"/>
              <a:gd name="connsiteX9661" fmla="*/ 6498310 w 11423591"/>
              <a:gd name="connsiteY9661" fmla="*/ 11787534 h 13929353"/>
              <a:gd name="connsiteX9662" fmla="*/ 6469901 w 11423591"/>
              <a:gd name="connsiteY9662" fmla="*/ 11751360 h 13929353"/>
              <a:gd name="connsiteX9663" fmla="*/ 6484593 w 11423591"/>
              <a:gd name="connsiteY9663" fmla="*/ 11794388 h 13929353"/>
              <a:gd name="connsiteX9664" fmla="*/ 6489849 w 11423591"/>
              <a:gd name="connsiteY9664" fmla="*/ 11798608 h 13929353"/>
              <a:gd name="connsiteX9665" fmla="*/ 6498310 w 11423591"/>
              <a:gd name="connsiteY9665" fmla="*/ 11787534 h 13929353"/>
              <a:gd name="connsiteX9666" fmla="*/ 8876489 w 11423591"/>
              <a:gd name="connsiteY9666" fmla="*/ 6408663 h 13929353"/>
              <a:gd name="connsiteX9667" fmla="*/ 8877743 w 11423591"/>
              <a:gd name="connsiteY9667" fmla="*/ 6401253 h 13929353"/>
              <a:gd name="connsiteX9668" fmla="*/ 8864770 w 11423591"/>
              <a:gd name="connsiteY9668" fmla="*/ 6396977 h 13929353"/>
              <a:gd name="connsiteX9669" fmla="*/ 8873465 w 11423591"/>
              <a:gd name="connsiteY9669" fmla="*/ 6414235 h 13929353"/>
              <a:gd name="connsiteX9670" fmla="*/ 8876489 w 11423591"/>
              <a:gd name="connsiteY9670" fmla="*/ 6408663 h 13929353"/>
              <a:gd name="connsiteX9671" fmla="*/ 8470674 w 11423591"/>
              <a:gd name="connsiteY9671" fmla="*/ 7329033 h 13929353"/>
              <a:gd name="connsiteX9672" fmla="*/ 8446116 w 11423591"/>
              <a:gd name="connsiteY9672" fmla="*/ 7303778 h 13929353"/>
              <a:gd name="connsiteX9673" fmla="*/ 8470674 w 11423591"/>
              <a:gd name="connsiteY9673" fmla="*/ 7329033 h 13929353"/>
              <a:gd name="connsiteX9674" fmla="*/ 8865121 w 11423591"/>
              <a:gd name="connsiteY9674" fmla="*/ 6437116 h 13929353"/>
              <a:gd name="connsiteX9675" fmla="*/ 8848296 w 11423591"/>
              <a:gd name="connsiteY9675" fmla="*/ 6392516 h 13929353"/>
              <a:gd name="connsiteX9676" fmla="*/ 8831048 w 11423591"/>
              <a:gd name="connsiteY9676" fmla="*/ 6401214 h 13929353"/>
              <a:gd name="connsiteX9677" fmla="*/ 8865121 w 11423591"/>
              <a:gd name="connsiteY9677" fmla="*/ 6437116 h 13929353"/>
              <a:gd name="connsiteX9678" fmla="*/ 7453691 w 11423591"/>
              <a:gd name="connsiteY9678" fmla="*/ 9632705 h 13929353"/>
              <a:gd name="connsiteX9679" fmla="*/ 7457515 w 11423591"/>
              <a:gd name="connsiteY9679" fmla="*/ 9618275 h 13929353"/>
              <a:gd name="connsiteX9680" fmla="*/ 7444364 w 11423591"/>
              <a:gd name="connsiteY9680" fmla="*/ 9641526 h 13929353"/>
              <a:gd name="connsiteX9681" fmla="*/ 7453691 w 11423591"/>
              <a:gd name="connsiteY9681" fmla="*/ 9632705 h 13929353"/>
              <a:gd name="connsiteX9682" fmla="*/ 5740712 w 11423591"/>
              <a:gd name="connsiteY9682" fmla="*/ 13511445 h 13929353"/>
              <a:gd name="connsiteX9683" fmla="*/ 5728323 w 11423591"/>
              <a:gd name="connsiteY9683" fmla="*/ 13471662 h 13929353"/>
              <a:gd name="connsiteX9684" fmla="*/ 5729967 w 11423591"/>
              <a:gd name="connsiteY9684" fmla="*/ 13506697 h 13929353"/>
              <a:gd name="connsiteX9685" fmla="*/ 5700903 w 11423591"/>
              <a:gd name="connsiteY9685" fmla="*/ 13485279 h 13929353"/>
              <a:gd name="connsiteX9686" fmla="*/ 5691698 w 11423591"/>
              <a:gd name="connsiteY9686" fmla="*/ 13446903 h 13929353"/>
              <a:gd name="connsiteX9687" fmla="*/ 5668988 w 11423591"/>
              <a:gd name="connsiteY9687" fmla="*/ 13419714 h 13929353"/>
              <a:gd name="connsiteX9688" fmla="*/ 5740712 w 11423591"/>
              <a:gd name="connsiteY9688" fmla="*/ 13511445 h 13929353"/>
              <a:gd name="connsiteX9689" fmla="*/ 7422074 w 11423591"/>
              <a:gd name="connsiteY9689" fmla="*/ 9707695 h 13929353"/>
              <a:gd name="connsiteX9690" fmla="*/ 7424317 w 11423591"/>
              <a:gd name="connsiteY9690" fmla="*/ 9684771 h 13929353"/>
              <a:gd name="connsiteX9691" fmla="*/ 7410586 w 11423591"/>
              <a:gd name="connsiteY9691" fmla="*/ 9721355 h 13929353"/>
              <a:gd name="connsiteX9692" fmla="*/ 7422074 w 11423591"/>
              <a:gd name="connsiteY9692" fmla="*/ 9707695 h 13929353"/>
              <a:gd name="connsiteX9693" fmla="*/ 7655956 w 11423591"/>
              <a:gd name="connsiteY9693" fmla="*/ 9183159 h 13929353"/>
              <a:gd name="connsiteX9694" fmla="*/ 7659044 w 11423591"/>
              <a:gd name="connsiteY9694" fmla="*/ 9172396 h 13929353"/>
              <a:gd name="connsiteX9695" fmla="*/ 7643365 w 11423591"/>
              <a:gd name="connsiteY9695" fmla="*/ 9172144 h 13929353"/>
              <a:gd name="connsiteX9696" fmla="*/ 7655956 w 11423591"/>
              <a:gd name="connsiteY9696" fmla="*/ 9183159 h 13929353"/>
              <a:gd name="connsiteX9697" fmla="*/ 8591663 w 11423591"/>
              <a:gd name="connsiteY9697" fmla="*/ 7070776 h 13929353"/>
              <a:gd name="connsiteX9698" fmla="*/ 8570385 w 11423591"/>
              <a:gd name="connsiteY9698" fmla="*/ 7042658 h 13929353"/>
              <a:gd name="connsiteX9699" fmla="*/ 8591663 w 11423591"/>
              <a:gd name="connsiteY9699" fmla="*/ 7070776 h 13929353"/>
              <a:gd name="connsiteX9700" fmla="*/ 9044933 w 11423591"/>
              <a:gd name="connsiteY9700" fmla="*/ 6045749 h 13929353"/>
              <a:gd name="connsiteX9701" fmla="*/ 9045411 w 11423591"/>
              <a:gd name="connsiteY9701" fmla="*/ 6033173 h 13929353"/>
              <a:gd name="connsiteX9702" fmla="*/ 9036714 w 11423591"/>
              <a:gd name="connsiteY9702" fmla="*/ 6061385 h 13929353"/>
              <a:gd name="connsiteX9703" fmla="*/ 9044933 w 11423591"/>
              <a:gd name="connsiteY9703" fmla="*/ 6045749 h 13929353"/>
              <a:gd name="connsiteX9704" fmla="*/ 8281128 w 11423591"/>
              <a:gd name="connsiteY9704" fmla="*/ 7774837 h 13929353"/>
              <a:gd name="connsiteX9705" fmla="*/ 8257388 w 11423591"/>
              <a:gd name="connsiteY9705" fmla="*/ 7779079 h 13929353"/>
              <a:gd name="connsiteX9706" fmla="*/ 8281128 w 11423591"/>
              <a:gd name="connsiteY9706" fmla="*/ 7774837 h 13929353"/>
              <a:gd name="connsiteX9707" fmla="*/ 7214864 w 11423591"/>
              <a:gd name="connsiteY9707" fmla="*/ 10188762 h 13929353"/>
              <a:gd name="connsiteX9708" fmla="*/ 7208170 w 11423591"/>
              <a:gd name="connsiteY9708" fmla="*/ 10181842 h 13929353"/>
              <a:gd name="connsiteX9709" fmla="*/ 7214864 w 11423591"/>
              <a:gd name="connsiteY9709" fmla="*/ 10188762 h 13929353"/>
              <a:gd name="connsiteX9710" fmla="*/ 6617770 w 11423591"/>
              <a:gd name="connsiteY9710" fmla="*/ 11543290 h 13929353"/>
              <a:gd name="connsiteX9711" fmla="*/ 6592981 w 11423591"/>
              <a:gd name="connsiteY9711" fmla="*/ 11509030 h 13929353"/>
              <a:gd name="connsiteX9712" fmla="*/ 6617770 w 11423591"/>
              <a:gd name="connsiteY9712" fmla="*/ 11543290 h 13929353"/>
              <a:gd name="connsiteX9713" fmla="*/ 6591967 w 11423591"/>
              <a:gd name="connsiteY9713" fmla="*/ 11602763 h 13929353"/>
              <a:gd name="connsiteX9714" fmla="*/ 6577272 w 11423591"/>
              <a:gd name="connsiteY9714" fmla="*/ 11559644 h 13929353"/>
              <a:gd name="connsiteX9715" fmla="*/ 6591967 w 11423591"/>
              <a:gd name="connsiteY9715" fmla="*/ 11602763 h 13929353"/>
              <a:gd name="connsiteX9716" fmla="*/ 9504757 w 11423591"/>
              <a:gd name="connsiteY9716" fmla="*/ 5011190 h 13929353"/>
              <a:gd name="connsiteX9717" fmla="*/ 9473497 w 11423591"/>
              <a:gd name="connsiteY9717" fmla="*/ 5053731 h 13929353"/>
              <a:gd name="connsiteX9718" fmla="*/ 9504757 w 11423591"/>
              <a:gd name="connsiteY9718" fmla="*/ 5011190 h 13929353"/>
              <a:gd name="connsiteX9719" fmla="*/ 6616399 w 11423591"/>
              <a:gd name="connsiteY9719" fmla="*/ 11548459 h 13929353"/>
              <a:gd name="connsiteX9720" fmla="*/ 6609305 w 11423591"/>
              <a:gd name="connsiteY9720" fmla="*/ 11549539 h 13929353"/>
              <a:gd name="connsiteX9721" fmla="*/ 6616399 w 11423591"/>
              <a:gd name="connsiteY9721" fmla="*/ 11548459 h 13929353"/>
              <a:gd name="connsiteX9722" fmla="*/ 7639365 w 11423591"/>
              <a:gd name="connsiteY9722" fmla="*/ 9233437 h 13929353"/>
              <a:gd name="connsiteX9723" fmla="*/ 7642453 w 11423591"/>
              <a:gd name="connsiteY9723" fmla="*/ 9222674 h 13929353"/>
              <a:gd name="connsiteX9724" fmla="*/ 7631239 w 11423591"/>
              <a:gd name="connsiteY9724" fmla="*/ 9220002 h 13929353"/>
              <a:gd name="connsiteX9725" fmla="*/ 7628586 w 11423591"/>
              <a:gd name="connsiteY9725" fmla="*/ 9230784 h 13929353"/>
              <a:gd name="connsiteX9726" fmla="*/ 7639365 w 11423591"/>
              <a:gd name="connsiteY9726" fmla="*/ 9233437 h 13929353"/>
              <a:gd name="connsiteX9727" fmla="*/ 8610861 w 11423591"/>
              <a:gd name="connsiteY9727" fmla="*/ 7035297 h 13929353"/>
              <a:gd name="connsiteX9728" fmla="*/ 8588584 w 11423591"/>
              <a:gd name="connsiteY9728" fmla="*/ 7017298 h 13929353"/>
              <a:gd name="connsiteX9729" fmla="*/ 8610861 w 11423591"/>
              <a:gd name="connsiteY9729" fmla="*/ 7035297 h 13929353"/>
              <a:gd name="connsiteX9730" fmla="*/ 6443199 w 11423591"/>
              <a:gd name="connsiteY9730" fmla="*/ 11941939 h 13929353"/>
              <a:gd name="connsiteX9731" fmla="*/ 6429065 w 11423591"/>
              <a:gd name="connsiteY9731" fmla="*/ 11927620 h 13929353"/>
              <a:gd name="connsiteX9732" fmla="*/ 6433944 w 11423591"/>
              <a:gd name="connsiteY9732" fmla="*/ 11936366 h 13929353"/>
              <a:gd name="connsiteX9733" fmla="*/ 6432365 w 11423591"/>
              <a:gd name="connsiteY9733" fmla="*/ 11945752 h 13929353"/>
              <a:gd name="connsiteX9734" fmla="*/ 6432104 w 11423591"/>
              <a:gd name="connsiteY9734" fmla="*/ 11945845 h 13929353"/>
              <a:gd name="connsiteX9735" fmla="*/ 6420950 w 11423591"/>
              <a:gd name="connsiteY9735" fmla="*/ 11928487 h 13929353"/>
              <a:gd name="connsiteX9736" fmla="*/ 6418441 w 11423591"/>
              <a:gd name="connsiteY9736" fmla="*/ 11926265 h 13929353"/>
              <a:gd name="connsiteX9737" fmla="*/ 6407696 w 11423591"/>
              <a:gd name="connsiteY9737" fmla="*/ 11916754 h 13929353"/>
              <a:gd name="connsiteX9738" fmla="*/ 6411021 w 11423591"/>
              <a:gd name="connsiteY9738" fmla="*/ 11925319 h 13929353"/>
              <a:gd name="connsiteX9739" fmla="*/ 6412759 w 11423591"/>
              <a:gd name="connsiteY9739" fmla="*/ 11929795 h 13929353"/>
              <a:gd name="connsiteX9740" fmla="*/ 6409127 w 11423591"/>
              <a:gd name="connsiteY9740" fmla="*/ 11938285 h 13929353"/>
              <a:gd name="connsiteX9741" fmla="*/ 6401323 w 11423591"/>
              <a:gd name="connsiteY9741" fmla="*/ 11924083 h 13929353"/>
              <a:gd name="connsiteX9742" fmla="*/ 6399862 w 11423591"/>
              <a:gd name="connsiteY9742" fmla="*/ 11921426 h 13929353"/>
              <a:gd name="connsiteX9743" fmla="*/ 6387534 w 11423591"/>
              <a:gd name="connsiteY9743" fmla="*/ 11910694 h 13929353"/>
              <a:gd name="connsiteX9744" fmla="*/ 6391223 w 11423591"/>
              <a:gd name="connsiteY9744" fmla="*/ 11922795 h 13929353"/>
              <a:gd name="connsiteX9745" fmla="*/ 6391759 w 11423591"/>
              <a:gd name="connsiteY9745" fmla="*/ 11924554 h 13929353"/>
              <a:gd name="connsiteX9746" fmla="*/ 6392209 w 11423591"/>
              <a:gd name="connsiteY9746" fmla="*/ 11938883 h 13929353"/>
              <a:gd name="connsiteX9747" fmla="*/ 6381132 w 11423591"/>
              <a:gd name="connsiteY9747" fmla="*/ 11921509 h 13929353"/>
              <a:gd name="connsiteX9748" fmla="*/ 6378402 w 11423591"/>
              <a:gd name="connsiteY9748" fmla="*/ 11917228 h 13929353"/>
              <a:gd name="connsiteX9749" fmla="*/ 6365755 w 11423591"/>
              <a:gd name="connsiteY9749" fmla="*/ 11895372 h 13929353"/>
              <a:gd name="connsiteX9750" fmla="*/ 6364910 w 11423591"/>
              <a:gd name="connsiteY9750" fmla="*/ 11914650 h 13929353"/>
              <a:gd name="connsiteX9751" fmla="*/ 6367411 w 11423591"/>
              <a:gd name="connsiteY9751" fmla="*/ 11919760 h 13929353"/>
              <a:gd name="connsiteX9752" fmla="*/ 6369283 w 11423591"/>
              <a:gd name="connsiteY9752" fmla="*/ 11923581 h 13929353"/>
              <a:gd name="connsiteX9753" fmla="*/ 6367410 w 11423591"/>
              <a:gd name="connsiteY9753" fmla="*/ 11933626 h 13929353"/>
              <a:gd name="connsiteX9754" fmla="*/ 6359116 w 11423591"/>
              <a:gd name="connsiteY9754" fmla="*/ 11925961 h 13929353"/>
              <a:gd name="connsiteX9755" fmla="*/ 6356729 w 11423591"/>
              <a:gd name="connsiteY9755" fmla="*/ 11918398 h 13929353"/>
              <a:gd name="connsiteX9756" fmla="*/ 6356424 w 11423591"/>
              <a:gd name="connsiteY9756" fmla="*/ 11917432 h 13929353"/>
              <a:gd name="connsiteX9757" fmla="*/ 6349645 w 11423591"/>
              <a:gd name="connsiteY9757" fmla="*/ 11900603 h 13929353"/>
              <a:gd name="connsiteX9758" fmla="*/ 6352060 w 11423591"/>
              <a:gd name="connsiteY9758" fmla="*/ 11917803 h 13929353"/>
              <a:gd name="connsiteX9759" fmla="*/ 6353874 w 11423591"/>
              <a:gd name="connsiteY9759" fmla="*/ 11930725 h 13929353"/>
              <a:gd name="connsiteX9760" fmla="*/ 6414507 w 11423591"/>
              <a:gd name="connsiteY9760" fmla="*/ 11952038 h 13929353"/>
              <a:gd name="connsiteX9761" fmla="*/ 6432104 w 11423591"/>
              <a:gd name="connsiteY9761" fmla="*/ 11945845 h 13929353"/>
              <a:gd name="connsiteX9762" fmla="*/ 6432299 w 11423591"/>
              <a:gd name="connsiteY9762" fmla="*/ 11946147 h 13929353"/>
              <a:gd name="connsiteX9763" fmla="*/ 6432365 w 11423591"/>
              <a:gd name="connsiteY9763" fmla="*/ 11945752 h 13929353"/>
              <a:gd name="connsiteX9764" fmla="*/ 7621378 w 11423591"/>
              <a:gd name="connsiteY9764" fmla="*/ 9275807 h 13929353"/>
              <a:gd name="connsiteX9765" fmla="*/ 7580905 w 11423591"/>
              <a:gd name="connsiteY9765" fmla="*/ 9234793 h 13929353"/>
              <a:gd name="connsiteX9766" fmla="*/ 7600174 w 11423591"/>
              <a:gd name="connsiteY9766" fmla="*/ 9282287 h 13929353"/>
              <a:gd name="connsiteX9767" fmla="*/ 7570661 w 11423591"/>
              <a:gd name="connsiteY9767" fmla="*/ 9259628 h 13929353"/>
              <a:gd name="connsiteX9768" fmla="*/ 7600963 w 11423591"/>
              <a:gd name="connsiteY9768" fmla="*/ 9294092 h 13929353"/>
              <a:gd name="connsiteX9769" fmla="*/ 7621378 w 11423591"/>
              <a:gd name="connsiteY9769" fmla="*/ 9275807 h 13929353"/>
              <a:gd name="connsiteX9770" fmla="*/ 8867093 w 11423591"/>
              <a:gd name="connsiteY9770" fmla="*/ 6458638 h 13929353"/>
              <a:gd name="connsiteX9771" fmla="*/ 8867594 w 11423591"/>
              <a:gd name="connsiteY9771" fmla="*/ 6446977 h 13929353"/>
              <a:gd name="connsiteX9772" fmla="*/ 8854447 w 11423591"/>
              <a:gd name="connsiteY9772" fmla="*/ 6446201 h 13929353"/>
              <a:gd name="connsiteX9773" fmla="*/ 8863397 w 11423591"/>
              <a:gd name="connsiteY9773" fmla="*/ 6466934 h 13929353"/>
              <a:gd name="connsiteX9774" fmla="*/ 8867093 w 11423591"/>
              <a:gd name="connsiteY9774" fmla="*/ 6458638 h 13929353"/>
              <a:gd name="connsiteX9775" fmla="*/ 7697446 w 11423591"/>
              <a:gd name="connsiteY9775" fmla="*/ 9111742 h 13929353"/>
              <a:gd name="connsiteX9776" fmla="*/ 7674482 w 11423591"/>
              <a:gd name="connsiteY9776" fmla="*/ 9078908 h 13929353"/>
              <a:gd name="connsiteX9777" fmla="*/ 7697446 w 11423591"/>
              <a:gd name="connsiteY9777" fmla="*/ 9111742 h 13929353"/>
              <a:gd name="connsiteX9778" fmla="*/ 5724727 w 11423591"/>
              <a:gd name="connsiteY9778" fmla="*/ 13577765 h 13929353"/>
              <a:gd name="connsiteX9779" fmla="*/ 5711529 w 11423591"/>
              <a:gd name="connsiteY9779" fmla="*/ 13529048 h 13929353"/>
              <a:gd name="connsiteX9780" fmla="*/ 5724727 w 11423591"/>
              <a:gd name="connsiteY9780" fmla="*/ 13577765 h 13929353"/>
              <a:gd name="connsiteX9781" fmla="*/ 9322929 w 11423591"/>
              <a:gd name="connsiteY9781" fmla="*/ 5438533 h 13929353"/>
              <a:gd name="connsiteX9782" fmla="*/ 9323569 w 11423591"/>
              <a:gd name="connsiteY9782" fmla="*/ 5399162 h 13929353"/>
              <a:gd name="connsiteX9783" fmla="*/ 9301220 w 11423591"/>
              <a:gd name="connsiteY9783" fmla="*/ 5441090 h 13929353"/>
              <a:gd name="connsiteX9784" fmla="*/ 9322929 w 11423591"/>
              <a:gd name="connsiteY9784" fmla="*/ 5438533 h 13929353"/>
              <a:gd name="connsiteX9785" fmla="*/ 6629240 w 11423591"/>
              <a:gd name="connsiteY9785" fmla="*/ 11538844 h 13929353"/>
              <a:gd name="connsiteX9786" fmla="*/ 6619158 w 11423591"/>
              <a:gd name="connsiteY9786" fmla="*/ 11506801 h 13929353"/>
              <a:gd name="connsiteX9787" fmla="*/ 6629240 w 11423591"/>
              <a:gd name="connsiteY9787" fmla="*/ 11538844 h 13929353"/>
              <a:gd name="connsiteX9788" fmla="*/ 7435491 w 11423591"/>
              <a:gd name="connsiteY9788" fmla="*/ 9715460 h 13929353"/>
              <a:gd name="connsiteX9789" fmla="*/ 7437283 w 11423591"/>
              <a:gd name="connsiteY9789" fmla="*/ 9701711 h 13929353"/>
              <a:gd name="connsiteX9790" fmla="*/ 7410653 w 11423591"/>
              <a:gd name="connsiteY9790" fmla="*/ 9747928 h 13929353"/>
              <a:gd name="connsiteX9791" fmla="*/ 7420860 w 11423591"/>
              <a:gd name="connsiteY9791" fmla="*/ 9748080 h 13929353"/>
              <a:gd name="connsiteX9792" fmla="*/ 7435491 w 11423591"/>
              <a:gd name="connsiteY9792" fmla="*/ 9715460 h 13929353"/>
              <a:gd name="connsiteX9793" fmla="*/ 6515715 w 11423591"/>
              <a:gd name="connsiteY9793" fmla="*/ 11797197 h 13929353"/>
              <a:gd name="connsiteX9794" fmla="*/ 6509145 w 11423591"/>
              <a:gd name="connsiteY9794" fmla="*/ 11811878 h 13929353"/>
              <a:gd name="connsiteX9795" fmla="*/ 6421450 w 11423591"/>
              <a:gd name="connsiteY9795" fmla="*/ 11750356 h 13929353"/>
              <a:gd name="connsiteX9796" fmla="*/ 6413582 w 11423591"/>
              <a:gd name="connsiteY9796" fmla="*/ 11703702 h 13929353"/>
              <a:gd name="connsiteX9797" fmla="*/ 6419434 w 11423591"/>
              <a:gd name="connsiteY9797" fmla="*/ 11736655 h 13929353"/>
              <a:gd name="connsiteX9798" fmla="*/ 6402115 w 11423591"/>
              <a:gd name="connsiteY9798" fmla="*/ 11719986 h 13929353"/>
              <a:gd name="connsiteX9799" fmla="*/ 6413001 w 11423591"/>
              <a:gd name="connsiteY9799" fmla="*/ 11756587 h 13929353"/>
              <a:gd name="connsiteX9800" fmla="*/ 6334559 w 11423591"/>
              <a:gd name="connsiteY9800" fmla="*/ 11786933 h 13929353"/>
              <a:gd name="connsiteX9801" fmla="*/ 6382015 w 11423591"/>
              <a:gd name="connsiteY9801" fmla="*/ 11702090 h 13929353"/>
              <a:gd name="connsiteX9802" fmla="*/ 6353831 w 11423591"/>
              <a:gd name="connsiteY9802" fmla="*/ 11620837 h 13929353"/>
              <a:gd name="connsiteX9803" fmla="*/ 6435889 w 11423591"/>
              <a:gd name="connsiteY9803" fmla="*/ 11666109 h 13929353"/>
              <a:gd name="connsiteX9804" fmla="*/ 6489389 w 11423591"/>
              <a:gd name="connsiteY9804" fmla="*/ 11601967 h 13929353"/>
              <a:gd name="connsiteX9805" fmla="*/ 6455837 w 11423591"/>
              <a:gd name="connsiteY9805" fmla="*/ 11713356 h 13929353"/>
              <a:gd name="connsiteX9806" fmla="*/ 6515715 w 11423591"/>
              <a:gd name="connsiteY9806" fmla="*/ 11797197 h 13929353"/>
              <a:gd name="connsiteX9807" fmla="*/ 8833844 w 11423591"/>
              <a:gd name="connsiteY9807" fmla="*/ 6551202 h 13929353"/>
              <a:gd name="connsiteX9808" fmla="*/ 8795811 w 11423591"/>
              <a:gd name="connsiteY9808" fmla="*/ 6432198 h 13929353"/>
              <a:gd name="connsiteX9809" fmla="*/ 8819386 w 11423591"/>
              <a:gd name="connsiteY9809" fmla="*/ 6473682 h 13929353"/>
              <a:gd name="connsiteX9810" fmla="*/ 8781633 w 11423591"/>
              <a:gd name="connsiteY9810" fmla="*/ 6441104 h 13929353"/>
              <a:gd name="connsiteX9811" fmla="*/ 8816876 w 11423591"/>
              <a:gd name="connsiteY9811" fmla="*/ 6510539 h 13929353"/>
              <a:gd name="connsiteX9812" fmla="*/ 8833844 w 11423591"/>
              <a:gd name="connsiteY9812" fmla="*/ 6551202 h 13929353"/>
              <a:gd name="connsiteX9813" fmla="*/ 9533521 w 11423591"/>
              <a:gd name="connsiteY9813" fmla="*/ 4969532 h 13929353"/>
              <a:gd name="connsiteX9814" fmla="*/ 9534515 w 11423591"/>
              <a:gd name="connsiteY9814" fmla="*/ 4911241 h 13929353"/>
              <a:gd name="connsiteX9815" fmla="*/ 9519129 w 11423591"/>
              <a:gd name="connsiteY9815" fmla="*/ 4979063 h 13929353"/>
              <a:gd name="connsiteX9816" fmla="*/ 9533521 w 11423591"/>
              <a:gd name="connsiteY9816" fmla="*/ 4969532 h 13929353"/>
              <a:gd name="connsiteX9817" fmla="*/ 9495980 w 11423591"/>
              <a:gd name="connsiteY9817" fmla="*/ 5055736 h 13929353"/>
              <a:gd name="connsiteX9818" fmla="*/ 9464621 w 11423591"/>
              <a:gd name="connsiteY9818" fmla="*/ 5094263 h 13929353"/>
              <a:gd name="connsiteX9819" fmla="*/ 9495980 w 11423591"/>
              <a:gd name="connsiteY9819" fmla="*/ 5055736 h 13929353"/>
              <a:gd name="connsiteX9820" fmla="*/ 8295960 w 11423591"/>
              <a:gd name="connsiteY9820" fmla="*/ 7774083 h 13929353"/>
              <a:gd name="connsiteX9821" fmla="*/ 8298181 w 11423591"/>
              <a:gd name="connsiteY9821" fmla="*/ 7760986 h 13929353"/>
              <a:gd name="connsiteX9822" fmla="*/ 8287804 w 11423591"/>
              <a:gd name="connsiteY9822" fmla="*/ 7759728 h 13929353"/>
              <a:gd name="connsiteX9823" fmla="*/ 8284310 w 11423591"/>
              <a:gd name="connsiteY9823" fmla="*/ 7776242 h 13929353"/>
              <a:gd name="connsiteX9824" fmla="*/ 8295960 w 11423591"/>
              <a:gd name="connsiteY9824" fmla="*/ 7774083 h 13929353"/>
              <a:gd name="connsiteX9825" fmla="*/ 7218066 w 11423591"/>
              <a:gd name="connsiteY9825" fmla="*/ 10215083 h 13929353"/>
              <a:gd name="connsiteX9826" fmla="*/ 7208017 w 11423591"/>
              <a:gd name="connsiteY9826" fmla="*/ 10208718 h 13929353"/>
              <a:gd name="connsiteX9827" fmla="*/ 7218066 w 11423591"/>
              <a:gd name="connsiteY9827" fmla="*/ 10215083 h 13929353"/>
              <a:gd name="connsiteX9828" fmla="*/ 6462328 w 11423591"/>
              <a:gd name="connsiteY9828" fmla="*/ 11926643 h 13929353"/>
              <a:gd name="connsiteX9829" fmla="*/ 6312991 w 11423591"/>
              <a:gd name="connsiteY9829" fmla="*/ 11952329 h 13929353"/>
              <a:gd name="connsiteX9830" fmla="*/ 6348735 w 11423591"/>
              <a:gd name="connsiteY9830" fmla="*/ 12046967 h 13929353"/>
              <a:gd name="connsiteX9831" fmla="*/ 6329632 w 11423591"/>
              <a:gd name="connsiteY9831" fmla="*/ 12103124 h 13929353"/>
              <a:gd name="connsiteX9832" fmla="*/ 6271553 w 11423591"/>
              <a:gd name="connsiteY9832" fmla="*/ 12046114 h 13929353"/>
              <a:gd name="connsiteX9833" fmla="*/ 6230579 w 11423591"/>
              <a:gd name="connsiteY9833" fmla="*/ 11976237 h 13929353"/>
              <a:gd name="connsiteX9834" fmla="*/ 6139182 w 11423591"/>
              <a:gd name="connsiteY9834" fmla="*/ 11838484 h 13929353"/>
              <a:gd name="connsiteX9835" fmla="*/ 6138930 w 11423591"/>
              <a:gd name="connsiteY9835" fmla="*/ 11780901 h 13929353"/>
              <a:gd name="connsiteX9836" fmla="*/ 6226379 w 11423591"/>
              <a:gd name="connsiteY9836" fmla="*/ 11772517 h 13929353"/>
              <a:gd name="connsiteX9837" fmla="*/ 6200039 w 11423591"/>
              <a:gd name="connsiteY9837" fmla="*/ 11815977 h 13929353"/>
              <a:gd name="connsiteX9838" fmla="*/ 6230486 w 11423591"/>
              <a:gd name="connsiteY9838" fmla="*/ 11865528 h 13929353"/>
              <a:gd name="connsiteX9839" fmla="*/ 6304062 w 11423591"/>
              <a:gd name="connsiteY9839" fmla="*/ 11872388 h 13929353"/>
              <a:gd name="connsiteX9840" fmla="*/ 6326660 w 11423591"/>
              <a:gd name="connsiteY9840" fmla="*/ 11880473 h 13929353"/>
              <a:gd name="connsiteX9841" fmla="*/ 6370402 w 11423591"/>
              <a:gd name="connsiteY9841" fmla="*/ 11882701 h 13929353"/>
              <a:gd name="connsiteX9842" fmla="*/ 6462328 w 11423591"/>
              <a:gd name="connsiteY9842" fmla="*/ 11926643 h 13929353"/>
              <a:gd name="connsiteX9843" fmla="*/ 8323295 w 11423591"/>
              <a:gd name="connsiteY9843" fmla="*/ 7715378 h 13929353"/>
              <a:gd name="connsiteX9844" fmla="*/ 8312745 w 11423591"/>
              <a:gd name="connsiteY9844" fmla="*/ 7662399 h 13929353"/>
              <a:gd name="connsiteX9845" fmla="*/ 8307299 w 11423591"/>
              <a:gd name="connsiteY9845" fmla="*/ 7674725 h 13929353"/>
              <a:gd name="connsiteX9846" fmla="*/ 8297112 w 11423591"/>
              <a:gd name="connsiteY9846" fmla="*/ 7640761 h 13929353"/>
              <a:gd name="connsiteX9847" fmla="*/ 8283051 w 11423591"/>
              <a:gd name="connsiteY9847" fmla="*/ 7688722 h 13929353"/>
              <a:gd name="connsiteX9848" fmla="*/ 8259311 w 11423591"/>
              <a:gd name="connsiteY9848" fmla="*/ 7692964 h 13929353"/>
              <a:gd name="connsiteX9849" fmla="*/ 8278671 w 11423591"/>
              <a:gd name="connsiteY9849" fmla="*/ 7723379 h 13929353"/>
              <a:gd name="connsiteX9850" fmla="*/ 8283024 w 11423591"/>
              <a:gd name="connsiteY9850" fmla="*/ 7696313 h 13929353"/>
              <a:gd name="connsiteX9851" fmla="*/ 8293414 w 11423591"/>
              <a:gd name="connsiteY9851" fmla="*/ 7722288 h 13929353"/>
              <a:gd name="connsiteX9852" fmla="*/ 8294833 w 11423591"/>
              <a:gd name="connsiteY9852" fmla="*/ 7686800 h 13929353"/>
              <a:gd name="connsiteX9853" fmla="*/ 8309756 w 11423591"/>
              <a:gd name="connsiteY9853" fmla="*/ 7726184 h 13929353"/>
              <a:gd name="connsiteX9854" fmla="*/ 8323295 w 11423591"/>
              <a:gd name="connsiteY9854" fmla="*/ 7715378 h 13929353"/>
              <a:gd name="connsiteX9855" fmla="*/ 8616482 w 11423591"/>
              <a:gd name="connsiteY9855" fmla="*/ 7052351 h 13929353"/>
              <a:gd name="connsiteX9856" fmla="*/ 8590316 w 11423591"/>
              <a:gd name="connsiteY9856" fmla="*/ 7040750 h 13929353"/>
              <a:gd name="connsiteX9857" fmla="*/ 8608911 w 11423591"/>
              <a:gd name="connsiteY9857" fmla="*/ 7062078 h 13929353"/>
              <a:gd name="connsiteX9858" fmla="*/ 8616482 w 11423591"/>
              <a:gd name="connsiteY9858" fmla="*/ 7052351 h 13929353"/>
              <a:gd name="connsiteX9859" fmla="*/ 7510487 w 11423591"/>
              <a:gd name="connsiteY9859" fmla="*/ 9562018 h 13929353"/>
              <a:gd name="connsiteX9860" fmla="*/ 7510922 w 11423591"/>
              <a:gd name="connsiteY9860" fmla="*/ 9544992 h 13929353"/>
              <a:gd name="connsiteX9861" fmla="*/ 7477566 w 11423591"/>
              <a:gd name="connsiteY9861" fmla="*/ 9605009 h 13929353"/>
              <a:gd name="connsiteX9862" fmla="*/ 7483978 w 11423591"/>
              <a:gd name="connsiteY9862" fmla="*/ 9608230 h 13929353"/>
              <a:gd name="connsiteX9863" fmla="*/ 7510487 w 11423591"/>
              <a:gd name="connsiteY9863" fmla="*/ 9562018 h 13929353"/>
              <a:gd name="connsiteX9864" fmla="*/ 7466290 w 11423591"/>
              <a:gd name="connsiteY9864" fmla="*/ 9663812 h 13929353"/>
              <a:gd name="connsiteX9865" fmla="*/ 7474134 w 11423591"/>
              <a:gd name="connsiteY9865" fmla="*/ 9621649 h 13929353"/>
              <a:gd name="connsiteX9866" fmla="*/ 7437375 w 11423591"/>
              <a:gd name="connsiteY9866" fmla="*/ 9681616 h 13929353"/>
              <a:gd name="connsiteX9867" fmla="*/ 7443947 w 11423591"/>
              <a:gd name="connsiteY9867" fmla="*/ 9691315 h 13929353"/>
              <a:gd name="connsiteX9868" fmla="*/ 7466290 w 11423591"/>
              <a:gd name="connsiteY9868" fmla="*/ 9663812 h 13929353"/>
              <a:gd name="connsiteX9869" fmla="*/ 6646169 w 11423591"/>
              <a:gd name="connsiteY9869" fmla="*/ 11526347 h 13929353"/>
              <a:gd name="connsiteX9870" fmla="*/ 6638135 w 11423591"/>
              <a:gd name="connsiteY9870" fmla="*/ 11479987 h 13929353"/>
              <a:gd name="connsiteX9871" fmla="*/ 6648382 w 11423591"/>
              <a:gd name="connsiteY9871" fmla="*/ 11482611 h 13929353"/>
              <a:gd name="connsiteX9872" fmla="*/ 6640137 w 11423591"/>
              <a:gd name="connsiteY9872" fmla="*/ 11464699 h 13929353"/>
              <a:gd name="connsiteX9873" fmla="*/ 6646169 w 11423591"/>
              <a:gd name="connsiteY9873" fmla="*/ 11526347 h 13929353"/>
              <a:gd name="connsiteX9874" fmla="*/ 9526192 w 11423591"/>
              <a:gd name="connsiteY9874" fmla="*/ 5008971 h 13929353"/>
              <a:gd name="connsiteX9875" fmla="*/ 9525160 w 11423591"/>
              <a:gd name="connsiteY9875" fmla="*/ 4995770 h 13929353"/>
              <a:gd name="connsiteX9876" fmla="*/ 9526192 w 11423591"/>
              <a:gd name="connsiteY9876" fmla="*/ 5008971 h 13929353"/>
              <a:gd name="connsiteX9877" fmla="*/ 8706087 w 11423591"/>
              <a:gd name="connsiteY9877" fmla="*/ 6865397 h 13929353"/>
              <a:gd name="connsiteX9878" fmla="*/ 8631738 w 11423591"/>
              <a:gd name="connsiteY9878" fmla="*/ 6780516 h 13929353"/>
              <a:gd name="connsiteX9879" fmla="*/ 8706087 w 11423591"/>
              <a:gd name="connsiteY9879" fmla="*/ 6865397 h 13929353"/>
              <a:gd name="connsiteX9880" fmla="*/ 7720281 w 11423591"/>
              <a:gd name="connsiteY9880" fmla="*/ 9097922 h 13929353"/>
              <a:gd name="connsiteX9881" fmla="*/ 7699381 w 11423591"/>
              <a:gd name="connsiteY9881" fmla="*/ 9057768 h 13929353"/>
              <a:gd name="connsiteX9882" fmla="*/ 7720281 w 11423591"/>
              <a:gd name="connsiteY9882" fmla="*/ 9097922 h 13929353"/>
              <a:gd name="connsiteX9883" fmla="*/ 8858149 w 11423591"/>
              <a:gd name="connsiteY9883" fmla="*/ 6524142 h 13929353"/>
              <a:gd name="connsiteX9884" fmla="*/ 8862366 w 11423591"/>
              <a:gd name="connsiteY9884" fmla="*/ 6476619 h 13929353"/>
              <a:gd name="connsiteX9885" fmla="*/ 8848585 w 11423591"/>
              <a:gd name="connsiteY9885" fmla="*/ 6532213 h 13929353"/>
              <a:gd name="connsiteX9886" fmla="*/ 8858149 w 11423591"/>
              <a:gd name="connsiteY9886" fmla="*/ 6524142 h 13929353"/>
              <a:gd name="connsiteX9887" fmla="*/ 6617164 w 11423591"/>
              <a:gd name="connsiteY9887" fmla="*/ 11596296 h 13929353"/>
              <a:gd name="connsiteX9888" fmla="*/ 6586135 w 11423591"/>
              <a:gd name="connsiteY9888" fmla="*/ 11553570 h 13929353"/>
              <a:gd name="connsiteX9889" fmla="*/ 6617164 w 11423591"/>
              <a:gd name="connsiteY9889" fmla="*/ 11596296 h 13929353"/>
              <a:gd name="connsiteX9890" fmla="*/ 5817266 w 11423591"/>
              <a:gd name="connsiteY9890" fmla="*/ 13407082 h 13929353"/>
              <a:gd name="connsiteX9891" fmla="*/ 5807708 w 11423591"/>
              <a:gd name="connsiteY9891" fmla="*/ 13398570 h 13929353"/>
              <a:gd name="connsiteX9892" fmla="*/ 5802952 w 11423591"/>
              <a:gd name="connsiteY9892" fmla="*/ 13409334 h 13929353"/>
              <a:gd name="connsiteX9893" fmla="*/ 5814095 w 11423591"/>
              <a:gd name="connsiteY9893" fmla="*/ 13414258 h 13929353"/>
              <a:gd name="connsiteX9894" fmla="*/ 7717193 w 11423591"/>
              <a:gd name="connsiteY9894" fmla="*/ 9108686 h 13929353"/>
              <a:gd name="connsiteX9895" fmla="*/ 7677742 w 11423591"/>
              <a:gd name="connsiteY9895" fmla="*/ 9064229 h 13929353"/>
              <a:gd name="connsiteX9896" fmla="*/ 7712102 w 11423591"/>
              <a:gd name="connsiteY9896" fmla="*/ 9115437 h 13929353"/>
              <a:gd name="connsiteX9897" fmla="*/ 7717193 w 11423591"/>
              <a:gd name="connsiteY9897" fmla="*/ 9108686 h 13929353"/>
              <a:gd name="connsiteX9898" fmla="*/ 9143271 w 11423591"/>
              <a:gd name="connsiteY9898" fmla="*/ 5881936 h 13929353"/>
              <a:gd name="connsiteX9899" fmla="*/ 9080105 w 11423591"/>
              <a:gd name="connsiteY9899" fmla="*/ 5812373 h 13929353"/>
              <a:gd name="connsiteX9900" fmla="*/ 9143271 w 11423591"/>
              <a:gd name="connsiteY9900" fmla="*/ 5881936 h 13929353"/>
              <a:gd name="connsiteX9901" fmla="*/ 7686310 w 11423591"/>
              <a:gd name="connsiteY9901" fmla="*/ 9186673 h 13929353"/>
              <a:gd name="connsiteX9902" fmla="*/ 7651778 w 11423591"/>
              <a:gd name="connsiteY9902" fmla="*/ 9139381 h 13929353"/>
              <a:gd name="connsiteX9903" fmla="*/ 7666969 w 11423591"/>
              <a:gd name="connsiteY9903" fmla="*/ 9170564 h 13929353"/>
              <a:gd name="connsiteX9904" fmla="*/ 7686310 w 11423591"/>
              <a:gd name="connsiteY9904" fmla="*/ 9186673 h 13929353"/>
              <a:gd name="connsiteX9905" fmla="*/ 8708593 w 11423591"/>
              <a:gd name="connsiteY9905" fmla="*/ 6875691 h 13929353"/>
              <a:gd name="connsiteX9906" fmla="*/ 8673347 w 11423591"/>
              <a:gd name="connsiteY9906" fmla="*/ 6853409 h 13929353"/>
              <a:gd name="connsiteX9907" fmla="*/ 8662667 w 11423591"/>
              <a:gd name="connsiteY9907" fmla="*/ 6862504 h 13929353"/>
              <a:gd name="connsiteX9908" fmla="*/ 8708593 w 11423591"/>
              <a:gd name="connsiteY9908" fmla="*/ 6875691 h 13929353"/>
              <a:gd name="connsiteX9909" fmla="*/ 9499253 w 11423591"/>
              <a:gd name="connsiteY9909" fmla="*/ 5090988 h 13929353"/>
              <a:gd name="connsiteX9910" fmla="*/ 9468605 w 11423591"/>
              <a:gd name="connsiteY9910" fmla="*/ 5133465 h 13929353"/>
              <a:gd name="connsiteX9911" fmla="*/ 9499253 w 11423591"/>
              <a:gd name="connsiteY9911" fmla="*/ 5090988 h 13929353"/>
              <a:gd name="connsiteX9912" fmla="*/ 7699976 w 11423591"/>
              <a:gd name="connsiteY9912" fmla="*/ 9163295 h 13929353"/>
              <a:gd name="connsiteX9913" fmla="*/ 7668742 w 11423591"/>
              <a:gd name="connsiteY9913" fmla="*/ 9100454 h 13929353"/>
              <a:gd name="connsiteX9914" fmla="*/ 7699976 w 11423591"/>
              <a:gd name="connsiteY9914" fmla="*/ 9163295 h 13929353"/>
              <a:gd name="connsiteX9915" fmla="*/ 7427213 w 11423591"/>
              <a:gd name="connsiteY9915" fmla="*/ 9784684 h 13929353"/>
              <a:gd name="connsiteX9916" fmla="*/ 7423841 w 11423591"/>
              <a:gd name="connsiteY9916" fmla="*/ 9767942 h 13929353"/>
              <a:gd name="connsiteX9917" fmla="*/ 7427213 w 11423591"/>
              <a:gd name="connsiteY9917" fmla="*/ 9784684 h 13929353"/>
              <a:gd name="connsiteX9918" fmla="*/ 9187696 w 11423591"/>
              <a:gd name="connsiteY9918" fmla="*/ 5801413 h 13929353"/>
              <a:gd name="connsiteX9919" fmla="*/ 9177171 w 11423591"/>
              <a:gd name="connsiteY9919" fmla="*/ 5790315 h 13929353"/>
              <a:gd name="connsiteX9920" fmla="*/ 9164317 w 11423591"/>
              <a:gd name="connsiteY9920" fmla="*/ 5805370 h 13929353"/>
              <a:gd name="connsiteX9921" fmla="*/ 9181465 w 11423591"/>
              <a:gd name="connsiteY9921" fmla="*/ 5813916 h 13929353"/>
              <a:gd name="connsiteX9922" fmla="*/ 9095584 w 11423591"/>
              <a:gd name="connsiteY9922" fmla="*/ 6012819 h 13929353"/>
              <a:gd name="connsiteX9923" fmla="*/ 8993323 w 11423591"/>
              <a:gd name="connsiteY9923" fmla="*/ 6093682 h 13929353"/>
              <a:gd name="connsiteX9924" fmla="*/ 8897172 w 11423591"/>
              <a:gd name="connsiteY9924" fmla="*/ 5937443 h 13929353"/>
              <a:gd name="connsiteX9925" fmla="*/ 8964639 w 11423591"/>
              <a:gd name="connsiteY9925" fmla="*/ 5868569 h 13929353"/>
              <a:gd name="connsiteX9926" fmla="*/ 8912482 w 11423591"/>
              <a:gd name="connsiteY9926" fmla="*/ 5831407 h 13929353"/>
              <a:gd name="connsiteX9927" fmla="*/ 8855359 w 11423591"/>
              <a:gd name="connsiteY9927" fmla="*/ 5760195 h 13929353"/>
              <a:gd name="connsiteX9928" fmla="*/ 8879239 w 11423591"/>
              <a:gd name="connsiteY9928" fmla="*/ 5723034 h 13929353"/>
              <a:gd name="connsiteX9929" fmla="*/ 9075036 w 11423591"/>
              <a:gd name="connsiteY9929" fmla="*/ 5885696 h 13929353"/>
              <a:gd name="connsiteX9930" fmla="*/ 9095584 w 11423591"/>
              <a:gd name="connsiteY9930" fmla="*/ 6012819 h 13929353"/>
              <a:gd name="connsiteX9931" fmla="*/ 8368800 w 11423591"/>
              <a:gd name="connsiteY9931" fmla="*/ 7658179 h 13929353"/>
              <a:gd name="connsiteX9932" fmla="*/ 8354040 w 11423591"/>
              <a:gd name="connsiteY9932" fmla="*/ 7593682 h 13929353"/>
              <a:gd name="connsiteX9933" fmla="*/ 8346298 w 11423591"/>
              <a:gd name="connsiteY9933" fmla="*/ 7586460 h 13929353"/>
              <a:gd name="connsiteX9934" fmla="*/ 8371105 w 11423591"/>
              <a:gd name="connsiteY9934" fmla="*/ 7604548 h 13929353"/>
              <a:gd name="connsiteX9935" fmla="*/ 8338010 w 11423591"/>
              <a:gd name="connsiteY9935" fmla="*/ 7571867 h 13929353"/>
              <a:gd name="connsiteX9936" fmla="*/ 8349793 w 11423591"/>
              <a:gd name="connsiteY9936" fmla="*/ 7569944 h 13929353"/>
              <a:gd name="connsiteX9937" fmla="*/ 8345942 w 11423591"/>
              <a:gd name="connsiteY9937" fmla="*/ 7546384 h 13929353"/>
              <a:gd name="connsiteX9938" fmla="*/ 8332208 w 11423591"/>
              <a:gd name="connsiteY9938" fmla="*/ 7544117 h 13929353"/>
              <a:gd name="connsiteX9939" fmla="*/ 8334323 w 11423591"/>
              <a:gd name="connsiteY9939" fmla="*/ 7523193 h 13929353"/>
              <a:gd name="connsiteX9940" fmla="*/ 8320972 w 11423591"/>
              <a:gd name="connsiteY9940" fmla="*/ 7553409 h 13929353"/>
              <a:gd name="connsiteX9941" fmla="*/ 8321492 w 11423591"/>
              <a:gd name="connsiteY9941" fmla="*/ 7568371 h 13929353"/>
              <a:gd name="connsiteX9942" fmla="*/ 8323105 w 11423591"/>
              <a:gd name="connsiteY9942" fmla="*/ 7598071 h 13929353"/>
              <a:gd name="connsiteX9943" fmla="*/ 8340853 w 11423591"/>
              <a:gd name="connsiteY9943" fmla="*/ 7598784 h 13929353"/>
              <a:gd name="connsiteX9944" fmla="*/ 8345100 w 11423591"/>
              <a:gd name="connsiteY9944" fmla="*/ 7622522 h 13929353"/>
              <a:gd name="connsiteX9945" fmla="*/ 8368800 w 11423591"/>
              <a:gd name="connsiteY9945" fmla="*/ 7658179 h 13929353"/>
              <a:gd name="connsiteX9946" fmla="*/ 7248108 w 11423591"/>
              <a:gd name="connsiteY9946" fmla="*/ 10195582 h 13929353"/>
              <a:gd name="connsiteX9947" fmla="*/ 7224661 w 11423591"/>
              <a:gd name="connsiteY9947" fmla="*/ 10158706 h 13929353"/>
              <a:gd name="connsiteX9948" fmla="*/ 7248108 w 11423591"/>
              <a:gd name="connsiteY9948" fmla="*/ 10195582 h 13929353"/>
              <a:gd name="connsiteX9949" fmla="*/ 7473192 w 11423591"/>
              <a:gd name="connsiteY9949" fmla="*/ 9686569 h 13929353"/>
              <a:gd name="connsiteX9950" fmla="*/ 7477573 w 11423591"/>
              <a:gd name="connsiteY9950" fmla="*/ 9664965 h 13929353"/>
              <a:gd name="connsiteX9951" fmla="*/ 7437509 w 11423591"/>
              <a:gd name="connsiteY9951" fmla="*/ 9734763 h 13929353"/>
              <a:gd name="connsiteX9952" fmla="*/ 7447323 w 11423591"/>
              <a:gd name="connsiteY9952" fmla="*/ 9738035 h 13929353"/>
              <a:gd name="connsiteX9953" fmla="*/ 7473192 w 11423591"/>
              <a:gd name="connsiteY9953" fmla="*/ 9686569 h 13929353"/>
              <a:gd name="connsiteX9954" fmla="*/ 5746628 w 11423591"/>
              <a:gd name="connsiteY9954" fmla="*/ 13596019 h 13929353"/>
              <a:gd name="connsiteX9955" fmla="*/ 5728263 w 11423591"/>
              <a:gd name="connsiteY9955" fmla="*/ 13549308 h 13929353"/>
              <a:gd name="connsiteX9956" fmla="*/ 5746628 w 11423591"/>
              <a:gd name="connsiteY9956" fmla="*/ 13596019 h 13929353"/>
              <a:gd name="connsiteX9957" fmla="*/ 5778335 w 11423591"/>
              <a:gd name="connsiteY9957" fmla="*/ 13524257 h 13929353"/>
              <a:gd name="connsiteX9958" fmla="*/ 5731156 w 11423591"/>
              <a:gd name="connsiteY9958" fmla="*/ 13386666 h 13929353"/>
              <a:gd name="connsiteX9959" fmla="*/ 5766181 w 11423591"/>
              <a:gd name="connsiteY9959" fmla="*/ 13522698 h 13929353"/>
              <a:gd name="connsiteX9960" fmla="*/ 5778335 w 11423591"/>
              <a:gd name="connsiteY9960" fmla="*/ 13524257 h 13929353"/>
              <a:gd name="connsiteX9961" fmla="*/ 7656804 w 11423591"/>
              <a:gd name="connsiteY9961" fmla="*/ 9273003 h 13929353"/>
              <a:gd name="connsiteX9962" fmla="*/ 7622219 w 11423591"/>
              <a:gd name="connsiteY9962" fmla="*/ 9256662 h 13929353"/>
              <a:gd name="connsiteX9963" fmla="*/ 7656804 w 11423591"/>
              <a:gd name="connsiteY9963" fmla="*/ 9273003 h 13929353"/>
              <a:gd name="connsiteX9964" fmla="*/ 9328284 w 11423591"/>
              <a:gd name="connsiteY9964" fmla="*/ 5491209 h 13929353"/>
              <a:gd name="connsiteX9965" fmla="*/ 9327989 w 11423591"/>
              <a:gd name="connsiteY9965" fmla="*/ 5442651 h 13929353"/>
              <a:gd name="connsiteX9966" fmla="*/ 9328284 w 11423591"/>
              <a:gd name="connsiteY9966" fmla="*/ 5491209 h 13929353"/>
              <a:gd name="connsiteX9967" fmla="*/ 7679690 w 11423591"/>
              <a:gd name="connsiteY9967" fmla="*/ 9228234 h 13929353"/>
              <a:gd name="connsiteX9968" fmla="*/ 7664498 w 11423591"/>
              <a:gd name="connsiteY9968" fmla="*/ 9197049 h 13929353"/>
              <a:gd name="connsiteX9969" fmla="*/ 7643294 w 11423591"/>
              <a:gd name="connsiteY9969" fmla="*/ 9203529 h 13929353"/>
              <a:gd name="connsiteX9970" fmla="*/ 7679690 w 11423591"/>
              <a:gd name="connsiteY9970" fmla="*/ 9228234 h 13929353"/>
              <a:gd name="connsiteX9971" fmla="*/ 7520837 w 11423591"/>
              <a:gd name="connsiteY9971" fmla="*/ 9588124 h 13929353"/>
              <a:gd name="connsiteX9972" fmla="*/ 7480483 w 11423591"/>
              <a:gd name="connsiteY9972" fmla="*/ 9628275 h 13929353"/>
              <a:gd name="connsiteX9973" fmla="*/ 7484078 w 11423591"/>
              <a:gd name="connsiteY9973" fmla="*/ 9648090 h 13929353"/>
              <a:gd name="connsiteX9974" fmla="*/ 7520837 w 11423591"/>
              <a:gd name="connsiteY9974" fmla="*/ 9588124 h 13929353"/>
              <a:gd name="connsiteX9975" fmla="*/ 8642988 w 11423591"/>
              <a:gd name="connsiteY9975" fmla="*/ 7050828 h 13929353"/>
              <a:gd name="connsiteX9976" fmla="*/ 8620713 w 11423591"/>
              <a:gd name="connsiteY9976" fmla="*/ 7032825 h 13929353"/>
              <a:gd name="connsiteX9977" fmla="*/ 8642988 w 11423591"/>
              <a:gd name="connsiteY9977" fmla="*/ 7050828 h 13929353"/>
              <a:gd name="connsiteX9978" fmla="*/ 6665685 w 11423591"/>
              <a:gd name="connsiteY9978" fmla="*/ 11527359 h 13929353"/>
              <a:gd name="connsiteX9979" fmla="*/ 6652213 w 11423591"/>
              <a:gd name="connsiteY9979" fmla="*/ 11477169 h 13929353"/>
              <a:gd name="connsiteX9980" fmla="*/ 6665685 w 11423591"/>
              <a:gd name="connsiteY9980" fmla="*/ 11527359 h 13929353"/>
              <a:gd name="connsiteX9981" fmla="*/ 6945560 w 11423591"/>
              <a:gd name="connsiteY9981" fmla="*/ 10895340 h 13929353"/>
              <a:gd name="connsiteX9982" fmla="*/ 6920675 w 11423591"/>
              <a:gd name="connsiteY9982" fmla="*/ 10911641 h 13929353"/>
              <a:gd name="connsiteX9983" fmla="*/ 6895610 w 11423591"/>
              <a:gd name="connsiteY9983" fmla="*/ 10880725 h 13929353"/>
              <a:gd name="connsiteX9984" fmla="*/ 6868835 w 11423591"/>
              <a:gd name="connsiteY9984" fmla="*/ 10820955 h 13929353"/>
              <a:gd name="connsiteX9985" fmla="*/ 6945560 w 11423591"/>
              <a:gd name="connsiteY9985" fmla="*/ 10895340 h 13929353"/>
              <a:gd name="connsiteX9986" fmla="*/ 8369893 w 11423591"/>
              <a:gd name="connsiteY9986" fmla="*/ 7672918 h 13929353"/>
              <a:gd name="connsiteX9987" fmla="*/ 8364759 w 11423591"/>
              <a:gd name="connsiteY9987" fmla="*/ 7667323 h 13929353"/>
              <a:gd name="connsiteX9988" fmla="*/ 8367082 w 11423591"/>
              <a:gd name="connsiteY9988" fmla="*/ 7679281 h 13929353"/>
              <a:gd name="connsiteX9989" fmla="*/ 8848210 w 11423591"/>
              <a:gd name="connsiteY9989" fmla="*/ 6592054 h 13929353"/>
              <a:gd name="connsiteX9990" fmla="*/ 8848194 w 11423591"/>
              <a:gd name="connsiteY9990" fmla="*/ 6585942 h 13929353"/>
              <a:gd name="connsiteX9991" fmla="*/ 8841588 w 11423591"/>
              <a:gd name="connsiteY9991" fmla="*/ 6585121 h 13929353"/>
              <a:gd name="connsiteX9992" fmla="*/ 8841202 w 11423591"/>
              <a:gd name="connsiteY9992" fmla="*/ 6591698 h 13929353"/>
              <a:gd name="connsiteX9993" fmla="*/ 8848210 w 11423591"/>
              <a:gd name="connsiteY9993" fmla="*/ 6592054 h 13929353"/>
              <a:gd name="connsiteX9994" fmla="*/ 8740968 w 11423591"/>
              <a:gd name="connsiteY9994" fmla="*/ 6841429 h 13929353"/>
              <a:gd name="connsiteX9995" fmla="*/ 8732275 w 11423591"/>
              <a:gd name="connsiteY9995" fmla="*/ 6824170 h 13929353"/>
              <a:gd name="connsiteX9996" fmla="*/ 8740968 w 11423591"/>
              <a:gd name="connsiteY9996" fmla="*/ 6841429 h 13929353"/>
              <a:gd name="connsiteX9997" fmla="*/ 7677219 w 11423591"/>
              <a:gd name="connsiteY9997" fmla="*/ 9254718 h 13929353"/>
              <a:gd name="connsiteX9998" fmla="*/ 7674365 w 11423591"/>
              <a:gd name="connsiteY9998" fmla="*/ 9250233 h 13929353"/>
              <a:gd name="connsiteX9999" fmla="*/ 7667047 w 11423591"/>
              <a:gd name="connsiteY9999" fmla="*/ 9248168 h 13929353"/>
              <a:gd name="connsiteX10000" fmla="*/ 7677219 w 11423591"/>
              <a:gd name="connsiteY10000" fmla="*/ 9254718 h 13929353"/>
              <a:gd name="connsiteX10001" fmla="*/ 7948768 w 11423591"/>
              <a:gd name="connsiteY10001" fmla="*/ 8642181 h 13929353"/>
              <a:gd name="connsiteX10002" fmla="*/ 7860145 w 11423591"/>
              <a:gd name="connsiteY10002" fmla="*/ 8741088 h 13929353"/>
              <a:gd name="connsiteX10003" fmla="*/ 7948768 w 11423591"/>
              <a:gd name="connsiteY10003" fmla="*/ 8642181 h 13929353"/>
              <a:gd name="connsiteX10004" fmla="*/ 8342851 w 11423591"/>
              <a:gd name="connsiteY10004" fmla="*/ 7758865 h 13929353"/>
              <a:gd name="connsiteX10005" fmla="*/ 8331069 w 11423591"/>
              <a:gd name="connsiteY10005" fmla="*/ 7760787 h 13929353"/>
              <a:gd name="connsiteX10006" fmla="*/ 8342851 w 11423591"/>
              <a:gd name="connsiteY10006" fmla="*/ 7758865 h 13929353"/>
              <a:gd name="connsiteX10007" fmla="*/ 5818380 w 11423591"/>
              <a:gd name="connsiteY10007" fmla="*/ 13472380 h 13929353"/>
              <a:gd name="connsiteX10008" fmla="*/ 5803996 w 11423591"/>
              <a:gd name="connsiteY10008" fmla="*/ 13427427 h 13929353"/>
              <a:gd name="connsiteX10009" fmla="*/ 5818380 w 11423591"/>
              <a:gd name="connsiteY10009" fmla="*/ 13472380 h 13929353"/>
              <a:gd name="connsiteX10010" fmla="*/ 8841793 w 11423591"/>
              <a:gd name="connsiteY10010" fmla="*/ 6630354 h 13929353"/>
              <a:gd name="connsiteX10011" fmla="*/ 8832292 w 11423591"/>
              <a:gd name="connsiteY10011" fmla="*/ 6624668 h 13929353"/>
              <a:gd name="connsiteX10012" fmla="*/ 8838302 w 11423591"/>
              <a:gd name="connsiteY10012" fmla="*/ 6635141 h 13929353"/>
              <a:gd name="connsiteX10013" fmla="*/ 8841793 w 11423591"/>
              <a:gd name="connsiteY10013" fmla="*/ 6630354 h 13929353"/>
              <a:gd name="connsiteX10014" fmla="*/ 7271643 w 11423591"/>
              <a:gd name="connsiteY10014" fmla="*/ 10192309 h 13929353"/>
              <a:gd name="connsiteX10015" fmla="*/ 7257917 w 11423591"/>
              <a:gd name="connsiteY10015" fmla="*/ 10182201 h 13929353"/>
              <a:gd name="connsiteX10016" fmla="*/ 7271643 w 11423591"/>
              <a:gd name="connsiteY10016" fmla="*/ 10192309 h 13929353"/>
              <a:gd name="connsiteX10017" fmla="*/ 5807518 w 11423591"/>
              <a:gd name="connsiteY10017" fmla="*/ 13506654 h 13929353"/>
              <a:gd name="connsiteX10018" fmla="*/ 5784515 w 11423591"/>
              <a:gd name="connsiteY10018" fmla="*/ 13431685 h 13929353"/>
              <a:gd name="connsiteX10019" fmla="*/ 5807518 w 11423591"/>
              <a:gd name="connsiteY10019" fmla="*/ 13506654 h 13929353"/>
              <a:gd name="connsiteX10020" fmla="*/ 9458132 w 11423591"/>
              <a:gd name="connsiteY10020" fmla="*/ 5245238 h 13929353"/>
              <a:gd name="connsiteX10021" fmla="*/ 9456769 w 11423591"/>
              <a:gd name="connsiteY10021" fmla="*/ 5236201 h 13929353"/>
              <a:gd name="connsiteX10022" fmla="*/ 9445812 w 11423591"/>
              <a:gd name="connsiteY10022" fmla="*/ 5259309 h 13929353"/>
              <a:gd name="connsiteX10023" fmla="*/ 9458132 w 11423591"/>
              <a:gd name="connsiteY10023" fmla="*/ 5245238 h 13929353"/>
              <a:gd name="connsiteX10024" fmla="*/ 8772602 w 11423591"/>
              <a:gd name="connsiteY10024" fmla="*/ 6797122 h 13929353"/>
              <a:gd name="connsiteX10025" fmla="*/ 8774991 w 11423591"/>
              <a:gd name="connsiteY10025" fmla="*/ 6787073 h 13929353"/>
              <a:gd name="connsiteX10026" fmla="*/ 8778926 w 11423591"/>
              <a:gd name="connsiteY10026" fmla="*/ 6770514 h 13929353"/>
              <a:gd name="connsiteX10027" fmla="*/ 8772915 w 11423591"/>
              <a:gd name="connsiteY10027" fmla="*/ 6760044 h 13929353"/>
              <a:gd name="connsiteX10028" fmla="*/ 8788044 w 11423591"/>
              <a:gd name="connsiteY10028" fmla="*/ 6734474 h 13929353"/>
              <a:gd name="connsiteX10029" fmla="*/ 8806312 w 11423591"/>
              <a:gd name="connsiteY10029" fmla="*/ 6662828 h 13929353"/>
              <a:gd name="connsiteX10030" fmla="*/ 8815607 w 11423591"/>
              <a:gd name="connsiteY10030" fmla="*/ 6623282 h 13929353"/>
              <a:gd name="connsiteX10031" fmla="*/ 8773335 w 11423591"/>
              <a:gd name="connsiteY10031" fmla="*/ 6470534 h 13929353"/>
              <a:gd name="connsiteX10032" fmla="*/ 8712109 w 11423591"/>
              <a:gd name="connsiteY10032" fmla="*/ 6486411 h 13929353"/>
              <a:gd name="connsiteX10033" fmla="*/ 8593486 w 11423591"/>
              <a:gd name="connsiteY10033" fmla="*/ 6611318 h 13929353"/>
              <a:gd name="connsiteX10034" fmla="*/ 8594596 w 11423591"/>
              <a:gd name="connsiteY10034" fmla="*/ 6744401 h 13929353"/>
              <a:gd name="connsiteX10035" fmla="*/ 8671826 w 11423591"/>
              <a:gd name="connsiteY10035" fmla="*/ 6779736 h 13929353"/>
              <a:gd name="connsiteX10036" fmla="*/ 8752561 w 11423591"/>
              <a:gd name="connsiteY10036" fmla="*/ 6815247 h 13929353"/>
              <a:gd name="connsiteX10037" fmla="*/ 8772602 w 11423591"/>
              <a:gd name="connsiteY10037" fmla="*/ 6797122 h 13929353"/>
              <a:gd name="connsiteX10038" fmla="*/ 10553839 w 11423591"/>
              <a:gd name="connsiteY10038" fmla="*/ 2768195 h 13929353"/>
              <a:gd name="connsiteX10039" fmla="*/ 10545361 w 11423591"/>
              <a:gd name="connsiteY10039" fmla="*/ 2753963 h 13929353"/>
              <a:gd name="connsiteX10040" fmla="*/ 10463398 w 11423591"/>
              <a:gd name="connsiteY10040" fmla="*/ 2741104 h 13929353"/>
              <a:gd name="connsiteX10041" fmla="*/ 10553839 w 11423591"/>
              <a:gd name="connsiteY10041" fmla="*/ 2768195 h 13929353"/>
              <a:gd name="connsiteX10042" fmla="*/ 8371479 w 11423591"/>
              <a:gd name="connsiteY10042" fmla="*/ 7710211 h 13929353"/>
              <a:gd name="connsiteX10043" fmla="*/ 8361102 w 11423591"/>
              <a:gd name="connsiteY10043" fmla="*/ 7708952 h 13929353"/>
              <a:gd name="connsiteX10044" fmla="*/ 8345249 w 11423591"/>
              <a:gd name="connsiteY10044" fmla="*/ 7629716 h 13929353"/>
              <a:gd name="connsiteX10045" fmla="*/ 8336649 w 11423591"/>
              <a:gd name="connsiteY10045" fmla="*/ 7633044 h 13929353"/>
              <a:gd name="connsiteX10046" fmla="*/ 8326435 w 11423591"/>
              <a:gd name="connsiteY10046" fmla="*/ 7606671 h 13929353"/>
              <a:gd name="connsiteX10047" fmla="*/ 8338425 w 11423591"/>
              <a:gd name="connsiteY10047" fmla="*/ 7637630 h 13929353"/>
              <a:gd name="connsiteX10048" fmla="*/ 8340172 w 11423591"/>
              <a:gd name="connsiteY10048" fmla="*/ 7706833 h 13929353"/>
              <a:gd name="connsiteX10049" fmla="*/ 8371479 w 11423591"/>
              <a:gd name="connsiteY10049" fmla="*/ 7710211 h 13929353"/>
              <a:gd name="connsiteX10050" fmla="*/ 8662744 w 11423591"/>
              <a:gd name="connsiteY10050" fmla="*/ 7052421 h 13929353"/>
              <a:gd name="connsiteX10051" fmla="*/ 8641255 w 11423591"/>
              <a:gd name="connsiteY10051" fmla="*/ 7027379 h 13929353"/>
              <a:gd name="connsiteX10052" fmla="*/ 8662744 w 11423591"/>
              <a:gd name="connsiteY10052" fmla="*/ 7052421 h 13929353"/>
              <a:gd name="connsiteX10053" fmla="*/ 7257895 w 11423591"/>
              <a:gd name="connsiteY10053" fmla="*/ 10235624 h 13929353"/>
              <a:gd name="connsiteX10054" fmla="*/ 7231431 w 11423591"/>
              <a:gd name="connsiteY10054" fmla="*/ 10195573 h 13929353"/>
              <a:gd name="connsiteX10055" fmla="*/ 7257895 w 11423591"/>
              <a:gd name="connsiteY10055" fmla="*/ 10235624 h 13929353"/>
              <a:gd name="connsiteX10056" fmla="*/ 7730329 w 11423591"/>
              <a:gd name="connsiteY10056" fmla="*/ 9166809 h 13929353"/>
              <a:gd name="connsiteX10057" fmla="*/ 7707495 w 11423591"/>
              <a:gd name="connsiteY10057" fmla="*/ 9180628 h 13929353"/>
              <a:gd name="connsiteX10058" fmla="*/ 7730329 w 11423591"/>
              <a:gd name="connsiteY10058" fmla="*/ 9166809 h 13929353"/>
              <a:gd name="connsiteX10059" fmla="*/ 8508357 w 11423591"/>
              <a:gd name="connsiteY10059" fmla="*/ 7407896 h 13929353"/>
              <a:gd name="connsiteX10060" fmla="*/ 8443348 w 11423591"/>
              <a:gd name="connsiteY10060" fmla="*/ 7337165 h 13929353"/>
              <a:gd name="connsiteX10061" fmla="*/ 8508357 w 11423591"/>
              <a:gd name="connsiteY10061" fmla="*/ 7407896 h 13929353"/>
              <a:gd name="connsiteX10062" fmla="*/ 6687855 w 11423591"/>
              <a:gd name="connsiteY10062" fmla="*/ 11530971 h 13929353"/>
              <a:gd name="connsiteX10063" fmla="*/ 6663286 w 11423591"/>
              <a:gd name="connsiteY10063" fmla="*/ 11472548 h 13929353"/>
              <a:gd name="connsiteX10064" fmla="*/ 6687855 w 11423591"/>
              <a:gd name="connsiteY10064" fmla="*/ 11530971 h 13929353"/>
              <a:gd name="connsiteX10065" fmla="*/ 9213809 w 11423591"/>
              <a:gd name="connsiteY10065" fmla="*/ 5814424 h 13929353"/>
              <a:gd name="connsiteX10066" fmla="*/ 9190219 w 11423591"/>
              <a:gd name="connsiteY10066" fmla="*/ 5764132 h 13929353"/>
              <a:gd name="connsiteX10067" fmla="*/ 9213809 w 11423591"/>
              <a:gd name="connsiteY10067" fmla="*/ 5814424 h 13929353"/>
              <a:gd name="connsiteX10068" fmla="*/ 6627809 w 11423591"/>
              <a:gd name="connsiteY10068" fmla="*/ 11669020 h 13929353"/>
              <a:gd name="connsiteX10069" fmla="*/ 6587136 w 11423591"/>
              <a:gd name="connsiteY10069" fmla="*/ 11615849 h 13929353"/>
              <a:gd name="connsiteX10070" fmla="*/ 6627809 w 11423591"/>
              <a:gd name="connsiteY10070" fmla="*/ 11669020 h 13929353"/>
              <a:gd name="connsiteX10071" fmla="*/ 7699011 w 11423591"/>
              <a:gd name="connsiteY10071" fmla="*/ 9244777 h 13929353"/>
              <a:gd name="connsiteX10072" fmla="*/ 7678242 w 11423591"/>
              <a:gd name="connsiteY10072" fmla="*/ 9251276 h 13929353"/>
              <a:gd name="connsiteX10073" fmla="*/ 7690852 w 11423591"/>
              <a:gd name="connsiteY10073" fmla="*/ 9261856 h 13929353"/>
              <a:gd name="connsiteX10074" fmla="*/ 7699011 w 11423591"/>
              <a:gd name="connsiteY10074" fmla="*/ 9244777 h 13929353"/>
              <a:gd name="connsiteX10075" fmla="*/ 5763994 w 11423591"/>
              <a:gd name="connsiteY10075" fmla="*/ 13625612 h 13929353"/>
              <a:gd name="connsiteX10076" fmla="*/ 5690744 w 11423591"/>
              <a:gd name="connsiteY10076" fmla="*/ 13576092 h 13929353"/>
              <a:gd name="connsiteX10077" fmla="*/ 5756844 w 11423591"/>
              <a:gd name="connsiteY10077" fmla="*/ 13631030 h 13929353"/>
              <a:gd name="connsiteX10078" fmla="*/ 5763994 w 11423591"/>
              <a:gd name="connsiteY10078" fmla="*/ 13625612 h 13929353"/>
              <a:gd name="connsiteX10079" fmla="*/ 7512333 w 11423591"/>
              <a:gd name="connsiteY10079" fmla="*/ 9669780 h 13929353"/>
              <a:gd name="connsiteX10080" fmla="*/ 7517316 w 11423591"/>
              <a:gd name="connsiteY10080" fmla="*/ 9654838 h 13929353"/>
              <a:gd name="connsiteX10081" fmla="*/ 7504103 w 11423591"/>
              <a:gd name="connsiteY10081" fmla="*/ 9681493 h 13929353"/>
              <a:gd name="connsiteX10082" fmla="*/ 7512333 w 11423591"/>
              <a:gd name="connsiteY10082" fmla="*/ 9669780 h 13929353"/>
              <a:gd name="connsiteX10083" fmla="*/ 6880714 w 11423591"/>
              <a:gd name="connsiteY10083" fmla="*/ 11104080 h 13929353"/>
              <a:gd name="connsiteX10084" fmla="*/ 6853405 w 11423591"/>
              <a:gd name="connsiteY10084" fmla="*/ 11143275 h 13929353"/>
              <a:gd name="connsiteX10085" fmla="*/ 6777687 w 11423591"/>
              <a:gd name="connsiteY10085" fmla="*/ 11060474 h 13929353"/>
              <a:gd name="connsiteX10086" fmla="*/ 6880714 w 11423591"/>
              <a:gd name="connsiteY10086" fmla="*/ 11104080 h 13929353"/>
              <a:gd name="connsiteX10087" fmla="*/ 9481457 w 11423591"/>
              <a:gd name="connsiteY10087" fmla="*/ 5220338 h 13929353"/>
              <a:gd name="connsiteX10088" fmla="*/ 9497875 w 11423591"/>
              <a:gd name="connsiteY10088" fmla="*/ 5165716 h 13929353"/>
              <a:gd name="connsiteX10089" fmla="*/ 9469335 w 11423591"/>
              <a:gd name="connsiteY10089" fmla="*/ 5186311 h 13929353"/>
              <a:gd name="connsiteX10090" fmla="*/ 9472154 w 11423591"/>
              <a:gd name="connsiteY10090" fmla="*/ 5168379 h 13929353"/>
              <a:gd name="connsiteX10091" fmla="*/ 9459587 w 11423591"/>
              <a:gd name="connsiteY10091" fmla="*/ 5218269 h 13929353"/>
              <a:gd name="connsiteX10092" fmla="*/ 9481457 w 11423591"/>
              <a:gd name="connsiteY10092" fmla="*/ 5220338 h 13929353"/>
              <a:gd name="connsiteX10093" fmla="*/ 5802409 w 11423591"/>
              <a:gd name="connsiteY10093" fmla="*/ 13547283 h 13929353"/>
              <a:gd name="connsiteX10094" fmla="*/ 5756625 w 11423591"/>
              <a:gd name="connsiteY10094" fmla="*/ 13397919 h 13929353"/>
              <a:gd name="connsiteX10095" fmla="*/ 5802409 w 11423591"/>
              <a:gd name="connsiteY10095" fmla="*/ 13547283 h 13929353"/>
              <a:gd name="connsiteX10096" fmla="*/ 7467160 w 11423591"/>
              <a:gd name="connsiteY10096" fmla="*/ 9781650 h 13929353"/>
              <a:gd name="connsiteX10097" fmla="*/ 7477256 w 11423591"/>
              <a:gd name="connsiteY10097" fmla="*/ 9754614 h 13929353"/>
              <a:gd name="connsiteX10098" fmla="*/ 7450570 w 11423591"/>
              <a:gd name="connsiteY10098" fmla="*/ 9761585 h 13929353"/>
              <a:gd name="connsiteX10099" fmla="*/ 7467160 w 11423591"/>
              <a:gd name="connsiteY10099" fmla="*/ 9781650 h 13929353"/>
              <a:gd name="connsiteX10100" fmla="*/ 6644936 w 11423591"/>
              <a:gd name="connsiteY10100" fmla="*/ 11644242 h 13929353"/>
              <a:gd name="connsiteX10101" fmla="*/ 6588556 w 11423591"/>
              <a:gd name="connsiteY10101" fmla="*/ 11526576 h 13929353"/>
              <a:gd name="connsiteX10102" fmla="*/ 6640115 w 11423591"/>
              <a:gd name="connsiteY10102" fmla="*/ 11616426 h 13929353"/>
              <a:gd name="connsiteX10103" fmla="*/ 6644936 w 11423591"/>
              <a:gd name="connsiteY10103" fmla="*/ 11644242 h 13929353"/>
              <a:gd name="connsiteX10104" fmla="*/ 8746011 w 11423591"/>
              <a:gd name="connsiteY10104" fmla="*/ 6890446 h 13929353"/>
              <a:gd name="connsiteX10105" fmla="*/ 8747680 w 11423591"/>
              <a:gd name="connsiteY10105" fmla="*/ 6885035 h 13929353"/>
              <a:gd name="connsiteX10106" fmla="*/ 8728701 w 11423591"/>
              <a:gd name="connsiteY10106" fmla="*/ 6870278 h 13929353"/>
              <a:gd name="connsiteX10107" fmla="*/ 8735660 w 11423591"/>
              <a:gd name="connsiteY10107" fmla="*/ 6864092 h 13929353"/>
              <a:gd name="connsiteX10108" fmla="*/ 8692927 w 11423591"/>
              <a:gd name="connsiteY10108" fmla="*/ 6811360 h 13929353"/>
              <a:gd name="connsiteX10109" fmla="*/ 8725841 w 11423591"/>
              <a:gd name="connsiteY10109" fmla="*/ 6866995 h 13929353"/>
              <a:gd name="connsiteX10110" fmla="*/ 8711454 w 11423591"/>
              <a:gd name="connsiteY10110" fmla="*/ 6878973 h 13929353"/>
              <a:gd name="connsiteX10111" fmla="*/ 8743616 w 11423591"/>
              <a:gd name="connsiteY10111" fmla="*/ 6894934 h 13929353"/>
              <a:gd name="connsiteX10112" fmla="*/ 8746011 w 11423591"/>
              <a:gd name="connsiteY10112" fmla="*/ 6890446 h 13929353"/>
              <a:gd name="connsiteX10113" fmla="*/ 8837588 w 11423591"/>
              <a:gd name="connsiteY10113" fmla="*/ 6685439 h 13929353"/>
              <a:gd name="connsiteX10114" fmla="*/ 8823351 w 11423591"/>
              <a:gd name="connsiteY10114" fmla="*/ 6657202 h 13929353"/>
              <a:gd name="connsiteX10115" fmla="*/ 8828024 w 11423591"/>
              <a:gd name="connsiteY10115" fmla="*/ 6690916 h 13929353"/>
              <a:gd name="connsiteX10116" fmla="*/ 8837588 w 11423591"/>
              <a:gd name="connsiteY10116" fmla="*/ 6685439 h 13929353"/>
              <a:gd name="connsiteX10117" fmla="*/ 8404842 w 11423591"/>
              <a:gd name="connsiteY10117" fmla="*/ 7666976 h 13929353"/>
              <a:gd name="connsiteX10118" fmla="*/ 8372318 w 11423591"/>
              <a:gd name="connsiteY10118" fmla="*/ 7536178 h 13929353"/>
              <a:gd name="connsiteX10119" fmla="*/ 8375829 w 11423591"/>
              <a:gd name="connsiteY10119" fmla="*/ 7585251 h 13929353"/>
              <a:gd name="connsiteX10120" fmla="*/ 8382326 w 11423591"/>
              <a:gd name="connsiteY10120" fmla="*/ 7627564 h 13929353"/>
              <a:gd name="connsiteX10121" fmla="*/ 8404842 w 11423591"/>
              <a:gd name="connsiteY10121" fmla="*/ 7666976 h 13929353"/>
              <a:gd name="connsiteX10122" fmla="*/ 5761645 w 11423591"/>
              <a:gd name="connsiteY10122" fmla="*/ 13650306 h 13929353"/>
              <a:gd name="connsiteX10123" fmla="*/ 5693151 w 11423591"/>
              <a:gd name="connsiteY10123" fmla="*/ 13590021 h 13929353"/>
              <a:gd name="connsiteX10124" fmla="*/ 5635799 w 11423591"/>
              <a:gd name="connsiteY10124" fmla="*/ 13534660 h 13929353"/>
              <a:gd name="connsiteX10125" fmla="*/ 5587019 w 11423591"/>
              <a:gd name="connsiteY10125" fmla="*/ 13508343 h 13929353"/>
              <a:gd name="connsiteX10126" fmla="*/ 5571871 w 11423591"/>
              <a:gd name="connsiteY10126" fmla="*/ 13484495 h 13929353"/>
              <a:gd name="connsiteX10127" fmla="*/ 5542409 w 11423591"/>
              <a:gd name="connsiteY10127" fmla="*/ 13462900 h 13929353"/>
              <a:gd name="connsiteX10128" fmla="*/ 5619123 w 11423591"/>
              <a:gd name="connsiteY10128" fmla="*/ 13553025 h 13929353"/>
              <a:gd name="connsiteX10129" fmla="*/ 5754495 w 11423591"/>
              <a:gd name="connsiteY10129" fmla="*/ 13655723 h 13929353"/>
              <a:gd name="connsiteX10130" fmla="*/ 5761645 w 11423591"/>
              <a:gd name="connsiteY10130" fmla="*/ 13650306 h 13929353"/>
              <a:gd name="connsiteX10131" fmla="*/ 8691843 w 11423591"/>
              <a:gd name="connsiteY10131" fmla="*/ 7021014 h 13929353"/>
              <a:gd name="connsiteX10132" fmla="*/ 8663989 w 11423591"/>
              <a:gd name="connsiteY10132" fmla="*/ 6992513 h 13929353"/>
              <a:gd name="connsiteX10133" fmla="*/ 8691843 w 11423591"/>
              <a:gd name="connsiteY10133" fmla="*/ 7021014 h 13929353"/>
              <a:gd name="connsiteX10134" fmla="*/ 8802185 w 11423591"/>
              <a:gd name="connsiteY10134" fmla="*/ 6772286 h 13929353"/>
              <a:gd name="connsiteX10135" fmla="*/ 8797172 w 11423591"/>
              <a:gd name="connsiteY10135" fmla="*/ 6751701 h 13929353"/>
              <a:gd name="connsiteX10136" fmla="*/ 8792717 w 11423591"/>
              <a:gd name="connsiteY10136" fmla="*/ 6768185 h 13929353"/>
              <a:gd name="connsiteX10137" fmla="*/ 8802185 w 11423591"/>
              <a:gd name="connsiteY10137" fmla="*/ 6772286 h 13929353"/>
              <a:gd name="connsiteX10138" fmla="*/ 10662020 w 11423591"/>
              <a:gd name="connsiteY10138" fmla="*/ 2564321 h 13929353"/>
              <a:gd name="connsiteX10139" fmla="*/ 10620132 w 11423591"/>
              <a:gd name="connsiteY10139" fmla="*/ 2569646 h 13929353"/>
              <a:gd name="connsiteX10140" fmla="*/ 10662020 w 11423591"/>
              <a:gd name="connsiteY10140" fmla="*/ 2564321 h 13929353"/>
              <a:gd name="connsiteX10141" fmla="*/ 7251409 w 11423591"/>
              <a:gd name="connsiteY10141" fmla="*/ 10285199 h 13929353"/>
              <a:gd name="connsiteX10142" fmla="*/ 7224716 w 11423591"/>
              <a:gd name="connsiteY10142" fmla="*/ 10242076 h 13929353"/>
              <a:gd name="connsiteX10143" fmla="*/ 7251409 w 11423591"/>
              <a:gd name="connsiteY10143" fmla="*/ 10285199 h 13929353"/>
              <a:gd name="connsiteX10144" fmla="*/ 6643516 w 11423591"/>
              <a:gd name="connsiteY10144" fmla="*/ 11663592 h 13929353"/>
              <a:gd name="connsiteX10145" fmla="*/ 6636471 w 11423591"/>
              <a:gd name="connsiteY10145" fmla="*/ 11650491 h 13929353"/>
              <a:gd name="connsiteX10146" fmla="*/ 6593993 w 11423591"/>
              <a:gd name="connsiteY10146" fmla="*/ 11600328 h 13929353"/>
              <a:gd name="connsiteX10147" fmla="*/ 6643516 w 11423591"/>
              <a:gd name="connsiteY10147" fmla="*/ 11663592 h 13929353"/>
              <a:gd name="connsiteX10148" fmla="*/ 7460581 w 11423591"/>
              <a:gd name="connsiteY10148" fmla="*/ 9814600 h 13929353"/>
              <a:gd name="connsiteX10149" fmla="*/ 7463810 w 11423591"/>
              <a:gd name="connsiteY10149" fmla="*/ 9790867 h 13929353"/>
              <a:gd name="connsiteX10150" fmla="*/ 7447428 w 11423591"/>
              <a:gd name="connsiteY10150" fmla="*/ 9807873 h 13929353"/>
              <a:gd name="connsiteX10151" fmla="*/ 7460581 w 11423591"/>
              <a:gd name="connsiteY10151" fmla="*/ 9814600 h 13929353"/>
              <a:gd name="connsiteX10152" fmla="*/ 8376365 w 11423591"/>
              <a:gd name="connsiteY10152" fmla="*/ 7746556 h 13929353"/>
              <a:gd name="connsiteX10153" fmla="*/ 8378686 w 11423591"/>
              <a:gd name="connsiteY10153" fmla="*/ 7734780 h 13929353"/>
              <a:gd name="connsiteX10154" fmla="*/ 8360243 w 11423591"/>
              <a:gd name="connsiteY10154" fmla="*/ 7719502 h 13929353"/>
              <a:gd name="connsiteX10155" fmla="*/ 8353716 w 11423591"/>
              <a:gd name="connsiteY10155" fmla="*/ 7741805 h 13929353"/>
              <a:gd name="connsiteX10156" fmla="*/ 8348461 w 11423591"/>
              <a:gd name="connsiteY10156" fmla="*/ 7721425 h 13929353"/>
              <a:gd name="connsiteX10157" fmla="*/ 8344081 w 11423591"/>
              <a:gd name="connsiteY10157" fmla="*/ 7756081 h 13929353"/>
              <a:gd name="connsiteX10158" fmla="*/ 8376365 w 11423591"/>
              <a:gd name="connsiteY10158" fmla="*/ 7746556 h 13929353"/>
              <a:gd name="connsiteX10159" fmla="*/ 7294354 w 11423591"/>
              <a:gd name="connsiteY10159" fmla="*/ 10198668 h 13929353"/>
              <a:gd name="connsiteX10160" fmla="*/ 7251488 w 11423591"/>
              <a:gd name="connsiteY10160" fmla="*/ 10162293 h 13929353"/>
              <a:gd name="connsiteX10161" fmla="*/ 7294354 w 11423591"/>
              <a:gd name="connsiteY10161" fmla="*/ 10198668 h 13929353"/>
              <a:gd name="connsiteX10162" fmla="*/ 6801867 w 11423591"/>
              <a:gd name="connsiteY10162" fmla="*/ 11317336 h 13929353"/>
              <a:gd name="connsiteX10163" fmla="*/ 6726230 w 11423591"/>
              <a:gd name="connsiteY10163" fmla="*/ 11234358 h 13929353"/>
              <a:gd name="connsiteX10164" fmla="*/ 6801867 w 11423591"/>
              <a:gd name="connsiteY10164" fmla="*/ 11317336 h 13929353"/>
              <a:gd name="connsiteX10165" fmla="*/ 9220246 w 11423591"/>
              <a:gd name="connsiteY10165" fmla="*/ 5844463 h 13929353"/>
              <a:gd name="connsiteX10166" fmla="*/ 9214006 w 11423591"/>
              <a:gd name="connsiteY10166" fmla="*/ 5824767 h 13929353"/>
              <a:gd name="connsiteX10167" fmla="*/ 9220246 w 11423591"/>
              <a:gd name="connsiteY10167" fmla="*/ 5844463 h 13929353"/>
              <a:gd name="connsiteX10168" fmla="*/ 7515455 w 11423591"/>
              <a:gd name="connsiteY10168" fmla="*/ 9703887 h 13929353"/>
              <a:gd name="connsiteX10169" fmla="*/ 7520423 w 11423591"/>
              <a:gd name="connsiteY10169" fmla="*/ 9667891 h 13929353"/>
              <a:gd name="connsiteX10170" fmla="*/ 7497148 w 11423591"/>
              <a:gd name="connsiteY10170" fmla="*/ 9734869 h 13929353"/>
              <a:gd name="connsiteX10171" fmla="*/ 7515455 w 11423591"/>
              <a:gd name="connsiteY10171" fmla="*/ 9703887 h 13929353"/>
              <a:gd name="connsiteX10172" fmla="*/ 8828164 w 11423591"/>
              <a:gd name="connsiteY10172" fmla="*/ 6734129 h 13929353"/>
              <a:gd name="connsiteX10173" fmla="*/ 8826045 w 11423591"/>
              <a:gd name="connsiteY10173" fmla="*/ 6717256 h 13929353"/>
              <a:gd name="connsiteX10174" fmla="*/ 8828164 w 11423591"/>
              <a:gd name="connsiteY10174" fmla="*/ 6734129 h 13929353"/>
              <a:gd name="connsiteX10175" fmla="*/ 7288067 w 11423591"/>
              <a:gd name="connsiteY10175" fmla="*/ 10221981 h 13929353"/>
              <a:gd name="connsiteX10176" fmla="*/ 7271379 w 11423591"/>
              <a:gd name="connsiteY10176" fmla="*/ 10205297 h 13929353"/>
              <a:gd name="connsiteX10177" fmla="*/ 7288067 w 11423591"/>
              <a:gd name="connsiteY10177" fmla="*/ 10221981 h 13929353"/>
              <a:gd name="connsiteX10178" fmla="*/ 9489945 w 11423591"/>
              <a:gd name="connsiteY10178" fmla="*/ 5248667 h 13929353"/>
              <a:gd name="connsiteX10179" fmla="*/ 9487825 w 11423591"/>
              <a:gd name="connsiteY10179" fmla="*/ 5237319 h 13929353"/>
              <a:gd name="connsiteX10180" fmla="*/ 9481155 w 11423591"/>
              <a:gd name="connsiteY10180" fmla="*/ 5259983 h 13929353"/>
              <a:gd name="connsiteX10181" fmla="*/ 9489945 w 11423591"/>
              <a:gd name="connsiteY10181" fmla="*/ 5248667 h 13929353"/>
              <a:gd name="connsiteX10182" fmla="*/ 6917353 w 11423591"/>
              <a:gd name="connsiteY10182" fmla="*/ 11074813 h 13929353"/>
              <a:gd name="connsiteX10183" fmla="*/ 6857753 w 11423591"/>
              <a:gd name="connsiteY10183" fmla="*/ 11016070 h 13929353"/>
              <a:gd name="connsiteX10184" fmla="*/ 6917353 w 11423591"/>
              <a:gd name="connsiteY10184" fmla="*/ 11074813 h 13929353"/>
              <a:gd name="connsiteX10185" fmla="*/ 10584647 w 11423591"/>
              <a:gd name="connsiteY10185" fmla="*/ 2776088 h 13929353"/>
              <a:gd name="connsiteX10186" fmla="*/ 10565304 w 11423591"/>
              <a:gd name="connsiteY10186" fmla="*/ 2771354 h 13929353"/>
              <a:gd name="connsiteX10187" fmla="*/ 10584647 w 11423591"/>
              <a:gd name="connsiteY10187" fmla="*/ 2776088 h 13929353"/>
              <a:gd name="connsiteX10188" fmla="*/ 6232294 w 11423591"/>
              <a:gd name="connsiteY10188" fmla="*/ 12639285 h 13929353"/>
              <a:gd name="connsiteX10189" fmla="*/ 6202192 w 11423591"/>
              <a:gd name="connsiteY10189" fmla="*/ 12637403 h 13929353"/>
              <a:gd name="connsiteX10190" fmla="*/ 6232294 w 11423591"/>
              <a:gd name="connsiteY10190" fmla="*/ 12639285 h 13929353"/>
              <a:gd name="connsiteX10191" fmla="*/ 8407521 w 11423591"/>
              <a:gd name="connsiteY10191" fmla="*/ 7719008 h 13929353"/>
              <a:gd name="connsiteX10192" fmla="*/ 8398018 w 11423591"/>
              <a:gd name="connsiteY10192" fmla="*/ 7674890 h 13929353"/>
              <a:gd name="connsiteX10193" fmla="*/ 8377947 w 11423591"/>
              <a:gd name="connsiteY10193" fmla="*/ 7662220 h 13929353"/>
              <a:gd name="connsiteX10194" fmla="*/ 8373047 w 11423591"/>
              <a:gd name="connsiteY10194" fmla="*/ 7681916 h 13929353"/>
              <a:gd name="connsiteX10195" fmla="*/ 8395056 w 11423591"/>
              <a:gd name="connsiteY10195" fmla="*/ 7731083 h 13929353"/>
              <a:gd name="connsiteX10196" fmla="*/ 8407521 w 11423591"/>
              <a:gd name="connsiteY10196" fmla="*/ 7719008 h 13929353"/>
              <a:gd name="connsiteX10197" fmla="*/ 5789476 w 11423591"/>
              <a:gd name="connsiteY10197" fmla="*/ 13645449 h 13929353"/>
              <a:gd name="connsiteX10198" fmla="*/ 5780317 w 11423591"/>
              <a:gd name="connsiteY10198" fmla="*/ 13637113 h 13929353"/>
              <a:gd name="connsiteX10199" fmla="*/ 5775561 w 11423591"/>
              <a:gd name="connsiteY10199" fmla="*/ 13647877 h 13929353"/>
              <a:gd name="connsiteX10200" fmla="*/ 5789476 w 11423591"/>
              <a:gd name="connsiteY10200" fmla="*/ 13645449 h 13929353"/>
              <a:gd name="connsiteX10201" fmla="*/ 5856591 w 11423591"/>
              <a:gd name="connsiteY10201" fmla="*/ 13493552 h 13929353"/>
              <a:gd name="connsiteX10202" fmla="*/ 5836641 w 11423591"/>
              <a:gd name="connsiteY10202" fmla="*/ 13450429 h 13929353"/>
              <a:gd name="connsiteX10203" fmla="*/ 5856591 w 11423591"/>
              <a:gd name="connsiteY10203" fmla="*/ 13493552 h 13929353"/>
              <a:gd name="connsiteX10204" fmla="*/ 10080244 w 11423591"/>
              <a:gd name="connsiteY10204" fmla="*/ 3935639 h 13929353"/>
              <a:gd name="connsiteX10205" fmla="*/ 10074907 w 11423591"/>
              <a:gd name="connsiteY10205" fmla="*/ 3913272 h 13929353"/>
              <a:gd name="connsiteX10206" fmla="*/ 10063929 w 11423591"/>
              <a:gd name="connsiteY10206" fmla="*/ 3928431 h 13929353"/>
              <a:gd name="connsiteX10207" fmla="*/ 10073817 w 11423591"/>
              <a:gd name="connsiteY10207" fmla="*/ 3932800 h 13929353"/>
              <a:gd name="connsiteX10208" fmla="*/ 8815453 w 11423591"/>
              <a:gd name="connsiteY10208" fmla="*/ 6798390 h 13929353"/>
              <a:gd name="connsiteX10209" fmla="*/ 8817839 w 11423591"/>
              <a:gd name="connsiteY10209" fmla="*/ 6783356 h 13929353"/>
              <a:gd name="connsiteX10210" fmla="*/ 8804305 w 11423591"/>
              <a:gd name="connsiteY10210" fmla="*/ 6789157 h 13929353"/>
              <a:gd name="connsiteX10211" fmla="*/ 8797871 w 11423591"/>
              <a:gd name="connsiteY10211" fmla="*/ 6831983 h 13929353"/>
              <a:gd name="connsiteX10212" fmla="*/ 8815453 w 11423591"/>
              <a:gd name="connsiteY10212" fmla="*/ 6798390 h 13929353"/>
              <a:gd name="connsiteX10213" fmla="*/ 7516753 w 11423591"/>
              <a:gd name="connsiteY10213" fmla="*/ 9738422 h 13929353"/>
              <a:gd name="connsiteX10214" fmla="*/ 7523800 w 11423591"/>
              <a:gd name="connsiteY10214" fmla="*/ 9714611 h 13929353"/>
              <a:gd name="connsiteX10215" fmla="*/ 7473857 w 11423591"/>
              <a:gd name="connsiteY10215" fmla="*/ 9784541 h 13929353"/>
              <a:gd name="connsiteX10216" fmla="*/ 7480144 w 11423591"/>
              <a:gd name="connsiteY10216" fmla="*/ 9794571 h 13929353"/>
              <a:gd name="connsiteX10217" fmla="*/ 7516753 w 11423591"/>
              <a:gd name="connsiteY10217" fmla="*/ 9738422 h 13929353"/>
              <a:gd name="connsiteX10218" fmla="*/ 8548300 w 11423591"/>
              <a:gd name="connsiteY10218" fmla="*/ 7411057 h 13929353"/>
              <a:gd name="connsiteX10219" fmla="*/ 8490653 w 11423591"/>
              <a:gd name="connsiteY10219" fmla="*/ 7333670 h 13929353"/>
              <a:gd name="connsiteX10220" fmla="*/ 8491395 w 11423591"/>
              <a:gd name="connsiteY10220" fmla="*/ 7320077 h 13929353"/>
              <a:gd name="connsiteX10221" fmla="*/ 8447662 w 11423591"/>
              <a:gd name="connsiteY10221" fmla="*/ 7277467 h 13929353"/>
              <a:gd name="connsiteX10222" fmla="*/ 8480720 w 11423591"/>
              <a:gd name="connsiteY10222" fmla="*/ 7329164 h 13929353"/>
              <a:gd name="connsiteX10223" fmla="*/ 8470078 w 11423591"/>
              <a:gd name="connsiteY10223" fmla="*/ 7338683 h 13929353"/>
              <a:gd name="connsiteX10224" fmla="*/ 8544378 w 11423591"/>
              <a:gd name="connsiteY10224" fmla="*/ 7417023 h 13929353"/>
              <a:gd name="connsiteX10225" fmla="*/ 8548300 w 11423591"/>
              <a:gd name="connsiteY10225" fmla="*/ 7411057 h 13929353"/>
              <a:gd name="connsiteX10226" fmla="*/ 9203350 w 11423591"/>
              <a:gd name="connsiteY10226" fmla="*/ 5931536 h 13929353"/>
              <a:gd name="connsiteX10227" fmla="*/ 9182458 w 11423591"/>
              <a:gd name="connsiteY10227" fmla="*/ 5944921 h 13929353"/>
              <a:gd name="connsiteX10228" fmla="*/ 9067239 w 11423591"/>
              <a:gd name="connsiteY10228" fmla="*/ 5816703 h 13929353"/>
              <a:gd name="connsiteX10229" fmla="*/ 9010892 w 11423591"/>
              <a:gd name="connsiteY10229" fmla="*/ 5668992 h 13929353"/>
              <a:gd name="connsiteX10230" fmla="*/ 9166858 w 11423591"/>
              <a:gd name="connsiteY10230" fmla="*/ 5877577 h 13929353"/>
              <a:gd name="connsiteX10231" fmla="*/ 9203350 w 11423591"/>
              <a:gd name="connsiteY10231" fmla="*/ 5931536 h 13929353"/>
              <a:gd name="connsiteX10232" fmla="*/ 8780841 w 11423591"/>
              <a:gd name="connsiteY10232" fmla="*/ 6890877 h 13929353"/>
              <a:gd name="connsiteX10233" fmla="*/ 8751997 w 11423591"/>
              <a:gd name="connsiteY10233" fmla="*/ 6825331 h 13929353"/>
              <a:gd name="connsiteX10234" fmla="*/ 8780841 w 11423591"/>
              <a:gd name="connsiteY10234" fmla="*/ 6890877 h 13929353"/>
              <a:gd name="connsiteX10235" fmla="*/ 10655959 w 11423591"/>
              <a:gd name="connsiteY10235" fmla="*/ 2650650 h 13929353"/>
              <a:gd name="connsiteX10236" fmla="*/ 10658107 w 11423591"/>
              <a:gd name="connsiteY10236" fmla="*/ 2644525 h 13929353"/>
              <a:gd name="connsiteX10237" fmla="*/ 10636946 w 11423591"/>
              <a:gd name="connsiteY10237" fmla="*/ 2647177 h 13929353"/>
              <a:gd name="connsiteX10238" fmla="*/ 10655959 w 11423591"/>
              <a:gd name="connsiteY10238" fmla="*/ 2650650 h 13929353"/>
              <a:gd name="connsiteX10239" fmla="*/ 8737410 w 11423591"/>
              <a:gd name="connsiteY10239" fmla="*/ 6994016 h 13929353"/>
              <a:gd name="connsiteX10240" fmla="*/ 8733861 w 11423591"/>
              <a:gd name="connsiteY10240" fmla="*/ 6987351 h 13929353"/>
              <a:gd name="connsiteX10241" fmla="*/ 8730584 w 11423591"/>
              <a:gd name="connsiteY10241" fmla="*/ 6990209 h 13929353"/>
              <a:gd name="connsiteX10242" fmla="*/ 8730229 w 11423591"/>
              <a:gd name="connsiteY10242" fmla="*/ 6997221 h 13929353"/>
              <a:gd name="connsiteX10243" fmla="*/ 8737410 w 11423591"/>
              <a:gd name="connsiteY10243" fmla="*/ 6994016 h 13929353"/>
              <a:gd name="connsiteX10244" fmla="*/ 8752030 w 11423591"/>
              <a:gd name="connsiteY10244" fmla="*/ 6963795 h 13929353"/>
              <a:gd name="connsiteX10245" fmla="*/ 8742029 w 11423591"/>
              <a:gd name="connsiteY10245" fmla="*/ 6967972 h 13929353"/>
              <a:gd name="connsiteX10246" fmla="*/ 8748602 w 11423591"/>
              <a:gd name="connsiteY10246" fmla="*/ 6968362 h 13929353"/>
              <a:gd name="connsiteX10247" fmla="*/ 8752030 w 11423591"/>
              <a:gd name="connsiteY10247" fmla="*/ 6963795 h 13929353"/>
              <a:gd name="connsiteX10248" fmla="*/ 7294398 w 11423591"/>
              <a:gd name="connsiteY10248" fmla="*/ 10265365 h 13929353"/>
              <a:gd name="connsiteX10249" fmla="*/ 7264797 w 11423591"/>
              <a:gd name="connsiteY10249" fmla="*/ 10212266 h 13929353"/>
              <a:gd name="connsiteX10250" fmla="*/ 7284808 w 11423591"/>
              <a:gd name="connsiteY10250" fmla="*/ 10265143 h 13929353"/>
              <a:gd name="connsiteX10251" fmla="*/ 7294398 w 11423591"/>
              <a:gd name="connsiteY10251" fmla="*/ 10265365 h 13929353"/>
              <a:gd name="connsiteX10252" fmla="*/ 8712122 w 11423591"/>
              <a:gd name="connsiteY10252" fmla="*/ 7059251 h 13929353"/>
              <a:gd name="connsiteX10253" fmla="*/ 8659713 w 11423591"/>
              <a:gd name="connsiteY10253" fmla="*/ 7005489 h 13929353"/>
              <a:gd name="connsiteX10254" fmla="*/ 8658327 w 11423591"/>
              <a:gd name="connsiteY10254" fmla="*/ 7022185 h 13929353"/>
              <a:gd name="connsiteX10255" fmla="*/ 8629879 w 11423591"/>
              <a:gd name="connsiteY10255" fmla="*/ 7003329 h 13929353"/>
              <a:gd name="connsiteX10256" fmla="*/ 8680039 w 11423591"/>
              <a:gd name="connsiteY10256" fmla="*/ 7050271 h 13929353"/>
              <a:gd name="connsiteX10257" fmla="*/ 8712122 w 11423591"/>
              <a:gd name="connsiteY10257" fmla="*/ 7059251 h 13929353"/>
              <a:gd name="connsiteX10258" fmla="*/ 6736201 w 11423591"/>
              <a:gd name="connsiteY10258" fmla="*/ 11532354 h 13929353"/>
              <a:gd name="connsiteX10259" fmla="*/ 6704971 w 11423591"/>
              <a:gd name="connsiteY10259" fmla="*/ 11477173 h 13929353"/>
              <a:gd name="connsiteX10260" fmla="*/ 6718665 w 11423591"/>
              <a:gd name="connsiteY10260" fmla="*/ 11527936 h 13929353"/>
              <a:gd name="connsiteX10261" fmla="*/ 6682450 w 11423591"/>
              <a:gd name="connsiteY10261" fmla="*/ 11474357 h 13929353"/>
              <a:gd name="connsiteX10262" fmla="*/ 6705566 w 11423591"/>
              <a:gd name="connsiteY10262" fmla="*/ 11534991 h 13929353"/>
              <a:gd name="connsiteX10263" fmla="*/ 6736201 w 11423591"/>
              <a:gd name="connsiteY10263" fmla="*/ 11532354 h 13929353"/>
              <a:gd name="connsiteX10264" fmla="*/ 7523678 w 11423591"/>
              <a:gd name="connsiteY10264" fmla="*/ 9751397 h 13929353"/>
              <a:gd name="connsiteX10265" fmla="*/ 7493690 w 11423591"/>
              <a:gd name="connsiteY10265" fmla="*/ 9798178 h 13929353"/>
              <a:gd name="connsiteX10266" fmla="*/ 7467090 w 11423591"/>
              <a:gd name="connsiteY10266" fmla="*/ 9827704 h 13929353"/>
              <a:gd name="connsiteX10267" fmla="*/ 7480085 w 11423591"/>
              <a:gd name="connsiteY10267" fmla="*/ 9827953 h 13929353"/>
              <a:gd name="connsiteX10268" fmla="*/ 7523678 w 11423591"/>
              <a:gd name="connsiteY10268" fmla="*/ 9751397 h 13929353"/>
              <a:gd name="connsiteX10269" fmla="*/ 8436012 w 11423591"/>
              <a:gd name="connsiteY10269" fmla="*/ 7687876 h 13929353"/>
              <a:gd name="connsiteX10270" fmla="*/ 8428582 w 11423591"/>
              <a:gd name="connsiteY10270" fmla="*/ 7662735 h 13929353"/>
              <a:gd name="connsiteX10271" fmla="*/ 8436012 w 11423591"/>
              <a:gd name="connsiteY10271" fmla="*/ 7687876 h 13929353"/>
              <a:gd name="connsiteX10272" fmla="*/ 10076757 w 11423591"/>
              <a:gd name="connsiteY10272" fmla="*/ 3976498 h 13929353"/>
              <a:gd name="connsiteX10273" fmla="*/ 10074751 w 11423591"/>
              <a:gd name="connsiteY10273" fmla="*/ 3970420 h 13929353"/>
              <a:gd name="connsiteX10274" fmla="*/ 10072156 w 11423591"/>
              <a:gd name="connsiteY10274" fmla="*/ 3962556 h 13929353"/>
              <a:gd name="connsiteX10275" fmla="*/ 10061752 w 11423591"/>
              <a:gd name="connsiteY10275" fmla="*/ 3977491 h 13929353"/>
              <a:gd name="connsiteX10276" fmla="*/ 10062353 w 11423591"/>
              <a:gd name="connsiteY10276" fmla="*/ 3977685 h 13929353"/>
              <a:gd name="connsiteX10277" fmla="*/ 10071582 w 11423591"/>
              <a:gd name="connsiteY10277" fmla="*/ 3980658 h 13929353"/>
              <a:gd name="connsiteX10278" fmla="*/ 10076757 w 11423591"/>
              <a:gd name="connsiteY10278" fmla="*/ 3976498 h 13929353"/>
              <a:gd name="connsiteX10279" fmla="*/ 5823004 w 11423591"/>
              <a:gd name="connsiteY10279" fmla="*/ 13608323 h 13929353"/>
              <a:gd name="connsiteX10280" fmla="*/ 5795538 w 11423591"/>
              <a:gd name="connsiteY10280" fmla="*/ 13591898 h 13929353"/>
              <a:gd name="connsiteX10281" fmla="*/ 5794233 w 11423591"/>
              <a:gd name="connsiteY10281" fmla="*/ 13634684 h 13929353"/>
              <a:gd name="connsiteX10282" fmla="*/ 5823004 w 11423591"/>
              <a:gd name="connsiteY10282" fmla="*/ 13608323 h 13929353"/>
              <a:gd name="connsiteX10283" fmla="*/ 10103956 w 11423591"/>
              <a:gd name="connsiteY10283" fmla="*/ 3926108 h 13929353"/>
              <a:gd name="connsiteX10284" fmla="*/ 10102859 w 11423591"/>
              <a:gd name="connsiteY10284" fmla="*/ 3902755 h 13929353"/>
              <a:gd name="connsiteX10285" fmla="*/ 10080732 w 11423591"/>
              <a:gd name="connsiteY10285" fmla="*/ 3908700 h 13929353"/>
              <a:gd name="connsiteX10286" fmla="*/ 10103956 w 11423591"/>
              <a:gd name="connsiteY10286" fmla="*/ 3926108 h 13929353"/>
              <a:gd name="connsiteX10287" fmla="*/ 7786099 w 11423591"/>
              <a:gd name="connsiteY10287" fmla="*/ 9177105 h 13929353"/>
              <a:gd name="connsiteX10288" fmla="*/ 7808216 w 11423591"/>
              <a:gd name="connsiteY10288" fmla="*/ 9120095 h 13929353"/>
              <a:gd name="connsiteX10289" fmla="*/ 7738378 w 11423591"/>
              <a:gd name="connsiteY10289" fmla="*/ 9102641 h 13929353"/>
              <a:gd name="connsiteX10290" fmla="*/ 7715492 w 11423591"/>
              <a:gd name="connsiteY10290" fmla="*/ 9147411 h 13929353"/>
              <a:gd name="connsiteX10291" fmla="*/ 7786099 w 11423591"/>
              <a:gd name="connsiteY10291" fmla="*/ 9177105 h 13929353"/>
              <a:gd name="connsiteX10292" fmla="*/ 9520349 w 11423591"/>
              <a:gd name="connsiteY10292" fmla="*/ 5255925 h 13929353"/>
              <a:gd name="connsiteX10293" fmla="*/ 9519477 w 11423591"/>
              <a:gd name="connsiteY10293" fmla="*/ 5247350 h 13929353"/>
              <a:gd name="connsiteX10294" fmla="*/ 9510566 w 11423591"/>
              <a:gd name="connsiteY10294" fmla="*/ 5247963 h 13929353"/>
              <a:gd name="connsiteX10295" fmla="*/ 9511775 w 11423591"/>
              <a:gd name="connsiteY10295" fmla="*/ 5256813 h 13929353"/>
              <a:gd name="connsiteX10296" fmla="*/ 9520349 w 11423591"/>
              <a:gd name="connsiteY10296" fmla="*/ 5255925 h 13929353"/>
              <a:gd name="connsiteX10297" fmla="*/ 8773635 w 11423591"/>
              <a:gd name="connsiteY10297" fmla="*/ 6946858 h 13929353"/>
              <a:gd name="connsiteX10298" fmla="*/ 8755810 w 11423591"/>
              <a:gd name="connsiteY10298" fmla="*/ 6912380 h 13929353"/>
              <a:gd name="connsiteX10299" fmla="*/ 8773635 w 11423591"/>
              <a:gd name="connsiteY10299" fmla="*/ 6946858 h 13929353"/>
              <a:gd name="connsiteX10300" fmla="*/ 7414621 w 11423591"/>
              <a:gd name="connsiteY10300" fmla="*/ 10024857 h 13929353"/>
              <a:gd name="connsiteX10301" fmla="*/ 7421049 w 11423591"/>
              <a:gd name="connsiteY10301" fmla="*/ 10009640 h 13929353"/>
              <a:gd name="connsiteX10302" fmla="*/ 7401157 w 11423591"/>
              <a:gd name="connsiteY10302" fmla="*/ 10032717 h 13929353"/>
              <a:gd name="connsiteX10303" fmla="*/ 7414621 w 11423591"/>
              <a:gd name="connsiteY10303" fmla="*/ 10024857 h 13929353"/>
              <a:gd name="connsiteX10304" fmla="*/ 8567814 w 11423591"/>
              <a:gd name="connsiteY10304" fmla="*/ 7415290 h 13929353"/>
              <a:gd name="connsiteX10305" fmla="*/ 8552368 w 11423591"/>
              <a:gd name="connsiteY10305" fmla="*/ 7401151 h 13929353"/>
              <a:gd name="connsiteX10306" fmla="*/ 8567814 w 11423591"/>
              <a:gd name="connsiteY10306" fmla="*/ 7415290 h 13929353"/>
              <a:gd name="connsiteX10307" fmla="*/ 5892350 w 11423591"/>
              <a:gd name="connsiteY10307" fmla="*/ 13470754 h 13929353"/>
              <a:gd name="connsiteX10308" fmla="*/ 5872445 w 11423591"/>
              <a:gd name="connsiteY10308" fmla="*/ 13457670 h 13929353"/>
              <a:gd name="connsiteX10309" fmla="*/ 5879985 w 11423591"/>
              <a:gd name="connsiteY10309" fmla="*/ 13468865 h 13929353"/>
              <a:gd name="connsiteX10310" fmla="*/ 5882998 w 11423591"/>
              <a:gd name="connsiteY10310" fmla="*/ 13469325 h 13929353"/>
              <a:gd name="connsiteX10311" fmla="*/ 7617226 w 11423591"/>
              <a:gd name="connsiteY10311" fmla="*/ 9570944 h 13929353"/>
              <a:gd name="connsiteX10312" fmla="*/ 7600636 w 11423591"/>
              <a:gd name="connsiteY10312" fmla="*/ 9547467 h 13929353"/>
              <a:gd name="connsiteX10313" fmla="*/ 7617226 w 11423591"/>
              <a:gd name="connsiteY10313" fmla="*/ 9570944 h 13929353"/>
              <a:gd name="connsiteX10314" fmla="*/ 8764467 w 11423591"/>
              <a:gd name="connsiteY10314" fmla="*/ 6976356 h 13929353"/>
              <a:gd name="connsiteX10315" fmla="*/ 8755773 w 11423591"/>
              <a:gd name="connsiteY10315" fmla="*/ 6959099 h 13929353"/>
              <a:gd name="connsiteX10316" fmla="*/ 8764467 w 11423591"/>
              <a:gd name="connsiteY10316" fmla="*/ 6976356 h 13929353"/>
              <a:gd name="connsiteX10317" fmla="*/ 6750906 w 11423591"/>
              <a:gd name="connsiteY10317" fmla="*/ 11534571 h 13929353"/>
              <a:gd name="connsiteX10318" fmla="*/ 6731775 w 11423591"/>
              <a:gd name="connsiteY10318" fmla="*/ 11479978 h 13929353"/>
              <a:gd name="connsiteX10319" fmla="*/ 6750906 w 11423591"/>
              <a:gd name="connsiteY10319" fmla="*/ 11534571 h 13929353"/>
              <a:gd name="connsiteX10320" fmla="*/ 10670475 w 11423591"/>
              <a:gd name="connsiteY10320" fmla="*/ 2669231 h 13929353"/>
              <a:gd name="connsiteX10321" fmla="*/ 10620622 w 11423591"/>
              <a:gd name="connsiteY10321" fmla="*/ 2679813 h 13929353"/>
              <a:gd name="connsiteX10322" fmla="*/ 10647324 w 11423591"/>
              <a:gd name="connsiteY10322" fmla="*/ 2670007 h 13929353"/>
              <a:gd name="connsiteX10323" fmla="*/ 10615044 w 11423591"/>
              <a:gd name="connsiteY10323" fmla="*/ 2637500 h 13929353"/>
              <a:gd name="connsiteX10324" fmla="*/ 10677849 w 11423591"/>
              <a:gd name="connsiteY10324" fmla="*/ 2645086 h 13929353"/>
              <a:gd name="connsiteX10325" fmla="*/ 10670475 w 11423591"/>
              <a:gd name="connsiteY10325" fmla="*/ 2669231 h 13929353"/>
              <a:gd name="connsiteX10326" fmla="*/ 8230875 w 11423591"/>
              <a:gd name="connsiteY10326" fmla="*/ 8191221 h 13929353"/>
              <a:gd name="connsiteX10327" fmla="*/ 8191330 w 11423591"/>
              <a:gd name="connsiteY10327" fmla="*/ 8246154 h 13929353"/>
              <a:gd name="connsiteX10328" fmla="*/ 8143798 w 11423591"/>
              <a:gd name="connsiteY10328" fmla="*/ 8239871 h 13929353"/>
              <a:gd name="connsiteX10329" fmla="*/ 8234339 w 11423591"/>
              <a:gd name="connsiteY10329" fmla="*/ 8126044 h 13929353"/>
              <a:gd name="connsiteX10330" fmla="*/ 8230875 w 11423591"/>
              <a:gd name="connsiteY10330" fmla="*/ 8191221 h 13929353"/>
              <a:gd name="connsiteX10331" fmla="*/ 7311195 w 11423591"/>
              <a:gd name="connsiteY10331" fmla="*/ 10275247 h 13929353"/>
              <a:gd name="connsiteX10332" fmla="*/ 7301310 w 11423591"/>
              <a:gd name="connsiteY10332" fmla="*/ 10258681 h 13929353"/>
              <a:gd name="connsiteX10333" fmla="*/ 7311195 w 11423591"/>
              <a:gd name="connsiteY10333" fmla="*/ 10275247 h 13929353"/>
              <a:gd name="connsiteX10334" fmla="*/ 10080763 w 11423591"/>
              <a:gd name="connsiteY10334" fmla="*/ 4013046 h 13929353"/>
              <a:gd name="connsiteX10335" fmla="*/ 10051158 w 11423591"/>
              <a:gd name="connsiteY10335" fmla="*/ 3984244 h 13929353"/>
              <a:gd name="connsiteX10336" fmla="*/ 10080763 w 11423591"/>
              <a:gd name="connsiteY10336" fmla="*/ 4013046 h 13929353"/>
              <a:gd name="connsiteX10337" fmla="*/ 7522666 w 11423591"/>
              <a:gd name="connsiteY10337" fmla="*/ 9803124 h 13929353"/>
              <a:gd name="connsiteX10338" fmla="*/ 7516910 w 11423591"/>
              <a:gd name="connsiteY10338" fmla="*/ 9794561 h 13929353"/>
              <a:gd name="connsiteX10339" fmla="*/ 7516818 w 11423591"/>
              <a:gd name="connsiteY10339" fmla="*/ 9814656 h 13929353"/>
              <a:gd name="connsiteX10340" fmla="*/ 7522666 w 11423591"/>
              <a:gd name="connsiteY10340" fmla="*/ 9803124 h 13929353"/>
              <a:gd name="connsiteX10341" fmla="*/ 6772261 w 11423591"/>
              <a:gd name="connsiteY10341" fmla="*/ 11504527 h 13929353"/>
              <a:gd name="connsiteX10342" fmla="*/ 6760988 w 11423591"/>
              <a:gd name="connsiteY10342" fmla="*/ 11496692 h 13929353"/>
              <a:gd name="connsiteX10343" fmla="*/ 6772261 w 11423591"/>
              <a:gd name="connsiteY10343" fmla="*/ 11504527 h 13929353"/>
              <a:gd name="connsiteX10344" fmla="*/ 7331252 w 11423591"/>
              <a:gd name="connsiteY10344" fmla="*/ 10241967 h 13929353"/>
              <a:gd name="connsiteX10345" fmla="*/ 7307916 w 11423591"/>
              <a:gd name="connsiteY10345" fmla="*/ 10218979 h 13929353"/>
              <a:gd name="connsiteX10346" fmla="*/ 7307651 w 11423591"/>
              <a:gd name="connsiteY10346" fmla="*/ 10231968 h 13929353"/>
              <a:gd name="connsiteX10347" fmla="*/ 7331252 w 11423591"/>
              <a:gd name="connsiteY10347" fmla="*/ 10241967 h 13929353"/>
              <a:gd name="connsiteX10348" fmla="*/ 9401006 w 11423591"/>
              <a:gd name="connsiteY10348" fmla="*/ 5558268 h 13929353"/>
              <a:gd name="connsiteX10349" fmla="*/ 9399699 w 11423591"/>
              <a:gd name="connsiteY10349" fmla="*/ 5545404 h 13929353"/>
              <a:gd name="connsiteX10350" fmla="*/ 9386838 w 11423591"/>
              <a:gd name="connsiteY10350" fmla="*/ 5546736 h 13929353"/>
              <a:gd name="connsiteX10351" fmla="*/ 9387870 w 11423591"/>
              <a:gd name="connsiteY10351" fmla="*/ 5559938 h 13929353"/>
              <a:gd name="connsiteX10352" fmla="*/ 9401006 w 11423591"/>
              <a:gd name="connsiteY10352" fmla="*/ 5558268 h 13929353"/>
              <a:gd name="connsiteX10353" fmla="*/ 10098211 w 11423591"/>
              <a:gd name="connsiteY10353" fmla="*/ 3982167 h 13929353"/>
              <a:gd name="connsiteX10354" fmla="*/ 10092874 w 11423591"/>
              <a:gd name="connsiteY10354" fmla="*/ 3959800 h 13929353"/>
              <a:gd name="connsiteX10355" fmla="*/ 10098211 w 11423591"/>
              <a:gd name="connsiteY10355" fmla="*/ 3982167 h 13929353"/>
              <a:gd name="connsiteX10356" fmla="*/ 6987498 w 11423591"/>
              <a:gd name="connsiteY10356" fmla="*/ 11026560 h 13929353"/>
              <a:gd name="connsiteX10357" fmla="*/ 6922364 w 11423591"/>
              <a:gd name="connsiteY10357" fmla="*/ 10971762 h 13929353"/>
              <a:gd name="connsiteX10358" fmla="*/ 6987498 w 11423591"/>
              <a:gd name="connsiteY10358" fmla="*/ 11026560 h 13929353"/>
              <a:gd name="connsiteX10359" fmla="*/ 6892947 w 11423591"/>
              <a:gd name="connsiteY10359" fmla="*/ 11254012 h 13929353"/>
              <a:gd name="connsiteX10360" fmla="*/ 6885988 w 11423591"/>
              <a:gd name="connsiteY10360" fmla="*/ 11263453 h 13929353"/>
              <a:gd name="connsiteX10361" fmla="*/ 6813385 w 11423591"/>
              <a:gd name="connsiteY10361" fmla="*/ 11195421 h 13929353"/>
              <a:gd name="connsiteX10362" fmla="*/ 6897917 w 11423591"/>
              <a:gd name="connsiteY10362" fmla="*/ 11241757 h 13929353"/>
              <a:gd name="connsiteX10363" fmla="*/ 6892947 w 11423591"/>
              <a:gd name="connsiteY10363" fmla="*/ 11254012 h 13929353"/>
              <a:gd name="connsiteX10364" fmla="*/ 10150766 w 11423591"/>
              <a:gd name="connsiteY10364" fmla="*/ 3881523 h 13929353"/>
              <a:gd name="connsiteX10365" fmla="*/ 10144001 w 11423591"/>
              <a:gd name="connsiteY10365" fmla="*/ 3878534 h 13929353"/>
              <a:gd name="connsiteX10366" fmla="*/ 10141183 w 11423591"/>
              <a:gd name="connsiteY10366" fmla="*/ 3884911 h 13929353"/>
              <a:gd name="connsiteX10367" fmla="*/ 10147948 w 11423591"/>
              <a:gd name="connsiteY10367" fmla="*/ 3887900 h 13929353"/>
              <a:gd name="connsiteX10368" fmla="*/ 9274613 w 11423591"/>
              <a:gd name="connsiteY10368" fmla="*/ 5866188 h 13929353"/>
              <a:gd name="connsiteX10369" fmla="*/ 9235639 w 11423591"/>
              <a:gd name="connsiteY10369" fmla="*/ 5846767 h 13929353"/>
              <a:gd name="connsiteX10370" fmla="*/ 9220641 w 11423591"/>
              <a:gd name="connsiteY10370" fmla="*/ 5866125 h 13929353"/>
              <a:gd name="connsiteX10371" fmla="*/ 9274613 w 11423591"/>
              <a:gd name="connsiteY10371" fmla="*/ 5866188 h 13929353"/>
              <a:gd name="connsiteX10372" fmla="*/ 7327872 w 11423591"/>
              <a:gd name="connsiteY10372" fmla="*/ 10275257 h 13929353"/>
              <a:gd name="connsiteX10373" fmla="*/ 7311009 w 11423591"/>
              <a:gd name="connsiteY10373" fmla="*/ 10252101 h 13929353"/>
              <a:gd name="connsiteX10374" fmla="*/ 7327872 w 11423591"/>
              <a:gd name="connsiteY10374" fmla="*/ 10275257 h 13929353"/>
              <a:gd name="connsiteX10375" fmla="*/ 7610537 w 11423591"/>
              <a:gd name="connsiteY10375" fmla="*/ 9637447 h 13929353"/>
              <a:gd name="connsiteX10376" fmla="*/ 7627250 w 11423591"/>
              <a:gd name="connsiteY10376" fmla="*/ 9597365 h 13929353"/>
              <a:gd name="connsiteX10377" fmla="*/ 7610537 w 11423591"/>
              <a:gd name="connsiteY10377" fmla="*/ 9637447 h 13929353"/>
              <a:gd name="connsiteX10378" fmla="*/ 7447655 w 11423591"/>
              <a:gd name="connsiteY10378" fmla="*/ 10006141 h 13929353"/>
              <a:gd name="connsiteX10379" fmla="*/ 7447481 w 11423591"/>
              <a:gd name="connsiteY10379" fmla="*/ 9999669 h 13929353"/>
              <a:gd name="connsiteX10380" fmla="*/ 7440678 w 11423591"/>
              <a:gd name="connsiteY10380" fmla="*/ 9999551 h 13929353"/>
              <a:gd name="connsiteX10381" fmla="*/ 7440853 w 11423591"/>
              <a:gd name="connsiteY10381" fmla="*/ 10006023 h 13929353"/>
              <a:gd name="connsiteX10382" fmla="*/ 7447655 w 11423591"/>
              <a:gd name="connsiteY10382" fmla="*/ 10006141 h 13929353"/>
              <a:gd name="connsiteX10383" fmla="*/ 10134048 w 11423591"/>
              <a:gd name="connsiteY10383" fmla="*/ 3927970 h 13929353"/>
              <a:gd name="connsiteX10384" fmla="*/ 10118777 w 11423591"/>
              <a:gd name="connsiteY10384" fmla="*/ 3909788 h 13929353"/>
              <a:gd name="connsiteX10385" fmla="*/ 10114739 w 11423591"/>
              <a:gd name="connsiteY10385" fmla="*/ 3927537 h 13929353"/>
              <a:gd name="connsiteX10386" fmla="*/ 10134048 w 11423591"/>
              <a:gd name="connsiteY10386" fmla="*/ 3927970 h 13929353"/>
              <a:gd name="connsiteX10387" fmla="*/ 7784365 w 11423591"/>
              <a:gd name="connsiteY10387" fmla="*/ 9246346 h 13929353"/>
              <a:gd name="connsiteX10388" fmla="*/ 7701936 w 11423591"/>
              <a:gd name="connsiteY10388" fmla="*/ 9217876 h 13929353"/>
              <a:gd name="connsiteX10389" fmla="*/ 7778858 w 11423591"/>
              <a:gd name="connsiteY10389" fmla="*/ 9252644 h 13929353"/>
              <a:gd name="connsiteX10390" fmla="*/ 7784365 w 11423591"/>
              <a:gd name="connsiteY10390" fmla="*/ 9246346 h 13929353"/>
              <a:gd name="connsiteX10391" fmla="*/ 8768546 w 11423591"/>
              <a:gd name="connsiteY10391" fmla="*/ 7019713 h 13929353"/>
              <a:gd name="connsiteX10392" fmla="*/ 8744151 w 11423591"/>
              <a:gd name="connsiteY10392" fmla="*/ 6984840 h 13929353"/>
              <a:gd name="connsiteX10393" fmla="*/ 8768546 w 11423591"/>
              <a:gd name="connsiteY10393" fmla="*/ 7019713 h 13929353"/>
              <a:gd name="connsiteX10394" fmla="*/ 9318041 w 11423591"/>
              <a:gd name="connsiteY10394" fmla="*/ 5789779 h 13929353"/>
              <a:gd name="connsiteX10395" fmla="*/ 9267949 w 11423591"/>
              <a:gd name="connsiteY10395" fmla="*/ 5716519 h 13929353"/>
              <a:gd name="connsiteX10396" fmla="*/ 9274779 w 11423591"/>
              <a:gd name="connsiteY10396" fmla="*/ 5757486 h 13929353"/>
              <a:gd name="connsiteX10397" fmla="*/ 9257237 w 11423591"/>
              <a:gd name="connsiteY10397" fmla="*/ 5738014 h 13929353"/>
              <a:gd name="connsiteX10398" fmla="*/ 9294272 w 11423591"/>
              <a:gd name="connsiteY10398" fmla="*/ 5794520 h 13929353"/>
              <a:gd name="connsiteX10399" fmla="*/ 9287639 w 11423591"/>
              <a:gd name="connsiteY10399" fmla="*/ 5763897 h 13929353"/>
              <a:gd name="connsiteX10400" fmla="*/ 9318041 w 11423591"/>
              <a:gd name="connsiteY10400" fmla="*/ 5789779 h 13929353"/>
              <a:gd name="connsiteX10401" fmla="*/ 9087206 w 11423591"/>
              <a:gd name="connsiteY10401" fmla="*/ 6313664 h 13929353"/>
              <a:gd name="connsiteX10402" fmla="*/ 9080305 w 11423591"/>
              <a:gd name="connsiteY10402" fmla="*/ 6292987 h 13929353"/>
              <a:gd name="connsiteX10403" fmla="*/ 9087206 w 11423591"/>
              <a:gd name="connsiteY10403" fmla="*/ 6313664 h 13929353"/>
              <a:gd name="connsiteX10404" fmla="*/ 6789378 w 11423591"/>
              <a:gd name="connsiteY10404" fmla="*/ 11520651 h 13929353"/>
              <a:gd name="connsiteX10405" fmla="*/ 6640940 w 11423591"/>
              <a:gd name="connsiteY10405" fmla="*/ 11539257 h 13929353"/>
              <a:gd name="connsiteX10406" fmla="*/ 6641095 w 11423591"/>
              <a:gd name="connsiteY10406" fmla="*/ 11690587 h 13929353"/>
              <a:gd name="connsiteX10407" fmla="*/ 6562172 w 11423591"/>
              <a:gd name="connsiteY10407" fmla="*/ 11581987 h 13929353"/>
              <a:gd name="connsiteX10408" fmla="*/ 6568412 w 11423591"/>
              <a:gd name="connsiteY10408" fmla="*/ 11520530 h 13929353"/>
              <a:gd name="connsiteX10409" fmla="*/ 6425423 w 11423591"/>
              <a:gd name="connsiteY10409" fmla="*/ 11502064 h 13929353"/>
              <a:gd name="connsiteX10410" fmla="*/ 6421384 w 11423591"/>
              <a:gd name="connsiteY10410" fmla="*/ 11490766 h 13929353"/>
              <a:gd name="connsiteX10411" fmla="*/ 6521069 w 11423591"/>
              <a:gd name="connsiteY10411" fmla="*/ 11429593 h 13929353"/>
              <a:gd name="connsiteX10412" fmla="*/ 6560135 w 11423591"/>
              <a:gd name="connsiteY10412" fmla="*/ 11437264 h 13929353"/>
              <a:gd name="connsiteX10413" fmla="*/ 6561368 w 11423591"/>
              <a:gd name="connsiteY10413" fmla="*/ 11437505 h 13929353"/>
              <a:gd name="connsiteX10414" fmla="*/ 6561609 w 11423591"/>
              <a:gd name="connsiteY10414" fmla="*/ 11436043 h 13929353"/>
              <a:gd name="connsiteX10415" fmla="*/ 6567383 w 11423591"/>
              <a:gd name="connsiteY10415" fmla="*/ 11401166 h 13929353"/>
              <a:gd name="connsiteX10416" fmla="*/ 6581754 w 11423591"/>
              <a:gd name="connsiteY10416" fmla="*/ 11292399 h 13929353"/>
              <a:gd name="connsiteX10417" fmla="*/ 6652026 w 11423591"/>
              <a:gd name="connsiteY10417" fmla="*/ 11448547 h 13929353"/>
              <a:gd name="connsiteX10418" fmla="*/ 6789378 w 11423591"/>
              <a:gd name="connsiteY10418" fmla="*/ 11520651 h 13929353"/>
              <a:gd name="connsiteX10419" fmla="*/ 7533630 w 11423591"/>
              <a:gd name="connsiteY10419" fmla="*/ 9837794 h 13929353"/>
              <a:gd name="connsiteX10420" fmla="*/ 7400658 w 11423591"/>
              <a:gd name="connsiteY10420" fmla="*/ 9814824 h 13929353"/>
              <a:gd name="connsiteX10421" fmla="*/ 7354479 w 11423591"/>
              <a:gd name="connsiteY10421" fmla="*/ 9641862 h 13929353"/>
              <a:gd name="connsiteX10422" fmla="*/ 7347984 w 11423591"/>
              <a:gd name="connsiteY10422" fmla="*/ 9492156 h 13929353"/>
              <a:gd name="connsiteX10423" fmla="*/ 7401178 w 11423591"/>
              <a:gd name="connsiteY10423" fmla="*/ 9578360 h 13929353"/>
              <a:gd name="connsiteX10424" fmla="*/ 7434534 w 11423591"/>
              <a:gd name="connsiteY10424" fmla="*/ 9518343 h 13929353"/>
              <a:gd name="connsiteX10425" fmla="*/ 7467655 w 11423591"/>
              <a:gd name="connsiteY10425" fmla="*/ 9591854 h 13929353"/>
              <a:gd name="connsiteX10426" fmla="*/ 7517848 w 11423591"/>
              <a:gd name="connsiteY10426" fmla="*/ 9508307 h 13929353"/>
              <a:gd name="connsiteX10427" fmla="*/ 7526918 w 11423591"/>
              <a:gd name="connsiteY10427" fmla="*/ 9817597 h 13929353"/>
              <a:gd name="connsiteX10428" fmla="*/ 7533630 w 11423591"/>
              <a:gd name="connsiteY10428" fmla="*/ 9837794 h 13929353"/>
              <a:gd name="connsiteX10429" fmla="*/ 7424285 w 11423591"/>
              <a:gd name="connsiteY10429" fmla="*/ 10085983 h 13929353"/>
              <a:gd name="connsiteX10430" fmla="*/ 7404394 w 11423591"/>
              <a:gd name="connsiteY10430" fmla="*/ 10042978 h 13929353"/>
              <a:gd name="connsiteX10431" fmla="*/ 7424285 w 11423591"/>
              <a:gd name="connsiteY10431" fmla="*/ 10085983 h 13929353"/>
              <a:gd name="connsiteX10432" fmla="*/ 7377565 w 11423591"/>
              <a:gd name="connsiteY10432" fmla="*/ 10192245 h 13929353"/>
              <a:gd name="connsiteX10433" fmla="*/ 7384318 w 11423591"/>
              <a:gd name="connsiteY10433" fmla="*/ 9890056 h 13929353"/>
              <a:gd name="connsiteX10434" fmla="*/ 7374310 w 11423591"/>
              <a:gd name="connsiteY10434" fmla="*/ 9929700 h 13929353"/>
              <a:gd name="connsiteX10435" fmla="*/ 7377565 w 11423591"/>
              <a:gd name="connsiteY10435" fmla="*/ 10192245 h 13929353"/>
              <a:gd name="connsiteX10436" fmla="*/ 8600764 w 11423591"/>
              <a:gd name="connsiteY10436" fmla="*/ 7424207 h 13929353"/>
              <a:gd name="connsiteX10437" fmla="*/ 8559893 w 11423591"/>
              <a:gd name="connsiteY10437" fmla="*/ 7384876 h 13929353"/>
              <a:gd name="connsiteX10438" fmla="*/ 8600764 w 11423591"/>
              <a:gd name="connsiteY10438" fmla="*/ 7424207 h 13929353"/>
              <a:gd name="connsiteX10439" fmla="*/ 7361084 w 11423591"/>
              <a:gd name="connsiteY10439" fmla="*/ 10232055 h 13929353"/>
              <a:gd name="connsiteX10440" fmla="*/ 7338033 w 11423591"/>
              <a:gd name="connsiteY10440" fmla="*/ 10208737 h 13929353"/>
              <a:gd name="connsiteX10441" fmla="*/ 7361084 w 11423591"/>
              <a:gd name="connsiteY10441" fmla="*/ 10232055 h 13929353"/>
              <a:gd name="connsiteX10442" fmla="*/ 7031190 w 11423591"/>
              <a:gd name="connsiteY10442" fmla="*/ 10978875 h 13929353"/>
              <a:gd name="connsiteX10443" fmla="*/ 6978445 w 11423591"/>
              <a:gd name="connsiteY10443" fmla="*/ 10902214 h 13929353"/>
              <a:gd name="connsiteX10444" fmla="*/ 7031190 w 11423591"/>
              <a:gd name="connsiteY10444" fmla="*/ 10978875 h 13929353"/>
              <a:gd name="connsiteX10445" fmla="*/ 5918641 w 11423591"/>
              <a:gd name="connsiteY10445" fmla="*/ 13499525 h 13929353"/>
              <a:gd name="connsiteX10446" fmla="*/ 5898339 w 11423591"/>
              <a:gd name="connsiteY10446" fmla="*/ 13486266 h 13929353"/>
              <a:gd name="connsiteX10447" fmla="*/ 5814608 w 11423591"/>
              <a:gd name="connsiteY10447" fmla="*/ 13578881 h 13929353"/>
              <a:gd name="connsiteX10448" fmla="*/ 5838094 w 11423591"/>
              <a:gd name="connsiteY10448" fmla="*/ 13593547 h 13929353"/>
              <a:gd name="connsiteX10449" fmla="*/ 5918641 w 11423591"/>
              <a:gd name="connsiteY10449" fmla="*/ 13499525 h 13929353"/>
              <a:gd name="connsiteX10450" fmla="*/ 7357639 w 11423591"/>
              <a:gd name="connsiteY10450" fmla="*/ 10252071 h 13929353"/>
              <a:gd name="connsiteX10451" fmla="*/ 7350771 w 11423591"/>
              <a:gd name="connsiteY10451" fmla="*/ 10238680 h 13929353"/>
              <a:gd name="connsiteX10452" fmla="*/ 7357639 w 11423591"/>
              <a:gd name="connsiteY10452" fmla="*/ 10252071 h 13929353"/>
              <a:gd name="connsiteX10453" fmla="*/ 9952188 w 11423591"/>
              <a:gd name="connsiteY10453" fmla="*/ 4380583 h 13929353"/>
              <a:gd name="connsiteX10454" fmla="*/ 9940453 w 11423591"/>
              <a:gd name="connsiteY10454" fmla="*/ 4371588 h 13929353"/>
              <a:gd name="connsiteX10455" fmla="*/ 9935781 w 11423591"/>
              <a:gd name="connsiteY10455" fmla="*/ 4400479 h 13929353"/>
              <a:gd name="connsiteX10456" fmla="*/ 9952188 w 11423591"/>
              <a:gd name="connsiteY10456" fmla="*/ 4380583 h 13929353"/>
              <a:gd name="connsiteX10457" fmla="*/ 9539871 w 11423591"/>
              <a:gd name="connsiteY10457" fmla="*/ 5320134 h 13929353"/>
              <a:gd name="connsiteX10458" fmla="*/ 9347813 w 11423591"/>
              <a:gd name="connsiteY10458" fmla="*/ 5467216 h 13929353"/>
              <a:gd name="connsiteX10459" fmla="*/ 9497697 w 11423591"/>
              <a:gd name="connsiteY10459" fmla="*/ 5337498 h 13929353"/>
              <a:gd name="connsiteX10460" fmla="*/ 9461714 w 11423591"/>
              <a:gd name="connsiteY10460" fmla="*/ 5376195 h 13929353"/>
              <a:gd name="connsiteX10461" fmla="*/ 9426069 w 11423591"/>
              <a:gd name="connsiteY10461" fmla="*/ 5415167 h 13929353"/>
              <a:gd name="connsiteX10462" fmla="*/ 9355052 w 11423591"/>
              <a:gd name="connsiteY10462" fmla="*/ 5492772 h 13929353"/>
              <a:gd name="connsiteX10463" fmla="*/ 9364062 w 11423591"/>
              <a:gd name="connsiteY10463" fmla="*/ 5496172 h 13929353"/>
              <a:gd name="connsiteX10464" fmla="*/ 9539871 w 11423591"/>
              <a:gd name="connsiteY10464" fmla="*/ 5320134 h 13929353"/>
              <a:gd name="connsiteX10465" fmla="*/ 9322138 w 11423591"/>
              <a:gd name="connsiteY10465" fmla="*/ 5813775 h 13929353"/>
              <a:gd name="connsiteX10466" fmla="*/ 9298559 w 11423591"/>
              <a:gd name="connsiteY10466" fmla="*/ 5796657 h 13929353"/>
              <a:gd name="connsiteX10467" fmla="*/ 9322138 w 11423591"/>
              <a:gd name="connsiteY10467" fmla="*/ 5813775 h 13929353"/>
              <a:gd name="connsiteX10468" fmla="*/ 6131782 w 11423591"/>
              <a:gd name="connsiteY10468" fmla="*/ 13040183 h 13929353"/>
              <a:gd name="connsiteX10469" fmla="*/ 6113320 w 11423591"/>
              <a:gd name="connsiteY10469" fmla="*/ 13045346 h 13929353"/>
              <a:gd name="connsiteX10470" fmla="*/ 6131782 w 11423591"/>
              <a:gd name="connsiteY10470" fmla="*/ 13040183 h 13929353"/>
              <a:gd name="connsiteX10471" fmla="*/ 10129518 w 11423591"/>
              <a:gd name="connsiteY10471" fmla="*/ 3993625 h 13929353"/>
              <a:gd name="connsiteX10472" fmla="*/ 10116789 w 11423591"/>
              <a:gd name="connsiteY10472" fmla="*/ 3967031 h 13929353"/>
              <a:gd name="connsiteX10473" fmla="*/ 10124619 w 11423591"/>
              <a:gd name="connsiteY10473" fmla="*/ 4000980 h 13929353"/>
              <a:gd name="connsiteX10474" fmla="*/ 10129518 w 11423591"/>
              <a:gd name="connsiteY10474" fmla="*/ 3993625 h 13929353"/>
              <a:gd name="connsiteX10475" fmla="*/ 7632324 w 11423591"/>
              <a:gd name="connsiteY10475" fmla="*/ 9647552 h 13929353"/>
              <a:gd name="connsiteX10476" fmla="*/ 7643891 w 11423591"/>
              <a:gd name="connsiteY10476" fmla="*/ 9617445 h 13929353"/>
              <a:gd name="connsiteX10477" fmla="*/ 7610927 w 11423591"/>
              <a:gd name="connsiteY10477" fmla="*/ 9667034 h 13929353"/>
              <a:gd name="connsiteX10478" fmla="*/ 7632324 w 11423591"/>
              <a:gd name="connsiteY10478" fmla="*/ 9647552 h 13929353"/>
              <a:gd name="connsiteX10479" fmla="*/ 9965778 w 11423591"/>
              <a:gd name="connsiteY10479" fmla="*/ 4367062 h 13929353"/>
              <a:gd name="connsiteX10480" fmla="*/ 9956220 w 11423591"/>
              <a:gd name="connsiteY10480" fmla="*/ 4362839 h 13929353"/>
              <a:gd name="connsiteX10481" fmla="*/ 9953227 w 11423591"/>
              <a:gd name="connsiteY10481" fmla="*/ 4369612 h 13929353"/>
              <a:gd name="connsiteX10482" fmla="*/ 9961377 w 11423591"/>
              <a:gd name="connsiteY10482" fmla="*/ 4377023 h 13929353"/>
              <a:gd name="connsiteX10483" fmla="*/ 9111290 w 11423591"/>
              <a:gd name="connsiteY10483" fmla="*/ 6301415 h 13929353"/>
              <a:gd name="connsiteX10484" fmla="*/ 9106530 w 11423591"/>
              <a:gd name="connsiteY10484" fmla="*/ 6287931 h 13929353"/>
              <a:gd name="connsiteX10485" fmla="*/ 9100317 w 11423591"/>
              <a:gd name="connsiteY10485" fmla="*/ 6311139 h 13929353"/>
              <a:gd name="connsiteX10486" fmla="*/ 9111290 w 11423591"/>
              <a:gd name="connsiteY10486" fmla="*/ 6301415 h 13929353"/>
              <a:gd name="connsiteX10487" fmla="*/ 7357595 w 11423591"/>
              <a:gd name="connsiteY10487" fmla="*/ 10272146 h 13929353"/>
              <a:gd name="connsiteX10488" fmla="*/ 7357705 w 11423591"/>
              <a:gd name="connsiteY10488" fmla="*/ 10265345 h 13929353"/>
              <a:gd name="connsiteX10489" fmla="*/ 7354688 w 11423591"/>
              <a:gd name="connsiteY10489" fmla="*/ 10262170 h 13929353"/>
              <a:gd name="connsiteX10490" fmla="*/ 7347885 w 11423591"/>
              <a:gd name="connsiteY10490" fmla="*/ 10262052 h 13929353"/>
              <a:gd name="connsiteX10491" fmla="*/ 7344429 w 11423591"/>
              <a:gd name="connsiteY10491" fmla="*/ 10265394 h 13929353"/>
              <a:gd name="connsiteX10492" fmla="*/ 7344320 w 11423591"/>
              <a:gd name="connsiteY10492" fmla="*/ 10272195 h 13929353"/>
              <a:gd name="connsiteX10493" fmla="*/ 7347951 w 11423591"/>
              <a:gd name="connsiteY10493" fmla="*/ 10275325 h 13929353"/>
              <a:gd name="connsiteX10494" fmla="*/ 7354423 w 11423591"/>
              <a:gd name="connsiteY10494" fmla="*/ 10275159 h 13929353"/>
              <a:gd name="connsiteX10495" fmla="*/ 7357595 w 11423591"/>
              <a:gd name="connsiteY10495" fmla="*/ 10272146 h 13929353"/>
              <a:gd name="connsiteX10496" fmla="*/ 7451748 w 11423591"/>
              <a:gd name="connsiteY10496" fmla="*/ 10062967 h 13929353"/>
              <a:gd name="connsiteX10497" fmla="*/ 7454041 w 11423591"/>
              <a:gd name="connsiteY10497" fmla="*/ 10046124 h 13929353"/>
              <a:gd name="connsiteX10498" fmla="*/ 7434093 w 11423591"/>
              <a:gd name="connsiteY10498" fmla="*/ 10072602 h 13929353"/>
              <a:gd name="connsiteX10499" fmla="*/ 7451748 w 11423591"/>
              <a:gd name="connsiteY10499" fmla="*/ 10062967 h 13929353"/>
              <a:gd name="connsiteX10500" fmla="*/ 9794120 w 11423591"/>
              <a:gd name="connsiteY10500" fmla="*/ 4763612 h 13929353"/>
              <a:gd name="connsiteX10501" fmla="*/ 9803433 w 11423591"/>
              <a:gd name="connsiteY10501" fmla="*/ 4725870 h 13929353"/>
              <a:gd name="connsiteX10502" fmla="*/ 9814507 w 11423591"/>
              <a:gd name="connsiteY10502" fmla="*/ 4692188 h 13929353"/>
              <a:gd name="connsiteX10503" fmla="*/ 9828274 w 11423591"/>
              <a:gd name="connsiteY10503" fmla="*/ 4678267 h 13929353"/>
              <a:gd name="connsiteX10504" fmla="*/ 9827165 w 11423591"/>
              <a:gd name="connsiteY10504" fmla="*/ 4654921 h 13929353"/>
              <a:gd name="connsiteX10505" fmla="*/ 9840756 w 11423591"/>
              <a:gd name="connsiteY10505" fmla="*/ 4641399 h 13929353"/>
              <a:gd name="connsiteX10506" fmla="*/ 9851345 w 11423591"/>
              <a:gd name="connsiteY10506" fmla="*/ 4564643 h 13929353"/>
              <a:gd name="connsiteX10507" fmla="*/ 9869638 w 11423591"/>
              <a:gd name="connsiteY10507" fmla="*/ 4514623 h 13929353"/>
              <a:gd name="connsiteX10508" fmla="*/ 9784948 w 11423591"/>
              <a:gd name="connsiteY10508" fmla="*/ 4767706 h 13929353"/>
              <a:gd name="connsiteX10509" fmla="*/ 9794120 w 11423591"/>
              <a:gd name="connsiteY10509" fmla="*/ 4763612 h 13929353"/>
              <a:gd name="connsiteX10510" fmla="*/ 9081835 w 11423591"/>
              <a:gd name="connsiteY10510" fmla="*/ 6380170 h 13929353"/>
              <a:gd name="connsiteX10511" fmla="*/ 9076637 w 11423591"/>
              <a:gd name="connsiteY10511" fmla="*/ 6329321 h 13929353"/>
              <a:gd name="connsiteX10512" fmla="*/ 9081835 w 11423591"/>
              <a:gd name="connsiteY10512" fmla="*/ 6380170 h 13929353"/>
              <a:gd name="connsiteX10513" fmla="*/ 9365765 w 11423591"/>
              <a:gd name="connsiteY10513" fmla="*/ 5737945 h 13929353"/>
              <a:gd name="connsiteX10514" fmla="*/ 9333023 w 11423591"/>
              <a:gd name="connsiteY10514" fmla="*/ 5705042 h 13929353"/>
              <a:gd name="connsiteX10515" fmla="*/ 9365765 w 11423591"/>
              <a:gd name="connsiteY10515" fmla="*/ 5737945 h 13929353"/>
              <a:gd name="connsiteX10516" fmla="*/ 8740338 w 11423591"/>
              <a:gd name="connsiteY10516" fmla="*/ 7160759 h 13929353"/>
              <a:gd name="connsiteX10517" fmla="*/ 8735452 w 11423591"/>
              <a:gd name="connsiteY10517" fmla="*/ 7109977 h 13929353"/>
              <a:gd name="connsiteX10518" fmla="*/ 8701881 w 11423591"/>
              <a:gd name="connsiteY10518" fmla="*/ 7068306 h 13929353"/>
              <a:gd name="connsiteX10519" fmla="*/ 8694308 w 11423591"/>
              <a:gd name="connsiteY10519" fmla="*/ 7078037 h 13929353"/>
              <a:gd name="connsiteX10520" fmla="*/ 8675328 w 11423591"/>
              <a:gd name="connsiteY10520" fmla="*/ 7063282 h 13929353"/>
              <a:gd name="connsiteX10521" fmla="*/ 8544835 w 11423591"/>
              <a:gd name="connsiteY10521" fmla="*/ 7106022 h 13929353"/>
              <a:gd name="connsiteX10522" fmla="*/ 8526432 w 11423591"/>
              <a:gd name="connsiteY10522" fmla="*/ 7120048 h 13929353"/>
              <a:gd name="connsiteX10523" fmla="*/ 6302838 w 11423591"/>
              <a:gd name="connsiteY10523" fmla="*/ 12679969 h 13929353"/>
              <a:gd name="connsiteX10524" fmla="*/ 6272686 w 11423591"/>
              <a:gd name="connsiteY10524" fmla="*/ 12656657 h 13929353"/>
              <a:gd name="connsiteX10525" fmla="*/ 6302838 w 11423591"/>
              <a:gd name="connsiteY10525" fmla="*/ 12679969 h 13929353"/>
              <a:gd name="connsiteX10526" fmla="*/ 9787235 w 11423591"/>
              <a:gd name="connsiteY10526" fmla="*/ 4799629 h 13929353"/>
              <a:gd name="connsiteX10527" fmla="*/ 9786278 w 11423591"/>
              <a:gd name="connsiteY10527" fmla="*/ 4791629 h 13929353"/>
              <a:gd name="connsiteX10528" fmla="*/ 9784500 w 11423591"/>
              <a:gd name="connsiteY10528" fmla="*/ 4787035 h 13929353"/>
              <a:gd name="connsiteX10529" fmla="*/ 9787235 w 11423591"/>
              <a:gd name="connsiteY10529" fmla="*/ 4799629 h 13929353"/>
              <a:gd name="connsiteX10530" fmla="*/ 10216297 w 11423591"/>
              <a:gd name="connsiteY10530" fmla="*/ 3829012 h 13929353"/>
              <a:gd name="connsiteX10531" fmla="*/ 10211795 w 11423591"/>
              <a:gd name="connsiteY10531" fmla="*/ 3803679 h 13929353"/>
              <a:gd name="connsiteX10532" fmla="*/ 10205338 w 11423591"/>
              <a:gd name="connsiteY10532" fmla="*/ 3827981 h 13929353"/>
              <a:gd name="connsiteX10533" fmla="*/ 10216297 w 11423591"/>
              <a:gd name="connsiteY10533" fmla="*/ 3829012 h 13929353"/>
              <a:gd name="connsiteX10534" fmla="*/ 9350580 w 11423591"/>
              <a:gd name="connsiteY10534" fmla="*/ 5789895 h 13929353"/>
              <a:gd name="connsiteX10535" fmla="*/ 9307114 w 11423591"/>
              <a:gd name="connsiteY10535" fmla="*/ 5724815 h 13929353"/>
              <a:gd name="connsiteX10536" fmla="*/ 9350580 w 11423591"/>
              <a:gd name="connsiteY10536" fmla="*/ 5789895 h 13929353"/>
              <a:gd name="connsiteX10537" fmla="*/ 8738226 w 11423591"/>
              <a:gd name="connsiteY10537" fmla="*/ 7177266 h 13929353"/>
              <a:gd name="connsiteX10538" fmla="*/ 8623966 w 11423591"/>
              <a:gd name="connsiteY10538" fmla="*/ 7158820 h 13929353"/>
              <a:gd name="connsiteX10539" fmla="*/ 8574182 w 11423591"/>
              <a:gd name="connsiteY10539" fmla="*/ 7142516 h 13929353"/>
              <a:gd name="connsiteX10540" fmla="*/ 8538015 w 11423591"/>
              <a:gd name="connsiteY10540" fmla="*/ 7142889 h 13929353"/>
              <a:gd name="connsiteX10541" fmla="*/ 8531949 w 11423591"/>
              <a:gd name="connsiteY10541" fmla="*/ 7148524 h 13929353"/>
              <a:gd name="connsiteX10542" fmla="*/ 8529318 w 11423591"/>
              <a:gd name="connsiteY10542" fmla="*/ 7150971 h 13929353"/>
              <a:gd name="connsiteX10543" fmla="*/ 8547549 w 11423591"/>
              <a:gd name="connsiteY10543" fmla="*/ 7165313 h 13929353"/>
              <a:gd name="connsiteX10544" fmla="*/ 8554485 w 11423591"/>
              <a:gd name="connsiteY10544" fmla="*/ 7166641 h 13929353"/>
              <a:gd name="connsiteX10545" fmla="*/ 8571336 w 11423591"/>
              <a:gd name="connsiteY10545" fmla="*/ 7169863 h 13929353"/>
              <a:gd name="connsiteX10546" fmla="*/ 8729576 w 11423591"/>
              <a:gd name="connsiteY10546" fmla="*/ 7196657 h 13929353"/>
              <a:gd name="connsiteX10547" fmla="*/ 8730478 w 11423591"/>
              <a:gd name="connsiteY10547" fmla="*/ 7183643 h 13929353"/>
              <a:gd name="connsiteX10548" fmla="*/ 8737338 w 11423591"/>
              <a:gd name="connsiteY10548" fmla="*/ 7179044 h 13929353"/>
              <a:gd name="connsiteX10549" fmla="*/ 9127560 w 11423591"/>
              <a:gd name="connsiteY10549" fmla="*/ 6296322 h 13929353"/>
              <a:gd name="connsiteX10550" fmla="*/ 9115286 w 11423591"/>
              <a:gd name="connsiteY10550" fmla="*/ 6277852 h 13929353"/>
              <a:gd name="connsiteX10551" fmla="*/ 9120752 w 11423591"/>
              <a:gd name="connsiteY10551" fmla="*/ 6303886 h 13929353"/>
              <a:gd name="connsiteX10552" fmla="*/ 9127560 w 11423591"/>
              <a:gd name="connsiteY10552" fmla="*/ 6296322 h 13929353"/>
              <a:gd name="connsiteX10553" fmla="*/ 7666945 w 11423591"/>
              <a:gd name="connsiteY10553" fmla="*/ 9604051 h 13929353"/>
              <a:gd name="connsiteX10554" fmla="*/ 7650461 w 11423591"/>
              <a:gd name="connsiteY10554" fmla="*/ 9610491 h 13929353"/>
              <a:gd name="connsiteX10555" fmla="*/ 7653655 w 11423591"/>
              <a:gd name="connsiteY10555" fmla="*/ 9624141 h 13929353"/>
              <a:gd name="connsiteX10556" fmla="*/ 7666945 w 11423591"/>
              <a:gd name="connsiteY10556" fmla="*/ 9604051 h 13929353"/>
              <a:gd name="connsiteX10557" fmla="*/ 7648014 w 11423591"/>
              <a:gd name="connsiteY10557" fmla="*/ 9648459 h 13929353"/>
              <a:gd name="connsiteX10558" fmla="*/ 7650613 w 11423591"/>
              <a:gd name="connsiteY10558" fmla="*/ 9641021 h 13929353"/>
              <a:gd name="connsiteX10559" fmla="*/ 7643894 w 11423591"/>
              <a:gd name="connsiteY10559" fmla="*/ 9654156 h 13929353"/>
              <a:gd name="connsiteX10560" fmla="*/ 7648014 w 11423591"/>
              <a:gd name="connsiteY10560" fmla="*/ 9648459 h 13929353"/>
              <a:gd name="connsiteX10561" fmla="*/ 10167879 w 11423591"/>
              <a:gd name="connsiteY10561" fmla="*/ 3947205 h 13929353"/>
              <a:gd name="connsiteX10562" fmla="*/ 10171916 w 11423591"/>
              <a:gd name="connsiteY10562" fmla="*/ 3929457 h 13929353"/>
              <a:gd name="connsiteX10563" fmla="*/ 10162366 w 11423591"/>
              <a:gd name="connsiteY10563" fmla="*/ 3925237 h 13929353"/>
              <a:gd name="connsiteX10564" fmla="*/ 10167879 w 11423591"/>
              <a:gd name="connsiteY10564" fmla="*/ 3947205 h 13929353"/>
              <a:gd name="connsiteX10565" fmla="*/ 10273724 w 11423591"/>
              <a:gd name="connsiteY10565" fmla="*/ 3707654 h 13929353"/>
              <a:gd name="connsiteX10566" fmla="*/ 10271028 w 11423591"/>
              <a:gd name="connsiteY10566" fmla="*/ 3679308 h 13929353"/>
              <a:gd name="connsiteX10567" fmla="*/ 10273724 w 11423591"/>
              <a:gd name="connsiteY10567" fmla="*/ 3707654 h 13929353"/>
              <a:gd name="connsiteX10568" fmla="*/ 8776041 w 11423591"/>
              <a:gd name="connsiteY10568" fmla="*/ 7103430 h 13929353"/>
              <a:gd name="connsiteX10569" fmla="*/ 8773526 w 11423591"/>
              <a:gd name="connsiteY10569" fmla="*/ 7039868 h 13929353"/>
              <a:gd name="connsiteX10570" fmla="*/ 8702901 w 11423591"/>
              <a:gd name="connsiteY10570" fmla="*/ 7005357 h 13929353"/>
              <a:gd name="connsiteX10571" fmla="*/ 8764972 w 11423591"/>
              <a:gd name="connsiteY10571" fmla="*/ 7065823 h 13929353"/>
              <a:gd name="connsiteX10572" fmla="*/ 8692968 w 11423591"/>
              <a:gd name="connsiteY10572" fmla="*/ 7000851 h 13929353"/>
              <a:gd name="connsiteX10573" fmla="*/ 8738111 w 11423591"/>
              <a:gd name="connsiteY10573" fmla="*/ 7074360 h 13929353"/>
              <a:gd name="connsiteX10574" fmla="*/ 8755287 w 11423591"/>
              <a:gd name="connsiteY10574" fmla="*/ 7111954 h 13929353"/>
              <a:gd name="connsiteX10575" fmla="*/ 8751468 w 11423591"/>
              <a:gd name="connsiteY10575" fmla="*/ 7072064 h 13929353"/>
              <a:gd name="connsiteX10576" fmla="*/ 8776041 w 11423591"/>
              <a:gd name="connsiteY10576" fmla="*/ 7103430 h 13929353"/>
              <a:gd name="connsiteX10577" fmla="*/ 6559359 w 11423591"/>
              <a:gd name="connsiteY10577" fmla="*/ 12121847 h 13929353"/>
              <a:gd name="connsiteX10578" fmla="*/ 6541925 w 11423591"/>
              <a:gd name="connsiteY10578" fmla="*/ 12120329 h 13929353"/>
              <a:gd name="connsiteX10579" fmla="*/ 6559359 w 11423591"/>
              <a:gd name="connsiteY10579" fmla="*/ 12121847 h 13929353"/>
              <a:gd name="connsiteX10580" fmla="*/ 7337746 w 11423591"/>
              <a:gd name="connsiteY10580" fmla="*/ 10361920 h 13929353"/>
              <a:gd name="connsiteX10581" fmla="*/ 7314771 w 11423591"/>
              <a:gd name="connsiteY10581" fmla="*/ 10281778 h 13929353"/>
              <a:gd name="connsiteX10582" fmla="*/ 7327596 w 11423591"/>
              <a:gd name="connsiteY10582" fmla="*/ 10358343 h 13929353"/>
              <a:gd name="connsiteX10583" fmla="*/ 7337746 w 11423591"/>
              <a:gd name="connsiteY10583" fmla="*/ 10361920 h 13929353"/>
              <a:gd name="connsiteX10584" fmla="*/ 10774570 w 11423591"/>
              <a:gd name="connsiteY10584" fmla="*/ 2584498 h 13929353"/>
              <a:gd name="connsiteX10585" fmla="*/ 10761128 w 11423591"/>
              <a:gd name="connsiteY10585" fmla="*/ 2589045 h 13929353"/>
              <a:gd name="connsiteX10586" fmla="*/ 10774570 w 11423591"/>
              <a:gd name="connsiteY10586" fmla="*/ 2584498 h 13929353"/>
              <a:gd name="connsiteX10587" fmla="*/ 10145716 w 11423591"/>
              <a:gd name="connsiteY10587" fmla="*/ 4014590 h 13929353"/>
              <a:gd name="connsiteX10588" fmla="*/ 10133926 w 11423591"/>
              <a:gd name="connsiteY10588" fmla="*/ 3962693 h 13929353"/>
              <a:gd name="connsiteX10589" fmla="*/ 10145716 w 11423591"/>
              <a:gd name="connsiteY10589" fmla="*/ 4014590 h 13929353"/>
              <a:gd name="connsiteX10590" fmla="*/ 6557859 w 11423591"/>
              <a:gd name="connsiteY10590" fmla="*/ 12139260 h 13929353"/>
              <a:gd name="connsiteX10591" fmla="*/ 6547893 w 11423591"/>
              <a:gd name="connsiteY10591" fmla="*/ 12134857 h 13929353"/>
              <a:gd name="connsiteX10592" fmla="*/ 6543496 w 11423591"/>
              <a:gd name="connsiteY10592" fmla="*/ 12144807 h 13929353"/>
              <a:gd name="connsiteX10593" fmla="*/ 6553462 w 11423591"/>
              <a:gd name="connsiteY10593" fmla="*/ 12149210 h 13929353"/>
              <a:gd name="connsiteX10594" fmla="*/ 9886712 w 11423591"/>
              <a:gd name="connsiteY10594" fmla="*/ 4607415 h 13929353"/>
              <a:gd name="connsiteX10595" fmla="*/ 9876125 w 11423591"/>
              <a:gd name="connsiteY10595" fmla="*/ 4552731 h 13929353"/>
              <a:gd name="connsiteX10596" fmla="*/ 9886712 w 11423591"/>
              <a:gd name="connsiteY10596" fmla="*/ 4607415 h 13929353"/>
              <a:gd name="connsiteX10597" fmla="*/ 9961191 w 11423591"/>
              <a:gd name="connsiteY10597" fmla="*/ 4438852 h 13929353"/>
              <a:gd name="connsiteX10598" fmla="*/ 9950701 w 11423591"/>
              <a:gd name="connsiteY10598" fmla="*/ 4410881 h 13929353"/>
              <a:gd name="connsiteX10599" fmla="*/ 9961191 w 11423591"/>
              <a:gd name="connsiteY10599" fmla="*/ 4438852 h 13929353"/>
              <a:gd name="connsiteX10600" fmla="*/ 8777949 w 11423591"/>
              <a:gd name="connsiteY10600" fmla="*/ 7123380 h 13929353"/>
              <a:gd name="connsiteX10601" fmla="*/ 8778340 w 11423591"/>
              <a:gd name="connsiteY10601" fmla="*/ 7116791 h 13929353"/>
              <a:gd name="connsiteX10602" fmla="*/ 8771765 w 11423591"/>
              <a:gd name="connsiteY10602" fmla="*/ 7116406 h 13929353"/>
              <a:gd name="connsiteX10603" fmla="*/ 8770974 w 11423591"/>
              <a:gd name="connsiteY10603" fmla="*/ 7123456 h 13929353"/>
              <a:gd name="connsiteX10604" fmla="*/ 8777949 w 11423591"/>
              <a:gd name="connsiteY10604" fmla="*/ 7123380 h 13929353"/>
              <a:gd name="connsiteX10605" fmla="*/ 9816837 w 11423591"/>
              <a:gd name="connsiteY10605" fmla="*/ 4774177 h 13929353"/>
              <a:gd name="connsiteX10606" fmla="*/ 9809164 w 11423591"/>
              <a:gd name="connsiteY10606" fmla="*/ 4739831 h 13929353"/>
              <a:gd name="connsiteX10607" fmla="*/ 9816837 w 11423591"/>
              <a:gd name="connsiteY10607" fmla="*/ 4774177 h 13929353"/>
              <a:gd name="connsiteX10608" fmla="*/ 7680438 w 11423591"/>
              <a:gd name="connsiteY10608" fmla="*/ 9611094 h 13929353"/>
              <a:gd name="connsiteX10609" fmla="*/ 7667102 w 11423591"/>
              <a:gd name="connsiteY10609" fmla="*/ 9630571 h 13929353"/>
              <a:gd name="connsiteX10610" fmla="*/ 7680438 w 11423591"/>
              <a:gd name="connsiteY10610" fmla="*/ 9611094 h 13929353"/>
              <a:gd name="connsiteX10611" fmla="*/ 7697048 w 11423591"/>
              <a:gd name="connsiteY10611" fmla="*/ 9577807 h 13929353"/>
              <a:gd name="connsiteX10612" fmla="*/ 7680329 w 11423591"/>
              <a:gd name="connsiteY10612" fmla="*/ 9544467 h 13929353"/>
              <a:gd name="connsiteX10613" fmla="*/ 7676933 w 11423591"/>
              <a:gd name="connsiteY10613" fmla="*/ 9581116 h 13929353"/>
              <a:gd name="connsiteX10614" fmla="*/ 7697048 w 11423591"/>
              <a:gd name="connsiteY10614" fmla="*/ 9577807 h 13929353"/>
              <a:gd name="connsiteX10615" fmla="*/ 8772737 w 11423591"/>
              <a:gd name="connsiteY10615" fmla="*/ 7144336 h 13929353"/>
              <a:gd name="connsiteX10616" fmla="*/ 8773883 w 11423591"/>
              <a:gd name="connsiteY10616" fmla="*/ 7133280 h 13929353"/>
              <a:gd name="connsiteX10617" fmla="*/ 8763031 w 11423591"/>
              <a:gd name="connsiteY10617" fmla="*/ 7145873 h 13929353"/>
              <a:gd name="connsiteX10618" fmla="*/ 8772737 w 11423591"/>
              <a:gd name="connsiteY10618" fmla="*/ 7144336 h 13929353"/>
              <a:gd name="connsiteX10619" fmla="*/ 9973771 w 11423591"/>
              <a:gd name="connsiteY10619" fmla="*/ 4428694 h 13929353"/>
              <a:gd name="connsiteX10620" fmla="*/ 9964853 w 11423591"/>
              <a:gd name="connsiteY10620" fmla="*/ 4413325 h 13929353"/>
              <a:gd name="connsiteX10621" fmla="*/ 9973771 w 11423591"/>
              <a:gd name="connsiteY10621" fmla="*/ 4428694 h 13929353"/>
              <a:gd name="connsiteX10622" fmla="*/ 7650546 w 11423591"/>
              <a:gd name="connsiteY10622" fmla="*/ 9697172 h 13929353"/>
              <a:gd name="connsiteX10623" fmla="*/ 7627216 w 11423591"/>
              <a:gd name="connsiteY10623" fmla="*/ 9743595 h 13929353"/>
              <a:gd name="connsiteX10624" fmla="*/ 7650546 w 11423591"/>
              <a:gd name="connsiteY10624" fmla="*/ 9697172 h 13929353"/>
              <a:gd name="connsiteX10625" fmla="*/ 7673893 w 11423591"/>
              <a:gd name="connsiteY10625" fmla="*/ 9650979 h 13929353"/>
              <a:gd name="connsiteX10626" fmla="*/ 7683534 w 11423591"/>
              <a:gd name="connsiteY10626" fmla="*/ 9627529 h 13929353"/>
              <a:gd name="connsiteX10627" fmla="*/ 7660256 w 11423591"/>
              <a:gd name="connsiteY10627" fmla="*/ 9670554 h 13929353"/>
              <a:gd name="connsiteX10628" fmla="*/ 7673893 w 11423591"/>
              <a:gd name="connsiteY10628" fmla="*/ 9650979 h 13929353"/>
              <a:gd name="connsiteX10629" fmla="*/ 9220097 w 11423591"/>
              <a:gd name="connsiteY10629" fmla="*/ 6158864 h 13929353"/>
              <a:gd name="connsiteX10630" fmla="*/ 9172451 w 11423591"/>
              <a:gd name="connsiteY10630" fmla="*/ 6113148 h 13929353"/>
              <a:gd name="connsiteX10631" fmla="*/ 9170820 w 11423591"/>
              <a:gd name="connsiteY10631" fmla="*/ 5954627 h 13929353"/>
              <a:gd name="connsiteX10632" fmla="*/ 9200671 w 11423591"/>
              <a:gd name="connsiteY10632" fmla="*/ 6111100 h 13929353"/>
              <a:gd name="connsiteX10633" fmla="*/ 9220097 w 11423591"/>
              <a:gd name="connsiteY10633" fmla="*/ 6158864 h 13929353"/>
              <a:gd name="connsiteX10634" fmla="*/ 8648161 w 11423591"/>
              <a:gd name="connsiteY10634" fmla="*/ 7457380 h 13929353"/>
              <a:gd name="connsiteX10635" fmla="*/ 8623411 w 11423591"/>
              <a:gd name="connsiteY10635" fmla="*/ 7429520 h 13929353"/>
              <a:gd name="connsiteX10636" fmla="*/ 8616064 w 11423591"/>
              <a:gd name="connsiteY10636" fmla="*/ 7442288 h 13929353"/>
              <a:gd name="connsiteX10637" fmla="*/ 8560853 w 11423591"/>
              <a:gd name="connsiteY10637" fmla="*/ 7421481 h 13929353"/>
              <a:gd name="connsiteX10638" fmla="*/ 8586054 w 11423591"/>
              <a:gd name="connsiteY10638" fmla="*/ 7443632 h 13929353"/>
              <a:gd name="connsiteX10639" fmla="*/ 8632152 w 11423591"/>
              <a:gd name="connsiteY10639" fmla="*/ 7453324 h 13929353"/>
              <a:gd name="connsiteX10640" fmla="*/ 8648161 w 11423591"/>
              <a:gd name="connsiteY10640" fmla="*/ 7457380 h 13929353"/>
              <a:gd name="connsiteX10641" fmla="*/ 8053356 w 11423591"/>
              <a:gd name="connsiteY10641" fmla="*/ 8804445 h 13929353"/>
              <a:gd name="connsiteX10642" fmla="*/ 8031242 w 11423591"/>
              <a:gd name="connsiteY10642" fmla="*/ 8837675 h 13929353"/>
              <a:gd name="connsiteX10643" fmla="*/ 8060770 w 11423591"/>
              <a:gd name="connsiteY10643" fmla="*/ 8691668 h 13929353"/>
              <a:gd name="connsiteX10644" fmla="*/ 8053356 w 11423591"/>
              <a:gd name="connsiteY10644" fmla="*/ 8804445 h 13929353"/>
              <a:gd name="connsiteX10645" fmla="*/ 6602233 w 11423591"/>
              <a:gd name="connsiteY10645" fmla="*/ 12092746 h 13929353"/>
              <a:gd name="connsiteX10646" fmla="*/ 6577729 w 11423591"/>
              <a:gd name="connsiteY10646" fmla="*/ 12094288 h 13929353"/>
              <a:gd name="connsiteX10647" fmla="*/ 6602233 w 11423591"/>
              <a:gd name="connsiteY10647" fmla="*/ 12092746 h 13929353"/>
              <a:gd name="connsiteX10648" fmla="*/ 9884749 w 11423591"/>
              <a:gd name="connsiteY10648" fmla="*/ 4664648 h 13929353"/>
              <a:gd name="connsiteX10649" fmla="*/ 9861496 w 11423591"/>
              <a:gd name="connsiteY10649" fmla="*/ 4577222 h 13929353"/>
              <a:gd name="connsiteX10650" fmla="*/ 9884749 w 11423591"/>
              <a:gd name="connsiteY10650" fmla="*/ 4664648 h 13929353"/>
              <a:gd name="connsiteX10651" fmla="*/ 10189508 w 11423591"/>
              <a:gd name="connsiteY10651" fmla="*/ 3977988 h 13929353"/>
              <a:gd name="connsiteX10652" fmla="*/ 10189434 w 11423591"/>
              <a:gd name="connsiteY10652" fmla="*/ 3977810 h 13929353"/>
              <a:gd name="connsiteX10653" fmla="*/ 10189381 w 11423591"/>
              <a:gd name="connsiteY10653" fmla="*/ 3975836 h 13929353"/>
              <a:gd name="connsiteX10654" fmla="*/ 10189884 w 11423591"/>
              <a:gd name="connsiteY10654" fmla="*/ 3975984 h 13929353"/>
              <a:gd name="connsiteX10655" fmla="*/ 10711015 w 11423591"/>
              <a:gd name="connsiteY10655" fmla="*/ 2803800 h 13929353"/>
              <a:gd name="connsiteX10656" fmla="*/ 10601629 w 11423591"/>
              <a:gd name="connsiteY10656" fmla="*/ 2772151 h 13929353"/>
              <a:gd name="connsiteX10657" fmla="*/ 10625511 w 11423591"/>
              <a:gd name="connsiteY10657" fmla="*/ 2790330 h 13929353"/>
              <a:gd name="connsiteX10658" fmla="*/ 10711015 w 11423591"/>
              <a:gd name="connsiteY10658" fmla="*/ 2803800 h 13929353"/>
              <a:gd name="connsiteX10659" fmla="*/ 9376502 w 11423591"/>
              <a:gd name="connsiteY10659" fmla="*/ 5824766 h 13929353"/>
              <a:gd name="connsiteX10660" fmla="*/ 9355072 w 11423591"/>
              <a:gd name="connsiteY10660" fmla="*/ 5835553 h 13929353"/>
              <a:gd name="connsiteX10661" fmla="*/ 9376502 w 11423591"/>
              <a:gd name="connsiteY10661" fmla="*/ 5824766 h 13929353"/>
              <a:gd name="connsiteX10662" fmla="*/ 7058363 w 11423591"/>
              <a:gd name="connsiteY10662" fmla="*/ 11071743 h 13929353"/>
              <a:gd name="connsiteX10663" fmla="*/ 6998966 w 11423591"/>
              <a:gd name="connsiteY10663" fmla="*/ 11098663 h 13929353"/>
              <a:gd name="connsiteX10664" fmla="*/ 7058363 w 11423591"/>
              <a:gd name="connsiteY10664" fmla="*/ 11071743 h 13929353"/>
              <a:gd name="connsiteX10665" fmla="*/ 10143051 w 11423591"/>
              <a:gd name="connsiteY10665" fmla="*/ 4090590 h 13929353"/>
              <a:gd name="connsiteX10666" fmla="*/ 10105060 w 11423591"/>
              <a:gd name="connsiteY10666" fmla="*/ 4123826 h 13929353"/>
              <a:gd name="connsiteX10667" fmla="*/ 10143051 w 11423591"/>
              <a:gd name="connsiteY10667" fmla="*/ 4090590 h 13929353"/>
              <a:gd name="connsiteX10668" fmla="*/ 8700883 w 11423591"/>
              <a:gd name="connsiteY10668" fmla="*/ 7355954 h 13929353"/>
              <a:gd name="connsiteX10669" fmla="*/ 8721147 w 11423591"/>
              <a:gd name="connsiteY10669" fmla="*/ 7300589 h 13929353"/>
              <a:gd name="connsiteX10670" fmla="*/ 8722669 w 11423591"/>
              <a:gd name="connsiteY10670" fmla="*/ 7296432 h 13929353"/>
              <a:gd name="connsiteX10671" fmla="*/ 8728598 w 11423591"/>
              <a:gd name="connsiteY10671" fmla="*/ 7210784 h 13929353"/>
              <a:gd name="connsiteX10672" fmla="*/ 8580815 w 11423591"/>
              <a:gd name="connsiteY10672" fmla="*/ 7184871 h 13929353"/>
              <a:gd name="connsiteX10673" fmla="*/ 8583881 w 11423591"/>
              <a:gd name="connsiteY10673" fmla="*/ 7189988 h 13929353"/>
              <a:gd name="connsiteX10674" fmla="*/ 8590516 w 11423591"/>
              <a:gd name="connsiteY10674" fmla="*/ 7195599 h 13929353"/>
              <a:gd name="connsiteX10675" fmla="*/ 8593115 w 11423591"/>
              <a:gd name="connsiteY10675" fmla="*/ 7197798 h 13929353"/>
              <a:gd name="connsiteX10676" fmla="*/ 8510773 w 11423591"/>
              <a:gd name="connsiteY10676" fmla="*/ 7178232 h 13929353"/>
              <a:gd name="connsiteX10677" fmla="*/ 8512063 w 11423591"/>
              <a:gd name="connsiteY10677" fmla="*/ 7148246 h 13929353"/>
              <a:gd name="connsiteX10678" fmla="*/ 8514561 w 11423591"/>
              <a:gd name="connsiteY10678" fmla="*/ 7134547 h 13929353"/>
              <a:gd name="connsiteX10679" fmla="*/ 8515713 w 11423591"/>
              <a:gd name="connsiteY10679" fmla="*/ 7128218 h 13929353"/>
              <a:gd name="connsiteX10680" fmla="*/ 8511076 w 11423591"/>
              <a:gd name="connsiteY10680" fmla="*/ 7131748 h 13929353"/>
              <a:gd name="connsiteX10681" fmla="*/ 8498808 w 11423591"/>
              <a:gd name="connsiteY10681" fmla="*/ 7160600 h 13929353"/>
              <a:gd name="connsiteX10682" fmla="*/ 8482690 w 11423591"/>
              <a:gd name="connsiteY10682" fmla="*/ 7249554 h 13929353"/>
              <a:gd name="connsiteX10683" fmla="*/ 8488315 w 11423591"/>
              <a:gd name="connsiteY10683" fmla="*/ 7266601 h 13929353"/>
              <a:gd name="connsiteX10684" fmla="*/ 8612983 w 11423591"/>
              <a:gd name="connsiteY10684" fmla="*/ 7388812 h 13929353"/>
              <a:gd name="connsiteX10685" fmla="*/ 8659259 w 11423591"/>
              <a:gd name="connsiteY10685" fmla="*/ 7394997 h 13929353"/>
              <a:gd name="connsiteX10686" fmla="*/ 8700883 w 11423591"/>
              <a:gd name="connsiteY10686" fmla="*/ 7355954 h 13929353"/>
              <a:gd name="connsiteX10687" fmla="*/ 7633790 w 11423591"/>
              <a:gd name="connsiteY10687" fmla="*/ 9773350 h 13929353"/>
              <a:gd name="connsiteX10688" fmla="*/ 7633814 w 11423591"/>
              <a:gd name="connsiteY10688" fmla="*/ 9753297 h 13929353"/>
              <a:gd name="connsiteX10689" fmla="*/ 7633790 w 11423591"/>
              <a:gd name="connsiteY10689" fmla="*/ 9773350 h 13929353"/>
              <a:gd name="connsiteX10690" fmla="*/ 7593903 w 11423591"/>
              <a:gd name="connsiteY10690" fmla="*/ 9863847 h 13929353"/>
              <a:gd name="connsiteX10691" fmla="*/ 7484250 w 11423591"/>
              <a:gd name="connsiteY10691" fmla="*/ 9863568 h 13929353"/>
              <a:gd name="connsiteX10692" fmla="*/ 7404211 w 11423591"/>
              <a:gd name="connsiteY10692" fmla="*/ 9866979 h 13929353"/>
              <a:gd name="connsiteX10693" fmla="*/ 7593903 w 11423591"/>
              <a:gd name="connsiteY10693" fmla="*/ 9863847 h 13929353"/>
              <a:gd name="connsiteX10694" fmla="*/ 7647280 w 11423591"/>
              <a:gd name="connsiteY10694" fmla="*/ 9743683 h 13929353"/>
              <a:gd name="connsiteX10695" fmla="*/ 7650652 w 11423591"/>
              <a:gd name="connsiteY10695" fmla="*/ 9727088 h 13929353"/>
              <a:gd name="connsiteX10696" fmla="*/ 7647280 w 11423591"/>
              <a:gd name="connsiteY10696" fmla="*/ 9743683 h 13929353"/>
              <a:gd name="connsiteX10697" fmla="*/ 9992888 w 11423591"/>
              <a:gd name="connsiteY10697" fmla="*/ 4437141 h 13929353"/>
              <a:gd name="connsiteX10698" fmla="*/ 9983999 w 11423591"/>
              <a:gd name="connsiteY10698" fmla="*/ 4414164 h 13929353"/>
              <a:gd name="connsiteX10699" fmla="*/ 9992888 w 11423591"/>
              <a:gd name="connsiteY10699" fmla="*/ 4437141 h 13929353"/>
              <a:gd name="connsiteX10700" fmla="*/ 9113775 w 11423591"/>
              <a:gd name="connsiteY10700" fmla="*/ 6430884 h 13929353"/>
              <a:gd name="connsiteX10701" fmla="*/ 9108528 w 11423591"/>
              <a:gd name="connsiteY10701" fmla="*/ 6418623 h 13929353"/>
              <a:gd name="connsiteX10702" fmla="*/ 9106086 w 11423591"/>
              <a:gd name="connsiteY10702" fmla="*/ 6439656 h 13929353"/>
              <a:gd name="connsiteX10703" fmla="*/ 9113775 w 11423591"/>
              <a:gd name="connsiteY10703" fmla="*/ 6430884 h 13929353"/>
              <a:gd name="connsiteX10704" fmla="*/ 6647544 w 11423591"/>
              <a:gd name="connsiteY10704" fmla="*/ 12017154 h 13929353"/>
              <a:gd name="connsiteX10705" fmla="*/ 6634905 w 11423591"/>
              <a:gd name="connsiteY10705" fmla="*/ 12005861 h 13929353"/>
              <a:gd name="connsiteX10706" fmla="*/ 6638365 w 11423591"/>
              <a:gd name="connsiteY10706" fmla="*/ 12024990 h 13929353"/>
              <a:gd name="connsiteX10707" fmla="*/ 6647544 w 11423591"/>
              <a:gd name="connsiteY10707" fmla="*/ 12017154 h 13929353"/>
              <a:gd name="connsiteX10708" fmla="*/ 7700277 w 11423591"/>
              <a:gd name="connsiteY10708" fmla="*/ 9640814 h 13929353"/>
              <a:gd name="connsiteX10709" fmla="*/ 7660794 w 11423591"/>
              <a:gd name="connsiteY10709" fmla="*/ 9693961 h 13929353"/>
              <a:gd name="connsiteX10710" fmla="*/ 7700277 w 11423591"/>
              <a:gd name="connsiteY10710" fmla="*/ 9640814 h 13929353"/>
              <a:gd name="connsiteX10711" fmla="*/ 6919442 w 11423591"/>
              <a:gd name="connsiteY10711" fmla="*/ 11409437 h 13929353"/>
              <a:gd name="connsiteX10712" fmla="*/ 6839072 w 11423591"/>
              <a:gd name="connsiteY10712" fmla="*/ 11363356 h 13929353"/>
              <a:gd name="connsiteX10713" fmla="*/ 6919442 w 11423591"/>
              <a:gd name="connsiteY10713" fmla="*/ 11409437 h 13929353"/>
              <a:gd name="connsiteX10714" fmla="*/ 6588541 w 11423591"/>
              <a:gd name="connsiteY10714" fmla="*/ 12164710 h 13929353"/>
              <a:gd name="connsiteX10715" fmla="*/ 6534916 w 11423591"/>
              <a:gd name="connsiteY10715" fmla="*/ 12177168 h 13929353"/>
              <a:gd name="connsiteX10716" fmla="*/ 6588541 w 11423591"/>
              <a:gd name="connsiteY10716" fmla="*/ 12164710 h 13929353"/>
              <a:gd name="connsiteX10717" fmla="*/ 9558011 w 11423591"/>
              <a:gd name="connsiteY10717" fmla="*/ 5446361 h 13929353"/>
              <a:gd name="connsiteX10718" fmla="*/ 9550961 w 11423591"/>
              <a:gd name="connsiteY10718" fmla="*/ 5340960 h 13929353"/>
              <a:gd name="connsiteX10719" fmla="*/ 9369817 w 11423591"/>
              <a:gd name="connsiteY10719" fmla="*/ 5513217 h 13929353"/>
              <a:gd name="connsiteX10720" fmla="*/ 9408497 w 11423591"/>
              <a:gd name="connsiteY10720" fmla="*/ 5533475 h 13929353"/>
              <a:gd name="connsiteX10721" fmla="*/ 9433860 w 11423591"/>
              <a:gd name="connsiteY10721" fmla="*/ 5536263 h 13929353"/>
              <a:gd name="connsiteX10722" fmla="*/ 9448133 w 11423591"/>
              <a:gd name="connsiteY10722" fmla="*/ 5537833 h 13929353"/>
              <a:gd name="connsiteX10723" fmla="*/ 9485955 w 11423591"/>
              <a:gd name="connsiteY10723" fmla="*/ 5528270 h 13929353"/>
              <a:gd name="connsiteX10724" fmla="*/ 9501631 w 11423591"/>
              <a:gd name="connsiteY10724" fmla="*/ 5518129 h 13929353"/>
              <a:gd name="connsiteX10725" fmla="*/ 9519194 w 11423591"/>
              <a:gd name="connsiteY10725" fmla="*/ 5506767 h 13929353"/>
              <a:gd name="connsiteX10726" fmla="*/ 9545083 w 11423591"/>
              <a:gd name="connsiteY10726" fmla="*/ 5475304 h 13929353"/>
              <a:gd name="connsiteX10727" fmla="*/ 9558011 w 11423591"/>
              <a:gd name="connsiteY10727" fmla="*/ 5446361 h 13929353"/>
              <a:gd name="connsiteX10728" fmla="*/ 6982315 w 11423591"/>
              <a:gd name="connsiteY10728" fmla="*/ 11277586 h 13929353"/>
              <a:gd name="connsiteX10729" fmla="*/ 6981477 w 11423591"/>
              <a:gd name="connsiteY10729" fmla="*/ 11261894 h 13929353"/>
              <a:gd name="connsiteX10730" fmla="*/ 6973233 w 11423591"/>
              <a:gd name="connsiteY10730" fmla="*/ 11293857 h 13929353"/>
              <a:gd name="connsiteX10731" fmla="*/ 6982315 w 11423591"/>
              <a:gd name="connsiteY10731" fmla="*/ 11277586 h 13929353"/>
              <a:gd name="connsiteX10732" fmla="*/ 9763405 w 11423591"/>
              <a:gd name="connsiteY10732" fmla="*/ 4983448 h 13929353"/>
              <a:gd name="connsiteX10733" fmla="*/ 9808501 w 11423591"/>
              <a:gd name="connsiteY10733" fmla="*/ 4828596 h 13929353"/>
              <a:gd name="connsiteX10734" fmla="*/ 9770240 w 11423591"/>
              <a:gd name="connsiteY10734" fmla="*/ 4819308 h 13929353"/>
              <a:gd name="connsiteX10735" fmla="*/ 9714817 w 11423591"/>
              <a:gd name="connsiteY10735" fmla="*/ 4961980 h 13929353"/>
              <a:gd name="connsiteX10736" fmla="*/ 9763405 w 11423591"/>
              <a:gd name="connsiteY10736" fmla="*/ 4983448 h 13929353"/>
              <a:gd name="connsiteX10737" fmla="*/ 10134299 w 11423591"/>
              <a:gd name="connsiteY10737" fmla="*/ 4144844 h 13929353"/>
              <a:gd name="connsiteX10738" fmla="*/ 10118747 w 11423591"/>
              <a:gd name="connsiteY10738" fmla="*/ 4145595 h 13929353"/>
              <a:gd name="connsiteX10739" fmla="*/ 10130072 w 11423591"/>
              <a:gd name="connsiteY10739" fmla="*/ 4154410 h 13929353"/>
              <a:gd name="connsiteX10740" fmla="*/ 7370967 w 11423591"/>
              <a:gd name="connsiteY10740" fmla="*/ 10401475 h 13929353"/>
              <a:gd name="connsiteX10741" fmla="*/ 7370196 w 11423591"/>
              <a:gd name="connsiteY10741" fmla="*/ 10394626 h 13929353"/>
              <a:gd name="connsiteX10742" fmla="*/ 7370162 w 11423591"/>
              <a:gd name="connsiteY10742" fmla="*/ 10394316 h 13929353"/>
              <a:gd name="connsiteX10743" fmla="*/ 7367391 w 11423591"/>
              <a:gd name="connsiteY10743" fmla="*/ 10394944 h 13929353"/>
              <a:gd name="connsiteX10744" fmla="*/ 7370967 w 11423591"/>
              <a:gd name="connsiteY10744" fmla="*/ 10401475 h 13929353"/>
              <a:gd name="connsiteX10745" fmla="*/ 7544434 w 11423591"/>
              <a:gd name="connsiteY10745" fmla="*/ 10010490 h 13929353"/>
              <a:gd name="connsiteX10746" fmla="*/ 7543717 w 11423591"/>
              <a:gd name="connsiteY10746" fmla="*/ 10002665 h 13929353"/>
              <a:gd name="connsiteX10747" fmla="*/ 7518494 w 11423591"/>
              <a:gd name="connsiteY10747" fmla="*/ 10024031 h 13929353"/>
              <a:gd name="connsiteX10748" fmla="*/ 7520985 w 11423591"/>
              <a:gd name="connsiteY10748" fmla="*/ 10028118 h 13929353"/>
              <a:gd name="connsiteX10749" fmla="*/ 7523699 w 11423591"/>
              <a:gd name="connsiteY10749" fmla="*/ 10032571 h 13929353"/>
              <a:gd name="connsiteX10750" fmla="*/ 7528211 w 11423591"/>
              <a:gd name="connsiteY10750" fmla="*/ 10026174 h 13929353"/>
              <a:gd name="connsiteX10751" fmla="*/ 7532595 w 11423591"/>
              <a:gd name="connsiteY10751" fmla="*/ 10019959 h 13929353"/>
              <a:gd name="connsiteX10752" fmla="*/ 7544434 w 11423591"/>
              <a:gd name="connsiteY10752" fmla="*/ 10010490 h 13929353"/>
              <a:gd name="connsiteX10753" fmla="*/ 10030150 w 11423591"/>
              <a:gd name="connsiteY10753" fmla="*/ 4388360 h 13929353"/>
              <a:gd name="connsiteX10754" fmla="*/ 10021408 w 11423591"/>
              <a:gd name="connsiteY10754" fmla="*/ 4372592 h 13929353"/>
              <a:gd name="connsiteX10755" fmla="*/ 10030150 w 11423591"/>
              <a:gd name="connsiteY10755" fmla="*/ 4388360 h 13929353"/>
              <a:gd name="connsiteX10756" fmla="*/ 6577850 w 11423591"/>
              <a:gd name="connsiteY10756" fmla="*/ 12201847 h 13929353"/>
              <a:gd name="connsiteX10757" fmla="*/ 6533803 w 11423591"/>
              <a:gd name="connsiteY10757" fmla="*/ 12206645 h 13929353"/>
              <a:gd name="connsiteX10758" fmla="*/ 6577850 w 11423591"/>
              <a:gd name="connsiteY10758" fmla="*/ 12201847 h 13929353"/>
              <a:gd name="connsiteX10759" fmla="*/ 8737936 w 11423591"/>
              <a:gd name="connsiteY10759" fmla="*/ 7314079 h 13929353"/>
              <a:gd name="connsiteX10760" fmla="*/ 8733884 w 11423591"/>
              <a:gd name="connsiteY10760" fmla="*/ 7308239 h 13929353"/>
              <a:gd name="connsiteX10761" fmla="*/ 8732888 w 11423591"/>
              <a:gd name="connsiteY10761" fmla="*/ 7310021 h 13929353"/>
              <a:gd name="connsiteX10762" fmla="*/ 8732022 w 11423591"/>
              <a:gd name="connsiteY10762" fmla="*/ 7311573 h 13929353"/>
              <a:gd name="connsiteX10763" fmla="*/ 8737936 w 11423591"/>
              <a:gd name="connsiteY10763" fmla="*/ 7314079 h 13929353"/>
              <a:gd name="connsiteX10764" fmla="*/ 10038147 w 11423591"/>
              <a:gd name="connsiteY10764" fmla="*/ 4371825 h 13929353"/>
              <a:gd name="connsiteX10765" fmla="*/ 10035590 w 11423591"/>
              <a:gd name="connsiteY10765" fmla="*/ 4367428 h 13929353"/>
              <a:gd name="connsiteX10766" fmla="*/ 10027985 w 11423591"/>
              <a:gd name="connsiteY10766" fmla="*/ 4367402 h 13929353"/>
              <a:gd name="connsiteX10767" fmla="*/ 10038147 w 11423591"/>
              <a:gd name="connsiteY10767" fmla="*/ 4371825 h 13929353"/>
              <a:gd name="connsiteX10768" fmla="*/ 10308006 w 11423591"/>
              <a:gd name="connsiteY10768" fmla="*/ 3761390 h 13929353"/>
              <a:gd name="connsiteX10769" fmla="*/ 10307243 w 11423591"/>
              <a:gd name="connsiteY10769" fmla="*/ 3753430 h 13929353"/>
              <a:gd name="connsiteX10770" fmla="*/ 10305676 w 11423591"/>
              <a:gd name="connsiteY10770" fmla="*/ 3740828 h 13929353"/>
              <a:gd name="connsiteX10771" fmla="*/ 10295728 w 11423591"/>
              <a:gd name="connsiteY10771" fmla="*/ 3736432 h 13929353"/>
              <a:gd name="connsiteX10772" fmla="*/ 10308006 w 11423591"/>
              <a:gd name="connsiteY10772" fmla="*/ 3761390 h 13929353"/>
              <a:gd name="connsiteX10773" fmla="*/ 10222604 w 11423591"/>
              <a:gd name="connsiteY10773" fmla="*/ 3963286 h 13929353"/>
              <a:gd name="connsiteX10774" fmla="*/ 10223609 w 11423591"/>
              <a:gd name="connsiteY10774" fmla="*/ 3956517 h 13929353"/>
              <a:gd name="connsiteX10775" fmla="*/ 10224288 w 11423591"/>
              <a:gd name="connsiteY10775" fmla="*/ 3951941 h 13929353"/>
              <a:gd name="connsiteX10776" fmla="*/ 10215506 w 11423591"/>
              <a:gd name="connsiteY10776" fmla="*/ 3944905 h 13929353"/>
              <a:gd name="connsiteX10777" fmla="*/ 10222110 w 11423591"/>
              <a:gd name="connsiteY10777" fmla="*/ 3962007 h 13929353"/>
              <a:gd name="connsiteX10778" fmla="*/ 10289880 w 11423591"/>
              <a:gd name="connsiteY10778" fmla="*/ 3811026 h 13929353"/>
              <a:gd name="connsiteX10779" fmla="*/ 10284958 w 11423591"/>
              <a:gd name="connsiteY10779" fmla="*/ 3743584 h 13929353"/>
              <a:gd name="connsiteX10780" fmla="*/ 10262642 w 11423591"/>
              <a:gd name="connsiteY10780" fmla="*/ 3741346 h 13929353"/>
              <a:gd name="connsiteX10781" fmla="*/ 10249018 w 11423591"/>
              <a:gd name="connsiteY10781" fmla="*/ 3816315 h 13929353"/>
              <a:gd name="connsiteX10782" fmla="*/ 10263526 w 11423591"/>
              <a:gd name="connsiteY10782" fmla="*/ 3826536 h 13929353"/>
              <a:gd name="connsiteX10783" fmla="*/ 10260190 w 11423591"/>
              <a:gd name="connsiteY10783" fmla="*/ 3755507 h 13929353"/>
              <a:gd name="connsiteX10784" fmla="*/ 10284191 w 11423591"/>
              <a:gd name="connsiteY10784" fmla="*/ 3789456 h 13929353"/>
              <a:gd name="connsiteX10785" fmla="*/ 10289880 w 11423591"/>
              <a:gd name="connsiteY10785" fmla="*/ 3811026 h 13929353"/>
              <a:gd name="connsiteX10786" fmla="*/ 7734020 w 11423591"/>
              <a:gd name="connsiteY10786" fmla="*/ 9595912 h 13929353"/>
              <a:gd name="connsiteX10787" fmla="*/ 7733395 w 11423591"/>
              <a:gd name="connsiteY10787" fmla="*/ 9581034 h 13929353"/>
              <a:gd name="connsiteX10788" fmla="*/ 7713637 w 11423591"/>
              <a:gd name="connsiteY10788" fmla="*/ 9601284 h 13929353"/>
              <a:gd name="connsiteX10789" fmla="*/ 7700344 w 11423591"/>
              <a:gd name="connsiteY10789" fmla="*/ 9584663 h 13929353"/>
              <a:gd name="connsiteX10790" fmla="*/ 7693531 w 11423591"/>
              <a:gd name="connsiteY10790" fmla="*/ 9637293 h 13929353"/>
              <a:gd name="connsiteX10791" fmla="*/ 7727033 w 11423591"/>
              <a:gd name="connsiteY10791" fmla="*/ 9611110 h 13929353"/>
              <a:gd name="connsiteX10792" fmla="*/ 7734020 w 11423591"/>
              <a:gd name="connsiteY10792" fmla="*/ 9595912 h 13929353"/>
              <a:gd name="connsiteX10793" fmla="*/ 7713216 w 11423591"/>
              <a:gd name="connsiteY10793" fmla="*/ 9643077 h 13929353"/>
              <a:gd name="connsiteX10794" fmla="*/ 7710293 w 11423591"/>
              <a:gd name="connsiteY10794" fmla="*/ 9634535 h 13929353"/>
              <a:gd name="connsiteX10795" fmla="*/ 7703574 w 11423591"/>
              <a:gd name="connsiteY10795" fmla="*/ 9647671 h 13929353"/>
              <a:gd name="connsiteX10796" fmla="*/ 7713216 w 11423591"/>
              <a:gd name="connsiteY10796" fmla="*/ 9643077 h 13929353"/>
              <a:gd name="connsiteX10797" fmla="*/ 10178087 w 11423591"/>
              <a:gd name="connsiteY10797" fmla="*/ 4066648 h 13929353"/>
              <a:gd name="connsiteX10798" fmla="*/ 10157529 w 11423591"/>
              <a:gd name="connsiteY10798" fmla="*/ 3996466 h 13929353"/>
              <a:gd name="connsiteX10799" fmla="*/ 10168185 w 11423591"/>
              <a:gd name="connsiteY10799" fmla="*/ 4086450 h 13929353"/>
              <a:gd name="connsiteX10800" fmla="*/ 10178087 w 11423591"/>
              <a:gd name="connsiteY10800" fmla="*/ 4066648 h 13929353"/>
              <a:gd name="connsiteX10801" fmla="*/ 9404949 w 11423591"/>
              <a:gd name="connsiteY10801" fmla="*/ 5822355 h 13929353"/>
              <a:gd name="connsiteX10802" fmla="*/ 9354886 w 11423591"/>
              <a:gd name="connsiteY10802" fmla="*/ 5868143 h 13929353"/>
              <a:gd name="connsiteX10803" fmla="*/ 9161985 w 11423591"/>
              <a:gd name="connsiteY10803" fmla="*/ 5831529 h 13929353"/>
              <a:gd name="connsiteX10804" fmla="*/ 9142485 w 11423591"/>
              <a:gd name="connsiteY10804" fmla="*/ 5773030 h 13929353"/>
              <a:gd name="connsiteX10805" fmla="*/ 9077169 w 11423591"/>
              <a:gd name="connsiteY10805" fmla="*/ 5599497 h 13929353"/>
              <a:gd name="connsiteX10806" fmla="*/ 9127027 w 11423591"/>
              <a:gd name="connsiteY10806" fmla="*/ 5520924 h 13929353"/>
              <a:gd name="connsiteX10807" fmla="*/ 9187635 w 11423591"/>
              <a:gd name="connsiteY10807" fmla="*/ 5573083 h 13929353"/>
              <a:gd name="connsiteX10808" fmla="*/ 9198785 w 11423591"/>
              <a:gd name="connsiteY10808" fmla="*/ 5736203 h 13929353"/>
              <a:gd name="connsiteX10809" fmla="*/ 9281183 w 11423591"/>
              <a:gd name="connsiteY10809" fmla="*/ 5657745 h 13929353"/>
              <a:gd name="connsiteX10810" fmla="*/ 9404949 w 11423591"/>
              <a:gd name="connsiteY10810" fmla="*/ 5822355 h 13929353"/>
              <a:gd name="connsiteX10811" fmla="*/ 10204302 w 11423591"/>
              <a:gd name="connsiteY10811" fmla="*/ 4013321 h 13929353"/>
              <a:gd name="connsiteX10812" fmla="*/ 10199557 w 11423591"/>
              <a:gd name="connsiteY10812" fmla="*/ 3945480 h 13929353"/>
              <a:gd name="connsiteX10813" fmla="*/ 10188945 w 11423591"/>
              <a:gd name="connsiteY10813" fmla="*/ 3959372 h 13929353"/>
              <a:gd name="connsiteX10814" fmla="*/ 10189381 w 11423591"/>
              <a:gd name="connsiteY10814" fmla="*/ 3975836 h 13929353"/>
              <a:gd name="connsiteX10815" fmla="*/ 10182984 w 11423591"/>
              <a:gd name="connsiteY10815" fmla="*/ 3973955 h 13929353"/>
              <a:gd name="connsiteX10816" fmla="*/ 10181553 w 11423591"/>
              <a:gd name="connsiteY10816" fmla="*/ 3960393 h 13929353"/>
              <a:gd name="connsiteX10817" fmla="*/ 10171604 w 11423591"/>
              <a:gd name="connsiteY10817" fmla="*/ 3955998 h 13929353"/>
              <a:gd name="connsiteX10818" fmla="*/ 10189761 w 11423591"/>
              <a:gd name="connsiteY10818" fmla="*/ 4010707 h 13929353"/>
              <a:gd name="connsiteX10819" fmla="*/ 10186378 w 11423591"/>
              <a:gd name="connsiteY10819" fmla="*/ 3994682 h 13929353"/>
              <a:gd name="connsiteX10820" fmla="*/ 10189508 w 11423591"/>
              <a:gd name="connsiteY10820" fmla="*/ 3977988 h 13929353"/>
              <a:gd name="connsiteX10821" fmla="*/ 10234417 w 11423591"/>
              <a:gd name="connsiteY10821" fmla="*/ 3945162 h 13929353"/>
              <a:gd name="connsiteX10822" fmla="*/ 10236274 w 11423591"/>
              <a:gd name="connsiteY10822" fmla="*/ 3910111 h 13929353"/>
              <a:gd name="connsiteX10823" fmla="*/ 10237089 w 11423591"/>
              <a:gd name="connsiteY10823" fmla="*/ 3894713 h 13929353"/>
              <a:gd name="connsiteX10824" fmla="*/ 10223395 w 11423591"/>
              <a:gd name="connsiteY10824" fmla="*/ 3847394 h 13929353"/>
              <a:gd name="connsiteX10825" fmla="*/ 10226954 w 11423591"/>
              <a:gd name="connsiteY10825" fmla="*/ 3918997 h 13929353"/>
              <a:gd name="connsiteX10826" fmla="*/ 10226231 w 11423591"/>
              <a:gd name="connsiteY10826" fmla="*/ 3933684 h 13929353"/>
              <a:gd name="connsiteX10827" fmla="*/ 10228841 w 11423591"/>
              <a:gd name="connsiteY10827" fmla="*/ 3937344 h 13929353"/>
              <a:gd name="connsiteX10828" fmla="*/ 9111282 w 11423591"/>
              <a:gd name="connsiteY10828" fmla="*/ 6490509 h 13929353"/>
              <a:gd name="connsiteX10829" fmla="*/ 9102046 w 11423591"/>
              <a:gd name="connsiteY10829" fmla="*/ 6466649 h 13929353"/>
              <a:gd name="connsiteX10830" fmla="*/ 9111282 w 11423591"/>
              <a:gd name="connsiteY10830" fmla="*/ 6490509 h 13929353"/>
              <a:gd name="connsiteX10831" fmla="*/ 7640670 w 11423591"/>
              <a:gd name="connsiteY10831" fmla="*/ 9823445 h 13929353"/>
              <a:gd name="connsiteX10832" fmla="*/ 7647335 w 11423591"/>
              <a:gd name="connsiteY10832" fmla="*/ 9776996 h 13929353"/>
              <a:gd name="connsiteX10833" fmla="*/ 7653827 w 11423591"/>
              <a:gd name="connsiteY10833" fmla="*/ 9756782 h 13929353"/>
              <a:gd name="connsiteX10834" fmla="*/ 7640670 w 11423591"/>
              <a:gd name="connsiteY10834" fmla="*/ 9823445 h 13929353"/>
              <a:gd name="connsiteX10835" fmla="*/ 10224568 w 11423591"/>
              <a:gd name="connsiteY10835" fmla="*/ 3976064 h 13929353"/>
              <a:gd name="connsiteX10836" fmla="*/ 10220250 w 11423591"/>
              <a:gd name="connsiteY10836" fmla="*/ 3968823 h 13929353"/>
              <a:gd name="connsiteX10837" fmla="*/ 10218012 w 11423591"/>
              <a:gd name="connsiteY10837" fmla="*/ 3965069 h 13929353"/>
              <a:gd name="connsiteX10838" fmla="*/ 10217354 w 11423591"/>
              <a:gd name="connsiteY10838" fmla="*/ 3975437 h 13929353"/>
              <a:gd name="connsiteX10839" fmla="*/ 10218420 w 11423591"/>
              <a:gd name="connsiteY10839" fmla="*/ 3975530 h 13929353"/>
              <a:gd name="connsiteX10840" fmla="*/ 7720238 w 11423591"/>
              <a:gd name="connsiteY10840" fmla="*/ 9647697 h 13929353"/>
              <a:gd name="connsiteX10841" fmla="*/ 7703703 w 11423591"/>
              <a:gd name="connsiteY10841" fmla="*/ 9657533 h 13929353"/>
              <a:gd name="connsiteX10842" fmla="*/ 7663839 w 11423591"/>
              <a:gd name="connsiteY10842" fmla="*/ 9713792 h 13929353"/>
              <a:gd name="connsiteX10843" fmla="*/ 7720238 w 11423591"/>
              <a:gd name="connsiteY10843" fmla="*/ 9647697 h 13929353"/>
              <a:gd name="connsiteX10844" fmla="*/ 8723589 w 11423591"/>
              <a:gd name="connsiteY10844" fmla="*/ 7379763 h 13929353"/>
              <a:gd name="connsiteX10845" fmla="*/ 8721856 w 11423591"/>
              <a:gd name="connsiteY10845" fmla="*/ 7356313 h 13929353"/>
              <a:gd name="connsiteX10846" fmla="*/ 8723589 w 11423591"/>
              <a:gd name="connsiteY10846" fmla="*/ 7379763 h 13929353"/>
              <a:gd name="connsiteX10847" fmla="*/ 10346453 w 11423591"/>
              <a:gd name="connsiteY10847" fmla="*/ 3708822 h 13929353"/>
              <a:gd name="connsiteX10848" fmla="*/ 10336537 w 11423591"/>
              <a:gd name="connsiteY10848" fmla="*/ 3696819 h 13929353"/>
              <a:gd name="connsiteX10849" fmla="*/ 10346453 w 11423591"/>
              <a:gd name="connsiteY10849" fmla="*/ 3708822 h 13929353"/>
              <a:gd name="connsiteX10850" fmla="*/ 9757217 w 11423591"/>
              <a:gd name="connsiteY10850" fmla="*/ 5050242 h 13929353"/>
              <a:gd name="connsiteX10851" fmla="*/ 9727552 w 11423591"/>
              <a:gd name="connsiteY10851" fmla="*/ 5029039 h 13929353"/>
              <a:gd name="connsiteX10852" fmla="*/ 9757217 w 11423591"/>
              <a:gd name="connsiteY10852" fmla="*/ 5050242 h 13929353"/>
              <a:gd name="connsiteX10853" fmla="*/ 7739140 w 11423591"/>
              <a:gd name="connsiteY10853" fmla="*/ 9617675 h 13929353"/>
              <a:gd name="connsiteX10854" fmla="*/ 7736900 w 11423591"/>
              <a:gd name="connsiteY10854" fmla="*/ 9611012 h 13929353"/>
              <a:gd name="connsiteX10855" fmla="*/ 7730232 w 11423591"/>
              <a:gd name="connsiteY10855" fmla="*/ 9620750 h 13929353"/>
              <a:gd name="connsiteX10856" fmla="*/ 7739140 w 11423591"/>
              <a:gd name="connsiteY10856" fmla="*/ 9617675 h 13929353"/>
              <a:gd name="connsiteX10857" fmla="*/ 10156791 w 11423591"/>
              <a:gd name="connsiteY10857" fmla="*/ 4146683 h 13929353"/>
              <a:gd name="connsiteX10858" fmla="*/ 10148284 w 11423591"/>
              <a:gd name="connsiteY10858" fmla="*/ 4131491 h 13929353"/>
              <a:gd name="connsiteX10859" fmla="*/ 10144247 w 11423591"/>
              <a:gd name="connsiteY10859" fmla="*/ 4149240 h 13929353"/>
              <a:gd name="connsiteX10860" fmla="*/ 10156791 w 11423591"/>
              <a:gd name="connsiteY10860" fmla="*/ 4146683 h 13929353"/>
              <a:gd name="connsiteX10861" fmla="*/ 10322514 w 11423591"/>
              <a:gd name="connsiteY10861" fmla="*/ 3771612 h 13929353"/>
              <a:gd name="connsiteX10862" fmla="*/ 10321684 w 11423591"/>
              <a:gd name="connsiteY10862" fmla="*/ 3720746 h 13929353"/>
              <a:gd name="connsiteX10863" fmla="*/ 10322514 w 11423591"/>
              <a:gd name="connsiteY10863" fmla="*/ 3771612 h 13929353"/>
              <a:gd name="connsiteX10864" fmla="*/ 9808064 w 11423591"/>
              <a:gd name="connsiteY10864" fmla="*/ 4938531 h 13929353"/>
              <a:gd name="connsiteX10865" fmla="*/ 9807839 w 11423591"/>
              <a:gd name="connsiteY10865" fmla="*/ 4917358 h 13929353"/>
              <a:gd name="connsiteX10866" fmla="*/ 9826052 w 11423591"/>
              <a:gd name="connsiteY10866" fmla="*/ 4894451 h 13929353"/>
              <a:gd name="connsiteX10867" fmla="*/ 9823421 w 11423591"/>
              <a:gd name="connsiteY10867" fmla="*/ 4838998 h 13929353"/>
              <a:gd name="connsiteX10868" fmla="*/ 9812541 w 11423591"/>
              <a:gd name="connsiteY10868" fmla="*/ 4880861 h 13929353"/>
              <a:gd name="connsiteX10869" fmla="*/ 9795180 w 11423591"/>
              <a:gd name="connsiteY10869" fmla="*/ 4954626 h 13929353"/>
              <a:gd name="connsiteX10870" fmla="*/ 9808064 w 11423591"/>
              <a:gd name="connsiteY10870" fmla="*/ 4938531 h 13929353"/>
              <a:gd name="connsiteX10871" fmla="*/ 8718361 w 11423591"/>
              <a:gd name="connsiteY10871" fmla="*/ 7409404 h 13929353"/>
              <a:gd name="connsiteX10872" fmla="*/ 8700508 w 11423591"/>
              <a:gd name="connsiteY10872" fmla="*/ 7374481 h 13929353"/>
              <a:gd name="connsiteX10873" fmla="*/ 8718361 w 11423591"/>
              <a:gd name="connsiteY10873" fmla="*/ 7409404 h 13929353"/>
              <a:gd name="connsiteX10874" fmla="*/ 7765965 w 11423591"/>
              <a:gd name="connsiteY10874" fmla="*/ 9569533 h 13929353"/>
              <a:gd name="connsiteX10875" fmla="*/ 7763220 w 11423591"/>
              <a:gd name="connsiteY10875" fmla="*/ 9551107 h 13929353"/>
              <a:gd name="connsiteX10876" fmla="*/ 7746661 w 11423591"/>
              <a:gd name="connsiteY10876" fmla="*/ 9580997 h 13929353"/>
              <a:gd name="connsiteX10877" fmla="*/ 7765965 w 11423591"/>
              <a:gd name="connsiteY10877" fmla="*/ 9569533 h 13929353"/>
              <a:gd name="connsiteX10878" fmla="*/ 7391057 w 11423591"/>
              <a:gd name="connsiteY10878" fmla="*/ 10418217 h 13929353"/>
              <a:gd name="connsiteX10879" fmla="*/ 7387955 w 11423591"/>
              <a:gd name="connsiteY10879" fmla="*/ 10392609 h 13929353"/>
              <a:gd name="connsiteX10880" fmla="*/ 7387831 w 11423591"/>
              <a:gd name="connsiteY10880" fmla="*/ 10391590 h 13929353"/>
              <a:gd name="connsiteX10881" fmla="*/ 7384606 w 11423591"/>
              <a:gd name="connsiteY10881" fmla="*/ 10364962 h 13929353"/>
              <a:gd name="connsiteX10882" fmla="*/ 7383899 w 11423591"/>
              <a:gd name="connsiteY10882" fmla="*/ 10376492 h 13929353"/>
              <a:gd name="connsiteX10883" fmla="*/ 7383482 w 11423591"/>
              <a:gd name="connsiteY10883" fmla="*/ 10393116 h 13929353"/>
              <a:gd name="connsiteX10884" fmla="*/ 7383410 w 11423591"/>
              <a:gd name="connsiteY10884" fmla="*/ 10395967 h 13929353"/>
              <a:gd name="connsiteX10885" fmla="*/ 7391057 w 11423591"/>
              <a:gd name="connsiteY10885" fmla="*/ 10418217 h 13929353"/>
              <a:gd name="connsiteX10886" fmla="*/ 9556658 w 11423591"/>
              <a:gd name="connsiteY10886" fmla="*/ 5517174 h 13929353"/>
              <a:gd name="connsiteX10887" fmla="*/ 9558148 w 11423591"/>
              <a:gd name="connsiteY10887" fmla="*/ 5503005 h 13929353"/>
              <a:gd name="connsiteX10888" fmla="*/ 9474833 w 11423591"/>
              <a:gd name="connsiteY10888" fmla="*/ 5550934 h 13929353"/>
              <a:gd name="connsiteX10889" fmla="*/ 9480764 w 11423591"/>
              <a:gd name="connsiteY10889" fmla="*/ 5563628 h 13929353"/>
              <a:gd name="connsiteX10890" fmla="*/ 9556658 w 11423591"/>
              <a:gd name="connsiteY10890" fmla="*/ 5517174 h 13929353"/>
              <a:gd name="connsiteX10891" fmla="*/ 6395866 w 11423591"/>
              <a:gd name="connsiteY10891" fmla="*/ 12677304 h 13929353"/>
              <a:gd name="connsiteX10892" fmla="*/ 6371448 w 11423591"/>
              <a:gd name="connsiteY10892" fmla="*/ 12667942 h 13929353"/>
              <a:gd name="connsiteX10893" fmla="*/ 6377005 w 11423591"/>
              <a:gd name="connsiteY10893" fmla="*/ 12682292 h 13929353"/>
              <a:gd name="connsiteX10894" fmla="*/ 6351237 w 11423591"/>
              <a:gd name="connsiteY10894" fmla="*/ 12681372 h 13929353"/>
              <a:gd name="connsiteX10895" fmla="*/ 6389219 w 11423591"/>
              <a:gd name="connsiteY10895" fmla="*/ 12689116 h 13929353"/>
              <a:gd name="connsiteX10896" fmla="*/ 6395866 w 11423591"/>
              <a:gd name="connsiteY10896" fmla="*/ 12677304 h 13929353"/>
              <a:gd name="connsiteX10897" fmla="*/ 10750302 w 11423591"/>
              <a:gd name="connsiteY10897" fmla="*/ 2825925 h 13929353"/>
              <a:gd name="connsiteX10898" fmla="*/ 10725232 w 11423591"/>
              <a:gd name="connsiteY10898" fmla="*/ 2811512 h 13929353"/>
              <a:gd name="connsiteX10899" fmla="*/ 10750302 w 11423591"/>
              <a:gd name="connsiteY10899" fmla="*/ 2825925 h 13929353"/>
              <a:gd name="connsiteX10900" fmla="*/ 7550539 w 11423591"/>
              <a:gd name="connsiteY10900" fmla="*/ 10068936 h 13929353"/>
              <a:gd name="connsiteX10901" fmla="*/ 7553822 w 11423591"/>
              <a:gd name="connsiteY10901" fmla="*/ 10059112 h 13929353"/>
              <a:gd name="connsiteX10902" fmla="*/ 7547011 w 11423591"/>
              <a:gd name="connsiteY10902" fmla="*/ 10058993 h 13929353"/>
              <a:gd name="connsiteX10903" fmla="*/ 7543728 w 11423591"/>
              <a:gd name="connsiteY10903" fmla="*/ 10068816 h 13929353"/>
              <a:gd name="connsiteX10904" fmla="*/ 7550539 w 11423591"/>
              <a:gd name="connsiteY10904" fmla="*/ 10068936 h 13929353"/>
              <a:gd name="connsiteX10905" fmla="*/ 7580467 w 11423591"/>
              <a:gd name="connsiteY10905" fmla="*/ 10002136 h 13929353"/>
              <a:gd name="connsiteX10906" fmla="*/ 7560765 w 11423591"/>
              <a:gd name="connsiteY10906" fmla="*/ 10015635 h 13929353"/>
              <a:gd name="connsiteX10907" fmla="*/ 7580467 w 11423591"/>
              <a:gd name="connsiteY10907" fmla="*/ 10002136 h 13929353"/>
              <a:gd name="connsiteX10908" fmla="*/ 9930150 w 11423591"/>
              <a:gd name="connsiteY10908" fmla="*/ 4684708 h 13929353"/>
              <a:gd name="connsiteX10909" fmla="*/ 9886645 w 11423591"/>
              <a:gd name="connsiteY10909" fmla="*/ 4503067 h 13929353"/>
              <a:gd name="connsiteX10910" fmla="*/ 9894600 w 11423591"/>
              <a:gd name="connsiteY10910" fmla="*/ 4572324 h 13929353"/>
              <a:gd name="connsiteX10911" fmla="*/ 9911306 w 11423591"/>
              <a:gd name="connsiteY10911" fmla="*/ 4657332 h 13929353"/>
              <a:gd name="connsiteX10912" fmla="*/ 9924341 w 11423591"/>
              <a:gd name="connsiteY10912" fmla="*/ 4697857 h 13929353"/>
              <a:gd name="connsiteX10913" fmla="*/ 8696798 w 11423591"/>
              <a:gd name="connsiteY10913" fmla="*/ 7477800 h 13929353"/>
              <a:gd name="connsiteX10914" fmla="*/ 8670637 w 11423591"/>
              <a:gd name="connsiteY10914" fmla="*/ 7419044 h 13929353"/>
              <a:gd name="connsiteX10915" fmla="*/ 8685201 w 11423591"/>
              <a:gd name="connsiteY10915" fmla="*/ 7403559 h 13929353"/>
              <a:gd name="connsiteX10916" fmla="*/ 8712490 w 11423591"/>
              <a:gd name="connsiteY10916" fmla="*/ 7442147 h 13929353"/>
              <a:gd name="connsiteX10917" fmla="*/ 8689478 w 11423591"/>
              <a:gd name="connsiteY10917" fmla="*/ 7390582 h 13929353"/>
              <a:gd name="connsiteX10918" fmla="*/ 8635260 w 11423591"/>
              <a:gd name="connsiteY10918" fmla="*/ 7406813 h 13929353"/>
              <a:gd name="connsiteX10919" fmla="*/ 8663676 w 11423591"/>
              <a:gd name="connsiteY10919" fmla="*/ 7425234 h 13929353"/>
              <a:gd name="connsiteX10920" fmla="*/ 8696798 w 11423591"/>
              <a:gd name="connsiteY10920" fmla="*/ 7477800 h 13929353"/>
              <a:gd name="connsiteX10921" fmla="*/ 10592628 w 11423591"/>
              <a:gd name="connsiteY10921" fmla="*/ 3189308 h 13929353"/>
              <a:gd name="connsiteX10922" fmla="*/ 10573894 w 11423591"/>
              <a:gd name="connsiteY10922" fmla="*/ 3176747 h 13929353"/>
              <a:gd name="connsiteX10923" fmla="*/ 10592628 w 11423591"/>
              <a:gd name="connsiteY10923" fmla="*/ 3189308 h 13929353"/>
              <a:gd name="connsiteX10924" fmla="*/ 7746742 w 11423591"/>
              <a:gd name="connsiteY10924" fmla="*/ 9630968 h 13929353"/>
              <a:gd name="connsiteX10925" fmla="*/ 7753435 w 11423591"/>
              <a:gd name="connsiteY10925" fmla="*/ 9601175 h 13929353"/>
              <a:gd name="connsiteX10926" fmla="*/ 7746742 w 11423591"/>
              <a:gd name="connsiteY10926" fmla="*/ 9630968 h 13929353"/>
              <a:gd name="connsiteX10927" fmla="*/ 7573948 w 11423591"/>
              <a:gd name="connsiteY10927" fmla="*/ 10022397 h 13929353"/>
              <a:gd name="connsiteX10928" fmla="*/ 7550402 w 11423591"/>
              <a:gd name="connsiteY10928" fmla="*/ 10042361 h 13929353"/>
              <a:gd name="connsiteX10929" fmla="*/ 7573948 w 11423591"/>
              <a:gd name="connsiteY10929" fmla="*/ 10022397 h 13929353"/>
              <a:gd name="connsiteX10930" fmla="*/ 7722228 w 11423591"/>
              <a:gd name="connsiteY10930" fmla="*/ 9686890 h 13929353"/>
              <a:gd name="connsiteX10931" fmla="*/ 7733583 w 11423591"/>
              <a:gd name="connsiteY10931" fmla="*/ 9660920 h 13929353"/>
              <a:gd name="connsiteX10932" fmla="*/ 7680453 w 11423591"/>
              <a:gd name="connsiteY10932" fmla="*/ 9717215 h 13929353"/>
              <a:gd name="connsiteX10933" fmla="*/ 7663894 w 11423591"/>
              <a:gd name="connsiteY10933" fmla="*/ 9747106 h 13929353"/>
              <a:gd name="connsiteX10934" fmla="*/ 7673709 w 11423591"/>
              <a:gd name="connsiteY10934" fmla="*/ 9750405 h 13929353"/>
              <a:gd name="connsiteX10935" fmla="*/ 7722228 w 11423591"/>
              <a:gd name="connsiteY10935" fmla="*/ 9686890 h 13929353"/>
              <a:gd name="connsiteX10936" fmla="*/ 7699739 w 11423591"/>
              <a:gd name="connsiteY10936" fmla="*/ 9740651 h 13929353"/>
              <a:gd name="connsiteX10937" fmla="*/ 7703431 w 11423591"/>
              <a:gd name="connsiteY10937" fmla="*/ 9727273 h 13929353"/>
              <a:gd name="connsiteX10938" fmla="*/ 7667347 w 11423591"/>
              <a:gd name="connsiteY10938" fmla="*/ 9780481 h 13929353"/>
              <a:gd name="connsiteX10939" fmla="*/ 7699739 w 11423591"/>
              <a:gd name="connsiteY10939" fmla="*/ 9740651 h 13929353"/>
              <a:gd name="connsiteX10940" fmla="*/ 9784221 w 11423591"/>
              <a:gd name="connsiteY10940" fmla="*/ 5023600 h 13929353"/>
              <a:gd name="connsiteX10941" fmla="*/ 9769108 w 11423591"/>
              <a:gd name="connsiteY10941" fmla="*/ 5005016 h 13929353"/>
              <a:gd name="connsiteX10942" fmla="*/ 9784221 w 11423591"/>
              <a:gd name="connsiteY10942" fmla="*/ 5023600 h 13929353"/>
              <a:gd name="connsiteX10943" fmla="*/ 10037920 w 11423591"/>
              <a:gd name="connsiteY10943" fmla="*/ 4449418 h 13929353"/>
              <a:gd name="connsiteX10944" fmla="*/ 10033035 w 11423591"/>
              <a:gd name="connsiteY10944" fmla="*/ 4416304 h 13929353"/>
              <a:gd name="connsiteX10945" fmla="*/ 10037920 w 11423591"/>
              <a:gd name="connsiteY10945" fmla="*/ 4449418 h 13929353"/>
              <a:gd name="connsiteX10946" fmla="*/ 9862053 w 11423591"/>
              <a:gd name="connsiteY10946" fmla="*/ 4856067 h 13929353"/>
              <a:gd name="connsiteX10947" fmla="*/ 9833907 w 11423591"/>
              <a:gd name="connsiteY10947" fmla="*/ 4665519 h 13929353"/>
              <a:gd name="connsiteX10948" fmla="*/ 9844531 w 11423591"/>
              <a:gd name="connsiteY10948" fmla="*/ 4782603 h 13929353"/>
              <a:gd name="connsiteX10949" fmla="*/ 9821823 w 11423591"/>
              <a:gd name="connsiteY10949" fmla="*/ 4702564 h 13929353"/>
              <a:gd name="connsiteX10950" fmla="*/ 9844424 w 11423591"/>
              <a:gd name="connsiteY10950" fmla="*/ 4817321 h 13929353"/>
              <a:gd name="connsiteX10951" fmla="*/ 9854273 w 11423591"/>
              <a:gd name="connsiteY10951" fmla="*/ 4856438 h 13929353"/>
              <a:gd name="connsiteX10952" fmla="*/ 9862053 w 11423591"/>
              <a:gd name="connsiteY10952" fmla="*/ 4856067 h 13929353"/>
              <a:gd name="connsiteX10953" fmla="*/ 9882123 w 11423591"/>
              <a:gd name="connsiteY10953" fmla="*/ 4810643 h 13929353"/>
              <a:gd name="connsiteX10954" fmla="*/ 9881940 w 11423591"/>
              <a:gd name="connsiteY10954" fmla="*/ 4741031 h 13929353"/>
              <a:gd name="connsiteX10955" fmla="*/ 9847798 w 11423591"/>
              <a:gd name="connsiteY10955" fmla="*/ 4625462 h 13929353"/>
              <a:gd name="connsiteX10956" fmla="*/ 9856530 w 11423591"/>
              <a:gd name="connsiteY10956" fmla="*/ 4702658 h 13929353"/>
              <a:gd name="connsiteX10957" fmla="*/ 9863278 w 11423591"/>
              <a:gd name="connsiteY10957" fmla="*/ 4783268 h 13929353"/>
              <a:gd name="connsiteX10958" fmla="*/ 9882123 w 11423591"/>
              <a:gd name="connsiteY10958" fmla="*/ 4810643 h 13929353"/>
              <a:gd name="connsiteX10959" fmla="*/ 7892005 w 11423591"/>
              <a:gd name="connsiteY10959" fmla="*/ 9316031 h 13929353"/>
              <a:gd name="connsiteX10960" fmla="*/ 7879566 w 11423591"/>
              <a:gd name="connsiteY10960" fmla="*/ 9301535 h 13929353"/>
              <a:gd name="connsiteX10961" fmla="*/ 7892005 w 11423591"/>
              <a:gd name="connsiteY10961" fmla="*/ 9316031 h 13929353"/>
              <a:gd name="connsiteX10962" fmla="*/ 10237388 w 11423591"/>
              <a:gd name="connsiteY10962" fmla="*/ 4008407 h 13929353"/>
              <a:gd name="connsiteX10963" fmla="*/ 10236242 w 11423591"/>
              <a:gd name="connsiteY10963" fmla="*/ 4004046 h 13929353"/>
              <a:gd name="connsiteX10964" fmla="*/ 10232910 w 11423591"/>
              <a:gd name="connsiteY10964" fmla="*/ 3991362 h 13929353"/>
              <a:gd name="connsiteX10965" fmla="*/ 10229161 w 11423591"/>
              <a:gd name="connsiteY10965" fmla="*/ 3974282 h 13929353"/>
              <a:gd name="connsiteX10966" fmla="*/ 10220342 w 11423591"/>
              <a:gd name="connsiteY10966" fmla="*/ 3985631 h 13929353"/>
              <a:gd name="connsiteX10967" fmla="*/ 10229168 w 11423591"/>
              <a:gd name="connsiteY10967" fmla="*/ 4011370 h 13929353"/>
              <a:gd name="connsiteX10968" fmla="*/ 10235630 w 11423591"/>
              <a:gd name="connsiteY10968" fmla="*/ 4009041 h 13929353"/>
              <a:gd name="connsiteX10969" fmla="*/ 7391078 w 11423591"/>
              <a:gd name="connsiteY10969" fmla="*/ 10451566 h 13929353"/>
              <a:gd name="connsiteX10970" fmla="*/ 7387721 w 11423591"/>
              <a:gd name="connsiteY10970" fmla="*/ 10431432 h 13929353"/>
              <a:gd name="connsiteX10971" fmla="*/ 7391078 w 11423591"/>
              <a:gd name="connsiteY10971" fmla="*/ 10451566 h 13929353"/>
              <a:gd name="connsiteX10972" fmla="*/ 8234439 w 11423591"/>
              <a:gd name="connsiteY10972" fmla="*/ 8546070 h 13929353"/>
              <a:gd name="connsiteX10973" fmla="*/ 8049580 w 11423591"/>
              <a:gd name="connsiteY10973" fmla="*/ 8310236 h 13929353"/>
              <a:gd name="connsiteX10974" fmla="*/ 7941224 w 11423591"/>
              <a:gd name="connsiteY10974" fmla="*/ 8386540 h 13929353"/>
              <a:gd name="connsiteX10975" fmla="*/ 7969701 w 11423591"/>
              <a:gd name="connsiteY10975" fmla="*/ 8593244 h 13929353"/>
              <a:gd name="connsiteX10976" fmla="*/ 8234439 w 11423591"/>
              <a:gd name="connsiteY10976" fmla="*/ 8546070 h 13929353"/>
              <a:gd name="connsiteX10977" fmla="*/ 10269102 w 11423591"/>
              <a:gd name="connsiteY10977" fmla="*/ 3945242 h 13929353"/>
              <a:gd name="connsiteX10978" fmla="*/ 10263731 w 11423591"/>
              <a:gd name="connsiteY10978" fmla="*/ 3897790 h 13929353"/>
              <a:gd name="connsiteX10979" fmla="*/ 10253867 w 11423591"/>
              <a:gd name="connsiteY10979" fmla="*/ 3860306 h 13929353"/>
              <a:gd name="connsiteX10980" fmla="*/ 10251903 w 11423591"/>
              <a:gd name="connsiteY10980" fmla="*/ 3852843 h 13929353"/>
              <a:gd name="connsiteX10981" fmla="*/ 10232892 w 11423591"/>
              <a:gd name="connsiteY10981" fmla="*/ 3817288 h 13929353"/>
              <a:gd name="connsiteX10982" fmla="*/ 10234532 w 11423591"/>
              <a:gd name="connsiteY10982" fmla="*/ 3848562 h 13929353"/>
              <a:gd name="connsiteX10983" fmla="*/ 10247158 w 11423591"/>
              <a:gd name="connsiteY10983" fmla="*/ 3870228 h 13929353"/>
              <a:gd name="connsiteX10984" fmla="*/ 10249816 w 11423591"/>
              <a:gd name="connsiteY10984" fmla="*/ 3874789 h 13929353"/>
              <a:gd name="connsiteX10985" fmla="*/ 10250887 w 11423591"/>
              <a:gd name="connsiteY10985" fmla="*/ 3884609 h 13929353"/>
              <a:gd name="connsiteX10986" fmla="*/ 10252640 w 11423591"/>
              <a:gd name="connsiteY10986" fmla="*/ 3900690 h 13929353"/>
              <a:gd name="connsiteX10987" fmla="*/ 10252421 w 11423591"/>
              <a:gd name="connsiteY10987" fmla="*/ 3930250 h 13929353"/>
              <a:gd name="connsiteX10988" fmla="*/ 10269102 w 11423591"/>
              <a:gd name="connsiteY10988" fmla="*/ 3945242 h 13929353"/>
              <a:gd name="connsiteX10989" fmla="*/ 10185005 w 11423591"/>
              <a:gd name="connsiteY10989" fmla="*/ 4137592 h 13929353"/>
              <a:gd name="connsiteX10990" fmla="*/ 10176602 w 11423591"/>
              <a:gd name="connsiteY10990" fmla="*/ 4128758 h 13929353"/>
              <a:gd name="connsiteX10991" fmla="*/ 10180517 w 11423591"/>
              <a:gd name="connsiteY10991" fmla="*/ 4145733 h 13929353"/>
              <a:gd name="connsiteX10992" fmla="*/ 10185005 w 11423591"/>
              <a:gd name="connsiteY10992" fmla="*/ 4137592 h 13929353"/>
              <a:gd name="connsiteX10993" fmla="*/ 7679449 w 11423591"/>
              <a:gd name="connsiteY10993" fmla="*/ 9812179 h 13929353"/>
              <a:gd name="connsiteX10994" fmla="*/ 7677371 w 11423591"/>
              <a:gd name="connsiteY10994" fmla="*/ 9806902 h 13929353"/>
              <a:gd name="connsiteX10995" fmla="*/ 7657386 w 11423591"/>
              <a:gd name="connsiteY10995" fmla="*/ 9820074 h 13929353"/>
              <a:gd name="connsiteX10996" fmla="*/ 7690685 w 11423591"/>
              <a:gd name="connsiteY10996" fmla="*/ 9766759 h 13929353"/>
              <a:gd name="connsiteX10997" fmla="*/ 7650537 w 11423591"/>
              <a:gd name="connsiteY10997" fmla="*/ 9823347 h 13929353"/>
              <a:gd name="connsiteX10998" fmla="*/ 7667099 w 11423591"/>
              <a:gd name="connsiteY10998" fmla="*/ 9830167 h 13929353"/>
              <a:gd name="connsiteX10999" fmla="*/ 7679449 w 11423591"/>
              <a:gd name="connsiteY10999" fmla="*/ 9812179 h 13929353"/>
              <a:gd name="connsiteX11000" fmla="*/ 9905970 w 11423591"/>
              <a:gd name="connsiteY11000" fmla="*/ 4774985 h 13929353"/>
              <a:gd name="connsiteX11001" fmla="*/ 9897522 w 11423591"/>
              <a:gd name="connsiteY11001" fmla="*/ 4662672 h 13929353"/>
              <a:gd name="connsiteX11002" fmla="*/ 9883534 w 11423591"/>
              <a:gd name="connsiteY11002" fmla="*/ 4676015 h 13929353"/>
              <a:gd name="connsiteX11003" fmla="*/ 9886341 w 11423591"/>
              <a:gd name="connsiteY11003" fmla="*/ 4731071 h 13929353"/>
              <a:gd name="connsiteX11004" fmla="*/ 9905970 w 11423591"/>
              <a:gd name="connsiteY11004" fmla="*/ 4774985 h 13929353"/>
              <a:gd name="connsiteX11005" fmla="*/ 10032032 w 11423591"/>
              <a:gd name="connsiteY11005" fmla="*/ 4489678 h 13929353"/>
              <a:gd name="connsiteX11006" fmla="*/ 10011664 w 11423591"/>
              <a:gd name="connsiteY11006" fmla="*/ 4430197 h 13929353"/>
              <a:gd name="connsiteX11007" fmla="*/ 10032032 w 11423591"/>
              <a:gd name="connsiteY11007" fmla="*/ 4489678 h 13929353"/>
              <a:gd name="connsiteX11008" fmla="*/ 8699273 w 11423591"/>
              <a:gd name="connsiteY11008" fmla="*/ 7510643 h 13929353"/>
              <a:gd name="connsiteX11009" fmla="*/ 8701826 w 11423591"/>
              <a:gd name="connsiteY11009" fmla="*/ 7504499 h 13929353"/>
              <a:gd name="connsiteX11010" fmla="*/ 8678390 w 11423591"/>
              <a:gd name="connsiteY11010" fmla="*/ 7506231 h 13929353"/>
              <a:gd name="connsiteX11011" fmla="*/ 8699273 w 11423591"/>
              <a:gd name="connsiteY11011" fmla="*/ 7510643 h 13929353"/>
              <a:gd name="connsiteX11012" fmla="*/ 9950064 w 11423591"/>
              <a:gd name="connsiteY11012" fmla="*/ 4690812 h 13929353"/>
              <a:gd name="connsiteX11013" fmla="*/ 9947966 w 11423591"/>
              <a:gd name="connsiteY11013" fmla="*/ 4661624 h 13929353"/>
              <a:gd name="connsiteX11014" fmla="*/ 9941411 w 11423591"/>
              <a:gd name="connsiteY11014" fmla="*/ 4589197 h 13929353"/>
              <a:gd name="connsiteX11015" fmla="*/ 9932777 w 11423591"/>
              <a:gd name="connsiteY11015" fmla="*/ 4538711 h 13929353"/>
              <a:gd name="connsiteX11016" fmla="*/ 9908571 w 11423591"/>
              <a:gd name="connsiteY11016" fmla="*/ 4435127 h 13929353"/>
              <a:gd name="connsiteX11017" fmla="*/ 9928268 w 11423591"/>
              <a:gd name="connsiteY11017" fmla="*/ 4583390 h 13929353"/>
              <a:gd name="connsiteX11018" fmla="*/ 9919079 w 11423591"/>
              <a:gd name="connsiteY11018" fmla="*/ 4586950 h 13929353"/>
              <a:gd name="connsiteX11019" fmla="*/ 9943663 w 11423591"/>
              <a:gd name="connsiteY11019" fmla="*/ 4698297 h 13929353"/>
              <a:gd name="connsiteX11020" fmla="*/ 9950064 w 11423591"/>
              <a:gd name="connsiteY11020" fmla="*/ 4690812 h 13929353"/>
              <a:gd name="connsiteX11021" fmla="*/ 10074319 w 11423591"/>
              <a:gd name="connsiteY11021" fmla="*/ 4411210 h 13929353"/>
              <a:gd name="connsiteX11022" fmla="*/ 10077805 w 11423591"/>
              <a:gd name="connsiteY11022" fmla="*/ 4386081 h 13929353"/>
              <a:gd name="connsiteX11023" fmla="*/ 10048334 w 11423591"/>
              <a:gd name="connsiteY11023" fmla="*/ 4373059 h 13929353"/>
              <a:gd name="connsiteX11024" fmla="*/ 10074319 w 11423591"/>
              <a:gd name="connsiteY11024" fmla="*/ 4411210 h 13929353"/>
              <a:gd name="connsiteX11025" fmla="*/ 10306172 w 11423591"/>
              <a:gd name="connsiteY11025" fmla="*/ 3888255 h 13929353"/>
              <a:gd name="connsiteX11026" fmla="*/ 10299430 w 11423591"/>
              <a:gd name="connsiteY11026" fmla="*/ 3815245 h 13929353"/>
              <a:gd name="connsiteX11027" fmla="*/ 10294937 w 11423591"/>
              <a:gd name="connsiteY11027" fmla="*/ 3852325 h 13929353"/>
              <a:gd name="connsiteX11028" fmla="*/ 10306172 w 11423591"/>
              <a:gd name="connsiteY11028" fmla="*/ 3888255 h 13929353"/>
              <a:gd name="connsiteX11029" fmla="*/ 10237703 w 11423591"/>
              <a:gd name="connsiteY11029" fmla="*/ 4043621 h 13929353"/>
              <a:gd name="connsiteX11030" fmla="*/ 10232204 w 11423591"/>
              <a:gd name="connsiteY11030" fmla="*/ 4036985 h 13929353"/>
              <a:gd name="connsiteX11031" fmla="*/ 10227350 w 11423591"/>
              <a:gd name="connsiteY11031" fmla="*/ 4031127 h 13929353"/>
              <a:gd name="connsiteX11032" fmla="*/ 10224650 w 11423591"/>
              <a:gd name="connsiteY11032" fmla="*/ 4045715 h 13929353"/>
              <a:gd name="connsiteX11033" fmla="*/ 10230131 w 11423591"/>
              <a:gd name="connsiteY11033" fmla="*/ 4053892 h 13929353"/>
              <a:gd name="connsiteX11034" fmla="*/ 10231852 w 11423591"/>
              <a:gd name="connsiteY11034" fmla="*/ 4056460 h 13929353"/>
              <a:gd name="connsiteX11035" fmla="*/ 10237703 w 11423591"/>
              <a:gd name="connsiteY11035" fmla="*/ 4043621 h 13929353"/>
              <a:gd name="connsiteX11036" fmla="*/ 10329257 w 11423591"/>
              <a:gd name="connsiteY11036" fmla="*/ 3837774 h 13929353"/>
              <a:gd name="connsiteX11037" fmla="*/ 10316423 w 11423591"/>
              <a:gd name="connsiteY11037" fmla="*/ 3803697 h 13929353"/>
              <a:gd name="connsiteX11038" fmla="*/ 10318288 w 11423591"/>
              <a:gd name="connsiteY11038" fmla="*/ 3781178 h 13929353"/>
              <a:gd name="connsiteX11039" fmla="*/ 10320650 w 11423591"/>
              <a:gd name="connsiteY11039" fmla="*/ 3794131 h 13929353"/>
              <a:gd name="connsiteX11040" fmla="*/ 10302926 w 11423591"/>
              <a:gd name="connsiteY11040" fmla="*/ 3790111 h 13929353"/>
              <a:gd name="connsiteX11041" fmla="*/ 10305255 w 11423591"/>
              <a:gd name="connsiteY11041" fmla="*/ 3810673 h 13929353"/>
              <a:gd name="connsiteX11042" fmla="*/ 10316789 w 11423591"/>
              <a:gd name="connsiteY11042" fmla="*/ 3811481 h 13929353"/>
              <a:gd name="connsiteX11043" fmla="*/ 10323431 w 11423591"/>
              <a:gd name="connsiteY11043" fmla="*/ 3849194 h 13929353"/>
              <a:gd name="connsiteX11044" fmla="*/ 10329257 w 11423591"/>
              <a:gd name="connsiteY11044" fmla="*/ 3837774 h 13929353"/>
              <a:gd name="connsiteX11045" fmla="*/ 5943800 w 11423591"/>
              <a:gd name="connsiteY11045" fmla="*/ 13774152 h 13929353"/>
              <a:gd name="connsiteX11046" fmla="*/ 5802218 w 11423591"/>
              <a:gd name="connsiteY11046" fmla="*/ 13655366 h 13929353"/>
              <a:gd name="connsiteX11047" fmla="*/ 5785542 w 11423591"/>
              <a:gd name="connsiteY11047" fmla="*/ 13673730 h 13929353"/>
              <a:gd name="connsiteX11048" fmla="*/ 5939044 w 11423591"/>
              <a:gd name="connsiteY11048" fmla="*/ 13784916 h 13929353"/>
              <a:gd name="connsiteX11049" fmla="*/ 8259894 w 11423591"/>
              <a:gd name="connsiteY11049" fmla="*/ 8532576 h 13929353"/>
              <a:gd name="connsiteX11050" fmla="*/ 8066132 w 11423591"/>
              <a:gd name="connsiteY11050" fmla="*/ 8655835 h 13929353"/>
              <a:gd name="connsiteX11051" fmla="*/ 7925210 w 11423591"/>
              <a:gd name="connsiteY11051" fmla="*/ 8558360 h 13929353"/>
              <a:gd name="connsiteX11052" fmla="*/ 7903037 w 11423591"/>
              <a:gd name="connsiteY11052" fmla="*/ 8439608 h 13929353"/>
              <a:gd name="connsiteX11053" fmla="*/ 8174881 w 11423591"/>
              <a:gd name="connsiteY11053" fmla="*/ 8320399 h 13929353"/>
              <a:gd name="connsiteX11054" fmla="*/ 8232164 w 11423591"/>
              <a:gd name="connsiteY11054" fmla="*/ 8370450 h 13929353"/>
              <a:gd name="connsiteX11055" fmla="*/ 8259894 w 11423591"/>
              <a:gd name="connsiteY11055" fmla="*/ 8532576 h 13929353"/>
              <a:gd name="connsiteX11056" fmla="*/ 7584239 w 11423591"/>
              <a:gd name="connsiteY11056" fmla="*/ 10062553 h 13929353"/>
              <a:gd name="connsiteX11057" fmla="*/ 7590219 w 11423591"/>
              <a:gd name="connsiteY11057" fmla="*/ 10045626 h 13929353"/>
              <a:gd name="connsiteX11058" fmla="*/ 7540722 w 11423591"/>
              <a:gd name="connsiteY11058" fmla="*/ 10082329 h 13929353"/>
              <a:gd name="connsiteX11059" fmla="*/ 7530438 w 11423591"/>
              <a:gd name="connsiteY11059" fmla="*/ 10068863 h 13929353"/>
              <a:gd name="connsiteX11060" fmla="*/ 7540571 w 11423591"/>
              <a:gd name="connsiteY11060" fmla="*/ 10039063 h 13929353"/>
              <a:gd name="connsiteX11061" fmla="*/ 7507233 w 11423591"/>
              <a:gd name="connsiteY11061" fmla="*/ 10035632 h 13929353"/>
              <a:gd name="connsiteX11062" fmla="*/ 7584239 w 11423591"/>
              <a:gd name="connsiteY11062" fmla="*/ 10062553 h 13929353"/>
              <a:gd name="connsiteX11063" fmla="*/ 7742553 w 11423591"/>
              <a:gd name="connsiteY11063" fmla="*/ 9707932 h 13929353"/>
              <a:gd name="connsiteX11064" fmla="*/ 7746954 w 11423591"/>
              <a:gd name="connsiteY11064" fmla="*/ 9690801 h 13929353"/>
              <a:gd name="connsiteX11065" fmla="*/ 7703588 w 11423591"/>
              <a:gd name="connsiteY11065" fmla="*/ 9753792 h 13929353"/>
              <a:gd name="connsiteX11066" fmla="*/ 7742553 w 11423591"/>
              <a:gd name="connsiteY11066" fmla="*/ 9707932 h 13929353"/>
              <a:gd name="connsiteX11067" fmla="*/ 7723067 w 11423591"/>
              <a:gd name="connsiteY11067" fmla="*/ 9762965 h 13929353"/>
              <a:gd name="connsiteX11068" fmla="*/ 7723652 w 11423591"/>
              <a:gd name="connsiteY11068" fmla="*/ 9753880 h 13929353"/>
              <a:gd name="connsiteX11069" fmla="*/ 7700476 w 11423591"/>
              <a:gd name="connsiteY11069" fmla="*/ 9790112 h 13929353"/>
              <a:gd name="connsiteX11070" fmla="*/ 7723067 w 11423591"/>
              <a:gd name="connsiteY11070" fmla="*/ 9762965 h 13929353"/>
              <a:gd name="connsiteX11071" fmla="*/ 5966345 w 11423591"/>
              <a:gd name="connsiteY11071" fmla="*/ 13743313 h 13929353"/>
              <a:gd name="connsiteX11072" fmla="*/ 5974920 w 11423591"/>
              <a:gd name="connsiteY11072" fmla="*/ 13723097 h 13929353"/>
              <a:gd name="connsiteX11073" fmla="*/ 5836143 w 11423591"/>
              <a:gd name="connsiteY11073" fmla="*/ 13618417 h 13929353"/>
              <a:gd name="connsiteX11074" fmla="*/ 5810556 w 11423591"/>
              <a:gd name="connsiteY11074" fmla="*/ 13646185 h 13929353"/>
              <a:gd name="connsiteX11075" fmla="*/ 5955309 w 11423591"/>
              <a:gd name="connsiteY11075" fmla="*/ 13757794 h 13929353"/>
              <a:gd name="connsiteX11076" fmla="*/ 5966345 w 11423591"/>
              <a:gd name="connsiteY11076" fmla="*/ 13743313 h 13929353"/>
              <a:gd name="connsiteX11077" fmla="*/ 9861050 w 11423591"/>
              <a:gd name="connsiteY11077" fmla="*/ 4929440 h 13929353"/>
              <a:gd name="connsiteX11078" fmla="*/ 9839274 w 11423591"/>
              <a:gd name="connsiteY11078" fmla="*/ 4873147 h 13929353"/>
              <a:gd name="connsiteX11079" fmla="*/ 9861050 w 11423591"/>
              <a:gd name="connsiteY11079" fmla="*/ 4929440 h 13929353"/>
              <a:gd name="connsiteX11080" fmla="*/ 9893972 w 11423591"/>
              <a:gd name="connsiteY11080" fmla="*/ 4854930 h 13929353"/>
              <a:gd name="connsiteX11081" fmla="*/ 9887308 w 11423591"/>
              <a:gd name="connsiteY11081" fmla="*/ 4817221 h 13929353"/>
              <a:gd name="connsiteX11082" fmla="*/ 9893972 w 11423591"/>
              <a:gd name="connsiteY11082" fmla="*/ 4854930 h 13929353"/>
              <a:gd name="connsiteX11083" fmla="*/ 9972446 w 11423591"/>
              <a:gd name="connsiteY11083" fmla="*/ 4678906 h 13929353"/>
              <a:gd name="connsiteX11084" fmla="*/ 9964965 w 11423591"/>
              <a:gd name="connsiteY11084" fmla="*/ 4650085 h 13929353"/>
              <a:gd name="connsiteX11085" fmla="*/ 9977515 w 11423591"/>
              <a:gd name="connsiteY11085" fmla="*/ 4647536 h 13929353"/>
              <a:gd name="connsiteX11086" fmla="*/ 9972623 w 11423591"/>
              <a:gd name="connsiteY11086" fmla="*/ 4613877 h 13929353"/>
              <a:gd name="connsiteX11087" fmla="*/ 9964096 w 11423591"/>
              <a:gd name="connsiteY11087" fmla="*/ 4555226 h 13929353"/>
              <a:gd name="connsiteX11088" fmla="*/ 9945153 w 11423591"/>
              <a:gd name="connsiteY11088" fmla="*/ 4466531 h 13929353"/>
              <a:gd name="connsiteX11089" fmla="*/ 9924785 w 11423591"/>
              <a:gd name="connsiteY11089" fmla="*/ 4407050 h 13929353"/>
              <a:gd name="connsiteX11090" fmla="*/ 9944597 w 11423591"/>
              <a:gd name="connsiteY11090" fmla="*/ 4520577 h 13929353"/>
              <a:gd name="connsiteX11091" fmla="*/ 9962139 w 11423591"/>
              <a:gd name="connsiteY11091" fmla="*/ 4634179 h 13929353"/>
              <a:gd name="connsiteX11092" fmla="*/ 9962596 w 11423591"/>
              <a:gd name="connsiteY11092" fmla="*/ 4637132 h 13929353"/>
              <a:gd name="connsiteX11093" fmla="*/ 9960933 w 11423591"/>
              <a:gd name="connsiteY11093" fmla="*/ 4636514 h 13929353"/>
              <a:gd name="connsiteX11094" fmla="*/ 9957083 w 11423591"/>
              <a:gd name="connsiteY11094" fmla="*/ 4635084 h 13929353"/>
              <a:gd name="connsiteX11095" fmla="*/ 9955008 w 11423591"/>
              <a:gd name="connsiteY11095" fmla="*/ 4645686 h 13929353"/>
              <a:gd name="connsiteX11096" fmla="*/ 9955396 w 11423591"/>
              <a:gd name="connsiteY11096" fmla="*/ 4647236 h 13929353"/>
              <a:gd name="connsiteX11097" fmla="*/ 9960240 w 11423591"/>
              <a:gd name="connsiteY11097" fmla="*/ 4666571 h 13929353"/>
              <a:gd name="connsiteX11098" fmla="*/ 9968618 w 11423591"/>
              <a:gd name="connsiteY11098" fmla="*/ 4685988 h 13929353"/>
              <a:gd name="connsiteX11099" fmla="*/ 9972446 w 11423591"/>
              <a:gd name="connsiteY11099" fmla="*/ 4678906 h 13929353"/>
              <a:gd name="connsiteX11100" fmla="*/ 9606787 w 11423591"/>
              <a:gd name="connsiteY11100" fmla="*/ 5506635 h 13929353"/>
              <a:gd name="connsiteX11101" fmla="*/ 9404555 w 11423591"/>
              <a:gd name="connsiteY11101" fmla="*/ 5593182 h 13929353"/>
              <a:gd name="connsiteX11102" fmla="*/ 9288670 w 11423591"/>
              <a:gd name="connsiteY11102" fmla="*/ 5314572 h 13929353"/>
              <a:gd name="connsiteX11103" fmla="*/ 9437541 w 11423591"/>
              <a:gd name="connsiteY11103" fmla="*/ 5220551 h 13929353"/>
              <a:gd name="connsiteX11104" fmla="*/ 9478743 w 11423591"/>
              <a:gd name="connsiteY11104" fmla="*/ 4797863 h 13929353"/>
              <a:gd name="connsiteX11105" fmla="*/ 9499927 w 11423591"/>
              <a:gd name="connsiteY11105" fmla="*/ 4698802 h 13929353"/>
              <a:gd name="connsiteX11106" fmla="*/ 9568292 w 11423591"/>
              <a:gd name="connsiteY11106" fmla="*/ 4722982 h 13929353"/>
              <a:gd name="connsiteX11107" fmla="*/ 9508227 w 11423591"/>
              <a:gd name="connsiteY11107" fmla="*/ 5221899 h 13929353"/>
              <a:gd name="connsiteX11108" fmla="*/ 9568989 w 11423591"/>
              <a:gd name="connsiteY11108" fmla="*/ 5259555 h 13929353"/>
              <a:gd name="connsiteX11109" fmla="*/ 9606787 w 11423591"/>
              <a:gd name="connsiteY11109" fmla="*/ 5506635 h 13929353"/>
              <a:gd name="connsiteX11110" fmla="*/ 7919251 w 11423591"/>
              <a:gd name="connsiteY11110" fmla="*/ 9330742 h 13929353"/>
              <a:gd name="connsiteX11111" fmla="*/ 7904576 w 11423591"/>
              <a:gd name="connsiteY11111" fmla="*/ 9327482 h 13929353"/>
              <a:gd name="connsiteX11112" fmla="*/ 7919251 w 11423591"/>
              <a:gd name="connsiteY11112" fmla="*/ 9330742 h 13929353"/>
              <a:gd name="connsiteX11113" fmla="*/ 10217830 w 11423591"/>
              <a:gd name="connsiteY11113" fmla="*/ 4131253 h 13929353"/>
              <a:gd name="connsiteX11114" fmla="*/ 10212231 w 11423591"/>
              <a:gd name="connsiteY11114" fmla="*/ 4082568 h 13929353"/>
              <a:gd name="connsiteX11115" fmla="*/ 10199020 w 11423591"/>
              <a:gd name="connsiteY11115" fmla="*/ 4075599 h 13929353"/>
              <a:gd name="connsiteX11116" fmla="*/ 10192725 w 11423591"/>
              <a:gd name="connsiteY11116" fmla="*/ 4069680 h 13929353"/>
              <a:gd name="connsiteX11117" fmla="*/ 10185999 w 11423591"/>
              <a:gd name="connsiteY11117" fmla="*/ 4063355 h 13929353"/>
              <a:gd name="connsiteX11118" fmla="*/ 10187483 w 11423591"/>
              <a:gd name="connsiteY11118" fmla="*/ 4088888 h 13929353"/>
              <a:gd name="connsiteX11119" fmla="*/ 10188287 w 11423591"/>
              <a:gd name="connsiteY11119" fmla="*/ 4102716 h 13929353"/>
              <a:gd name="connsiteX11120" fmla="*/ 10198886 w 11423591"/>
              <a:gd name="connsiteY11120" fmla="*/ 4138604 h 13929353"/>
              <a:gd name="connsiteX11121" fmla="*/ 10217830 w 11423591"/>
              <a:gd name="connsiteY11121" fmla="*/ 4131253 h 13929353"/>
              <a:gd name="connsiteX11122" fmla="*/ 10233504 w 11423591"/>
              <a:gd name="connsiteY11122" fmla="*/ 4095778 h 13929353"/>
              <a:gd name="connsiteX11123" fmla="*/ 10229034 w 11423591"/>
              <a:gd name="connsiteY11123" fmla="*/ 4062837 h 13929353"/>
              <a:gd name="connsiteX11124" fmla="*/ 10233504 w 11423591"/>
              <a:gd name="connsiteY11124" fmla="*/ 4095778 h 13929353"/>
              <a:gd name="connsiteX11125" fmla="*/ 10299194 w 11423591"/>
              <a:gd name="connsiteY11125" fmla="*/ 3947105 h 13929353"/>
              <a:gd name="connsiteX11126" fmla="*/ 10289734 w 11423591"/>
              <a:gd name="connsiteY11126" fmla="*/ 3915770 h 13929353"/>
              <a:gd name="connsiteX11127" fmla="*/ 10278256 w 11423591"/>
              <a:gd name="connsiteY11127" fmla="*/ 3837332 h 13929353"/>
              <a:gd name="connsiteX11128" fmla="*/ 10257349 w 11423591"/>
              <a:gd name="connsiteY11128" fmla="*/ 3831906 h 13929353"/>
              <a:gd name="connsiteX11129" fmla="*/ 10274585 w 11423591"/>
              <a:gd name="connsiteY11129" fmla="*/ 3862865 h 13929353"/>
              <a:gd name="connsiteX11130" fmla="*/ 10299194 w 11423591"/>
              <a:gd name="connsiteY11130" fmla="*/ 3947105 h 13929353"/>
              <a:gd name="connsiteX11131" fmla="*/ 7898764 w 11423591"/>
              <a:gd name="connsiteY11131" fmla="*/ 9380413 h 13929353"/>
              <a:gd name="connsiteX11132" fmla="*/ 7887855 w 11423591"/>
              <a:gd name="connsiteY11132" fmla="*/ 9331107 h 13929353"/>
              <a:gd name="connsiteX11133" fmla="*/ 7887196 w 11423591"/>
              <a:gd name="connsiteY11133" fmla="*/ 9365955 h 13929353"/>
              <a:gd name="connsiteX11134" fmla="*/ 7859404 w 11423591"/>
              <a:gd name="connsiteY11134" fmla="*/ 9304136 h 13929353"/>
              <a:gd name="connsiteX11135" fmla="*/ 7860557 w 11423591"/>
              <a:gd name="connsiteY11135" fmla="*/ 9347346 h 13929353"/>
              <a:gd name="connsiteX11136" fmla="*/ 7898764 w 11423591"/>
              <a:gd name="connsiteY11136" fmla="*/ 9380413 h 13929353"/>
              <a:gd name="connsiteX11137" fmla="*/ 8401172 w 11423591"/>
              <a:gd name="connsiteY11137" fmla="*/ 8245370 h 13929353"/>
              <a:gd name="connsiteX11138" fmla="*/ 8280742 w 11423591"/>
              <a:gd name="connsiteY11138" fmla="*/ 8316748 h 13929353"/>
              <a:gd name="connsiteX11139" fmla="*/ 8235719 w 11423591"/>
              <a:gd name="connsiteY11139" fmla="*/ 8307357 h 13929353"/>
              <a:gd name="connsiteX11140" fmla="*/ 8386717 w 11423591"/>
              <a:gd name="connsiteY11140" fmla="*/ 8234210 h 13929353"/>
              <a:gd name="connsiteX11141" fmla="*/ 8401172 w 11423591"/>
              <a:gd name="connsiteY11141" fmla="*/ 8245370 h 13929353"/>
              <a:gd name="connsiteX11142" fmla="*/ 10793142 w 11423591"/>
              <a:gd name="connsiteY11142" fmla="*/ 2832461 h 13929353"/>
              <a:gd name="connsiteX11143" fmla="*/ 10771835 w 11423591"/>
              <a:gd name="connsiteY11143" fmla="*/ 2819234 h 13929353"/>
              <a:gd name="connsiteX11144" fmla="*/ 10793142 w 11423591"/>
              <a:gd name="connsiteY11144" fmla="*/ 2832461 h 13929353"/>
              <a:gd name="connsiteX11145" fmla="*/ 6435859 w 11423591"/>
              <a:gd name="connsiteY11145" fmla="*/ 12694500 h 13929353"/>
              <a:gd name="connsiteX11146" fmla="*/ 6438969 w 11423591"/>
              <a:gd name="connsiteY11146" fmla="*/ 12682076 h 13929353"/>
              <a:gd name="connsiteX11147" fmla="*/ 6430302 w 11423591"/>
              <a:gd name="connsiteY11147" fmla="*/ 12680149 h 13929353"/>
              <a:gd name="connsiteX11148" fmla="*/ 6427591 w 11423591"/>
              <a:gd name="connsiteY11148" fmla="*/ 12692748 h 13929353"/>
              <a:gd name="connsiteX11149" fmla="*/ 6435859 w 11423591"/>
              <a:gd name="connsiteY11149" fmla="*/ 12694500 h 13929353"/>
              <a:gd name="connsiteX11150" fmla="*/ 8050566 w 11423591"/>
              <a:gd name="connsiteY11150" fmla="*/ 9040062 h 13929353"/>
              <a:gd name="connsiteX11151" fmla="*/ 8052196 w 11423591"/>
              <a:gd name="connsiteY11151" fmla="*/ 9032722 h 13929353"/>
              <a:gd name="connsiteX11152" fmla="*/ 8044877 w 11423591"/>
              <a:gd name="connsiteY11152" fmla="*/ 9030657 h 13929353"/>
              <a:gd name="connsiteX11153" fmla="*/ 8043247 w 11423591"/>
              <a:gd name="connsiteY11153" fmla="*/ 9037997 h 13929353"/>
              <a:gd name="connsiteX11154" fmla="*/ 8050566 w 11423591"/>
              <a:gd name="connsiteY11154" fmla="*/ 9040062 h 13929353"/>
              <a:gd name="connsiteX11155" fmla="*/ 10312416 w 11423591"/>
              <a:gd name="connsiteY11155" fmla="*/ 3925792 h 13929353"/>
              <a:gd name="connsiteX11156" fmla="*/ 10303354 w 11423591"/>
              <a:gd name="connsiteY11156" fmla="*/ 3894633 h 13929353"/>
              <a:gd name="connsiteX11157" fmla="*/ 10312416 w 11423591"/>
              <a:gd name="connsiteY11157" fmla="*/ 3925792 h 13929353"/>
              <a:gd name="connsiteX11158" fmla="*/ 7783066 w 11423591"/>
              <a:gd name="connsiteY11158" fmla="*/ 9654248 h 13929353"/>
              <a:gd name="connsiteX11159" fmla="*/ 7773420 w 11423591"/>
              <a:gd name="connsiteY11159" fmla="*/ 9588004 h 13929353"/>
              <a:gd name="connsiteX11160" fmla="*/ 7783066 w 11423591"/>
              <a:gd name="connsiteY11160" fmla="*/ 9654248 h 13929353"/>
              <a:gd name="connsiteX11161" fmla="*/ 6449162 w 11423591"/>
              <a:gd name="connsiteY11161" fmla="*/ 12675162 h 13929353"/>
              <a:gd name="connsiteX11162" fmla="*/ 6445742 w 11423591"/>
              <a:gd name="connsiteY11162" fmla="*/ 12648436 h 13929353"/>
              <a:gd name="connsiteX11163" fmla="*/ 6449162 w 11423591"/>
              <a:gd name="connsiteY11163" fmla="*/ 12675162 h 13929353"/>
              <a:gd name="connsiteX11164" fmla="*/ 9910748 w 11423591"/>
              <a:gd name="connsiteY11164" fmla="*/ 4842817 h 13929353"/>
              <a:gd name="connsiteX11165" fmla="*/ 9897713 w 11423591"/>
              <a:gd name="connsiteY11165" fmla="*/ 4802292 h 13929353"/>
              <a:gd name="connsiteX11166" fmla="*/ 9899782 w 11423591"/>
              <a:gd name="connsiteY11166" fmla="*/ 4841780 h 13929353"/>
              <a:gd name="connsiteX11167" fmla="*/ 9910748 w 11423591"/>
              <a:gd name="connsiteY11167" fmla="*/ 4842817 h 13929353"/>
              <a:gd name="connsiteX11168" fmla="*/ 9999478 w 11423591"/>
              <a:gd name="connsiteY11168" fmla="*/ 4642000 h 13929353"/>
              <a:gd name="connsiteX11169" fmla="*/ 9993361 w 11423591"/>
              <a:gd name="connsiteY11169" fmla="*/ 4573720 h 13929353"/>
              <a:gd name="connsiteX11170" fmla="*/ 9992486 w 11423591"/>
              <a:gd name="connsiteY11170" fmla="*/ 4563962 h 13929353"/>
              <a:gd name="connsiteX11171" fmla="*/ 9976595 w 11423591"/>
              <a:gd name="connsiteY11171" fmla="*/ 4492329 h 13929353"/>
              <a:gd name="connsiteX11172" fmla="*/ 9958374 w 11423591"/>
              <a:gd name="connsiteY11172" fmla="*/ 4445227 h 13929353"/>
              <a:gd name="connsiteX11173" fmla="*/ 9966929 w 11423591"/>
              <a:gd name="connsiteY11173" fmla="*/ 4522825 h 13929353"/>
              <a:gd name="connsiteX11174" fmla="*/ 9979492 w 11423591"/>
              <a:gd name="connsiteY11174" fmla="*/ 4600577 h 13929353"/>
              <a:gd name="connsiteX11175" fmla="*/ 9980440 w 11423591"/>
              <a:gd name="connsiteY11175" fmla="*/ 4606442 h 13929353"/>
              <a:gd name="connsiteX11176" fmla="*/ 9999478 w 11423591"/>
              <a:gd name="connsiteY11176" fmla="*/ 4642000 h 13929353"/>
              <a:gd name="connsiteX11177" fmla="*/ 10092618 w 11423591"/>
              <a:gd name="connsiteY11177" fmla="*/ 4431201 h 13929353"/>
              <a:gd name="connsiteX11178" fmla="*/ 10083138 w 11423591"/>
              <a:gd name="connsiteY11178" fmla="*/ 4399867 h 13929353"/>
              <a:gd name="connsiteX11179" fmla="*/ 10079476 w 11423591"/>
              <a:gd name="connsiteY11179" fmla="*/ 4425394 h 13929353"/>
              <a:gd name="connsiteX11180" fmla="*/ 6430636 w 11423591"/>
              <a:gd name="connsiteY11180" fmla="*/ 12719786 h 13929353"/>
              <a:gd name="connsiteX11181" fmla="*/ 6419982 w 11423591"/>
              <a:gd name="connsiteY11181" fmla="*/ 12708892 h 13929353"/>
              <a:gd name="connsiteX11182" fmla="*/ 6416484 w 11423591"/>
              <a:gd name="connsiteY11182" fmla="*/ 12725426 h 13929353"/>
              <a:gd name="connsiteX11183" fmla="*/ 6430636 w 11423591"/>
              <a:gd name="connsiteY11183" fmla="*/ 12719786 h 13929353"/>
              <a:gd name="connsiteX11184" fmla="*/ 9812597 w 11423591"/>
              <a:gd name="connsiteY11184" fmla="*/ 5067197 h 13929353"/>
              <a:gd name="connsiteX11185" fmla="*/ 9794547 w 11423591"/>
              <a:gd name="connsiteY11185" fmla="*/ 5035782 h 13929353"/>
              <a:gd name="connsiteX11186" fmla="*/ 9790515 w 11423591"/>
              <a:gd name="connsiteY11186" fmla="*/ 5053526 h 13929353"/>
              <a:gd name="connsiteX11187" fmla="*/ 9807582 w 11423591"/>
              <a:gd name="connsiteY11187" fmla="*/ 5076307 h 13929353"/>
              <a:gd name="connsiteX11188" fmla="*/ 9812597 w 11423591"/>
              <a:gd name="connsiteY11188" fmla="*/ 5067197 h 13929353"/>
              <a:gd name="connsiteX11189" fmla="*/ 7730871 w 11423591"/>
              <a:gd name="connsiteY11189" fmla="*/ 9781020 h 13929353"/>
              <a:gd name="connsiteX11190" fmla="*/ 7739884 w 11423591"/>
              <a:gd name="connsiteY11190" fmla="*/ 9760416 h 13929353"/>
              <a:gd name="connsiteX11191" fmla="*/ 7680365 w 11423591"/>
              <a:gd name="connsiteY11191" fmla="*/ 9830131 h 13929353"/>
              <a:gd name="connsiteX11192" fmla="*/ 7690562 w 11423591"/>
              <a:gd name="connsiteY11192" fmla="*/ 9830317 h 13929353"/>
              <a:gd name="connsiteX11193" fmla="*/ 7730871 w 11423591"/>
              <a:gd name="connsiteY11193" fmla="*/ 9781020 h 13929353"/>
              <a:gd name="connsiteX11194" fmla="*/ 7610158 w 11423591"/>
              <a:gd name="connsiteY11194" fmla="*/ 10055912 h 13929353"/>
              <a:gd name="connsiteX11195" fmla="*/ 7530467 w 11423591"/>
              <a:gd name="connsiteY11195" fmla="*/ 10102246 h 13929353"/>
              <a:gd name="connsiteX11196" fmla="*/ 7493943 w 11423591"/>
              <a:gd name="connsiteY11196" fmla="*/ 10035679 h 13929353"/>
              <a:gd name="connsiteX11197" fmla="*/ 7494103 w 11423591"/>
              <a:gd name="connsiteY11197" fmla="*/ 10035348 h 13929353"/>
              <a:gd name="connsiteX11198" fmla="*/ 7504229 w 11423591"/>
              <a:gd name="connsiteY11198" fmla="*/ 10014441 h 13929353"/>
              <a:gd name="connsiteX11199" fmla="*/ 7573796 w 11423591"/>
              <a:gd name="connsiteY11199" fmla="*/ 9979131 h 13929353"/>
              <a:gd name="connsiteX11200" fmla="*/ 7591735 w 11423591"/>
              <a:gd name="connsiteY11200" fmla="*/ 9988187 h 13929353"/>
              <a:gd name="connsiteX11201" fmla="*/ 7603754 w 11423591"/>
              <a:gd name="connsiteY11201" fmla="*/ 10005855 h 13929353"/>
              <a:gd name="connsiteX11202" fmla="*/ 7604520 w 11423591"/>
              <a:gd name="connsiteY11202" fmla="*/ 10006981 h 13929353"/>
              <a:gd name="connsiteX11203" fmla="*/ 7610158 w 11423591"/>
              <a:gd name="connsiteY11203" fmla="*/ 10055912 h 13929353"/>
              <a:gd name="connsiteX11204" fmla="*/ 10391694 w 11423591"/>
              <a:gd name="connsiteY11204" fmla="*/ 3763590 h 13929353"/>
              <a:gd name="connsiteX11205" fmla="*/ 10383363 w 11423591"/>
              <a:gd name="connsiteY11205" fmla="*/ 3747999 h 13929353"/>
              <a:gd name="connsiteX11206" fmla="*/ 10391694 w 11423591"/>
              <a:gd name="connsiteY11206" fmla="*/ 3763590 h 13929353"/>
              <a:gd name="connsiteX11207" fmla="*/ 8077263 w 11423591"/>
              <a:gd name="connsiteY11207" fmla="*/ 9006522 h 13929353"/>
              <a:gd name="connsiteX11208" fmla="*/ 8077936 w 11423591"/>
              <a:gd name="connsiteY11208" fmla="*/ 8992437 h 13929353"/>
              <a:gd name="connsiteX11209" fmla="*/ 8062439 w 11423591"/>
              <a:gd name="connsiteY11209" fmla="*/ 9007887 h 13929353"/>
              <a:gd name="connsiteX11210" fmla="*/ 8077263 w 11423591"/>
              <a:gd name="connsiteY11210" fmla="*/ 9006522 h 13929353"/>
              <a:gd name="connsiteX11211" fmla="*/ 9823990 w 11423591"/>
              <a:gd name="connsiteY11211" fmla="*/ 5056411 h 13929353"/>
              <a:gd name="connsiteX11212" fmla="*/ 9807768 w 11423591"/>
              <a:gd name="connsiteY11212" fmla="*/ 5014479 h 13929353"/>
              <a:gd name="connsiteX11213" fmla="*/ 9823990 w 11423591"/>
              <a:gd name="connsiteY11213" fmla="*/ 5056411 h 13929353"/>
              <a:gd name="connsiteX11214" fmla="*/ 10106209 w 11423591"/>
              <a:gd name="connsiteY11214" fmla="*/ 4417680 h 13929353"/>
              <a:gd name="connsiteX11215" fmla="*/ 10097320 w 11423591"/>
              <a:gd name="connsiteY11215" fmla="*/ 4394703 h 13929353"/>
              <a:gd name="connsiteX11216" fmla="*/ 10106209 w 11423591"/>
              <a:gd name="connsiteY11216" fmla="*/ 4417680 h 13929353"/>
              <a:gd name="connsiteX11217" fmla="*/ 9396744 w 11423591"/>
              <a:gd name="connsiteY11217" fmla="*/ 6025743 h 13929353"/>
              <a:gd name="connsiteX11218" fmla="*/ 9388445 w 11423591"/>
              <a:gd name="connsiteY11218" fmla="*/ 6042762 h 13929353"/>
              <a:gd name="connsiteX11219" fmla="*/ 9295178 w 11423591"/>
              <a:gd name="connsiteY11219" fmla="*/ 6001686 h 13929353"/>
              <a:gd name="connsiteX11220" fmla="*/ 9226156 w 11423591"/>
              <a:gd name="connsiteY11220" fmla="*/ 5934389 h 13929353"/>
              <a:gd name="connsiteX11221" fmla="*/ 9280098 w 11423591"/>
              <a:gd name="connsiteY11221" fmla="*/ 5955867 h 13929353"/>
              <a:gd name="connsiteX11222" fmla="*/ 9327960 w 11423591"/>
              <a:gd name="connsiteY11222" fmla="*/ 5990523 h 13929353"/>
              <a:gd name="connsiteX11223" fmla="*/ 9362313 w 11423591"/>
              <a:gd name="connsiteY11223" fmla="*/ 5975233 h 13929353"/>
              <a:gd name="connsiteX11224" fmla="*/ 9396744 w 11423591"/>
              <a:gd name="connsiteY11224" fmla="*/ 6025743 h 13929353"/>
              <a:gd name="connsiteX11225" fmla="*/ 7770399 w 11423591"/>
              <a:gd name="connsiteY11225" fmla="*/ 9708286 h 13929353"/>
              <a:gd name="connsiteX11226" fmla="*/ 7766809 w 11423591"/>
              <a:gd name="connsiteY11226" fmla="*/ 9667767 h 13929353"/>
              <a:gd name="connsiteX11227" fmla="*/ 7773356 w 11423591"/>
              <a:gd name="connsiteY11227" fmla="*/ 9680866 h 13929353"/>
              <a:gd name="connsiteX11228" fmla="*/ 7763725 w 11423591"/>
              <a:gd name="connsiteY11228" fmla="*/ 9720743 h 13929353"/>
              <a:gd name="connsiteX11229" fmla="*/ 7770399 w 11423591"/>
              <a:gd name="connsiteY11229" fmla="*/ 9708286 h 13929353"/>
              <a:gd name="connsiteX11230" fmla="*/ 8089757 w 11423591"/>
              <a:gd name="connsiteY11230" fmla="*/ 8991213 h 13929353"/>
              <a:gd name="connsiteX11231" fmla="*/ 8080589 w 11423591"/>
              <a:gd name="connsiteY11231" fmla="*/ 8981655 h 13929353"/>
              <a:gd name="connsiteX11232" fmla="*/ 8089757 w 11423591"/>
              <a:gd name="connsiteY11232" fmla="*/ 8991213 h 13929353"/>
              <a:gd name="connsiteX11233" fmla="*/ 10335586 w 11423591"/>
              <a:gd name="connsiteY11233" fmla="*/ 3908875 h 13929353"/>
              <a:gd name="connsiteX11234" fmla="*/ 10323588 w 11423591"/>
              <a:gd name="connsiteY11234" fmla="*/ 3864985 h 13929353"/>
              <a:gd name="connsiteX11235" fmla="*/ 10335586 w 11423591"/>
              <a:gd name="connsiteY11235" fmla="*/ 3908875 h 13929353"/>
              <a:gd name="connsiteX11236" fmla="*/ 10425797 w 11423591"/>
              <a:gd name="connsiteY11236" fmla="*/ 3709281 h 13929353"/>
              <a:gd name="connsiteX11237" fmla="*/ 10418992 w 11423591"/>
              <a:gd name="connsiteY11237" fmla="*/ 3701808 h 13929353"/>
              <a:gd name="connsiteX11238" fmla="*/ 10419945 w 11423591"/>
              <a:gd name="connsiteY11238" fmla="*/ 3717951 h 13929353"/>
              <a:gd name="connsiteX11239" fmla="*/ 10425797 w 11423591"/>
              <a:gd name="connsiteY11239" fmla="*/ 3709281 h 13929353"/>
              <a:gd name="connsiteX11240" fmla="*/ 7736760 w 11423591"/>
              <a:gd name="connsiteY11240" fmla="*/ 9799065 h 13929353"/>
              <a:gd name="connsiteX11241" fmla="*/ 7736972 w 11423591"/>
              <a:gd name="connsiteY11241" fmla="*/ 9787157 h 13929353"/>
              <a:gd name="connsiteX11242" fmla="*/ 7703827 w 11423591"/>
              <a:gd name="connsiteY11242" fmla="*/ 9830281 h 13929353"/>
              <a:gd name="connsiteX11243" fmla="*/ 7713643 w 11423591"/>
              <a:gd name="connsiteY11243" fmla="*/ 9833581 h 13929353"/>
              <a:gd name="connsiteX11244" fmla="*/ 7736760 w 11423591"/>
              <a:gd name="connsiteY11244" fmla="*/ 9799065 h 13929353"/>
              <a:gd name="connsiteX11245" fmla="*/ 10289637 w 11423591"/>
              <a:gd name="connsiteY11245" fmla="*/ 4021628 h 13929353"/>
              <a:gd name="connsiteX11246" fmla="*/ 10276883 w 11423591"/>
              <a:gd name="connsiteY11246" fmla="*/ 4043892 h 13929353"/>
              <a:gd name="connsiteX11247" fmla="*/ 10276780 w 11423591"/>
              <a:gd name="connsiteY11247" fmla="*/ 4043336 h 13929353"/>
              <a:gd name="connsiteX11248" fmla="*/ 10289300 w 11423591"/>
              <a:gd name="connsiteY11248" fmla="*/ 4019209 h 13929353"/>
              <a:gd name="connsiteX11249" fmla="*/ 8108949 w 11423591"/>
              <a:gd name="connsiteY11249" fmla="*/ 8961103 h 13929353"/>
              <a:gd name="connsiteX11250" fmla="*/ 8108949 w 11423591"/>
              <a:gd name="connsiteY11250" fmla="*/ 8961103 h 13929353"/>
              <a:gd name="connsiteX11251" fmla="*/ 9929894 w 11423591"/>
              <a:gd name="connsiteY11251" fmla="*/ 4843656 h 13929353"/>
              <a:gd name="connsiteX11252" fmla="*/ 9918998 w 11423591"/>
              <a:gd name="connsiteY11252" fmla="*/ 4745500 h 13929353"/>
              <a:gd name="connsiteX11253" fmla="*/ 9929894 w 11423591"/>
              <a:gd name="connsiteY11253" fmla="*/ 4843656 h 13929353"/>
              <a:gd name="connsiteX11254" fmla="*/ 10317546 w 11423591"/>
              <a:gd name="connsiteY11254" fmla="*/ 3972908 h 13929353"/>
              <a:gd name="connsiteX11255" fmla="*/ 10306769 w 11423591"/>
              <a:gd name="connsiteY11255" fmla="*/ 3991722 h 13929353"/>
              <a:gd name="connsiteX11256" fmla="*/ 10307205 w 11423591"/>
              <a:gd name="connsiteY11256" fmla="*/ 3984707 h 13929353"/>
              <a:gd name="connsiteX11257" fmla="*/ 10315700 w 11423591"/>
              <a:gd name="connsiteY11257" fmla="*/ 3968338 h 13929353"/>
              <a:gd name="connsiteX11258" fmla="*/ 7205728 w 11423591"/>
              <a:gd name="connsiteY11258" fmla="*/ 11017023 h 13929353"/>
              <a:gd name="connsiteX11259" fmla="*/ 7187614 w 11423591"/>
              <a:gd name="connsiteY11259" fmla="*/ 11010265 h 13929353"/>
              <a:gd name="connsiteX11260" fmla="*/ 7205728 w 11423591"/>
              <a:gd name="connsiteY11260" fmla="*/ 11017023 h 13929353"/>
              <a:gd name="connsiteX11261" fmla="*/ 10631459 w 11423591"/>
              <a:gd name="connsiteY11261" fmla="*/ 3267384 h 13929353"/>
              <a:gd name="connsiteX11262" fmla="*/ 10448627 w 11423591"/>
              <a:gd name="connsiteY11262" fmla="*/ 3028117 h 13929353"/>
              <a:gd name="connsiteX11263" fmla="*/ 10358350 w 11423591"/>
              <a:gd name="connsiteY11263" fmla="*/ 3223813 h 13929353"/>
              <a:gd name="connsiteX11264" fmla="*/ 10631459 w 11423591"/>
              <a:gd name="connsiteY11264" fmla="*/ 3267384 h 13929353"/>
              <a:gd name="connsiteX11265" fmla="*/ 10333363 w 11423591"/>
              <a:gd name="connsiteY11265" fmla="*/ 3945297 h 13929353"/>
              <a:gd name="connsiteX11266" fmla="*/ 10329855 w 11423591"/>
              <a:gd name="connsiteY11266" fmla="*/ 3951420 h 13929353"/>
              <a:gd name="connsiteX11267" fmla="*/ 10330049 w 11423591"/>
              <a:gd name="connsiteY11267" fmla="*/ 3940687 h 13929353"/>
              <a:gd name="connsiteX11268" fmla="*/ 10330834 w 11423591"/>
              <a:gd name="connsiteY11268" fmla="*/ 3939176 h 13929353"/>
              <a:gd name="connsiteX11269" fmla="*/ 9913379 w 11423591"/>
              <a:gd name="connsiteY11269" fmla="*/ 4898270 h 13929353"/>
              <a:gd name="connsiteX11270" fmla="*/ 9907454 w 11423591"/>
              <a:gd name="connsiteY11270" fmla="*/ 4876128 h 13929353"/>
              <a:gd name="connsiteX11271" fmla="*/ 9913379 w 11423591"/>
              <a:gd name="connsiteY11271" fmla="*/ 4898270 h 13929353"/>
              <a:gd name="connsiteX11272" fmla="*/ 9974998 w 11423591"/>
              <a:gd name="connsiteY11272" fmla="*/ 4758813 h 13929353"/>
              <a:gd name="connsiteX11273" fmla="*/ 9971599 w 11423591"/>
              <a:gd name="connsiteY11273" fmla="*/ 4695402 h 13929353"/>
              <a:gd name="connsiteX11274" fmla="*/ 9973298 w 11423591"/>
              <a:gd name="connsiteY11274" fmla="*/ 4727108 h 13929353"/>
              <a:gd name="connsiteX11275" fmla="*/ 9974998 w 11423591"/>
              <a:gd name="connsiteY11275" fmla="*/ 4758813 h 13929353"/>
              <a:gd name="connsiteX11276" fmla="*/ 10012144 w 11423591"/>
              <a:gd name="connsiteY11276" fmla="*/ 4674741 h 13929353"/>
              <a:gd name="connsiteX11277" fmla="*/ 10004356 w 11423591"/>
              <a:gd name="connsiteY11277" fmla="*/ 4605103 h 13929353"/>
              <a:gd name="connsiteX11278" fmla="*/ 10012144 w 11423591"/>
              <a:gd name="connsiteY11278" fmla="*/ 4674741 h 13929353"/>
              <a:gd name="connsiteX11279" fmla="*/ 6166772 w 11423591"/>
              <a:gd name="connsiteY11279" fmla="*/ 13381060 h 13929353"/>
              <a:gd name="connsiteX11280" fmla="*/ 6092682 w 11423591"/>
              <a:gd name="connsiteY11280" fmla="*/ 13335479 h 13929353"/>
              <a:gd name="connsiteX11281" fmla="*/ 6135834 w 11423591"/>
              <a:gd name="connsiteY11281" fmla="*/ 13361681 h 13929353"/>
              <a:gd name="connsiteX11282" fmla="*/ 6166772 w 11423591"/>
              <a:gd name="connsiteY11282" fmla="*/ 13381060 h 13929353"/>
              <a:gd name="connsiteX11283" fmla="*/ 9166614 w 11423591"/>
              <a:gd name="connsiteY11283" fmla="*/ 6596173 h 13929353"/>
              <a:gd name="connsiteX11284" fmla="*/ 9157880 w 11423591"/>
              <a:gd name="connsiteY11284" fmla="*/ 6571332 h 13929353"/>
              <a:gd name="connsiteX11285" fmla="*/ 9153358 w 11423591"/>
              <a:gd name="connsiteY11285" fmla="*/ 6622756 h 13929353"/>
              <a:gd name="connsiteX11286" fmla="*/ 9166614 w 11423591"/>
              <a:gd name="connsiteY11286" fmla="*/ 6596173 h 13929353"/>
              <a:gd name="connsiteX11287" fmla="*/ 6468158 w 11423591"/>
              <a:gd name="connsiteY11287" fmla="*/ 12709722 h 13929353"/>
              <a:gd name="connsiteX11288" fmla="*/ 6451571 w 11423591"/>
              <a:gd name="connsiteY11288" fmla="*/ 12684790 h 13929353"/>
              <a:gd name="connsiteX11289" fmla="*/ 6468158 w 11423591"/>
              <a:gd name="connsiteY11289" fmla="*/ 12709722 h 13929353"/>
              <a:gd name="connsiteX11290" fmla="*/ 7750446 w 11423591"/>
              <a:gd name="connsiteY11290" fmla="*/ 9810243 h 13929353"/>
              <a:gd name="connsiteX11291" fmla="*/ 7723840 w 11423591"/>
              <a:gd name="connsiteY11291" fmla="*/ 9833767 h 13929353"/>
              <a:gd name="connsiteX11292" fmla="*/ 7736724 w 11423591"/>
              <a:gd name="connsiteY11292" fmla="*/ 9836843 h 13929353"/>
              <a:gd name="connsiteX11293" fmla="*/ 7750446 w 11423591"/>
              <a:gd name="connsiteY11293" fmla="*/ 9810243 h 13929353"/>
              <a:gd name="connsiteX11294" fmla="*/ 9846690 w 11423591"/>
              <a:gd name="connsiteY11294" fmla="*/ 5066441 h 13929353"/>
              <a:gd name="connsiteX11295" fmla="*/ 9832694 w 11423591"/>
              <a:gd name="connsiteY11295" fmla="*/ 5009777 h 13929353"/>
              <a:gd name="connsiteX11296" fmla="*/ 9846690 w 11423591"/>
              <a:gd name="connsiteY11296" fmla="*/ 5066441 h 13929353"/>
              <a:gd name="connsiteX11297" fmla="*/ 9962708 w 11423591"/>
              <a:gd name="connsiteY11297" fmla="*/ 4803865 h 13929353"/>
              <a:gd name="connsiteX11298" fmla="*/ 9950150 w 11423591"/>
              <a:gd name="connsiteY11298" fmla="*/ 4736405 h 13929353"/>
              <a:gd name="connsiteX11299" fmla="*/ 9944225 w 11423591"/>
              <a:gd name="connsiteY11299" fmla="*/ 4714262 h 13929353"/>
              <a:gd name="connsiteX11300" fmla="*/ 9962708 w 11423591"/>
              <a:gd name="connsiteY11300" fmla="*/ 4803865 h 13929353"/>
              <a:gd name="connsiteX11301" fmla="*/ 7470833 w 11423591"/>
              <a:gd name="connsiteY11301" fmla="*/ 10448484 h 13929353"/>
              <a:gd name="connsiteX11302" fmla="*/ 7434383 w 11423591"/>
              <a:gd name="connsiteY11302" fmla="*/ 10481425 h 13929353"/>
              <a:gd name="connsiteX11303" fmla="*/ 7444203 w 11423591"/>
              <a:gd name="connsiteY11303" fmla="*/ 10484717 h 13929353"/>
              <a:gd name="connsiteX11304" fmla="*/ 7470833 w 11423591"/>
              <a:gd name="connsiteY11304" fmla="*/ 10448484 h 13929353"/>
              <a:gd name="connsiteX11305" fmla="*/ 6546871 w 11423591"/>
              <a:gd name="connsiteY11305" fmla="*/ 12543182 h 13929353"/>
              <a:gd name="connsiteX11306" fmla="*/ 6504290 w 11423591"/>
              <a:gd name="connsiteY11306" fmla="*/ 12582169 h 13929353"/>
              <a:gd name="connsiteX11307" fmla="*/ 6530939 w 11423591"/>
              <a:gd name="connsiteY11307" fmla="*/ 12535672 h 13929353"/>
              <a:gd name="connsiteX11308" fmla="*/ 6546871 w 11423591"/>
              <a:gd name="connsiteY11308" fmla="*/ 12543182 h 13929353"/>
              <a:gd name="connsiteX11309" fmla="*/ 6094925 w 11423591"/>
              <a:gd name="connsiteY11309" fmla="*/ 13568837 h 13929353"/>
              <a:gd name="connsiteX11310" fmla="*/ 5901216 w 11423591"/>
              <a:gd name="connsiteY11310" fmla="*/ 13431309 h 13929353"/>
              <a:gd name="connsiteX11311" fmla="*/ 5708140 w 11423591"/>
              <a:gd name="connsiteY11311" fmla="*/ 13303114 h 13929353"/>
              <a:gd name="connsiteX11312" fmla="*/ 5596664 w 11423591"/>
              <a:gd name="connsiteY11312" fmla="*/ 13340107 h 13929353"/>
              <a:gd name="connsiteX11313" fmla="*/ 5552332 w 11423591"/>
              <a:gd name="connsiteY11313" fmla="*/ 13450130 h 13929353"/>
              <a:gd name="connsiteX11314" fmla="*/ 5557617 w 11423591"/>
              <a:gd name="connsiteY11314" fmla="*/ 13409103 h 13929353"/>
              <a:gd name="connsiteX11315" fmla="*/ 5580282 w 11423591"/>
              <a:gd name="connsiteY11315" fmla="*/ 13406251 h 13929353"/>
              <a:gd name="connsiteX11316" fmla="*/ 5681496 w 11423591"/>
              <a:gd name="connsiteY11316" fmla="*/ 13304207 h 13929353"/>
              <a:gd name="connsiteX11317" fmla="*/ 5693872 w 11423591"/>
              <a:gd name="connsiteY11317" fmla="*/ 13335407 h 13929353"/>
              <a:gd name="connsiteX11318" fmla="*/ 5707377 w 11423591"/>
              <a:gd name="connsiteY11318" fmla="*/ 13324219 h 13929353"/>
              <a:gd name="connsiteX11319" fmla="*/ 5867409 w 11423591"/>
              <a:gd name="connsiteY11319" fmla="*/ 13429237 h 13929353"/>
              <a:gd name="connsiteX11320" fmla="*/ 5941305 w 11423591"/>
              <a:gd name="connsiteY11320" fmla="*/ 13496674 h 13929353"/>
              <a:gd name="connsiteX11321" fmla="*/ 5850835 w 11423591"/>
              <a:gd name="connsiteY11321" fmla="*/ 13603465 h 13929353"/>
              <a:gd name="connsiteX11322" fmla="*/ 5989599 w 11423591"/>
              <a:gd name="connsiteY11322" fmla="*/ 13699563 h 13929353"/>
              <a:gd name="connsiteX11323" fmla="*/ 6094925 w 11423591"/>
              <a:gd name="connsiteY11323" fmla="*/ 13568837 h 13929353"/>
              <a:gd name="connsiteX11324" fmla="*/ 8219138 w 11423591"/>
              <a:gd name="connsiteY11324" fmla="*/ 8763042 h 13929353"/>
              <a:gd name="connsiteX11325" fmla="*/ 8192283 w 11423591"/>
              <a:gd name="connsiteY11325" fmla="*/ 8721098 h 13929353"/>
              <a:gd name="connsiteX11326" fmla="*/ 8219138 w 11423591"/>
              <a:gd name="connsiteY11326" fmla="*/ 8763042 h 13929353"/>
              <a:gd name="connsiteX11327" fmla="*/ 9917497 w 11423591"/>
              <a:gd name="connsiteY11327" fmla="*/ 4923425 h 13929353"/>
              <a:gd name="connsiteX11328" fmla="*/ 9906978 w 11423591"/>
              <a:gd name="connsiteY11328" fmla="*/ 4903061 h 13929353"/>
              <a:gd name="connsiteX11329" fmla="*/ 9917497 w 11423591"/>
              <a:gd name="connsiteY11329" fmla="*/ 4923425 h 13929353"/>
              <a:gd name="connsiteX11330" fmla="*/ 9931934 w 11423591"/>
              <a:gd name="connsiteY11330" fmla="*/ 4890752 h 13929353"/>
              <a:gd name="connsiteX11331" fmla="*/ 9918899 w 11423591"/>
              <a:gd name="connsiteY11331" fmla="*/ 4850227 h 13929353"/>
              <a:gd name="connsiteX11332" fmla="*/ 9931934 w 11423591"/>
              <a:gd name="connsiteY11332" fmla="*/ 4890752 h 13929353"/>
              <a:gd name="connsiteX11333" fmla="*/ 7941102 w 11423591"/>
              <a:gd name="connsiteY11333" fmla="*/ 9398839 h 13929353"/>
              <a:gd name="connsiteX11334" fmla="*/ 7907196 w 11423591"/>
              <a:gd name="connsiteY11334" fmla="*/ 9347215 h 13929353"/>
              <a:gd name="connsiteX11335" fmla="*/ 7941102 w 11423591"/>
              <a:gd name="connsiteY11335" fmla="*/ 9398839 h 13929353"/>
              <a:gd name="connsiteX11336" fmla="*/ 10630398 w 11423591"/>
              <a:gd name="connsiteY11336" fmla="*/ 3312485 h 13929353"/>
              <a:gd name="connsiteX11337" fmla="*/ 10630049 w 11423591"/>
              <a:gd name="connsiteY11337" fmla="*/ 3307215 h 13929353"/>
              <a:gd name="connsiteX11338" fmla="*/ 10369695 w 11423591"/>
              <a:gd name="connsiteY11338" fmla="*/ 3253098 h 13929353"/>
              <a:gd name="connsiteX11339" fmla="*/ 10355556 w 11423591"/>
              <a:gd name="connsiteY11339" fmla="*/ 3238759 h 13929353"/>
              <a:gd name="connsiteX11340" fmla="*/ 10321838 w 11423591"/>
              <a:gd name="connsiteY11340" fmla="*/ 3398050 h 13929353"/>
              <a:gd name="connsiteX11341" fmla="*/ 10324608 w 11423591"/>
              <a:gd name="connsiteY11341" fmla="*/ 3447819 h 13929353"/>
              <a:gd name="connsiteX11342" fmla="*/ 10511500 w 11423591"/>
              <a:gd name="connsiteY11342" fmla="*/ 3364298 h 13929353"/>
              <a:gd name="connsiteX11343" fmla="*/ 10627058 w 11423591"/>
              <a:gd name="connsiteY11343" fmla="*/ 3313984 h 13929353"/>
              <a:gd name="connsiteX11344" fmla="*/ 10630398 w 11423591"/>
              <a:gd name="connsiteY11344" fmla="*/ 3312485 h 13929353"/>
              <a:gd name="connsiteX11345" fmla="*/ 7464052 w 11423591"/>
              <a:gd name="connsiteY11345" fmla="*/ 10481714 h 13929353"/>
              <a:gd name="connsiteX11346" fmla="*/ 7440649 w 11423591"/>
              <a:gd name="connsiteY11346" fmla="*/ 10511534 h 13929353"/>
              <a:gd name="connsiteX11347" fmla="*/ 7464052 w 11423591"/>
              <a:gd name="connsiteY11347" fmla="*/ 10481714 h 13929353"/>
              <a:gd name="connsiteX11348" fmla="*/ 9758200 w 11423591"/>
              <a:gd name="connsiteY11348" fmla="*/ 5292948 h 13929353"/>
              <a:gd name="connsiteX11349" fmla="*/ 9746396 w 11423591"/>
              <a:gd name="connsiteY11349" fmla="*/ 5311028 h 13929353"/>
              <a:gd name="connsiteX11350" fmla="*/ 9758200 w 11423591"/>
              <a:gd name="connsiteY11350" fmla="*/ 5292948 h 13929353"/>
              <a:gd name="connsiteX11351" fmla="*/ 10126014 w 11423591"/>
              <a:gd name="connsiteY11351" fmla="*/ 4461197 h 13929353"/>
              <a:gd name="connsiteX11352" fmla="*/ 10118312 w 11423591"/>
              <a:gd name="connsiteY11352" fmla="*/ 4434458 h 13929353"/>
              <a:gd name="connsiteX11353" fmla="*/ 10126014 w 11423591"/>
              <a:gd name="connsiteY11353" fmla="*/ 4461197 h 13929353"/>
              <a:gd name="connsiteX11354" fmla="*/ 9998339 w 11423591"/>
              <a:gd name="connsiteY11354" fmla="*/ 4757697 h 13929353"/>
              <a:gd name="connsiteX11355" fmla="*/ 9986996 w 11423591"/>
              <a:gd name="connsiteY11355" fmla="*/ 4678870 h 13929353"/>
              <a:gd name="connsiteX11356" fmla="*/ 9998339 w 11423591"/>
              <a:gd name="connsiteY11356" fmla="*/ 4757697 h 13929353"/>
              <a:gd name="connsiteX11357" fmla="*/ 10080035 w 11423591"/>
              <a:gd name="connsiteY11357" fmla="*/ 4572800 h 13929353"/>
              <a:gd name="connsiteX11358" fmla="*/ 10079103 w 11423591"/>
              <a:gd name="connsiteY11358" fmla="*/ 4549053 h 13929353"/>
              <a:gd name="connsiteX11359" fmla="*/ 10070185 w 11423591"/>
              <a:gd name="connsiteY11359" fmla="*/ 4533146 h 13929353"/>
              <a:gd name="connsiteX11360" fmla="*/ 10068074 w 11423591"/>
              <a:gd name="connsiteY11360" fmla="*/ 4532284 h 13929353"/>
              <a:gd name="connsiteX11361" fmla="*/ 10054256 w 11423591"/>
              <a:gd name="connsiteY11361" fmla="*/ 4526643 h 13929353"/>
              <a:gd name="connsiteX11362" fmla="*/ 10061266 w 11423591"/>
              <a:gd name="connsiteY11362" fmla="*/ 4561411 h 13929353"/>
              <a:gd name="connsiteX11363" fmla="*/ 10061664 w 11423591"/>
              <a:gd name="connsiteY11363" fmla="*/ 4562699 h 13929353"/>
              <a:gd name="connsiteX11364" fmla="*/ 10065557 w 11423591"/>
              <a:gd name="connsiteY11364" fmla="*/ 4575302 h 13929353"/>
              <a:gd name="connsiteX11365" fmla="*/ 10080035 w 11423591"/>
              <a:gd name="connsiteY11365" fmla="*/ 4572800 h 13929353"/>
              <a:gd name="connsiteX11366" fmla="*/ 6688269 w 11423591"/>
              <a:gd name="connsiteY11366" fmla="*/ 12250635 h 13929353"/>
              <a:gd name="connsiteX11367" fmla="*/ 6658983 w 11423591"/>
              <a:gd name="connsiteY11367" fmla="*/ 12250062 h 13929353"/>
              <a:gd name="connsiteX11368" fmla="*/ 6688269 w 11423591"/>
              <a:gd name="connsiteY11368" fmla="*/ 12250635 h 13929353"/>
              <a:gd name="connsiteX11369" fmla="*/ 6810133 w 11423591"/>
              <a:gd name="connsiteY11369" fmla="*/ 11974828 h 13929353"/>
              <a:gd name="connsiteX11370" fmla="*/ 6730293 w 11423591"/>
              <a:gd name="connsiteY11370" fmla="*/ 11993779 h 13929353"/>
              <a:gd name="connsiteX11371" fmla="*/ 6810133 w 11423591"/>
              <a:gd name="connsiteY11371" fmla="*/ 11974828 h 13929353"/>
              <a:gd name="connsiteX11372" fmla="*/ 10804409 w 11423591"/>
              <a:gd name="connsiteY11372" fmla="*/ 2936170 h 13929353"/>
              <a:gd name="connsiteX11373" fmla="*/ 10806425 w 11423591"/>
              <a:gd name="connsiteY11373" fmla="*/ 2926353 h 13929353"/>
              <a:gd name="connsiteX11374" fmla="*/ 10797452 w 11423591"/>
              <a:gd name="connsiteY11374" fmla="*/ 2946660 h 13929353"/>
              <a:gd name="connsiteX11375" fmla="*/ 10804409 w 11423591"/>
              <a:gd name="connsiteY11375" fmla="*/ 2936170 h 13929353"/>
              <a:gd name="connsiteX11376" fmla="*/ 7756788 w 11423591"/>
              <a:gd name="connsiteY11376" fmla="*/ 9836931 h 13929353"/>
              <a:gd name="connsiteX11377" fmla="*/ 7763531 w 11423591"/>
              <a:gd name="connsiteY11377" fmla="*/ 9803742 h 13929353"/>
              <a:gd name="connsiteX11378" fmla="*/ 7743522 w 11423591"/>
              <a:gd name="connsiteY11378" fmla="*/ 9836968 h 13929353"/>
              <a:gd name="connsiteX11379" fmla="*/ 7756788 w 11423591"/>
              <a:gd name="connsiteY11379" fmla="*/ 9836931 h 13929353"/>
              <a:gd name="connsiteX11380" fmla="*/ 6398531 w 11423591"/>
              <a:gd name="connsiteY11380" fmla="*/ 12913260 h 13929353"/>
              <a:gd name="connsiteX11381" fmla="*/ 6406501 w 11423591"/>
              <a:gd name="connsiteY11381" fmla="*/ 12835046 h 13929353"/>
              <a:gd name="connsiteX11382" fmla="*/ 6423144 w 11423591"/>
              <a:gd name="connsiteY11382" fmla="*/ 12838553 h 13929353"/>
              <a:gd name="connsiteX11383" fmla="*/ 6398531 w 11423591"/>
              <a:gd name="connsiteY11383" fmla="*/ 12913260 h 13929353"/>
              <a:gd name="connsiteX11384" fmla="*/ 6020235 w 11423591"/>
              <a:gd name="connsiteY11384" fmla="*/ 13769654 h 13929353"/>
              <a:gd name="connsiteX11385" fmla="*/ 5984080 w 11423591"/>
              <a:gd name="connsiteY11385" fmla="*/ 13731433 h 13929353"/>
              <a:gd name="connsiteX11386" fmla="*/ 5968226 w 11423591"/>
              <a:gd name="connsiteY11386" fmla="*/ 13767313 h 13929353"/>
              <a:gd name="connsiteX11387" fmla="*/ 6006260 w 11423591"/>
              <a:gd name="connsiteY11387" fmla="*/ 13788884 h 13929353"/>
              <a:gd name="connsiteX11388" fmla="*/ 6020235 w 11423591"/>
              <a:gd name="connsiteY11388" fmla="*/ 13769654 h 13929353"/>
              <a:gd name="connsiteX11389" fmla="*/ 6195087 w 11423591"/>
              <a:gd name="connsiteY11389" fmla="*/ 13374064 h 13929353"/>
              <a:gd name="connsiteX11390" fmla="*/ 6137710 w 11423591"/>
              <a:gd name="connsiteY11390" fmla="*/ 13331586 h 13929353"/>
              <a:gd name="connsiteX11391" fmla="*/ 6195087 w 11423591"/>
              <a:gd name="connsiteY11391" fmla="*/ 13374064 h 13929353"/>
              <a:gd name="connsiteX11392" fmla="*/ 10260931 w 11423591"/>
              <a:gd name="connsiteY11392" fmla="*/ 4173641 h 13929353"/>
              <a:gd name="connsiteX11393" fmla="*/ 10239871 w 11423591"/>
              <a:gd name="connsiteY11393" fmla="*/ 4098592 h 13929353"/>
              <a:gd name="connsiteX11394" fmla="*/ 10240701 w 11423591"/>
              <a:gd name="connsiteY11394" fmla="*/ 4149457 h 13929353"/>
              <a:gd name="connsiteX11395" fmla="*/ 10225515 w 11423591"/>
              <a:gd name="connsiteY11395" fmla="*/ 4157993 h 13929353"/>
              <a:gd name="connsiteX11396" fmla="*/ 10260931 w 11423591"/>
              <a:gd name="connsiteY11396" fmla="*/ 4173641 h 13929353"/>
              <a:gd name="connsiteX11397" fmla="*/ 10019392 w 11423591"/>
              <a:gd name="connsiteY11397" fmla="*/ 4722859 h 13929353"/>
              <a:gd name="connsiteX11398" fmla="*/ 10011105 w 11423591"/>
              <a:gd name="connsiteY11398" fmla="*/ 4685712 h 13929353"/>
              <a:gd name="connsiteX11399" fmla="*/ 10009783 w 11423591"/>
              <a:gd name="connsiteY11399" fmla="*/ 4731797 h 13929353"/>
              <a:gd name="connsiteX11400" fmla="*/ 10019392 w 11423591"/>
              <a:gd name="connsiteY11400" fmla="*/ 4722859 h 13929353"/>
              <a:gd name="connsiteX11401" fmla="*/ 10652567 w 11423591"/>
              <a:gd name="connsiteY11401" fmla="*/ 3292892 h 13929353"/>
              <a:gd name="connsiteX11402" fmla="*/ 10543192 w 11423591"/>
              <a:gd name="connsiteY11402" fmla="*/ 3264554 h 13929353"/>
              <a:gd name="connsiteX11403" fmla="*/ 10644583 w 11423591"/>
              <a:gd name="connsiteY11403" fmla="*/ 3301262 h 13929353"/>
              <a:gd name="connsiteX11404" fmla="*/ 10652567 w 11423591"/>
              <a:gd name="connsiteY11404" fmla="*/ 3292892 h 13929353"/>
              <a:gd name="connsiteX11405" fmla="*/ 6837695 w 11423591"/>
              <a:gd name="connsiteY11405" fmla="*/ 11927545 h 13929353"/>
              <a:gd name="connsiteX11406" fmla="*/ 6728333 w 11423591"/>
              <a:gd name="connsiteY11406" fmla="*/ 11957237 h 13929353"/>
              <a:gd name="connsiteX11407" fmla="*/ 6837695 w 11423591"/>
              <a:gd name="connsiteY11407" fmla="*/ 11927545 h 13929353"/>
              <a:gd name="connsiteX11408" fmla="*/ 8145915 w 11423591"/>
              <a:gd name="connsiteY11408" fmla="*/ 8968953 h 13929353"/>
              <a:gd name="connsiteX11409" fmla="*/ 8139303 w 11423591"/>
              <a:gd name="connsiteY11409" fmla="*/ 8964616 h 13929353"/>
              <a:gd name="connsiteX11410" fmla="*/ 8145915 w 11423591"/>
              <a:gd name="connsiteY11410" fmla="*/ 8968953 h 13929353"/>
              <a:gd name="connsiteX11411" fmla="*/ 10315716 w 11423591"/>
              <a:gd name="connsiteY11411" fmla="*/ 4058261 h 13929353"/>
              <a:gd name="connsiteX11412" fmla="*/ 10308220 w 11423591"/>
              <a:gd name="connsiteY11412" fmla="*/ 4039704 h 13929353"/>
              <a:gd name="connsiteX11413" fmla="*/ 10315716 w 11423591"/>
              <a:gd name="connsiteY11413" fmla="*/ 4058261 h 13929353"/>
              <a:gd name="connsiteX11414" fmla="*/ 9113423 w 11423591"/>
              <a:gd name="connsiteY11414" fmla="*/ 6782649 h 13929353"/>
              <a:gd name="connsiteX11415" fmla="*/ 9107110 w 11423591"/>
              <a:gd name="connsiteY11415" fmla="*/ 6771692 h 13929353"/>
              <a:gd name="connsiteX11416" fmla="*/ 9113423 w 11423591"/>
              <a:gd name="connsiteY11416" fmla="*/ 6782649 h 13929353"/>
              <a:gd name="connsiteX11417" fmla="*/ 10667717 w 11423591"/>
              <a:gd name="connsiteY11417" fmla="*/ 3267223 h 13929353"/>
              <a:gd name="connsiteX11418" fmla="*/ 10795277 w 11423591"/>
              <a:gd name="connsiteY11418" fmla="*/ 2905245 h 13929353"/>
              <a:gd name="connsiteX11419" fmla="*/ 10666001 w 11423591"/>
              <a:gd name="connsiteY11419" fmla="*/ 2913327 h 13929353"/>
              <a:gd name="connsiteX11420" fmla="*/ 10461185 w 11423591"/>
              <a:gd name="connsiteY11420" fmla="*/ 3009394 h 13929353"/>
              <a:gd name="connsiteX11421" fmla="*/ 10577678 w 11423591"/>
              <a:gd name="connsiteY11421" fmla="*/ 3149864 h 13929353"/>
              <a:gd name="connsiteX11422" fmla="*/ 10667717 w 11423591"/>
              <a:gd name="connsiteY11422" fmla="*/ 3267223 h 13929353"/>
              <a:gd name="connsiteX11423" fmla="*/ 7972550 w 11423591"/>
              <a:gd name="connsiteY11423" fmla="*/ 9367524 h 13929353"/>
              <a:gd name="connsiteX11424" fmla="*/ 7975203 w 11423591"/>
              <a:gd name="connsiteY11424" fmla="*/ 9356742 h 13929353"/>
              <a:gd name="connsiteX11425" fmla="*/ 7960566 w 11423591"/>
              <a:gd name="connsiteY11425" fmla="*/ 9352611 h 13929353"/>
              <a:gd name="connsiteX11426" fmla="*/ 7972550 w 11423591"/>
              <a:gd name="connsiteY11426" fmla="*/ 9367524 h 13929353"/>
              <a:gd name="connsiteX11427" fmla="*/ 6187915 w 11423591"/>
              <a:gd name="connsiteY11427" fmla="*/ 13407529 h 13929353"/>
              <a:gd name="connsiteX11428" fmla="*/ 6130683 w 11423591"/>
              <a:gd name="connsiteY11428" fmla="*/ 13408884 h 13929353"/>
              <a:gd name="connsiteX11429" fmla="*/ 6187915 w 11423591"/>
              <a:gd name="connsiteY11429" fmla="*/ 13407529 h 13929353"/>
              <a:gd name="connsiteX11430" fmla="*/ 10338800 w 11423591"/>
              <a:gd name="connsiteY11430" fmla="*/ 4014627 h 13929353"/>
              <a:gd name="connsiteX11431" fmla="*/ 10344589 w 11423591"/>
              <a:gd name="connsiteY11431" fmla="*/ 3972462 h 13929353"/>
              <a:gd name="connsiteX11432" fmla="*/ 10333363 w 11423591"/>
              <a:gd name="connsiteY11432" fmla="*/ 3945297 h 13929353"/>
              <a:gd name="connsiteX11433" fmla="*/ 10352204 w 11423591"/>
              <a:gd name="connsiteY11433" fmla="*/ 3912406 h 13929353"/>
              <a:gd name="connsiteX11434" fmla="*/ 10352913 w 11423591"/>
              <a:gd name="connsiteY11434" fmla="*/ 3912719 h 13929353"/>
              <a:gd name="connsiteX11435" fmla="*/ 10355907 w 11423591"/>
              <a:gd name="connsiteY11435" fmla="*/ 3905943 h 13929353"/>
              <a:gd name="connsiteX11436" fmla="*/ 10352204 w 11423591"/>
              <a:gd name="connsiteY11436" fmla="*/ 3912406 h 13929353"/>
              <a:gd name="connsiteX11437" fmla="*/ 10348246 w 11423591"/>
              <a:gd name="connsiteY11437" fmla="*/ 3910657 h 13929353"/>
              <a:gd name="connsiteX11438" fmla="*/ 10346546 w 11423591"/>
              <a:gd name="connsiteY11438" fmla="*/ 3909906 h 13929353"/>
              <a:gd name="connsiteX11439" fmla="*/ 10349540 w 11423591"/>
              <a:gd name="connsiteY11439" fmla="*/ 3903130 h 13929353"/>
              <a:gd name="connsiteX11440" fmla="*/ 10337094 w 11423591"/>
              <a:gd name="connsiteY11440" fmla="*/ 3927112 h 13929353"/>
              <a:gd name="connsiteX11441" fmla="*/ 10330834 w 11423591"/>
              <a:gd name="connsiteY11441" fmla="*/ 3939176 h 13929353"/>
              <a:gd name="connsiteX11442" fmla="*/ 10330108 w 11423591"/>
              <a:gd name="connsiteY11442" fmla="*/ 3937420 h 13929353"/>
              <a:gd name="connsiteX11443" fmla="*/ 10330049 w 11423591"/>
              <a:gd name="connsiteY11443" fmla="*/ 3940687 h 13929353"/>
              <a:gd name="connsiteX11444" fmla="*/ 10315700 w 11423591"/>
              <a:gd name="connsiteY11444" fmla="*/ 3968338 h 13929353"/>
              <a:gd name="connsiteX11445" fmla="*/ 10306970 w 11423591"/>
              <a:gd name="connsiteY11445" fmla="*/ 3946730 h 13929353"/>
              <a:gd name="connsiteX11446" fmla="*/ 10307422 w 11423591"/>
              <a:gd name="connsiteY11446" fmla="*/ 3981230 h 13929353"/>
              <a:gd name="connsiteX11447" fmla="*/ 10307205 w 11423591"/>
              <a:gd name="connsiteY11447" fmla="*/ 3984707 h 13929353"/>
              <a:gd name="connsiteX11448" fmla="*/ 10289300 w 11423591"/>
              <a:gd name="connsiteY11448" fmla="*/ 4019209 h 13929353"/>
              <a:gd name="connsiteX11449" fmla="*/ 10288247 w 11423591"/>
              <a:gd name="connsiteY11449" fmla="*/ 4011659 h 13929353"/>
              <a:gd name="connsiteX11450" fmla="*/ 10277708 w 11423591"/>
              <a:gd name="connsiteY11450" fmla="*/ 3995733 h 13929353"/>
              <a:gd name="connsiteX11451" fmla="*/ 10275541 w 11423591"/>
              <a:gd name="connsiteY11451" fmla="*/ 4036699 h 13929353"/>
              <a:gd name="connsiteX11452" fmla="*/ 10276780 w 11423591"/>
              <a:gd name="connsiteY11452" fmla="*/ 4043336 h 13929353"/>
              <a:gd name="connsiteX11453" fmla="*/ 10272714 w 11423591"/>
              <a:gd name="connsiteY11453" fmla="*/ 4051171 h 13929353"/>
              <a:gd name="connsiteX11454" fmla="*/ 10246609 w 11423591"/>
              <a:gd name="connsiteY11454" fmla="*/ 3943403 h 13929353"/>
              <a:gd name="connsiteX11455" fmla="*/ 10249111 w 11423591"/>
              <a:gd name="connsiteY11455" fmla="*/ 4017398 h 13929353"/>
              <a:gd name="connsiteX11456" fmla="*/ 10252602 w 11423591"/>
              <a:gd name="connsiteY11456" fmla="*/ 4072469 h 13929353"/>
              <a:gd name="connsiteX11457" fmla="*/ 10260123 w 11423591"/>
              <a:gd name="connsiteY11457" fmla="*/ 4081142 h 13929353"/>
              <a:gd name="connsiteX11458" fmla="*/ 10264417 w 11423591"/>
              <a:gd name="connsiteY11458" fmla="*/ 4086094 h 13929353"/>
              <a:gd name="connsiteX11459" fmla="*/ 10264964 w 11423591"/>
              <a:gd name="connsiteY11459" fmla="*/ 4076972 h 13929353"/>
              <a:gd name="connsiteX11460" fmla="*/ 10265564 w 11423591"/>
              <a:gd name="connsiteY11460" fmla="*/ 4066949 h 13929353"/>
              <a:gd name="connsiteX11461" fmla="*/ 10272714 w 11423591"/>
              <a:gd name="connsiteY11461" fmla="*/ 4051171 h 13929353"/>
              <a:gd name="connsiteX11462" fmla="*/ 10276883 w 11423591"/>
              <a:gd name="connsiteY11462" fmla="*/ 4043892 h 13929353"/>
              <a:gd name="connsiteX11463" fmla="*/ 10279032 w 11423591"/>
              <a:gd name="connsiteY11463" fmla="*/ 4055406 h 13929353"/>
              <a:gd name="connsiteX11464" fmla="*/ 10283308 w 11423591"/>
              <a:gd name="connsiteY11464" fmla="*/ 4061167 h 13929353"/>
              <a:gd name="connsiteX11465" fmla="*/ 10290595 w 11423591"/>
              <a:gd name="connsiteY11465" fmla="*/ 4070982 h 13929353"/>
              <a:gd name="connsiteX11466" fmla="*/ 10290714 w 11423591"/>
              <a:gd name="connsiteY11466" fmla="*/ 4054787 h 13929353"/>
              <a:gd name="connsiteX11467" fmla="*/ 10290891 w 11423591"/>
              <a:gd name="connsiteY11467" fmla="*/ 4030618 h 13929353"/>
              <a:gd name="connsiteX11468" fmla="*/ 10289637 w 11423591"/>
              <a:gd name="connsiteY11468" fmla="*/ 4021628 h 13929353"/>
              <a:gd name="connsiteX11469" fmla="*/ 10306769 w 11423591"/>
              <a:gd name="connsiteY11469" fmla="*/ 3991722 h 13929353"/>
              <a:gd name="connsiteX11470" fmla="*/ 10306145 w 11423591"/>
              <a:gd name="connsiteY11470" fmla="*/ 4001747 h 13929353"/>
              <a:gd name="connsiteX11471" fmla="*/ 10318082 w 11423591"/>
              <a:gd name="connsiteY11471" fmla="*/ 4017383 h 13929353"/>
              <a:gd name="connsiteX11472" fmla="*/ 10320061 w 11423591"/>
              <a:gd name="connsiteY11472" fmla="*/ 3979132 h 13929353"/>
              <a:gd name="connsiteX11473" fmla="*/ 10317546 w 11423591"/>
              <a:gd name="connsiteY11473" fmla="*/ 3972908 h 13929353"/>
              <a:gd name="connsiteX11474" fmla="*/ 10329855 w 11423591"/>
              <a:gd name="connsiteY11474" fmla="*/ 3951420 h 13929353"/>
              <a:gd name="connsiteX11475" fmla="*/ 10329371 w 11423591"/>
              <a:gd name="connsiteY11475" fmla="*/ 3978244 h 13929353"/>
              <a:gd name="connsiteX11476" fmla="*/ 10338800 w 11423591"/>
              <a:gd name="connsiteY11476" fmla="*/ 4014627 h 13929353"/>
              <a:gd name="connsiteX11477" fmla="*/ 9140398 w 11423591"/>
              <a:gd name="connsiteY11477" fmla="*/ 6728344 h 13929353"/>
              <a:gd name="connsiteX11478" fmla="*/ 9128511 w 11423591"/>
              <a:gd name="connsiteY11478" fmla="*/ 6715574 h 13929353"/>
              <a:gd name="connsiteX11479" fmla="*/ 9129462 w 11423591"/>
              <a:gd name="connsiteY11479" fmla="*/ 6734651 h 13929353"/>
              <a:gd name="connsiteX11480" fmla="*/ 10770532 w 11423591"/>
              <a:gd name="connsiteY11480" fmla="*/ 3044229 h 13929353"/>
              <a:gd name="connsiteX11481" fmla="*/ 10756392 w 11423591"/>
              <a:gd name="connsiteY11481" fmla="*/ 3029890 h 13929353"/>
              <a:gd name="connsiteX11482" fmla="*/ 10762372 w 11423591"/>
              <a:gd name="connsiteY11482" fmla="*/ 3052997 h 13929353"/>
              <a:gd name="connsiteX11483" fmla="*/ 10770532 w 11423591"/>
              <a:gd name="connsiteY11483" fmla="*/ 3044229 h 13929353"/>
              <a:gd name="connsiteX11484" fmla="*/ 9873985 w 11423591"/>
              <a:gd name="connsiteY11484" fmla="*/ 5074692 h 13929353"/>
              <a:gd name="connsiteX11485" fmla="*/ 9862437 w 11423591"/>
              <a:gd name="connsiteY11485" fmla="*/ 5003869 h 13929353"/>
              <a:gd name="connsiteX11486" fmla="*/ 9862125 w 11423591"/>
              <a:gd name="connsiteY11486" fmla="*/ 5002959 h 13929353"/>
              <a:gd name="connsiteX11487" fmla="*/ 9854861 w 11423591"/>
              <a:gd name="connsiteY11487" fmla="*/ 4981829 h 13929353"/>
              <a:gd name="connsiteX11488" fmla="*/ 9837396 w 11423591"/>
              <a:gd name="connsiteY11488" fmla="*/ 4973279 h 13929353"/>
              <a:gd name="connsiteX11489" fmla="*/ 9847162 w 11423591"/>
              <a:gd name="connsiteY11489" fmla="*/ 5002273 h 13929353"/>
              <a:gd name="connsiteX11490" fmla="*/ 9854614 w 11423591"/>
              <a:gd name="connsiteY11490" fmla="*/ 5024402 h 13929353"/>
              <a:gd name="connsiteX11491" fmla="*/ 9873985 w 11423591"/>
              <a:gd name="connsiteY11491" fmla="*/ 5074692 h 13929353"/>
              <a:gd name="connsiteX11492" fmla="*/ 10296194 w 11423591"/>
              <a:gd name="connsiteY11492" fmla="*/ 4119667 h 13929353"/>
              <a:gd name="connsiteX11493" fmla="*/ 10289462 w 11423591"/>
              <a:gd name="connsiteY11493" fmla="*/ 4109069 h 13929353"/>
              <a:gd name="connsiteX11494" fmla="*/ 10296194 w 11423591"/>
              <a:gd name="connsiteY11494" fmla="*/ 4119667 h 13929353"/>
              <a:gd name="connsiteX11495" fmla="*/ 8695635 w 11423591"/>
              <a:gd name="connsiteY11495" fmla="*/ 7747940 h 13929353"/>
              <a:gd name="connsiteX11496" fmla="*/ 8557816 w 11423591"/>
              <a:gd name="connsiteY11496" fmla="*/ 7690847 h 13929353"/>
              <a:gd name="connsiteX11497" fmla="*/ 8513485 w 11423591"/>
              <a:gd name="connsiteY11497" fmla="*/ 7667458 h 13929353"/>
              <a:gd name="connsiteX11498" fmla="*/ 8397940 w 11423591"/>
              <a:gd name="connsiteY11498" fmla="*/ 7485721 h 13929353"/>
              <a:gd name="connsiteX11499" fmla="*/ 8320614 w 11423591"/>
              <a:gd name="connsiteY11499" fmla="*/ 7415438 h 13929353"/>
              <a:gd name="connsiteX11500" fmla="*/ 8181467 w 11423591"/>
              <a:gd name="connsiteY11500" fmla="*/ 7705616 h 13929353"/>
              <a:gd name="connsiteX11501" fmla="*/ 8154398 w 11423591"/>
              <a:gd name="connsiteY11501" fmla="*/ 7799154 h 13929353"/>
              <a:gd name="connsiteX11502" fmla="*/ 8209770 w 11423591"/>
              <a:gd name="connsiteY11502" fmla="*/ 7805086 h 13929353"/>
              <a:gd name="connsiteX11503" fmla="*/ 8169701 w 11423591"/>
              <a:gd name="connsiteY11503" fmla="*/ 7773126 h 13929353"/>
              <a:gd name="connsiteX11504" fmla="*/ 8290051 w 11423591"/>
              <a:gd name="connsiteY11504" fmla="*/ 7525490 h 13929353"/>
              <a:gd name="connsiteX11505" fmla="*/ 8338198 w 11423591"/>
              <a:gd name="connsiteY11505" fmla="*/ 7441267 h 13929353"/>
              <a:gd name="connsiteX11506" fmla="*/ 8429249 w 11423591"/>
              <a:gd name="connsiteY11506" fmla="*/ 7586994 h 13929353"/>
              <a:gd name="connsiteX11507" fmla="*/ 8464105 w 11423591"/>
              <a:gd name="connsiteY11507" fmla="*/ 7656570 h 13929353"/>
              <a:gd name="connsiteX11508" fmla="*/ 8428463 w 11423591"/>
              <a:gd name="connsiteY11508" fmla="*/ 7745844 h 13929353"/>
              <a:gd name="connsiteX11509" fmla="*/ 8212554 w 11423591"/>
              <a:gd name="connsiteY11509" fmla="*/ 7806316 h 13929353"/>
              <a:gd name="connsiteX11510" fmla="*/ 8465736 w 11423591"/>
              <a:gd name="connsiteY11510" fmla="*/ 7751858 h 13929353"/>
              <a:gd name="connsiteX11511" fmla="*/ 8481161 w 11423591"/>
              <a:gd name="connsiteY11511" fmla="*/ 7740615 h 13929353"/>
              <a:gd name="connsiteX11512" fmla="*/ 8664717 w 11423591"/>
              <a:gd name="connsiteY11512" fmla="*/ 7817915 h 13929353"/>
              <a:gd name="connsiteX11513" fmla="*/ 8695635 w 11423591"/>
              <a:gd name="connsiteY11513" fmla="*/ 7747940 h 13929353"/>
              <a:gd name="connsiteX11514" fmla="*/ 6363431 w 11423591"/>
              <a:gd name="connsiteY11514" fmla="*/ 13026450 h 13929353"/>
              <a:gd name="connsiteX11515" fmla="*/ 6355424 w 11423591"/>
              <a:gd name="connsiteY11515" fmla="*/ 13042419 h 13929353"/>
              <a:gd name="connsiteX11516" fmla="*/ 6363431 w 11423591"/>
              <a:gd name="connsiteY11516" fmla="*/ 13026450 h 13929353"/>
              <a:gd name="connsiteX11517" fmla="*/ 9961676 w 11423591"/>
              <a:gd name="connsiteY11517" fmla="*/ 4884845 h 13929353"/>
              <a:gd name="connsiteX11518" fmla="*/ 9942824 w 11423591"/>
              <a:gd name="connsiteY11518" fmla="*/ 4787459 h 13929353"/>
              <a:gd name="connsiteX11519" fmla="*/ 9961676 w 11423591"/>
              <a:gd name="connsiteY11519" fmla="*/ 4884845 h 13929353"/>
              <a:gd name="connsiteX11520" fmla="*/ 9723271 w 11423591"/>
              <a:gd name="connsiteY11520" fmla="*/ 5424893 h 13929353"/>
              <a:gd name="connsiteX11521" fmla="*/ 9716488 w 11423591"/>
              <a:gd name="connsiteY11521" fmla="*/ 5421895 h 13929353"/>
              <a:gd name="connsiteX11522" fmla="*/ 9713676 w 11423591"/>
              <a:gd name="connsiteY11522" fmla="*/ 5428258 h 13929353"/>
              <a:gd name="connsiteX11523" fmla="*/ 9720460 w 11423591"/>
              <a:gd name="connsiteY11523" fmla="*/ 5431256 h 13929353"/>
              <a:gd name="connsiteX11524" fmla="*/ 8925090 w 11423591"/>
              <a:gd name="connsiteY11524" fmla="*/ 7233914 h 13929353"/>
              <a:gd name="connsiteX11525" fmla="*/ 8873417 w 11423591"/>
              <a:gd name="connsiteY11525" fmla="*/ 7194774 h 13929353"/>
              <a:gd name="connsiteX11526" fmla="*/ 8778578 w 11423591"/>
              <a:gd name="connsiteY11526" fmla="*/ 7182645 h 13929353"/>
              <a:gd name="connsiteX11527" fmla="*/ 8776174 w 11423591"/>
              <a:gd name="connsiteY11527" fmla="*/ 7205915 h 13929353"/>
              <a:gd name="connsiteX11528" fmla="*/ 8917643 w 11423591"/>
              <a:gd name="connsiteY11528" fmla="*/ 7236195 h 13929353"/>
              <a:gd name="connsiteX11529" fmla="*/ 8925090 w 11423591"/>
              <a:gd name="connsiteY11529" fmla="*/ 7233914 h 13929353"/>
              <a:gd name="connsiteX11530" fmla="*/ 10867403 w 11423591"/>
              <a:gd name="connsiteY11530" fmla="*/ 2843347 h 13929353"/>
              <a:gd name="connsiteX11531" fmla="*/ 10822776 w 11423591"/>
              <a:gd name="connsiteY11531" fmla="*/ 2827918 h 13929353"/>
              <a:gd name="connsiteX11532" fmla="*/ 10818824 w 11423591"/>
              <a:gd name="connsiteY11532" fmla="*/ 2843332 h 13929353"/>
              <a:gd name="connsiteX11533" fmla="*/ 10867403 w 11423591"/>
              <a:gd name="connsiteY11533" fmla="*/ 2843347 h 13929353"/>
              <a:gd name="connsiteX11534" fmla="*/ 9887576 w 11423591"/>
              <a:gd name="connsiteY11534" fmla="*/ 5061171 h 13929353"/>
              <a:gd name="connsiteX11535" fmla="*/ 9879669 w 11423591"/>
              <a:gd name="connsiteY11535" fmla="*/ 5003764 h 13929353"/>
              <a:gd name="connsiteX11536" fmla="*/ 9878654 w 11423591"/>
              <a:gd name="connsiteY11536" fmla="*/ 4996389 h 13929353"/>
              <a:gd name="connsiteX11537" fmla="*/ 9858233 w 11423591"/>
              <a:gd name="connsiteY11537" fmla="*/ 4935815 h 13929353"/>
              <a:gd name="connsiteX11538" fmla="*/ 9865502 w 11423591"/>
              <a:gd name="connsiteY11538" fmla="*/ 5002722 h 13929353"/>
              <a:gd name="connsiteX11539" fmla="*/ 9865653 w 11423591"/>
              <a:gd name="connsiteY11539" fmla="*/ 5003121 h 13929353"/>
              <a:gd name="connsiteX11540" fmla="*/ 10072254 w 11423591"/>
              <a:gd name="connsiteY11540" fmla="*/ 4643199 h 13929353"/>
              <a:gd name="connsiteX11541" fmla="*/ 10064551 w 11423591"/>
              <a:gd name="connsiteY11541" fmla="*/ 4616462 h 13929353"/>
              <a:gd name="connsiteX11542" fmla="*/ 10072254 w 11423591"/>
              <a:gd name="connsiteY11542" fmla="*/ 4643199 h 13929353"/>
              <a:gd name="connsiteX11543" fmla="*/ 6396894 w 11423591"/>
              <a:gd name="connsiteY11543" fmla="*/ 12964208 h 13929353"/>
              <a:gd name="connsiteX11544" fmla="*/ 6383872 w 11423591"/>
              <a:gd name="connsiteY11544" fmla="*/ 12986553 h 13929353"/>
              <a:gd name="connsiteX11545" fmla="*/ 6385853 w 11423591"/>
              <a:gd name="connsiteY11545" fmla="*/ 12934563 h 13929353"/>
              <a:gd name="connsiteX11546" fmla="*/ 6398794 w 11423591"/>
              <a:gd name="connsiteY11546" fmla="*/ 12936947 h 13929353"/>
              <a:gd name="connsiteX11547" fmla="*/ 6396894 w 11423591"/>
              <a:gd name="connsiteY11547" fmla="*/ 12964208 h 13929353"/>
              <a:gd name="connsiteX11548" fmla="*/ 8250260 w 11423591"/>
              <a:gd name="connsiteY11548" fmla="*/ 8771541 h 13929353"/>
              <a:gd name="connsiteX11549" fmla="*/ 8231437 w 11423591"/>
              <a:gd name="connsiteY11549" fmla="*/ 8803329 h 13929353"/>
              <a:gd name="connsiteX11550" fmla="*/ 8184870 w 11423591"/>
              <a:gd name="connsiteY11550" fmla="*/ 8737874 h 13929353"/>
              <a:gd name="connsiteX11551" fmla="*/ 8173240 w 11423591"/>
              <a:gd name="connsiteY11551" fmla="*/ 8662553 h 13929353"/>
              <a:gd name="connsiteX11552" fmla="*/ 8250260 w 11423591"/>
              <a:gd name="connsiteY11552" fmla="*/ 8771541 h 13929353"/>
              <a:gd name="connsiteX11553" fmla="*/ 10460956 w 11423591"/>
              <a:gd name="connsiteY11553" fmla="*/ 3769241 h 13929353"/>
              <a:gd name="connsiteX11554" fmla="*/ 10453098 w 11423591"/>
              <a:gd name="connsiteY11554" fmla="*/ 3755943 h 13929353"/>
              <a:gd name="connsiteX11555" fmla="*/ 10446929 w 11423591"/>
              <a:gd name="connsiteY11555" fmla="*/ 3761681 h 13929353"/>
              <a:gd name="connsiteX11556" fmla="*/ 10446440 w 11423591"/>
              <a:gd name="connsiteY11556" fmla="*/ 3765767 h 13929353"/>
              <a:gd name="connsiteX11557" fmla="*/ 10446044 w 11423591"/>
              <a:gd name="connsiteY11557" fmla="*/ 3769083 h 13929353"/>
              <a:gd name="connsiteX11558" fmla="*/ 10452610 w 11423591"/>
              <a:gd name="connsiteY11558" fmla="*/ 3782882 h 13929353"/>
              <a:gd name="connsiteX11559" fmla="*/ 10460956 w 11423591"/>
              <a:gd name="connsiteY11559" fmla="*/ 3769241 h 13929353"/>
              <a:gd name="connsiteX11560" fmla="*/ 10393319 w 11423591"/>
              <a:gd name="connsiteY11560" fmla="*/ 3926761 h 13929353"/>
              <a:gd name="connsiteX11561" fmla="*/ 10391398 w 11423591"/>
              <a:gd name="connsiteY11561" fmla="*/ 3899353 h 13929353"/>
              <a:gd name="connsiteX11562" fmla="*/ 10389598 w 11423591"/>
              <a:gd name="connsiteY11562" fmla="*/ 3889150 h 13929353"/>
              <a:gd name="connsiteX11563" fmla="*/ 10385358 w 11423591"/>
              <a:gd name="connsiteY11563" fmla="*/ 3865122 h 13929353"/>
              <a:gd name="connsiteX11564" fmla="*/ 10384801 w 11423591"/>
              <a:gd name="connsiteY11564" fmla="*/ 3856718 h 13929353"/>
              <a:gd name="connsiteX11565" fmla="*/ 10382513 w 11423591"/>
              <a:gd name="connsiteY11565" fmla="*/ 3822180 h 13929353"/>
              <a:gd name="connsiteX11566" fmla="*/ 10355876 w 11423591"/>
              <a:gd name="connsiteY11566" fmla="*/ 3801597 h 13929353"/>
              <a:gd name="connsiteX11567" fmla="*/ 10355298 w 11423591"/>
              <a:gd name="connsiteY11567" fmla="*/ 3855651 h 13929353"/>
              <a:gd name="connsiteX11568" fmla="*/ 10357497 w 11423591"/>
              <a:gd name="connsiteY11568" fmla="*/ 3897006 h 13929353"/>
              <a:gd name="connsiteX11569" fmla="*/ 10357591 w 11423591"/>
              <a:gd name="connsiteY11569" fmla="*/ 3898767 h 13929353"/>
              <a:gd name="connsiteX11570" fmla="*/ 10371213 w 11423591"/>
              <a:gd name="connsiteY11570" fmla="*/ 3926835 h 13929353"/>
              <a:gd name="connsiteX11571" fmla="*/ 10374551 w 11423591"/>
              <a:gd name="connsiteY11571" fmla="*/ 3933714 h 13929353"/>
              <a:gd name="connsiteX11572" fmla="*/ 10376221 w 11423591"/>
              <a:gd name="connsiteY11572" fmla="*/ 3917606 h 13929353"/>
              <a:gd name="connsiteX11573" fmla="*/ 10376075 w 11423591"/>
              <a:gd name="connsiteY11573" fmla="*/ 3916870 h 13929353"/>
              <a:gd name="connsiteX11574" fmla="*/ 10373015 w 11423591"/>
              <a:gd name="connsiteY11574" fmla="*/ 3901533 h 13929353"/>
              <a:gd name="connsiteX11575" fmla="*/ 10377948 w 11423591"/>
              <a:gd name="connsiteY11575" fmla="*/ 3873282 h 13929353"/>
              <a:gd name="connsiteX11576" fmla="*/ 10379171 w 11423591"/>
              <a:gd name="connsiteY11576" fmla="*/ 3899846 h 13929353"/>
              <a:gd name="connsiteX11577" fmla="*/ 10381189 w 11423591"/>
              <a:gd name="connsiteY11577" fmla="*/ 3906386 h 13929353"/>
              <a:gd name="connsiteX11578" fmla="*/ 10386554 w 11423591"/>
              <a:gd name="connsiteY11578" fmla="*/ 3923772 h 13929353"/>
              <a:gd name="connsiteX11579" fmla="*/ 10432064 w 11423591"/>
              <a:gd name="connsiteY11579" fmla="*/ 3839071 h 13929353"/>
              <a:gd name="connsiteX11580" fmla="*/ 10427941 w 11423591"/>
              <a:gd name="connsiteY11580" fmla="*/ 3793064 h 13929353"/>
              <a:gd name="connsiteX11581" fmla="*/ 10427202 w 11423591"/>
              <a:gd name="connsiteY11581" fmla="*/ 3784816 h 13929353"/>
              <a:gd name="connsiteX11582" fmla="*/ 10408132 w 11423591"/>
              <a:gd name="connsiteY11582" fmla="*/ 3736075 h 13929353"/>
              <a:gd name="connsiteX11583" fmla="*/ 10416061 w 11423591"/>
              <a:gd name="connsiteY11583" fmla="*/ 3805322 h 13929353"/>
              <a:gd name="connsiteX11584" fmla="*/ 10398094 w 11423591"/>
              <a:gd name="connsiteY11584" fmla="*/ 3758795 h 13929353"/>
              <a:gd name="connsiteX11585" fmla="*/ 10400111 w 11423591"/>
              <a:gd name="connsiteY11585" fmla="*/ 3805897 h 13929353"/>
              <a:gd name="connsiteX11586" fmla="*/ 10384650 w 11423591"/>
              <a:gd name="connsiteY11586" fmla="*/ 3779533 h 13929353"/>
              <a:gd name="connsiteX11587" fmla="*/ 10385327 w 11423591"/>
              <a:gd name="connsiteY11587" fmla="*/ 3827651 h 13929353"/>
              <a:gd name="connsiteX11588" fmla="*/ 10391267 w 11423591"/>
              <a:gd name="connsiteY11588" fmla="*/ 3847178 h 13929353"/>
              <a:gd name="connsiteX11589" fmla="*/ 10398490 w 11423591"/>
              <a:gd name="connsiteY11589" fmla="*/ 3870924 h 13929353"/>
              <a:gd name="connsiteX11590" fmla="*/ 10417347 w 11423591"/>
              <a:gd name="connsiteY11590" fmla="*/ 3836857 h 13929353"/>
              <a:gd name="connsiteX11591" fmla="*/ 10417835 w 11423591"/>
              <a:gd name="connsiteY11591" fmla="*/ 3809917 h 13929353"/>
              <a:gd name="connsiteX11592" fmla="*/ 10432064 w 11423591"/>
              <a:gd name="connsiteY11592" fmla="*/ 3839071 h 13929353"/>
              <a:gd name="connsiteX11593" fmla="*/ 7776600 w 11423591"/>
              <a:gd name="connsiteY11593" fmla="*/ 9849994 h 13929353"/>
              <a:gd name="connsiteX11594" fmla="*/ 7624032 w 11423591"/>
              <a:gd name="connsiteY11594" fmla="*/ 9840076 h 13929353"/>
              <a:gd name="connsiteX11595" fmla="*/ 7593940 w 11423591"/>
              <a:gd name="connsiteY11595" fmla="*/ 9581270 h 13929353"/>
              <a:gd name="connsiteX11596" fmla="*/ 7590534 w 11423591"/>
              <a:gd name="connsiteY11596" fmla="*/ 9507787 h 13929353"/>
              <a:gd name="connsiteX11597" fmla="*/ 7647132 w 11423591"/>
              <a:gd name="connsiteY11597" fmla="*/ 9590988 h 13929353"/>
              <a:gd name="connsiteX11598" fmla="*/ 7676721 w 11423591"/>
              <a:gd name="connsiteY11598" fmla="*/ 9521283 h 13929353"/>
              <a:gd name="connsiteX11599" fmla="*/ 7716679 w 11423591"/>
              <a:gd name="connsiteY11599" fmla="*/ 9584404 h 13929353"/>
              <a:gd name="connsiteX11600" fmla="*/ 7766791 w 11423591"/>
              <a:gd name="connsiteY11600" fmla="*/ 9524935 h 13929353"/>
              <a:gd name="connsiteX11601" fmla="*/ 7786556 w 11423591"/>
              <a:gd name="connsiteY11601" fmla="*/ 9578105 h 13929353"/>
              <a:gd name="connsiteX11602" fmla="*/ 7770156 w 11423591"/>
              <a:gd name="connsiteY11602" fmla="*/ 9830101 h 13929353"/>
              <a:gd name="connsiteX11603" fmla="*/ 7776600 w 11423591"/>
              <a:gd name="connsiteY11603" fmla="*/ 9849994 h 13929353"/>
              <a:gd name="connsiteX11604" fmla="*/ 6746443 w 11423591"/>
              <a:gd name="connsiteY11604" fmla="*/ 12186909 h 13929353"/>
              <a:gd name="connsiteX11605" fmla="*/ 6707753 w 11423591"/>
              <a:gd name="connsiteY11605" fmla="*/ 12193599 h 13929353"/>
              <a:gd name="connsiteX11606" fmla="*/ 6736876 w 11423591"/>
              <a:gd name="connsiteY11606" fmla="*/ 12182682 h 13929353"/>
              <a:gd name="connsiteX11607" fmla="*/ 6638768 w 11423591"/>
              <a:gd name="connsiteY11607" fmla="*/ 12186903 h 13929353"/>
              <a:gd name="connsiteX11608" fmla="*/ 6608146 w 11423591"/>
              <a:gd name="connsiteY11608" fmla="*/ 12215233 h 13929353"/>
              <a:gd name="connsiteX11609" fmla="*/ 6703357 w 11423591"/>
              <a:gd name="connsiteY11609" fmla="*/ 12203548 h 13929353"/>
              <a:gd name="connsiteX11610" fmla="*/ 6662382 w 11423591"/>
              <a:gd name="connsiteY11610" fmla="*/ 12215412 h 13929353"/>
              <a:gd name="connsiteX11611" fmla="*/ 6686833 w 11423591"/>
              <a:gd name="connsiteY11611" fmla="*/ 12213550 h 13929353"/>
              <a:gd name="connsiteX11612" fmla="*/ 6700814 w 11423591"/>
              <a:gd name="connsiteY11612" fmla="*/ 12211486 h 13929353"/>
              <a:gd name="connsiteX11613" fmla="*/ 6713162 w 11423591"/>
              <a:gd name="connsiteY11613" fmla="*/ 12209664 h 13929353"/>
              <a:gd name="connsiteX11614" fmla="*/ 6746443 w 11423591"/>
              <a:gd name="connsiteY11614" fmla="*/ 12186909 h 13929353"/>
              <a:gd name="connsiteX11615" fmla="*/ 9190987 w 11423591"/>
              <a:gd name="connsiteY11615" fmla="*/ 6654902 h 13929353"/>
              <a:gd name="connsiteX11616" fmla="*/ 9179952 w 11423591"/>
              <a:gd name="connsiteY11616" fmla="*/ 6627043 h 13929353"/>
              <a:gd name="connsiteX11617" fmla="*/ 9170711 w 11423591"/>
              <a:gd name="connsiteY11617" fmla="*/ 6661560 h 13929353"/>
              <a:gd name="connsiteX11618" fmla="*/ 9190987 w 11423591"/>
              <a:gd name="connsiteY11618" fmla="*/ 6654902 h 13929353"/>
              <a:gd name="connsiteX11619" fmla="*/ 10008955 w 11423591"/>
              <a:gd name="connsiteY11619" fmla="*/ 4804773 h 13929353"/>
              <a:gd name="connsiteX11620" fmla="*/ 9995716 w 11423591"/>
              <a:gd name="connsiteY11620" fmla="*/ 4772254 h 13929353"/>
              <a:gd name="connsiteX11621" fmla="*/ 10008955 w 11423591"/>
              <a:gd name="connsiteY11621" fmla="*/ 4804773 h 13929353"/>
              <a:gd name="connsiteX11622" fmla="*/ 6243905 w 11423591"/>
              <a:gd name="connsiteY11622" fmla="*/ 13327126 h 13929353"/>
              <a:gd name="connsiteX11623" fmla="*/ 6221411 w 11423591"/>
              <a:gd name="connsiteY11623" fmla="*/ 13309099 h 13929353"/>
              <a:gd name="connsiteX11624" fmla="*/ 6243905 w 11423591"/>
              <a:gd name="connsiteY11624" fmla="*/ 13327126 h 13929353"/>
              <a:gd name="connsiteX11625" fmla="*/ 9973555 w 11423591"/>
              <a:gd name="connsiteY11625" fmla="*/ 4887867 h 13929353"/>
              <a:gd name="connsiteX11626" fmla="*/ 9964248 w 11423591"/>
              <a:gd name="connsiteY11626" fmla="*/ 4901345 h 13929353"/>
              <a:gd name="connsiteX11627" fmla="*/ 9964262 w 11423591"/>
              <a:gd name="connsiteY11627" fmla="*/ 4900244 h 13929353"/>
              <a:gd name="connsiteX11628" fmla="*/ 9972894 w 11423591"/>
              <a:gd name="connsiteY11628" fmla="*/ 4886255 h 13929353"/>
              <a:gd name="connsiteX11629" fmla="*/ 9973041 w 11423591"/>
              <a:gd name="connsiteY11629" fmla="*/ 4886056 h 13929353"/>
              <a:gd name="connsiteX11630" fmla="*/ 10060732 w 11423591"/>
              <a:gd name="connsiteY11630" fmla="*/ 4696210 h 13929353"/>
              <a:gd name="connsiteX11631" fmla="*/ 10047775 w 11423591"/>
              <a:gd name="connsiteY11631" fmla="*/ 4628574 h 13929353"/>
              <a:gd name="connsiteX11632" fmla="*/ 10041687 w 11423591"/>
              <a:gd name="connsiteY11632" fmla="*/ 4590642 h 13929353"/>
              <a:gd name="connsiteX11633" fmla="*/ 10050884 w 11423591"/>
              <a:gd name="connsiteY11633" fmla="*/ 4587064 h 13929353"/>
              <a:gd name="connsiteX11634" fmla="*/ 10037450 w 11423591"/>
              <a:gd name="connsiteY11634" fmla="*/ 4546364 h 13929353"/>
              <a:gd name="connsiteX11635" fmla="*/ 10031555 w 11423591"/>
              <a:gd name="connsiteY11635" fmla="*/ 4516613 h 13929353"/>
              <a:gd name="connsiteX11636" fmla="*/ 10033508 w 11423591"/>
              <a:gd name="connsiteY11636" fmla="*/ 4590838 h 13929353"/>
              <a:gd name="connsiteX11637" fmla="*/ 10021903 w 11423591"/>
              <a:gd name="connsiteY11637" fmla="*/ 4540209 h 13929353"/>
              <a:gd name="connsiteX11638" fmla="*/ 10018633 w 11423591"/>
              <a:gd name="connsiteY11638" fmla="*/ 4524779 h 13929353"/>
              <a:gd name="connsiteX11639" fmla="*/ 10016534 w 11423591"/>
              <a:gd name="connsiteY11639" fmla="*/ 4514872 h 13929353"/>
              <a:gd name="connsiteX11640" fmla="*/ 10003697 w 11423591"/>
              <a:gd name="connsiteY11640" fmla="*/ 4492398 h 13929353"/>
              <a:gd name="connsiteX11641" fmla="*/ 9986153 w 11423591"/>
              <a:gd name="connsiteY11641" fmla="*/ 4496552 h 13929353"/>
              <a:gd name="connsiteX11642" fmla="*/ 10000256 w 11423591"/>
              <a:gd name="connsiteY11642" fmla="*/ 4546241 h 13929353"/>
              <a:gd name="connsiteX11643" fmla="*/ 10002485 w 11423591"/>
              <a:gd name="connsiteY11643" fmla="*/ 4556048 h 13929353"/>
              <a:gd name="connsiteX11644" fmla="*/ 10011768 w 11423591"/>
              <a:gd name="connsiteY11644" fmla="*/ 4596947 h 13929353"/>
              <a:gd name="connsiteX11645" fmla="*/ 10020957 w 11423591"/>
              <a:gd name="connsiteY11645" fmla="*/ 4593388 h 13929353"/>
              <a:gd name="connsiteX11646" fmla="*/ 10038587 w 11423591"/>
              <a:gd name="connsiteY11646" fmla="*/ 4632134 h 13929353"/>
              <a:gd name="connsiteX11647" fmla="*/ 10060732 w 11423591"/>
              <a:gd name="connsiteY11647" fmla="*/ 4696210 h 13929353"/>
              <a:gd name="connsiteX11648" fmla="*/ 10106690 w 11423591"/>
              <a:gd name="connsiteY11648" fmla="*/ 4592197 h 13929353"/>
              <a:gd name="connsiteX11649" fmla="*/ 10082953 w 11423591"/>
              <a:gd name="connsiteY11649" fmla="*/ 4461696 h 13929353"/>
              <a:gd name="connsiteX11650" fmla="*/ 10065500 w 11423591"/>
              <a:gd name="connsiteY11650" fmla="*/ 4446908 h 13929353"/>
              <a:gd name="connsiteX11651" fmla="*/ 10062561 w 11423591"/>
              <a:gd name="connsiteY11651" fmla="*/ 4439714 h 13929353"/>
              <a:gd name="connsiteX11652" fmla="*/ 10057900 w 11423591"/>
              <a:gd name="connsiteY11652" fmla="*/ 4428303 h 13929353"/>
              <a:gd name="connsiteX11653" fmla="*/ 10044478 w 11423591"/>
              <a:gd name="connsiteY11653" fmla="*/ 4390405 h 13929353"/>
              <a:gd name="connsiteX11654" fmla="*/ 10047496 w 11423591"/>
              <a:gd name="connsiteY11654" fmla="*/ 4435017 h 13929353"/>
              <a:gd name="connsiteX11655" fmla="*/ 10054528 w 11423591"/>
              <a:gd name="connsiteY11655" fmla="*/ 4455271 h 13929353"/>
              <a:gd name="connsiteX11656" fmla="*/ 10061581 w 11423591"/>
              <a:gd name="connsiteY11656" fmla="*/ 4475589 h 13929353"/>
              <a:gd name="connsiteX11657" fmla="*/ 10069169 w 11423591"/>
              <a:gd name="connsiteY11657" fmla="*/ 4467035 h 13929353"/>
              <a:gd name="connsiteX11658" fmla="*/ 10076451 w 11423591"/>
              <a:gd name="connsiteY11658" fmla="*/ 4492544 h 13929353"/>
              <a:gd name="connsiteX11659" fmla="*/ 10078145 w 11423591"/>
              <a:gd name="connsiteY11659" fmla="*/ 4498482 h 13929353"/>
              <a:gd name="connsiteX11660" fmla="*/ 10106690 w 11423591"/>
              <a:gd name="connsiteY11660" fmla="*/ 4592197 h 13929353"/>
              <a:gd name="connsiteX11661" fmla="*/ 10156865 w 11423591"/>
              <a:gd name="connsiteY11661" fmla="*/ 4478638 h 13929353"/>
              <a:gd name="connsiteX11662" fmla="*/ 10139797 w 11423591"/>
              <a:gd name="connsiteY11662" fmla="*/ 4455857 h 13929353"/>
              <a:gd name="connsiteX11663" fmla="*/ 10156865 w 11423591"/>
              <a:gd name="connsiteY11663" fmla="*/ 4478638 h 13929353"/>
              <a:gd name="connsiteX11664" fmla="*/ 10366928 w 11423591"/>
              <a:gd name="connsiteY11664" fmla="*/ 4003712 h 13929353"/>
              <a:gd name="connsiteX11665" fmla="*/ 10358146 w 11423591"/>
              <a:gd name="connsiteY11665" fmla="*/ 3953620 h 13929353"/>
              <a:gd name="connsiteX11666" fmla="*/ 10355571 w 11423591"/>
              <a:gd name="connsiteY11666" fmla="*/ 4002505 h 13929353"/>
              <a:gd name="connsiteX11667" fmla="*/ 10366928 w 11423591"/>
              <a:gd name="connsiteY11667" fmla="*/ 4003712 h 13929353"/>
              <a:gd name="connsiteX11668" fmla="*/ 6727358 w 11423591"/>
              <a:gd name="connsiteY11668" fmla="*/ 12244121 h 13929353"/>
              <a:gd name="connsiteX11669" fmla="*/ 6717392 w 11423591"/>
              <a:gd name="connsiteY11669" fmla="*/ 12239718 h 13929353"/>
              <a:gd name="connsiteX11670" fmla="*/ 6705926 w 11423591"/>
              <a:gd name="connsiteY11670" fmla="*/ 12252728 h 13929353"/>
              <a:gd name="connsiteX11671" fmla="*/ 6715493 w 11423591"/>
              <a:gd name="connsiteY11671" fmla="*/ 12256955 h 13929353"/>
              <a:gd name="connsiteX11672" fmla="*/ 6727358 w 11423591"/>
              <a:gd name="connsiteY11672" fmla="*/ 12244121 h 13929353"/>
              <a:gd name="connsiteX11673" fmla="*/ 6793829 w 11423591"/>
              <a:gd name="connsiteY11673" fmla="*/ 12093681 h 13929353"/>
              <a:gd name="connsiteX11674" fmla="*/ 6652460 w 11423591"/>
              <a:gd name="connsiteY11674" fmla="*/ 12114939 h 13929353"/>
              <a:gd name="connsiteX11675" fmla="*/ 6706696 w 11423591"/>
              <a:gd name="connsiteY11675" fmla="*/ 12115119 h 13929353"/>
              <a:gd name="connsiteX11676" fmla="*/ 6627019 w 11423591"/>
              <a:gd name="connsiteY11676" fmla="*/ 12145559 h 13929353"/>
              <a:gd name="connsiteX11677" fmla="*/ 6793829 w 11423591"/>
              <a:gd name="connsiteY11677" fmla="*/ 12093681 h 13929353"/>
              <a:gd name="connsiteX11678" fmla="*/ 6230087 w 11423591"/>
              <a:gd name="connsiteY11678" fmla="*/ 13372402 h 13929353"/>
              <a:gd name="connsiteX11679" fmla="*/ 6165404 w 11423591"/>
              <a:gd name="connsiteY11679" fmla="*/ 13323840 h 13929353"/>
              <a:gd name="connsiteX11680" fmla="*/ 6193853 w 11423591"/>
              <a:gd name="connsiteY11680" fmla="*/ 13356392 h 13929353"/>
              <a:gd name="connsiteX11681" fmla="*/ 6230087 w 11423591"/>
              <a:gd name="connsiteY11681" fmla="*/ 13372402 h 13929353"/>
              <a:gd name="connsiteX11682" fmla="*/ 10305654 w 11423591"/>
              <a:gd name="connsiteY11682" fmla="*/ 4151002 h 13929353"/>
              <a:gd name="connsiteX11683" fmla="*/ 10299287 w 11423591"/>
              <a:gd name="connsiteY11683" fmla="*/ 4148188 h 13929353"/>
              <a:gd name="connsiteX11684" fmla="*/ 10296470 w 11423591"/>
              <a:gd name="connsiteY11684" fmla="*/ 4154566 h 13929353"/>
              <a:gd name="connsiteX11685" fmla="*/ 10302836 w 11423591"/>
              <a:gd name="connsiteY11685" fmla="*/ 4157379 h 13929353"/>
              <a:gd name="connsiteX11686" fmla="*/ 7530728 w 11423591"/>
              <a:gd name="connsiteY11686" fmla="*/ 10431731 h 13929353"/>
              <a:gd name="connsiteX11687" fmla="*/ 7487224 w 11423591"/>
              <a:gd name="connsiteY11687" fmla="*/ 10428134 h 13929353"/>
              <a:gd name="connsiteX11688" fmla="*/ 7443886 w 11423591"/>
              <a:gd name="connsiteY11688" fmla="*/ 10435025 h 13929353"/>
              <a:gd name="connsiteX11689" fmla="*/ 7457492 w 11423591"/>
              <a:gd name="connsiteY11689" fmla="*/ 10435260 h 13929353"/>
              <a:gd name="connsiteX11690" fmla="*/ 7454156 w 11423591"/>
              <a:gd name="connsiteY11690" fmla="*/ 10448474 h 13929353"/>
              <a:gd name="connsiteX11691" fmla="*/ 7477240 w 11423591"/>
              <a:gd name="connsiteY11691" fmla="*/ 10435044 h 13929353"/>
              <a:gd name="connsiteX11692" fmla="*/ 7507314 w 11423591"/>
              <a:gd name="connsiteY11692" fmla="*/ 10444877 h 13929353"/>
              <a:gd name="connsiteX11693" fmla="*/ 7483855 w 11423591"/>
              <a:gd name="connsiteY11693" fmla="*/ 10478098 h 13929353"/>
              <a:gd name="connsiteX11694" fmla="*/ 7446184 w 11423591"/>
              <a:gd name="connsiteY11694" fmla="*/ 10518515 h 13929353"/>
              <a:gd name="connsiteX11695" fmla="*/ 7442805 w 11423591"/>
              <a:gd name="connsiteY11695" fmla="*/ 10530749 h 13929353"/>
              <a:gd name="connsiteX11696" fmla="*/ 7440780 w 11423591"/>
              <a:gd name="connsiteY11696" fmla="*/ 10538081 h 13929353"/>
              <a:gd name="connsiteX11697" fmla="*/ 7450654 w 11423591"/>
              <a:gd name="connsiteY11697" fmla="*/ 10537973 h 13929353"/>
              <a:gd name="connsiteX11698" fmla="*/ 7450756 w 11423591"/>
              <a:gd name="connsiteY11698" fmla="*/ 10537852 h 13929353"/>
              <a:gd name="connsiteX11699" fmla="*/ 7493325 w 11423591"/>
              <a:gd name="connsiteY11699" fmla="*/ 10487553 h 13929353"/>
              <a:gd name="connsiteX11700" fmla="*/ 7530728 w 11423591"/>
              <a:gd name="connsiteY11700" fmla="*/ 10431731 h 13929353"/>
              <a:gd name="connsiteX11701" fmla="*/ 8174910 w 11423591"/>
              <a:gd name="connsiteY11701" fmla="*/ 8977515 h 13929353"/>
              <a:gd name="connsiteX11702" fmla="*/ 8155588 w 11423591"/>
              <a:gd name="connsiteY11702" fmla="*/ 8960972 h 13929353"/>
              <a:gd name="connsiteX11703" fmla="*/ 8174910 w 11423591"/>
              <a:gd name="connsiteY11703" fmla="*/ 8977515 h 13929353"/>
              <a:gd name="connsiteX11704" fmla="*/ 7720456 w 11423591"/>
              <a:gd name="connsiteY11704" fmla="*/ 10006665 h 13929353"/>
              <a:gd name="connsiteX11705" fmla="*/ 7643978 w 11423591"/>
              <a:gd name="connsiteY11705" fmla="*/ 10026992 h 13929353"/>
              <a:gd name="connsiteX11706" fmla="*/ 7683972 w 11423591"/>
              <a:gd name="connsiteY11706" fmla="*/ 10000516 h 13929353"/>
              <a:gd name="connsiteX11707" fmla="*/ 7720456 w 11423591"/>
              <a:gd name="connsiteY11707" fmla="*/ 10006665 h 13929353"/>
              <a:gd name="connsiteX11708" fmla="*/ 9135987 w 11423591"/>
              <a:gd name="connsiteY11708" fmla="*/ 6804362 h 13929353"/>
              <a:gd name="connsiteX11709" fmla="*/ 9129456 w 11423591"/>
              <a:gd name="connsiteY11709" fmla="*/ 6793030 h 13929353"/>
              <a:gd name="connsiteX11710" fmla="*/ 9135987 w 11423591"/>
              <a:gd name="connsiteY11710" fmla="*/ 6804362 h 13929353"/>
              <a:gd name="connsiteX11711" fmla="*/ 10000205 w 11423591"/>
              <a:gd name="connsiteY11711" fmla="*/ 4849276 h 13929353"/>
              <a:gd name="connsiteX11712" fmla="*/ 9985887 w 11423591"/>
              <a:gd name="connsiteY11712" fmla="*/ 4870010 h 13929353"/>
              <a:gd name="connsiteX11713" fmla="*/ 9985585 w 11423591"/>
              <a:gd name="connsiteY11713" fmla="*/ 4865686 h 13929353"/>
              <a:gd name="connsiteX11714" fmla="*/ 9999178 w 11423591"/>
              <a:gd name="connsiteY11714" fmla="*/ 4843657 h 13929353"/>
              <a:gd name="connsiteX11715" fmla="*/ 9938234 w 11423591"/>
              <a:gd name="connsiteY11715" fmla="*/ 4990689 h 13929353"/>
              <a:gd name="connsiteX11716" fmla="*/ 9919644 w 11423591"/>
              <a:gd name="connsiteY11716" fmla="*/ 4935804 h 13929353"/>
              <a:gd name="connsiteX11717" fmla="*/ 9938234 w 11423591"/>
              <a:gd name="connsiteY11717" fmla="*/ 4990689 h 13929353"/>
              <a:gd name="connsiteX11718" fmla="*/ 10810398 w 11423591"/>
              <a:gd name="connsiteY11718" fmla="*/ 3017582 h 13929353"/>
              <a:gd name="connsiteX11719" fmla="*/ 10799844 w 11423591"/>
              <a:gd name="connsiteY11719" fmla="*/ 3004828 h 13929353"/>
              <a:gd name="connsiteX11720" fmla="*/ 10810398 w 11423591"/>
              <a:gd name="connsiteY11720" fmla="*/ 3017582 h 13929353"/>
              <a:gd name="connsiteX11721" fmla="*/ 10384736 w 11423591"/>
              <a:gd name="connsiteY11721" fmla="*/ 3981760 h 13929353"/>
              <a:gd name="connsiteX11722" fmla="*/ 10371833 w 11423591"/>
              <a:gd name="connsiteY11722" fmla="*/ 3975389 h 13929353"/>
              <a:gd name="connsiteX11723" fmla="*/ 10380340 w 11423591"/>
              <a:gd name="connsiteY11723" fmla="*/ 3990581 h 13929353"/>
              <a:gd name="connsiteX11724" fmla="*/ 10384736 w 11423591"/>
              <a:gd name="connsiteY11724" fmla="*/ 3981760 h 13929353"/>
              <a:gd name="connsiteX11725" fmla="*/ 8329873 w 11423591"/>
              <a:gd name="connsiteY11725" fmla="*/ 8635873 h 13929353"/>
              <a:gd name="connsiteX11726" fmla="*/ 8306605 w 11423591"/>
              <a:gd name="connsiteY11726" fmla="*/ 8620846 h 13929353"/>
              <a:gd name="connsiteX11727" fmla="*/ 8329873 w 11423591"/>
              <a:gd name="connsiteY11727" fmla="*/ 8635873 h 13929353"/>
              <a:gd name="connsiteX11728" fmla="*/ 10294938 w 11423591"/>
              <a:gd name="connsiteY11728" fmla="*/ 4192478 h 13929353"/>
              <a:gd name="connsiteX11729" fmla="*/ 10284069 w 11423591"/>
              <a:gd name="connsiteY11729" fmla="*/ 4164332 h 13929353"/>
              <a:gd name="connsiteX11730" fmla="*/ 10294938 w 11423591"/>
              <a:gd name="connsiteY11730" fmla="*/ 4192478 h 13929353"/>
              <a:gd name="connsiteX11731" fmla="*/ 10947846 w 11423591"/>
              <a:gd name="connsiteY11731" fmla="*/ 2719332 h 13929353"/>
              <a:gd name="connsiteX11732" fmla="*/ 10916897 w 11423591"/>
              <a:gd name="connsiteY11732" fmla="*/ 2763277 h 13929353"/>
              <a:gd name="connsiteX11733" fmla="*/ 10905169 w 11423591"/>
              <a:gd name="connsiteY11733" fmla="*/ 2760457 h 13929353"/>
              <a:gd name="connsiteX11734" fmla="*/ 10915364 w 11423591"/>
              <a:gd name="connsiteY11734" fmla="*/ 2735207 h 13929353"/>
              <a:gd name="connsiteX11735" fmla="*/ 10860179 w 11423591"/>
              <a:gd name="connsiteY11735" fmla="*/ 2744829 h 13929353"/>
              <a:gd name="connsiteX11736" fmla="*/ 10893159 w 11423591"/>
              <a:gd name="connsiteY11736" fmla="*/ 2709338 h 13929353"/>
              <a:gd name="connsiteX11737" fmla="*/ 10904792 w 11423591"/>
              <a:gd name="connsiteY11737" fmla="*/ 2696059 h 13929353"/>
              <a:gd name="connsiteX11738" fmla="*/ 10906917 w 11423591"/>
              <a:gd name="connsiteY11738" fmla="*/ 2720612 h 13929353"/>
              <a:gd name="connsiteX11739" fmla="*/ 10947846 w 11423591"/>
              <a:gd name="connsiteY11739" fmla="*/ 2719332 h 13929353"/>
              <a:gd name="connsiteX11740" fmla="*/ 10021637 w 11423591"/>
              <a:gd name="connsiteY11740" fmla="*/ 4818243 h 13929353"/>
              <a:gd name="connsiteX11741" fmla="*/ 10019883 w 11423591"/>
              <a:gd name="connsiteY11741" fmla="*/ 4820782 h 13929353"/>
              <a:gd name="connsiteX11742" fmla="*/ 10020292 w 11423591"/>
              <a:gd name="connsiteY11742" fmla="*/ 4813591 h 13929353"/>
              <a:gd name="connsiteX11743" fmla="*/ 9927752 w 11423591"/>
              <a:gd name="connsiteY11743" fmla="*/ 5032728 h 13929353"/>
              <a:gd name="connsiteX11744" fmla="*/ 9929728 w 11423591"/>
              <a:gd name="connsiteY11744" fmla="*/ 5006060 h 13929353"/>
              <a:gd name="connsiteX11745" fmla="*/ 9930488 w 11423591"/>
              <a:gd name="connsiteY11745" fmla="*/ 4995816 h 13929353"/>
              <a:gd name="connsiteX11746" fmla="*/ 9891241 w 11423591"/>
              <a:gd name="connsiteY11746" fmla="*/ 4904205 h 13929353"/>
              <a:gd name="connsiteX11747" fmla="*/ 9875274 w 11423591"/>
              <a:gd name="connsiteY11747" fmla="*/ 4834762 h 13929353"/>
              <a:gd name="connsiteX11748" fmla="*/ 9871085 w 11423591"/>
              <a:gd name="connsiteY11748" fmla="*/ 4906728 h 13929353"/>
              <a:gd name="connsiteX11749" fmla="*/ 9885238 w 11423591"/>
              <a:gd name="connsiteY11749" fmla="*/ 4909171 h 13929353"/>
              <a:gd name="connsiteX11750" fmla="*/ 9904407 w 11423591"/>
              <a:gd name="connsiteY11750" fmla="*/ 4971635 h 13929353"/>
              <a:gd name="connsiteX11751" fmla="*/ 9917345 w 11423591"/>
              <a:gd name="connsiteY11751" fmla="*/ 5005490 h 13929353"/>
              <a:gd name="connsiteX11752" fmla="*/ 10808597 w 11423591"/>
              <a:gd name="connsiteY11752" fmla="*/ 3041058 h 13929353"/>
              <a:gd name="connsiteX11753" fmla="*/ 10799822 w 11423591"/>
              <a:gd name="connsiteY11753" fmla="*/ 3032898 h 13929353"/>
              <a:gd name="connsiteX11754" fmla="*/ 10795248 w 11423591"/>
              <a:gd name="connsiteY11754" fmla="*/ 3043251 h 13929353"/>
              <a:gd name="connsiteX11755" fmla="*/ 10805606 w 11423591"/>
              <a:gd name="connsiteY11755" fmla="*/ 3047828 h 13929353"/>
              <a:gd name="connsiteX11756" fmla="*/ 6628835 w 11423591"/>
              <a:gd name="connsiteY11756" fmla="*/ 12501822 h 13929353"/>
              <a:gd name="connsiteX11757" fmla="*/ 6561976 w 11423591"/>
              <a:gd name="connsiteY11757" fmla="*/ 12527883 h 13929353"/>
              <a:gd name="connsiteX11758" fmla="*/ 6628835 w 11423591"/>
              <a:gd name="connsiteY11758" fmla="*/ 12501822 h 13929353"/>
              <a:gd name="connsiteX11759" fmla="*/ 9584045 w 11423591"/>
              <a:gd name="connsiteY11759" fmla="*/ 5813671 h 13929353"/>
              <a:gd name="connsiteX11760" fmla="*/ 9577278 w 11423591"/>
              <a:gd name="connsiteY11760" fmla="*/ 5810682 h 13929353"/>
              <a:gd name="connsiteX11761" fmla="*/ 9572865 w 11423591"/>
              <a:gd name="connsiteY11761" fmla="*/ 5820670 h 13929353"/>
              <a:gd name="connsiteX11762" fmla="*/ 9579632 w 11423591"/>
              <a:gd name="connsiteY11762" fmla="*/ 5823660 h 13929353"/>
              <a:gd name="connsiteX11763" fmla="*/ 7988105 w 11423591"/>
              <a:gd name="connsiteY11763" fmla="*/ 9430113 h 13929353"/>
              <a:gd name="connsiteX11764" fmla="*/ 7977216 w 11423591"/>
              <a:gd name="connsiteY11764" fmla="*/ 9380372 h 13929353"/>
              <a:gd name="connsiteX11765" fmla="*/ 7959453 w 11423591"/>
              <a:gd name="connsiteY11765" fmla="*/ 9387875 h 13929353"/>
              <a:gd name="connsiteX11766" fmla="*/ 7944615 w 11423591"/>
              <a:gd name="connsiteY11766" fmla="*/ 9368477 h 13929353"/>
              <a:gd name="connsiteX11767" fmla="*/ 7945768 w 11423591"/>
              <a:gd name="connsiteY11767" fmla="*/ 9411687 h 13929353"/>
              <a:gd name="connsiteX11768" fmla="*/ 7960424 w 11423591"/>
              <a:gd name="connsiteY11768" fmla="*/ 9415382 h 13929353"/>
              <a:gd name="connsiteX11769" fmla="*/ 7966183 w 11423591"/>
              <a:gd name="connsiteY11769" fmla="*/ 9393402 h 13929353"/>
              <a:gd name="connsiteX11770" fmla="*/ 7988105 w 11423591"/>
              <a:gd name="connsiteY11770" fmla="*/ 9430113 h 13929353"/>
              <a:gd name="connsiteX11771" fmla="*/ 9920505 w 11423591"/>
              <a:gd name="connsiteY11771" fmla="*/ 5056671 h 13929353"/>
              <a:gd name="connsiteX11772" fmla="*/ 9906847 w 11423591"/>
              <a:gd name="connsiteY11772" fmla="*/ 5005010 h 13929353"/>
              <a:gd name="connsiteX11773" fmla="*/ 9902774 w 11423591"/>
              <a:gd name="connsiteY11773" fmla="*/ 4989606 h 13929353"/>
              <a:gd name="connsiteX11774" fmla="*/ 9878020 w 11423591"/>
              <a:gd name="connsiteY11774" fmla="*/ 4925508 h 13929353"/>
              <a:gd name="connsiteX11775" fmla="*/ 9887569 w 11423591"/>
              <a:gd name="connsiteY11775" fmla="*/ 4991161 h 13929353"/>
              <a:gd name="connsiteX11776" fmla="*/ 9889461 w 11423591"/>
              <a:gd name="connsiteY11776" fmla="*/ 5004213 h 13929353"/>
              <a:gd name="connsiteX11777" fmla="*/ 9893654 w 11423591"/>
              <a:gd name="connsiteY11777" fmla="*/ 5033140 h 13929353"/>
              <a:gd name="connsiteX11778" fmla="*/ 9910675 w 11423591"/>
              <a:gd name="connsiteY11778" fmla="*/ 5071377 h 13929353"/>
              <a:gd name="connsiteX11779" fmla="*/ 9920505 w 11423591"/>
              <a:gd name="connsiteY11779" fmla="*/ 5056671 h 13929353"/>
              <a:gd name="connsiteX11780" fmla="*/ 10441492 w 11423591"/>
              <a:gd name="connsiteY11780" fmla="*/ 3878015 h 13929353"/>
              <a:gd name="connsiteX11781" fmla="*/ 10436747 w 11423591"/>
              <a:gd name="connsiteY11781" fmla="*/ 3875918 h 13929353"/>
              <a:gd name="connsiteX11782" fmla="*/ 10428758 w 11423591"/>
              <a:gd name="connsiteY11782" fmla="*/ 3872388 h 13929353"/>
              <a:gd name="connsiteX11783" fmla="*/ 10426130 w 11423591"/>
              <a:gd name="connsiteY11783" fmla="*/ 3886948 h 13929353"/>
              <a:gd name="connsiteX11784" fmla="*/ 10431958 w 11423591"/>
              <a:gd name="connsiteY11784" fmla="*/ 3887433 h 13929353"/>
              <a:gd name="connsiteX11785" fmla="*/ 10435592 w 11423591"/>
              <a:gd name="connsiteY11785" fmla="*/ 3887735 h 13929353"/>
              <a:gd name="connsiteX11786" fmla="*/ 10441492 w 11423591"/>
              <a:gd name="connsiteY11786" fmla="*/ 3878015 h 13929353"/>
              <a:gd name="connsiteX11787" fmla="*/ 8686861 w 11423591"/>
              <a:gd name="connsiteY11787" fmla="*/ 7849561 h 13929353"/>
              <a:gd name="connsiteX11788" fmla="*/ 8683531 w 11423591"/>
              <a:gd name="connsiteY11788" fmla="*/ 7840961 h 13929353"/>
              <a:gd name="connsiteX11789" fmla="*/ 8675477 w 11423591"/>
              <a:gd name="connsiteY11789" fmla="*/ 7851658 h 13929353"/>
              <a:gd name="connsiteX11790" fmla="*/ 8681442 w 11423591"/>
              <a:gd name="connsiteY11790" fmla="*/ 7854294 h 13929353"/>
              <a:gd name="connsiteX11791" fmla="*/ 8686861 w 11423591"/>
              <a:gd name="connsiteY11791" fmla="*/ 7849561 h 13929353"/>
              <a:gd name="connsiteX11792" fmla="*/ 10057877 w 11423591"/>
              <a:gd name="connsiteY11792" fmla="*/ 4747920 h 13929353"/>
              <a:gd name="connsiteX11793" fmla="*/ 10038031 w 11423591"/>
              <a:gd name="connsiteY11793" fmla="*/ 4686179 h 13929353"/>
              <a:gd name="connsiteX11794" fmla="*/ 10038293 w 11423591"/>
              <a:gd name="connsiteY11794" fmla="*/ 4728679 h 13929353"/>
              <a:gd name="connsiteX11795" fmla="*/ 10022925 w 11423591"/>
              <a:gd name="connsiteY11795" fmla="*/ 4737604 h 13929353"/>
              <a:gd name="connsiteX11796" fmla="*/ 10019632 w 11423591"/>
              <a:gd name="connsiteY11796" fmla="*/ 4770915 h 13929353"/>
              <a:gd name="connsiteX11797" fmla="*/ 10041400 w 11423591"/>
              <a:gd name="connsiteY11797" fmla="*/ 4757199 h 13929353"/>
              <a:gd name="connsiteX11798" fmla="*/ 10057877 w 11423591"/>
              <a:gd name="connsiteY11798" fmla="*/ 4747920 h 13929353"/>
              <a:gd name="connsiteX11799" fmla="*/ 8463535 w 11423591"/>
              <a:gd name="connsiteY11799" fmla="*/ 8356869 h 13929353"/>
              <a:gd name="connsiteX11800" fmla="*/ 8397951 w 11423591"/>
              <a:gd name="connsiteY11800" fmla="*/ 8402608 h 13929353"/>
              <a:gd name="connsiteX11801" fmla="*/ 8294956 w 11423591"/>
              <a:gd name="connsiteY11801" fmla="*/ 8387082 h 13929353"/>
              <a:gd name="connsiteX11802" fmla="*/ 8457078 w 11423591"/>
              <a:gd name="connsiteY11802" fmla="*/ 8348781 h 13929353"/>
              <a:gd name="connsiteX11803" fmla="*/ 8463535 w 11423591"/>
              <a:gd name="connsiteY11803" fmla="*/ 8356869 h 13929353"/>
              <a:gd name="connsiteX11804" fmla="*/ 10804394 w 11423591"/>
              <a:gd name="connsiteY11804" fmla="*/ 3059190 h 13929353"/>
              <a:gd name="connsiteX11805" fmla="*/ 10799029 w 11423591"/>
              <a:gd name="connsiteY11805" fmla="*/ 3053013 h 13929353"/>
              <a:gd name="connsiteX11806" fmla="*/ 10792453 w 11423591"/>
              <a:gd name="connsiteY11806" fmla="*/ 3058198 h 13929353"/>
              <a:gd name="connsiteX11807" fmla="*/ 10798040 w 11423591"/>
              <a:gd name="connsiteY11807" fmla="*/ 3064950 h 13929353"/>
              <a:gd name="connsiteX11808" fmla="*/ 10804394 w 11423591"/>
              <a:gd name="connsiteY11808" fmla="*/ 3059190 h 13929353"/>
              <a:gd name="connsiteX11809" fmla="*/ 10038734 w 11423591"/>
              <a:gd name="connsiteY11809" fmla="*/ 4793485 h 13929353"/>
              <a:gd name="connsiteX11810" fmla="*/ 10029347 w 11423591"/>
              <a:gd name="connsiteY11810" fmla="*/ 4807078 h 13929353"/>
              <a:gd name="connsiteX11811" fmla="*/ 10025349 w 11423591"/>
              <a:gd name="connsiteY11811" fmla="*/ 4801242 h 13929353"/>
              <a:gd name="connsiteX11812" fmla="*/ 10033142 w 11423591"/>
              <a:gd name="connsiteY11812" fmla="*/ 4788612 h 13929353"/>
              <a:gd name="connsiteX11813" fmla="*/ 8711224 w 11423591"/>
              <a:gd name="connsiteY11813" fmla="*/ 7798726 h 13929353"/>
              <a:gd name="connsiteX11814" fmla="*/ 8713591 w 11423591"/>
              <a:gd name="connsiteY11814" fmla="*/ 7781534 h 13929353"/>
              <a:gd name="connsiteX11815" fmla="*/ 8703023 w 11423591"/>
              <a:gd name="connsiteY11815" fmla="*/ 7812982 h 13929353"/>
              <a:gd name="connsiteX11816" fmla="*/ 8711224 w 11423591"/>
              <a:gd name="connsiteY11816" fmla="*/ 7798726 h 13929353"/>
              <a:gd name="connsiteX11817" fmla="*/ 7730376 w 11423591"/>
              <a:gd name="connsiteY11817" fmla="*/ 10020391 h 13929353"/>
              <a:gd name="connsiteX11818" fmla="*/ 7653844 w 11423591"/>
              <a:gd name="connsiteY11818" fmla="*/ 10069996 h 13929353"/>
              <a:gd name="connsiteX11819" fmla="*/ 7670439 w 11423591"/>
              <a:gd name="connsiteY11819" fmla="*/ 10086602 h 13929353"/>
              <a:gd name="connsiteX11820" fmla="*/ 7730376 w 11423591"/>
              <a:gd name="connsiteY11820" fmla="*/ 10020391 h 13929353"/>
              <a:gd name="connsiteX11821" fmla="*/ 10361726 w 11423591"/>
              <a:gd name="connsiteY11821" fmla="*/ 4067156 h 13929353"/>
              <a:gd name="connsiteX11822" fmla="*/ 10348450 w 11423591"/>
              <a:gd name="connsiteY11822" fmla="*/ 4054145 h 13929353"/>
              <a:gd name="connsiteX11823" fmla="*/ 10361726 w 11423591"/>
              <a:gd name="connsiteY11823" fmla="*/ 4067156 h 13929353"/>
              <a:gd name="connsiteX11824" fmla="*/ 10794034 w 11423591"/>
              <a:gd name="connsiteY11824" fmla="*/ 3091259 h 13929353"/>
              <a:gd name="connsiteX11825" fmla="*/ 10780293 w 11423591"/>
              <a:gd name="connsiteY11825" fmla="*/ 3077097 h 13929353"/>
              <a:gd name="connsiteX11826" fmla="*/ 10794034 w 11423591"/>
              <a:gd name="connsiteY11826" fmla="*/ 3091259 h 13929353"/>
              <a:gd name="connsiteX11827" fmla="*/ 10047944 w 11423591"/>
              <a:gd name="connsiteY11827" fmla="*/ 4780149 h 13929353"/>
              <a:gd name="connsiteX11828" fmla="*/ 10046312 w 11423591"/>
              <a:gd name="connsiteY11828" fmla="*/ 4782512 h 13929353"/>
              <a:gd name="connsiteX11829" fmla="*/ 10045326 w 11423591"/>
              <a:gd name="connsiteY11829" fmla="*/ 4774171 h 13929353"/>
              <a:gd name="connsiteX11830" fmla="*/ 7716953 w 11423591"/>
              <a:gd name="connsiteY11830" fmla="*/ 10056546 h 13929353"/>
              <a:gd name="connsiteX11831" fmla="*/ 7683615 w 11423591"/>
              <a:gd name="connsiteY11831" fmla="*/ 10089909 h 13929353"/>
              <a:gd name="connsiteX11832" fmla="*/ 7716953 w 11423591"/>
              <a:gd name="connsiteY11832" fmla="*/ 10056546 h 13929353"/>
              <a:gd name="connsiteX11833" fmla="*/ 6351465 w 11423591"/>
              <a:gd name="connsiteY11833" fmla="*/ 13147239 h 13929353"/>
              <a:gd name="connsiteX11834" fmla="*/ 6336405 w 11423591"/>
              <a:gd name="connsiteY11834" fmla="*/ 13113466 h 13929353"/>
              <a:gd name="connsiteX11835" fmla="*/ 6351465 w 11423591"/>
              <a:gd name="connsiteY11835" fmla="*/ 13147239 h 13929353"/>
              <a:gd name="connsiteX11836" fmla="*/ 8194484 w 11423591"/>
              <a:gd name="connsiteY11836" fmla="*/ 8978375 h 13929353"/>
              <a:gd name="connsiteX11837" fmla="*/ 8180851 w 11423591"/>
              <a:gd name="connsiteY11837" fmla="*/ 8971237 h 13929353"/>
              <a:gd name="connsiteX11838" fmla="*/ 8194484 w 11423591"/>
              <a:gd name="connsiteY11838" fmla="*/ 8978375 h 13929353"/>
              <a:gd name="connsiteX11839" fmla="*/ 10176573 w 11423591"/>
              <a:gd name="connsiteY11839" fmla="*/ 4495442 h 13929353"/>
              <a:gd name="connsiteX11840" fmla="*/ 10168309 w 11423591"/>
              <a:gd name="connsiteY11840" fmla="*/ 4452739 h 13929353"/>
              <a:gd name="connsiteX11841" fmla="*/ 10176573 w 11423591"/>
              <a:gd name="connsiteY11841" fmla="*/ 4495442 h 13929353"/>
              <a:gd name="connsiteX11842" fmla="*/ 6803468 w 11423591"/>
              <a:gd name="connsiteY11842" fmla="*/ 12139801 h 13929353"/>
              <a:gd name="connsiteX11843" fmla="*/ 6738165 w 11423591"/>
              <a:gd name="connsiteY11843" fmla="*/ 12152807 h 13929353"/>
              <a:gd name="connsiteX11844" fmla="*/ 6591825 w 11423591"/>
              <a:gd name="connsiteY11844" fmla="*/ 12184237 h 13929353"/>
              <a:gd name="connsiteX11845" fmla="*/ 6741272 w 11423591"/>
              <a:gd name="connsiteY11845" fmla="*/ 12172733 h 13929353"/>
              <a:gd name="connsiteX11846" fmla="*/ 6803468 w 11423591"/>
              <a:gd name="connsiteY11846" fmla="*/ 12139801 h 13929353"/>
              <a:gd name="connsiteX11847" fmla="*/ 10903715 w 11423591"/>
              <a:gd name="connsiteY11847" fmla="*/ 2860344 h 13929353"/>
              <a:gd name="connsiteX11848" fmla="*/ 10906703 w 11423591"/>
              <a:gd name="connsiteY11848" fmla="*/ 2849271 h 13929353"/>
              <a:gd name="connsiteX11849" fmla="*/ 10880831 w 11423591"/>
              <a:gd name="connsiteY11849" fmla="*/ 2855000 h 13929353"/>
              <a:gd name="connsiteX11850" fmla="*/ 10903715 w 11423591"/>
              <a:gd name="connsiteY11850" fmla="*/ 2860344 h 13929353"/>
              <a:gd name="connsiteX11851" fmla="*/ 7557574 w 11423591"/>
              <a:gd name="connsiteY11851" fmla="*/ 10437359 h 13929353"/>
              <a:gd name="connsiteX11852" fmla="*/ 7536250 w 11423591"/>
              <a:gd name="connsiteY11852" fmla="*/ 10470985 h 13929353"/>
              <a:gd name="connsiteX11853" fmla="*/ 7524847 w 11423591"/>
              <a:gd name="connsiteY11853" fmla="*/ 10488966 h 13929353"/>
              <a:gd name="connsiteX11854" fmla="*/ 7490908 w 11423591"/>
              <a:gd name="connsiteY11854" fmla="*/ 10539530 h 13929353"/>
              <a:gd name="connsiteX11855" fmla="*/ 7475265 w 11423591"/>
              <a:gd name="connsiteY11855" fmla="*/ 10555799 h 13929353"/>
              <a:gd name="connsiteX11856" fmla="*/ 7472458 w 11423591"/>
              <a:gd name="connsiteY11856" fmla="*/ 10557243 h 13929353"/>
              <a:gd name="connsiteX11857" fmla="*/ 7454896 w 11423591"/>
              <a:gd name="connsiteY11857" fmla="*/ 10566277 h 13929353"/>
              <a:gd name="connsiteX11858" fmla="*/ 7466272 w 11423591"/>
              <a:gd name="connsiteY11858" fmla="*/ 10551716 h 13929353"/>
              <a:gd name="connsiteX11859" fmla="*/ 7499171 w 11423591"/>
              <a:gd name="connsiteY11859" fmla="*/ 10509605 h 13929353"/>
              <a:gd name="connsiteX11860" fmla="*/ 7527338 w 11423591"/>
              <a:gd name="connsiteY11860" fmla="*/ 10464127 h 13929353"/>
              <a:gd name="connsiteX11861" fmla="*/ 7537811 w 11423591"/>
              <a:gd name="connsiteY11861" fmla="*/ 10447216 h 13929353"/>
              <a:gd name="connsiteX11862" fmla="*/ 7557574 w 11423591"/>
              <a:gd name="connsiteY11862" fmla="*/ 10437359 h 13929353"/>
              <a:gd name="connsiteX11863" fmla="*/ 8730109 w 11423591"/>
              <a:gd name="connsiteY11863" fmla="*/ 7785031 h 13929353"/>
              <a:gd name="connsiteX11864" fmla="*/ 8679327 w 11423591"/>
              <a:gd name="connsiteY11864" fmla="*/ 7875220 h 13929353"/>
              <a:gd name="connsiteX11865" fmla="*/ 8652075 w 11423591"/>
              <a:gd name="connsiteY11865" fmla="*/ 7830389 h 13929353"/>
              <a:gd name="connsiteX11866" fmla="*/ 8488766 w 11423591"/>
              <a:gd name="connsiteY11866" fmla="*/ 7765360 h 13929353"/>
              <a:gd name="connsiteX11867" fmla="*/ 8246359 w 11423591"/>
              <a:gd name="connsiteY11867" fmla="*/ 7821253 h 13929353"/>
              <a:gd name="connsiteX11868" fmla="*/ 8132949 w 11423591"/>
              <a:gd name="connsiteY11868" fmla="*/ 7782073 h 13929353"/>
              <a:gd name="connsiteX11869" fmla="*/ 8206408 w 11423591"/>
              <a:gd name="connsiteY11869" fmla="*/ 7608288 h 13929353"/>
              <a:gd name="connsiteX11870" fmla="*/ 8319547 w 11423591"/>
              <a:gd name="connsiteY11870" fmla="*/ 7393107 h 13929353"/>
              <a:gd name="connsiteX11871" fmla="*/ 8403061 w 11423591"/>
              <a:gd name="connsiteY11871" fmla="*/ 7466599 h 13929353"/>
              <a:gd name="connsiteX11872" fmla="*/ 8524572 w 11423591"/>
              <a:gd name="connsiteY11872" fmla="*/ 7650972 h 13929353"/>
              <a:gd name="connsiteX11873" fmla="*/ 8699130 w 11423591"/>
              <a:gd name="connsiteY11873" fmla="*/ 7731425 h 13929353"/>
              <a:gd name="connsiteX11874" fmla="*/ 8740632 w 11423591"/>
              <a:gd name="connsiteY11874" fmla="*/ 7695589 h 13929353"/>
              <a:gd name="connsiteX11875" fmla="*/ 8730109 w 11423591"/>
              <a:gd name="connsiteY11875" fmla="*/ 7785031 h 13929353"/>
              <a:gd name="connsiteX11876" fmla="*/ 6251229 w 11423591"/>
              <a:gd name="connsiteY11876" fmla="*/ 13398871 h 13929353"/>
              <a:gd name="connsiteX11877" fmla="*/ 6197146 w 11423591"/>
              <a:gd name="connsiteY11877" fmla="*/ 13404947 h 13929353"/>
              <a:gd name="connsiteX11878" fmla="*/ 6251229 w 11423591"/>
              <a:gd name="connsiteY11878" fmla="*/ 13398871 h 13929353"/>
              <a:gd name="connsiteX11879" fmla="*/ 6265883 w 11423591"/>
              <a:gd name="connsiteY11879" fmla="*/ 13371091 h 13929353"/>
              <a:gd name="connsiteX11880" fmla="*/ 6188199 w 11423591"/>
              <a:gd name="connsiteY11880" fmla="*/ 13319640 h 13929353"/>
              <a:gd name="connsiteX11881" fmla="*/ 6259625 w 11423591"/>
              <a:gd name="connsiteY11881" fmla="*/ 13378793 h 13929353"/>
              <a:gd name="connsiteX11882" fmla="*/ 6265883 w 11423591"/>
              <a:gd name="connsiteY11882" fmla="*/ 13371091 h 13929353"/>
              <a:gd name="connsiteX11883" fmla="*/ 9012358 w 11423591"/>
              <a:gd name="connsiteY11883" fmla="*/ 7155661 h 13929353"/>
              <a:gd name="connsiteX11884" fmla="*/ 9009906 w 11423591"/>
              <a:gd name="connsiteY11884" fmla="*/ 7142975 h 13929353"/>
              <a:gd name="connsiteX11885" fmla="*/ 8929977 w 11423591"/>
              <a:gd name="connsiteY11885" fmla="*/ 6842961 h 13929353"/>
              <a:gd name="connsiteX11886" fmla="*/ 8892348 w 11423591"/>
              <a:gd name="connsiteY11886" fmla="*/ 6747203 h 13929353"/>
              <a:gd name="connsiteX11887" fmla="*/ 8898421 w 11423591"/>
              <a:gd name="connsiteY11887" fmla="*/ 6799697 h 13929353"/>
              <a:gd name="connsiteX11888" fmla="*/ 8971660 w 11423591"/>
              <a:gd name="connsiteY11888" fmla="*/ 7169766 h 13929353"/>
              <a:gd name="connsiteX11889" fmla="*/ 9012358 w 11423591"/>
              <a:gd name="connsiteY11889" fmla="*/ 7155661 h 13929353"/>
              <a:gd name="connsiteX11890" fmla="*/ 9794597 w 11423591"/>
              <a:gd name="connsiteY11890" fmla="*/ 5386521 h 13929353"/>
              <a:gd name="connsiteX11891" fmla="*/ 9763383 w 11423591"/>
              <a:gd name="connsiteY11891" fmla="*/ 5307123 h 13929353"/>
              <a:gd name="connsiteX11892" fmla="*/ 9794597 w 11423591"/>
              <a:gd name="connsiteY11892" fmla="*/ 5386521 h 13929353"/>
              <a:gd name="connsiteX11893" fmla="*/ 7375624 w 11423591"/>
              <a:gd name="connsiteY11893" fmla="*/ 10863778 h 13929353"/>
              <a:gd name="connsiteX11894" fmla="*/ 7314092 w 11423591"/>
              <a:gd name="connsiteY11894" fmla="*/ 10927542 h 13929353"/>
              <a:gd name="connsiteX11895" fmla="*/ 7089218 w 11423591"/>
              <a:gd name="connsiteY11895" fmla="*/ 10835852 h 13929353"/>
              <a:gd name="connsiteX11896" fmla="*/ 7010624 w 11423591"/>
              <a:gd name="connsiteY11896" fmla="*/ 10736162 h 13929353"/>
              <a:gd name="connsiteX11897" fmla="*/ 7138834 w 11423591"/>
              <a:gd name="connsiteY11897" fmla="*/ 10851490 h 13929353"/>
              <a:gd name="connsiteX11898" fmla="*/ 7239525 w 11423591"/>
              <a:gd name="connsiteY11898" fmla="*/ 10901472 h 13929353"/>
              <a:gd name="connsiteX11899" fmla="*/ 7339807 w 11423591"/>
              <a:gd name="connsiteY11899" fmla="*/ 10840497 h 13929353"/>
              <a:gd name="connsiteX11900" fmla="*/ 7220749 w 11423591"/>
              <a:gd name="connsiteY11900" fmla="*/ 10669615 h 13929353"/>
              <a:gd name="connsiteX11901" fmla="*/ 7161286 w 11423591"/>
              <a:gd name="connsiteY11901" fmla="*/ 10593347 h 13929353"/>
              <a:gd name="connsiteX11902" fmla="*/ 7061720 w 11423591"/>
              <a:gd name="connsiteY11902" fmla="*/ 10555973 h 13929353"/>
              <a:gd name="connsiteX11903" fmla="*/ 7009029 w 11423591"/>
              <a:gd name="connsiteY11903" fmla="*/ 10595558 h 13929353"/>
              <a:gd name="connsiteX11904" fmla="*/ 7030930 w 11423591"/>
              <a:gd name="connsiteY11904" fmla="*/ 10661647 h 13929353"/>
              <a:gd name="connsiteX11905" fmla="*/ 7127420 w 11423591"/>
              <a:gd name="connsiteY11905" fmla="*/ 10754242 h 13929353"/>
              <a:gd name="connsiteX11906" fmla="*/ 7230089 w 11423591"/>
              <a:gd name="connsiteY11906" fmla="*/ 10840382 h 13929353"/>
              <a:gd name="connsiteX11907" fmla="*/ 7265240 w 11423591"/>
              <a:gd name="connsiteY11907" fmla="*/ 10814428 h 13929353"/>
              <a:gd name="connsiteX11908" fmla="*/ 7174135 w 11423591"/>
              <a:gd name="connsiteY11908" fmla="*/ 10708868 h 13929353"/>
              <a:gd name="connsiteX11909" fmla="*/ 7148493 w 11423591"/>
              <a:gd name="connsiteY11909" fmla="*/ 10685802 h 13929353"/>
              <a:gd name="connsiteX11910" fmla="*/ 7147159 w 11423591"/>
              <a:gd name="connsiteY11910" fmla="*/ 10661406 h 13929353"/>
              <a:gd name="connsiteX11911" fmla="*/ 7126493 w 11423591"/>
              <a:gd name="connsiteY11911" fmla="*/ 10625835 h 13929353"/>
              <a:gd name="connsiteX11912" fmla="*/ 7234571 w 11423591"/>
              <a:gd name="connsiteY11912" fmla="*/ 10699445 h 13929353"/>
              <a:gd name="connsiteX11913" fmla="*/ 7290858 w 11423591"/>
              <a:gd name="connsiteY11913" fmla="*/ 10837057 h 13929353"/>
              <a:gd name="connsiteX11914" fmla="*/ 7105114 w 11423591"/>
              <a:gd name="connsiteY11914" fmla="*/ 10792164 h 13929353"/>
              <a:gd name="connsiteX11915" fmla="*/ 7091292 w 11423591"/>
              <a:gd name="connsiteY11915" fmla="*/ 10762335 h 13929353"/>
              <a:gd name="connsiteX11916" fmla="*/ 6968159 w 11423591"/>
              <a:gd name="connsiteY11916" fmla="*/ 10628378 h 13929353"/>
              <a:gd name="connsiteX11917" fmla="*/ 7035078 w 11423591"/>
              <a:gd name="connsiteY11917" fmla="*/ 10514612 h 13929353"/>
              <a:gd name="connsiteX11918" fmla="*/ 7171540 w 11423591"/>
              <a:gd name="connsiteY11918" fmla="*/ 10549967 h 13929353"/>
              <a:gd name="connsiteX11919" fmla="*/ 7268697 w 11423591"/>
              <a:gd name="connsiteY11919" fmla="*/ 10654759 h 13929353"/>
              <a:gd name="connsiteX11920" fmla="*/ 7376269 w 11423591"/>
              <a:gd name="connsiteY11920" fmla="*/ 10838503 h 13929353"/>
              <a:gd name="connsiteX11921" fmla="*/ 7375624 w 11423591"/>
              <a:gd name="connsiteY11921" fmla="*/ 10863778 h 13929353"/>
              <a:gd name="connsiteX11922" fmla="*/ 9586247 w 11423591"/>
              <a:gd name="connsiteY11922" fmla="*/ 5861447 h 13929353"/>
              <a:gd name="connsiteX11923" fmla="*/ 9573805 w 11423591"/>
              <a:gd name="connsiteY11923" fmla="*/ 5836848 h 13929353"/>
              <a:gd name="connsiteX11924" fmla="*/ 9586247 w 11423591"/>
              <a:gd name="connsiteY11924" fmla="*/ 5861447 h 13929353"/>
              <a:gd name="connsiteX11925" fmla="*/ 10495157 w 11423591"/>
              <a:gd name="connsiteY11925" fmla="*/ 3809304 h 13929353"/>
              <a:gd name="connsiteX11926" fmla="*/ 10476024 w 11423591"/>
              <a:gd name="connsiteY11926" fmla="*/ 3808472 h 13929353"/>
              <a:gd name="connsiteX11927" fmla="*/ 10467882 w 11423591"/>
              <a:gd name="connsiteY11927" fmla="*/ 3801064 h 13929353"/>
              <a:gd name="connsiteX11928" fmla="*/ 10495157 w 11423591"/>
              <a:gd name="connsiteY11928" fmla="*/ 3809304 h 13929353"/>
              <a:gd name="connsiteX11929" fmla="*/ 8010099 w 11423591"/>
              <a:gd name="connsiteY11929" fmla="*/ 9435438 h 13929353"/>
              <a:gd name="connsiteX11930" fmla="*/ 7997125 w 11423591"/>
              <a:gd name="connsiteY11930" fmla="*/ 9393453 h 13929353"/>
              <a:gd name="connsiteX11931" fmla="*/ 8010099 w 11423591"/>
              <a:gd name="connsiteY11931" fmla="*/ 9435438 h 13929353"/>
              <a:gd name="connsiteX11932" fmla="*/ 6966246 w 11423591"/>
              <a:gd name="connsiteY11932" fmla="*/ 11798351 h 13929353"/>
              <a:gd name="connsiteX11933" fmla="*/ 6873931 w 11423591"/>
              <a:gd name="connsiteY11933" fmla="*/ 11817499 h 13929353"/>
              <a:gd name="connsiteX11934" fmla="*/ 6966246 w 11423591"/>
              <a:gd name="connsiteY11934" fmla="*/ 11798351 h 13929353"/>
              <a:gd name="connsiteX11935" fmla="*/ 6990690 w 11423591"/>
              <a:gd name="connsiteY11935" fmla="*/ 11743030 h 13929353"/>
              <a:gd name="connsiteX11936" fmla="*/ 6960007 w 11423591"/>
              <a:gd name="connsiteY11936" fmla="*/ 11717581 h 13929353"/>
              <a:gd name="connsiteX11937" fmla="*/ 6966972 w 11423591"/>
              <a:gd name="connsiteY11937" fmla="*/ 11756811 h 13929353"/>
              <a:gd name="connsiteX11938" fmla="*/ 6990690 w 11423591"/>
              <a:gd name="connsiteY11938" fmla="*/ 11743030 h 13929353"/>
              <a:gd name="connsiteX11939" fmla="*/ 6383619 w 11423591"/>
              <a:gd name="connsiteY11939" fmla="*/ 13118628 h 13929353"/>
              <a:gd name="connsiteX11940" fmla="*/ 6365586 w 11423591"/>
              <a:gd name="connsiteY11940" fmla="*/ 13079736 h 13929353"/>
              <a:gd name="connsiteX11941" fmla="*/ 6383619 w 11423591"/>
              <a:gd name="connsiteY11941" fmla="*/ 13118628 h 13929353"/>
              <a:gd name="connsiteX11942" fmla="*/ 6084399 w 11423591"/>
              <a:gd name="connsiteY11942" fmla="*/ 13797200 h 13929353"/>
              <a:gd name="connsiteX11943" fmla="*/ 6038614 w 11423591"/>
              <a:gd name="connsiteY11943" fmla="*/ 13764105 h 13929353"/>
              <a:gd name="connsiteX11944" fmla="*/ 6020587 w 11423591"/>
              <a:gd name="connsiteY11944" fmla="*/ 13795214 h 13929353"/>
              <a:gd name="connsiteX11945" fmla="*/ 6084399 w 11423591"/>
              <a:gd name="connsiteY11945" fmla="*/ 13797200 h 13929353"/>
              <a:gd name="connsiteX11946" fmla="*/ 7570217 w 11423591"/>
              <a:gd name="connsiteY11946" fmla="*/ 10435313 h 13929353"/>
              <a:gd name="connsiteX11947" fmla="*/ 7524002 w 11423591"/>
              <a:gd name="connsiteY11947" fmla="*/ 10461560 h 13929353"/>
              <a:gd name="connsiteX11948" fmla="*/ 7483750 w 11423591"/>
              <a:gd name="connsiteY11948" fmla="*/ 10510259 h 13929353"/>
              <a:gd name="connsiteX11949" fmla="*/ 7455261 w 11423591"/>
              <a:gd name="connsiteY11949" fmla="*/ 10541878 h 13929353"/>
              <a:gd name="connsiteX11950" fmla="*/ 7443862 w 11423591"/>
              <a:gd name="connsiteY11950" fmla="*/ 10554530 h 13929353"/>
              <a:gd name="connsiteX11951" fmla="*/ 7467220 w 11423591"/>
              <a:gd name="connsiteY11951" fmla="*/ 10610867 h 13929353"/>
              <a:gd name="connsiteX11952" fmla="*/ 7460736 w 11423591"/>
              <a:gd name="connsiteY11952" fmla="*/ 10594359 h 13929353"/>
              <a:gd name="connsiteX11953" fmla="*/ 7482147 w 11423591"/>
              <a:gd name="connsiteY11953" fmla="*/ 10565900 h 13929353"/>
              <a:gd name="connsiteX11954" fmla="*/ 7518464 w 11423591"/>
              <a:gd name="connsiteY11954" fmla="*/ 10517627 h 13929353"/>
              <a:gd name="connsiteX11955" fmla="*/ 7544027 w 11423591"/>
              <a:gd name="connsiteY11955" fmla="*/ 10476968 h 13929353"/>
              <a:gd name="connsiteX11956" fmla="*/ 7463807 w 11423591"/>
              <a:gd name="connsiteY11956" fmla="*/ 10680905 h 13929353"/>
              <a:gd name="connsiteX11957" fmla="*/ 7420854 w 11423591"/>
              <a:gd name="connsiteY11957" fmla="*/ 10511136 h 13929353"/>
              <a:gd name="connsiteX11958" fmla="*/ 7417531 w 11423591"/>
              <a:gd name="connsiteY11958" fmla="*/ 10474943 h 13929353"/>
              <a:gd name="connsiteX11959" fmla="*/ 7407589 w 11423591"/>
              <a:gd name="connsiteY11959" fmla="*/ 10527860 h 13929353"/>
              <a:gd name="connsiteX11960" fmla="*/ 7453933 w 11423591"/>
              <a:gd name="connsiteY11960" fmla="*/ 10681013 h 13929353"/>
              <a:gd name="connsiteX11961" fmla="*/ 7463807 w 11423591"/>
              <a:gd name="connsiteY11961" fmla="*/ 10680905 h 13929353"/>
              <a:gd name="connsiteX11962" fmla="*/ 8022154 w 11423591"/>
              <a:gd name="connsiteY11962" fmla="*/ 9418966 h 13929353"/>
              <a:gd name="connsiteX11963" fmla="*/ 8015676 w 11423591"/>
              <a:gd name="connsiteY11963" fmla="*/ 9397756 h 13929353"/>
              <a:gd name="connsiteX11964" fmla="*/ 8022154 w 11423591"/>
              <a:gd name="connsiteY11964" fmla="*/ 9418966 h 13929353"/>
              <a:gd name="connsiteX11965" fmla="*/ 6898275 w 11423591"/>
              <a:gd name="connsiteY11965" fmla="*/ 11966204 h 13929353"/>
              <a:gd name="connsiteX11966" fmla="*/ 6832961 w 11423591"/>
              <a:gd name="connsiteY11966" fmla="*/ 11991098 h 13929353"/>
              <a:gd name="connsiteX11967" fmla="*/ 6898275 w 11423591"/>
              <a:gd name="connsiteY11967" fmla="*/ 11966204 h 13929353"/>
              <a:gd name="connsiteX11968" fmla="*/ 7739004 w 11423591"/>
              <a:gd name="connsiteY11968" fmla="*/ 10067072 h 13929353"/>
              <a:gd name="connsiteX11969" fmla="*/ 7706930 w 11423591"/>
              <a:gd name="connsiteY11969" fmla="*/ 10110007 h 13929353"/>
              <a:gd name="connsiteX11970" fmla="*/ 7670338 w 11423591"/>
              <a:gd name="connsiteY11970" fmla="*/ 10106640 h 13929353"/>
              <a:gd name="connsiteX11971" fmla="*/ 7630738 w 11423591"/>
              <a:gd name="connsiteY11971" fmla="*/ 10027079 h 13929353"/>
              <a:gd name="connsiteX11972" fmla="*/ 7717338 w 11423591"/>
              <a:gd name="connsiteY11972" fmla="*/ 9980401 h 13929353"/>
              <a:gd name="connsiteX11973" fmla="*/ 7750437 w 11423591"/>
              <a:gd name="connsiteY11973" fmla="*/ 10003758 h 13929353"/>
              <a:gd name="connsiteX11974" fmla="*/ 7739004 w 11423591"/>
              <a:gd name="connsiteY11974" fmla="*/ 10067072 h 13929353"/>
              <a:gd name="connsiteX11975" fmla="*/ 6401682 w 11423591"/>
              <a:gd name="connsiteY11975" fmla="*/ 13093938 h 13929353"/>
              <a:gd name="connsiteX11976" fmla="*/ 6388079 w 11423591"/>
              <a:gd name="connsiteY11976" fmla="*/ 13097763 h 13929353"/>
              <a:gd name="connsiteX11977" fmla="*/ 6396524 w 11423591"/>
              <a:gd name="connsiteY11977" fmla="*/ 13099115 h 13929353"/>
              <a:gd name="connsiteX11978" fmla="*/ 6401682 w 11423591"/>
              <a:gd name="connsiteY11978" fmla="*/ 13093938 h 13929353"/>
              <a:gd name="connsiteX11979" fmla="*/ 9585737 w 11423591"/>
              <a:gd name="connsiteY11979" fmla="*/ 5888444 h 13929353"/>
              <a:gd name="connsiteX11980" fmla="*/ 9580598 w 11423591"/>
              <a:gd name="connsiteY11980" fmla="*/ 5874232 h 13929353"/>
              <a:gd name="connsiteX11981" fmla="*/ 9585737 w 11423591"/>
              <a:gd name="connsiteY11981" fmla="*/ 5888444 h 13929353"/>
              <a:gd name="connsiteX11982" fmla="*/ 9709674 w 11423591"/>
              <a:gd name="connsiteY11982" fmla="*/ 5608929 h 13929353"/>
              <a:gd name="connsiteX11983" fmla="*/ 9693292 w 11423591"/>
              <a:gd name="connsiteY11983" fmla="*/ 5601691 h 13929353"/>
              <a:gd name="connsiteX11984" fmla="*/ 9709674 w 11423591"/>
              <a:gd name="connsiteY11984" fmla="*/ 5608929 h 13929353"/>
              <a:gd name="connsiteX11985" fmla="*/ 10921695 w 11423591"/>
              <a:gd name="connsiteY11985" fmla="*/ 2869242 h 13929353"/>
              <a:gd name="connsiteX11986" fmla="*/ 10924460 w 11423591"/>
              <a:gd name="connsiteY11986" fmla="*/ 2857594 h 13929353"/>
              <a:gd name="connsiteX11987" fmla="*/ 10921695 w 11423591"/>
              <a:gd name="connsiteY11987" fmla="*/ 2869242 h 13929353"/>
              <a:gd name="connsiteX11988" fmla="*/ 8551394 w 11423591"/>
              <a:gd name="connsiteY11988" fmla="*/ 8234967 h 13929353"/>
              <a:gd name="connsiteX11989" fmla="*/ 8535473 w 11423591"/>
              <a:gd name="connsiteY11989" fmla="*/ 8204130 h 13929353"/>
              <a:gd name="connsiteX11990" fmla="*/ 8551394 w 11423591"/>
              <a:gd name="connsiteY11990" fmla="*/ 8234967 h 13929353"/>
              <a:gd name="connsiteX11991" fmla="*/ 10133422 w 11423591"/>
              <a:gd name="connsiteY11991" fmla="*/ 4654511 h 13929353"/>
              <a:gd name="connsiteX11992" fmla="*/ 10108467 w 11423591"/>
              <a:gd name="connsiteY11992" fmla="*/ 4596792 h 13929353"/>
              <a:gd name="connsiteX11993" fmla="*/ 10116531 w 11423591"/>
              <a:gd name="connsiteY11993" fmla="*/ 4631331 h 13929353"/>
              <a:gd name="connsiteX11994" fmla="*/ 10133422 w 11423591"/>
              <a:gd name="connsiteY11994" fmla="*/ 4654511 h 13929353"/>
              <a:gd name="connsiteX11995" fmla="*/ 6316753 w 11423591"/>
              <a:gd name="connsiteY11995" fmla="*/ 13293659 h 13929353"/>
              <a:gd name="connsiteX11996" fmla="*/ 6302122 w 11423591"/>
              <a:gd name="connsiteY11996" fmla="*/ 13215831 h 13929353"/>
              <a:gd name="connsiteX11997" fmla="*/ 6325552 w 11423591"/>
              <a:gd name="connsiteY11997" fmla="*/ 13102486 h 13929353"/>
              <a:gd name="connsiteX11998" fmla="*/ 6091359 w 11423591"/>
              <a:gd name="connsiteY11998" fmla="*/ 13067043 h 13929353"/>
              <a:gd name="connsiteX11999" fmla="*/ 6110075 w 11423591"/>
              <a:gd name="connsiteY11999" fmla="*/ 13018222 h 13929353"/>
              <a:gd name="connsiteX12000" fmla="*/ 6334250 w 11423591"/>
              <a:gd name="connsiteY12000" fmla="*/ 13060181 h 13929353"/>
              <a:gd name="connsiteX12001" fmla="*/ 6408341 w 11423591"/>
              <a:gd name="connsiteY12001" fmla="*/ 12701847 h 13929353"/>
              <a:gd name="connsiteX12002" fmla="*/ 6172351 w 11423591"/>
              <a:gd name="connsiteY12002" fmla="*/ 12653240 h 13929353"/>
              <a:gd name="connsiteX12003" fmla="*/ 6203669 w 11423591"/>
              <a:gd name="connsiteY12003" fmla="*/ 12607132 h 13929353"/>
              <a:gd name="connsiteX12004" fmla="*/ 6423909 w 11423591"/>
              <a:gd name="connsiteY12004" fmla="*/ 12648304 h 13929353"/>
              <a:gd name="connsiteX12005" fmla="*/ 6511695 w 11423591"/>
              <a:gd name="connsiteY12005" fmla="*/ 12499168 h 13929353"/>
              <a:gd name="connsiteX12006" fmla="*/ 6322743 w 11423591"/>
              <a:gd name="connsiteY12006" fmla="*/ 12456120 h 13929353"/>
              <a:gd name="connsiteX12007" fmla="*/ 6224284 w 11423591"/>
              <a:gd name="connsiteY12007" fmla="*/ 12422607 h 13929353"/>
              <a:gd name="connsiteX12008" fmla="*/ 6123799 w 11423591"/>
              <a:gd name="connsiteY12008" fmla="*/ 12546626 h 13929353"/>
              <a:gd name="connsiteX12009" fmla="*/ 6055306 w 11423591"/>
              <a:gd name="connsiteY12009" fmla="*/ 12879365 h 13929353"/>
              <a:gd name="connsiteX12010" fmla="*/ 6002795 w 11423591"/>
              <a:gd name="connsiteY12010" fmla="*/ 13281489 h 13929353"/>
              <a:gd name="connsiteX12011" fmla="*/ 6029233 w 11423591"/>
              <a:gd name="connsiteY12011" fmla="*/ 13304589 h 13929353"/>
              <a:gd name="connsiteX12012" fmla="*/ 6212871 w 11423591"/>
              <a:gd name="connsiteY12012" fmla="*/ 13285344 h 13929353"/>
              <a:gd name="connsiteX12013" fmla="*/ 6316753 w 11423591"/>
              <a:gd name="connsiteY12013" fmla="*/ 13293659 h 13929353"/>
              <a:gd name="connsiteX12014" fmla="*/ 9602169 w 11423591"/>
              <a:gd name="connsiteY12014" fmla="*/ 5868482 h 13929353"/>
              <a:gd name="connsiteX12015" fmla="*/ 9589185 w 11423591"/>
              <a:gd name="connsiteY12015" fmla="*/ 5827881 h 13929353"/>
              <a:gd name="connsiteX12016" fmla="*/ 9602169 w 11423591"/>
              <a:gd name="connsiteY12016" fmla="*/ 5868482 h 13929353"/>
              <a:gd name="connsiteX12017" fmla="*/ 10486846 w 11423591"/>
              <a:gd name="connsiteY12017" fmla="*/ 3869269 h 13929353"/>
              <a:gd name="connsiteX12018" fmla="*/ 10483397 w 11423591"/>
              <a:gd name="connsiteY12018" fmla="*/ 3861753 h 13929353"/>
              <a:gd name="connsiteX12019" fmla="*/ 10466816 w 11423591"/>
              <a:gd name="connsiteY12019" fmla="*/ 3882058 h 13929353"/>
              <a:gd name="connsiteX12020" fmla="*/ 10486846 w 11423591"/>
              <a:gd name="connsiteY12020" fmla="*/ 3869269 h 13929353"/>
              <a:gd name="connsiteX12021" fmla="*/ 8220101 w 11423591"/>
              <a:gd name="connsiteY12021" fmla="*/ 9000426 h 13929353"/>
              <a:gd name="connsiteX12022" fmla="*/ 8202390 w 11423591"/>
              <a:gd name="connsiteY12022" fmla="*/ 8976978 h 13929353"/>
              <a:gd name="connsiteX12023" fmla="*/ 8220101 w 11423591"/>
              <a:gd name="connsiteY12023" fmla="*/ 9000426 h 13929353"/>
              <a:gd name="connsiteX12024" fmla="*/ 10733444 w 11423591"/>
              <a:gd name="connsiteY12024" fmla="*/ 3312446 h 13929353"/>
              <a:gd name="connsiteX12025" fmla="*/ 10709738 w 11423591"/>
              <a:gd name="connsiteY12025" fmla="*/ 3310062 h 13929353"/>
              <a:gd name="connsiteX12026" fmla="*/ 10733444 w 11423591"/>
              <a:gd name="connsiteY12026" fmla="*/ 3312446 h 13929353"/>
              <a:gd name="connsiteX12027" fmla="*/ 7577765 w 11423591"/>
              <a:gd name="connsiteY12027" fmla="*/ 10454705 h 13929353"/>
              <a:gd name="connsiteX12028" fmla="*/ 7583437 w 11423591"/>
              <a:gd name="connsiteY12028" fmla="*/ 10438665 h 13929353"/>
              <a:gd name="connsiteX12029" fmla="*/ 7557665 w 11423591"/>
              <a:gd name="connsiteY12029" fmla="*/ 10471400 h 13929353"/>
              <a:gd name="connsiteX12030" fmla="*/ 7551800 w 11423591"/>
              <a:gd name="connsiteY12030" fmla="*/ 10482948 h 13929353"/>
              <a:gd name="connsiteX12031" fmla="*/ 7540536 w 11423591"/>
              <a:gd name="connsiteY12031" fmla="*/ 10505121 h 13929353"/>
              <a:gd name="connsiteX12032" fmla="*/ 7554999 w 11423591"/>
              <a:gd name="connsiteY12032" fmla="*/ 10485409 h 13929353"/>
              <a:gd name="connsiteX12033" fmla="*/ 7565621 w 11423591"/>
              <a:gd name="connsiteY12033" fmla="*/ 10470930 h 13929353"/>
              <a:gd name="connsiteX12034" fmla="*/ 7577765 w 11423591"/>
              <a:gd name="connsiteY12034" fmla="*/ 10454705 h 13929353"/>
              <a:gd name="connsiteX12035" fmla="*/ 6804138 w 11423591"/>
              <a:gd name="connsiteY12035" fmla="*/ 12206218 h 13929353"/>
              <a:gd name="connsiteX12036" fmla="*/ 6757980 w 11423591"/>
              <a:gd name="connsiteY12036" fmla="*/ 12215792 h 13929353"/>
              <a:gd name="connsiteX12037" fmla="*/ 6804138 w 11423591"/>
              <a:gd name="connsiteY12037" fmla="*/ 12206218 h 13929353"/>
              <a:gd name="connsiteX12038" fmla="*/ 10385726 w 11423591"/>
              <a:gd name="connsiteY12038" fmla="*/ 4101105 h 13929353"/>
              <a:gd name="connsiteX12039" fmla="*/ 10367484 w 11423591"/>
              <a:gd name="connsiteY12039" fmla="*/ 4019678 h 13929353"/>
              <a:gd name="connsiteX12040" fmla="*/ 10385726 w 11423591"/>
              <a:gd name="connsiteY12040" fmla="*/ 4101105 h 13929353"/>
              <a:gd name="connsiteX12041" fmla="*/ 10450008 w 11423591"/>
              <a:gd name="connsiteY12041" fmla="*/ 3955620 h 13929353"/>
              <a:gd name="connsiteX12042" fmla="*/ 10406784 w 11423591"/>
              <a:gd name="connsiteY12042" fmla="*/ 3947955 h 13929353"/>
              <a:gd name="connsiteX12043" fmla="*/ 10439780 w 11423591"/>
              <a:gd name="connsiteY12043" fmla="*/ 3970157 h 13929353"/>
              <a:gd name="connsiteX12044" fmla="*/ 10450008 w 11423591"/>
              <a:gd name="connsiteY12044" fmla="*/ 3955620 h 13929353"/>
              <a:gd name="connsiteX12045" fmla="*/ 10643736 w 11423591"/>
              <a:gd name="connsiteY12045" fmla="*/ 3524098 h 13929353"/>
              <a:gd name="connsiteX12046" fmla="*/ 10631400 w 11423591"/>
              <a:gd name="connsiteY12046" fmla="*/ 3543396 h 13929353"/>
              <a:gd name="connsiteX12047" fmla="*/ 10643736 w 11423591"/>
              <a:gd name="connsiteY12047" fmla="*/ 3524098 h 13929353"/>
              <a:gd name="connsiteX12048" fmla="*/ 8924667 w 11423591"/>
              <a:gd name="connsiteY12048" fmla="*/ 7414779 h 13929353"/>
              <a:gd name="connsiteX12049" fmla="*/ 8915459 w 11423591"/>
              <a:gd name="connsiteY12049" fmla="*/ 7408900 h 13929353"/>
              <a:gd name="connsiteX12050" fmla="*/ 8917792 w 11423591"/>
              <a:gd name="connsiteY12050" fmla="*/ 7426502 h 13929353"/>
              <a:gd name="connsiteX12051" fmla="*/ 8924667 w 11423591"/>
              <a:gd name="connsiteY12051" fmla="*/ 7414779 h 13929353"/>
              <a:gd name="connsiteX12052" fmla="*/ 10214642 w 11423591"/>
              <a:gd name="connsiteY12052" fmla="*/ 4496546 h 13929353"/>
              <a:gd name="connsiteX12053" fmla="*/ 10210893 w 11423591"/>
              <a:gd name="connsiteY12053" fmla="*/ 4479174 h 13929353"/>
              <a:gd name="connsiteX12054" fmla="*/ 10214642 w 11423591"/>
              <a:gd name="connsiteY12054" fmla="*/ 4496546 h 13929353"/>
              <a:gd name="connsiteX12055" fmla="*/ 9977157 w 11423591"/>
              <a:gd name="connsiteY12055" fmla="*/ 5042650 h 13929353"/>
              <a:gd name="connsiteX12056" fmla="*/ 9985074 w 11423591"/>
              <a:gd name="connsiteY12056" fmla="*/ 5016921 h 13929353"/>
              <a:gd name="connsiteX12057" fmla="*/ 9979577 w 11423591"/>
              <a:gd name="connsiteY12057" fmla="*/ 5008344 h 13929353"/>
              <a:gd name="connsiteX12058" fmla="*/ 9974574 w 11423591"/>
              <a:gd name="connsiteY12058" fmla="*/ 5000538 h 13929353"/>
              <a:gd name="connsiteX12059" fmla="*/ 9973310 w 11423591"/>
              <a:gd name="connsiteY12059" fmla="*/ 4998568 h 13929353"/>
              <a:gd name="connsiteX12060" fmla="*/ 9972739 w 11423591"/>
              <a:gd name="connsiteY12060" fmla="*/ 5002548 h 13929353"/>
              <a:gd name="connsiteX12061" fmla="*/ 9971958 w 11423591"/>
              <a:gd name="connsiteY12061" fmla="*/ 5007995 h 13929353"/>
              <a:gd name="connsiteX12062" fmla="*/ 9969850 w 11423591"/>
              <a:gd name="connsiteY12062" fmla="*/ 5022694 h 13929353"/>
              <a:gd name="connsiteX12063" fmla="*/ 9977157 w 11423591"/>
              <a:gd name="connsiteY12063" fmla="*/ 5042650 h 13929353"/>
              <a:gd name="connsiteX12064" fmla="*/ 10153384 w 11423591"/>
              <a:gd name="connsiteY12064" fmla="*/ 4643805 h 13929353"/>
              <a:gd name="connsiteX12065" fmla="*/ 10143457 w 11423591"/>
              <a:gd name="connsiteY12065" fmla="*/ 4631799 h 13929353"/>
              <a:gd name="connsiteX12066" fmla="*/ 10153384 w 11423591"/>
              <a:gd name="connsiteY12066" fmla="*/ 4643805 h 13929353"/>
              <a:gd name="connsiteX12067" fmla="*/ 7453821 w 11423591"/>
              <a:gd name="connsiteY12067" fmla="*/ 10753897 h 13929353"/>
              <a:gd name="connsiteX12068" fmla="*/ 7433974 w 11423591"/>
              <a:gd name="connsiteY12068" fmla="*/ 10690817 h 13929353"/>
              <a:gd name="connsiteX12069" fmla="*/ 7410956 w 11423591"/>
              <a:gd name="connsiteY12069" fmla="*/ 10630750 h 13929353"/>
              <a:gd name="connsiteX12070" fmla="*/ 7453821 w 11423591"/>
              <a:gd name="connsiteY12070" fmla="*/ 10753897 h 13929353"/>
              <a:gd name="connsiteX12071" fmla="*/ 9632247 w 11423591"/>
              <a:gd name="connsiteY12071" fmla="*/ 5827328 h 13929353"/>
              <a:gd name="connsiteX12072" fmla="*/ 9594651 w 11423591"/>
              <a:gd name="connsiteY12072" fmla="*/ 5806896 h 13929353"/>
              <a:gd name="connsiteX12073" fmla="*/ 9632247 w 11423591"/>
              <a:gd name="connsiteY12073" fmla="*/ 5827328 h 13929353"/>
              <a:gd name="connsiteX12074" fmla="*/ 10425960 w 11423591"/>
              <a:gd name="connsiteY12074" fmla="*/ 4033104 h 13929353"/>
              <a:gd name="connsiteX12075" fmla="*/ 10411277 w 11423591"/>
              <a:gd name="connsiteY12075" fmla="*/ 4009993 h 13929353"/>
              <a:gd name="connsiteX12076" fmla="*/ 10406206 w 11423591"/>
              <a:gd name="connsiteY12076" fmla="*/ 4002010 h 13929353"/>
              <a:gd name="connsiteX12077" fmla="*/ 10416497 w 11423591"/>
              <a:gd name="connsiteY12077" fmla="*/ 4008838 h 13929353"/>
              <a:gd name="connsiteX12078" fmla="*/ 10423223 w 11423591"/>
              <a:gd name="connsiteY12078" fmla="*/ 4013301 h 13929353"/>
              <a:gd name="connsiteX12079" fmla="*/ 8538212 w 11423591"/>
              <a:gd name="connsiteY12079" fmla="*/ 8305787 h 13929353"/>
              <a:gd name="connsiteX12080" fmla="*/ 8529187 w 11423591"/>
              <a:gd name="connsiteY12080" fmla="*/ 8272285 h 13929353"/>
              <a:gd name="connsiteX12081" fmla="*/ 8538212 w 11423591"/>
              <a:gd name="connsiteY12081" fmla="*/ 8305787 h 13929353"/>
              <a:gd name="connsiteX12082" fmla="*/ 7776746 w 11423591"/>
              <a:gd name="connsiteY12082" fmla="*/ 10033526 h 13929353"/>
              <a:gd name="connsiteX12083" fmla="*/ 7773126 w 11423591"/>
              <a:gd name="connsiteY12083" fmla="*/ 9960299 h 13929353"/>
              <a:gd name="connsiteX12084" fmla="*/ 7776746 w 11423591"/>
              <a:gd name="connsiteY12084" fmla="*/ 10033526 h 13929353"/>
              <a:gd name="connsiteX12085" fmla="*/ 10947567 w 11423591"/>
              <a:gd name="connsiteY12085" fmla="*/ 2863514 h 13929353"/>
              <a:gd name="connsiteX12086" fmla="*/ 10936102 w 11423591"/>
              <a:gd name="connsiteY12086" fmla="*/ 2860354 h 13929353"/>
              <a:gd name="connsiteX12087" fmla="*/ 10933337 w 11423591"/>
              <a:gd name="connsiteY12087" fmla="*/ 2872002 h 13929353"/>
              <a:gd name="connsiteX12088" fmla="*/ 10940464 w 11423591"/>
              <a:gd name="connsiteY12088" fmla="*/ 2874198 h 13929353"/>
              <a:gd name="connsiteX12089" fmla="*/ 10947567 w 11423591"/>
              <a:gd name="connsiteY12089" fmla="*/ 2863514 h 13929353"/>
              <a:gd name="connsiteX12090" fmla="*/ 10402863 w 11423591"/>
              <a:gd name="connsiteY12090" fmla="*/ 4096766 h 13929353"/>
              <a:gd name="connsiteX12091" fmla="*/ 10405553 w 11423591"/>
              <a:gd name="connsiteY12091" fmla="*/ 4044121 h 13929353"/>
              <a:gd name="connsiteX12092" fmla="*/ 10394271 w 11423591"/>
              <a:gd name="connsiteY12092" fmla="*/ 4013754 h 13929353"/>
              <a:gd name="connsiteX12093" fmla="*/ 10386707 w 11423591"/>
              <a:gd name="connsiteY12093" fmla="*/ 3993394 h 13929353"/>
              <a:gd name="connsiteX12094" fmla="*/ 10382018 w 11423591"/>
              <a:gd name="connsiteY12094" fmla="*/ 4016464 h 13929353"/>
              <a:gd name="connsiteX12095" fmla="*/ 10380641 w 11423591"/>
              <a:gd name="connsiteY12095" fmla="*/ 4023236 h 13929353"/>
              <a:gd name="connsiteX12096" fmla="*/ 10402863 w 11423591"/>
              <a:gd name="connsiteY12096" fmla="*/ 4096766 h 13929353"/>
              <a:gd name="connsiteX12097" fmla="*/ 10016849 w 11423591"/>
              <a:gd name="connsiteY12097" fmla="*/ 4971133 h 13929353"/>
              <a:gd name="connsiteX12098" fmla="*/ 10000036 w 11423591"/>
              <a:gd name="connsiteY12098" fmla="*/ 4920842 h 13929353"/>
              <a:gd name="connsiteX12099" fmla="*/ 10016849 w 11423591"/>
              <a:gd name="connsiteY12099" fmla="*/ 4971133 h 13929353"/>
              <a:gd name="connsiteX12100" fmla="*/ 10062799 w 11423591"/>
              <a:gd name="connsiteY12100" fmla="*/ 4867138 h 13929353"/>
              <a:gd name="connsiteX12101" fmla="*/ 10063635 w 11423591"/>
              <a:gd name="connsiteY12101" fmla="*/ 4815956 h 13929353"/>
              <a:gd name="connsiteX12102" fmla="*/ 10049465 w 11423591"/>
              <a:gd name="connsiteY12102" fmla="*/ 4783619 h 13929353"/>
              <a:gd name="connsiteX12103" fmla="*/ 10047944 w 11423591"/>
              <a:gd name="connsiteY12103" fmla="*/ 4780149 h 13929353"/>
              <a:gd name="connsiteX12104" fmla="*/ 10052766 w 11423591"/>
              <a:gd name="connsiteY12104" fmla="*/ 4773166 h 13929353"/>
              <a:gd name="connsiteX12105" fmla="*/ 10071344 w 11423591"/>
              <a:gd name="connsiteY12105" fmla="*/ 4746264 h 13929353"/>
              <a:gd name="connsiteX12106" fmla="*/ 10072728 w 11423591"/>
              <a:gd name="connsiteY12106" fmla="*/ 4747705 h 13929353"/>
              <a:gd name="connsiteX12107" fmla="*/ 10076953 w 11423591"/>
              <a:gd name="connsiteY12107" fmla="*/ 4738142 h 13929353"/>
              <a:gd name="connsiteX12108" fmla="*/ 10071344 w 11423591"/>
              <a:gd name="connsiteY12108" fmla="*/ 4746264 h 13929353"/>
              <a:gd name="connsiteX12109" fmla="*/ 10067062 w 11423591"/>
              <a:gd name="connsiteY12109" fmla="*/ 4741809 h 13929353"/>
              <a:gd name="connsiteX12110" fmla="*/ 10066997 w 11423591"/>
              <a:gd name="connsiteY12110" fmla="*/ 4733743 h 13929353"/>
              <a:gd name="connsiteX12111" fmla="*/ 10063349 w 11423591"/>
              <a:gd name="connsiteY12111" fmla="*/ 4739656 h 13929353"/>
              <a:gd name="connsiteX12112" fmla="*/ 10033142 w 11423591"/>
              <a:gd name="connsiteY12112" fmla="*/ 4788612 h 13929353"/>
              <a:gd name="connsiteX12113" fmla="*/ 10023586 w 11423591"/>
              <a:gd name="connsiteY12113" fmla="*/ 4780281 h 13929353"/>
              <a:gd name="connsiteX12114" fmla="*/ 10020961 w 11423591"/>
              <a:gd name="connsiteY12114" fmla="*/ 4794838 h 13929353"/>
              <a:gd name="connsiteX12115" fmla="*/ 10025349 w 11423591"/>
              <a:gd name="connsiteY12115" fmla="*/ 4801242 h 13929353"/>
              <a:gd name="connsiteX12116" fmla="*/ 9999178 w 11423591"/>
              <a:gd name="connsiteY12116" fmla="*/ 4843657 h 13929353"/>
              <a:gd name="connsiteX12117" fmla="*/ 9997761 w 11423591"/>
              <a:gd name="connsiteY12117" fmla="*/ 4835901 h 13929353"/>
              <a:gd name="connsiteX12118" fmla="*/ 9973958 w 11423591"/>
              <a:gd name="connsiteY12118" fmla="*/ 4769784 h 13929353"/>
              <a:gd name="connsiteX12119" fmla="*/ 9982961 w 11423591"/>
              <a:gd name="connsiteY12119" fmla="*/ 4828053 h 13929353"/>
              <a:gd name="connsiteX12120" fmla="*/ 9985585 w 11423591"/>
              <a:gd name="connsiteY12120" fmla="*/ 4865686 h 13929353"/>
              <a:gd name="connsiteX12121" fmla="*/ 9972894 w 11423591"/>
              <a:gd name="connsiteY12121" fmla="*/ 4886255 h 13929353"/>
              <a:gd name="connsiteX12122" fmla="*/ 9964295 w 11423591"/>
              <a:gd name="connsiteY12122" fmla="*/ 4897856 h 13929353"/>
              <a:gd name="connsiteX12123" fmla="*/ 9964262 w 11423591"/>
              <a:gd name="connsiteY12123" fmla="*/ 4900244 h 13929353"/>
              <a:gd name="connsiteX12124" fmla="*/ 9958014 w 11423591"/>
              <a:gd name="connsiteY12124" fmla="*/ 4910372 h 13929353"/>
              <a:gd name="connsiteX12125" fmla="*/ 9939907 w 11423591"/>
              <a:gd name="connsiteY12125" fmla="*/ 4898563 h 13929353"/>
              <a:gd name="connsiteX12126" fmla="*/ 9953796 w 11423591"/>
              <a:gd name="connsiteY12126" fmla="*/ 4989945 h 13929353"/>
              <a:gd name="connsiteX12127" fmla="*/ 9966745 w 11423591"/>
              <a:gd name="connsiteY12127" fmla="*/ 4987570 h 13929353"/>
              <a:gd name="connsiteX12128" fmla="*/ 9958014 w 11423591"/>
              <a:gd name="connsiteY12128" fmla="*/ 4910372 h 13929353"/>
              <a:gd name="connsiteX12129" fmla="*/ 9964248 w 11423591"/>
              <a:gd name="connsiteY12129" fmla="*/ 4901345 h 13929353"/>
              <a:gd name="connsiteX12130" fmla="*/ 9964082 w 11423591"/>
              <a:gd name="connsiteY12130" fmla="*/ 4913471 h 13929353"/>
              <a:gd name="connsiteX12131" fmla="*/ 9979675 w 11423591"/>
              <a:gd name="connsiteY12131" fmla="*/ 4931373 h 13929353"/>
              <a:gd name="connsiteX12132" fmla="*/ 9979158 w 11423591"/>
              <a:gd name="connsiteY12132" fmla="*/ 4907630 h 13929353"/>
              <a:gd name="connsiteX12133" fmla="*/ 9973555 w 11423591"/>
              <a:gd name="connsiteY12133" fmla="*/ 4887867 h 13929353"/>
              <a:gd name="connsiteX12134" fmla="*/ 9985887 w 11423591"/>
              <a:gd name="connsiteY12134" fmla="*/ 4870010 h 13929353"/>
              <a:gd name="connsiteX12135" fmla="*/ 9986165 w 11423591"/>
              <a:gd name="connsiteY12135" fmla="*/ 4873996 h 13929353"/>
              <a:gd name="connsiteX12136" fmla="*/ 10002852 w 11423591"/>
              <a:gd name="connsiteY12136" fmla="*/ 4914469 h 13929353"/>
              <a:gd name="connsiteX12137" fmla="*/ 10010662 w 11423591"/>
              <a:gd name="connsiteY12137" fmla="*/ 4906489 h 13929353"/>
              <a:gd name="connsiteX12138" fmla="*/ 10000205 w 11423591"/>
              <a:gd name="connsiteY12138" fmla="*/ 4849276 h 13929353"/>
              <a:gd name="connsiteX12139" fmla="*/ 10019883 w 11423591"/>
              <a:gd name="connsiteY12139" fmla="*/ 4820782 h 13929353"/>
              <a:gd name="connsiteX12140" fmla="*/ 10017462 w 11423591"/>
              <a:gd name="connsiteY12140" fmla="*/ 4863358 h 13929353"/>
              <a:gd name="connsiteX12141" fmla="*/ 10018881 w 11423591"/>
              <a:gd name="connsiteY12141" fmla="*/ 4880465 h 13929353"/>
              <a:gd name="connsiteX12142" fmla="*/ 10019406 w 11423591"/>
              <a:gd name="connsiteY12142" fmla="*/ 4886800 h 13929353"/>
              <a:gd name="connsiteX12143" fmla="*/ 10025450 w 11423591"/>
              <a:gd name="connsiteY12143" fmla="*/ 4899096 h 13929353"/>
              <a:gd name="connsiteX12144" fmla="*/ 10029410 w 11423591"/>
              <a:gd name="connsiteY12144" fmla="*/ 4907151 h 13929353"/>
              <a:gd name="connsiteX12145" fmla="*/ 10032496 w 11423591"/>
              <a:gd name="connsiteY12145" fmla="*/ 4893067 h 13929353"/>
              <a:gd name="connsiteX12146" fmla="*/ 10035254 w 11423591"/>
              <a:gd name="connsiteY12146" fmla="*/ 4880476 h 13929353"/>
              <a:gd name="connsiteX12147" fmla="*/ 10032886 w 11423591"/>
              <a:gd name="connsiteY12147" fmla="*/ 4857135 h 13929353"/>
              <a:gd name="connsiteX12148" fmla="*/ 10029713 w 11423591"/>
              <a:gd name="connsiteY12148" fmla="*/ 4846165 h 13929353"/>
              <a:gd name="connsiteX12149" fmla="*/ 10021637 w 11423591"/>
              <a:gd name="connsiteY12149" fmla="*/ 4818243 h 13929353"/>
              <a:gd name="connsiteX12150" fmla="*/ 10029347 w 11423591"/>
              <a:gd name="connsiteY12150" fmla="*/ 4807078 h 13929353"/>
              <a:gd name="connsiteX12151" fmla="*/ 10032577 w 11423591"/>
              <a:gd name="connsiteY12151" fmla="*/ 4811794 h 13929353"/>
              <a:gd name="connsiteX12152" fmla="*/ 10035602 w 11423591"/>
              <a:gd name="connsiteY12152" fmla="*/ 4827517 h 13929353"/>
              <a:gd name="connsiteX12153" fmla="*/ 10036762 w 11423591"/>
              <a:gd name="connsiteY12153" fmla="*/ 4833549 h 13929353"/>
              <a:gd name="connsiteX12154" fmla="*/ 10051257 w 11423591"/>
              <a:gd name="connsiteY12154" fmla="*/ 4866325 h 13929353"/>
              <a:gd name="connsiteX12155" fmla="*/ 10047669 w 11423591"/>
              <a:gd name="connsiteY12155" fmla="*/ 4815866 h 13929353"/>
              <a:gd name="connsiteX12156" fmla="*/ 10043085 w 11423591"/>
              <a:gd name="connsiteY12156" fmla="*/ 4803823 h 13929353"/>
              <a:gd name="connsiteX12157" fmla="*/ 10039356 w 11423591"/>
              <a:gd name="connsiteY12157" fmla="*/ 4794028 h 13929353"/>
              <a:gd name="connsiteX12158" fmla="*/ 10038734 w 11423591"/>
              <a:gd name="connsiteY12158" fmla="*/ 4793485 h 13929353"/>
              <a:gd name="connsiteX12159" fmla="*/ 10046312 w 11423591"/>
              <a:gd name="connsiteY12159" fmla="*/ 4782512 h 13929353"/>
              <a:gd name="connsiteX12160" fmla="*/ 10047267 w 11423591"/>
              <a:gd name="connsiteY12160" fmla="*/ 4790579 h 13929353"/>
              <a:gd name="connsiteX12161" fmla="*/ 10050981 w 11423591"/>
              <a:gd name="connsiteY12161" fmla="*/ 4821972 h 13929353"/>
              <a:gd name="connsiteX12162" fmla="*/ 10062799 w 11423591"/>
              <a:gd name="connsiteY12162" fmla="*/ 4867138 h 13929353"/>
              <a:gd name="connsiteX12163" fmla="*/ 9830112 w 11423591"/>
              <a:gd name="connsiteY12163" fmla="*/ 5402213 h 13929353"/>
              <a:gd name="connsiteX12164" fmla="*/ 9796485 w 11423591"/>
              <a:gd name="connsiteY12164" fmla="*/ 5329356 h 13929353"/>
              <a:gd name="connsiteX12165" fmla="*/ 9820915 w 11423591"/>
              <a:gd name="connsiteY12165" fmla="*/ 5405757 h 13929353"/>
              <a:gd name="connsiteX12166" fmla="*/ 9830112 w 11423591"/>
              <a:gd name="connsiteY12166" fmla="*/ 5402213 h 13929353"/>
              <a:gd name="connsiteX12167" fmla="*/ 9952607 w 11423591"/>
              <a:gd name="connsiteY12167" fmla="*/ 5125146 h 13929353"/>
              <a:gd name="connsiteX12168" fmla="*/ 9938902 w 11423591"/>
              <a:gd name="connsiteY12168" fmla="*/ 5103375 h 13929353"/>
              <a:gd name="connsiteX12169" fmla="*/ 9952607 w 11423591"/>
              <a:gd name="connsiteY12169" fmla="*/ 5125146 h 13929353"/>
              <a:gd name="connsiteX12170" fmla="*/ 8444944 w 11423591"/>
              <a:gd name="connsiteY12170" fmla="*/ 8543215 h 13929353"/>
              <a:gd name="connsiteX12171" fmla="*/ 8431121 w 11423591"/>
              <a:gd name="connsiteY12171" fmla="*/ 8551991 h 13929353"/>
              <a:gd name="connsiteX12172" fmla="*/ 8305656 w 11423591"/>
              <a:gd name="connsiteY12172" fmla="*/ 8476871 h 13929353"/>
              <a:gd name="connsiteX12173" fmla="*/ 8443842 w 11423591"/>
              <a:gd name="connsiteY12173" fmla="*/ 8512481 h 13929353"/>
              <a:gd name="connsiteX12174" fmla="*/ 8444944 w 11423591"/>
              <a:gd name="connsiteY12174" fmla="*/ 8543215 h 13929353"/>
              <a:gd name="connsiteX12175" fmla="*/ 8053884 w 11423591"/>
              <a:gd name="connsiteY12175" fmla="*/ 9430823 h 13929353"/>
              <a:gd name="connsiteX12176" fmla="*/ 8037651 w 11423591"/>
              <a:gd name="connsiteY12176" fmla="*/ 9403516 h 13929353"/>
              <a:gd name="connsiteX12177" fmla="*/ 8038641 w 11423591"/>
              <a:gd name="connsiteY12177" fmla="*/ 9430589 h 13929353"/>
              <a:gd name="connsiteX12178" fmla="*/ 8053884 w 11423591"/>
              <a:gd name="connsiteY12178" fmla="*/ 9430823 h 13929353"/>
              <a:gd name="connsiteX12179" fmla="*/ 6839544 w 11423591"/>
              <a:gd name="connsiteY12179" fmla="*/ 12180001 h 13929353"/>
              <a:gd name="connsiteX12180" fmla="*/ 6819613 w 11423591"/>
              <a:gd name="connsiteY12180" fmla="*/ 12171194 h 13929353"/>
              <a:gd name="connsiteX12181" fmla="*/ 6839544 w 11423591"/>
              <a:gd name="connsiteY12181" fmla="*/ 12180001 h 13929353"/>
              <a:gd name="connsiteX12182" fmla="*/ 10582750 w 11423591"/>
              <a:gd name="connsiteY12182" fmla="*/ 3708463 h 13929353"/>
              <a:gd name="connsiteX12183" fmla="*/ 10654148 w 11423591"/>
              <a:gd name="connsiteY12183" fmla="*/ 3325954 h 13929353"/>
              <a:gd name="connsiteX12184" fmla="*/ 10498149 w 11423591"/>
              <a:gd name="connsiteY12184" fmla="*/ 3403136 h 13929353"/>
              <a:gd name="connsiteX12185" fmla="*/ 10338964 w 11423591"/>
              <a:gd name="connsiteY12185" fmla="*/ 3478910 h 13929353"/>
              <a:gd name="connsiteX12186" fmla="*/ 10582750 w 11423591"/>
              <a:gd name="connsiteY12186" fmla="*/ 3708463 h 13929353"/>
              <a:gd name="connsiteX12187" fmla="*/ 8950670 w 11423591"/>
              <a:gd name="connsiteY12187" fmla="*/ 7404823 h 13929353"/>
              <a:gd name="connsiteX12188" fmla="*/ 8948954 w 11423591"/>
              <a:gd name="connsiteY12188" fmla="*/ 7387235 h 13929353"/>
              <a:gd name="connsiteX12189" fmla="*/ 8950670 w 11423591"/>
              <a:gd name="connsiteY12189" fmla="*/ 7404823 h 13929353"/>
              <a:gd name="connsiteX12190" fmla="*/ 6328926 w 11423591"/>
              <a:gd name="connsiteY12190" fmla="*/ 13340428 h 13929353"/>
              <a:gd name="connsiteX12191" fmla="*/ 6279606 w 11423591"/>
              <a:gd name="connsiteY12191" fmla="*/ 13303412 h 13929353"/>
              <a:gd name="connsiteX12192" fmla="*/ 6328926 w 11423591"/>
              <a:gd name="connsiteY12192" fmla="*/ 13340428 h 13929353"/>
              <a:gd name="connsiteX12193" fmla="*/ 6117442 w 11423591"/>
              <a:gd name="connsiteY12193" fmla="*/ 13820378 h 13929353"/>
              <a:gd name="connsiteX12194" fmla="*/ 6057623 w 11423591"/>
              <a:gd name="connsiteY12194" fmla="*/ 13828733 h 13929353"/>
              <a:gd name="connsiteX12195" fmla="*/ 6117442 w 11423591"/>
              <a:gd name="connsiteY12195" fmla="*/ 13820378 h 13929353"/>
              <a:gd name="connsiteX12196" fmla="*/ 9823667 w 11423591"/>
              <a:gd name="connsiteY12196" fmla="*/ 5434070 h 13929353"/>
              <a:gd name="connsiteX12197" fmla="*/ 9813329 w 11423591"/>
              <a:gd name="connsiteY12197" fmla="*/ 5414290 h 13929353"/>
              <a:gd name="connsiteX12198" fmla="*/ 9823667 w 11423591"/>
              <a:gd name="connsiteY12198" fmla="*/ 5434070 h 13929353"/>
              <a:gd name="connsiteX12199" fmla="*/ 8386903 w 11423591"/>
              <a:gd name="connsiteY12199" fmla="*/ 8686224 h 13929353"/>
              <a:gd name="connsiteX12200" fmla="*/ 8381465 w 11423591"/>
              <a:gd name="connsiteY12200" fmla="*/ 8698532 h 13929353"/>
              <a:gd name="connsiteX12201" fmla="*/ 8259957 w 11423591"/>
              <a:gd name="connsiteY12201" fmla="*/ 8580303 h 13929353"/>
              <a:gd name="connsiteX12202" fmla="*/ 8386903 w 11423591"/>
              <a:gd name="connsiteY12202" fmla="*/ 8686224 h 13929353"/>
              <a:gd name="connsiteX12203" fmla="*/ 9727633 w 11423591"/>
              <a:gd name="connsiteY12203" fmla="*/ 5655833 h 13929353"/>
              <a:gd name="connsiteX12204" fmla="*/ 9716453 w 11423591"/>
              <a:gd name="connsiteY12204" fmla="*/ 5619528 h 13929353"/>
              <a:gd name="connsiteX12205" fmla="*/ 9727633 w 11423591"/>
              <a:gd name="connsiteY12205" fmla="*/ 5655833 h 13929353"/>
              <a:gd name="connsiteX12206" fmla="*/ 10399747 w 11423591"/>
              <a:gd name="connsiteY12206" fmla="*/ 4138266 h 13929353"/>
              <a:gd name="connsiteX12207" fmla="*/ 10376907 w 11423591"/>
              <a:gd name="connsiteY12207" fmla="*/ 4112453 h 13929353"/>
              <a:gd name="connsiteX12208" fmla="*/ 10399747 w 11423591"/>
              <a:gd name="connsiteY12208" fmla="*/ 4138266 h 13929353"/>
              <a:gd name="connsiteX12209" fmla="*/ 10012340 w 11423591"/>
              <a:gd name="connsiteY12209" fmla="*/ 5015813 h 13929353"/>
              <a:gd name="connsiteX12210" fmla="*/ 10011662 w 11423591"/>
              <a:gd name="connsiteY12210" fmla="*/ 5009814 h 13929353"/>
              <a:gd name="connsiteX12211" fmla="*/ 10009696 w 11423591"/>
              <a:gd name="connsiteY12211" fmla="*/ 4992439 h 13929353"/>
              <a:gd name="connsiteX12212" fmla="*/ 10000889 w 11423591"/>
              <a:gd name="connsiteY12212" fmla="*/ 4971702 h 13929353"/>
              <a:gd name="connsiteX12213" fmla="*/ 9990594 w 11423591"/>
              <a:gd name="connsiteY12213" fmla="*/ 4980257 h 13929353"/>
              <a:gd name="connsiteX12214" fmla="*/ 9990412 w 11423591"/>
              <a:gd name="connsiteY12214" fmla="*/ 4983182 h 13929353"/>
              <a:gd name="connsiteX12215" fmla="*/ 9989823 w 11423591"/>
              <a:gd name="connsiteY12215" fmla="*/ 4992707 h 13929353"/>
              <a:gd name="connsiteX12216" fmla="*/ 9991958 w 11423591"/>
              <a:gd name="connsiteY12216" fmla="*/ 5007066 h 13929353"/>
              <a:gd name="connsiteX12217" fmla="*/ 9991754 w 11423591"/>
              <a:gd name="connsiteY12217" fmla="*/ 5008903 h 13929353"/>
              <a:gd name="connsiteX12218" fmla="*/ 9990377 w 11423591"/>
              <a:gd name="connsiteY12218" fmla="*/ 5021348 h 13929353"/>
              <a:gd name="connsiteX12219" fmla="*/ 10012340 w 11423591"/>
              <a:gd name="connsiteY12219" fmla="*/ 5015813 h 13929353"/>
              <a:gd name="connsiteX12220" fmla="*/ 8577682 w 11423591"/>
              <a:gd name="connsiteY12220" fmla="*/ 8270385 h 13929353"/>
              <a:gd name="connsiteX12221" fmla="*/ 8559808 w 11423591"/>
              <a:gd name="connsiteY12221" fmla="*/ 8202982 h 13929353"/>
              <a:gd name="connsiteX12222" fmla="*/ 8577682 w 11423591"/>
              <a:gd name="connsiteY12222" fmla="*/ 8270385 h 13929353"/>
              <a:gd name="connsiteX12223" fmla="*/ 8915782 w 11423591"/>
              <a:gd name="connsiteY12223" fmla="*/ 7506517 h 13929353"/>
              <a:gd name="connsiteX12224" fmla="*/ 8908652 w 11423591"/>
              <a:gd name="connsiteY12224" fmla="*/ 7483865 h 13929353"/>
              <a:gd name="connsiteX12225" fmla="*/ 8915782 w 11423591"/>
              <a:gd name="connsiteY12225" fmla="*/ 7506517 h 13929353"/>
              <a:gd name="connsiteX12226" fmla="*/ 9970151 w 11423591"/>
              <a:gd name="connsiteY12226" fmla="*/ 5120992 h 13929353"/>
              <a:gd name="connsiteX12227" fmla="*/ 9955671 w 11423591"/>
              <a:gd name="connsiteY12227" fmla="*/ 5021252 h 13929353"/>
              <a:gd name="connsiteX12228" fmla="*/ 9970151 w 11423591"/>
              <a:gd name="connsiteY12228" fmla="*/ 5120992 h 13929353"/>
              <a:gd name="connsiteX12229" fmla="*/ 6326134 w 11423591"/>
              <a:gd name="connsiteY12229" fmla="*/ 13368692 h 13929353"/>
              <a:gd name="connsiteX12230" fmla="*/ 6328975 w 11423591"/>
              <a:gd name="connsiteY12230" fmla="*/ 13361859 h 13929353"/>
              <a:gd name="connsiteX12231" fmla="*/ 6301408 w 11423591"/>
              <a:gd name="connsiteY12231" fmla="*/ 13347776 h 13929353"/>
              <a:gd name="connsiteX12232" fmla="*/ 6322329 w 11423591"/>
              <a:gd name="connsiteY12232" fmla="*/ 13373671 h 13929353"/>
              <a:gd name="connsiteX12233" fmla="*/ 6326134 w 11423591"/>
              <a:gd name="connsiteY12233" fmla="*/ 13368692 h 13929353"/>
              <a:gd name="connsiteX12234" fmla="*/ 6969486 w 11423591"/>
              <a:gd name="connsiteY12234" fmla="*/ 11913947 h 13929353"/>
              <a:gd name="connsiteX12235" fmla="*/ 6716258 w 11423591"/>
              <a:gd name="connsiteY12235" fmla="*/ 11957609 h 13929353"/>
              <a:gd name="connsiteX12236" fmla="*/ 6657510 w 11423591"/>
              <a:gd name="connsiteY12236" fmla="*/ 12021558 h 13929353"/>
              <a:gd name="connsiteX12237" fmla="*/ 6770941 w 11423591"/>
              <a:gd name="connsiteY12237" fmla="*/ 12023632 h 13929353"/>
              <a:gd name="connsiteX12238" fmla="*/ 6676515 w 11423591"/>
              <a:gd name="connsiteY12238" fmla="*/ 12047556 h 13929353"/>
              <a:gd name="connsiteX12239" fmla="*/ 6764646 w 11423591"/>
              <a:gd name="connsiteY12239" fmla="*/ 12050819 h 13929353"/>
              <a:gd name="connsiteX12240" fmla="*/ 6694771 w 11423591"/>
              <a:gd name="connsiteY12240" fmla="*/ 12074173 h 13929353"/>
              <a:gd name="connsiteX12241" fmla="*/ 6799592 w 11423591"/>
              <a:gd name="connsiteY12241" fmla="*/ 12048777 h 13929353"/>
              <a:gd name="connsiteX12242" fmla="*/ 6819421 w 11423591"/>
              <a:gd name="connsiteY12242" fmla="*/ 12038927 h 13929353"/>
              <a:gd name="connsiteX12243" fmla="*/ 6821425 w 11423591"/>
              <a:gd name="connsiteY12243" fmla="*/ 12039397 h 13929353"/>
              <a:gd name="connsiteX12244" fmla="*/ 6825564 w 11423591"/>
              <a:gd name="connsiteY12244" fmla="*/ 12035874 h 13929353"/>
              <a:gd name="connsiteX12245" fmla="*/ 6819421 w 11423591"/>
              <a:gd name="connsiteY12245" fmla="*/ 12038927 h 13929353"/>
              <a:gd name="connsiteX12246" fmla="*/ 6812811 w 11423591"/>
              <a:gd name="connsiteY12246" fmla="*/ 12037375 h 13929353"/>
              <a:gd name="connsiteX12247" fmla="*/ 6805633 w 11423591"/>
              <a:gd name="connsiteY12247" fmla="*/ 12027068 h 13929353"/>
              <a:gd name="connsiteX12248" fmla="*/ 6867653 w 11423591"/>
              <a:gd name="connsiteY12248" fmla="*/ 11994535 h 13929353"/>
              <a:gd name="connsiteX12249" fmla="*/ 6694100 w 11423591"/>
              <a:gd name="connsiteY12249" fmla="*/ 12007756 h 13929353"/>
              <a:gd name="connsiteX12250" fmla="*/ 6719541 w 11423591"/>
              <a:gd name="connsiteY12250" fmla="*/ 11977136 h 13929353"/>
              <a:gd name="connsiteX12251" fmla="*/ 6855118 w 11423591"/>
              <a:gd name="connsiteY12251" fmla="*/ 11940952 h 13929353"/>
              <a:gd name="connsiteX12252" fmla="*/ 6969486 w 11423591"/>
              <a:gd name="connsiteY12252" fmla="*/ 11913947 h 13929353"/>
              <a:gd name="connsiteX12253" fmla="*/ 9643460 w 11423591"/>
              <a:gd name="connsiteY12253" fmla="*/ 5863324 h 13929353"/>
              <a:gd name="connsiteX12254" fmla="*/ 9633150 w 11423591"/>
              <a:gd name="connsiteY12254" fmla="*/ 5851125 h 13929353"/>
              <a:gd name="connsiteX12255" fmla="*/ 9643460 w 11423591"/>
              <a:gd name="connsiteY12255" fmla="*/ 5863324 h 13929353"/>
              <a:gd name="connsiteX12256" fmla="*/ 10233680 w 11423591"/>
              <a:gd name="connsiteY12256" fmla="*/ 4532104 h 13929353"/>
              <a:gd name="connsiteX12257" fmla="*/ 10226939 w 11423591"/>
              <a:gd name="connsiteY12257" fmla="*/ 4521505 h 13929353"/>
              <a:gd name="connsiteX12258" fmla="*/ 10233680 w 11423591"/>
              <a:gd name="connsiteY12258" fmla="*/ 4532104 h 13929353"/>
              <a:gd name="connsiteX12259" fmla="*/ 10413556 w 11423591"/>
              <a:gd name="connsiteY12259" fmla="*/ 4125311 h 13929353"/>
              <a:gd name="connsiteX12260" fmla="*/ 10403450 w 11423591"/>
              <a:gd name="connsiteY12260" fmla="*/ 4105125 h 13929353"/>
              <a:gd name="connsiteX12261" fmla="*/ 10413556 w 11423591"/>
              <a:gd name="connsiteY12261" fmla="*/ 4125311 h 13929353"/>
              <a:gd name="connsiteX12262" fmla="*/ 9199397 w 11423591"/>
              <a:gd name="connsiteY12262" fmla="*/ 6875682 h 13929353"/>
              <a:gd name="connsiteX12263" fmla="*/ 9194153 w 11423591"/>
              <a:gd name="connsiteY12263" fmla="*/ 6863415 h 13929353"/>
              <a:gd name="connsiteX12264" fmla="*/ 9191709 w 11423591"/>
              <a:gd name="connsiteY12264" fmla="*/ 6884453 h 13929353"/>
              <a:gd name="connsiteX12265" fmla="*/ 9199397 w 11423591"/>
              <a:gd name="connsiteY12265" fmla="*/ 6875682 h 13929353"/>
              <a:gd name="connsiteX12266" fmla="*/ 10617458 w 11423591"/>
              <a:gd name="connsiteY12266" fmla="*/ 3666687 h 13929353"/>
              <a:gd name="connsiteX12267" fmla="*/ 10612043 w 11423591"/>
              <a:gd name="connsiteY12267" fmla="*/ 3660487 h 13929353"/>
              <a:gd name="connsiteX12268" fmla="*/ 10612834 w 11423591"/>
              <a:gd name="connsiteY12268" fmla="*/ 3677018 h 13929353"/>
              <a:gd name="connsiteX12269" fmla="*/ 10617458 w 11423591"/>
              <a:gd name="connsiteY12269" fmla="*/ 3666687 h 13929353"/>
              <a:gd name="connsiteX12270" fmla="*/ 8014771 w 11423591"/>
              <a:gd name="connsiteY12270" fmla="*/ 9557275 h 13929353"/>
              <a:gd name="connsiteX12271" fmla="*/ 7993619 w 11423591"/>
              <a:gd name="connsiteY12271" fmla="*/ 9532805 h 13929353"/>
              <a:gd name="connsiteX12272" fmla="*/ 8014771 w 11423591"/>
              <a:gd name="connsiteY12272" fmla="*/ 9557275 h 13929353"/>
              <a:gd name="connsiteX12273" fmla="*/ 8975585 w 11423591"/>
              <a:gd name="connsiteY12273" fmla="*/ 7389000 h 13929353"/>
              <a:gd name="connsiteX12274" fmla="*/ 8971735 w 11423591"/>
              <a:gd name="connsiteY12274" fmla="*/ 7375168 h 13929353"/>
              <a:gd name="connsiteX12275" fmla="*/ 8968580 w 11423591"/>
              <a:gd name="connsiteY12275" fmla="*/ 7402800 h 13929353"/>
              <a:gd name="connsiteX12276" fmla="*/ 8975585 w 11423591"/>
              <a:gd name="connsiteY12276" fmla="*/ 7389000 h 13929353"/>
              <a:gd name="connsiteX12277" fmla="*/ 8261215 w 11423591"/>
              <a:gd name="connsiteY12277" fmla="*/ 9007027 h 13929353"/>
              <a:gd name="connsiteX12278" fmla="*/ 8230932 w 11423591"/>
              <a:gd name="connsiteY12278" fmla="*/ 8972129 h 13929353"/>
              <a:gd name="connsiteX12279" fmla="*/ 8261215 w 11423591"/>
              <a:gd name="connsiteY12279" fmla="*/ 9007027 h 13929353"/>
              <a:gd name="connsiteX12280" fmla="*/ 10686572 w 11423591"/>
              <a:gd name="connsiteY12280" fmla="*/ 3518752 h 13929353"/>
              <a:gd name="connsiteX12281" fmla="*/ 10692357 w 11423591"/>
              <a:gd name="connsiteY12281" fmla="*/ 3497036 h 13929353"/>
              <a:gd name="connsiteX12282" fmla="*/ 10671423 w 11423591"/>
              <a:gd name="connsiteY12282" fmla="*/ 3507775 h 13929353"/>
              <a:gd name="connsiteX12283" fmla="*/ 10686572 w 11423591"/>
              <a:gd name="connsiteY12283" fmla="*/ 3518752 h 13929353"/>
              <a:gd name="connsiteX12284" fmla="*/ 9031809 w 11423591"/>
              <a:gd name="connsiteY12284" fmla="*/ 7263919 h 13929353"/>
              <a:gd name="connsiteX12285" fmla="*/ 9027570 w 11423591"/>
              <a:gd name="connsiteY12285" fmla="*/ 7248729 h 13929353"/>
              <a:gd name="connsiteX12286" fmla="*/ 9031809 w 11423591"/>
              <a:gd name="connsiteY12286" fmla="*/ 7263919 h 13929353"/>
              <a:gd name="connsiteX12287" fmla="*/ 9746616 w 11423591"/>
              <a:gd name="connsiteY12287" fmla="*/ 5648537 h 13929353"/>
              <a:gd name="connsiteX12288" fmla="*/ 9731254 w 11423591"/>
              <a:gd name="connsiteY12288" fmla="*/ 5630344 h 13929353"/>
              <a:gd name="connsiteX12289" fmla="*/ 9746616 w 11423591"/>
              <a:gd name="connsiteY12289" fmla="*/ 5648537 h 13929353"/>
              <a:gd name="connsiteX12290" fmla="*/ 6378702 w 11423591"/>
              <a:gd name="connsiteY12290" fmla="*/ 13272212 h 13929353"/>
              <a:gd name="connsiteX12291" fmla="*/ 6359172 w 11423591"/>
              <a:gd name="connsiteY12291" fmla="*/ 13219607 h 13929353"/>
              <a:gd name="connsiteX12292" fmla="*/ 6378702 w 11423591"/>
              <a:gd name="connsiteY12292" fmla="*/ 13272212 h 13929353"/>
              <a:gd name="connsiteX12293" fmla="*/ 7483603 w 11423591"/>
              <a:gd name="connsiteY12293" fmla="*/ 10771577 h 13929353"/>
              <a:gd name="connsiteX12294" fmla="*/ 7480768 w 11423591"/>
              <a:gd name="connsiteY12294" fmla="*/ 10767356 h 13929353"/>
              <a:gd name="connsiteX12295" fmla="*/ 7470739 w 11423591"/>
              <a:gd name="connsiteY12295" fmla="*/ 10773652 h 13929353"/>
              <a:gd name="connsiteX12296" fmla="*/ 7473922 w 11423591"/>
              <a:gd name="connsiteY12296" fmla="*/ 10787314 h 13929353"/>
              <a:gd name="connsiteX12297" fmla="*/ 7483603 w 11423591"/>
              <a:gd name="connsiteY12297" fmla="*/ 10771577 h 13929353"/>
              <a:gd name="connsiteX12298" fmla="*/ 10649603 w 11423591"/>
              <a:gd name="connsiteY12298" fmla="*/ 3612119 h 13929353"/>
              <a:gd name="connsiteX12299" fmla="*/ 10650504 w 11423591"/>
              <a:gd name="connsiteY12299" fmla="*/ 3600381 h 13929353"/>
              <a:gd name="connsiteX12300" fmla="*/ 10635376 w 11423591"/>
              <a:gd name="connsiteY12300" fmla="*/ 3597980 h 13929353"/>
              <a:gd name="connsiteX12301" fmla="*/ 10641532 w 11423591"/>
              <a:gd name="connsiteY12301" fmla="*/ 3620689 h 13929353"/>
              <a:gd name="connsiteX12302" fmla="*/ 10649603 w 11423591"/>
              <a:gd name="connsiteY12302" fmla="*/ 3612119 h 13929353"/>
              <a:gd name="connsiteX12303" fmla="*/ 10667637 w 11423591"/>
              <a:gd name="connsiteY12303" fmla="*/ 3571305 h 13929353"/>
              <a:gd name="connsiteX12304" fmla="*/ 10661677 w 11423591"/>
              <a:gd name="connsiteY12304" fmla="*/ 3556773 h 13929353"/>
              <a:gd name="connsiteX12305" fmla="*/ 10667637 w 11423591"/>
              <a:gd name="connsiteY12305" fmla="*/ 3571305 h 13929353"/>
              <a:gd name="connsiteX12306" fmla="*/ 10053140 w 11423591"/>
              <a:gd name="connsiteY12306" fmla="*/ 4967642 h 13929353"/>
              <a:gd name="connsiteX12307" fmla="*/ 10046954 w 11423591"/>
              <a:gd name="connsiteY12307" fmla="*/ 4902999 h 13929353"/>
              <a:gd name="connsiteX12308" fmla="*/ 10043660 w 11423591"/>
              <a:gd name="connsiteY12308" fmla="*/ 4936309 h 13929353"/>
              <a:gd name="connsiteX12309" fmla="*/ 10031556 w 11423591"/>
              <a:gd name="connsiteY12309" fmla="*/ 4919531 h 13929353"/>
              <a:gd name="connsiteX12310" fmla="*/ 10041968 w 11423591"/>
              <a:gd name="connsiteY12310" fmla="*/ 4974612 h 13929353"/>
              <a:gd name="connsiteX12311" fmla="*/ 10053140 w 11423591"/>
              <a:gd name="connsiteY12311" fmla="*/ 4967642 h 13929353"/>
              <a:gd name="connsiteX12312" fmla="*/ 9431125 w 11423591"/>
              <a:gd name="connsiteY12312" fmla="*/ 6376826 h 13929353"/>
              <a:gd name="connsiteX12313" fmla="*/ 9401012 w 11423591"/>
              <a:gd name="connsiteY12313" fmla="*/ 6340221 h 13929353"/>
              <a:gd name="connsiteX12314" fmla="*/ 9431125 w 11423591"/>
              <a:gd name="connsiteY12314" fmla="*/ 6376826 h 13929353"/>
              <a:gd name="connsiteX12315" fmla="*/ 8241952 w 11423591"/>
              <a:gd name="connsiteY12315" fmla="*/ 9068522 h 13929353"/>
              <a:gd name="connsiteX12316" fmla="*/ 8105884 w 11423591"/>
              <a:gd name="connsiteY12316" fmla="*/ 9000320 h 13929353"/>
              <a:gd name="connsiteX12317" fmla="*/ 8094148 w 11423591"/>
              <a:gd name="connsiteY12317" fmla="*/ 9008209 h 13929353"/>
              <a:gd name="connsiteX12318" fmla="*/ 8084219 w 11423591"/>
              <a:gd name="connsiteY12318" fmla="*/ 9014883 h 13929353"/>
              <a:gd name="connsiteX12319" fmla="*/ 8069705 w 11423591"/>
              <a:gd name="connsiteY12319" fmla="*/ 9040903 h 13929353"/>
              <a:gd name="connsiteX12320" fmla="*/ 8083097 w 11423591"/>
              <a:gd name="connsiteY12320" fmla="*/ 9043381 h 13929353"/>
              <a:gd name="connsiteX12321" fmla="*/ 8145738 w 11423591"/>
              <a:gd name="connsiteY12321" fmla="*/ 9054978 h 13929353"/>
              <a:gd name="connsiteX12322" fmla="*/ 8233004 w 11423591"/>
              <a:gd name="connsiteY12322" fmla="*/ 9073797 h 13929353"/>
              <a:gd name="connsiteX12323" fmla="*/ 8241952 w 11423591"/>
              <a:gd name="connsiteY12323" fmla="*/ 9068522 h 13929353"/>
              <a:gd name="connsiteX12324" fmla="*/ 8640251 w 11423591"/>
              <a:gd name="connsiteY12324" fmla="*/ 8167604 h 13929353"/>
              <a:gd name="connsiteX12325" fmla="*/ 8636808 w 11423591"/>
              <a:gd name="connsiteY12325" fmla="*/ 8136568 h 13929353"/>
              <a:gd name="connsiteX12326" fmla="*/ 8640251 w 11423591"/>
              <a:gd name="connsiteY12326" fmla="*/ 8167604 h 13929353"/>
              <a:gd name="connsiteX12327" fmla="*/ 9770050 w 11423591"/>
              <a:gd name="connsiteY12327" fmla="*/ 5612792 h 13929353"/>
              <a:gd name="connsiteX12328" fmla="*/ 9756270 w 11423591"/>
              <a:gd name="connsiteY12328" fmla="*/ 5591020 h 13929353"/>
              <a:gd name="connsiteX12329" fmla="*/ 9770050 w 11423591"/>
              <a:gd name="connsiteY12329" fmla="*/ 5612792 h 13929353"/>
              <a:gd name="connsiteX12330" fmla="*/ 10409207 w 11423591"/>
              <a:gd name="connsiteY12330" fmla="*/ 4169601 h 13929353"/>
              <a:gd name="connsiteX12331" fmla="*/ 10396107 w 11423591"/>
              <a:gd name="connsiteY12331" fmla="*/ 4156190 h 13929353"/>
              <a:gd name="connsiteX12332" fmla="*/ 10409207 w 11423591"/>
              <a:gd name="connsiteY12332" fmla="*/ 4169601 h 13929353"/>
              <a:gd name="connsiteX12333" fmla="*/ 9850631 w 11423591"/>
              <a:gd name="connsiteY12333" fmla="*/ 5434574 h 13929353"/>
              <a:gd name="connsiteX12334" fmla="*/ 9841874 w 11423591"/>
              <a:gd name="connsiteY12334" fmla="*/ 5411214 h 13929353"/>
              <a:gd name="connsiteX12335" fmla="*/ 9850631 w 11423591"/>
              <a:gd name="connsiteY12335" fmla="*/ 5434574 h 13929353"/>
              <a:gd name="connsiteX12336" fmla="*/ 10067769 w 11423591"/>
              <a:gd name="connsiteY12336" fmla="*/ 4943152 h 13929353"/>
              <a:gd name="connsiteX12337" fmla="*/ 10054172 w 11423591"/>
              <a:gd name="connsiteY12337" fmla="*/ 4886662 h 13929353"/>
              <a:gd name="connsiteX12338" fmla="*/ 10067769 w 11423591"/>
              <a:gd name="connsiteY12338" fmla="*/ 4943152 h 13929353"/>
              <a:gd name="connsiteX12339" fmla="*/ 10138014 w 11423591"/>
              <a:gd name="connsiteY12339" fmla="*/ 4784170 h 13929353"/>
              <a:gd name="connsiteX12340" fmla="*/ 10132476 w 11423591"/>
              <a:gd name="connsiteY12340" fmla="*/ 4778390 h 13929353"/>
              <a:gd name="connsiteX12341" fmla="*/ 10135021 w 11423591"/>
              <a:gd name="connsiteY12341" fmla="*/ 4790945 h 13929353"/>
              <a:gd name="connsiteX12342" fmla="*/ 10193823 w 11423591"/>
              <a:gd name="connsiteY12342" fmla="*/ 4657862 h 13929353"/>
              <a:gd name="connsiteX12343" fmla="*/ 10166907 w 11423591"/>
              <a:gd name="connsiteY12343" fmla="*/ 4525937 h 13929353"/>
              <a:gd name="connsiteX12344" fmla="*/ 10152464 w 11423591"/>
              <a:gd name="connsiteY12344" fmla="*/ 4488599 h 13929353"/>
              <a:gd name="connsiteX12345" fmla="*/ 10159581 w 11423591"/>
              <a:gd name="connsiteY12345" fmla="*/ 4576991 h 13929353"/>
              <a:gd name="connsiteX12346" fmla="*/ 10193823 w 11423591"/>
              <a:gd name="connsiteY12346" fmla="*/ 4657862 h 13929353"/>
              <a:gd name="connsiteX12347" fmla="*/ 9447591 w 11423591"/>
              <a:gd name="connsiteY12347" fmla="*/ 6347979 h 13929353"/>
              <a:gd name="connsiteX12348" fmla="*/ 9445363 w 11423591"/>
              <a:gd name="connsiteY12348" fmla="*/ 6344602 h 13929353"/>
              <a:gd name="connsiteX12349" fmla="*/ 9431357 w 11423591"/>
              <a:gd name="connsiteY12349" fmla="*/ 6341742 h 13929353"/>
              <a:gd name="connsiteX12350" fmla="*/ 9447591 w 11423591"/>
              <a:gd name="connsiteY12350" fmla="*/ 6347979 h 13929353"/>
              <a:gd name="connsiteX12351" fmla="*/ 9786248 w 11423591"/>
              <a:gd name="connsiteY12351" fmla="*/ 5584779 h 13929353"/>
              <a:gd name="connsiteX12352" fmla="*/ 9773077 w 11423591"/>
              <a:gd name="connsiteY12352" fmla="*/ 5571356 h 13929353"/>
              <a:gd name="connsiteX12353" fmla="*/ 9786248 w 11423591"/>
              <a:gd name="connsiteY12353" fmla="*/ 5584779 h 13929353"/>
              <a:gd name="connsiteX12354" fmla="*/ 9727250 w 11423591"/>
              <a:gd name="connsiteY12354" fmla="*/ 5718831 h 13929353"/>
              <a:gd name="connsiteX12355" fmla="*/ 9724796 w 11423591"/>
              <a:gd name="connsiteY12355" fmla="*/ 5689274 h 13929353"/>
              <a:gd name="connsiteX12356" fmla="*/ 9718747 w 11423591"/>
              <a:gd name="connsiteY12356" fmla="*/ 5728903 h 13929353"/>
              <a:gd name="connsiteX12357" fmla="*/ 9727250 w 11423591"/>
              <a:gd name="connsiteY12357" fmla="*/ 5718831 h 13929353"/>
              <a:gd name="connsiteX12358" fmla="*/ 9987859 w 11423591"/>
              <a:gd name="connsiteY12358" fmla="*/ 5132625 h 13929353"/>
              <a:gd name="connsiteX12359" fmla="*/ 9979418 w 11423591"/>
              <a:gd name="connsiteY12359" fmla="*/ 5090322 h 13929353"/>
              <a:gd name="connsiteX12360" fmla="*/ 9987859 w 11423591"/>
              <a:gd name="connsiteY12360" fmla="*/ 5132625 h 13929353"/>
              <a:gd name="connsiteX12361" fmla="*/ 10183980 w 11423591"/>
              <a:gd name="connsiteY12361" fmla="*/ 4688755 h 13929353"/>
              <a:gd name="connsiteX12362" fmla="*/ 10171606 w 11423591"/>
              <a:gd name="connsiteY12362" fmla="*/ 4620879 h 13929353"/>
              <a:gd name="connsiteX12363" fmla="*/ 10161650 w 11423591"/>
              <a:gd name="connsiteY12363" fmla="*/ 4616480 h 13929353"/>
              <a:gd name="connsiteX12364" fmla="*/ 10134540 w 11423591"/>
              <a:gd name="connsiteY12364" fmla="*/ 4546401 h 13929353"/>
              <a:gd name="connsiteX12365" fmla="*/ 10108277 w 11423591"/>
              <a:gd name="connsiteY12365" fmla="*/ 4457170 h 13929353"/>
              <a:gd name="connsiteX12366" fmla="*/ 10136433 w 11423591"/>
              <a:gd name="connsiteY12366" fmla="*/ 4586289 h 13929353"/>
              <a:gd name="connsiteX12367" fmla="*/ 10148060 w 11423591"/>
              <a:gd name="connsiteY12367" fmla="*/ 4630001 h 13929353"/>
              <a:gd name="connsiteX12368" fmla="*/ 10154793 w 11423591"/>
              <a:gd name="connsiteY12368" fmla="*/ 4640617 h 13929353"/>
              <a:gd name="connsiteX12369" fmla="*/ 10166158 w 11423591"/>
              <a:gd name="connsiteY12369" fmla="*/ 4641829 h 13929353"/>
              <a:gd name="connsiteX12370" fmla="*/ 10167090 w 11423591"/>
              <a:gd name="connsiteY12370" fmla="*/ 4665575 h 13929353"/>
              <a:gd name="connsiteX12371" fmla="*/ 10150392 w 11423591"/>
              <a:gd name="connsiteY12371" fmla="*/ 4650578 h 13929353"/>
              <a:gd name="connsiteX12372" fmla="*/ 10150313 w 11423591"/>
              <a:gd name="connsiteY12372" fmla="*/ 4677689 h 13929353"/>
              <a:gd name="connsiteX12373" fmla="*/ 10135762 w 11423591"/>
              <a:gd name="connsiteY12373" fmla="*/ 4675070 h 13929353"/>
              <a:gd name="connsiteX12374" fmla="*/ 10121502 w 11423591"/>
              <a:gd name="connsiteY12374" fmla="*/ 4707344 h 13929353"/>
              <a:gd name="connsiteX12375" fmla="*/ 10141686 w 11423591"/>
              <a:gd name="connsiteY12375" fmla="*/ 4697214 h 13929353"/>
              <a:gd name="connsiteX12376" fmla="*/ 10151740 w 11423591"/>
              <a:gd name="connsiteY12376" fmla="*/ 4731121 h 13929353"/>
              <a:gd name="connsiteX12377" fmla="*/ 10154198 w 11423591"/>
              <a:gd name="connsiteY12377" fmla="*/ 4731652 h 13929353"/>
              <a:gd name="connsiteX12378" fmla="*/ 10164087 w 11423591"/>
              <a:gd name="connsiteY12378" fmla="*/ 4733780 h 13929353"/>
              <a:gd name="connsiteX12379" fmla="*/ 10162996 w 11423591"/>
              <a:gd name="connsiteY12379" fmla="*/ 4725939 h 13929353"/>
              <a:gd name="connsiteX12380" fmla="*/ 10161793 w 11423591"/>
              <a:gd name="connsiteY12380" fmla="*/ 4717290 h 13929353"/>
              <a:gd name="connsiteX12381" fmla="*/ 10159201 w 11423591"/>
              <a:gd name="connsiteY12381" fmla="*/ 4700667 h 13929353"/>
              <a:gd name="connsiteX12382" fmla="*/ 10183980 w 11423591"/>
              <a:gd name="connsiteY12382" fmla="*/ 4688755 h 13929353"/>
              <a:gd name="connsiteX12383" fmla="*/ 10495738 w 11423591"/>
              <a:gd name="connsiteY12383" fmla="*/ 3983448 h 13929353"/>
              <a:gd name="connsiteX12384" fmla="*/ 10478014 w 11423591"/>
              <a:gd name="connsiteY12384" fmla="*/ 3979428 h 13929353"/>
              <a:gd name="connsiteX12385" fmla="*/ 10482932 w 11423591"/>
              <a:gd name="connsiteY12385" fmla="*/ 3993727 h 13929353"/>
              <a:gd name="connsiteX12386" fmla="*/ 10483593 w 11423591"/>
              <a:gd name="connsiteY12386" fmla="*/ 3993999 h 13929353"/>
              <a:gd name="connsiteX12387" fmla="*/ 10489926 w 11423591"/>
              <a:gd name="connsiteY12387" fmla="*/ 3996601 h 13929353"/>
              <a:gd name="connsiteX12388" fmla="*/ 10491886 w 11423591"/>
              <a:gd name="connsiteY12388" fmla="*/ 3992164 h 13929353"/>
              <a:gd name="connsiteX12389" fmla="*/ 8079936 w 11423591"/>
              <a:gd name="connsiteY12389" fmla="*/ 9452893 h 13929353"/>
              <a:gd name="connsiteX12390" fmla="*/ 8078784 w 11423591"/>
              <a:gd name="connsiteY12390" fmla="*/ 9409683 h 13929353"/>
              <a:gd name="connsiteX12391" fmla="*/ 8060251 w 11423591"/>
              <a:gd name="connsiteY12391" fmla="*/ 9404945 h 13929353"/>
              <a:gd name="connsiteX12392" fmla="*/ 8079936 w 11423591"/>
              <a:gd name="connsiteY12392" fmla="*/ 9452893 h 13929353"/>
              <a:gd name="connsiteX12393" fmla="*/ 7643573 w 11423591"/>
              <a:gd name="connsiteY12393" fmla="*/ 10441657 h 13929353"/>
              <a:gd name="connsiteX12394" fmla="*/ 7620423 w 11423591"/>
              <a:gd name="connsiteY12394" fmla="*/ 10441815 h 13929353"/>
              <a:gd name="connsiteX12395" fmla="*/ 7574838 w 11423591"/>
              <a:gd name="connsiteY12395" fmla="*/ 10500672 h 13929353"/>
              <a:gd name="connsiteX12396" fmla="*/ 7572684 w 11423591"/>
              <a:gd name="connsiteY12396" fmla="*/ 10503453 h 13929353"/>
              <a:gd name="connsiteX12397" fmla="*/ 7530715 w 11423591"/>
              <a:gd name="connsiteY12397" fmla="*/ 10567910 h 13929353"/>
              <a:gd name="connsiteX12398" fmla="*/ 7514959 w 11423591"/>
              <a:gd name="connsiteY12398" fmla="*/ 10595216 h 13929353"/>
              <a:gd name="connsiteX12399" fmla="*/ 7503921 w 11423591"/>
              <a:gd name="connsiteY12399" fmla="*/ 10614345 h 13929353"/>
              <a:gd name="connsiteX12400" fmla="*/ 7473924 w 11423591"/>
              <a:gd name="connsiteY12400" fmla="*/ 10634460 h 13929353"/>
              <a:gd name="connsiteX12401" fmla="*/ 7506666 w 11423591"/>
              <a:gd name="connsiteY12401" fmla="*/ 10587807 h 13929353"/>
              <a:gd name="connsiteX12402" fmla="*/ 7541048 w 11423591"/>
              <a:gd name="connsiteY12402" fmla="*/ 10538818 h 13929353"/>
              <a:gd name="connsiteX12403" fmla="*/ 7569732 w 11423591"/>
              <a:gd name="connsiteY12403" fmla="*/ 10496745 h 13929353"/>
              <a:gd name="connsiteX12404" fmla="*/ 7607147 w 11423591"/>
              <a:gd name="connsiteY12404" fmla="*/ 10441863 h 13929353"/>
              <a:gd name="connsiteX12405" fmla="*/ 7577560 w 11423591"/>
              <a:gd name="connsiteY12405" fmla="*/ 10469200 h 13929353"/>
              <a:gd name="connsiteX12406" fmla="*/ 7561402 w 11423591"/>
              <a:gd name="connsiteY12406" fmla="*/ 10490336 h 13929353"/>
              <a:gd name="connsiteX12407" fmla="*/ 7549511 w 11423591"/>
              <a:gd name="connsiteY12407" fmla="*/ 10505890 h 13929353"/>
              <a:gd name="connsiteX12408" fmla="*/ 7499479 w 11423591"/>
              <a:gd name="connsiteY12408" fmla="*/ 10581385 h 13929353"/>
              <a:gd name="connsiteX12409" fmla="*/ 7497371 w 11423591"/>
              <a:gd name="connsiteY12409" fmla="*/ 10584565 h 13929353"/>
              <a:gd name="connsiteX12410" fmla="*/ 7473670 w 11423591"/>
              <a:gd name="connsiteY12410" fmla="*/ 10664123 h 13929353"/>
              <a:gd name="connsiteX12411" fmla="*/ 7507476 w 11423591"/>
              <a:gd name="connsiteY12411" fmla="*/ 10625240 h 13929353"/>
              <a:gd name="connsiteX12412" fmla="*/ 7522889 w 11423591"/>
              <a:gd name="connsiteY12412" fmla="*/ 10602301 h 13929353"/>
              <a:gd name="connsiteX12413" fmla="*/ 7536969 w 11423591"/>
              <a:gd name="connsiteY12413" fmla="*/ 10581346 h 13929353"/>
              <a:gd name="connsiteX12414" fmla="*/ 7577306 w 11423591"/>
              <a:gd name="connsiteY12414" fmla="*/ 10523455 h 13929353"/>
              <a:gd name="connsiteX12415" fmla="*/ 7585193 w 11423591"/>
              <a:gd name="connsiteY12415" fmla="*/ 10508639 h 13929353"/>
              <a:gd name="connsiteX12416" fmla="*/ 7610175 w 11423591"/>
              <a:gd name="connsiteY12416" fmla="*/ 10461712 h 13929353"/>
              <a:gd name="connsiteX12417" fmla="*/ 7613456 w 11423591"/>
              <a:gd name="connsiteY12417" fmla="*/ 10451899 h 13929353"/>
              <a:gd name="connsiteX12418" fmla="*/ 7627007 w 11423591"/>
              <a:gd name="connsiteY12418" fmla="*/ 10455535 h 13929353"/>
              <a:gd name="connsiteX12419" fmla="*/ 7592241 w 11423591"/>
              <a:gd name="connsiteY12419" fmla="*/ 10514062 h 13929353"/>
              <a:gd name="connsiteX12420" fmla="*/ 7581575 w 11423591"/>
              <a:gd name="connsiteY12420" fmla="*/ 10532019 h 13929353"/>
              <a:gd name="connsiteX12421" fmla="*/ 7530736 w 11423591"/>
              <a:gd name="connsiteY12421" fmla="*/ 10601259 h 13929353"/>
              <a:gd name="connsiteX12422" fmla="*/ 7527359 w 11423591"/>
              <a:gd name="connsiteY12422" fmla="*/ 10606294 h 13929353"/>
              <a:gd name="connsiteX12423" fmla="*/ 7514586 w 11423591"/>
              <a:gd name="connsiteY12423" fmla="*/ 10625334 h 13929353"/>
              <a:gd name="connsiteX12424" fmla="*/ 7503888 w 11423591"/>
              <a:gd name="connsiteY12424" fmla="*/ 10651094 h 13929353"/>
              <a:gd name="connsiteX12425" fmla="*/ 7534486 w 11423591"/>
              <a:gd name="connsiteY12425" fmla="*/ 10612662 h 13929353"/>
              <a:gd name="connsiteX12426" fmla="*/ 7580397 w 11423591"/>
              <a:gd name="connsiteY12426" fmla="*/ 10554995 h 13929353"/>
              <a:gd name="connsiteX12427" fmla="*/ 7602138 w 11423591"/>
              <a:gd name="connsiteY12427" fmla="*/ 10521677 h 13929353"/>
              <a:gd name="connsiteX12428" fmla="*/ 7615344 w 11423591"/>
              <a:gd name="connsiteY12428" fmla="*/ 10501437 h 13929353"/>
              <a:gd name="connsiteX12429" fmla="*/ 7643573 w 11423591"/>
              <a:gd name="connsiteY12429" fmla="*/ 10441657 h 13929353"/>
              <a:gd name="connsiteX12430" fmla="*/ 8993886 w 11423591"/>
              <a:gd name="connsiteY12430" fmla="*/ 7388329 h 13929353"/>
              <a:gd name="connsiteX12431" fmla="*/ 8989032 w 11423591"/>
              <a:gd name="connsiteY12431" fmla="*/ 7373123 h 13929353"/>
              <a:gd name="connsiteX12432" fmla="*/ 8993886 w 11423591"/>
              <a:gd name="connsiteY12432" fmla="*/ 7388329 h 13929353"/>
              <a:gd name="connsiteX12433" fmla="*/ 9011990 w 11423591"/>
              <a:gd name="connsiteY12433" fmla="*/ 7351048 h 13929353"/>
              <a:gd name="connsiteX12434" fmla="*/ 9007701 w 11423591"/>
              <a:gd name="connsiteY12434" fmla="*/ 7340936 h 13929353"/>
              <a:gd name="connsiteX12435" fmla="*/ 8995205 w 11423591"/>
              <a:gd name="connsiteY12435" fmla="*/ 7348023 h 13929353"/>
              <a:gd name="connsiteX12436" fmla="*/ 9007503 w 11423591"/>
              <a:gd name="connsiteY12436" fmla="*/ 7360956 h 13929353"/>
              <a:gd name="connsiteX12437" fmla="*/ 9011990 w 11423591"/>
              <a:gd name="connsiteY12437" fmla="*/ 7351048 h 13929353"/>
              <a:gd name="connsiteX12438" fmla="*/ 6147062 w 11423591"/>
              <a:gd name="connsiteY12438" fmla="*/ 13841447 h 13929353"/>
              <a:gd name="connsiteX12439" fmla="*/ 6144334 w 11423591"/>
              <a:gd name="connsiteY12439" fmla="*/ 13837026 h 13929353"/>
              <a:gd name="connsiteX12440" fmla="*/ 6056860 w 11423591"/>
              <a:gd name="connsiteY12440" fmla="*/ 13849839 h 13929353"/>
              <a:gd name="connsiteX12441" fmla="*/ 5956541 w 11423591"/>
              <a:gd name="connsiteY12441" fmla="*/ 13784070 h 13929353"/>
              <a:gd name="connsiteX12442" fmla="*/ 5936284 w 11423591"/>
              <a:gd name="connsiteY12442" fmla="*/ 13800851 h 13929353"/>
              <a:gd name="connsiteX12443" fmla="*/ 5989996 w 11423591"/>
              <a:gd name="connsiteY12443" fmla="*/ 13816007 h 13929353"/>
              <a:gd name="connsiteX12444" fmla="*/ 6136407 w 11423591"/>
              <a:gd name="connsiteY12444" fmla="*/ 13854965 h 13929353"/>
              <a:gd name="connsiteX12445" fmla="*/ 6147062 w 11423591"/>
              <a:gd name="connsiteY12445" fmla="*/ 13841447 h 13929353"/>
              <a:gd name="connsiteX12446" fmla="*/ 10474983 w 11423591"/>
              <a:gd name="connsiteY12446" fmla="*/ 4047644 h 13929353"/>
              <a:gd name="connsiteX12447" fmla="*/ 10473378 w 11423591"/>
              <a:gd name="connsiteY12447" fmla="*/ 4046996 h 13929353"/>
              <a:gd name="connsiteX12448" fmla="*/ 10466682 w 11423591"/>
              <a:gd name="connsiteY12448" fmla="*/ 4044296 h 13929353"/>
              <a:gd name="connsiteX12449" fmla="*/ 10465965 w 11423591"/>
              <a:gd name="connsiteY12449" fmla="*/ 4041660 h 13929353"/>
              <a:gd name="connsiteX12450" fmla="*/ 10473464 w 11423591"/>
              <a:gd name="connsiteY12450" fmla="*/ 4046636 h 13929353"/>
              <a:gd name="connsiteX12451" fmla="*/ 8822124 w 11423591"/>
              <a:gd name="connsiteY12451" fmla="*/ 7788580 h 13929353"/>
              <a:gd name="connsiteX12452" fmla="*/ 8807217 w 11423591"/>
              <a:gd name="connsiteY12452" fmla="*/ 7755807 h 13929353"/>
              <a:gd name="connsiteX12453" fmla="*/ 8787904 w 11423591"/>
              <a:gd name="connsiteY12453" fmla="*/ 7783296 h 13929353"/>
              <a:gd name="connsiteX12454" fmla="*/ 8822124 w 11423591"/>
              <a:gd name="connsiteY12454" fmla="*/ 7788580 h 13929353"/>
              <a:gd name="connsiteX12455" fmla="*/ 7027835 w 11423591"/>
              <a:gd name="connsiteY12455" fmla="*/ 11849824 h 13929353"/>
              <a:gd name="connsiteX12456" fmla="*/ 6804831 w 11423591"/>
              <a:gd name="connsiteY12456" fmla="*/ 11864979 h 13929353"/>
              <a:gd name="connsiteX12457" fmla="*/ 6767924 w 11423591"/>
              <a:gd name="connsiteY12457" fmla="*/ 11908610 h 13929353"/>
              <a:gd name="connsiteX12458" fmla="*/ 6995103 w 11423591"/>
              <a:gd name="connsiteY12458" fmla="*/ 11882929 h 13929353"/>
              <a:gd name="connsiteX12459" fmla="*/ 6798934 w 11423591"/>
              <a:gd name="connsiteY12459" fmla="*/ 11892342 h 13929353"/>
              <a:gd name="connsiteX12460" fmla="*/ 7027835 w 11423591"/>
              <a:gd name="connsiteY12460" fmla="*/ 11849824 h 13929353"/>
              <a:gd name="connsiteX12461" fmla="*/ 9724728 w 11423591"/>
              <a:gd name="connsiteY12461" fmla="*/ 5751035 h 13929353"/>
              <a:gd name="connsiteX12462" fmla="*/ 9717342 w 11423591"/>
              <a:gd name="connsiteY12462" fmla="*/ 5732084 h 13929353"/>
              <a:gd name="connsiteX12463" fmla="*/ 9724728 w 11423591"/>
              <a:gd name="connsiteY12463" fmla="*/ 5751035 h 13929353"/>
              <a:gd name="connsiteX12464" fmla="*/ 6172858 w 11423591"/>
              <a:gd name="connsiteY12464" fmla="*/ 13792923 h 13929353"/>
              <a:gd name="connsiteX12465" fmla="*/ 6077999 w 11423591"/>
              <a:gd name="connsiteY12465" fmla="*/ 13772930 h 13929353"/>
              <a:gd name="connsiteX12466" fmla="*/ 6165929 w 11423591"/>
              <a:gd name="connsiteY12466" fmla="*/ 13798915 h 13929353"/>
              <a:gd name="connsiteX12467" fmla="*/ 6172858 w 11423591"/>
              <a:gd name="connsiteY12467" fmla="*/ 13792923 h 13929353"/>
              <a:gd name="connsiteX12468" fmla="*/ 10996133 w 11423591"/>
              <a:gd name="connsiteY12468" fmla="*/ 2879729 h 13929353"/>
              <a:gd name="connsiteX12469" fmla="*/ 10957232 w 11423591"/>
              <a:gd name="connsiteY12469" fmla="*/ 2873980 h 13929353"/>
              <a:gd name="connsiteX12470" fmla="*/ 10996133 w 11423591"/>
              <a:gd name="connsiteY12470" fmla="*/ 2879729 h 13929353"/>
              <a:gd name="connsiteX12471" fmla="*/ 10200228 w 11423591"/>
              <a:gd name="connsiteY12471" fmla="*/ 4682958 h 13929353"/>
              <a:gd name="connsiteX12472" fmla="*/ 10194385 w 11423591"/>
              <a:gd name="connsiteY12472" fmla="*/ 4673828 h 13929353"/>
              <a:gd name="connsiteX12473" fmla="*/ 10193539 w 11423591"/>
              <a:gd name="connsiteY12473" fmla="*/ 4692979 h 13929353"/>
              <a:gd name="connsiteX12474" fmla="*/ 10200228 w 11423591"/>
              <a:gd name="connsiteY12474" fmla="*/ 4682958 h 13929353"/>
              <a:gd name="connsiteX12475" fmla="*/ 10020875 w 11423591"/>
              <a:gd name="connsiteY12475" fmla="*/ 5089112 h 13929353"/>
              <a:gd name="connsiteX12476" fmla="*/ 10012782 w 11423591"/>
              <a:gd name="connsiteY12476" fmla="*/ 5085536 h 13929353"/>
              <a:gd name="connsiteX12477" fmla="*/ 10012301 w 11423591"/>
              <a:gd name="connsiteY12477" fmla="*/ 5084312 h 13929353"/>
              <a:gd name="connsiteX12478" fmla="*/ 10011592 w 11423591"/>
              <a:gd name="connsiteY12478" fmla="*/ 5061676 h 13929353"/>
              <a:gd name="connsiteX12479" fmla="*/ 10021278 w 11423591"/>
              <a:gd name="connsiteY12479" fmla="*/ 5082014 h 13929353"/>
              <a:gd name="connsiteX12480" fmla="*/ 9221220 w 11423591"/>
              <a:gd name="connsiteY12480" fmla="*/ 6901658 h 13929353"/>
              <a:gd name="connsiteX12481" fmla="*/ 9215758 w 11423591"/>
              <a:gd name="connsiteY12481" fmla="*/ 6875615 h 13929353"/>
              <a:gd name="connsiteX12482" fmla="*/ 9199458 w 11423591"/>
              <a:gd name="connsiteY12482" fmla="*/ 6890047 h 13929353"/>
              <a:gd name="connsiteX12483" fmla="*/ 9221220 w 11423591"/>
              <a:gd name="connsiteY12483" fmla="*/ 6901658 h 13929353"/>
              <a:gd name="connsiteX12484" fmla="*/ 10429749 w 11423591"/>
              <a:gd name="connsiteY12484" fmla="*/ 4167243 h 13929353"/>
              <a:gd name="connsiteX12485" fmla="*/ 10412878 w 11423591"/>
              <a:gd name="connsiteY12485" fmla="*/ 4144068 h 13929353"/>
              <a:gd name="connsiteX12486" fmla="*/ 10429749 w 11423591"/>
              <a:gd name="connsiteY12486" fmla="*/ 4167243 h 13929353"/>
              <a:gd name="connsiteX12487" fmla="*/ 10441372 w 11423591"/>
              <a:gd name="connsiteY12487" fmla="*/ 4140936 h 13929353"/>
              <a:gd name="connsiteX12488" fmla="*/ 10435005 w 11423591"/>
              <a:gd name="connsiteY12488" fmla="*/ 4138123 h 13929353"/>
              <a:gd name="connsiteX12489" fmla="*/ 10432011 w 11423591"/>
              <a:gd name="connsiteY12489" fmla="*/ 4144899 h 13929353"/>
              <a:gd name="connsiteX12490" fmla="*/ 10438378 w 11423591"/>
              <a:gd name="connsiteY12490" fmla="*/ 4147712 h 13929353"/>
              <a:gd name="connsiteX12491" fmla="*/ 10507063 w 11423591"/>
              <a:gd name="connsiteY12491" fmla="*/ 3992263 h 13929353"/>
              <a:gd name="connsiteX12492" fmla="*/ 10496103 w 11423591"/>
              <a:gd name="connsiteY12492" fmla="*/ 3991232 h 13929353"/>
              <a:gd name="connsiteX12493" fmla="*/ 10497878 w 11423591"/>
              <a:gd name="connsiteY12493" fmla="*/ 3995827 h 13929353"/>
              <a:gd name="connsiteX12494" fmla="*/ 10507063 w 11423591"/>
              <a:gd name="connsiteY12494" fmla="*/ 3992263 h 13929353"/>
              <a:gd name="connsiteX12495" fmla="*/ 6166751 w 11423591"/>
              <a:gd name="connsiteY12495" fmla="*/ 13816433 h 13929353"/>
              <a:gd name="connsiteX12496" fmla="*/ 6116620 w 11423591"/>
              <a:gd name="connsiteY12496" fmla="*/ 13802861 h 13929353"/>
              <a:gd name="connsiteX12497" fmla="*/ 6166751 w 11423591"/>
              <a:gd name="connsiteY12497" fmla="*/ 13816433 h 13929353"/>
              <a:gd name="connsiteX12498" fmla="*/ 9773992 w 11423591"/>
              <a:gd name="connsiteY12498" fmla="*/ 5656832 h 13929353"/>
              <a:gd name="connsiteX12499" fmla="*/ 9760847 w 11423591"/>
              <a:gd name="connsiteY12499" fmla="*/ 5616329 h 13929353"/>
              <a:gd name="connsiteX12500" fmla="*/ 9773992 w 11423591"/>
              <a:gd name="connsiteY12500" fmla="*/ 5656832 h 13929353"/>
              <a:gd name="connsiteX12501" fmla="*/ 6745429 w 11423591"/>
              <a:gd name="connsiteY12501" fmla="*/ 12511754 h 13929353"/>
              <a:gd name="connsiteX12502" fmla="*/ 6738826 w 11423591"/>
              <a:gd name="connsiteY12502" fmla="*/ 12523459 h 13929353"/>
              <a:gd name="connsiteX12503" fmla="*/ 6666144 w 11423591"/>
              <a:gd name="connsiteY12503" fmla="*/ 12513044 h 13929353"/>
              <a:gd name="connsiteX12504" fmla="*/ 6745429 w 11423591"/>
              <a:gd name="connsiteY12504" fmla="*/ 12511754 h 13929353"/>
              <a:gd name="connsiteX12505" fmla="*/ 10123023 w 11423591"/>
              <a:gd name="connsiteY12505" fmla="*/ 4870889 h 13929353"/>
              <a:gd name="connsiteX12506" fmla="*/ 10109980 w 11423591"/>
              <a:gd name="connsiteY12506" fmla="*/ 4760354 h 13929353"/>
              <a:gd name="connsiteX12507" fmla="*/ 10115614 w 11423591"/>
              <a:gd name="connsiteY12507" fmla="*/ 4747604 h 13929353"/>
              <a:gd name="connsiteX12508" fmla="*/ 10110058 w 11423591"/>
              <a:gd name="connsiteY12508" fmla="*/ 4733244 h 13929353"/>
              <a:gd name="connsiteX12509" fmla="*/ 10120287 w 11423591"/>
              <a:gd name="connsiteY12509" fmla="*/ 4718713 h 13929353"/>
              <a:gd name="connsiteX12510" fmla="*/ 10114284 w 11423591"/>
              <a:gd name="connsiteY12510" fmla="*/ 4723680 h 13929353"/>
              <a:gd name="connsiteX12511" fmla="*/ 10118316 w 11423591"/>
              <a:gd name="connsiteY12511" fmla="*/ 4705936 h 13929353"/>
              <a:gd name="connsiteX12512" fmla="*/ 10096854 w 11423591"/>
              <a:gd name="connsiteY12512" fmla="*/ 4655260 h 13929353"/>
              <a:gd name="connsiteX12513" fmla="*/ 10095486 w 11423591"/>
              <a:gd name="connsiteY12513" fmla="*/ 4637890 h 13929353"/>
              <a:gd name="connsiteX12514" fmla="*/ 10092332 w 11423591"/>
              <a:gd name="connsiteY12514" fmla="*/ 4597758 h 13929353"/>
              <a:gd name="connsiteX12515" fmla="*/ 10078280 w 11423591"/>
              <a:gd name="connsiteY12515" fmla="*/ 4641277 h 13929353"/>
              <a:gd name="connsiteX12516" fmla="*/ 10086368 w 11423591"/>
              <a:gd name="connsiteY12516" fmla="*/ 4666763 h 13929353"/>
              <a:gd name="connsiteX12517" fmla="*/ 10087000 w 11423591"/>
              <a:gd name="connsiteY12517" fmla="*/ 4668758 h 13929353"/>
              <a:gd name="connsiteX12518" fmla="*/ 10095246 w 11423591"/>
              <a:gd name="connsiteY12518" fmla="*/ 4688123 h 13929353"/>
              <a:gd name="connsiteX12519" fmla="*/ 10075254 w 11423591"/>
              <a:gd name="connsiteY12519" fmla="*/ 4706435 h 13929353"/>
              <a:gd name="connsiteX12520" fmla="*/ 10100693 w 11423591"/>
              <a:gd name="connsiteY12520" fmla="*/ 4737202 h 13929353"/>
              <a:gd name="connsiteX12521" fmla="*/ 10090465 w 11423591"/>
              <a:gd name="connsiteY12521" fmla="*/ 4751731 h 13929353"/>
              <a:gd name="connsiteX12522" fmla="*/ 10123023 w 11423591"/>
              <a:gd name="connsiteY12522" fmla="*/ 4870889 h 13929353"/>
              <a:gd name="connsiteX12523" fmla="*/ 6206972 w 11423591"/>
              <a:gd name="connsiteY12523" fmla="*/ 13735090 h 13929353"/>
              <a:gd name="connsiteX12524" fmla="*/ 6144703 w 11423591"/>
              <a:gd name="connsiteY12524" fmla="*/ 13612275 h 13929353"/>
              <a:gd name="connsiteX12525" fmla="*/ 6114816 w 11423591"/>
              <a:gd name="connsiteY12525" fmla="*/ 13573338 h 13929353"/>
              <a:gd name="connsiteX12526" fmla="*/ 6002517 w 11423591"/>
              <a:gd name="connsiteY12526" fmla="*/ 13709082 h 13929353"/>
              <a:gd name="connsiteX12527" fmla="*/ 6039142 w 11423591"/>
              <a:gd name="connsiteY12527" fmla="*/ 13733842 h 13929353"/>
              <a:gd name="connsiteX12528" fmla="*/ 6104024 w 11423591"/>
              <a:gd name="connsiteY12528" fmla="*/ 13654819 h 13929353"/>
              <a:gd name="connsiteX12529" fmla="*/ 6148695 w 11423591"/>
              <a:gd name="connsiteY12529" fmla="*/ 13622616 h 13929353"/>
              <a:gd name="connsiteX12530" fmla="*/ 6057051 w 11423591"/>
              <a:gd name="connsiteY12530" fmla="*/ 13741755 h 13929353"/>
              <a:gd name="connsiteX12531" fmla="*/ 6173856 w 11423591"/>
              <a:gd name="connsiteY12531" fmla="*/ 13780975 h 13929353"/>
              <a:gd name="connsiteX12532" fmla="*/ 6206972 w 11423591"/>
              <a:gd name="connsiteY12532" fmla="*/ 13735090 h 13929353"/>
              <a:gd name="connsiteX12533" fmla="*/ 8099076 w 11423591"/>
              <a:gd name="connsiteY12533" fmla="*/ 9453733 h 13929353"/>
              <a:gd name="connsiteX12534" fmla="*/ 8086102 w 11423591"/>
              <a:gd name="connsiteY12534" fmla="*/ 9411748 h 13929353"/>
              <a:gd name="connsiteX12535" fmla="*/ 8099076 w 11423591"/>
              <a:gd name="connsiteY12535" fmla="*/ 9453733 h 13929353"/>
              <a:gd name="connsiteX12536" fmla="*/ 8787335 w 11423591"/>
              <a:gd name="connsiteY12536" fmla="*/ 7897071 h 13929353"/>
              <a:gd name="connsiteX12537" fmla="*/ 8787794 w 11423591"/>
              <a:gd name="connsiteY12537" fmla="*/ 7884118 h 13929353"/>
              <a:gd name="connsiteX12538" fmla="*/ 8737609 w 11423591"/>
              <a:gd name="connsiteY12538" fmla="*/ 7872823 h 13929353"/>
              <a:gd name="connsiteX12539" fmla="*/ 8787335 w 11423591"/>
              <a:gd name="connsiteY12539" fmla="*/ 7897071 h 13929353"/>
              <a:gd name="connsiteX12540" fmla="*/ 9032497 w 11423591"/>
              <a:gd name="connsiteY12540" fmla="*/ 7346777 h 13929353"/>
              <a:gd name="connsiteX12541" fmla="*/ 9027697 w 11423591"/>
              <a:gd name="connsiteY12541" fmla="*/ 7341732 h 13929353"/>
              <a:gd name="connsiteX12542" fmla="*/ 9020126 w 11423591"/>
              <a:gd name="connsiteY12542" fmla="*/ 7348936 h 13929353"/>
              <a:gd name="connsiteX12543" fmla="*/ 9024927 w 11423591"/>
              <a:gd name="connsiteY12543" fmla="*/ 7353978 h 13929353"/>
              <a:gd name="connsiteX12544" fmla="*/ 10467640 w 11423591"/>
              <a:gd name="connsiteY12544" fmla="*/ 4098709 h 13929353"/>
              <a:gd name="connsiteX12545" fmla="*/ 10462856 w 11423591"/>
              <a:gd name="connsiteY12545" fmla="*/ 4091179 h 13929353"/>
              <a:gd name="connsiteX12546" fmla="*/ 10455366 w 11423591"/>
              <a:gd name="connsiteY12546" fmla="*/ 4079390 h 13929353"/>
              <a:gd name="connsiteX12547" fmla="*/ 10453588 w 11423591"/>
              <a:gd name="connsiteY12547" fmla="*/ 4069156 h 13929353"/>
              <a:gd name="connsiteX12548" fmla="*/ 10451857 w 11423591"/>
              <a:gd name="connsiteY12548" fmla="*/ 4073866 h 13929353"/>
              <a:gd name="connsiteX12549" fmla="*/ 10432276 w 11423591"/>
              <a:gd name="connsiteY12549" fmla="*/ 4043045 h 13929353"/>
              <a:gd name="connsiteX12550" fmla="*/ 10431981 w 11423591"/>
              <a:gd name="connsiteY12550" fmla="*/ 4040553 h 13929353"/>
              <a:gd name="connsiteX12551" fmla="*/ 10429153 w 11423591"/>
              <a:gd name="connsiteY12551" fmla="*/ 4017235 h 13929353"/>
              <a:gd name="connsiteX12552" fmla="*/ 10444160 w 11423591"/>
              <a:gd name="connsiteY12552" fmla="*/ 4027193 h 13929353"/>
              <a:gd name="connsiteX12553" fmla="*/ 10448629 w 11423591"/>
              <a:gd name="connsiteY12553" fmla="*/ 4063154 h 13929353"/>
              <a:gd name="connsiteX12554" fmla="*/ 10452184 w 11423591"/>
              <a:gd name="connsiteY12554" fmla="*/ 4033044 h 13929353"/>
              <a:gd name="connsiteX12555" fmla="*/ 10452064 w 11423591"/>
              <a:gd name="connsiteY12555" fmla="*/ 4032437 h 13929353"/>
              <a:gd name="connsiteX12556" fmla="*/ 10461337 w 11423591"/>
              <a:gd name="connsiteY12556" fmla="*/ 4038589 h 13929353"/>
              <a:gd name="connsiteX12557" fmla="*/ 10462805 w 11423591"/>
              <a:gd name="connsiteY12557" fmla="*/ 4057984 h 13929353"/>
              <a:gd name="connsiteX12558" fmla="*/ 10466247 w 11423591"/>
              <a:gd name="connsiteY12558" fmla="*/ 4076942 h 13929353"/>
              <a:gd name="connsiteX12559" fmla="*/ 10466648 w 11423591"/>
              <a:gd name="connsiteY12559" fmla="*/ 4079155 h 13929353"/>
              <a:gd name="connsiteX12560" fmla="*/ 10467640 w 11423591"/>
              <a:gd name="connsiteY12560" fmla="*/ 4098709 h 13929353"/>
              <a:gd name="connsiteX12561" fmla="*/ 10467640 w 11423591"/>
              <a:gd name="connsiteY12561" fmla="*/ 4098709 h 13929353"/>
              <a:gd name="connsiteX12562" fmla="*/ 10474983 w 11423591"/>
              <a:gd name="connsiteY12562" fmla="*/ 4047644 h 13929353"/>
              <a:gd name="connsiteX12563" fmla="*/ 10474531 w 11423591"/>
              <a:gd name="connsiteY12563" fmla="*/ 4042156 h 13929353"/>
              <a:gd name="connsiteX12564" fmla="*/ 10473001 w 11423591"/>
              <a:gd name="connsiteY12564" fmla="*/ 4023603 h 13929353"/>
              <a:gd name="connsiteX12565" fmla="*/ 10460565 w 11423591"/>
              <a:gd name="connsiteY12565" fmla="*/ 4010307 h 13929353"/>
              <a:gd name="connsiteX12566" fmla="*/ 10463838 w 11423591"/>
              <a:gd name="connsiteY12566" fmla="*/ 4033846 h 13929353"/>
              <a:gd name="connsiteX12567" fmla="*/ 10465965 w 11423591"/>
              <a:gd name="connsiteY12567" fmla="*/ 4041660 h 13929353"/>
              <a:gd name="connsiteX12568" fmla="*/ 10461337 w 11423591"/>
              <a:gd name="connsiteY12568" fmla="*/ 4038589 h 13929353"/>
              <a:gd name="connsiteX12569" fmla="*/ 10460171 w 11423591"/>
              <a:gd name="connsiteY12569" fmla="*/ 4023174 h 13929353"/>
              <a:gd name="connsiteX12570" fmla="*/ 10455948 w 11423591"/>
              <a:gd name="connsiteY12570" fmla="*/ 4008259 h 13929353"/>
              <a:gd name="connsiteX12571" fmla="*/ 10448059 w 11423591"/>
              <a:gd name="connsiteY12571" fmla="*/ 4001857 h 13929353"/>
              <a:gd name="connsiteX12572" fmla="*/ 10445659 w 11423591"/>
              <a:gd name="connsiteY12572" fmla="*/ 3999909 h 13929353"/>
              <a:gd name="connsiteX12573" fmla="*/ 10446127 w 11423591"/>
              <a:gd name="connsiteY12573" fmla="*/ 4002285 h 13929353"/>
              <a:gd name="connsiteX12574" fmla="*/ 10452064 w 11423591"/>
              <a:gd name="connsiteY12574" fmla="*/ 4032437 h 13929353"/>
              <a:gd name="connsiteX12575" fmla="*/ 10444160 w 11423591"/>
              <a:gd name="connsiteY12575" fmla="*/ 4027193 h 13929353"/>
              <a:gd name="connsiteX12576" fmla="*/ 10443383 w 11423591"/>
              <a:gd name="connsiteY12576" fmla="*/ 4020937 h 13929353"/>
              <a:gd name="connsiteX12577" fmla="*/ 10437810 w 11423591"/>
              <a:gd name="connsiteY12577" fmla="*/ 4004124 h 13929353"/>
              <a:gd name="connsiteX12578" fmla="*/ 10430387 w 11423591"/>
              <a:gd name="connsiteY12578" fmla="*/ 3981728 h 13929353"/>
              <a:gd name="connsiteX12579" fmla="*/ 10428400 w 11423591"/>
              <a:gd name="connsiteY12579" fmla="*/ 4006206 h 13929353"/>
              <a:gd name="connsiteX12580" fmla="*/ 10428165 w 11423591"/>
              <a:gd name="connsiteY12580" fmla="*/ 4009092 h 13929353"/>
              <a:gd name="connsiteX12581" fmla="*/ 10429153 w 11423591"/>
              <a:gd name="connsiteY12581" fmla="*/ 4017235 h 13929353"/>
              <a:gd name="connsiteX12582" fmla="*/ 10423223 w 11423591"/>
              <a:gd name="connsiteY12582" fmla="*/ 4013301 h 13929353"/>
              <a:gd name="connsiteX12583" fmla="*/ 10422425 w 11423591"/>
              <a:gd name="connsiteY12583" fmla="*/ 4007527 h 13929353"/>
              <a:gd name="connsiteX12584" fmla="*/ 10419793 w 11423591"/>
              <a:gd name="connsiteY12584" fmla="*/ 3988481 h 13929353"/>
              <a:gd name="connsiteX12585" fmla="*/ 10390744 w 11423591"/>
              <a:gd name="connsiteY12585" fmla="*/ 3975645 h 13929353"/>
              <a:gd name="connsiteX12586" fmla="*/ 10406206 w 11423591"/>
              <a:gd name="connsiteY12586" fmla="*/ 4002010 h 13929353"/>
              <a:gd name="connsiteX12587" fmla="*/ 10407962 w 11423591"/>
              <a:gd name="connsiteY12587" fmla="*/ 4010726 h 13929353"/>
              <a:gd name="connsiteX12588" fmla="*/ 10412462 w 11423591"/>
              <a:gd name="connsiteY12588" fmla="*/ 4033061 h 13929353"/>
              <a:gd name="connsiteX12589" fmla="*/ 10415543 w 11423591"/>
              <a:gd name="connsiteY12589" fmla="*/ 4068068 h 13929353"/>
              <a:gd name="connsiteX12590" fmla="*/ 10434464 w 11423591"/>
              <a:gd name="connsiteY12590" fmla="*/ 4130738 h 13929353"/>
              <a:gd name="connsiteX12591" fmla="*/ 10429496 w 11423591"/>
              <a:gd name="connsiteY12591" fmla="*/ 4058690 h 13929353"/>
              <a:gd name="connsiteX12592" fmla="*/ 10425960 w 11423591"/>
              <a:gd name="connsiteY12592" fmla="*/ 4033104 h 13929353"/>
              <a:gd name="connsiteX12593" fmla="*/ 10432276 w 11423591"/>
              <a:gd name="connsiteY12593" fmla="*/ 4043045 h 13929353"/>
              <a:gd name="connsiteX12594" fmla="*/ 10435815 w 11423591"/>
              <a:gd name="connsiteY12594" fmla="*/ 4072916 h 13929353"/>
              <a:gd name="connsiteX12595" fmla="*/ 10447496 w 11423591"/>
              <a:gd name="connsiteY12595" fmla="*/ 4101242 h 13929353"/>
              <a:gd name="connsiteX12596" fmla="*/ 10448599 w 11423591"/>
              <a:gd name="connsiteY12596" fmla="*/ 4082733 h 13929353"/>
              <a:gd name="connsiteX12597" fmla="*/ 10451857 w 11423591"/>
              <a:gd name="connsiteY12597" fmla="*/ 4073866 h 13929353"/>
              <a:gd name="connsiteX12598" fmla="*/ 10455366 w 11423591"/>
              <a:gd name="connsiteY12598" fmla="*/ 4079390 h 13929353"/>
              <a:gd name="connsiteX12599" fmla="*/ 10456458 w 11423591"/>
              <a:gd name="connsiteY12599" fmla="*/ 4085669 h 13929353"/>
              <a:gd name="connsiteX12600" fmla="*/ 10462493 w 11423591"/>
              <a:gd name="connsiteY12600" fmla="*/ 4092707 h 13929353"/>
              <a:gd name="connsiteX12601" fmla="*/ 8623842 w 11423591"/>
              <a:gd name="connsiteY12601" fmla="*/ 8272691 h 13929353"/>
              <a:gd name="connsiteX12602" fmla="*/ 8634524 w 11423591"/>
              <a:gd name="connsiteY12602" fmla="*/ 8194586 h 13929353"/>
              <a:gd name="connsiteX12603" fmla="*/ 8605559 w 11423591"/>
              <a:gd name="connsiteY12603" fmla="*/ 8099436 h 13929353"/>
              <a:gd name="connsiteX12604" fmla="*/ 8615758 w 11423591"/>
              <a:gd name="connsiteY12604" fmla="*/ 8210096 h 13929353"/>
              <a:gd name="connsiteX12605" fmla="*/ 8586185 w 11423591"/>
              <a:gd name="connsiteY12605" fmla="*/ 8102300 h 13929353"/>
              <a:gd name="connsiteX12606" fmla="*/ 8578572 w 11423591"/>
              <a:gd name="connsiteY12606" fmla="*/ 8187478 h 13929353"/>
              <a:gd name="connsiteX12607" fmla="*/ 8590881 w 11423591"/>
              <a:gd name="connsiteY12607" fmla="*/ 8240513 h 13929353"/>
              <a:gd name="connsiteX12608" fmla="*/ 8602177 w 11423591"/>
              <a:gd name="connsiteY12608" fmla="*/ 8227890 h 13929353"/>
              <a:gd name="connsiteX12609" fmla="*/ 8623842 w 11423591"/>
              <a:gd name="connsiteY12609" fmla="*/ 8272691 h 13929353"/>
              <a:gd name="connsiteX12610" fmla="*/ 7513012 w 11423591"/>
              <a:gd name="connsiteY12610" fmla="*/ 10792682 h 13929353"/>
              <a:gd name="connsiteX12611" fmla="*/ 7513803 w 11423591"/>
              <a:gd name="connsiteY12611" fmla="*/ 10783765 h 13929353"/>
              <a:gd name="connsiteX12612" fmla="*/ 7483927 w 11423591"/>
              <a:gd name="connsiteY12612" fmla="*/ 10813752 h 13929353"/>
              <a:gd name="connsiteX12613" fmla="*/ 7513012 w 11423591"/>
              <a:gd name="connsiteY12613" fmla="*/ 10792682 h 13929353"/>
              <a:gd name="connsiteX12614" fmla="*/ 7060744 w 11423591"/>
              <a:gd name="connsiteY12614" fmla="*/ 11816320 h 13929353"/>
              <a:gd name="connsiteX12615" fmla="*/ 7044986 w 11423591"/>
              <a:gd name="connsiteY12615" fmla="*/ 11796989 h 13929353"/>
              <a:gd name="connsiteX12616" fmla="*/ 6965919 w 11423591"/>
              <a:gd name="connsiteY12616" fmla="*/ 11840067 h 13929353"/>
              <a:gd name="connsiteX12617" fmla="*/ 7060744 w 11423591"/>
              <a:gd name="connsiteY12617" fmla="*/ 11816320 h 13929353"/>
              <a:gd name="connsiteX12618" fmla="*/ 9024113 w 11423591"/>
              <a:gd name="connsiteY12618" fmla="*/ 7373984 h 13929353"/>
              <a:gd name="connsiteX12619" fmla="*/ 9019758 w 11423591"/>
              <a:gd name="connsiteY12619" fmla="*/ 7363702 h 13929353"/>
              <a:gd name="connsiteX12620" fmla="*/ 9014704 w 11423591"/>
              <a:gd name="connsiteY12620" fmla="*/ 7368521 h 13929353"/>
              <a:gd name="connsiteX12621" fmla="*/ 9019066 w 11423591"/>
              <a:gd name="connsiteY12621" fmla="*/ 7378787 h 13929353"/>
              <a:gd name="connsiteX12622" fmla="*/ 8949983 w 11423591"/>
              <a:gd name="connsiteY12622" fmla="*/ 7542460 h 13929353"/>
              <a:gd name="connsiteX12623" fmla="*/ 8937044 w 11423591"/>
              <a:gd name="connsiteY12623" fmla="*/ 7456846 h 13929353"/>
              <a:gd name="connsiteX12624" fmla="*/ 8941017 w 11423591"/>
              <a:gd name="connsiteY12624" fmla="*/ 7507134 h 13929353"/>
              <a:gd name="connsiteX12625" fmla="*/ 8949983 w 11423591"/>
              <a:gd name="connsiteY12625" fmla="*/ 7542460 h 13929353"/>
              <a:gd name="connsiteX12626" fmla="*/ 11052490 w 11423591"/>
              <a:gd name="connsiteY12626" fmla="*/ 2784780 h 13929353"/>
              <a:gd name="connsiteX12627" fmla="*/ 11015334 w 11423591"/>
              <a:gd name="connsiteY12627" fmla="*/ 2771221 h 13929353"/>
              <a:gd name="connsiteX12628" fmla="*/ 11023837 w 11423591"/>
              <a:gd name="connsiteY12628" fmla="*/ 2753061 h 13929353"/>
              <a:gd name="connsiteX12629" fmla="*/ 11004145 w 11423591"/>
              <a:gd name="connsiteY12629" fmla="*/ 2735783 h 13929353"/>
              <a:gd name="connsiteX12630" fmla="*/ 11073657 w 11423591"/>
              <a:gd name="connsiteY12630" fmla="*/ 2733619 h 13929353"/>
              <a:gd name="connsiteX12631" fmla="*/ 11032341 w 11423591"/>
              <a:gd name="connsiteY12631" fmla="*/ 2734900 h 13929353"/>
              <a:gd name="connsiteX12632" fmla="*/ 11062150 w 11423591"/>
              <a:gd name="connsiteY12632" fmla="*/ 2746641 h 13929353"/>
              <a:gd name="connsiteX12633" fmla="*/ 11036182 w 11423591"/>
              <a:gd name="connsiteY12633" fmla="*/ 2768521 h 13929353"/>
              <a:gd name="connsiteX12634" fmla="*/ 11055641 w 11423591"/>
              <a:gd name="connsiteY12634" fmla="*/ 2773307 h 13929353"/>
              <a:gd name="connsiteX12635" fmla="*/ 11052490 w 11423591"/>
              <a:gd name="connsiteY12635" fmla="*/ 2784780 h 13929353"/>
              <a:gd name="connsiteX12636" fmla="*/ 9856933 w 11423591"/>
              <a:gd name="connsiteY12636" fmla="*/ 5491555 h 13929353"/>
              <a:gd name="connsiteX12637" fmla="*/ 9846177 w 11423591"/>
              <a:gd name="connsiteY12637" fmla="*/ 5479197 h 13929353"/>
              <a:gd name="connsiteX12638" fmla="*/ 9856933 w 11423591"/>
              <a:gd name="connsiteY12638" fmla="*/ 5491555 h 13929353"/>
              <a:gd name="connsiteX12639" fmla="*/ 9460669 w 11423591"/>
              <a:gd name="connsiteY12639" fmla="*/ 6389879 h 13929353"/>
              <a:gd name="connsiteX12640" fmla="*/ 9448694 w 11423591"/>
              <a:gd name="connsiteY12640" fmla="*/ 6372701 h 13929353"/>
              <a:gd name="connsiteX12641" fmla="*/ 9460669 w 11423591"/>
              <a:gd name="connsiteY12641" fmla="*/ 6389879 h 13929353"/>
              <a:gd name="connsiteX12642" fmla="*/ 8840506 w 11423591"/>
              <a:gd name="connsiteY12642" fmla="*/ 7795102 h 13929353"/>
              <a:gd name="connsiteX12643" fmla="*/ 8822051 w 11423591"/>
              <a:gd name="connsiteY12643" fmla="*/ 7813076 h 13929353"/>
              <a:gd name="connsiteX12644" fmla="*/ 8821674 w 11423591"/>
              <a:gd name="connsiteY12644" fmla="*/ 7740391 h 13929353"/>
              <a:gd name="connsiteX12645" fmla="*/ 8840506 w 11423591"/>
              <a:gd name="connsiteY12645" fmla="*/ 7795102 h 13929353"/>
              <a:gd name="connsiteX12646" fmla="*/ 8239949 w 11423591"/>
              <a:gd name="connsiteY12646" fmla="*/ 9161506 h 13929353"/>
              <a:gd name="connsiteX12647" fmla="*/ 8244366 w 11423591"/>
              <a:gd name="connsiteY12647" fmla="*/ 9142790 h 13929353"/>
              <a:gd name="connsiteX12648" fmla="*/ 8156180 w 11423591"/>
              <a:gd name="connsiteY12648" fmla="*/ 9136286 h 13929353"/>
              <a:gd name="connsiteX12649" fmla="*/ 8232485 w 11423591"/>
              <a:gd name="connsiteY12649" fmla="*/ 9175155 h 13929353"/>
              <a:gd name="connsiteX12650" fmla="*/ 8239949 w 11423591"/>
              <a:gd name="connsiteY12650" fmla="*/ 9161506 h 13929353"/>
              <a:gd name="connsiteX12651" fmla="*/ 8062615 w 11423591"/>
              <a:gd name="connsiteY12651" fmla="*/ 9569404 h 13929353"/>
              <a:gd name="connsiteX12652" fmla="*/ 8043112 w 11423591"/>
              <a:gd name="connsiteY12652" fmla="*/ 9537158 h 13929353"/>
              <a:gd name="connsiteX12653" fmla="*/ 8062615 w 11423591"/>
              <a:gd name="connsiteY12653" fmla="*/ 9569404 h 13929353"/>
              <a:gd name="connsiteX12654" fmla="*/ 8803240 w 11423591"/>
              <a:gd name="connsiteY12654" fmla="*/ 7899517 h 13929353"/>
              <a:gd name="connsiteX12655" fmla="*/ 8766047 w 11423591"/>
              <a:gd name="connsiteY12655" fmla="*/ 7924650 h 13929353"/>
              <a:gd name="connsiteX12656" fmla="*/ 8739031 w 11423591"/>
              <a:gd name="connsiteY12656" fmla="*/ 7837030 h 13929353"/>
              <a:gd name="connsiteX12657" fmla="*/ 8793250 w 11423591"/>
              <a:gd name="connsiteY12657" fmla="*/ 7846795 h 13929353"/>
              <a:gd name="connsiteX12658" fmla="*/ 8803240 w 11423591"/>
              <a:gd name="connsiteY12658" fmla="*/ 7899517 h 13929353"/>
              <a:gd name="connsiteX12659" fmla="*/ 10207789 w 11423591"/>
              <a:gd name="connsiteY12659" fmla="*/ 4722135 h 13929353"/>
              <a:gd name="connsiteX12660" fmla="*/ 10202087 w 11423591"/>
              <a:gd name="connsiteY12660" fmla="*/ 4700565 h 13929353"/>
              <a:gd name="connsiteX12661" fmla="*/ 10207789 w 11423591"/>
              <a:gd name="connsiteY12661" fmla="*/ 4722135 h 13929353"/>
              <a:gd name="connsiteX12662" fmla="*/ 10483590 w 11423591"/>
              <a:gd name="connsiteY12662" fmla="*/ 4098134 h 13929353"/>
              <a:gd name="connsiteX12663" fmla="*/ 10473276 w 11423591"/>
              <a:gd name="connsiteY12663" fmla="*/ 4085954 h 13929353"/>
              <a:gd name="connsiteX12664" fmla="*/ 10483590 w 11423591"/>
              <a:gd name="connsiteY12664" fmla="*/ 4098134 h 13929353"/>
              <a:gd name="connsiteX12665" fmla="*/ 9239400 w 11423591"/>
              <a:gd name="connsiteY12665" fmla="*/ 6916714 h 13929353"/>
              <a:gd name="connsiteX12666" fmla="*/ 9238953 w 11423591"/>
              <a:gd name="connsiteY12666" fmla="*/ 6881872 h 13929353"/>
              <a:gd name="connsiteX12667" fmla="*/ 9230080 w 11423591"/>
              <a:gd name="connsiteY12667" fmla="*/ 6925735 h 13929353"/>
              <a:gd name="connsiteX12668" fmla="*/ 9239400 w 11423591"/>
              <a:gd name="connsiteY12668" fmla="*/ 6916714 h 13929353"/>
              <a:gd name="connsiteX12669" fmla="*/ 10462469 w 11423591"/>
              <a:gd name="connsiteY12669" fmla="*/ 4154546 h 13929353"/>
              <a:gd name="connsiteX12670" fmla="*/ 10453375 w 11423591"/>
              <a:gd name="connsiteY12670" fmla="*/ 4130995 h 13929353"/>
              <a:gd name="connsiteX12671" fmla="*/ 10462469 w 11423591"/>
              <a:gd name="connsiteY12671" fmla="*/ 4154546 h 13929353"/>
              <a:gd name="connsiteX12672" fmla="*/ 9570110 w 11423591"/>
              <a:gd name="connsiteY12672" fmla="*/ 6177369 h 13929353"/>
              <a:gd name="connsiteX12673" fmla="*/ 9559934 w 11423591"/>
              <a:gd name="connsiteY12673" fmla="*/ 6130152 h 13929353"/>
              <a:gd name="connsiteX12674" fmla="*/ 9570110 w 11423591"/>
              <a:gd name="connsiteY12674" fmla="*/ 6177369 h 13929353"/>
              <a:gd name="connsiteX12675" fmla="*/ 9089602 w 11423591"/>
              <a:gd name="connsiteY12675" fmla="*/ 7267795 h 13929353"/>
              <a:gd name="connsiteX12676" fmla="*/ 9067328 w 11423591"/>
              <a:gd name="connsiteY12676" fmla="*/ 7259557 h 13929353"/>
              <a:gd name="connsiteX12677" fmla="*/ 9089602 w 11423591"/>
              <a:gd name="connsiteY12677" fmla="*/ 7267795 h 13929353"/>
              <a:gd name="connsiteX12678" fmla="*/ 10498586 w 11423591"/>
              <a:gd name="connsiteY12678" fmla="*/ 4081416 h 13929353"/>
              <a:gd name="connsiteX12679" fmla="*/ 10480064 w 11423591"/>
              <a:gd name="connsiteY12679" fmla="*/ 4018922 h 13929353"/>
              <a:gd name="connsiteX12680" fmla="*/ 10485820 w 11423591"/>
              <a:gd name="connsiteY12680" fmla="*/ 4083398 h 13929353"/>
              <a:gd name="connsiteX12681" fmla="*/ 10498586 w 11423591"/>
              <a:gd name="connsiteY12681" fmla="*/ 4081416 h 13929353"/>
              <a:gd name="connsiteX12682" fmla="*/ 9043077 w 11423591"/>
              <a:gd name="connsiteY12682" fmla="*/ 7375616 h 13929353"/>
              <a:gd name="connsiteX12683" fmla="*/ 9032006 w 11423591"/>
              <a:gd name="connsiteY12683" fmla="*/ 7366465 h 13929353"/>
              <a:gd name="connsiteX12684" fmla="*/ 9036853 w 11423591"/>
              <a:gd name="connsiteY12684" fmla="*/ 7381686 h 13929353"/>
              <a:gd name="connsiteX12685" fmla="*/ 9043077 w 11423591"/>
              <a:gd name="connsiteY12685" fmla="*/ 7375616 h 13929353"/>
              <a:gd name="connsiteX12686" fmla="*/ 10293263 w 11423591"/>
              <a:gd name="connsiteY12686" fmla="*/ 4547001 h 13929353"/>
              <a:gd name="connsiteX12687" fmla="*/ 10295082 w 11423591"/>
              <a:gd name="connsiteY12687" fmla="*/ 4520527 h 13929353"/>
              <a:gd name="connsiteX12688" fmla="*/ 10295454 w 11423591"/>
              <a:gd name="connsiteY12688" fmla="*/ 4515109 h 13929353"/>
              <a:gd name="connsiteX12689" fmla="*/ 10283862 w 11423591"/>
              <a:gd name="connsiteY12689" fmla="*/ 4488556 h 13929353"/>
              <a:gd name="connsiteX12690" fmla="*/ 10283244 w 11423591"/>
              <a:gd name="connsiteY12690" fmla="*/ 4519715 h 13929353"/>
              <a:gd name="connsiteX12691" fmla="*/ 10288357 w 11423591"/>
              <a:gd name="connsiteY12691" fmla="*/ 4533639 h 13929353"/>
              <a:gd name="connsiteX12692" fmla="*/ 10451753 w 11423591"/>
              <a:gd name="connsiteY12692" fmla="*/ 4196022 h 13929353"/>
              <a:gd name="connsiteX12693" fmla="*/ 10433663 w 11423591"/>
              <a:gd name="connsiteY12693" fmla="*/ 4184218 h 13929353"/>
              <a:gd name="connsiteX12694" fmla="*/ 10451753 w 11423591"/>
              <a:gd name="connsiteY12694" fmla="*/ 4196022 h 13929353"/>
              <a:gd name="connsiteX12695" fmla="*/ 10030075 w 11423591"/>
              <a:gd name="connsiteY12695" fmla="*/ 5151278 h 13929353"/>
              <a:gd name="connsiteX12696" fmla="*/ 10025006 w 11423591"/>
              <a:gd name="connsiteY12696" fmla="*/ 5048553 h 13929353"/>
              <a:gd name="connsiteX12697" fmla="*/ 10025667 w 11423591"/>
              <a:gd name="connsiteY12697" fmla="*/ 5091229 h 13929353"/>
              <a:gd name="connsiteX12698" fmla="*/ 10021278 w 11423591"/>
              <a:gd name="connsiteY12698" fmla="*/ 5082014 h 13929353"/>
              <a:gd name="connsiteX12699" fmla="*/ 10021346 w 11423591"/>
              <a:gd name="connsiteY12699" fmla="*/ 5080808 h 13929353"/>
              <a:gd name="connsiteX12700" fmla="*/ 10011592 w 11423591"/>
              <a:gd name="connsiteY12700" fmla="*/ 5061676 h 13929353"/>
              <a:gd name="connsiteX12701" fmla="*/ 9999381 w 11423591"/>
              <a:gd name="connsiteY12701" fmla="*/ 5079615 h 13929353"/>
              <a:gd name="connsiteX12702" fmla="*/ 10005965 w 11423591"/>
              <a:gd name="connsiteY12702" fmla="*/ 5144436 h 13929353"/>
              <a:gd name="connsiteX12703" fmla="*/ 10015155 w 11423591"/>
              <a:gd name="connsiteY12703" fmla="*/ 5140876 h 13929353"/>
              <a:gd name="connsiteX12704" fmla="*/ 9999381 w 11423591"/>
              <a:gd name="connsiteY12704" fmla="*/ 5079615 h 13929353"/>
              <a:gd name="connsiteX12705" fmla="*/ 10012782 w 11423591"/>
              <a:gd name="connsiteY12705" fmla="*/ 5085536 h 13929353"/>
              <a:gd name="connsiteX12706" fmla="*/ 10020032 w 11423591"/>
              <a:gd name="connsiteY12706" fmla="*/ 5103981 h 13929353"/>
              <a:gd name="connsiteX12707" fmla="*/ 10020875 w 11423591"/>
              <a:gd name="connsiteY12707" fmla="*/ 5089112 h 13929353"/>
              <a:gd name="connsiteX12708" fmla="*/ 10025667 w 11423591"/>
              <a:gd name="connsiteY12708" fmla="*/ 5091229 h 13929353"/>
              <a:gd name="connsiteX12709" fmla="*/ 10030075 w 11423591"/>
              <a:gd name="connsiteY12709" fmla="*/ 5151278 h 13929353"/>
              <a:gd name="connsiteX12710" fmla="*/ 9864663 w 11423591"/>
              <a:gd name="connsiteY12710" fmla="*/ 5525873 h 13929353"/>
              <a:gd name="connsiteX12711" fmla="*/ 9851133 w 11423591"/>
              <a:gd name="connsiteY12711" fmla="*/ 5504682 h 13929353"/>
              <a:gd name="connsiteX12712" fmla="*/ 9864663 w 11423591"/>
              <a:gd name="connsiteY12712" fmla="*/ 5525873 h 13929353"/>
              <a:gd name="connsiteX12713" fmla="*/ 9515691 w 11423591"/>
              <a:gd name="connsiteY12713" fmla="*/ 6317189 h 13929353"/>
              <a:gd name="connsiteX12714" fmla="*/ 9509303 w 11423591"/>
              <a:gd name="connsiteY12714" fmla="*/ 6314367 h 13929353"/>
              <a:gd name="connsiteX12715" fmla="*/ 9504909 w 11423591"/>
              <a:gd name="connsiteY12715" fmla="*/ 6324312 h 13929353"/>
              <a:gd name="connsiteX12716" fmla="*/ 9511297 w 11423591"/>
              <a:gd name="connsiteY12716" fmla="*/ 6327134 h 13929353"/>
              <a:gd name="connsiteX12717" fmla="*/ 8129411 w 11423591"/>
              <a:gd name="connsiteY12717" fmla="*/ 9457681 h 13929353"/>
              <a:gd name="connsiteX12718" fmla="*/ 8108095 w 11423591"/>
              <a:gd name="connsiteY12718" fmla="*/ 9417074 h 13929353"/>
              <a:gd name="connsiteX12719" fmla="*/ 8120027 w 11423591"/>
              <a:gd name="connsiteY12719" fmla="*/ 9462937 h 13929353"/>
              <a:gd name="connsiteX12720" fmla="*/ 8129411 w 11423591"/>
              <a:gd name="connsiteY12720" fmla="*/ 9457681 h 13929353"/>
              <a:gd name="connsiteX12721" fmla="*/ 8646274 w 11423591"/>
              <a:gd name="connsiteY12721" fmla="*/ 8288792 h 13929353"/>
              <a:gd name="connsiteX12722" fmla="*/ 8633408 w 11423591"/>
              <a:gd name="connsiteY12722" fmla="*/ 8224076 h 13929353"/>
              <a:gd name="connsiteX12723" fmla="*/ 8646274 w 11423591"/>
              <a:gd name="connsiteY12723" fmla="*/ 8288792 h 13929353"/>
              <a:gd name="connsiteX12724" fmla="*/ 10510765 w 11423591"/>
              <a:gd name="connsiteY12724" fmla="*/ 4071076 h 13929353"/>
              <a:gd name="connsiteX12725" fmla="*/ 10501128 w 11423591"/>
              <a:gd name="connsiteY12725" fmla="*/ 4040140 h 13929353"/>
              <a:gd name="connsiteX12726" fmla="*/ 10510765 w 11423591"/>
              <a:gd name="connsiteY12726" fmla="*/ 4071076 h 13929353"/>
              <a:gd name="connsiteX12727" fmla="*/ 8245859 w 11423591"/>
              <a:gd name="connsiteY12727" fmla="*/ 9198105 h 13929353"/>
              <a:gd name="connsiteX12728" fmla="*/ 8173865 w 11423591"/>
              <a:gd name="connsiteY12728" fmla="*/ 9160303 h 13929353"/>
              <a:gd name="connsiteX12729" fmla="*/ 8108319 w 11423591"/>
              <a:gd name="connsiteY12729" fmla="*/ 9124537 h 13929353"/>
              <a:gd name="connsiteX12730" fmla="*/ 8267204 w 11423591"/>
              <a:gd name="connsiteY12730" fmla="*/ 9128885 h 13929353"/>
              <a:gd name="connsiteX12731" fmla="*/ 8245859 w 11423591"/>
              <a:gd name="connsiteY12731" fmla="*/ 9198105 h 13929353"/>
              <a:gd name="connsiteX12732" fmla="*/ 7544340 w 11423591"/>
              <a:gd name="connsiteY12732" fmla="*/ 10792696 h 13929353"/>
              <a:gd name="connsiteX12733" fmla="*/ 7550384 w 11423591"/>
              <a:gd name="connsiteY12733" fmla="*/ 10777371 h 13929353"/>
              <a:gd name="connsiteX12734" fmla="*/ 7523844 w 11423591"/>
              <a:gd name="connsiteY12734" fmla="*/ 10794144 h 13929353"/>
              <a:gd name="connsiteX12735" fmla="*/ 7497214 w 11423591"/>
              <a:gd name="connsiteY12735" fmla="*/ 10830377 h 13929353"/>
              <a:gd name="connsiteX12736" fmla="*/ 7544340 w 11423591"/>
              <a:gd name="connsiteY12736" fmla="*/ 10792696 h 13929353"/>
              <a:gd name="connsiteX12737" fmla="*/ 7560632 w 11423591"/>
              <a:gd name="connsiteY12737" fmla="*/ 10757473 h 13929353"/>
              <a:gd name="connsiteX12738" fmla="*/ 7510776 w 11423591"/>
              <a:gd name="connsiteY12738" fmla="*/ 10763916 h 13929353"/>
              <a:gd name="connsiteX12739" fmla="*/ 7528412 w 11423591"/>
              <a:gd name="connsiteY12739" fmla="*/ 10767341 h 13929353"/>
              <a:gd name="connsiteX12740" fmla="*/ 7531106 w 11423591"/>
              <a:gd name="connsiteY12740" fmla="*/ 10767865 h 13929353"/>
              <a:gd name="connsiteX12741" fmla="*/ 7550439 w 11423591"/>
              <a:gd name="connsiteY12741" fmla="*/ 10773970 h 13929353"/>
              <a:gd name="connsiteX12742" fmla="*/ 7555899 w 11423591"/>
              <a:gd name="connsiteY12742" fmla="*/ 10767332 h 13929353"/>
              <a:gd name="connsiteX12743" fmla="*/ 7556419 w 11423591"/>
              <a:gd name="connsiteY12743" fmla="*/ 10766699 h 13929353"/>
              <a:gd name="connsiteX12744" fmla="*/ 7560632 w 11423591"/>
              <a:gd name="connsiteY12744" fmla="*/ 10757473 h 13929353"/>
              <a:gd name="connsiteX12745" fmla="*/ 8085196 w 11423591"/>
              <a:gd name="connsiteY12745" fmla="*/ 9571267 h 13929353"/>
              <a:gd name="connsiteX12746" fmla="*/ 8077089 w 11423591"/>
              <a:gd name="connsiteY12746" fmla="*/ 9557397 h 13929353"/>
              <a:gd name="connsiteX12747" fmla="*/ 8085196 w 11423591"/>
              <a:gd name="connsiteY12747" fmla="*/ 9571267 h 13929353"/>
              <a:gd name="connsiteX12748" fmla="*/ 10326078 w 11423591"/>
              <a:gd name="connsiteY12748" fmla="*/ 4507208 h 13929353"/>
              <a:gd name="connsiteX12749" fmla="*/ 10325353 w 11423591"/>
              <a:gd name="connsiteY12749" fmla="*/ 4503645 h 13929353"/>
              <a:gd name="connsiteX12750" fmla="*/ 10322422 w 11423591"/>
              <a:gd name="connsiteY12750" fmla="*/ 4489222 h 13929353"/>
              <a:gd name="connsiteX12751" fmla="*/ 10310595 w 11423591"/>
              <a:gd name="connsiteY12751" fmla="*/ 4480842 h 13929353"/>
              <a:gd name="connsiteX12752" fmla="*/ 10315477 w 11423591"/>
              <a:gd name="connsiteY12752" fmla="*/ 4498476 h 13929353"/>
              <a:gd name="connsiteX12753" fmla="*/ 10320769 w 11423591"/>
              <a:gd name="connsiteY12753" fmla="*/ 4502837 h 13929353"/>
              <a:gd name="connsiteX12754" fmla="*/ 6402452 w 11423591"/>
              <a:gd name="connsiteY12754" fmla="*/ 13390518 h 13929353"/>
              <a:gd name="connsiteX12755" fmla="*/ 6317128 w 11423591"/>
              <a:gd name="connsiteY12755" fmla="*/ 13399442 h 13929353"/>
              <a:gd name="connsiteX12756" fmla="*/ 6402452 w 11423591"/>
              <a:gd name="connsiteY12756" fmla="*/ 13390518 h 13929353"/>
              <a:gd name="connsiteX12757" fmla="*/ 6441294 w 11423591"/>
              <a:gd name="connsiteY12757" fmla="*/ 13306743 h 13929353"/>
              <a:gd name="connsiteX12758" fmla="*/ 6435612 w 11423591"/>
              <a:gd name="connsiteY12758" fmla="*/ 13314187 h 13929353"/>
              <a:gd name="connsiteX12759" fmla="*/ 6370423 w 11423591"/>
              <a:gd name="connsiteY12759" fmla="*/ 13287279 h 13929353"/>
              <a:gd name="connsiteX12760" fmla="*/ 6441294 w 11423591"/>
              <a:gd name="connsiteY12760" fmla="*/ 13306743 h 13929353"/>
              <a:gd name="connsiteX12761" fmla="*/ 10487382 w 11423591"/>
              <a:gd name="connsiteY12761" fmla="*/ 4149832 h 13929353"/>
              <a:gd name="connsiteX12762" fmla="*/ 10477831 w 11423591"/>
              <a:gd name="connsiteY12762" fmla="*/ 4145612 h 13929353"/>
              <a:gd name="connsiteX12763" fmla="*/ 10487382 w 11423591"/>
              <a:gd name="connsiteY12763" fmla="*/ 4149832 h 13929353"/>
              <a:gd name="connsiteX12764" fmla="*/ 7793189 w 11423591"/>
              <a:gd name="connsiteY12764" fmla="*/ 10249400 h 13929353"/>
              <a:gd name="connsiteX12765" fmla="*/ 7813180 w 11423591"/>
              <a:gd name="connsiteY12765" fmla="*/ 10202847 h 13929353"/>
              <a:gd name="connsiteX12766" fmla="*/ 7793189 w 11423591"/>
              <a:gd name="connsiteY12766" fmla="*/ 10249400 h 13929353"/>
              <a:gd name="connsiteX12767" fmla="*/ 9491601 w 11423591"/>
              <a:gd name="connsiteY12767" fmla="*/ 6407350 h 13929353"/>
              <a:gd name="connsiteX12768" fmla="*/ 9463901 w 11423591"/>
              <a:gd name="connsiteY12768" fmla="*/ 6364205 h 13929353"/>
              <a:gd name="connsiteX12769" fmla="*/ 9491601 w 11423591"/>
              <a:gd name="connsiteY12769" fmla="*/ 6407350 h 13929353"/>
              <a:gd name="connsiteX12770" fmla="*/ 9554529 w 11423591"/>
              <a:gd name="connsiteY12770" fmla="*/ 6264927 h 13929353"/>
              <a:gd name="connsiteX12771" fmla="*/ 9548142 w 11423591"/>
              <a:gd name="connsiteY12771" fmla="*/ 6262105 h 13929353"/>
              <a:gd name="connsiteX12772" fmla="*/ 9545329 w 11423591"/>
              <a:gd name="connsiteY12772" fmla="*/ 6268470 h 13929353"/>
              <a:gd name="connsiteX12773" fmla="*/ 9551717 w 11423591"/>
              <a:gd name="connsiteY12773" fmla="*/ 6271293 h 13929353"/>
              <a:gd name="connsiteX12774" fmla="*/ 6914171 w 11423591"/>
              <a:gd name="connsiteY12774" fmla="*/ 12242942 h 13929353"/>
              <a:gd name="connsiteX12775" fmla="*/ 6513217 w 11423591"/>
              <a:gd name="connsiteY12775" fmla="*/ 12281270 h 13929353"/>
              <a:gd name="connsiteX12776" fmla="*/ 6500180 w 11423591"/>
              <a:gd name="connsiteY12776" fmla="*/ 12269802 h 13929353"/>
              <a:gd name="connsiteX12777" fmla="*/ 6543747 w 11423591"/>
              <a:gd name="connsiteY12777" fmla="*/ 11899463 h 13929353"/>
              <a:gd name="connsiteX12778" fmla="*/ 6568074 w 11423591"/>
              <a:gd name="connsiteY12778" fmla="*/ 11898320 h 13929353"/>
              <a:gd name="connsiteX12779" fmla="*/ 6646547 w 11423591"/>
              <a:gd name="connsiteY12779" fmla="*/ 11992453 h 13929353"/>
              <a:gd name="connsiteX12780" fmla="*/ 6965903 w 11423591"/>
              <a:gd name="connsiteY12780" fmla="*/ 11690218 h 13929353"/>
              <a:gd name="connsiteX12781" fmla="*/ 7097323 w 11423591"/>
              <a:gd name="connsiteY12781" fmla="*/ 11814406 h 13929353"/>
              <a:gd name="connsiteX12782" fmla="*/ 6827735 w 11423591"/>
              <a:gd name="connsiteY12782" fmla="*/ 12084878 h 13929353"/>
              <a:gd name="connsiteX12783" fmla="*/ 6822226 w 11423591"/>
              <a:gd name="connsiteY12783" fmla="*/ 12124304 h 13929353"/>
              <a:gd name="connsiteX12784" fmla="*/ 6914171 w 11423591"/>
              <a:gd name="connsiteY12784" fmla="*/ 12242942 h 13929353"/>
              <a:gd name="connsiteX12785" fmla="*/ 9262998 w 11423591"/>
              <a:gd name="connsiteY12785" fmla="*/ 6926978 h 13929353"/>
              <a:gd name="connsiteX12786" fmla="*/ 9263250 w 11423591"/>
              <a:gd name="connsiteY12786" fmla="*/ 6916171 h 13929353"/>
              <a:gd name="connsiteX12787" fmla="*/ 9262685 w 11423591"/>
              <a:gd name="connsiteY12787" fmla="*/ 6911820 h 13929353"/>
              <a:gd name="connsiteX12788" fmla="*/ 9260338 w 11423591"/>
              <a:gd name="connsiteY12788" fmla="*/ 6893699 h 13929353"/>
              <a:gd name="connsiteX12789" fmla="*/ 9249561 w 11423591"/>
              <a:gd name="connsiteY12789" fmla="*/ 6912366 h 13929353"/>
              <a:gd name="connsiteX12790" fmla="*/ 9254006 w 11423591"/>
              <a:gd name="connsiteY12790" fmla="*/ 6930014 h 13929353"/>
              <a:gd name="connsiteX12791" fmla="*/ 9255454 w 11423591"/>
              <a:gd name="connsiteY12791" fmla="*/ 6935763 h 13929353"/>
              <a:gd name="connsiteX12792" fmla="*/ 9262998 w 11423591"/>
              <a:gd name="connsiteY12792" fmla="*/ 6926978 h 13929353"/>
              <a:gd name="connsiteX12793" fmla="*/ 9595944 w 11423591"/>
              <a:gd name="connsiteY12793" fmla="*/ 6174246 h 13929353"/>
              <a:gd name="connsiteX12794" fmla="*/ 9569386 w 11423591"/>
              <a:gd name="connsiteY12794" fmla="*/ 6196037 h 13929353"/>
              <a:gd name="connsiteX12795" fmla="*/ 9565943 w 11423591"/>
              <a:gd name="connsiteY12795" fmla="*/ 6082493 h 13929353"/>
              <a:gd name="connsiteX12796" fmla="*/ 9596506 w 11423591"/>
              <a:gd name="connsiteY12796" fmla="*/ 6022901 h 13929353"/>
              <a:gd name="connsiteX12797" fmla="*/ 9610973 w 11423591"/>
              <a:gd name="connsiteY12797" fmla="*/ 6137039 h 13929353"/>
              <a:gd name="connsiteX12798" fmla="*/ 9595944 w 11423591"/>
              <a:gd name="connsiteY12798" fmla="*/ 6174246 h 13929353"/>
              <a:gd name="connsiteX12799" fmla="*/ 10232092 w 11423591"/>
              <a:gd name="connsiteY12799" fmla="*/ 4737159 h 13929353"/>
              <a:gd name="connsiteX12800" fmla="*/ 10207245 w 11423591"/>
              <a:gd name="connsiteY12800" fmla="*/ 4644722 h 13929353"/>
              <a:gd name="connsiteX12801" fmla="*/ 10232092 w 11423591"/>
              <a:gd name="connsiteY12801" fmla="*/ 4737159 h 13929353"/>
              <a:gd name="connsiteX12802" fmla="*/ 11049251 w 11423591"/>
              <a:gd name="connsiteY12802" fmla="*/ 2893189 h 13929353"/>
              <a:gd name="connsiteX12803" fmla="*/ 11014113 w 11423591"/>
              <a:gd name="connsiteY12803" fmla="*/ 2888626 h 13929353"/>
              <a:gd name="connsiteX12804" fmla="*/ 11049251 w 11423591"/>
              <a:gd name="connsiteY12804" fmla="*/ 2893189 h 13929353"/>
              <a:gd name="connsiteX12805" fmla="*/ 10528091 w 11423591"/>
              <a:gd name="connsiteY12805" fmla="*/ 4074920 h 13929353"/>
              <a:gd name="connsiteX12806" fmla="*/ 10521724 w 11423591"/>
              <a:gd name="connsiteY12806" fmla="*/ 4072107 h 13929353"/>
              <a:gd name="connsiteX12807" fmla="*/ 10518730 w 11423591"/>
              <a:gd name="connsiteY12807" fmla="*/ 4078883 h 13929353"/>
              <a:gd name="connsiteX12808" fmla="*/ 10525097 w 11423591"/>
              <a:gd name="connsiteY12808" fmla="*/ 4081696 h 13929353"/>
              <a:gd name="connsiteX12809" fmla="*/ 9064047 w 11423591"/>
              <a:gd name="connsiteY12809" fmla="*/ 7390053 h 13929353"/>
              <a:gd name="connsiteX12810" fmla="*/ 9059375 w 11423591"/>
              <a:gd name="connsiteY12810" fmla="*/ 7380075 h 13929353"/>
              <a:gd name="connsiteX12811" fmla="*/ 9054322 w 11423591"/>
              <a:gd name="connsiteY12811" fmla="*/ 7384889 h 13929353"/>
              <a:gd name="connsiteX12812" fmla="*/ 9059003 w 11423591"/>
              <a:gd name="connsiteY12812" fmla="*/ 7394848 h 13929353"/>
              <a:gd name="connsiteX12813" fmla="*/ 8110095 w 11423591"/>
              <a:gd name="connsiteY12813" fmla="*/ 9550128 h 13929353"/>
              <a:gd name="connsiteX12814" fmla="*/ 8093628 w 11423591"/>
              <a:gd name="connsiteY12814" fmla="*/ 9538069 h 13929353"/>
              <a:gd name="connsiteX12815" fmla="*/ 8110095 w 11423591"/>
              <a:gd name="connsiteY12815" fmla="*/ 9550128 h 13929353"/>
              <a:gd name="connsiteX12816" fmla="*/ 8145897 w 11423591"/>
              <a:gd name="connsiteY12816" fmla="*/ 9469305 h 13929353"/>
              <a:gd name="connsiteX12817" fmla="*/ 8148621 w 11423591"/>
              <a:gd name="connsiteY12817" fmla="*/ 9427137 h 13929353"/>
              <a:gd name="connsiteX12818" fmla="*/ 8133965 w 11423591"/>
              <a:gd name="connsiteY12818" fmla="*/ 9423441 h 13929353"/>
              <a:gd name="connsiteX12819" fmla="*/ 8145897 w 11423591"/>
              <a:gd name="connsiteY12819" fmla="*/ 9469305 h 13929353"/>
              <a:gd name="connsiteX12820" fmla="*/ 6416581 w 11423591"/>
              <a:gd name="connsiteY12820" fmla="*/ 13384391 h 13929353"/>
              <a:gd name="connsiteX12821" fmla="*/ 6418154 w 11423591"/>
              <a:gd name="connsiteY12821" fmla="*/ 13376523 h 13929353"/>
              <a:gd name="connsiteX12822" fmla="*/ 6409885 w 11423591"/>
              <a:gd name="connsiteY12822" fmla="*/ 13374773 h 13929353"/>
              <a:gd name="connsiteX12823" fmla="*/ 6408312 w 11423591"/>
              <a:gd name="connsiteY12823" fmla="*/ 13382641 h 13929353"/>
              <a:gd name="connsiteX12824" fmla="*/ 6416581 w 11423591"/>
              <a:gd name="connsiteY12824" fmla="*/ 13384391 h 13929353"/>
              <a:gd name="connsiteX12825" fmla="*/ 8135654 w 11423591"/>
              <a:gd name="connsiteY12825" fmla="*/ 9494140 h 13929353"/>
              <a:gd name="connsiteX12826" fmla="*/ 7969755 w 11423591"/>
              <a:gd name="connsiteY12826" fmla="*/ 9441077 h 13929353"/>
              <a:gd name="connsiteX12827" fmla="*/ 8135654 w 11423591"/>
              <a:gd name="connsiteY12827" fmla="*/ 9494140 h 13929353"/>
              <a:gd name="connsiteX12828" fmla="*/ 7631332 w 11423591"/>
              <a:gd name="connsiteY12828" fmla="*/ 10641498 h 13929353"/>
              <a:gd name="connsiteX12829" fmla="*/ 7646742 w 11423591"/>
              <a:gd name="connsiteY12829" fmla="*/ 10591498 h 13929353"/>
              <a:gd name="connsiteX12830" fmla="*/ 7654621 w 11423591"/>
              <a:gd name="connsiteY12830" fmla="*/ 10562055 h 13929353"/>
              <a:gd name="connsiteX12831" fmla="*/ 7665842 w 11423591"/>
              <a:gd name="connsiteY12831" fmla="*/ 10520115 h 13929353"/>
              <a:gd name="connsiteX12832" fmla="*/ 7670069 w 11423591"/>
              <a:gd name="connsiteY12832" fmla="*/ 10444960 h 13929353"/>
              <a:gd name="connsiteX12833" fmla="*/ 7626819 w 11423591"/>
              <a:gd name="connsiteY12833" fmla="*/ 10498471 h 13929353"/>
              <a:gd name="connsiteX12834" fmla="*/ 7607598 w 11423591"/>
              <a:gd name="connsiteY12834" fmla="*/ 10525878 h 13929353"/>
              <a:gd name="connsiteX12835" fmla="*/ 7542014 w 11423591"/>
              <a:gd name="connsiteY12835" fmla="*/ 10619388 h 13929353"/>
              <a:gd name="connsiteX12836" fmla="*/ 7503743 w 11423591"/>
              <a:gd name="connsiteY12836" fmla="*/ 10673956 h 13929353"/>
              <a:gd name="connsiteX12837" fmla="*/ 7603522 w 11423591"/>
              <a:gd name="connsiteY12837" fmla="*/ 10674344 h 13929353"/>
              <a:gd name="connsiteX12838" fmla="*/ 7631332 w 11423591"/>
              <a:gd name="connsiteY12838" fmla="*/ 10641498 h 13929353"/>
              <a:gd name="connsiteX12839" fmla="*/ 7567182 w 11423591"/>
              <a:gd name="connsiteY12839" fmla="*/ 10787254 h 13929353"/>
              <a:gd name="connsiteX12840" fmla="*/ 7500506 w 11423591"/>
              <a:gd name="connsiteY12840" fmla="*/ 10837238 h 13929353"/>
              <a:gd name="connsiteX12841" fmla="*/ 7504027 w 11423591"/>
              <a:gd name="connsiteY12841" fmla="*/ 10847169 h 13929353"/>
              <a:gd name="connsiteX12842" fmla="*/ 7567182 w 11423591"/>
              <a:gd name="connsiteY12842" fmla="*/ 10787254 h 13929353"/>
              <a:gd name="connsiteX12843" fmla="*/ 10510552 w 11423591"/>
              <a:gd name="connsiteY12843" fmla="*/ 4132914 h 13929353"/>
              <a:gd name="connsiteX12844" fmla="*/ 10508581 w 11423591"/>
              <a:gd name="connsiteY12844" fmla="*/ 4122170 h 13929353"/>
              <a:gd name="connsiteX12845" fmla="*/ 10506558 w 11423591"/>
              <a:gd name="connsiteY12845" fmla="*/ 4111141 h 13929353"/>
              <a:gd name="connsiteX12846" fmla="*/ 10489956 w 11423591"/>
              <a:gd name="connsiteY12846" fmla="*/ 4100947 h 13929353"/>
              <a:gd name="connsiteX12847" fmla="*/ 10495369 w 11423591"/>
              <a:gd name="connsiteY12847" fmla="*/ 4118702 h 13929353"/>
              <a:gd name="connsiteX12848" fmla="*/ 10505396 w 11423591"/>
              <a:gd name="connsiteY12848" fmla="*/ 4128088 h 13929353"/>
              <a:gd name="connsiteX12849" fmla="*/ 10187824 w 11423591"/>
              <a:gd name="connsiteY12849" fmla="*/ 4864280 h 13929353"/>
              <a:gd name="connsiteX12850" fmla="*/ 10189049 w 11423591"/>
              <a:gd name="connsiteY12850" fmla="*/ 4791481 h 13929353"/>
              <a:gd name="connsiteX12851" fmla="*/ 10164280 w 11423591"/>
              <a:gd name="connsiteY12851" fmla="*/ 4741962 h 13929353"/>
              <a:gd name="connsiteX12852" fmla="*/ 10168689 w 11423591"/>
              <a:gd name="connsiteY12852" fmla="*/ 4802009 h 13929353"/>
              <a:gd name="connsiteX12853" fmla="*/ 10187824 w 11423591"/>
              <a:gd name="connsiteY12853" fmla="*/ 4864280 h 13929353"/>
              <a:gd name="connsiteX12854" fmla="*/ 7560226 w 11423591"/>
              <a:gd name="connsiteY12854" fmla="*/ 10814012 h 13929353"/>
              <a:gd name="connsiteX12855" fmla="*/ 7540442 w 11423591"/>
              <a:gd name="connsiteY12855" fmla="*/ 10830288 h 13929353"/>
              <a:gd name="connsiteX12856" fmla="*/ 7560226 w 11423591"/>
              <a:gd name="connsiteY12856" fmla="*/ 10814012 h 13929353"/>
              <a:gd name="connsiteX12857" fmla="*/ 9706666 w 11423591"/>
              <a:gd name="connsiteY12857" fmla="*/ 5957158 h 13929353"/>
              <a:gd name="connsiteX12858" fmla="*/ 9697950 w 11423591"/>
              <a:gd name="connsiteY12858" fmla="*/ 5949964 h 13929353"/>
              <a:gd name="connsiteX12859" fmla="*/ 9695125 w 11423591"/>
              <a:gd name="connsiteY12859" fmla="*/ 5956358 h 13929353"/>
              <a:gd name="connsiteX12860" fmla="*/ 9703664 w 11423591"/>
              <a:gd name="connsiteY12860" fmla="*/ 5963951 h 13929353"/>
              <a:gd name="connsiteX12861" fmla="*/ 10341191 w 11423591"/>
              <a:gd name="connsiteY12861" fmla="*/ 4525792 h 13929353"/>
              <a:gd name="connsiteX12862" fmla="*/ 10341473 w 11423591"/>
              <a:gd name="connsiteY12862" fmla="*/ 4506569 h 13929353"/>
              <a:gd name="connsiteX12863" fmla="*/ 10341384 w 11423591"/>
              <a:gd name="connsiteY12863" fmla="*/ 4506472 h 13929353"/>
              <a:gd name="connsiteX12864" fmla="*/ 10328701 w 11423591"/>
              <a:gd name="connsiteY12864" fmla="*/ 4492652 h 13929353"/>
              <a:gd name="connsiteX12865" fmla="*/ 10328875 w 11423591"/>
              <a:gd name="connsiteY12865" fmla="*/ 4504265 h 13929353"/>
              <a:gd name="connsiteX12866" fmla="*/ 10328982 w 11423591"/>
              <a:gd name="connsiteY12866" fmla="*/ 4511408 h 13929353"/>
              <a:gd name="connsiteX12867" fmla="*/ 10341191 w 11423591"/>
              <a:gd name="connsiteY12867" fmla="*/ 4525792 h 13929353"/>
              <a:gd name="connsiteX12868" fmla="*/ 11145165 w 11423591"/>
              <a:gd name="connsiteY12868" fmla="*/ 2706297 h 13929353"/>
              <a:gd name="connsiteX12869" fmla="*/ 11127407 w 11423591"/>
              <a:gd name="connsiteY12869" fmla="*/ 2697975 h 13929353"/>
              <a:gd name="connsiteX12870" fmla="*/ 11145165 w 11423591"/>
              <a:gd name="connsiteY12870" fmla="*/ 2706297 h 13929353"/>
              <a:gd name="connsiteX12871" fmla="*/ 9004691 w 11423591"/>
              <a:gd name="connsiteY12871" fmla="*/ 7558883 h 13929353"/>
              <a:gd name="connsiteX12872" fmla="*/ 8992568 w 11423591"/>
              <a:gd name="connsiteY12872" fmla="*/ 7551194 h 13929353"/>
              <a:gd name="connsiteX12873" fmla="*/ 9004691 w 11423591"/>
              <a:gd name="connsiteY12873" fmla="*/ 7558883 h 13929353"/>
              <a:gd name="connsiteX12874" fmla="*/ 10068144 w 11423591"/>
              <a:gd name="connsiteY12874" fmla="*/ 5152383 h 13929353"/>
              <a:gd name="connsiteX12875" fmla="*/ 10050507 w 11423591"/>
              <a:gd name="connsiteY12875" fmla="*/ 5016409 h 13929353"/>
              <a:gd name="connsiteX12876" fmla="*/ 10047904 w 11423591"/>
              <a:gd name="connsiteY12876" fmla="*/ 5011476 h 13929353"/>
              <a:gd name="connsiteX12877" fmla="*/ 10029593 w 11423591"/>
              <a:gd name="connsiteY12877" fmla="*/ 4976764 h 13929353"/>
              <a:gd name="connsiteX12878" fmla="*/ 10021812 w 11423591"/>
              <a:gd name="connsiteY12878" fmla="*/ 4977136 h 13929353"/>
              <a:gd name="connsiteX12879" fmla="*/ 10019624 w 11423591"/>
              <a:gd name="connsiteY12879" fmla="*/ 4996767 h 13929353"/>
              <a:gd name="connsiteX12880" fmla="*/ 10023971 w 11423591"/>
              <a:gd name="connsiteY12880" fmla="*/ 5010380 h 13929353"/>
              <a:gd name="connsiteX12881" fmla="*/ 10024891 w 11423591"/>
              <a:gd name="connsiteY12881" fmla="*/ 5013262 h 13929353"/>
              <a:gd name="connsiteX12882" fmla="*/ 10029305 w 11423591"/>
              <a:gd name="connsiteY12882" fmla="*/ 5010624 h 13929353"/>
              <a:gd name="connsiteX12883" fmla="*/ 10035887 w 11423591"/>
              <a:gd name="connsiteY12883" fmla="*/ 5006691 h 13929353"/>
              <a:gd name="connsiteX12884" fmla="*/ 10036315 w 11423591"/>
              <a:gd name="connsiteY12884" fmla="*/ 5010946 h 13929353"/>
              <a:gd name="connsiteX12885" fmla="*/ 10050998 w 11423591"/>
              <a:gd name="connsiteY12885" fmla="*/ 5156713 h 13929353"/>
              <a:gd name="connsiteX12886" fmla="*/ 10068144 w 11423591"/>
              <a:gd name="connsiteY12886" fmla="*/ 5152383 h 13929353"/>
              <a:gd name="connsiteX12887" fmla="*/ 8880801 w 11423591"/>
              <a:gd name="connsiteY12887" fmla="*/ 7845535 h 13929353"/>
              <a:gd name="connsiteX12888" fmla="*/ 8870257 w 11423591"/>
              <a:gd name="connsiteY12888" fmla="*/ 7837085 h 13929353"/>
              <a:gd name="connsiteX12889" fmla="*/ 8880801 w 11423591"/>
              <a:gd name="connsiteY12889" fmla="*/ 7845535 h 13929353"/>
              <a:gd name="connsiteX12890" fmla="*/ 9714232 w 11423591"/>
              <a:gd name="connsiteY12890" fmla="*/ 5964800 h 13929353"/>
              <a:gd name="connsiteX12891" fmla="*/ 9707901 w 11423591"/>
              <a:gd name="connsiteY12891" fmla="*/ 5954361 h 13929353"/>
              <a:gd name="connsiteX12892" fmla="*/ 9714232 w 11423591"/>
              <a:gd name="connsiteY12892" fmla="*/ 5964800 h 13929353"/>
              <a:gd name="connsiteX12893" fmla="*/ 10080548 w 11423591"/>
              <a:gd name="connsiteY12893" fmla="*/ 5142624 h 13929353"/>
              <a:gd name="connsiteX12894" fmla="*/ 10071332 w 11423591"/>
              <a:gd name="connsiteY12894" fmla="*/ 5022352 h 13929353"/>
              <a:gd name="connsiteX12895" fmla="*/ 10082035 w 11423591"/>
              <a:gd name="connsiteY12895" fmla="*/ 5112325 h 13929353"/>
              <a:gd name="connsiteX12896" fmla="*/ 10080548 w 11423591"/>
              <a:gd name="connsiteY12896" fmla="*/ 5142624 h 13929353"/>
              <a:gd name="connsiteX12897" fmla="*/ 10271036 w 11423591"/>
              <a:gd name="connsiteY12897" fmla="*/ 4711503 h 13929353"/>
              <a:gd name="connsiteX12898" fmla="*/ 10253009 w 11423591"/>
              <a:gd name="connsiteY12898" fmla="*/ 4602555 h 13929353"/>
              <a:gd name="connsiteX12899" fmla="*/ 10231425 w 11423591"/>
              <a:gd name="connsiteY12899" fmla="*/ 4554444 h 13929353"/>
              <a:gd name="connsiteX12900" fmla="*/ 10235863 w 11423591"/>
              <a:gd name="connsiteY12900" fmla="*/ 4606885 h 13929353"/>
              <a:gd name="connsiteX12901" fmla="*/ 10196166 w 11423591"/>
              <a:gd name="connsiteY12901" fmla="*/ 4476953 h 13929353"/>
              <a:gd name="connsiteX12902" fmla="*/ 10209209 w 11423591"/>
              <a:gd name="connsiteY12902" fmla="*/ 4587488 h 13929353"/>
              <a:gd name="connsiteX12903" fmla="*/ 10180497 w 11423591"/>
              <a:gd name="connsiteY12903" fmla="*/ 4512415 h 13929353"/>
              <a:gd name="connsiteX12904" fmla="*/ 10189421 w 11423591"/>
              <a:gd name="connsiteY12904" fmla="*/ 4597796 h 13929353"/>
              <a:gd name="connsiteX12905" fmla="*/ 10202195 w 11423591"/>
              <a:gd name="connsiteY12905" fmla="*/ 4595820 h 13929353"/>
              <a:gd name="connsiteX12906" fmla="*/ 10224789 w 11423591"/>
              <a:gd name="connsiteY12906" fmla="*/ 4640568 h 13929353"/>
              <a:gd name="connsiteX12907" fmla="*/ 10219903 w 11423591"/>
              <a:gd name="connsiteY12907" fmla="*/ 4607453 h 13929353"/>
              <a:gd name="connsiteX12908" fmla="*/ 10233978 w 11423591"/>
              <a:gd name="connsiteY12908" fmla="*/ 4637008 h 13929353"/>
              <a:gd name="connsiteX12909" fmla="*/ 10241565 w 11423591"/>
              <a:gd name="connsiteY12909" fmla="*/ 4628454 h 13929353"/>
              <a:gd name="connsiteX12910" fmla="*/ 10271036 w 11423591"/>
              <a:gd name="connsiteY12910" fmla="*/ 4711503 h 13929353"/>
              <a:gd name="connsiteX12911" fmla="*/ 10109987 w 11423591"/>
              <a:gd name="connsiteY12911" fmla="*/ 5077730 h 13929353"/>
              <a:gd name="connsiteX12912" fmla="*/ 10105767 w 11423591"/>
              <a:gd name="connsiteY12912" fmla="*/ 5041376 h 13929353"/>
              <a:gd name="connsiteX12913" fmla="*/ 10101176 w 11423591"/>
              <a:gd name="connsiteY12913" fmla="*/ 5013918 h 13929353"/>
              <a:gd name="connsiteX12914" fmla="*/ 10096342 w 11423591"/>
              <a:gd name="connsiteY12914" fmla="*/ 4985005 h 13929353"/>
              <a:gd name="connsiteX12915" fmla="*/ 10092725 w 11423591"/>
              <a:gd name="connsiteY12915" fmla="*/ 4930842 h 13929353"/>
              <a:gd name="connsiteX12916" fmla="*/ 10074726 w 11423591"/>
              <a:gd name="connsiteY12916" fmla="*/ 4884314 h 13929353"/>
              <a:gd name="connsiteX12917" fmla="*/ 10085860 w 11423591"/>
              <a:gd name="connsiteY12917" fmla="*/ 4985969 h 13929353"/>
              <a:gd name="connsiteX12918" fmla="*/ 10090148 w 11423591"/>
              <a:gd name="connsiteY12918" fmla="*/ 5013413 h 13929353"/>
              <a:gd name="connsiteX12919" fmla="*/ 10101435 w 11423591"/>
              <a:gd name="connsiteY12919" fmla="*/ 5085656 h 13929353"/>
              <a:gd name="connsiteX12920" fmla="*/ 10109987 w 11423591"/>
              <a:gd name="connsiteY12920" fmla="*/ 5077730 h 13929353"/>
              <a:gd name="connsiteX12921" fmla="*/ 8876085 w 11423591"/>
              <a:gd name="connsiteY12921" fmla="*/ 7872364 h 13929353"/>
              <a:gd name="connsiteX12922" fmla="*/ 8849854 w 11423591"/>
              <a:gd name="connsiteY12922" fmla="*/ 7849873 h 13929353"/>
              <a:gd name="connsiteX12923" fmla="*/ 8876085 w 11423591"/>
              <a:gd name="connsiteY12923" fmla="*/ 7872364 h 13929353"/>
              <a:gd name="connsiteX12924" fmla="*/ 7536975 w 11423591"/>
              <a:gd name="connsiteY12924" fmla="*/ 10903727 h 13929353"/>
              <a:gd name="connsiteX12925" fmla="*/ 7536964 w 11423591"/>
              <a:gd name="connsiteY12925" fmla="*/ 10887053 h 13929353"/>
              <a:gd name="connsiteX12926" fmla="*/ 7530721 w 11423591"/>
              <a:gd name="connsiteY12926" fmla="*/ 10890291 h 13929353"/>
              <a:gd name="connsiteX12927" fmla="*/ 7536975 w 11423591"/>
              <a:gd name="connsiteY12927" fmla="*/ 10903727 h 13929353"/>
              <a:gd name="connsiteX12928" fmla="*/ 8166849 w 11423591"/>
              <a:gd name="connsiteY12928" fmla="*/ 9478508 h 13929353"/>
              <a:gd name="connsiteX12929" fmla="*/ 8159400 w 11423591"/>
              <a:gd name="connsiteY12929" fmla="*/ 9429790 h 13929353"/>
              <a:gd name="connsiteX12930" fmla="*/ 8166849 w 11423591"/>
              <a:gd name="connsiteY12930" fmla="*/ 9478508 h 13929353"/>
              <a:gd name="connsiteX12931" fmla="*/ 7576903 w 11423591"/>
              <a:gd name="connsiteY12931" fmla="*/ 10814022 h 13929353"/>
              <a:gd name="connsiteX12932" fmla="*/ 7527298 w 11423591"/>
              <a:gd name="connsiteY12932" fmla="*/ 10856884 h 13929353"/>
              <a:gd name="connsiteX12933" fmla="*/ 7576903 w 11423591"/>
              <a:gd name="connsiteY12933" fmla="*/ 10814022 h 13929353"/>
              <a:gd name="connsiteX12934" fmla="*/ 10328630 w 11423591"/>
              <a:gd name="connsiteY12934" fmla="*/ 4589773 h 13929353"/>
              <a:gd name="connsiteX12935" fmla="*/ 10322889 w 11423591"/>
              <a:gd name="connsiteY12935" fmla="*/ 4540685 h 13929353"/>
              <a:gd name="connsiteX12936" fmla="*/ 10309783 w 11423591"/>
              <a:gd name="connsiteY12936" fmla="*/ 4500898 h 13929353"/>
              <a:gd name="connsiteX12937" fmla="*/ 10307971 w 11423591"/>
              <a:gd name="connsiteY12937" fmla="*/ 4495398 h 13929353"/>
              <a:gd name="connsiteX12938" fmla="*/ 10308501 w 11423591"/>
              <a:gd name="connsiteY12938" fmla="*/ 4500672 h 13929353"/>
              <a:gd name="connsiteX12939" fmla="*/ 10312916 w 11423591"/>
              <a:gd name="connsiteY12939" fmla="*/ 4544671 h 13929353"/>
              <a:gd name="connsiteX12940" fmla="*/ 10328630 w 11423591"/>
              <a:gd name="connsiteY12940" fmla="*/ 4589773 h 13929353"/>
              <a:gd name="connsiteX12941" fmla="*/ 7888411 w 11423591"/>
              <a:gd name="connsiteY12941" fmla="*/ 10112902 h 13929353"/>
              <a:gd name="connsiteX12942" fmla="*/ 7889129 w 11423591"/>
              <a:gd name="connsiteY12942" fmla="*/ 10103392 h 13929353"/>
              <a:gd name="connsiteX12943" fmla="*/ 7876148 w 11423591"/>
              <a:gd name="connsiteY12943" fmla="*/ 10119786 h 13929353"/>
              <a:gd name="connsiteX12944" fmla="*/ 7888411 w 11423591"/>
              <a:gd name="connsiteY12944" fmla="*/ 10112902 h 13929353"/>
              <a:gd name="connsiteX12945" fmla="*/ 9519338 w 11423591"/>
              <a:gd name="connsiteY12945" fmla="*/ 6423411 h 13929353"/>
              <a:gd name="connsiteX12946" fmla="*/ 9486657 w 11423591"/>
              <a:gd name="connsiteY12946" fmla="*/ 6374259 h 13929353"/>
              <a:gd name="connsiteX12947" fmla="*/ 9519338 w 11423591"/>
              <a:gd name="connsiteY12947" fmla="*/ 6423411 h 13929353"/>
              <a:gd name="connsiteX12948" fmla="*/ 10872283 w 11423591"/>
              <a:gd name="connsiteY12948" fmla="*/ 3365700 h 13929353"/>
              <a:gd name="connsiteX12949" fmla="*/ 10669893 w 11423591"/>
              <a:gd name="connsiteY12949" fmla="*/ 3308638 h 13929353"/>
              <a:gd name="connsiteX12950" fmla="*/ 10634171 w 11423591"/>
              <a:gd name="connsiteY12950" fmla="*/ 3499407 h 13929353"/>
              <a:gd name="connsiteX12951" fmla="*/ 10747355 w 11423591"/>
              <a:gd name="connsiteY12951" fmla="*/ 3436146 h 13929353"/>
              <a:gd name="connsiteX12952" fmla="*/ 10864299 w 11423591"/>
              <a:gd name="connsiteY12952" fmla="*/ 3374071 h 13929353"/>
              <a:gd name="connsiteX12953" fmla="*/ 10872283 w 11423591"/>
              <a:gd name="connsiteY12953" fmla="*/ 3365700 h 13929353"/>
              <a:gd name="connsiteX12954" fmla="*/ 10563819 w 11423591"/>
              <a:gd name="connsiteY12954" fmla="*/ 4064028 h 13929353"/>
              <a:gd name="connsiteX12955" fmla="*/ 10546127 w 11423591"/>
              <a:gd name="connsiteY12955" fmla="*/ 4052400 h 13929353"/>
              <a:gd name="connsiteX12956" fmla="*/ 10533081 w 11423591"/>
              <a:gd name="connsiteY12956" fmla="*/ 4073314 h 13929353"/>
              <a:gd name="connsiteX12957" fmla="*/ 10534821 w 11423591"/>
              <a:gd name="connsiteY12957" fmla="*/ 4073409 h 13929353"/>
              <a:gd name="connsiteX12958" fmla="*/ 10550613 w 11423591"/>
              <a:gd name="connsiteY12958" fmla="*/ 4074271 h 13929353"/>
              <a:gd name="connsiteX12959" fmla="*/ 10563819 w 11423591"/>
              <a:gd name="connsiteY12959" fmla="*/ 4064028 h 13929353"/>
              <a:gd name="connsiteX12960" fmla="*/ 9200266 w 11423591"/>
              <a:gd name="connsiteY12960" fmla="*/ 7152863 h 13929353"/>
              <a:gd name="connsiteX12961" fmla="*/ 9190294 w 11423591"/>
              <a:gd name="connsiteY12961" fmla="*/ 7157548 h 13929353"/>
              <a:gd name="connsiteX12962" fmla="*/ 9200266 w 11423591"/>
              <a:gd name="connsiteY12962" fmla="*/ 7152863 h 13929353"/>
              <a:gd name="connsiteX12963" fmla="*/ 9562610 w 11423591"/>
              <a:gd name="connsiteY12963" fmla="*/ 6334116 h 13929353"/>
              <a:gd name="connsiteX12964" fmla="*/ 9543730 w 11423591"/>
              <a:gd name="connsiteY12964" fmla="*/ 6279650 h 13929353"/>
              <a:gd name="connsiteX12965" fmla="*/ 9562610 w 11423591"/>
              <a:gd name="connsiteY12965" fmla="*/ 6334116 h 13929353"/>
              <a:gd name="connsiteX12966" fmla="*/ 9843088 w 11423591"/>
              <a:gd name="connsiteY12966" fmla="*/ 5702569 h 13929353"/>
              <a:gd name="connsiteX12967" fmla="*/ 9834119 w 11423591"/>
              <a:gd name="connsiteY12967" fmla="*/ 5687200 h 13929353"/>
              <a:gd name="connsiteX12968" fmla="*/ 9843088 w 11423591"/>
              <a:gd name="connsiteY12968" fmla="*/ 5702569 h 13929353"/>
              <a:gd name="connsiteX12969" fmla="*/ 10259115 w 11423591"/>
              <a:gd name="connsiteY12969" fmla="*/ 4764339 h 13929353"/>
              <a:gd name="connsiteX12970" fmla="*/ 10243819 w 11423591"/>
              <a:gd name="connsiteY12970" fmla="*/ 4676143 h 13929353"/>
              <a:gd name="connsiteX12971" fmla="*/ 10259115 w 11423591"/>
              <a:gd name="connsiteY12971" fmla="*/ 4764339 h 13929353"/>
              <a:gd name="connsiteX12972" fmla="*/ 10296446 w 11423591"/>
              <a:gd name="connsiteY12972" fmla="*/ 4679850 h 13929353"/>
              <a:gd name="connsiteX12973" fmla="*/ 10299449 w 11423591"/>
              <a:gd name="connsiteY12973" fmla="*/ 4611645 h 13929353"/>
              <a:gd name="connsiteX12974" fmla="*/ 10283121 w 11423591"/>
              <a:gd name="connsiteY12974" fmla="*/ 4604431 h 13929353"/>
              <a:gd name="connsiteX12975" fmla="*/ 10282542 w 11423591"/>
              <a:gd name="connsiteY12975" fmla="*/ 4572207 h 13929353"/>
              <a:gd name="connsiteX12976" fmla="*/ 10278630 w 11423591"/>
              <a:gd name="connsiteY12976" fmla="*/ 4552602 h 13929353"/>
              <a:gd name="connsiteX12977" fmla="*/ 10275157 w 11423591"/>
              <a:gd name="connsiteY12977" fmla="*/ 4535190 h 13929353"/>
              <a:gd name="connsiteX12978" fmla="*/ 10262298 w 11423591"/>
              <a:gd name="connsiteY12978" fmla="*/ 4494267 h 13929353"/>
              <a:gd name="connsiteX12979" fmla="*/ 10254312 w 11423591"/>
              <a:gd name="connsiteY12979" fmla="*/ 4502645 h 13929353"/>
              <a:gd name="connsiteX12980" fmla="*/ 10258180 w 11423591"/>
              <a:gd name="connsiteY12980" fmla="*/ 4469112 h 13929353"/>
              <a:gd name="connsiteX12981" fmla="*/ 10275042 w 11423591"/>
              <a:gd name="connsiteY12981" fmla="*/ 4499898 h 13929353"/>
              <a:gd name="connsiteX12982" fmla="*/ 10280113 w 11423591"/>
              <a:gd name="connsiteY12982" fmla="*/ 4471184 h 13929353"/>
              <a:gd name="connsiteX12983" fmla="*/ 10298782 w 11423591"/>
              <a:gd name="connsiteY12983" fmla="*/ 4498958 h 13929353"/>
              <a:gd name="connsiteX12984" fmla="*/ 10294664 w 11423591"/>
              <a:gd name="connsiteY12984" fmla="*/ 4473803 h 13929353"/>
              <a:gd name="connsiteX12985" fmla="*/ 10115205 w 11423591"/>
              <a:gd name="connsiteY12985" fmla="*/ 4405939 h 13929353"/>
              <a:gd name="connsiteX12986" fmla="*/ 10153757 w 11423591"/>
              <a:gd name="connsiteY12986" fmla="*/ 4450119 h 13929353"/>
              <a:gd name="connsiteX12987" fmla="*/ 10157613 w 11423591"/>
              <a:gd name="connsiteY12987" fmla="*/ 4432773 h 13929353"/>
              <a:gd name="connsiteX12988" fmla="*/ 10192865 w 11423591"/>
              <a:gd name="connsiteY12988" fmla="*/ 4440253 h 13929353"/>
              <a:gd name="connsiteX12989" fmla="*/ 10230310 w 11423591"/>
              <a:gd name="connsiteY12989" fmla="*/ 4461084 h 13929353"/>
              <a:gd name="connsiteX12990" fmla="*/ 10245153 w 11423591"/>
              <a:gd name="connsiteY12990" fmla="*/ 4498597 h 13929353"/>
              <a:gd name="connsiteX12991" fmla="*/ 10232379 w 11423591"/>
              <a:gd name="connsiteY12991" fmla="*/ 4500573 h 13929353"/>
              <a:gd name="connsiteX12992" fmla="*/ 10245783 w 11423591"/>
              <a:gd name="connsiteY12992" fmla="*/ 4548881 h 13929353"/>
              <a:gd name="connsiteX12993" fmla="*/ 10250453 w 11423591"/>
              <a:gd name="connsiteY12993" fmla="*/ 4573864 h 13929353"/>
              <a:gd name="connsiteX12994" fmla="*/ 10259760 w 11423591"/>
              <a:gd name="connsiteY12994" fmla="*/ 4589392 h 13929353"/>
              <a:gd name="connsiteX12995" fmla="*/ 10263606 w 11423591"/>
              <a:gd name="connsiteY12995" fmla="*/ 4595808 h 13929353"/>
              <a:gd name="connsiteX12996" fmla="*/ 10263861 w 11423591"/>
              <a:gd name="connsiteY12996" fmla="*/ 4581396 h 13929353"/>
              <a:gd name="connsiteX12997" fmla="*/ 10263991 w 11423591"/>
              <a:gd name="connsiteY12997" fmla="*/ 4574063 h 13929353"/>
              <a:gd name="connsiteX12998" fmla="*/ 10252263 w 11423591"/>
              <a:gd name="connsiteY12998" fmla="*/ 4516979 h 13929353"/>
              <a:gd name="connsiteX12999" fmla="*/ 10269611 w 11423591"/>
              <a:gd name="connsiteY12999" fmla="*/ 4558516 h 13929353"/>
              <a:gd name="connsiteX13000" fmla="*/ 10271475 w 11423591"/>
              <a:gd name="connsiteY13000" fmla="*/ 4566553 h 13929353"/>
              <a:gd name="connsiteX13001" fmla="*/ 10279934 w 11423591"/>
              <a:gd name="connsiteY13001" fmla="*/ 4603023 h 13929353"/>
              <a:gd name="connsiteX13002" fmla="*/ 10267560 w 11423591"/>
              <a:gd name="connsiteY13002" fmla="*/ 4605174 h 13929353"/>
              <a:gd name="connsiteX13003" fmla="*/ 10296446 w 11423591"/>
              <a:gd name="connsiteY13003" fmla="*/ 4679850 h 13929353"/>
              <a:gd name="connsiteX13004" fmla="*/ 10360706 w 11423591"/>
              <a:gd name="connsiteY13004" fmla="*/ 4534414 h 13929353"/>
              <a:gd name="connsiteX13005" fmla="*/ 10356190 w 11423591"/>
              <a:gd name="connsiteY13005" fmla="*/ 4509083 h 13929353"/>
              <a:gd name="connsiteX13006" fmla="*/ 10360706 w 11423591"/>
              <a:gd name="connsiteY13006" fmla="*/ 4534414 h 13929353"/>
              <a:gd name="connsiteX13007" fmla="*/ 9914928 w 11423591"/>
              <a:gd name="connsiteY13007" fmla="*/ 5543804 h 13929353"/>
              <a:gd name="connsiteX13008" fmla="*/ 9857795 w 11423591"/>
              <a:gd name="connsiteY13008" fmla="*/ 5445347 h 13929353"/>
              <a:gd name="connsiteX13009" fmla="*/ 9867229 w 11423591"/>
              <a:gd name="connsiteY13009" fmla="*/ 5538416 h 13929353"/>
              <a:gd name="connsiteX13010" fmla="*/ 9910534 w 11423591"/>
              <a:gd name="connsiteY13010" fmla="*/ 5553747 h 13929353"/>
              <a:gd name="connsiteX13011" fmla="*/ 9548578 w 11423591"/>
              <a:gd name="connsiteY13011" fmla="*/ 6374515 h 13929353"/>
              <a:gd name="connsiteX13012" fmla="*/ 9516660 w 11423591"/>
              <a:gd name="connsiteY13012" fmla="*/ 6340916 h 13929353"/>
              <a:gd name="connsiteX13013" fmla="*/ 9548578 w 11423591"/>
              <a:gd name="connsiteY13013" fmla="*/ 6374515 h 13929353"/>
              <a:gd name="connsiteX13014" fmla="*/ 6233086 w 11423591"/>
              <a:gd name="connsiteY13014" fmla="*/ 13880528 h 13929353"/>
              <a:gd name="connsiteX13015" fmla="*/ 6199689 w 11423591"/>
              <a:gd name="connsiteY13015" fmla="*/ 13887215 h 13929353"/>
              <a:gd name="connsiteX13016" fmla="*/ 6160056 w 11423591"/>
              <a:gd name="connsiteY13016" fmla="*/ 13860650 h 13929353"/>
              <a:gd name="connsiteX13017" fmla="*/ 6216821 w 11423591"/>
              <a:gd name="connsiteY13017" fmla="*/ 13907650 h 13929353"/>
              <a:gd name="connsiteX13018" fmla="*/ 6233086 w 11423591"/>
              <a:gd name="connsiteY13018" fmla="*/ 13880528 h 13929353"/>
              <a:gd name="connsiteX13019" fmla="*/ 6239604 w 11423591"/>
              <a:gd name="connsiteY13019" fmla="*/ 13865777 h 13929353"/>
              <a:gd name="connsiteX13020" fmla="*/ 6216653 w 11423591"/>
              <a:gd name="connsiteY13020" fmla="*/ 13843306 h 13929353"/>
              <a:gd name="connsiteX13021" fmla="*/ 6202510 w 11423591"/>
              <a:gd name="connsiteY13021" fmla="*/ 13828307 h 13929353"/>
              <a:gd name="connsiteX13022" fmla="*/ 6194993 w 11423591"/>
              <a:gd name="connsiteY13022" fmla="*/ 13820335 h 13929353"/>
              <a:gd name="connsiteX13023" fmla="*/ 6198528 w 11423591"/>
              <a:gd name="connsiteY13023" fmla="*/ 13836572 h 13929353"/>
              <a:gd name="connsiteX13024" fmla="*/ 6201907 w 11423591"/>
              <a:gd name="connsiteY13024" fmla="*/ 13840893 h 13929353"/>
              <a:gd name="connsiteX13025" fmla="*/ 6211099 w 11423591"/>
              <a:gd name="connsiteY13025" fmla="*/ 13852646 h 13929353"/>
              <a:gd name="connsiteX13026" fmla="*/ 6239604 w 11423591"/>
              <a:gd name="connsiteY13026" fmla="*/ 13865777 h 13929353"/>
              <a:gd name="connsiteX13027" fmla="*/ 6247530 w 11423591"/>
              <a:gd name="connsiteY13027" fmla="*/ 13847837 h 13929353"/>
              <a:gd name="connsiteX13028" fmla="*/ 6208674 w 11423591"/>
              <a:gd name="connsiteY13028" fmla="*/ 13808748 h 13929353"/>
              <a:gd name="connsiteX13029" fmla="*/ 6247530 w 11423591"/>
              <a:gd name="connsiteY13029" fmla="*/ 13847837 h 13929353"/>
              <a:gd name="connsiteX13030" fmla="*/ 10895594 w 11423591"/>
              <a:gd name="connsiteY13030" fmla="*/ 3331263 h 13929353"/>
              <a:gd name="connsiteX13031" fmla="*/ 10744847 w 11423591"/>
              <a:gd name="connsiteY13031" fmla="*/ 3065719 h 13929353"/>
              <a:gd name="connsiteX13032" fmla="*/ 10676864 w 11423591"/>
              <a:gd name="connsiteY13032" fmla="*/ 3283163 h 13929353"/>
              <a:gd name="connsiteX13033" fmla="*/ 10885831 w 11423591"/>
              <a:gd name="connsiteY13033" fmla="*/ 3335040 h 13929353"/>
              <a:gd name="connsiteX13034" fmla="*/ 10895594 w 11423591"/>
              <a:gd name="connsiteY13034" fmla="*/ 3331263 h 13929353"/>
              <a:gd name="connsiteX13035" fmla="*/ 9175987 w 11423591"/>
              <a:gd name="connsiteY13035" fmla="*/ 7224630 h 13929353"/>
              <a:gd name="connsiteX13036" fmla="*/ 9187648 w 11423591"/>
              <a:gd name="connsiteY13036" fmla="*/ 7164871 h 13929353"/>
              <a:gd name="connsiteX13037" fmla="*/ 9175987 w 11423591"/>
              <a:gd name="connsiteY13037" fmla="*/ 7224630 h 13929353"/>
              <a:gd name="connsiteX13038" fmla="*/ 8165344 w 11423591"/>
              <a:gd name="connsiteY13038" fmla="*/ 9512140 h 13929353"/>
              <a:gd name="connsiteX13039" fmla="*/ 8167819 w 11423591"/>
              <a:gd name="connsiteY13039" fmla="*/ 9506016 h 13929353"/>
              <a:gd name="connsiteX13040" fmla="*/ 8144215 w 11423591"/>
              <a:gd name="connsiteY13040" fmla="*/ 9507595 h 13929353"/>
              <a:gd name="connsiteX13041" fmla="*/ 8165344 w 11423591"/>
              <a:gd name="connsiteY13041" fmla="*/ 9512140 h 13929353"/>
              <a:gd name="connsiteX13042" fmla="*/ 9306468 w 11423591"/>
              <a:gd name="connsiteY13042" fmla="*/ 6931011 h 13929353"/>
              <a:gd name="connsiteX13043" fmla="*/ 9300154 w 11423591"/>
              <a:gd name="connsiteY13043" fmla="*/ 6920056 h 13929353"/>
              <a:gd name="connsiteX13044" fmla="*/ 9292989 w 11423591"/>
              <a:gd name="connsiteY13044" fmla="*/ 6924188 h 13929353"/>
              <a:gd name="connsiteX13045" fmla="*/ 9295533 w 11423591"/>
              <a:gd name="connsiteY13045" fmla="*/ 6937315 h 13929353"/>
              <a:gd name="connsiteX13046" fmla="*/ 11087761 w 11423591"/>
              <a:gd name="connsiteY13046" fmla="*/ 2903055 h 13929353"/>
              <a:gd name="connsiteX13047" fmla="*/ 11066631 w 11423591"/>
              <a:gd name="connsiteY13047" fmla="*/ 2889429 h 13929353"/>
              <a:gd name="connsiteX13048" fmla="*/ 11058916 w 11423591"/>
              <a:gd name="connsiteY13048" fmla="*/ 2903656 h 13929353"/>
              <a:gd name="connsiteX13049" fmla="*/ 11087761 w 11423591"/>
              <a:gd name="connsiteY13049" fmla="*/ 2903055 h 13929353"/>
              <a:gd name="connsiteX13050" fmla="*/ 7902855 w 11423591"/>
              <a:gd name="connsiteY13050" fmla="*/ 10113500 h 13929353"/>
              <a:gd name="connsiteX13051" fmla="*/ 7839600 w 11423591"/>
              <a:gd name="connsiteY13051" fmla="*/ 10176202 h 13929353"/>
              <a:gd name="connsiteX13052" fmla="*/ 7836210 w 11423591"/>
              <a:gd name="connsiteY13052" fmla="*/ 10192817 h 13929353"/>
              <a:gd name="connsiteX13053" fmla="*/ 7902855 w 11423591"/>
              <a:gd name="connsiteY13053" fmla="*/ 10113500 h 13929353"/>
              <a:gd name="connsiteX13054" fmla="*/ 7866053 w 11423591"/>
              <a:gd name="connsiteY13054" fmla="*/ 10199579 h 13929353"/>
              <a:gd name="connsiteX13055" fmla="*/ 7823131 w 11423591"/>
              <a:gd name="connsiteY13055" fmla="*/ 10232687 h 13929353"/>
              <a:gd name="connsiteX13056" fmla="*/ 7796216 w 11423591"/>
              <a:gd name="connsiteY13056" fmla="*/ 10269249 h 13929353"/>
              <a:gd name="connsiteX13057" fmla="*/ 7836352 w 11423591"/>
              <a:gd name="connsiteY13057" fmla="*/ 10236038 h 13929353"/>
              <a:gd name="connsiteX13058" fmla="*/ 7866053 w 11423591"/>
              <a:gd name="connsiteY13058" fmla="*/ 10199579 h 13929353"/>
              <a:gd name="connsiteX13059" fmla="*/ 7580501 w 11423591"/>
              <a:gd name="connsiteY13059" fmla="*/ 10853901 h 13929353"/>
              <a:gd name="connsiteX13060" fmla="*/ 7560433 w 11423591"/>
              <a:gd name="connsiteY13060" fmla="*/ 10870507 h 13929353"/>
              <a:gd name="connsiteX13061" fmla="*/ 7580501 w 11423591"/>
              <a:gd name="connsiteY13061" fmla="*/ 10853901 h 13929353"/>
              <a:gd name="connsiteX13062" fmla="*/ 9667805 w 11423591"/>
              <a:gd name="connsiteY13062" fmla="*/ 6131255 h 13929353"/>
              <a:gd name="connsiteX13063" fmla="*/ 9663364 w 11423591"/>
              <a:gd name="connsiteY13063" fmla="*/ 6114125 h 13929353"/>
              <a:gd name="connsiteX13064" fmla="*/ 9667805 w 11423591"/>
              <a:gd name="connsiteY13064" fmla="*/ 6131255 h 13929353"/>
              <a:gd name="connsiteX13065" fmla="*/ 7620044 w 11423591"/>
              <a:gd name="connsiteY13065" fmla="*/ 10767312 h 13929353"/>
              <a:gd name="connsiteX13066" fmla="*/ 7580326 w 11423591"/>
              <a:gd name="connsiteY13066" fmla="*/ 10760657 h 13929353"/>
              <a:gd name="connsiteX13067" fmla="*/ 7585131 w 11423591"/>
              <a:gd name="connsiteY13067" fmla="*/ 10767323 h 13929353"/>
              <a:gd name="connsiteX13068" fmla="*/ 7588122 w 11423591"/>
              <a:gd name="connsiteY13068" fmla="*/ 10771471 h 13929353"/>
              <a:gd name="connsiteX13069" fmla="*/ 7583299 w 11423591"/>
              <a:gd name="connsiteY13069" fmla="*/ 10783907 h 13929353"/>
              <a:gd name="connsiteX13070" fmla="*/ 7620044 w 11423591"/>
              <a:gd name="connsiteY13070" fmla="*/ 10767312 h 13929353"/>
              <a:gd name="connsiteX13071" fmla="*/ 8190472 w 11423591"/>
              <a:gd name="connsiteY13071" fmla="*/ 9476494 h 13929353"/>
              <a:gd name="connsiteX13072" fmla="*/ 8196030 w 11423591"/>
              <a:gd name="connsiteY13072" fmla="*/ 9439246 h 13929353"/>
              <a:gd name="connsiteX13073" fmla="*/ 8190472 w 11423591"/>
              <a:gd name="connsiteY13073" fmla="*/ 9476494 h 13929353"/>
              <a:gd name="connsiteX13074" fmla="*/ 10124329 w 11423591"/>
              <a:gd name="connsiteY13074" fmla="*/ 5103868 h 13929353"/>
              <a:gd name="connsiteX13075" fmla="*/ 10131284 w 11423591"/>
              <a:gd name="connsiteY13075" fmla="*/ 5045032 h 13929353"/>
              <a:gd name="connsiteX13076" fmla="*/ 10126856 w 11423591"/>
              <a:gd name="connsiteY13076" fmla="*/ 5015096 h 13929353"/>
              <a:gd name="connsiteX13077" fmla="*/ 10121419 w 11423591"/>
              <a:gd name="connsiteY13077" fmla="*/ 4978345 h 13929353"/>
              <a:gd name="connsiteX13078" fmla="*/ 10112318 w 11423591"/>
              <a:gd name="connsiteY13078" fmla="*/ 4912353 h 13929353"/>
              <a:gd name="connsiteX13079" fmla="*/ 10117952 w 11423591"/>
              <a:gd name="connsiteY13079" fmla="*/ 4899603 h 13929353"/>
              <a:gd name="connsiteX13080" fmla="*/ 10093835 w 11423591"/>
              <a:gd name="connsiteY13080" fmla="*/ 4822751 h 13929353"/>
              <a:gd name="connsiteX13081" fmla="*/ 10084276 w 11423591"/>
              <a:gd name="connsiteY13081" fmla="*/ 4818528 h 13929353"/>
              <a:gd name="connsiteX13082" fmla="*/ 10094774 w 11423591"/>
              <a:gd name="connsiteY13082" fmla="*/ 4916507 h 13929353"/>
              <a:gd name="connsiteX13083" fmla="*/ 10101430 w 11423591"/>
              <a:gd name="connsiteY13083" fmla="*/ 4884207 h 13929353"/>
              <a:gd name="connsiteX13084" fmla="*/ 10104780 w 11423591"/>
              <a:gd name="connsiteY13084" fmla="*/ 4962003 h 13929353"/>
              <a:gd name="connsiteX13085" fmla="*/ 10109694 w 11423591"/>
              <a:gd name="connsiteY13085" fmla="*/ 5014309 h 13929353"/>
              <a:gd name="connsiteX13086" fmla="*/ 10111770 w 11423591"/>
              <a:gd name="connsiteY13086" fmla="*/ 5036410 h 13929353"/>
              <a:gd name="connsiteX13087" fmla="*/ 10124329 w 11423591"/>
              <a:gd name="connsiteY13087" fmla="*/ 5103868 h 13929353"/>
              <a:gd name="connsiteX13088" fmla="*/ 7563210 w 11423591"/>
              <a:gd name="connsiteY13088" fmla="*/ 10902495 h 13929353"/>
              <a:gd name="connsiteX13089" fmla="*/ 7563461 w 11423591"/>
              <a:gd name="connsiteY13089" fmla="*/ 10890356 h 13929353"/>
              <a:gd name="connsiteX13090" fmla="*/ 7550141 w 11423591"/>
              <a:gd name="connsiteY13090" fmla="*/ 10910480 h 13929353"/>
              <a:gd name="connsiteX13091" fmla="*/ 7563210 w 11423591"/>
              <a:gd name="connsiteY13091" fmla="*/ 10902495 h 13929353"/>
              <a:gd name="connsiteX13092" fmla="*/ 9663837 w 11423591"/>
              <a:gd name="connsiteY13092" fmla="*/ 6148935 h 13929353"/>
              <a:gd name="connsiteX13093" fmla="*/ 9655592 w 11423591"/>
              <a:gd name="connsiteY13093" fmla="*/ 6141500 h 13929353"/>
              <a:gd name="connsiteX13094" fmla="*/ 9652789 w 11423591"/>
              <a:gd name="connsiteY13094" fmla="*/ 6147845 h 13929353"/>
              <a:gd name="connsiteX13095" fmla="*/ 9661033 w 11423591"/>
              <a:gd name="connsiteY13095" fmla="*/ 6155281 h 13929353"/>
              <a:gd name="connsiteX13096" fmla="*/ 8906365 w 11423591"/>
              <a:gd name="connsiteY13096" fmla="*/ 7867266 h 13929353"/>
              <a:gd name="connsiteX13097" fmla="*/ 8891772 w 11423591"/>
              <a:gd name="connsiteY13097" fmla="*/ 7886405 h 13929353"/>
              <a:gd name="connsiteX13098" fmla="*/ 8835950 w 11423591"/>
              <a:gd name="connsiteY13098" fmla="*/ 7840413 h 13929353"/>
              <a:gd name="connsiteX13099" fmla="*/ 8906365 w 11423591"/>
              <a:gd name="connsiteY13099" fmla="*/ 7867266 h 13929353"/>
              <a:gd name="connsiteX13100" fmla="*/ 10149391 w 11423591"/>
              <a:gd name="connsiteY13100" fmla="*/ 5056842 h 13929353"/>
              <a:gd name="connsiteX13101" fmla="*/ 10151095 w 11423591"/>
              <a:gd name="connsiteY13101" fmla="*/ 5024436 h 13929353"/>
              <a:gd name="connsiteX13102" fmla="*/ 10145073 w 11423591"/>
              <a:gd name="connsiteY13102" fmla="*/ 5015931 h 13929353"/>
              <a:gd name="connsiteX13103" fmla="*/ 10137173 w 11423591"/>
              <a:gd name="connsiteY13103" fmla="*/ 5004772 h 13929353"/>
              <a:gd name="connsiteX13104" fmla="*/ 10140500 w 11423591"/>
              <a:gd name="connsiteY13104" fmla="*/ 5015721 h 13929353"/>
              <a:gd name="connsiteX13105" fmla="*/ 10141025 w 11423591"/>
              <a:gd name="connsiteY13105" fmla="*/ 5017450 h 13929353"/>
              <a:gd name="connsiteX13106" fmla="*/ 10149391 w 11423591"/>
              <a:gd name="connsiteY13106" fmla="*/ 5056842 h 13929353"/>
              <a:gd name="connsiteX13107" fmla="*/ 9542095 w 11423591"/>
              <a:gd name="connsiteY13107" fmla="*/ 6433466 h 13929353"/>
              <a:gd name="connsiteX13108" fmla="*/ 9527952 w 11423591"/>
              <a:gd name="connsiteY13108" fmla="*/ 6403917 h 13929353"/>
              <a:gd name="connsiteX13109" fmla="*/ 9542095 w 11423591"/>
              <a:gd name="connsiteY13109" fmla="*/ 6433466 h 13929353"/>
              <a:gd name="connsiteX13110" fmla="*/ 9328337 w 11423591"/>
              <a:gd name="connsiteY13110" fmla="*/ 6918402 h 13929353"/>
              <a:gd name="connsiteX13111" fmla="*/ 9381447 w 11423591"/>
              <a:gd name="connsiteY13111" fmla="*/ 6662851 h 13929353"/>
              <a:gd name="connsiteX13112" fmla="*/ 9303467 w 11423591"/>
              <a:gd name="connsiteY13112" fmla="*/ 6663522 h 13929353"/>
              <a:gd name="connsiteX13113" fmla="*/ 9160454 w 11423591"/>
              <a:gd name="connsiteY13113" fmla="*/ 6305655 h 13929353"/>
              <a:gd name="connsiteX13114" fmla="*/ 9101428 w 11423591"/>
              <a:gd name="connsiteY13114" fmla="*/ 6329619 h 13929353"/>
              <a:gd name="connsiteX13115" fmla="*/ 9177569 w 11423591"/>
              <a:gd name="connsiteY13115" fmla="*/ 6554952 h 13929353"/>
              <a:gd name="connsiteX13116" fmla="*/ 9218422 w 11423591"/>
              <a:gd name="connsiteY13116" fmla="*/ 6702491 h 13929353"/>
              <a:gd name="connsiteX13117" fmla="*/ 9126801 w 11423591"/>
              <a:gd name="connsiteY13117" fmla="*/ 6755309 h 13929353"/>
              <a:gd name="connsiteX13118" fmla="*/ 9226851 w 11423591"/>
              <a:gd name="connsiteY13118" fmla="*/ 6839535 h 13929353"/>
              <a:gd name="connsiteX13119" fmla="*/ 9278149 w 11423591"/>
              <a:gd name="connsiteY13119" fmla="*/ 6879401 h 13929353"/>
              <a:gd name="connsiteX13120" fmla="*/ 8710866 w 11423591"/>
              <a:gd name="connsiteY13120" fmla="*/ 8317331 h 13929353"/>
              <a:gd name="connsiteX13121" fmla="*/ 8699501 w 11423591"/>
              <a:gd name="connsiteY13121" fmla="*/ 8235197 h 13929353"/>
              <a:gd name="connsiteX13122" fmla="*/ 8688978 w 11423591"/>
              <a:gd name="connsiteY13122" fmla="*/ 8271956 h 13929353"/>
              <a:gd name="connsiteX13123" fmla="*/ 8660744 w 11423591"/>
              <a:gd name="connsiteY13123" fmla="*/ 8135244 h 13929353"/>
              <a:gd name="connsiteX13124" fmla="*/ 8665985 w 11423591"/>
              <a:gd name="connsiteY13124" fmla="*/ 8244182 h 13929353"/>
              <a:gd name="connsiteX13125" fmla="*/ 8683250 w 11423591"/>
              <a:gd name="connsiteY13125" fmla="*/ 8298940 h 13929353"/>
              <a:gd name="connsiteX13126" fmla="*/ 8696658 w 11423591"/>
              <a:gd name="connsiteY13126" fmla="*/ 8281538 h 13929353"/>
              <a:gd name="connsiteX13127" fmla="*/ 8710866 w 11423591"/>
              <a:gd name="connsiteY13127" fmla="*/ 8317331 h 13929353"/>
              <a:gd name="connsiteX13128" fmla="*/ 7633530 w 11423591"/>
              <a:gd name="connsiteY13128" fmla="*/ 10757674 h 13929353"/>
              <a:gd name="connsiteX13129" fmla="*/ 7696948 w 11423591"/>
              <a:gd name="connsiteY13129" fmla="*/ 10597999 h 13929353"/>
              <a:gd name="connsiteX13130" fmla="*/ 7697966 w 11423591"/>
              <a:gd name="connsiteY13130" fmla="*/ 10595404 h 13929353"/>
              <a:gd name="connsiteX13131" fmla="*/ 7722888 w 11423591"/>
              <a:gd name="connsiteY13131" fmla="*/ 10531864 h 13929353"/>
              <a:gd name="connsiteX13132" fmla="*/ 7752607 w 11423591"/>
              <a:gd name="connsiteY13132" fmla="*/ 10383490 h 13929353"/>
              <a:gd name="connsiteX13133" fmla="*/ 7754791 w 11423591"/>
              <a:gd name="connsiteY13133" fmla="*/ 10350953 h 13929353"/>
              <a:gd name="connsiteX13134" fmla="*/ 7763162 w 11423591"/>
              <a:gd name="connsiteY13134" fmla="*/ 10226247 h 13929353"/>
              <a:gd name="connsiteX13135" fmla="*/ 7763661 w 11423591"/>
              <a:gd name="connsiteY13135" fmla="*/ 10062274 h 13929353"/>
              <a:gd name="connsiteX13136" fmla="*/ 7763394 w 11423591"/>
              <a:gd name="connsiteY13136" fmla="*/ 9962916 h 13929353"/>
              <a:gd name="connsiteX13137" fmla="*/ 7763208 w 11423591"/>
              <a:gd name="connsiteY13137" fmla="*/ 9893710 h 13929353"/>
              <a:gd name="connsiteX13138" fmla="*/ 7404176 w 11423591"/>
              <a:gd name="connsiteY13138" fmla="*/ 9883039 h 13929353"/>
              <a:gd name="connsiteX13139" fmla="*/ 7404307 w 11423591"/>
              <a:gd name="connsiteY13139" fmla="*/ 9996357 h 13929353"/>
              <a:gd name="connsiteX13140" fmla="*/ 7467384 w 11423591"/>
              <a:gd name="connsiteY13140" fmla="*/ 9993265 h 13929353"/>
              <a:gd name="connsiteX13141" fmla="*/ 7477988 w 11423591"/>
              <a:gd name="connsiteY13141" fmla="*/ 10027582 h 13929353"/>
              <a:gd name="connsiteX13142" fmla="*/ 7476712 w 11423591"/>
              <a:gd name="connsiteY13142" fmla="*/ 10040026 h 13929353"/>
              <a:gd name="connsiteX13143" fmla="*/ 7474499 w 11423591"/>
              <a:gd name="connsiteY13143" fmla="*/ 10061604 h 13929353"/>
              <a:gd name="connsiteX13144" fmla="*/ 7431153 w 11423591"/>
              <a:gd name="connsiteY13144" fmla="*/ 10099374 h 13929353"/>
              <a:gd name="connsiteX13145" fmla="*/ 7394277 w 11423591"/>
              <a:gd name="connsiteY13145" fmla="*/ 10089423 h 13929353"/>
              <a:gd name="connsiteX13146" fmla="*/ 7393838 w 11423591"/>
              <a:gd name="connsiteY13146" fmla="*/ 10285501 h 13929353"/>
              <a:gd name="connsiteX13147" fmla="*/ 7399612 w 11423591"/>
              <a:gd name="connsiteY13147" fmla="*/ 10391285 h 13929353"/>
              <a:gd name="connsiteX13148" fmla="*/ 7403980 w 11423591"/>
              <a:gd name="connsiteY13148" fmla="*/ 10471307 h 13929353"/>
              <a:gd name="connsiteX13149" fmla="*/ 7437512 w 11423591"/>
              <a:gd name="connsiteY13149" fmla="*/ 10411715 h 13929353"/>
              <a:gd name="connsiteX13150" fmla="*/ 7666812 w 11423591"/>
              <a:gd name="connsiteY13150" fmla="*/ 10422039 h 13929353"/>
              <a:gd name="connsiteX13151" fmla="*/ 7693375 w 11423591"/>
              <a:gd name="connsiteY13151" fmla="*/ 10438615 h 13929353"/>
              <a:gd name="connsiteX13152" fmla="*/ 7684185 w 11423591"/>
              <a:gd name="connsiteY13152" fmla="*/ 10514521 h 13929353"/>
              <a:gd name="connsiteX13153" fmla="*/ 7669665 w 11423591"/>
              <a:gd name="connsiteY13153" fmla="*/ 10573631 h 13929353"/>
              <a:gd name="connsiteX13154" fmla="*/ 7666930 w 11423591"/>
              <a:gd name="connsiteY13154" fmla="*/ 10584766 h 13929353"/>
              <a:gd name="connsiteX13155" fmla="*/ 7629910 w 11423591"/>
              <a:gd name="connsiteY13155" fmla="*/ 10684447 h 13929353"/>
              <a:gd name="connsiteX13156" fmla="*/ 7513959 w 11423591"/>
              <a:gd name="connsiteY13156" fmla="*/ 10690806 h 13929353"/>
              <a:gd name="connsiteX13157" fmla="*/ 7463927 w 11423591"/>
              <a:gd name="connsiteY13157" fmla="*/ 10690777 h 13929353"/>
              <a:gd name="connsiteX13158" fmla="*/ 7473955 w 11423591"/>
              <a:gd name="connsiteY13158" fmla="*/ 10750564 h 13929353"/>
              <a:gd name="connsiteX13159" fmla="*/ 7633530 w 11423591"/>
              <a:gd name="connsiteY13159" fmla="*/ 10757674 h 13929353"/>
              <a:gd name="connsiteX13160" fmla="*/ 9864934 w 11423591"/>
              <a:gd name="connsiteY13160" fmla="*/ 5709617 h 13929353"/>
              <a:gd name="connsiteX13161" fmla="*/ 9854057 w 11423591"/>
              <a:gd name="connsiteY13161" fmla="*/ 5730705 h 13929353"/>
              <a:gd name="connsiteX13162" fmla="*/ 9767149 w 11423591"/>
              <a:gd name="connsiteY13162" fmla="*/ 5707988 h 13929353"/>
              <a:gd name="connsiteX13163" fmla="*/ 9720324 w 11423591"/>
              <a:gd name="connsiteY13163" fmla="*/ 5768568 h 13929353"/>
              <a:gd name="connsiteX13164" fmla="*/ 9712806 w 11423591"/>
              <a:gd name="connsiteY13164" fmla="*/ 5672096 h 13929353"/>
              <a:gd name="connsiteX13165" fmla="*/ 9667321 w 11423591"/>
              <a:gd name="connsiteY13165" fmla="*/ 5590216 h 13929353"/>
              <a:gd name="connsiteX13166" fmla="*/ 9736666 w 11423591"/>
              <a:gd name="connsiteY13166" fmla="*/ 5609448 h 13929353"/>
              <a:gd name="connsiteX13167" fmla="*/ 9780901 w 11423591"/>
              <a:gd name="connsiteY13167" fmla="*/ 5543920 h 13929353"/>
              <a:gd name="connsiteX13168" fmla="*/ 9799009 w 11423591"/>
              <a:gd name="connsiteY13168" fmla="*/ 5617508 h 13929353"/>
              <a:gd name="connsiteX13169" fmla="*/ 9787178 w 11423591"/>
              <a:gd name="connsiteY13169" fmla="*/ 5662658 h 13929353"/>
              <a:gd name="connsiteX13170" fmla="*/ 9802178 w 11423591"/>
              <a:gd name="connsiteY13170" fmla="*/ 5646001 h 13929353"/>
              <a:gd name="connsiteX13171" fmla="*/ 9864934 w 11423591"/>
              <a:gd name="connsiteY13171" fmla="*/ 5709617 h 13929353"/>
              <a:gd name="connsiteX13172" fmla="*/ 7909514 w 11423591"/>
              <a:gd name="connsiteY13172" fmla="*/ 10136479 h 13929353"/>
              <a:gd name="connsiteX13173" fmla="*/ 7809800 w 11423591"/>
              <a:gd name="connsiteY13173" fmla="*/ 10236136 h 13929353"/>
              <a:gd name="connsiteX13174" fmla="*/ 7909514 w 11423591"/>
              <a:gd name="connsiteY13174" fmla="*/ 10136479 h 13929353"/>
              <a:gd name="connsiteX13175" fmla="*/ 9645911 w 11423591"/>
              <a:gd name="connsiteY13175" fmla="*/ 6206899 h 13929353"/>
              <a:gd name="connsiteX13176" fmla="*/ 9642636 w 11423591"/>
              <a:gd name="connsiteY13176" fmla="*/ 6178434 h 13929353"/>
              <a:gd name="connsiteX13177" fmla="*/ 9645911 w 11423591"/>
              <a:gd name="connsiteY13177" fmla="*/ 6206899 h 13929353"/>
              <a:gd name="connsiteX13178" fmla="*/ 10168615 w 11423591"/>
              <a:gd name="connsiteY13178" fmla="*/ 5030570 h 13929353"/>
              <a:gd name="connsiteX13179" fmla="*/ 10174195 w 11423591"/>
              <a:gd name="connsiteY13179" fmla="*/ 5017266 h 13929353"/>
              <a:gd name="connsiteX13180" fmla="*/ 10176680 w 11423591"/>
              <a:gd name="connsiteY13180" fmla="*/ 5011342 h 13929353"/>
              <a:gd name="connsiteX13181" fmla="*/ 10174980 w 11423591"/>
              <a:gd name="connsiteY13181" fmla="*/ 4963375 h 13929353"/>
              <a:gd name="connsiteX13182" fmla="*/ 10133058 w 11423591"/>
              <a:gd name="connsiteY13182" fmla="*/ 4848177 h 13929353"/>
              <a:gd name="connsiteX13183" fmla="*/ 10159135 w 11423591"/>
              <a:gd name="connsiteY13183" fmla="*/ 4999236 h 13929353"/>
              <a:gd name="connsiteX13184" fmla="*/ 10144692 w 11423591"/>
              <a:gd name="connsiteY13184" fmla="*/ 4961899 h 13929353"/>
              <a:gd name="connsiteX13185" fmla="*/ 10146156 w 11423591"/>
              <a:gd name="connsiteY13185" fmla="*/ 5003026 h 13929353"/>
              <a:gd name="connsiteX13186" fmla="*/ 10157128 w 11423591"/>
              <a:gd name="connsiteY13186" fmla="*/ 5016484 h 13929353"/>
              <a:gd name="connsiteX13187" fmla="*/ 9559909 w 11423591"/>
              <a:gd name="connsiteY13187" fmla="*/ 6410429 h 13929353"/>
              <a:gd name="connsiteX13188" fmla="*/ 9547934 w 11423591"/>
              <a:gd name="connsiteY13188" fmla="*/ 6393251 h 13929353"/>
              <a:gd name="connsiteX13189" fmla="*/ 9559909 w 11423591"/>
              <a:gd name="connsiteY13189" fmla="*/ 6410429 h 13929353"/>
              <a:gd name="connsiteX13190" fmla="*/ 6582808 w 11423591"/>
              <a:gd name="connsiteY13190" fmla="*/ 13153235 h 13929353"/>
              <a:gd name="connsiteX13191" fmla="*/ 6583678 w 11423591"/>
              <a:gd name="connsiteY13191" fmla="*/ 13128999 h 13929353"/>
              <a:gd name="connsiteX13192" fmla="*/ 6574145 w 11423591"/>
              <a:gd name="connsiteY13192" fmla="*/ 13153807 h 13929353"/>
              <a:gd name="connsiteX13193" fmla="*/ 6582808 w 11423591"/>
              <a:gd name="connsiteY13193" fmla="*/ 13153235 h 13929353"/>
              <a:gd name="connsiteX13194" fmla="*/ 8213287 w 11423591"/>
              <a:gd name="connsiteY13194" fmla="*/ 9463110 h 13929353"/>
              <a:gd name="connsiteX13195" fmla="*/ 8297082 w 11423591"/>
              <a:gd name="connsiteY13195" fmla="*/ 9113232 h 13929353"/>
              <a:gd name="connsiteX13196" fmla="*/ 8274065 w 11423591"/>
              <a:gd name="connsiteY13196" fmla="*/ 9111349 h 13929353"/>
              <a:gd name="connsiteX13197" fmla="*/ 8130930 w 11423591"/>
              <a:gd name="connsiteY13197" fmla="*/ 9075852 h 13929353"/>
              <a:gd name="connsiteX13198" fmla="*/ 8074445 w 11423591"/>
              <a:gd name="connsiteY13198" fmla="*/ 9070920 h 13929353"/>
              <a:gd name="connsiteX13199" fmla="*/ 8022640 w 11423591"/>
              <a:gd name="connsiteY13199" fmla="*/ 9066396 h 13929353"/>
              <a:gd name="connsiteX13200" fmla="*/ 7800703 w 11423591"/>
              <a:gd name="connsiteY13200" fmla="*/ 9211751 h 13929353"/>
              <a:gd name="connsiteX13201" fmla="*/ 7812099 w 11423591"/>
              <a:gd name="connsiteY13201" fmla="*/ 9230126 h 13929353"/>
              <a:gd name="connsiteX13202" fmla="*/ 7817242 w 11423591"/>
              <a:gd name="connsiteY13202" fmla="*/ 9192424 h 13929353"/>
              <a:gd name="connsiteX13203" fmla="*/ 7829556 w 11423591"/>
              <a:gd name="connsiteY13203" fmla="*/ 9269257 h 13929353"/>
              <a:gd name="connsiteX13204" fmla="*/ 7856933 w 11423591"/>
              <a:gd name="connsiteY13204" fmla="*/ 9330621 h 13929353"/>
              <a:gd name="connsiteX13205" fmla="*/ 7837586 w 11423591"/>
              <a:gd name="connsiteY13205" fmla="*/ 9205524 h 13929353"/>
              <a:gd name="connsiteX13206" fmla="*/ 7858667 w 11423591"/>
              <a:gd name="connsiteY13206" fmla="*/ 9261381 h 13929353"/>
              <a:gd name="connsiteX13207" fmla="*/ 7872553 w 11423591"/>
              <a:gd name="connsiteY13207" fmla="*/ 9252835 h 13929353"/>
              <a:gd name="connsiteX13208" fmla="*/ 7884303 w 11423591"/>
              <a:gd name="connsiteY13208" fmla="*/ 9282997 h 13929353"/>
              <a:gd name="connsiteX13209" fmla="*/ 7899800 w 11423591"/>
              <a:gd name="connsiteY13209" fmla="*/ 9267547 h 13929353"/>
              <a:gd name="connsiteX13210" fmla="*/ 7917238 w 11423591"/>
              <a:gd name="connsiteY13210" fmla="*/ 9307113 h 13929353"/>
              <a:gd name="connsiteX13211" fmla="*/ 7932989 w 11423591"/>
              <a:gd name="connsiteY13211" fmla="*/ 9275980 h 13929353"/>
              <a:gd name="connsiteX13212" fmla="*/ 7942086 w 11423591"/>
              <a:gd name="connsiteY13212" fmla="*/ 9316923 h 13929353"/>
              <a:gd name="connsiteX13213" fmla="*/ 7955953 w 11423591"/>
              <a:gd name="connsiteY13213" fmla="*/ 9308813 h 13929353"/>
              <a:gd name="connsiteX13214" fmla="*/ 7965872 w 11423591"/>
              <a:gd name="connsiteY13214" fmla="*/ 9331047 h 13929353"/>
              <a:gd name="connsiteX13215" fmla="*/ 7981822 w 11423591"/>
              <a:gd name="connsiteY13215" fmla="*/ 9315181 h 13929353"/>
              <a:gd name="connsiteX13216" fmla="*/ 7984458 w 11423591"/>
              <a:gd name="connsiteY13216" fmla="*/ 9330828 h 13929353"/>
              <a:gd name="connsiteX13217" fmla="*/ 7990588 w 11423591"/>
              <a:gd name="connsiteY13217" fmla="*/ 9337811 h 13929353"/>
              <a:gd name="connsiteX13218" fmla="*/ 7994161 w 11423591"/>
              <a:gd name="connsiteY13218" fmla="*/ 9341880 h 13929353"/>
              <a:gd name="connsiteX13219" fmla="*/ 8001144 w 11423591"/>
              <a:gd name="connsiteY13219" fmla="*/ 9331724 h 13929353"/>
              <a:gd name="connsiteX13220" fmla="*/ 8015547 w 11423591"/>
              <a:gd name="connsiteY13220" fmla="*/ 9351103 h 13929353"/>
              <a:gd name="connsiteX13221" fmla="*/ 8026579 w 11423591"/>
              <a:gd name="connsiteY13221" fmla="*/ 9338073 h 13929353"/>
              <a:gd name="connsiteX13222" fmla="*/ 8040375 w 11423591"/>
              <a:gd name="connsiteY13222" fmla="*/ 9361349 h 13929353"/>
              <a:gd name="connsiteX13223" fmla="*/ 8057956 w 11423591"/>
              <a:gd name="connsiteY13223" fmla="*/ 9338143 h 13929353"/>
              <a:gd name="connsiteX13224" fmla="*/ 8062387 w 11423591"/>
              <a:gd name="connsiteY13224" fmla="*/ 9366239 h 13929353"/>
              <a:gd name="connsiteX13225" fmla="*/ 8079696 w 11423591"/>
              <a:gd name="connsiteY13225" fmla="*/ 9359152 h 13929353"/>
              <a:gd name="connsiteX13226" fmla="*/ 8091092 w 11423591"/>
              <a:gd name="connsiteY13226" fmla="*/ 9377527 h 13929353"/>
              <a:gd name="connsiteX13227" fmla="*/ 8102712 w 11423591"/>
              <a:gd name="connsiteY13227" fmla="*/ 9361035 h 13929353"/>
              <a:gd name="connsiteX13228" fmla="*/ 8112650 w 11423591"/>
              <a:gd name="connsiteY13228" fmla="*/ 9382833 h 13929353"/>
              <a:gd name="connsiteX13229" fmla="*/ 8128563 w 11423591"/>
              <a:gd name="connsiteY13229" fmla="*/ 9367838 h 13929353"/>
              <a:gd name="connsiteX13230" fmla="*/ 8157894 w 11423591"/>
              <a:gd name="connsiteY13230" fmla="*/ 9374794 h 13929353"/>
              <a:gd name="connsiteX13231" fmla="*/ 8157641 w 11423591"/>
              <a:gd name="connsiteY13231" fmla="*/ 9390477 h 13929353"/>
              <a:gd name="connsiteX13232" fmla="*/ 8189806 w 11423591"/>
              <a:gd name="connsiteY13232" fmla="*/ 9402353 h 13929353"/>
              <a:gd name="connsiteX13233" fmla="*/ 8204280 w 11423591"/>
              <a:gd name="connsiteY13233" fmla="*/ 9390346 h 13929353"/>
              <a:gd name="connsiteX13234" fmla="*/ 8213287 w 11423591"/>
              <a:gd name="connsiteY13234" fmla="*/ 9463110 h 13929353"/>
              <a:gd name="connsiteX13235" fmla="*/ 10203315 w 11423591"/>
              <a:gd name="connsiteY13235" fmla="*/ 4960655 h 13929353"/>
              <a:gd name="connsiteX13236" fmla="*/ 10200975 w 11423591"/>
              <a:gd name="connsiteY13236" fmla="*/ 4940096 h 13929353"/>
              <a:gd name="connsiteX13237" fmla="*/ 10203315 w 11423591"/>
              <a:gd name="connsiteY13237" fmla="*/ 4960655 h 13929353"/>
              <a:gd name="connsiteX13238" fmla="*/ 10303664 w 11423591"/>
              <a:gd name="connsiteY13238" fmla="*/ 4733540 h 13929353"/>
              <a:gd name="connsiteX13239" fmla="*/ 10288859 w 11423591"/>
              <a:gd name="connsiteY13239" fmla="*/ 4688403 h 13929353"/>
              <a:gd name="connsiteX13240" fmla="*/ 10303664 w 11423591"/>
              <a:gd name="connsiteY13240" fmla="*/ 4733540 h 13929353"/>
              <a:gd name="connsiteX13241" fmla="*/ 9090381 w 11423591"/>
              <a:gd name="connsiteY13241" fmla="*/ 7480943 h 13929353"/>
              <a:gd name="connsiteX13242" fmla="*/ 9083112 w 11423591"/>
              <a:gd name="connsiteY13242" fmla="*/ 7440392 h 13929353"/>
              <a:gd name="connsiteX13243" fmla="*/ 9018996 w 11423591"/>
              <a:gd name="connsiteY13243" fmla="*/ 7393872 h 13929353"/>
              <a:gd name="connsiteX13244" fmla="*/ 8952502 w 11423591"/>
              <a:gd name="connsiteY13244" fmla="*/ 7442134 h 13929353"/>
              <a:gd name="connsiteX13245" fmla="*/ 8990238 w 11423591"/>
              <a:gd name="connsiteY13245" fmla="*/ 7533588 h 13929353"/>
              <a:gd name="connsiteX13246" fmla="*/ 9090381 w 11423591"/>
              <a:gd name="connsiteY13246" fmla="*/ 7480943 h 13929353"/>
              <a:gd name="connsiteX13247" fmla="*/ 9600591 w 11423591"/>
              <a:gd name="connsiteY13247" fmla="*/ 6328074 h 13929353"/>
              <a:gd name="connsiteX13248" fmla="*/ 9577667 w 11423591"/>
              <a:gd name="connsiteY13248" fmla="*/ 6282759 h 13929353"/>
              <a:gd name="connsiteX13249" fmla="*/ 9600591 w 11423591"/>
              <a:gd name="connsiteY13249" fmla="*/ 6328074 h 13929353"/>
              <a:gd name="connsiteX13250" fmla="*/ 11108669 w 11423591"/>
              <a:gd name="connsiteY13250" fmla="*/ 2916106 h 13929353"/>
              <a:gd name="connsiteX13251" fmla="*/ 11111258 w 11423591"/>
              <a:gd name="connsiteY13251" fmla="*/ 2904857 h 13929353"/>
              <a:gd name="connsiteX13252" fmla="*/ 11100015 w 11423591"/>
              <a:gd name="connsiteY13252" fmla="*/ 2902273 h 13929353"/>
              <a:gd name="connsiteX13253" fmla="*/ 11097028 w 11423591"/>
              <a:gd name="connsiteY13253" fmla="*/ 2913346 h 13929353"/>
              <a:gd name="connsiteX13254" fmla="*/ 11108669 w 11423591"/>
              <a:gd name="connsiteY13254" fmla="*/ 2916106 h 13929353"/>
              <a:gd name="connsiteX13255" fmla="*/ 9182357 w 11423591"/>
              <a:gd name="connsiteY13255" fmla="*/ 7277449 h 13929353"/>
              <a:gd name="connsiteX13256" fmla="*/ 9095339 w 11423591"/>
              <a:gd name="connsiteY13256" fmla="*/ 7247913 h 13929353"/>
              <a:gd name="connsiteX13257" fmla="*/ 9182357 w 11423591"/>
              <a:gd name="connsiteY13257" fmla="*/ 7277449 h 13929353"/>
              <a:gd name="connsiteX13258" fmla="*/ 10548853 w 11423591"/>
              <a:gd name="connsiteY13258" fmla="*/ 4185091 h 13929353"/>
              <a:gd name="connsiteX13259" fmla="*/ 10482334 w 11423591"/>
              <a:gd name="connsiteY13259" fmla="*/ 4170945 h 13929353"/>
              <a:gd name="connsiteX13260" fmla="*/ 10454449 w 11423591"/>
              <a:gd name="connsiteY13260" fmla="*/ 4224368 h 13929353"/>
              <a:gd name="connsiteX13261" fmla="*/ 10326775 w 11423591"/>
              <a:gd name="connsiteY13261" fmla="*/ 4094590 h 13929353"/>
              <a:gd name="connsiteX13262" fmla="*/ 10299806 w 11423591"/>
              <a:gd name="connsiteY13262" fmla="*/ 4225595 h 13929353"/>
              <a:gd name="connsiteX13263" fmla="*/ 10245347 w 11423591"/>
              <a:gd name="connsiteY13263" fmla="*/ 4182000 h 13929353"/>
              <a:gd name="connsiteX13264" fmla="*/ 10195088 w 11423591"/>
              <a:gd name="connsiteY13264" fmla="*/ 4252692 h 13929353"/>
              <a:gd name="connsiteX13265" fmla="*/ 10168704 w 11423591"/>
              <a:gd name="connsiteY13265" fmla="*/ 4163857 h 13929353"/>
              <a:gd name="connsiteX13266" fmla="*/ 10079660 w 11423591"/>
              <a:gd name="connsiteY13266" fmla="*/ 4155479 h 13929353"/>
              <a:gd name="connsiteX13267" fmla="*/ 10141764 w 11423591"/>
              <a:gd name="connsiteY13267" fmla="*/ 4059055 h 13929353"/>
              <a:gd name="connsiteX13268" fmla="*/ 10021987 w 11423591"/>
              <a:gd name="connsiteY13268" fmla="*/ 4006132 h 13929353"/>
              <a:gd name="connsiteX13269" fmla="*/ 10070192 w 11423591"/>
              <a:gd name="connsiteY13269" fmla="*/ 3949778 h 13929353"/>
              <a:gd name="connsiteX13270" fmla="*/ 10040601 w 11423591"/>
              <a:gd name="connsiteY13270" fmla="*/ 3929557 h 13929353"/>
              <a:gd name="connsiteX13271" fmla="*/ 10148404 w 11423591"/>
              <a:gd name="connsiteY13271" fmla="*/ 3868569 h 13929353"/>
              <a:gd name="connsiteX13272" fmla="*/ 10111981 w 11423591"/>
              <a:gd name="connsiteY13272" fmla="*/ 3802453 h 13929353"/>
              <a:gd name="connsiteX13273" fmla="*/ 9967680 w 11423591"/>
              <a:gd name="connsiteY13273" fmla="*/ 3692007 h 13929353"/>
              <a:gd name="connsiteX13274" fmla="*/ 9923757 w 11423591"/>
              <a:gd name="connsiteY13274" fmla="*/ 3661167 h 13929353"/>
              <a:gd name="connsiteX13275" fmla="*/ 9859084 w 11423591"/>
              <a:gd name="connsiteY13275" fmla="*/ 3640690 h 13929353"/>
              <a:gd name="connsiteX13276" fmla="*/ 9887511 w 11423591"/>
              <a:gd name="connsiteY13276" fmla="*/ 3594653 h 13929353"/>
              <a:gd name="connsiteX13277" fmla="*/ 10183211 w 11423591"/>
              <a:gd name="connsiteY13277" fmla="*/ 3833926 h 13929353"/>
              <a:gd name="connsiteX13278" fmla="*/ 10220584 w 11423591"/>
              <a:gd name="connsiteY13278" fmla="*/ 3687985 h 13929353"/>
              <a:gd name="connsiteX13279" fmla="*/ 10251773 w 11423591"/>
              <a:gd name="connsiteY13279" fmla="*/ 3713200 h 13929353"/>
              <a:gd name="connsiteX13280" fmla="*/ 10262422 w 11423591"/>
              <a:gd name="connsiteY13280" fmla="*/ 3628818 h 13929353"/>
              <a:gd name="connsiteX13281" fmla="*/ 10317404 w 11423591"/>
              <a:gd name="connsiteY13281" fmla="*/ 3695987 h 13929353"/>
              <a:gd name="connsiteX13282" fmla="*/ 10344245 w 11423591"/>
              <a:gd name="connsiteY13282" fmla="*/ 3653537 h 13929353"/>
              <a:gd name="connsiteX13283" fmla="*/ 10358418 w 11423591"/>
              <a:gd name="connsiteY13283" fmla="*/ 3760321 h 13929353"/>
              <a:gd name="connsiteX13284" fmla="*/ 10427080 w 11423591"/>
              <a:gd name="connsiteY13284" fmla="*/ 3674892 h 13929353"/>
              <a:gd name="connsiteX13285" fmla="*/ 10447775 w 11423591"/>
              <a:gd name="connsiteY13285" fmla="*/ 3742157 h 13929353"/>
              <a:gd name="connsiteX13286" fmla="*/ 10492764 w 11423591"/>
              <a:gd name="connsiteY13286" fmla="*/ 3692004 h 13929353"/>
              <a:gd name="connsiteX13287" fmla="*/ 10486428 w 11423591"/>
              <a:gd name="connsiteY13287" fmla="*/ 3793537 h 13929353"/>
              <a:gd name="connsiteX13288" fmla="*/ 10556926 w 11423591"/>
              <a:gd name="connsiteY13288" fmla="*/ 3809441 h 13929353"/>
              <a:gd name="connsiteX13289" fmla="*/ 10429778 w 11423591"/>
              <a:gd name="connsiteY13289" fmla="*/ 3931437 h 13929353"/>
              <a:gd name="connsiteX13290" fmla="*/ 10592711 w 11423591"/>
              <a:gd name="connsiteY13290" fmla="*/ 4061072 h 13929353"/>
              <a:gd name="connsiteX13291" fmla="*/ 10523043 w 11423591"/>
              <a:gd name="connsiteY13291" fmla="*/ 4096033 h 13929353"/>
              <a:gd name="connsiteX13292" fmla="*/ 10548853 w 11423591"/>
              <a:gd name="connsiteY13292" fmla="*/ 4185091 h 13929353"/>
              <a:gd name="connsiteX13293" fmla="*/ 10189423 w 11423591"/>
              <a:gd name="connsiteY13293" fmla="*/ 5000714 h 13929353"/>
              <a:gd name="connsiteX13294" fmla="*/ 10177868 w 11423591"/>
              <a:gd name="connsiteY13294" fmla="*/ 4859881 h 13929353"/>
              <a:gd name="connsiteX13295" fmla="*/ 10149827 w 11423591"/>
              <a:gd name="connsiteY13295" fmla="*/ 4766054 h 13929353"/>
              <a:gd name="connsiteX13296" fmla="*/ 10154350 w 11423591"/>
              <a:gd name="connsiteY13296" fmla="*/ 4861394 h 13929353"/>
              <a:gd name="connsiteX13297" fmla="*/ 10168872 w 11423591"/>
              <a:gd name="connsiteY13297" fmla="*/ 4871621 h 13929353"/>
              <a:gd name="connsiteX13298" fmla="*/ 10189423 w 11423591"/>
              <a:gd name="connsiteY13298" fmla="*/ 5000714 h 13929353"/>
              <a:gd name="connsiteX13299" fmla="*/ 9682717 w 11423591"/>
              <a:gd name="connsiteY13299" fmla="*/ 6149693 h 13929353"/>
              <a:gd name="connsiteX13300" fmla="*/ 9671197 w 11423591"/>
              <a:gd name="connsiteY13300" fmla="*/ 6113794 h 13929353"/>
              <a:gd name="connsiteX13301" fmla="*/ 9682717 w 11423591"/>
              <a:gd name="connsiteY13301" fmla="*/ 6149693 h 13929353"/>
              <a:gd name="connsiteX13302" fmla="*/ 8229238 w 11423591"/>
              <a:gd name="connsiteY13302" fmla="*/ 9447244 h 13929353"/>
              <a:gd name="connsiteX13303" fmla="*/ 8275994 w 11423591"/>
              <a:gd name="connsiteY13303" fmla="*/ 9275788 h 13929353"/>
              <a:gd name="connsiteX13304" fmla="*/ 8272118 w 11423591"/>
              <a:gd name="connsiteY13304" fmla="*/ 9274746 h 13929353"/>
              <a:gd name="connsiteX13305" fmla="*/ 8229238 w 11423591"/>
              <a:gd name="connsiteY13305" fmla="*/ 9447244 h 13929353"/>
              <a:gd name="connsiteX13306" fmla="*/ 10921871 w 11423591"/>
              <a:gd name="connsiteY13306" fmla="*/ 3354771 h 13929353"/>
              <a:gd name="connsiteX13307" fmla="*/ 10920288 w 11423591"/>
              <a:gd name="connsiteY13307" fmla="*/ 3358355 h 13929353"/>
              <a:gd name="connsiteX13308" fmla="*/ 10868676 w 11423591"/>
              <a:gd name="connsiteY13308" fmla="*/ 3392186 h 13929353"/>
              <a:gd name="connsiteX13309" fmla="*/ 10713271 w 11423591"/>
              <a:gd name="connsiteY13309" fmla="*/ 3477722 h 13929353"/>
              <a:gd name="connsiteX13310" fmla="*/ 10635351 w 11423591"/>
              <a:gd name="connsiteY13310" fmla="*/ 3662695 h 13929353"/>
              <a:gd name="connsiteX13311" fmla="*/ 10602451 w 11423591"/>
              <a:gd name="connsiteY13311" fmla="*/ 3737156 h 13929353"/>
              <a:gd name="connsiteX13312" fmla="*/ 10299514 w 11423591"/>
              <a:gd name="connsiteY13312" fmla="*/ 3457196 h 13929353"/>
              <a:gd name="connsiteX13313" fmla="*/ 10402798 w 11423591"/>
              <a:gd name="connsiteY13313" fmla="*/ 3076877 h 13929353"/>
              <a:gd name="connsiteX13314" fmla="*/ 10447045 w 11423591"/>
              <a:gd name="connsiteY13314" fmla="*/ 2995056 h 13929353"/>
              <a:gd name="connsiteX13315" fmla="*/ 10622571 w 11423591"/>
              <a:gd name="connsiteY13315" fmla="*/ 2910320 h 13929353"/>
              <a:gd name="connsiteX13316" fmla="*/ 10814607 w 11423591"/>
              <a:gd name="connsiteY13316" fmla="*/ 2889514 h 13929353"/>
              <a:gd name="connsiteX13317" fmla="*/ 10823752 w 11423591"/>
              <a:gd name="connsiteY13317" fmla="*/ 2942099 h 13929353"/>
              <a:gd name="connsiteX13318" fmla="*/ 10803599 w 11423591"/>
              <a:gd name="connsiteY13318" fmla="*/ 3115950 h 13929353"/>
              <a:gd name="connsiteX13319" fmla="*/ 10921871 w 11423591"/>
              <a:gd name="connsiteY13319" fmla="*/ 3354771 h 13929353"/>
              <a:gd name="connsiteX13320" fmla="*/ 7706102 w 11423591"/>
              <a:gd name="connsiteY13320" fmla="*/ 10633186 h 13929353"/>
              <a:gd name="connsiteX13321" fmla="*/ 7710115 w 11423591"/>
              <a:gd name="connsiteY13321" fmla="*/ 10604752 h 13929353"/>
              <a:gd name="connsiteX13322" fmla="*/ 7690014 w 11423591"/>
              <a:gd name="connsiteY13322" fmla="*/ 10658107 h 13929353"/>
              <a:gd name="connsiteX13323" fmla="*/ 7706102 w 11423591"/>
              <a:gd name="connsiteY13323" fmla="*/ 10633186 h 13929353"/>
              <a:gd name="connsiteX13324" fmla="*/ 10215866 w 11423591"/>
              <a:gd name="connsiteY13324" fmla="*/ 4958105 h 13929353"/>
              <a:gd name="connsiteX13325" fmla="*/ 10211934 w 11423591"/>
              <a:gd name="connsiteY13325" fmla="*/ 4871122 h 13929353"/>
              <a:gd name="connsiteX13326" fmla="*/ 10194206 w 11423591"/>
              <a:gd name="connsiteY13326" fmla="*/ 4805665 h 13929353"/>
              <a:gd name="connsiteX13327" fmla="*/ 10192419 w 11423591"/>
              <a:gd name="connsiteY13327" fmla="*/ 4862500 h 13929353"/>
              <a:gd name="connsiteX13328" fmla="*/ 10215866 w 11423591"/>
              <a:gd name="connsiteY13328" fmla="*/ 4958105 h 13929353"/>
              <a:gd name="connsiteX13329" fmla="*/ 10403545 w 11423591"/>
              <a:gd name="connsiteY13329" fmla="*/ 4533341 h 13929353"/>
              <a:gd name="connsiteX13330" fmla="*/ 10378697 w 11423591"/>
              <a:gd name="connsiteY13330" fmla="*/ 4510933 h 13929353"/>
              <a:gd name="connsiteX13331" fmla="*/ 10403545 w 11423591"/>
              <a:gd name="connsiteY13331" fmla="*/ 4533341 h 13929353"/>
              <a:gd name="connsiteX13332" fmla="*/ 9956466 w 11423591"/>
              <a:gd name="connsiteY13332" fmla="*/ 5546944 h 13929353"/>
              <a:gd name="connsiteX13333" fmla="*/ 9943942 w 11423591"/>
              <a:gd name="connsiteY13333" fmla="*/ 5522395 h 13929353"/>
              <a:gd name="connsiteX13334" fmla="*/ 9956466 w 11423591"/>
              <a:gd name="connsiteY13334" fmla="*/ 5546944 h 13929353"/>
              <a:gd name="connsiteX13335" fmla="*/ 7899353 w 11423591"/>
              <a:gd name="connsiteY13335" fmla="*/ 10202999 h 13929353"/>
              <a:gd name="connsiteX13336" fmla="*/ 7836417 w 11423591"/>
              <a:gd name="connsiteY13336" fmla="*/ 10249311 h 13929353"/>
              <a:gd name="connsiteX13337" fmla="*/ 7783137 w 11423591"/>
              <a:gd name="connsiteY13337" fmla="*/ 10309118 h 13929353"/>
              <a:gd name="connsiteX13338" fmla="*/ 7789886 w 11423591"/>
              <a:gd name="connsiteY13338" fmla="*/ 10312637 h 13929353"/>
              <a:gd name="connsiteX13339" fmla="*/ 7899353 w 11423591"/>
              <a:gd name="connsiteY13339" fmla="*/ 10202999 h 13929353"/>
              <a:gd name="connsiteX13340" fmla="*/ 9186597 w 11423591"/>
              <a:gd name="connsiteY13340" fmla="*/ 7292634 h 13929353"/>
              <a:gd name="connsiteX13341" fmla="*/ 9092246 w 11423591"/>
              <a:gd name="connsiteY13341" fmla="*/ 7260477 h 13929353"/>
              <a:gd name="connsiteX13342" fmla="*/ 9186597 w 11423591"/>
              <a:gd name="connsiteY13342" fmla="*/ 7292634 h 13929353"/>
              <a:gd name="connsiteX13343" fmla="*/ 8971486 w 11423591"/>
              <a:gd name="connsiteY13343" fmla="*/ 7781261 h 13929353"/>
              <a:gd name="connsiteX13344" fmla="*/ 8937334 w 11423591"/>
              <a:gd name="connsiteY13344" fmla="*/ 7751395 h 13929353"/>
              <a:gd name="connsiteX13345" fmla="*/ 8967610 w 11423591"/>
              <a:gd name="connsiteY13345" fmla="*/ 7790033 h 13929353"/>
              <a:gd name="connsiteX13346" fmla="*/ 7845684 w 11423591"/>
              <a:gd name="connsiteY13346" fmla="*/ 10333009 h 13929353"/>
              <a:gd name="connsiteX13347" fmla="*/ 7849682 w 11423591"/>
              <a:gd name="connsiteY13347" fmla="*/ 10319359 h 13929353"/>
              <a:gd name="connsiteX13348" fmla="*/ 7831388 w 11423591"/>
              <a:gd name="connsiteY13348" fmla="*/ 10336775 h 13929353"/>
              <a:gd name="connsiteX13349" fmla="*/ 7822344 w 11423591"/>
              <a:gd name="connsiteY13349" fmla="*/ 10343282 h 13929353"/>
              <a:gd name="connsiteX13350" fmla="*/ 7810676 w 11423591"/>
              <a:gd name="connsiteY13350" fmla="*/ 10351677 h 13929353"/>
              <a:gd name="connsiteX13351" fmla="*/ 7776444 w 11423591"/>
              <a:gd name="connsiteY13351" fmla="*/ 10388971 h 13929353"/>
              <a:gd name="connsiteX13352" fmla="*/ 7829789 w 11423591"/>
              <a:gd name="connsiteY13352" fmla="*/ 10342437 h 13929353"/>
              <a:gd name="connsiteX13353" fmla="*/ 7845684 w 11423591"/>
              <a:gd name="connsiteY13353" fmla="*/ 10333009 h 13929353"/>
              <a:gd name="connsiteX13354" fmla="*/ 9343144 w 11423591"/>
              <a:gd name="connsiteY13354" fmla="*/ 6944083 h 13929353"/>
              <a:gd name="connsiteX13355" fmla="*/ 9239741 w 11423591"/>
              <a:gd name="connsiteY13355" fmla="*/ 6959918 h 13929353"/>
              <a:gd name="connsiteX13356" fmla="*/ 9029243 w 11423591"/>
              <a:gd name="connsiteY13356" fmla="*/ 6738588 h 13929353"/>
              <a:gd name="connsiteX13357" fmla="*/ 9148842 w 11423591"/>
              <a:gd name="connsiteY13357" fmla="*/ 6674166 h 13929353"/>
              <a:gd name="connsiteX13358" fmla="*/ 9017614 w 11423591"/>
              <a:gd name="connsiteY13358" fmla="*/ 6294911 h 13929353"/>
              <a:gd name="connsiteX13359" fmla="*/ 9121765 w 11423591"/>
              <a:gd name="connsiteY13359" fmla="*/ 6229833 h 13929353"/>
              <a:gd name="connsiteX13360" fmla="*/ 9210239 w 11423591"/>
              <a:gd name="connsiteY13360" fmla="*/ 6374574 h 13929353"/>
              <a:gd name="connsiteX13361" fmla="*/ 9311639 w 11423591"/>
              <a:gd name="connsiteY13361" fmla="*/ 6643716 h 13929353"/>
              <a:gd name="connsiteX13362" fmla="*/ 9403317 w 11423591"/>
              <a:gd name="connsiteY13362" fmla="*/ 6650242 h 13929353"/>
              <a:gd name="connsiteX13363" fmla="*/ 9364810 w 11423591"/>
              <a:gd name="connsiteY13363" fmla="*/ 6863155 h 13929353"/>
              <a:gd name="connsiteX13364" fmla="*/ 9343144 w 11423591"/>
              <a:gd name="connsiteY13364" fmla="*/ 6944083 h 13929353"/>
              <a:gd name="connsiteX13365" fmla="*/ 7886274 w 11423591"/>
              <a:gd name="connsiteY13365" fmla="*/ 10242869 h 13929353"/>
              <a:gd name="connsiteX13366" fmla="*/ 7832983 w 11423591"/>
              <a:gd name="connsiteY13366" fmla="*/ 10286002 h 13929353"/>
              <a:gd name="connsiteX13367" fmla="*/ 7783039 w 11423591"/>
              <a:gd name="connsiteY13367" fmla="*/ 10332594 h 13929353"/>
              <a:gd name="connsiteX13368" fmla="*/ 7886274 w 11423591"/>
              <a:gd name="connsiteY13368" fmla="*/ 10242869 h 13929353"/>
              <a:gd name="connsiteX13369" fmla="*/ 9210560 w 11423591"/>
              <a:gd name="connsiteY13369" fmla="*/ 7245799 h 13929353"/>
              <a:gd name="connsiteX13370" fmla="*/ 9203306 w 11423591"/>
              <a:gd name="connsiteY13370" fmla="*/ 7228070 h 13929353"/>
              <a:gd name="connsiteX13371" fmla="*/ 9210560 w 11423591"/>
              <a:gd name="connsiteY13371" fmla="*/ 7245799 h 13929353"/>
              <a:gd name="connsiteX13372" fmla="*/ 9266264 w 11423591"/>
              <a:gd name="connsiteY13372" fmla="*/ 7124299 h 13929353"/>
              <a:gd name="connsiteX13373" fmla="*/ 9261292 w 11423591"/>
              <a:gd name="connsiteY13373" fmla="*/ 7114007 h 13929353"/>
              <a:gd name="connsiteX13374" fmla="*/ 9256239 w 11423591"/>
              <a:gd name="connsiteY13374" fmla="*/ 7118821 h 13929353"/>
              <a:gd name="connsiteX13375" fmla="*/ 9260906 w 11423591"/>
              <a:gd name="connsiteY13375" fmla="*/ 7129393 h 13929353"/>
              <a:gd name="connsiteX13376" fmla="*/ 9069372 w 11423591"/>
              <a:gd name="connsiteY13376" fmla="*/ 7570622 h 13929353"/>
              <a:gd name="connsiteX13377" fmla="*/ 9034341 w 11423591"/>
              <a:gd name="connsiteY13377" fmla="*/ 7579930 h 13929353"/>
              <a:gd name="connsiteX13378" fmla="*/ 9069372 w 11423591"/>
              <a:gd name="connsiteY13378" fmla="*/ 7570622 h 13929353"/>
              <a:gd name="connsiteX13379" fmla="*/ 8223660 w 11423591"/>
              <a:gd name="connsiteY13379" fmla="*/ 9484927 h 13929353"/>
              <a:gd name="connsiteX13380" fmla="*/ 8223660 w 11423591"/>
              <a:gd name="connsiteY13380" fmla="*/ 9484927 h 13929353"/>
              <a:gd name="connsiteX13381" fmla="*/ 10360141 w 11423591"/>
              <a:gd name="connsiteY13381" fmla="*/ 4649891 h 13929353"/>
              <a:gd name="connsiteX13382" fmla="*/ 10361814 w 11423591"/>
              <a:gd name="connsiteY13382" fmla="*/ 4557763 h 13929353"/>
              <a:gd name="connsiteX13383" fmla="*/ 10373179 w 11423591"/>
              <a:gd name="connsiteY13383" fmla="*/ 4558975 h 13929353"/>
              <a:gd name="connsiteX13384" fmla="*/ 10364437 w 11423591"/>
              <a:gd name="connsiteY13384" fmla="*/ 4543207 h 13929353"/>
              <a:gd name="connsiteX13385" fmla="*/ 10353664 w 11423591"/>
              <a:gd name="connsiteY13385" fmla="*/ 4550353 h 13929353"/>
              <a:gd name="connsiteX13386" fmla="*/ 10336773 w 11423591"/>
              <a:gd name="connsiteY13386" fmla="*/ 4527173 h 13929353"/>
              <a:gd name="connsiteX13387" fmla="*/ 10344844 w 11423591"/>
              <a:gd name="connsiteY13387" fmla="*/ 4561696 h 13929353"/>
              <a:gd name="connsiteX13388" fmla="*/ 10346066 w 11423591"/>
              <a:gd name="connsiteY13388" fmla="*/ 4620336 h 13929353"/>
              <a:gd name="connsiteX13389" fmla="*/ 10333594 w 11423591"/>
              <a:gd name="connsiteY13389" fmla="*/ 4595776 h 13929353"/>
              <a:gd name="connsiteX13390" fmla="*/ 10333117 w 11423591"/>
              <a:gd name="connsiteY13390" fmla="*/ 4622711 h 13929353"/>
              <a:gd name="connsiteX13391" fmla="*/ 10322150 w 11423591"/>
              <a:gd name="connsiteY13391" fmla="*/ 4621676 h 13929353"/>
              <a:gd name="connsiteX13392" fmla="*/ 10312108 w 11423591"/>
              <a:gd name="connsiteY13392" fmla="*/ 4574377 h 13929353"/>
              <a:gd name="connsiteX13393" fmla="*/ 10290446 w 11423591"/>
              <a:gd name="connsiteY13393" fmla="*/ 4553376 h 13929353"/>
              <a:gd name="connsiteX13394" fmla="*/ 10325713 w 11423591"/>
              <a:gd name="connsiteY13394" fmla="*/ 4700876 h 13929353"/>
              <a:gd name="connsiteX13395" fmla="*/ 10325706 w 11423591"/>
              <a:gd name="connsiteY13395" fmla="*/ 4630866 h 13929353"/>
              <a:gd name="connsiteX13396" fmla="*/ 10342966 w 11423591"/>
              <a:gd name="connsiteY13396" fmla="*/ 4661828 h 13929353"/>
              <a:gd name="connsiteX13397" fmla="*/ 10349446 w 11423591"/>
              <a:gd name="connsiteY13397" fmla="*/ 4629925 h 13929353"/>
              <a:gd name="connsiteX13398" fmla="*/ 10360141 w 11423591"/>
              <a:gd name="connsiteY13398" fmla="*/ 4649891 h 13929353"/>
              <a:gd name="connsiteX13399" fmla="*/ 6523448 w 11423591"/>
              <a:gd name="connsiteY13399" fmla="*/ 13334174 h 13929353"/>
              <a:gd name="connsiteX13400" fmla="*/ 6457059 w 11423591"/>
              <a:gd name="connsiteY13400" fmla="*/ 13333745 h 13929353"/>
              <a:gd name="connsiteX13401" fmla="*/ 6523448 w 11423591"/>
              <a:gd name="connsiteY13401" fmla="*/ 13334174 h 13929353"/>
              <a:gd name="connsiteX13402" fmla="*/ 6289664 w 11423591"/>
              <a:gd name="connsiteY13402" fmla="*/ 13865916 h 13929353"/>
              <a:gd name="connsiteX13403" fmla="*/ 6285814 w 11423591"/>
              <a:gd name="connsiteY13403" fmla="*/ 13799947 h 13929353"/>
              <a:gd name="connsiteX13404" fmla="*/ 6239485 w 11423591"/>
              <a:gd name="connsiteY13404" fmla="*/ 13904799 h 13929353"/>
              <a:gd name="connsiteX13405" fmla="*/ 6289664 w 11423591"/>
              <a:gd name="connsiteY13405" fmla="*/ 13865916 h 13929353"/>
              <a:gd name="connsiteX13406" fmla="*/ 7874958 w 11423591"/>
              <a:gd name="connsiteY13406" fmla="*/ 10281474 h 13929353"/>
              <a:gd name="connsiteX13407" fmla="*/ 7879373 w 11423591"/>
              <a:gd name="connsiteY13407" fmla="*/ 10266227 h 13929353"/>
              <a:gd name="connsiteX13408" fmla="*/ 7829713 w 11423591"/>
              <a:gd name="connsiteY13408" fmla="*/ 10312489 h 13929353"/>
              <a:gd name="connsiteX13409" fmla="*/ 7788287 w 11423591"/>
              <a:gd name="connsiteY13409" fmla="*/ 10343933 h 13929353"/>
              <a:gd name="connsiteX13410" fmla="*/ 7786355 w 11423591"/>
              <a:gd name="connsiteY13410" fmla="*/ 10347369 h 13929353"/>
              <a:gd name="connsiteX13411" fmla="*/ 7779769 w 11423591"/>
              <a:gd name="connsiteY13411" fmla="*/ 10359082 h 13929353"/>
              <a:gd name="connsiteX13412" fmla="*/ 7786187 w 11423591"/>
              <a:gd name="connsiteY13412" fmla="*/ 10362316 h 13929353"/>
              <a:gd name="connsiteX13413" fmla="*/ 7806267 w 11423591"/>
              <a:gd name="connsiteY13413" fmla="*/ 10345108 h 13929353"/>
              <a:gd name="connsiteX13414" fmla="*/ 7811510 w 11423591"/>
              <a:gd name="connsiteY13414" fmla="*/ 10340615 h 13929353"/>
              <a:gd name="connsiteX13415" fmla="*/ 7836131 w 11423591"/>
              <a:gd name="connsiteY13415" fmla="*/ 10315723 h 13929353"/>
              <a:gd name="connsiteX13416" fmla="*/ 7874958 w 11423591"/>
              <a:gd name="connsiteY13416" fmla="*/ 10281474 h 13929353"/>
              <a:gd name="connsiteX13417" fmla="*/ 7388675 w 11423591"/>
              <a:gd name="connsiteY13417" fmla="*/ 11386315 h 13929353"/>
              <a:gd name="connsiteX13418" fmla="*/ 7386330 w 11423591"/>
              <a:gd name="connsiteY13418" fmla="*/ 11314467 h 13929353"/>
              <a:gd name="connsiteX13419" fmla="*/ 7352129 w 11423591"/>
              <a:gd name="connsiteY13419" fmla="*/ 11277957 h 13929353"/>
              <a:gd name="connsiteX13420" fmla="*/ 7354124 w 11423591"/>
              <a:gd name="connsiteY13420" fmla="*/ 11259339 h 13929353"/>
              <a:gd name="connsiteX13421" fmla="*/ 7413954 w 11423591"/>
              <a:gd name="connsiteY13421" fmla="*/ 11232466 h 13929353"/>
              <a:gd name="connsiteX13422" fmla="*/ 7290791 w 11423591"/>
              <a:gd name="connsiteY13422" fmla="*/ 11106281 h 13929353"/>
              <a:gd name="connsiteX13423" fmla="*/ 7269739 w 11423591"/>
              <a:gd name="connsiteY13423" fmla="*/ 11122857 h 13929353"/>
              <a:gd name="connsiteX13424" fmla="*/ 7247126 w 11423591"/>
              <a:gd name="connsiteY13424" fmla="*/ 11158097 h 13929353"/>
              <a:gd name="connsiteX13425" fmla="*/ 7256854 w 11423591"/>
              <a:gd name="connsiteY13425" fmla="*/ 11112279 h 13929353"/>
              <a:gd name="connsiteX13426" fmla="*/ 7239496 w 11423591"/>
              <a:gd name="connsiteY13426" fmla="*/ 11053487 h 13929353"/>
              <a:gd name="connsiteX13427" fmla="*/ 7132007 w 11423591"/>
              <a:gd name="connsiteY13427" fmla="*/ 11046788 h 13929353"/>
              <a:gd name="connsiteX13428" fmla="*/ 7132613 w 11423591"/>
              <a:gd name="connsiteY13428" fmla="*/ 11126996 h 13929353"/>
              <a:gd name="connsiteX13429" fmla="*/ 7148221 w 11423591"/>
              <a:gd name="connsiteY13429" fmla="*/ 11157135 h 13929353"/>
              <a:gd name="connsiteX13430" fmla="*/ 7100207 w 11423591"/>
              <a:gd name="connsiteY13430" fmla="*/ 11118707 h 13929353"/>
              <a:gd name="connsiteX13431" fmla="*/ 6983982 w 11423591"/>
              <a:gd name="connsiteY13431" fmla="*/ 11238514 h 13929353"/>
              <a:gd name="connsiteX13432" fmla="*/ 7041649 w 11423591"/>
              <a:gd name="connsiteY13432" fmla="*/ 11272720 h 13929353"/>
              <a:gd name="connsiteX13433" fmla="*/ 6991857 w 11423591"/>
              <a:gd name="connsiteY13433" fmla="*/ 11295852 h 13929353"/>
              <a:gd name="connsiteX13434" fmla="*/ 7021655 w 11423591"/>
              <a:gd name="connsiteY13434" fmla="*/ 11459332 h 13929353"/>
              <a:gd name="connsiteX13435" fmla="*/ 7072763 w 11423591"/>
              <a:gd name="connsiteY13435" fmla="*/ 11464808 h 13929353"/>
              <a:gd name="connsiteX13436" fmla="*/ 7035780 w 11423591"/>
              <a:gd name="connsiteY13436" fmla="*/ 11503326 h 13929353"/>
              <a:gd name="connsiteX13437" fmla="*/ 7083362 w 11423591"/>
              <a:gd name="connsiteY13437" fmla="*/ 11541707 h 13929353"/>
              <a:gd name="connsiteX13438" fmla="*/ 7151266 w 11423591"/>
              <a:gd name="connsiteY13438" fmla="*/ 11525334 h 13929353"/>
              <a:gd name="connsiteX13439" fmla="*/ 7145282 w 11423591"/>
              <a:gd name="connsiteY13439" fmla="*/ 11581188 h 13929353"/>
              <a:gd name="connsiteX13440" fmla="*/ 7243316 w 11423591"/>
              <a:gd name="connsiteY13440" fmla="*/ 11459432 h 13929353"/>
              <a:gd name="connsiteX13441" fmla="*/ 7213614 w 11423591"/>
              <a:gd name="connsiteY13441" fmla="*/ 11380923 h 13929353"/>
              <a:gd name="connsiteX13442" fmla="*/ 7388675 w 11423591"/>
              <a:gd name="connsiteY13442" fmla="*/ 11386315 h 13929353"/>
              <a:gd name="connsiteX13443" fmla="*/ 11179373 w 11423591"/>
              <a:gd name="connsiteY13443" fmla="*/ 2808167 h 13929353"/>
              <a:gd name="connsiteX13444" fmla="*/ 11115415 w 11423591"/>
              <a:gd name="connsiteY13444" fmla="*/ 2804104 h 13929353"/>
              <a:gd name="connsiteX13445" fmla="*/ 11149729 w 11423591"/>
              <a:gd name="connsiteY13445" fmla="*/ 2780362 h 13929353"/>
              <a:gd name="connsiteX13446" fmla="*/ 11121107 w 11423591"/>
              <a:gd name="connsiteY13446" fmla="*/ 2765343 h 13929353"/>
              <a:gd name="connsiteX13447" fmla="*/ 11173616 w 11423591"/>
              <a:gd name="connsiteY13447" fmla="*/ 2782376 h 13929353"/>
              <a:gd name="connsiteX13448" fmla="*/ 11145026 w 11423591"/>
              <a:gd name="connsiteY13448" fmla="*/ 2799633 h 13929353"/>
              <a:gd name="connsiteX13449" fmla="*/ 11179373 w 11423591"/>
              <a:gd name="connsiteY13449" fmla="*/ 2808167 h 13929353"/>
              <a:gd name="connsiteX13450" fmla="*/ 7945764 w 11423591"/>
              <a:gd name="connsiteY13450" fmla="*/ 10129801 h 13929353"/>
              <a:gd name="connsiteX13451" fmla="*/ 7939316 w 11423591"/>
              <a:gd name="connsiteY13451" fmla="*/ 10010463 h 13929353"/>
              <a:gd name="connsiteX13452" fmla="*/ 7922715 w 11423591"/>
              <a:gd name="connsiteY13452" fmla="*/ 10040400 h 13929353"/>
              <a:gd name="connsiteX13453" fmla="*/ 7936111 w 11423591"/>
              <a:gd name="connsiteY13453" fmla="*/ 10050224 h 13929353"/>
              <a:gd name="connsiteX13454" fmla="*/ 7919510 w 11423591"/>
              <a:gd name="connsiteY13454" fmla="*/ 10080161 h 13929353"/>
              <a:gd name="connsiteX13455" fmla="*/ 7912565 w 11423591"/>
              <a:gd name="connsiteY13455" fmla="*/ 10123594 h 13929353"/>
              <a:gd name="connsiteX13456" fmla="*/ 7936209 w 11423591"/>
              <a:gd name="connsiteY13456" fmla="*/ 10113520 h 13929353"/>
              <a:gd name="connsiteX13457" fmla="*/ 7899541 w 11423591"/>
              <a:gd name="connsiteY13457" fmla="*/ 10160063 h 13929353"/>
              <a:gd name="connsiteX13458" fmla="*/ 7945764 w 11423591"/>
              <a:gd name="connsiteY13458" fmla="*/ 10129801 h 13929353"/>
              <a:gd name="connsiteX13459" fmla="*/ 10150138 w 11423591"/>
              <a:gd name="connsiteY13459" fmla="*/ 5142416 h 13929353"/>
              <a:gd name="connsiteX13460" fmla="*/ 10147797 w 11423591"/>
              <a:gd name="connsiteY13460" fmla="*/ 5121857 h 13929353"/>
              <a:gd name="connsiteX13461" fmla="*/ 10150138 w 11423591"/>
              <a:gd name="connsiteY13461" fmla="*/ 5142416 h 13929353"/>
              <a:gd name="connsiteX13462" fmla="*/ 9981058 w 11423591"/>
              <a:gd name="connsiteY13462" fmla="*/ 5526908 h 13929353"/>
              <a:gd name="connsiteX13463" fmla="*/ 9973894 w 11423591"/>
              <a:gd name="connsiteY13463" fmla="*/ 5516136 h 13929353"/>
              <a:gd name="connsiteX13464" fmla="*/ 9981058 w 11423591"/>
              <a:gd name="connsiteY13464" fmla="*/ 5526908 h 13929353"/>
              <a:gd name="connsiteX13465" fmla="*/ 9691803 w 11423591"/>
              <a:gd name="connsiteY13465" fmla="*/ 6186650 h 13929353"/>
              <a:gd name="connsiteX13466" fmla="*/ 9666428 w 11423591"/>
              <a:gd name="connsiteY13466" fmla="*/ 6231133 h 13929353"/>
              <a:gd name="connsiteX13467" fmla="*/ 9642741 w 11423591"/>
              <a:gd name="connsiteY13467" fmla="*/ 6143405 h 13929353"/>
              <a:gd name="connsiteX13468" fmla="*/ 9641515 w 11423591"/>
              <a:gd name="connsiteY13468" fmla="*/ 6127697 h 13929353"/>
              <a:gd name="connsiteX13469" fmla="*/ 9650915 w 11423591"/>
              <a:gd name="connsiteY13469" fmla="*/ 6116208 h 13929353"/>
              <a:gd name="connsiteX13470" fmla="*/ 9651081 w 11423591"/>
              <a:gd name="connsiteY13470" fmla="*/ 6089739 h 13929353"/>
              <a:gd name="connsiteX13471" fmla="*/ 9678073 w 11423591"/>
              <a:gd name="connsiteY13471" fmla="*/ 6054743 h 13929353"/>
              <a:gd name="connsiteX13472" fmla="*/ 9691803 w 11423591"/>
              <a:gd name="connsiteY13472" fmla="*/ 6186650 h 13929353"/>
              <a:gd name="connsiteX13473" fmla="*/ 9111140 w 11423591"/>
              <a:gd name="connsiteY13473" fmla="*/ 7501433 h 13929353"/>
              <a:gd name="connsiteX13474" fmla="*/ 9104504 w 11423591"/>
              <a:gd name="connsiteY13474" fmla="*/ 7483714 h 13929353"/>
              <a:gd name="connsiteX13475" fmla="*/ 9098769 w 11423591"/>
              <a:gd name="connsiteY13475" fmla="*/ 7503592 h 13929353"/>
              <a:gd name="connsiteX13476" fmla="*/ 9111140 w 11423591"/>
              <a:gd name="connsiteY13476" fmla="*/ 7501433 h 13929353"/>
              <a:gd name="connsiteX13477" fmla="*/ 8986595 w 11423591"/>
              <a:gd name="connsiteY13477" fmla="*/ 7784004 h 13929353"/>
              <a:gd name="connsiteX13478" fmla="*/ 8975562 w 11423591"/>
              <a:gd name="connsiteY13478" fmla="*/ 7804510 h 13929353"/>
              <a:gd name="connsiteX13479" fmla="*/ 8928442 w 11423591"/>
              <a:gd name="connsiteY13479" fmla="*/ 7721727 h 13929353"/>
              <a:gd name="connsiteX13480" fmla="*/ 8995649 w 11423591"/>
              <a:gd name="connsiteY13480" fmla="*/ 7759048 h 13929353"/>
              <a:gd name="connsiteX13481" fmla="*/ 8986595 w 11423591"/>
              <a:gd name="connsiteY13481" fmla="*/ 7784004 h 13929353"/>
              <a:gd name="connsiteX13482" fmla="*/ 7942704 w 11423591"/>
              <a:gd name="connsiteY13482" fmla="*/ 10146701 h 13929353"/>
              <a:gd name="connsiteX13483" fmla="*/ 7906025 w 11423591"/>
              <a:gd name="connsiteY13483" fmla="*/ 10176570 h 13929353"/>
              <a:gd name="connsiteX13484" fmla="*/ 7882621 w 11423591"/>
              <a:gd name="connsiteY13484" fmla="*/ 10206390 h 13929353"/>
              <a:gd name="connsiteX13485" fmla="*/ 7942704 w 11423591"/>
              <a:gd name="connsiteY13485" fmla="*/ 10146701 h 13929353"/>
              <a:gd name="connsiteX13486" fmla="*/ 10336769 w 11423591"/>
              <a:gd name="connsiteY13486" fmla="*/ 4728642 h 13929353"/>
              <a:gd name="connsiteX13487" fmla="*/ 10331075 w 11423591"/>
              <a:gd name="connsiteY13487" fmla="*/ 4707056 h 13929353"/>
              <a:gd name="connsiteX13488" fmla="*/ 10336769 w 11423591"/>
              <a:gd name="connsiteY13488" fmla="*/ 4728642 h 13929353"/>
              <a:gd name="connsiteX13489" fmla="*/ 9582021 w 11423591"/>
              <a:gd name="connsiteY13489" fmla="*/ 6439220 h 13929353"/>
              <a:gd name="connsiteX13490" fmla="*/ 9567896 w 11423591"/>
              <a:gd name="connsiteY13490" fmla="*/ 6402071 h 13929353"/>
              <a:gd name="connsiteX13491" fmla="*/ 9582021 w 11423591"/>
              <a:gd name="connsiteY13491" fmla="*/ 6439220 h 13929353"/>
              <a:gd name="connsiteX13492" fmla="*/ 10236789 w 11423591"/>
              <a:gd name="connsiteY13492" fmla="*/ 4963540 h 13929353"/>
              <a:gd name="connsiteX13493" fmla="*/ 10237637 w 11423591"/>
              <a:gd name="connsiteY13493" fmla="*/ 4812950 h 13929353"/>
              <a:gd name="connsiteX13494" fmla="*/ 10225903 w 11423591"/>
              <a:gd name="connsiteY13494" fmla="*/ 4803954 h 13929353"/>
              <a:gd name="connsiteX13495" fmla="*/ 10207710 w 11423591"/>
              <a:gd name="connsiteY13495" fmla="*/ 4749246 h 13929353"/>
              <a:gd name="connsiteX13496" fmla="*/ 10200123 w 11423591"/>
              <a:gd name="connsiteY13496" fmla="*/ 4757799 h 13929353"/>
              <a:gd name="connsiteX13497" fmla="*/ 10193196 w 11423591"/>
              <a:gd name="connsiteY13497" fmla="*/ 4706337 h 13929353"/>
              <a:gd name="connsiteX13498" fmla="*/ 10192898 w 11423591"/>
              <a:gd name="connsiteY13498" fmla="*/ 4704125 h 13929353"/>
              <a:gd name="connsiteX13499" fmla="*/ 10192760 w 11423591"/>
              <a:gd name="connsiteY13499" fmla="*/ 4706620 h 13929353"/>
              <a:gd name="connsiteX13500" fmla="*/ 10190471 w 11423591"/>
              <a:gd name="connsiteY13500" fmla="*/ 4747998 h 13929353"/>
              <a:gd name="connsiteX13501" fmla="*/ 10207427 w 11423591"/>
              <a:gd name="connsiteY13501" fmla="*/ 4784362 h 13929353"/>
              <a:gd name="connsiteX13502" fmla="*/ 10198414 w 11423591"/>
              <a:gd name="connsiteY13502" fmla="*/ 4787522 h 13929353"/>
              <a:gd name="connsiteX13503" fmla="*/ 10232681 w 11423591"/>
              <a:gd name="connsiteY13503" fmla="*/ 4876955 h 13929353"/>
              <a:gd name="connsiteX13504" fmla="*/ 10235459 w 11423591"/>
              <a:gd name="connsiteY13504" fmla="*/ 4939618 h 13929353"/>
              <a:gd name="connsiteX13505" fmla="*/ 10236789 w 11423591"/>
              <a:gd name="connsiteY13505" fmla="*/ 4963540 h 13929353"/>
              <a:gd name="connsiteX13506" fmla="*/ 10266894 w 11423591"/>
              <a:gd name="connsiteY13506" fmla="*/ 4895406 h 13929353"/>
              <a:gd name="connsiteX13507" fmla="*/ 10258191 w 11423591"/>
              <a:gd name="connsiteY13507" fmla="*/ 4810601 h 13929353"/>
              <a:gd name="connsiteX13508" fmla="*/ 10270742 w 11423591"/>
              <a:gd name="connsiteY13508" fmla="*/ 4808051 h 13929353"/>
              <a:gd name="connsiteX13509" fmla="*/ 10263234 w 11423591"/>
              <a:gd name="connsiteY13509" fmla="*/ 4789493 h 13929353"/>
              <a:gd name="connsiteX13510" fmla="*/ 10274598 w 11423591"/>
              <a:gd name="connsiteY13510" fmla="*/ 4790705 h 13929353"/>
              <a:gd name="connsiteX13511" fmla="*/ 10274405 w 11423591"/>
              <a:gd name="connsiteY13511" fmla="*/ 4782524 h 13929353"/>
              <a:gd name="connsiteX13512" fmla="*/ 10254044 w 11423591"/>
              <a:gd name="connsiteY13512" fmla="*/ 4793053 h 13929353"/>
              <a:gd name="connsiteX13513" fmla="*/ 10257599 w 11423591"/>
              <a:gd name="connsiteY13513" fmla="*/ 4802244 h 13929353"/>
              <a:gd name="connsiteX13514" fmla="*/ 10255267 w 11423591"/>
              <a:gd name="connsiteY13514" fmla="*/ 4851694 h 13929353"/>
              <a:gd name="connsiteX13515" fmla="*/ 10266894 w 11423591"/>
              <a:gd name="connsiteY13515" fmla="*/ 4895406 h 13929353"/>
              <a:gd name="connsiteX13516" fmla="*/ 10143851 w 11423591"/>
              <a:gd name="connsiteY13516" fmla="*/ 5182500 h 13929353"/>
              <a:gd name="connsiteX13517" fmla="*/ 10094224 w 11423591"/>
              <a:gd name="connsiteY13517" fmla="*/ 5172003 h 13929353"/>
              <a:gd name="connsiteX13518" fmla="*/ 10143851 w 11423591"/>
              <a:gd name="connsiteY13518" fmla="*/ 5182500 h 13929353"/>
              <a:gd name="connsiteX13519" fmla="*/ 10408993 w 11423591"/>
              <a:gd name="connsiteY13519" fmla="*/ 4582419 h 13929353"/>
              <a:gd name="connsiteX13520" fmla="*/ 10405245 w 11423591"/>
              <a:gd name="connsiteY13520" fmla="*/ 4565047 h 13929353"/>
              <a:gd name="connsiteX13521" fmla="*/ 10408993 w 11423591"/>
              <a:gd name="connsiteY13521" fmla="*/ 4582419 h 13929353"/>
              <a:gd name="connsiteX13522" fmla="*/ 6308406 w 11423591"/>
              <a:gd name="connsiteY13522" fmla="*/ 13866156 h 13929353"/>
              <a:gd name="connsiteX13523" fmla="*/ 6245885 w 11423591"/>
              <a:gd name="connsiteY13523" fmla="*/ 13929070 h 13929353"/>
              <a:gd name="connsiteX13524" fmla="*/ 6144379 w 11423591"/>
              <a:gd name="connsiteY13524" fmla="*/ 13867065 h 13929353"/>
              <a:gd name="connsiteX13525" fmla="*/ 5976902 w 11423591"/>
              <a:gd name="connsiteY13525" fmla="*/ 13835952 h 13929353"/>
              <a:gd name="connsiteX13526" fmla="*/ 5921194 w 11423591"/>
              <a:gd name="connsiteY13526" fmla="*/ 13815627 h 13929353"/>
              <a:gd name="connsiteX13527" fmla="*/ 5917567 w 11423591"/>
              <a:gd name="connsiteY13527" fmla="*/ 13784004 h 13929353"/>
              <a:gd name="connsiteX13528" fmla="*/ 5605220 w 11423591"/>
              <a:gd name="connsiteY13528" fmla="*/ 13564036 h 13929353"/>
              <a:gd name="connsiteX13529" fmla="*/ 5517468 w 11423591"/>
              <a:gd name="connsiteY13529" fmla="*/ 13421384 h 13929353"/>
              <a:gd name="connsiteX13530" fmla="*/ 5651800 w 11423591"/>
              <a:gd name="connsiteY13530" fmla="*/ 13273454 h 13929353"/>
              <a:gd name="connsiteX13531" fmla="*/ 5739730 w 11423591"/>
              <a:gd name="connsiteY13531" fmla="*/ 13299440 h 13929353"/>
              <a:gd name="connsiteX13532" fmla="*/ 6094279 w 11423591"/>
              <a:gd name="connsiteY13532" fmla="*/ 13550922 h 13929353"/>
              <a:gd name="connsiteX13533" fmla="*/ 6204756 w 11423591"/>
              <a:gd name="connsiteY13533" fmla="*/ 13613078 h 13929353"/>
              <a:gd name="connsiteX13534" fmla="*/ 6219479 w 11423591"/>
              <a:gd name="connsiteY13534" fmla="*/ 13735851 h 13929353"/>
              <a:gd name="connsiteX13535" fmla="*/ 6297322 w 11423591"/>
              <a:gd name="connsiteY13535" fmla="*/ 13783588 h 13929353"/>
              <a:gd name="connsiteX13536" fmla="*/ 6308406 w 11423591"/>
              <a:gd name="connsiteY13536" fmla="*/ 13866156 h 13929353"/>
              <a:gd name="connsiteX13537" fmla="*/ 7891783 w 11423591"/>
              <a:gd name="connsiteY13537" fmla="*/ 10284035 h 13929353"/>
              <a:gd name="connsiteX13538" fmla="*/ 7896050 w 11423591"/>
              <a:gd name="connsiteY13538" fmla="*/ 10266236 h 13929353"/>
              <a:gd name="connsiteX13539" fmla="*/ 7872930 w 11423591"/>
              <a:gd name="connsiteY13539" fmla="*/ 10295726 h 13929353"/>
              <a:gd name="connsiteX13540" fmla="*/ 7891783 w 11423591"/>
              <a:gd name="connsiteY13540" fmla="*/ 10284035 h 13929353"/>
              <a:gd name="connsiteX13541" fmla="*/ 11142053 w 11423591"/>
              <a:gd name="connsiteY13541" fmla="*/ 2928950 h 13929353"/>
              <a:gd name="connsiteX13542" fmla="*/ 11129813 w 11423591"/>
              <a:gd name="connsiteY13542" fmla="*/ 2913532 h 13929353"/>
              <a:gd name="connsiteX13543" fmla="*/ 11142053 w 11423591"/>
              <a:gd name="connsiteY13543" fmla="*/ 2928950 h 13929353"/>
              <a:gd name="connsiteX13544" fmla="*/ 8237475 w 11423591"/>
              <a:gd name="connsiteY13544" fmla="*/ 9507768 h 13929353"/>
              <a:gd name="connsiteX13545" fmla="*/ 8182475 w 11423591"/>
              <a:gd name="connsiteY13545" fmla="*/ 9509711 h 13929353"/>
              <a:gd name="connsiteX13546" fmla="*/ 7955287 w 11423591"/>
              <a:gd name="connsiteY13546" fmla="*/ 9562073 h 13929353"/>
              <a:gd name="connsiteX13547" fmla="*/ 7920099 w 11423591"/>
              <a:gd name="connsiteY13547" fmla="*/ 9420586 h 13929353"/>
              <a:gd name="connsiteX13548" fmla="*/ 7786359 w 11423591"/>
              <a:gd name="connsiteY13548" fmla="*/ 9270411 h 13929353"/>
              <a:gd name="connsiteX13549" fmla="*/ 7713667 w 11423591"/>
              <a:gd name="connsiteY13549" fmla="*/ 9248472 h 13929353"/>
              <a:gd name="connsiteX13550" fmla="*/ 7630073 w 11423591"/>
              <a:gd name="connsiteY13550" fmla="*/ 9286216 h 13929353"/>
              <a:gd name="connsiteX13551" fmla="*/ 7541350 w 11423591"/>
              <a:gd name="connsiteY13551" fmla="*/ 9252237 h 13929353"/>
              <a:gd name="connsiteX13552" fmla="*/ 7560865 w 11423591"/>
              <a:gd name="connsiteY13552" fmla="*/ 9175059 h 13929353"/>
              <a:gd name="connsiteX13553" fmla="*/ 7601732 w 11423591"/>
              <a:gd name="connsiteY13553" fmla="*/ 8978931 h 13929353"/>
              <a:gd name="connsiteX13554" fmla="*/ 7694352 w 11423591"/>
              <a:gd name="connsiteY13554" fmla="*/ 9013516 h 13929353"/>
              <a:gd name="connsiteX13555" fmla="*/ 7735778 w 11423591"/>
              <a:gd name="connsiteY13555" fmla="*/ 9082473 h 13929353"/>
              <a:gd name="connsiteX13556" fmla="*/ 7820271 w 11423591"/>
              <a:gd name="connsiteY13556" fmla="*/ 9103622 h 13929353"/>
              <a:gd name="connsiteX13557" fmla="*/ 7912631 w 11423591"/>
              <a:gd name="connsiteY13557" fmla="*/ 9044902 h 13929353"/>
              <a:gd name="connsiteX13558" fmla="*/ 8019189 w 11423591"/>
              <a:gd name="connsiteY13558" fmla="*/ 9039992 h 13929353"/>
              <a:gd name="connsiteX13559" fmla="*/ 8201692 w 11423591"/>
              <a:gd name="connsiteY13559" fmla="*/ 8933352 h 13929353"/>
              <a:gd name="connsiteX13560" fmla="*/ 8294481 w 11423591"/>
              <a:gd name="connsiteY13560" fmla="*/ 9093064 h 13929353"/>
              <a:gd name="connsiteX13561" fmla="*/ 8342679 w 11423591"/>
              <a:gd name="connsiteY13561" fmla="*/ 9116979 h 13929353"/>
              <a:gd name="connsiteX13562" fmla="*/ 8237475 w 11423591"/>
              <a:gd name="connsiteY13562" fmla="*/ 9507768 h 13929353"/>
              <a:gd name="connsiteX13563" fmla="*/ 7924391 w 11423591"/>
              <a:gd name="connsiteY13563" fmla="*/ 10219841 h 13929353"/>
              <a:gd name="connsiteX13564" fmla="*/ 7932467 w 11423591"/>
              <a:gd name="connsiteY13564" fmla="*/ 10183273 h 13929353"/>
              <a:gd name="connsiteX13565" fmla="*/ 7899528 w 11423591"/>
              <a:gd name="connsiteY13565" fmla="*/ 10209471 h 13929353"/>
              <a:gd name="connsiteX13566" fmla="*/ 7896101 w 11423591"/>
              <a:gd name="connsiteY13566" fmla="*/ 10212912 h 13929353"/>
              <a:gd name="connsiteX13567" fmla="*/ 7883477 w 11423591"/>
              <a:gd name="connsiteY13567" fmla="*/ 10225589 h 13929353"/>
              <a:gd name="connsiteX13568" fmla="*/ 7876070 w 11423591"/>
              <a:gd name="connsiteY13568" fmla="*/ 10242692 h 13929353"/>
              <a:gd name="connsiteX13569" fmla="*/ 7890554 w 11423591"/>
              <a:gd name="connsiteY13569" fmla="*/ 10229820 h 13929353"/>
              <a:gd name="connsiteX13570" fmla="*/ 7893590 w 11423591"/>
              <a:gd name="connsiteY13570" fmla="*/ 10227123 h 13929353"/>
              <a:gd name="connsiteX13571" fmla="*/ 7916096 w 11423591"/>
              <a:gd name="connsiteY13571" fmla="*/ 10216282 h 13929353"/>
              <a:gd name="connsiteX13572" fmla="*/ 7909315 w 11423591"/>
              <a:gd name="connsiteY13572" fmla="*/ 10249513 h 13929353"/>
              <a:gd name="connsiteX13573" fmla="*/ 7924391 w 11423591"/>
              <a:gd name="connsiteY13573" fmla="*/ 10219841 h 13929353"/>
              <a:gd name="connsiteX13574" fmla="*/ 9210733 w 11423591"/>
              <a:gd name="connsiteY13574" fmla="*/ 7312041 h 13929353"/>
              <a:gd name="connsiteX13575" fmla="*/ 9196370 w 11423591"/>
              <a:gd name="connsiteY13575" fmla="*/ 7307971 h 13929353"/>
              <a:gd name="connsiteX13576" fmla="*/ 9206272 w 11423591"/>
              <a:gd name="connsiteY13576" fmla="*/ 7318372 h 13929353"/>
              <a:gd name="connsiteX13577" fmla="*/ 9210733 w 11423591"/>
              <a:gd name="connsiteY13577" fmla="*/ 7312041 h 13929353"/>
              <a:gd name="connsiteX13578" fmla="*/ 10220866 w 11423591"/>
              <a:gd name="connsiteY13578" fmla="*/ 5026511 h 13929353"/>
              <a:gd name="connsiteX13579" fmla="*/ 10223279 w 11423591"/>
              <a:gd name="connsiteY13579" fmla="*/ 5020375 h 13929353"/>
              <a:gd name="connsiteX13580" fmla="*/ 10223080 w 11423591"/>
              <a:gd name="connsiteY13580" fmla="*/ 5019507 h 13929353"/>
              <a:gd name="connsiteX13581" fmla="*/ 10222081 w 11423591"/>
              <a:gd name="connsiteY13581" fmla="*/ 5015143 h 13929353"/>
              <a:gd name="connsiteX13582" fmla="*/ 10214339 w 11423591"/>
              <a:gd name="connsiteY13582" fmla="*/ 5018389 h 13929353"/>
              <a:gd name="connsiteX13583" fmla="*/ 10214937 w 11423591"/>
              <a:gd name="connsiteY13583" fmla="*/ 5019133 h 13929353"/>
              <a:gd name="connsiteX13584" fmla="*/ 10322624 w 11423591"/>
              <a:gd name="connsiteY13584" fmla="*/ 4796208 h 13929353"/>
              <a:gd name="connsiteX13585" fmla="*/ 10310229 w 11423591"/>
              <a:gd name="connsiteY13585" fmla="*/ 4744538 h 13929353"/>
              <a:gd name="connsiteX13586" fmla="*/ 10315036 w 11423591"/>
              <a:gd name="connsiteY13586" fmla="*/ 4804762 h 13929353"/>
              <a:gd name="connsiteX13587" fmla="*/ 10322624 w 11423591"/>
              <a:gd name="connsiteY13587" fmla="*/ 4796208 h 13929353"/>
              <a:gd name="connsiteX13588" fmla="*/ 10024050 w 11423591"/>
              <a:gd name="connsiteY13588" fmla="*/ 5473998 h 13929353"/>
              <a:gd name="connsiteX13589" fmla="*/ 9942857 w 11423591"/>
              <a:gd name="connsiteY13589" fmla="*/ 5568029 h 13929353"/>
              <a:gd name="connsiteX13590" fmla="*/ 9872412 w 11423591"/>
              <a:gd name="connsiteY13590" fmla="*/ 5552593 h 13929353"/>
              <a:gd name="connsiteX13591" fmla="*/ 9760470 w 11423591"/>
              <a:gd name="connsiteY13591" fmla="*/ 5375246 h 13929353"/>
              <a:gd name="connsiteX13592" fmla="*/ 9746819 w 11423591"/>
              <a:gd name="connsiteY13592" fmla="*/ 5423411 h 13929353"/>
              <a:gd name="connsiteX13593" fmla="*/ 9711848 w 11423591"/>
              <a:gd name="connsiteY13593" fmla="*/ 5450747 h 13929353"/>
              <a:gd name="connsiteX13594" fmla="*/ 9699922 w 11423591"/>
              <a:gd name="connsiteY13594" fmla="*/ 5406493 h 13929353"/>
              <a:gd name="connsiteX13595" fmla="*/ 9725056 w 11423591"/>
              <a:gd name="connsiteY13595" fmla="*/ 5297796 h 13929353"/>
              <a:gd name="connsiteX13596" fmla="*/ 9761434 w 11423591"/>
              <a:gd name="connsiteY13596" fmla="*/ 5267278 h 13929353"/>
              <a:gd name="connsiteX13597" fmla="*/ 9866991 w 11423591"/>
              <a:gd name="connsiteY13597" fmla="*/ 5441803 h 13929353"/>
              <a:gd name="connsiteX13598" fmla="*/ 9886925 w 11423591"/>
              <a:gd name="connsiteY13598" fmla="*/ 5458217 h 13929353"/>
              <a:gd name="connsiteX13599" fmla="*/ 9944763 w 11423591"/>
              <a:gd name="connsiteY13599" fmla="*/ 5503265 h 13929353"/>
              <a:gd name="connsiteX13600" fmla="*/ 9974036 w 11423591"/>
              <a:gd name="connsiteY13600" fmla="*/ 5427298 h 13929353"/>
              <a:gd name="connsiteX13601" fmla="*/ 9945142 w 11423591"/>
              <a:gd name="connsiteY13601" fmla="*/ 5379351 h 13929353"/>
              <a:gd name="connsiteX13602" fmla="*/ 9984114 w 11423591"/>
              <a:gd name="connsiteY13602" fmla="*/ 5369947 h 13929353"/>
              <a:gd name="connsiteX13603" fmla="*/ 10024050 w 11423591"/>
              <a:gd name="connsiteY13603" fmla="*/ 5473998 h 13929353"/>
              <a:gd name="connsiteX13604" fmla="*/ 9789606 w 11423591"/>
              <a:gd name="connsiteY13604" fmla="*/ 6013864 h 13929353"/>
              <a:gd name="connsiteX13605" fmla="*/ 9734676 w 11423591"/>
              <a:gd name="connsiteY13605" fmla="*/ 5989593 h 13929353"/>
              <a:gd name="connsiteX13606" fmla="*/ 9789606 w 11423591"/>
              <a:gd name="connsiteY13606" fmla="*/ 6013864 h 13929353"/>
              <a:gd name="connsiteX13607" fmla="*/ 11240733 w 11423591"/>
              <a:gd name="connsiteY13607" fmla="*/ 2730411 h 13929353"/>
              <a:gd name="connsiteX13608" fmla="*/ 11242533 w 11423591"/>
              <a:gd name="connsiteY13608" fmla="*/ 2723103 h 13929353"/>
              <a:gd name="connsiteX13609" fmla="*/ 11234830 w 11423591"/>
              <a:gd name="connsiteY13609" fmla="*/ 2721129 h 13929353"/>
              <a:gd name="connsiteX13610" fmla="*/ 11233031 w 11423591"/>
              <a:gd name="connsiteY13610" fmla="*/ 2728437 h 13929353"/>
              <a:gd name="connsiteX13611" fmla="*/ 11240733 w 11423591"/>
              <a:gd name="connsiteY13611" fmla="*/ 2730411 h 13929353"/>
              <a:gd name="connsiteX13612" fmla="*/ 10185866 w 11423591"/>
              <a:gd name="connsiteY13612" fmla="*/ 5122962 h 13929353"/>
              <a:gd name="connsiteX13613" fmla="*/ 10176317 w 11423591"/>
              <a:gd name="connsiteY13613" fmla="*/ 5057309 h 13929353"/>
              <a:gd name="connsiteX13614" fmla="*/ 10185866 w 11423591"/>
              <a:gd name="connsiteY13614" fmla="*/ 5122962 h 13929353"/>
              <a:gd name="connsiteX13615" fmla="*/ 10394848 w 11423591"/>
              <a:gd name="connsiteY13615" fmla="*/ 4649986 h 13929353"/>
              <a:gd name="connsiteX13616" fmla="*/ 10386106 w 11423591"/>
              <a:gd name="connsiteY13616" fmla="*/ 4634218 h 13929353"/>
              <a:gd name="connsiteX13617" fmla="*/ 10385289 w 11423591"/>
              <a:gd name="connsiteY13617" fmla="*/ 4645762 h 13929353"/>
              <a:gd name="connsiteX13618" fmla="*/ 10386658 w 11423591"/>
              <a:gd name="connsiteY13618" fmla="*/ 4672561 h 13929353"/>
              <a:gd name="connsiteX13619" fmla="*/ 10389214 w 11423591"/>
              <a:gd name="connsiteY13619" fmla="*/ 4662736 h 13929353"/>
              <a:gd name="connsiteX13620" fmla="*/ 10368398 w 11423591"/>
              <a:gd name="connsiteY13620" fmla="*/ 4622584 h 13929353"/>
              <a:gd name="connsiteX13621" fmla="*/ 10380587 w 11423591"/>
              <a:gd name="connsiteY13621" fmla="*/ 4682261 h 13929353"/>
              <a:gd name="connsiteX13622" fmla="*/ 10386658 w 11423591"/>
              <a:gd name="connsiteY13622" fmla="*/ 4672561 h 13929353"/>
              <a:gd name="connsiteX13623" fmla="*/ 7930742 w 11423591"/>
              <a:gd name="connsiteY13623" fmla="*/ 10231340 h 13929353"/>
              <a:gd name="connsiteX13624" fmla="*/ 7892900 w 11423591"/>
              <a:gd name="connsiteY13624" fmla="*/ 10302597 h 13929353"/>
              <a:gd name="connsiteX13625" fmla="*/ 7829426 w 11423591"/>
              <a:gd name="connsiteY13625" fmla="*/ 10378901 h 13929353"/>
              <a:gd name="connsiteX13626" fmla="*/ 7766337 w 11423591"/>
              <a:gd name="connsiteY13626" fmla="*/ 10452090 h 13929353"/>
              <a:gd name="connsiteX13627" fmla="*/ 7749933 w 11423591"/>
              <a:gd name="connsiteY13627" fmla="*/ 10521848 h 13929353"/>
              <a:gd name="connsiteX13628" fmla="*/ 7623599 w 11423591"/>
              <a:gd name="connsiteY13628" fmla="*/ 10827265 h 13929353"/>
              <a:gd name="connsiteX13629" fmla="*/ 7553849 w 11423591"/>
              <a:gd name="connsiteY13629" fmla="*/ 10943557 h 13929353"/>
              <a:gd name="connsiteX13630" fmla="*/ 7547101 w 11423591"/>
              <a:gd name="connsiteY13630" fmla="*/ 10940039 h 13929353"/>
              <a:gd name="connsiteX13631" fmla="*/ 7470597 w 11423591"/>
              <a:gd name="connsiteY13631" fmla="*/ 10817202 h 13929353"/>
              <a:gd name="connsiteX13632" fmla="*/ 7444133 w 11423591"/>
              <a:gd name="connsiteY13632" fmla="*/ 10777151 h 13929353"/>
              <a:gd name="connsiteX13633" fmla="*/ 7374401 w 11423591"/>
              <a:gd name="connsiteY13633" fmla="*/ 10451556 h 13929353"/>
              <a:gd name="connsiteX13634" fmla="*/ 7317864 w 11423591"/>
              <a:gd name="connsiteY13634" fmla="*/ 10401672 h 13929353"/>
              <a:gd name="connsiteX13635" fmla="*/ 7271365 w 11423591"/>
              <a:gd name="connsiteY13635" fmla="*/ 10341477 h 13929353"/>
              <a:gd name="connsiteX13636" fmla="*/ 7228038 w 11423591"/>
              <a:gd name="connsiteY13636" fmla="*/ 10278270 h 13929353"/>
              <a:gd name="connsiteX13637" fmla="*/ 7174993 w 11423591"/>
              <a:gd name="connsiteY13637" fmla="*/ 10122213 h 13929353"/>
              <a:gd name="connsiteX13638" fmla="*/ 7175214 w 11423591"/>
              <a:gd name="connsiteY13638" fmla="*/ 10042527 h 13929353"/>
              <a:gd name="connsiteX13639" fmla="*/ 7191353 w 11423591"/>
              <a:gd name="connsiteY13639" fmla="*/ 10072530 h 13929353"/>
              <a:gd name="connsiteX13640" fmla="*/ 7357607 w 11423591"/>
              <a:gd name="connsiteY13640" fmla="*/ 10202049 h 13929353"/>
              <a:gd name="connsiteX13641" fmla="*/ 7364217 w 11423591"/>
              <a:gd name="connsiteY13641" fmla="*/ 9856639 h 13929353"/>
              <a:gd name="connsiteX13642" fmla="*/ 7477381 w 11423591"/>
              <a:gd name="connsiteY13642" fmla="*/ 9850176 h 13929353"/>
              <a:gd name="connsiteX13643" fmla="*/ 7574097 w 11423591"/>
              <a:gd name="connsiteY13643" fmla="*/ 9846775 h 13929353"/>
              <a:gd name="connsiteX13644" fmla="*/ 7793414 w 11423591"/>
              <a:gd name="connsiteY13644" fmla="*/ 9864008 h 13929353"/>
              <a:gd name="connsiteX13645" fmla="*/ 7782897 w 11423591"/>
              <a:gd name="connsiteY13645" fmla="*/ 10202602 h 13929353"/>
              <a:gd name="connsiteX13646" fmla="*/ 7819732 w 11423591"/>
              <a:gd name="connsiteY13646" fmla="*/ 10166545 h 13929353"/>
              <a:gd name="connsiteX13647" fmla="*/ 7852944 w 11423591"/>
              <a:gd name="connsiteY13647" fmla="*/ 10123344 h 13929353"/>
              <a:gd name="connsiteX13648" fmla="*/ 7912721 w 11423591"/>
              <a:gd name="connsiteY13648" fmla="*/ 10030636 h 13929353"/>
              <a:gd name="connsiteX13649" fmla="*/ 7946152 w 11423591"/>
              <a:gd name="connsiteY13649" fmla="*/ 9973831 h 13929353"/>
              <a:gd name="connsiteX13650" fmla="*/ 7930742 w 11423591"/>
              <a:gd name="connsiteY13650" fmla="*/ 10231340 h 13929353"/>
              <a:gd name="connsiteX13651" fmla="*/ 9300910 w 11423591"/>
              <a:gd name="connsiteY13651" fmla="*/ 7130377 h 13929353"/>
              <a:gd name="connsiteX13652" fmla="*/ 9296371 w 11423591"/>
              <a:gd name="connsiteY13652" fmla="*/ 7114872 h 13929353"/>
              <a:gd name="connsiteX13653" fmla="*/ 9300910 w 11423591"/>
              <a:gd name="connsiteY13653" fmla="*/ 7130377 h 13929353"/>
              <a:gd name="connsiteX13654" fmla="*/ 10371115 w 11423591"/>
              <a:gd name="connsiteY13654" fmla="*/ 4720936 h 13929353"/>
              <a:gd name="connsiteX13655" fmla="*/ 10368376 w 11423591"/>
              <a:gd name="connsiteY13655" fmla="*/ 4700202 h 13929353"/>
              <a:gd name="connsiteX13656" fmla="*/ 10371115 w 11423591"/>
              <a:gd name="connsiteY13656" fmla="*/ 4720936 h 13929353"/>
              <a:gd name="connsiteX13657" fmla="*/ 7410846 w 11423591"/>
              <a:gd name="connsiteY13657" fmla="*/ 11420940 h 13929353"/>
              <a:gd name="connsiteX13658" fmla="*/ 7303442 w 11423591"/>
              <a:gd name="connsiteY13658" fmla="*/ 11470691 h 13929353"/>
              <a:gd name="connsiteX13659" fmla="*/ 7211968 w 11423591"/>
              <a:gd name="connsiteY13659" fmla="*/ 11621178 h 13929353"/>
              <a:gd name="connsiteX13660" fmla="*/ 7124664 w 11423591"/>
              <a:gd name="connsiteY13660" fmla="*/ 11597810 h 13929353"/>
              <a:gd name="connsiteX13661" fmla="*/ 7022016 w 11423591"/>
              <a:gd name="connsiteY13661" fmla="*/ 11586812 h 13929353"/>
              <a:gd name="connsiteX13662" fmla="*/ 7000062 w 11423591"/>
              <a:gd name="connsiteY13662" fmla="*/ 11485047 h 13929353"/>
              <a:gd name="connsiteX13663" fmla="*/ 6977648 w 11423591"/>
              <a:gd name="connsiteY13663" fmla="*/ 11473449 h 13929353"/>
              <a:gd name="connsiteX13664" fmla="*/ 6957625 w 11423591"/>
              <a:gd name="connsiteY13664" fmla="*/ 11263718 h 13929353"/>
              <a:gd name="connsiteX13665" fmla="*/ 6935921 w 11423591"/>
              <a:gd name="connsiteY13665" fmla="*/ 11200519 h 13929353"/>
              <a:gd name="connsiteX13666" fmla="*/ 7059847 w 11423591"/>
              <a:gd name="connsiteY13666" fmla="*/ 11057888 h 13929353"/>
              <a:gd name="connsiteX13667" fmla="*/ 7109374 w 11423591"/>
              <a:gd name="connsiteY13667" fmla="*/ 10992248 h 13929353"/>
              <a:gd name="connsiteX13668" fmla="*/ 7285298 w 11423591"/>
              <a:gd name="connsiteY13668" fmla="*/ 11067590 h 13929353"/>
              <a:gd name="connsiteX13669" fmla="*/ 7420809 w 11423591"/>
              <a:gd name="connsiteY13669" fmla="*/ 11299329 h 13929353"/>
              <a:gd name="connsiteX13670" fmla="*/ 7410846 w 11423591"/>
              <a:gd name="connsiteY13670" fmla="*/ 11420940 h 13929353"/>
              <a:gd name="connsiteX13671" fmla="*/ 9842812 w 11423591"/>
              <a:gd name="connsiteY13671" fmla="*/ 5920365 h 13929353"/>
              <a:gd name="connsiteX13672" fmla="*/ 9822550 w 11423591"/>
              <a:gd name="connsiteY13672" fmla="*/ 5903772 h 13929353"/>
              <a:gd name="connsiteX13673" fmla="*/ 9842812 w 11423591"/>
              <a:gd name="connsiteY13673" fmla="*/ 5920365 h 13929353"/>
              <a:gd name="connsiteX13674" fmla="*/ 10352574 w 11423591"/>
              <a:gd name="connsiteY13674" fmla="*/ 4770035 h 13929353"/>
              <a:gd name="connsiteX13675" fmla="*/ 10344073 w 11423591"/>
              <a:gd name="connsiteY13675" fmla="*/ 4755205 h 13929353"/>
              <a:gd name="connsiteX13676" fmla="*/ 10342410 w 11423591"/>
              <a:gd name="connsiteY13676" fmla="*/ 4785903 h 13929353"/>
              <a:gd name="connsiteX13677" fmla="*/ 10352574 w 11423591"/>
              <a:gd name="connsiteY13677" fmla="*/ 4770035 h 13929353"/>
              <a:gd name="connsiteX13678" fmla="*/ 10176587 w 11423591"/>
              <a:gd name="connsiteY13678" fmla="*/ 5169819 h 13929353"/>
              <a:gd name="connsiteX13679" fmla="*/ 10161289 w 11423591"/>
              <a:gd name="connsiteY13679" fmla="*/ 5081625 h 13929353"/>
              <a:gd name="connsiteX13680" fmla="*/ 10162803 w 11423591"/>
              <a:gd name="connsiteY13680" fmla="*/ 5175159 h 13929353"/>
              <a:gd name="connsiteX13681" fmla="*/ 10149467 w 11423591"/>
              <a:gd name="connsiteY13681" fmla="*/ 5161171 h 13929353"/>
              <a:gd name="connsiteX13682" fmla="*/ 10156993 w 11423591"/>
              <a:gd name="connsiteY13682" fmla="*/ 5188307 h 13929353"/>
              <a:gd name="connsiteX13683" fmla="*/ 10176587 w 11423591"/>
              <a:gd name="connsiteY13683" fmla="*/ 5169819 h 13929353"/>
              <a:gd name="connsiteX13684" fmla="*/ 10256866 w 11423591"/>
              <a:gd name="connsiteY13684" fmla="*/ 4988126 h 13929353"/>
              <a:gd name="connsiteX13685" fmla="*/ 10250971 w 11423591"/>
              <a:gd name="connsiteY13685" fmla="*/ 4958376 h 13929353"/>
              <a:gd name="connsiteX13686" fmla="*/ 10256866 w 11423591"/>
              <a:gd name="connsiteY13686" fmla="*/ 4988126 h 13929353"/>
              <a:gd name="connsiteX13687" fmla="*/ 10334153 w 11423591"/>
              <a:gd name="connsiteY13687" fmla="*/ 4813209 h 13929353"/>
              <a:gd name="connsiteX13688" fmla="*/ 10331813 w 11423591"/>
              <a:gd name="connsiteY13688" fmla="*/ 4792649 h 13929353"/>
              <a:gd name="connsiteX13689" fmla="*/ 10334153 w 11423591"/>
              <a:gd name="connsiteY13689" fmla="*/ 4813209 h 13929353"/>
              <a:gd name="connsiteX13690" fmla="*/ 9818632 w 11423591"/>
              <a:gd name="connsiteY13690" fmla="*/ 5983705 h 13929353"/>
              <a:gd name="connsiteX13691" fmla="*/ 9811322 w 11423591"/>
              <a:gd name="connsiteY13691" fmla="*/ 5964715 h 13929353"/>
              <a:gd name="connsiteX13692" fmla="*/ 9818632 w 11423591"/>
              <a:gd name="connsiteY13692" fmla="*/ 5983705 h 13929353"/>
              <a:gd name="connsiteX13693" fmla="*/ 10301999 w 11423591"/>
              <a:gd name="connsiteY13693" fmla="*/ 4895677 h 13929353"/>
              <a:gd name="connsiteX13694" fmla="*/ 10292335 w 11423591"/>
              <a:gd name="connsiteY13694" fmla="*/ 4794732 h 13929353"/>
              <a:gd name="connsiteX13695" fmla="*/ 10293920 w 11423591"/>
              <a:gd name="connsiteY13695" fmla="*/ 4791146 h 13929353"/>
              <a:gd name="connsiteX13696" fmla="*/ 10281447 w 11423591"/>
              <a:gd name="connsiteY13696" fmla="*/ 4766586 h 13929353"/>
              <a:gd name="connsiteX13697" fmla="*/ 10286885 w 11423591"/>
              <a:gd name="connsiteY13697" fmla="*/ 4877093 h 13929353"/>
              <a:gd name="connsiteX13698" fmla="*/ 10280521 w 11423591"/>
              <a:gd name="connsiteY13698" fmla="*/ 4944288 h 13929353"/>
              <a:gd name="connsiteX13699" fmla="*/ 10310625 w 11423591"/>
              <a:gd name="connsiteY13699" fmla="*/ 4876154 h 13929353"/>
              <a:gd name="connsiteX13700" fmla="*/ 10302632 w 11423591"/>
              <a:gd name="connsiteY13700" fmla="*/ 4814521 h 13929353"/>
              <a:gd name="connsiteX13701" fmla="*/ 10310625 w 11423591"/>
              <a:gd name="connsiteY13701" fmla="*/ 4876154 h 13929353"/>
              <a:gd name="connsiteX13702" fmla="*/ 10325062 w 11423591"/>
              <a:gd name="connsiteY13702" fmla="*/ 4843481 h 13929353"/>
              <a:gd name="connsiteX13703" fmla="*/ 10317552 w 11423591"/>
              <a:gd name="connsiteY13703" fmla="*/ 4824924 h 13929353"/>
              <a:gd name="connsiteX13704" fmla="*/ 10325062 w 11423591"/>
              <a:gd name="connsiteY13704" fmla="*/ 4843481 h 13929353"/>
              <a:gd name="connsiteX13705" fmla="*/ 10186350 w 11423591"/>
              <a:gd name="connsiteY13705" fmla="*/ 5166037 h 13929353"/>
              <a:gd name="connsiteX13706" fmla="*/ 10181465 w 11423591"/>
              <a:gd name="connsiteY13706" fmla="*/ 5132922 h 13929353"/>
              <a:gd name="connsiteX13707" fmla="*/ 10186350 w 11423591"/>
              <a:gd name="connsiteY13707" fmla="*/ 5166037 h 13929353"/>
              <a:gd name="connsiteX13708" fmla="*/ 10199571 w 11423591"/>
              <a:gd name="connsiteY13708" fmla="*/ 5144734 h 13929353"/>
              <a:gd name="connsiteX13709" fmla="*/ 10201727 w 11423591"/>
              <a:gd name="connsiteY13709" fmla="*/ 5095682 h 13929353"/>
              <a:gd name="connsiteX13710" fmla="*/ 10194502 w 11423591"/>
              <a:gd name="connsiteY13710" fmla="*/ 5042008 h 13929353"/>
              <a:gd name="connsiteX13711" fmla="*/ 10189558 w 11423591"/>
              <a:gd name="connsiteY13711" fmla="*/ 5092924 h 13929353"/>
              <a:gd name="connsiteX13712" fmla="*/ 10193141 w 11423591"/>
              <a:gd name="connsiteY13712" fmla="*/ 5111464 h 13929353"/>
              <a:gd name="connsiteX13713" fmla="*/ 10215609 w 11423591"/>
              <a:gd name="connsiteY13713" fmla="*/ 5117055 h 13929353"/>
              <a:gd name="connsiteX13714" fmla="*/ 10211279 w 11423591"/>
              <a:gd name="connsiteY13714" fmla="*/ 5029895 h 13929353"/>
              <a:gd name="connsiteX13715" fmla="*/ 10215609 w 11423591"/>
              <a:gd name="connsiteY13715" fmla="*/ 5117055 h 13929353"/>
              <a:gd name="connsiteX13716" fmla="*/ 10249939 w 11423591"/>
              <a:gd name="connsiteY13716" fmla="*/ 5039357 h 13929353"/>
              <a:gd name="connsiteX13717" fmla="*/ 10242606 w 11423591"/>
              <a:gd name="connsiteY13717" fmla="*/ 5020402 h 13929353"/>
              <a:gd name="connsiteX13718" fmla="*/ 10249939 w 11423591"/>
              <a:gd name="connsiteY13718" fmla="*/ 5039357 h 13929353"/>
              <a:gd name="connsiteX13719" fmla="*/ 9323498 w 11423591"/>
              <a:gd name="connsiteY13719" fmla="*/ 7138318 h 13929353"/>
              <a:gd name="connsiteX13720" fmla="*/ 9321732 w 11423591"/>
              <a:gd name="connsiteY13720" fmla="*/ 7110560 h 13929353"/>
              <a:gd name="connsiteX13721" fmla="*/ 9323498 w 11423591"/>
              <a:gd name="connsiteY13721" fmla="*/ 7138318 h 13929353"/>
              <a:gd name="connsiteX13722" fmla="*/ 10239109 w 11423591"/>
              <a:gd name="connsiteY13722" fmla="*/ 5066242 h 13929353"/>
              <a:gd name="connsiteX13723" fmla="*/ 10222245 w 11423591"/>
              <a:gd name="connsiteY13723" fmla="*/ 5030930 h 13929353"/>
              <a:gd name="connsiteX13724" fmla="*/ 10229869 w 11423591"/>
              <a:gd name="connsiteY13724" fmla="*/ 5084780 h 13929353"/>
              <a:gd name="connsiteX13725" fmla="*/ 10239109 w 11423591"/>
              <a:gd name="connsiteY13725" fmla="*/ 5066242 h 13929353"/>
              <a:gd name="connsiteX13726" fmla="*/ 10246092 w 11423591"/>
              <a:gd name="connsiteY13726" fmla="*/ 5082386 h 13929353"/>
              <a:gd name="connsiteX13727" fmla="*/ 10154546 w 11423591"/>
              <a:gd name="connsiteY13727" fmla="*/ 5202465 h 13929353"/>
              <a:gd name="connsiteX13728" fmla="*/ 10079595 w 11423591"/>
              <a:gd name="connsiteY13728" fmla="*/ 5196494 h 13929353"/>
              <a:gd name="connsiteX13729" fmla="*/ 9954483 w 11423591"/>
              <a:gd name="connsiteY13729" fmla="*/ 5156454 h 13929353"/>
              <a:gd name="connsiteX13730" fmla="*/ 9840978 w 11423591"/>
              <a:gd name="connsiteY13730" fmla="*/ 5106303 h 13929353"/>
              <a:gd name="connsiteX13731" fmla="*/ 9684598 w 11423591"/>
              <a:gd name="connsiteY13731" fmla="*/ 4994822 h 13929353"/>
              <a:gd name="connsiteX13732" fmla="*/ 9807650 w 11423591"/>
              <a:gd name="connsiteY13732" fmla="*/ 4646298 h 13929353"/>
              <a:gd name="connsiteX13733" fmla="*/ 9910456 w 11423591"/>
              <a:gd name="connsiteY13733" fmla="*/ 4405005 h 13929353"/>
              <a:gd name="connsiteX13734" fmla="*/ 9985031 w 11423591"/>
              <a:gd name="connsiteY13734" fmla="*/ 4333183 h 13929353"/>
              <a:gd name="connsiteX13735" fmla="*/ 10103130 w 11423591"/>
              <a:gd name="connsiteY13735" fmla="*/ 4381554 h 13929353"/>
              <a:gd name="connsiteX13736" fmla="*/ 10211273 w 11423591"/>
              <a:gd name="connsiteY13736" fmla="*/ 4425527 h 13929353"/>
              <a:gd name="connsiteX13737" fmla="*/ 10415920 w 11423591"/>
              <a:gd name="connsiteY13737" fmla="*/ 4531189 h 13929353"/>
              <a:gd name="connsiteX13738" fmla="*/ 10372613 w 11423591"/>
              <a:gd name="connsiteY13738" fmla="*/ 4744479 h 13929353"/>
              <a:gd name="connsiteX13739" fmla="*/ 10284445 w 11423591"/>
              <a:gd name="connsiteY13739" fmla="*/ 4961262 h 13929353"/>
              <a:gd name="connsiteX13740" fmla="*/ 10265306 w 11423591"/>
              <a:gd name="connsiteY13740" fmla="*/ 5030432 h 13929353"/>
              <a:gd name="connsiteX13741" fmla="*/ 10246092 w 11423591"/>
              <a:gd name="connsiteY13741" fmla="*/ 5082386 h 13929353"/>
              <a:gd name="connsiteX13742" fmla="*/ 11195960 w 11423591"/>
              <a:gd name="connsiteY13742" fmla="*/ 2938469 h 13929353"/>
              <a:gd name="connsiteX13743" fmla="*/ 11181743 w 11423591"/>
              <a:gd name="connsiteY13743" fmla="*/ 2930757 h 13929353"/>
              <a:gd name="connsiteX13744" fmla="*/ 11195960 w 11423591"/>
              <a:gd name="connsiteY13744" fmla="*/ 2938469 h 13929353"/>
              <a:gd name="connsiteX13745" fmla="*/ 6820962 w 11423591"/>
              <a:gd name="connsiteY13745" fmla="*/ 12851987 h 13929353"/>
              <a:gd name="connsiteX13746" fmla="*/ 6829657 w 11423591"/>
              <a:gd name="connsiteY13746" fmla="*/ 12811405 h 13929353"/>
              <a:gd name="connsiteX13747" fmla="*/ 6811505 w 11423591"/>
              <a:gd name="connsiteY13747" fmla="*/ 12855719 h 13929353"/>
              <a:gd name="connsiteX13748" fmla="*/ 6820962 w 11423591"/>
              <a:gd name="connsiteY13748" fmla="*/ 12851987 h 13929353"/>
              <a:gd name="connsiteX13749" fmla="*/ 9347906 w 11423591"/>
              <a:gd name="connsiteY13749" fmla="*/ 7135066 h 13929353"/>
              <a:gd name="connsiteX13750" fmla="*/ 9346279 w 11423591"/>
              <a:gd name="connsiteY13750" fmla="*/ 7126251 h 13929353"/>
              <a:gd name="connsiteX13751" fmla="*/ 9343070 w 11423591"/>
              <a:gd name="connsiteY13751" fmla="*/ 7143723 h 13929353"/>
              <a:gd name="connsiteX13752" fmla="*/ 9347906 w 11423591"/>
              <a:gd name="connsiteY13752" fmla="*/ 7135066 h 13929353"/>
              <a:gd name="connsiteX13753" fmla="*/ 9858111 w 11423591"/>
              <a:gd name="connsiteY13753" fmla="*/ 5981569 h 13929353"/>
              <a:gd name="connsiteX13754" fmla="*/ 9726202 w 11423591"/>
              <a:gd name="connsiteY13754" fmla="*/ 6008772 h 13929353"/>
              <a:gd name="connsiteX13755" fmla="*/ 9670482 w 11423591"/>
              <a:gd name="connsiteY13755" fmla="*/ 5933529 h 13929353"/>
              <a:gd name="connsiteX13756" fmla="*/ 9609120 w 11423591"/>
              <a:gd name="connsiteY13756" fmla="*/ 5879671 h 13929353"/>
              <a:gd name="connsiteX13757" fmla="*/ 9557392 w 11423591"/>
              <a:gd name="connsiteY13757" fmla="*/ 5996743 h 13929353"/>
              <a:gd name="connsiteX13758" fmla="*/ 9543432 w 11423591"/>
              <a:gd name="connsiteY13758" fmla="*/ 5896974 h 13929353"/>
              <a:gd name="connsiteX13759" fmla="*/ 9579383 w 11423591"/>
              <a:gd name="connsiteY13759" fmla="*/ 5788690 h 13929353"/>
              <a:gd name="connsiteX13760" fmla="*/ 9684896 w 11423591"/>
              <a:gd name="connsiteY13760" fmla="*/ 5873989 h 13929353"/>
              <a:gd name="connsiteX13761" fmla="*/ 9786861 w 11423591"/>
              <a:gd name="connsiteY13761" fmla="*/ 5950088 h 13929353"/>
              <a:gd name="connsiteX13762" fmla="*/ 9792589 w 11423591"/>
              <a:gd name="connsiteY13762" fmla="*/ 5867136 h 13929353"/>
              <a:gd name="connsiteX13763" fmla="*/ 9858111 w 11423591"/>
              <a:gd name="connsiteY13763" fmla="*/ 5981569 h 13929353"/>
              <a:gd name="connsiteX13764" fmla="*/ 11272459 w 11423591"/>
              <a:gd name="connsiteY13764" fmla="*/ 2815075 h 13929353"/>
              <a:gd name="connsiteX13765" fmla="*/ 11235567 w 11423591"/>
              <a:gd name="connsiteY13765" fmla="*/ 2846448 h 13929353"/>
              <a:gd name="connsiteX13766" fmla="*/ 11221249 w 11423591"/>
              <a:gd name="connsiteY13766" fmla="*/ 2838677 h 13929353"/>
              <a:gd name="connsiteX13767" fmla="*/ 11243452 w 11423591"/>
              <a:gd name="connsiteY13767" fmla="*/ 2782997 h 13929353"/>
              <a:gd name="connsiteX13768" fmla="*/ 11251149 w 11423591"/>
              <a:gd name="connsiteY13768" fmla="*/ 2817698 h 13929353"/>
              <a:gd name="connsiteX13769" fmla="*/ 11272459 w 11423591"/>
              <a:gd name="connsiteY13769" fmla="*/ 2815075 h 13929353"/>
              <a:gd name="connsiteX13770" fmla="*/ 10260384 w 11423591"/>
              <a:gd name="connsiteY13770" fmla="*/ 5118015 h 13929353"/>
              <a:gd name="connsiteX13771" fmla="*/ 10283211 w 11423591"/>
              <a:gd name="connsiteY13771" fmla="*/ 5061913 h 13929353"/>
              <a:gd name="connsiteX13772" fmla="*/ 10345675 w 11423591"/>
              <a:gd name="connsiteY13772" fmla="*/ 4903326 h 13929353"/>
              <a:gd name="connsiteX13773" fmla="*/ 10451410 w 11423591"/>
              <a:gd name="connsiteY13773" fmla="*/ 4620983 h 13929353"/>
              <a:gd name="connsiteX13774" fmla="*/ 10463520 w 11423591"/>
              <a:gd name="connsiteY13774" fmla="*/ 4513955 h 13929353"/>
              <a:gd name="connsiteX13775" fmla="*/ 10354194 w 11423591"/>
              <a:gd name="connsiteY13775" fmla="*/ 4446127 h 13929353"/>
              <a:gd name="connsiteX13776" fmla="*/ 10095254 w 11423591"/>
              <a:gd name="connsiteY13776" fmla="*/ 4331716 h 13929353"/>
              <a:gd name="connsiteX13777" fmla="*/ 9971303 w 11423591"/>
              <a:gd name="connsiteY13777" fmla="*/ 4288377 h 13929353"/>
              <a:gd name="connsiteX13778" fmla="*/ 9850279 w 11423591"/>
              <a:gd name="connsiteY13778" fmla="*/ 4448232 h 13929353"/>
              <a:gd name="connsiteX13779" fmla="*/ 9705362 w 11423591"/>
              <a:gd name="connsiteY13779" fmla="*/ 4837544 h 13929353"/>
              <a:gd name="connsiteX13780" fmla="*/ 9641423 w 11423591"/>
              <a:gd name="connsiteY13780" fmla="*/ 4956432 h 13929353"/>
              <a:gd name="connsiteX13781" fmla="*/ 9858089 w 11423591"/>
              <a:gd name="connsiteY13781" fmla="*/ 5149304 h 13929353"/>
              <a:gd name="connsiteX13782" fmla="*/ 9964499 w 11423591"/>
              <a:gd name="connsiteY13782" fmla="*/ 5188225 h 13929353"/>
              <a:gd name="connsiteX13783" fmla="*/ 10071585 w 11423591"/>
              <a:gd name="connsiteY13783" fmla="*/ 5208399 h 13929353"/>
              <a:gd name="connsiteX13784" fmla="*/ 10158361 w 11423591"/>
              <a:gd name="connsiteY13784" fmla="*/ 5231502 h 13929353"/>
              <a:gd name="connsiteX13785" fmla="*/ 10260384 w 11423591"/>
              <a:gd name="connsiteY13785" fmla="*/ 5118015 h 13929353"/>
              <a:gd name="connsiteX13786" fmla="*/ 11229521 w 11423591"/>
              <a:gd name="connsiteY13786" fmla="*/ 2950914 h 13929353"/>
              <a:gd name="connsiteX13787" fmla="*/ 11208789 w 11423591"/>
              <a:gd name="connsiteY13787" fmla="*/ 2937464 h 13929353"/>
              <a:gd name="connsiteX13788" fmla="*/ 11229521 w 11423591"/>
              <a:gd name="connsiteY13788" fmla="*/ 2950914 h 13929353"/>
              <a:gd name="connsiteX13789" fmla="*/ 10275228 w 11423591"/>
              <a:gd name="connsiteY13789" fmla="*/ 5124096 h 13929353"/>
              <a:gd name="connsiteX13790" fmla="*/ 10154326 w 11423591"/>
              <a:gd name="connsiteY13790" fmla="*/ 5249243 h 13929353"/>
              <a:gd name="connsiteX13791" fmla="*/ 10067550 w 11423591"/>
              <a:gd name="connsiteY13791" fmla="*/ 5226140 h 13929353"/>
              <a:gd name="connsiteX13792" fmla="*/ 9911937 w 11423591"/>
              <a:gd name="connsiteY13792" fmla="*/ 5184525 h 13929353"/>
              <a:gd name="connsiteX13793" fmla="*/ 9651900 w 11423591"/>
              <a:gd name="connsiteY13793" fmla="*/ 5046771 h 13929353"/>
              <a:gd name="connsiteX13794" fmla="*/ 9623896 w 11423591"/>
              <a:gd name="connsiteY13794" fmla="*/ 4960592 h 13929353"/>
              <a:gd name="connsiteX13795" fmla="*/ 9704075 w 11423591"/>
              <a:gd name="connsiteY13795" fmla="*/ 4806026 h 13929353"/>
              <a:gd name="connsiteX13796" fmla="*/ 9735220 w 11423591"/>
              <a:gd name="connsiteY13796" fmla="*/ 4726931 h 13929353"/>
              <a:gd name="connsiteX13797" fmla="*/ 9881057 w 11423591"/>
              <a:gd name="connsiteY13797" fmla="*/ 4361357 h 13929353"/>
              <a:gd name="connsiteX13798" fmla="*/ 9973389 w 11423591"/>
              <a:gd name="connsiteY13798" fmla="*/ 4266442 h 13929353"/>
              <a:gd name="connsiteX13799" fmla="*/ 10105476 w 11423591"/>
              <a:gd name="connsiteY13799" fmla="*/ 4317186 h 13929353"/>
              <a:gd name="connsiteX13800" fmla="*/ 10376135 w 11423591"/>
              <a:gd name="connsiteY13800" fmla="*/ 4440584 h 13929353"/>
              <a:gd name="connsiteX13801" fmla="*/ 10479097 w 11423591"/>
              <a:gd name="connsiteY13801" fmla="*/ 4505600 h 13929353"/>
              <a:gd name="connsiteX13802" fmla="*/ 10456244 w 11423591"/>
              <a:gd name="connsiteY13802" fmla="*/ 4661690 h 13929353"/>
              <a:gd name="connsiteX13803" fmla="*/ 10328334 w 11423591"/>
              <a:gd name="connsiteY13803" fmla="*/ 4969472 h 13929353"/>
              <a:gd name="connsiteX13804" fmla="*/ 10303555 w 11423591"/>
              <a:gd name="connsiteY13804" fmla="*/ 5051378 h 13929353"/>
              <a:gd name="connsiteX13805" fmla="*/ 10275228 w 11423591"/>
              <a:gd name="connsiteY13805" fmla="*/ 5124096 h 13929353"/>
              <a:gd name="connsiteX13806" fmla="*/ 8826628 w 11423591"/>
              <a:gd name="connsiteY13806" fmla="*/ 8403707 h 13929353"/>
              <a:gd name="connsiteX13807" fmla="*/ 8759749 w 11423591"/>
              <a:gd name="connsiteY13807" fmla="*/ 8380346 h 13929353"/>
              <a:gd name="connsiteX13808" fmla="*/ 8633460 w 11423591"/>
              <a:gd name="connsiteY13808" fmla="*/ 8330735 h 13929353"/>
              <a:gd name="connsiteX13809" fmla="*/ 8532360 w 11423591"/>
              <a:gd name="connsiteY13809" fmla="*/ 8439830 h 13929353"/>
              <a:gd name="connsiteX13810" fmla="*/ 8520613 w 11423591"/>
              <a:gd name="connsiteY13810" fmla="*/ 8345617 h 13929353"/>
              <a:gd name="connsiteX13811" fmla="*/ 8506578 w 11423591"/>
              <a:gd name="connsiteY13811" fmla="*/ 8256583 h 13929353"/>
              <a:gd name="connsiteX13812" fmla="*/ 8388705 w 11423591"/>
              <a:gd name="connsiteY13812" fmla="*/ 8174986 h 13929353"/>
              <a:gd name="connsiteX13813" fmla="*/ 8541211 w 11423591"/>
              <a:gd name="connsiteY13813" fmla="*/ 8165258 h 13929353"/>
              <a:gd name="connsiteX13814" fmla="*/ 8542258 w 11423591"/>
              <a:gd name="connsiteY13814" fmla="*/ 7988161 h 13929353"/>
              <a:gd name="connsiteX13815" fmla="*/ 8668584 w 11423591"/>
              <a:gd name="connsiteY13815" fmla="*/ 8103480 h 13929353"/>
              <a:gd name="connsiteX13816" fmla="*/ 8810178 w 11423591"/>
              <a:gd name="connsiteY13816" fmla="*/ 8065601 h 13929353"/>
              <a:gd name="connsiteX13817" fmla="*/ 8751225 w 11423591"/>
              <a:gd name="connsiteY13817" fmla="*/ 8199024 h 13929353"/>
              <a:gd name="connsiteX13818" fmla="*/ 8779629 w 11423591"/>
              <a:gd name="connsiteY13818" fmla="*/ 8282502 h 13929353"/>
              <a:gd name="connsiteX13819" fmla="*/ 8826628 w 11423591"/>
              <a:gd name="connsiteY13819" fmla="*/ 8403707 h 13929353"/>
              <a:gd name="connsiteX13820" fmla="*/ 9714738 w 11423591"/>
              <a:gd name="connsiteY13820" fmla="*/ 6393725 h 13929353"/>
              <a:gd name="connsiteX13821" fmla="*/ 9704513 w 11423591"/>
              <a:gd name="connsiteY13821" fmla="*/ 6408226 h 13929353"/>
              <a:gd name="connsiteX13822" fmla="*/ 9565179 w 11423591"/>
              <a:gd name="connsiteY13822" fmla="*/ 6346662 h 13929353"/>
              <a:gd name="connsiteX13823" fmla="*/ 9591278 w 11423591"/>
              <a:gd name="connsiteY13823" fmla="*/ 6400990 h 13929353"/>
              <a:gd name="connsiteX13824" fmla="*/ 9655059 w 11423591"/>
              <a:gd name="connsiteY13824" fmla="*/ 6502874 h 13929353"/>
              <a:gd name="connsiteX13825" fmla="*/ 9476599 w 11423591"/>
              <a:gd name="connsiteY13825" fmla="*/ 6424022 h 13929353"/>
              <a:gd name="connsiteX13826" fmla="*/ 9381488 w 11423591"/>
              <a:gd name="connsiteY13826" fmla="*/ 6304491 h 13929353"/>
              <a:gd name="connsiteX13827" fmla="*/ 9475708 w 11423591"/>
              <a:gd name="connsiteY13827" fmla="*/ 6346122 h 13929353"/>
              <a:gd name="connsiteX13828" fmla="*/ 9543961 w 11423591"/>
              <a:gd name="connsiteY13828" fmla="*/ 6244567 h 13929353"/>
              <a:gd name="connsiteX13829" fmla="*/ 9606430 w 11423591"/>
              <a:gd name="connsiteY13829" fmla="*/ 6287859 h 13929353"/>
              <a:gd name="connsiteX13830" fmla="*/ 9711338 w 11423591"/>
              <a:gd name="connsiteY13830" fmla="*/ 6384140 h 13929353"/>
              <a:gd name="connsiteX13831" fmla="*/ 9714738 w 11423591"/>
              <a:gd name="connsiteY13831" fmla="*/ 6393725 h 13929353"/>
              <a:gd name="connsiteX13832" fmla="*/ 9317968 w 11423591"/>
              <a:gd name="connsiteY13832" fmla="*/ 7304177 h 13929353"/>
              <a:gd name="connsiteX13833" fmla="*/ 9316956 w 11423591"/>
              <a:gd name="connsiteY13833" fmla="*/ 7300748 h 13929353"/>
              <a:gd name="connsiteX13834" fmla="*/ 9306547 w 11423591"/>
              <a:gd name="connsiteY13834" fmla="*/ 7310652 h 13929353"/>
              <a:gd name="connsiteX13835" fmla="*/ 9317968 w 11423591"/>
              <a:gd name="connsiteY13835" fmla="*/ 7304177 h 13929353"/>
              <a:gd name="connsiteX13836" fmla="*/ 9382372 w 11423591"/>
              <a:gd name="connsiteY13836" fmla="*/ 7185023 h 13929353"/>
              <a:gd name="connsiteX13837" fmla="*/ 9380992 w 11423591"/>
              <a:gd name="connsiteY13837" fmla="*/ 7141878 h 13929353"/>
              <a:gd name="connsiteX13838" fmla="*/ 9382372 w 11423591"/>
              <a:gd name="connsiteY13838" fmla="*/ 7185023 h 13929353"/>
              <a:gd name="connsiteX13839" fmla="*/ 9341879 w 11423591"/>
              <a:gd name="connsiteY13839" fmla="*/ 7301656 h 13929353"/>
              <a:gd name="connsiteX13840" fmla="*/ 9327106 w 11423591"/>
              <a:gd name="connsiteY13840" fmla="*/ 7301299 h 13929353"/>
              <a:gd name="connsiteX13841" fmla="*/ 9334307 w 11423591"/>
              <a:gd name="connsiteY13841" fmla="*/ 7308865 h 13929353"/>
              <a:gd name="connsiteX13842" fmla="*/ 6732692 w 11423591"/>
              <a:gd name="connsiteY13842" fmla="*/ 13217200 h 13929353"/>
              <a:gd name="connsiteX13843" fmla="*/ 6732692 w 11423591"/>
              <a:gd name="connsiteY13843" fmla="*/ 13217200 h 13929353"/>
              <a:gd name="connsiteX13844" fmla="*/ 6723994 w 11423591"/>
              <a:gd name="connsiteY13844" fmla="*/ 13259505 h 13929353"/>
              <a:gd name="connsiteX13845" fmla="*/ 6724685 w 11423591"/>
              <a:gd name="connsiteY13845" fmla="*/ 13233168 h 13929353"/>
              <a:gd name="connsiteX13846" fmla="*/ 6723994 w 11423591"/>
              <a:gd name="connsiteY13846" fmla="*/ 13259505 h 13929353"/>
              <a:gd name="connsiteX13847" fmla="*/ 9375564 w 11423591"/>
              <a:gd name="connsiteY13847" fmla="*/ 7259991 h 13929353"/>
              <a:gd name="connsiteX13848" fmla="*/ 9375687 w 11423591"/>
              <a:gd name="connsiteY13848" fmla="*/ 7255068 h 13929353"/>
              <a:gd name="connsiteX13849" fmla="*/ 9242991 w 11423591"/>
              <a:gd name="connsiteY13849" fmla="*/ 7156056 h 13929353"/>
              <a:gd name="connsiteX13850" fmla="*/ 9259410 w 11423591"/>
              <a:gd name="connsiteY13850" fmla="*/ 7287024 h 13929353"/>
              <a:gd name="connsiteX13851" fmla="*/ 9317500 w 11423591"/>
              <a:gd name="connsiteY13851" fmla="*/ 7286786 h 13929353"/>
              <a:gd name="connsiteX13852" fmla="*/ 9318446 w 11423591"/>
              <a:gd name="connsiteY13852" fmla="*/ 7286349 h 13929353"/>
              <a:gd name="connsiteX13853" fmla="*/ 6777439 w 11423591"/>
              <a:gd name="connsiteY13853" fmla="*/ 13144251 h 13929353"/>
              <a:gd name="connsiteX13854" fmla="*/ 6780015 w 11423591"/>
              <a:gd name="connsiteY13854" fmla="*/ 13134870 h 13929353"/>
              <a:gd name="connsiteX13855" fmla="*/ 6745579 w 11423591"/>
              <a:gd name="connsiteY13855" fmla="*/ 13132024 h 13929353"/>
              <a:gd name="connsiteX13856" fmla="*/ 6740554 w 11423591"/>
              <a:gd name="connsiteY13856" fmla="*/ 13157398 h 13929353"/>
              <a:gd name="connsiteX13857" fmla="*/ 6761425 w 11423591"/>
              <a:gd name="connsiteY13857" fmla="*/ 13161863 h 13929353"/>
              <a:gd name="connsiteX13858" fmla="*/ 6777439 w 11423591"/>
              <a:gd name="connsiteY13858" fmla="*/ 13144251 h 13929353"/>
              <a:gd name="connsiteX13859" fmla="*/ 6679119 w 11423591"/>
              <a:gd name="connsiteY13859" fmla="*/ 13368608 h 13929353"/>
              <a:gd name="connsiteX13860" fmla="*/ 6531697 w 11423591"/>
              <a:gd name="connsiteY13860" fmla="*/ 13338200 h 13929353"/>
              <a:gd name="connsiteX13861" fmla="*/ 6689439 w 11423591"/>
              <a:gd name="connsiteY13861" fmla="*/ 13339865 h 13929353"/>
              <a:gd name="connsiteX13862" fmla="*/ 6701762 w 11423591"/>
              <a:gd name="connsiteY13862" fmla="*/ 13259198 h 13929353"/>
              <a:gd name="connsiteX13863" fmla="*/ 6714667 w 11423591"/>
              <a:gd name="connsiteY13863" fmla="*/ 13239684 h 13929353"/>
              <a:gd name="connsiteX13864" fmla="*/ 6756582 w 11423591"/>
              <a:gd name="connsiteY13864" fmla="*/ 13015569 h 13929353"/>
              <a:gd name="connsiteX13865" fmla="*/ 6858874 w 11423591"/>
              <a:gd name="connsiteY13865" fmla="*/ 12562173 h 13929353"/>
              <a:gd name="connsiteX13866" fmla="*/ 6781684 w 11423591"/>
              <a:gd name="connsiteY13866" fmla="*/ 12533301 h 13929353"/>
              <a:gd name="connsiteX13867" fmla="*/ 6851518 w 11423591"/>
              <a:gd name="connsiteY13867" fmla="*/ 12534660 h 13929353"/>
              <a:gd name="connsiteX13868" fmla="*/ 6596183 w 11423591"/>
              <a:gd name="connsiteY13868" fmla="*/ 12472748 h 13929353"/>
              <a:gd name="connsiteX13869" fmla="*/ 6459998 w 11423591"/>
              <a:gd name="connsiteY13869" fmla="*/ 12620480 h 13929353"/>
              <a:gd name="connsiteX13870" fmla="*/ 6508143 w 11423591"/>
              <a:gd name="connsiteY13870" fmla="*/ 12665541 h 13929353"/>
              <a:gd name="connsiteX13871" fmla="*/ 6584109 w 11423591"/>
              <a:gd name="connsiteY13871" fmla="*/ 12681027 h 13929353"/>
              <a:gd name="connsiteX13872" fmla="*/ 6703838 w 11423591"/>
              <a:gd name="connsiteY13872" fmla="*/ 12719180 h 13929353"/>
              <a:gd name="connsiteX13873" fmla="*/ 6690806 w 11423591"/>
              <a:gd name="connsiteY13873" fmla="*/ 12760522 h 13929353"/>
              <a:gd name="connsiteX13874" fmla="*/ 6498659 w 11423591"/>
              <a:gd name="connsiteY13874" fmla="*/ 12711780 h 13929353"/>
              <a:gd name="connsiteX13875" fmla="*/ 6490923 w 11423591"/>
              <a:gd name="connsiteY13875" fmla="*/ 12749753 h 13929353"/>
              <a:gd name="connsiteX13876" fmla="*/ 6445895 w 11423591"/>
              <a:gd name="connsiteY13876" fmla="*/ 12753645 h 13929353"/>
              <a:gd name="connsiteX13877" fmla="*/ 6419299 w 11423591"/>
              <a:gd name="connsiteY13877" fmla="*/ 12796606 h 13929353"/>
              <a:gd name="connsiteX13878" fmla="*/ 6415395 w 11423591"/>
              <a:gd name="connsiteY13878" fmla="*/ 12751587 h 13929353"/>
              <a:gd name="connsiteX13879" fmla="*/ 6356513 w 11423591"/>
              <a:gd name="connsiteY13879" fmla="*/ 13016258 h 13929353"/>
              <a:gd name="connsiteX13880" fmla="*/ 6417116 w 11423591"/>
              <a:gd name="connsiteY13880" fmla="*/ 13020198 h 13929353"/>
              <a:gd name="connsiteX13881" fmla="*/ 6427938 w 11423591"/>
              <a:gd name="connsiteY13881" fmla="*/ 13075410 h 13929353"/>
              <a:gd name="connsiteX13882" fmla="*/ 6610632 w 11423591"/>
              <a:gd name="connsiteY13882" fmla="*/ 13126160 h 13929353"/>
              <a:gd name="connsiteX13883" fmla="*/ 6595065 w 11423591"/>
              <a:gd name="connsiteY13883" fmla="*/ 13179702 h 13929353"/>
              <a:gd name="connsiteX13884" fmla="*/ 6417667 w 11423591"/>
              <a:gd name="connsiteY13884" fmla="*/ 13125584 h 13929353"/>
              <a:gd name="connsiteX13885" fmla="*/ 6399339 w 11423591"/>
              <a:gd name="connsiteY13885" fmla="*/ 13170295 h 13929353"/>
              <a:gd name="connsiteX13886" fmla="*/ 6369237 w 11423591"/>
              <a:gd name="connsiteY13886" fmla="*/ 13168413 h 13929353"/>
              <a:gd name="connsiteX13887" fmla="*/ 6368808 w 11423591"/>
              <a:gd name="connsiteY13887" fmla="*/ 13212468 h 13929353"/>
              <a:gd name="connsiteX13888" fmla="*/ 6332217 w 11423591"/>
              <a:gd name="connsiteY13888" fmla="*/ 13156337 h 13929353"/>
              <a:gd name="connsiteX13889" fmla="*/ 6405854 w 11423591"/>
              <a:gd name="connsiteY13889" fmla="*/ 13351582 h 13929353"/>
              <a:gd name="connsiteX13890" fmla="*/ 6534154 w 11423591"/>
              <a:gd name="connsiteY13890" fmla="*/ 13369259 h 13929353"/>
              <a:gd name="connsiteX13891" fmla="*/ 6679119 w 11423591"/>
              <a:gd name="connsiteY13891" fmla="*/ 13368608 h 13929353"/>
              <a:gd name="connsiteX13892" fmla="*/ 9398858 w 11423591"/>
              <a:gd name="connsiteY13892" fmla="*/ 7227605 h 13929353"/>
              <a:gd name="connsiteX13893" fmla="*/ 9397140 w 11423591"/>
              <a:gd name="connsiteY13893" fmla="*/ 7210021 h 13929353"/>
              <a:gd name="connsiteX13894" fmla="*/ 9398858 w 11423591"/>
              <a:gd name="connsiteY13894" fmla="*/ 7227605 h 13929353"/>
              <a:gd name="connsiteX13895" fmla="*/ 11283037 w 11423591"/>
              <a:gd name="connsiteY13895" fmla="*/ 2964550 h 13929353"/>
              <a:gd name="connsiteX13896" fmla="*/ 11248688 w 11423591"/>
              <a:gd name="connsiteY13896" fmla="*/ 2956046 h 13929353"/>
              <a:gd name="connsiteX13897" fmla="*/ 11283037 w 11423591"/>
              <a:gd name="connsiteY13897" fmla="*/ 2964550 h 13929353"/>
              <a:gd name="connsiteX13898" fmla="*/ 6941857 w 11423591"/>
              <a:gd name="connsiteY13898" fmla="*/ 12842902 h 13929353"/>
              <a:gd name="connsiteX13899" fmla="*/ 6888814 w 11423591"/>
              <a:gd name="connsiteY13899" fmla="*/ 12801386 h 13929353"/>
              <a:gd name="connsiteX13900" fmla="*/ 6941857 w 11423591"/>
              <a:gd name="connsiteY13900" fmla="*/ 12842902 h 13929353"/>
              <a:gd name="connsiteX13901" fmla="*/ 9429937 w 11423591"/>
              <a:gd name="connsiteY13901" fmla="*/ 7256355 h 13929353"/>
              <a:gd name="connsiteX13902" fmla="*/ 9412414 w 11423591"/>
              <a:gd name="connsiteY13902" fmla="*/ 7288603 h 13929353"/>
              <a:gd name="connsiteX13903" fmla="*/ 9253285 w 11423591"/>
              <a:gd name="connsiteY13903" fmla="*/ 7346926 h 13929353"/>
              <a:gd name="connsiteX13904" fmla="*/ 9079122 w 11423591"/>
              <a:gd name="connsiteY13904" fmla="*/ 7292786 h 13929353"/>
              <a:gd name="connsiteX13905" fmla="*/ 9095165 w 11423591"/>
              <a:gd name="connsiteY13905" fmla="*/ 7340604 h 13929353"/>
              <a:gd name="connsiteX13906" fmla="*/ 9106583 w 11423591"/>
              <a:gd name="connsiteY13906" fmla="*/ 7388616 h 13929353"/>
              <a:gd name="connsiteX13907" fmla="*/ 9152592 w 11423591"/>
              <a:gd name="connsiteY13907" fmla="*/ 7457176 h 13929353"/>
              <a:gd name="connsiteX13908" fmla="*/ 9076254 w 11423591"/>
              <a:gd name="connsiteY13908" fmla="*/ 7603124 h 13929353"/>
              <a:gd name="connsiteX13909" fmla="*/ 8895961 w 11423591"/>
              <a:gd name="connsiteY13909" fmla="*/ 7510964 h 13929353"/>
              <a:gd name="connsiteX13910" fmla="*/ 8903651 w 11423591"/>
              <a:gd name="connsiteY13910" fmla="*/ 7400911 h 13929353"/>
              <a:gd name="connsiteX13911" fmla="*/ 8997801 w 11423591"/>
              <a:gd name="connsiteY13911" fmla="*/ 7330532 h 13929353"/>
              <a:gd name="connsiteX13912" fmla="*/ 8991852 w 11423591"/>
              <a:gd name="connsiteY13912" fmla="*/ 7273112 h 13929353"/>
              <a:gd name="connsiteX13913" fmla="*/ 8786307 w 11423591"/>
              <a:gd name="connsiteY13913" fmla="*/ 7220903 h 13929353"/>
              <a:gd name="connsiteX13914" fmla="*/ 8774832 w 11423591"/>
              <a:gd name="connsiteY13914" fmla="*/ 7218894 h 13929353"/>
              <a:gd name="connsiteX13915" fmla="*/ 8773387 w 11423591"/>
              <a:gd name="connsiteY13915" fmla="*/ 7232871 h 13929353"/>
              <a:gd name="connsiteX13916" fmla="*/ 8753390 w 11423591"/>
              <a:gd name="connsiteY13916" fmla="*/ 7381489 h 13929353"/>
              <a:gd name="connsiteX13917" fmla="*/ 8729351 w 11423591"/>
              <a:gd name="connsiteY13917" fmla="*/ 7440029 h 13929353"/>
              <a:gd name="connsiteX13918" fmla="*/ 8706452 w 11423591"/>
              <a:gd name="connsiteY13918" fmla="*/ 7531664 h 13929353"/>
              <a:gd name="connsiteX13919" fmla="*/ 8664035 w 11423591"/>
              <a:gd name="connsiteY13919" fmla="*/ 7518643 h 13929353"/>
              <a:gd name="connsiteX13920" fmla="*/ 8594925 w 11423591"/>
              <a:gd name="connsiteY13920" fmla="*/ 7457384 h 13929353"/>
              <a:gd name="connsiteX13921" fmla="*/ 8487685 w 11423591"/>
              <a:gd name="connsiteY13921" fmla="*/ 7423395 h 13929353"/>
              <a:gd name="connsiteX13922" fmla="*/ 8449288 w 11423591"/>
              <a:gd name="connsiteY13922" fmla="*/ 7393923 h 13929353"/>
              <a:gd name="connsiteX13923" fmla="*/ 8416037 w 11423591"/>
              <a:gd name="connsiteY13923" fmla="*/ 7351409 h 13929353"/>
              <a:gd name="connsiteX13924" fmla="*/ 8432424 w 11423591"/>
              <a:gd name="connsiteY13924" fmla="*/ 7159829 h 13929353"/>
              <a:gd name="connsiteX13925" fmla="*/ 8458619 w 11423591"/>
              <a:gd name="connsiteY13925" fmla="*/ 7071443 h 13929353"/>
              <a:gd name="connsiteX13926" fmla="*/ 8497780 w 11423591"/>
              <a:gd name="connsiteY13926" fmla="*/ 7034489 h 13929353"/>
              <a:gd name="connsiteX13927" fmla="*/ 8501581 w 11423591"/>
              <a:gd name="connsiteY13927" fmla="*/ 7033058 h 13929353"/>
              <a:gd name="connsiteX13928" fmla="*/ 8542996 w 11423591"/>
              <a:gd name="connsiteY13928" fmla="*/ 7017467 h 13929353"/>
              <a:gd name="connsiteX13929" fmla="*/ 8678684 w 11423591"/>
              <a:gd name="connsiteY13929" fmla="*/ 6966974 h 13929353"/>
              <a:gd name="connsiteX13930" fmla="*/ 8717998 w 11423591"/>
              <a:gd name="connsiteY13930" fmla="*/ 6979353 h 13929353"/>
              <a:gd name="connsiteX13931" fmla="*/ 8717285 w 11423591"/>
              <a:gd name="connsiteY13931" fmla="*/ 6892954 h 13929353"/>
              <a:gd name="connsiteX13932" fmla="*/ 8689573 w 11423591"/>
              <a:gd name="connsiteY13932" fmla="*/ 6907664 h 13929353"/>
              <a:gd name="connsiteX13933" fmla="*/ 8591453 w 11423591"/>
              <a:gd name="connsiteY13933" fmla="*/ 6837630 h 13929353"/>
              <a:gd name="connsiteX13934" fmla="*/ 8564686 w 11423591"/>
              <a:gd name="connsiteY13934" fmla="*/ 6835687 h 13929353"/>
              <a:gd name="connsiteX13935" fmla="*/ 8538438 w 11423591"/>
              <a:gd name="connsiteY13935" fmla="*/ 6810449 h 13929353"/>
              <a:gd name="connsiteX13936" fmla="*/ 8520086 w 11423591"/>
              <a:gd name="connsiteY13936" fmla="*/ 6790880 h 13929353"/>
              <a:gd name="connsiteX13937" fmla="*/ 8515169 w 11423591"/>
              <a:gd name="connsiteY13937" fmla="*/ 6785642 h 13929353"/>
              <a:gd name="connsiteX13938" fmla="*/ 8496673 w 11423591"/>
              <a:gd name="connsiteY13938" fmla="*/ 6618036 h 13929353"/>
              <a:gd name="connsiteX13939" fmla="*/ 8556931 w 11423591"/>
              <a:gd name="connsiteY13939" fmla="*/ 6512284 h 13929353"/>
              <a:gd name="connsiteX13940" fmla="*/ 8600946 w 11423591"/>
              <a:gd name="connsiteY13940" fmla="*/ 6458386 h 13929353"/>
              <a:gd name="connsiteX13941" fmla="*/ 8645296 w 11423591"/>
              <a:gd name="connsiteY13941" fmla="*/ 6438517 h 13929353"/>
              <a:gd name="connsiteX13942" fmla="*/ 8683085 w 11423591"/>
              <a:gd name="connsiteY13942" fmla="*/ 6424377 h 13929353"/>
              <a:gd name="connsiteX13943" fmla="*/ 8750277 w 11423591"/>
              <a:gd name="connsiteY13943" fmla="*/ 6412420 h 13929353"/>
              <a:gd name="connsiteX13944" fmla="*/ 8822353 w 11423591"/>
              <a:gd name="connsiteY13944" fmla="*/ 6383957 h 13929353"/>
              <a:gd name="connsiteX13945" fmla="*/ 8835366 w 11423591"/>
              <a:gd name="connsiteY13945" fmla="*/ 6341508 h 13929353"/>
              <a:gd name="connsiteX13946" fmla="*/ 8898101 w 11423591"/>
              <a:gd name="connsiteY13946" fmla="*/ 6346041 h 13929353"/>
              <a:gd name="connsiteX13947" fmla="*/ 8891066 w 11423591"/>
              <a:gd name="connsiteY13947" fmla="*/ 6398528 h 13929353"/>
              <a:gd name="connsiteX13948" fmla="*/ 8878091 w 11423591"/>
              <a:gd name="connsiteY13948" fmla="*/ 6441398 h 13929353"/>
              <a:gd name="connsiteX13949" fmla="*/ 8875515 w 11423591"/>
              <a:gd name="connsiteY13949" fmla="*/ 6477392 h 13929353"/>
              <a:gd name="connsiteX13950" fmla="*/ 8853996 w 11423591"/>
              <a:gd name="connsiteY13950" fmla="*/ 6599484 h 13929353"/>
              <a:gd name="connsiteX13951" fmla="*/ 8843819 w 11423591"/>
              <a:gd name="connsiteY13951" fmla="*/ 6745195 h 13929353"/>
              <a:gd name="connsiteX13952" fmla="*/ 8832194 w 11423591"/>
              <a:gd name="connsiteY13952" fmla="*/ 6770944 h 13929353"/>
              <a:gd name="connsiteX13953" fmla="*/ 8825969 w 11423591"/>
              <a:gd name="connsiteY13953" fmla="*/ 6810698 h 13929353"/>
              <a:gd name="connsiteX13954" fmla="*/ 8799008 w 11423591"/>
              <a:gd name="connsiteY13954" fmla="*/ 6865083 h 13929353"/>
              <a:gd name="connsiteX13955" fmla="*/ 8788153 w 11423591"/>
              <a:gd name="connsiteY13955" fmla="*/ 6924825 h 13929353"/>
              <a:gd name="connsiteX13956" fmla="*/ 8777663 w 11423591"/>
              <a:gd name="connsiteY13956" fmla="*/ 6983676 h 13929353"/>
              <a:gd name="connsiteX13957" fmla="*/ 8795973 w 11423591"/>
              <a:gd name="connsiteY13957" fmla="*/ 7101521 h 13929353"/>
              <a:gd name="connsiteX13958" fmla="*/ 8788239 w 11423591"/>
              <a:gd name="connsiteY13958" fmla="*/ 7120867 h 13929353"/>
              <a:gd name="connsiteX13959" fmla="*/ 8780558 w 11423591"/>
              <a:gd name="connsiteY13959" fmla="*/ 7167741 h 13929353"/>
              <a:gd name="connsiteX13960" fmla="*/ 8965980 w 11423591"/>
              <a:gd name="connsiteY13960" fmla="*/ 7199803 h 13929353"/>
              <a:gd name="connsiteX13961" fmla="*/ 8947995 w 11423591"/>
              <a:gd name="connsiteY13961" fmla="*/ 7118990 h 13929353"/>
              <a:gd name="connsiteX13962" fmla="*/ 8925329 w 11423591"/>
              <a:gd name="connsiteY13962" fmla="*/ 7028216 h 13929353"/>
              <a:gd name="connsiteX13963" fmla="*/ 8907784 w 11423591"/>
              <a:gd name="connsiteY13963" fmla="*/ 6917547 h 13929353"/>
              <a:gd name="connsiteX13964" fmla="*/ 8889918 w 11423591"/>
              <a:gd name="connsiteY13964" fmla="*/ 6831820 h 13929353"/>
              <a:gd name="connsiteX13965" fmla="*/ 8862188 w 11423591"/>
              <a:gd name="connsiteY13965" fmla="*/ 6746469 h 13929353"/>
              <a:gd name="connsiteX13966" fmla="*/ 8917478 w 11423591"/>
              <a:gd name="connsiteY13966" fmla="*/ 6727492 h 13929353"/>
              <a:gd name="connsiteX13967" fmla="*/ 8914756 w 11423591"/>
              <a:gd name="connsiteY13967" fmla="*/ 6749912 h 13929353"/>
              <a:gd name="connsiteX13968" fmla="*/ 9046313 w 11423591"/>
              <a:gd name="connsiteY13968" fmla="*/ 7201449 h 13929353"/>
              <a:gd name="connsiteX13969" fmla="*/ 9163300 w 11423591"/>
              <a:gd name="connsiteY13969" fmla="*/ 7227091 h 13929353"/>
              <a:gd name="connsiteX13970" fmla="*/ 9413236 w 11423591"/>
              <a:gd name="connsiteY13970" fmla="*/ 7145435 h 13929353"/>
              <a:gd name="connsiteX13971" fmla="*/ 9429937 w 11423591"/>
              <a:gd name="connsiteY13971" fmla="*/ 7256355 h 13929353"/>
              <a:gd name="connsiteX13972" fmla="*/ 11365978 w 11423591"/>
              <a:gd name="connsiteY13972" fmla="*/ 2956869 h 13929353"/>
              <a:gd name="connsiteX13973" fmla="*/ 11399683 w 11423591"/>
              <a:gd name="connsiteY13973" fmla="*/ 2791109 h 13929353"/>
              <a:gd name="connsiteX13974" fmla="*/ 10663970 w 11423591"/>
              <a:gd name="connsiteY13974" fmla="*/ 2589015 h 13929353"/>
              <a:gd name="connsiteX13975" fmla="*/ 10382779 w 11423591"/>
              <a:gd name="connsiteY13975" fmla="*/ 2530074 h 13929353"/>
              <a:gd name="connsiteX13976" fmla="*/ 10347523 w 11423591"/>
              <a:gd name="connsiteY13976" fmla="*/ 2671316 h 13929353"/>
              <a:gd name="connsiteX13977" fmla="*/ 10379321 w 11423591"/>
              <a:gd name="connsiteY13977" fmla="*/ 2687749 h 13929353"/>
              <a:gd name="connsiteX13978" fmla="*/ 10389189 w 11423591"/>
              <a:gd name="connsiteY13978" fmla="*/ 2665416 h 13929353"/>
              <a:gd name="connsiteX13979" fmla="*/ 10397876 w 11423591"/>
              <a:gd name="connsiteY13979" fmla="*/ 2696424 h 13929353"/>
              <a:gd name="connsiteX13980" fmla="*/ 10416058 w 11423591"/>
              <a:gd name="connsiteY13980" fmla="*/ 2672522 h 13929353"/>
              <a:gd name="connsiteX13981" fmla="*/ 10420584 w 11423591"/>
              <a:gd name="connsiteY13981" fmla="*/ 2702167 h 13929353"/>
              <a:gd name="connsiteX13982" fmla="*/ 10435003 w 11423591"/>
              <a:gd name="connsiteY13982" fmla="*/ 2677079 h 13929353"/>
              <a:gd name="connsiteX13983" fmla="*/ 10450381 w 11423591"/>
              <a:gd name="connsiteY13983" fmla="*/ 2713427 h 13929353"/>
              <a:gd name="connsiteX13984" fmla="*/ 10474329 w 11423591"/>
              <a:gd name="connsiteY13984" fmla="*/ 2650603 h 13929353"/>
              <a:gd name="connsiteX13985" fmla="*/ 10473702 w 11423591"/>
              <a:gd name="connsiteY13985" fmla="*/ 2715627 h 13929353"/>
              <a:gd name="connsiteX13986" fmla="*/ 10503499 w 11423591"/>
              <a:gd name="connsiteY13986" fmla="*/ 2726887 h 13929353"/>
              <a:gd name="connsiteX13987" fmla="*/ 10511227 w 11423591"/>
              <a:gd name="connsiteY13987" fmla="*/ 2696459 h 13929353"/>
              <a:gd name="connsiteX13988" fmla="*/ 10525418 w 11423591"/>
              <a:gd name="connsiteY13988" fmla="*/ 2736571 h 13929353"/>
              <a:gd name="connsiteX13989" fmla="*/ 10541637 w 11423591"/>
              <a:gd name="connsiteY13989" fmla="*/ 2704175 h 13929353"/>
              <a:gd name="connsiteX13990" fmla="*/ 10539635 w 11423591"/>
              <a:gd name="connsiteY13990" fmla="*/ 2744283 h 13929353"/>
              <a:gd name="connsiteX13991" fmla="*/ 10558404 w 11423591"/>
              <a:gd name="connsiteY13991" fmla="*/ 2749239 h 13929353"/>
              <a:gd name="connsiteX13992" fmla="*/ 10572047 w 11423591"/>
              <a:gd name="connsiteY13992" fmla="*/ 2711892 h 13929353"/>
              <a:gd name="connsiteX13993" fmla="*/ 10581686 w 11423591"/>
              <a:gd name="connsiteY13993" fmla="*/ 2754760 h 13929353"/>
              <a:gd name="connsiteX13994" fmla="*/ 10595180 w 11423591"/>
              <a:gd name="connsiteY13994" fmla="*/ 2685411 h 13929353"/>
              <a:gd name="connsiteX13995" fmla="*/ 10605582 w 11423591"/>
              <a:gd name="connsiteY13995" fmla="*/ 2756738 h 13929353"/>
              <a:gd name="connsiteX13996" fmla="*/ 10635203 w 11423591"/>
              <a:gd name="connsiteY13996" fmla="*/ 2768396 h 13929353"/>
              <a:gd name="connsiteX13997" fmla="*/ 10647483 w 11423591"/>
              <a:gd name="connsiteY13997" fmla="*/ 2735213 h 13929353"/>
              <a:gd name="connsiteX13998" fmla="*/ 10657911 w 11423591"/>
              <a:gd name="connsiteY13998" fmla="*/ 2774140 h 13929353"/>
              <a:gd name="connsiteX13999" fmla="*/ 10676093 w 11423591"/>
              <a:gd name="connsiteY13999" fmla="*/ 2750238 h 13929353"/>
              <a:gd name="connsiteX14000" fmla="*/ 10684381 w 11423591"/>
              <a:gd name="connsiteY14000" fmla="*/ 2781069 h 13929353"/>
              <a:gd name="connsiteX14001" fmla="*/ 10701788 w 11423591"/>
              <a:gd name="connsiteY14001" fmla="*/ 2744908 h 13929353"/>
              <a:gd name="connsiteX14002" fmla="*/ 10707266 w 11423591"/>
              <a:gd name="connsiteY14002" fmla="*/ 2786414 h 13929353"/>
              <a:gd name="connsiteX14003" fmla="*/ 10730398 w 11423591"/>
              <a:gd name="connsiteY14003" fmla="*/ 2759932 h 13929353"/>
              <a:gd name="connsiteX14004" fmla="*/ 10730372 w 11423591"/>
              <a:gd name="connsiteY14004" fmla="*/ 2792333 h 13929353"/>
              <a:gd name="connsiteX14005" fmla="*/ 10753080 w 11423591"/>
              <a:gd name="connsiteY14005" fmla="*/ 2798077 h 13929353"/>
              <a:gd name="connsiteX14006" fmla="*/ 10780191 w 11423591"/>
              <a:gd name="connsiteY14006" fmla="*/ 2723781 h 13929353"/>
              <a:gd name="connsiteX14007" fmla="*/ 10745855 w 11423591"/>
              <a:gd name="connsiteY14007" fmla="*/ 2699077 h 13929353"/>
              <a:gd name="connsiteX14008" fmla="*/ 10787508 w 11423591"/>
              <a:gd name="connsiteY14008" fmla="*/ 2709378 h 13929353"/>
              <a:gd name="connsiteX14009" fmla="*/ 10767402 w 11423591"/>
              <a:gd name="connsiteY14009" fmla="*/ 2676185 h 13929353"/>
              <a:gd name="connsiteX14010" fmla="*/ 10819131 w 11423591"/>
              <a:gd name="connsiteY14010" fmla="*/ 2680928 h 13929353"/>
              <a:gd name="connsiteX14011" fmla="*/ 10790508 w 11423591"/>
              <a:gd name="connsiteY14011" fmla="*/ 2682104 h 13929353"/>
              <a:gd name="connsiteX14012" fmla="*/ 10807862 w 11423591"/>
              <a:gd name="connsiteY14012" fmla="*/ 2710745 h 13929353"/>
              <a:gd name="connsiteX14013" fmla="*/ 10790403 w 11423591"/>
              <a:gd name="connsiteY14013" fmla="*/ 2811708 h 13929353"/>
              <a:gd name="connsiteX14014" fmla="*/ 10798907 w 11423591"/>
              <a:gd name="connsiteY14014" fmla="*/ 2793539 h 13929353"/>
              <a:gd name="connsiteX14015" fmla="*/ 10827354 w 11423591"/>
              <a:gd name="connsiteY14015" fmla="*/ 2792762 h 13929353"/>
              <a:gd name="connsiteX14016" fmla="*/ 10825541 w 11423591"/>
              <a:gd name="connsiteY14016" fmla="*/ 2816270 h 13929353"/>
              <a:gd name="connsiteX14017" fmla="*/ 10871355 w 11423591"/>
              <a:gd name="connsiteY14017" fmla="*/ 2827933 h 13929353"/>
              <a:gd name="connsiteX14018" fmla="*/ 10884237 w 11423591"/>
              <a:gd name="connsiteY14018" fmla="*/ 2762127 h 13929353"/>
              <a:gd name="connsiteX14019" fmla="*/ 10903005 w 11423591"/>
              <a:gd name="connsiteY14019" fmla="*/ 2767083 h 13929353"/>
              <a:gd name="connsiteX14020" fmla="*/ 10908280 w 11423591"/>
              <a:gd name="connsiteY14020" fmla="*/ 2841388 h 13929353"/>
              <a:gd name="connsiteX14021" fmla="*/ 10917972 w 11423591"/>
              <a:gd name="connsiteY14021" fmla="*/ 2819454 h 13929353"/>
              <a:gd name="connsiteX14022" fmla="*/ 10928635 w 11423591"/>
              <a:gd name="connsiteY14022" fmla="*/ 2842755 h 13929353"/>
              <a:gd name="connsiteX14023" fmla="*/ 10939891 w 11423591"/>
              <a:gd name="connsiteY14023" fmla="*/ 2829139 h 13929353"/>
              <a:gd name="connsiteX14024" fmla="*/ 10950332 w 11423591"/>
              <a:gd name="connsiteY14024" fmla="*/ 2851865 h 13929353"/>
              <a:gd name="connsiteX14025" fmla="*/ 10968736 w 11423591"/>
              <a:gd name="connsiteY14025" fmla="*/ 2828538 h 13929353"/>
              <a:gd name="connsiteX14026" fmla="*/ 10965736 w 11423591"/>
              <a:gd name="connsiteY14026" fmla="*/ 2855812 h 13929353"/>
              <a:gd name="connsiteX14027" fmla="*/ 10999909 w 11423591"/>
              <a:gd name="connsiteY14027" fmla="*/ 2864714 h 13929353"/>
              <a:gd name="connsiteX14028" fmla="*/ 11010428 w 11423591"/>
              <a:gd name="connsiteY14028" fmla="*/ 2790238 h 13929353"/>
              <a:gd name="connsiteX14029" fmla="*/ 11032347 w 11423591"/>
              <a:gd name="connsiteY14029" fmla="*/ 2799923 h 13929353"/>
              <a:gd name="connsiteX14030" fmla="*/ 11020041 w 11423591"/>
              <a:gd name="connsiteY14030" fmla="*/ 2865507 h 13929353"/>
              <a:gd name="connsiteX14031" fmla="*/ 11053027 w 11423591"/>
              <a:gd name="connsiteY14031" fmla="*/ 2878174 h 13929353"/>
              <a:gd name="connsiteX14032" fmla="*/ 11072396 w 11423591"/>
              <a:gd name="connsiteY14032" fmla="*/ 2850507 h 13929353"/>
              <a:gd name="connsiteX14033" fmla="*/ 11068607 w 11423591"/>
              <a:gd name="connsiteY14033" fmla="*/ 2881722 h 13929353"/>
              <a:gd name="connsiteX14034" fmla="*/ 11091315 w 11423591"/>
              <a:gd name="connsiteY14034" fmla="*/ 2887465 h 13929353"/>
              <a:gd name="connsiteX14035" fmla="*/ 11106746 w 11423591"/>
              <a:gd name="connsiteY14035" fmla="*/ 2859011 h 13929353"/>
              <a:gd name="connsiteX14036" fmla="*/ 11110482 w 11423591"/>
              <a:gd name="connsiteY14036" fmla="*/ 2892598 h 13929353"/>
              <a:gd name="connsiteX14037" fmla="*/ 11140169 w 11423591"/>
              <a:gd name="connsiteY14037" fmla="*/ 2823254 h 13929353"/>
              <a:gd name="connsiteX14038" fmla="*/ 11140103 w 11423591"/>
              <a:gd name="connsiteY14038" fmla="*/ 2904256 h 13929353"/>
              <a:gd name="connsiteX14039" fmla="*/ 11159088 w 11423591"/>
              <a:gd name="connsiteY14039" fmla="*/ 2860212 h 13929353"/>
              <a:gd name="connsiteX14040" fmla="*/ 11162988 w 11423591"/>
              <a:gd name="connsiteY14040" fmla="*/ 2909600 h 13929353"/>
              <a:gd name="connsiteX14041" fmla="*/ 11180381 w 11423591"/>
              <a:gd name="connsiteY14041" fmla="*/ 2889640 h 13929353"/>
              <a:gd name="connsiteX14042" fmla="*/ 11192433 w 11423591"/>
              <a:gd name="connsiteY14042" fmla="*/ 2921657 h 13929353"/>
              <a:gd name="connsiteX14043" fmla="*/ 11211404 w 11423591"/>
              <a:gd name="connsiteY14043" fmla="*/ 2893814 h 13929353"/>
              <a:gd name="connsiteX14044" fmla="*/ 11211378 w 11423591"/>
              <a:gd name="connsiteY14044" fmla="*/ 2926215 h 13929353"/>
              <a:gd name="connsiteX14045" fmla="*/ 11234085 w 11423591"/>
              <a:gd name="connsiteY14045" fmla="*/ 2931958 h 13929353"/>
              <a:gd name="connsiteX14046" fmla="*/ 11246980 w 11423591"/>
              <a:gd name="connsiteY14046" fmla="*/ 2849951 h 13929353"/>
              <a:gd name="connsiteX14047" fmla="*/ 11263173 w 11423591"/>
              <a:gd name="connsiteY14047" fmla="*/ 2849956 h 13929353"/>
              <a:gd name="connsiteX14048" fmla="*/ 11249666 w 11423591"/>
              <a:gd name="connsiteY14048" fmla="*/ 2935506 h 13929353"/>
              <a:gd name="connsiteX14049" fmla="*/ 11288789 w 11423591"/>
              <a:gd name="connsiteY14049" fmla="*/ 2941829 h 13929353"/>
              <a:gd name="connsiteX14050" fmla="*/ 11299459 w 11423591"/>
              <a:gd name="connsiteY14050" fmla="*/ 2899354 h 13929353"/>
              <a:gd name="connsiteX14051" fmla="*/ 11307734 w 11423591"/>
              <a:gd name="connsiteY14051" fmla="*/ 2946387 h 13929353"/>
              <a:gd name="connsiteX14052" fmla="*/ 11316251 w 11423591"/>
              <a:gd name="connsiteY14052" fmla="*/ 2912017 h 13929353"/>
              <a:gd name="connsiteX14053" fmla="*/ 11325890 w 11423591"/>
              <a:gd name="connsiteY14053" fmla="*/ 2954885 h 13929353"/>
              <a:gd name="connsiteX14054" fmla="*/ 11351788 w 11423591"/>
              <a:gd name="connsiteY14054" fmla="*/ 2916756 h 13929353"/>
              <a:gd name="connsiteX14055" fmla="*/ 11353548 w 11423591"/>
              <a:gd name="connsiteY14055" fmla="*/ 2958049 h 13929353"/>
              <a:gd name="connsiteX14056" fmla="*/ 11365978 w 11423591"/>
              <a:gd name="connsiteY14056" fmla="*/ 2956869 h 13929353"/>
              <a:gd name="connsiteX14057" fmla="*/ 11368528 w 11423591"/>
              <a:gd name="connsiteY14057" fmla="*/ 2994221 h 13929353"/>
              <a:gd name="connsiteX14058" fmla="*/ 10447980 w 11423591"/>
              <a:gd name="connsiteY14058" fmla="*/ 2753358 h 13929353"/>
              <a:gd name="connsiteX14059" fmla="*/ 10288065 w 11423591"/>
              <a:gd name="connsiteY14059" fmla="*/ 2697000 h 13929353"/>
              <a:gd name="connsiteX14060" fmla="*/ 10351606 w 11423591"/>
              <a:gd name="connsiteY14060" fmla="*/ 2493898 h 13929353"/>
              <a:gd name="connsiteX14061" fmla="*/ 10386581 w 11423591"/>
              <a:gd name="connsiteY14061" fmla="*/ 2482659 h 13929353"/>
              <a:gd name="connsiteX14062" fmla="*/ 10392483 w 11423591"/>
              <a:gd name="connsiteY14062" fmla="*/ 2491940 h 13929353"/>
              <a:gd name="connsiteX14063" fmla="*/ 10653718 w 11423591"/>
              <a:gd name="connsiteY14063" fmla="*/ 2549690 h 13929353"/>
              <a:gd name="connsiteX14064" fmla="*/ 10895434 w 11423591"/>
              <a:gd name="connsiteY14064" fmla="*/ 2603105 h 13929353"/>
              <a:gd name="connsiteX14065" fmla="*/ 10973009 w 11423591"/>
              <a:gd name="connsiteY14065" fmla="*/ 2634521 h 13929353"/>
              <a:gd name="connsiteX14066" fmla="*/ 11031253 w 11423591"/>
              <a:gd name="connsiteY14066" fmla="*/ 2645003 h 13929353"/>
              <a:gd name="connsiteX14067" fmla="*/ 11313207 w 11423591"/>
              <a:gd name="connsiteY14067" fmla="*/ 2732404 h 13929353"/>
              <a:gd name="connsiteX14068" fmla="*/ 11423591 w 11423591"/>
              <a:gd name="connsiteY14068" fmla="*/ 2776886 h 13929353"/>
              <a:gd name="connsiteX14069" fmla="*/ 11368528 w 11423591"/>
              <a:gd name="connsiteY14069" fmla="*/ 2994221 h 13929353"/>
              <a:gd name="connsiteX14070" fmla="*/ 6973850 w 11423591"/>
              <a:gd name="connsiteY14070" fmla="*/ 13119930 h 13929353"/>
              <a:gd name="connsiteX14071" fmla="*/ 6975077 w 11423591"/>
              <a:gd name="connsiteY14071" fmla="*/ 12893738 h 13929353"/>
              <a:gd name="connsiteX14072" fmla="*/ 6875122 w 11423591"/>
              <a:gd name="connsiteY14072" fmla="*/ 12824834 h 13929353"/>
              <a:gd name="connsiteX14073" fmla="*/ 6863713 w 11423591"/>
              <a:gd name="connsiteY14073" fmla="*/ 12879737 h 13929353"/>
              <a:gd name="connsiteX14074" fmla="*/ 6809192 w 11423591"/>
              <a:gd name="connsiteY14074" fmla="*/ 12868494 h 13929353"/>
              <a:gd name="connsiteX14075" fmla="*/ 6750215 w 11423591"/>
              <a:gd name="connsiteY14075" fmla="*/ 13110761 h 13929353"/>
              <a:gd name="connsiteX14076" fmla="*/ 6804171 w 11423591"/>
              <a:gd name="connsiteY14076" fmla="*/ 13126513 h 13929353"/>
              <a:gd name="connsiteX14077" fmla="*/ 6785590 w 11423591"/>
              <a:gd name="connsiteY14077" fmla="*/ 13214882 h 13929353"/>
              <a:gd name="connsiteX14078" fmla="*/ 6852578 w 11423591"/>
              <a:gd name="connsiteY14078" fmla="*/ 13189293 h 13929353"/>
              <a:gd name="connsiteX14079" fmla="*/ 6926086 w 11423591"/>
              <a:gd name="connsiteY14079" fmla="*/ 13173721 h 13929353"/>
              <a:gd name="connsiteX14080" fmla="*/ 6973850 w 11423591"/>
              <a:gd name="connsiteY14080" fmla="*/ 13119930 h 13929353"/>
              <a:gd name="connsiteX14081" fmla="*/ 7027668 w 11423591"/>
              <a:gd name="connsiteY14081" fmla="*/ 13084916 h 13929353"/>
              <a:gd name="connsiteX14082" fmla="*/ 6779604 w 11423591"/>
              <a:gd name="connsiteY14082" fmla="*/ 13244588 h 13929353"/>
              <a:gd name="connsiteX14083" fmla="*/ 6767408 w 11423591"/>
              <a:gd name="connsiteY14083" fmla="*/ 13303426 h 13929353"/>
              <a:gd name="connsiteX14084" fmla="*/ 6714237 w 11423591"/>
              <a:gd name="connsiteY14084" fmla="*/ 13283740 h 13929353"/>
              <a:gd name="connsiteX14085" fmla="*/ 6687659 w 11423591"/>
              <a:gd name="connsiteY14085" fmla="*/ 13392363 h 13929353"/>
              <a:gd name="connsiteX14086" fmla="*/ 6651172 w 11423591"/>
              <a:gd name="connsiteY14086" fmla="*/ 13420010 h 13929353"/>
              <a:gd name="connsiteX14087" fmla="*/ 6241871 w 11423591"/>
              <a:gd name="connsiteY14087" fmla="*/ 13423282 h 13929353"/>
              <a:gd name="connsiteX14088" fmla="*/ 6138649 w 11423591"/>
              <a:gd name="connsiteY14088" fmla="*/ 13432861 h 13929353"/>
              <a:gd name="connsiteX14089" fmla="*/ 6014181 w 11423591"/>
              <a:gd name="connsiteY14089" fmla="*/ 13332193 h 13929353"/>
              <a:gd name="connsiteX14090" fmla="*/ 5980301 w 11423591"/>
              <a:gd name="connsiteY14090" fmla="*/ 13263463 h 13929353"/>
              <a:gd name="connsiteX14091" fmla="*/ 6003482 w 11423591"/>
              <a:gd name="connsiteY14091" fmla="*/ 13022506 h 13929353"/>
              <a:gd name="connsiteX14092" fmla="*/ 6059924 w 11423591"/>
              <a:gd name="connsiteY14092" fmla="*/ 12792439 h 13929353"/>
              <a:gd name="connsiteX14093" fmla="*/ 6124355 w 11423591"/>
              <a:gd name="connsiteY14093" fmla="*/ 12480742 h 13929353"/>
              <a:gd name="connsiteX14094" fmla="*/ 6266505 w 11423591"/>
              <a:gd name="connsiteY14094" fmla="*/ 12408911 h 13929353"/>
              <a:gd name="connsiteX14095" fmla="*/ 6410652 w 11423591"/>
              <a:gd name="connsiteY14095" fmla="*/ 12456425 h 13929353"/>
              <a:gd name="connsiteX14096" fmla="*/ 6524424 w 11423591"/>
              <a:gd name="connsiteY14096" fmla="*/ 12480053 h 13929353"/>
              <a:gd name="connsiteX14097" fmla="*/ 6631708 w 11423591"/>
              <a:gd name="connsiteY14097" fmla="*/ 12449432 h 13929353"/>
              <a:gd name="connsiteX14098" fmla="*/ 6871730 w 11423591"/>
              <a:gd name="connsiteY14098" fmla="*/ 12521230 h 13929353"/>
              <a:gd name="connsiteX14099" fmla="*/ 6845431 w 11423591"/>
              <a:gd name="connsiteY14099" fmla="*/ 12713234 h 13929353"/>
              <a:gd name="connsiteX14100" fmla="*/ 6887350 w 11423591"/>
              <a:gd name="connsiteY14100" fmla="*/ 12721764 h 13929353"/>
              <a:gd name="connsiteX14101" fmla="*/ 6965440 w 11423591"/>
              <a:gd name="connsiteY14101" fmla="*/ 12834767 h 13929353"/>
              <a:gd name="connsiteX14102" fmla="*/ 7027668 w 11423591"/>
              <a:gd name="connsiteY14102" fmla="*/ 13084916 h 1392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  <a:cxn ang="0">
                <a:pos x="connsiteX13198" y="connsiteY13198"/>
              </a:cxn>
              <a:cxn ang="0">
                <a:pos x="connsiteX13199" y="connsiteY13199"/>
              </a:cxn>
              <a:cxn ang="0">
                <a:pos x="connsiteX13200" y="connsiteY13200"/>
              </a:cxn>
              <a:cxn ang="0">
                <a:pos x="connsiteX13201" y="connsiteY13201"/>
              </a:cxn>
              <a:cxn ang="0">
                <a:pos x="connsiteX13202" y="connsiteY13202"/>
              </a:cxn>
              <a:cxn ang="0">
                <a:pos x="connsiteX13203" y="connsiteY13203"/>
              </a:cxn>
              <a:cxn ang="0">
                <a:pos x="connsiteX13204" y="connsiteY13204"/>
              </a:cxn>
              <a:cxn ang="0">
                <a:pos x="connsiteX13205" y="connsiteY13205"/>
              </a:cxn>
              <a:cxn ang="0">
                <a:pos x="connsiteX13206" y="connsiteY13206"/>
              </a:cxn>
              <a:cxn ang="0">
                <a:pos x="connsiteX13207" y="connsiteY13207"/>
              </a:cxn>
              <a:cxn ang="0">
                <a:pos x="connsiteX13208" y="connsiteY13208"/>
              </a:cxn>
              <a:cxn ang="0">
                <a:pos x="connsiteX13209" y="connsiteY13209"/>
              </a:cxn>
              <a:cxn ang="0">
                <a:pos x="connsiteX13210" y="connsiteY13210"/>
              </a:cxn>
              <a:cxn ang="0">
                <a:pos x="connsiteX13211" y="connsiteY13211"/>
              </a:cxn>
              <a:cxn ang="0">
                <a:pos x="connsiteX13212" y="connsiteY13212"/>
              </a:cxn>
              <a:cxn ang="0">
                <a:pos x="connsiteX13213" y="connsiteY13213"/>
              </a:cxn>
              <a:cxn ang="0">
                <a:pos x="connsiteX13214" y="connsiteY13214"/>
              </a:cxn>
              <a:cxn ang="0">
                <a:pos x="connsiteX13215" y="connsiteY13215"/>
              </a:cxn>
              <a:cxn ang="0">
                <a:pos x="connsiteX13216" y="connsiteY13216"/>
              </a:cxn>
              <a:cxn ang="0">
                <a:pos x="connsiteX13217" y="connsiteY13217"/>
              </a:cxn>
              <a:cxn ang="0">
                <a:pos x="connsiteX13218" y="connsiteY13218"/>
              </a:cxn>
              <a:cxn ang="0">
                <a:pos x="connsiteX13219" y="connsiteY13219"/>
              </a:cxn>
              <a:cxn ang="0">
                <a:pos x="connsiteX13220" y="connsiteY13220"/>
              </a:cxn>
              <a:cxn ang="0">
                <a:pos x="connsiteX13221" y="connsiteY13221"/>
              </a:cxn>
              <a:cxn ang="0">
                <a:pos x="connsiteX13222" y="connsiteY13222"/>
              </a:cxn>
              <a:cxn ang="0">
                <a:pos x="connsiteX13223" y="connsiteY13223"/>
              </a:cxn>
              <a:cxn ang="0">
                <a:pos x="connsiteX13224" y="connsiteY13224"/>
              </a:cxn>
              <a:cxn ang="0">
                <a:pos x="connsiteX13225" y="connsiteY13225"/>
              </a:cxn>
              <a:cxn ang="0">
                <a:pos x="connsiteX13226" y="connsiteY13226"/>
              </a:cxn>
              <a:cxn ang="0">
                <a:pos x="connsiteX13227" y="connsiteY13227"/>
              </a:cxn>
              <a:cxn ang="0">
                <a:pos x="connsiteX13228" y="connsiteY13228"/>
              </a:cxn>
              <a:cxn ang="0">
                <a:pos x="connsiteX13229" y="connsiteY13229"/>
              </a:cxn>
              <a:cxn ang="0">
                <a:pos x="connsiteX13230" y="connsiteY13230"/>
              </a:cxn>
              <a:cxn ang="0">
                <a:pos x="connsiteX13231" y="connsiteY13231"/>
              </a:cxn>
              <a:cxn ang="0">
                <a:pos x="connsiteX13232" y="connsiteY13232"/>
              </a:cxn>
              <a:cxn ang="0">
                <a:pos x="connsiteX13233" y="connsiteY13233"/>
              </a:cxn>
              <a:cxn ang="0">
                <a:pos x="connsiteX13234" y="connsiteY13234"/>
              </a:cxn>
              <a:cxn ang="0">
                <a:pos x="connsiteX13235" y="connsiteY13235"/>
              </a:cxn>
              <a:cxn ang="0">
                <a:pos x="connsiteX13236" y="connsiteY13236"/>
              </a:cxn>
              <a:cxn ang="0">
                <a:pos x="connsiteX13237" y="connsiteY13237"/>
              </a:cxn>
              <a:cxn ang="0">
                <a:pos x="connsiteX13238" y="connsiteY13238"/>
              </a:cxn>
              <a:cxn ang="0">
                <a:pos x="connsiteX13239" y="connsiteY13239"/>
              </a:cxn>
              <a:cxn ang="0">
                <a:pos x="connsiteX13240" y="connsiteY13240"/>
              </a:cxn>
              <a:cxn ang="0">
                <a:pos x="connsiteX13241" y="connsiteY13241"/>
              </a:cxn>
              <a:cxn ang="0">
                <a:pos x="connsiteX13242" y="connsiteY13242"/>
              </a:cxn>
              <a:cxn ang="0">
                <a:pos x="connsiteX13243" y="connsiteY13243"/>
              </a:cxn>
              <a:cxn ang="0">
                <a:pos x="connsiteX13244" y="connsiteY13244"/>
              </a:cxn>
              <a:cxn ang="0">
                <a:pos x="connsiteX13245" y="connsiteY13245"/>
              </a:cxn>
              <a:cxn ang="0">
                <a:pos x="connsiteX13246" y="connsiteY13246"/>
              </a:cxn>
              <a:cxn ang="0">
                <a:pos x="connsiteX13247" y="connsiteY13247"/>
              </a:cxn>
              <a:cxn ang="0">
                <a:pos x="connsiteX13248" y="connsiteY13248"/>
              </a:cxn>
              <a:cxn ang="0">
                <a:pos x="connsiteX13249" y="connsiteY13249"/>
              </a:cxn>
              <a:cxn ang="0">
                <a:pos x="connsiteX13250" y="connsiteY13250"/>
              </a:cxn>
              <a:cxn ang="0">
                <a:pos x="connsiteX13251" y="connsiteY13251"/>
              </a:cxn>
              <a:cxn ang="0">
                <a:pos x="connsiteX13252" y="connsiteY13252"/>
              </a:cxn>
              <a:cxn ang="0">
                <a:pos x="connsiteX13253" y="connsiteY13253"/>
              </a:cxn>
              <a:cxn ang="0">
                <a:pos x="connsiteX13254" y="connsiteY13254"/>
              </a:cxn>
              <a:cxn ang="0">
                <a:pos x="connsiteX13255" y="connsiteY13255"/>
              </a:cxn>
              <a:cxn ang="0">
                <a:pos x="connsiteX13256" y="connsiteY13256"/>
              </a:cxn>
              <a:cxn ang="0">
                <a:pos x="connsiteX13257" y="connsiteY13257"/>
              </a:cxn>
              <a:cxn ang="0">
                <a:pos x="connsiteX13258" y="connsiteY13258"/>
              </a:cxn>
              <a:cxn ang="0">
                <a:pos x="connsiteX13259" y="connsiteY13259"/>
              </a:cxn>
              <a:cxn ang="0">
                <a:pos x="connsiteX13260" y="connsiteY13260"/>
              </a:cxn>
              <a:cxn ang="0">
                <a:pos x="connsiteX13261" y="connsiteY13261"/>
              </a:cxn>
              <a:cxn ang="0">
                <a:pos x="connsiteX13262" y="connsiteY13262"/>
              </a:cxn>
              <a:cxn ang="0">
                <a:pos x="connsiteX13263" y="connsiteY13263"/>
              </a:cxn>
              <a:cxn ang="0">
                <a:pos x="connsiteX13264" y="connsiteY13264"/>
              </a:cxn>
              <a:cxn ang="0">
                <a:pos x="connsiteX13265" y="connsiteY13265"/>
              </a:cxn>
              <a:cxn ang="0">
                <a:pos x="connsiteX13266" y="connsiteY13266"/>
              </a:cxn>
              <a:cxn ang="0">
                <a:pos x="connsiteX13267" y="connsiteY13267"/>
              </a:cxn>
              <a:cxn ang="0">
                <a:pos x="connsiteX13268" y="connsiteY13268"/>
              </a:cxn>
              <a:cxn ang="0">
                <a:pos x="connsiteX13269" y="connsiteY13269"/>
              </a:cxn>
              <a:cxn ang="0">
                <a:pos x="connsiteX13270" y="connsiteY13270"/>
              </a:cxn>
              <a:cxn ang="0">
                <a:pos x="connsiteX13271" y="connsiteY13271"/>
              </a:cxn>
              <a:cxn ang="0">
                <a:pos x="connsiteX13272" y="connsiteY13272"/>
              </a:cxn>
              <a:cxn ang="0">
                <a:pos x="connsiteX13273" y="connsiteY13273"/>
              </a:cxn>
              <a:cxn ang="0">
                <a:pos x="connsiteX13274" y="connsiteY13274"/>
              </a:cxn>
              <a:cxn ang="0">
                <a:pos x="connsiteX13275" y="connsiteY13275"/>
              </a:cxn>
              <a:cxn ang="0">
                <a:pos x="connsiteX13276" y="connsiteY13276"/>
              </a:cxn>
              <a:cxn ang="0">
                <a:pos x="connsiteX13277" y="connsiteY13277"/>
              </a:cxn>
              <a:cxn ang="0">
                <a:pos x="connsiteX13278" y="connsiteY13278"/>
              </a:cxn>
              <a:cxn ang="0">
                <a:pos x="connsiteX13279" y="connsiteY13279"/>
              </a:cxn>
              <a:cxn ang="0">
                <a:pos x="connsiteX13280" y="connsiteY13280"/>
              </a:cxn>
              <a:cxn ang="0">
                <a:pos x="connsiteX13281" y="connsiteY13281"/>
              </a:cxn>
              <a:cxn ang="0">
                <a:pos x="connsiteX13282" y="connsiteY13282"/>
              </a:cxn>
              <a:cxn ang="0">
                <a:pos x="connsiteX13283" y="connsiteY13283"/>
              </a:cxn>
              <a:cxn ang="0">
                <a:pos x="connsiteX13284" y="connsiteY13284"/>
              </a:cxn>
              <a:cxn ang="0">
                <a:pos x="connsiteX13285" y="connsiteY13285"/>
              </a:cxn>
              <a:cxn ang="0">
                <a:pos x="connsiteX13286" y="connsiteY13286"/>
              </a:cxn>
              <a:cxn ang="0">
                <a:pos x="connsiteX13287" y="connsiteY13287"/>
              </a:cxn>
              <a:cxn ang="0">
                <a:pos x="connsiteX13288" y="connsiteY13288"/>
              </a:cxn>
              <a:cxn ang="0">
                <a:pos x="connsiteX13289" y="connsiteY13289"/>
              </a:cxn>
              <a:cxn ang="0">
                <a:pos x="connsiteX13290" y="connsiteY13290"/>
              </a:cxn>
              <a:cxn ang="0">
                <a:pos x="connsiteX13291" y="connsiteY13291"/>
              </a:cxn>
              <a:cxn ang="0">
                <a:pos x="connsiteX13292" y="connsiteY13292"/>
              </a:cxn>
              <a:cxn ang="0">
                <a:pos x="connsiteX13293" y="connsiteY13293"/>
              </a:cxn>
              <a:cxn ang="0">
                <a:pos x="connsiteX13294" y="connsiteY13294"/>
              </a:cxn>
              <a:cxn ang="0">
                <a:pos x="connsiteX13295" y="connsiteY13295"/>
              </a:cxn>
              <a:cxn ang="0">
                <a:pos x="connsiteX13296" y="connsiteY13296"/>
              </a:cxn>
              <a:cxn ang="0">
                <a:pos x="connsiteX13297" y="connsiteY13297"/>
              </a:cxn>
              <a:cxn ang="0">
                <a:pos x="connsiteX13298" y="connsiteY13298"/>
              </a:cxn>
              <a:cxn ang="0">
                <a:pos x="connsiteX13299" y="connsiteY13299"/>
              </a:cxn>
              <a:cxn ang="0">
                <a:pos x="connsiteX13300" y="connsiteY13300"/>
              </a:cxn>
              <a:cxn ang="0">
                <a:pos x="connsiteX13301" y="connsiteY13301"/>
              </a:cxn>
              <a:cxn ang="0">
                <a:pos x="connsiteX13302" y="connsiteY13302"/>
              </a:cxn>
              <a:cxn ang="0">
                <a:pos x="connsiteX13303" y="connsiteY13303"/>
              </a:cxn>
              <a:cxn ang="0">
                <a:pos x="connsiteX13304" y="connsiteY13304"/>
              </a:cxn>
              <a:cxn ang="0">
                <a:pos x="connsiteX13305" y="connsiteY13305"/>
              </a:cxn>
              <a:cxn ang="0">
                <a:pos x="connsiteX13306" y="connsiteY13306"/>
              </a:cxn>
              <a:cxn ang="0">
                <a:pos x="connsiteX13307" y="connsiteY13307"/>
              </a:cxn>
              <a:cxn ang="0">
                <a:pos x="connsiteX13308" y="connsiteY13308"/>
              </a:cxn>
              <a:cxn ang="0">
                <a:pos x="connsiteX13309" y="connsiteY13309"/>
              </a:cxn>
              <a:cxn ang="0">
                <a:pos x="connsiteX13310" y="connsiteY13310"/>
              </a:cxn>
              <a:cxn ang="0">
                <a:pos x="connsiteX13311" y="connsiteY13311"/>
              </a:cxn>
              <a:cxn ang="0">
                <a:pos x="connsiteX13312" y="connsiteY13312"/>
              </a:cxn>
              <a:cxn ang="0">
                <a:pos x="connsiteX13313" y="connsiteY13313"/>
              </a:cxn>
              <a:cxn ang="0">
                <a:pos x="connsiteX13314" y="connsiteY13314"/>
              </a:cxn>
              <a:cxn ang="0">
                <a:pos x="connsiteX13315" y="connsiteY13315"/>
              </a:cxn>
              <a:cxn ang="0">
                <a:pos x="connsiteX13316" y="connsiteY13316"/>
              </a:cxn>
              <a:cxn ang="0">
                <a:pos x="connsiteX13317" y="connsiteY13317"/>
              </a:cxn>
              <a:cxn ang="0">
                <a:pos x="connsiteX13318" y="connsiteY13318"/>
              </a:cxn>
              <a:cxn ang="0">
                <a:pos x="connsiteX13319" y="connsiteY13319"/>
              </a:cxn>
              <a:cxn ang="0">
                <a:pos x="connsiteX13320" y="connsiteY13320"/>
              </a:cxn>
              <a:cxn ang="0">
                <a:pos x="connsiteX13321" y="connsiteY13321"/>
              </a:cxn>
              <a:cxn ang="0">
                <a:pos x="connsiteX13322" y="connsiteY13322"/>
              </a:cxn>
              <a:cxn ang="0">
                <a:pos x="connsiteX13323" y="connsiteY13323"/>
              </a:cxn>
              <a:cxn ang="0">
                <a:pos x="connsiteX13324" y="connsiteY13324"/>
              </a:cxn>
              <a:cxn ang="0">
                <a:pos x="connsiteX13325" y="connsiteY13325"/>
              </a:cxn>
              <a:cxn ang="0">
                <a:pos x="connsiteX13326" y="connsiteY13326"/>
              </a:cxn>
              <a:cxn ang="0">
                <a:pos x="connsiteX13327" y="connsiteY13327"/>
              </a:cxn>
              <a:cxn ang="0">
                <a:pos x="connsiteX13328" y="connsiteY13328"/>
              </a:cxn>
              <a:cxn ang="0">
                <a:pos x="connsiteX13329" y="connsiteY13329"/>
              </a:cxn>
              <a:cxn ang="0">
                <a:pos x="connsiteX13330" y="connsiteY13330"/>
              </a:cxn>
              <a:cxn ang="0">
                <a:pos x="connsiteX13331" y="connsiteY13331"/>
              </a:cxn>
              <a:cxn ang="0">
                <a:pos x="connsiteX13332" y="connsiteY13332"/>
              </a:cxn>
              <a:cxn ang="0">
                <a:pos x="connsiteX13333" y="connsiteY13333"/>
              </a:cxn>
              <a:cxn ang="0">
                <a:pos x="connsiteX13334" y="connsiteY13334"/>
              </a:cxn>
              <a:cxn ang="0">
                <a:pos x="connsiteX13335" y="connsiteY13335"/>
              </a:cxn>
              <a:cxn ang="0">
                <a:pos x="connsiteX13336" y="connsiteY13336"/>
              </a:cxn>
              <a:cxn ang="0">
                <a:pos x="connsiteX13337" y="connsiteY13337"/>
              </a:cxn>
              <a:cxn ang="0">
                <a:pos x="connsiteX13338" y="connsiteY13338"/>
              </a:cxn>
              <a:cxn ang="0">
                <a:pos x="connsiteX13339" y="connsiteY13339"/>
              </a:cxn>
              <a:cxn ang="0">
                <a:pos x="connsiteX13340" y="connsiteY13340"/>
              </a:cxn>
              <a:cxn ang="0">
                <a:pos x="connsiteX13341" y="connsiteY13341"/>
              </a:cxn>
              <a:cxn ang="0">
                <a:pos x="connsiteX13342" y="connsiteY13342"/>
              </a:cxn>
              <a:cxn ang="0">
                <a:pos x="connsiteX13343" y="connsiteY13343"/>
              </a:cxn>
              <a:cxn ang="0">
                <a:pos x="connsiteX13344" y="connsiteY13344"/>
              </a:cxn>
              <a:cxn ang="0">
                <a:pos x="connsiteX13345" y="connsiteY13345"/>
              </a:cxn>
              <a:cxn ang="0">
                <a:pos x="connsiteX13346" y="connsiteY13346"/>
              </a:cxn>
              <a:cxn ang="0">
                <a:pos x="connsiteX13347" y="connsiteY13347"/>
              </a:cxn>
              <a:cxn ang="0">
                <a:pos x="connsiteX13348" y="connsiteY13348"/>
              </a:cxn>
              <a:cxn ang="0">
                <a:pos x="connsiteX13349" y="connsiteY13349"/>
              </a:cxn>
              <a:cxn ang="0">
                <a:pos x="connsiteX13350" y="connsiteY13350"/>
              </a:cxn>
              <a:cxn ang="0">
                <a:pos x="connsiteX13351" y="connsiteY13351"/>
              </a:cxn>
              <a:cxn ang="0">
                <a:pos x="connsiteX13352" y="connsiteY13352"/>
              </a:cxn>
              <a:cxn ang="0">
                <a:pos x="connsiteX13353" y="connsiteY13353"/>
              </a:cxn>
              <a:cxn ang="0">
                <a:pos x="connsiteX13354" y="connsiteY13354"/>
              </a:cxn>
              <a:cxn ang="0">
                <a:pos x="connsiteX13355" y="connsiteY13355"/>
              </a:cxn>
              <a:cxn ang="0">
                <a:pos x="connsiteX13356" y="connsiteY13356"/>
              </a:cxn>
              <a:cxn ang="0">
                <a:pos x="connsiteX13357" y="connsiteY13357"/>
              </a:cxn>
              <a:cxn ang="0">
                <a:pos x="connsiteX13358" y="connsiteY13358"/>
              </a:cxn>
              <a:cxn ang="0">
                <a:pos x="connsiteX13359" y="connsiteY13359"/>
              </a:cxn>
              <a:cxn ang="0">
                <a:pos x="connsiteX13360" y="connsiteY13360"/>
              </a:cxn>
              <a:cxn ang="0">
                <a:pos x="connsiteX13361" y="connsiteY13361"/>
              </a:cxn>
              <a:cxn ang="0">
                <a:pos x="connsiteX13362" y="connsiteY13362"/>
              </a:cxn>
              <a:cxn ang="0">
                <a:pos x="connsiteX13363" y="connsiteY13363"/>
              </a:cxn>
              <a:cxn ang="0">
                <a:pos x="connsiteX13364" y="connsiteY13364"/>
              </a:cxn>
              <a:cxn ang="0">
                <a:pos x="connsiteX13365" y="connsiteY13365"/>
              </a:cxn>
              <a:cxn ang="0">
                <a:pos x="connsiteX13366" y="connsiteY13366"/>
              </a:cxn>
              <a:cxn ang="0">
                <a:pos x="connsiteX13367" y="connsiteY13367"/>
              </a:cxn>
              <a:cxn ang="0">
                <a:pos x="connsiteX13368" y="connsiteY13368"/>
              </a:cxn>
              <a:cxn ang="0">
                <a:pos x="connsiteX13369" y="connsiteY13369"/>
              </a:cxn>
              <a:cxn ang="0">
                <a:pos x="connsiteX13370" y="connsiteY13370"/>
              </a:cxn>
              <a:cxn ang="0">
                <a:pos x="connsiteX13371" y="connsiteY13371"/>
              </a:cxn>
              <a:cxn ang="0">
                <a:pos x="connsiteX13372" y="connsiteY13372"/>
              </a:cxn>
              <a:cxn ang="0">
                <a:pos x="connsiteX13373" y="connsiteY13373"/>
              </a:cxn>
              <a:cxn ang="0">
                <a:pos x="connsiteX13374" y="connsiteY13374"/>
              </a:cxn>
              <a:cxn ang="0">
                <a:pos x="connsiteX13375" y="connsiteY13375"/>
              </a:cxn>
              <a:cxn ang="0">
                <a:pos x="connsiteX13376" y="connsiteY13376"/>
              </a:cxn>
              <a:cxn ang="0">
                <a:pos x="connsiteX13377" y="connsiteY13377"/>
              </a:cxn>
              <a:cxn ang="0">
                <a:pos x="connsiteX13378" y="connsiteY13378"/>
              </a:cxn>
              <a:cxn ang="0">
                <a:pos x="connsiteX13379" y="connsiteY13379"/>
              </a:cxn>
              <a:cxn ang="0">
                <a:pos x="connsiteX13380" y="connsiteY13380"/>
              </a:cxn>
              <a:cxn ang="0">
                <a:pos x="connsiteX13381" y="connsiteY13381"/>
              </a:cxn>
              <a:cxn ang="0">
                <a:pos x="connsiteX13382" y="connsiteY13382"/>
              </a:cxn>
              <a:cxn ang="0">
                <a:pos x="connsiteX13383" y="connsiteY13383"/>
              </a:cxn>
              <a:cxn ang="0">
                <a:pos x="connsiteX13384" y="connsiteY13384"/>
              </a:cxn>
              <a:cxn ang="0">
                <a:pos x="connsiteX13385" y="connsiteY13385"/>
              </a:cxn>
              <a:cxn ang="0">
                <a:pos x="connsiteX13386" y="connsiteY13386"/>
              </a:cxn>
              <a:cxn ang="0">
                <a:pos x="connsiteX13387" y="connsiteY13387"/>
              </a:cxn>
              <a:cxn ang="0">
                <a:pos x="connsiteX13388" y="connsiteY13388"/>
              </a:cxn>
              <a:cxn ang="0">
                <a:pos x="connsiteX13389" y="connsiteY13389"/>
              </a:cxn>
              <a:cxn ang="0">
                <a:pos x="connsiteX13390" y="connsiteY13390"/>
              </a:cxn>
              <a:cxn ang="0">
                <a:pos x="connsiteX13391" y="connsiteY13391"/>
              </a:cxn>
              <a:cxn ang="0">
                <a:pos x="connsiteX13392" y="connsiteY13392"/>
              </a:cxn>
              <a:cxn ang="0">
                <a:pos x="connsiteX13393" y="connsiteY13393"/>
              </a:cxn>
              <a:cxn ang="0">
                <a:pos x="connsiteX13394" y="connsiteY13394"/>
              </a:cxn>
              <a:cxn ang="0">
                <a:pos x="connsiteX13395" y="connsiteY13395"/>
              </a:cxn>
              <a:cxn ang="0">
                <a:pos x="connsiteX13396" y="connsiteY13396"/>
              </a:cxn>
              <a:cxn ang="0">
                <a:pos x="connsiteX13397" y="connsiteY13397"/>
              </a:cxn>
              <a:cxn ang="0">
                <a:pos x="connsiteX13398" y="connsiteY13398"/>
              </a:cxn>
              <a:cxn ang="0">
                <a:pos x="connsiteX13399" y="connsiteY13399"/>
              </a:cxn>
              <a:cxn ang="0">
                <a:pos x="connsiteX13400" y="connsiteY13400"/>
              </a:cxn>
              <a:cxn ang="0">
                <a:pos x="connsiteX13401" y="connsiteY13401"/>
              </a:cxn>
              <a:cxn ang="0">
                <a:pos x="connsiteX13402" y="connsiteY13402"/>
              </a:cxn>
              <a:cxn ang="0">
                <a:pos x="connsiteX13403" y="connsiteY13403"/>
              </a:cxn>
              <a:cxn ang="0">
                <a:pos x="connsiteX13404" y="connsiteY13404"/>
              </a:cxn>
              <a:cxn ang="0">
                <a:pos x="connsiteX13405" y="connsiteY13405"/>
              </a:cxn>
              <a:cxn ang="0">
                <a:pos x="connsiteX13406" y="connsiteY13406"/>
              </a:cxn>
              <a:cxn ang="0">
                <a:pos x="connsiteX13407" y="connsiteY13407"/>
              </a:cxn>
              <a:cxn ang="0">
                <a:pos x="connsiteX13408" y="connsiteY13408"/>
              </a:cxn>
              <a:cxn ang="0">
                <a:pos x="connsiteX13409" y="connsiteY13409"/>
              </a:cxn>
              <a:cxn ang="0">
                <a:pos x="connsiteX13410" y="connsiteY13410"/>
              </a:cxn>
              <a:cxn ang="0">
                <a:pos x="connsiteX13411" y="connsiteY13411"/>
              </a:cxn>
              <a:cxn ang="0">
                <a:pos x="connsiteX13412" y="connsiteY13412"/>
              </a:cxn>
              <a:cxn ang="0">
                <a:pos x="connsiteX13413" y="connsiteY13413"/>
              </a:cxn>
              <a:cxn ang="0">
                <a:pos x="connsiteX13414" y="connsiteY13414"/>
              </a:cxn>
              <a:cxn ang="0">
                <a:pos x="connsiteX13415" y="connsiteY13415"/>
              </a:cxn>
              <a:cxn ang="0">
                <a:pos x="connsiteX13416" y="connsiteY13416"/>
              </a:cxn>
              <a:cxn ang="0">
                <a:pos x="connsiteX13417" y="connsiteY13417"/>
              </a:cxn>
              <a:cxn ang="0">
                <a:pos x="connsiteX13418" y="connsiteY13418"/>
              </a:cxn>
              <a:cxn ang="0">
                <a:pos x="connsiteX13419" y="connsiteY13419"/>
              </a:cxn>
              <a:cxn ang="0">
                <a:pos x="connsiteX13420" y="connsiteY13420"/>
              </a:cxn>
              <a:cxn ang="0">
                <a:pos x="connsiteX13421" y="connsiteY13421"/>
              </a:cxn>
              <a:cxn ang="0">
                <a:pos x="connsiteX13422" y="connsiteY13422"/>
              </a:cxn>
              <a:cxn ang="0">
                <a:pos x="connsiteX13423" y="connsiteY13423"/>
              </a:cxn>
              <a:cxn ang="0">
                <a:pos x="connsiteX13424" y="connsiteY13424"/>
              </a:cxn>
              <a:cxn ang="0">
                <a:pos x="connsiteX13425" y="connsiteY13425"/>
              </a:cxn>
              <a:cxn ang="0">
                <a:pos x="connsiteX13426" y="connsiteY13426"/>
              </a:cxn>
              <a:cxn ang="0">
                <a:pos x="connsiteX13427" y="connsiteY13427"/>
              </a:cxn>
              <a:cxn ang="0">
                <a:pos x="connsiteX13428" y="connsiteY13428"/>
              </a:cxn>
              <a:cxn ang="0">
                <a:pos x="connsiteX13429" y="connsiteY13429"/>
              </a:cxn>
              <a:cxn ang="0">
                <a:pos x="connsiteX13430" y="connsiteY13430"/>
              </a:cxn>
              <a:cxn ang="0">
                <a:pos x="connsiteX13431" y="connsiteY13431"/>
              </a:cxn>
              <a:cxn ang="0">
                <a:pos x="connsiteX13432" y="connsiteY13432"/>
              </a:cxn>
              <a:cxn ang="0">
                <a:pos x="connsiteX13433" y="connsiteY13433"/>
              </a:cxn>
              <a:cxn ang="0">
                <a:pos x="connsiteX13434" y="connsiteY13434"/>
              </a:cxn>
              <a:cxn ang="0">
                <a:pos x="connsiteX13435" y="connsiteY13435"/>
              </a:cxn>
              <a:cxn ang="0">
                <a:pos x="connsiteX13436" y="connsiteY13436"/>
              </a:cxn>
              <a:cxn ang="0">
                <a:pos x="connsiteX13437" y="connsiteY13437"/>
              </a:cxn>
              <a:cxn ang="0">
                <a:pos x="connsiteX13438" y="connsiteY13438"/>
              </a:cxn>
              <a:cxn ang="0">
                <a:pos x="connsiteX13439" y="connsiteY13439"/>
              </a:cxn>
              <a:cxn ang="0">
                <a:pos x="connsiteX13440" y="connsiteY13440"/>
              </a:cxn>
              <a:cxn ang="0">
                <a:pos x="connsiteX13441" y="connsiteY13441"/>
              </a:cxn>
              <a:cxn ang="0">
                <a:pos x="connsiteX13442" y="connsiteY13442"/>
              </a:cxn>
              <a:cxn ang="0">
                <a:pos x="connsiteX13443" y="connsiteY13443"/>
              </a:cxn>
              <a:cxn ang="0">
                <a:pos x="connsiteX13444" y="connsiteY13444"/>
              </a:cxn>
              <a:cxn ang="0">
                <a:pos x="connsiteX13445" y="connsiteY13445"/>
              </a:cxn>
              <a:cxn ang="0">
                <a:pos x="connsiteX13446" y="connsiteY13446"/>
              </a:cxn>
              <a:cxn ang="0">
                <a:pos x="connsiteX13447" y="connsiteY13447"/>
              </a:cxn>
              <a:cxn ang="0">
                <a:pos x="connsiteX13448" y="connsiteY13448"/>
              </a:cxn>
              <a:cxn ang="0">
                <a:pos x="connsiteX13449" y="connsiteY13449"/>
              </a:cxn>
              <a:cxn ang="0">
                <a:pos x="connsiteX13450" y="connsiteY13450"/>
              </a:cxn>
              <a:cxn ang="0">
                <a:pos x="connsiteX13451" y="connsiteY13451"/>
              </a:cxn>
              <a:cxn ang="0">
                <a:pos x="connsiteX13452" y="connsiteY13452"/>
              </a:cxn>
              <a:cxn ang="0">
                <a:pos x="connsiteX13453" y="connsiteY13453"/>
              </a:cxn>
              <a:cxn ang="0">
                <a:pos x="connsiteX13454" y="connsiteY13454"/>
              </a:cxn>
              <a:cxn ang="0">
                <a:pos x="connsiteX13455" y="connsiteY13455"/>
              </a:cxn>
              <a:cxn ang="0">
                <a:pos x="connsiteX13456" y="connsiteY13456"/>
              </a:cxn>
              <a:cxn ang="0">
                <a:pos x="connsiteX13457" y="connsiteY13457"/>
              </a:cxn>
              <a:cxn ang="0">
                <a:pos x="connsiteX13458" y="connsiteY13458"/>
              </a:cxn>
              <a:cxn ang="0">
                <a:pos x="connsiteX13459" y="connsiteY13459"/>
              </a:cxn>
              <a:cxn ang="0">
                <a:pos x="connsiteX13460" y="connsiteY13460"/>
              </a:cxn>
              <a:cxn ang="0">
                <a:pos x="connsiteX13461" y="connsiteY13461"/>
              </a:cxn>
              <a:cxn ang="0">
                <a:pos x="connsiteX13462" y="connsiteY13462"/>
              </a:cxn>
              <a:cxn ang="0">
                <a:pos x="connsiteX13463" y="connsiteY13463"/>
              </a:cxn>
              <a:cxn ang="0">
                <a:pos x="connsiteX13464" y="connsiteY13464"/>
              </a:cxn>
              <a:cxn ang="0">
                <a:pos x="connsiteX13465" y="connsiteY13465"/>
              </a:cxn>
              <a:cxn ang="0">
                <a:pos x="connsiteX13466" y="connsiteY13466"/>
              </a:cxn>
              <a:cxn ang="0">
                <a:pos x="connsiteX13467" y="connsiteY13467"/>
              </a:cxn>
              <a:cxn ang="0">
                <a:pos x="connsiteX13468" y="connsiteY13468"/>
              </a:cxn>
              <a:cxn ang="0">
                <a:pos x="connsiteX13469" y="connsiteY13469"/>
              </a:cxn>
              <a:cxn ang="0">
                <a:pos x="connsiteX13470" y="connsiteY13470"/>
              </a:cxn>
              <a:cxn ang="0">
                <a:pos x="connsiteX13471" y="connsiteY13471"/>
              </a:cxn>
              <a:cxn ang="0">
                <a:pos x="connsiteX13472" y="connsiteY13472"/>
              </a:cxn>
              <a:cxn ang="0">
                <a:pos x="connsiteX13473" y="connsiteY13473"/>
              </a:cxn>
              <a:cxn ang="0">
                <a:pos x="connsiteX13474" y="connsiteY13474"/>
              </a:cxn>
              <a:cxn ang="0">
                <a:pos x="connsiteX13475" y="connsiteY13475"/>
              </a:cxn>
              <a:cxn ang="0">
                <a:pos x="connsiteX13476" y="connsiteY13476"/>
              </a:cxn>
              <a:cxn ang="0">
                <a:pos x="connsiteX13477" y="connsiteY13477"/>
              </a:cxn>
              <a:cxn ang="0">
                <a:pos x="connsiteX13478" y="connsiteY13478"/>
              </a:cxn>
              <a:cxn ang="0">
                <a:pos x="connsiteX13479" y="connsiteY13479"/>
              </a:cxn>
              <a:cxn ang="0">
                <a:pos x="connsiteX13480" y="connsiteY13480"/>
              </a:cxn>
              <a:cxn ang="0">
                <a:pos x="connsiteX13481" y="connsiteY13481"/>
              </a:cxn>
              <a:cxn ang="0">
                <a:pos x="connsiteX13482" y="connsiteY13482"/>
              </a:cxn>
              <a:cxn ang="0">
                <a:pos x="connsiteX13483" y="connsiteY13483"/>
              </a:cxn>
              <a:cxn ang="0">
                <a:pos x="connsiteX13484" y="connsiteY13484"/>
              </a:cxn>
              <a:cxn ang="0">
                <a:pos x="connsiteX13485" y="connsiteY13485"/>
              </a:cxn>
              <a:cxn ang="0">
                <a:pos x="connsiteX13486" y="connsiteY13486"/>
              </a:cxn>
              <a:cxn ang="0">
                <a:pos x="connsiteX13487" y="connsiteY13487"/>
              </a:cxn>
              <a:cxn ang="0">
                <a:pos x="connsiteX13488" y="connsiteY13488"/>
              </a:cxn>
              <a:cxn ang="0">
                <a:pos x="connsiteX13489" y="connsiteY13489"/>
              </a:cxn>
              <a:cxn ang="0">
                <a:pos x="connsiteX13490" y="connsiteY13490"/>
              </a:cxn>
              <a:cxn ang="0">
                <a:pos x="connsiteX13491" y="connsiteY13491"/>
              </a:cxn>
              <a:cxn ang="0">
                <a:pos x="connsiteX13492" y="connsiteY13492"/>
              </a:cxn>
              <a:cxn ang="0">
                <a:pos x="connsiteX13493" y="connsiteY13493"/>
              </a:cxn>
              <a:cxn ang="0">
                <a:pos x="connsiteX13494" y="connsiteY13494"/>
              </a:cxn>
              <a:cxn ang="0">
                <a:pos x="connsiteX13495" y="connsiteY13495"/>
              </a:cxn>
              <a:cxn ang="0">
                <a:pos x="connsiteX13496" y="connsiteY13496"/>
              </a:cxn>
              <a:cxn ang="0">
                <a:pos x="connsiteX13497" y="connsiteY13497"/>
              </a:cxn>
              <a:cxn ang="0">
                <a:pos x="connsiteX13498" y="connsiteY13498"/>
              </a:cxn>
              <a:cxn ang="0">
                <a:pos x="connsiteX13499" y="connsiteY13499"/>
              </a:cxn>
              <a:cxn ang="0">
                <a:pos x="connsiteX13500" y="connsiteY13500"/>
              </a:cxn>
              <a:cxn ang="0">
                <a:pos x="connsiteX13501" y="connsiteY13501"/>
              </a:cxn>
              <a:cxn ang="0">
                <a:pos x="connsiteX13502" y="connsiteY13502"/>
              </a:cxn>
              <a:cxn ang="0">
                <a:pos x="connsiteX13503" y="connsiteY13503"/>
              </a:cxn>
              <a:cxn ang="0">
                <a:pos x="connsiteX13504" y="connsiteY13504"/>
              </a:cxn>
              <a:cxn ang="0">
                <a:pos x="connsiteX13505" y="connsiteY13505"/>
              </a:cxn>
              <a:cxn ang="0">
                <a:pos x="connsiteX13506" y="connsiteY13506"/>
              </a:cxn>
              <a:cxn ang="0">
                <a:pos x="connsiteX13507" y="connsiteY13507"/>
              </a:cxn>
              <a:cxn ang="0">
                <a:pos x="connsiteX13508" y="connsiteY13508"/>
              </a:cxn>
              <a:cxn ang="0">
                <a:pos x="connsiteX13509" y="connsiteY13509"/>
              </a:cxn>
              <a:cxn ang="0">
                <a:pos x="connsiteX13510" y="connsiteY13510"/>
              </a:cxn>
              <a:cxn ang="0">
                <a:pos x="connsiteX13511" y="connsiteY13511"/>
              </a:cxn>
              <a:cxn ang="0">
                <a:pos x="connsiteX13512" y="connsiteY13512"/>
              </a:cxn>
              <a:cxn ang="0">
                <a:pos x="connsiteX13513" y="connsiteY13513"/>
              </a:cxn>
              <a:cxn ang="0">
                <a:pos x="connsiteX13514" y="connsiteY13514"/>
              </a:cxn>
              <a:cxn ang="0">
                <a:pos x="connsiteX13515" y="connsiteY13515"/>
              </a:cxn>
              <a:cxn ang="0">
                <a:pos x="connsiteX13516" y="connsiteY13516"/>
              </a:cxn>
              <a:cxn ang="0">
                <a:pos x="connsiteX13517" y="connsiteY13517"/>
              </a:cxn>
              <a:cxn ang="0">
                <a:pos x="connsiteX13518" y="connsiteY13518"/>
              </a:cxn>
              <a:cxn ang="0">
                <a:pos x="connsiteX13519" y="connsiteY13519"/>
              </a:cxn>
              <a:cxn ang="0">
                <a:pos x="connsiteX13520" y="connsiteY13520"/>
              </a:cxn>
              <a:cxn ang="0">
                <a:pos x="connsiteX13521" y="connsiteY13521"/>
              </a:cxn>
              <a:cxn ang="0">
                <a:pos x="connsiteX13522" y="connsiteY13522"/>
              </a:cxn>
              <a:cxn ang="0">
                <a:pos x="connsiteX13523" y="connsiteY13523"/>
              </a:cxn>
              <a:cxn ang="0">
                <a:pos x="connsiteX13524" y="connsiteY13524"/>
              </a:cxn>
              <a:cxn ang="0">
                <a:pos x="connsiteX13525" y="connsiteY13525"/>
              </a:cxn>
              <a:cxn ang="0">
                <a:pos x="connsiteX13526" y="connsiteY13526"/>
              </a:cxn>
              <a:cxn ang="0">
                <a:pos x="connsiteX13527" y="connsiteY13527"/>
              </a:cxn>
              <a:cxn ang="0">
                <a:pos x="connsiteX13528" y="connsiteY13528"/>
              </a:cxn>
              <a:cxn ang="0">
                <a:pos x="connsiteX13529" y="connsiteY13529"/>
              </a:cxn>
              <a:cxn ang="0">
                <a:pos x="connsiteX13530" y="connsiteY13530"/>
              </a:cxn>
              <a:cxn ang="0">
                <a:pos x="connsiteX13531" y="connsiteY13531"/>
              </a:cxn>
              <a:cxn ang="0">
                <a:pos x="connsiteX13532" y="connsiteY13532"/>
              </a:cxn>
              <a:cxn ang="0">
                <a:pos x="connsiteX13533" y="connsiteY13533"/>
              </a:cxn>
              <a:cxn ang="0">
                <a:pos x="connsiteX13534" y="connsiteY13534"/>
              </a:cxn>
              <a:cxn ang="0">
                <a:pos x="connsiteX13535" y="connsiteY13535"/>
              </a:cxn>
              <a:cxn ang="0">
                <a:pos x="connsiteX13536" y="connsiteY13536"/>
              </a:cxn>
              <a:cxn ang="0">
                <a:pos x="connsiteX13537" y="connsiteY13537"/>
              </a:cxn>
              <a:cxn ang="0">
                <a:pos x="connsiteX13538" y="connsiteY13538"/>
              </a:cxn>
              <a:cxn ang="0">
                <a:pos x="connsiteX13539" y="connsiteY13539"/>
              </a:cxn>
              <a:cxn ang="0">
                <a:pos x="connsiteX13540" y="connsiteY13540"/>
              </a:cxn>
              <a:cxn ang="0">
                <a:pos x="connsiteX13541" y="connsiteY13541"/>
              </a:cxn>
              <a:cxn ang="0">
                <a:pos x="connsiteX13542" y="connsiteY13542"/>
              </a:cxn>
              <a:cxn ang="0">
                <a:pos x="connsiteX13543" y="connsiteY13543"/>
              </a:cxn>
              <a:cxn ang="0">
                <a:pos x="connsiteX13544" y="connsiteY13544"/>
              </a:cxn>
              <a:cxn ang="0">
                <a:pos x="connsiteX13545" y="connsiteY13545"/>
              </a:cxn>
              <a:cxn ang="0">
                <a:pos x="connsiteX13546" y="connsiteY13546"/>
              </a:cxn>
              <a:cxn ang="0">
                <a:pos x="connsiteX13547" y="connsiteY13547"/>
              </a:cxn>
              <a:cxn ang="0">
                <a:pos x="connsiteX13548" y="connsiteY13548"/>
              </a:cxn>
              <a:cxn ang="0">
                <a:pos x="connsiteX13549" y="connsiteY13549"/>
              </a:cxn>
              <a:cxn ang="0">
                <a:pos x="connsiteX13550" y="connsiteY13550"/>
              </a:cxn>
              <a:cxn ang="0">
                <a:pos x="connsiteX13551" y="connsiteY13551"/>
              </a:cxn>
              <a:cxn ang="0">
                <a:pos x="connsiteX13552" y="connsiteY13552"/>
              </a:cxn>
              <a:cxn ang="0">
                <a:pos x="connsiteX13553" y="connsiteY13553"/>
              </a:cxn>
              <a:cxn ang="0">
                <a:pos x="connsiteX13554" y="connsiteY13554"/>
              </a:cxn>
              <a:cxn ang="0">
                <a:pos x="connsiteX13555" y="connsiteY13555"/>
              </a:cxn>
              <a:cxn ang="0">
                <a:pos x="connsiteX13556" y="connsiteY13556"/>
              </a:cxn>
              <a:cxn ang="0">
                <a:pos x="connsiteX13557" y="connsiteY13557"/>
              </a:cxn>
              <a:cxn ang="0">
                <a:pos x="connsiteX13558" y="connsiteY13558"/>
              </a:cxn>
              <a:cxn ang="0">
                <a:pos x="connsiteX13559" y="connsiteY13559"/>
              </a:cxn>
              <a:cxn ang="0">
                <a:pos x="connsiteX13560" y="connsiteY13560"/>
              </a:cxn>
              <a:cxn ang="0">
                <a:pos x="connsiteX13561" y="connsiteY13561"/>
              </a:cxn>
              <a:cxn ang="0">
                <a:pos x="connsiteX13562" y="connsiteY13562"/>
              </a:cxn>
              <a:cxn ang="0">
                <a:pos x="connsiteX13563" y="connsiteY13563"/>
              </a:cxn>
              <a:cxn ang="0">
                <a:pos x="connsiteX13564" y="connsiteY13564"/>
              </a:cxn>
              <a:cxn ang="0">
                <a:pos x="connsiteX13565" y="connsiteY13565"/>
              </a:cxn>
              <a:cxn ang="0">
                <a:pos x="connsiteX13566" y="connsiteY13566"/>
              </a:cxn>
              <a:cxn ang="0">
                <a:pos x="connsiteX13567" y="connsiteY13567"/>
              </a:cxn>
              <a:cxn ang="0">
                <a:pos x="connsiteX13568" y="connsiteY13568"/>
              </a:cxn>
              <a:cxn ang="0">
                <a:pos x="connsiteX13569" y="connsiteY13569"/>
              </a:cxn>
              <a:cxn ang="0">
                <a:pos x="connsiteX13570" y="connsiteY13570"/>
              </a:cxn>
              <a:cxn ang="0">
                <a:pos x="connsiteX13571" y="connsiteY13571"/>
              </a:cxn>
              <a:cxn ang="0">
                <a:pos x="connsiteX13572" y="connsiteY13572"/>
              </a:cxn>
              <a:cxn ang="0">
                <a:pos x="connsiteX13573" y="connsiteY13573"/>
              </a:cxn>
              <a:cxn ang="0">
                <a:pos x="connsiteX13574" y="connsiteY13574"/>
              </a:cxn>
              <a:cxn ang="0">
                <a:pos x="connsiteX13575" y="connsiteY13575"/>
              </a:cxn>
              <a:cxn ang="0">
                <a:pos x="connsiteX13576" y="connsiteY13576"/>
              </a:cxn>
              <a:cxn ang="0">
                <a:pos x="connsiteX13577" y="connsiteY13577"/>
              </a:cxn>
              <a:cxn ang="0">
                <a:pos x="connsiteX13578" y="connsiteY13578"/>
              </a:cxn>
              <a:cxn ang="0">
                <a:pos x="connsiteX13579" y="connsiteY13579"/>
              </a:cxn>
              <a:cxn ang="0">
                <a:pos x="connsiteX13580" y="connsiteY13580"/>
              </a:cxn>
              <a:cxn ang="0">
                <a:pos x="connsiteX13581" y="connsiteY13581"/>
              </a:cxn>
              <a:cxn ang="0">
                <a:pos x="connsiteX13582" y="connsiteY13582"/>
              </a:cxn>
              <a:cxn ang="0">
                <a:pos x="connsiteX13583" y="connsiteY13583"/>
              </a:cxn>
              <a:cxn ang="0">
                <a:pos x="connsiteX13584" y="connsiteY13584"/>
              </a:cxn>
              <a:cxn ang="0">
                <a:pos x="connsiteX13585" y="connsiteY13585"/>
              </a:cxn>
              <a:cxn ang="0">
                <a:pos x="connsiteX13586" y="connsiteY13586"/>
              </a:cxn>
              <a:cxn ang="0">
                <a:pos x="connsiteX13587" y="connsiteY13587"/>
              </a:cxn>
              <a:cxn ang="0">
                <a:pos x="connsiteX13588" y="connsiteY13588"/>
              </a:cxn>
              <a:cxn ang="0">
                <a:pos x="connsiteX13589" y="connsiteY13589"/>
              </a:cxn>
              <a:cxn ang="0">
                <a:pos x="connsiteX13590" y="connsiteY13590"/>
              </a:cxn>
              <a:cxn ang="0">
                <a:pos x="connsiteX13591" y="connsiteY13591"/>
              </a:cxn>
              <a:cxn ang="0">
                <a:pos x="connsiteX13592" y="connsiteY13592"/>
              </a:cxn>
              <a:cxn ang="0">
                <a:pos x="connsiteX13593" y="connsiteY13593"/>
              </a:cxn>
              <a:cxn ang="0">
                <a:pos x="connsiteX13594" y="connsiteY13594"/>
              </a:cxn>
              <a:cxn ang="0">
                <a:pos x="connsiteX13595" y="connsiteY13595"/>
              </a:cxn>
              <a:cxn ang="0">
                <a:pos x="connsiteX13596" y="connsiteY13596"/>
              </a:cxn>
              <a:cxn ang="0">
                <a:pos x="connsiteX13597" y="connsiteY13597"/>
              </a:cxn>
              <a:cxn ang="0">
                <a:pos x="connsiteX13598" y="connsiteY13598"/>
              </a:cxn>
              <a:cxn ang="0">
                <a:pos x="connsiteX13599" y="connsiteY13599"/>
              </a:cxn>
              <a:cxn ang="0">
                <a:pos x="connsiteX13600" y="connsiteY13600"/>
              </a:cxn>
              <a:cxn ang="0">
                <a:pos x="connsiteX13601" y="connsiteY13601"/>
              </a:cxn>
              <a:cxn ang="0">
                <a:pos x="connsiteX13602" y="connsiteY13602"/>
              </a:cxn>
              <a:cxn ang="0">
                <a:pos x="connsiteX13603" y="connsiteY13603"/>
              </a:cxn>
              <a:cxn ang="0">
                <a:pos x="connsiteX13604" y="connsiteY13604"/>
              </a:cxn>
              <a:cxn ang="0">
                <a:pos x="connsiteX13605" y="connsiteY13605"/>
              </a:cxn>
              <a:cxn ang="0">
                <a:pos x="connsiteX13606" y="connsiteY13606"/>
              </a:cxn>
              <a:cxn ang="0">
                <a:pos x="connsiteX13607" y="connsiteY13607"/>
              </a:cxn>
              <a:cxn ang="0">
                <a:pos x="connsiteX13608" y="connsiteY13608"/>
              </a:cxn>
              <a:cxn ang="0">
                <a:pos x="connsiteX13609" y="connsiteY13609"/>
              </a:cxn>
              <a:cxn ang="0">
                <a:pos x="connsiteX13610" y="connsiteY13610"/>
              </a:cxn>
              <a:cxn ang="0">
                <a:pos x="connsiteX13611" y="connsiteY13611"/>
              </a:cxn>
              <a:cxn ang="0">
                <a:pos x="connsiteX13612" y="connsiteY13612"/>
              </a:cxn>
              <a:cxn ang="0">
                <a:pos x="connsiteX13613" y="connsiteY13613"/>
              </a:cxn>
              <a:cxn ang="0">
                <a:pos x="connsiteX13614" y="connsiteY13614"/>
              </a:cxn>
              <a:cxn ang="0">
                <a:pos x="connsiteX13615" y="connsiteY13615"/>
              </a:cxn>
              <a:cxn ang="0">
                <a:pos x="connsiteX13616" y="connsiteY13616"/>
              </a:cxn>
              <a:cxn ang="0">
                <a:pos x="connsiteX13617" y="connsiteY13617"/>
              </a:cxn>
              <a:cxn ang="0">
                <a:pos x="connsiteX13618" y="connsiteY13618"/>
              </a:cxn>
              <a:cxn ang="0">
                <a:pos x="connsiteX13619" y="connsiteY13619"/>
              </a:cxn>
              <a:cxn ang="0">
                <a:pos x="connsiteX13620" y="connsiteY13620"/>
              </a:cxn>
              <a:cxn ang="0">
                <a:pos x="connsiteX13621" y="connsiteY13621"/>
              </a:cxn>
              <a:cxn ang="0">
                <a:pos x="connsiteX13622" y="connsiteY13622"/>
              </a:cxn>
              <a:cxn ang="0">
                <a:pos x="connsiteX13623" y="connsiteY13623"/>
              </a:cxn>
              <a:cxn ang="0">
                <a:pos x="connsiteX13624" y="connsiteY13624"/>
              </a:cxn>
              <a:cxn ang="0">
                <a:pos x="connsiteX13625" y="connsiteY13625"/>
              </a:cxn>
              <a:cxn ang="0">
                <a:pos x="connsiteX13626" y="connsiteY13626"/>
              </a:cxn>
              <a:cxn ang="0">
                <a:pos x="connsiteX13627" y="connsiteY13627"/>
              </a:cxn>
              <a:cxn ang="0">
                <a:pos x="connsiteX13628" y="connsiteY13628"/>
              </a:cxn>
              <a:cxn ang="0">
                <a:pos x="connsiteX13629" y="connsiteY13629"/>
              </a:cxn>
              <a:cxn ang="0">
                <a:pos x="connsiteX13630" y="connsiteY13630"/>
              </a:cxn>
              <a:cxn ang="0">
                <a:pos x="connsiteX13631" y="connsiteY13631"/>
              </a:cxn>
              <a:cxn ang="0">
                <a:pos x="connsiteX13632" y="connsiteY13632"/>
              </a:cxn>
              <a:cxn ang="0">
                <a:pos x="connsiteX13633" y="connsiteY13633"/>
              </a:cxn>
              <a:cxn ang="0">
                <a:pos x="connsiteX13634" y="connsiteY13634"/>
              </a:cxn>
              <a:cxn ang="0">
                <a:pos x="connsiteX13635" y="connsiteY13635"/>
              </a:cxn>
              <a:cxn ang="0">
                <a:pos x="connsiteX13636" y="connsiteY13636"/>
              </a:cxn>
              <a:cxn ang="0">
                <a:pos x="connsiteX13637" y="connsiteY13637"/>
              </a:cxn>
              <a:cxn ang="0">
                <a:pos x="connsiteX13638" y="connsiteY13638"/>
              </a:cxn>
              <a:cxn ang="0">
                <a:pos x="connsiteX13639" y="connsiteY13639"/>
              </a:cxn>
              <a:cxn ang="0">
                <a:pos x="connsiteX13640" y="connsiteY13640"/>
              </a:cxn>
              <a:cxn ang="0">
                <a:pos x="connsiteX13641" y="connsiteY13641"/>
              </a:cxn>
              <a:cxn ang="0">
                <a:pos x="connsiteX13642" y="connsiteY13642"/>
              </a:cxn>
              <a:cxn ang="0">
                <a:pos x="connsiteX13643" y="connsiteY13643"/>
              </a:cxn>
              <a:cxn ang="0">
                <a:pos x="connsiteX13644" y="connsiteY13644"/>
              </a:cxn>
              <a:cxn ang="0">
                <a:pos x="connsiteX13645" y="connsiteY13645"/>
              </a:cxn>
              <a:cxn ang="0">
                <a:pos x="connsiteX13646" y="connsiteY13646"/>
              </a:cxn>
              <a:cxn ang="0">
                <a:pos x="connsiteX13647" y="connsiteY13647"/>
              </a:cxn>
              <a:cxn ang="0">
                <a:pos x="connsiteX13648" y="connsiteY13648"/>
              </a:cxn>
              <a:cxn ang="0">
                <a:pos x="connsiteX13649" y="connsiteY13649"/>
              </a:cxn>
              <a:cxn ang="0">
                <a:pos x="connsiteX13650" y="connsiteY13650"/>
              </a:cxn>
              <a:cxn ang="0">
                <a:pos x="connsiteX13651" y="connsiteY13651"/>
              </a:cxn>
              <a:cxn ang="0">
                <a:pos x="connsiteX13652" y="connsiteY13652"/>
              </a:cxn>
              <a:cxn ang="0">
                <a:pos x="connsiteX13653" y="connsiteY13653"/>
              </a:cxn>
              <a:cxn ang="0">
                <a:pos x="connsiteX13654" y="connsiteY13654"/>
              </a:cxn>
              <a:cxn ang="0">
                <a:pos x="connsiteX13655" y="connsiteY13655"/>
              </a:cxn>
              <a:cxn ang="0">
                <a:pos x="connsiteX13656" y="connsiteY13656"/>
              </a:cxn>
              <a:cxn ang="0">
                <a:pos x="connsiteX13657" y="connsiteY13657"/>
              </a:cxn>
              <a:cxn ang="0">
                <a:pos x="connsiteX13658" y="connsiteY13658"/>
              </a:cxn>
              <a:cxn ang="0">
                <a:pos x="connsiteX13659" y="connsiteY13659"/>
              </a:cxn>
              <a:cxn ang="0">
                <a:pos x="connsiteX13660" y="connsiteY13660"/>
              </a:cxn>
              <a:cxn ang="0">
                <a:pos x="connsiteX13661" y="connsiteY13661"/>
              </a:cxn>
              <a:cxn ang="0">
                <a:pos x="connsiteX13662" y="connsiteY13662"/>
              </a:cxn>
              <a:cxn ang="0">
                <a:pos x="connsiteX13663" y="connsiteY13663"/>
              </a:cxn>
              <a:cxn ang="0">
                <a:pos x="connsiteX13664" y="connsiteY13664"/>
              </a:cxn>
              <a:cxn ang="0">
                <a:pos x="connsiteX13665" y="connsiteY13665"/>
              </a:cxn>
              <a:cxn ang="0">
                <a:pos x="connsiteX13666" y="connsiteY13666"/>
              </a:cxn>
              <a:cxn ang="0">
                <a:pos x="connsiteX13667" y="connsiteY13667"/>
              </a:cxn>
              <a:cxn ang="0">
                <a:pos x="connsiteX13668" y="connsiteY13668"/>
              </a:cxn>
              <a:cxn ang="0">
                <a:pos x="connsiteX13669" y="connsiteY13669"/>
              </a:cxn>
              <a:cxn ang="0">
                <a:pos x="connsiteX13670" y="connsiteY13670"/>
              </a:cxn>
              <a:cxn ang="0">
                <a:pos x="connsiteX13671" y="connsiteY13671"/>
              </a:cxn>
              <a:cxn ang="0">
                <a:pos x="connsiteX13672" y="connsiteY13672"/>
              </a:cxn>
              <a:cxn ang="0">
                <a:pos x="connsiteX13673" y="connsiteY13673"/>
              </a:cxn>
              <a:cxn ang="0">
                <a:pos x="connsiteX13674" y="connsiteY13674"/>
              </a:cxn>
              <a:cxn ang="0">
                <a:pos x="connsiteX13675" y="connsiteY13675"/>
              </a:cxn>
              <a:cxn ang="0">
                <a:pos x="connsiteX13676" y="connsiteY13676"/>
              </a:cxn>
              <a:cxn ang="0">
                <a:pos x="connsiteX13677" y="connsiteY13677"/>
              </a:cxn>
              <a:cxn ang="0">
                <a:pos x="connsiteX13678" y="connsiteY13678"/>
              </a:cxn>
              <a:cxn ang="0">
                <a:pos x="connsiteX13679" y="connsiteY13679"/>
              </a:cxn>
              <a:cxn ang="0">
                <a:pos x="connsiteX13680" y="connsiteY13680"/>
              </a:cxn>
              <a:cxn ang="0">
                <a:pos x="connsiteX13681" y="connsiteY13681"/>
              </a:cxn>
              <a:cxn ang="0">
                <a:pos x="connsiteX13682" y="connsiteY13682"/>
              </a:cxn>
              <a:cxn ang="0">
                <a:pos x="connsiteX13683" y="connsiteY13683"/>
              </a:cxn>
              <a:cxn ang="0">
                <a:pos x="connsiteX13684" y="connsiteY13684"/>
              </a:cxn>
              <a:cxn ang="0">
                <a:pos x="connsiteX13685" y="connsiteY13685"/>
              </a:cxn>
              <a:cxn ang="0">
                <a:pos x="connsiteX13686" y="connsiteY13686"/>
              </a:cxn>
              <a:cxn ang="0">
                <a:pos x="connsiteX13687" y="connsiteY13687"/>
              </a:cxn>
              <a:cxn ang="0">
                <a:pos x="connsiteX13688" y="connsiteY13688"/>
              </a:cxn>
              <a:cxn ang="0">
                <a:pos x="connsiteX13689" y="connsiteY13689"/>
              </a:cxn>
              <a:cxn ang="0">
                <a:pos x="connsiteX13690" y="connsiteY13690"/>
              </a:cxn>
              <a:cxn ang="0">
                <a:pos x="connsiteX13691" y="connsiteY13691"/>
              </a:cxn>
              <a:cxn ang="0">
                <a:pos x="connsiteX13692" y="connsiteY13692"/>
              </a:cxn>
              <a:cxn ang="0">
                <a:pos x="connsiteX13693" y="connsiteY13693"/>
              </a:cxn>
              <a:cxn ang="0">
                <a:pos x="connsiteX13694" y="connsiteY13694"/>
              </a:cxn>
              <a:cxn ang="0">
                <a:pos x="connsiteX13695" y="connsiteY13695"/>
              </a:cxn>
              <a:cxn ang="0">
                <a:pos x="connsiteX13696" y="connsiteY13696"/>
              </a:cxn>
              <a:cxn ang="0">
                <a:pos x="connsiteX13697" y="connsiteY13697"/>
              </a:cxn>
              <a:cxn ang="0">
                <a:pos x="connsiteX13698" y="connsiteY13698"/>
              </a:cxn>
              <a:cxn ang="0">
                <a:pos x="connsiteX13699" y="connsiteY13699"/>
              </a:cxn>
              <a:cxn ang="0">
                <a:pos x="connsiteX13700" y="connsiteY13700"/>
              </a:cxn>
              <a:cxn ang="0">
                <a:pos x="connsiteX13701" y="connsiteY13701"/>
              </a:cxn>
              <a:cxn ang="0">
                <a:pos x="connsiteX13702" y="connsiteY13702"/>
              </a:cxn>
              <a:cxn ang="0">
                <a:pos x="connsiteX13703" y="connsiteY13703"/>
              </a:cxn>
              <a:cxn ang="0">
                <a:pos x="connsiteX13704" y="connsiteY13704"/>
              </a:cxn>
              <a:cxn ang="0">
                <a:pos x="connsiteX13705" y="connsiteY13705"/>
              </a:cxn>
              <a:cxn ang="0">
                <a:pos x="connsiteX13706" y="connsiteY13706"/>
              </a:cxn>
              <a:cxn ang="0">
                <a:pos x="connsiteX13707" y="connsiteY13707"/>
              </a:cxn>
              <a:cxn ang="0">
                <a:pos x="connsiteX13708" y="connsiteY13708"/>
              </a:cxn>
              <a:cxn ang="0">
                <a:pos x="connsiteX13709" y="connsiteY13709"/>
              </a:cxn>
              <a:cxn ang="0">
                <a:pos x="connsiteX13710" y="connsiteY13710"/>
              </a:cxn>
              <a:cxn ang="0">
                <a:pos x="connsiteX13711" y="connsiteY13711"/>
              </a:cxn>
              <a:cxn ang="0">
                <a:pos x="connsiteX13712" y="connsiteY13712"/>
              </a:cxn>
              <a:cxn ang="0">
                <a:pos x="connsiteX13713" y="connsiteY13713"/>
              </a:cxn>
              <a:cxn ang="0">
                <a:pos x="connsiteX13714" y="connsiteY13714"/>
              </a:cxn>
              <a:cxn ang="0">
                <a:pos x="connsiteX13715" y="connsiteY13715"/>
              </a:cxn>
              <a:cxn ang="0">
                <a:pos x="connsiteX13716" y="connsiteY13716"/>
              </a:cxn>
              <a:cxn ang="0">
                <a:pos x="connsiteX13717" y="connsiteY13717"/>
              </a:cxn>
              <a:cxn ang="0">
                <a:pos x="connsiteX13718" y="connsiteY13718"/>
              </a:cxn>
              <a:cxn ang="0">
                <a:pos x="connsiteX13719" y="connsiteY13719"/>
              </a:cxn>
              <a:cxn ang="0">
                <a:pos x="connsiteX13720" y="connsiteY13720"/>
              </a:cxn>
              <a:cxn ang="0">
                <a:pos x="connsiteX13721" y="connsiteY13721"/>
              </a:cxn>
              <a:cxn ang="0">
                <a:pos x="connsiteX13722" y="connsiteY13722"/>
              </a:cxn>
              <a:cxn ang="0">
                <a:pos x="connsiteX13723" y="connsiteY13723"/>
              </a:cxn>
              <a:cxn ang="0">
                <a:pos x="connsiteX13724" y="connsiteY13724"/>
              </a:cxn>
              <a:cxn ang="0">
                <a:pos x="connsiteX13725" y="connsiteY13725"/>
              </a:cxn>
              <a:cxn ang="0">
                <a:pos x="connsiteX13726" y="connsiteY13726"/>
              </a:cxn>
              <a:cxn ang="0">
                <a:pos x="connsiteX13727" y="connsiteY13727"/>
              </a:cxn>
              <a:cxn ang="0">
                <a:pos x="connsiteX13728" y="connsiteY13728"/>
              </a:cxn>
              <a:cxn ang="0">
                <a:pos x="connsiteX13729" y="connsiteY13729"/>
              </a:cxn>
              <a:cxn ang="0">
                <a:pos x="connsiteX13730" y="connsiteY13730"/>
              </a:cxn>
              <a:cxn ang="0">
                <a:pos x="connsiteX13731" y="connsiteY13731"/>
              </a:cxn>
              <a:cxn ang="0">
                <a:pos x="connsiteX13732" y="connsiteY13732"/>
              </a:cxn>
              <a:cxn ang="0">
                <a:pos x="connsiteX13733" y="connsiteY13733"/>
              </a:cxn>
              <a:cxn ang="0">
                <a:pos x="connsiteX13734" y="connsiteY13734"/>
              </a:cxn>
              <a:cxn ang="0">
                <a:pos x="connsiteX13735" y="connsiteY13735"/>
              </a:cxn>
              <a:cxn ang="0">
                <a:pos x="connsiteX13736" y="connsiteY13736"/>
              </a:cxn>
              <a:cxn ang="0">
                <a:pos x="connsiteX13737" y="connsiteY13737"/>
              </a:cxn>
              <a:cxn ang="0">
                <a:pos x="connsiteX13738" y="connsiteY13738"/>
              </a:cxn>
              <a:cxn ang="0">
                <a:pos x="connsiteX13739" y="connsiteY13739"/>
              </a:cxn>
              <a:cxn ang="0">
                <a:pos x="connsiteX13740" y="connsiteY13740"/>
              </a:cxn>
              <a:cxn ang="0">
                <a:pos x="connsiteX13741" y="connsiteY13741"/>
              </a:cxn>
              <a:cxn ang="0">
                <a:pos x="connsiteX13742" y="connsiteY13742"/>
              </a:cxn>
              <a:cxn ang="0">
                <a:pos x="connsiteX13743" y="connsiteY13743"/>
              </a:cxn>
              <a:cxn ang="0">
                <a:pos x="connsiteX13744" y="connsiteY13744"/>
              </a:cxn>
              <a:cxn ang="0">
                <a:pos x="connsiteX13745" y="connsiteY13745"/>
              </a:cxn>
              <a:cxn ang="0">
                <a:pos x="connsiteX13746" y="connsiteY13746"/>
              </a:cxn>
              <a:cxn ang="0">
                <a:pos x="connsiteX13747" y="connsiteY13747"/>
              </a:cxn>
              <a:cxn ang="0">
                <a:pos x="connsiteX13748" y="connsiteY13748"/>
              </a:cxn>
              <a:cxn ang="0">
                <a:pos x="connsiteX13749" y="connsiteY13749"/>
              </a:cxn>
              <a:cxn ang="0">
                <a:pos x="connsiteX13750" y="connsiteY13750"/>
              </a:cxn>
              <a:cxn ang="0">
                <a:pos x="connsiteX13751" y="connsiteY13751"/>
              </a:cxn>
              <a:cxn ang="0">
                <a:pos x="connsiteX13752" y="connsiteY13752"/>
              </a:cxn>
              <a:cxn ang="0">
                <a:pos x="connsiteX13753" y="connsiteY13753"/>
              </a:cxn>
              <a:cxn ang="0">
                <a:pos x="connsiteX13754" y="connsiteY13754"/>
              </a:cxn>
              <a:cxn ang="0">
                <a:pos x="connsiteX13755" y="connsiteY13755"/>
              </a:cxn>
              <a:cxn ang="0">
                <a:pos x="connsiteX13756" y="connsiteY13756"/>
              </a:cxn>
              <a:cxn ang="0">
                <a:pos x="connsiteX13757" y="connsiteY13757"/>
              </a:cxn>
              <a:cxn ang="0">
                <a:pos x="connsiteX13758" y="connsiteY13758"/>
              </a:cxn>
              <a:cxn ang="0">
                <a:pos x="connsiteX13759" y="connsiteY13759"/>
              </a:cxn>
              <a:cxn ang="0">
                <a:pos x="connsiteX13760" y="connsiteY13760"/>
              </a:cxn>
              <a:cxn ang="0">
                <a:pos x="connsiteX13761" y="connsiteY13761"/>
              </a:cxn>
              <a:cxn ang="0">
                <a:pos x="connsiteX13762" y="connsiteY13762"/>
              </a:cxn>
              <a:cxn ang="0">
                <a:pos x="connsiteX13763" y="connsiteY13763"/>
              </a:cxn>
              <a:cxn ang="0">
                <a:pos x="connsiteX13764" y="connsiteY13764"/>
              </a:cxn>
              <a:cxn ang="0">
                <a:pos x="connsiteX13765" y="connsiteY13765"/>
              </a:cxn>
              <a:cxn ang="0">
                <a:pos x="connsiteX13766" y="connsiteY13766"/>
              </a:cxn>
              <a:cxn ang="0">
                <a:pos x="connsiteX13767" y="connsiteY13767"/>
              </a:cxn>
              <a:cxn ang="0">
                <a:pos x="connsiteX13768" y="connsiteY13768"/>
              </a:cxn>
              <a:cxn ang="0">
                <a:pos x="connsiteX13769" y="connsiteY13769"/>
              </a:cxn>
              <a:cxn ang="0">
                <a:pos x="connsiteX13770" y="connsiteY13770"/>
              </a:cxn>
              <a:cxn ang="0">
                <a:pos x="connsiteX13771" y="connsiteY13771"/>
              </a:cxn>
              <a:cxn ang="0">
                <a:pos x="connsiteX13772" y="connsiteY13772"/>
              </a:cxn>
              <a:cxn ang="0">
                <a:pos x="connsiteX13773" y="connsiteY13773"/>
              </a:cxn>
              <a:cxn ang="0">
                <a:pos x="connsiteX13774" y="connsiteY13774"/>
              </a:cxn>
              <a:cxn ang="0">
                <a:pos x="connsiteX13775" y="connsiteY13775"/>
              </a:cxn>
              <a:cxn ang="0">
                <a:pos x="connsiteX13776" y="connsiteY13776"/>
              </a:cxn>
              <a:cxn ang="0">
                <a:pos x="connsiteX13777" y="connsiteY13777"/>
              </a:cxn>
              <a:cxn ang="0">
                <a:pos x="connsiteX13778" y="connsiteY13778"/>
              </a:cxn>
              <a:cxn ang="0">
                <a:pos x="connsiteX13779" y="connsiteY13779"/>
              </a:cxn>
              <a:cxn ang="0">
                <a:pos x="connsiteX13780" y="connsiteY13780"/>
              </a:cxn>
              <a:cxn ang="0">
                <a:pos x="connsiteX13781" y="connsiteY13781"/>
              </a:cxn>
              <a:cxn ang="0">
                <a:pos x="connsiteX13782" y="connsiteY13782"/>
              </a:cxn>
              <a:cxn ang="0">
                <a:pos x="connsiteX13783" y="connsiteY13783"/>
              </a:cxn>
              <a:cxn ang="0">
                <a:pos x="connsiteX13784" y="connsiteY13784"/>
              </a:cxn>
              <a:cxn ang="0">
                <a:pos x="connsiteX13785" y="connsiteY13785"/>
              </a:cxn>
              <a:cxn ang="0">
                <a:pos x="connsiteX13786" y="connsiteY13786"/>
              </a:cxn>
              <a:cxn ang="0">
                <a:pos x="connsiteX13787" y="connsiteY13787"/>
              </a:cxn>
              <a:cxn ang="0">
                <a:pos x="connsiteX13788" y="connsiteY13788"/>
              </a:cxn>
              <a:cxn ang="0">
                <a:pos x="connsiteX13789" y="connsiteY13789"/>
              </a:cxn>
              <a:cxn ang="0">
                <a:pos x="connsiteX13790" y="connsiteY13790"/>
              </a:cxn>
              <a:cxn ang="0">
                <a:pos x="connsiteX13791" y="connsiteY13791"/>
              </a:cxn>
              <a:cxn ang="0">
                <a:pos x="connsiteX13792" y="connsiteY13792"/>
              </a:cxn>
              <a:cxn ang="0">
                <a:pos x="connsiteX13793" y="connsiteY13793"/>
              </a:cxn>
              <a:cxn ang="0">
                <a:pos x="connsiteX13794" y="connsiteY13794"/>
              </a:cxn>
              <a:cxn ang="0">
                <a:pos x="connsiteX13795" y="connsiteY13795"/>
              </a:cxn>
              <a:cxn ang="0">
                <a:pos x="connsiteX13796" y="connsiteY13796"/>
              </a:cxn>
              <a:cxn ang="0">
                <a:pos x="connsiteX13797" y="connsiteY13797"/>
              </a:cxn>
              <a:cxn ang="0">
                <a:pos x="connsiteX13798" y="connsiteY13798"/>
              </a:cxn>
              <a:cxn ang="0">
                <a:pos x="connsiteX13799" y="connsiteY13799"/>
              </a:cxn>
              <a:cxn ang="0">
                <a:pos x="connsiteX13800" y="connsiteY13800"/>
              </a:cxn>
              <a:cxn ang="0">
                <a:pos x="connsiteX13801" y="connsiteY13801"/>
              </a:cxn>
              <a:cxn ang="0">
                <a:pos x="connsiteX13802" y="connsiteY13802"/>
              </a:cxn>
              <a:cxn ang="0">
                <a:pos x="connsiteX13803" y="connsiteY13803"/>
              </a:cxn>
              <a:cxn ang="0">
                <a:pos x="connsiteX13804" y="connsiteY13804"/>
              </a:cxn>
              <a:cxn ang="0">
                <a:pos x="connsiteX13805" y="connsiteY13805"/>
              </a:cxn>
              <a:cxn ang="0">
                <a:pos x="connsiteX13806" y="connsiteY13806"/>
              </a:cxn>
              <a:cxn ang="0">
                <a:pos x="connsiteX13807" y="connsiteY13807"/>
              </a:cxn>
              <a:cxn ang="0">
                <a:pos x="connsiteX13808" y="connsiteY13808"/>
              </a:cxn>
              <a:cxn ang="0">
                <a:pos x="connsiteX13809" y="connsiteY13809"/>
              </a:cxn>
              <a:cxn ang="0">
                <a:pos x="connsiteX13810" y="connsiteY13810"/>
              </a:cxn>
              <a:cxn ang="0">
                <a:pos x="connsiteX13811" y="connsiteY13811"/>
              </a:cxn>
              <a:cxn ang="0">
                <a:pos x="connsiteX13812" y="connsiteY13812"/>
              </a:cxn>
              <a:cxn ang="0">
                <a:pos x="connsiteX13813" y="connsiteY13813"/>
              </a:cxn>
              <a:cxn ang="0">
                <a:pos x="connsiteX13814" y="connsiteY13814"/>
              </a:cxn>
              <a:cxn ang="0">
                <a:pos x="connsiteX13815" y="connsiteY13815"/>
              </a:cxn>
              <a:cxn ang="0">
                <a:pos x="connsiteX13816" y="connsiteY13816"/>
              </a:cxn>
              <a:cxn ang="0">
                <a:pos x="connsiteX13817" y="connsiteY13817"/>
              </a:cxn>
              <a:cxn ang="0">
                <a:pos x="connsiteX13818" y="connsiteY13818"/>
              </a:cxn>
              <a:cxn ang="0">
                <a:pos x="connsiteX13819" y="connsiteY13819"/>
              </a:cxn>
              <a:cxn ang="0">
                <a:pos x="connsiteX13820" y="connsiteY13820"/>
              </a:cxn>
              <a:cxn ang="0">
                <a:pos x="connsiteX13821" y="connsiteY13821"/>
              </a:cxn>
              <a:cxn ang="0">
                <a:pos x="connsiteX13822" y="connsiteY13822"/>
              </a:cxn>
              <a:cxn ang="0">
                <a:pos x="connsiteX13823" y="connsiteY13823"/>
              </a:cxn>
              <a:cxn ang="0">
                <a:pos x="connsiteX13824" y="connsiteY13824"/>
              </a:cxn>
              <a:cxn ang="0">
                <a:pos x="connsiteX13825" y="connsiteY13825"/>
              </a:cxn>
              <a:cxn ang="0">
                <a:pos x="connsiteX13826" y="connsiteY13826"/>
              </a:cxn>
              <a:cxn ang="0">
                <a:pos x="connsiteX13827" y="connsiteY13827"/>
              </a:cxn>
              <a:cxn ang="0">
                <a:pos x="connsiteX13828" y="connsiteY13828"/>
              </a:cxn>
              <a:cxn ang="0">
                <a:pos x="connsiteX13829" y="connsiteY13829"/>
              </a:cxn>
              <a:cxn ang="0">
                <a:pos x="connsiteX13830" y="connsiteY13830"/>
              </a:cxn>
              <a:cxn ang="0">
                <a:pos x="connsiteX13831" y="connsiteY13831"/>
              </a:cxn>
              <a:cxn ang="0">
                <a:pos x="connsiteX13832" y="connsiteY13832"/>
              </a:cxn>
              <a:cxn ang="0">
                <a:pos x="connsiteX13833" y="connsiteY13833"/>
              </a:cxn>
              <a:cxn ang="0">
                <a:pos x="connsiteX13834" y="connsiteY13834"/>
              </a:cxn>
              <a:cxn ang="0">
                <a:pos x="connsiteX13835" y="connsiteY13835"/>
              </a:cxn>
              <a:cxn ang="0">
                <a:pos x="connsiteX13836" y="connsiteY13836"/>
              </a:cxn>
              <a:cxn ang="0">
                <a:pos x="connsiteX13837" y="connsiteY13837"/>
              </a:cxn>
              <a:cxn ang="0">
                <a:pos x="connsiteX13838" y="connsiteY13838"/>
              </a:cxn>
              <a:cxn ang="0">
                <a:pos x="connsiteX13839" y="connsiteY13839"/>
              </a:cxn>
              <a:cxn ang="0">
                <a:pos x="connsiteX13840" y="connsiteY13840"/>
              </a:cxn>
              <a:cxn ang="0">
                <a:pos x="connsiteX13841" y="connsiteY13841"/>
              </a:cxn>
              <a:cxn ang="0">
                <a:pos x="connsiteX13842" y="connsiteY13842"/>
              </a:cxn>
              <a:cxn ang="0">
                <a:pos x="connsiteX13843" y="connsiteY13843"/>
              </a:cxn>
              <a:cxn ang="0">
                <a:pos x="connsiteX13844" y="connsiteY13844"/>
              </a:cxn>
              <a:cxn ang="0">
                <a:pos x="connsiteX13845" y="connsiteY13845"/>
              </a:cxn>
              <a:cxn ang="0">
                <a:pos x="connsiteX13846" y="connsiteY13846"/>
              </a:cxn>
              <a:cxn ang="0">
                <a:pos x="connsiteX13847" y="connsiteY13847"/>
              </a:cxn>
              <a:cxn ang="0">
                <a:pos x="connsiteX13848" y="connsiteY13848"/>
              </a:cxn>
              <a:cxn ang="0">
                <a:pos x="connsiteX13849" y="connsiteY13849"/>
              </a:cxn>
              <a:cxn ang="0">
                <a:pos x="connsiteX13850" y="connsiteY13850"/>
              </a:cxn>
              <a:cxn ang="0">
                <a:pos x="connsiteX13851" y="connsiteY13851"/>
              </a:cxn>
              <a:cxn ang="0">
                <a:pos x="connsiteX13852" y="connsiteY13852"/>
              </a:cxn>
              <a:cxn ang="0">
                <a:pos x="connsiteX13853" y="connsiteY13853"/>
              </a:cxn>
              <a:cxn ang="0">
                <a:pos x="connsiteX13854" y="connsiteY13854"/>
              </a:cxn>
              <a:cxn ang="0">
                <a:pos x="connsiteX13855" y="connsiteY13855"/>
              </a:cxn>
              <a:cxn ang="0">
                <a:pos x="connsiteX13856" y="connsiteY13856"/>
              </a:cxn>
              <a:cxn ang="0">
                <a:pos x="connsiteX13857" y="connsiteY13857"/>
              </a:cxn>
              <a:cxn ang="0">
                <a:pos x="connsiteX13858" y="connsiteY13858"/>
              </a:cxn>
              <a:cxn ang="0">
                <a:pos x="connsiteX13859" y="connsiteY13859"/>
              </a:cxn>
              <a:cxn ang="0">
                <a:pos x="connsiteX13860" y="connsiteY13860"/>
              </a:cxn>
              <a:cxn ang="0">
                <a:pos x="connsiteX13861" y="connsiteY13861"/>
              </a:cxn>
              <a:cxn ang="0">
                <a:pos x="connsiteX13862" y="connsiteY13862"/>
              </a:cxn>
              <a:cxn ang="0">
                <a:pos x="connsiteX13863" y="connsiteY13863"/>
              </a:cxn>
              <a:cxn ang="0">
                <a:pos x="connsiteX13864" y="connsiteY13864"/>
              </a:cxn>
              <a:cxn ang="0">
                <a:pos x="connsiteX13865" y="connsiteY13865"/>
              </a:cxn>
              <a:cxn ang="0">
                <a:pos x="connsiteX13866" y="connsiteY13866"/>
              </a:cxn>
              <a:cxn ang="0">
                <a:pos x="connsiteX13867" y="connsiteY13867"/>
              </a:cxn>
              <a:cxn ang="0">
                <a:pos x="connsiteX13868" y="connsiteY13868"/>
              </a:cxn>
              <a:cxn ang="0">
                <a:pos x="connsiteX13869" y="connsiteY13869"/>
              </a:cxn>
              <a:cxn ang="0">
                <a:pos x="connsiteX13870" y="connsiteY13870"/>
              </a:cxn>
              <a:cxn ang="0">
                <a:pos x="connsiteX13871" y="connsiteY13871"/>
              </a:cxn>
              <a:cxn ang="0">
                <a:pos x="connsiteX13872" y="connsiteY13872"/>
              </a:cxn>
              <a:cxn ang="0">
                <a:pos x="connsiteX13873" y="connsiteY13873"/>
              </a:cxn>
              <a:cxn ang="0">
                <a:pos x="connsiteX13874" y="connsiteY13874"/>
              </a:cxn>
              <a:cxn ang="0">
                <a:pos x="connsiteX13875" y="connsiteY13875"/>
              </a:cxn>
              <a:cxn ang="0">
                <a:pos x="connsiteX13876" y="connsiteY13876"/>
              </a:cxn>
              <a:cxn ang="0">
                <a:pos x="connsiteX13877" y="connsiteY13877"/>
              </a:cxn>
              <a:cxn ang="0">
                <a:pos x="connsiteX13878" y="connsiteY13878"/>
              </a:cxn>
              <a:cxn ang="0">
                <a:pos x="connsiteX13879" y="connsiteY13879"/>
              </a:cxn>
              <a:cxn ang="0">
                <a:pos x="connsiteX13880" y="connsiteY13880"/>
              </a:cxn>
              <a:cxn ang="0">
                <a:pos x="connsiteX13881" y="connsiteY13881"/>
              </a:cxn>
              <a:cxn ang="0">
                <a:pos x="connsiteX13882" y="connsiteY13882"/>
              </a:cxn>
              <a:cxn ang="0">
                <a:pos x="connsiteX13883" y="connsiteY13883"/>
              </a:cxn>
              <a:cxn ang="0">
                <a:pos x="connsiteX13884" y="connsiteY13884"/>
              </a:cxn>
              <a:cxn ang="0">
                <a:pos x="connsiteX13885" y="connsiteY13885"/>
              </a:cxn>
              <a:cxn ang="0">
                <a:pos x="connsiteX13886" y="connsiteY13886"/>
              </a:cxn>
              <a:cxn ang="0">
                <a:pos x="connsiteX13887" y="connsiteY13887"/>
              </a:cxn>
              <a:cxn ang="0">
                <a:pos x="connsiteX13888" y="connsiteY13888"/>
              </a:cxn>
              <a:cxn ang="0">
                <a:pos x="connsiteX13889" y="connsiteY13889"/>
              </a:cxn>
              <a:cxn ang="0">
                <a:pos x="connsiteX13890" y="connsiteY13890"/>
              </a:cxn>
              <a:cxn ang="0">
                <a:pos x="connsiteX13891" y="connsiteY13891"/>
              </a:cxn>
              <a:cxn ang="0">
                <a:pos x="connsiteX13892" y="connsiteY13892"/>
              </a:cxn>
              <a:cxn ang="0">
                <a:pos x="connsiteX13893" y="connsiteY13893"/>
              </a:cxn>
              <a:cxn ang="0">
                <a:pos x="connsiteX13894" y="connsiteY13894"/>
              </a:cxn>
              <a:cxn ang="0">
                <a:pos x="connsiteX13895" y="connsiteY13895"/>
              </a:cxn>
              <a:cxn ang="0">
                <a:pos x="connsiteX13896" y="connsiteY13896"/>
              </a:cxn>
              <a:cxn ang="0">
                <a:pos x="connsiteX13897" y="connsiteY13897"/>
              </a:cxn>
              <a:cxn ang="0">
                <a:pos x="connsiteX13898" y="connsiteY13898"/>
              </a:cxn>
              <a:cxn ang="0">
                <a:pos x="connsiteX13899" y="connsiteY13899"/>
              </a:cxn>
              <a:cxn ang="0">
                <a:pos x="connsiteX13900" y="connsiteY13900"/>
              </a:cxn>
              <a:cxn ang="0">
                <a:pos x="connsiteX13901" y="connsiteY13901"/>
              </a:cxn>
              <a:cxn ang="0">
                <a:pos x="connsiteX13902" y="connsiteY13902"/>
              </a:cxn>
              <a:cxn ang="0">
                <a:pos x="connsiteX13903" y="connsiteY13903"/>
              </a:cxn>
              <a:cxn ang="0">
                <a:pos x="connsiteX13904" y="connsiteY13904"/>
              </a:cxn>
              <a:cxn ang="0">
                <a:pos x="connsiteX13905" y="connsiteY13905"/>
              </a:cxn>
              <a:cxn ang="0">
                <a:pos x="connsiteX13906" y="connsiteY13906"/>
              </a:cxn>
              <a:cxn ang="0">
                <a:pos x="connsiteX13907" y="connsiteY13907"/>
              </a:cxn>
              <a:cxn ang="0">
                <a:pos x="connsiteX13908" y="connsiteY13908"/>
              </a:cxn>
              <a:cxn ang="0">
                <a:pos x="connsiteX13909" y="connsiteY13909"/>
              </a:cxn>
              <a:cxn ang="0">
                <a:pos x="connsiteX13910" y="connsiteY13910"/>
              </a:cxn>
              <a:cxn ang="0">
                <a:pos x="connsiteX13911" y="connsiteY13911"/>
              </a:cxn>
              <a:cxn ang="0">
                <a:pos x="connsiteX13912" y="connsiteY13912"/>
              </a:cxn>
              <a:cxn ang="0">
                <a:pos x="connsiteX13913" y="connsiteY13913"/>
              </a:cxn>
              <a:cxn ang="0">
                <a:pos x="connsiteX13914" y="connsiteY13914"/>
              </a:cxn>
              <a:cxn ang="0">
                <a:pos x="connsiteX13915" y="connsiteY13915"/>
              </a:cxn>
              <a:cxn ang="0">
                <a:pos x="connsiteX13916" y="connsiteY13916"/>
              </a:cxn>
              <a:cxn ang="0">
                <a:pos x="connsiteX13917" y="connsiteY13917"/>
              </a:cxn>
              <a:cxn ang="0">
                <a:pos x="connsiteX13918" y="connsiteY13918"/>
              </a:cxn>
              <a:cxn ang="0">
                <a:pos x="connsiteX13919" y="connsiteY13919"/>
              </a:cxn>
              <a:cxn ang="0">
                <a:pos x="connsiteX13920" y="connsiteY13920"/>
              </a:cxn>
              <a:cxn ang="0">
                <a:pos x="connsiteX13921" y="connsiteY13921"/>
              </a:cxn>
              <a:cxn ang="0">
                <a:pos x="connsiteX13922" y="connsiteY13922"/>
              </a:cxn>
              <a:cxn ang="0">
                <a:pos x="connsiteX13923" y="connsiteY13923"/>
              </a:cxn>
              <a:cxn ang="0">
                <a:pos x="connsiteX13924" y="connsiteY13924"/>
              </a:cxn>
              <a:cxn ang="0">
                <a:pos x="connsiteX13925" y="connsiteY13925"/>
              </a:cxn>
              <a:cxn ang="0">
                <a:pos x="connsiteX13926" y="connsiteY13926"/>
              </a:cxn>
              <a:cxn ang="0">
                <a:pos x="connsiteX13927" y="connsiteY13927"/>
              </a:cxn>
              <a:cxn ang="0">
                <a:pos x="connsiteX13928" y="connsiteY13928"/>
              </a:cxn>
              <a:cxn ang="0">
                <a:pos x="connsiteX13929" y="connsiteY13929"/>
              </a:cxn>
              <a:cxn ang="0">
                <a:pos x="connsiteX13930" y="connsiteY13930"/>
              </a:cxn>
              <a:cxn ang="0">
                <a:pos x="connsiteX13931" y="connsiteY13931"/>
              </a:cxn>
              <a:cxn ang="0">
                <a:pos x="connsiteX13932" y="connsiteY13932"/>
              </a:cxn>
              <a:cxn ang="0">
                <a:pos x="connsiteX13933" y="connsiteY13933"/>
              </a:cxn>
              <a:cxn ang="0">
                <a:pos x="connsiteX13934" y="connsiteY13934"/>
              </a:cxn>
              <a:cxn ang="0">
                <a:pos x="connsiteX13935" y="connsiteY13935"/>
              </a:cxn>
              <a:cxn ang="0">
                <a:pos x="connsiteX13936" y="connsiteY13936"/>
              </a:cxn>
              <a:cxn ang="0">
                <a:pos x="connsiteX13937" y="connsiteY13937"/>
              </a:cxn>
              <a:cxn ang="0">
                <a:pos x="connsiteX13938" y="connsiteY13938"/>
              </a:cxn>
              <a:cxn ang="0">
                <a:pos x="connsiteX13939" y="connsiteY13939"/>
              </a:cxn>
              <a:cxn ang="0">
                <a:pos x="connsiteX13940" y="connsiteY13940"/>
              </a:cxn>
              <a:cxn ang="0">
                <a:pos x="connsiteX13941" y="connsiteY13941"/>
              </a:cxn>
              <a:cxn ang="0">
                <a:pos x="connsiteX13942" y="connsiteY13942"/>
              </a:cxn>
              <a:cxn ang="0">
                <a:pos x="connsiteX13943" y="connsiteY13943"/>
              </a:cxn>
              <a:cxn ang="0">
                <a:pos x="connsiteX13944" y="connsiteY13944"/>
              </a:cxn>
              <a:cxn ang="0">
                <a:pos x="connsiteX13945" y="connsiteY13945"/>
              </a:cxn>
              <a:cxn ang="0">
                <a:pos x="connsiteX13946" y="connsiteY13946"/>
              </a:cxn>
              <a:cxn ang="0">
                <a:pos x="connsiteX13947" y="connsiteY13947"/>
              </a:cxn>
              <a:cxn ang="0">
                <a:pos x="connsiteX13948" y="connsiteY13948"/>
              </a:cxn>
              <a:cxn ang="0">
                <a:pos x="connsiteX13949" y="connsiteY13949"/>
              </a:cxn>
              <a:cxn ang="0">
                <a:pos x="connsiteX13950" y="connsiteY13950"/>
              </a:cxn>
              <a:cxn ang="0">
                <a:pos x="connsiteX13951" y="connsiteY13951"/>
              </a:cxn>
              <a:cxn ang="0">
                <a:pos x="connsiteX13952" y="connsiteY13952"/>
              </a:cxn>
              <a:cxn ang="0">
                <a:pos x="connsiteX13953" y="connsiteY13953"/>
              </a:cxn>
              <a:cxn ang="0">
                <a:pos x="connsiteX13954" y="connsiteY13954"/>
              </a:cxn>
              <a:cxn ang="0">
                <a:pos x="connsiteX13955" y="connsiteY13955"/>
              </a:cxn>
              <a:cxn ang="0">
                <a:pos x="connsiteX13956" y="connsiteY13956"/>
              </a:cxn>
              <a:cxn ang="0">
                <a:pos x="connsiteX13957" y="connsiteY13957"/>
              </a:cxn>
              <a:cxn ang="0">
                <a:pos x="connsiteX13958" y="connsiteY13958"/>
              </a:cxn>
              <a:cxn ang="0">
                <a:pos x="connsiteX13959" y="connsiteY13959"/>
              </a:cxn>
              <a:cxn ang="0">
                <a:pos x="connsiteX13960" y="connsiteY13960"/>
              </a:cxn>
              <a:cxn ang="0">
                <a:pos x="connsiteX13961" y="connsiteY13961"/>
              </a:cxn>
              <a:cxn ang="0">
                <a:pos x="connsiteX13962" y="connsiteY13962"/>
              </a:cxn>
              <a:cxn ang="0">
                <a:pos x="connsiteX13963" y="connsiteY13963"/>
              </a:cxn>
              <a:cxn ang="0">
                <a:pos x="connsiteX13964" y="connsiteY13964"/>
              </a:cxn>
              <a:cxn ang="0">
                <a:pos x="connsiteX13965" y="connsiteY13965"/>
              </a:cxn>
              <a:cxn ang="0">
                <a:pos x="connsiteX13966" y="connsiteY13966"/>
              </a:cxn>
              <a:cxn ang="0">
                <a:pos x="connsiteX13967" y="connsiteY13967"/>
              </a:cxn>
              <a:cxn ang="0">
                <a:pos x="connsiteX13968" y="connsiteY13968"/>
              </a:cxn>
              <a:cxn ang="0">
                <a:pos x="connsiteX13969" y="connsiteY13969"/>
              </a:cxn>
              <a:cxn ang="0">
                <a:pos x="connsiteX13970" y="connsiteY13970"/>
              </a:cxn>
              <a:cxn ang="0">
                <a:pos x="connsiteX13971" y="connsiteY13971"/>
              </a:cxn>
              <a:cxn ang="0">
                <a:pos x="connsiteX13972" y="connsiteY13972"/>
              </a:cxn>
              <a:cxn ang="0">
                <a:pos x="connsiteX13973" y="connsiteY13973"/>
              </a:cxn>
              <a:cxn ang="0">
                <a:pos x="connsiteX13974" y="connsiteY13974"/>
              </a:cxn>
              <a:cxn ang="0">
                <a:pos x="connsiteX13975" y="connsiteY13975"/>
              </a:cxn>
              <a:cxn ang="0">
                <a:pos x="connsiteX13976" y="connsiteY13976"/>
              </a:cxn>
              <a:cxn ang="0">
                <a:pos x="connsiteX13977" y="connsiteY13977"/>
              </a:cxn>
              <a:cxn ang="0">
                <a:pos x="connsiteX13978" y="connsiteY13978"/>
              </a:cxn>
              <a:cxn ang="0">
                <a:pos x="connsiteX13979" y="connsiteY13979"/>
              </a:cxn>
              <a:cxn ang="0">
                <a:pos x="connsiteX13980" y="connsiteY13980"/>
              </a:cxn>
              <a:cxn ang="0">
                <a:pos x="connsiteX13981" y="connsiteY13981"/>
              </a:cxn>
              <a:cxn ang="0">
                <a:pos x="connsiteX13982" y="connsiteY13982"/>
              </a:cxn>
              <a:cxn ang="0">
                <a:pos x="connsiteX13983" y="connsiteY13983"/>
              </a:cxn>
              <a:cxn ang="0">
                <a:pos x="connsiteX13984" y="connsiteY13984"/>
              </a:cxn>
              <a:cxn ang="0">
                <a:pos x="connsiteX13985" y="connsiteY13985"/>
              </a:cxn>
              <a:cxn ang="0">
                <a:pos x="connsiteX13986" y="connsiteY13986"/>
              </a:cxn>
              <a:cxn ang="0">
                <a:pos x="connsiteX13987" y="connsiteY13987"/>
              </a:cxn>
              <a:cxn ang="0">
                <a:pos x="connsiteX13988" y="connsiteY13988"/>
              </a:cxn>
              <a:cxn ang="0">
                <a:pos x="connsiteX13989" y="connsiteY13989"/>
              </a:cxn>
              <a:cxn ang="0">
                <a:pos x="connsiteX13990" y="connsiteY13990"/>
              </a:cxn>
              <a:cxn ang="0">
                <a:pos x="connsiteX13991" y="connsiteY13991"/>
              </a:cxn>
              <a:cxn ang="0">
                <a:pos x="connsiteX13992" y="connsiteY13992"/>
              </a:cxn>
              <a:cxn ang="0">
                <a:pos x="connsiteX13993" y="connsiteY13993"/>
              </a:cxn>
              <a:cxn ang="0">
                <a:pos x="connsiteX13994" y="connsiteY13994"/>
              </a:cxn>
              <a:cxn ang="0">
                <a:pos x="connsiteX13995" y="connsiteY13995"/>
              </a:cxn>
              <a:cxn ang="0">
                <a:pos x="connsiteX13996" y="connsiteY13996"/>
              </a:cxn>
              <a:cxn ang="0">
                <a:pos x="connsiteX13997" y="connsiteY13997"/>
              </a:cxn>
              <a:cxn ang="0">
                <a:pos x="connsiteX13998" y="connsiteY13998"/>
              </a:cxn>
              <a:cxn ang="0">
                <a:pos x="connsiteX13999" y="connsiteY13999"/>
              </a:cxn>
              <a:cxn ang="0">
                <a:pos x="connsiteX14000" y="connsiteY14000"/>
              </a:cxn>
              <a:cxn ang="0">
                <a:pos x="connsiteX14001" y="connsiteY14001"/>
              </a:cxn>
              <a:cxn ang="0">
                <a:pos x="connsiteX14002" y="connsiteY14002"/>
              </a:cxn>
              <a:cxn ang="0">
                <a:pos x="connsiteX14003" y="connsiteY14003"/>
              </a:cxn>
              <a:cxn ang="0">
                <a:pos x="connsiteX14004" y="connsiteY14004"/>
              </a:cxn>
              <a:cxn ang="0">
                <a:pos x="connsiteX14005" y="connsiteY14005"/>
              </a:cxn>
              <a:cxn ang="0">
                <a:pos x="connsiteX14006" y="connsiteY14006"/>
              </a:cxn>
              <a:cxn ang="0">
                <a:pos x="connsiteX14007" y="connsiteY14007"/>
              </a:cxn>
              <a:cxn ang="0">
                <a:pos x="connsiteX14008" y="connsiteY14008"/>
              </a:cxn>
              <a:cxn ang="0">
                <a:pos x="connsiteX14009" y="connsiteY14009"/>
              </a:cxn>
              <a:cxn ang="0">
                <a:pos x="connsiteX14010" y="connsiteY14010"/>
              </a:cxn>
              <a:cxn ang="0">
                <a:pos x="connsiteX14011" y="connsiteY14011"/>
              </a:cxn>
              <a:cxn ang="0">
                <a:pos x="connsiteX14012" y="connsiteY14012"/>
              </a:cxn>
              <a:cxn ang="0">
                <a:pos x="connsiteX14013" y="connsiteY14013"/>
              </a:cxn>
              <a:cxn ang="0">
                <a:pos x="connsiteX14014" y="connsiteY14014"/>
              </a:cxn>
              <a:cxn ang="0">
                <a:pos x="connsiteX14015" y="connsiteY14015"/>
              </a:cxn>
              <a:cxn ang="0">
                <a:pos x="connsiteX14016" y="connsiteY14016"/>
              </a:cxn>
              <a:cxn ang="0">
                <a:pos x="connsiteX14017" y="connsiteY14017"/>
              </a:cxn>
              <a:cxn ang="0">
                <a:pos x="connsiteX14018" y="connsiteY14018"/>
              </a:cxn>
              <a:cxn ang="0">
                <a:pos x="connsiteX14019" y="connsiteY14019"/>
              </a:cxn>
              <a:cxn ang="0">
                <a:pos x="connsiteX14020" y="connsiteY14020"/>
              </a:cxn>
              <a:cxn ang="0">
                <a:pos x="connsiteX14021" y="connsiteY14021"/>
              </a:cxn>
              <a:cxn ang="0">
                <a:pos x="connsiteX14022" y="connsiteY14022"/>
              </a:cxn>
              <a:cxn ang="0">
                <a:pos x="connsiteX14023" y="connsiteY14023"/>
              </a:cxn>
              <a:cxn ang="0">
                <a:pos x="connsiteX14024" y="connsiteY14024"/>
              </a:cxn>
              <a:cxn ang="0">
                <a:pos x="connsiteX14025" y="connsiteY14025"/>
              </a:cxn>
              <a:cxn ang="0">
                <a:pos x="connsiteX14026" y="connsiteY14026"/>
              </a:cxn>
              <a:cxn ang="0">
                <a:pos x="connsiteX14027" y="connsiteY14027"/>
              </a:cxn>
              <a:cxn ang="0">
                <a:pos x="connsiteX14028" y="connsiteY14028"/>
              </a:cxn>
              <a:cxn ang="0">
                <a:pos x="connsiteX14029" y="connsiteY14029"/>
              </a:cxn>
              <a:cxn ang="0">
                <a:pos x="connsiteX14030" y="connsiteY14030"/>
              </a:cxn>
              <a:cxn ang="0">
                <a:pos x="connsiteX14031" y="connsiteY14031"/>
              </a:cxn>
              <a:cxn ang="0">
                <a:pos x="connsiteX14032" y="connsiteY14032"/>
              </a:cxn>
              <a:cxn ang="0">
                <a:pos x="connsiteX14033" y="connsiteY14033"/>
              </a:cxn>
              <a:cxn ang="0">
                <a:pos x="connsiteX14034" y="connsiteY14034"/>
              </a:cxn>
              <a:cxn ang="0">
                <a:pos x="connsiteX14035" y="connsiteY14035"/>
              </a:cxn>
              <a:cxn ang="0">
                <a:pos x="connsiteX14036" y="connsiteY14036"/>
              </a:cxn>
              <a:cxn ang="0">
                <a:pos x="connsiteX14037" y="connsiteY14037"/>
              </a:cxn>
              <a:cxn ang="0">
                <a:pos x="connsiteX14038" y="connsiteY14038"/>
              </a:cxn>
              <a:cxn ang="0">
                <a:pos x="connsiteX14039" y="connsiteY14039"/>
              </a:cxn>
              <a:cxn ang="0">
                <a:pos x="connsiteX14040" y="connsiteY14040"/>
              </a:cxn>
              <a:cxn ang="0">
                <a:pos x="connsiteX14041" y="connsiteY14041"/>
              </a:cxn>
              <a:cxn ang="0">
                <a:pos x="connsiteX14042" y="connsiteY14042"/>
              </a:cxn>
              <a:cxn ang="0">
                <a:pos x="connsiteX14043" y="connsiteY14043"/>
              </a:cxn>
              <a:cxn ang="0">
                <a:pos x="connsiteX14044" y="connsiteY14044"/>
              </a:cxn>
              <a:cxn ang="0">
                <a:pos x="connsiteX14045" y="connsiteY14045"/>
              </a:cxn>
              <a:cxn ang="0">
                <a:pos x="connsiteX14046" y="connsiteY14046"/>
              </a:cxn>
              <a:cxn ang="0">
                <a:pos x="connsiteX14047" y="connsiteY14047"/>
              </a:cxn>
              <a:cxn ang="0">
                <a:pos x="connsiteX14048" y="connsiteY14048"/>
              </a:cxn>
              <a:cxn ang="0">
                <a:pos x="connsiteX14049" y="connsiteY14049"/>
              </a:cxn>
              <a:cxn ang="0">
                <a:pos x="connsiteX14050" y="connsiteY14050"/>
              </a:cxn>
              <a:cxn ang="0">
                <a:pos x="connsiteX14051" y="connsiteY14051"/>
              </a:cxn>
              <a:cxn ang="0">
                <a:pos x="connsiteX14052" y="connsiteY14052"/>
              </a:cxn>
              <a:cxn ang="0">
                <a:pos x="connsiteX14053" y="connsiteY14053"/>
              </a:cxn>
              <a:cxn ang="0">
                <a:pos x="connsiteX14054" y="connsiteY14054"/>
              </a:cxn>
              <a:cxn ang="0">
                <a:pos x="connsiteX14055" y="connsiteY14055"/>
              </a:cxn>
              <a:cxn ang="0">
                <a:pos x="connsiteX14056" y="connsiteY14056"/>
              </a:cxn>
              <a:cxn ang="0">
                <a:pos x="connsiteX14057" y="connsiteY14057"/>
              </a:cxn>
              <a:cxn ang="0">
                <a:pos x="connsiteX14058" y="connsiteY14058"/>
              </a:cxn>
              <a:cxn ang="0">
                <a:pos x="connsiteX14059" y="connsiteY14059"/>
              </a:cxn>
              <a:cxn ang="0">
                <a:pos x="connsiteX14060" y="connsiteY14060"/>
              </a:cxn>
              <a:cxn ang="0">
                <a:pos x="connsiteX14061" y="connsiteY14061"/>
              </a:cxn>
              <a:cxn ang="0">
                <a:pos x="connsiteX14062" y="connsiteY14062"/>
              </a:cxn>
              <a:cxn ang="0">
                <a:pos x="connsiteX14063" y="connsiteY14063"/>
              </a:cxn>
              <a:cxn ang="0">
                <a:pos x="connsiteX14064" y="connsiteY14064"/>
              </a:cxn>
              <a:cxn ang="0">
                <a:pos x="connsiteX14065" y="connsiteY14065"/>
              </a:cxn>
              <a:cxn ang="0">
                <a:pos x="connsiteX14066" y="connsiteY14066"/>
              </a:cxn>
              <a:cxn ang="0">
                <a:pos x="connsiteX14067" y="connsiteY14067"/>
              </a:cxn>
              <a:cxn ang="0">
                <a:pos x="connsiteX14068" y="connsiteY14068"/>
              </a:cxn>
              <a:cxn ang="0">
                <a:pos x="connsiteX14069" y="connsiteY14069"/>
              </a:cxn>
              <a:cxn ang="0">
                <a:pos x="connsiteX14070" y="connsiteY14070"/>
              </a:cxn>
              <a:cxn ang="0">
                <a:pos x="connsiteX14071" y="connsiteY14071"/>
              </a:cxn>
              <a:cxn ang="0">
                <a:pos x="connsiteX14072" y="connsiteY14072"/>
              </a:cxn>
              <a:cxn ang="0">
                <a:pos x="connsiteX14073" y="connsiteY14073"/>
              </a:cxn>
              <a:cxn ang="0">
                <a:pos x="connsiteX14074" y="connsiteY14074"/>
              </a:cxn>
              <a:cxn ang="0">
                <a:pos x="connsiteX14075" y="connsiteY14075"/>
              </a:cxn>
              <a:cxn ang="0">
                <a:pos x="connsiteX14076" y="connsiteY14076"/>
              </a:cxn>
              <a:cxn ang="0">
                <a:pos x="connsiteX14077" y="connsiteY14077"/>
              </a:cxn>
              <a:cxn ang="0">
                <a:pos x="connsiteX14078" y="connsiteY14078"/>
              </a:cxn>
              <a:cxn ang="0">
                <a:pos x="connsiteX14079" y="connsiteY14079"/>
              </a:cxn>
              <a:cxn ang="0">
                <a:pos x="connsiteX14080" y="connsiteY14080"/>
              </a:cxn>
              <a:cxn ang="0">
                <a:pos x="connsiteX14081" y="connsiteY14081"/>
              </a:cxn>
              <a:cxn ang="0">
                <a:pos x="connsiteX14082" y="connsiteY14082"/>
              </a:cxn>
              <a:cxn ang="0">
                <a:pos x="connsiteX14083" y="connsiteY14083"/>
              </a:cxn>
              <a:cxn ang="0">
                <a:pos x="connsiteX14084" y="connsiteY14084"/>
              </a:cxn>
              <a:cxn ang="0">
                <a:pos x="connsiteX14085" y="connsiteY14085"/>
              </a:cxn>
              <a:cxn ang="0">
                <a:pos x="connsiteX14086" y="connsiteY14086"/>
              </a:cxn>
              <a:cxn ang="0">
                <a:pos x="connsiteX14087" y="connsiteY14087"/>
              </a:cxn>
              <a:cxn ang="0">
                <a:pos x="connsiteX14088" y="connsiteY14088"/>
              </a:cxn>
              <a:cxn ang="0">
                <a:pos x="connsiteX14089" y="connsiteY14089"/>
              </a:cxn>
              <a:cxn ang="0">
                <a:pos x="connsiteX14090" y="connsiteY14090"/>
              </a:cxn>
              <a:cxn ang="0">
                <a:pos x="connsiteX14091" y="connsiteY14091"/>
              </a:cxn>
              <a:cxn ang="0">
                <a:pos x="connsiteX14092" y="connsiteY14092"/>
              </a:cxn>
              <a:cxn ang="0">
                <a:pos x="connsiteX14093" y="connsiteY14093"/>
              </a:cxn>
              <a:cxn ang="0">
                <a:pos x="connsiteX14094" y="connsiteY14094"/>
              </a:cxn>
              <a:cxn ang="0">
                <a:pos x="connsiteX14095" y="connsiteY14095"/>
              </a:cxn>
              <a:cxn ang="0">
                <a:pos x="connsiteX14096" y="connsiteY14096"/>
              </a:cxn>
              <a:cxn ang="0">
                <a:pos x="connsiteX14097" y="connsiteY14097"/>
              </a:cxn>
              <a:cxn ang="0">
                <a:pos x="connsiteX14098" y="connsiteY14098"/>
              </a:cxn>
              <a:cxn ang="0">
                <a:pos x="connsiteX14099" y="connsiteY14099"/>
              </a:cxn>
              <a:cxn ang="0">
                <a:pos x="connsiteX14100" y="connsiteY14100"/>
              </a:cxn>
              <a:cxn ang="0">
                <a:pos x="connsiteX14101" y="connsiteY14101"/>
              </a:cxn>
              <a:cxn ang="0">
                <a:pos x="connsiteX14102" y="connsiteY14102"/>
              </a:cxn>
            </a:cxnLst>
            <a:rect l="l" t="t" r="r" b="b"/>
            <a:pathLst>
              <a:path w="11423591" h="13929353">
                <a:moveTo>
                  <a:pt x="54118" y="10887669"/>
                </a:moveTo>
                <a:cubicBezTo>
                  <a:pt x="54717" y="10882815"/>
                  <a:pt x="53316" y="10877910"/>
                  <a:pt x="52003" y="10872806"/>
                </a:cubicBezTo>
                <a:cubicBezTo>
                  <a:pt x="45474" y="10878969"/>
                  <a:pt x="39519" y="10884910"/>
                  <a:pt x="32990" y="10891073"/>
                </a:cubicBezTo>
                <a:cubicBezTo>
                  <a:pt x="36665" y="10894601"/>
                  <a:pt x="40560" y="10898703"/>
                  <a:pt x="44235" y="10902231"/>
                </a:cubicBezTo>
                <a:cubicBezTo>
                  <a:pt x="50921" y="10897328"/>
                  <a:pt x="53519" y="10892523"/>
                  <a:pt x="54118" y="10887669"/>
                </a:cubicBezTo>
                <a:close/>
                <a:moveTo>
                  <a:pt x="2360069" y="5721546"/>
                </a:moveTo>
                <a:cubicBezTo>
                  <a:pt x="2366024" y="5705646"/>
                  <a:pt x="2362120" y="5687000"/>
                  <a:pt x="2340222" y="5683759"/>
                </a:cubicBezTo>
                <a:cubicBezTo>
                  <a:pt x="2321306" y="5692085"/>
                  <a:pt x="2313177" y="5722337"/>
                  <a:pt x="2320777" y="5742855"/>
                </a:cubicBezTo>
                <a:cubicBezTo>
                  <a:pt x="2338305" y="5750599"/>
                  <a:pt x="2354115" y="5737446"/>
                  <a:pt x="2360069" y="5721546"/>
                </a:cubicBezTo>
                <a:close/>
                <a:moveTo>
                  <a:pt x="111393" y="10820088"/>
                </a:moveTo>
                <a:cubicBezTo>
                  <a:pt x="112512" y="10815671"/>
                  <a:pt x="112520" y="10811211"/>
                  <a:pt x="111054" y="10806991"/>
                </a:cubicBezTo>
                <a:cubicBezTo>
                  <a:pt x="97514" y="10821486"/>
                  <a:pt x="75799" y="10836177"/>
                  <a:pt x="81173" y="10850933"/>
                </a:cubicBezTo>
                <a:cubicBezTo>
                  <a:pt x="94687" y="10846190"/>
                  <a:pt x="108036" y="10833337"/>
                  <a:pt x="111393" y="10820088"/>
                </a:cubicBezTo>
                <a:close/>
                <a:moveTo>
                  <a:pt x="1313152" y="8130955"/>
                </a:moveTo>
                <a:cubicBezTo>
                  <a:pt x="1323201" y="8116832"/>
                  <a:pt x="1299013" y="8096149"/>
                  <a:pt x="1291808" y="8116764"/>
                </a:cubicBezTo>
                <a:cubicBezTo>
                  <a:pt x="1304990" y="8119256"/>
                  <a:pt x="1304389" y="8127083"/>
                  <a:pt x="1313152" y="8130955"/>
                </a:cubicBezTo>
                <a:close/>
                <a:moveTo>
                  <a:pt x="1303220" y="8196534"/>
                </a:moveTo>
                <a:cubicBezTo>
                  <a:pt x="1301886" y="8193088"/>
                  <a:pt x="1288944" y="8179279"/>
                  <a:pt x="1283304" y="8187734"/>
                </a:cubicBezTo>
                <a:cubicBezTo>
                  <a:pt x="1291529" y="8188512"/>
                  <a:pt x="1295107" y="8206276"/>
                  <a:pt x="1303220" y="8196534"/>
                </a:cubicBezTo>
                <a:close/>
                <a:moveTo>
                  <a:pt x="153283" y="10805933"/>
                </a:moveTo>
                <a:cubicBezTo>
                  <a:pt x="154336" y="10802573"/>
                  <a:pt x="154092" y="10799222"/>
                  <a:pt x="151645" y="10795878"/>
                </a:cubicBezTo>
                <a:cubicBezTo>
                  <a:pt x="140401" y="10809483"/>
                  <a:pt x="114928" y="10822989"/>
                  <a:pt x="133291" y="10836341"/>
                </a:cubicBezTo>
                <a:cubicBezTo>
                  <a:pt x="135294" y="10826155"/>
                  <a:pt x="150124" y="10816010"/>
                  <a:pt x="153283" y="10805933"/>
                </a:cubicBezTo>
                <a:close/>
                <a:moveTo>
                  <a:pt x="1331551" y="8152887"/>
                </a:moveTo>
                <a:cubicBezTo>
                  <a:pt x="1321138" y="8143050"/>
                  <a:pt x="1309178" y="8133483"/>
                  <a:pt x="1291874" y="8126313"/>
                </a:cubicBezTo>
                <a:cubicBezTo>
                  <a:pt x="1291163" y="8144085"/>
                  <a:pt x="1308431" y="8154571"/>
                  <a:pt x="1326272" y="8164834"/>
                </a:cubicBezTo>
                <a:close/>
                <a:moveTo>
                  <a:pt x="91632" y="10965078"/>
                </a:moveTo>
                <a:cubicBezTo>
                  <a:pt x="91808" y="10964680"/>
                  <a:pt x="88180" y="10962125"/>
                  <a:pt x="87958" y="10961550"/>
                </a:cubicBezTo>
                <a:cubicBezTo>
                  <a:pt x="85990" y="10924014"/>
                  <a:pt x="77044" y="10986252"/>
                  <a:pt x="91632" y="10965078"/>
                </a:cubicBezTo>
                <a:close/>
                <a:moveTo>
                  <a:pt x="1352777" y="8115622"/>
                </a:moveTo>
                <a:cubicBezTo>
                  <a:pt x="1350952" y="8110055"/>
                  <a:pt x="1334445" y="8103237"/>
                  <a:pt x="1329740" y="8114962"/>
                </a:cubicBezTo>
                <a:cubicBezTo>
                  <a:pt x="1339523" y="8119760"/>
                  <a:pt x="1348110" y="8124031"/>
                  <a:pt x="1352777" y="8115622"/>
                </a:cubicBezTo>
                <a:close/>
                <a:moveTo>
                  <a:pt x="1326258" y="8197193"/>
                </a:moveTo>
                <a:cubicBezTo>
                  <a:pt x="1329774" y="8168761"/>
                  <a:pt x="1289606" y="8140066"/>
                  <a:pt x="1265892" y="8133395"/>
                </a:cubicBezTo>
                <a:cubicBezTo>
                  <a:pt x="1284865" y="8155106"/>
                  <a:pt x="1306136" y="8175927"/>
                  <a:pt x="1326258" y="8197193"/>
                </a:cubicBezTo>
                <a:close/>
                <a:moveTo>
                  <a:pt x="4298665" y="1505634"/>
                </a:moveTo>
                <a:cubicBezTo>
                  <a:pt x="4300668" y="1499295"/>
                  <a:pt x="4301112" y="1493151"/>
                  <a:pt x="4297693" y="1489196"/>
                </a:cubicBezTo>
                <a:cubicBezTo>
                  <a:pt x="4295690" y="1495536"/>
                  <a:pt x="4287321" y="1504500"/>
                  <a:pt x="4298665" y="1505634"/>
                </a:cubicBezTo>
                <a:close/>
                <a:moveTo>
                  <a:pt x="1319270" y="8255029"/>
                </a:moveTo>
                <a:cubicBezTo>
                  <a:pt x="1321064" y="8227264"/>
                  <a:pt x="1301035" y="8207943"/>
                  <a:pt x="1277959" y="8190132"/>
                </a:cubicBezTo>
                <a:cubicBezTo>
                  <a:pt x="1266762" y="8204699"/>
                  <a:pt x="1286520" y="8202006"/>
                  <a:pt x="1292375" y="8210304"/>
                </a:cubicBezTo>
                <a:cubicBezTo>
                  <a:pt x="1302844" y="8225401"/>
                  <a:pt x="1302514" y="8255241"/>
                  <a:pt x="1319270" y="8255029"/>
                </a:cubicBezTo>
                <a:close/>
                <a:moveTo>
                  <a:pt x="1365898" y="8149500"/>
                </a:moveTo>
                <a:cubicBezTo>
                  <a:pt x="1349307" y="8145026"/>
                  <a:pt x="1341116" y="8120464"/>
                  <a:pt x="1324638" y="8126510"/>
                </a:cubicBezTo>
                <a:cubicBezTo>
                  <a:pt x="1333819" y="8139134"/>
                  <a:pt x="1337655" y="8154156"/>
                  <a:pt x="1360795" y="8161049"/>
                </a:cubicBezTo>
                <a:close/>
                <a:moveTo>
                  <a:pt x="1393574" y="8128887"/>
                </a:moveTo>
                <a:cubicBezTo>
                  <a:pt x="1389497" y="8125182"/>
                  <a:pt x="1387718" y="8120589"/>
                  <a:pt x="1390710" y="8113818"/>
                </a:cubicBezTo>
                <a:cubicBezTo>
                  <a:pt x="1379918" y="8112382"/>
                  <a:pt x="1367042" y="8108121"/>
                  <a:pt x="1358520" y="8113399"/>
                </a:cubicBezTo>
                <a:cubicBezTo>
                  <a:pt x="1373249" y="8115623"/>
                  <a:pt x="1379930" y="8137138"/>
                  <a:pt x="1393574" y="8128887"/>
                </a:cubicBezTo>
                <a:close/>
                <a:moveTo>
                  <a:pt x="139763" y="10969202"/>
                </a:moveTo>
                <a:cubicBezTo>
                  <a:pt x="117810" y="10949978"/>
                  <a:pt x="99102" y="10941712"/>
                  <a:pt x="96009" y="10917488"/>
                </a:cubicBezTo>
                <a:cubicBezTo>
                  <a:pt x="84742" y="10918224"/>
                  <a:pt x="73758" y="10904323"/>
                  <a:pt x="62652" y="10920845"/>
                </a:cubicBezTo>
                <a:cubicBezTo>
                  <a:pt x="87437" y="10942272"/>
                  <a:pt x="121385" y="10972034"/>
                  <a:pt x="139763" y="10969202"/>
                </a:cubicBezTo>
                <a:close/>
                <a:moveTo>
                  <a:pt x="1402645" y="8151458"/>
                </a:moveTo>
                <a:cubicBezTo>
                  <a:pt x="1383090" y="8146150"/>
                  <a:pt x="1379791" y="8134221"/>
                  <a:pt x="1366951" y="8126643"/>
                </a:cubicBezTo>
                <a:cubicBezTo>
                  <a:pt x="1363054" y="8143008"/>
                  <a:pt x="1376384" y="8152706"/>
                  <a:pt x="1393383" y="8161645"/>
                </a:cubicBezTo>
                <a:cubicBezTo>
                  <a:pt x="1395494" y="8156866"/>
                  <a:pt x="1400626" y="8158181"/>
                  <a:pt x="1402645" y="8151458"/>
                </a:cubicBezTo>
                <a:close/>
                <a:moveTo>
                  <a:pt x="480283" y="10245267"/>
                </a:moveTo>
                <a:cubicBezTo>
                  <a:pt x="481523" y="10244210"/>
                  <a:pt x="482026" y="10242533"/>
                  <a:pt x="481115" y="10239754"/>
                </a:cubicBezTo>
                <a:cubicBezTo>
                  <a:pt x="477278" y="10240910"/>
                  <a:pt x="471009" y="10240041"/>
                  <a:pt x="471194" y="10243924"/>
                </a:cubicBezTo>
                <a:cubicBezTo>
                  <a:pt x="472960" y="10244229"/>
                  <a:pt x="475300" y="10244312"/>
                  <a:pt x="475041" y="10247049"/>
                </a:cubicBezTo>
                <a:cubicBezTo>
                  <a:pt x="477070" y="10246757"/>
                  <a:pt x="479045" y="10246323"/>
                  <a:pt x="480283" y="10245267"/>
                </a:cubicBezTo>
                <a:close/>
                <a:moveTo>
                  <a:pt x="1701976" y="7480558"/>
                </a:moveTo>
                <a:cubicBezTo>
                  <a:pt x="1697071" y="7475541"/>
                  <a:pt x="1702393" y="7468869"/>
                  <a:pt x="1697663" y="7463454"/>
                </a:cubicBezTo>
                <a:cubicBezTo>
                  <a:pt x="1687620" y="7468991"/>
                  <a:pt x="1695194" y="7485161"/>
                  <a:pt x="1701976" y="7480558"/>
                </a:cubicBezTo>
                <a:close/>
                <a:moveTo>
                  <a:pt x="4757899" y="566475"/>
                </a:moveTo>
                <a:cubicBezTo>
                  <a:pt x="4761687" y="560059"/>
                  <a:pt x="4763529" y="553734"/>
                  <a:pt x="4759757" y="548261"/>
                </a:cubicBezTo>
                <a:cubicBezTo>
                  <a:pt x="4752876" y="555214"/>
                  <a:pt x="4755101" y="560955"/>
                  <a:pt x="4757899" y="566475"/>
                </a:cubicBezTo>
                <a:close/>
                <a:moveTo>
                  <a:pt x="1690443" y="7512034"/>
                </a:moveTo>
                <a:cubicBezTo>
                  <a:pt x="1689584" y="7502156"/>
                  <a:pt x="1692783" y="7491695"/>
                  <a:pt x="1681872" y="7483074"/>
                </a:cubicBezTo>
                <a:cubicBezTo>
                  <a:pt x="1675496" y="7492131"/>
                  <a:pt x="1679994" y="7513116"/>
                  <a:pt x="1690443" y="7512034"/>
                </a:cubicBezTo>
                <a:close/>
                <a:moveTo>
                  <a:pt x="4778621" y="522809"/>
                </a:moveTo>
                <a:cubicBezTo>
                  <a:pt x="4776805" y="521531"/>
                  <a:pt x="4774989" y="520253"/>
                  <a:pt x="4773572" y="519151"/>
                </a:cubicBezTo>
                <a:cubicBezTo>
                  <a:pt x="4771896" y="520789"/>
                  <a:pt x="4770617" y="522604"/>
                  <a:pt x="4769914" y="524196"/>
                </a:cubicBezTo>
                <a:cubicBezTo>
                  <a:pt x="4771331" y="525299"/>
                  <a:pt x="4773147" y="526577"/>
                  <a:pt x="4774963" y="527855"/>
                </a:cubicBezTo>
                <a:cubicBezTo>
                  <a:pt x="4776065" y="526438"/>
                  <a:pt x="4777344" y="524624"/>
                  <a:pt x="4778621" y="522809"/>
                </a:cubicBezTo>
                <a:close/>
                <a:moveTo>
                  <a:pt x="1421098" y="8122084"/>
                </a:moveTo>
                <a:cubicBezTo>
                  <a:pt x="1421560" y="8121173"/>
                  <a:pt x="1420854" y="8119404"/>
                  <a:pt x="1418128" y="8116414"/>
                </a:cubicBezTo>
                <a:cubicBezTo>
                  <a:pt x="1416090" y="8114561"/>
                  <a:pt x="1409060" y="8114311"/>
                  <a:pt x="1408402" y="8116877"/>
                </a:cubicBezTo>
                <a:cubicBezTo>
                  <a:pt x="1407812" y="8119829"/>
                  <a:pt x="1419712" y="8124819"/>
                  <a:pt x="1421098" y="8122084"/>
                </a:cubicBezTo>
                <a:close/>
                <a:moveTo>
                  <a:pt x="4703619" y="703334"/>
                </a:moveTo>
                <a:cubicBezTo>
                  <a:pt x="4699475" y="690083"/>
                  <a:pt x="4727704" y="660679"/>
                  <a:pt x="4710361" y="656823"/>
                </a:cubicBezTo>
                <a:cubicBezTo>
                  <a:pt x="4710309" y="672028"/>
                  <a:pt x="4686830" y="690682"/>
                  <a:pt x="4703619" y="703334"/>
                </a:cubicBezTo>
                <a:close/>
                <a:moveTo>
                  <a:pt x="4692417" y="734075"/>
                </a:moveTo>
                <a:cubicBezTo>
                  <a:pt x="4689137" y="730722"/>
                  <a:pt x="4690896" y="726741"/>
                  <a:pt x="4688588" y="723342"/>
                </a:cubicBezTo>
                <a:cubicBezTo>
                  <a:pt x="4679586" y="730785"/>
                  <a:pt x="4684563" y="741074"/>
                  <a:pt x="4692417" y="734075"/>
                </a:cubicBezTo>
                <a:close/>
                <a:moveTo>
                  <a:pt x="4064462" y="2155562"/>
                </a:moveTo>
                <a:cubicBezTo>
                  <a:pt x="4067262" y="2144933"/>
                  <a:pt x="4061645" y="2130238"/>
                  <a:pt x="4043508" y="2132367"/>
                </a:cubicBezTo>
                <a:cubicBezTo>
                  <a:pt x="4031923" y="2139938"/>
                  <a:pt x="4046503" y="2146795"/>
                  <a:pt x="4034917" y="2154366"/>
                </a:cubicBezTo>
                <a:cubicBezTo>
                  <a:pt x="4050446" y="2172756"/>
                  <a:pt x="4061663" y="2166192"/>
                  <a:pt x="4064462" y="2155562"/>
                </a:cubicBezTo>
                <a:close/>
                <a:moveTo>
                  <a:pt x="4741512" y="624309"/>
                </a:moveTo>
                <a:cubicBezTo>
                  <a:pt x="4742148" y="622330"/>
                  <a:pt x="4741668" y="620452"/>
                  <a:pt x="4738569" y="618845"/>
                </a:cubicBezTo>
                <a:cubicBezTo>
                  <a:pt x="4735087" y="623492"/>
                  <a:pt x="4735449" y="626984"/>
                  <a:pt x="4737756" y="630382"/>
                </a:cubicBezTo>
                <a:cubicBezTo>
                  <a:pt x="4739122" y="628369"/>
                  <a:pt x="4740875" y="626288"/>
                  <a:pt x="4741512" y="624309"/>
                </a:cubicBezTo>
                <a:close/>
                <a:moveTo>
                  <a:pt x="483641" y="10264152"/>
                </a:moveTo>
                <a:cubicBezTo>
                  <a:pt x="483326" y="10261638"/>
                  <a:pt x="483233" y="10259697"/>
                  <a:pt x="482919" y="10257182"/>
                </a:cubicBezTo>
                <a:cubicBezTo>
                  <a:pt x="477889" y="10257810"/>
                  <a:pt x="475282" y="10256183"/>
                  <a:pt x="472101" y="10254778"/>
                </a:cubicBezTo>
                <a:cubicBezTo>
                  <a:pt x="471898" y="10262765"/>
                  <a:pt x="473896" y="10267924"/>
                  <a:pt x="480516" y="10267999"/>
                </a:cubicBezTo>
                <a:cubicBezTo>
                  <a:pt x="480423" y="10266056"/>
                  <a:pt x="480506" y="10263718"/>
                  <a:pt x="483641" y="10264152"/>
                </a:cubicBezTo>
                <a:close/>
                <a:moveTo>
                  <a:pt x="4310772" y="1602867"/>
                </a:moveTo>
                <a:cubicBezTo>
                  <a:pt x="4312436" y="1584151"/>
                  <a:pt x="4293879" y="1576006"/>
                  <a:pt x="4283309" y="1568443"/>
                </a:cubicBezTo>
                <a:cubicBezTo>
                  <a:pt x="4282108" y="1585032"/>
                  <a:pt x="4302428" y="1585893"/>
                  <a:pt x="4310772" y="1602867"/>
                </a:cubicBezTo>
                <a:close/>
                <a:moveTo>
                  <a:pt x="4305493" y="1616072"/>
                </a:moveTo>
                <a:cubicBezTo>
                  <a:pt x="4299927" y="1607637"/>
                  <a:pt x="4300114" y="1596533"/>
                  <a:pt x="4289455" y="1590199"/>
                </a:cubicBezTo>
                <a:cubicBezTo>
                  <a:pt x="4286918" y="1603911"/>
                  <a:pt x="4294612" y="1612809"/>
                  <a:pt x="4297783" y="1624467"/>
                </a:cubicBezTo>
                <a:cubicBezTo>
                  <a:pt x="4299652" y="1619970"/>
                  <a:pt x="4302573" y="1618021"/>
                  <a:pt x="4305493" y="1616072"/>
                </a:cubicBezTo>
                <a:close/>
                <a:moveTo>
                  <a:pt x="4773655" y="558565"/>
                </a:moveTo>
                <a:cubicBezTo>
                  <a:pt x="4774474" y="554287"/>
                  <a:pt x="4773116" y="550356"/>
                  <a:pt x="4768465" y="546874"/>
                </a:cubicBezTo>
                <a:cubicBezTo>
                  <a:pt x="4764993" y="555809"/>
                  <a:pt x="4761697" y="564346"/>
                  <a:pt x="4765784" y="572338"/>
                </a:cubicBezTo>
                <a:cubicBezTo>
                  <a:pt x="4769840" y="567468"/>
                  <a:pt x="4772836" y="562843"/>
                  <a:pt x="4773655" y="558565"/>
                </a:cubicBezTo>
                <a:close/>
                <a:moveTo>
                  <a:pt x="1719706" y="7481268"/>
                </a:moveTo>
                <a:cubicBezTo>
                  <a:pt x="1710856" y="7466909"/>
                  <a:pt x="1721935" y="7450431"/>
                  <a:pt x="1709427" y="7436830"/>
                </a:cubicBezTo>
                <a:cubicBezTo>
                  <a:pt x="1702487" y="7450387"/>
                  <a:pt x="1708868" y="7486453"/>
                  <a:pt x="1719706" y="7481268"/>
                </a:cubicBezTo>
                <a:close/>
                <a:moveTo>
                  <a:pt x="4803068" y="504523"/>
                </a:moveTo>
                <a:cubicBezTo>
                  <a:pt x="4803789" y="498715"/>
                  <a:pt x="4801875" y="493349"/>
                  <a:pt x="4796094" y="488653"/>
                </a:cubicBezTo>
                <a:cubicBezTo>
                  <a:pt x="4790816" y="500597"/>
                  <a:pt x="4789429" y="512357"/>
                  <a:pt x="4794230" y="523044"/>
                </a:cubicBezTo>
                <a:cubicBezTo>
                  <a:pt x="4798990" y="516581"/>
                  <a:pt x="4802347" y="510331"/>
                  <a:pt x="4803068" y="504523"/>
                </a:cubicBezTo>
                <a:close/>
                <a:moveTo>
                  <a:pt x="4327030" y="1583051"/>
                </a:moveTo>
                <a:cubicBezTo>
                  <a:pt x="4325782" y="1557637"/>
                  <a:pt x="4310901" y="1537098"/>
                  <a:pt x="4292815" y="1518179"/>
                </a:cubicBezTo>
                <a:cubicBezTo>
                  <a:pt x="4278864" y="1536002"/>
                  <a:pt x="4334189" y="1578013"/>
                  <a:pt x="4305107" y="1561691"/>
                </a:cubicBezTo>
                <a:cubicBezTo>
                  <a:pt x="4301938" y="1571343"/>
                  <a:pt x="4305134" y="1578369"/>
                  <a:pt x="4315971" y="1582246"/>
                </a:cubicBezTo>
                <a:cubicBezTo>
                  <a:pt x="4319149" y="1563948"/>
                  <a:pt x="4315998" y="1577616"/>
                  <a:pt x="4327030" y="1583051"/>
                </a:cubicBezTo>
                <a:close/>
                <a:moveTo>
                  <a:pt x="1734066" y="7451992"/>
                </a:moveTo>
                <a:cubicBezTo>
                  <a:pt x="1727655" y="7443934"/>
                  <a:pt x="1736544" y="7434563"/>
                  <a:pt x="1725901" y="7427486"/>
                </a:cubicBezTo>
                <a:cubicBezTo>
                  <a:pt x="1722168" y="7434860"/>
                  <a:pt x="1723884" y="7454617"/>
                  <a:pt x="1734066" y="7451992"/>
                </a:cubicBezTo>
                <a:close/>
                <a:moveTo>
                  <a:pt x="4854368" y="394482"/>
                </a:moveTo>
                <a:cubicBezTo>
                  <a:pt x="4858155" y="388066"/>
                  <a:pt x="4859997" y="381742"/>
                  <a:pt x="4856225" y="376268"/>
                </a:cubicBezTo>
                <a:cubicBezTo>
                  <a:pt x="4850493" y="382777"/>
                  <a:pt x="4845557" y="389637"/>
                  <a:pt x="4854368" y="394482"/>
                </a:cubicBezTo>
                <a:close/>
                <a:moveTo>
                  <a:pt x="4483870" y="1233762"/>
                </a:moveTo>
                <a:cubicBezTo>
                  <a:pt x="4486166" y="1219106"/>
                  <a:pt x="4474127" y="1210509"/>
                  <a:pt x="4467511" y="1199528"/>
                </a:cubicBezTo>
                <a:cubicBezTo>
                  <a:pt x="4463611" y="1214994"/>
                  <a:pt x="4477253" y="1222781"/>
                  <a:pt x="4483870" y="1233762"/>
                </a:cubicBezTo>
                <a:close/>
                <a:moveTo>
                  <a:pt x="3070742" y="4432361"/>
                </a:moveTo>
                <a:cubicBezTo>
                  <a:pt x="3079299" y="4421422"/>
                  <a:pt x="3076408" y="4409495"/>
                  <a:pt x="3077236" y="4397623"/>
                </a:cubicBezTo>
                <a:cubicBezTo>
                  <a:pt x="3071578" y="4408912"/>
                  <a:pt x="3064953" y="4420085"/>
                  <a:pt x="3070742" y="4432361"/>
                </a:cubicBezTo>
                <a:close/>
                <a:moveTo>
                  <a:pt x="4006027" y="2317419"/>
                </a:moveTo>
                <a:cubicBezTo>
                  <a:pt x="4013947" y="2311753"/>
                  <a:pt x="4013311" y="2290514"/>
                  <a:pt x="4002606" y="2295299"/>
                </a:cubicBezTo>
                <a:cubicBezTo>
                  <a:pt x="4008262" y="2302603"/>
                  <a:pt x="4000371" y="2310116"/>
                  <a:pt x="4006027" y="2317419"/>
                </a:cubicBezTo>
                <a:close/>
                <a:moveTo>
                  <a:pt x="4702516" y="741392"/>
                </a:moveTo>
                <a:cubicBezTo>
                  <a:pt x="4699541" y="736271"/>
                  <a:pt x="4705051" y="729189"/>
                  <a:pt x="4700131" y="724159"/>
                </a:cubicBezTo>
                <a:cubicBezTo>
                  <a:pt x="4692407" y="729788"/>
                  <a:pt x="4694522" y="745474"/>
                  <a:pt x="4702516" y="741392"/>
                </a:cubicBezTo>
                <a:close/>
                <a:moveTo>
                  <a:pt x="4812287" y="492953"/>
                </a:moveTo>
                <a:cubicBezTo>
                  <a:pt x="4823049" y="481528"/>
                  <a:pt x="4818931" y="460674"/>
                  <a:pt x="4809908" y="459543"/>
                </a:cubicBezTo>
                <a:cubicBezTo>
                  <a:pt x="4813338" y="470100"/>
                  <a:pt x="4800326" y="483385"/>
                  <a:pt x="4812287" y="492953"/>
                </a:cubicBezTo>
                <a:close/>
                <a:moveTo>
                  <a:pt x="1707894" y="7523047"/>
                </a:moveTo>
                <a:cubicBezTo>
                  <a:pt x="1709276" y="7518307"/>
                  <a:pt x="1708154" y="7514397"/>
                  <a:pt x="1703147" y="7513372"/>
                </a:cubicBezTo>
                <a:cubicBezTo>
                  <a:pt x="1709290" y="7519886"/>
                  <a:pt x="1695459" y="7527548"/>
                  <a:pt x="1691071" y="7517061"/>
                </a:cubicBezTo>
                <a:cubicBezTo>
                  <a:pt x="1683189" y="7523077"/>
                  <a:pt x="1691929" y="7526939"/>
                  <a:pt x="1687928" y="7532770"/>
                </a:cubicBezTo>
                <a:cubicBezTo>
                  <a:pt x="1680703" y="7536227"/>
                  <a:pt x="1671945" y="7523809"/>
                  <a:pt x="1665172" y="7532690"/>
                </a:cubicBezTo>
                <a:cubicBezTo>
                  <a:pt x="1677068" y="7558963"/>
                  <a:pt x="1703747" y="7537267"/>
                  <a:pt x="1707894" y="7523047"/>
                </a:cubicBezTo>
                <a:close/>
                <a:moveTo>
                  <a:pt x="4495079" y="1215431"/>
                </a:moveTo>
                <a:cubicBezTo>
                  <a:pt x="4491134" y="1210203"/>
                  <a:pt x="4489166" y="1203266"/>
                  <a:pt x="4483289" y="1199132"/>
                </a:cubicBezTo>
                <a:cubicBezTo>
                  <a:pt x="4478125" y="1206477"/>
                  <a:pt x="4486888" y="1221938"/>
                  <a:pt x="4495079" y="1215431"/>
                </a:cubicBezTo>
                <a:close/>
                <a:moveTo>
                  <a:pt x="4393499" y="1445522"/>
                </a:moveTo>
                <a:cubicBezTo>
                  <a:pt x="4387461" y="1437208"/>
                  <a:pt x="4383498" y="1427963"/>
                  <a:pt x="4378462" y="1419143"/>
                </a:cubicBezTo>
                <a:lnTo>
                  <a:pt x="4368802" y="1408420"/>
                </a:lnTo>
                <a:lnTo>
                  <a:pt x="4356988" y="1395306"/>
                </a:lnTo>
                <a:cubicBezTo>
                  <a:pt x="4357093" y="1400255"/>
                  <a:pt x="4358484" y="1405568"/>
                  <a:pt x="4360748" y="1410828"/>
                </a:cubicBezTo>
                <a:lnTo>
                  <a:pt x="4362324" y="1413493"/>
                </a:lnTo>
                <a:lnTo>
                  <a:pt x="4369741" y="1426036"/>
                </a:lnTo>
                <a:cubicBezTo>
                  <a:pt x="4376930" y="1435515"/>
                  <a:pt x="4385953" y="1443120"/>
                  <a:pt x="4393499" y="1445522"/>
                </a:cubicBezTo>
                <a:close/>
                <a:moveTo>
                  <a:pt x="4436971" y="1352642"/>
                </a:moveTo>
                <a:cubicBezTo>
                  <a:pt x="4437754" y="1337567"/>
                  <a:pt x="4424610" y="1314375"/>
                  <a:pt x="4410719" y="1314291"/>
                </a:cubicBezTo>
                <a:cubicBezTo>
                  <a:pt x="4413952" y="1329350"/>
                  <a:pt x="4426428" y="1340449"/>
                  <a:pt x="4436971" y="1352642"/>
                </a:cubicBezTo>
                <a:close/>
                <a:moveTo>
                  <a:pt x="4834534" y="453649"/>
                </a:moveTo>
                <a:cubicBezTo>
                  <a:pt x="4835177" y="449769"/>
                  <a:pt x="4834129" y="446213"/>
                  <a:pt x="4829988" y="443194"/>
                </a:cubicBezTo>
                <a:cubicBezTo>
                  <a:pt x="4825497" y="451202"/>
                  <a:pt x="4824896" y="459027"/>
                  <a:pt x="4828937" y="466047"/>
                </a:cubicBezTo>
                <a:cubicBezTo>
                  <a:pt x="4831558" y="461732"/>
                  <a:pt x="4833891" y="457529"/>
                  <a:pt x="4834534" y="453649"/>
                </a:cubicBezTo>
                <a:close/>
                <a:moveTo>
                  <a:pt x="4882990" y="344790"/>
                </a:moveTo>
                <a:cubicBezTo>
                  <a:pt x="4884356" y="324455"/>
                  <a:pt x="4902242" y="315227"/>
                  <a:pt x="4896225" y="295437"/>
                </a:cubicBezTo>
                <a:cubicBezTo>
                  <a:pt x="4884077" y="318622"/>
                  <a:pt x="4869011" y="341944"/>
                  <a:pt x="4861104" y="364148"/>
                </a:cubicBezTo>
                <a:cubicBezTo>
                  <a:pt x="4865357" y="367455"/>
                  <a:pt x="4869025" y="366696"/>
                  <a:pt x="4872424" y="364391"/>
                </a:cubicBezTo>
                <a:cubicBezTo>
                  <a:pt x="4870867" y="360372"/>
                  <a:pt x="4870149" y="337213"/>
                  <a:pt x="4882990" y="344790"/>
                </a:cubicBezTo>
                <a:close/>
                <a:moveTo>
                  <a:pt x="4310143" y="1641424"/>
                </a:moveTo>
                <a:cubicBezTo>
                  <a:pt x="4307775" y="1640017"/>
                  <a:pt x="4305647" y="1639553"/>
                  <a:pt x="4303563" y="1638475"/>
                </a:cubicBezTo>
                <a:cubicBezTo>
                  <a:pt x="4302486" y="1640558"/>
                  <a:pt x="4301693" y="1642971"/>
                  <a:pt x="4300616" y="1645055"/>
                </a:cubicBezTo>
                <a:cubicBezTo>
                  <a:pt x="4302699" y="1646133"/>
                  <a:pt x="4304828" y="1646596"/>
                  <a:pt x="4307196" y="1648004"/>
                </a:cubicBezTo>
                <a:cubicBezTo>
                  <a:pt x="4307989" y="1645591"/>
                  <a:pt x="4309066" y="1643508"/>
                  <a:pt x="4310143" y="1641424"/>
                </a:cubicBezTo>
                <a:close/>
                <a:moveTo>
                  <a:pt x="527240" y="10203118"/>
                </a:moveTo>
                <a:cubicBezTo>
                  <a:pt x="522155" y="10198495"/>
                  <a:pt x="509534" y="10199096"/>
                  <a:pt x="509775" y="10208230"/>
                </a:cubicBezTo>
                <a:cubicBezTo>
                  <a:pt x="514861" y="10212853"/>
                  <a:pt x="527657" y="10211854"/>
                  <a:pt x="527240" y="10203118"/>
                </a:cubicBezTo>
                <a:close/>
                <a:moveTo>
                  <a:pt x="4908989" y="289180"/>
                </a:moveTo>
                <a:cubicBezTo>
                  <a:pt x="4911452" y="283606"/>
                  <a:pt x="4915860" y="277940"/>
                  <a:pt x="4908819" y="273401"/>
                </a:cubicBezTo>
                <a:cubicBezTo>
                  <a:pt x="4902864" y="279336"/>
                  <a:pt x="4901374" y="284864"/>
                  <a:pt x="4908989" y="289180"/>
                </a:cubicBezTo>
                <a:close/>
                <a:moveTo>
                  <a:pt x="4479322" y="1262461"/>
                </a:moveTo>
                <a:cubicBezTo>
                  <a:pt x="4467443" y="1247390"/>
                  <a:pt x="4463488" y="1229500"/>
                  <a:pt x="4449392" y="1215194"/>
                </a:cubicBezTo>
                <a:cubicBezTo>
                  <a:pt x="4439901" y="1226856"/>
                  <a:pt x="4464291" y="1261058"/>
                  <a:pt x="4479322" y="1262461"/>
                </a:cubicBezTo>
                <a:close/>
                <a:moveTo>
                  <a:pt x="4458187" y="1311260"/>
                </a:moveTo>
                <a:cubicBezTo>
                  <a:pt x="4457215" y="1294822"/>
                  <a:pt x="4448933" y="1281249"/>
                  <a:pt x="4433386" y="1269926"/>
                </a:cubicBezTo>
                <a:cubicBezTo>
                  <a:pt x="4431482" y="1287699"/>
                  <a:pt x="4447029" y="1299022"/>
                  <a:pt x="4458187" y="1311260"/>
                </a:cubicBezTo>
                <a:close/>
                <a:moveTo>
                  <a:pt x="490198" y="10295559"/>
                </a:moveTo>
                <a:cubicBezTo>
                  <a:pt x="485556" y="10292082"/>
                  <a:pt x="477614" y="10292849"/>
                  <a:pt x="468923" y="10294236"/>
                </a:cubicBezTo>
                <a:cubicBezTo>
                  <a:pt x="469330" y="10298691"/>
                  <a:pt x="469561" y="10303546"/>
                  <a:pt x="470366" y="10308177"/>
                </a:cubicBezTo>
                <a:cubicBezTo>
                  <a:pt x="482857" y="10308945"/>
                  <a:pt x="488229" y="10303241"/>
                  <a:pt x="490198" y="10295559"/>
                </a:cubicBezTo>
                <a:close/>
                <a:moveTo>
                  <a:pt x="4853330" y="422695"/>
                </a:moveTo>
                <a:cubicBezTo>
                  <a:pt x="4853627" y="417710"/>
                  <a:pt x="4851648" y="413029"/>
                  <a:pt x="4847636" y="408639"/>
                </a:cubicBezTo>
                <a:cubicBezTo>
                  <a:pt x="4843461" y="419167"/>
                  <a:pt x="4836766" y="430009"/>
                  <a:pt x="4845364" y="438567"/>
                </a:cubicBezTo>
                <a:cubicBezTo>
                  <a:pt x="4850458" y="432966"/>
                  <a:pt x="4853032" y="427679"/>
                  <a:pt x="4853330" y="422695"/>
                </a:cubicBezTo>
                <a:close/>
                <a:moveTo>
                  <a:pt x="4355477" y="1552695"/>
                </a:moveTo>
                <a:cubicBezTo>
                  <a:pt x="4335815" y="1529956"/>
                  <a:pt x="4335537" y="1499671"/>
                  <a:pt x="4305074" y="1481086"/>
                </a:cubicBezTo>
                <a:cubicBezTo>
                  <a:pt x="4298673" y="1496988"/>
                  <a:pt x="4318966" y="1502479"/>
                  <a:pt x="4321763" y="1515036"/>
                </a:cubicBezTo>
                <a:cubicBezTo>
                  <a:pt x="4307686" y="1526055"/>
                  <a:pt x="4324828" y="1545215"/>
                  <a:pt x="4334891" y="1555520"/>
                </a:cubicBezTo>
                <a:cubicBezTo>
                  <a:pt x="4343197" y="1543154"/>
                  <a:pt x="4349209" y="1566754"/>
                  <a:pt x="4355477" y="1552695"/>
                </a:cubicBezTo>
                <a:close/>
                <a:moveTo>
                  <a:pt x="4690894" y="800024"/>
                </a:moveTo>
                <a:cubicBezTo>
                  <a:pt x="4691169" y="785393"/>
                  <a:pt x="4691842" y="770939"/>
                  <a:pt x="4686725" y="757733"/>
                </a:cubicBezTo>
                <a:cubicBezTo>
                  <a:pt x="4681179" y="768131"/>
                  <a:pt x="4680169" y="808134"/>
                  <a:pt x="4690894" y="800024"/>
                </a:cubicBezTo>
                <a:close/>
                <a:moveTo>
                  <a:pt x="4469166" y="1304647"/>
                </a:moveTo>
                <a:cubicBezTo>
                  <a:pt x="4467998" y="1286651"/>
                  <a:pt x="4452760" y="1249719"/>
                  <a:pt x="4435967" y="1255599"/>
                </a:cubicBezTo>
                <a:cubicBezTo>
                  <a:pt x="4445540" y="1272664"/>
                  <a:pt x="4458648" y="1287823"/>
                  <a:pt x="4469166" y="1304647"/>
                </a:cubicBezTo>
                <a:close/>
                <a:moveTo>
                  <a:pt x="1442800" y="8155398"/>
                </a:moveTo>
                <a:cubicBezTo>
                  <a:pt x="1432517" y="8144190"/>
                  <a:pt x="1420511" y="8133650"/>
                  <a:pt x="1404883" y="8124841"/>
                </a:cubicBezTo>
                <a:cubicBezTo>
                  <a:pt x="1398688" y="8142094"/>
                  <a:pt x="1419883" y="8149079"/>
                  <a:pt x="1425748" y="8161666"/>
                </a:cubicBezTo>
                <a:cubicBezTo>
                  <a:pt x="1429711" y="8154850"/>
                  <a:pt x="1439949" y="8165085"/>
                  <a:pt x="1442800" y="8155398"/>
                </a:cubicBezTo>
                <a:close/>
                <a:moveTo>
                  <a:pt x="4870796" y="397577"/>
                </a:moveTo>
                <a:cubicBezTo>
                  <a:pt x="4870722" y="391953"/>
                  <a:pt x="4868034" y="386721"/>
                  <a:pt x="4863887" y="381557"/>
                </a:cubicBezTo>
                <a:cubicBezTo>
                  <a:pt x="4860379" y="393807"/>
                  <a:pt x="4856251" y="405307"/>
                  <a:pt x="4862024" y="415948"/>
                </a:cubicBezTo>
                <a:cubicBezTo>
                  <a:pt x="4868331" y="409218"/>
                  <a:pt x="4870871" y="403201"/>
                  <a:pt x="4870796" y="397577"/>
                </a:cubicBezTo>
                <a:close/>
                <a:moveTo>
                  <a:pt x="526641" y="10231362"/>
                </a:moveTo>
                <a:cubicBezTo>
                  <a:pt x="525327" y="10216052"/>
                  <a:pt x="513141" y="10213519"/>
                  <a:pt x="499679" y="10212796"/>
                </a:cubicBezTo>
                <a:cubicBezTo>
                  <a:pt x="503942" y="10224658"/>
                  <a:pt x="519253" y="10223346"/>
                  <a:pt x="526641" y="10231362"/>
                </a:cubicBezTo>
                <a:close/>
                <a:moveTo>
                  <a:pt x="168974" y="11043062"/>
                </a:moveTo>
                <a:cubicBezTo>
                  <a:pt x="158686" y="11023278"/>
                  <a:pt x="148796" y="11003669"/>
                  <a:pt x="124676" y="10983965"/>
                </a:cubicBezTo>
                <a:cubicBezTo>
                  <a:pt x="104646" y="11001305"/>
                  <a:pt x="154913" y="11038278"/>
                  <a:pt x="168974" y="11043062"/>
                </a:cubicBezTo>
                <a:close/>
                <a:moveTo>
                  <a:pt x="4370283" y="1535861"/>
                </a:moveTo>
                <a:cubicBezTo>
                  <a:pt x="4350862" y="1514066"/>
                  <a:pt x="4353086" y="1483345"/>
                  <a:pt x="4327956" y="1463605"/>
                </a:cubicBezTo>
                <a:cubicBezTo>
                  <a:pt x="4324326" y="1496693"/>
                  <a:pt x="4346775" y="1519327"/>
                  <a:pt x="4362573" y="1544256"/>
                </a:cubicBezTo>
                <a:cubicBezTo>
                  <a:pt x="4364727" y="1540089"/>
                  <a:pt x="4368939" y="1541631"/>
                  <a:pt x="4370283" y="1535861"/>
                </a:cubicBezTo>
                <a:close/>
                <a:moveTo>
                  <a:pt x="4453960" y="1348320"/>
                </a:moveTo>
                <a:lnTo>
                  <a:pt x="4451773" y="1343432"/>
                </a:lnTo>
                <a:lnTo>
                  <a:pt x="4442464" y="1322623"/>
                </a:lnTo>
                <a:cubicBezTo>
                  <a:pt x="4438484" y="1313609"/>
                  <a:pt x="4432912" y="1306332"/>
                  <a:pt x="4421412" y="1307349"/>
                </a:cubicBezTo>
                <a:cubicBezTo>
                  <a:pt x="4425411" y="1313970"/>
                  <a:pt x="4430180" y="1323814"/>
                  <a:pt x="4435633" y="1332202"/>
                </a:cubicBezTo>
                <a:lnTo>
                  <a:pt x="4449991" y="1344829"/>
                </a:lnTo>
                <a:close/>
                <a:moveTo>
                  <a:pt x="1376050" y="8317243"/>
                </a:moveTo>
                <a:cubicBezTo>
                  <a:pt x="1365712" y="8300775"/>
                  <a:pt x="1353825" y="8284576"/>
                  <a:pt x="1335270" y="8271618"/>
                </a:cubicBezTo>
                <a:cubicBezTo>
                  <a:pt x="1334781" y="8289965"/>
                  <a:pt x="1355978" y="8317417"/>
                  <a:pt x="1376050" y="8317243"/>
                </a:cubicBezTo>
                <a:close/>
                <a:moveTo>
                  <a:pt x="4464288" y="1333631"/>
                </a:moveTo>
                <a:cubicBezTo>
                  <a:pt x="4450628" y="1321828"/>
                  <a:pt x="4447439" y="1306155"/>
                  <a:pt x="4435053" y="1293827"/>
                </a:cubicBezTo>
                <a:cubicBezTo>
                  <a:pt x="4432997" y="1309427"/>
                  <a:pt x="4450763" y="1341293"/>
                  <a:pt x="4464288" y="1333631"/>
                </a:cubicBezTo>
                <a:close/>
                <a:moveTo>
                  <a:pt x="4887795" y="375941"/>
                </a:moveTo>
                <a:cubicBezTo>
                  <a:pt x="4880050" y="372995"/>
                  <a:pt x="4883595" y="357430"/>
                  <a:pt x="4874453" y="361956"/>
                </a:cubicBezTo>
                <a:cubicBezTo>
                  <a:pt x="4877169" y="369818"/>
                  <a:pt x="4870603" y="379290"/>
                  <a:pt x="4880479" y="386033"/>
                </a:cubicBezTo>
                <a:cubicBezTo>
                  <a:pt x="4882461" y="382626"/>
                  <a:pt x="4885239" y="379571"/>
                  <a:pt x="4887795" y="375941"/>
                </a:cubicBezTo>
                <a:close/>
                <a:moveTo>
                  <a:pt x="4903240" y="344220"/>
                </a:moveTo>
                <a:cubicBezTo>
                  <a:pt x="4915140" y="328064"/>
                  <a:pt x="4911172" y="314414"/>
                  <a:pt x="4903711" y="301124"/>
                </a:cubicBezTo>
                <a:cubicBezTo>
                  <a:pt x="4899945" y="316115"/>
                  <a:pt x="4897725" y="330838"/>
                  <a:pt x="4903240" y="344220"/>
                </a:cubicBezTo>
                <a:close/>
                <a:moveTo>
                  <a:pt x="525145" y="10253032"/>
                </a:moveTo>
                <a:cubicBezTo>
                  <a:pt x="527613" y="10251747"/>
                  <a:pt x="529064" y="10249538"/>
                  <a:pt x="528084" y="10245303"/>
                </a:cubicBezTo>
                <a:cubicBezTo>
                  <a:pt x="521482" y="10233358"/>
                  <a:pt x="511403" y="10226055"/>
                  <a:pt x="494151" y="10227459"/>
                </a:cubicBezTo>
                <a:cubicBezTo>
                  <a:pt x="499172" y="10242982"/>
                  <a:pt x="511849" y="10247632"/>
                  <a:pt x="525145" y="10253032"/>
                </a:cubicBezTo>
                <a:close/>
                <a:moveTo>
                  <a:pt x="4899123" y="353941"/>
                </a:moveTo>
                <a:cubicBezTo>
                  <a:pt x="4899950" y="350856"/>
                  <a:pt x="4898938" y="348030"/>
                  <a:pt x="4894532" y="345607"/>
                </a:cubicBezTo>
                <a:cubicBezTo>
                  <a:pt x="4887475" y="352958"/>
                  <a:pt x="4889876" y="358302"/>
                  <a:pt x="4892675" y="363821"/>
                </a:cubicBezTo>
                <a:cubicBezTo>
                  <a:pt x="4895629" y="360368"/>
                  <a:pt x="4898296" y="357026"/>
                  <a:pt x="4899123" y="353941"/>
                </a:cubicBezTo>
                <a:close/>
                <a:moveTo>
                  <a:pt x="4690428" y="826942"/>
                </a:moveTo>
                <a:cubicBezTo>
                  <a:pt x="4689425" y="814126"/>
                  <a:pt x="4688618" y="809487"/>
                  <a:pt x="4677722" y="801818"/>
                </a:cubicBezTo>
                <a:cubicBezTo>
                  <a:pt x="4679637" y="788864"/>
                  <a:pt x="4679782" y="775603"/>
                  <a:pt x="4673962" y="763990"/>
                </a:cubicBezTo>
                <a:cubicBezTo>
                  <a:pt x="4666009" y="785222"/>
                  <a:pt x="4667943" y="817484"/>
                  <a:pt x="4690428" y="826942"/>
                </a:cubicBezTo>
                <a:close/>
                <a:moveTo>
                  <a:pt x="4385089" y="1519027"/>
                </a:moveTo>
                <a:cubicBezTo>
                  <a:pt x="4384660" y="1486569"/>
                  <a:pt x="4356368" y="1446526"/>
                  <a:pt x="4336939" y="1433376"/>
                </a:cubicBezTo>
                <a:cubicBezTo>
                  <a:pt x="4337056" y="1448826"/>
                  <a:pt x="4347003" y="1464991"/>
                  <a:pt x="4355810" y="1479838"/>
                </a:cubicBezTo>
                <a:cubicBezTo>
                  <a:pt x="4364902" y="1495014"/>
                  <a:pt x="4374431" y="1512693"/>
                  <a:pt x="4385089" y="1519027"/>
                </a:cubicBezTo>
                <a:close/>
                <a:moveTo>
                  <a:pt x="1764277" y="7453466"/>
                </a:moveTo>
                <a:cubicBezTo>
                  <a:pt x="1770607" y="7443440"/>
                  <a:pt x="1765341" y="7434939"/>
                  <a:pt x="1763735" y="7425680"/>
                </a:cubicBezTo>
                <a:cubicBezTo>
                  <a:pt x="1756832" y="7435928"/>
                  <a:pt x="1753191" y="7445243"/>
                  <a:pt x="1764277" y="7453466"/>
                </a:cubicBezTo>
                <a:close/>
                <a:moveTo>
                  <a:pt x="4978237" y="179872"/>
                </a:moveTo>
                <a:cubicBezTo>
                  <a:pt x="4975577" y="177269"/>
                  <a:pt x="4977559" y="173862"/>
                  <a:pt x="4972955" y="171351"/>
                </a:cubicBezTo>
                <a:cubicBezTo>
                  <a:pt x="4971677" y="173166"/>
                  <a:pt x="4970399" y="174981"/>
                  <a:pt x="4968723" y="176620"/>
                </a:cubicBezTo>
                <a:cubicBezTo>
                  <a:pt x="4971956" y="179000"/>
                  <a:pt x="4969798" y="182805"/>
                  <a:pt x="4974579" y="184918"/>
                </a:cubicBezTo>
                <a:cubicBezTo>
                  <a:pt x="4975857" y="183103"/>
                  <a:pt x="4976959" y="181686"/>
                  <a:pt x="4978237" y="179872"/>
                </a:cubicBezTo>
                <a:close/>
                <a:moveTo>
                  <a:pt x="4944683" y="256889"/>
                </a:moveTo>
                <a:cubicBezTo>
                  <a:pt x="4952046" y="247769"/>
                  <a:pt x="4949904" y="239685"/>
                  <a:pt x="4943122" y="232405"/>
                </a:cubicBezTo>
                <a:cubicBezTo>
                  <a:pt x="4940798" y="240896"/>
                  <a:pt x="4936752" y="250053"/>
                  <a:pt x="4944683" y="256889"/>
                </a:cubicBezTo>
                <a:close/>
                <a:moveTo>
                  <a:pt x="1359338" y="8375542"/>
                </a:moveTo>
                <a:cubicBezTo>
                  <a:pt x="1347414" y="8362658"/>
                  <a:pt x="1333019" y="8351062"/>
                  <a:pt x="1347513" y="8327956"/>
                </a:cubicBezTo>
                <a:cubicBezTo>
                  <a:pt x="1338175" y="8324306"/>
                  <a:pt x="1339350" y="8316258"/>
                  <a:pt x="1325993" y="8314164"/>
                </a:cubicBezTo>
                <a:cubicBezTo>
                  <a:pt x="1330257" y="8342226"/>
                  <a:pt x="1338190" y="8369529"/>
                  <a:pt x="1345149" y="8396879"/>
                </a:cubicBezTo>
                <a:cubicBezTo>
                  <a:pt x="1344360" y="8380347"/>
                  <a:pt x="1352160" y="8388553"/>
                  <a:pt x="1359338" y="8375542"/>
                </a:cubicBezTo>
                <a:close/>
                <a:moveTo>
                  <a:pt x="508745" y="10300902"/>
                </a:moveTo>
                <a:cubicBezTo>
                  <a:pt x="508134" y="10284003"/>
                  <a:pt x="511165" y="10257783"/>
                  <a:pt x="493015" y="10252615"/>
                </a:cubicBezTo>
                <a:cubicBezTo>
                  <a:pt x="498434" y="10268313"/>
                  <a:pt x="488978" y="10302621"/>
                  <a:pt x="508745" y="10300902"/>
                </a:cubicBezTo>
                <a:close/>
                <a:moveTo>
                  <a:pt x="4933305" y="288028"/>
                </a:moveTo>
                <a:cubicBezTo>
                  <a:pt x="4935360" y="277990"/>
                  <a:pt x="4936059" y="255933"/>
                  <a:pt x="4921821" y="255829"/>
                </a:cubicBezTo>
                <a:cubicBezTo>
                  <a:pt x="4924806" y="265237"/>
                  <a:pt x="4918095" y="287969"/>
                  <a:pt x="4933305" y="288028"/>
                </a:cubicBezTo>
                <a:close/>
                <a:moveTo>
                  <a:pt x="4688570" y="845156"/>
                </a:moveTo>
                <a:cubicBezTo>
                  <a:pt x="4684762" y="842998"/>
                  <a:pt x="4683650" y="840127"/>
                  <a:pt x="4682538" y="837256"/>
                </a:cubicBezTo>
                <a:cubicBezTo>
                  <a:pt x="4681436" y="838673"/>
                  <a:pt x="4680158" y="840487"/>
                  <a:pt x="4678880" y="842302"/>
                </a:cubicBezTo>
                <a:cubicBezTo>
                  <a:pt x="4680308" y="847692"/>
                  <a:pt x="4683319" y="849498"/>
                  <a:pt x="4688570" y="845156"/>
                </a:cubicBezTo>
                <a:close/>
                <a:moveTo>
                  <a:pt x="4962963" y="227372"/>
                </a:moveTo>
                <a:cubicBezTo>
                  <a:pt x="4973280" y="214799"/>
                  <a:pt x="4971376" y="195399"/>
                  <a:pt x="4960185" y="193786"/>
                </a:cubicBezTo>
                <a:cubicBezTo>
                  <a:pt x="4959549" y="204925"/>
                  <a:pt x="4952150" y="217360"/>
                  <a:pt x="4962963" y="227372"/>
                </a:cubicBezTo>
                <a:close/>
                <a:moveTo>
                  <a:pt x="4404294" y="1492631"/>
                </a:moveTo>
                <a:cubicBezTo>
                  <a:pt x="4395166" y="1480077"/>
                  <a:pt x="4386657" y="1463245"/>
                  <a:pt x="4377293" y="1448087"/>
                </a:cubicBezTo>
                <a:lnTo>
                  <a:pt x="4352349" y="1421306"/>
                </a:lnTo>
                <a:lnTo>
                  <a:pt x="4345164" y="1413593"/>
                </a:lnTo>
                <a:lnTo>
                  <a:pt x="4350572" y="1422699"/>
                </a:lnTo>
                <a:lnTo>
                  <a:pt x="4396913" y="1500741"/>
                </a:lnTo>
                <a:cubicBezTo>
                  <a:pt x="4398738" y="1496859"/>
                  <a:pt x="4402665" y="1498071"/>
                  <a:pt x="4404294" y="1492631"/>
                </a:cubicBezTo>
                <a:close/>
                <a:moveTo>
                  <a:pt x="1795833" y="7401391"/>
                </a:moveTo>
                <a:cubicBezTo>
                  <a:pt x="1786992" y="7391310"/>
                  <a:pt x="1775073" y="7406467"/>
                  <a:pt x="1787037" y="7412703"/>
                </a:cubicBezTo>
                <a:cubicBezTo>
                  <a:pt x="1790160" y="7408858"/>
                  <a:pt x="1793107" y="7405411"/>
                  <a:pt x="1795833" y="7401391"/>
                </a:cubicBezTo>
                <a:close/>
                <a:moveTo>
                  <a:pt x="567837" y="10181143"/>
                </a:moveTo>
                <a:cubicBezTo>
                  <a:pt x="568956" y="10167858"/>
                  <a:pt x="560699" y="10166111"/>
                  <a:pt x="548568" y="10168828"/>
                </a:cubicBezTo>
                <a:cubicBezTo>
                  <a:pt x="549124" y="10180477"/>
                  <a:pt x="561957" y="10176169"/>
                  <a:pt x="567837" y="10181143"/>
                </a:cubicBezTo>
                <a:close/>
                <a:moveTo>
                  <a:pt x="4991000" y="173615"/>
                </a:moveTo>
                <a:cubicBezTo>
                  <a:pt x="4988564" y="171586"/>
                  <a:pt x="4986127" y="169558"/>
                  <a:pt x="4983514" y="167928"/>
                </a:cubicBezTo>
                <a:cubicBezTo>
                  <a:pt x="4978134" y="173640"/>
                  <a:pt x="4981284" y="178363"/>
                  <a:pt x="4983286" y="183530"/>
                </a:cubicBezTo>
                <a:cubicBezTo>
                  <a:pt x="4986065" y="180475"/>
                  <a:pt x="4988621" y="176846"/>
                  <a:pt x="4991000" y="173615"/>
                </a:cubicBezTo>
                <a:close/>
                <a:moveTo>
                  <a:pt x="1353182" y="8409947"/>
                </a:moveTo>
                <a:cubicBezTo>
                  <a:pt x="1348976" y="8407613"/>
                  <a:pt x="1347984" y="8399083"/>
                  <a:pt x="1341630" y="8404843"/>
                </a:cubicBezTo>
                <a:cubicBezTo>
                  <a:pt x="1346058" y="8407752"/>
                  <a:pt x="1347402" y="8415485"/>
                  <a:pt x="1353182" y="8409947"/>
                </a:cubicBezTo>
                <a:close/>
                <a:moveTo>
                  <a:pt x="3097581" y="4462093"/>
                </a:moveTo>
                <a:cubicBezTo>
                  <a:pt x="3098198" y="4447055"/>
                  <a:pt x="3103088" y="4432340"/>
                  <a:pt x="3105637" y="4417536"/>
                </a:cubicBezTo>
                <a:cubicBezTo>
                  <a:pt x="3105677" y="4407335"/>
                  <a:pt x="3123443" y="4389851"/>
                  <a:pt x="3109296" y="4385200"/>
                </a:cubicBezTo>
                <a:cubicBezTo>
                  <a:pt x="3095626" y="4401213"/>
                  <a:pt x="3077593" y="4448888"/>
                  <a:pt x="3090011" y="4468047"/>
                </a:cubicBezTo>
                <a:cubicBezTo>
                  <a:pt x="3092434" y="4465794"/>
                  <a:pt x="3095006" y="4463948"/>
                  <a:pt x="3097581" y="4462093"/>
                </a:cubicBezTo>
                <a:close/>
                <a:moveTo>
                  <a:pt x="385455" y="10601565"/>
                </a:moveTo>
                <a:cubicBezTo>
                  <a:pt x="382799" y="10598962"/>
                  <a:pt x="380541" y="10596536"/>
                  <a:pt x="377885" y="10593934"/>
                </a:cubicBezTo>
                <a:cubicBezTo>
                  <a:pt x="375282" y="10596594"/>
                  <a:pt x="372856" y="10598855"/>
                  <a:pt x="370429" y="10601117"/>
                </a:cubicBezTo>
                <a:cubicBezTo>
                  <a:pt x="372909" y="10604117"/>
                  <a:pt x="375167" y="10606543"/>
                  <a:pt x="378000" y="10608747"/>
                </a:cubicBezTo>
                <a:cubicBezTo>
                  <a:pt x="380426" y="10606486"/>
                  <a:pt x="382630" y="10603650"/>
                  <a:pt x="385455" y="10601565"/>
                </a:cubicBezTo>
                <a:close/>
                <a:moveTo>
                  <a:pt x="4998493" y="163125"/>
                </a:moveTo>
                <a:cubicBezTo>
                  <a:pt x="5009078" y="152098"/>
                  <a:pt x="5001628" y="143096"/>
                  <a:pt x="4996522" y="134178"/>
                </a:cubicBezTo>
                <a:cubicBezTo>
                  <a:pt x="4993893" y="144437"/>
                  <a:pt x="4991265" y="154697"/>
                  <a:pt x="4998493" y="163125"/>
                </a:cubicBezTo>
                <a:close/>
                <a:moveTo>
                  <a:pt x="4122264" y="2146850"/>
                </a:moveTo>
                <a:cubicBezTo>
                  <a:pt x="4115591" y="2113694"/>
                  <a:pt x="4068306" y="2083016"/>
                  <a:pt x="4043526" y="2113581"/>
                </a:cubicBezTo>
                <a:cubicBezTo>
                  <a:pt x="4057283" y="2126918"/>
                  <a:pt x="4070250" y="2109162"/>
                  <a:pt x="4084310" y="2122187"/>
                </a:cubicBezTo>
                <a:cubicBezTo>
                  <a:pt x="4082673" y="2135762"/>
                  <a:pt x="4076421" y="2149718"/>
                  <a:pt x="4081860" y="2162876"/>
                </a:cubicBezTo>
                <a:cubicBezTo>
                  <a:pt x="4095076" y="2161131"/>
                  <a:pt x="4108556" y="2156610"/>
                  <a:pt x="4122264" y="2146850"/>
                </a:cubicBezTo>
                <a:close/>
                <a:moveTo>
                  <a:pt x="4420267" y="1472485"/>
                </a:moveTo>
                <a:cubicBezTo>
                  <a:pt x="4423266" y="1456645"/>
                  <a:pt x="4410576" y="1439971"/>
                  <a:pt x="4401725" y="1425738"/>
                </a:cubicBezTo>
                <a:cubicBezTo>
                  <a:pt x="4397134" y="1418764"/>
                  <a:pt x="4392512" y="1410090"/>
                  <a:pt x="4387094" y="1402824"/>
                </a:cubicBezTo>
                <a:lnTo>
                  <a:pt x="4381380" y="1398568"/>
                </a:lnTo>
                <a:lnTo>
                  <a:pt x="4367682" y="1388364"/>
                </a:lnTo>
                <a:lnTo>
                  <a:pt x="4375418" y="1403238"/>
                </a:lnTo>
                <a:lnTo>
                  <a:pt x="4390385" y="1432016"/>
                </a:lnTo>
                <a:cubicBezTo>
                  <a:pt x="4399572" y="1445887"/>
                  <a:pt x="4409955" y="1459227"/>
                  <a:pt x="4420267" y="1472485"/>
                </a:cubicBezTo>
                <a:close/>
                <a:moveTo>
                  <a:pt x="1786184" y="7447947"/>
                </a:moveTo>
                <a:cubicBezTo>
                  <a:pt x="1777481" y="7440777"/>
                  <a:pt x="1786370" y="7431406"/>
                  <a:pt x="1778240" y="7424015"/>
                </a:cubicBezTo>
                <a:cubicBezTo>
                  <a:pt x="1773407" y="7432803"/>
                  <a:pt x="1773766" y="7456709"/>
                  <a:pt x="1786184" y="7447947"/>
                </a:cubicBezTo>
                <a:close/>
                <a:moveTo>
                  <a:pt x="3735179" y="3037759"/>
                </a:moveTo>
                <a:cubicBezTo>
                  <a:pt x="3720212" y="3034956"/>
                  <a:pt x="3719639" y="3018990"/>
                  <a:pt x="3710289" y="3031523"/>
                </a:cubicBezTo>
                <a:cubicBezTo>
                  <a:pt x="3711273" y="3035767"/>
                  <a:pt x="3732033" y="3053510"/>
                  <a:pt x="3735179" y="3037759"/>
                </a:cubicBezTo>
                <a:close/>
                <a:moveTo>
                  <a:pt x="5018404" y="135808"/>
                </a:moveTo>
                <a:cubicBezTo>
                  <a:pt x="5022321" y="128862"/>
                  <a:pt x="5017187" y="117850"/>
                  <a:pt x="5013358" y="111161"/>
                </a:cubicBezTo>
                <a:cubicBezTo>
                  <a:pt x="5006088" y="122225"/>
                  <a:pt x="5008101" y="131680"/>
                  <a:pt x="5011086" y="141089"/>
                </a:cubicBezTo>
                <a:cubicBezTo>
                  <a:pt x="5014786" y="139987"/>
                  <a:pt x="5017097" y="138124"/>
                  <a:pt x="5018404" y="135808"/>
                </a:cubicBezTo>
                <a:close/>
                <a:moveTo>
                  <a:pt x="532423" y="10291408"/>
                </a:moveTo>
                <a:cubicBezTo>
                  <a:pt x="531978" y="10269830"/>
                  <a:pt x="528186" y="10251525"/>
                  <a:pt x="507318" y="10254659"/>
                </a:cubicBezTo>
                <a:cubicBezTo>
                  <a:pt x="510611" y="10266566"/>
                  <a:pt x="521077" y="10269765"/>
                  <a:pt x="527670" y="10277430"/>
                </a:cubicBezTo>
                <a:cubicBezTo>
                  <a:pt x="517833" y="10279260"/>
                  <a:pt x="520736" y="10295273"/>
                  <a:pt x="532423" y="10291408"/>
                </a:cubicBezTo>
                <a:close/>
                <a:moveTo>
                  <a:pt x="1478973" y="8157577"/>
                </a:moveTo>
                <a:cubicBezTo>
                  <a:pt x="1462233" y="8145897"/>
                  <a:pt x="1449115" y="8132485"/>
                  <a:pt x="1435423" y="8119296"/>
                </a:cubicBezTo>
                <a:cubicBezTo>
                  <a:pt x="1433165" y="8137337"/>
                  <a:pt x="1462922" y="8176663"/>
                  <a:pt x="1478973" y="8157577"/>
                </a:cubicBezTo>
                <a:close/>
                <a:moveTo>
                  <a:pt x="4039386" y="2364480"/>
                </a:moveTo>
                <a:cubicBezTo>
                  <a:pt x="4017338" y="2346773"/>
                  <a:pt x="4031735" y="2302052"/>
                  <a:pt x="4029320" y="2273428"/>
                </a:cubicBezTo>
                <a:cubicBezTo>
                  <a:pt x="4039344" y="2291092"/>
                  <a:pt x="4034505" y="2335911"/>
                  <a:pt x="4039386" y="2364480"/>
                </a:cubicBezTo>
                <a:close/>
                <a:moveTo>
                  <a:pt x="4483639" y="1360671"/>
                </a:moveTo>
                <a:cubicBezTo>
                  <a:pt x="4480326" y="1359504"/>
                  <a:pt x="4477058" y="1357722"/>
                  <a:pt x="4473746" y="1356554"/>
                </a:cubicBezTo>
                <a:cubicBezTo>
                  <a:pt x="4467923" y="1364468"/>
                  <a:pt x="4477709" y="1365799"/>
                  <a:pt x="4478911" y="1370518"/>
                </a:cubicBezTo>
                <a:cubicBezTo>
                  <a:pt x="4480692" y="1367251"/>
                  <a:pt x="4482143" y="1364268"/>
                  <a:pt x="4483639" y="1360671"/>
                </a:cubicBezTo>
                <a:close/>
                <a:moveTo>
                  <a:pt x="5036880" y="109635"/>
                </a:moveTo>
                <a:cubicBezTo>
                  <a:pt x="5039739" y="99678"/>
                  <a:pt x="5032820" y="91089"/>
                  <a:pt x="5026996" y="82449"/>
                </a:cubicBezTo>
                <a:cubicBezTo>
                  <a:pt x="5023535" y="95671"/>
                  <a:pt x="5018526" y="109162"/>
                  <a:pt x="5030358" y="120100"/>
                </a:cubicBezTo>
                <a:cubicBezTo>
                  <a:pt x="5033887" y="116425"/>
                  <a:pt x="5035927" y="112954"/>
                  <a:pt x="5036880" y="109635"/>
                </a:cubicBezTo>
                <a:close/>
                <a:moveTo>
                  <a:pt x="4446096" y="1448423"/>
                </a:moveTo>
                <a:cubicBezTo>
                  <a:pt x="4443148" y="1433694"/>
                  <a:pt x="4434492" y="1421020"/>
                  <a:pt x="4415036" y="1412501"/>
                </a:cubicBezTo>
                <a:cubicBezTo>
                  <a:pt x="4415738" y="1400663"/>
                  <a:pt x="4412160" y="1390366"/>
                  <a:pt x="4406596" y="1380851"/>
                </a:cubicBezTo>
                <a:lnTo>
                  <a:pt x="4405631" y="1379574"/>
                </a:lnTo>
                <a:lnTo>
                  <a:pt x="4386236" y="1353891"/>
                </a:lnTo>
                <a:cubicBezTo>
                  <a:pt x="4381143" y="1366645"/>
                  <a:pt x="4388290" y="1374577"/>
                  <a:pt x="4395949" y="1382353"/>
                </a:cubicBezTo>
                <a:lnTo>
                  <a:pt x="4398414" y="1385226"/>
                </a:lnTo>
                <a:lnTo>
                  <a:pt x="4406357" y="1394484"/>
                </a:lnTo>
                <a:cubicBezTo>
                  <a:pt x="4408977" y="1398878"/>
                  <a:pt x="4410260" y="1403816"/>
                  <a:pt x="4408740" y="1409882"/>
                </a:cubicBezTo>
                <a:cubicBezTo>
                  <a:pt x="4401590" y="1406273"/>
                  <a:pt x="4397950" y="1397901"/>
                  <a:pt x="4394268" y="1390647"/>
                </a:cubicBezTo>
                <a:lnTo>
                  <a:pt x="4392939" y="1389515"/>
                </a:lnTo>
                <a:lnTo>
                  <a:pt x="4379541" y="1378109"/>
                </a:lnTo>
                <a:lnTo>
                  <a:pt x="4388157" y="1393260"/>
                </a:lnTo>
                <a:lnTo>
                  <a:pt x="4408305" y="1428688"/>
                </a:lnTo>
                <a:cubicBezTo>
                  <a:pt x="4415865" y="1439429"/>
                  <a:pt x="4423533" y="1452958"/>
                  <a:pt x="4432090" y="1454198"/>
                </a:cubicBezTo>
                <a:cubicBezTo>
                  <a:pt x="4427531" y="1448925"/>
                  <a:pt x="4425847" y="1442318"/>
                  <a:pt x="4420015" y="1437570"/>
                </a:cubicBezTo>
                <a:cubicBezTo>
                  <a:pt x="4425767" y="1434900"/>
                  <a:pt x="4432525" y="1435392"/>
                  <a:pt x="4428892" y="1425863"/>
                </a:cubicBezTo>
                <a:cubicBezTo>
                  <a:pt x="4435161" y="1433113"/>
                  <a:pt x="4434404" y="1443558"/>
                  <a:pt x="4446096" y="1448423"/>
                </a:cubicBezTo>
                <a:close/>
                <a:moveTo>
                  <a:pt x="3172602" y="4331014"/>
                </a:moveTo>
                <a:cubicBezTo>
                  <a:pt x="3172002" y="4322897"/>
                  <a:pt x="3163409" y="4314402"/>
                  <a:pt x="3161285" y="4305905"/>
                </a:cubicBezTo>
                <a:cubicBezTo>
                  <a:pt x="3154451" y="4313911"/>
                  <a:pt x="3152299" y="4322090"/>
                  <a:pt x="3160514" y="4332108"/>
                </a:cubicBezTo>
                <a:cubicBezTo>
                  <a:pt x="3164725" y="4329672"/>
                  <a:pt x="3168244" y="4333041"/>
                  <a:pt x="3172602" y="4331014"/>
                </a:cubicBezTo>
                <a:close/>
                <a:moveTo>
                  <a:pt x="3662496" y="3222755"/>
                </a:moveTo>
                <a:cubicBezTo>
                  <a:pt x="3668739" y="3206468"/>
                  <a:pt x="3663486" y="3194624"/>
                  <a:pt x="3656907" y="3183623"/>
                </a:cubicBezTo>
                <a:cubicBezTo>
                  <a:pt x="3653714" y="3198400"/>
                  <a:pt x="3656094" y="3211354"/>
                  <a:pt x="3662496" y="3222755"/>
                </a:cubicBezTo>
                <a:close/>
                <a:moveTo>
                  <a:pt x="3207820" y="4252640"/>
                </a:moveTo>
                <a:cubicBezTo>
                  <a:pt x="3175286" y="4262455"/>
                  <a:pt x="3123790" y="4291569"/>
                  <a:pt x="3108728" y="4330770"/>
                </a:cubicBezTo>
                <a:cubicBezTo>
                  <a:pt x="3111543" y="4333464"/>
                  <a:pt x="3114358" y="4336160"/>
                  <a:pt x="3118243" y="4331526"/>
                </a:cubicBezTo>
                <a:cubicBezTo>
                  <a:pt x="3130208" y="4295286"/>
                  <a:pt x="3180960" y="4275699"/>
                  <a:pt x="3207820" y="4252640"/>
                </a:cubicBezTo>
                <a:close/>
                <a:moveTo>
                  <a:pt x="1808221" y="7420638"/>
                </a:moveTo>
                <a:cubicBezTo>
                  <a:pt x="1814911" y="7414095"/>
                  <a:pt x="1811326" y="7408237"/>
                  <a:pt x="1803511" y="7403358"/>
                </a:cubicBezTo>
                <a:cubicBezTo>
                  <a:pt x="1796821" y="7409902"/>
                  <a:pt x="1800405" y="7415760"/>
                  <a:pt x="1808221" y="7420638"/>
                </a:cubicBezTo>
                <a:close/>
                <a:moveTo>
                  <a:pt x="533866" y="10305350"/>
                </a:moveTo>
                <a:cubicBezTo>
                  <a:pt x="533506" y="10301865"/>
                  <a:pt x="533145" y="10298379"/>
                  <a:pt x="532784" y="10294894"/>
                </a:cubicBezTo>
                <a:cubicBezTo>
                  <a:pt x="529298" y="10295254"/>
                  <a:pt x="525812" y="10295615"/>
                  <a:pt x="522327" y="10295975"/>
                </a:cubicBezTo>
                <a:cubicBezTo>
                  <a:pt x="522688" y="10299460"/>
                  <a:pt x="523049" y="10302946"/>
                  <a:pt x="523409" y="10306432"/>
                </a:cubicBezTo>
                <a:cubicBezTo>
                  <a:pt x="526895" y="10306071"/>
                  <a:pt x="530381" y="10305711"/>
                  <a:pt x="533866" y="10305350"/>
                </a:cubicBezTo>
                <a:close/>
                <a:moveTo>
                  <a:pt x="1391461" y="8366413"/>
                </a:moveTo>
                <a:cubicBezTo>
                  <a:pt x="1375953" y="8351945"/>
                  <a:pt x="1366325" y="8317705"/>
                  <a:pt x="1343287" y="8317045"/>
                </a:cubicBezTo>
                <a:cubicBezTo>
                  <a:pt x="1354201" y="8333291"/>
                  <a:pt x="1372045" y="8364022"/>
                  <a:pt x="1391461" y="8366413"/>
                </a:cubicBezTo>
                <a:close/>
                <a:moveTo>
                  <a:pt x="3707493" y="3131703"/>
                </a:moveTo>
                <a:cubicBezTo>
                  <a:pt x="3694298" y="3129205"/>
                  <a:pt x="3707146" y="3100126"/>
                  <a:pt x="3689468" y="3109929"/>
                </a:cubicBezTo>
                <a:cubicBezTo>
                  <a:pt x="3701033" y="3115039"/>
                  <a:pt x="3684432" y="3131035"/>
                  <a:pt x="3696397" y="3136321"/>
                </a:cubicBezTo>
                <a:cubicBezTo>
                  <a:pt x="3698685" y="3131143"/>
                  <a:pt x="3704760" y="3135732"/>
                  <a:pt x="3707493" y="3131703"/>
                </a:cubicBezTo>
                <a:close/>
                <a:moveTo>
                  <a:pt x="1958418" y="7093827"/>
                </a:moveTo>
                <a:cubicBezTo>
                  <a:pt x="1956602" y="7092549"/>
                  <a:pt x="1954565" y="7090697"/>
                  <a:pt x="1952749" y="7089418"/>
                </a:cubicBezTo>
                <a:cubicBezTo>
                  <a:pt x="1951471" y="7091234"/>
                  <a:pt x="1949795" y="7092872"/>
                  <a:pt x="1948341" y="7095086"/>
                </a:cubicBezTo>
                <a:cubicBezTo>
                  <a:pt x="1950156" y="7096363"/>
                  <a:pt x="1952370" y="7097818"/>
                  <a:pt x="1954009" y="7099494"/>
                </a:cubicBezTo>
                <a:cubicBezTo>
                  <a:pt x="1955463" y="7097280"/>
                  <a:pt x="1956741" y="7095466"/>
                  <a:pt x="1958418" y="7093827"/>
                </a:cubicBezTo>
                <a:close/>
                <a:moveTo>
                  <a:pt x="1376617" y="8410783"/>
                </a:moveTo>
                <a:cubicBezTo>
                  <a:pt x="1368697" y="8408235"/>
                  <a:pt x="1369789" y="8402531"/>
                  <a:pt x="1362444" y="8399761"/>
                </a:cubicBezTo>
                <a:cubicBezTo>
                  <a:pt x="1358665" y="8410466"/>
                  <a:pt x="1361556" y="8417931"/>
                  <a:pt x="1371338" y="8422730"/>
                </a:cubicBezTo>
                <a:close/>
                <a:moveTo>
                  <a:pt x="1799515" y="7454312"/>
                </a:moveTo>
                <a:cubicBezTo>
                  <a:pt x="1804791" y="7446670"/>
                  <a:pt x="1803896" y="7440100"/>
                  <a:pt x="1797003" y="7434205"/>
                </a:cubicBezTo>
                <a:cubicBezTo>
                  <a:pt x="1791728" y="7441848"/>
                  <a:pt x="1792799" y="7448020"/>
                  <a:pt x="1799515" y="7454312"/>
                </a:cubicBezTo>
                <a:close/>
                <a:moveTo>
                  <a:pt x="1345938" y="8490993"/>
                </a:moveTo>
                <a:cubicBezTo>
                  <a:pt x="1359376" y="8470276"/>
                  <a:pt x="1349056" y="8462384"/>
                  <a:pt x="1362717" y="8442242"/>
                </a:cubicBezTo>
                <a:cubicBezTo>
                  <a:pt x="1349535" y="8439750"/>
                  <a:pt x="1359899" y="8428147"/>
                  <a:pt x="1346319" y="8425478"/>
                </a:cubicBezTo>
                <a:cubicBezTo>
                  <a:pt x="1343895" y="8448205"/>
                  <a:pt x="1340498" y="8470979"/>
                  <a:pt x="1345938" y="8490993"/>
                </a:cubicBezTo>
                <a:close/>
                <a:moveTo>
                  <a:pt x="2879709" y="5023612"/>
                </a:moveTo>
                <a:lnTo>
                  <a:pt x="2872136" y="5020266"/>
                </a:lnTo>
                <a:lnTo>
                  <a:pt x="2868969" y="5027433"/>
                </a:lnTo>
                <a:lnTo>
                  <a:pt x="2876542" y="5030780"/>
                </a:lnTo>
                <a:close/>
                <a:moveTo>
                  <a:pt x="5060177" y="89035"/>
                </a:moveTo>
                <a:cubicBezTo>
                  <a:pt x="5064551" y="78074"/>
                  <a:pt x="5053817" y="65390"/>
                  <a:pt x="5047888" y="54562"/>
                </a:cubicBezTo>
                <a:cubicBezTo>
                  <a:pt x="5038332" y="70802"/>
                  <a:pt x="5042346" y="85424"/>
                  <a:pt x="5050029" y="99288"/>
                </a:cubicBezTo>
                <a:cubicBezTo>
                  <a:pt x="5055582" y="96150"/>
                  <a:pt x="5058719" y="92688"/>
                  <a:pt x="5060177" y="89035"/>
                </a:cubicBezTo>
                <a:close/>
                <a:moveTo>
                  <a:pt x="579684" y="10229615"/>
                </a:moveTo>
                <a:cubicBezTo>
                  <a:pt x="587801" y="10208019"/>
                  <a:pt x="551483" y="10209553"/>
                  <a:pt x="547645" y="10190277"/>
                </a:cubicBezTo>
                <a:cubicBezTo>
                  <a:pt x="553997" y="10188807"/>
                  <a:pt x="555597" y="10193790"/>
                  <a:pt x="561948" y="10192321"/>
                </a:cubicBezTo>
                <a:cubicBezTo>
                  <a:pt x="560071" y="10181513"/>
                  <a:pt x="548070" y="10182862"/>
                  <a:pt x="539194" y="10180366"/>
                </a:cubicBezTo>
                <a:cubicBezTo>
                  <a:pt x="529903" y="10209997"/>
                  <a:pt x="566896" y="10214462"/>
                  <a:pt x="579684" y="10229615"/>
                </a:cubicBezTo>
                <a:close/>
                <a:moveTo>
                  <a:pt x="3144760" y="4424802"/>
                </a:moveTo>
                <a:cubicBezTo>
                  <a:pt x="3137330" y="4413117"/>
                  <a:pt x="3127976" y="4419246"/>
                  <a:pt x="3121189" y="4405475"/>
                </a:cubicBezTo>
                <a:cubicBezTo>
                  <a:pt x="3109732" y="4416067"/>
                  <a:pt x="3124195" y="4416434"/>
                  <a:pt x="3127673" y="4430006"/>
                </a:cubicBezTo>
                <a:cubicBezTo>
                  <a:pt x="3133953" y="4421733"/>
                  <a:pt x="3138480" y="4433076"/>
                  <a:pt x="3144760" y="4424802"/>
                </a:cubicBezTo>
                <a:close/>
                <a:moveTo>
                  <a:pt x="1038878" y="9195891"/>
                </a:moveTo>
                <a:cubicBezTo>
                  <a:pt x="1038629" y="9191737"/>
                  <a:pt x="1036009" y="9186892"/>
                  <a:pt x="1031556" y="9183498"/>
                </a:cubicBezTo>
                <a:cubicBezTo>
                  <a:pt x="1024324" y="9191245"/>
                  <a:pt x="1022529" y="9198541"/>
                  <a:pt x="1031961" y="9204135"/>
                </a:cubicBezTo>
                <a:cubicBezTo>
                  <a:pt x="1037001" y="9203507"/>
                  <a:pt x="1039126" y="9200045"/>
                  <a:pt x="1038878" y="9195891"/>
                </a:cubicBezTo>
                <a:close/>
                <a:moveTo>
                  <a:pt x="3704856" y="3165569"/>
                </a:moveTo>
                <a:cubicBezTo>
                  <a:pt x="3710986" y="3158927"/>
                  <a:pt x="3708097" y="3142204"/>
                  <a:pt x="3694812" y="3139908"/>
                </a:cubicBezTo>
                <a:cubicBezTo>
                  <a:pt x="3680651" y="3157932"/>
                  <a:pt x="3703443" y="3157052"/>
                  <a:pt x="3703102" y="3162138"/>
                </a:cubicBezTo>
                <a:cubicBezTo>
                  <a:pt x="3701037" y="3167891"/>
                  <a:pt x="3689999" y="3161587"/>
                  <a:pt x="3695770" y="3167945"/>
                </a:cubicBezTo>
                <a:cubicBezTo>
                  <a:pt x="3699767" y="3168878"/>
                  <a:pt x="3702813" y="3167783"/>
                  <a:pt x="3704856" y="3165569"/>
                </a:cubicBezTo>
                <a:close/>
                <a:moveTo>
                  <a:pt x="4050084" y="2386544"/>
                </a:moveTo>
                <a:cubicBezTo>
                  <a:pt x="4042322" y="2354101"/>
                  <a:pt x="4042862" y="2321806"/>
                  <a:pt x="4045861" y="2289465"/>
                </a:cubicBezTo>
                <a:cubicBezTo>
                  <a:pt x="4053782" y="2309298"/>
                  <a:pt x="4053720" y="2356035"/>
                  <a:pt x="4050084" y="2386544"/>
                </a:cubicBezTo>
                <a:close/>
                <a:moveTo>
                  <a:pt x="3197947" y="4316941"/>
                </a:moveTo>
                <a:cubicBezTo>
                  <a:pt x="3203141" y="4309675"/>
                  <a:pt x="3200726" y="4295697"/>
                  <a:pt x="3196495" y="4286796"/>
                </a:cubicBezTo>
                <a:cubicBezTo>
                  <a:pt x="3185450" y="4297238"/>
                  <a:pt x="3186408" y="4308932"/>
                  <a:pt x="3190003" y="4321534"/>
                </a:cubicBezTo>
                <a:cubicBezTo>
                  <a:pt x="3193638" y="4321041"/>
                  <a:pt x="3196216" y="4319364"/>
                  <a:pt x="3197947" y="4316941"/>
                </a:cubicBezTo>
                <a:close/>
                <a:moveTo>
                  <a:pt x="4463691" y="1452792"/>
                </a:moveTo>
                <a:cubicBezTo>
                  <a:pt x="4467224" y="1429579"/>
                  <a:pt x="4431081" y="1408419"/>
                  <a:pt x="4439369" y="1392037"/>
                </a:cubicBezTo>
                <a:cubicBezTo>
                  <a:pt x="4449058" y="1403243"/>
                  <a:pt x="4457626" y="1438454"/>
                  <a:pt x="4473697" y="1429741"/>
                </a:cubicBezTo>
                <a:cubicBezTo>
                  <a:pt x="4468817" y="1416107"/>
                  <a:pt x="4457241" y="1405382"/>
                  <a:pt x="4450428" y="1392842"/>
                </a:cubicBezTo>
                <a:cubicBezTo>
                  <a:pt x="4452133" y="1377834"/>
                  <a:pt x="4445447" y="1369936"/>
                  <a:pt x="4437069" y="1362493"/>
                </a:cubicBezTo>
                <a:lnTo>
                  <a:pt x="4433215" y="1357968"/>
                </a:lnTo>
                <a:lnTo>
                  <a:pt x="4413552" y="1334879"/>
                </a:lnTo>
                <a:cubicBezTo>
                  <a:pt x="4405739" y="1346818"/>
                  <a:pt x="4420406" y="1357787"/>
                  <a:pt x="4423178" y="1365676"/>
                </a:cubicBezTo>
                <a:lnTo>
                  <a:pt x="4423100" y="1365891"/>
                </a:lnTo>
                <a:lnTo>
                  <a:pt x="4420714" y="1372459"/>
                </a:lnTo>
                <a:lnTo>
                  <a:pt x="4418814" y="1369248"/>
                </a:lnTo>
                <a:lnTo>
                  <a:pt x="4407782" y="1350595"/>
                </a:lnTo>
                <a:cubicBezTo>
                  <a:pt x="4403444" y="1343331"/>
                  <a:pt x="4397992" y="1336526"/>
                  <a:pt x="4388166" y="1331488"/>
                </a:cubicBezTo>
                <a:cubicBezTo>
                  <a:pt x="4390404" y="1343232"/>
                  <a:pt x="4394732" y="1354104"/>
                  <a:pt x="4400342" y="1364452"/>
                </a:cubicBezTo>
                <a:lnTo>
                  <a:pt x="4408777" y="1377109"/>
                </a:lnTo>
                <a:lnTo>
                  <a:pt x="4420215" y="1394272"/>
                </a:lnTo>
                <a:cubicBezTo>
                  <a:pt x="4434954" y="1413565"/>
                  <a:pt x="4451598" y="1432148"/>
                  <a:pt x="4463691" y="1452792"/>
                </a:cubicBezTo>
                <a:close/>
                <a:moveTo>
                  <a:pt x="3230010" y="4248334"/>
                </a:moveTo>
                <a:cubicBezTo>
                  <a:pt x="3230779" y="4247300"/>
                  <a:pt x="3230889" y="4245757"/>
                  <a:pt x="3229904" y="4243331"/>
                </a:cubicBezTo>
                <a:cubicBezTo>
                  <a:pt x="3227415" y="4242834"/>
                  <a:pt x="3212786" y="4247155"/>
                  <a:pt x="3217073" y="4253952"/>
                </a:cubicBezTo>
                <a:cubicBezTo>
                  <a:pt x="3219459" y="4249970"/>
                  <a:pt x="3227701" y="4251441"/>
                  <a:pt x="3230010" y="4248334"/>
                </a:cubicBezTo>
                <a:close/>
                <a:moveTo>
                  <a:pt x="3122665" y="4493384"/>
                </a:moveTo>
                <a:cubicBezTo>
                  <a:pt x="3119967" y="4489718"/>
                  <a:pt x="3116773" y="4488549"/>
                  <a:pt x="3113581" y="4487377"/>
                </a:cubicBezTo>
                <a:cubicBezTo>
                  <a:pt x="3106389" y="4491808"/>
                  <a:pt x="3108039" y="4497697"/>
                  <a:pt x="3113962" y="4503909"/>
                </a:cubicBezTo>
                <a:cubicBezTo>
                  <a:pt x="3118845" y="4500769"/>
                  <a:pt x="3121648" y="4496987"/>
                  <a:pt x="3122665" y="4493384"/>
                </a:cubicBezTo>
                <a:close/>
                <a:moveTo>
                  <a:pt x="5078591" y="67161"/>
                </a:moveTo>
                <a:cubicBezTo>
                  <a:pt x="5079889" y="56091"/>
                  <a:pt x="5072150" y="44106"/>
                  <a:pt x="5064486" y="42861"/>
                </a:cubicBezTo>
                <a:cubicBezTo>
                  <a:pt x="5067388" y="54612"/>
                  <a:pt x="5060212" y="67621"/>
                  <a:pt x="5073943" y="77495"/>
                </a:cubicBezTo>
                <a:cubicBezTo>
                  <a:pt x="5076721" y="74440"/>
                  <a:pt x="5078158" y="70851"/>
                  <a:pt x="5078591" y="67161"/>
                </a:cubicBezTo>
                <a:close/>
                <a:moveTo>
                  <a:pt x="1949614" y="7150380"/>
                </a:moveTo>
                <a:cubicBezTo>
                  <a:pt x="1957421" y="7142407"/>
                  <a:pt x="1959587" y="7122423"/>
                  <a:pt x="1946862" y="7125368"/>
                </a:cubicBezTo>
                <a:cubicBezTo>
                  <a:pt x="1952891" y="7133267"/>
                  <a:pt x="1942612" y="7142527"/>
                  <a:pt x="1949614" y="7150380"/>
                </a:cubicBezTo>
                <a:close/>
                <a:moveTo>
                  <a:pt x="4068846" y="2358920"/>
                </a:moveTo>
                <a:cubicBezTo>
                  <a:pt x="4051852" y="2345474"/>
                  <a:pt x="4065834" y="2304503"/>
                  <a:pt x="4057279" y="2280456"/>
                </a:cubicBezTo>
                <a:cubicBezTo>
                  <a:pt x="4078301" y="2294172"/>
                  <a:pt x="4058434" y="2334892"/>
                  <a:pt x="4068846" y="2358920"/>
                </a:cubicBezTo>
                <a:close/>
                <a:moveTo>
                  <a:pt x="1815452" y="7462304"/>
                </a:moveTo>
                <a:cubicBezTo>
                  <a:pt x="1826502" y="7453413"/>
                  <a:pt x="1818021" y="7446816"/>
                  <a:pt x="1815361" y="7439941"/>
                </a:cubicBezTo>
                <a:cubicBezTo>
                  <a:pt x="1809337" y="7448203"/>
                  <a:pt x="1813762" y="7455383"/>
                  <a:pt x="1815452" y="7462304"/>
                </a:cubicBezTo>
                <a:close/>
                <a:moveTo>
                  <a:pt x="3552044" y="3532991"/>
                </a:moveTo>
                <a:cubicBezTo>
                  <a:pt x="3550997" y="3523095"/>
                  <a:pt x="3539705" y="3510944"/>
                  <a:pt x="3555784" y="3509075"/>
                </a:cubicBezTo>
                <a:cubicBezTo>
                  <a:pt x="3547821" y="3497954"/>
                  <a:pt x="3544155" y="3481778"/>
                  <a:pt x="3526123" y="3482590"/>
                </a:cubicBezTo>
                <a:cubicBezTo>
                  <a:pt x="3540770" y="3503068"/>
                  <a:pt x="3531631" y="3513465"/>
                  <a:pt x="3538847" y="3534384"/>
                </a:cubicBezTo>
                <a:cubicBezTo>
                  <a:pt x="3543107" y="3533876"/>
                  <a:pt x="3547783" y="3533498"/>
                  <a:pt x="3552044" y="3532991"/>
                </a:cubicBezTo>
                <a:close/>
                <a:moveTo>
                  <a:pt x="1994591" y="7059361"/>
                </a:moveTo>
                <a:cubicBezTo>
                  <a:pt x="1992951" y="7057685"/>
                  <a:pt x="1990738" y="7056231"/>
                  <a:pt x="1989098" y="7054555"/>
                </a:cubicBezTo>
                <a:cubicBezTo>
                  <a:pt x="1987644" y="7056768"/>
                  <a:pt x="1986366" y="7058583"/>
                  <a:pt x="1984690" y="7060221"/>
                </a:cubicBezTo>
                <a:cubicBezTo>
                  <a:pt x="1986330" y="7061898"/>
                  <a:pt x="1988543" y="7063352"/>
                  <a:pt x="1990358" y="7064630"/>
                </a:cubicBezTo>
                <a:cubicBezTo>
                  <a:pt x="1991636" y="7062815"/>
                  <a:pt x="1993313" y="7061176"/>
                  <a:pt x="1994591" y="7059361"/>
                </a:cubicBezTo>
                <a:close/>
                <a:moveTo>
                  <a:pt x="227951" y="11058168"/>
                </a:moveTo>
                <a:cubicBezTo>
                  <a:pt x="218391" y="11049658"/>
                  <a:pt x="209404" y="11040925"/>
                  <a:pt x="209388" y="11032347"/>
                </a:cubicBezTo>
                <a:cubicBezTo>
                  <a:pt x="198795" y="11039094"/>
                  <a:pt x="218391" y="11074420"/>
                  <a:pt x="227951" y="11058168"/>
                </a:cubicBezTo>
                <a:close/>
                <a:moveTo>
                  <a:pt x="3716427" y="3163265"/>
                </a:moveTo>
                <a:cubicBezTo>
                  <a:pt x="3719067" y="3157289"/>
                  <a:pt x="3723032" y="3150473"/>
                  <a:pt x="3713954" y="3148365"/>
                </a:cubicBezTo>
                <a:cubicBezTo>
                  <a:pt x="3710563" y="3154961"/>
                  <a:pt x="3712169" y="3159955"/>
                  <a:pt x="3716427" y="3163265"/>
                </a:cubicBezTo>
                <a:close/>
                <a:moveTo>
                  <a:pt x="1969043" y="7120414"/>
                </a:moveTo>
                <a:cubicBezTo>
                  <a:pt x="1977507" y="7109876"/>
                  <a:pt x="1975321" y="7100819"/>
                  <a:pt x="1968494" y="7092568"/>
                </a:cubicBezTo>
                <a:cubicBezTo>
                  <a:pt x="1965244" y="7102078"/>
                  <a:pt x="1956381" y="7112440"/>
                  <a:pt x="1969043" y="7120414"/>
                </a:cubicBezTo>
                <a:close/>
                <a:moveTo>
                  <a:pt x="3209923" y="4313929"/>
                </a:moveTo>
                <a:cubicBezTo>
                  <a:pt x="3216643" y="4306888"/>
                  <a:pt x="3221144" y="4287218"/>
                  <a:pt x="3208583" y="4285702"/>
                </a:cubicBezTo>
                <a:cubicBezTo>
                  <a:pt x="3208806" y="4295345"/>
                  <a:pt x="3198809" y="4303561"/>
                  <a:pt x="3209923" y="4313929"/>
                </a:cubicBezTo>
                <a:close/>
                <a:moveTo>
                  <a:pt x="1397895" y="8415424"/>
                </a:moveTo>
                <a:cubicBezTo>
                  <a:pt x="1395669" y="8389215"/>
                  <a:pt x="1372018" y="8371625"/>
                  <a:pt x="1356408" y="8350925"/>
                </a:cubicBezTo>
                <a:cubicBezTo>
                  <a:pt x="1354215" y="8378515"/>
                  <a:pt x="1375967" y="8397169"/>
                  <a:pt x="1397895" y="8415424"/>
                </a:cubicBezTo>
                <a:close/>
                <a:moveTo>
                  <a:pt x="2896217" y="5026147"/>
                </a:moveTo>
                <a:cubicBezTo>
                  <a:pt x="2888493" y="5015594"/>
                  <a:pt x="2878815" y="5037496"/>
                  <a:pt x="2886119" y="5039295"/>
                </a:cubicBezTo>
                <a:cubicBezTo>
                  <a:pt x="2895840" y="5034548"/>
                  <a:pt x="2886497" y="5030894"/>
                  <a:pt x="2896217" y="5026147"/>
                </a:cubicBezTo>
                <a:close/>
                <a:moveTo>
                  <a:pt x="1513960" y="8163517"/>
                </a:moveTo>
                <a:cubicBezTo>
                  <a:pt x="1502667" y="8155671"/>
                  <a:pt x="1486390" y="8133248"/>
                  <a:pt x="1474061" y="8136368"/>
                </a:cubicBezTo>
                <a:cubicBezTo>
                  <a:pt x="1483584" y="8143907"/>
                  <a:pt x="1494899" y="8180796"/>
                  <a:pt x="1513960" y="8163517"/>
                </a:cubicBezTo>
                <a:close/>
                <a:moveTo>
                  <a:pt x="5096050" y="58711"/>
                </a:moveTo>
                <a:cubicBezTo>
                  <a:pt x="5091927" y="54034"/>
                  <a:pt x="5093594" y="48108"/>
                  <a:pt x="5087349" y="43921"/>
                </a:cubicBezTo>
                <a:cubicBezTo>
                  <a:pt x="5077994" y="52161"/>
                  <a:pt x="5084906" y="58070"/>
                  <a:pt x="5087752" y="64562"/>
                </a:cubicBezTo>
                <a:cubicBezTo>
                  <a:pt x="5090308" y="60932"/>
                  <a:pt x="5093541" y="63313"/>
                  <a:pt x="5096050" y="58711"/>
                </a:cubicBezTo>
                <a:close/>
                <a:moveTo>
                  <a:pt x="2564601" y="5789096"/>
                </a:moveTo>
                <a:cubicBezTo>
                  <a:pt x="2565199" y="5776967"/>
                  <a:pt x="2564824" y="5764885"/>
                  <a:pt x="2549295" y="5762314"/>
                </a:cubicBezTo>
                <a:cubicBezTo>
                  <a:pt x="2548874" y="5774044"/>
                  <a:pt x="2553976" y="5782972"/>
                  <a:pt x="2564601" y="5789096"/>
                </a:cubicBezTo>
                <a:close/>
                <a:moveTo>
                  <a:pt x="3216027" y="4321925"/>
                </a:moveTo>
                <a:cubicBezTo>
                  <a:pt x="3212297" y="4315390"/>
                  <a:pt x="3207696" y="4312875"/>
                  <a:pt x="3202667" y="4315604"/>
                </a:cubicBezTo>
                <a:cubicBezTo>
                  <a:pt x="3204694" y="4319970"/>
                  <a:pt x="3201891" y="4323752"/>
                  <a:pt x="3203362" y="4327857"/>
                </a:cubicBezTo>
                <a:cubicBezTo>
                  <a:pt x="3207720" y="4325830"/>
                  <a:pt x="3211470" y="4327263"/>
                  <a:pt x="3216027" y="4321925"/>
                </a:cubicBezTo>
                <a:close/>
                <a:moveTo>
                  <a:pt x="3187253" y="4387342"/>
                </a:moveTo>
                <a:cubicBezTo>
                  <a:pt x="3185664" y="4366149"/>
                  <a:pt x="3171123" y="4338491"/>
                  <a:pt x="3148112" y="4337482"/>
                </a:cubicBezTo>
                <a:cubicBezTo>
                  <a:pt x="3077186" y="4371716"/>
                  <a:pt x="3167504" y="4456001"/>
                  <a:pt x="3187253" y="4387342"/>
                </a:cubicBezTo>
                <a:close/>
                <a:moveTo>
                  <a:pt x="587684" y="10274963"/>
                </a:moveTo>
                <a:cubicBezTo>
                  <a:pt x="591465" y="10268557"/>
                  <a:pt x="582912" y="10252424"/>
                  <a:pt x="583891" y="10236226"/>
                </a:cubicBezTo>
                <a:cubicBezTo>
                  <a:pt x="566408" y="10232777"/>
                  <a:pt x="550161" y="10210395"/>
                  <a:pt x="535655" y="10216338"/>
                </a:cubicBezTo>
                <a:cubicBezTo>
                  <a:pt x="543671" y="10229384"/>
                  <a:pt x="568469" y="10227036"/>
                  <a:pt x="574878" y="10251249"/>
                </a:cubicBezTo>
                <a:cubicBezTo>
                  <a:pt x="560398" y="10249603"/>
                  <a:pt x="549182" y="10226592"/>
                  <a:pt x="537459" y="10233766"/>
                </a:cubicBezTo>
                <a:cubicBezTo>
                  <a:pt x="538421" y="10249871"/>
                  <a:pt x="549858" y="10253023"/>
                  <a:pt x="564245" y="10252728"/>
                </a:cubicBezTo>
                <a:cubicBezTo>
                  <a:pt x="572558" y="10259727"/>
                  <a:pt x="574796" y="10274020"/>
                  <a:pt x="587684" y="10274963"/>
                </a:cubicBezTo>
                <a:close/>
                <a:moveTo>
                  <a:pt x="288388" y="10953139"/>
                </a:moveTo>
                <a:cubicBezTo>
                  <a:pt x="281034" y="10946104"/>
                  <a:pt x="293714" y="10938932"/>
                  <a:pt x="280886" y="10931372"/>
                </a:cubicBezTo>
                <a:cubicBezTo>
                  <a:pt x="267536" y="10936829"/>
                  <a:pt x="277252" y="10960046"/>
                  <a:pt x="288388" y="10953139"/>
                </a:cubicBezTo>
                <a:close/>
                <a:moveTo>
                  <a:pt x="3136663" y="4507924"/>
                </a:moveTo>
                <a:cubicBezTo>
                  <a:pt x="3136462" y="4505100"/>
                  <a:pt x="3134567" y="4502078"/>
                  <a:pt x="3131605" y="4498973"/>
                </a:cubicBezTo>
                <a:cubicBezTo>
                  <a:pt x="3124003" y="4503548"/>
                  <a:pt x="3128552" y="4509789"/>
                  <a:pt x="3131577" y="4515650"/>
                </a:cubicBezTo>
                <a:cubicBezTo>
                  <a:pt x="3135380" y="4513359"/>
                  <a:pt x="3136866" y="4510744"/>
                  <a:pt x="3136663" y="4507924"/>
                </a:cubicBezTo>
                <a:close/>
                <a:moveTo>
                  <a:pt x="1993742" y="7094680"/>
                </a:moveTo>
                <a:cubicBezTo>
                  <a:pt x="1990287" y="7091726"/>
                  <a:pt x="1992843" y="7088096"/>
                  <a:pt x="1987443" y="7085234"/>
                </a:cubicBezTo>
                <a:cubicBezTo>
                  <a:pt x="1985637" y="7088244"/>
                  <a:pt x="1983211" y="7090503"/>
                  <a:pt x="1980831" y="7093735"/>
                </a:cubicBezTo>
                <a:cubicBezTo>
                  <a:pt x="1983841" y="7095541"/>
                  <a:pt x="1986499" y="7098144"/>
                  <a:pt x="1989334" y="7100348"/>
                </a:cubicBezTo>
                <a:cubicBezTo>
                  <a:pt x="1990788" y="7098135"/>
                  <a:pt x="1992066" y="7096320"/>
                  <a:pt x="1993742" y="7094680"/>
                </a:cubicBezTo>
                <a:close/>
                <a:moveTo>
                  <a:pt x="3233454" y="4295768"/>
                </a:moveTo>
                <a:cubicBezTo>
                  <a:pt x="3230921" y="4287415"/>
                  <a:pt x="3238608" y="4280491"/>
                  <a:pt x="3226970" y="4271237"/>
                </a:cubicBezTo>
                <a:cubicBezTo>
                  <a:pt x="3217172" y="4276141"/>
                  <a:pt x="3225244" y="4303803"/>
                  <a:pt x="3233454" y="4295768"/>
                </a:cubicBezTo>
                <a:close/>
                <a:moveTo>
                  <a:pt x="3711787" y="3216918"/>
                </a:moveTo>
                <a:lnTo>
                  <a:pt x="3703811" y="3213394"/>
                </a:lnTo>
                <a:lnTo>
                  <a:pt x="3698707" y="3224945"/>
                </a:lnTo>
                <a:lnTo>
                  <a:pt x="3706683" y="3228469"/>
                </a:lnTo>
                <a:close/>
                <a:moveTo>
                  <a:pt x="2924384" y="5003372"/>
                </a:moveTo>
                <a:cubicBezTo>
                  <a:pt x="2920350" y="5000639"/>
                  <a:pt x="2922638" y="4995462"/>
                  <a:pt x="2925323" y="4990462"/>
                </a:cubicBezTo>
                <a:cubicBezTo>
                  <a:pt x="2914644" y="4983364"/>
                  <a:pt x="2907574" y="4986426"/>
                  <a:pt x="2904066" y="4998679"/>
                </a:cubicBezTo>
                <a:cubicBezTo>
                  <a:pt x="2910127" y="4998977"/>
                  <a:pt x="2921439" y="5011114"/>
                  <a:pt x="2924384" y="5003372"/>
                </a:cubicBezTo>
                <a:close/>
                <a:moveTo>
                  <a:pt x="1920417" y="7279793"/>
                </a:moveTo>
                <a:cubicBezTo>
                  <a:pt x="1915929" y="7269292"/>
                  <a:pt x="1903286" y="7285947"/>
                  <a:pt x="1908511" y="7288255"/>
                </a:cubicBezTo>
                <a:cubicBezTo>
                  <a:pt x="1912672" y="7285362"/>
                  <a:pt x="1916866" y="7286742"/>
                  <a:pt x="1920417" y="7279793"/>
                </a:cubicBezTo>
                <a:close/>
                <a:moveTo>
                  <a:pt x="1370786" y="8529577"/>
                </a:moveTo>
                <a:cubicBezTo>
                  <a:pt x="1365737" y="8525919"/>
                  <a:pt x="1365681" y="8520658"/>
                  <a:pt x="1357010" y="8518732"/>
                </a:cubicBezTo>
                <a:cubicBezTo>
                  <a:pt x="1350713" y="8529752"/>
                  <a:pt x="1365461" y="8540551"/>
                  <a:pt x="1370786" y="8529577"/>
                </a:cubicBezTo>
                <a:close/>
                <a:moveTo>
                  <a:pt x="1375888" y="8518029"/>
                </a:moveTo>
                <a:cubicBezTo>
                  <a:pt x="1384669" y="8510010"/>
                  <a:pt x="1370485" y="8494699"/>
                  <a:pt x="1363697" y="8503599"/>
                </a:cubicBezTo>
                <a:cubicBezTo>
                  <a:pt x="1368968" y="8507832"/>
                  <a:pt x="1361604" y="8516954"/>
                  <a:pt x="1375888" y="8518029"/>
                </a:cubicBezTo>
                <a:close/>
                <a:moveTo>
                  <a:pt x="5122810" y="43410"/>
                </a:moveTo>
                <a:cubicBezTo>
                  <a:pt x="5118252" y="41872"/>
                  <a:pt x="5112255" y="30657"/>
                  <a:pt x="5108644" y="36675"/>
                </a:cubicBezTo>
                <a:cubicBezTo>
                  <a:pt x="5109099" y="42111"/>
                  <a:pt x="5118050" y="49872"/>
                  <a:pt x="5122810" y="43410"/>
                </a:cubicBezTo>
                <a:close/>
                <a:moveTo>
                  <a:pt x="3710740" y="3239785"/>
                </a:moveTo>
                <a:cubicBezTo>
                  <a:pt x="3705685" y="3236122"/>
                  <a:pt x="3705803" y="3230461"/>
                  <a:pt x="3696946" y="3228930"/>
                </a:cubicBezTo>
                <a:cubicBezTo>
                  <a:pt x="3687948" y="3240666"/>
                  <a:pt x="3705014" y="3250587"/>
                  <a:pt x="3710740" y="3239785"/>
                </a:cubicBezTo>
                <a:close/>
                <a:moveTo>
                  <a:pt x="3780967" y="3080844"/>
                </a:moveTo>
                <a:cubicBezTo>
                  <a:pt x="3798084" y="3059364"/>
                  <a:pt x="3757102" y="3043160"/>
                  <a:pt x="3740996" y="3045091"/>
                </a:cubicBezTo>
                <a:cubicBezTo>
                  <a:pt x="3741838" y="3062604"/>
                  <a:pt x="3763763" y="3051818"/>
                  <a:pt x="3768758" y="3066404"/>
                </a:cubicBezTo>
                <a:cubicBezTo>
                  <a:pt x="3765765" y="3073176"/>
                  <a:pt x="3756934" y="3064036"/>
                  <a:pt x="3753848" y="3068862"/>
                </a:cubicBezTo>
                <a:close/>
                <a:moveTo>
                  <a:pt x="1960964" y="7204416"/>
                </a:moveTo>
                <a:cubicBezTo>
                  <a:pt x="1946923" y="7192025"/>
                  <a:pt x="1966268" y="7164402"/>
                  <a:pt x="1940974" y="7161316"/>
                </a:cubicBezTo>
                <a:cubicBezTo>
                  <a:pt x="1938095" y="7178606"/>
                  <a:pt x="1934420" y="7195543"/>
                  <a:pt x="1951694" y="7210315"/>
                </a:cubicBezTo>
                <a:cubicBezTo>
                  <a:pt x="1954648" y="7206860"/>
                  <a:pt x="1958279" y="7209416"/>
                  <a:pt x="1960964" y="7204416"/>
                </a:cubicBezTo>
                <a:close/>
                <a:moveTo>
                  <a:pt x="1884553" y="7381891"/>
                </a:moveTo>
                <a:cubicBezTo>
                  <a:pt x="1886686" y="7378694"/>
                  <a:pt x="1887068" y="7374840"/>
                  <a:pt x="1883573" y="7371877"/>
                </a:cubicBezTo>
                <a:cubicBezTo>
                  <a:pt x="1877611" y="7377760"/>
                  <a:pt x="1870849" y="7372406"/>
                  <a:pt x="1869908" y="7365839"/>
                </a:cubicBezTo>
                <a:cubicBezTo>
                  <a:pt x="1864452" y="7373838"/>
                  <a:pt x="1865847" y="7381553"/>
                  <a:pt x="1875021" y="7387972"/>
                </a:cubicBezTo>
                <a:cubicBezTo>
                  <a:pt x="1878533" y="7387631"/>
                  <a:pt x="1882419" y="7385089"/>
                  <a:pt x="1884553" y="7381891"/>
                </a:cubicBezTo>
                <a:close/>
                <a:moveTo>
                  <a:pt x="3202296" y="4400929"/>
                </a:moveTo>
                <a:cubicBezTo>
                  <a:pt x="3195982" y="4389766"/>
                  <a:pt x="3177461" y="4410298"/>
                  <a:pt x="3188329" y="4416127"/>
                </a:cubicBezTo>
                <a:cubicBezTo>
                  <a:pt x="3193318" y="4405538"/>
                  <a:pt x="3199179" y="4408991"/>
                  <a:pt x="3202296" y="4400929"/>
                </a:cubicBezTo>
                <a:close/>
                <a:moveTo>
                  <a:pt x="3243666" y="4308772"/>
                </a:moveTo>
                <a:cubicBezTo>
                  <a:pt x="3255761" y="4296102"/>
                  <a:pt x="3249500" y="4281215"/>
                  <a:pt x="3248887" y="4266619"/>
                </a:cubicBezTo>
                <a:cubicBezTo>
                  <a:pt x="3231141" y="4279002"/>
                  <a:pt x="3239745" y="4293973"/>
                  <a:pt x="3243666" y="4308772"/>
                </a:cubicBezTo>
                <a:close/>
                <a:moveTo>
                  <a:pt x="329061" y="10906292"/>
                </a:moveTo>
                <a:cubicBezTo>
                  <a:pt x="321563" y="10896355"/>
                  <a:pt x="314003" y="10893015"/>
                  <a:pt x="306876" y="10898381"/>
                </a:cubicBezTo>
                <a:cubicBezTo>
                  <a:pt x="311795" y="10903394"/>
                  <a:pt x="303872" y="10908410"/>
                  <a:pt x="307024" y="10913114"/>
                </a:cubicBezTo>
                <a:cubicBezTo>
                  <a:pt x="314453" y="10905988"/>
                  <a:pt x="321698" y="10918652"/>
                  <a:pt x="329061" y="10906292"/>
                </a:cubicBezTo>
                <a:close/>
                <a:moveTo>
                  <a:pt x="3704762" y="3273809"/>
                </a:moveTo>
                <a:cubicBezTo>
                  <a:pt x="3709832" y="3265572"/>
                  <a:pt x="3711053" y="3258494"/>
                  <a:pt x="3709400" y="3252525"/>
                </a:cubicBezTo>
                <a:cubicBezTo>
                  <a:pt x="3700978" y="3247853"/>
                  <a:pt x="3694515" y="3247378"/>
                  <a:pt x="3690726" y="3253796"/>
                </a:cubicBezTo>
                <a:cubicBezTo>
                  <a:pt x="3694771" y="3260822"/>
                  <a:pt x="3692847" y="3269493"/>
                  <a:pt x="3704762" y="3273809"/>
                </a:cubicBezTo>
                <a:close/>
                <a:moveTo>
                  <a:pt x="238317" y="11120844"/>
                </a:moveTo>
                <a:cubicBezTo>
                  <a:pt x="224025" y="11086433"/>
                  <a:pt x="199791" y="11051915"/>
                  <a:pt x="179843" y="11017387"/>
                </a:cubicBezTo>
                <a:cubicBezTo>
                  <a:pt x="168132" y="11041737"/>
                  <a:pt x="213737" y="11066650"/>
                  <a:pt x="201851" y="11091398"/>
                </a:cubicBezTo>
                <a:cubicBezTo>
                  <a:pt x="217496" y="11092597"/>
                  <a:pt x="218125" y="11122398"/>
                  <a:pt x="238317" y="11120844"/>
                </a:cubicBezTo>
                <a:close/>
                <a:moveTo>
                  <a:pt x="3157601" y="4516041"/>
                </a:moveTo>
                <a:cubicBezTo>
                  <a:pt x="3164656" y="4499619"/>
                  <a:pt x="3163013" y="4482153"/>
                  <a:pt x="3168136" y="4465499"/>
                </a:cubicBezTo>
                <a:cubicBezTo>
                  <a:pt x="3156438" y="4471544"/>
                  <a:pt x="3137708" y="4506969"/>
                  <a:pt x="3157601" y="4516041"/>
                </a:cubicBezTo>
                <a:close/>
                <a:moveTo>
                  <a:pt x="2828140" y="5263246"/>
                </a:moveTo>
                <a:cubicBezTo>
                  <a:pt x="2840084" y="5237290"/>
                  <a:pt x="2849367" y="5208195"/>
                  <a:pt x="2859842" y="5178556"/>
                </a:cubicBezTo>
                <a:cubicBezTo>
                  <a:pt x="2846095" y="5148209"/>
                  <a:pt x="2842866" y="5113466"/>
                  <a:pt x="2821076" y="5086229"/>
                </a:cubicBezTo>
                <a:cubicBezTo>
                  <a:pt x="2783273" y="5164238"/>
                  <a:pt x="2752653" y="5265885"/>
                  <a:pt x="2780464" y="5329097"/>
                </a:cubicBezTo>
                <a:cubicBezTo>
                  <a:pt x="2801588" y="5312017"/>
                  <a:pt x="2816195" y="5289201"/>
                  <a:pt x="2828140" y="5263246"/>
                </a:cubicBezTo>
                <a:close/>
                <a:moveTo>
                  <a:pt x="3137553" y="4565826"/>
                </a:moveTo>
                <a:cubicBezTo>
                  <a:pt x="3128897" y="4554578"/>
                  <a:pt x="3127561" y="4544406"/>
                  <a:pt x="3115450" y="4532544"/>
                </a:cubicBezTo>
                <a:cubicBezTo>
                  <a:pt x="3103584" y="4543283"/>
                  <a:pt x="3127775" y="4565629"/>
                  <a:pt x="3137553" y="4565826"/>
                </a:cubicBezTo>
                <a:close/>
                <a:moveTo>
                  <a:pt x="5004052" y="342229"/>
                </a:moveTo>
                <a:cubicBezTo>
                  <a:pt x="5001138" y="330446"/>
                  <a:pt x="4992016" y="319737"/>
                  <a:pt x="4981343" y="309296"/>
                </a:cubicBezTo>
                <a:cubicBezTo>
                  <a:pt x="4966025" y="336399"/>
                  <a:pt x="4946050" y="364307"/>
                  <a:pt x="4932283" y="391141"/>
                </a:cubicBezTo>
                <a:cubicBezTo>
                  <a:pt x="4935198" y="402924"/>
                  <a:pt x="4944319" y="413633"/>
                  <a:pt x="4954992" y="424073"/>
                </a:cubicBezTo>
                <a:cubicBezTo>
                  <a:pt x="4978469" y="395805"/>
                  <a:pt x="4990133" y="361839"/>
                  <a:pt x="5004052" y="342229"/>
                </a:cubicBezTo>
                <a:close/>
                <a:moveTo>
                  <a:pt x="3247023" y="4318818"/>
                </a:moveTo>
                <a:cubicBezTo>
                  <a:pt x="3246856" y="4317988"/>
                  <a:pt x="3246408" y="4315776"/>
                  <a:pt x="3245515" y="4311350"/>
                </a:cubicBezTo>
                <a:cubicBezTo>
                  <a:pt x="3245515" y="4311350"/>
                  <a:pt x="3247525" y="4321308"/>
                  <a:pt x="3247023" y="4318818"/>
                </a:cubicBezTo>
                <a:close/>
                <a:moveTo>
                  <a:pt x="1866933" y="7448954"/>
                </a:moveTo>
                <a:cubicBezTo>
                  <a:pt x="1863708" y="7446579"/>
                  <a:pt x="1861279" y="7444556"/>
                  <a:pt x="1858452" y="7442357"/>
                </a:cubicBezTo>
                <a:cubicBezTo>
                  <a:pt x="1857176" y="7444168"/>
                  <a:pt x="1855329" y="7446202"/>
                  <a:pt x="1854054" y="7448013"/>
                </a:cubicBezTo>
                <a:cubicBezTo>
                  <a:pt x="1857500" y="7450960"/>
                  <a:pt x="1855125" y="7454186"/>
                  <a:pt x="1860114" y="7456865"/>
                </a:cubicBezTo>
                <a:cubicBezTo>
                  <a:pt x="1862535" y="7454610"/>
                  <a:pt x="1864336" y="7451607"/>
                  <a:pt x="1866933" y="7448954"/>
                </a:cubicBezTo>
                <a:close/>
                <a:moveTo>
                  <a:pt x="587975" y="10346363"/>
                </a:moveTo>
                <a:cubicBezTo>
                  <a:pt x="583813" y="10320291"/>
                  <a:pt x="594241" y="10306369"/>
                  <a:pt x="592114" y="10282147"/>
                </a:cubicBezTo>
                <a:cubicBezTo>
                  <a:pt x="574768" y="10281610"/>
                  <a:pt x="570718" y="10266041"/>
                  <a:pt x="554473" y="10264090"/>
                </a:cubicBezTo>
                <a:cubicBezTo>
                  <a:pt x="555750" y="10282709"/>
                  <a:pt x="584976" y="10287546"/>
                  <a:pt x="579577" y="10300840"/>
                </a:cubicBezTo>
                <a:cubicBezTo>
                  <a:pt x="572291" y="10299046"/>
                  <a:pt x="562980" y="10279253"/>
                  <a:pt x="557220" y="10289061"/>
                </a:cubicBezTo>
                <a:cubicBezTo>
                  <a:pt x="562842" y="10296771"/>
                  <a:pt x="583165" y="10306701"/>
                  <a:pt x="577535" y="10315142"/>
                </a:cubicBezTo>
                <a:cubicBezTo>
                  <a:pt x="566542" y="10313136"/>
                  <a:pt x="564701" y="10299018"/>
                  <a:pt x="550934" y="10300062"/>
                </a:cubicBezTo>
                <a:cubicBezTo>
                  <a:pt x="549520" y="10319394"/>
                  <a:pt x="578607" y="10321318"/>
                  <a:pt x="569067" y="10337534"/>
                </a:cubicBezTo>
                <a:cubicBezTo>
                  <a:pt x="562567" y="10331810"/>
                  <a:pt x="558313" y="10324229"/>
                  <a:pt x="546488" y="10325182"/>
                </a:cubicBezTo>
                <a:cubicBezTo>
                  <a:pt x="546674" y="10349496"/>
                  <a:pt x="568670" y="10357789"/>
                  <a:pt x="587975" y="10346363"/>
                </a:cubicBezTo>
                <a:close/>
                <a:moveTo>
                  <a:pt x="3200555" y="4435062"/>
                </a:moveTo>
                <a:cubicBezTo>
                  <a:pt x="3200454" y="4429948"/>
                  <a:pt x="3198301" y="4424585"/>
                  <a:pt x="3194864" y="4418873"/>
                </a:cubicBezTo>
                <a:cubicBezTo>
                  <a:pt x="3188618" y="4428521"/>
                  <a:pt x="3185270" y="4438519"/>
                  <a:pt x="3193926" y="4449768"/>
                </a:cubicBezTo>
                <a:cubicBezTo>
                  <a:pt x="3198703" y="4445045"/>
                  <a:pt x="3200656" y="4440178"/>
                  <a:pt x="3200555" y="4435062"/>
                </a:cubicBezTo>
                <a:close/>
                <a:moveTo>
                  <a:pt x="1920190" y="7334939"/>
                </a:moveTo>
                <a:cubicBezTo>
                  <a:pt x="1923929" y="7327836"/>
                  <a:pt x="1925767" y="7320959"/>
                  <a:pt x="1924826" y="7314391"/>
                </a:cubicBezTo>
                <a:cubicBezTo>
                  <a:pt x="1918636" y="7319701"/>
                  <a:pt x="1896272" y="7345310"/>
                  <a:pt x="1904151" y="7356835"/>
                </a:cubicBezTo>
                <a:cubicBezTo>
                  <a:pt x="1910812" y="7349369"/>
                  <a:pt x="1916451" y="7342041"/>
                  <a:pt x="1920190" y="7334939"/>
                </a:cubicBezTo>
                <a:close/>
                <a:moveTo>
                  <a:pt x="3784816" y="3115064"/>
                </a:moveTo>
                <a:cubicBezTo>
                  <a:pt x="3785248" y="3113832"/>
                  <a:pt x="3784610" y="3111974"/>
                  <a:pt x="3782146" y="3109458"/>
                </a:cubicBezTo>
                <a:cubicBezTo>
                  <a:pt x="3780692" y="3111671"/>
                  <a:pt x="3779812" y="3113663"/>
                  <a:pt x="3776399" y="3111678"/>
                </a:cubicBezTo>
                <a:cubicBezTo>
                  <a:pt x="3777455" y="3109289"/>
                  <a:pt x="3775320" y="3105489"/>
                  <a:pt x="3772411" y="3109916"/>
                </a:cubicBezTo>
                <a:cubicBezTo>
                  <a:pt x="3772595" y="3116781"/>
                  <a:pt x="3783520" y="3118755"/>
                  <a:pt x="3784816" y="3115064"/>
                </a:cubicBezTo>
                <a:close/>
                <a:moveTo>
                  <a:pt x="1352298" y="8624218"/>
                </a:moveTo>
                <a:cubicBezTo>
                  <a:pt x="1355742" y="8602417"/>
                  <a:pt x="1331006" y="8574353"/>
                  <a:pt x="1315036" y="8570628"/>
                </a:cubicBezTo>
                <a:cubicBezTo>
                  <a:pt x="1324320" y="8589486"/>
                  <a:pt x="1339745" y="8606296"/>
                  <a:pt x="1352298" y="8624218"/>
                </a:cubicBezTo>
                <a:close/>
                <a:moveTo>
                  <a:pt x="4174073" y="2239345"/>
                </a:moveTo>
                <a:cubicBezTo>
                  <a:pt x="4166982" y="2228890"/>
                  <a:pt x="4158761" y="2191672"/>
                  <a:pt x="4171661" y="2170752"/>
                </a:cubicBezTo>
                <a:cubicBezTo>
                  <a:pt x="4183438" y="2193510"/>
                  <a:pt x="4169066" y="2216585"/>
                  <a:pt x="4174073" y="2239345"/>
                </a:cubicBezTo>
                <a:close/>
                <a:moveTo>
                  <a:pt x="1138216" y="9114532"/>
                </a:moveTo>
                <a:cubicBezTo>
                  <a:pt x="1130507" y="9108271"/>
                  <a:pt x="1122621" y="9102408"/>
                  <a:pt x="1116713" y="9109314"/>
                </a:cubicBezTo>
                <a:cubicBezTo>
                  <a:pt x="1123884" y="9112482"/>
                  <a:pt x="1133607" y="9128196"/>
                  <a:pt x="1138216" y="9114532"/>
                </a:cubicBezTo>
                <a:close/>
                <a:moveTo>
                  <a:pt x="2930364" y="5058844"/>
                </a:moveTo>
                <a:cubicBezTo>
                  <a:pt x="2918441" y="5050245"/>
                  <a:pt x="2919734" y="5036538"/>
                  <a:pt x="2903790" y="5029493"/>
                </a:cubicBezTo>
                <a:cubicBezTo>
                  <a:pt x="2898957" y="5042588"/>
                  <a:pt x="2916927" y="5063377"/>
                  <a:pt x="2930364" y="5058844"/>
                </a:cubicBezTo>
                <a:close/>
                <a:moveTo>
                  <a:pt x="1857172" y="7490036"/>
                </a:moveTo>
                <a:cubicBezTo>
                  <a:pt x="1859928" y="7480323"/>
                  <a:pt x="1856212" y="7462740"/>
                  <a:pt x="1846060" y="7463954"/>
                </a:cubicBezTo>
                <a:cubicBezTo>
                  <a:pt x="1846965" y="7474803"/>
                  <a:pt x="1846502" y="7485522"/>
                  <a:pt x="1852257" y="7496139"/>
                </a:cubicBezTo>
                <a:cubicBezTo>
                  <a:pt x="1854615" y="7495637"/>
                  <a:pt x="1856253" y="7493274"/>
                  <a:pt x="1857172" y="7490036"/>
                </a:cubicBezTo>
                <a:close/>
                <a:moveTo>
                  <a:pt x="4104106" y="2406438"/>
                </a:moveTo>
                <a:cubicBezTo>
                  <a:pt x="4107969" y="2377429"/>
                  <a:pt x="4119524" y="2347993"/>
                  <a:pt x="4109527" y="2318892"/>
                </a:cubicBezTo>
                <a:cubicBezTo>
                  <a:pt x="4095299" y="2334819"/>
                  <a:pt x="4105031" y="2366696"/>
                  <a:pt x="4088178" y="2372193"/>
                </a:cubicBezTo>
                <a:cubicBezTo>
                  <a:pt x="4072129" y="2369979"/>
                  <a:pt x="4083088" y="2341784"/>
                  <a:pt x="4081248" y="2322411"/>
                </a:cubicBezTo>
                <a:cubicBezTo>
                  <a:pt x="4079096" y="2302734"/>
                  <a:pt x="4073884" y="2284338"/>
                  <a:pt x="4083196" y="2269103"/>
                </a:cubicBezTo>
                <a:cubicBezTo>
                  <a:pt x="4083196" y="2269103"/>
                  <a:pt x="4089448" y="2275165"/>
                  <a:pt x="4089761" y="2275468"/>
                </a:cubicBezTo>
                <a:cubicBezTo>
                  <a:pt x="4102001" y="2270350"/>
                  <a:pt x="4087060" y="2260112"/>
                  <a:pt x="4099063" y="2259617"/>
                </a:cubicBezTo>
                <a:cubicBezTo>
                  <a:pt x="4098590" y="2268864"/>
                  <a:pt x="4095967" y="2278451"/>
                  <a:pt x="4102580" y="2287895"/>
                </a:cubicBezTo>
                <a:cubicBezTo>
                  <a:pt x="4121704" y="2250027"/>
                  <a:pt x="4111886" y="2212608"/>
                  <a:pt x="4113153" y="2175017"/>
                </a:cubicBezTo>
                <a:cubicBezTo>
                  <a:pt x="4074709" y="2178385"/>
                  <a:pt x="4036494" y="2196533"/>
                  <a:pt x="3997450" y="2161107"/>
                </a:cubicBezTo>
                <a:cubicBezTo>
                  <a:pt x="3994365" y="2200574"/>
                  <a:pt x="3982660" y="2260193"/>
                  <a:pt x="4011604" y="2279761"/>
                </a:cubicBezTo>
                <a:cubicBezTo>
                  <a:pt x="4006630" y="2276759"/>
                  <a:pt x="4009452" y="2260085"/>
                  <a:pt x="4017875" y="2267037"/>
                </a:cubicBezTo>
                <a:cubicBezTo>
                  <a:pt x="4016816" y="2298158"/>
                  <a:pt x="4015152" y="2329905"/>
                  <a:pt x="4019019" y="2360948"/>
                </a:cubicBezTo>
                <a:cubicBezTo>
                  <a:pt x="4006458" y="2365147"/>
                  <a:pt x="3995799" y="2352994"/>
                  <a:pt x="3990854" y="2351839"/>
                </a:cubicBezTo>
                <a:cubicBezTo>
                  <a:pt x="3997926" y="2410858"/>
                  <a:pt x="4068389" y="2386975"/>
                  <a:pt x="4104106" y="2406438"/>
                </a:cubicBezTo>
                <a:close/>
                <a:moveTo>
                  <a:pt x="2047864" y="7060531"/>
                </a:moveTo>
                <a:cubicBezTo>
                  <a:pt x="2043344" y="7055678"/>
                  <a:pt x="2028672" y="7038249"/>
                  <a:pt x="2018346" y="7046537"/>
                </a:cubicBezTo>
                <a:cubicBezTo>
                  <a:pt x="2028256" y="7049963"/>
                  <a:pt x="2040066" y="7072791"/>
                  <a:pt x="2047864" y="7060531"/>
                </a:cubicBezTo>
                <a:close/>
                <a:moveTo>
                  <a:pt x="1558275" y="8168818"/>
                </a:moveTo>
                <a:cubicBezTo>
                  <a:pt x="1543795" y="8159564"/>
                  <a:pt x="1535809" y="8147468"/>
                  <a:pt x="1514615" y="8140483"/>
                </a:cubicBezTo>
                <a:cubicBezTo>
                  <a:pt x="1509217" y="8158088"/>
                  <a:pt x="1542779" y="8179106"/>
                  <a:pt x="1558275" y="8168818"/>
                </a:cubicBezTo>
                <a:close/>
                <a:moveTo>
                  <a:pt x="1575518" y="8129791"/>
                </a:moveTo>
                <a:cubicBezTo>
                  <a:pt x="1551748" y="8117861"/>
                  <a:pt x="1506341" y="8118265"/>
                  <a:pt x="1477162" y="8119652"/>
                </a:cubicBezTo>
                <a:cubicBezTo>
                  <a:pt x="1494393" y="8133452"/>
                  <a:pt x="1523691" y="8126407"/>
                  <a:pt x="1543219" y="8139318"/>
                </a:cubicBezTo>
                <a:cubicBezTo>
                  <a:pt x="1531526" y="8110830"/>
                  <a:pt x="1572686" y="8148055"/>
                  <a:pt x="1575518" y="8129791"/>
                </a:cubicBezTo>
                <a:close/>
                <a:moveTo>
                  <a:pt x="5064928" y="233642"/>
                </a:moveTo>
                <a:cubicBezTo>
                  <a:pt x="5033391" y="216368"/>
                  <a:pt x="5008689" y="267948"/>
                  <a:pt x="4990713" y="296739"/>
                </a:cubicBezTo>
                <a:cubicBezTo>
                  <a:pt x="4998941" y="305145"/>
                  <a:pt x="5000563" y="314449"/>
                  <a:pt x="5014821" y="322180"/>
                </a:cubicBezTo>
                <a:cubicBezTo>
                  <a:pt x="5031939" y="287762"/>
                  <a:pt x="5053794" y="266410"/>
                  <a:pt x="5064928" y="233642"/>
                </a:cubicBezTo>
                <a:close/>
                <a:moveTo>
                  <a:pt x="1068894" y="9280046"/>
                </a:moveTo>
                <a:cubicBezTo>
                  <a:pt x="1069290" y="9275107"/>
                  <a:pt x="1067124" y="9270581"/>
                  <a:pt x="1062051" y="9266437"/>
                </a:cubicBezTo>
                <a:cubicBezTo>
                  <a:pt x="1059387" y="9280009"/>
                  <a:pt x="1051336" y="9278831"/>
                  <a:pt x="1050654" y="9288996"/>
                </a:cubicBezTo>
                <a:cubicBezTo>
                  <a:pt x="1054064" y="9290979"/>
                  <a:pt x="1057121" y="9293757"/>
                  <a:pt x="1060355" y="9296138"/>
                </a:cubicBezTo>
                <a:cubicBezTo>
                  <a:pt x="1065536" y="9290339"/>
                  <a:pt x="1068497" y="9284986"/>
                  <a:pt x="1068894" y="9280046"/>
                </a:cubicBezTo>
                <a:close/>
                <a:moveTo>
                  <a:pt x="4756623" y="938991"/>
                </a:moveTo>
                <a:cubicBezTo>
                  <a:pt x="4751620" y="936305"/>
                  <a:pt x="4745717" y="927035"/>
                  <a:pt x="4742468" y="936544"/>
                </a:cubicBezTo>
                <a:cubicBezTo>
                  <a:pt x="4747786" y="941749"/>
                  <a:pt x="4752345" y="943287"/>
                  <a:pt x="4756623" y="938991"/>
                </a:cubicBezTo>
                <a:close/>
                <a:moveTo>
                  <a:pt x="3742739" y="3239640"/>
                </a:moveTo>
                <a:cubicBezTo>
                  <a:pt x="3740299" y="3237610"/>
                  <a:pt x="3739760" y="3234515"/>
                  <a:pt x="3742494" y="3230485"/>
                </a:cubicBezTo>
                <a:cubicBezTo>
                  <a:pt x="3737357" y="3229168"/>
                  <a:pt x="3731680" y="3224756"/>
                  <a:pt x="3729169" y="3229360"/>
                </a:cubicBezTo>
                <a:cubicBezTo>
                  <a:pt x="3734705" y="3230854"/>
                  <a:pt x="3737893" y="3248450"/>
                  <a:pt x="3742739" y="3239640"/>
                </a:cubicBezTo>
                <a:close/>
                <a:moveTo>
                  <a:pt x="1062064" y="9307360"/>
                </a:moveTo>
                <a:cubicBezTo>
                  <a:pt x="1058080" y="9305600"/>
                  <a:pt x="1053334" y="9300173"/>
                  <a:pt x="1049982" y="9303450"/>
                </a:cubicBezTo>
                <a:cubicBezTo>
                  <a:pt x="1052021" y="9305301"/>
                  <a:pt x="1053661" y="9306977"/>
                  <a:pt x="1050836" y="9309060"/>
                </a:cubicBezTo>
                <a:cubicBezTo>
                  <a:pt x="1055265" y="9311969"/>
                  <a:pt x="1059249" y="9313729"/>
                  <a:pt x="1062064" y="9307360"/>
                </a:cubicBezTo>
                <a:close/>
                <a:moveTo>
                  <a:pt x="3161407" y="4556340"/>
                </a:moveTo>
                <a:cubicBezTo>
                  <a:pt x="3163504" y="4547315"/>
                  <a:pt x="3158113" y="4535186"/>
                  <a:pt x="3150151" y="4539083"/>
                </a:cubicBezTo>
                <a:cubicBezTo>
                  <a:pt x="3149228" y="4546822"/>
                  <a:pt x="3146930" y="4554591"/>
                  <a:pt x="3156634" y="4563614"/>
                </a:cubicBezTo>
                <a:cubicBezTo>
                  <a:pt x="3159179" y="4562005"/>
                  <a:pt x="3160709" y="4559345"/>
                  <a:pt x="3161407" y="4556340"/>
                </a:cubicBezTo>
                <a:close/>
                <a:moveTo>
                  <a:pt x="2901869" y="5143820"/>
                </a:moveTo>
                <a:cubicBezTo>
                  <a:pt x="2892600" y="5117357"/>
                  <a:pt x="2880508" y="5076794"/>
                  <a:pt x="2856593" y="5066227"/>
                </a:cubicBezTo>
                <a:cubicBezTo>
                  <a:pt x="2855300" y="5079934"/>
                  <a:pt x="2869144" y="5096045"/>
                  <a:pt x="2876879" y="5110885"/>
                </a:cubicBezTo>
                <a:cubicBezTo>
                  <a:pt x="2883547" y="5123827"/>
                  <a:pt x="2887739" y="5154235"/>
                  <a:pt x="2901869" y="5143820"/>
                </a:cubicBezTo>
                <a:close/>
                <a:moveTo>
                  <a:pt x="2924741" y="5092054"/>
                </a:moveTo>
                <a:cubicBezTo>
                  <a:pt x="2931815" y="5072812"/>
                  <a:pt x="2911134" y="5064626"/>
                  <a:pt x="2903271" y="5051155"/>
                </a:cubicBezTo>
                <a:cubicBezTo>
                  <a:pt x="2899070" y="5069289"/>
                  <a:pt x="2911706" y="5080585"/>
                  <a:pt x="2924741" y="5092054"/>
                </a:cubicBezTo>
                <a:close/>
                <a:moveTo>
                  <a:pt x="1956646" y="7285863"/>
                </a:moveTo>
                <a:cubicBezTo>
                  <a:pt x="1937318" y="7324170"/>
                  <a:pt x="1911901" y="7380608"/>
                  <a:pt x="1874979" y="7405462"/>
                </a:cubicBezTo>
                <a:cubicBezTo>
                  <a:pt x="1825358" y="7365555"/>
                  <a:pt x="1882884" y="7300592"/>
                  <a:pt x="1912699" y="7260294"/>
                </a:cubicBezTo>
                <a:cubicBezTo>
                  <a:pt x="1927291" y="7265322"/>
                  <a:pt x="1942021" y="7276562"/>
                  <a:pt x="1956646" y="7285863"/>
                </a:cubicBezTo>
                <a:close/>
                <a:moveTo>
                  <a:pt x="2912785" y="5139601"/>
                </a:moveTo>
                <a:cubicBezTo>
                  <a:pt x="2910048" y="5106980"/>
                  <a:pt x="2895245" y="5079022"/>
                  <a:pt x="2870852" y="5054442"/>
                </a:cubicBezTo>
                <a:cubicBezTo>
                  <a:pt x="2877435" y="5085906"/>
                  <a:pt x="2902004" y="5110088"/>
                  <a:pt x="2912785" y="5139601"/>
                </a:cubicBezTo>
                <a:close/>
                <a:moveTo>
                  <a:pt x="2221327" y="6704576"/>
                </a:moveTo>
                <a:cubicBezTo>
                  <a:pt x="2220592" y="6697599"/>
                  <a:pt x="2214059" y="6691861"/>
                  <a:pt x="2208964" y="6703391"/>
                </a:cubicBezTo>
                <a:cubicBezTo>
                  <a:pt x="2213453" y="6707275"/>
                  <a:pt x="2217350" y="6707096"/>
                  <a:pt x="2221327" y="6704576"/>
                </a:cubicBezTo>
                <a:close/>
                <a:moveTo>
                  <a:pt x="3248870" y="4385154"/>
                </a:moveTo>
                <a:cubicBezTo>
                  <a:pt x="3241053" y="4368511"/>
                  <a:pt x="3258358" y="4354897"/>
                  <a:pt x="3249574" y="4338138"/>
                </a:cubicBezTo>
                <a:cubicBezTo>
                  <a:pt x="3234170" y="4350607"/>
                  <a:pt x="3247606" y="4366161"/>
                  <a:pt x="3239932" y="4379562"/>
                </a:cubicBezTo>
                <a:cubicBezTo>
                  <a:pt x="3232357" y="4367462"/>
                  <a:pt x="3244516" y="4357546"/>
                  <a:pt x="3234746" y="4345770"/>
                </a:cubicBezTo>
                <a:cubicBezTo>
                  <a:pt x="3221053" y="4348828"/>
                  <a:pt x="3232209" y="4367053"/>
                  <a:pt x="3222894" y="4362985"/>
                </a:cubicBezTo>
                <a:cubicBezTo>
                  <a:pt x="3221653" y="4356948"/>
                  <a:pt x="3225096" y="4351083"/>
                  <a:pt x="3215979" y="4343703"/>
                </a:cubicBezTo>
                <a:cubicBezTo>
                  <a:pt x="3203684" y="4359688"/>
                  <a:pt x="3234143" y="4367284"/>
                  <a:pt x="3230103" y="4383086"/>
                </a:cubicBezTo>
                <a:cubicBezTo>
                  <a:pt x="3241454" y="4379943"/>
                  <a:pt x="3240333" y="4390994"/>
                  <a:pt x="3248870" y="4385154"/>
                </a:cubicBezTo>
                <a:close/>
                <a:moveTo>
                  <a:pt x="2045673" y="7108583"/>
                </a:moveTo>
                <a:cubicBezTo>
                  <a:pt x="2040031" y="7096572"/>
                  <a:pt x="2046634" y="7083784"/>
                  <a:pt x="2034010" y="7072495"/>
                </a:cubicBezTo>
                <a:cubicBezTo>
                  <a:pt x="2023471" y="7084496"/>
                  <a:pt x="2028298" y="7108045"/>
                  <a:pt x="2045673" y="7108583"/>
                </a:cubicBezTo>
                <a:close/>
                <a:moveTo>
                  <a:pt x="3176293" y="4556564"/>
                </a:moveTo>
                <a:cubicBezTo>
                  <a:pt x="3175147" y="4554662"/>
                  <a:pt x="3174004" y="4552753"/>
                  <a:pt x="3172449" y="4550996"/>
                </a:cubicBezTo>
                <a:cubicBezTo>
                  <a:pt x="3162018" y="4546405"/>
                  <a:pt x="3167085" y="4563108"/>
                  <a:pt x="3168146" y="4567357"/>
                </a:cubicBezTo>
                <a:cubicBezTo>
                  <a:pt x="3173439" y="4564069"/>
                  <a:pt x="3171967" y="4559969"/>
                  <a:pt x="3176293" y="4556564"/>
                </a:cubicBezTo>
                <a:close/>
                <a:moveTo>
                  <a:pt x="2959195" y="5053973"/>
                </a:moveTo>
                <a:cubicBezTo>
                  <a:pt x="2952584" y="5046292"/>
                  <a:pt x="2952867" y="5035947"/>
                  <a:pt x="2938212" y="5031376"/>
                </a:cubicBezTo>
                <a:cubicBezTo>
                  <a:pt x="2934213" y="5041507"/>
                  <a:pt x="2949521" y="5059693"/>
                  <a:pt x="2959195" y="5053973"/>
                </a:cubicBezTo>
                <a:close/>
                <a:moveTo>
                  <a:pt x="3300133" y="4282562"/>
                </a:moveTo>
                <a:cubicBezTo>
                  <a:pt x="3299851" y="4278555"/>
                  <a:pt x="3298343" y="4274350"/>
                  <a:pt x="3297838" y="4270363"/>
                </a:cubicBezTo>
                <a:cubicBezTo>
                  <a:pt x="3291119" y="4277403"/>
                  <a:pt x="3290195" y="4285143"/>
                  <a:pt x="3295070" y="4293581"/>
                </a:cubicBezTo>
                <a:cubicBezTo>
                  <a:pt x="3299471" y="4290381"/>
                  <a:pt x="3300414" y="4286571"/>
                  <a:pt x="3300133" y="4282562"/>
                </a:cubicBezTo>
                <a:close/>
                <a:moveTo>
                  <a:pt x="2007625" y="7214086"/>
                </a:moveTo>
                <a:cubicBezTo>
                  <a:pt x="2011144" y="7206122"/>
                  <a:pt x="2014265" y="7197983"/>
                  <a:pt x="2007531" y="7191676"/>
                </a:cubicBezTo>
                <a:cubicBezTo>
                  <a:pt x="1999548" y="7200047"/>
                  <a:pt x="2000095" y="7207428"/>
                  <a:pt x="2007625" y="7214086"/>
                </a:cubicBezTo>
                <a:close/>
                <a:moveTo>
                  <a:pt x="3232353" y="4444784"/>
                </a:moveTo>
                <a:cubicBezTo>
                  <a:pt x="3228097" y="4439367"/>
                  <a:pt x="3236961" y="4435723"/>
                  <a:pt x="3228989" y="4430248"/>
                </a:cubicBezTo>
                <a:cubicBezTo>
                  <a:pt x="3221271" y="4435794"/>
                  <a:pt x="3221882" y="4450394"/>
                  <a:pt x="3232353" y="4444784"/>
                </a:cubicBezTo>
                <a:close/>
                <a:moveTo>
                  <a:pt x="3319374" y="4249213"/>
                </a:moveTo>
                <a:cubicBezTo>
                  <a:pt x="3306001" y="4236416"/>
                  <a:pt x="3290920" y="4233025"/>
                  <a:pt x="3275011" y="4241510"/>
                </a:cubicBezTo>
                <a:cubicBezTo>
                  <a:pt x="3288593" y="4257474"/>
                  <a:pt x="3303086" y="4259222"/>
                  <a:pt x="3319374" y="4249213"/>
                </a:cubicBezTo>
                <a:close/>
                <a:moveTo>
                  <a:pt x="1882116" y="7505547"/>
                </a:moveTo>
                <a:cubicBezTo>
                  <a:pt x="1883810" y="7495921"/>
                  <a:pt x="1876582" y="7487296"/>
                  <a:pt x="1875107" y="7477738"/>
                </a:cubicBezTo>
                <a:cubicBezTo>
                  <a:pt x="1866051" y="7491785"/>
                  <a:pt x="1870134" y="7504038"/>
                  <a:pt x="1876905" y="7515579"/>
                </a:cubicBezTo>
                <a:cubicBezTo>
                  <a:pt x="1879996" y="7512076"/>
                  <a:pt x="1881552" y="7508756"/>
                  <a:pt x="1882116" y="7505547"/>
                </a:cubicBezTo>
                <a:close/>
                <a:moveTo>
                  <a:pt x="3210913" y="4498382"/>
                </a:moveTo>
                <a:cubicBezTo>
                  <a:pt x="3218908" y="4486965"/>
                  <a:pt x="3214474" y="4473887"/>
                  <a:pt x="3202289" y="4460195"/>
                </a:cubicBezTo>
                <a:cubicBezTo>
                  <a:pt x="3181343" y="4453358"/>
                  <a:pt x="3163655" y="4480069"/>
                  <a:pt x="3167197" y="4496393"/>
                </a:cubicBezTo>
                <a:cubicBezTo>
                  <a:pt x="3176934" y="4506793"/>
                  <a:pt x="3187680" y="4507104"/>
                  <a:pt x="3198600" y="4509211"/>
                </a:cubicBezTo>
                <a:cubicBezTo>
                  <a:pt x="3204202" y="4505810"/>
                  <a:pt x="3208246" y="4502192"/>
                  <a:pt x="3210913" y="4498382"/>
                </a:cubicBezTo>
                <a:close/>
                <a:moveTo>
                  <a:pt x="2220532" y="6739865"/>
                </a:moveTo>
                <a:cubicBezTo>
                  <a:pt x="2217049" y="6732624"/>
                  <a:pt x="2213966" y="6725559"/>
                  <a:pt x="2210483" y="6718318"/>
                </a:cubicBezTo>
                <a:cubicBezTo>
                  <a:pt x="2197578" y="6725921"/>
                  <a:pt x="2209192" y="6751486"/>
                  <a:pt x="2220532" y="6739865"/>
                </a:cubicBezTo>
                <a:close/>
                <a:moveTo>
                  <a:pt x="4766887" y="978265"/>
                </a:moveTo>
                <a:cubicBezTo>
                  <a:pt x="4761532" y="976374"/>
                  <a:pt x="4754119" y="964057"/>
                  <a:pt x="4749887" y="969326"/>
                </a:cubicBezTo>
                <a:cubicBezTo>
                  <a:pt x="4750166" y="975159"/>
                  <a:pt x="4761553" y="984949"/>
                  <a:pt x="4766887" y="978265"/>
                </a:cubicBezTo>
                <a:close/>
                <a:moveTo>
                  <a:pt x="376900" y="10917493"/>
                </a:moveTo>
                <a:cubicBezTo>
                  <a:pt x="354023" y="10934827"/>
                  <a:pt x="331063" y="10985715"/>
                  <a:pt x="306547" y="11001378"/>
                </a:cubicBezTo>
                <a:cubicBezTo>
                  <a:pt x="290946" y="10985022"/>
                  <a:pt x="249469" y="10964804"/>
                  <a:pt x="247978" y="10934811"/>
                </a:cubicBezTo>
                <a:cubicBezTo>
                  <a:pt x="271603" y="10916862"/>
                  <a:pt x="298231" y="10888885"/>
                  <a:pt x="306815" y="10861925"/>
                </a:cubicBezTo>
                <a:cubicBezTo>
                  <a:pt x="330033" y="10863193"/>
                  <a:pt x="347233" y="10903913"/>
                  <a:pt x="376900" y="10917493"/>
                </a:cubicBezTo>
                <a:close/>
                <a:moveTo>
                  <a:pt x="2934043" y="5131384"/>
                </a:moveTo>
                <a:cubicBezTo>
                  <a:pt x="2918946" y="5109484"/>
                  <a:pt x="2915739" y="5083318"/>
                  <a:pt x="2892774" y="5064128"/>
                </a:cubicBezTo>
                <a:cubicBezTo>
                  <a:pt x="2901282" y="5086925"/>
                  <a:pt x="2912437" y="5124216"/>
                  <a:pt x="2934043" y="5131384"/>
                </a:cubicBezTo>
                <a:close/>
                <a:moveTo>
                  <a:pt x="3530141" y="3783176"/>
                </a:moveTo>
                <a:cubicBezTo>
                  <a:pt x="3532326" y="3773759"/>
                  <a:pt x="3532964" y="3751200"/>
                  <a:pt x="3526195" y="3746544"/>
                </a:cubicBezTo>
                <a:cubicBezTo>
                  <a:pt x="3529329" y="3751160"/>
                  <a:pt x="3524805" y="3758423"/>
                  <a:pt x="3524988" y="3766685"/>
                </a:cubicBezTo>
                <a:cubicBezTo>
                  <a:pt x="3525454" y="3779935"/>
                  <a:pt x="3526516" y="3785817"/>
                  <a:pt x="3527656" y="3787060"/>
                </a:cubicBezTo>
                <a:cubicBezTo>
                  <a:pt x="3528511" y="3787993"/>
                  <a:pt x="3529412" y="3786315"/>
                  <a:pt x="3530141" y="3783176"/>
                </a:cubicBezTo>
                <a:close/>
                <a:moveTo>
                  <a:pt x="1132415" y="9210003"/>
                </a:moveTo>
                <a:cubicBezTo>
                  <a:pt x="1157818" y="9171605"/>
                  <a:pt x="1138062" y="9101142"/>
                  <a:pt x="1081786" y="9129089"/>
                </a:cubicBezTo>
                <a:cubicBezTo>
                  <a:pt x="1072644" y="9133614"/>
                  <a:pt x="1044945" y="9161818"/>
                  <a:pt x="1041252" y="9170177"/>
                </a:cubicBezTo>
                <a:cubicBezTo>
                  <a:pt x="1026617" y="9206532"/>
                  <a:pt x="1068923" y="9202387"/>
                  <a:pt x="1091638" y="9232882"/>
                </a:cubicBezTo>
                <a:cubicBezTo>
                  <a:pt x="1110462" y="9232040"/>
                  <a:pt x="1123947" y="9222803"/>
                  <a:pt x="1132415" y="9210003"/>
                </a:cubicBezTo>
                <a:close/>
                <a:moveTo>
                  <a:pt x="1074859" y="9344593"/>
                </a:moveTo>
                <a:cubicBezTo>
                  <a:pt x="1075479" y="9344421"/>
                  <a:pt x="1075153" y="9343475"/>
                  <a:pt x="1073246" y="9341324"/>
                </a:cubicBezTo>
                <a:cubicBezTo>
                  <a:pt x="1062913" y="9329146"/>
                  <a:pt x="1055179" y="9330486"/>
                  <a:pt x="1060942" y="9336839"/>
                </a:cubicBezTo>
                <a:cubicBezTo>
                  <a:pt x="1062638" y="9338659"/>
                  <a:pt x="1073001" y="9345111"/>
                  <a:pt x="1074859" y="9344593"/>
                </a:cubicBezTo>
                <a:close/>
                <a:moveTo>
                  <a:pt x="1594271" y="8171396"/>
                </a:moveTo>
                <a:cubicBezTo>
                  <a:pt x="1582441" y="8160456"/>
                  <a:pt x="1572556" y="8149425"/>
                  <a:pt x="1556530" y="8140441"/>
                </a:cubicBezTo>
                <a:cubicBezTo>
                  <a:pt x="1550558" y="8158268"/>
                  <a:pt x="1577979" y="8181332"/>
                  <a:pt x="1594271" y="8171396"/>
                </a:cubicBezTo>
                <a:close/>
                <a:moveTo>
                  <a:pt x="2833168" y="5370471"/>
                </a:moveTo>
                <a:cubicBezTo>
                  <a:pt x="2828116" y="5366810"/>
                  <a:pt x="2828456" y="5361727"/>
                  <a:pt x="2819781" y="5359796"/>
                </a:cubicBezTo>
                <a:cubicBezTo>
                  <a:pt x="2809228" y="5367507"/>
                  <a:pt x="2831151" y="5377194"/>
                  <a:pt x="2833168" y="5370471"/>
                </a:cubicBezTo>
                <a:close/>
                <a:moveTo>
                  <a:pt x="2051890" y="7140838"/>
                </a:moveTo>
                <a:lnTo>
                  <a:pt x="2008181" y="7097153"/>
                </a:lnTo>
                <a:lnTo>
                  <a:pt x="2006652" y="7095626"/>
                </a:lnTo>
                <a:lnTo>
                  <a:pt x="1997181" y="7107655"/>
                </a:lnTo>
                <a:lnTo>
                  <a:pt x="1990771" y="7115796"/>
                </a:lnTo>
                <a:cubicBezTo>
                  <a:pt x="1972278" y="7135378"/>
                  <a:pt x="1950594" y="7153550"/>
                  <a:pt x="1967482" y="7173505"/>
                </a:cubicBezTo>
                <a:cubicBezTo>
                  <a:pt x="1989730" y="7198565"/>
                  <a:pt x="2024858" y="7170776"/>
                  <a:pt x="2051890" y="7140838"/>
                </a:cubicBezTo>
                <a:close/>
                <a:moveTo>
                  <a:pt x="3209843" y="4523267"/>
                </a:moveTo>
                <a:cubicBezTo>
                  <a:pt x="3210482" y="4520746"/>
                  <a:pt x="3209990" y="4518089"/>
                  <a:pt x="3207686" y="4515212"/>
                </a:cubicBezTo>
                <a:cubicBezTo>
                  <a:pt x="3196976" y="4516271"/>
                  <a:pt x="3186493" y="4515405"/>
                  <a:pt x="3175216" y="4527782"/>
                </a:cubicBezTo>
                <a:cubicBezTo>
                  <a:pt x="3182936" y="4540294"/>
                  <a:pt x="3190004" y="4530350"/>
                  <a:pt x="3192107" y="4543947"/>
                </a:cubicBezTo>
                <a:cubicBezTo>
                  <a:pt x="3195871" y="4537041"/>
                  <a:pt x="3207936" y="4530803"/>
                  <a:pt x="3209843" y="4523267"/>
                </a:cubicBezTo>
                <a:close/>
                <a:moveTo>
                  <a:pt x="1339605" y="8758543"/>
                </a:moveTo>
                <a:cubicBezTo>
                  <a:pt x="1346874" y="8747477"/>
                  <a:pt x="1343984" y="8740012"/>
                  <a:pt x="1330932" y="8736149"/>
                </a:cubicBezTo>
                <a:cubicBezTo>
                  <a:pt x="1323486" y="8747613"/>
                  <a:pt x="1335964" y="8751699"/>
                  <a:pt x="1339605" y="8758543"/>
                </a:cubicBezTo>
                <a:close/>
                <a:moveTo>
                  <a:pt x="1304522" y="8839426"/>
                </a:moveTo>
                <a:cubicBezTo>
                  <a:pt x="1306328" y="8834394"/>
                  <a:pt x="1307641" y="8828192"/>
                  <a:pt x="1310221" y="8825047"/>
                </a:cubicBezTo>
                <a:cubicBezTo>
                  <a:pt x="1301939" y="8819007"/>
                  <a:pt x="1280729" y="8844382"/>
                  <a:pt x="1295856" y="8846782"/>
                </a:cubicBezTo>
                <a:cubicBezTo>
                  <a:pt x="1300413" y="8848319"/>
                  <a:pt x="1302715" y="8844458"/>
                  <a:pt x="1304522" y="8839426"/>
                </a:cubicBezTo>
                <a:close/>
                <a:moveTo>
                  <a:pt x="3756771" y="3292026"/>
                </a:moveTo>
                <a:cubicBezTo>
                  <a:pt x="3763003" y="3271449"/>
                  <a:pt x="3744739" y="3277187"/>
                  <a:pt x="3764577" y="3263573"/>
                </a:cubicBezTo>
                <a:cubicBezTo>
                  <a:pt x="3759675" y="3250934"/>
                  <a:pt x="3753836" y="3235022"/>
                  <a:pt x="3768500" y="3223408"/>
                </a:cubicBezTo>
                <a:cubicBezTo>
                  <a:pt x="3762601" y="3218422"/>
                  <a:pt x="3753428" y="3214369"/>
                  <a:pt x="3752702" y="3207382"/>
                </a:cubicBezTo>
                <a:cubicBezTo>
                  <a:pt x="3770238" y="3210846"/>
                  <a:pt x="3747203" y="3186385"/>
                  <a:pt x="3766430" y="3176313"/>
                </a:cubicBezTo>
                <a:cubicBezTo>
                  <a:pt x="3761375" y="3172651"/>
                  <a:pt x="3761317" y="3167389"/>
                  <a:pt x="3752637" y="3165457"/>
                </a:cubicBezTo>
                <a:cubicBezTo>
                  <a:pt x="3759818" y="3152441"/>
                  <a:pt x="3757216" y="3138912"/>
                  <a:pt x="3748808" y="3122341"/>
                </a:cubicBezTo>
                <a:cubicBezTo>
                  <a:pt x="3764655" y="3123154"/>
                  <a:pt x="3738736" y="3095513"/>
                  <a:pt x="3763073" y="3110555"/>
                </a:cubicBezTo>
                <a:cubicBezTo>
                  <a:pt x="3770361" y="3087587"/>
                  <a:pt x="3743920" y="3097804"/>
                  <a:pt x="3733260" y="3083096"/>
                </a:cubicBezTo>
                <a:cubicBezTo>
                  <a:pt x="3728084" y="3101283"/>
                  <a:pt x="3735260" y="3120642"/>
                  <a:pt x="3743061" y="3124563"/>
                </a:cubicBezTo>
                <a:cubicBezTo>
                  <a:pt x="3738322" y="3123422"/>
                  <a:pt x="3735319" y="3125902"/>
                  <a:pt x="3731740" y="3128607"/>
                </a:cubicBezTo>
                <a:cubicBezTo>
                  <a:pt x="3735164" y="3134883"/>
                  <a:pt x="3744911" y="3138713"/>
                  <a:pt x="3742587" y="3147209"/>
                </a:cubicBezTo>
                <a:lnTo>
                  <a:pt x="3730624" y="3141923"/>
                </a:lnTo>
                <a:cubicBezTo>
                  <a:pt x="3728135" y="3155106"/>
                  <a:pt x="3730071" y="3150724"/>
                  <a:pt x="3722175" y="3161043"/>
                </a:cubicBezTo>
                <a:cubicBezTo>
                  <a:pt x="3741727" y="3173968"/>
                  <a:pt x="3753408" y="3189603"/>
                  <a:pt x="3745370" y="3213189"/>
                </a:cubicBezTo>
                <a:cubicBezTo>
                  <a:pt x="3729795" y="3197737"/>
                  <a:pt x="3707320" y="3201138"/>
                  <a:pt x="3694478" y="3181657"/>
                </a:cubicBezTo>
                <a:cubicBezTo>
                  <a:pt x="3688224" y="3193652"/>
                  <a:pt x="3690592" y="3202317"/>
                  <a:pt x="3701407" y="3208047"/>
                </a:cubicBezTo>
                <a:cubicBezTo>
                  <a:pt x="3714382" y="3193784"/>
                  <a:pt x="3725321" y="3230516"/>
                  <a:pt x="3745838" y="3222917"/>
                </a:cubicBezTo>
                <a:cubicBezTo>
                  <a:pt x="3741977" y="3235970"/>
                  <a:pt x="3754785" y="3242581"/>
                  <a:pt x="3749422" y="3256877"/>
                </a:cubicBezTo>
                <a:cubicBezTo>
                  <a:pt x="3739323" y="3253844"/>
                  <a:pt x="3744216" y="3246006"/>
                  <a:pt x="3731642" y="3244260"/>
                </a:cubicBezTo>
                <a:cubicBezTo>
                  <a:pt x="3720107" y="3268207"/>
                  <a:pt x="3762642" y="3251770"/>
                  <a:pt x="3744563" y="3277584"/>
                </a:cubicBezTo>
                <a:cubicBezTo>
                  <a:pt x="3737033" y="3275209"/>
                  <a:pt x="3738124" y="3269503"/>
                  <a:pt x="3730770" y="3266729"/>
                </a:cubicBezTo>
                <a:cubicBezTo>
                  <a:pt x="3725393" y="3292922"/>
                  <a:pt x="3750476" y="3270674"/>
                  <a:pt x="3756771" y="3292026"/>
                </a:cubicBezTo>
                <a:close/>
                <a:moveTo>
                  <a:pt x="1326344" y="8799329"/>
                </a:moveTo>
                <a:lnTo>
                  <a:pt x="1314394" y="8794049"/>
                </a:lnTo>
                <a:lnTo>
                  <a:pt x="1309116" y="8805996"/>
                </a:lnTo>
                <a:lnTo>
                  <a:pt x="1321066" y="8811276"/>
                </a:lnTo>
                <a:close/>
                <a:moveTo>
                  <a:pt x="4175333" y="2352362"/>
                </a:moveTo>
                <a:cubicBezTo>
                  <a:pt x="4161359" y="2344880"/>
                  <a:pt x="4146098" y="2353740"/>
                  <a:pt x="4140819" y="2331033"/>
                </a:cubicBezTo>
                <a:cubicBezTo>
                  <a:pt x="4129878" y="2340441"/>
                  <a:pt x="4129718" y="2349991"/>
                  <a:pt x="4137866" y="2359103"/>
                </a:cubicBezTo>
                <a:cubicBezTo>
                  <a:pt x="4150494" y="2359215"/>
                  <a:pt x="4163236" y="2366716"/>
                  <a:pt x="4175333" y="2352362"/>
                </a:cubicBezTo>
                <a:close/>
                <a:moveTo>
                  <a:pt x="3755655" y="3305340"/>
                </a:moveTo>
                <a:cubicBezTo>
                  <a:pt x="3755655" y="3305340"/>
                  <a:pt x="3751491" y="3303976"/>
                  <a:pt x="3751667" y="3303577"/>
                </a:cubicBezTo>
                <a:cubicBezTo>
                  <a:pt x="3748282" y="3277798"/>
                  <a:pt x="3747853" y="3317605"/>
                  <a:pt x="3755655" y="3305340"/>
                </a:cubicBezTo>
                <a:close/>
                <a:moveTo>
                  <a:pt x="792655" y="10012574"/>
                </a:moveTo>
                <a:cubicBezTo>
                  <a:pt x="790571" y="10019971"/>
                  <a:pt x="787267" y="10026378"/>
                  <a:pt x="782646" y="10030936"/>
                </a:cubicBezTo>
                <a:cubicBezTo>
                  <a:pt x="764290" y="10016697"/>
                  <a:pt x="741534" y="9949126"/>
                  <a:pt x="780958" y="9942501"/>
                </a:cubicBezTo>
                <a:cubicBezTo>
                  <a:pt x="794156" y="9959294"/>
                  <a:pt x="798904" y="9990386"/>
                  <a:pt x="792655" y="10012574"/>
                </a:cubicBezTo>
                <a:close/>
                <a:moveTo>
                  <a:pt x="2034215" y="7203466"/>
                </a:moveTo>
                <a:cubicBezTo>
                  <a:pt x="2027212" y="7195613"/>
                  <a:pt x="2041558" y="7185769"/>
                  <a:pt x="2026424" y="7179083"/>
                </a:cubicBezTo>
                <a:cubicBezTo>
                  <a:pt x="2015570" y="7188565"/>
                  <a:pt x="2020795" y="7212291"/>
                  <a:pt x="2034215" y="7203466"/>
                </a:cubicBezTo>
                <a:close/>
                <a:moveTo>
                  <a:pt x="2989609" y="5045519"/>
                </a:moveTo>
                <a:cubicBezTo>
                  <a:pt x="2975719" y="5028434"/>
                  <a:pt x="2963553" y="5010684"/>
                  <a:pt x="2945641" y="4995156"/>
                </a:cubicBezTo>
                <a:cubicBezTo>
                  <a:pt x="2948697" y="5014115"/>
                  <a:pt x="2967486" y="5043834"/>
                  <a:pt x="2989609" y="5045519"/>
                </a:cubicBezTo>
                <a:close/>
                <a:moveTo>
                  <a:pt x="3233644" y="4494789"/>
                </a:moveTo>
                <a:cubicBezTo>
                  <a:pt x="3235701" y="4482475"/>
                  <a:pt x="3249761" y="4471415"/>
                  <a:pt x="3237732" y="4457208"/>
                </a:cubicBezTo>
                <a:cubicBezTo>
                  <a:pt x="3230128" y="4461790"/>
                  <a:pt x="3223973" y="4457515"/>
                  <a:pt x="3217524" y="4452420"/>
                </a:cubicBezTo>
                <a:cubicBezTo>
                  <a:pt x="3214078" y="4440226"/>
                  <a:pt x="3224715" y="4429929"/>
                  <a:pt x="3214356" y="4416514"/>
                </a:cubicBezTo>
                <a:cubicBezTo>
                  <a:pt x="3201262" y="4427690"/>
                  <a:pt x="3206937" y="4440934"/>
                  <a:pt x="3205028" y="4453656"/>
                </a:cubicBezTo>
                <a:cubicBezTo>
                  <a:pt x="3230022" y="4451177"/>
                  <a:pt x="3215004" y="4498232"/>
                  <a:pt x="3233644" y="4494789"/>
                </a:cubicBezTo>
                <a:close/>
                <a:moveTo>
                  <a:pt x="3553566" y="3782707"/>
                </a:moveTo>
                <a:cubicBezTo>
                  <a:pt x="3555685" y="3774601"/>
                  <a:pt x="3548417" y="3759108"/>
                  <a:pt x="3549987" y="3750704"/>
                </a:cubicBezTo>
                <a:cubicBezTo>
                  <a:pt x="3536117" y="3752801"/>
                  <a:pt x="3549736" y="3776609"/>
                  <a:pt x="3547642" y="3787815"/>
                </a:cubicBezTo>
                <a:cubicBezTo>
                  <a:pt x="3551110" y="3787290"/>
                  <a:pt x="3552859" y="3785410"/>
                  <a:pt x="3553566" y="3782707"/>
                </a:cubicBezTo>
                <a:close/>
                <a:moveTo>
                  <a:pt x="457519" y="10792228"/>
                </a:moveTo>
                <a:cubicBezTo>
                  <a:pt x="459178" y="10779562"/>
                  <a:pt x="439399" y="10764848"/>
                  <a:pt x="429006" y="10763110"/>
                </a:cubicBezTo>
                <a:cubicBezTo>
                  <a:pt x="422729" y="10770800"/>
                  <a:pt x="419162" y="10777785"/>
                  <a:pt x="421520" y="10785486"/>
                </a:cubicBezTo>
                <a:cubicBezTo>
                  <a:pt x="437842" y="10767014"/>
                  <a:pt x="449383" y="10793040"/>
                  <a:pt x="447572" y="10803655"/>
                </a:cubicBezTo>
                <a:cubicBezTo>
                  <a:pt x="454032" y="10800445"/>
                  <a:pt x="456966" y="10796450"/>
                  <a:pt x="457519" y="10792228"/>
                </a:cubicBezTo>
                <a:close/>
                <a:moveTo>
                  <a:pt x="3301576" y="4360697"/>
                </a:moveTo>
                <a:cubicBezTo>
                  <a:pt x="3298748" y="4351526"/>
                  <a:pt x="3291647" y="4342035"/>
                  <a:pt x="3283726" y="4332836"/>
                </a:cubicBezTo>
                <a:cubicBezTo>
                  <a:pt x="3276668" y="4331200"/>
                  <a:pt x="3268080" y="4340761"/>
                  <a:pt x="3260362" y="4346307"/>
                </a:cubicBezTo>
                <a:cubicBezTo>
                  <a:pt x="3271507" y="4358054"/>
                  <a:pt x="3252576" y="4378731"/>
                  <a:pt x="3267952" y="4382941"/>
                </a:cubicBezTo>
                <a:cubicBezTo>
                  <a:pt x="3268938" y="4377957"/>
                  <a:pt x="3260966" y="4372482"/>
                  <a:pt x="3269419" y="4368988"/>
                </a:cubicBezTo>
                <a:cubicBezTo>
                  <a:pt x="3267889" y="4380186"/>
                  <a:pt x="3272509" y="4377602"/>
                  <a:pt x="3281312" y="4389263"/>
                </a:cubicBezTo>
                <a:cubicBezTo>
                  <a:pt x="3293356" y="4380313"/>
                  <a:pt x="3287598" y="4369414"/>
                  <a:pt x="3301576" y="4360697"/>
                </a:cubicBezTo>
                <a:close/>
                <a:moveTo>
                  <a:pt x="1480053" y="8484335"/>
                </a:moveTo>
                <a:cubicBezTo>
                  <a:pt x="1472619" y="8500342"/>
                  <a:pt x="1462790" y="8515439"/>
                  <a:pt x="1449754" y="8528643"/>
                </a:cubicBezTo>
                <a:cubicBezTo>
                  <a:pt x="1437549" y="8515379"/>
                  <a:pt x="1454126" y="8492291"/>
                  <a:pt x="1467314" y="8467704"/>
                </a:cubicBezTo>
                <a:lnTo>
                  <a:pt x="1474493" y="8451334"/>
                </a:lnTo>
                <a:lnTo>
                  <a:pt x="1478180" y="8442928"/>
                </a:lnTo>
                <a:cubicBezTo>
                  <a:pt x="1495447" y="8385678"/>
                  <a:pt x="1478055" y="8324562"/>
                  <a:pt x="1492042" y="8285422"/>
                </a:cubicBezTo>
                <a:cubicBezTo>
                  <a:pt x="1512591" y="8294501"/>
                  <a:pt x="1504903" y="8322590"/>
                  <a:pt x="1504213" y="8342322"/>
                </a:cubicBezTo>
                <a:cubicBezTo>
                  <a:pt x="1503379" y="8370666"/>
                  <a:pt x="1502751" y="8409366"/>
                  <a:pt x="1493080" y="8447203"/>
                </a:cubicBezTo>
                <a:lnTo>
                  <a:pt x="1489210" y="8458234"/>
                </a:lnTo>
                <a:close/>
                <a:moveTo>
                  <a:pt x="4794623" y="983382"/>
                </a:moveTo>
                <a:cubicBezTo>
                  <a:pt x="4781068" y="973110"/>
                  <a:pt x="4773541" y="950274"/>
                  <a:pt x="4757839" y="948094"/>
                </a:cubicBezTo>
                <a:cubicBezTo>
                  <a:pt x="4772718" y="957524"/>
                  <a:pt x="4771937" y="981923"/>
                  <a:pt x="4794623" y="983382"/>
                </a:cubicBezTo>
                <a:close/>
                <a:moveTo>
                  <a:pt x="2858433" y="5372592"/>
                </a:moveTo>
                <a:cubicBezTo>
                  <a:pt x="2854483" y="5367514"/>
                  <a:pt x="2836220" y="5352781"/>
                  <a:pt x="2834108" y="5357560"/>
                </a:cubicBezTo>
                <a:cubicBezTo>
                  <a:pt x="2831915" y="5364681"/>
                  <a:pt x="2850577" y="5379591"/>
                  <a:pt x="2858433" y="5372592"/>
                </a:cubicBezTo>
                <a:close/>
                <a:moveTo>
                  <a:pt x="1269386" y="8970262"/>
                </a:moveTo>
                <a:cubicBezTo>
                  <a:pt x="1273405" y="8948238"/>
                  <a:pt x="1255025" y="8934881"/>
                  <a:pt x="1240092" y="8920192"/>
                </a:cubicBezTo>
                <a:cubicBezTo>
                  <a:pt x="1238371" y="8941326"/>
                  <a:pt x="1249859" y="8957349"/>
                  <a:pt x="1269386" y="8970262"/>
                </a:cubicBezTo>
                <a:close/>
                <a:moveTo>
                  <a:pt x="3280226" y="4419747"/>
                </a:moveTo>
                <a:cubicBezTo>
                  <a:pt x="3279837" y="4414793"/>
                  <a:pt x="3278072" y="4409870"/>
                  <a:pt x="3272441" y="4404482"/>
                </a:cubicBezTo>
                <a:cubicBezTo>
                  <a:pt x="3256353" y="4411176"/>
                  <a:pt x="3270377" y="4428372"/>
                  <a:pt x="3280226" y="4419747"/>
                </a:cubicBezTo>
                <a:close/>
                <a:moveTo>
                  <a:pt x="3312295" y="4348057"/>
                </a:moveTo>
                <a:cubicBezTo>
                  <a:pt x="3306033" y="4333170"/>
                  <a:pt x="3300017" y="4293195"/>
                  <a:pt x="3283922" y="4311467"/>
                </a:cubicBezTo>
                <a:cubicBezTo>
                  <a:pt x="3279329" y="4297372"/>
                  <a:pt x="3295150" y="4273180"/>
                  <a:pt x="3277221" y="4265719"/>
                </a:cubicBezTo>
                <a:cubicBezTo>
                  <a:pt x="3275292" y="4283543"/>
                  <a:pt x="3277229" y="4301829"/>
                  <a:pt x="3268537" y="4318836"/>
                </a:cubicBezTo>
                <a:cubicBezTo>
                  <a:pt x="3259921" y="4297387"/>
                  <a:pt x="3277949" y="4279349"/>
                  <a:pt x="3266287" y="4257138"/>
                </a:cubicBezTo>
                <a:cubicBezTo>
                  <a:pt x="3247721" y="4269816"/>
                  <a:pt x="3259256" y="4286514"/>
                  <a:pt x="3258494" y="4301140"/>
                </a:cubicBezTo>
                <a:cubicBezTo>
                  <a:pt x="3256143" y="4312632"/>
                  <a:pt x="3250894" y="4323775"/>
                  <a:pt x="3256831" y="4336462"/>
                </a:cubicBezTo>
                <a:cubicBezTo>
                  <a:pt x="3263741" y="4337689"/>
                  <a:pt x="3271920" y="4328274"/>
                  <a:pt x="3280049" y="4322580"/>
                </a:cubicBezTo>
                <a:cubicBezTo>
                  <a:pt x="3299950" y="4320074"/>
                  <a:pt x="3300124" y="4351495"/>
                  <a:pt x="3312295" y="4348057"/>
                </a:cubicBezTo>
                <a:close/>
                <a:moveTo>
                  <a:pt x="3276501" y="4431268"/>
                </a:moveTo>
                <a:cubicBezTo>
                  <a:pt x="3274472" y="4426905"/>
                  <a:pt x="3266795" y="4422248"/>
                  <a:pt x="3269673" y="4427700"/>
                </a:cubicBezTo>
                <a:cubicBezTo>
                  <a:pt x="3271702" y="4432063"/>
                  <a:pt x="3279527" y="4437128"/>
                  <a:pt x="3276501" y="4431268"/>
                </a:cubicBezTo>
                <a:close/>
                <a:moveTo>
                  <a:pt x="2875217" y="5344311"/>
                </a:moveTo>
                <a:cubicBezTo>
                  <a:pt x="2864314" y="5336639"/>
                  <a:pt x="2854162" y="5328346"/>
                  <a:pt x="2841314" y="5320765"/>
                </a:cubicBezTo>
                <a:cubicBezTo>
                  <a:pt x="2839178" y="5333148"/>
                  <a:pt x="2866398" y="5355645"/>
                  <a:pt x="2875217" y="5344311"/>
                </a:cubicBezTo>
                <a:close/>
                <a:moveTo>
                  <a:pt x="2421970" y="6370301"/>
                </a:moveTo>
                <a:cubicBezTo>
                  <a:pt x="2426900" y="6359143"/>
                  <a:pt x="2427231" y="6349763"/>
                  <a:pt x="2427739" y="6339985"/>
                </a:cubicBezTo>
                <a:cubicBezTo>
                  <a:pt x="2356448" y="6326585"/>
                  <a:pt x="2274938" y="6315814"/>
                  <a:pt x="2213440" y="6307217"/>
                </a:cubicBezTo>
                <a:cubicBezTo>
                  <a:pt x="2205579" y="6314222"/>
                  <a:pt x="2208567" y="6323639"/>
                  <a:pt x="2200058" y="6337503"/>
                </a:cubicBezTo>
                <a:cubicBezTo>
                  <a:pt x="2266223" y="6353877"/>
                  <a:pt x="2350021" y="6359468"/>
                  <a:pt x="2421970" y="6370301"/>
                </a:cubicBezTo>
                <a:close/>
                <a:moveTo>
                  <a:pt x="2250595" y="6759325"/>
                </a:moveTo>
                <a:cubicBezTo>
                  <a:pt x="2240083" y="6744227"/>
                  <a:pt x="2246886" y="6727750"/>
                  <a:pt x="2232701" y="6713404"/>
                </a:cubicBezTo>
                <a:cubicBezTo>
                  <a:pt x="2223470" y="6732134"/>
                  <a:pt x="2233455" y="6748426"/>
                  <a:pt x="2241315" y="6765205"/>
                </a:cubicBezTo>
                <a:cubicBezTo>
                  <a:pt x="2244270" y="6761758"/>
                  <a:pt x="2247912" y="6764318"/>
                  <a:pt x="2250595" y="6759325"/>
                </a:cubicBezTo>
                <a:close/>
                <a:moveTo>
                  <a:pt x="3327150" y="4323747"/>
                </a:moveTo>
                <a:cubicBezTo>
                  <a:pt x="3322896" y="4318326"/>
                  <a:pt x="3331759" y="4314686"/>
                  <a:pt x="3324197" y="4309063"/>
                </a:cubicBezTo>
                <a:cubicBezTo>
                  <a:pt x="3319986" y="4311498"/>
                  <a:pt x="3316057" y="4308279"/>
                  <a:pt x="3311961" y="4309748"/>
                </a:cubicBezTo>
                <a:cubicBezTo>
                  <a:pt x="3319293" y="4317305"/>
                  <a:pt x="3315568" y="4328826"/>
                  <a:pt x="3327150" y="4323747"/>
                </a:cubicBezTo>
                <a:close/>
                <a:moveTo>
                  <a:pt x="1627035" y="8171593"/>
                </a:moveTo>
                <a:cubicBezTo>
                  <a:pt x="1616140" y="8163924"/>
                  <a:pt x="1607504" y="8138213"/>
                  <a:pt x="1587534" y="8144621"/>
                </a:cubicBezTo>
                <a:cubicBezTo>
                  <a:pt x="1598382" y="8151317"/>
                  <a:pt x="1609696" y="8188206"/>
                  <a:pt x="1627035" y="8171593"/>
                </a:cubicBezTo>
                <a:close/>
                <a:moveTo>
                  <a:pt x="312037" y="11151035"/>
                </a:moveTo>
                <a:cubicBezTo>
                  <a:pt x="310781" y="11140956"/>
                  <a:pt x="287572" y="11111654"/>
                  <a:pt x="275203" y="11113808"/>
                </a:cubicBezTo>
                <a:cubicBezTo>
                  <a:pt x="285919" y="11126162"/>
                  <a:pt x="297118" y="11161111"/>
                  <a:pt x="312037" y="11151035"/>
                </a:cubicBezTo>
                <a:close/>
                <a:moveTo>
                  <a:pt x="3766572" y="3333493"/>
                </a:moveTo>
                <a:cubicBezTo>
                  <a:pt x="3764566" y="3328323"/>
                  <a:pt x="3745144" y="3314027"/>
                  <a:pt x="3739055" y="3321335"/>
                </a:cubicBezTo>
                <a:cubicBezTo>
                  <a:pt x="3746233" y="3324507"/>
                  <a:pt x="3757210" y="3341736"/>
                  <a:pt x="3766572" y="3333493"/>
                </a:cubicBezTo>
                <a:close/>
                <a:moveTo>
                  <a:pt x="1996128" y="7343156"/>
                </a:moveTo>
                <a:cubicBezTo>
                  <a:pt x="1983914" y="7369723"/>
                  <a:pt x="1956167" y="7405646"/>
                  <a:pt x="1937949" y="7428606"/>
                </a:cubicBezTo>
                <a:cubicBezTo>
                  <a:pt x="1930001" y="7425094"/>
                  <a:pt x="1922275" y="7422157"/>
                  <a:pt x="1913706" y="7413601"/>
                </a:cubicBezTo>
                <a:cubicBezTo>
                  <a:pt x="1918851" y="7377232"/>
                  <a:pt x="1967554" y="7318604"/>
                  <a:pt x="1988510" y="7295900"/>
                </a:cubicBezTo>
                <a:cubicBezTo>
                  <a:pt x="1991204" y="7299476"/>
                  <a:pt x="1993941" y="7299731"/>
                  <a:pt x="1996192" y="7297863"/>
                </a:cubicBezTo>
                <a:cubicBezTo>
                  <a:pt x="2013811" y="7308510"/>
                  <a:pt x="2002168" y="7330559"/>
                  <a:pt x="1996128" y="7343156"/>
                </a:cubicBezTo>
                <a:close/>
                <a:moveTo>
                  <a:pt x="2843134" y="5427703"/>
                </a:moveTo>
                <a:cubicBezTo>
                  <a:pt x="2833123" y="5422327"/>
                  <a:pt x="2823115" y="5400771"/>
                  <a:pt x="2807648" y="5407741"/>
                </a:cubicBezTo>
                <a:cubicBezTo>
                  <a:pt x="2819736" y="5411652"/>
                  <a:pt x="2826237" y="5445460"/>
                  <a:pt x="2843134" y="5427703"/>
                </a:cubicBezTo>
                <a:close/>
                <a:moveTo>
                  <a:pt x="2872516" y="5361204"/>
                </a:moveTo>
                <a:cubicBezTo>
                  <a:pt x="2854497" y="5355622"/>
                  <a:pt x="2855086" y="5343508"/>
                  <a:pt x="2838790" y="5337259"/>
                </a:cubicBezTo>
                <a:cubicBezTo>
                  <a:pt x="2830816" y="5349917"/>
                  <a:pt x="2865339" y="5374215"/>
                  <a:pt x="2872516" y="5361204"/>
                </a:cubicBezTo>
                <a:close/>
                <a:moveTo>
                  <a:pt x="2983887" y="5109145"/>
                </a:moveTo>
                <a:cubicBezTo>
                  <a:pt x="2979901" y="5107384"/>
                  <a:pt x="2980910" y="5104022"/>
                  <a:pt x="2978074" y="5101817"/>
                </a:cubicBezTo>
                <a:cubicBezTo>
                  <a:pt x="2975833" y="5107967"/>
                  <a:pt x="2971869" y="5114781"/>
                  <a:pt x="2980544" y="5116711"/>
                </a:cubicBezTo>
                <a:close/>
                <a:moveTo>
                  <a:pt x="2183584" y="6922229"/>
                </a:moveTo>
                <a:cubicBezTo>
                  <a:pt x="2177212" y="6911804"/>
                  <a:pt x="2149196" y="6882305"/>
                  <a:pt x="2137323" y="6895131"/>
                </a:cubicBezTo>
                <a:cubicBezTo>
                  <a:pt x="2156300" y="6911600"/>
                  <a:pt x="2168647" y="6920385"/>
                  <a:pt x="2183584" y="6922229"/>
                </a:cubicBezTo>
                <a:close/>
                <a:moveTo>
                  <a:pt x="2069620" y="7181511"/>
                </a:moveTo>
                <a:cubicBezTo>
                  <a:pt x="2070036" y="7169797"/>
                  <a:pt x="2066386" y="7158666"/>
                  <a:pt x="2070470" y="7146192"/>
                </a:cubicBezTo>
                <a:cubicBezTo>
                  <a:pt x="2075693" y="7149452"/>
                  <a:pt x="2080241" y="7146702"/>
                  <a:pt x="2084778" y="7139664"/>
                </a:cubicBezTo>
                <a:cubicBezTo>
                  <a:pt x="2088158" y="7128783"/>
                  <a:pt x="2085896" y="7105891"/>
                  <a:pt x="2075727" y="7105205"/>
                </a:cubicBezTo>
                <a:cubicBezTo>
                  <a:pt x="2072875" y="7114891"/>
                  <a:pt x="2081072" y="7123273"/>
                  <a:pt x="2076276" y="7133051"/>
                </a:cubicBezTo>
                <a:cubicBezTo>
                  <a:pt x="2061780" y="7115224"/>
                  <a:pt x="2067659" y="7095453"/>
                  <a:pt x="2057229" y="7077043"/>
                </a:cubicBezTo>
                <a:cubicBezTo>
                  <a:pt x="2042588" y="7092942"/>
                  <a:pt x="2064808" y="7105139"/>
                  <a:pt x="2049768" y="7120863"/>
                </a:cubicBezTo>
                <a:cubicBezTo>
                  <a:pt x="2057039" y="7130263"/>
                  <a:pt x="2061975" y="7123401"/>
                  <a:pt x="2068347" y="7126217"/>
                </a:cubicBezTo>
                <a:cubicBezTo>
                  <a:pt x="2063699" y="7143200"/>
                  <a:pt x="2055679" y="7154887"/>
                  <a:pt x="2040102" y="7167517"/>
                </a:cubicBezTo>
                <a:cubicBezTo>
                  <a:pt x="2040344" y="7176667"/>
                  <a:pt x="2037093" y="7186177"/>
                  <a:pt x="2045689" y="7194734"/>
                </a:cubicBezTo>
                <a:cubicBezTo>
                  <a:pt x="2056404" y="7182335"/>
                  <a:pt x="2041927" y="7173083"/>
                  <a:pt x="2054411" y="7160989"/>
                </a:cubicBezTo>
                <a:cubicBezTo>
                  <a:pt x="2066007" y="7167065"/>
                  <a:pt x="2053108" y="7190873"/>
                  <a:pt x="2069620" y="7181511"/>
                </a:cubicBezTo>
                <a:close/>
                <a:moveTo>
                  <a:pt x="4227775" y="2298270"/>
                </a:moveTo>
                <a:lnTo>
                  <a:pt x="4221521" y="2292208"/>
                </a:lnTo>
                <a:lnTo>
                  <a:pt x="4212124" y="2301901"/>
                </a:lnTo>
                <a:lnTo>
                  <a:pt x="4218378" y="2307963"/>
                </a:lnTo>
                <a:close/>
                <a:moveTo>
                  <a:pt x="2508417" y="6190831"/>
                </a:moveTo>
                <a:cubicBezTo>
                  <a:pt x="2450533" y="6139535"/>
                  <a:pt x="2410071" y="6081171"/>
                  <a:pt x="2350063" y="6030367"/>
                </a:cubicBezTo>
                <a:cubicBezTo>
                  <a:pt x="2344770" y="6038031"/>
                  <a:pt x="2337251" y="6039947"/>
                  <a:pt x="2331559" y="6047434"/>
                </a:cubicBezTo>
                <a:cubicBezTo>
                  <a:pt x="2391261" y="6100010"/>
                  <a:pt x="2437167" y="6157920"/>
                  <a:pt x="2491695" y="6212496"/>
                </a:cubicBezTo>
                <a:cubicBezTo>
                  <a:pt x="2497656" y="6206556"/>
                  <a:pt x="2504683" y="6202517"/>
                  <a:pt x="2508417" y="6190831"/>
                </a:cubicBezTo>
                <a:close/>
                <a:moveTo>
                  <a:pt x="2176215" y="6943227"/>
                </a:moveTo>
                <a:cubicBezTo>
                  <a:pt x="2172573" y="6940667"/>
                  <a:pt x="2174730" y="6936864"/>
                  <a:pt x="2170290" y="6933951"/>
                </a:cubicBezTo>
                <a:cubicBezTo>
                  <a:pt x="2168612" y="6935588"/>
                  <a:pt x="2167158" y="6937798"/>
                  <a:pt x="2165480" y="6939435"/>
                </a:cubicBezTo>
                <a:cubicBezTo>
                  <a:pt x="2168946" y="6942393"/>
                  <a:pt x="2166789" y="6946196"/>
                  <a:pt x="2171805" y="6948887"/>
                </a:cubicBezTo>
                <a:cubicBezTo>
                  <a:pt x="2173083" y="6947074"/>
                  <a:pt x="2174761" y="6945438"/>
                  <a:pt x="2176215" y="6943227"/>
                </a:cubicBezTo>
                <a:close/>
                <a:moveTo>
                  <a:pt x="523492" y="10686594"/>
                </a:moveTo>
                <a:cubicBezTo>
                  <a:pt x="525022" y="10681651"/>
                  <a:pt x="525088" y="10676658"/>
                  <a:pt x="522811" y="10671587"/>
                </a:cubicBezTo>
                <a:cubicBezTo>
                  <a:pt x="511760" y="10681530"/>
                  <a:pt x="502079" y="10691601"/>
                  <a:pt x="515386" y="10701307"/>
                </a:cubicBezTo>
                <a:cubicBezTo>
                  <a:pt x="518967" y="10696432"/>
                  <a:pt x="521962" y="10691538"/>
                  <a:pt x="523492" y="10686594"/>
                </a:cubicBezTo>
                <a:close/>
                <a:moveTo>
                  <a:pt x="2861325" y="5396238"/>
                </a:moveTo>
                <a:cubicBezTo>
                  <a:pt x="2856718" y="5393726"/>
                  <a:pt x="2858653" y="5389346"/>
                  <a:pt x="2851924" y="5387324"/>
                </a:cubicBezTo>
                <a:lnTo>
                  <a:pt x="2848581" y="5394891"/>
                </a:lnTo>
                <a:cubicBezTo>
                  <a:pt x="2853188" y="5397403"/>
                  <a:pt x="2851651" y="5401958"/>
                  <a:pt x="2858158" y="5403406"/>
                </a:cubicBezTo>
                <a:close/>
                <a:moveTo>
                  <a:pt x="1286041" y="8963817"/>
                </a:moveTo>
                <a:cubicBezTo>
                  <a:pt x="1289365" y="8947675"/>
                  <a:pt x="1280230" y="8936023"/>
                  <a:pt x="1265177" y="8926992"/>
                </a:cubicBezTo>
                <a:cubicBezTo>
                  <a:pt x="1265697" y="8941977"/>
                  <a:pt x="1276731" y="8952564"/>
                  <a:pt x="1286041" y="8963817"/>
                </a:cubicBezTo>
                <a:close/>
                <a:moveTo>
                  <a:pt x="4634326" y="1386462"/>
                </a:moveTo>
                <a:cubicBezTo>
                  <a:pt x="4627682" y="1380111"/>
                  <a:pt x="4623257" y="1372995"/>
                  <a:pt x="4611191" y="1369028"/>
                </a:cubicBezTo>
                <a:cubicBezTo>
                  <a:pt x="4594355" y="1396832"/>
                  <a:pt x="4570734" y="1407466"/>
                  <a:pt x="4556810" y="1441966"/>
                </a:cubicBezTo>
                <a:cubicBezTo>
                  <a:pt x="4564548" y="1450251"/>
                  <a:pt x="4571191" y="1456602"/>
                  <a:pt x="4581395" y="1456418"/>
                </a:cubicBezTo>
                <a:cubicBezTo>
                  <a:pt x="4596236" y="1426307"/>
                  <a:pt x="4614756" y="1405111"/>
                  <a:pt x="4634326" y="1386462"/>
                </a:cubicBezTo>
                <a:close/>
                <a:moveTo>
                  <a:pt x="3556589" y="3837075"/>
                </a:moveTo>
                <a:cubicBezTo>
                  <a:pt x="3560024" y="3830387"/>
                  <a:pt x="3560404" y="3804064"/>
                  <a:pt x="3549386" y="3804308"/>
                </a:cubicBezTo>
                <a:cubicBezTo>
                  <a:pt x="3547904" y="3812056"/>
                  <a:pt x="3544164" y="3835971"/>
                  <a:pt x="3556589" y="3837075"/>
                </a:cubicBezTo>
                <a:close/>
                <a:moveTo>
                  <a:pt x="4810987" y="1003461"/>
                </a:moveTo>
                <a:cubicBezTo>
                  <a:pt x="4805669" y="998256"/>
                  <a:pt x="4804101" y="989949"/>
                  <a:pt x="4796424" y="996550"/>
                </a:cubicBezTo>
                <a:cubicBezTo>
                  <a:pt x="4796962" y="999643"/>
                  <a:pt x="4806812" y="1013988"/>
                  <a:pt x="4810987" y="1003461"/>
                </a:cubicBezTo>
                <a:close/>
                <a:moveTo>
                  <a:pt x="2438532" y="6373808"/>
                </a:moveTo>
                <a:cubicBezTo>
                  <a:pt x="2431416" y="6359709"/>
                  <a:pt x="2438532" y="6373808"/>
                  <a:pt x="2438532" y="6373808"/>
                </a:cubicBezTo>
                <a:close/>
                <a:moveTo>
                  <a:pt x="4860829" y="894700"/>
                </a:moveTo>
                <a:cubicBezTo>
                  <a:pt x="4863143" y="892520"/>
                  <a:pt x="4864383" y="888917"/>
                  <a:pt x="4861720" y="887504"/>
                </a:cubicBezTo>
                <a:cubicBezTo>
                  <a:pt x="4860626" y="888918"/>
                  <a:pt x="4859139" y="890158"/>
                  <a:pt x="4857132" y="888323"/>
                </a:cubicBezTo>
                <a:cubicBezTo>
                  <a:pt x="4855863" y="890134"/>
                  <a:pt x="4854768" y="891548"/>
                  <a:pt x="4853499" y="893359"/>
                </a:cubicBezTo>
                <a:cubicBezTo>
                  <a:pt x="4855129" y="897637"/>
                  <a:pt x="4858516" y="896880"/>
                  <a:pt x="4860829" y="894700"/>
                </a:cubicBezTo>
                <a:close/>
                <a:moveTo>
                  <a:pt x="3539490" y="3892423"/>
                </a:moveTo>
                <a:cubicBezTo>
                  <a:pt x="3535918" y="3880373"/>
                  <a:pt x="3539719" y="3859214"/>
                  <a:pt x="3531591" y="3853053"/>
                </a:cubicBezTo>
                <a:cubicBezTo>
                  <a:pt x="3534749" y="3864969"/>
                  <a:pt x="3530820" y="3886546"/>
                  <a:pt x="3539490" y="3892423"/>
                </a:cubicBezTo>
                <a:close/>
                <a:moveTo>
                  <a:pt x="492185" y="10789598"/>
                </a:moveTo>
                <a:cubicBezTo>
                  <a:pt x="472272" y="10810764"/>
                  <a:pt x="460766" y="10846584"/>
                  <a:pt x="425061" y="10877419"/>
                </a:cubicBezTo>
                <a:cubicBezTo>
                  <a:pt x="412091" y="10842675"/>
                  <a:pt x="370624" y="10830061"/>
                  <a:pt x="365938" y="10796123"/>
                </a:cubicBezTo>
                <a:cubicBezTo>
                  <a:pt x="391293" y="10793058"/>
                  <a:pt x="418489" y="10760840"/>
                  <a:pt x="417867" y="10737261"/>
                </a:cubicBezTo>
                <a:cubicBezTo>
                  <a:pt x="441316" y="10727646"/>
                  <a:pt x="480942" y="10777020"/>
                  <a:pt x="492185" y="10789598"/>
                </a:cubicBezTo>
                <a:close/>
                <a:moveTo>
                  <a:pt x="3602644" y="3750793"/>
                </a:moveTo>
                <a:cubicBezTo>
                  <a:pt x="3601062" y="3754615"/>
                  <a:pt x="3598440" y="3757533"/>
                  <a:pt x="3593883" y="3758920"/>
                </a:cubicBezTo>
                <a:cubicBezTo>
                  <a:pt x="3585771" y="3755483"/>
                  <a:pt x="3575482" y="3754635"/>
                  <a:pt x="3569259" y="3748052"/>
                </a:cubicBezTo>
                <a:cubicBezTo>
                  <a:pt x="3568834" y="3731611"/>
                  <a:pt x="3594468" y="3728813"/>
                  <a:pt x="3605166" y="3737244"/>
                </a:cubicBezTo>
                <a:cubicBezTo>
                  <a:pt x="3604767" y="3742247"/>
                  <a:pt x="3604225" y="3746972"/>
                  <a:pt x="3602644" y="3750793"/>
                </a:cubicBezTo>
                <a:close/>
                <a:moveTo>
                  <a:pt x="315115" y="11191444"/>
                </a:moveTo>
                <a:cubicBezTo>
                  <a:pt x="289296" y="11160511"/>
                  <a:pt x="273473" y="11110186"/>
                  <a:pt x="238484" y="11091393"/>
                </a:cubicBezTo>
                <a:cubicBezTo>
                  <a:pt x="267802" y="11126252"/>
                  <a:pt x="264550" y="11160529"/>
                  <a:pt x="303986" y="11195097"/>
                </a:cubicBezTo>
                <a:cubicBezTo>
                  <a:pt x="307790" y="11197254"/>
                  <a:pt x="312031" y="11196271"/>
                  <a:pt x="315115" y="11191444"/>
                </a:cubicBezTo>
                <a:close/>
                <a:moveTo>
                  <a:pt x="4932542" y="744220"/>
                </a:moveTo>
                <a:cubicBezTo>
                  <a:pt x="4926039" y="740872"/>
                  <a:pt x="4930633" y="735787"/>
                  <a:pt x="4922208" y="732538"/>
                </a:cubicBezTo>
                <a:cubicBezTo>
                  <a:pt x="4911981" y="736558"/>
                  <a:pt x="4912177" y="749928"/>
                  <a:pt x="4906046" y="759553"/>
                </a:cubicBezTo>
                <a:cubicBezTo>
                  <a:pt x="4882442" y="797037"/>
                  <a:pt x="4843755" y="842089"/>
                  <a:pt x="4851773" y="880262"/>
                </a:cubicBezTo>
                <a:cubicBezTo>
                  <a:pt x="4868602" y="872992"/>
                  <a:pt x="4857160" y="844691"/>
                  <a:pt x="4877777" y="844787"/>
                </a:cubicBezTo>
                <a:cubicBezTo>
                  <a:pt x="4880898" y="805843"/>
                  <a:pt x="4912802" y="768705"/>
                  <a:pt x="4932542" y="744220"/>
                </a:cubicBezTo>
                <a:close/>
                <a:moveTo>
                  <a:pt x="3278917" y="4488278"/>
                </a:moveTo>
                <a:cubicBezTo>
                  <a:pt x="3272449" y="4488280"/>
                  <a:pt x="3251542" y="4500872"/>
                  <a:pt x="3257792" y="4509280"/>
                </a:cubicBezTo>
                <a:cubicBezTo>
                  <a:pt x="3266751" y="4509771"/>
                  <a:pt x="3281861" y="4496481"/>
                  <a:pt x="3278917" y="4488278"/>
                </a:cubicBezTo>
                <a:close/>
                <a:moveTo>
                  <a:pt x="4877500" y="870519"/>
                </a:moveTo>
                <a:cubicBezTo>
                  <a:pt x="4878931" y="866882"/>
                  <a:pt x="4878401" y="863564"/>
                  <a:pt x="4873470" y="860911"/>
                </a:cubicBezTo>
                <a:cubicBezTo>
                  <a:pt x="4866118" y="869048"/>
                  <a:pt x="4869471" y="875274"/>
                  <a:pt x="4869766" y="882045"/>
                </a:cubicBezTo>
                <a:cubicBezTo>
                  <a:pt x="4872678" y="878113"/>
                  <a:pt x="4876069" y="874156"/>
                  <a:pt x="4877500" y="870519"/>
                </a:cubicBezTo>
                <a:close/>
                <a:moveTo>
                  <a:pt x="4274526" y="2237789"/>
                </a:moveTo>
                <a:cubicBezTo>
                  <a:pt x="4258641" y="2216396"/>
                  <a:pt x="4262525" y="2162021"/>
                  <a:pt x="4268765" y="2128510"/>
                </a:cubicBezTo>
                <a:cubicBezTo>
                  <a:pt x="4289011" y="2164922"/>
                  <a:pt x="4266863" y="2200990"/>
                  <a:pt x="4274526" y="2237789"/>
                </a:cubicBezTo>
                <a:close/>
                <a:moveTo>
                  <a:pt x="3810296" y="3297105"/>
                </a:moveTo>
                <a:cubicBezTo>
                  <a:pt x="3813629" y="3285246"/>
                  <a:pt x="3811788" y="3275388"/>
                  <a:pt x="3804951" y="3267128"/>
                </a:cubicBezTo>
                <a:cubicBezTo>
                  <a:pt x="3805031" y="3280971"/>
                  <a:pt x="3795952" y="3278865"/>
                  <a:pt x="3798730" y="3291995"/>
                </a:cubicBezTo>
                <a:close/>
                <a:moveTo>
                  <a:pt x="4233077" y="2343064"/>
                </a:moveTo>
                <a:cubicBezTo>
                  <a:pt x="4235671" y="2333410"/>
                  <a:pt x="4224300" y="2322499"/>
                  <a:pt x="4215632" y="2329563"/>
                </a:cubicBezTo>
                <a:cubicBezTo>
                  <a:pt x="4216675" y="2337246"/>
                  <a:pt x="4224482" y="2344208"/>
                  <a:pt x="4225212" y="2351588"/>
                </a:cubicBezTo>
                <a:cubicBezTo>
                  <a:pt x="4229797" y="2349360"/>
                  <a:pt x="4232213" y="2346282"/>
                  <a:pt x="4233077" y="2343064"/>
                </a:cubicBezTo>
                <a:close/>
                <a:moveTo>
                  <a:pt x="1924405" y="7569152"/>
                </a:moveTo>
                <a:cubicBezTo>
                  <a:pt x="1926863" y="7553564"/>
                  <a:pt x="1917938" y="7536084"/>
                  <a:pt x="1915597" y="7523651"/>
                </a:cubicBezTo>
                <a:cubicBezTo>
                  <a:pt x="1914526" y="7517478"/>
                  <a:pt x="1926011" y="7505455"/>
                  <a:pt x="1911284" y="7506547"/>
                </a:cubicBezTo>
                <a:cubicBezTo>
                  <a:pt x="1914045" y="7519640"/>
                  <a:pt x="1916658" y="7545967"/>
                  <a:pt x="1911511" y="7552242"/>
                </a:cubicBezTo>
                <a:cubicBezTo>
                  <a:pt x="1894143" y="7534595"/>
                  <a:pt x="1908697" y="7513477"/>
                  <a:pt x="1897547" y="7495727"/>
                </a:cubicBezTo>
                <a:cubicBezTo>
                  <a:pt x="1889497" y="7526842"/>
                  <a:pt x="1894585" y="7556162"/>
                  <a:pt x="1917486" y="7583854"/>
                </a:cubicBezTo>
                <a:cubicBezTo>
                  <a:pt x="1921500" y="7579335"/>
                  <a:pt x="1923585" y="7574349"/>
                  <a:pt x="1924405" y="7569152"/>
                </a:cubicBezTo>
                <a:close/>
                <a:moveTo>
                  <a:pt x="2430246" y="6424921"/>
                </a:moveTo>
                <a:cubicBezTo>
                  <a:pt x="2436865" y="6416414"/>
                  <a:pt x="2432385" y="6412530"/>
                  <a:pt x="2435555" y="6405357"/>
                </a:cubicBezTo>
                <a:cubicBezTo>
                  <a:pt x="2425445" y="6398032"/>
                  <a:pt x="2428113" y="6421121"/>
                  <a:pt x="2430246" y="6424921"/>
                </a:cubicBezTo>
                <a:close/>
                <a:moveTo>
                  <a:pt x="2277350" y="6771147"/>
                </a:moveTo>
                <a:cubicBezTo>
                  <a:pt x="2262829" y="6750000"/>
                  <a:pt x="2273194" y="6726543"/>
                  <a:pt x="2252075" y="6706283"/>
                </a:cubicBezTo>
                <a:cubicBezTo>
                  <a:pt x="2244730" y="6731549"/>
                  <a:pt x="2258725" y="6753889"/>
                  <a:pt x="2267895" y="6777424"/>
                </a:cubicBezTo>
                <a:cubicBezTo>
                  <a:pt x="2270850" y="6773977"/>
                  <a:pt x="2274668" y="6776139"/>
                  <a:pt x="2277350" y="6771147"/>
                </a:cubicBezTo>
                <a:close/>
                <a:moveTo>
                  <a:pt x="4914323" y="803667"/>
                </a:moveTo>
                <a:cubicBezTo>
                  <a:pt x="4915234" y="798866"/>
                  <a:pt x="4914256" y="794372"/>
                  <a:pt x="4910277" y="790360"/>
                </a:cubicBezTo>
                <a:cubicBezTo>
                  <a:pt x="4905668" y="803979"/>
                  <a:pt x="4906972" y="807402"/>
                  <a:pt x="4893553" y="813332"/>
                </a:cubicBezTo>
                <a:cubicBezTo>
                  <a:pt x="4904581" y="827692"/>
                  <a:pt x="4872944" y="835536"/>
                  <a:pt x="4885150" y="850417"/>
                </a:cubicBezTo>
                <a:cubicBezTo>
                  <a:pt x="4891858" y="835235"/>
                  <a:pt x="4911591" y="818070"/>
                  <a:pt x="4914323" y="803667"/>
                </a:cubicBezTo>
                <a:close/>
                <a:moveTo>
                  <a:pt x="2057134" y="7271180"/>
                </a:moveTo>
                <a:cubicBezTo>
                  <a:pt x="2061708" y="7260827"/>
                  <a:pt x="2062392" y="7250659"/>
                  <a:pt x="2058613" y="7240898"/>
                </a:cubicBezTo>
                <a:cubicBezTo>
                  <a:pt x="2048629" y="7244102"/>
                  <a:pt x="2048936" y="7262799"/>
                  <a:pt x="2057134" y="7271180"/>
                </a:cubicBezTo>
                <a:close/>
                <a:moveTo>
                  <a:pt x="2888573" y="5394951"/>
                </a:moveTo>
                <a:cubicBezTo>
                  <a:pt x="2880683" y="5389085"/>
                  <a:pt x="2868025" y="5369214"/>
                  <a:pt x="2858678" y="5381742"/>
                </a:cubicBezTo>
                <a:cubicBezTo>
                  <a:pt x="2860905" y="5387484"/>
                  <a:pt x="2882041" y="5401107"/>
                  <a:pt x="2888573" y="5394951"/>
                </a:cubicBezTo>
                <a:close/>
                <a:moveTo>
                  <a:pt x="2893499" y="5383801"/>
                </a:moveTo>
                <a:cubicBezTo>
                  <a:pt x="2891283" y="5382346"/>
                  <a:pt x="2889466" y="5381067"/>
                  <a:pt x="2891671" y="5378234"/>
                </a:cubicBezTo>
                <a:lnTo>
                  <a:pt x="2884098" y="5374888"/>
                </a:lnTo>
                <a:cubicBezTo>
                  <a:pt x="2874471" y="5381580"/>
                  <a:pt x="2891926" y="5391673"/>
                  <a:pt x="2893499" y="5383801"/>
                </a:cubicBezTo>
                <a:close/>
                <a:moveTo>
                  <a:pt x="4927105" y="783090"/>
                </a:moveTo>
                <a:cubicBezTo>
                  <a:pt x="4923921" y="780734"/>
                  <a:pt x="4926285" y="777509"/>
                  <a:pt x="4921746" y="775029"/>
                </a:cubicBezTo>
                <a:cubicBezTo>
                  <a:pt x="4919557" y="777857"/>
                  <a:pt x="4917544" y="780289"/>
                  <a:pt x="4915924" y="782893"/>
                </a:cubicBezTo>
                <a:cubicBezTo>
                  <a:pt x="4918498" y="784505"/>
                  <a:pt x="4920897" y="786514"/>
                  <a:pt x="4923296" y="788523"/>
                </a:cubicBezTo>
                <a:cubicBezTo>
                  <a:pt x="4924566" y="786712"/>
                  <a:pt x="4925835" y="784901"/>
                  <a:pt x="4927105" y="783090"/>
                </a:cubicBezTo>
                <a:close/>
                <a:moveTo>
                  <a:pt x="1882298" y="7676121"/>
                </a:moveTo>
                <a:cubicBezTo>
                  <a:pt x="1882335" y="7672812"/>
                  <a:pt x="1881016" y="7669617"/>
                  <a:pt x="1879598" y="7666378"/>
                </a:cubicBezTo>
                <a:cubicBezTo>
                  <a:pt x="1869149" y="7667461"/>
                  <a:pt x="1868205" y="7680343"/>
                  <a:pt x="1876861" y="7686543"/>
                </a:cubicBezTo>
                <a:cubicBezTo>
                  <a:pt x="1880867" y="7682851"/>
                  <a:pt x="1882260" y="7679429"/>
                  <a:pt x="1882298" y="7676121"/>
                </a:cubicBezTo>
                <a:close/>
                <a:moveTo>
                  <a:pt x="391247" y="11052010"/>
                </a:moveTo>
                <a:cubicBezTo>
                  <a:pt x="388576" y="11049406"/>
                  <a:pt x="386304" y="11046978"/>
                  <a:pt x="383633" y="11044374"/>
                </a:cubicBezTo>
                <a:cubicBezTo>
                  <a:pt x="381029" y="11047021"/>
                  <a:pt x="378602" y="11049271"/>
                  <a:pt x="376574" y="11051697"/>
                </a:cubicBezTo>
                <a:cubicBezTo>
                  <a:pt x="378847" y="11054125"/>
                  <a:pt x="381518" y="11056729"/>
                  <a:pt x="383790" y="11059157"/>
                </a:cubicBezTo>
                <a:cubicBezTo>
                  <a:pt x="386217" y="11056907"/>
                  <a:pt x="388644" y="11054657"/>
                  <a:pt x="391247" y="11052010"/>
                </a:cubicBezTo>
                <a:close/>
                <a:moveTo>
                  <a:pt x="1663383" y="8173374"/>
                </a:moveTo>
                <a:cubicBezTo>
                  <a:pt x="1646736" y="8163639"/>
                  <a:pt x="1635793" y="8134530"/>
                  <a:pt x="1613915" y="8137713"/>
                </a:cubicBezTo>
                <a:cubicBezTo>
                  <a:pt x="1629293" y="8153552"/>
                  <a:pt x="1631815" y="8173705"/>
                  <a:pt x="1658104" y="8185321"/>
                </a:cubicBezTo>
                <a:close/>
                <a:moveTo>
                  <a:pt x="2091159" y="7205485"/>
                </a:moveTo>
                <a:cubicBezTo>
                  <a:pt x="2093209" y="7202999"/>
                  <a:pt x="2094374" y="7199825"/>
                  <a:pt x="2093924" y="7196533"/>
                </a:cubicBezTo>
                <a:cubicBezTo>
                  <a:pt x="2091090" y="7194329"/>
                  <a:pt x="2088255" y="7192125"/>
                  <a:pt x="2085422" y="7189921"/>
                </a:cubicBezTo>
                <a:cubicBezTo>
                  <a:pt x="2078763" y="7197449"/>
                  <a:pt x="2073077" y="7204932"/>
                  <a:pt x="2083080" y="7210303"/>
                </a:cubicBezTo>
                <a:cubicBezTo>
                  <a:pt x="2086173" y="7209766"/>
                  <a:pt x="2089109" y="7207970"/>
                  <a:pt x="2091159" y="7205485"/>
                </a:cubicBezTo>
                <a:close/>
                <a:moveTo>
                  <a:pt x="2196995" y="6968578"/>
                </a:moveTo>
                <a:cubicBezTo>
                  <a:pt x="2204361" y="6959468"/>
                  <a:pt x="2196758" y="6951828"/>
                  <a:pt x="2194028" y="6943964"/>
                </a:cubicBezTo>
                <a:cubicBezTo>
                  <a:pt x="2188610" y="6952984"/>
                  <a:pt x="2189615" y="6961513"/>
                  <a:pt x="2196995" y="6968578"/>
                </a:cubicBezTo>
                <a:close/>
                <a:moveTo>
                  <a:pt x="2523783" y="6230484"/>
                </a:moveTo>
                <a:lnTo>
                  <a:pt x="2517403" y="6227665"/>
                </a:lnTo>
                <a:lnTo>
                  <a:pt x="2514762" y="6233642"/>
                </a:lnTo>
                <a:lnTo>
                  <a:pt x="2521142" y="6236462"/>
                </a:lnTo>
                <a:close/>
                <a:moveTo>
                  <a:pt x="3544179" y="3923302"/>
                </a:moveTo>
                <a:cubicBezTo>
                  <a:pt x="3543484" y="3921744"/>
                  <a:pt x="3541633" y="3917586"/>
                  <a:pt x="3537935" y="3909264"/>
                </a:cubicBezTo>
                <a:cubicBezTo>
                  <a:pt x="3537935" y="3909264"/>
                  <a:pt x="3546256" y="3927989"/>
                  <a:pt x="3544179" y="3923302"/>
                </a:cubicBezTo>
                <a:close/>
                <a:moveTo>
                  <a:pt x="2111121" y="7169329"/>
                </a:moveTo>
                <a:cubicBezTo>
                  <a:pt x="2111514" y="7164803"/>
                  <a:pt x="2109226" y="7159747"/>
                  <a:pt x="2104220" y="7154917"/>
                </a:cubicBezTo>
                <a:cubicBezTo>
                  <a:pt x="2102561" y="7144666"/>
                  <a:pt x="2107681" y="7121227"/>
                  <a:pt x="2095168" y="7120458"/>
                </a:cubicBezTo>
                <a:cubicBezTo>
                  <a:pt x="2095744" y="7140702"/>
                  <a:pt x="2097292" y="7160899"/>
                  <a:pt x="2101934" y="7180559"/>
                </a:cubicBezTo>
                <a:cubicBezTo>
                  <a:pt x="2107653" y="7177851"/>
                  <a:pt x="2110727" y="7173855"/>
                  <a:pt x="2111121" y="7169329"/>
                </a:cubicBezTo>
                <a:close/>
                <a:moveTo>
                  <a:pt x="5127825" y="344679"/>
                </a:moveTo>
                <a:cubicBezTo>
                  <a:pt x="5132971" y="334788"/>
                  <a:pt x="5136451" y="325830"/>
                  <a:pt x="5138510" y="315767"/>
                </a:cubicBezTo>
                <a:cubicBezTo>
                  <a:pt x="5127532" y="290880"/>
                  <a:pt x="5104717" y="267919"/>
                  <a:pt x="5075871" y="245633"/>
                </a:cubicBezTo>
                <a:cubicBezTo>
                  <a:pt x="5047067" y="305418"/>
                  <a:pt x="5004297" y="367621"/>
                  <a:pt x="4967969" y="433623"/>
                </a:cubicBezTo>
                <a:cubicBezTo>
                  <a:pt x="4987622" y="451848"/>
                  <a:pt x="5011119" y="480835"/>
                  <a:pt x="5031020" y="492014"/>
                </a:cubicBezTo>
                <a:cubicBezTo>
                  <a:pt x="5066145" y="474140"/>
                  <a:pt x="5080596" y="420892"/>
                  <a:pt x="5107142" y="379191"/>
                </a:cubicBezTo>
                <a:cubicBezTo>
                  <a:pt x="5115865" y="365394"/>
                  <a:pt x="5122678" y="354570"/>
                  <a:pt x="5127825" y="344679"/>
                </a:cubicBezTo>
                <a:close/>
                <a:moveTo>
                  <a:pt x="3563684" y="3889035"/>
                </a:moveTo>
                <a:cubicBezTo>
                  <a:pt x="3567245" y="3881798"/>
                  <a:pt x="3564680" y="3868653"/>
                  <a:pt x="3561701" y="3858603"/>
                </a:cubicBezTo>
                <a:lnTo>
                  <a:pt x="3557753" y="3847308"/>
                </a:lnTo>
                <a:lnTo>
                  <a:pt x="3557636" y="3846971"/>
                </a:lnTo>
                <a:cubicBezTo>
                  <a:pt x="3541041" y="3850506"/>
                  <a:pt x="3553632" y="3877641"/>
                  <a:pt x="3553037" y="3894327"/>
                </a:cubicBezTo>
                <a:lnTo>
                  <a:pt x="3562562" y="3889592"/>
                </a:lnTo>
                <a:close/>
                <a:moveTo>
                  <a:pt x="2430635" y="6457481"/>
                </a:moveTo>
                <a:cubicBezTo>
                  <a:pt x="2438403" y="6448530"/>
                  <a:pt x="2433670" y="6431196"/>
                  <a:pt x="2424964" y="6436876"/>
                </a:cubicBezTo>
                <a:cubicBezTo>
                  <a:pt x="2430687" y="6442262"/>
                  <a:pt x="2422613" y="6452984"/>
                  <a:pt x="2430635" y="6457481"/>
                </a:cubicBezTo>
                <a:close/>
                <a:moveTo>
                  <a:pt x="1322612" y="8966173"/>
                </a:moveTo>
                <a:cubicBezTo>
                  <a:pt x="1309726" y="8957623"/>
                  <a:pt x="1300051" y="8922411"/>
                  <a:pt x="1284695" y="8935616"/>
                </a:cubicBezTo>
                <a:cubicBezTo>
                  <a:pt x="1296386" y="8943637"/>
                  <a:pt x="1303169" y="8971385"/>
                  <a:pt x="1322612" y="8966173"/>
                </a:cubicBezTo>
                <a:close/>
                <a:moveTo>
                  <a:pt x="420697" y="11008066"/>
                </a:moveTo>
                <a:cubicBezTo>
                  <a:pt x="421184" y="10998314"/>
                  <a:pt x="408226" y="10985469"/>
                  <a:pt x="398652" y="10985511"/>
                </a:cubicBezTo>
                <a:cubicBezTo>
                  <a:pt x="394022" y="10990584"/>
                  <a:pt x="388591" y="10995304"/>
                  <a:pt x="383961" y="11000377"/>
                </a:cubicBezTo>
                <a:cubicBezTo>
                  <a:pt x="396060" y="11000028"/>
                  <a:pt x="408463" y="11017374"/>
                  <a:pt x="420697" y="11008066"/>
                </a:cubicBezTo>
                <a:close/>
                <a:moveTo>
                  <a:pt x="4952268" y="754833"/>
                </a:moveTo>
                <a:cubicBezTo>
                  <a:pt x="4924762" y="800082"/>
                  <a:pt x="4887422" y="876089"/>
                  <a:pt x="4859917" y="921338"/>
                </a:cubicBezTo>
                <a:cubicBezTo>
                  <a:pt x="4842731" y="907102"/>
                  <a:pt x="4837203" y="895172"/>
                  <a:pt x="4832615" y="869425"/>
                </a:cubicBezTo>
                <a:cubicBezTo>
                  <a:pt x="4851464" y="855457"/>
                  <a:pt x="4849633" y="826659"/>
                  <a:pt x="4862821" y="802125"/>
                </a:cubicBezTo>
                <a:cubicBezTo>
                  <a:pt x="4879032" y="771811"/>
                  <a:pt x="4906292" y="743058"/>
                  <a:pt x="4918750" y="710611"/>
                </a:cubicBezTo>
                <a:cubicBezTo>
                  <a:pt x="4941661" y="723581"/>
                  <a:pt x="4940061" y="739952"/>
                  <a:pt x="4952268" y="754833"/>
                </a:cubicBezTo>
                <a:close/>
                <a:moveTo>
                  <a:pt x="570955" y="10675641"/>
                </a:moveTo>
                <a:cubicBezTo>
                  <a:pt x="563217" y="10664092"/>
                  <a:pt x="553931" y="10631292"/>
                  <a:pt x="537663" y="10642279"/>
                </a:cubicBezTo>
                <a:cubicBezTo>
                  <a:pt x="530060" y="10650876"/>
                  <a:pt x="557207" y="10690610"/>
                  <a:pt x="570955" y="10675641"/>
                </a:cubicBezTo>
                <a:close/>
                <a:moveTo>
                  <a:pt x="4297713" y="2244215"/>
                </a:moveTo>
                <a:cubicBezTo>
                  <a:pt x="4289319" y="2223935"/>
                  <a:pt x="4274605" y="2161102"/>
                  <a:pt x="4305751" y="2140301"/>
                </a:cubicBezTo>
                <a:cubicBezTo>
                  <a:pt x="4307299" y="2175192"/>
                  <a:pt x="4296480" y="2209629"/>
                  <a:pt x="4297713" y="2244215"/>
                </a:cubicBezTo>
                <a:close/>
                <a:moveTo>
                  <a:pt x="4271591" y="2303749"/>
                </a:moveTo>
                <a:cubicBezTo>
                  <a:pt x="4264077" y="2295859"/>
                  <a:pt x="4256877" y="2288271"/>
                  <a:pt x="4249279" y="2294857"/>
                </a:cubicBezTo>
                <a:cubicBezTo>
                  <a:pt x="4249119" y="2304406"/>
                  <a:pt x="4263169" y="2316814"/>
                  <a:pt x="4271591" y="2303749"/>
                </a:cubicBezTo>
                <a:close/>
                <a:moveTo>
                  <a:pt x="2205587" y="6980459"/>
                </a:moveTo>
                <a:cubicBezTo>
                  <a:pt x="2202169" y="6978473"/>
                  <a:pt x="2198032" y="6973792"/>
                  <a:pt x="2195252" y="6976844"/>
                </a:cubicBezTo>
                <a:cubicBezTo>
                  <a:pt x="2199517" y="6980155"/>
                  <a:pt x="2191560" y="6985199"/>
                  <a:pt x="2199148" y="6988552"/>
                </a:cubicBezTo>
                <a:cubicBezTo>
                  <a:pt x="2201177" y="6986119"/>
                  <a:pt x="2203382" y="6983289"/>
                  <a:pt x="2205587" y="6980459"/>
                </a:cubicBezTo>
                <a:close/>
                <a:moveTo>
                  <a:pt x="2885374" y="5442084"/>
                </a:moveTo>
                <a:cubicBezTo>
                  <a:pt x="2862386" y="5430496"/>
                  <a:pt x="2849741" y="5398734"/>
                  <a:pt x="2825319" y="5397939"/>
                </a:cubicBezTo>
                <a:cubicBezTo>
                  <a:pt x="2842703" y="5414662"/>
                  <a:pt x="2850320" y="5435162"/>
                  <a:pt x="2878444" y="5448064"/>
                </a:cubicBezTo>
                <a:cubicBezTo>
                  <a:pt x="2881586" y="5448500"/>
                  <a:pt x="2884413" y="5446417"/>
                  <a:pt x="2885374" y="5442084"/>
                </a:cubicBezTo>
                <a:close/>
                <a:moveTo>
                  <a:pt x="4827284" y="1050634"/>
                </a:moveTo>
                <a:cubicBezTo>
                  <a:pt x="4825468" y="1049356"/>
                  <a:pt x="4823652" y="1048077"/>
                  <a:pt x="4822234" y="1046975"/>
                </a:cubicBezTo>
                <a:cubicBezTo>
                  <a:pt x="4820206" y="1049410"/>
                  <a:pt x="4818178" y="1051845"/>
                  <a:pt x="4816150" y="1054280"/>
                </a:cubicBezTo>
                <a:cubicBezTo>
                  <a:pt x="4818364" y="1055734"/>
                  <a:pt x="4819781" y="1056836"/>
                  <a:pt x="4821598" y="1058115"/>
                </a:cubicBezTo>
                <a:cubicBezTo>
                  <a:pt x="4823227" y="1055504"/>
                  <a:pt x="4825255" y="1053069"/>
                  <a:pt x="4827284" y="1050634"/>
                </a:cubicBezTo>
                <a:close/>
                <a:moveTo>
                  <a:pt x="4253586" y="2354227"/>
                </a:moveTo>
                <a:cubicBezTo>
                  <a:pt x="4249435" y="2344744"/>
                  <a:pt x="4253603" y="2335441"/>
                  <a:pt x="4243607" y="2326357"/>
                </a:cubicBezTo>
                <a:cubicBezTo>
                  <a:pt x="4232940" y="2333606"/>
                  <a:pt x="4241923" y="2356871"/>
                  <a:pt x="4253586" y="2354227"/>
                </a:cubicBezTo>
                <a:close/>
                <a:moveTo>
                  <a:pt x="877306" y="9997794"/>
                </a:moveTo>
                <a:cubicBezTo>
                  <a:pt x="874614" y="10003514"/>
                  <a:pt x="870073" y="10007719"/>
                  <a:pt x="862777" y="10009656"/>
                </a:cubicBezTo>
                <a:cubicBezTo>
                  <a:pt x="862512" y="10003778"/>
                  <a:pt x="860030" y="9996439"/>
                  <a:pt x="865441" y="9994990"/>
                </a:cubicBezTo>
                <a:cubicBezTo>
                  <a:pt x="861539" y="9986544"/>
                  <a:pt x="856214" y="10002916"/>
                  <a:pt x="847698" y="10000593"/>
                </a:cubicBezTo>
                <a:cubicBezTo>
                  <a:pt x="831647" y="9974297"/>
                  <a:pt x="851166" y="9951715"/>
                  <a:pt x="851481" y="9928329"/>
                </a:cubicBezTo>
                <a:cubicBezTo>
                  <a:pt x="859864" y="9927712"/>
                  <a:pt x="867848" y="9926918"/>
                  <a:pt x="876009" y="9925724"/>
                </a:cubicBezTo>
                <a:cubicBezTo>
                  <a:pt x="876803" y="9949839"/>
                  <a:pt x="885380" y="9980634"/>
                  <a:pt x="877306" y="9997794"/>
                </a:cubicBezTo>
                <a:close/>
                <a:moveTo>
                  <a:pt x="2457238" y="6422082"/>
                </a:moveTo>
                <a:cubicBezTo>
                  <a:pt x="2464245" y="6409460"/>
                  <a:pt x="2459931" y="6400886"/>
                  <a:pt x="2455617" y="6392312"/>
                </a:cubicBezTo>
                <a:cubicBezTo>
                  <a:pt x="2453608" y="6403331"/>
                  <a:pt x="2454074" y="6413063"/>
                  <a:pt x="2457238" y="6422082"/>
                </a:cubicBezTo>
                <a:close/>
                <a:moveTo>
                  <a:pt x="5158011" y="310549"/>
                </a:moveTo>
                <a:cubicBezTo>
                  <a:pt x="5152532" y="334844"/>
                  <a:pt x="5132111" y="361600"/>
                  <a:pt x="5113430" y="391988"/>
                </a:cubicBezTo>
                <a:cubicBezTo>
                  <a:pt x="5090775" y="429206"/>
                  <a:pt x="5075701" y="481701"/>
                  <a:pt x="5031606" y="512309"/>
                </a:cubicBezTo>
                <a:cubicBezTo>
                  <a:pt x="4993016" y="478562"/>
                  <a:pt x="4947538" y="439862"/>
                  <a:pt x="4921927" y="399445"/>
                </a:cubicBezTo>
                <a:cubicBezTo>
                  <a:pt x="4923375" y="360490"/>
                  <a:pt x="4970657" y="326996"/>
                  <a:pt x="4976278" y="289407"/>
                </a:cubicBezTo>
                <a:cubicBezTo>
                  <a:pt x="5002929" y="270173"/>
                  <a:pt x="5014252" y="225086"/>
                  <a:pt x="5042630" y="205184"/>
                </a:cubicBezTo>
                <a:cubicBezTo>
                  <a:pt x="5089756" y="213126"/>
                  <a:pt x="5129614" y="273195"/>
                  <a:pt x="5158011" y="310549"/>
                </a:cubicBezTo>
                <a:close/>
                <a:moveTo>
                  <a:pt x="3390067" y="4312297"/>
                </a:moveTo>
                <a:cubicBezTo>
                  <a:pt x="3375657" y="4260515"/>
                  <a:pt x="3326038" y="4323219"/>
                  <a:pt x="3368384" y="4333037"/>
                </a:cubicBezTo>
                <a:cubicBezTo>
                  <a:pt x="3380491" y="4326843"/>
                  <a:pt x="3378516" y="4318753"/>
                  <a:pt x="3390067" y="4312297"/>
                </a:cubicBezTo>
                <a:close/>
                <a:moveTo>
                  <a:pt x="1940960" y="7611324"/>
                </a:moveTo>
                <a:cubicBezTo>
                  <a:pt x="1935481" y="7606529"/>
                  <a:pt x="1942763" y="7587899"/>
                  <a:pt x="1933819" y="7592021"/>
                </a:cubicBezTo>
                <a:cubicBezTo>
                  <a:pt x="1935990" y="7596780"/>
                  <a:pt x="1929106" y="7615586"/>
                  <a:pt x="1940960" y="7611324"/>
                </a:cubicBezTo>
                <a:close/>
                <a:moveTo>
                  <a:pt x="4321852" y="2224833"/>
                </a:moveTo>
                <a:cubicBezTo>
                  <a:pt x="4310019" y="2208535"/>
                  <a:pt x="4312299" y="2149810"/>
                  <a:pt x="4329531" y="2133936"/>
                </a:cubicBezTo>
                <a:cubicBezTo>
                  <a:pt x="4333358" y="2164192"/>
                  <a:pt x="4315553" y="2194593"/>
                  <a:pt x="4321852" y="2224833"/>
                </a:cubicBezTo>
                <a:close/>
                <a:moveTo>
                  <a:pt x="3405471" y="4299827"/>
                </a:moveTo>
                <a:cubicBezTo>
                  <a:pt x="3395828" y="4293564"/>
                  <a:pt x="3388095" y="4274575"/>
                  <a:pt x="3377069" y="4279918"/>
                </a:cubicBezTo>
                <a:cubicBezTo>
                  <a:pt x="3388413" y="4288352"/>
                  <a:pt x="3387101" y="4291136"/>
                  <a:pt x="3395641" y="4303353"/>
                </a:cubicBezTo>
                <a:cubicBezTo>
                  <a:pt x="3399034" y="4301209"/>
                  <a:pt x="3401849" y="4303905"/>
                  <a:pt x="3405471" y="4299827"/>
                </a:cubicBezTo>
                <a:close/>
                <a:moveTo>
                  <a:pt x="2243123" y="6933318"/>
                </a:moveTo>
                <a:cubicBezTo>
                  <a:pt x="2237198" y="6924042"/>
                  <a:pt x="2233249" y="6935137"/>
                  <a:pt x="2228616" y="6940224"/>
                </a:cubicBezTo>
                <a:cubicBezTo>
                  <a:pt x="2231635" y="6942033"/>
                  <a:pt x="2234478" y="6944240"/>
                  <a:pt x="2237321" y="6946448"/>
                </a:cubicBezTo>
                <a:cubicBezTo>
                  <a:pt x="2241204" y="6941981"/>
                  <a:pt x="2243314" y="6937206"/>
                  <a:pt x="2243123" y="6933318"/>
                </a:cubicBezTo>
                <a:close/>
                <a:moveTo>
                  <a:pt x="3566322" y="3938931"/>
                </a:moveTo>
                <a:lnTo>
                  <a:pt x="3567268" y="3930951"/>
                </a:lnTo>
                <a:lnTo>
                  <a:pt x="3567879" y="3925801"/>
                </a:lnTo>
                <a:lnTo>
                  <a:pt x="3565665" y="3916879"/>
                </a:lnTo>
                <a:lnTo>
                  <a:pt x="3564596" y="3912556"/>
                </a:lnTo>
                <a:cubicBezTo>
                  <a:pt x="3562835" y="3909008"/>
                  <a:pt x="3560478" y="3906770"/>
                  <a:pt x="3557734" y="3907169"/>
                </a:cubicBezTo>
                <a:cubicBezTo>
                  <a:pt x="3550712" y="3913661"/>
                  <a:pt x="3559530" y="3932346"/>
                  <a:pt x="3558687" y="3943932"/>
                </a:cubicBezTo>
                <a:cubicBezTo>
                  <a:pt x="3562383" y="3944508"/>
                  <a:pt x="3564860" y="3942396"/>
                  <a:pt x="3566322" y="3938931"/>
                </a:cubicBezTo>
                <a:close/>
                <a:moveTo>
                  <a:pt x="1694211" y="8177952"/>
                </a:moveTo>
                <a:cubicBezTo>
                  <a:pt x="1680668" y="8171968"/>
                  <a:pt x="1674598" y="8146915"/>
                  <a:pt x="1658693" y="8152739"/>
                </a:cubicBezTo>
                <a:cubicBezTo>
                  <a:pt x="1669893" y="8158640"/>
                  <a:pt x="1676919" y="8195537"/>
                  <a:pt x="1694211" y="8177952"/>
                </a:cubicBezTo>
                <a:close/>
                <a:moveTo>
                  <a:pt x="3384846" y="4354451"/>
                </a:moveTo>
                <a:cubicBezTo>
                  <a:pt x="3375876" y="4347480"/>
                  <a:pt x="3390652" y="4343570"/>
                  <a:pt x="3384318" y="4337508"/>
                </a:cubicBezTo>
                <a:cubicBezTo>
                  <a:pt x="3374099" y="4336080"/>
                  <a:pt x="3372408" y="4340391"/>
                  <a:pt x="3368914" y="4349976"/>
                </a:cubicBezTo>
                <a:cubicBezTo>
                  <a:pt x="3373756" y="4357039"/>
                  <a:pt x="3379490" y="4354981"/>
                  <a:pt x="3384846" y="4354451"/>
                </a:cubicBezTo>
                <a:close/>
                <a:moveTo>
                  <a:pt x="2256249" y="6910227"/>
                </a:moveTo>
                <a:cubicBezTo>
                  <a:pt x="2257561" y="6907121"/>
                  <a:pt x="2257418" y="6904205"/>
                  <a:pt x="2254663" y="6901798"/>
                </a:cubicBezTo>
                <a:cubicBezTo>
                  <a:pt x="2251626" y="6907590"/>
                  <a:pt x="2237167" y="6915468"/>
                  <a:pt x="2249100" y="6919789"/>
                </a:cubicBezTo>
                <a:cubicBezTo>
                  <a:pt x="2252168" y="6916627"/>
                  <a:pt x="2254936" y="6913332"/>
                  <a:pt x="2256249" y="6910227"/>
                </a:cubicBezTo>
                <a:close/>
                <a:moveTo>
                  <a:pt x="1551846" y="8505775"/>
                </a:moveTo>
                <a:cubicBezTo>
                  <a:pt x="1545655" y="8516947"/>
                  <a:pt x="1536827" y="8525292"/>
                  <a:pt x="1523131" y="8523282"/>
                </a:cubicBezTo>
                <a:lnTo>
                  <a:pt x="1538828" y="8481494"/>
                </a:lnTo>
                <a:lnTo>
                  <a:pt x="1549576" y="8452880"/>
                </a:lnTo>
                <a:cubicBezTo>
                  <a:pt x="1557441" y="8429667"/>
                  <a:pt x="1563677" y="8406626"/>
                  <a:pt x="1566241" y="8383507"/>
                </a:cubicBezTo>
                <a:cubicBezTo>
                  <a:pt x="1571751" y="8333160"/>
                  <a:pt x="1549826" y="8289710"/>
                  <a:pt x="1551372" y="8246171"/>
                </a:cubicBezTo>
                <a:cubicBezTo>
                  <a:pt x="1584783" y="8257129"/>
                  <a:pt x="1582201" y="8307344"/>
                  <a:pt x="1581710" y="8348497"/>
                </a:cubicBezTo>
                <a:cubicBezTo>
                  <a:pt x="1581171" y="8388677"/>
                  <a:pt x="1577067" y="8435842"/>
                  <a:pt x="1564750" y="8471294"/>
                </a:cubicBezTo>
                <a:lnTo>
                  <a:pt x="1557634" y="8490310"/>
                </a:lnTo>
                <a:close/>
                <a:moveTo>
                  <a:pt x="2356106" y="6689047"/>
                </a:moveTo>
                <a:cubicBezTo>
                  <a:pt x="2352206" y="6665465"/>
                  <a:pt x="2333021" y="6640832"/>
                  <a:pt x="2327348" y="6616941"/>
                </a:cubicBezTo>
                <a:cubicBezTo>
                  <a:pt x="2322666" y="6597290"/>
                  <a:pt x="2330922" y="6578605"/>
                  <a:pt x="2328829" y="6563899"/>
                </a:cubicBezTo>
                <a:cubicBezTo>
                  <a:pt x="2287958" y="6602388"/>
                  <a:pt x="2329300" y="6652493"/>
                  <a:pt x="2348854" y="6692496"/>
                </a:cubicBezTo>
                <a:cubicBezTo>
                  <a:pt x="2351650" y="6693731"/>
                  <a:pt x="2353950" y="6692846"/>
                  <a:pt x="2356106" y="6689047"/>
                </a:cubicBezTo>
                <a:close/>
                <a:moveTo>
                  <a:pt x="4293191" y="2306494"/>
                </a:moveTo>
                <a:cubicBezTo>
                  <a:pt x="4290035" y="2301615"/>
                  <a:pt x="4291494" y="2296357"/>
                  <a:pt x="4283716" y="2291242"/>
                </a:cubicBezTo>
                <a:cubicBezTo>
                  <a:pt x="4270226" y="2295147"/>
                  <a:pt x="4288985" y="2313334"/>
                  <a:pt x="4293191" y="2306494"/>
                </a:cubicBezTo>
                <a:close/>
                <a:moveTo>
                  <a:pt x="3547083" y="3996504"/>
                </a:moveTo>
                <a:cubicBezTo>
                  <a:pt x="3549874" y="3990444"/>
                  <a:pt x="3545753" y="3975836"/>
                  <a:pt x="3542030" y="3975711"/>
                </a:cubicBezTo>
                <a:cubicBezTo>
                  <a:pt x="3545157" y="3986251"/>
                  <a:pt x="3541276" y="3991434"/>
                  <a:pt x="3541717" y="3998863"/>
                </a:cubicBezTo>
                <a:cubicBezTo>
                  <a:pt x="3544454" y="3999594"/>
                  <a:pt x="3546153" y="3998525"/>
                  <a:pt x="3547083" y="3996504"/>
                </a:cubicBezTo>
                <a:close/>
                <a:moveTo>
                  <a:pt x="3360780" y="4420261"/>
                </a:moveTo>
                <a:cubicBezTo>
                  <a:pt x="3364711" y="4416884"/>
                  <a:pt x="3367052" y="4412455"/>
                  <a:pt x="3364074" y="4408661"/>
                </a:cubicBezTo>
                <a:cubicBezTo>
                  <a:pt x="3358571" y="4408783"/>
                  <a:pt x="3353676" y="4405446"/>
                  <a:pt x="3347564" y="4409026"/>
                </a:cubicBezTo>
                <a:cubicBezTo>
                  <a:pt x="3351000" y="4414739"/>
                  <a:pt x="3347819" y="4420046"/>
                  <a:pt x="3347946" y="4425558"/>
                </a:cubicBezTo>
                <a:cubicBezTo>
                  <a:pt x="3351328" y="4425965"/>
                  <a:pt x="3356849" y="4423638"/>
                  <a:pt x="3360780" y="4420261"/>
                </a:cubicBezTo>
                <a:close/>
                <a:moveTo>
                  <a:pt x="600264" y="10668504"/>
                </a:moveTo>
                <a:cubicBezTo>
                  <a:pt x="586473" y="10695411"/>
                  <a:pt x="550667" y="10722634"/>
                  <a:pt x="555399" y="10749596"/>
                </a:cubicBezTo>
                <a:cubicBezTo>
                  <a:pt x="551730" y="10754670"/>
                  <a:pt x="548060" y="10755440"/>
                  <a:pt x="544259" y="10753282"/>
                </a:cubicBezTo>
                <a:cubicBezTo>
                  <a:pt x="518792" y="10724812"/>
                  <a:pt x="486254" y="10716652"/>
                  <a:pt x="471044" y="10686497"/>
                </a:cubicBezTo>
                <a:cubicBezTo>
                  <a:pt x="508090" y="10677996"/>
                  <a:pt x="519581" y="10634768"/>
                  <a:pt x="537925" y="10605090"/>
                </a:cubicBezTo>
                <a:cubicBezTo>
                  <a:pt x="566352" y="10612867"/>
                  <a:pt x="578114" y="10648674"/>
                  <a:pt x="600264" y="10668504"/>
                </a:cubicBezTo>
                <a:close/>
                <a:moveTo>
                  <a:pt x="3403686" y="4328364"/>
                </a:moveTo>
                <a:cubicBezTo>
                  <a:pt x="3405368" y="4323709"/>
                  <a:pt x="3404304" y="4317841"/>
                  <a:pt x="3399174" y="4313197"/>
                </a:cubicBezTo>
                <a:cubicBezTo>
                  <a:pt x="3393419" y="4320355"/>
                  <a:pt x="3391121" y="4328124"/>
                  <a:pt x="3391721" y="4336244"/>
                </a:cubicBezTo>
                <a:cubicBezTo>
                  <a:pt x="3397576" y="4336458"/>
                  <a:pt x="3402005" y="4333017"/>
                  <a:pt x="3403686" y="4328364"/>
                </a:cubicBezTo>
                <a:close/>
                <a:moveTo>
                  <a:pt x="2144899" y="7178126"/>
                </a:moveTo>
                <a:cubicBezTo>
                  <a:pt x="2139795" y="7169208"/>
                  <a:pt x="2142471" y="7159920"/>
                  <a:pt x="2133875" y="7151363"/>
                </a:cubicBezTo>
                <a:cubicBezTo>
                  <a:pt x="2125225" y="7158011"/>
                  <a:pt x="2137349" y="7162892"/>
                  <a:pt x="2128524" y="7169939"/>
                </a:cubicBezTo>
                <a:cubicBezTo>
                  <a:pt x="2133654" y="7171254"/>
                  <a:pt x="2140139" y="7184589"/>
                  <a:pt x="2144899" y="7178126"/>
                </a:cubicBezTo>
                <a:close/>
                <a:moveTo>
                  <a:pt x="2273005" y="6889453"/>
                </a:moveTo>
                <a:cubicBezTo>
                  <a:pt x="2270561" y="6887422"/>
                  <a:pt x="2271792" y="6884637"/>
                  <a:pt x="2269923" y="6882384"/>
                </a:cubicBezTo>
                <a:cubicBezTo>
                  <a:pt x="2267015" y="6886806"/>
                  <a:pt x="2261981" y="6891716"/>
                  <a:pt x="2269170" y="6894892"/>
                </a:cubicBezTo>
                <a:cubicBezTo>
                  <a:pt x="2270448" y="6893079"/>
                  <a:pt x="2271727" y="6891266"/>
                  <a:pt x="2273005" y="6889453"/>
                </a:cubicBezTo>
                <a:close/>
                <a:moveTo>
                  <a:pt x="2996718" y="5251898"/>
                </a:moveTo>
                <a:cubicBezTo>
                  <a:pt x="3015447" y="5208550"/>
                  <a:pt x="3015796" y="5166316"/>
                  <a:pt x="2974455" y="5140198"/>
                </a:cubicBezTo>
                <a:cubicBezTo>
                  <a:pt x="2960867" y="5137525"/>
                  <a:pt x="2952084" y="5145542"/>
                  <a:pt x="2942281" y="5152634"/>
                </a:cubicBezTo>
                <a:cubicBezTo>
                  <a:pt x="2894271" y="5148078"/>
                  <a:pt x="2859193" y="5201589"/>
                  <a:pt x="2845851" y="5260898"/>
                </a:cubicBezTo>
                <a:cubicBezTo>
                  <a:pt x="2860794" y="5291773"/>
                  <a:pt x="2885328" y="5319271"/>
                  <a:pt x="2904690" y="5348768"/>
                </a:cubicBezTo>
                <a:cubicBezTo>
                  <a:pt x="2925575" y="5332770"/>
                  <a:pt x="2977761" y="5326796"/>
                  <a:pt x="2972726" y="5295063"/>
                </a:cubicBezTo>
                <a:cubicBezTo>
                  <a:pt x="2982190" y="5280922"/>
                  <a:pt x="2990475" y="5266349"/>
                  <a:pt x="2996718" y="5251898"/>
                </a:cubicBezTo>
                <a:close/>
                <a:moveTo>
                  <a:pt x="1938743" y="7648044"/>
                </a:moveTo>
                <a:cubicBezTo>
                  <a:pt x="1940259" y="7645686"/>
                  <a:pt x="1941026" y="7643413"/>
                  <a:pt x="1939479" y="7641542"/>
                </a:cubicBezTo>
                <a:cubicBezTo>
                  <a:pt x="1932910" y="7642439"/>
                  <a:pt x="1927587" y="7649111"/>
                  <a:pt x="1933509" y="7655052"/>
                </a:cubicBezTo>
                <a:cubicBezTo>
                  <a:pt x="1934960" y="7652844"/>
                  <a:pt x="1937226" y="7650402"/>
                  <a:pt x="1938743" y="7648044"/>
                </a:cubicBezTo>
                <a:close/>
                <a:moveTo>
                  <a:pt x="367065" y="11206302"/>
                </a:moveTo>
                <a:cubicBezTo>
                  <a:pt x="353218" y="11197803"/>
                  <a:pt x="362572" y="11189554"/>
                  <a:pt x="348503" y="11180481"/>
                </a:cubicBezTo>
                <a:cubicBezTo>
                  <a:pt x="337335" y="11187452"/>
                  <a:pt x="354988" y="11222870"/>
                  <a:pt x="367065" y="11206302"/>
                </a:cubicBezTo>
                <a:close/>
                <a:moveTo>
                  <a:pt x="461380" y="10997089"/>
                </a:moveTo>
                <a:cubicBezTo>
                  <a:pt x="436931" y="11019985"/>
                  <a:pt x="413146" y="11071653"/>
                  <a:pt x="379999" y="11092605"/>
                </a:cubicBezTo>
                <a:cubicBezTo>
                  <a:pt x="365686" y="11064447"/>
                  <a:pt x="333287" y="11045861"/>
                  <a:pt x="321137" y="11025779"/>
                </a:cubicBezTo>
                <a:cubicBezTo>
                  <a:pt x="356829" y="11008799"/>
                  <a:pt x="378558" y="10982328"/>
                  <a:pt x="391347" y="10949059"/>
                </a:cubicBezTo>
                <a:cubicBezTo>
                  <a:pt x="414581" y="10960273"/>
                  <a:pt x="438118" y="10989184"/>
                  <a:pt x="461380" y="10997089"/>
                </a:cubicBezTo>
                <a:close/>
                <a:moveTo>
                  <a:pt x="4282857" y="2348354"/>
                </a:moveTo>
                <a:cubicBezTo>
                  <a:pt x="4284255" y="2332366"/>
                  <a:pt x="4268932" y="2316032"/>
                  <a:pt x="4253195" y="2328980"/>
                </a:cubicBezTo>
                <a:cubicBezTo>
                  <a:pt x="4258302" y="2340603"/>
                  <a:pt x="4261249" y="2351952"/>
                  <a:pt x="4275281" y="2363129"/>
                </a:cubicBezTo>
                <a:cubicBezTo>
                  <a:pt x="4280067" y="2358974"/>
                  <a:pt x="4282391" y="2353683"/>
                  <a:pt x="4282857" y="2348354"/>
                </a:cubicBezTo>
                <a:close/>
                <a:moveTo>
                  <a:pt x="3114319" y="4994011"/>
                </a:moveTo>
                <a:cubicBezTo>
                  <a:pt x="3126294" y="4971222"/>
                  <a:pt x="3126204" y="4953096"/>
                  <a:pt x="3133360" y="4931508"/>
                </a:cubicBezTo>
                <a:cubicBezTo>
                  <a:pt x="3068070" y="4916464"/>
                  <a:pt x="3014627" y="4932829"/>
                  <a:pt x="2967594" y="4964878"/>
                </a:cubicBezTo>
                <a:cubicBezTo>
                  <a:pt x="3011904" y="5010156"/>
                  <a:pt x="3063673" y="4979248"/>
                  <a:pt x="3114319" y="4994011"/>
                </a:cubicBezTo>
                <a:close/>
                <a:moveTo>
                  <a:pt x="3392856" y="4364542"/>
                </a:moveTo>
                <a:cubicBezTo>
                  <a:pt x="3393231" y="4361398"/>
                  <a:pt x="3392156" y="4358080"/>
                  <a:pt x="3389530" y="4354622"/>
                </a:cubicBezTo>
                <a:cubicBezTo>
                  <a:pt x="3383187" y="4360139"/>
                  <a:pt x="3382643" y="4366351"/>
                  <a:pt x="3387487" y="4373411"/>
                </a:cubicBezTo>
                <a:cubicBezTo>
                  <a:pt x="3390658" y="4370654"/>
                  <a:pt x="3392481" y="4367686"/>
                  <a:pt x="3392856" y="4364542"/>
                </a:cubicBezTo>
                <a:close/>
                <a:moveTo>
                  <a:pt x="3806921" y="3429881"/>
                </a:moveTo>
                <a:cubicBezTo>
                  <a:pt x="3811980" y="3401169"/>
                  <a:pt x="3820887" y="3371301"/>
                  <a:pt x="3805255" y="3350585"/>
                </a:cubicBezTo>
                <a:cubicBezTo>
                  <a:pt x="3800371" y="3378899"/>
                  <a:pt x="3802783" y="3404724"/>
                  <a:pt x="3806921" y="3429881"/>
                </a:cubicBezTo>
                <a:close/>
                <a:moveTo>
                  <a:pt x="4059670" y="2857849"/>
                </a:moveTo>
                <a:cubicBezTo>
                  <a:pt x="4044658" y="2837885"/>
                  <a:pt x="4008203" y="2826539"/>
                  <a:pt x="3977848" y="2812174"/>
                </a:cubicBezTo>
                <a:cubicBezTo>
                  <a:pt x="3921563" y="2834917"/>
                  <a:pt x="3859520" y="2855592"/>
                  <a:pt x="3809218" y="2880978"/>
                </a:cubicBezTo>
                <a:cubicBezTo>
                  <a:pt x="3759491" y="2906142"/>
                  <a:pt x="3720284" y="2943096"/>
                  <a:pt x="3671365" y="2972903"/>
                </a:cubicBezTo>
                <a:cubicBezTo>
                  <a:pt x="3696089" y="3000014"/>
                  <a:pt x="3737928" y="3005645"/>
                  <a:pt x="3777855" y="3024239"/>
                </a:cubicBezTo>
                <a:cubicBezTo>
                  <a:pt x="3867083" y="2956062"/>
                  <a:pt x="3967498" y="2917585"/>
                  <a:pt x="4059670" y="2857849"/>
                </a:cubicBezTo>
                <a:close/>
                <a:moveTo>
                  <a:pt x="2462723" y="6475469"/>
                </a:moveTo>
                <a:cubicBezTo>
                  <a:pt x="2455079" y="6462566"/>
                  <a:pt x="2467731" y="6441483"/>
                  <a:pt x="2453189" y="6431248"/>
                </a:cubicBezTo>
                <a:cubicBezTo>
                  <a:pt x="2451190" y="6446558"/>
                  <a:pt x="2451842" y="6460183"/>
                  <a:pt x="2447721" y="6475985"/>
                </a:cubicBezTo>
                <a:cubicBezTo>
                  <a:pt x="2453878" y="6478229"/>
                  <a:pt x="2458969" y="6478573"/>
                  <a:pt x="2462723" y="6475469"/>
                </a:cubicBezTo>
                <a:close/>
                <a:moveTo>
                  <a:pt x="4857632" y="1057381"/>
                </a:moveTo>
                <a:cubicBezTo>
                  <a:pt x="4844688" y="1043572"/>
                  <a:pt x="4832908" y="1017429"/>
                  <a:pt x="4812379" y="1012165"/>
                </a:cubicBezTo>
                <a:cubicBezTo>
                  <a:pt x="4828241" y="1025836"/>
                  <a:pt x="4836705" y="1051941"/>
                  <a:pt x="4857632" y="1057381"/>
                </a:cubicBezTo>
                <a:close/>
                <a:moveTo>
                  <a:pt x="2334965" y="6767142"/>
                </a:moveTo>
                <a:cubicBezTo>
                  <a:pt x="2329916" y="6755882"/>
                  <a:pt x="2334388" y="6743602"/>
                  <a:pt x="2321193" y="6733495"/>
                </a:cubicBezTo>
                <a:cubicBezTo>
                  <a:pt x="2315875" y="6744451"/>
                  <a:pt x="2323624" y="6766883"/>
                  <a:pt x="2334965" y="6767142"/>
                </a:cubicBezTo>
                <a:close/>
                <a:moveTo>
                  <a:pt x="2233620" y="7002357"/>
                </a:moveTo>
                <a:cubicBezTo>
                  <a:pt x="2230777" y="7000149"/>
                  <a:pt x="2228333" y="6998118"/>
                  <a:pt x="2225091" y="6995734"/>
                </a:cubicBezTo>
                <a:cubicBezTo>
                  <a:pt x="2214386" y="7000516"/>
                  <a:pt x="2231445" y="7013761"/>
                  <a:pt x="2233620" y="7002357"/>
                </a:cubicBezTo>
                <a:close/>
                <a:moveTo>
                  <a:pt x="4194527" y="2567295"/>
                </a:moveTo>
                <a:cubicBezTo>
                  <a:pt x="4180904" y="2560335"/>
                  <a:pt x="4167705" y="2555508"/>
                  <a:pt x="4161286" y="2567873"/>
                </a:cubicBezTo>
                <a:cubicBezTo>
                  <a:pt x="4172053" y="2567595"/>
                  <a:pt x="4187394" y="2577851"/>
                  <a:pt x="4194527" y="2567295"/>
                </a:cubicBezTo>
                <a:close/>
                <a:moveTo>
                  <a:pt x="3806049" y="3452349"/>
                </a:moveTo>
                <a:cubicBezTo>
                  <a:pt x="3811118" y="3444114"/>
                  <a:pt x="3811588" y="3437657"/>
                  <a:pt x="3805161" y="3433864"/>
                </a:cubicBezTo>
                <a:cubicBezTo>
                  <a:pt x="3802391" y="3441211"/>
                  <a:pt x="3802320" y="3447845"/>
                  <a:pt x="3806049" y="3452349"/>
                </a:cubicBezTo>
                <a:close/>
                <a:moveTo>
                  <a:pt x="3569966" y="3988779"/>
                </a:moveTo>
                <a:cubicBezTo>
                  <a:pt x="3572597" y="3976666"/>
                  <a:pt x="3567115" y="3954285"/>
                  <a:pt x="3559862" y="3953413"/>
                </a:cubicBezTo>
                <a:cubicBezTo>
                  <a:pt x="3557669" y="3966413"/>
                  <a:pt x="3561781" y="3984094"/>
                  <a:pt x="3564395" y="3996296"/>
                </a:cubicBezTo>
                <a:cubicBezTo>
                  <a:pt x="3567310" y="3995716"/>
                  <a:pt x="3569089" y="3992818"/>
                  <a:pt x="3569966" y="3988779"/>
                </a:cubicBezTo>
                <a:close/>
                <a:moveTo>
                  <a:pt x="4315008" y="2303383"/>
                </a:moveTo>
                <a:cubicBezTo>
                  <a:pt x="4310631" y="2299139"/>
                  <a:pt x="4309636" y="2294535"/>
                  <a:pt x="4308650" y="2290547"/>
                </a:cubicBezTo>
                <a:lnTo>
                  <a:pt x="4299253" y="2300240"/>
                </a:lnTo>
                <a:cubicBezTo>
                  <a:pt x="4305175" y="2304768"/>
                  <a:pt x="4309893" y="2311162"/>
                  <a:pt x="4315008" y="2303383"/>
                </a:cubicBezTo>
                <a:close/>
                <a:moveTo>
                  <a:pt x="2286583" y="6895453"/>
                </a:moveTo>
                <a:cubicBezTo>
                  <a:pt x="2297240" y="6889699"/>
                  <a:pt x="2290980" y="6873617"/>
                  <a:pt x="2282225" y="6878309"/>
                </a:cubicBezTo>
                <a:cubicBezTo>
                  <a:pt x="2286985" y="6883741"/>
                  <a:pt x="2281823" y="6890020"/>
                  <a:pt x="2286583" y="6895453"/>
                </a:cubicBezTo>
                <a:close/>
                <a:moveTo>
                  <a:pt x="4663077" y="1518259"/>
                </a:moveTo>
                <a:cubicBezTo>
                  <a:pt x="4646140" y="1492012"/>
                  <a:pt x="4656270" y="1454455"/>
                  <a:pt x="4639991" y="1427638"/>
                </a:cubicBezTo>
                <a:cubicBezTo>
                  <a:pt x="4608125" y="1454040"/>
                  <a:pt x="4578345" y="1502828"/>
                  <a:pt x="4576104" y="1550841"/>
                </a:cubicBezTo>
                <a:cubicBezTo>
                  <a:pt x="4608693" y="1548580"/>
                  <a:pt x="4639661" y="1543114"/>
                  <a:pt x="4663077" y="1518259"/>
                </a:cubicBezTo>
                <a:close/>
                <a:moveTo>
                  <a:pt x="3400846" y="4379733"/>
                </a:moveTo>
                <a:cubicBezTo>
                  <a:pt x="3407598" y="4374072"/>
                  <a:pt x="3410346" y="4355955"/>
                  <a:pt x="3398782" y="4355935"/>
                </a:cubicBezTo>
                <a:cubicBezTo>
                  <a:pt x="3402692" y="4364255"/>
                  <a:pt x="3393073" y="4370946"/>
                  <a:pt x="3400846" y="4379733"/>
                </a:cubicBezTo>
                <a:close/>
                <a:moveTo>
                  <a:pt x="2158904" y="7193833"/>
                </a:moveTo>
                <a:cubicBezTo>
                  <a:pt x="2164451" y="7183433"/>
                  <a:pt x="2159124" y="7173941"/>
                  <a:pt x="2155743" y="7164356"/>
                </a:cubicBezTo>
                <a:cubicBezTo>
                  <a:pt x="2152251" y="7164717"/>
                  <a:pt x="2146289" y="7186831"/>
                  <a:pt x="2158904" y="7193833"/>
                </a:cubicBezTo>
                <a:close/>
                <a:moveTo>
                  <a:pt x="1966005" y="7630939"/>
                </a:moveTo>
                <a:cubicBezTo>
                  <a:pt x="1946876" y="7678532"/>
                  <a:pt x="1871534" y="7754481"/>
                  <a:pt x="1830714" y="7677076"/>
                </a:cubicBezTo>
                <a:cubicBezTo>
                  <a:pt x="1869289" y="7649950"/>
                  <a:pt x="1907900" y="7639937"/>
                  <a:pt x="1897954" y="7586148"/>
                </a:cubicBezTo>
                <a:cubicBezTo>
                  <a:pt x="1891490" y="7552420"/>
                  <a:pt x="1841282" y="7477992"/>
                  <a:pt x="1785868" y="7465856"/>
                </a:cubicBezTo>
                <a:cubicBezTo>
                  <a:pt x="1726130" y="7452760"/>
                  <a:pt x="1743002" y="7529558"/>
                  <a:pt x="1691076" y="7562183"/>
                </a:cubicBezTo>
                <a:cubicBezTo>
                  <a:pt x="1620010" y="7552156"/>
                  <a:pt x="1657843" y="7464383"/>
                  <a:pt x="1702287" y="7417527"/>
                </a:cubicBezTo>
                <a:cubicBezTo>
                  <a:pt x="1770801" y="7345210"/>
                  <a:pt x="1842611" y="7395462"/>
                  <a:pt x="1918419" y="7480727"/>
                </a:cubicBezTo>
                <a:cubicBezTo>
                  <a:pt x="1958069" y="7525318"/>
                  <a:pt x="1984958" y="7583745"/>
                  <a:pt x="1966005" y="7630939"/>
                </a:cubicBezTo>
                <a:close/>
                <a:moveTo>
                  <a:pt x="2245923" y="6998281"/>
                </a:moveTo>
                <a:cubicBezTo>
                  <a:pt x="2240283" y="6994838"/>
                  <a:pt x="2247620" y="6977155"/>
                  <a:pt x="2236340" y="6982158"/>
                </a:cubicBezTo>
                <a:cubicBezTo>
                  <a:pt x="2241004" y="6985645"/>
                  <a:pt x="2231943" y="7003993"/>
                  <a:pt x="2245923" y="6998281"/>
                </a:cubicBezTo>
                <a:close/>
                <a:moveTo>
                  <a:pt x="3552975" y="4043731"/>
                </a:moveTo>
                <a:cubicBezTo>
                  <a:pt x="3555253" y="4035668"/>
                  <a:pt x="3547906" y="4020152"/>
                  <a:pt x="3549165" y="4011650"/>
                </a:cubicBezTo>
                <a:cubicBezTo>
                  <a:pt x="3535423" y="4013333"/>
                  <a:pt x="3549038" y="4037147"/>
                  <a:pt x="3546818" y="4048763"/>
                </a:cubicBezTo>
                <a:cubicBezTo>
                  <a:pt x="3550391" y="4048268"/>
                  <a:pt x="3552219" y="4046411"/>
                  <a:pt x="3552975" y="4043731"/>
                </a:cubicBezTo>
                <a:close/>
                <a:moveTo>
                  <a:pt x="367802" y="11252818"/>
                </a:moveTo>
                <a:lnTo>
                  <a:pt x="365466" y="11248327"/>
                </a:lnTo>
                <a:lnTo>
                  <a:pt x="362015" y="11241690"/>
                </a:lnTo>
                <a:cubicBezTo>
                  <a:pt x="360407" y="11238598"/>
                  <a:pt x="359121" y="11236126"/>
                  <a:pt x="359121" y="11236126"/>
                </a:cubicBezTo>
                <a:lnTo>
                  <a:pt x="365466" y="11248327"/>
                </a:lnTo>
                <a:lnTo>
                  <a:pt x="366837" y="11250964"/>
                </a:lnTo>
                <a:cubicBezTo>
                  <a:pt x="368123" y="11253437"/>
                  <a:pt x="368766" y="11254673"/>
                  <a:pt x="367802" y="11252818"/>
                </a:cubicBezTo>
                <a:close/>
                <a:moveTo>
                  <a:pt x="2352311" y="6762451"/>
                </a:moveTo>
                <a:cubicBezTo>
                  <a:pt x="2348285" y="6752119"/>
                  <a:pt x="2353778" y="6740765"/>
                  <a:pt x="2340807" y="6731232"/>
                </a:cubicBezTo>
                <a:cubicBezTo>
                  <a:pt x="2336240" y="6741569"/>
                  <a:pt x="2335908" y="6770409"/>
                  <a:pt x="2352311" y="6762451"/>
                </a:cubicBezTo>
                <a:close/>
                <a:moveTo>
                  <a:pt x="3151253" y="4954764"/>
                </a:moveTo>
                <a:cubicBezTo>
                  <a:pt x="3154300" y="4946116"/>
                  <a:pt x="3156755" y="4937325"/>
                  <a:pt x="3158450" y="4934027"/>
                </a:cubicBezTo>
                <a:cubicBezTo>
                  <a:pt x="3147196" y="4927152"/>
                  <a:pt x="3127842" y="4970954"/>
                  <a:pt x="3140503" y="4974644"/>
                </a:cubicBezTo>
                <a:cubicBezTo>
                  <a:pt x="3144566" y="4971919"/>
                  <a:pt x="3148205" y="4963413"/>
                  <a:pt x="3151253" y="4954764"/>
                </a:cubicBezTo>
                <a:close/>
                <a:moveTo>
                  <a:pt x="535774" y="10876593"/>
                </a:moveTo>
                <a:cubicBezTo>
                  <a:pt x="536262" y="10876280"/>
                  <a:pt x="536217" y="10874769"/>
                  <a:pt x="535377" y="10871297"/>
                </a:cubicBezTo>
                <a:cubicBezTo>
                  <a:pt x="528225" y="10863844"/>
                  <a:pt x="520500" y="10856614"/>
                  <a:pt x="513348" y="10849159"/>
                </a:cubicBezTo>
                <a:cubicBezTo>
                  <a:pt x="501838" y="10869835"/>
                  <a:pt x="475369" y="10891057"/>
                  <a:pt x="479834" y="10912113"/>
                </a:cubicBezTo>
                <a:cubicBezTo>
                  <a:pt x="496948" y="10890573"/>
                  <a:pt x="503249" y="10866642"/>
                  <a:pt x="524123" y="10867755"/>
                </a:cubicBezTo>
                <a:cubicBezTo>
                  <a:pt x="528062" y="10867706"/>
                  <a:pt x="534313" y="10877535"/>
                  <a:pt x="535774" y="10876593"/>
                </a:cubicBezTo>
                <a:close/>
                <a:moveTo>
                  <a:pt x="1729198" y="8183891"/>
                </a:moveTo>
                <a:cubicBezTo>
                  <a:pt x="1712598" y="8175129"/>
                  <a:pt x="1705147" y="8145659"/>
                  <a:pt x="1683314" y="8149815"/>
                </a:cubicBezTo>
                <a:cubicBezTo>
                  <a:pt x="1693153" y="8159874"/>
                  <a:pt x="1707700" y="8199143"/>
                  <a:pt x="1729198" y="8183891"/>
                </a:cubicBezTo>
                <a:close/>
                <a:moveTo>
                  <a:pt x="2561709" y="6301063"/>
                </a:moveTo>
                <a:cubicBezTo>
                  <a:pt x="2546276" y="6288528"/>
                  <a:pt x="2536192" y="6273594"/>
                  <a:pt x="2520982" y="6261634"/>
                </a:cubicBezTo>
                <a:cubicBezTo>
                  <a:pt x="2506466" y="6280464"/>
                  <a:pt x="2490832" y="6312612"/>
                  <a:pt x="2482929" y="6339128"/>
                </a:cubicBezTo>
                <a:cubicBezTo>
                  <a:pt x="2503924" y="6345546"/>
                  <a:pt x="2523407" y="6348915"/>
                  <a:pt x="2541460" y="6346890"/>
                </a:cubicBezTo>
                <a:cubicBezTo>
                  <a:pt x="2540445" y="6329771"/>
                  <a:pt x="2554666" y="6317003"/>
                  <a:pt x="2561709" y="6301063"/>
                </a:cubicBezTo>
                <a:close/>
                <a:moveTo>
                  <a:pt x="2370160" y="6739844"/>
                </a:moveTo>
                <a:cubicBezTo>
                  <a:pt x="2372262" y="6729924"/>
                  <a:pt x="2362410" y="6718800"/>
                  <a:pt x="2354671" y="6719301"/>
                </a:cubicBezTo>
                <a:cubicBezTo>
                  <a:pt x="2355550" y="6729193"/>
                  <a:pt x="2352756" y="6739838"/>
                  <a:pt x="2363555" y="6748886"/>
                </a:cubicBezTo>
                <a:cubicBezTo>
                  <a:pt x="2367432" y="6746323"/>
                  <a:pt x="2369460" y="6743150"/>
                  <a:pt x="2370160" y="6739844"/>
                </a:cubicBezTo>
                <a:close/>
                <a:moveTo>
                  <a:pt x="2342060" y="6804016"/>
                </a:moveTo>
                <a:cubicBezTo>
                  <a:pt x="2332188" y="6793951"/>
                  <a:pt x="2323993" y="6794132"/>
                  <a:pt x="2315304" y="6792194"/>
                </a:cubicBezTo>
                <a:cubicBezTo>
                  <a:pt x="2316325" y="6769360"/>
                  <a:pt x="2316770" y="6746747"/>
                  <a:pt x="2299725" y="6725911"/>
                </a:cubicBezTo>
                <a:cubicBezTo>
                  <a:pt x="2290686" y="6748528"/>
                  <a:pt x="2313130" y="6767948"/>
                  <a:pt x="2307413" y="6790608"/>
                </a:cubicBezTo>
                <a:cubicBezTo>
                  <a:pt x="2282126" y="6768981"/>
                  <a:pt x="2304165" y="6728823"/>
                  <a:pt x="2270941" y="6716519"/>
                </a:cubicBezTo>
                <a:cubicBezTo>
                  <a:pt x="2283162" y="6738551"/>
                  <a:pt x="2283739" y="6762090"/>
                  <a:pt x="2288964" y="6784832"/>
                </a:cubicBezTo>
                <a:cubicBezTo>
                  <a:pt x="2306343" y="6788709"/>
                  <a:pt x="2326280" y="6812724"/>
                  <a:pt x="2342060" y="6804016"/>
                </a:cubicBezTo>
                <a:close/>
                <a:moveTo>
                  <a:pt x="2164259" y="7216188"/>
                </a:moveTo>
                <a:cubicBezTo>
                  <a:pt x="2145123" y="7199166"/>
                  <a:pt x="2140649" y="7195286"/>
                  <a:pt x="2119883" y="7180875"/>
                </a:cubicBezTo>
                <a:cubicBezTo>
                  <a:pt x="2113762" y="7191497"/>
                  <a:pt x="2073301" y="7225971"/>
                  <a:pt x="2089297" y="7242558"/>
                </a:cubicBezTo>
                <a:cubicBezTo>
                  <a:pt x="2107016" y="7258477"/>
                  <a:pt x="2143145" y="7243505"/>
                  <a:pt x="2164259" y="7216188"/>
                </a:cubicBezTo>
                <a:close/>
                <a:moveTo>
                  <a:pt x="1454082" y="8825398"/>
                </a:moveTo>
                <a:cubicBezTo>
                  <a:pt x="1446326" y="8848515"/>
                  <a:pt x="1435419" y="8870975"/>
                  <a:pt x="1421025" y="8891685"/>
                </a:cubicBezTo>
                <a:cubicBezTo>
                  <a:pt x="1399140" y="8871091"/>
                  <a:pt x="1432122" y="8839598"/>
                  <a:pt x="1439960" y="8816465"/>
                </a:cubicBezTo>
                <a:cubicBezTo>
                  <a:pt x="1450687" y="8784636"/>
                  <a:pt x="1453693" y="8746545"/>
                  <a:pt x="1452120" y="8714505"/>
                </a:cubicBezTo>
                <a:cubicBezTo>
                  <a:pt x="1451040" y="8684584"/>
                  <a:pt x="1428758" y="8651943"/>
                  <a:pt x="1447923" y="8629066"/>
                </a:cubicBezTo>
                <a:cubicBezTo>
                  <a:pt x="1472263" y="8680783"/>
                  <a:pt x="1477350" y="8756048"/>
                  <a:pt x="1454082" y="8825398"/>
                </a:cubicBezTo>
                <a:close/>
                <a:moveTo>
                  <a:pt x="2582033" y="6277075"/>
                </a:moveTo>
                <a:cubicBezTo>
                  <a:pt x="2581369" y="6261286"/>
                  <a:pt x="2555615" y="6243120"/>
                  <a:pt x="2541578" y="6231202"/>
                </a:cubicBezTo>
                <a:cubicBezTo>
                  <a:pt x="2536191" y="6236919"/>
                  <a:pt x="2530091" y="6239939"/>
                  <a:pt x="2526440" y="6249281"/>
                </a:cubicBezTo>
                <a:cubicBezTo>
                  <a:pt x="2541568" y="6263586"/>
                  <a:pt x="2552671" y="6279447"/>
                  <a:pt x="2572972" y="6291750"/>
                </a:cubicBezTo>
                <a:cubicBezTo>
                  <a:pt x="2579689" y="6287336"/>
                  <a:pt x="2582255" y="6282337"/>
                  <a:pt x="2582033" y="6277075"/>
                </a:cubicBezTo>
                <a:close/>
                <a:moveTo>
                  <a:pt x="815280" y="10277170"/>
                </a:moveTo>
                <a:cubicBezTo>
                  <a:pt x="815371" y="10258680"/>
                  <a:pt x="786414" y="10275820"/>
                  <a:pt x="785230" y="10259142"/>
                </a:cubicBezTo>
                <a:cubicBezTo>
                  <a:pt x="799033" y="10254788"/>
                  <a:pt x="826235" y="10262055"/>
                  <a:pt x="823063" y="10244499"/>
                </a:cubicBezTo>
                <a:cubicBezTo>
                  <a:pt x="803259" y="10249527"/>
                  <a:pt x="776086" y="10255101"/>
                  <a:pt x="768937" y="10235788"/>
                </a:cubicBezTo>
                <a:cubicBezTo>
                  <a:pt x="782020" y="10224463"/>
                  <a:pt x="807465" y="10235706"/>
                  <a:pt x="817773" y="10227432"/>
                </a:cubicBezTo>
                <a:cubicBezTo>
                  <a:pt x="816969" y="10222800"/>
                  <a:pt x="816737" y="10217946"/>
                  <a:pt x="815932" y="10213315"/>
                </a:cubicBezTo>
                <a:cubicBezTo>
                  <a:pt x="803607" y="10207869"/>
                  <a:pt x="758461" y="10228309"/>
                  <a:pt x="754651" y="10201442"/>
                </a:cubicBezTo>
                <a:cubicBezTo>
                  <a:pt x="774418" y="10199723"/>
                  <a:pt x="794361" y="10197607"/>
                  <a:pt x="814304" y="10195490"/>
                </a:cubicBezTo>
                <a:cubicBezTo>
                  <a:pt x="815033" y="10165878"/>
                  <a:pt x="792040" y="10185653"/>
                  <a:pt x="777967" y="10188463"/>
                </a:cubicBezTo>
                <a:cubicBezTo>
                  <a:pt x="770460" y="10186096"/>
                  <a:pt x="766604" y="10178690"/>
                  <a:pt x="755972" y="10180169"/>
                </a:cubicBezTo>
                <a:cubicBezTo>
                  <a:pt x="714015" y="10206295"/>
                  <a:pt x="647741" y="10212173"/>
                  <a:pt x="593627" y="10228174"/>
                </a:cubicBezTo>
                <a:cubicBezTo>
                  <a:pt x="594895" y="10242513"/>
                  <a:pt x="595986" y="10257250"/>
                  <a:pt x="601303" y="10266726"/>
                </a:cubicBezTo>
                <a:cubicBezTo>
                  <a:pt x="678838" y="10264399"/>
                  <a:pt x="751993" y="10296722"/>
                  <a:pt x="815280" y="10277170"/>
                </a:cubicBezTo>
                <a:close/>
                <a:moveTo>
                  <a:pt x="3059058" y="5199948"/>
                </a:moveTo>
                <a:cubicBezTo>
                  <a:pt x="3052893" y="5193415"/>
                  <a:pt x="3038095" y="5202107"/>
                  <a:pt x="3046559" y="5207751"/>
                </a:cubicBezTo>
                <a:cubicBezTo>
                  <a:pt x="3049643" y="5202926"/>
                  <a:pt x="3055751" y="5204198"/>
                  <a:pt x="3059058" y="5199948"/>
                </a:cubicBezTo>
                <a:close/>
                <a:moveTo>
                  <a:pt x="3149140" y="4996071"/>
                </a:moveTo>
                <a:cubicBezTo>
                  <a:pt x="3142669" y="4991307"/>
                  <a:pt x="3143491" y="4984056"/>
                  <a:pt x="3133573" y="4980626"/>
                </a:cubicBezTo>
                <a:cubicBezTo>
                  <a:pt x="3125340" y="4996024"/>
                  <a:pt x="3146889" y="4997932"/>
                  <a:pt x="3149140" y="4996071"/>
                </a:cubicBezTo>
                <a:close/>
                <a:moveTo>
                  <a:pt x="4342974" y="2299561"/>
                </a:moveTo>
                <a:cubicBezTo>
                  <a:pt x="4337014" y="2292570"/>
                  <a:pt x="4330544" y="2292363"/>
                  <a:pt x="4324500" y="2299848"/>
                </a:cubicBezTo>
                <a:lnTo>
                  <a:pt x="4333880" y="2308941"/>
                </a:lnTo>
                <a:close/>
                <a:moveTo>
                  <a:pt x="4942873" y="941919"/>
                </a:moveTo>
                <a:cubicBezTo>
                  <a:pt x="4947773" y="934079"/>
                  <a:pt x="4946284" y="927703"/>
                  <a:pt x="4937381" y="921864"/>
                </a:cubicBezTo>
                <a:cubicBezTo>
                  <a:pt x="4928974" y="930061"/>
                  <a:pt x="4935347" y="936212"/>
                  <a:pt x="4942873" y="941919"/>
                </a:cubicBezTo>
                <a:close/>
                <a:moveTo>
                  <a:pt x="2560290" y="6336634"/>
                </a:moveTo>
                <a:lnTo>
                  <a:pt x="2554308" y="6333991"/>
                </a:lnTo>
                <a:lnTo>
                  <a:pt x="2548850" y="6346345"/>
                </a:lnTo>
                <a:lnTo>
                  <a:pt x="2554832" y="6348988"/>
                </a:lnTo>
                <a:close/>
                <a:moveTo>
                  <a:pt x="1183889" y="9453015"/>
                </a:moveTo>
                <a:cubicBezTo>
                  <a:pt x="1196725" y="9440131"/>
                  <a:pt x="1174767" y="9429477"/>
                  <a:pt x="1166469" y="9435326"/>
                </a:cubicBezTo>
                <a:cubicBezTo>
                  <a:pt x="1178198" y="9440033"/>
                  <a:pt x="1176004" y="9447153"/>
                  <a:pt x="1183889" y="9453015"/>
                </a:cubicBezTo>
                <a:close/>
                <a:moveTo>
                  <a:pt x="3178266" y="4942113"/>
                </a:moveTo>
                <a:cubicBezTo>
                  <a:pt x="3178718" y="4941257"/>
                  <a:pt x="3178029" y="4939583"/>
                  <a:pt x="3175356" y="4936738"/>
                </a:cubicBezTo>
                <a:cubicBezTo>
                  <a:pt x="3173318" y="4934881"/>
                  <a:pt x="3166682" y="4934804"/>
                  <a:pt x="3166023" y="4937374"/>
                </a:cubicBezTo>
                <a:cubicBezTo>
                  <a:pt x="3165267" y="4939894"/>
                  <a:pt x="3176907" y="4944683"/>
                  <a:pt x="3178266" y="4942113"/>
                </a:cubicBezTo>
                <a:close/>
                <a:moveTo>
                  <a:pt x="4319001" y="2362450"/>
                </a:moveTo>
                <a:cubicBezTo>
                  <a:pt x="4327432" y="2350001"/>
                  <a:pt x="4327857" y="2337676"/>
                  <a:pt x="4312263" y="2324983"/>
                </a:cubicBezTo>
                <a:cubicBezTo>
                  <a:pt x="4297371" y="2337841"/>
                  <a:pt x="4306495" y="2350326"/>
                  <a:pt x="4319001" y="2362450"/>
                </a:cubicBezTo>
                <a:close/>
                <a:moveTo>
                  <a:pt x="3574108" y="4048984"/>
                </a:moveTo>
                <a:cubicBezTo>
                  <a:pt x="3572326" y="4037039"/>
                  <a:pt x="3579747" y="4017449"/>
                  <a:pt x="3566078" y="4010036"/>
                </a:cubicBezTo>
                <a:cubicBezTo>
                  <a:pt x="3561583" y="4018682"/>
                  <a:pt x="3564117" y="4045901"/>
                  <a:pt x="3574108" y="4048984"/>
                </a:cubicBezTo>
                <a:close/>
                <a:moveTo>
                  <a:pt x="2550073" y="6375939"/>
                </a:moveTo>
                <a:cubicBezTo>
                  <a:pt x="2546660" y="6373954"/>
                  <a:pt x="2543247" y="6371970"/>
                  <a:pt x="2546732" y="6367319"/>
                </a:cubicBezTo>
                <a:cubicBezTo>
                  <a:pt x="2522936" y="6355375"/>
                  <a:pt x="2504706" y="6357799"/>
                  <a:pt x="2482070" y="6349702"/>
                </a:cubicBezTo>
                <a:cubicBezTo>
                  <a:pt x="2478512" y="6360990"/>
                  <a:pt x="2472479" y="6373566"/>
                  <a:pt x="2478869" y="6380676"/>
                </a:cubicBezTo>
                <a:cubicBezTo>
                  <a:pt x="2498508" y="6375064"/>
                  <a:pt x="2524779" y="6385720"/>
                  <a:pt x="2546023" y="6385104"/>
                </a:cubicBezTo>
                <a:close/>
                <a:moveTo>
                  <a:pt x="5107281" y="588958"/>
                </a:moveTo>
                <a:cubicBezTo>
                  <a:pt x="5113474" y="578447"/>
                  <a:pt x="5118515" y="567307"/>
                  <a:pt x="5119718" y="557575"/>
                </a:cubicBezTo>
                <a:cubicBezTo>
                  <a:pt x="5096568" y="588401"/>
                  <a:pt x="5076562" y="619662"/>
                  <a:pt x="5072443" y="648394"/>
                </a:cubicBezTo>
                <a:cubicBezTo>
                  <a:pt x="5081678" y="637198"/>
                  <a:pt x="5088567" y="625921"/>
                  <a:pt x="5087934" y="616570"/>
                </a:cubicBezTo>
                <a:cubicBezTo>
                  <a:pt x="5093744" y="609351"/>
                  <a:pt x="5101088" y="599469"/>
                  <a:pt x="5107281" y="588958"/>
                </a:cubicBezTo>
                <a:close/>
                <a:moveTo>
                  <a:pt x="3443313" y="4358948"/>
                </a:moveTo>
                <a:cubicBezTo>
                  <a:pt x="3349242" y="4445928"/>
                  <a:pt x="3247230" y="4528812"/>
                  <a:pt x="3173545" y="4622370"/>
                </a:cubicBezTo>
                <a:cubicBezTo>
                  <a:pt x="3149287" y="4626901"/>
                  <a:pt x="3124284" y="4593271"/>
                  <a:pt x="3106530" y="4569542"/>
                </a:cubicBezTo>
                <a:cubicBezTo>
                  <a:pt x="3074279" y="4526011"/>
                  <a:pt x="3051896" y="4468756"/>
                  <a:pt x="3057549" y="4421350"/>
                </a:cubicBezTo>
                <a:cubicBezTo>
                  <a:pt x="3062422" y="4382103"/>
                  <a:pt x="3094894" y="4321841"/>
                  <a:pt x="3125627" y="4287669"/>
                </a:cubicBezTo>
                <a:cubicBezTo>
                  <a:pt x="3158638" y="4250830"/>
                  <a:pt x="3251345" y="4218047"/>
                  <a:pt x="3294121" y="4222618"/>
                </a:cubicBezTo>
                <a:cubicBezTo>
                  <a:pt x="3350834" y="4228672"/>
                  <a:pt x="3428855" y="4281256"/>
                  <a:pt x="3443313" y="4358948"/>
                </a:cubicBezTo>
                <a:close/>
                <a:moveTo>
                  <a:pt x="2408387" y="6703593"/>
                </a:moveTo>
                <a:cubicBezTo>
                  <a:pt x="2401054" y="6697503"/>
                  <a:pt x="2393547" y="6691810"/>
                  <a:pt x="2386215" y="6685719"/>
                </a:cubicBezTo>
                <a:cubicBezTo>
                  <a:pt x="2382750" y="6694642"/>
                  <a:pt x="2377910" y="6703433"/>
                  <a:pt x="2389012" y="6710715"/>
                </a:cubicBezTo>
                <a:cubicBezTo>
                  <a:pt x="2395561" y="6708856"/>
                  <a:pt x="2402477" y="6710487"/>
                  <a:pt x="2408387" y="6703593"/>
                </a:cubicBezTo>
                <a:close/>
                <a:moveTo>
                  <a:pt x="1391599" y="9010457"/>
                </a:moveTo>
                <a:cubicBezTo>
                  <a:pt x="1358806" y="8997395"/>
                  <a:pt x="1318963" y="8975508"/>
                  <a:pt x="1302614" y="8980183"/>
                </a:cubicBezTo>
                <a:cubicBezTo>
                  <a:pt x="1323689" y="8992826"/>
                  <a:pt x="1361494" y="9012862"/>
                  <a:pt x="1391599" y="9010457"/>
                </a:cubicBezTo>
                <a:close/>
                <a:moveTo>
                  <a:pt x="1395118" y="9002493"/>
                </a:moveTo>
                <a:cubicBezTo>
                  <a:pt x="1401313" y="8985239"/>
                  <a:pt x="1380118" y="8978254"/>
                  <a:pt x="1374253" y="8965668"/>
                </a:cubicBezTo>
                <a:cubicBezTo>
                  <a:pt x="1370930" y="8981810"/>
                  <a:pt x="1380064" y="8993461"/>
                  <a:pt x="1395118" y="9002493"/>
                </a:cubicBezTo>
                <a:close/>
                <a:moveTo>
                  <a:pt x="1755644" y="8186533"/>
                </a:moveTo>
                <a:cubicBezTo>
                  <a:pt x="1741879" y="8179975"/>
                  <a:pt x="1736688" y="8152932"/>
                  <a:pt x="1716144" y="8159561"/>
                </a:cubicBezTo>
                <a:cubicBezTo>
                  <a:pt x="1732160" y="8164258"/>
                  <a:pt x="1738705" y="8203322"/>
                  <a:pt x="1755644" y="8186533"/>
                </a:cubicBezTo>
                <a:close/>
                <a:moveTo>
                  <a:pt x="955286" y="10001482"/>
                </a:moveTo>
                <a:cubicBezTo>
                  <a:pt x="947478" y="10014976"/>
                  <a:pt x="937591" y="10026840"/>
                  <a:pt x="926739" y="10037924"/>
                </a:cubicBezTo>
                <a:cubicBezTo>
                  <a:pt x="924776" y="10033740"/>
                  <a:pt x="921715" y="10030965"/>
                  <a:pt x="915307" y="10031452"/>
                </a:cubicBezTo>
                <a:cubicBezTo>
                  <a:pt x="915327" y="9992594"/>
                  <a:pt x="921001" y="9942015"/>
                  <a:pt x="971361" y="9955261"/>
                </a:cubicBezTo>
                <a:cubicBezTo>
                  <a:pt x="968825" y="9972863"/>
                  <a:pt x="963095" y="9987987"/>
                  <a:pt x="955286" y="10001482"/>
                </a:cubicBezTo>
                <a:close/>
                <a:moveTo>
                  <a:pt x="3578131" y="4066584"/>
                </a:moveTo>
                <a:cubicBezTo>
                  <a:pt x="3577734" y="4063443"/>
                  <a:pt x="3575536" y="4060597"/>
                  <a:pt x="3572204" y="4062527"/>
                </a:cubicBezTo>
                <a:cubicBezTo>
                  <a:pt x="3569477" y="4063971"/>
                  <a:pt x="3568959" y="4071555"/>
                  <a:pt x="3573249" y="4072426"/>
                </a:cubicBezTo>
                <a:cubicBezTo>
                  <a:pt x="3577124" y="4073167"/>
                  <a:pt x="3578529" y="4069726"/>
                  <a:pt x="3578131" y="4066584"/>
                </a:cubicBezTo>
                <a:close/>
                <a:moveTo>
                  <a:pt x="4723970" y="1474824"/>
                </a:moveTo>
                <a:cubicBezTo>
                  <a:pt x="4703035" y="1452609"/>
                  <a:pt x="4687522" y="1428009"/>
                  <a:pt x="4659561" y="1408989"/>
                </a:cubicBezTo>
                <a:cubicBezTo>
                  <a:pt x="4660161" y="1447636"/>
                  <a:pt x="4664295" y="1484378"/>
                  <a:pt x="4683664" y="1515434"/>
                </a:cubicBezTo>
                <a:cubicBezTo>
                  <a:pt x="4696689" y="1501867"/>
                  <a:pt x="4714008" y="1497260"/>
                  <a:pt x="4723970" y="1474824"/>
                </a:cubicBezTo>
                <a:close/>
                <a:moveTo>
                  <a:pt x="4930873" y="1006816"/>
                </a:moveTo>
                <a:cubicBezTo>
                  <a:pt x="4926359" y="1001967"/>
                  <a:pt x="4928201" y="995645"/>
                  <a:pt x="4919006" y="990631"/>
                </a:cubicBezTo>
                <a:cubicBezTo>
                  <a:pt x="4912261" y="996213"/>
                  <a:pt x="4923859" y="1010852"/>
                  <a:pt x="4930873" y="1006816"/>
                </a:cubicBezTo>
                <a:close/>
                <a:moveTo>
                  <a:pt x="572317" y="10879031"/>
                </a:moveTo>
                <a:cubicBezTo>
                  <a:pt x="536667" y="10895243"/>
                  <a:pt x="534791" y="10947844"/>
                  <a:pt x="501655" y="10963736"/>
                </a:cubicBezTo>
                <a:cubicBezTo>
                  <a:pt x="487786" y="10932801"/>
                  <a:pt x="455437" y="10927572"/>
                  <a:pt x="446862" y="10893250"/>
                </a:cubicBezTo>
                <a:cubicBezTo>
                  <a:pt x="479071" y="10878381"/>
                  <a:pt x="495871" y="10845731"/>
                  <a:pt x="506142" y="10819260"/>
                </a:cubicBezTo>
                <a:cubicBezTo>
                  <a:pt x="527990" y="10828914"/>
                  <a:pt x="556506" y="10848192"/>
                  <a:pt x="572317" y="10879031"/>
                </a:cubicBezTo>
                <a:close/>
                <a:moveTo>
                  <a:pt x="5096634" y="644462"/>
                </a:moveTo>
                <a:cubicBezTo>
                  <a:pt x="5097487" y="641319"/>
                  <a:pt x="5096863" y="638418"/>
                  <a:pt x="5093141" y="636057"/>
                </a:cubicBezTo>
                <a:cubicBezTo>
                  <a:pt x="5086246" y="643035"/>
                  <a:pt x="5088468" y="648791"/>
                  <a:pt x="5091264" y="654323"/>
                </a:cubicBezTo>
                <a:cubicBezTo>
                  <a:pt x="5093450" y="650992"/>
                  <a:pt x="5095781" y="647606"/>
                  <a:pt x="5096634" y="644462"/>
                </a:cubicBezTo>
                <a:close/>
                <a:moveTo>
                  <a:pt x="5144657" y="539952"/>
                </a:moveTo>
                <a:cubicBezTo>
                  <a:pt x="5143063" y="539247"/>
                  <a:pt x="5141423" y="537568"/>
                  <a:pt x="5139606" y="536288"/>
                </a:cubicBezTo>
                <a:cubicBezTo>
                  <a:pt x="5138325" y="538108"/>
                  <a:pt x="5137044" y="539930"/>
                  <a:pt x="5135541" y="541175"/>
                </a:cubicBezTo>
                <a:cubicBezTo>
                  <a:pt x="5137358" y="542455"/>
                  <a:pt x="5138998" y="544134"/>
                  <a:pt x="5140991" y="545015"/>
                </a:cubicBezTo>
                <a:cubicBezTo>
                  <a:pt x="5142096" y="543594"/>
                  <a:pt x="5143377" y="541773"/>
                  <a:pt x="5144657" y="539952"/>
                </a:cubicBezTo>
                <a:close/>
                <a:moveTo>
                  <a:pt x="2279466" y="7024991"/>
                </a:moveTo>
                <a:cubicBezTo>
                  <a:pt x="2287503" y="7017604"/>
                  <a:pt x="2278223" y="7011601"/>
                  <a:pt x="2276914" y="7004841"/>
                </a:cubicBezTo>
                <a:cubicBezTo>
                  <a:pt x="2271624" y="7012491"/>
                  <a:pt x="2272534" y="7019075"/>
                  <a:pt x="2279466" y="7024991"/>
                </a:cubicBezTo>
                <a:close/>
                <a:moveTo>
                  <a:pt x="5062074" y="731172"/>
                </a:moveTo>
                <a:cubicBezTo>
                  <a:pt x="5051670" y="729917"/>
                  <a:pt x="5041317" y="733936"/>
                  <a:pt x="5035365" y="719371"/>
                </a:cubicBezTo>
                <a:cubicBezTo>
                  <a:pt x="5032462" y="732410"/>
                  <a:pt x="5044866" y="738845"/>
                  <a:pt x="5056780" y="743155"/>
                </a:cubicBezTo>
                <a:cubicBezTo>
                  <a:pt x="5060492" y="739066"/>
                  <a:pt x="5062256" y="735072"/>
                  <a:pt x="5062074" y="731172"/>
                </a:cubicBezTo>
                <a:close/>
                <a:moveTo>
                  <a:pt x="4898245" y="1103402"/>
                </a:moveTo>
                <a:cubicBezTo>
                  <a:pt x="4891074" y="1100234"/>
                  <a:pt x="4891199" y="1078399"/>
                  <a:pt x="4880262" y="1090222"/>
                </a:cubicBezTo>
                <a:cubicBezTo>
                  <a:pt x="4877752" y="1094823"/>
                  <a:pt x="4894717" y="1107077"/>
                  <a:pt x="4898245" y="1103402"/>
                </a:cubicBezTo>
                <a:close/>
                <a:moveTo>
                  <a:pt x="2567033" y="6379622"/>
                </a:moveTo>
                <a:cubicBezTo>
                  <a:pt x="2559809" y="6375477"/>
                  <a:pt x="2566029" y="6366794"/>
                  <a:pt x="2555531" y="6363585"/>
                </a:cubicBezTo>
                <a:cubicBezTo>
                  <a:pt x="2550813" y="6371027"/>
                  <a:pt x="2558551" y="6385877"/>
                  <a:pt x="2567033" y="6379622"/>
                </a:cubicBezTo>
                <a:close/>
                <a:moveTo>
                  <a:pt x="4996907" y="882827"/>
                </a:moveTo>
                <a:cubicBezTo>
                  <a:pt x="4981600" y="874633"/>
                  <a:pt x="4986538" y="863456"/>
                  <a:pt x="4974883" y="854490"/>
                </a:cubicBezTo>
                <a:cubicBezTo>
                  <a:pt x="4962153" y="869379"/>
                  <a:pt x="4983928" y="879001"/>
                  <a:pt x="4991224" y="890334"/>
                </a:cubicBezTo>
                <a:cubicBezTo>
                  <a:pt x="4993250" y="887890"/>
                  <a:pt x="4994881" y="885271"/>
                  <a:pt x="4996907" y="882827"/>
                </a:cubicBezTo>
                <a:close/>
                <a:moveTo>
                  <a:pt x="2199583" y="7217042"/>
                </a:moveTo>
                <a:cubicBezTo>
                  <a:pt x="2193673" y="7203484"/>
                  <a:pt x="2177344" y="7196269"/>
                  <a:pt x="2170776" y="7185277"/>
                </a:cubicBezTo>
                <a:cubicBezTo>
                  <a:pt x="2174038" y="7200520"/>
                  <a:pt x="2186051" y="7215346"/>
                  <a:pt x="2163723" y="7233561"/>
                </a:cubicBezTo>
                <a:cubicBezTo>
                  <a:pt x="2176551" y="7236849"/>
                  <a:pt x="2188424" y="7228292"/>
                  <a:pt x="2199583" y="7217042"/>
                </a:cubicBezTo>
                <a:close/>
                <a:moveTo>
                  <a:pt x="470700" y="11131273"/>
                </a:moveTo>
                <a:cubicBezTo>
                  <a:pt x="454896" y="11121436"/>
                  <a:pt x="462050" y="11111758"/>
                  <a:pt x="448780" y="11101616"/>
                </a:cubicBezTo>
                <a:cubicBezTo>
                  <a:pt x="431514" y="11109203"/>
                  <a:pt x="464275" y="11136042"/>
                  <a:pt x="470700" y="11131273"/>
                </a:cubicBezTo>
                <a:close/>
                <a:moveTo>
                  <a:pt x="5261469" y="298274"/>
                </a:moveTo>
                <a:cubicBezTo>
                  <a:pt x="5258438" y="295513"/>
                  <a:pt x="5259225" y="291595"/>
                  <a:pt x="5253078" y="288404"/>
                </a:cubicBezTo>
                <a:cubicBezTo>
                  <a:pt x="5247247" y="296256"/>
                  <a:pt x="5245629" y="303124"/>
                  <a:pt x="5249409" y="309534"/>
                </a:cubicBezTo>
                <a:cubicBezTo>
                  <a:pt x="5252783" y="302967"/>
                  <a:pt x="5256906" y="300049"/>
                  <a:pt x="5261469" y="298274"/>
                </a:cubicBezTo>
                <a:close/>
                <a:moveTo>
                  <a:pt x="4961975" y="979901"/>
                </a:moveTo>
                <a:cubicBezTo>
                  <a:pt x="4947661" y="987393"/>
                  <a:pt x="4938005" y="958351"/>
                  <a:pt x="4919287" y="951986"/>
                </a:cubicBezTo>
                <a:cubicBezTo>
                  <a:pt x="4916212" y="937287"/>
                  <a:pt x="4927518" y="920364"/>
                  <a:pt x="4934563" y="904419"/>
                </a:cubicBezTo>
                <a:cubicBezTo>
                  <a:pt x="4951088" y="917914"/>
                  <a:pt x="4954226" y="925971"/>
                  <a:pt x="4966651" y="935749"/>
                </a:cubicBezTo>
                <a:cubicBezTo>
                  <a:pt x="4966971" y="950185"/>
                  <a:pt x="4958549" y="965998"/>
                  <a:pt x="4961975" y="979901"/>
                </a:cubicBezTo>
                <a:close/>
                <a:moveTo>
                  <a:pt x="4377268" y="2303278"/>
                </a:moveTo>
                <a:cubicBezTo>
                  <a:pt x="4378687" y="2301355"/>
                  <a:pt x="4379149" y="2298845"/>
                  <a:pt x="4378026" y="2295937"/>
                </a:cubicBezTo>
                <a:cubicBezTo>
                  <a:pt x="4370400" y="2300675"/>
                  <a:pt x="4362791" y="2286627"/>
                  <a:pt x="4355602" y="2299673"/>
                </a:cubicBezTo>
                <a:cubicBezTo>
                  <a:pt x="4360143" y="2309534"/>
                  <a:pt x="4373013" y="2309046"/>
                  <a:pt x="4377268" y="2303278"/>
                </a:cubicBezTo>
                <a:close/>
                <a:moveTo>
                  <a:pt x="3180464" y="5014671"/>
                </a:moveTo>
                <a:cubicBezTo>
                  <a:pt x="3173900" y="5007962"/>
                  <a:pt x="3171360" y="4983520"/>
                  <a:pt x="3155894" y="4990489"/>
                </a:cubicBezTo>
                <a:cubicBezTo>
                  <a:pt x="3165905" y="4995864"/>
                  <a:pt x="3167871" y="5020529"/>
                  <a:pt x="3180464" y="5014671"/>
                </a:cubicBezTo>
                <a:close/>
                <a:moveTo>
                  <a:pt x="5222274" y="393581"/>
                </a:moveTo>
                <a:cubicBezTo>
                  <a:pt x="5218333" y="387524"/>
                  <a:pt x="5218443" y="380860"/>
                  <a:pt x="5208516" y="375515"/>
                </a:cubicBezTo>
                <a:cubicBezTo>
                  <a:pt x="5205952" y="379177"/>
                  <a:pt x="5203171" y="382263"/>
                  <a:pt x="5200607" y="385926"/>
                </a:cubicBezTo>
                <a:cubicBezTo>
                  <a:pt x="5202080" y="393289"/>
                  <a:pt x="5215661" y="397851"/>
                  <a:pt x="5222274" y="393581"/>
                </a:cubicBezTo>
                <a:close/>
                <a:moveTo>
                  <a:pt x="4399045" y="2261119"/>
                </a:moveTo>
                <a:cubicBezTo>
                  <a:pt x="4378292" y="2193689"/>
                  <a:pt x="4396030" y="2125969"/>
                  <a:pt x="4423931" y="2057770"/>
                </a:cubicBezTo>
                <a:cubicBezTo>
                  <a:pt x="4359736" y="2048912"/>
                  <a:pt x="4238507" y="2056352"/>
                  <a:pt x="4161600" y="2061858"/>
                </a:cubicBezTo>
                <a:cubicBezTo>
                  <a:pt x="4121916" y="2064629"/>
                  <a:pt x="4084532" y="2056895"/>
                  <a:pt x="4051943" y="2060480"/>
                </a:cubicBezTo>
                <a:cubicBezTo>
                  <a:pt x="4010127" y="2064825"/>
                  <a:pt x="3966573" y="2136025"/>
                  <a:pt x="4018955" y="2157693"/>
                </a:cubicBezTo>
                <a:cubicBezTo>
                  <a:pt x="4033723" y="2136830"/>
                  <a:pt x="4012481" y="2117450"/>
                  <a:pt x="4027580" y="2098122"/>
                </a:cubicBezTo>
                <a:cubicBezTo>
                  <a:pt x="4052029" y="2066022"/>
                  <a:pt x="4105423" y="2073508"/>
                  <a:pt x="4140346" y="2121316"/>
                </a:cubicBezTo>
                <a:cubicBezTo>
                  <a:pt x="4147247" y="2169252"/>
                  <a:pt x="4136906" y="2217454"/>
                  <a:pt x="4142879" y="2265096"/>
                </a:cubicBezTo>
                <a:cubicBezTo>
                  <a:pt x="4153717" y="2268931"/>
                  <a:pt x="4166147" y="2276130"/>
                  <a:pt x="4177202" y="2274110"/>
                </a:cubicBezTo>
                <a:cubicBezTo>
                  <a:pt x="4229695" y="2263133"/>
                  <a:pt x="4177924" y="2181402"/>
                  <a:pt x="4209688" y="2164279"/>
                </a:cubicBezTo>
                <a:cubicBezTo>
                  <a:pt x="4219136" y="2197700"/>
                  <a:pt x="4194651" y="2247355"/>
                  <a:pt x="4223955" y="2270305"/>
                </a:cubicBezTo>
                <a:cubicBezTo>
                  <a:pt x="4249833" y="2231100"/>
                  <a:pt x="4213269" y="2176850"/>
                  <a:pt x="4237776" y="2148444"/>
                </a:cubicBezTo>
                <a:cubicBezTo>
                  <a:pt x="4256849" y="2186952"/>
                  <a:pt x="4219812" y="2241421"/>
                  <a:pt x="4249201" y="2269913"/>
                </a:cubicBezTo>
                <a:cubicBezTo>
                  <a:pt x="4267400" y="2271786"/>
                  <a:pt x="4266262" y="2257945"/>
                  <a:pt x="4267597" y="2244682"/>
                </a:cubicBezTo>
                <a:cubicBezTo>
                  <a:pt x="4272344" y="2252923"/>
                  <a:pt x="4268773" y="2260986"/>
                  <a:pt x="4279990" y="2269435"/>
                </a:cubicBezTo>
                <a:cubicBezTo>
                  <a:pt x="4292249" y="2265549"/>
                  <a:pt x="4288269" y="2247133"/>
                  <a:pt x="4295450" y="2253489"/>
                </a:cubicBezTo>
                <a:cubicBezTo>
                  <a:pt x="4299221" y="2258357"/>
                  <a:pt x="4297459" y="2263928"/>
                  <a:pt x="4305238" y="2269043"/>
                </a:cubicBezTo>
                <a:cubicBezTo>
                  <a:pt x="4318244" y="2253750"/>
                  <a:pt x="4321836" y="2266937"/>
                  <a:pt x="4339674" y="2265429"/>
                </a:cubicBezTo>
                <a:cubicBezTo>
                  <a:pt x="4335779" y="2252555"/>
                  <a:pt x="4335286" y="2240551"/>
                  <a:pt x="4332935" y="2227961"/>
                </a:cubicBezTo>
                <a:cubicBezTo>
                  <a:pt x="4340418" y="2213987"/>
                  <a:pt x="4337868" y="2188465"/>
                  <a:pt x="4341561" y="2168390"/>
                </a:cubicBezTo>
                <a:cubicBezTo>
                  <a:pt x="4344079" y="2152029"/>
                  <a:pt x="4340732" y="2114818"/>
                  <a:pt x="4368642" y="2127319"/>
                </a:cubicBezTo>
                <a:cubicBezTo>
                  <a:pt x="4358557" y="2172130"/>
                  <a:pt x="4349399" y="2217235"/>
                  <a:pt x="4348863" y="2262206"/>
                </a:cubicBezTo>
                <a:cubicBezTo>
                  <a:pt x="4365613" y="2269953"/>
                  <a:pt x="4382542" y="2269382"/>
                  <a:pt x="4399045" y="2261119"/>
                </a:cubicBezTo>
                <a:close/>
                <a:moveTo>
                  <a:pt x="503187" y="11081417"/>
                </a:moveTo>
                <a:cubicBezTo>
                  <a:pt x="503306" y="11070102"/>
                  <a:pt x="486566" y="11057088"/>
                  <a:pt x="478301" y="11065206"/>
                </a:cubicBezTo>
                <a:cubicBezTo>
                  <a:pt x="481106" y="11081661"/>
                  <a:pt x="490945" y="11074597"/>
                  <a:pt x="496510" y="11091320"/>
                </a:cubicBezTo>
                <a:cubicBezTo>
                  <a:pt x="501234" y="11088771"/>
                  <a:pt x="503147" y="11085189"/>
                  <a:pt x="503187" y="11081417"/>
                </a:cubicBezTo>
                <a:close/>
                <a:moveTo>
                  <a:pt x="3563746" y="4157840"/>
                </a:moveTo>
                <a:cubicBezTo>
                  <a:pt x="3565465" y="4160166"/>
                  <a:pt x="3558592" y="4150864"/>
                  <a:pt x="3558592" y="4150864"/>
                </a:cubicBezTo>
                <a:cubicBezTo>
                  <a:pt x="3561647" y="4154997"/>
                  <a:pt x="3563173" y="4157066"/>
                  <a:pt x="3563746" y="4157840"/>
                </a:cubicBezTo>
                <a:close/>
                <a:moveTo>
                  <a:pt x="1423722" y="9001328"/>
                </a:moveTo>
                <a:cubicBezTo>
                  <a:pt x="1418988" y="9000188"/>
                  <a:pt x="1412920" y="8995604"/>
                  <a:pt x="1410411" y="9000206"/>
                </a:cubicBezTo>
                <a:cubicBezTo>
                  <a:pt x="1412801" y="9001262"/>
                  <a:pt x="1414617" y="9002540"/>
                  <a:pt x="1412635" y="9005949"/>
                </a:cubicBezTo>
                <a:cubicBezTo>
                  <a:pt x="1417192" y="9007486"/>
                  <a:pt x="1422324" y="9008801"/>
                  <a:pt x="1423722" y="9001328"/>
                </a:cubicBezTo>
                <a:close/>
                <a:moveTo>
                  <a:pt x="3166504" y="5057047"/>
                </a:moveTo>
                <a:cubicBezTo>
                  <a:pt x="3171384" y="5044925"/>
                  <a:pt x="3165347" y="5037023"/>
                  <a:pt x="3150692" y="5032453"/>
                </a:cubicBezTo>
                <a:cubicBezTo>
                  <a:pt x="3143116" y="5045286"/>
                  <a:pt x="3159318" y="5049590"/>
                  <a:pt x="3166504" y="5057047"/>
                </a:cubicBezTo>
                <a:close/>
                <a:moveTo>
                  <a:pt x="5015310" y="873307"/>
                </a:moveTo>
                <a:cubicBezTo>
                  <a:pt x="5000121" y="880908"/>
                  <a:pt x="5009526" y="896036"/>
                  <a:pt x="4996180" y="910176"/>
                </a:cubicBezTo>
                <a:cubicBezTo>
                  <a:pt x="4966893" y="884355"/>
                  <a:pt x="4944603" y="858763"/>
                  <a:pt x="4978029" y="829165"/>
                </a:cubicBezTo>
                <a:cubicBezTo>
                  <a:pt x="4994780" y="848015"/>
                  <a:pt x="5012466" y="852968"/>
                  <a:pt x="5015310" y="873307"/>
                </a:cubicBezTo>
                <a:close/>
                <a:moveTo>
                  <a:pt x="2786459" y="5919537"/>
                </a:moveTo>
                <a:cubicBezTo>
                  <a:pt x="2790022" y="5908241"/>
                  <a:pt x="2773689" y="5901024"/>
                  <a:pt x="2772432" y="5915722"/>
                </a:cubicBezTo>
                <a:cubicBezTo>
                  <a:pt x="2777167" y="5916861"/>
                  <a:pt x="2781901" y="5917999"/>
                  <a:pt x="2786459" y="5919537"/>
                </a:cubicBezTo>
                <a:close/>
                <a:moveTo>
                  <a:pt x="4359908" y="2359043"/>
                </a:moveTo>
                <a:cubicBezTo>
                  <a:pt x="4350803" y="2347790"/>
                  <a:pt x="4359706" y="2326094"/>
                  <a:pt x="4337207" y="2324904"/>
                </a:cubicBezTo>
                <a:cubicBezTo>
                  <a:pt x="4327251" y="2338301"/>
                  <a:pt x="4333002" y="2351762"/>
                  <a:pt x="4347375" y="2365089"/>
                </a:cubicBezTo>
                <a:cubicBezTo>
                  <a:pt x="4351628" y="2361328"/>
                  <a:pt x="4355683" y="2364652"/>
                  <a:pt x="4359908" y="2359043"/>
                </a:cubicBezTo>
                <a:close/>
                <a:moveTo>
                  <a:pt x="5039518" y="828157"/>
                </a:moveTo>
                <a:cubicBezTo>
                  <a:pt x="5024226" y="834402"/>
                  <a:pt x="5011255" y="802667"/>
                  <a:pt x="4992228" y="801002"/>
                </a:cubicBezTo>
                <a:cubicBezTo>
                  <a:pt x="4996977" y="784801"/>
                  <a:pt x="5000965" y="769227"/>
                  <a:pt x="5011563" y="747424"/>
                </a:cubicBezTo>
                <a:cubicBezTo>
                  <a:pt x="5026768" y="759921"/>
                  <a:pt x="5030205" y="773960"/>
                  <a:pt x="5046976" y="786186"/>
                </a:cubicBezTo>
                <a:cubicBezTo>
                  <a:pt x="5041552" y="800644"/>
                  <a:pt x="5034159" y="815195"/>
                  <a:pt x="5039518" y="828157"/>
                </a:cubicBezTo>
                <a:close/>
                <a:moveTo>
                  <a:pt x="4780534" y="1414397"/>
                </a:moveTo>
                <a:cubicBezTo>
                  <a:pt x="4759732" y="1390339"/>
                  <a:pt x="4706181" y="1375015"/>
                  <a:pt x="4683610" y="1388196"/>
                </a:cubicBezTo>
                <a:cubicBezTo>
                  <a:pt x="4702240" y="1412404"/>
                  <a:pt x="4718651" y="1437378"/>
                  <a:pt x="4751286" y="1455812"/>
                </a:cubicBezTo>
                <a:cubicBezTo>
                  <a:pt x="4760190" y="1439475"/>
                  <a:pt x="4770909" y="1427902"/>
                  <a:pt x="4780534" y="1414397"/>
                </a:cubicBezTo>
                <a:close/>
                <a:moveTo>
                  <a:pt x="2211152" y="7230720"/>
                </a:moveTo>
                <a:cubicBezTo>
                  <a:pt x="2179926" y="7283078"/>
                  <a:pt x="2079625" y="7325855"/>
                  <a:pt x="2041787" y="7268207"/>
                </a:cubicBezTo>
                <a:cubicBezTo>
                  <a:pt x="2030792" y="7254306"/>
                  <a:pt x="2044989" y="7237258"/>
                  <a:pt x="2051452" y="7221553"/>
                </a:cubicBezTo>
                <a:cubicBezTo>
                  <a:pt x="2037291" y="7214820"/>
                  <a:pt x="2025928" y="7234072"/>
                  <a:pt x="2012582" y="7236266"/>
                </a:cubicBezTo>
                <a:cubicBezTo>
                  <a:pt x="1949058" y="7257219"/>
                  <a:pt x="1887925" y="7181187"/>
                  <a:pt x="1920354" y="7113179"/>
                </a:cubicBezTo>
                <a:cubicBezTo>
                  <a:pt x="1940902" y="7069906"/>
                  <a:pt x="1987161" y="7038469"/>
                  <a:pt x="2014963" y="7016486"/>
                </a:cubicBezTo>
                <a:cubicBezTo>
                  <a:pt x="2090264" y="7062607"/>
                  <a:pt x="2147581" y="7132194"/>
                  <a:pt x="2224050" y="7186447"/>
                </a:cubicBezTo>
                <a:cubicBezTo>
                  <a:pt x="2214307" y="7198799"/>
                  <a:pt x="2220755" y="7215450"/>
                  <a:pt x="2211152" y="7230720"/>
                </a:cubicBezTo>
                <a:close/>
                <a:moveTo>
                  <a:pt x="1635340" y="8534252"/>
                </a:moveTo>
                <a:cubicBezTo>
                  <a:pt x="1631862" y="8543198"/>
                  <a:pt x="1630279" y="8551075"/>
                  <a:pt x="1617008" y="8554264"/>
                </a:cubicBezTo>
                <a:lnTo>
                  <a:pt x="1621544" y="8520272"/>
                </a:lnTo>
                <a:lnTo>
                  <a:pt x="1625165" y="8493149"/>
                </a:lnTo>
                <a:cubicBezTo>
                  <a:pt x="1638102" y="8430946"/>
                  <a:pt x="1660601" y="8366736"/>
                  <a:pt x="1649619" y="8311854"/>
                </a:cubicBezTo>
                <a:cubicBezTo>
                  <a:pt x="1645725" y="8290598"/>
                  <a:pt x="1627989" y="8277043"/>
                  <a:pt x="1641823" y="8256472"/>
                </a:cubicBezTo>
                <a:cubicBezTo>
                  <a:pt x="1669744" y="8267380"/>
                  <a:pt x="1675868" y="8328693"/>
                  <a:pt x="1673024" y="8364125"/>
                </a:cubicBezTo>
                <a:cubicBezTo>
                  <a:pt x="1671670" y="8385445"/>
                  <a:pt x="1661726" y="8418692"/>
                  <a:pt x="1654380" y="8449276"/>
                </a:cubicBezTo>
                <a:cubicBezTo>
                  <a:pt x="1650664" y="8463596"/>
                  <a:pt x="1647774" y="8480068"/>
                  <a:pt x="1644879" y="8495346"/>
                </a:cubicBezTo>
                <a:lnTo>
                  <a:pt x="1636992" y="8527514"/>
                </a:lnTo>
                <a:close/>
                <a:moveTo>
                  <a:pt x="4806291" y="1359873"/>
                </a:moveTo>
                <a:cubicBezTo>
                  <a:pt x="4811535" y="1345547"/>
                  <a:pt x="4814671" y="1331029"/>
                  <a:pt x="4812662" y="1320382"/>
                </a:cubicBezTo>
                <a:cubicBezTo>
                  <a:pt x="4786128" y="1324319"/>
                  <a:pt x="4755899" y="1336634"/>
                  <a:pt x="4734094" y="1352032"/>
                </a:cubicBezTo>
                <a:cubicBezTo>
                  <a:pt x="4727594" y="1356500"/>
                  <a:pt x="4708211" y="1364045"/>
                  <a:pt x="4717507" y="1372133"/>
                </a:cubicBezTo>
                <a:cubicBezTo>
                  <a:pt x="4745511" y="1369231"/>
                  <a:pt x="4754380" y="1387479"/>
                  <a:pt x="4787264" y="1398210"/>
                </a:cubicBezTo>
                <a:cubicBezTo>
                  <a:pt x="4793692" y="1388332"/>
                  <a:pt x="4801046" y="1374199"/>
                  <a:pt x="4806291" y="1359873"/>
                </a:cubicBezTo>
                <a:close/>
                <a:moveTo>
                  <a:pt x="5164106" y="550932"/>
                </a:moveTo>
                <a:cubicBezTo>
                  <a:pt x="5147237" y="578327"/>
                  <a:pt x="5132772" y="615377"/>
                  <a:pt x="5113570" y="651289"/>
                </a:cubicBezTo>
                <a:cubicBezTo>
                  <a:pt x="5093086" y="689022"/>
                  <a:pt x="5071680" y="732076"/>
                  <a:pt x="5064425" y="764673"/>
                </a:cubicBezTo>
                <a:cubicBezTo>
                  <a:pt x="5047949" y="758826"/>
                  <a:pt x="5031678" y="740656"/>
                  <a:pt x="5018915" y="730721"/>
                </a:cubicBezTo>
                <a:cubicBezTo>
                  <a:pt x="5017818" y="707322"/>
                  <a:pt x="5036033" y="691978"/>
                  <a:pt x="5046628" y="672313"/>
                </a:cubicBezTo>
                <a:cubicBezTo>
                  <a:pt x="5057399" y="652249"/>
                  <a:pt x="5060994" y="629014"/>
                  <a:pt x="5070923" y="607622"/>
                </a:cubicBezTo>
                <a:cubicBezTo>
                  <a:pt x="5087073" y="573226"/>
                  <a:pt x="5115804" y="544866"/>
                  <a:pt x="5130981" y="510517"/>
                </a:cubicBezTo>
                <a:cubicBezTo>
                  <a:pt x="5151449" y="522425"/>
                  <a:pt x="5156604" y="536637"/>
                  <a:pt x="5164106" y="550932"/>
                </a:cubicBezTo>
                <a:close/>
                <a:moveTo>
                  <a:pt x="2581327" y="6396892"/>
                </a:moveTo>
                <a:lnTo>
                  <a:pt x="2574947" y="6394073"/>
                </a:lnTo>
                <a:lnTo>
                  <a:pt x="2570897" y="6403239"/>
                </a:lnTo>
                <a:lnTo>
                  <a:pt x="2577277" y="6406058"/>
                </a:lnTo>
                <a:close/>
                <a:moveTo>
                  <a:pt x="3059539" y="5319620"/>
                </a:moveTo>
                <a:lnTo>
                  <a:pt x="3040407" y="5311167"/>
                </a:lnTo>
                <a:cubicBezTo>
                  <a:pt x="3034508" y="5322361"/>
                  <a:pt x="3049244" y="5324590"/>
                  <a:pt x="3054437" y="5331167"/>
                </a:cubicBezTo>
                <a:close/>
                <a:moveTo>
                  <a:pt x="1790631" y="8192473"/>
                </a:moveTo>
                <a:cubicBezTo>
                  <a:pt x="1774105" y="8177078"/>
                  <a:pt x="1762746" y="8159685"/>
                  <a:pt x="1740699" y="8147088"/>
                </a:cubicBezTo>
                <a:cubicBezTo>
                  <a:pt x="1744406" y="8163481"/>
                  <a:pt x="1767624" y="8204677"/>
                  <a:pt x="1790631" y="8192473"/>
                </a:cubicBezTo>
                <a:close/>
                <a:moveTo>
                  <a:pt x="3219843" y="4965440"/>
                </a:moveTo>
                <a:cubicBezTo>
                  <a:pt x="3224595" y="4954685"/>
                  <a:pt x="3223202" y="4945977"/>
                  <a:pt x="3208018" y="4942603"/>
                </a:cubicBezTo>
                <a:cubicBezTo>
                  <a:pt x="3202518" y="4953975"/>
                  <a:pt x="3211955" y="4959573"/>
                  <a:pt x="3219843" y="4965440"/>
                </a:cubicBezTo>
                <a:close/>
                <a:moveTo>
                  <a:pt x="5195265" y="495575"/>
                </a:moveTo>
                <a:cubicBezTo>
                  <a:pt x="5193219" y="504116"/>
                  <a:pt x="5189900" y="513513"/>
                  <a:pt x="5181872" y="524134"/>
                </a:cubicBezTo>
                <a:cubicBezTo>
                  <a:pt x="5173657" y="508225"/>
                  <a:pt x="5162527" y="492445"/>
                  <a:pt x="5145616" y="477888"/>
                </a:cubicBezTo>
                <a:cubicBezTo>
                  <a:pt x="5154119" y="465115"/>
                  <a:pt x="5152778" y="454132"/>
                  <a:pt x="5164594" y="441406"/>
                </a:cubicBezTo>
                <a:cubicBezTo>
                  <a:pt x="5181057" y="454820"/>
                  <a:pt x="5188828" y="462032"/>
                  <a:pt x="5201032" y="472147"/>
                </a:cubicBezTo>
                <a:cubicBezTo>
                  <a:pt x="5198088" y="479348"/>
                  <a:pt x="5197312" y="487034"/>
                  <a:pt x="5195265" y="495575"/>
                </a:cubicBezTo>
                <a:close/>
                <a:moveTo>
                  <a:pt x="662996" y="10754102"/>
                </a:moveTo>
                <a:cubicBezTo>
                  <a:pt x="669173" y="10738409"/>
                  <a:pt x="656402" y="10727180"/>
                  <a:pt x="635704" y="10712714"/>
                </a:cubicBezTo>
                <a:cubicBezTo>
                  <a:pt x="629043" y="10723486"/>
                  <a:pt x="624147" y="10734565"/>
                  <a:pt x="609901" y="10745296"/>
                </a:cubicBezTo>
                <a:cubicBezTo>
                  <a:pt x="622152" y="10764897"/>
                  <a:pt x="634593" y="10721682"/>
                  <a:pt x="646700" y="10738381"/>
                </a:cubicBezTo>
                <a:cubicBezTo>
                  <a:pt x="647450" y="10749591"/>
                  <a:pt x="647803" y="10760625"/>
                  <a:pt x="650096" y="10771569"/>
                </a:cubicBezTo>
                <a:cubicBezTo>
                  <a:pt x="656774" y="10765061"/>
                  <a:pt x="660938" y="10759333"/>
                  <a:pt x="662996" y="10754102"/>
                </a:cubicBezTo>
                <a:close/>
                <a:moveTo>
                  <a:pt x="425218" y="11302949"/>
                </a:moveTo>
                <a:cubicBezTo>
                  <a:pt x="421260" y="11289296"/>
                  <a:pt x="408783" y="11256164"/>
                  <a:pt x="392341" y="11254613"/>
                </a:cubicBezTo>
                <a:cubicBezTo>
                  <a:pt x="392985" y="11268231"/>
                  <a:pt x="400778" y="11301198"/>
                  <a:pt x="425218" y="11302949"/>
                </a:cubicBezTo>
                <a:close/>
                <a:moveTo>
                  <a:pt x="2406251" y="6824470"/>
                </a:moveTo>
                <a:cubicBezTo>
                  <a:pt x="2407623" y="6816857"/>
                  <a:pt x="2400222" y="6810112"/>
                  <a:pt x="2407565" y="6801596"/>
                </a:cubicBezTo>
                <a:cubicBezTo>
                  <a:pt x="2399626" y="6799039"/>
                  <a:pt x="2391048" y="6791447"/>
                  <a:pt x="2383893" y="6796839"/>
                </a:cubicBezTo>
                <a:cubicBezTo>
                  <a:pt x="2390538" y="6808804"/>
                  <a:pt x="2386690" y="6821835"/>
                  <a:pt x="2401083" y="6832470"/>
                </a:cubicBezTo>
                <a:cubicBezTo>
                  <a:pt x="2404361" y="6829642"/>
                  <a:pt x="2405793" y="6827008"/>
                  <a:pt x="2406251" y="6824470"/>
                </a:cubicBezTo>
                <a:close/>
                <a:moveTo>
                  <a:pt x="4761431" y="1494844"/>
                </a:moveTo>
                <a:cubicBezTo>
                  <a:pt x="4756649" y="1492643"/>
                  <a:pt x="4753461" y="1476970"/>
                  <a:pt x="4746738" y="1484510"/>
                </a:cubicBezTo>
                <a:cubicBezTo>
                  <a:pt x="4750576" y="1486951"/>
                  <a:pt x="4758529" y="1500809"/>
                  <a:pt x="4761431" y="1494844"/>
                </a:cubicBezTo>
                <a:close/>
                <a:moveTo>
                  <a:pt x="5227730" y="449694"/>
                </a:moveTo>
                <a:cubicBezTo>
                  <a:pt x="5224730" y="452205"/>
                  <a:pt x="5220380" y="450283"/>
                  <a:pt x="5217026" y="453595"/>
                </a:cubicBezTo>
                <a:cubicBezTo>
                  <a:pt x="5209839" y="430282"/>
                  <a:pt x="5179296" y="419184"/>
                  <a:pt x="5179759" y="397811"/>
                </a:cubicBezTo>
                <a:cubicBezTo>
                  <a:pt x="5193312" y="383182"/>
                  <a:pt x="5197975" y="369419"/>
                  <a:pt x="5207479" y="355398"/>
                </a:cubicBezTo>
                <a:cubicBezTo>
                  <a:pt x="5223406" y="369627"/>
                  <a:pt x="5234887" y="384290"/>
                  <a:pt x="5245401" y="399004"/>
                </a:cubicBezTo>
                <a:cubicBezTo>
                  <a:pt x="5241596" y="405475"/>
                  <a:pt x="5237151" y="405908"/>
                  <a:pt x="5232106" y="401282"/>
                </a:cubicBezTo>
                <a:cubicBezTo>
                  <a:pt x="5230075" y="417645"/>
                  <a:pt x="5222630" y="434495"/>
                  <a:pt x="5227730" y="449694"/>
                </a:cubicBezTo>
                <a:close/>
                <a:moveTo>
                  <a:pt x="4917387" y="1157067"/>
                </a:moveTo>
                <a:cubicBezTo>
                  <a:pt x="4916440" y="1149511"/>
                  <a:pt x="4906176" y="1146879"/>
                  <a:pt x="4899988" y="1147952"/>
                </a:cubicBezTo>
                <a:cubicBezTo>
                  <a:pt x="4900934" y="1155508"/>
                  <a:pt x="4911691" y="1160261"/>
                  <a:pt x="4917387" y="1157067"/>
                </a:cubicBezTo>
                <a:close/>
                <a:moveTo>
                  <a:pt x="2429384" y="6796505"/>
                </a:moveTo>
                <a:cubicBezTo>
                  <a:pt x="2439779" y="6769736"/>
                  <a:pt x="2411298" y="6746697"/>
                  <a:pt x="2397782" y="6722193"/>
                </a:cubicBezTo>
                <a:cubicBezTo>
                  <a:pt x="2381635" y="6739293"/>
                  <a:pt x="2379224" y="6745831"/>
                  <a:pt x="2362870" y="6766641"/>
                </a:cubicBezTo>
                <a:cubicBezTo>
                  <a:pt x="2386160" y="6787386"/>
                  <a:pt x="2407324" y="6784857"/>
                  <a:pt x="2429384" y="6796505"/>
                </a:cubicBezTo>
                <a:close/>
                <a:moveTo>
                  <a:pt x="5266056" y="376611"/>
                </a:moveTo>
                <a:cubicBezTo>
                  <a:pt x="5255201" y="359491"/>
                  <a:pt x="5238948" y="342830"/>
                  <a:pt x="5225021" y="326250"/>
                </a:cubicBezTo>
                <a:cubicBezTo>
                  <a:pt x="5244008" y="305726"/>
                  <a:pt x="5231837" y="289447"/>
                  <a:pt x="5252534" y="268257"/>
                </a:cubicBezTo>
                <a:cubicBezTo>
                  <a:pt x="5261719" y="282743"/>
                  <a:pt x="5285517" y="295154"/>
                  <a:pt x="5287944" y="309971"/>
                </a:cubicBezTo>
                <a:cubicBezTo>
                  <a:pt x="5284003" y="321028"/>
                  <a:pt x="5276839" y="308383"/>
                  <a:pt x="5271307" y="305938"/>
                </a:cubicBezTo>
                <a:cubicBezTo>
                  <a:pt x="5264466" y="312869"/>
                  <a:pt x="5270702" y="317995"/>
                  <a:pt x="5278475" y="322851"/>
                </a:cubicBezTo>
                <a:cubicBezTo>
                  <a:pt x="5261770" y="342487"/>
                  <a:pt x="5276793" y="357656"/>
                  <a:pt x="5266056" y="376611"/>
                </a:cubicBezTo>
                <a:close/>
                <a:moveTo>
                  <a:pt x="4005797" y="3231129"/>
                </a:moveTo>
                <a:cubicBezTo>
                  <a:pt x="4010325" y="3219802"/>
                  <a:pt x="4013706" y="3208914"/>
                  <a:pt x="3998692" y="3205138"/>
                </a:cubicBezTo>
                <a:cubicBezTo>
                  <a:pt x="3994293" y="3215094"/>
                  <a:pt x="3986666" y="3226961"/>
                  <a:pt x="3996061" y="3231589"/>
                </a:cubicBezTo>
                <a:cubicBezTo>
                  <a:pt x="3998489" y="3229330"/>
                  <a:pt x="4001188" y="3228617"/>
                  <a:pt x="4005797" y="3231129"/>
                </a:cubicBezTo>
                <a:close/>
                <a:moveTo>
                  <a:pt x="1454550" y="9005905"/>
                </a:moveTo>
                <a:cubicBezTo>
                  <a:pt x="1439802" y="8995106"/>
                  <a:pt x="1438661" y="8979370"/>
                  <a:pt x="1424311" y="8968746"/>
                </a:cubicBezTo>
                <a:cubicBezTo>
                  <a:pt x="1415095" y="8979906"/>
                  <a:pt x="1429262" y="9007108"/>
                  <a:pt x="1449447" y="9017454"/>
                </a:cubicBezTo>
                <a:close/>
                <a:moveTo>
                  <a:pt x="1810150" y="8201097"/>
                </a:moveTo>
                <a:cubicBezTo>
                  <a:pt x="1812621" y="8179342"/>
                  <a:pt x="1789073" y="8167985"/>
                  <a:pt x="1775288" y="8152852"/>
                </a:cubicBezTo>
                <a:cubicBezTo>
                  <a:pt x="1776439" y="8172874"/>
                  <a:pt x="1796365" y="8185963"/>
                  <a:pt x="1810150" y="8201097"/>
                </a:cubicBezTo>
                <a:close/>
                <a:moveTo>
                  <a:pt x="541279" y="11076865"/>
                </a:moveTo>
                <a:cubicBezTo>
                  <a:pt x="530103" y="11107590"/>
                  <a:pt x="497522" y="11137893"/>
                  <a:pt x="470637" y="11168335"/>
                </a:cubicBezTo>
                <a:cubicBezTo>
                  <a:pt x="454633" y="11154607"/>
                  <a:pt x="426112" y="11130116"/>
                  <a:pt x="415027" y="11112855"/>
                </a:cubicBezTo>
                <a:cubicBezTo>
                  <a:pt x="420555" y="11090571"/>
                  <a:pt x="458354" y="11062573"/>
                  <a:pt x="481902" y="11032083"/>
                </a:cubicBezTo>
                <a:cubicBezTo>
                  <a:pt x="501899" y="11035689"/>
                  <a:pt x="521634" y="11072464"/>
                  <a:pt x="541279" y="11076865"/>
                </a:cubicBezTo>
                <a:close/>
                <a:moveTo>
                  <a:pt x="4969388" y="1055230"/>
                </a:moveTo>
                <a:cubicBezTo>
                  <a:pt x="4974940" y="1049120"/>
                  <a:pt x="4972194" y="1044577"/>
                  <a:pt x="4964589" y="1040266"/>
                </a:cubicBezTo>
                <a:cubicBezTo>
                  <a:pt x="4960055" y="1047301"/>
                  <a:pt x="4961663" y="1056574"/>
                  <a:pt x="4969388" y="1055230"/>
                </a:cubicBezTo>
                <a:close/>
                <a:moveTo>
                  <a:pt x="4929344" y="1146170"/>
                </a:moveTo>
                <a:cubicBezTo>
                  <a:pt x="4915158" y="1130861"/>
                  <a:pt x="4904717" y="1128627"/>
                  <a:pt x="4885890" y="1114122"/>
                </a:cubicBezTo>
                <a:cubicBezTo>
                  <a:pt x="4878471" y="1117982"/>
                  <a:pt x="4890127" y="1129319"/>
                  <a:pt x="4881011" y="1126243"/>
                </a:cubicBezTo>
                <a:cubicBezTo>
                  <a:pt x="4872050" y="1114194"/>
                  <a:pt x="4849478" y="1086613"/>
                  <a:pt x="4868310" y="1084941"/>
                </a:cubicBezTo>
                <a:cubicBezTo>
                  <a:pt x="4856272" y="1061539"/>
                  <a:pt x="4840704" y="1078453"/>
                  <a:pt x="4825664" y="1057532"/>
                </a:cubicBezTo>
                <a:cubicBezTo>
                  <a:pt x="4825881" y="1074283"/>
                  <a:pt x="4845939" y="1086001"/>
                  <a:pt x="4856762" y="1100301"/>
                </a:cubicBezTo>
                <a:cubicBezTo>
                  <a:pt x="4864036" y="1109701"/>
                  <a:pt x="4873054" y="1127010"/>
                  <a:pt x="4884839" y="1136976"/>
                </a:cubicBezTo>
                <a:cubicBezTo>
                  <a:pt x="4896594" y="1134080"/>
                  <a:pt x="4910010" y="1141435"/>
                  <a:pt x="4923658" y="1153651"/>
                </a:cubicBezTo>
                <a:cubicBezTo>
                  <a:pt x="4925686" y="1151216"/>
                  <a:pt x="4927315" y="1148606"/>
                  <a:pt x="4929344" y="1146170"/>
                </a:cubicBezTo>
                <a:close/>
                <a:moveTo>
                  <a:pt x="3245088" y="4958982"/>
                </a:moveTo>
                <a:cubicBezTo>
                  <a:pt x="3239331" y="4956915"/>
                  <a:pt x="3232240" y="4951400"/>
                  <a:pt x="3228758" y="4956046"/>
                </a:cubicBezTo>
                <a:cubicBezTo>
                  <a:pt x="3230317" y="4960065"/>
                  <a:pt x="3242646" y="4973134"/>
                  <a:pt x="3245088" y="4958982"/>
                </a:cubicBezTo>
                <a:close/>
                <a:moveTo>
                  <a:pt x="2796869" y="5978954"/>
                </a:moveTo>
                <a:cubicBezTo>
                  <a:pt x="2791445" y="5963211"/>
                  <a:pt x="2790573" y="5944711"/>
                  <a:pt x="2779273" y="5932569"/>
                </a:cubicBezTo>
                <a:cubicBezTo>
                  <a:pt x="2777404" y="5950809"/>
                  <a:pt x="2786297" y="5978096"/>
                  <a:pt x="2796869" y="5978954"/>
                </a:cubicBezTo>
                <a:close/>
                <a:moveTo>
                  <a:pt x="5078067" y="816989"/>
                </a:moveTo>
                <a:cubicBezTo>
                  <a:pt x="5080362" y="814337"/>
                  <a:pt x="5080235" y="810074"/>
                  <a:pt x="5074476" y="807049"/>
                </a:cubicBezTo>
                <a:cubicBezTo>
                  <a:pt x="5071908" y="810722"/>
                  <a:pt x="5069912" y="814167"/>
                  <a:pt x="5067125" y="817263"/>
                </a:cubicBezTo>
                <a:cubicBezTo>
                  <a:pt x="5071054" y="820682"/>
                  <a:pt x="5075772" y="819641"/>
                  <a:pt x="5078067" y="816989"/>
                </a:cubicBezTo>
                <a:close/>
                <a:moveTo>
                  <a:pt x="3204912" y="5060691"/>
                </a:moveTo>
                <a:cubicBezTo>
                  <a:pt x="3203942" y="5044557"/>
                  <a:pt x="3194753" y="5031930"/>
                  <a:pt x="3182867" y="5020014"/>
                </a:cubicBezTo>
                <a:cubicBezTo>
                  <a:pt x="3184587" y="5035530"/>
                  <a:pt x="3196473" y="5047444"/>
                  <a:pt x="3204912" y="5060691"/>
                </a:cubicBezTo>
                <a:close/>
                <a:moveTo>
                  <a:pt x="4661920" y="1764615"/>
                </a:moveTo>
                <a:cubicBezTo>
                  <a:pt x="4654254" y="1772395"/>
                  <a:pt x="4642954" y="1770646"/>
                  <a:pt x="4637586" y="1785079"/>
                </a:cubicBezTo>
                <a:cubicBezTo>
                  <a:pt x="4649233" y="1790559"/>
                  <a:pt x="4664787" y="1771926"/>
                  <a:pt x="4661920" y="1764615"/>
                </a:cubicBezTo>
                <a:close/>
                <a:moveTo>
                  <a:pt x="5048989" y="893530"/>
                </a:moveTo>
                <a:cubicBezTo>
                  <a:pt x="5048544" y="887068"/>
                  <a:pt x="5039104" y="879775"/>
                  <a:pt x="5034684" y="882460"/>
                </a:cubicBezTo>
                <a:cubicBezTo>
                  <a:pt x="5038487" y="887945"/>
                  <a:pt x="5037052" y="894446"/>
                  <a:pt x="5045917" y="899314"/>
                </a:cubicBezTo>
                <a:cubicBezTo>
                  <a:pt x="5048287" y="897745"/>
                  <a:pt x="5049138" y="895683"/>
                  <a:pt x="5048989" y="893530"/>
                </a:cubicBezTo>
                <a:close/>
                <a:moveTo>
                  <a:pt x="2658645" y="6303884"/>
                </a:moveTo>
                <a:cubicBezTo>
                  <a:pt x="2645335" y="6290860"/>
                  <a:pt x="2623471" y="6290724"/>
                  <a:pt x="2610519" y="6297386"/>
                </a:cubicBezTo>
                <a:cubicBezTo>
                  <a:pt x="2624631" y="6294571"/>
                  <a:pt x="2643643" y="6304400"/>
                  <a:pt x="2658645" y="6303884"/>
                </a:cubicBezTo>
                <a:close/>
                <a:moveTo>
                  <a:pt x="1518314" y="8884851"/>
                </a:moveTo>
                <a:cubicBezTo>
                  <a:pt x="1508353" y="8903329"/>
                  <a:pt x="1495227" y="8919549"/>
                  <a:pt x="1478156" y="8931618"/>
                </a:cubicBezTo>
                <a:cubicBezTo>
                  <a:pt x="1473067" y="8900844"/>
                  <a:pt x="1501806" y="8880260"/>
                  <a:pt x="1512604" y="8853653"/>
                </a:cubicBezTo>
                <a:cubicBezTo>
                  <a:pt x="1541034" y="8780634"/>
                  <a:pt x="1524427" y="8704358"/>
                  <a:pt x="1521093" y="8642504"/>
                </a:cubicBezTo>
                <a:cubicBezTo>
                  <a:pt x="1537951" y="8654231"/>
                  <a:pt x="1539784" y="8682616"/>
                  <a:pt x="1543648" y="8708571"/>
                </a:cubicBezTo>
                <a:cubicBezTo>
                  <a:pt x="1549608" y="8753638"/>
                  <a:pt x="1548199" y="8829413"/>
                  <a:pt x="1518314" y="8884851"/>
                </a:cubicBezTo>
                <a:close/>
                <a:moveTo>
                  <a:pt x="3201591" y="5076834"/>
                </a:moveTo>
                <a:cubicBezTo>
                  <a:pt x="3185510" y="5050691"/>
                  <a:pt x="3177649" y="5021041"/>
                  <a:pt x="3152727" y="4997656"/>
                </a:cubicBezTo>
                <a:cubicBezTo>
                  <a:pt x="3148386" y="5012872"/>
                  <a:pt x="3157436" y="5022580"/>
                  <a:pt x="3173954" y="5029404"/>
                </a:cubicBezTo>
                <a:cubicBezTo>
                  <a:pt x="3173822" y="5046954"/>
                  <a:pt x="3181155" y="5077799"/>
                  <a:pt x="3201591" y="5076834"/>
                </a:cubicBezTo>
                <a:close/>
                <a:moveTo>
                  <a:pt x="5119042" y="741676"/>
                </a:moveTo>
                <a:cubicBezTo>
                  <a:pt x="5110673" y="731802"/>
                  <a:pt x="5102333" y="748545"/>
                  <a:pt x="5110134" y="754367"/>
                </a:cubicBezTo>
                <a:cubicBezTo>
                  <a:pt x="5113030" y="749946"/>
                  <a:pt x="5116321" y="745699"/>
                  <a:pt x="5119042" y="741676"/>
                </a:cubicBezTo>
                <a:close/>
                <a:moveTo>
                  <a:pt x="701933" y="10742450"/>
                </a:moveTo>
                <a:cubicBezTo>
                  <a:pt x="687899" y="10773138"/>
                  <a:pt x="650883" y="10803131"/>
                  <a:pt x="631600" y="10833866"/>
                </a:cubicBezTo>
                <a:cubicBezTo>
                  <a:pt x="602001" y="10821260"/>
                  <a:pt x="579936" y="10795904"/>
                  <a:pt x="565488" y="10767292"/>
                </a:cubicBezTo>
                <a:cubicBezTo>
                  <a:pt x="603539" y="10742485"/>
                  <a:pt x="610800" y="10716371"/>
                  <a:pt x="635807" y="10683437"/>
                </a:cubicBezTo>
                <a:cubicBezTo>
                  <a:pt x="665824" y="10712307"/>
                  <a:pt x="672824" y="10720129"/>
                  <a:pt x="701933" y="10742450"/>
                </a:cubicBezTo>
                <a:close/>
                <a:moveTo>
                  <a:pt x="3197308" y="5097310"/>
                </a:moveTo>
                <a:cubicBezTo>
                  <a:pt x="3170311" y="5075387"/>
                  <a:pt x="3152999" y="5052032"/>
                  <a:pt x="3119337" y="5053817"/>
                </a:cubicBezTo>
                <a:cubicBezTo>
                  <a:pt x="3113911" y="5042377"/>
                  <a:pt x="3111182" y="5030224"/>
                  <a:pt x="3102883" y="5019894"/>
                </a:cubicBezTo>
                <a:cubicBezTo>
                  <a:pt x="3072331" y="5009251"/>
                  <a:pt x="3044053" y="5005323"/>
                  <a:pt x="3017064" y="5003868"/>
                </a:cubicBezTo>
                <a:cubicBezTo>
                  <a:pt x="2995164" y="5055588"/>
                  <a:pt x="2999296" y="5096916"/>
                  <a:pt x="2990786" y="5143130"/>
                </a:cubicBezTo>
                <a:cubicBezTo>
                  <a:pt x="3011747" y="5157150"/>
                  <a:pt x="3011708" y="5176646"/>
                  <a:pt x="3030923" y="5182756"/>
                </a:cubicBezTo>
                <a:cubicBezTo>
                  <a:pt x="3061697" y="5193974"/>
                  <a:pt x="3125733" y="5150401"/>
                  <a:pt x="3155182" y="5162461"/>
                </a:cubicBezTo>
                <a:cubicBezTo>
                  <a:pt x="3168481" y="5138830"/>
                  <a:pt x="3184899" y="5123239"/>
                  <a:pt x="3197308" y="5097310"/>
                </a:cubicBezTo>
                <a:close/>
                <a:moveTo>
                  <a:pt x="3226866" y="5030413"/>
                </a:moveTo>
                <a:cubicBezTo>
                  <a:pt x="3206139" y="5021255"/>
                  <a:pt x="3212990" y="5001437"/>
                  <a:pt x="3195886" y="4990549"/>
                </a:cubicBezTo>
                <a:cubicBezTo>
                  <a:pt x="3187922" y="5007494"/>
                  <a:pt x="3207612" y="5043798"/>
                  <a:pt x="3226866" y="5030413"/>
                </a:cubicBezTo>
                <a:close/>
                <a:moveTo>
                  <a:pt x="5013525" y="989323"/>
                </a:moveTo>
                <a:cubicBezTo>
                  <a:pt x="5008561" y="980959"/>
                  <a:pt x="5001059" y="972898"/>
                  <a:pt x="4991824" y="965494"/>
                </a:cubicBezTo>
                <a:cubicBezTo>
                  <a:pt x="4993846" y="973982"/>
                  <a:pt x="4971688" y="986026"/>
                  <a:pt x="4982307" y="993566"/>
                </a:cubicBezTo>
                <a:cubicBezTo>
                  <a:pt x="4989944" y="989346"/>
                  <a:pt x="4983743" y="976164"/>
                  <a:pt x="4993701" y="978665"/>
                </a:cubicBezTo>
                <a:cubicBezTo>
                  <a:pt x="5005548" y="983425"/>
                  <a:pt x="4995981" y="992013"/>
                  <a:pt x="5007827" y="996773"/>
                </a:cubicBezTo>
                <a:cubicBezTo>
                  <a:pt x="5009861" y="994349"/>
                  <a:pt x="5011491" y="991747"/>
                  <a:pt x="5013525" y="989323"/>
                </a:cubicBezTo>
                <a:close/>
                <a:moveTo>
                  <a:pt x="2339524" y="7041994"/>
                </a:moveTo>
                <a:cubicBezTo>
                  <a:pt x="2338822" y="7049999"/>
                  <a:pt x="2331469" y="7056647"/>
                  <a:pt x="2313663" y="7061026"/>
                </a:cubicBezTo>
                <a:cubicBezTo>
                  <a:pt x="2287688" y="7057158"/>
                  <a:pt x="2263826" y="7024739"/>
                  <a:pt x="2242788" y="7014017"/>
                </a:cubicBezTo>
                <a:cubicBezTo>
                  <a:pt x="2220561" y="7042717"/>
                  <a:pt x="2174316" y="7107410"/>
                  <a:pt x="2144785" y="7062974"/>
                </a:cubicBezTo>
                <a:cubicBezTo>
                  <a:pt x="2138078" y="7045744"/>
                  <a:pt x="2163403" y="7028399"/>
                  <a:pt x="2173791" y="7009211"/>
                </a:cubicBezTo>
                <a:cubicBezTo>
                  <a:pt x="2180039" y="6997229"/>
                  <a:pt x="2179961" y="6987683"/>
                  <a:pt x="2185331" y="6977691"/>
                </a:cubicBezTo>
                <a:cubicBezTo>
                  <a:pt x="2157873" y="6955572"/>
                  <a:pt x="2100259" y="6900155"/>
                  <a:pt x="2125249" y="6876005"/>
                </a:cubicBezTo>
                <a:cubicBezTo>
                  <a:pt x="2150240" y="6851855"/>
                  <a:pt x="2185967" y="6907112"/>
                  <a:pt x="2217419" y="6930996"/>
                </a:cubicBezTo>
                <a:cubicBezTo>
                  <a:pt x="2238141" y="6915423"/>
                  <a:pt x="2259514" y="6845446"/>
                  <a:pt x="2294642" y="6856688"/>
                </a:cubicBezTo>
                <a:cubicBezTo>
                  <a:pt x="2323057" y="6886363"/>
                  <a:pt x="2301340" y="6921471"/>
                  <a:pt x="2268951" y="6958045"/>
                </a:cubicBezTo>
                <a:cubicBezTo>
                  <a:pt x="2283887" y="6981766"/>
                  <a:pt x="2341632" y="7017980"/>
                  <a:pt x="2339524" y="7041994"/>
                </a:cubicBezTo>
                <a:close/>
                <a:moveTo>
                  <a:pt x="2432038" y="6835396"/>
                </a:moveTo>
                <a:cubicBezTo>
                  <a:pt x="2434693" y="6826145"/>
                  <a:pt x="2425444" y="6811634"/>
                  <a:pt x="2420328" y="6802958"/>
                </a:cubicBezTo>
                <a:cubicBezTo>
                  <a:pt x="2409132" y="6817494"/>
                  <a:pt x="2422023" y="6829367"/>
                  <a:pt x="2424819" y="6842483"/>
                </a:cubicBezTo>
                <a:cubicBezTo>
                  <a:pt x="2428944" y="6840979"/>
                  <a:pt x="2431152" y="6838480"/>
                  <a:pt x="2432038" y="6835396"/>
                </a:cubicBezTo>
                <a:close/>
                <a:moveTo>
                  <a:pt x="2450037" y="6799453"/>
                </a:moveTo>
                <a:cubicBezTo>
                  <a:pt x="2462621" y="6765572"/>
                  <a:pt x="2446820" y="6734356"/>
                  <a:pt x="2436068" y="6702519"/>
                </a:cubicBezTo>
                <a:cubicBezTo>
                  <a:pt x="2427843" y="6717893"/>
                  <a:pt x="2445430" y="6729940"/>
                  <a:pt x="2438579" y="6745446"/>
                </a:cubicBezTo>
                <a:cubicBezTo>
                  <a:pt x="2417413" y="6724214"/>
                  <a:pt x="2433479" y="6685693"/>
                  <a:pt x="2409997" y="6672943"/>
                </a:cubicBezTo>
                <a:cubicBezTo>
                  <a:pt x="2409234" y="6716798"/>
                  <a:pt x="2439331" y="6756707"/>
                  <a:pt x="2450037" y="6799453"/>
                </a:cubicBezTo>
                <a:close/>
                <a:moveTo>
                  <a:pt x="1033337" y="10009741"/>
                </a:moveTo>
                <a:cubicBezTo>
                  <a:pt x="1014474" y="10026819"/>
                  <a:pt x="994606" y="10042973"/>
                  <a:pt x="974343" y="10058952"/>
                </a:cubicBezTo>
                <a:cubicBezTo>
                  <a:pt x="960501" y="10028383"/>
                  <a:pt x="994778" y="9999896"/>
                  <a:pt x="1028020" y="9988692"/>
                </a:cubicBezTo>
                <a:cubicBezTo>
                  <a:pt x="1032439" y="9992562"/>
                  <a:pt x="1032977" y="10000951"/>
                  <a:pt x="1033337" y="10009741"/>
                </a:cubicBezTo>
                <a:close/>
                <a:moveTo>
                  <a:pt x="5198587" y="587684"/>
                </a:moveTo>
                <a:cubicBezTo>
                  <a:pt x="5193394" y="586339"/>
                  <a:pt x="5187273" y="575091"/>
                  <a:pt x="5183255" y="580910"/>
                </a:cubicBezTo>
                <a:cubicBezTo>
                  <a:pt x="5184605" y="587677"/>
                  <a:pt x="5193025" y="590448"/>
                  <a:pt x="5198587" y="587684"/>
                </a:cubicBezTo>
                <a:close/>
                <a:moveTo>
                  <a:pt x="3111632" y="5311701"/>
                </a:moveTo>
                <a:cubicBezTo>
                  <a:pt x="3088126" y="5305598"/>
                  <a:pt x="3104439" y="5283773"/>
                  <a:pt x="3098919" y="5270388"/>
                </a:cubicBezTo>
                <a:cubicBezTo>
                  <a:pt x="3079772" y="5273828"/>
                  <a:pt x="3069707" y="5247011"/>
                  <a:pt x="3055440" y="5238327"/>
                </a:cubicBezTo>
                <a:cubicBezTo>
                  <a:pt x="3049972" y="5262563"/>
                  <a:pt x="3089364" y="5270450"/>
                  <a:pt x="3094061" y="5291088"/>
                </a:cubicBezTo>
                <a:cubicBezTo>
                  <a:pt x="3071295" y="5280076"/>
                  <a:pt x="3068860" y="5261866"/>
                  <a:pt x="3044944" y="5251299"/>
                </a:cubicBezTo>
                <a:cubicBezTo>
                  <a:pt x="3041271" y="5268237"/>
                  <a:pt x="3064027" y="5274961"/>
                  <a:pt x="3068573" y="5288392"/>
                </a:cubicBezTo>
                <a:cubicBezTo>
                  <a:pt x="3056123" y="5280987"/>
                  <a:pt x="3045972" y="5272694"/>
                  <a:pt x="3034671" y="5264846"/>
                </a:cubicBezTo>
                <a:cubicBezTo>
                  <a:pt x="3030129" y="5288064"/>
                  <a:pt x="3068103" y="5294848"/>
                  <a:pt x="3070057" y="5315224"/>
                </a:cubicBezTo>
                <a:cubicBezTo>
                  <a:pt x="3062965" y="5309710"/>
                  <a:pt x="3055183" y="5293898"/>
                  <a:pt x="3047736" y="5305362"/>
                </a:cubicBezTo>
                <a:cubicBezTo>
                  <a:pt x="3055801" y="5310829"/>
                  <a:pt x="3061170" y="5317009"/>
                  <a:pt x="3066714" y="5322790"/>
                </a:cubicBezTo>
                <a:cubicBezTo>
                  <a:pt x="3076542" y="5308095"/>
                  <a:pt x="3078169" y="5321664"/>
                  <a:pt x="3095966" y="5326672"/>
                </a:cubicBezTo>
                <a:cubicBezTo>
                  <a:pt x="3097879" y="5313715"/>
                  <a:pt x="3106871" y="5318164"/>
                  <a:pt x="3111632" y="5311701"/>
                </a:cubicBezTo>
                <a:close/>
                <a:moveTo>
                  <a:pt x="5163331" y="674379"/>
                </a:moveTo>
                <a:cubicBezTo>
                  <a:pt x="5162891" y="664067"/>
                  <a:pt x="5149584" y="651988"/>
                  <a:pt x="5141607" y="658736"/>
                </a:cubicBezTo>
                <a:cubicBezTo>
                  <a:pt x="5142367" y="669935"/>
                  <a:pt x="5155211" y="669942"/>
                  <a:pt x="5158807" y="683338"/>
                </a:cubicBezTo>
                <a:cubicBezTo>
                  <a:pt x="5162194" y="681057"/>
                  <a:pt x="5163478" y="677816"/>
                  <a:pt x="5163331" y="674379"/>
                </a:cubicBezTo>
                <a:close/>
                <a:moveTo>
                  <a:pt x="1486849" y="8996378"/>
                </a:moveTo>
                <a:cubicBezTo>
                  <a:pt x="1482245" y="8993868"/>
                  <a:pt x="1480679" y="8985561"/>
                  <a:pt x="1474899" y="8991098"/>
                </a:cubicBezTo>
                <a:cubicBezTo>
                  <a:pt x="1479327" y="8994007"/>
                  <a:pt x="1480893" y="9002315"/>
                  <a:pt x="1486849" y="8996378"/>
                </a:cubicBezTo>
                <a:close/>
                <a:moveTo>
                  <a:pt x="3239610" y="5031760"/>
                </a:moveTo>
                <a:cubicBezTo>
                  <a:pt x="3236963" y="5017265"/>
                  <a:pt x="3222650" y="5007608"/>
                  <a:pt x="3221551" y="4992843"/>
                </a:cubicBezTo>
                <a:cubicBezTo>
                  <a:pt x="3232876" y="4993090"/>
                  <a:pt x="3227268" y="5014409"/>
                  <a:pt x="3238302" y="5004530"/>
                </a:cubicBezTo>
                <a:cubicBezTo>
                  <a:pt x="3231281" y="4992386"/>
                  <a:pt x="3225972" y="4991465"/>
                  <a:pt x="3209992" y="4987736"/>
                </a:cubicBezTo>
                <a:cubicBezTo>
                  <a:pt x="3207913" y="5005380"/>
                  <a:pt x="3225717" y="5030857"/>
                  <a:pt x="3239610" y="5031760"/>
                </a:cubicBezTo>
                <a:close/>
                <a:moveTo>
                  <a:pt x="5054771" y="923857"/>
                </a:moveTo>
                <a:cubicBezTo>
                  <a:pt x="5057761" y="918579"/>
                  <a:pt x="5058782" y="913560"/>
                  <a:pt x="5054451" y="909268"/>
                </a:cubicBezTo>
                <a:cubicBezTo>
                  <a:pt x="5051061" y="915857"/>
                  <a:pt x="5049871" y="927222"/>
                  <a:pt x="5040430" y="922575"/>
                </a:cubicBezTo>
                <a:cubicBezTo>
                  <a:pt x="5040937" y="917091"/>
                  <a:pt x="5037935" y="911959"/>
                  <a:pt x="5031650" y="907755"/>
                </a:cubicBezTo>
                <a:cubicBezTo>
                  <a:pt x="5028182" y="916688"/>
                  <a:pt x="5022649" y="911865"/>
                  <a:pt x="5019660" y="918630"/>
                </a:cubicBezTo>
                <a:cubicBezTo>
                  <a:pt x="5024363" y="926416"/>
                  <a:pt x="5032750" y="933451"/>
                  <a:pt x="5043267" y="940001"/>
                </a:cubicBezTo>
                <a:cubicBezTo>
                  <a:pt x="5046819" y="934673"/>
                  <a:pt x="5051780" y="929136"/>
                  <a:pt x="5054771" y="923857"/>
                </a:cubicBezTo>
                <a:close/>
                <a:moveTo>
                  <a:pt x="5310737" y="345232"/>
                </a:moveTo>
                <a:cubicBezTo>
                  <a:pt x="5304082" y="341818"/>
                  <a:pt x="5308719" y="336757"/>
                  <a:pt x="5300108" y="333426"/>
                </a:cubicBezTo>
                <a:cubicBezTo>
                  <a:pt x="5294492" y="338528"/>
                  <a:pt x="5300569" y="342161"/>
                  <a:pt x="5293223" y="347921"/>
                </a:cubicBezTo>
                <a:cubicBezTo>
                  <a:pt x="5299877" y="351335"/>
                  <a:pt x="5306356" y="355146"/>
                  <a:pt x="5310737" y="345232"/>
                </a:cubicBezTo>
                <a:close/>
                <a:moveTo>
                  <a:pt x="5294143" y="383876"/>
                </a:moveTo>
                <a:cubicBezTo>
                  <a:pt x="5298502" y="377270"/>
                  <a:pt x="5297792" y="371269"/>
                  <a:pt x="5291437" y="366091"/>
                </a:cubicBezTo>
                <a:cubicBezTo>
                  <a:pt x="5284142" y="372821"/>
                  <a:pt x="5285253" y="379000"/>
                  <a:pt x="5294143" y="383876"/>
                </a:cubicBezTo>
                <a:close/>
                <a:moveTo>
                  <a:pt x="5151341" y="708850"/>
                </a:moveTo>
                <a:cubicBezTo>
                  <a:pt x="5149658" y="698660"/>
                  <a:pt x="5141802" y="689521"/>
                  <a:pt x="5133722" y="679811"/>
                </a:cubicBezTo>
                <a:cubicBezTo>
                  <a:pt x="5120620" y="690080"/>
                  <a:pt x="5139113" y="717143"/>
                  <a:pt x="5151341" y="708850"/>
                </a:cubicBezTo>
                <a:close/>
                <a:moveTo>
                  <a:pt x="5087824" y="852852"/>
                </a:moveTo>
                <a:cubicBezTo>
                  <a:pt x="5088930" y="851418"/>
                  <a:pt x="5089819" y="849407"/>
                  <a:pt x="5087445" y="848358"/>
                </a:cubicBezTo>
                <a:cubicBezTo>
                  <a:pt x="5080231" y="857190"/>
                  <a:pt x="5083084" y="836815"/>
                  <a:pt x="5077986" y="845140"/>
                </a:cubicBezTo>
                <a:cubicBezTo>
                  <a:pt x="5082816" y="849197"/>
                  <a:pt x="5076055" y="854864"/>
                  <a:pt x="5084148" y="857959"/>
                </a:cubicBezTo>
                <a:cubicBezTo>
                  <a:pt x="5085255" y="856525"/>
                  <a:pt x="5086539" y="854689"/>
                  <a:pt x="5087824" y="852852"/>
                </a:cubicBezTo>
                <a:close/>
                <a:moveTo>
                  <a:pt x="5237381" y="514529"/>
                </a:moveTo>
                <a:cubicBezTo>
                  <a:pt x="5237350" y="504920"/>
                  <a:pt x="5229978" y="496864"/>
                  <a:pt x="5221095" y="494379"/>
                </a:cubicBezTo>
                <a:cubicBezTo>
                  <a:pt x="5212067" y="501905"/>
                  <a:pt x="5217365" y="507125"/>
                  <a:pt x="5210062" y="513973"/>
                </a:cubicBezTo>
                <a:cubicBezTo>
                  <a:pt x="5219256" y="514677"/>
                  <a:pt x="5228493" y="516360"/>
                  <a:pt x="5237381" y="514529"/>
                </a:cubicBezTo>
                <a:close/>
                <a:moveTo>
                  <a:pt x="1482035" y="9018049"/>
                </a:moveTo>
                <a:cubicBezTo>
                  <a:pt x="1469594" y="9010649"/>
                  <a:pt x="1471119" y="8981337"/>
                  <a:pt x="1454020" y="8986633"/>
                </a:cubicBezTo>
                <a:cubicBezTo>
                  <a:pt x="1463413" y="8995543"/>
                  <a:pt x="1464381" y="9032144"/>
                  <a:pt x="1482035" y="9018049"/>
                </a:cubicBezTo>
                <a:close/>
                <a:moveTo>
                  <a:pt x="3001325" y="5581839"/>
                </a:moveTo>
                <a:cubicBezTo>
                  <a:pt x="2993578" y="5509881"/>
                  <a:pt x="2910870" y="5465247"/>
                  <a:pt x="2819719" y="5439726"/>
                </a:cubicBezTo>
                <a:cubicBezTo>
                  <a:pt x="2838059" y="5484476"/>
                  <a:pt x="2897153" y="5532955"/>
                  <a:pt x="2951336" y="5564511"/>
                </a:cubicBezTo>
                <a:cubicBezTo>
                  <a:pt x="2964583" y="5572268"/>
                  <a:pt x="2985378" y="5590975"/>
                  <a:pt x="3001325" y="5581839"/>
                </a:cubicBezTo>
                <a:close/>
                <a:moveTo>
                  <a:pt x="3132401" y="5285182"/>
                </a:moveTo>
                <a:cubicBezTo>
                  <a:pt x="3134210" y="5265993"/>
                  <a:pt x="3087567" y="5224918"/>
                  <a:pt x="3083108" y="5245792"/>
                </a:cubicBezTo>
                <a:cubicBezTo>
                  <a:pt x="3093180" y="5240248"/>
                  <a:pt x="3094606" y="5261820"/>
                  <a:pt x="3092929" y="5263459"/>
                </a:cubicBezTo>
                <a:cubicBezTo>
                  <a:pt x="3100786" y="5256459"/>
                  <a:pt x="3118299" y="5271813"/>
                  <a:pt x="3117255" y="5278490"/>
                </a:cubicBezTo>
                <a:cubicBezTo>
                  <a:pt x="3115262" y="5277609"/>
                  <a:pt x="3111462" y="5279738"/>
                  <a:pt x="3115495" y="5282472"/>
                </a:cubicBezTo>
                <a:cubicBezTo>
                  <a:pt x="3118756" y="5277249"/>
                  <a:pt x="3126070" y="5283337"/>
                  <a:pt x="3132401" y="5285182"/>
                </a:cubicBezTo>
                <a:close/>
                <a:moveTo>
                  <a:pt x="3235502" y="5051839"/>
                </a:moveTo>
                <a:cubicBezTo>
                  <a:pt x="3233111" y="5050782"/>
                  <a:pt x="3230895" y="5049328"/>
                  <a:pt x="3233100" y="5046494"/>
                </a:cubicBezTo>
                <a:lnTo>
                  <a:pt x="3225527" y="5043148"/>
                </a:lnTo>
                <a:cubicBezTo>
                  <a:pt x="3215900" y="5049840"/>
                  <a:pt x="3233356" y="5059932"/>
                  <a:pt x="3235502" y="5051839"/>
                </a:cubicBezTo>
                <a:close/>
                <a:moveTo>
                  <a:pt x="3246939" y="5025956"/>
                </a:moveTo>
                <a:cubicBezTo>
                  <a:pt x="3253729" y="5017057"/>
                  <a:pt x="3241958" y="5015665"/>
                  <a:pt x="3240130" y="5010098"/>
                </a:cubicBezTo>
                <a:cubicBezTo>
                  <a:pt x="3236213" y="5017885"/>
                  <a:pt x="3238216" y="5023054"/>
                  <a:pt x="3246939" y="5025956"/>
                </a:cubicBezTo>
                <a:close/>
                <a:moveTo>
                  <a:pt x="5013565" y="1031281"/>
                </a:moveTo>
                <a:cubicBezTo>
                  <a:pt x="5012182" y="1036521"/>
                  <a:pt x="5010066" y="1041786"/>
                  <a:pt x="5006358" y="1046912"/>
                </a:cubicBezTo>
                <a:cubicBezTo>
                  <a:pt x="4998919" y="1028911"/>
                  <a:pt x="4978033" y="1013037"/>
                  <a:pt x="4968860" y="995694"/>
                </a:cubicBezTo>
                <a:cubicBezTo>
                  <a:pt x="4972411" y="981125"/>
                  <a:pt x="4983992" y="954914"/>
                  <a:pt x="4993208" y="947120"/>
                </a:cubicBezTo>
                <a:cubicBezTo>
                  <a:pt x="5007304" y="960942"/>
                  <a:pt x="5013381" y="975494"/>
                  <a:pt x="5029437" y="989234"/>
                </a:cubicBezTo>
                <a:cubicBezTo>
                  <a:pt x="5015273" y="1000063"/>
                  <a:pt x="5017715" y="1015560"/>
                  <a:pt x="5013565" y="1031281"/>
                </a:cubicBezTo>
                <a:close/>
                <a:moveTo>
                  <a:pt x="4428563" y="2357669"/>
                </a:moveTo>
                <a:cubicBezTo>
                  <a:pt x="4424098" y="2327866"/>
                  <a:pt x="4382338" y="2315888"/>
                  <a:pt x="4359518" y="2333796"/>
                </a:cubicBezTo>
                <a:cubicBezTo>
                  <a:pt x="4368966" y="2367218"/>
                  <a:pt x="4402654" y="2375010"/>
                  <a:pt x="4428563" y="2357669"/>
                </a:cubicBezTo>
                <a:close/>
                <a:moveTo>
                  <a:pt x="5063925" y="921838"/>
                </a:moveTo>
                <a:cubicBezTo>
                  <a:pt x="5058779" y="933893"/>
                  <a:pt x="5050715" y="945908"/>
                  <a:pt x="5043300" y="956187"/>
                </a:cubicBezTo>
                <a:cubicBezTo>
                  <a:pt x="5026399" y="943488"/>
                  <a:pt x="5013183" y="930037"/>
                  <a:pt x="5005429" y="916147"/>
                </a:cubicBezTo>
                <a:cubicBezTo>
                  <a:pt x="5006922" y="903013"/>
                  <a:pt x="5018114" y="911288"/>
                  <a:pt x="5025148" y="895370"/>
                </a:cubicBezTo>
                <a:cubicBezTo>
                  <a:pt x="5030296" y="884802"/>
                  <a:pt x="5023189" y="875954"/>
                  <a:pt x="5035931" y="864460"/>
                </a:cubicBezTo>
                <a:cubicBezTo>
                  <a:pt x="5048763" y="862520"/>
                  <a:pt x="5051691" y="889499"/>
                  <a:pt x="5067054" y="887249"/>
                </a:cubicBezTo>
                <a:cubicBezTo>
                  <a:pt x="5071303" y="897688"/>
                  <a:pt x="5069072" y="909783"/>
                  <a:pt x="5063925" y="921838"/>
                </a:cubicBezTo>
                <a:close/>
                <a:moveTo>
                  <a:pt x="3148433" y="5257524"/>
                </a:moveTo>
                <a:cubicBezTo>
                  <a:pt x="3138153" y="5250601"/>
                  <a:pt x="3137417" y="5239328"/>
                  <a:pt x="3124040" y="5232943"/>
                </a:cubicBezTo>
                <a:cubicBezTo>
                  <a:pt x="3123544" y="5247003"/>
                  <a:pt x="3110850" y="5230447"/>
                  <a:pt x="3110355" y="5244507"/>
                </a:cubicBezTo>
                <a:cubicBezTo>
                  <a:pt x="3117003" y="5248870"/>
                  <a:pt x="3132317" y="5234696"/>
                  <a:pt x="3133685" y="5251007"/>
                </a:cubicBezTo>
                <a:cubicBezTo>
                  <a:pt x="3127682" y="5255969"/>
                  <a:pt x="3116403" y="5256697"/>
                  <a:pt x="3127352" y="5265341"/>
                </a:cubicBezTo>
                <a:cubicBezTo>
                  <a:pt x="3129908" y="5261712"/>
                  <a:pt x="3135090" y="5264002"/>
                  <a:pt x="3140494" y="5266866"/>
                </a:cubicBezTo>
                <a:cubicBezTo>
                  <a:pt x="3142383" y="5261513"/>
                  <a:pt x="3145784" y="5259207"/>
                  <a:pt x="3148433" y="5257524"/>
                </a:cubicBezTo>
                <a:close/>
                <a:moveTo>
                  <a:pt x="4955222" y="1169501"/>
                </a:moveTo>
                <a:cubicBezTo>
                  <a:pt x="4949236" y="1162574"/>
                  <a:pt x="4944621" y="1155776"/>
                  <a:pt x="4938858" y="1149422"/>
                </a:cubicBezTo>
                <a:cubicBezTo>
                  <a:pt x="4928308" y="1157134"/>
                  <a:pt x="4948683" y="1171371"/>
                  <a:pt x="4955222" y="1169501"/>
                </a:cubicBezTo>
                <a:close/>
                <a:moveTo>
                  <a:pt x="516246" y="11217291"/>
                </a:moveTo>
                <a:cubicBezTo>
                  <a:pt x="517854" y="11209077"/>
                  <a:pt x="515937" y="11199425"/>
                  <a:pt x="507730" y="11192705"/>
                </a:cubicBezTo>
                <a:cubicBezTo>
                  <a:pt x="500102" y="11200282"/>
                  <a:pt x="493048" y="11207636"/>
                  <a:pt x="485199" y="11214638"/>
                </a:cubicBezTo>
                <a:cubicBezTo>
                  <a:pt x="491527" y="11220766"/>
                  <a:pt x="497855" y="11226894"/>
                  <a:pt x="503610" y="11233244"/>
                </a:cubicBezTo>
                <a:cubicBezTo>
                  <a:pt x="509505" y="11232279"/>
                  <a:pt x="514638" y="11225505"/>
                  <a:pt x="516246" y="11217291"/>
                </a:cubicBezTo>
                <a:close/>
                <a:moveTo>
                  <a:pt x="4459006" y="2294988"/>
                </a:moveTo>
                <a:cubicBezTo>
                  <a:pt x="4459006" y="2294988"/>
                  <a:pt x="4459317" y="2275274"/>
                  <a:pt x="4459006" y="2294988"/>
                </a:cubicBezTo>
                <a:close/>
                <a:moveTo>
                  <a:pt x="2450520" y="6844810"/>
                </a:moveTo>
                <a:cubicBezTo>
                  <a:pt x="2453346" y="6830853"/>
                  <a:pt x="2451524" y="6817692"/>
                  <a:pt x="2440581" y="6805729"/>
                </a:cubicBezTo>
                <a:cubicBezTo>
                  <a:pt x="2436558" y="6819158"/>
                  <a:pt x="2444402" y="6831652"/>
                  <a:pt x="2450520" y="6844810"/>
                </a:cubicBezTo>
                <a:close/>
                <a:moveTo>
                  <a:pt x="5100608" y="850147"/>
                </a:moveTo>
                <a:cubicBezTo>
                  <a:pt x="5097033" y="860647"/>
                  <a:pt x="5091565" y="870612"/>
                  <a:pt x="5082006" y="876726"/>
                </a:cubicBezTo>
                <a:cubicBezTo>
                  <a:pt x="5069827" y="859325"/>
                  <a:pt x="5065006" y="841328"/>
                  <a:pt x="5054589" y="824225"/>
                </a:cubicBezTo>
                <a:cubicBezTo>
                  <a:pt x="5057231" y="812891"/>
                  <a:pt x="5067805" y="800736"/>
                  <a:pt x="5076837" y="788860"/>
                </a:cubicBezTo>
                <a:cubicBezTo>
                  <a:pt x="5087368" y="799283"/>
                  <a:pt x="5090760" y="810878"/>
                  <a:pt x="5107858" y="820356"/>
                </a:cubicBezTo>
                <a:cubicBezTo>
                  <a:pt x="5105866" y="828611"/>
                  <a:pt x="5104183" y="839647"/>
                  <a:pt x="5100608" y="850147"/>
                </a:cubicBezTo>
                <a:close/>
                <a:moveTo>
                  <a:pt x="5203455" y="618137"/>
                </a:moveTo>
                <a:cubicBezTo>
                  <a:pt x="5205272" y="612116"/>
                  <a:pt x="5204864" y="607308"/>
                  <a:pt x="5199286" y="607929"/>
                </a:cubicBezTo>
                <a:cubicBezTo>
                  <a:pt x="5203249" y="622970"/>
                  <a:pt x="5185830" y="617647"/>
                  <a:pt x="5181128" y="621740"/>
                </a:cubicBezTo>
                <a:cubicBezTo>
                  <a:pt x="5190004" y="625661"/>
                  <a:pt x="5185004" y="631522"/>
                  <a:pt x="5194283" y="635622"/>
                </a:cubicBezTo>
                <a:cubicBezTo>
                  <a:pt x="5197599" y="631391"/>
                  <a:pt x="5201639" y="624157"/>
                  <a:pt x="5203455" y="618137"/>
                </a:cubicBezTo>
                <a:close/>
                <a:moveTo>
                  <a:pt x="5168803" y="696788"/>
                </a:moveTo>
                <a:cubicBezTo>
                  <a:pt x="5164122" y="709537"/>
                  <a:pt x="5157826" y="721633"/>
                  <a:pt x="5147912" y="729532"/>
                </a:cubicBezTo>
                <a:cubicBezTo>
                  <a:pt x="5127541" y="715336"/>
                  <a:pt x="5119915" y="699215"/>
                  <a:pt x="5115773" y="682744"/>
                </a:cubicBezTo>
                <a:cubicBezTo>
                  <a:pt x="5135942" y="673708"/>
                  <a:pt x="5127806" y="643665"/>
                  <a:pt x="5147228" y="635244"/>
                </a:cubicBezTo>
                <a:cubicBezTo>
                  <a:pt x="5159638" y="645922"/>
                  <a:pt x="5165149" y="662526"/>
                  <a:pt x="5180010" y="660118"/>
                </a:cubicBezTo>
                <a:cubicBezTo>
                  <a:pt x="5176553" y="670635"/>
                  <a:pt x="5173485" y="684038"/>
                  <a:pt x="5168803" y="696788"/>
                </a:cubicBezTo>
                <a:close/>
                <a:moveTo>
                  <a:pt x="5239239" y="538560"/>
                </a:moveTo>
                <a:cubicBezTo>
                  <a:pt x="5239853" y="534213"/>
                  <a:pt x="5238884" y="531026"/>
                  <a:pt x="5235456" y="532870"/>
                </a:cubicBezTo>
                <a:cubicBezTo>
                  <a:pt x="5239206" y="538365"/>
                  <a:pt x="5228055" y="546392"/>
                  <a:pt x="5233530" y="551211"/>
                </a:cubicBezTo>
                <a:cubicBezTo>
                  <a:pt x="5236430" y="548413"/>
                  <a:pt x="5238625" y="542906"/>
                  <a:pt x="5239239" y="538560"/>
                </a:cubicBezTo>
                <a:close/>
                <a:moveTo>
                  <a:pt x="4739183" y="1674194"/>
                </a:moveTo>
                <a:cubicBezTo>
                  <a:pt x="4705888" y="1635021"/>
                  <a:pt x="4691318" y="1588873"/>
                  <a:pt x="4671040" y="1544780"/>
                </a:cubicBezTo>
                <a:cubicBezTo>
                  <a:pt x="4636715" y="1549693"/>
                  <a:pt x="4609024" y="1569604"/>
                  <a:pt x="4572401" y="1567866"/>
                </a:cubicBezTo>
                <a:cubicBezTo>
                  <a:pt x="4547546" y="1650982"/>
                  <a:pt x="4572304" y="1714240"/>
                  <a:pt x="4622528" y="1766998"/>
                </a:cubicBezTo>
                <a:cubicBezTo>
                  <a:pt x="4660457" y="1733626"/>
                  <a:pt x="4704407" y="1715207"/>
                  <a:pt x="4739183" y="1674194"/>
                </a:cubicBezTo>
                <a:close/>
                <a:moveTo>
                  <a:pt x="2667471" y="6365892"/>
                </a:moveTo>
                <a:cubicBezTo>
                  <a:pt x="2673473" y="6340443"/>
                  <a:pt x="2633958" y="6326317"/>
                  <a:pt x="2604377" y="6319915"/>
                </a:cubicBezTo>
                <a:cubicBezTo>
                  <a:pt x="2590591" y="6329542"/>
                  <a:pt x="2579499" y="6354647"/>
                  <a:pt x="2581487" y="6371720"/>
                </a:cubicBezTo>
                <a:cubicBezTo>
                  <a:pt x="2610851" y="6398030"/>
                  <a:pt x="2661117" y="6392138"/>
                  <a:pt x="2667471" y="6365892"/>
                </a:cubicBezTo>
                <a:close/>
                <a:moveTo>
                  <a:pt x="5313166" y="381439"/>
                </a:moveTo>
                <a:cubicBezTo>
                  <a:pt x="5315006" y="374964"/>
                  <a:pt x="5314879" y="367917"/>
                  <a:pt x="5313844" y="363194"/>
                </a:cubicBezTo>
                <a:cubicBezTo>
                  <a:pt x="5304703" y="379536"/>
                  <a:pt x="5298912" y="385035"/>
                  <a:pt x="5300682" y="396244"/>
                </a:cubicBezTo>
                <a:cubicBezTo>
                  <a:pt x="5307518" y="393814"/>
                  <a:pt x="5311325" y="387913"/>
                  <a:pt x="5313166" y="381439"/>
                </a:cubicBezTo>
                <a:close/>
                <a:moveTo>
                  <a:pt x="5136589" y="781733"/>
                </a:moveTo>
                <a:cubicBezTo>
                  <a:pt x="5133865" y="791099"/>
                  <a:pt x="5130275" y="800558"/>
                  <a:pt x="5122509" y="810665"/>
                </a:cubicBezTo>
                <a:cubicBezTo>
                  <a:pt x="5110152" y="798080"/>
                  <a:pt x="5107354" y="783067"/>
                  <a:pt x="5085570" y="771542"/>
                </a:cubicBezTo>
                <a:cubicBezTo>
                  <a:pt x="5095183" y="752986"/>
                  <a:pt x="5097869" y="735171"/>
                  <a:pt x="5111121" y="715848"/>
                </a:cubicBezTo>
                <a:cubicBezTo>
                  <a:pt x="5127512" y="727841"/>
                  <a:pt x="5124303" y="742575"/>
                  <a:pt x="5145474" y="753354"/>
                </a:cubicBezTo>
                <a:cubicBezTo>
                  <a:pt x="5141171" y="763092"/>
                  <a:pt x="5139313" y="772366"/>
                  <a:pt x="5136589" y="781733"/>
                </a:cubicBezTo>
                <a:close/>
                <a:moveTo>
                  <a:pt x="3653844" y="4144489"/>
                </a:moveTo>
                <a:cubicBezTo>
                  <a:pt x="3637190" y="4138890"/>
                  <a:pt x="3628407" y="4133936"/>
                  <a:pt x="3614901" y="4148626"/>
                </a:cubicBezTo>
                <a:cubicBezTo>
                  <a:pt x="3612007" y="4146382"/>
                  <a:pt x="3612142" y="4140139"/>
                  <a:pt x="3607386" y="4139567"/>
                </a:cubicBezTo>
                <a:cubicBezTo>
                  <a:pt x="3607639" y="4119881"/>
                  <a:pt x="3627871" y="4134220"/>
                  <a:pt x="3631303" y="4117308"/>
                </a:cubicBezTo>
                <a:cubicBezTo>
                  <a:pt x="3643961" y="4119875"/>
                  <a:pt x="3650277" y="4129911"/>
                  <a:pt x="3653844" y="4144489"/>
                </a:cubicBezTo>
                <a:close/>
                <a:moveTo>
                  <a:pt x="2662712" y="6392843"/>
                </a:moveTo>
                <a:cubicBezTo>
                  <a:pt x="2653235" y="6390561"/>
                  <a:pt x="2646160" y="6393627"/>
                  <a:pt x="2640868" y="6401291"/>
                </a:cubicBezTo>
                <a:cubicBezTo>
                  <a:pt x="2651282" y="6406845"/>
                  <a:pt x="2658579" y="6404354"/>
                  <a:pt x="2662712" y="6392843"/>
                </a:cubicBezTo>
                <a:close/>
                <a:moveTo>
                  <a:pt x="3119595" y="5363764"/>
                </a:moveTo>
                <a:cubicBezTo>
                  <a:pt x="3111892" y="5361789"/>
                  <a:pt x="3112984" y="5356085"/>
                  <a:pt x="3105856" y="5353886"/>
                </a:cubicBezTo>
                <a:cubicBezTo>
                  <a:pt x="3098010" y="5365175"/>
                  <a:pt x="3114048" y="5374163"/>
                  <a:pt x="3119595" y="5363764"/>
                </a:cubicBezTo>
                <a:close/>
                <a:moveTo>
                  <a:pt x="5206658" y="640288"/>
                </a:moveTo>
                <a:cubicBezTo>
                  <a:pt x="5204395" y="645340"/>
                  <a:pt x="5200948" y="650551"/>
                  <a:pt x="5195386" y="656044"/>
                </a:cubicBezTo>
                <a:cubicBezTo>
                  <a:pt x="5182757" y="640971"/>
                  <a:pt x="5169953" y="626295"/>
                  <a:pt x="5156570" y="611838"/>
                </a:cubicBezTo>
                <a:cubicBezTo>
                  <a:pt x="5164817" y="593173"/>
                  <a:pt x="5178958" y="574265"/>
                  <a:pt x="5182118" y="556200"/>
                </a:cubicBezTo>
                <a:cubicBezTo>
                  <a:pt x="5194730" y="563671"/>
                  <a:pt x="5207603" y="586922"/>
                  <a:pt x="5220092" y="595762"/>
                </a:cubicBezTo>
                <a:cubicBezTo>
                  <a:pt x="5209565" y="611403"/>
                  <a:pt x="5213445" y="625132"/>
                  <a:pt x="5206658" y="640288"/>
                </a:cubicBezTo>
                <a:close/>
                <a:moveTo>
                  <a:pt x="5241440" y="562652"/>
                </a:moveTo>
                <a:cubicBezTo>
                  <a:pt x="5238845" y="566543"/>
                  <a:pt x="5235229" y="569953"/>
                  <a:pt x="5229788" y="572587"/>
                </a:cubicBezTo>
                <a:cubicBezTo>
                  <a:pt x="5222385" y="554922"/>
                  <a:pt x="5207948" y="541346"/>
                  <a:pt x="5194391" y="530079"/>
                </a:cubicBezTo>
                <a:cubicBezTo>
                  <a:pt x="5199895" y="513319"/>
                  <a:pt x="5205399" y="496560"/>
                  <a:pt x="5216518" y="478923"/>
                </a:cubicBezTo>
                <a:cubicBezTo>
                  <a:pt x="5240614" y="477095"/>
                  <a:pt x="5249193" y="508233"/>
                  <a:pt x="5258988" y="522636"/>
                </a:cubicBezTo>
                <a:cubicBezTo>
                  <a:pt x="5247831" y="534979"/>
                  <a:pt x="5249227" y="550979"/>
                  <a:pt x="5241440" y="562652"/>
                </a:cubicBezTo>
                <a:close/>
                <a:moveTo>
                  <a:pt x="2927999" y="5798557"/>
                </a:moveTo>
                <a:cubicBezTo>
                  <a:pt x="2919281" y="5795659"/>
                  <a:pt x="2912869" y="5796162"/>
                  <a:pt x="2908410" y="5800865"/>
                </a:cubicBezTo>
                <a:cubicBezTo>
                  <a:pt x="2917128" y="5803764"/>
                  <a:pt x="2925225" y="5805912"/>
                  <a:pt x="2927999" y="5798557"/>
                </a:cubicBezTo>
                <a:close/>
                <a:moveTo>
                  <a:pt x="5282731" y="469738"/>
                </a:moveTo>
                <a:cubicBezTo>
                  <a:pt x="5280348" y="480433"/>
                  <a:pt x="5276820" y="490324"/>
                  <a:pt x="5270026" y="495909"/>
                </a:cubicBezTo>
                <a:cubicBezTo>
                  <a:pt x="5261311" y="482994"/>
                  <a:pt x="5259412" y="468797"/>
                  <a:pt x="5239380" y="457561"/>
                </a:cubicBezTo>
                <a:cubicBezTo>
                  <a:pt x="5241051" y="443987"/>
                  <a:pt x="5250200" y="418929"/>
                  <a:pt x="5261799" y="411174"/>
                </a:cubicBezTo>
                <a:cubicBezTo>
                  <a:pt x="5270725" y="412732"/>
                  <a:pt x="5278304" y="430393"/>
                  <a:pt x="5288556" y="438739"/>
                </a:cubicBezTo>
                <a:cubicBezTo>
                  <a:pt x="5286348" y="447543"/>
                  <a:pt x="5285113" y="459043"/>
                  <a:pt x="5282731" y="469738"/>
                </a:cubicBezTo>
                <a:close/>
                <a:moveTo>
                  <a:pt x="557532" y="11164348"/>
                </a:moveTo>
                <a:cubicBezTo>
                  <a:pt x="558848" y="11162581"/>
                  <a:pt x="559605" y="11160059"/>
                  <a:pt x="559565" y="11156115"/>
                </a:cubicBezTo>
                <a:cubicBezTo>
                  <a:pt x="542884" y="11141128"/>
                  <a:pt x="530559" y="11164716"/>
                  <a:pt x="537034" y="11178048"/>
                </a:cubicBezTo>
                <a:cubicBezTo>
                  <a:pt x="544602" y="11168184"/>
                  <a:pt x="553583" y="11169653"/>
                  <a:pt x="557532" y="11164348"/>
                </a:cubicBezTo>
                <a:close/>
                <a:moveTo>
                  <a:pt x="2872502" y="5926988"/>
                </a:moveTo>
                <a:cubicBezTo>
                  <a:pt x="2873816" y="5922265"/>
                  <a:pt x="2873695" y="5916611"/>
                  <a:pt x="2869520" y="5919056"/>
                </a:cubicBezTo>
                <a:cubicBezTo>
                  <a:pt x="2868945" y="5919279"/>
                  <a:pt x="2866263" y="5928581"/>
                  <a:pt x="2866884" y="5929332"/>
                </a:cubicBezTo>
                <a:cubicBezTo>
                  <a:pt x="2868443" y="5935502"/>
                  <a:pt x="2871189" y="5931711"/>
                  <a:pt x="2872502" y="5926988"/>
                </a:cubicBezTo>
                <a:close/>
                <a:moveTo>
                  <a:pt x="5316577" y="401194"/>
                </a:moveTo>
                <a:cubicBezTo>
                  <a:pt x="5314016" y="407024"/>
                  <a:pt x="5310143" y="412867"/>
                  <a:pt x="5303819" y="418486"/>
                </a:cubicBezTo>
                <a:cubicBezTo>
                  <a:pt x="5288113" y="399696"/>
                  <a:pt x="5275517" y="380386"/>
                  <a:pt x="5272080" y="359908"/>
                </a:cubicBezTo>
                <a:cubicBezTo>
                  <a:pt x="5290338" y="349016"/>
                  <a:pt x="5286880" y="331847"/>
                  <a:pt x="5301492" y="315078"/>
                </a:cubicBezTo>
                <a:cubicBezTo>
                  <a:pt x="5314934" y="328127"/>
                  <a:pt x="5328199" y="341572"/>
                  <a:pt x="5335017" y="355486"/>
                </a:cubicBezTo>
                <a:cubicBezTo>
                  <a:pt x="5320141" y="366332"/>
                  <a:pt x="5324259" y="383704"/>
                  <a:pt x="5316577" y="401194"/>
                </a:cubicBezTo>
                <a:close/>
                <a:moveTo>
                  <a:pt x="1722264" y="8537798"/>
                </a:moveTo>
                <a:cubicBezTo>
                  <a:pt x="1702776" y="8521067"/>
                  <a:pt x="1722980" y="8504673"/>
                  <a:pt x="1725674" y="8487711"/>
                </a:cubicBezTo>
                <a:cubicBezTo>
                  <a:pt x="1733647" y="8442507"/>
                  <a:pt x="1741678" y="8366754"/>
                  <a:pt x="1732993" y="8322311"/>
                </a:cubicBezTo>
                <a:cubicBezTo>
                  <a:pt x="1729761" y="8304640"/>
                  <a:pt x="1717516" y="8283465"/>
                  <a:pt x="1730137" y="8264678"/>
                </a:cubicBezTo>
                <a:cubicBezTo>
                  <a:pt x="1764696" y="8296190"/>
                  <a:pt x="1756307" y="8348854"/>
                  <a:pt x="1752173" y="8396232"/>
                </a:cubicBezTo>
                <a:cubicBezTo>
                  <a:pt x="1747766" y="8442057"/>
                  <a:pt x="1746205" y="8497738"/>
                  <a:pt x="1722264" y="8537798"/>
                </a:cubicBezTo>
                <a:close/>
                <a:moveTo>
                  <a:pt x="4966298" y="1197237"/>
                </a:moveTo>
                <a:cubicBezTo>
                  <a:pt x="4949168" y="1189668"/>
                  <a:pt x="4928707" y="1157310"/>
                  <a:pt x="4915120" y="1170818"/>
                </a:cubicBezTo>
                <a:cubicBezTo>
                  <a:pt x="4927739" y="1177821"/>
                  <a:pt x="4925287" y="1187682"/>
                  <a:pt x="4936534" y="1194555"/>
                </a:cubicBezTo>
                <a:cubicBezTo>
                  <a:pt x="4945407" y="1188482"/>
                  <a:pt x="4956396" y="1198096"/>
                  <a:pt x="4966298" y="1197237"/>
                </a:cubicBezTo>
                <a:close/>
                <a:moveTo>
                  <a:pt x="649510" y="10970362"/>
                </a:moveTo>
                <a:cubicBezTo>
                  <a:pt x="608677" y="10983129"/>
                  <a:pt x="620201" y="11035620"/>
                  <a:pt x="601128" y="11047573"/>
                </a:cubicBezTo>
                <a:cubicBezTo>
                  <a:pt x="568676" y="11032761"/>
                  <a:pt x="538111" y="10988921"/>
                  <a:pt x="531753" y="10962412"/>
                </a:cubicBezTo>
                <a:cubicBezTo>
                  <a:pt x="551380" y="10957813"/>
                  <a:pt x="570921" y="10927580"/>
                  <a:pt x="590951" y="10911309"/>
                </a:cubicBezTo>
                <a:cubicBezTo>
                  <a:pt x="609312" y="10936485"/>
                  <a:pt x="642881" y="10942311"/>
                  <a:pt x="649510" y="10970362"/>
                </a:cubicBezTo>
                <a:close/>
                <a:moveTo>
                  <a:pt x="2849791" y="5992803"/>
                </a:moveTo>
                <a:cubicBezTo>
                  <a:pt x="2849516" y="5962175"/>
                  <a:pt x="2840714" y="5936835"/>
                  <a:pt x="2829790" y="5911989"/>
                </a:cubicBezTo>
                <a:cubicBezTo>
                  <a:pt x="2826174" y="5918018"/>
                  <a:pt x="2836279" y="5929632"/>
                  <a:pt x="2825178" y="5929971"/>
                </a:cubicBezTo>
                <a:cubicBezTo>
                  <a:pt x="2822834" y="5905102"/>
                  <a:pt x="2814438" y="5884232"/>
                  <a:pt x="2809444" y="5861052"/>
                </a:cubicBezTo>
                <a:cubicBezTo>
                  <a:pt x="2799094" y="5860769"/>
                  <a:pt x="2788522" y="5859911"/>
                  <a:pt x="2787265" y="5874609"/>
                </a:cubicBezTo>
                <a:cubicBezTo>
                  <a:pt x="2805467" y="5888372"/>
                  <a:pt x="2807190" y="5912490"/>
                  <a:pt x="2817042" y="5931143"/>
                </a:cubicBezTo>
                <a:lnTo>
                  <a:pt x="2815278" y="5938474"/>
                </a:lnTo>
                <a:lnTo>
                  <a:pt x="2815241" y="5938451"/>
                </a:lnTo>
                <a:lnTo>
                  <a:pt x="2815269" y="5938508"/>
                </a:lnTo>
                <a:lnTo>
                  <a:pt x="2812558" y="5949778"/>
                </a:lnTo>
                <a:cubicBezTo>
                  <a:pt x="2813726" y="5956967"/>
                  <a:pt x="2817321" y="5963918"/>
                  <a:pt x="2822633" y="5966980"/>
                </a:cubicBezTo>
                <a:cubicBezTo>
                  <a:pt x="2826180" y="5959491"/>
                  <a:pt x="2824315" y="5955092"/>
                  <a:pt x="2821572" y="5951198"/>
                </a:cubicBezTo>
                <a:lnTo>
                  <a:pt x="2815269" y="5938508"/>
                </a:lnTo>
                <a:lnTo>
                  <a:pt x="2815278" y="5938474"/>
                </a:lnTo>
                <a:lnTo>
                  <a:pt x="2830494" y="5948281"/>
                </a:lnTo>
                <a:cubicBezTo>
                  <a:pt x="2840083" y="5961433"/>
                  <a:pt x="2836139" y="5982482"/>
                  <a:pt x="2849791" y="5992803"/>
                </a:cubicBezTo>
                <a:close/>
                <a:moveTo>
                  <a:pt x="2906531" y="5864386"/>
                </a:moveTo>
                <a:cubicBezTo>
                  <a:pt x="2902877" y="5848948"/>
                  <a:pt x="2907176" y="5828443"/>
                  <a:pt x="2887748" y="5821766"/>
                </a:cubicBezTo>
                <a:cubicBezTo>
                  <a:pt x="2890651" y="5837826"/>
                  <a:pt x="2893378" y="5854284"/>
                  <a:pt x="2906531" y="5864386"/>
                </a:cubicBezTo>
                <a:close/>
                <a:moveTo>
                  <a:pt x="3290793" y="4996789"/>
                </a:moveTo>
                <a:cubicBezTo>
                  <a:pt x="3278624" y="4995217"/>
                  <a:pt x="3283515" y="4987383"/>
                  <a:pt x="3273643" y="4984925"/>
                </a:cubicBezTo>
                <a:cubicBezTo>
                  <a:pt x="3266233" y="4993070"/>
                  <a:pt x="3286852" y="5012178"/>
                  <a:pt x="3290793" y="4996789"/>
                </a:cubicBezTo>
                <a:close/>
                <a:moveTo>
                  <a:pt x="855628" y="10510437"/>
                </a:moveTo>
                <a:cubicBezTo>
                  <a:pt x="835407" y="10503436"/>
                  <a:pt x="813157" y="10456879"/>
                  <a:pt x="838467" y="10440517"/>
                </a:cubicBezTo>
                <a:cubicBezTo>
                  <a:pt x="861652" y="10448345"/>
                  <a:pt x="869612" y="10489555"/>
                  <a:pt x="855628" y="10510437"/>
                </a:cubicBezTo>
                <a:close/>
                <a:moveTo>
                  <a:pt x="3066491" y="5513065"/>
                </a:moveTo>
                <a:cubicBezTo>
                  <a:pt x="3058695" y="5509145"/>
                  <a:pt x="3053524" y="5511143"/>
                  <a:pt x="3050802" y="5519459"/>
                </a:cubicBezTo>
                <a:lnTo>
                  <a:pt x="3061564" y="5524215"/>
                </a:lnTo>
                <a:close/>
                <a:moveTo>
                  <a:pt x="4520133" y="2225055"/>
                </a:moveTo>
                <a:cubicBezTo>
                  <a:pt x="4509462" y="2172251"/>
                  <a:pt x="4522905" y="2105200"/>
                  <a:pt x="4442812" y="2063944"/>
                </a:cubicBezTo>
                <a:cubicBezTo>
                  <a:pt x="4408735" y="2131008"/>
                  <a:pt x="4396832" y="2197713"/>
                  <a:pt x="4408642" y="2264358"/>
                </a:cubicBezTo>
                <a:cubicBezTo>
                  <a:pt x="4445720" y="2252387"/>
                  <a:pt x="4483102" y="2240104"/>
                  <a:pt x="4520133" y="2225055"/>
                </a:cubicBezTo>
                <a:close/>
                <a:moveTo>
                  <a:pt x="1513105" y="9031777"/>
                </a:moveTo>
                <a:cubicBezTo>
                  <a:pt x="1504026" y="9025387"/>
                  <a:pt x="1506433" y="9014552"/>
                  <a:pt x="1494881" y="9009447"/>
                </a:cubicBezTo>
                <a:cubicBezTo>
                  <a:pt x="1487787" y="9020115"/>
                  <a:pt x="1503657" y="9038074"/>
                  <a:pt x="1513105" y="9031777"/>
                </a:cubicBezTo>
                <a:close/>
                <a:moveTo>
                  <a:pt x="487817" y="11365847"/>
                </a:moveTo>
                <a:cubicBezTo>
                  <a:pt x="474613" y="11346203"/>
                  <a:pt x="471581" y="11306768"/>
                  <a:pt x="443948" y="11299321"/>
                </a:cubicBezTo>
                <a:cubicBezTo>
                  <a:pt x="455208" y="11319058"/>
                  <a:pt x="457843" y="11358317"/>
                  <a:pt x="487817" y="11365847"/>
                </a:cubicBezTo>
                <a:close/>
                <a:moveTo>
                  <a:pt x="3036236" y="5602024"/>
                </a:moveTo>
                <a:cubicBezTo>
                  <a:pt x="3040283" y="5592866"/>
                  <a:pt x="3034038" y="5572497"/>
                  <a:pt x="3024587" y="5578791"/>
                </a:cubicBezTo>
                <a:cubicBezTo>
                  <a:pt x="3030401" y="5586119"/>
                  <a:pt x="3023176" y="5598157"/>
                  <a:pt x="3036236" y="5602024"/>
                </a:cubicBezTo>
                <a:close/>
                <a:moveTo>
                  <a:pt x="3146023" y="5353549"/>
                </a:moveTo>
                <a:cubicBezTo>
                  <a:pt x="3151431" y="5340232"/>
                  <a:pt x="3140752" y="5333134"/>
                  <a:pt x="3126625" y="5327368"/>
                </a:cubicBezTo>
                <a:cubicBezTo>
                  <a:pt x="3118345" y="5341795"/>
                  <a:pt x="3139764" y="5345072"/>
                  <a:pt x="3146023" y="5353549"/>
                </a:cubicBezTo>
                <a:close/>
                <a:moveTo>
                  <a:pt x="3281850" y="5046141"/>
                </a:moveTo>
                <a:cubicBezTo>
                  <a:pt x="3269719" y="5025075"/>
                  <a:pt x="3256268" y="4988667"/>
                  <a:pt x="3230065" y="4983279"/>
                </a:cubicBezTo>
                <a:cubicBezTo>
                  <a:pt x="3244669" y="5003058"/>
                  <a:pt x="3257195" y="5040482"/>
                  <a:pt x="3281850" y="5046141"/>
                </a:cubicBezTo>
                <a:close/>
                <a:moveTo>
                  <a:pt x="5240141" y="618318"/>
                </a:moveTo>
                <a:cubicBezTo>
                  <a:pt x="5240737" y="616301"/>
                  <a:pt x="5240273" y="614416"/>
                  <a:pt x="5237403" y="612908"/>
                </a:cubicBezTo>
                <a:cubicBezTo>
                  <a:pt x="5233518" y="617432"/>
                  <a:pt x="5234249" y="621115"/>
                  <a:pt x="5236517" y="624518"/>
                </a:cubicBezTo>
                <a:cubicBezTo>
                  <a:pt x="5237888" y="622483"/>
                  <a:pt x="5239544" y="620335"/>
                  <a:pt x="5240141" y="618318"/>
                </a:cubicBezTo>
                <a:close/>
                <a:moveTo>
                  <a:pt x="5101352" y="936053"/>
                </a:moveTo>
                <a:cubicBezTo>
                  <a:pt x="5100696" y="930010"/>
                  <a:pt x="5091996" y="922809"/>
                  <a:pt x="5086817" y="929152"/>
                </a:cubicBezTo>
                <a:cubicBezTo>
                  <a:pt x="5091498" y="933617"/>
                  <a:pt x="5079157" y="941110"/>
                  <a:pt x="5086933" y="945026"/>
                </a:cubicBezTo>
                <a:cubicBezTo>
                  <a:pt x="5091622" y="940865"/>
                  <a:pt x="5097496" y="945857"/>
                  <a:pt x="5101352" y="936053"/>
                </a:cubicBezTo>
                <a:close/>
                <a:moveTo>
                  <a:pt x="1892396" y="8204596"/>
                </a:moveTo>
                <a:cubicBezTo>
                  <a:pt x="1876713" y="8190526"/>
                  <a:pt x="1861205" y="8176058"/>
                  <a:pt x="1846447" y="8160971"/>
                </a:cubicBezTo>
                <a:cubicBezTo>
                  <a:pt x="1838882" y="8178094"/>
                  <a:pt x="1864623" y="8182328"/>
                  <a:pt x="1863551" y="8196609"/>
                </a:cubicBezTo>
                <a:cubicBezTo>
                  <a:pt x="1846571" y="8196247"/>
                  <a:pt x="1842346" y="8185337"/>
                  <a:pt x="1829204" y="8199996"/>
                </a:cubicBezTo>
                <a:cubicBezTo>
                  <a:pt x="1852344" y="8206889"/>
                  <a:pt x="1874992" y="8211660"/>
                  <a:pt x="1892396" y="8204596"/>
                </a:cubicBezTo>
                <a:close/>
                <a:moveTo>
                  <a:pt x="5064452" y="1028261"/>
                </a:moveTo>
                <a:cubicBezTo>
                  <a:pt x="5063866" y="1023204"/>
                  <a:pt x="5057892" y="1018645"/>
                  <a:pt x="5051562" y="1014889"/>
                </a:cubicBezTo>
                <a:cubicBezTo>
                  <a:pt x="5045694" y="1022852"/>
                  <a:pt x="5037367" y="1032127"/>
                  <a:pt x="5045916" y="1038303"/>
                </a:cubicBezTo>
                <a:cubicBezTo>
                  <a:pt x="5052447" y="1037350"/>
                  <a:pt x="5057667" y="1027662"/>
                  <a:pt x="5064452" y="1028261"/>
                </a:cubicBezTo>
                <a:close/>
                <a:moveTo>
                  <a:pt x="4361905" y="2620412"/>
                </a:moveTo>
                <a:cubicBezTo>
                  <a:pt x="4357913" y="2609230"/>
                  <a:pt x="4339376" y="2602538"/>
                  <a:pt x="4329921" y="2592886"/>
                </a:cubicBezTo>
                <a:cubicBezTo>
                  <a:pt x="4311447" y="2610221"/>
                  <a:pt x="4353253" y="2631358"/>
                  <a:pt x="4361905" y="2620412"/>
                </a:cubicBezTo>
                <a:close/>
                <a:moveTo>
                  <a:pt x="715631" y="10879142"/>
                </a:moveTo>
                <a:cubicBezTo>
                  <a:pt x="716267" y="10874743"/>
                  <a:pt x="714867" y="10869029"/>
                  <a:pt x="713260" y="10864053"/>
                </a:cubicBezTo>
                <a:cubicBezTo>
                  <a:pt x="707017" y="10871723"/>
                  <a:pt x="703290" y="10879081"/>
                  <a:pt x="705788" y="10886347"/>
                </a:cubicBezTo>
                <a:cubicBezTo>
                  <a:pt x="712323" y="10886628"/>
                  <a:pt x="714995" y="10883542"/>
                  <a:pt x="715631" y="10879142"/>
                </a:cubicBezTo>
                <a:close/>
                <a:moveTo>
                  <a:pt x="2961439" y="5800462"/>
                </a:moveTo>
                <a:cubicBezTo>
                  <a:pt x="2956736" y="5791711"/>
                  <a:pt x="2942853" y="5795111"/>
                  <a:pt x="2938265" y="5801186"/>
                </a:cubicBezTo>
                <a:cubicBezTo>
                  <a:pt x="2946447" y="5800988"/>
                  <a:pt x="2961462" y="5813343"/>
                  <a:pt x="2961439" y="5800462"/>
                </a:cubicBezTo>
                <a:close/>
                <a:moveTo>
                  <a:pt x="2500659" y="6843679"/>
                </a:moveTo>
                <a:cubicBezTo>
                  <a:pt x="2497098" y="6850659"/>
                  <a:pt x="2479529" y="6866656"/>
                  <a:pt x="2470904" y="6869973"/>
                </a:cubicBezTo>
                <a:cubicBezTo>
                  <a:pt x="2442777" y="6881780"/>
                  <a:pt x="2388066" y="6845727"/>
                  <a:pt x="2347061" y="6826184"/>
                </a:cubicBezTo>
                <a:cubicBezTo>
                  <a:pt x="2297671" y="6802935"/>
                  <a:pt x="2253712" y="6786838"/>
                  <a:pt x="2223728" y="6765037"/>
                </a:cubicBezTo>
                <a:cubicBezTo>
                  <a:pt x="2215534" y="6753338"/>
                  <a:pt x="2210775" y="6771669"/>
                  <a:pt x="2203076" y="6762089"/>
                </a:cubicBezTo>
                <a:cubicBezTo>
                  <a:pt x="2191206" y="6739262"/>
                  <a:pt x="2177052" y="6721604"/>
                  <a:pt x="2188135" y="6700841"/>
                </a:cubicBezTo>
                <a:cubicBezTo>
                  <a:pt x="2219804" y="6642129"/>
                  <a:pt x="2283175" y="6707193"/>
                  <a:pt x="2332038" y="6719754"/>
                </a:cubicBezTo>
                <a:cubicBezTo>
                  <a:pt x="2352065" y="6698191"/>
                  <a:pt x="2321507" y="6676611"/>
                  <a:pt x="2311586" y="6653695"/>
                </a:cubicBezTo>
                <a:cubicBezTo>
                  <a:pt x="2300147" y="6627732"/>
                  <a:pt x="2284967" y="6561626"/>
                  <a:pt x="2329114" y="6545968"/>
                </a:cubicBezTo>
                <a:cubicBezTo>
                  <a:pt x="2349592" y="6549313"/>
                  <a:pt x="2366717" y="6567809"/>
                  <a:pt x="2378682" y="6580699"/>
                </a:cubicBezTo>
                <a:cubicBezTo>
                  <a:pt x="2438906" y="6645324"/>
                  <a:pt x="2469565" y="6728249"/>
                  <a:pt x="2507651" y="6795447"/>
                </a:cubicBezTo>
                <a:cubicBezTo>
                  <a:pt x="2493787" y="6807379"/>
                  <a:pt x="2509107" y="6828880"/>
                  <a:pt x="2500659" y="6843679"/>
                </a:cubicBezTo>
                <a:close/>
                <a:moveTo>
                  <a:pt x="5236245" y="656081"/>
                </a:moveTo>
                <a:cubicBezTo>
                  <a:pt x="5234194" y="653254"/>
                  <a:pt x="5234389" y="638939"/>
                  <a:pt x="5225889" y="644304"/>
                </a:cubicBezTo>
                <a:cubicBezTo>
                  <a:pt x="5229301" y="647252"/>
                  <a:pt x="5229106" y="661567"/>
                  <a:pt x="5236245" y="656081"/>
                </a:cubicBezTo>
                <a:close/>
                <a:moveTo>
                  <a:pt x="5025846" y="1132980"/>
                </a:moveTo>
                <a:cubicBezTo>
                  <a:pt x="5022035" y="1126539"/>
                  <a:pt x="5024230" y="1119422"/>
                  <a:pt x="5016182" y="1113963"/>
                </a:cubicBezTo>
                <a:cubicBezTo>
                  <a:pt x="5009084" y="1120341"/>
                  <a:pt x="5016446" y="1135962"/>
                  <a:pt x="5025846" y="1132980"/>
                </a:cubicBezTo>
                <a:close/>
                <a:moveTo>
                  <a:pt x="2101987" y="7754162"/>
                </a:moveTo>
                <a:cubicBezTo>
                  <a:pt x="2105748" y="7750995"/>
                  <a:pt x="2106987" y="7746724"/>
                  <a:pt x="2102585" y="7743961"/>
                </a:cubicBezTo>
                <a:cubicBezTo>
                  <a:pt x="2100091" y="7751413"/>
                  <a:pt x="2086973" y="7748573"/>
                  <a:pt x="2086250" y="7757741"/>
                </a:cubicBezTo>
                <a:cubicBezTo>
                  <a:pt x="2091941" y="7759393"/>
                  <a:pt x="2098225" y="7757330"/>
                  <a:pt x="2101987" y="7754162"/>
                </a:cubicBezTo>
                <a:close/>
                <a:moveTo>
                  <a:pt x="3660412" y="4227320"/>
                </a:moveTo>
                <a:cubicBezTo>
                  <a:pt x="3645910" y="4225114"/>
                  <a:pt x="3644045" y="4226817"/>
                  <a:pt x="3642359" y="4239499"/>
                </a:cubicBezTo>
                <a:cubicBezTo>
                  <a:pt x="3632574" y="4236479"/>
                  <a:pt x="3629672" y="4224194"/>
                  <a:pt x="3632752" y="4214223"/>
                </a:cubicBezTo>
                <a:cubicBezTo>
                  <a:pt x="3638285" y="4213657"/>
                  <a:pt x="3643820" y="4213088"/>
                  <a:pt x="3648946" y="4212396"/>
                </a:cubicBezTo>
                <a:cubicBezTo>
                  <a:pt x="3650481" y="4198754"/>
                  <a:pt x="3641656" y="4188292"/>
                  <a:pt x="3646028" y="4182812"/>
                </a:cubicBezTo>
                <a:cubicBezTo>
                  <a:pt x="3658687" y="4188091"/>
                  <a:pt x="3663168" y="4214061"/>
                  <a:pt x="3660412" y="4227320"/>
                </a:cubicBezTo>
                <a:close/>
                <a:moveTo>
                  <a:pt x="5036406" y="1113384"/>
                </a:moveTo>
                <a:cubicBezTo>
                  <a:pt x="5033308" y="1109637"/>
                  <a:pt x="5037583" y="1105342"/>
                  <a:pt x="5036825" y="1101677"/>
                </a:cubicBezTo>
                <a:cubicBezTo>
                  <a:pt x="5026658" y="1096709"/>
                  <a:pt x="5027474" y="1085177"/>
                  <a:pt x="5016834" y="1086660"/>
                </a:cubicBezTo>
                <a:cubicBezTo>
                  <a:pt x="5012559" y="1090955"/>
                  <a:pt x="5015260" y="1094527"/>
                  <a:pt x="5011957" y="1098776"/>
                </a:cubicBezTo>
                <a:cubicBezTo>
                  <a:pt x="5030054" y="1094404"/>
                  <a:pt x="5022860" y="1119292"/>
                  <a:pt x="5036406" y="1113384"/>
                </a:cubicBezTo>
                <a:close/>
                <a:moveTo>
                  <a:pt x="5165397" y="823476"/>
                </a:moveTo>
                <a:cubicBezTo>
                  <a:pt x="5162105" y="820111"/>
                  <a:pt x="5164048" y="815715"/>
                  <a:pt x="5161156" y="812527"/>
                </a:cubicBezTo>
                <a:cubicBezTo>
                  <a:pt x="5159520" y="815147"/>
                  <a:pt x="5157484" y="817591"/>
                  <a:pt x="5155849" y="820212"/>
                </a:cubicBezTo>
                <a:cubicBezTo>
                  <a:pt x="5158870" y="822025"/>
                  <a:pt x="5162785" y="826142"/>
                  <a:pt x="5165397" y="823476"/>
                </a:cubicBezTo>
                <a:close/>
                <a:moveTo>
                  <a:pt x="3118592" y="5456605"/>
                </a:moveTo>
                <a:cubicBezTo>
                  <a:pt x="3108465" y="5440709"/>
                  <a:pt x="3105456" y="5422719"/>
                  <a:pt x="3096302" y="5406777"/>
                </a:cubicBezTo>
                <a:cubicBezTo>
                  <a:pt x="3045444" y="5395729"/>
                  <a:pt x="3032709" y="5345840"/>
                  <a:pt x="2986555" y="5323067"/>
                </a:cubicBezTo>
                <a:cubicBezTo>
                  <a:pt x="2960256" y="5331911"/>
                  <a:pt x="2939031" y="5352993"/>
                  <a:pt x="2912286" y="5360690"/>
                </a:cubicBezTo>
                <a:cubicBezTo>
                  <a:pt x="2927979" y="5390945"/>
                  <a:pt x="2926213" y="5427288"/>
                  <a:pt x="2924448" y="5463631"/>
                </a:cubicBezTo>
                <a:cubicBezTo>
                  <a:pt x="2952102" y="5482989"/>
                  <a:pt x="2962696" y="5508610"/>
                  <a:pt x="2994548" y="5526015"/>
                </a:cubicBezTo>
                <a:cubicBezTo>
                  <a:pt x="3035095" y="5501097"/>
                  <a:pt x="3082721" y="5493584"/>
                  <a:pt x="3118592" y="5456605"/>
                </a:cubicBezTo>
                <a:close/>
                <a:moveTo>
                  <a:pt x="3915849" y="3653696"/>
                </a:moveTo>
                <a:cubicBezTo>
                  <a:pt x="3893607" y="3661963"/>
                  <a:pt x="3866622" y="3701461"/>
                  <a:pt x="3860976" y="3726105"/>
                </a:cubicBezTo>
                <a:cubicBezTo>
                  <a:pt x="3879548" y="3702410"/>
                  <a:pt x="3903244" y="3691932"/>
                  <a:pt x="3915849" y="3653696"/>
                </a:cubicBezTo>
                <a:close/>
                <a:moveTo>
                  <a:pt x="5214207" y="716611"/>
                </a:moveTo>
                <a:cubicBezTo>
                  <a:pt x="5205342" y="707437"/>
                  <a:pt x="5197115" y="687071"/>
                  <a:pt x="5185171" y="707606"/>
                </a:cubicBezTo>
                <a:cubicBezTo>
                  <a:pt x="5198890" y="703630"/>
                  <a:pt x="5203608" y="724356"/>
                  <a:pt x="5214207" y="716611"/>
                </a:cubicBezTo>
                <a:close/>
                <a:moveTo>
                  <a:pt x="750238" y="10820196"/>
                </a:moveTo>
                <a:cubicBezTo>
                  <a:pt x="749110" y="10813061"/>
                  <a:pt x="745242" y="10805665"/>
                  <a:pt x="735548" y="10798537"/>
                </a:cubicBezTo>
                <a:cubicBezTo>
                  <a:pt x="718655" y="10803397"/>
                  <a:pt x="744919" y="10826851"/>
                  <a:pt x="750238" y="10820196"/>
                </a:cubicBezTo>
                <a:close/>
                <a:moveTo>
                  <a:pt x="2912965" y="5926336"/>
                </a:moveTo>
                <a:cubicBezTo>
                  <a:pt x="2913287" y="5908364"/>
                  <a:pt x="2906584" y="5894439"/>
                  <a:pt x="2898157" y="5881183"/>
                </a:cubicBezTo>
                <a:cubicBezTo>
                  <a:pt x="2904860" y="5895108"/>
                  <a:pt x="2892035" y="5920901"/>
                  <a:pt x="2912965" y="5926336"/>
                </a:cubicBezTo>
                <a:close/>
                <a:moveTo>
                  <a:pt x="1540125" y="9034197"/>
                </a:moveTo>
                <a:cubicBezTo>
                  <a:pt x="1529795" y="9022017"/>
                  <a:pt x="1527506" y="9006727"/>
                  <a:pt x="1509710" y="8997436"/>
                </a:cubicBezTo>
                <a:cubicBezTo>
                  <a:pt x="1506165" y="9013004"/>
                  <a:pt x="1525472" y="9045810"/>
                  <a:pt x="1540125" y="9034197"/>
                </a:cubicBezTo>
                <a:close/>
                <a:moveTo>
                  <a:pt x="5255158" y="630354"/>
                </a:moveTo>
                <a:cubicBezTo>
                  <a:pt x="5251784" y="628383"/>
                  <a:pt x="5248371" y="625435"/>
                  <a:pt x="5245176" y="623063"/>
                </a:cubicBezTo>
                <a:cubicBezTo>
                  <a:pt x="5239871" y="630800"/>
                  <a:pt x="5243797" y="636855"/>
                  <a:pt x="5245613" y="643418"/>
                </a:cubicBezTo>
                <a:cubicBezTo>
                  <a:pt x="5248748" y="639523"/>
                  <a:pt x="5252239" y="634824"/>
                  <a:pt x="5255158" y="630354"/>
                </a:cubicBezTo>
                <a:close/>
                <a:moveTo>
                  <a:pt x="1091534" y="10053737"/>
                </a:moveTo>
                <a:cubicBezTo>
                  <a:pt x="1083979" y="10070486"/>
                  <a:pt x="1052263" y="10076491"/>
                  <a:pt x="1049111" y="10097262"/>
                </a:cubicBezTo>
                <a:cubicBezTo>
                  <a:pt x="1034005" y="10084391"/>
                  <a:pt x="1030382" y="10103285"/>
                  <a:pt x="1015082" y="10107965"/>
                </a:cubicBezTo>
                <a:cubicBezTo>
                  <a:pt x="1010162" y="10106268"/>
                  <a:pt x="1013119" y="10094229"/>
                  <a:pt x="1006745" y="10094748"/>
                </a:cubicBezTo>
                <a:cubicBezTo>
                  <a:pt x="1032698" y="10072375"/>
                  <a:pt x="1051625" y="10044512"/>
                  <a:pt x="1089083" y="10032464"/>
                </a:cubicBezTo>
                <a:cubicBezTo>
                  <a:pt x="1093886" y="10041379"/>
                  <a:pt x="1094052" y="10048155"/>
                  <a:pt x="1091534" y="10053737"/>
                </a:cubicBezTo>
                <a:close/>
                <a:moveTo>
                  <a:pt x="3171267" y="5347093"/>
                </a:moveTo>
                <a:cubicBezTo>
                  <a:pt x="3164832" y="5339014"/>
                  <a:pt x="3159948" y="5314487"/>
                  <a:pt x="3142712" y="5321150"/>
                </a:cubicBezTo>
                <a:cubicBezTo>
                  <a:pt x="3149147" y="5329229"/>
                  <a:pt x="3154031" y="5353755"/>
                  <a:pt x="3171267" y="5347093"/>
                </a:cubicBezTo>
                <a:close/>
                <a:moveTo>
                  <a:pt x="600226" y="11167417"/>
                </a:moveTo>
                <a:cubicBezTo>
                  <a:pt x="574138" y="11200629"/>
                  <a:pt x="559710" y="11233282"/>
                  <a:pt x="521739" y="11266480"/>
                </a:cubicBezTo>
                <a:cubicBezTo>
                  <a:pt x="502632" y="11253755"/>
                  <a:pt x="467304" y="11235765"/>
                  <a:pt x="459704" y="11210989"/>
                </a:cubicBezTo>
                <a:cubicBezTo>
                  <a:pt x="484752" y="11188740"/>
                  <a:pt x="526786" y="11154957"/>
                  <a:pt x="548666" y="11115126"/>
                </a:cubicBezTo>
                <a:cubicBezTo>
                  <a:pt x="564781" y="11134621"/>
                  <a:pt x="595365" y="11142899"/>
                  <a:pt x="600226" y="11167417"/>
                </a:cubicBezTo>
                <a:close/>
                <a:moveTo>
                  <a:pt x="4523798" y="2288078"/>
                </a:moveTo>
                <a:cubicBezTo>
                  <a:pt x="4528439" y="2279166"/>
                  <a:pt x="4530151" y="2270401"/>
                  <a:pt x="4527176" y="2262209"/>
                </a:cubicBezTo>
                <a:cubicBezTo>
                  <a:pt x="4489149" y="2272654"/>
                  <a:pt x="4470263" y="2325918"/>
                  <a:pt x="4431309" y="2336069"/>
                </a:cubicBezTo>
                <a:cubicBezTo>
                  <a:pt x="4430817" y="2344084"/>
                  <a:pt x="4442034" y="2352533"/>
                  <a:pt x="4450476" y="2360717"/>
                </a:cubicBezTo>
                <a:cubicBezTo>
                  <a:pt x="4469602" y="2342865"/>
                  <a:pt x="4509877" y="2314812"/>
                  <a:pt x="4523798" y="2288078"/>
                </a:cubicBezTo>
                <a:close/>
                <a:moveTo>
                  <a:pt x="5064670" y="1064461"/>
                </a:moveTo>
                <a:cubicBezTo>
                  <a:pt x="5065522" y="1062799"/>
                  <a:pt x="5065848" y="1061263"/>
                  <a:pt x="5064541" y="1059966"/>
                </a:cubicBezTo>
                <a:cubicBezTo>
                  <a:pt x="5057062" y="1066257"/>
                  <a:pt x="5057487" y="1052532"/>
                  <a:pt x="5052198" y="1050674"/>
                </a:cubicBezTo>
                <a:cubicBezTo>
                  <a:pt x="5045937" y="1058463"/>
                  <a:pt x="5053878" y="1063891"/>
                  <a:pt x="5061641" y="1069720"/>
                </a:cubicBezTo>
                <a:cubicBezTo>
                  <a:pt x="5062439" y="1067913"/>
                  <a:pt x="5063818" y="1066124"/>
                  <a:pt x="5064670" y="1064461"/>
                </a:cubicBezTo>
                <a:close/>
                <a:moveTo>
                  <a:pt x="5072573" y="1048702"/>
                </a:moveTo>
                <a:cubicBezTo>
                  <a:pt x="5073694" y="1045898"/>
                  <a:pt x="5073544" y="1043313"/>
                  <a:pt x="5070950" y="1041207"/>
                </a:cubicBezTo>
                <a:cubicBezTo>
                  <a:pt x="5065969" y="1047163"/>
                  <a:pt x="5061381" y="1053292"/>
                  <a:pt x="5066569" y="1057504"/>
                </a:cubicBezTo>
                <a:cubicBezTo>
                  <a:pt x="5069060" y="1054526"/>
                  <a:pt x="5071452" y="1051505"/>
                  <a:pt x="5072573" y="1048702"/>
                </a:cubicBezTo>
                <a:close/>
                <a:moveTo>
                  <a:pt x="1597356" y="8917129"/>
                </a:moveTo>
                <a:cubicBezTo>
                  <a:pt x="1591320" y="8931999"/>
                  <a:pt x="1584514" y="8942832"/>
                  <a:pt x="1571793" y="8941505"/>
                </a:cubicBezTo>
                <a:cubicBezTo>
                  <a:pt x="1553935" y="8921685"/>
                  <a:pt x="1581666" y="8910554"/>
                  <a:pt x="1586692" y="8897028"/>
                </a:cubicBezTo>
                <a:cubicBezTo>
                  <a:pt x="1607728" y="8846193"/>
                  <a:pt x="1613375" y="8769948"/>
                  <a:pt x="1609500" y="8719560"/>
                </a:cubicBezTo>
                <a:cubicBezTo>
                  <a:pt x="1607630" y="8695826"/>
                  <a:pt x="1590170" y="8676182"/>
                  <a:pt x="1604645" y="8656331"/>
                </a:cubicBezTo>
                <a:cubicBezTo>
                  <a:pt x="1638737" y="8715776"/>
                  <a:pt x="1619046" y="8795837"/>
                  <a:pt x="1618299" y="8868521"/>
                </a:cubicBezTo>
                <a:cubicBezTo>
                  <a:pt x="1608657" y="8883349"/>
                  <a:pt x="1603392" y="8902258"/>
                  <a:pt x="1597356" y="8917129"/>
                </a:cubicBezTo>
                <a:close/>
                <a:moveTo>
                  <a:pt x="5100055" y="990621"/>
                </a:moveTo>
                <a:cubicBezTo>
                  <a:pt x="5106479" y="977157"/>
                  <a:pt x="5089333" y="972937"/>
                  <a:pt x="5085404" y="967845"/>
                </a:cubicBezTo>
                <a:cubicBezTo>
                  <a:pt x="5075890" y="977547"/>
                  <a:pt x="5092150" y="983772"/>
                  <a:pt x="5100055" y="990621"/>
                </a:cubicBezTo>
                <a:close/>
                <a:moveTo>
                  <a:pt x="5140757" y="898582"/>
                </a:moveTo>
                <a:cubicBezTo>
                  <a:pt x="5135061" y="892249"/>
                  <a:pt x="5118268" y="880058"/>
                  <a:pt x="5111894" y="884875"/>
                </a:cubicBezTo>
                <a:cubicBezTo>
                  <a:pt x="5119740" y="891681"/>
                  <a:pt x="5123369" y="899486"/>
                  <a:pt x="5135080" y="906091"/>
                </a:cubicBezTo>
                <a:cubicBezTo>
                  <a:pt x="5136885" y="903073"/>
                  <a:pt x="5138909" y="900628"/>
                  <a:pt x="5140757" y="898582"/>
                </a:cubicBezTo>
                <a:close/>
                <a:moveTo>
                  <a:pt x="5289814" y="561611"/>
                </a:moveTo>
                <a:cubicBezTo>
                  <a:pt x="5289912" y="552612"/>
                  <a:pt x="5279806" y="543436"/>
                  <a:pt x="5274451" y="542493"/>
                </a:cubicBezTo>
                <a:cubicBezTo>
                  <a:pt x="5271141" y="546718"/>
                  <a:pt x="5269389" y="550683"/>
                  <a:pt x="5269597" y="554567"/>
                </a:cubicBezTo>
                <a:cubicBezTo>
                  <a:pt x="5279729" y="556674"/>
                  <a:pt x="5284312" y="561543"/>
                  <a:pt x="5285761" y="570241"/>
                </a:cubicBezTo>
                <a:cubicBezTo>
                  <a:pt x="5288615" y="567591"/>
                  <a:pt x="5289782" y="564611"/>
                  <a:pt x="5289814" y="561611"/>
                </a:cubicBezTo>
                <a:close/>
                <a:moveTo>
                  <a:pt x="3060317" y="5607904"/>
                </a:moveTo>
                <a:cubicBezTo>
                  <a:pt x="3062747" y="5589465"/>
                  <a:pt x="3052538" y="5575911"/>
                  <a:pt x="3040429" y="5563422"/>
                </a:cubicBezTo>
                <a:cubicBezTo>
                  <a:pt x="3040297" y="5580973"/>
                  <a:pt x="3042639" y="5597237"/>
                  <a:pt x="3060317" y="5607904"/>
                </a:cubicBezTo>
                <a:close/>
                <a:moveTo>
                  <a:pt x="3310681" y="5041271"/>
                </a:moveTo>
                <a:cubicBezTo>
                  <a:pt x="3292242" y="5026935"/>
                  <a:pt x="3282596" y="5008870"/>
                  <a:pt x="3264731" y="4994315"/>
                </a:cubicBezTo>
                <a:cubicBezTo>
                  <a:pt x="3263368" y="5014650"/>
                  <a:pt x="3290020" y="5057841"/>
                  <a:pt x="3310681" y="5041271"/>
                </a:cubicBezTo>
                <a:close/>
                <a:moveTo>
                  <a:pt x="4835619" y="1591963"/>
                </a:moveTo>
                <a:cubicBezTo>
                  <a:pt x="4834194" y="1590316"/>
                  <a:pt x="4826723" y="1578345"/>
                  <a:pt x="4822743" y="1586394"/>
                </a:cubicBezTo>
                <a:cubicBezTo>
                  <a:pt x="4830205" y="1585702"/>
                  <a:pt x="4829422" y="1600777"/>
                  <a:pt x="4835619" y="1591963"/>
                </a:cubicBezTo>
                <a:close/>
                <a:moveTo>
                  <a:pt x="4993977" y="1233736"/>
                </a:moveTo>
                <a:cubicBezTo>
                  <a:pt x="4985037" y="1230262"/>
                  <a:pt x="4984639" y="1230086"/>
                  <a:pt x="4979005" y="1222362"/>
                </a:cubicBezTo>
                <a:cubicBezTo>
                  <a:pt x="4969511" y="1227684"/>
                  <a:pt x="4991747" y="1244171"/>
                  <a:pt x="4993977" y="1233736"/>
                </a:cubicBezTo>
                <a:close/>
                <a:moveTo>
                  <a:pt x="5327129" y="483861"/>
                </a:moveTo>
                <a:cubicBezTo>
                  <a:pt x="5318503" y="481012"/>
                  <a:pt x="5323320" y="475436"/>
                  <a:pt x="5316625" y="472478"/>
                </a:cubicBezTo>
                <a:cubicBezTo>
                  <a:pt x="5310016" y="476781"/>
                  <a:pt x="5325041" y="494977"/>
                  <a:pt x="5327129" y="483861"/>
                </a:cubicBezTo>
                <a:close/>
                <a:moveTo>
                  <a:pt x="5316842" y="508208"/>
                </a:moveTo>
                <a:cubicBezTo>
                  <a:pt x="5314366" y="504225"/>
                  <a:pt x="5312315" y="481167"/>
                  <a:pt x="5301536" y="492778"/>
                </a:cubicBezTo>
                <a:cubicBezTo>
                  <a:pt x="5301904" y="497274"/>
                  <a:pt x="5309446" y="512163"/>
                  <a:pt x="5316842" y="508208"/>
                </a:cubicBezTo>
                <a:close/>
                <a:moveTo>
                  <a:pt x="4830705" y="1612914"/>
                </a:moveTo>
                <a:cubicBezTo>
                  <a:pt x="4801977" y="1570368"/>
                  <a:pt x="4766554" y="1530731"/>
                  <a:pt x="4732733" y="1490285"/>
                </a:cubicBezTo>
                <a:cubicBezTo>
                  <a:pt x="4720447" y="1510699"/>
                  <a:pt x="4699709" y="1511352"/>
                  <a:pt x="4687663" y="1532710"/>
                </a:cubicBezTo>
                <a:cubicBezTo>
                  <a:pt x="4710968" y="1577641"/>
                  <a:pt x="4722245" y="1626639"/>
                  <a:pt x="4757668" y="1666275"/>
                </a:cubicBezTo>
                <a:cubicBezTo>
                  <a:pt x="4781539" y="1647939"/>
                  <a:pt x="4807030" y="1632809"/>
                  <a:pt x="4830705" y="1612914"/>
                </a:cubicBezTo>
                <a:close/>
                <a:moveTo>
                  <a:pt x="1005298" y="10272872"/>
                </a:moveTo>
                <a:cubicBezTo>
                  <a:pt x="1011710" y="10251234"/>
                  <a:pt x="1012000" y="10227724"/>
                  <a:pt x="1003557" y="10201662"/>
                </a:cubicBezTo>
                <a:cubicBezTo>
                  <a:pt x="973077" y="10109322"/>
                  <a:pt x="895946" y="10054811"/>
                  <a:pt x="781438" y="10081664"/>
                </a:cubicBezTo>
                <a:cubicBezTo>
                  <a:pt x="719464" y="10096093"/>
                  <a:pt x="689381" y="10142669"/>
                  <a:pt x="648442" y="10169719"/>
                </a:cubicBezTo>
                <a:cubicBezTo>
                  <a:pt x="637468" y="10176273"/>
                  <a:pt x="624542" y="10178640"/>
                  <a:pt x="614270" y="10183604"/>
                </a:cubicBezTo>
                <a:cubicBezTo>
                  <a:pt x="606291" y="10187681"/>
                  <a:pt x="584536" y="10188522"/>
                  <a:pt x="588152" y="10207225"/>
                </a:cubicBezTo>
                <a:cubicBezTo>
                  <a:pt x="603751" y="10216017"/>
                  <a:pt x="626763" y="10204803"/>
                  <a:pt x="643959" y="10198148"/>
                </a:cubicBezTo>
                <a:cubicBezTo>
                  <a:pt x="696742" y="10178707"/>
                  <a:pt x="767684" y="10148283"/>
                  <a:pt x="820246" y="10148701"/>
                </a:cubicBezTo>
                <a:cubicBezTo>
                  <a:pt x="819119" y="10157706"/>
                  <a:pt x="807423" y="10157289"/>
                  <a:pt x="812176" y="10171268"/>
                </a:cubicBezTo>
                <a:cubicBezTo>
                  <a:pt x="834043" y="10180930"/>
                  <a:pt x="832658" y="10213102"/>
                  <a:pt x="828554" y="10233146"/>
                </a:cubicBezTo>
                <a:cubicBezTo>
                  <a:pt x="846723" y="10246875"/>
                  <a:pt x="823683" y="10265679"/>
                  <a:pt x="843923" y="10277948"/>
                </a:cubicBezTo>
                <a:cubicBezTo>
                  <a:pt x="830527" y="10286758"/>
                  <a:pt x="841585" y="10298296"/>
                  <a:pt x="836538" y="10310795"/>
                </a:cubicBezTo>
                <a:cubicBezTo>
                  <a:pt x="746881" y="10320121"/>
                  <a:pt x="677823" y="10283905"/>
                  <a:pt x="599946" y="10291309"/>
                </a:cubicBezTo>
                <a:cubicBezTo>
                  <a:pt x="600889" y="10298853"/>
                  <a:pt x="601610" y="10305824"/>
                  <a:pt x="601934" y="10312619"/>
                </a:cubicBezTo>
                <a:cubicBezTo>
                  <a:pt x="694262" y="10294020"/>
                  <a:pt x="725731" y="10394876"/>
                  <a:pt x="816599" y="10394639"/>
                </a:cubicBezTo>
                <a:cubicBezTo>
                  <a:pt x="890917" y="10394215"/>
                  <a:pt x="913697" y="10357717"/>
                  <a:pt x="970307" y="10332840"/>
                </a:cubicBezTo>
                <a:cubicBezTo>
                  <a:pt x="986353" y="10314272"/>
                  <a:pt x="998886" y="10294508"/>
                  <a:pt x="1005298" y="10272872"/>
                </a:cubicBezTo>
                <a:close/>
                <a:moveTo>
                  <a:pt x="5065718" y="1084955"/>
                </a:moveTo>
                <a:cubicBezTo>
                  <a:pt x="5050499" y="1081110"/>
                  <a:pt x="5041905" y="1059081"/>
                  <a:pt x="5026772" y="1047596"/>
                </a:cubicBezTo>
                <a:cubicBezTo>
                  <a:pt x="5036149" y="1030629"/>
                  <a:pt x="5039566" y="1014387"/>
                  <a:pt x="5049120" y="997018"/>
                </a:cubicBezTo>
                <a:cubicBezTo>
                  <a:pt x="5067106" y="1007363"/>
                  <a:pt x="5064753" y="1021197"/>
                  <a:pt x="5082508" y="1025684"/>
                </a:cubicBezTo>
                <a:cubicBezTo>
                  <a:pt x="5076708" y="1045191"/>
                  <a:pt x="5080330" y="1063584"/>
                  <a:pt x="5065718" y="1084955"/>
                </a:cubicBezTo>
                <a:close/>
                <a:moveTo>
                  <a:pt x="2944475" y="5887266"/>
                </a:moveTo>
                <a:cubicBezTo>
                  <a:pt x="2946574" y="5879635"/>
                  <a:pt x="2935367" y="5863780"/>
                  <a:pt x="2939596" y="5854208"/>
                </a:cubicBezTo>
                <a:cubicBezTo>
                  <a:pt x="2932809" y="5842629"/>
                  <a:pt x="2939275" y="5822606"/>
                  <a:pt x="2919188" y="5818498"/>
                </a:cubicBezTo>
                <a:cubicBezTo>
                  <a:pt x="2904946" y="5843188"/>
                  <a:pt x="2935681" y="5866302"/>
                  <a:pt x="2936875" y="5891617"/>
                </a:cubicBezTo>
                <a:cubicBezTo>
                  <a:pt x="2941597" y="5891439"/>
                  <a:pt x="2943775" y="5889809"/>
                  <a:pt x="2944475" y="5887266"/>
                </a:cubicBezTo>
                <a:close/>
                <a:moveTo>
                  <a:pt x="5139222" y="921280"/>
                </a:moveTo>
                <a:cubicBezTo>
                  <a:pt x="5121229" y="917146"/>
                  <a:pt x="5109022" y="894578"/>
                  <a:pt x="5098025" y="882086"/>
                </a:cubicBezTo>
                <a:cubicBezTo>
                  <a:pt x="5109514" y="865695"/>
                  <a:pt x="5116595" y="859282"/>
                  <a:pt x="5124850" y="835260"/>
                </a:cubicBezTo>
                <a:cubicBezTo>
                  <a:pt x="5137610" y="843760"/>
                  <a:pt x="5140660" y="856081"/>
                  <a:pt x="5155058" y="857672"/>
                </a:cubicBezTo>
                <a:cubicBezTo>
                  <a:pt x="5160553" y="877274"/>
                  <a:pt x="5149493" y="899102"/>
                  <a:pt x="5139222" y="921280"/>
                </a:cubicBezTo>
                <a:close/>
                <a:moveTo>
                  <a:pt x="3184187" y="5348042"/>
                </a:moveTo>
                <a:cubicBezTo>
                  <a:pt x="3190403" y="5339366"/>
                  <a:pt x="3180182" y="5321524"/>
                  <a:pt x="3170778" y="5328791"/>
                </a:cubicBezTo>
                <a:cubicBezTo>
                  <a:pt x="3179594" y="5333639"/>
                  <a:pt x="3167328" y="5346305"/>
                  <a:pt x="3184187" y="5348042"/>
                </a:cubicBezTo>
                <a:close/>
                <a:moveTo>
                  <a:pt x="3974172" y="3563770"/>
                </a:moveTo>
                <a:cubicBezTo>
                  <a:pt x="3965246" y="3552685"/>
                  <a:pt x="3955225" y="3579681"/>
                  <a:pt x="3961958" y="3581703"/>
                </a:cubicBezTo>
                <a:cubicBezTo>
                  <a:pt x="3967260" y="3578333"/>
                  <a:pt x="3971894" y="3573239"/>
                  <a:pt x="3974172" y="3563770"/>
                </a:cubicBezTo>
                <a:close/>
                <a:moveTo>
                  <a:pt x="5194288" y="805672"/>
                </a:moveTo>
                <a:cubicBezTo>
                  <a:pt x="5178067" y="814267"/>
                  <a:pt x="5180906" y="832716"/>
                  <a:pt x="5171045" y="847464"/>
                </a:cubicBezTo>
                <a:cubicBezTo>
                  <a:pt x="5154923" y="841774"/>
                  <a:pt x="5138315" y="817719"/>
                  <a:pt x="5137392" y="802504"/>
                </a:cubicBezTo>
                <a:cubicBezTo>
                  <a:pt x="5149475" y="789216"/>
                  <a:pt x="5148562" y="778304"/>
                  <a:pt x="5161045" y="765192"/>
                </a:cubicBezTo>
                <a:cubicBezTo>
                  <a:pt x="5177493" y="777714"/>
                  <a:pt x="5184626" y="791851"/>
                  <a:pt x="5194288" y="805672"/>
                </a:cubicBezTo>
                <a:close/>
                <a:moveTo>
                  <a:pt x="5111479" y="993856"/>
                </a:moveTo>
                <a:cubicBezTo>
                  <a:pt x="5108778" y="998641"/>
                  <a:pt x="5105180" y="1002955"/>
                  <a:pt x="5100169" y="1006495"/>
                </a:cubicBezTo>
                <a:cubicBezTo>
                  <a:pt x="5083435" y="989511"/>
                  <a:pt x="5071281" y="987977"/>
                  <a:pt x="5060521" y="965002"/>
                </a:cubicBezTo>
                <a:cubicBezTo>
                  <a:pt x="5062701" y="952539"/>
                  <a:pt x="5066936" y="960165"/>
                  <a:pt x="5074150" y="951365"/>
                </a:cubicBezTo>
                <a:cubicBezTo>
                  <a:pt x="5082654" y="936422"/>
                  <a:pt x="5075286" y="924056"/>
                  <a:pt x="5090377" y="908188"/>
                </a:cubicBezTo>
                <a:cubicBezTo>
                  <a:pt x="5109592" y="919556"/>
                  <a:pt x="5106349" y="934425"/>
                  <a:pt x="5125388" y="946194"/>
                </a:cubicBezTo>
                <a:cubicBezTo>
                  <a:pt x="5119603" y="960899"/>
                  <a:pt x="5119582" y="979500"/>
                  <a:pt x="5111479" y="993856"/>
                </a:cubicBezTo>
                <a:close/>
                <a:moveTo>
                  <a:pt x="5234554" y="716042"/>
                </a:moveTo>
                <a:cubicBezTo>
                  <a:pt x="5230625" y="726017"/>
                  <a:pt x="5226552" y="736048"/>
                  <a:pt x="5221191" y="746286"/>
                </a:cubicBezTo>
                <a:cubicBezTo>
                  <a:pt x="5215830" y="756525"/>
                  <a:pt x="5209181" y="766971"/>
                  <a:pt x="5200100" y="777777"/>
                </a:cubicBezTo>
                <a:cubicBezTo>
                  <a:pt x="5184419" y="761288"/>
                  <a:pt x="5174955" y="743723"/>
                  <a:pt x="5167623" y="725665"/>
                </a:cubicBezTo>
                <a:cubicBezTo>
                  <a:pt x="5174561" y="711044"/>
                  <a:pt x="5179945" y="696693"/>
                  <a:pt x="5192924" y="681396"/>
                </a:cubicBezTo>
                <a:cubicBezTo>
                  <a:pt x="5209197" y="685718"/>
                  <a:pt x="5212890" y="705514"/>
                  <a:pt x="5234554" y="716042"/>
                </a:cubicBezTo>
                <a:close/>
                <a:moveTo>
                  <a:pt x="5370363" y="408819"/>
                </a:moveTo>
                <a:cubicBezTo>
                  <a:pt x="5369838" y="401477"/>
                  <a:pt x="5364712" y="394946"/>
                  <a:pt x="5354374" y="388482"/>
                </a:cubicBezTo>
                <a:cubicBezTo>
                  <a:pt x="5353060" y="397856"/>
                  <a:pt x="5339656" y="408996"/>
                  <a:pt x="5349074" y="416476"/>
                </a:cubicBezTo>
                <a:cubicBezTo>
                  <a:pt x="5357397" y="412569"/>
                  <a:pt x="5349687" y="400157"/>
                  <a:pt x="5358930" y="403767"/>
                </a:cubicBezTo>
                <a:cubicBezTo>
                  <a:pt x="5363398" y="408585"/>
                  <a:pt x="5358623" y="414059"/>
                  <a:pt x="5363091" y="418877"/>
                </a:cubicBezTo>
                <a:cubicBezTo>
                  <a:pt x="5365851" y="415831"/>
                  <a:pt x="5367998" y="412039"/>
                  <a:pt x="5370363" y="408819"/>
                </a:cubicBezTo>
                <a:close/>
                <a:moveTo>
                  <a:pt x="4844345" y="1599393"/>
                </a:moveTo>
                <a:cubicBezTo>
                  <a:pt x="4841932" y="1598600"/>
                  <a:pt x="4839848" y="1597521"/>
                  <a:pt x="4837765" y="1596443"/>
                </a:cubicBezTo>
                <a:cubicBezTo>
                  <a:pt x="4836973" y="1598856"/>
                  <a:pt x="4835895" y="1600939"/>
                  <a:pt x="4834818" y="1603023"/>
                </a:cubicBezTo>
                <a:cubicBezTo>
                  <a:pt x="4836902" y="1604101"/>
                  <a:pt x="4839315" y="1604894"/>
                  <a:pt x="4841399" y="1605972"/>
                </a:cubicBezTo>
                <a:cubicBezTo>
                  <a:pt x="4842476" y="1603889"/>
                  <a:pt x="4843268" y="1601476"/>
                  <a:pt x="4844345" y="1599393"/>
                </a:cubicBezTo>
                <a:close/>
                <a:moveTo>
                  <a:pt x="2119518" y="7767232"/>
                </a:moveTo>
                <a:cubicBezTo>
                  <a:pt x="2104777" y="7771830"/>
                  <a:pt x="2092679" y="7778130"/>
                  <a:pt x="2076603" y="7781005"/>
                </a:cubicBezTo>
                <a:cubicBezTo>
                  <a:pt x="2077144" y="7787537"/>
                  <a:pt x="2078964" y="7792303"/>
                  <a:pt x="2083355" y="7794412"/>
                </a:cubicBezTo>
                <a:cubicBezTo>
                  <a:pt x="2091871" y="7782067"/>
                  <a:pt x="2116314" y="7784725"/>
                  <a:pt x="2119518" y="7767232"/>
                </a:cubicBezTo>
                <a:close/>
                <a:moveTo>
                  <a:pt x="3207304" y="5305427"/>
                </a:moveTo>
                <a:cubicBezTo>
                  <a:pt x="3196025" y="5306156"/>
                  <a:pt x="3197084" y="5287585"/>
                  <a:pt x="3188969" y="5297326"/>
                </a:cubicBezTo>
                <a:cubicBezTo>
                  <a:pt x="3193975" y="5300014"/>
                  <a:pt x="3201064" y="5321708"/>
                  <a:pt x="3207304" y="5305427"/>
                </a:cubicBezTo>
                <a:close/>
                <a:moveTo>
                  <a:pt x="2990681" y="5804326"/>
                </a:moveTo>
                <a:cubicBezTo>
                  <a:pt x="2986077" y="5801815"/>
                  <a:pt x="2985096" y="5797568"/>
                  <a:pt x="2977267" y="5796969"/>
                </a:cubicBezTo>
                <a:cubicBezTo>
                  <a:pt x="2971360" y="5808183"/>
                  <a:pt x="2987249" y="5814250"/>
                  <a:pt x="2990681" y="5804326"/>
                </a:cubicBezTo>
                <a:close/>
                <a:moveTo>
                  <a:pt x="2135641" y="7740375"/>
                </a:moveTo>
                <a:cubicBezTo>
                  <a:pt x="2138058" y="7728128"/>
                  <a:pt x="2118210" y="7740221"/>
                  <a:pt x="2115653" y="7743750"/>
                </a:cubicBezTo>
                <a:cubicBezTo>
                  <a:pt x="2126149" y="7746197"/>
                  <a:pt x="2127801" y="7740502"/>
                  <a:pt x="2135641" y="7740375"/>
                </a:cubicBezTo>
                <a:close/>
                <a:moveTo>
                  <a:pt x="5359981" y="444046"/>
                </a:moveTo>
                <a:cubicBezTo>
                  <a:pt x="5358579" y="442953"/>
                  <a:pt x="5356783" y="441685"/>
                  <a:pt x="5354988" y="440418"/>
                </a:cubicBezTo>
                <a:cubicBezTo>
                  <a:pt x="5353892" y="441830"/>
                  <a:pt x="5352622" y="443639"/>
                  <a:pt x="5350957" y="445273"/>
                </a:cubicBezTo>
                <a:cubicBezTo>
                  <a:pt x="5352753" y="446541"/>
                  <a:pt x="5354549" y="447808"/>
                  <a:pt x="5356345" y="449076"/>
                </a:cubicBezTo>
                <a:cubicBezTo>
                  <a:pt x="5357616" y="447267"/>
                  <a:pt x="5358711" y="445855"/>
                  <a:pt x="5359981" y="444046"/>
                </a:cubicBezTo>
                <a:close/>
                <a:moveTo>
                  <a:pt x="3131061" y="5488767"/>
                </a:moveTo>
                <a:cubicBezTo>
                  <a:pt x="3126102" y="5487052"/>
                  <a:pt x="3120651" y="5483215"/>
                  <a:pt x="3118316" y="5487420"/>
                </a:cubicBezTo>
                <a:cubicBezTo>
                  <a:pt x="3120134" y="5488698"/>
                  <a:pt x="3122525" y="5489755"/>
                  <a:pt x="3120321" y="5492588"/>
                </a:cubicBezTo>
                <a:cubicBezTo>
                  <a:pt x="3124881" y="5494127"/>
                  <a:pt x="3129442" y="5495666"/>
                  <a:pt x="3131061" y="5488767"/>
                </a:cubicBezTo>
                <a:close/>
                <a:moveTo>
                  <a:pt x="5276421" y="638788"/>
                </a:moveTo>
                <a:cubicBezTo>
                  <a:pt x="5254252" y="646275"/>
                  <a:pt x="5257590" y="676073"/>
                  <a:pt x="5250215" y="694897"/>
                </a:cubicBezTo>
                <a:cubicBezTo>
                  <a:pt x="5239210" y="700595"/>
                  <a:pt x="5212813" y="651488"/>
                  <a:pt x="5213876" y="639476"/>
                </a:cubicBezTo>
                <a:cubicBezTo>
                  <a:pt x="5213935" y="636142"/>
                  <a:pt x="5223696" y="623653"/>
                  <a:pt x="5226142" y="617053"/>
                </a:cubicBezTo>
                <a:cubicBezTo>
                  <a:pt x="5230223" y="607815"/>
                  <a:pt x="5229295" y="599244"/>
                  <a:pt x="5236395" y="592780"/>
                </a:cubicBezTo>
                <a:cubicBezTo>
                  <a:pt x="5248448" y="608187"/>
                  <a:pt x="5262435" y="623488"/>
                  <a:pt x="5276421" y="638788"/>
                </a:cubicBezTo>
                <a:close/>
                <a:moveTo>
                  <a:pt x="4024474" y="3472443"/>
                </a:moveTo>
                <a:cubicBezTo>
                  <a:pt x="4026260" y="3467995"/>
                  <a:pt x="4025986" y="3464303"/>
                  <a:pt x="4018525" y="3463387"/>
                </a:cubicBezTo>
                <a:cubicBezTo>
                  <a:pt x="4013902" y="3472771"/>
                  <a:pt x="4013878" y="3480378"/>
                  <a:pt x="4018052" y="3486032"/>
                </a:cubicBezTo>
                <a:cubicBezTo>
                  <a:pt x="4018839" y="3482094"/>
                  <a:pt x="4022687" y="3476890"/>
                  <a:pt x="4024474" y="3472443"/>
                </a:cubicBezTo>
                <a:close/>
                <a:moveTo>
                  <a:pt x="3920544" y="3708740"/>
                </a:moveTo>
                <a:cubicBezTo>
                  <a:pt x="3927323" y="3692453"/>
                  <a:pt x="3930689" y="3676205"/>
                  <a:pt x="3924468" y="3666553"/>
                </a:cubicBezTo>
                <a:cubicBezTo>
                  <a:pt x="3910059" y="3691611"/>
                  <a:pt x="3889656" y="3725922"/>
                  <a:pt x="3896139" y="3751163"/>
                </a:cubicBezTo>
                <a:cubicBezTo>
                  <a:pt x="3903572" y="3741354"/>
                  <a:pt x="3913765" y="3725027"/>
                  <a:pt x="3920544" y="3708740"/>
                </a:cubicBezTo>
                <a:close/>
                <a:moveTo>
                  <a:pt x="5298945" y="590345"/>
                </a:moveTo>
                <a:cubicBezTo>
                  <a:pt x="5295604" y="599948"/>
                  <a:pt x="5290581" y="608867"/>
                  <a:pt x="5280838" y="614042"/>
                </a:cubicBezTo>
                <a:cubicBezTo>
                  <a:pt x="5274774" y="596195"/>
                  <a:pt x="5256598" y="579632"/>
                  <a:pt x="5252669" y="561307"/>
                </a:cubicBezTo>
                <a:cubicBezTo>
                  <a:pt x="5269123" y="556728"/>
                  <a:pt x="5264849" y="528296"/>
                  <a:pt x="5276228" y="524318"/>
                </a:cubicBezTo>
                <a:cubicBezTo>
                  <a:pt x="5289068" y="536627"/>
                  <a:pt x="5288466" y="551055"/>
                  <a:pt x="5306960" y="562544"/>
                </a:cubicBezTo>
                <a:cubicBezTo>
                  <a:pt x="5303945" y="570455"/>
                  <a:pt x="5302286" y="580742"/>
                  <a:pt x="5298945" y="590345"/>
                </a:cubicBezTo>
                <a:close/>
                <a:moveTo>
                  <a:pt x="676895" y="11058713"/>
                </a:moveTo>
                <a:cubicBezTo>
                  <a:pt x="678443" y="11053186"/>
                  <a:pt x="677553" y="11047657"/>
                  <a:pt x="675246" y="11042100"/>
                </a:cubicBezTo>
                <a:cubicBezTo>
                  <a:pt x="671442" y="11044241"/>
                  <a:pt x="667503" y="11043455"/>
                  <a:pt x="663957" y="11038545"/>
                </a:cubicBezTo>
                <a:cubicBezTo>
                  <a:pt x="647153" y="11050706"/>
                  <a:pt x="655530" y="11063007"/>
                  <a:pt x="663907" y="11075307"/>
                </a:cubicBezTo>
                <a:cubicBezTo>
                  <a:pt x="671358" y="11069761"/>
                  <a:pt x="675346" y="11064238"/>
                  <a:pt x="676895" y="11058713"/>
                </a:cubicBezTo>
                <a:close/>
                <a:moveTo>
                  <a:pt x="5329125" y="529729"/>
                </a:moveTo>
                <a:cubicBezTo>
                  <a:pt x="5327225" y="533713"/>
                  <a:pt x="5324780" y="537117"/>
                  <a:pt x="5321342" y="539571"/>
                </a:cubicBezTo>
                <a:cubicBezTo>
                  <a:pt x="5295317" y="512181"/>
                  <a:pt x="5275312" y="490340"/>
                  <a:pt x="5316376" y="455996"/>
                </a:cubicBezTo>
                <a:cubicBezTo>
                  <a:pt x="5328596" y="466692"/>
                  <a:pt x="5334627" y="477543"/>
                  <a:pt x="5343556" y="488230"/>
                </a:cubicBezTo>
                <a:cubicBezTo>
                  <a:pt x="5335614" y="500611"/>
                  <a:pt x="5334824" y="517779"/>
                  <a:pt x="5329125" y="529729"/>
                </a:cubicBezTo>
                <a:close/>
                <a:moveTo>
                  <a:pt x="1571129" y="9038377"/>
                </a:moveTo>
                <a:cubicBezTo>
                  <a:pt x="1563143" y="9026281"/>
                  <a:pt x="1559177" y="9012629"/>
                  <a:pt x="1544299" y="9003200"/>
                </a:cubicBezTo>
                <a:cubicBezTo>
                  <a:pt x="1530961" y="9009681"/>
                  <a:pt x="1553920" y="9053619"/>
                  <a:pt x="1571129" y="9038377"/>
                </a:cubicBezTo>
                <a:close/>
                <a:moveTo>
                  <a:pt x="3084222" y="5614182"/>
                </a:moveTo>
                <a:cubicBezTo>
                  <a:pt x="3088914" y="5598171"/>
                  <a:pt x="3067677" y="5562135"/>
                  <a:pt x="3058765" y="5571523"/>
                </a:cubicBezTo>
                <a:cubicBezTo>
                  <a:pt x="3067251" y="5585743"/>
                  <a:pt x="3069240" y="5602804"/>
                  <a:pt x="3084222" y="5614182"/>
                </a:cubicBezTo>
                <a:close/>
                <a:moveTo>
                  <a:pt x="2329024" y="7331030"/>
                </a:moveTo>
                <a:cubicBezTo>
                  <a:pt x="2330042" y="7328509"/>
                  <a:pt x="2330097" y="7325791"/>
                  <a:pt x="2328575" y="7322855"/>
                </a:cubicBezTo>
                <a:cubicBezTo>
                  <a:pt x="2324661" y="7333294"/>
                  <a:pt x="2304220" y="7337208"/>
                  <a:pt x="2310309" y="7348952"/>
                </a:cubicBezTo>
                <a:cubicBezTo>
                  <a:pt x="2314223" y="7344385"/>
                  <a:pt x="2325965" y="7338595"/>
                  <a:pt x="2329024" y="7331030"/>
                </a:cubicBezTo>
                <a:close/>
                <a:moveTo>
                  <a:pt x="5377043" y="432626"/>
                </a:moveTo>
                <a:cubicBezTo>
                  <a:pt x="5371600" y="444677"/>
                  <a:pt x="5364427" y="456913"/>
                  <a:pt x="5356871" y="469216"/>
                </a:cubicBezTo>
                <a:cubicBezTo>
                  <a:pt x="5338867" y="455573"/>
                  <a:pt x="5341583" y="438761"/>
                  <a:pt x="5319330" y="425137"/>
                </a:cubicBezTo>
                <a:cubicBezTo>
                  <a:pt x="5320995" y="410705"/>
                  <a:pt x="5323185" y="416412"/>
                  <a:pt x="5334268" y="405194"/>
                </a:cubicBezTo>
                <a:cubicBezTo>
                  <a:pt x="5340444" y="392281"/>
                  <a:pt x="5343555" y="379910"/>
                  <a:pt x="5355294" y="366138"/>
                </a:cubicBezTo>
                <a:cubicBezTo>
                  <a:pt x="5362566" y="377408"/>
                  <a:pt x="5370100" y="394483"/>
                  <a:pt x="5386833" y="397137"/>
                </a:cubicBezTo>
                <a:cubicBezTo>
                  <a:pt x="5386199" y="408706"/>
                  <a:pt x="5382486" y="420574"/>
                  <a:pt x="5377043" y="432626"/>
                </a:cubicBezTo>
                <a:close/>
                <a:moveTo>
                  <a:pt x="3097662" y="5593469"/>
                </a:moveTo>
                <a:cubicBezTo>
                  <a:pt x="3101428" y="5578476"/>
                  <a:pt x="3100290" y="5583208"/>
                  <a:pt x="3105510" y="5566002"/>
                </a:cubicBezTo>
                <a:cubicBezTo>
                  <a:pt x="3090727" y="5562800"/>
                  <a:pt x="3093825" y="5546085"/>
                  <a:pt x="3077598" y="5549385"/>
                </a:cubicBezTo>
                <a:cubicBezTo>
                  <a:pt x="3086590" y="5553834"/>
                  <a:pt x="3079319" y="5564899"/>
                  <a:pt x="3075096" y="5574456"/>
                </a:cubicBezTo>
                <a:cubicBezTo>
                  <a:pt x="3086831" y="5579165"/>
                  <a:pt x="3083054" y="5589870"/>
                  <a:pt x="3097662" y="5593469"/>
                </a:cubicBezTo>
                <a:close/>
                <a:moveTo>
                  <a:pt x="3325153" y="5078601"/>
                </a:moveTo>
                <a:cubicBezTo>
                  <a:pt x="3320195" y="5076884"/>
                  <a:pt x="3320679" y="5058538"/>
                  <a:pt x="3312165" y="5068102"/>
                </a:cubicBezTo>
                <a:cubicBezTo>
                  <a:pt x="3317699" y="5069595"/>
                  <a:pt x="3316640" y="5088165"/>
                  <a:pt x="3325153" y="5078601"/>
                </a:cubicBezTo>
                <a:close/>
                <a:moveTo>
                  <a:pt x="3682878" y="4269627"/>
                </a:moveTo>
                <a:cubicBezTo>
                  <a:pt x="3682611" y="4285503"/>
                  <a:pt x="3653788" y="4287237"/>
                  <a:pt x="3643608" y="4279659"/>
                </a:cubicBezTo>
                <a:cubicBezTo>
                  <a:pt x="3645329" y="4277089"/>
                  <a:pt x="3646628" y="4274387"/>
                  <a:pt x="3645762" y="4269686"/>
                </a:cubicBezTo>
                <a:cubicBezTo>
                  <a:pt x="3658191" y="4269981"/>
                  <a:pt x="3674863" y="4264049"/>
                  <a:pt x="3682878" y="4269627"/>
                </a:cubicBezTo>
                <a:close/>
                <a:moveTo>
                  <a:pt x="1021683" y="10295613"/>
                </a:moveTo>
                <a:cubicBezTo>
                  <a:pt x="1015380" y="10313911"/>
                  <a:pt x="1006444" y="10329563"/>
                  <a:pt x="996187" y="10340948"/>
                </a:cubicBezTo>
                <a:cubicBezTo>
                  <a:pt x="959382" y="10381228"/>
                  <a:pt x="867038" y="10432128"/>
                  <a:pt x="790481" y="10418259"/>
                </a:cubicBezTo>
                <a:cubicBezTo>
                  <a:pt x="762623" y="10413553"/>
                  <a:pt x="734728" y="10391723"/>
                  <a:pt x="711612" y="10376284"/>
                </a:cubicBezTo>
                <a:cubicBezTo>
                  <a:pt x="675635" y="10352310"/>
                  <a:pt x="659555" y="10325249"/>
                  <a:pt x="607807" y="10333744"/>
                </a:cubicBezTo>
                <a:cubicBezTo>
                  <a:pt x="596740" y="10338357"/>
                  <a:pt x="603712" y="10358067"/>
                  <a:pt x="593265" y="10363429"/>
                </a:cubicBezTo>
                <a:cubicBezTo>
                  <a:pt x="565296" y="10368652"/>
                  <a:pt x="545954" y="10362956"/>
                  <a:pt x="540784" y="10340241"/>
                </a:cubicBezTo>
                <a:cubicBezTo>
                  <a:pt x="524197" y="10343366"/>
                  <a:pt x="511484" y="10342025"/>
                  <a:pt x="498198" y="10340905"/>
                </a:cubicBezTo>
                <a:cubicBezTo>
                  <a:pt x="492891" y="10335710"/>
                  <a:pt x="487934" y="10329719"/>
                  <a:pt x="488876" y="10316831"/>
                </a:cubicBezTo>
                <a:cubicBezTo>
                  <a:pt x="477625" y="10317561"/>
                  <a:pt x="463423" y="10321739"/>
                  <a:pt x="457145" y="10316590"/>
                </a:cubicBezTo>
                <a:cubicBezTo>
                  <a:pt x="453991" y="10287162"/>
                  <a:pt x="451234" y="10257911"/>
                  <a:pt x="448079" y="10228484"/>
                </a:cubicBezTo>
                <a:cubicBezTo>
                  <a:pt x="453404" y="10221809"/>
                  <a:pt x="468281" y="10223631"/>
                  <a:pt x="479487" y="10221930"/>
                </a:cubicBezTo>
                <a:cubicBezTo>
                  <a:pt x="484988" y="10214858"/>
                  <a:pt x="481954" y="10200213"/>
                  <a:pt x="487233" y="10192568"/>
                </a:cubicBezTo>
                <a:cubicBezTo>
                  <a:pt x="499059" y="10191616"/>
                  <a:pt x="510486" y="10190489"/>
                  <a:pt x="522487" y="10189139"/>
                </a:cubicBezTo>
                <a:cubicBezTo>
                  <a:pt x="528024" y="10178757"/>
                  <a:pt x="528477" y="10163752"/>
                  <a:pt x="536668" y="10155968"/>
                </a:cubicBezTo>
                <a:cubicBezTo>
                  <a:pt x="548669" y="10154619"/>
                  <a:pt x="560097" y="10153491"/>
                  <a:pt x="572098" y="10152142"/>
                </a:cubicBezTo>
                <a:cubicBezTo>
                  <a:pt x="576176" y="10160120"/>
                  <a:pt x="579903" y="10168895"/>
                  <a:pt x="581780" y="10179701"/>
                </a:cubicBezTo>
                <a:cubicBezTo>
                  <a:pt x="635543" y="10144063"/>
                  <a:pt x="693139" y="10066406"/>
                  <a:pt x="778366" y="10049898"/>
                </a:cubicBezTo>
                <a:cubicBezTo>
                  <a:pt x="856271" y="10034905"/>
                  <a:pt x="931090" y="10061311"/>
                  <a:pt x="978745" y="10097571"/>
                </a:cubicBezTo>
                <a:cubicBezTo>
                  <a:pt x="1006447" y="10131667"/>
                  <a:pt x="1031200" y="10169213"/>
                  <a:pt x="1031389" y="10234391"/>
                </a:cubicBezTo>
                <a:cubicBezTo>
                  <a:pt x="1031658" y="10256366"/>
                  <a:pt x="1027987" y="10277313"/>
                  <a:pt x="1021683" y="10295613"/>
                </a:cubicBezTo>
                <a:close/>
                <a:moveTo>
                  <a:pt x="2037897" y="7996367"/>
                </a:moveTo>
                <a:cubicBezTo>
                  <a:pt x="2051006" y="7905256"/>
                  <a:pt x="1855883" y="7933365"/>
                  <a:pt x="1836271" y="7858380"/>
                </a:cubicBezTo>
                <a:cubicBezTo>
                  <a:pt x="1837647" y="7843019"/>
                  <a:pt x="1849091" y="7828443"/>
                  <a:pt x="1837517" y="7815505"/>
                </a:cubicBezTo>
                <a:cubicBezTo>
                  <a:pt x="1795943" y="7820737"/>
                  <a:pt x="1783827" y="7872480"/>
                  <a:pt x="1771462" y="7911131"/>
                </a:cubicBezTo>
                <a:cubicBezTo>
                  <a:pt x="1759831" y="7947122"/>
                  <a:pt x="1730485" y="8002824"/>
                  <a:pt x="1763836" y="8032096"/>
                </a:cubicBezTo>
                <a:cubicBezTo>
                  <a:pt x="1798889" y="8027206"/>
                  <a:pt x="1785056" y="7987740"/>
                  <a:pt x="1810386" y="7980301"/>
                </a:cubicBezTo>
                <a:cubicBezTo>
                  <a:pt x="1857133" y="7965626"/>
                  <a:pt x="1921261" y="8066678"/>
                  <a:pt x="2000821" y="8037620"/>
                </a:cubicBezTo>
                <a:cubicBezTo>
                  <a:pt x="2015788" y="8023732"/>
                  <a:pt x="2035352" y="8014410"/>
                  <a:pt x="2037897" y="7996367"/>
                </a:cubicBezTo>
                <a:close/>
                <a:moveTo>
                  <a:pt x="786805" y="10835405"/>
                </a:moveTo>
                <a:cubicBezTo>
                  <a:pt x="744757" y="10843368"/>
                  <a:pt x="742358" y="10889707"/>
                  <a:pt x="709172" y="10919599"/>
                </a:cubicBezTo>
                <a:cubicBezTo>
                  <a:pt x="692344" y="10917851"/>
                  <a:pt x="680460" y="10877999"/>
                  <a:pt x="650355" y="10867542"/>
                </a:cubicBezTo>
                <a:cubicBezTo>
                  <a:pt x="659336" y="10860135"/>
                  <a:pt x="659179" y="10852955"/>
                  <a:pt x="650631" y="10845386"/>
                </a:cubicBezTo>
                <a:cubicBezTo>
                  <a:pt x="696945" y="10844995"/>
                  <a:pt x="717338" y="10780538"/>
                  <a:pt x="735859" y="10761230"/>
                </a:cubicBezTo>
                <a:cubicBezTo>
                  <a:pt x="761422" y="10786271"/>
                  <a:pt x="774711" y="10811102"/>
                  <a:pt x="786805" y="10835405"/>
                </a:cubicBezTo>
                <a:close/>
                <a:moveTo>
                  <a:pt x="5028967" y="1239679"/>
                </a:moveTo>
                <a:cubicBezTo>
                  <a:pt x="5013022" y="1228351"/>
                  <a:pt x="4991737" y="1203243"/>
                  <a:pt x="4971178" y="1185117"/>
                </a:cubicBezTo>
                <a:cubicBezTo>
                  <a:pt x="4961952" y="1191986"/>
                  <a:pt x="4976858" y="1193813"/>
                  <a:pt x="4980055" y="1199509"/>
                </a:cubicBezTo>
                <a:cubicBezTo>
                  <a:pt x="4983651" y="1205380"/>
                  <a:pt x="4982383" y="1211482"/>
                  <a:pt x="4987303" y="1216511"/>
                </a:cubicBezTo>
                <a:cubicBezTo>
                  <a:pt x="4997811" y="1228292"/>
                  <a:pt x="5014155" y="1239796"/>
                  <a:pt x="5028967" y="1239679"/>
                </a:cubicBezTo>
                <a:close/>
                <a:moveTo>
                  <a:pt x="3133034" y="5533900"/>
                </a:moveTo>
                <a:cubicBezTo>
                  <a:pt x="3128427" y="5531389"/>
                  <a:pt x="3129964" y="5526832"/>
                  <a:pt x="3123457" y="5525385"/>
                </a:cubicBezTo>
                <a:lnTo>
                  <a:pt x="3120290" y="5532552"/>
                </a:lnTo>
                <a:cubicBezTo>
                  <a:pt x="3125073" y="5534665"/>
                  <a:pt x="3123360" y="5539620"/>
                  <a:pt x="3129867" y="5541067"/>
                </a:cubicBezTo>
                <a:close/>
                <a:moveTo>
                  <a:pt x="2888308" y="6089902"/>
                </a:moveTo>
                <a:cubicBezTo>
                  <a:pt x="2879337" y="6069256"/>
                  <a:pt x="2880617" y="6042651"/>
                  <a:pt x="2863296" y="6026894"/>
                </a:cubicBezTo>
                <a:cubicBezTo>
                  <a:pt x="2863732" y="6048537"/>
                  <a:pt x="2873706" y="6086311"/>
                  <a:pt x="2888308" y="6089902"/>
                </a:cubicBezTo>
                <a:close/>
                <a:moveTo>
                  <a:pt x="2155890" y="7753129"/>
                </a:moveTo>
                <a:cubicBezTo>
                  <a:pt x="2145042" y="7755920"/>
                  <a:pt x="2136401" y="7760420"/>
                  <a:pt x="2129537" y="7767071"/>
                </a:cubicBezTo>
                <a:cubicBezTo>
                  <a:pt x="2143932" y="7768147"/>
                  <a:pt x="2149912" y="7760638"/>
                  <a:pt x="2155890" y="7753129"/>
                </a:cubicBezTo>
                <a:close/>
                <a:moveTo>
                  <a:pt x="5203424" y="856257"/>
                </a:moveTo>
                <a:cubicBezTo>
                  <a:pt x="5207004" y="849233"/>
                  <a:pt x="5210630" y="843185"/>
                  <a:pt x="5200829" y="838376"/>
                </a:cubicBezTo>
                <a:cubicBezTo>
                  <a:pt x="5196450" y="845048"/>
                  <a:pt x="5197123" y="851082"/>
                  <a:pt x="5203424" y="856257"/>
                </a:cubicBezTo>
                <a:close/>
                <a:moveTo>
                  <a:pt x="3127167" y="5557961"/>
                </a:moveTo>
                <a:cubicBezTo>
                  <a:pt x="3120075" y="5552447"/>
                  <a:pt x="3120053" y="5543871"/>
                  <a:pt x="3108188" y="5540533"/>
                </a:cubicBezTo>
                <a:cubicBezTo>
                  <a:pt x="3104365" y="5550265"/>
                  <a:pt x="3118126" y="5568720"/>
                  <a:pt x="3124000" y="5565127"/>
                </a:cubicBezTo>
                <a:cubicBezTo>
                  <a:pt x="3119569" y="5562218"/>
                  <a:pt x="3123368" y="5560090"/>
                  <a:pt x="3127167" y="5557961"/>
                </a:cubicBezTo>
                <a:close/>
                <a:moveTo>
                  <a:pt x="5133472" y="1019576"/>
                </a:moveTo>
                <a:cubicBezTo>
                  <a:pt x="5137774" y="1010915"/>
                  <a:pt x="5136676" y="1003710"/>
                  <a:pt x="5130135" y="996979"/>
                </a:cubicBezTo>
                <a:cubicBezTo>
                  <a:pt x="5124907" y="1002349"/>
                  <a:pt x="5123573" y="1007521"/>
                  <a:pt x="5123170" y="1011663"/>
                </a:cubicBezTo>
                <a:cubicBezTo>
                  <a:pt x="5126796" y="1014226"/>
                  <a:pt x="5130024" y="1016612"/>
                  <a:pt x="5133472" y="1019576"/>
                </a:cubicBezTo>
                <a:close/>
                <a:moveTo>
                  <a:pt x="5277825" y="697089"/>
                </a:moveTo>
                <a:cubicBezTo>
                  <a:pt x="5277825" y="697089"/>
                  <a:pt x="5275198" y="695455"/>
                  <a:pt x="5275373" y="695059"/>
                </a:cubicBezTo>
                <a:cubicBezTo>
                  <a:pt x="5270307" y="672954"/>
                  <a:pt x="5270729" y="710983"/>
                  <a:pt x="5277825" y="697089"/>
                </a:cubicBezTo>
                <a:close/>
                <a:moveTo>
                  <a:pt x="542700" y="11413906"/>
                </a:moveTo>
                <a:cubicBezTo>
                  <a:pt x="526939" y="11397895"/>
                  <a:pt x="521573" y="11362667"/>
                  <a:pt x="502475" y="11358514"/>
                </a:cubicBezTo>
                <a:cubicBezTo>
                  <a:pt x="510589" y="11373527"/>
                  <a:pt x="514303" y="11423264"/>
                  <a:pt x="542700" y="11413906"/>
                </a:cubicBezTo>
                <a:close/>
                <a:moveTo>
                  <a:pt x="5174917" y="932381"/>
                </a:moveTo>
                <a:cubicBezTo>
                  <a:pt x="5171973" y="928218"/>
                  <a:pt x="5171160" y="923565"/>
                  <a:pt x="5168216" y="919402"/>
                </a:cubicBezTo>
                <a:cubicBezTo>
                  <a:pt x="5159582" y="927037"/>
                  <a:pt x="5162397" y="932574"/>
                  <a:pt x="5166764" y="937843"/>
                </a:cubicBezTo>
                <a:cubicBezTo>
                  <a:pt x="5168975" y="935004"/>
                  <a:pt x="5172400" y="936994"/>
                  <a:pt x="5174917" y="932381"/>
                </a:cubicBezTo>
                <a:close/>
                <a:moveTo>
                  <a:pt x="5257171" y="746472"/>
                </a:moveTo>
                <a:cubicBezTo>
                  <a:pt x="5254537" y="744827"/>
                  <a:pt x="5251902" y="743183"/>
                  <a:pt x="5249446" y="741136"/>
                </a:cubicBezTo>
                <a:cubicBezTo>
                  <a:pt x="5247398" y="743595"/>
                  <a:pt x="5245753" y="746233"/>
                  <a:pt x="5243706" y="748693"/>
                </a:cubicBezTo>
                <a:cubicBezTo>
                  <a:pt x="5246564" y="750917"/>
                  <a:pt x="5249199" y="752562"/>
                  <a:pt x="5251655" y="754609"/>
                </a:cubicBezTo>
                <a:cubicBezTo>
                  <a:pt x="5253301" y="751971"/>
                  <a:pt x="5255348" y="749511"/>
                  <a:pt x="5257171" y="746472"/>
                </a:cubicBezTo>
                <a:close/>
                <a:moveTo>
                  <a:pt x="5076897" y="1162271"/>
                </a:moveTo>
                <a:cubicBezTo>
                  <a:pt x="5076549" y="1156096"/>
                  <a:pt x="5067547" y="1151049"/>
                  <a:pt x="5062987" y="1156526"/>
                </a:cubicBezTo>
                <a:cubicBezTo>
                  <a:pt x="5064365" y="1160941"/>
                  <a:pt x="5067464" y="1164689"/>
                  <a:pt x="5073874" y="1168472"/>
                </a:cubicBezTo>
                <a:cubicBezTo>
                  <a:pt x="5076167" y="1166512"/>
                  <a:pt x="5077013" y="1164329"/>
                  <a:pt x="5076897" y="1162271"/>
                </a:cubicBezTo>
                <a:close/>
                <a:moveTo>
                  <a:pt x="3022275" y="5812565"/>
                </a:moveTo>
                <a:cubicBezTo>
                  <a:pt x="3022887" y="5809023"/>
                  <a:pt x="3023899" y="5805656"/>
                  <a:pt x="3024910" y="5802290"/>
                </a:cubicBezTo>
                <a:cubicBezTo>
                  <a:pt x="3014644" y="5799661"/>
                  <a:pt x="3001629" y="5792480"/>
                  <a:pt x="2998595" y="5802579"/>
                </a:cubicBezTo>
                <a:cubicBezTo>
                  <a:pt x="3004486" y="5807565"/>
                  <a:pt x="3012024" y="5818523"/>
                  <a:pt x="3022275" y="5812565"/>
                </a:cubicBezTo>
                <a:close/>
                <a:moveTo>
                  <a:pt x="5296333" y="666301"/>
                </a:moveTo>
                <a:cubicBezTo>
                  <a:pt x="5297435" y="663536"/>
                  <a:pt x="5297152" y="660927"/>
                  <a:pt x="5294387" y="658523"/>
                </a:cubicBezTo>
                <a:cubicBezTo>
                  <a:pt x="5287608" y="659785"/>
                  <a:pt x="5279961" y="670597"/>
                  <a:pt x="5289969" y="675019"/>
                </a:cubicBezTo>
                <a:cubicBezTo>
                  <a:pt x="5292743" y="671988"/>
                  <a:pt x="5295230" y="669066"/>
                  <a:pt x="5296333" y="666301"/>
                </a:cubicBezTo>
                <a:close/>
                <a:moveTo>
                  <a:pt x="5157367" y="981648"/>
                </a:moveTo>
                <a:cubicBezTo>
                  <a:pt x="5153122" y="978333"/>
                  <a:pt x="5148700" y="975419"/>
                  <a:pt x="5144854" y="972279"/>
                </a:cubicBezTo>
                <a:cubicBezTo>
                  <a:pt x="5136038" y="980385"/>
                  <a:pt x="5142537" y="986137"/>
                  <a:pt x="5150009" y="991839"/>
                </a:cubicBezTo>
                <a:cubicBezTo>
                  <a:pt x="5155372" y="985087"/>
                  <a:pt x="5149444" y="983428"/>
                  <a:pt x="5157367" y="981648"/>
                </a:cubicBezTo>
                <a:close/>
                <a:moveTo>
                  <a:pt x="2055672" y="8002864"/>
                </a:moveTo>
                <a:cubicBezTo>
                  <a:pt x="2050379" y="8035030"/>
                  <a:pt x="1993218" y="8067285"/>
                  <a:pt x="1938081" y="8054878"/>
                </a:cubicBezTo>
                <a:cubicBezTo>
                  <a:pt x="1898387" y="8046032"/>
                  <a:pt x="1869591" y="8012153"/>
                  <a:pt x="1822165" y="7997158"/>
                </a:cubicBezTo>
                <a:cubicBezTo>
                  <a:pt x="1798228" y="8014573"/>
                  <a:pt x="1794556" y="8061069"/>
                  <a:pt x="1753902" y="8050525"/>
                </a:cubicBezTo>
                <a:cubicBezTo>
                  <a:pt x="1706635" y="8038581"/>
                  <a:pt x="1739237" y="7953441"/>
                  <a:pt x="1750343" y="7915729"/>
                </a:cubicBezTo>
                <a:cubicBezTo>
                  <a:pt x="1697658" y="7891836"/>
                  <a:pt x="1640006" y="7873007"/>
                  <a:pt x="1587436" y="7842992"/>
                </a:cubicBezTo>
                <a:cubicBezTo>
                  <a:pt x="1572155" y="7834180"/>
                  <a:pt x="1552412" y="7823418"/>
                  <a:pt x="1546697" y="7805806"/>
                </a:cubicBezTo>
                <a:cubicBezTo>
                  <a:pt x="1627320" y="7822124"/>
                  <a:pt x="1693549" y="7854920"/>
                  <a:pt x="1756436" y="7890511"/>
                </a:cubicBezTo>
                <a:cubicBezTo>
                  <a:pt x="1770425" y="7849591"/>
                  <a:pt x="1806596" y="7766012"/>
                  <a:pt x="1861861" y="7814233"/>
                </a:cubicBezTo>
                <a:cubicBezTo>
                  <a:pt x="1824521" y="7908794"/>
                  <a:pt x="1965899" y="7886552"/>
                  <a:pt x="2027205" y="7933584"/>
                </a:cubicBezTo>
                <a:cubicBezTo>
                  <a:pt x="2044430" y="7946226"/>
                  <a:pt x="2060645" y="7972899"/>
                  <a:pt x="2055672" y="8002864"/>
                </a:cubicBezTo>
                <a:close/>
                <a:moveTo>
                  <a:pt x="3001267" y="5863344"/>
                </a:moveTo>
                <a:cubicBezTo>
                  <a:pt x="3003979" y="5846428"/>
                  <a:pt x="3003114" y="5832223"/>
                  <a:pt x="2988374" y="5825710"/>
                </a:cubicBezTo>
                <a:cubicBezTo>
                  <a:pt x="2981004" y="5834847"/>
                  <a:pt x="2995675" y="5852293"/>
                  <a:pt x="3001267" y="5863344"/>
                </a:cubicBezTo>
                <a:close/>
                <a:moveTo>
                  <a:pt x="1818345" y="8541318"/>
                </a:moveTo>
                <a:cubicBezTo>
                  <a:pt x="1814171" y="8554802"/>
                  <a:pt x="1806965" y="8565997"/>
                  <a:pt x="1792588" y="8566774"/>
                </a:cubicBezTo>
                <a:cubicBezTo>
                  <a:pt x="1809386" y="8482460"/>
                  <a:pt x="1836812" y="8408545"/>
                  <a:pt x="1818133" y="8339926"/>
                </a:cubicBezTo>
                <a:cubicBezTo>
                  <a:pt x="1813899" y="8324746"/>
                  <a:pt x="1808517" y="8310010"/>
                  <a:pt x="1804775" y="8296948"/>
                </a:cubicBezTo>
                <a:cubicBezTo>
                  <a:pt x="1800235" y="8283536"/>
                  <a:pt x="1781751" y="8275843"/>
                  <a:pt x="1802559" y="8258895"/>
                </a:cubicBezTo>
                <a:cubicBezTo>
                  <a:pt x="1849258" y="8314702"/>
                  <a:pt x="1846799" y="8409630"/>
                  <a:pt x="1825912" y="8502120"/>
                </a:cubicBezTo>
                <a:cubicBezTo>
                  <a:pt x="1823662" y="8512057"/>
                  <a:pt x="1822520" y="8527832"/>
                  <a:pt x="1818345" y="8541318"/>
                </a:cubicBezTo>
                <a:close/>
                <a:moveTo>
                  <a:pt x="2458175" y="7094068"/>
                </a:moveTo>
                <a:cubicBezTo>
                  <a:pt x="2462089" y="7067536"/>
                  <a:pt x="2455130" y="7044483"/>
                  <a:pt x="2458175" y="7018386"/>
                </a:cubicBezTo>
                <a:cubicBezTo>
                  <a:pt x="2443823" y="7033609"/>
                  <a:pt x="2429471" y="7060577"/>
                  <a:pt x="2425122" y="7081019"/>
                </a:cubicBezTo>
                <a:cubicBezTo>
                  <a:pt x="2436430" y="7086239"/>
                  <a:pt x="2449477" y="7096678"/>
                  <a:pt x="2458175" y="7094068"/>
                </a:cubicBezTo>
                <a:close/>
                <a:moveTo>
                  <a:pt x="5087681" y="1142908"/>
                </a:moveTo>
                <a:cubicBezTo>
                  <a:pt x="5087492" y="1137384"/>
                  <a:pt x="5078375" y="1132999"/>
                  <a:pt x="5072735" y="1128009"/>
                </a:cubicBezTo>
                <a:cubicBezTo>
                  <a:pt x="5067580" y="1134294"/>
                  <a:pt x="5070725" y="1139014"/>
                  <a:pt x="5072325" y="1144002"/>
                </a:cubicBezTo>
                <a:cubicBezTo>
                  <a:pt x="5077073" y="1133256"/>
                  <a:pt x="5083898" y="1145786"/>
                  <a:pt x="5084434" y="1148877"/>
                </a:cubicBezTo>
                <a:cubicBezTo>
                  <a:pt x="5086815" y="1146718"/>
                  <a:pt x="5087744" y="1144749"/>
                  <a:pt x="5087681" y="1142908"/>
                </a:cubicBezTo>
                <a:close/>
                <a:moveTo>
                  <a:pt x="5241560" y="794847"/>
                </a:moveTo>
                <a:cubicBezTo>
                  <a:pt x="5245291" y="786402"/>
                  <a:pt x="5245144" y="779127"/>
                  <a:pt x="5242633" y="771770"/>
                </a:cubicBezTo>
                <a:cubicBezTo>
                  <a:pt x="5236939" y="780308"/>
                  <a:pt x="5233385" y="788351"/>
                  <a:pt x="5241560" y="794847"/>
                </a:cubicBezTo>
                <a:close/>
                <a:moveTo>
                  <a:pt x="3956375" y="3705587"/>
                </a:moveTo>
                <a:cubicBezTo>
                  <a:pt x="3959120" y="3695194"/>
                  <a:pt x="3959656" y="3684003"/>
                  <a:pt x="3958520" y="3672550"/>
                </a:cubicBezTo>
                <a:cubicBezTo>
                  <a:pt x="3948839" y="3694461"/>
                  <a:pt x="3941457" y="3715482"/>
                  <a:pt x="3940974" y="3733837"/>
                </a:cubicBezTo>
                <a:cubicBezTo>
                  <a:pt x="3948676" y="3725574"/>
                  <a:pt x="3953630" y="3715980"/>
                  <a:pt x="3956375" y="3705587"/>
                </a:cubicBezTo>
                <a:close/>
                <a:moveTo>
                  <a:pt x="2191729" y="7705897"/>
                </a:moveTo>
                <a:cubicBezTo>
                  <a:pt x="2174037" y="7635548"/>
                  <a:pt x="2149677" y="7557022"/>
                  <a:pt x="2131726" y="7497577"/>
                </a:cubicBezTo>
                <a:cubicBezTo>
                  <a:pt x="2122072" y="7493372"/>
                  <a:pt x="2114772" y="7500031"/>
                  <a:pt x="2098620" y="7498111"/>
                </a:cubicBezTo>
                <a:cubicBezTo>
                  <a:pt x="2111464" y="7565051"/>
                  <a:pt x="2141486" y="7643485"/>
                  <a:pt x="2161785" y="7713357"/>
                </a:cubicBezTo>
                <a:cubicBezTo>
                  <a:pt x="2173982" y="7713160"/>
                  <a:pt x="2182638" y="7709532"/>
                  <a:pt x="2191729" y="7705897"/>
                </a:cubicBezTo>
                <a:close/>
                <a:moveTo>
                  <a:pt x="5116763" y="1086490"/>
                </a:moveTo>
                <a:cubicBezTo>
                  <a:pt x="5127173" y="1074742"/>
                  <a:pt x="5117480" y="1066613"/>
                  <a:pt x="5106241" y="1058763"/>
                </a:cubicBezTo>
                <a:cubicBezTo>
                  <a:pt x="5104713" y="1068665"/>
                  <a:pt x="5113653" y="1077423"/>
                  <a:pt x="5116763" y="1086490"/>
                </a:cubicBezTo>
                <a:close/>
                <a:moveTo>
                  <a:pt x="710388" y="11066025"/>
                </a:moveTo>
                <a:cubicBezTo>
                  <a:pt x="695766" y="11090579"/>
                  <a:pt x="666329" y="11116983"/>
                  <a:pt x="641089" y="11134494"/>
                </a:cubicBezTo>
                <a:cubicBezTo>
                  <a:pt x="617036" y="11112402"/>
                  <a:pt x="603117" y="11090009"/>
                  <a:pt x="604820" y="11067831"/>
                </a:cubicBezTo>
                <a:cubicBezTo>
                  <a:pt x="616131" y="11050853"/>
                  <a:pt x="655059" y="11036047"/>
                  <a:pt x="660648" y="11005076"/>
                </a:cubicBezTo>
                <a:cubicBezTo>
                  <a:pt x="680041" y="11015078"/>
                  <a:pt x="699937" y="11040111"/>
                  <a:pt x="719367" y="11042485"/>
                </a:cubicBezTo>
                <a:cubicBezTo>
                  <a:pt x="718489" y="11049861"/>
                  <a:pt x="715262" y="11057840"/>
                  <a:pt x="710388" y="11066025"/>
                </a:cubicBezTo>
                <a:close/>
                <a:moveTo>
                  <a:pt x="3147017" y="5552929"/>
                </a:moveTo>
                <a:cubicBezTo>
                  <a:pt x="3137811" y="5568374"/>
                  <a:pt x="3147017" y="5552929"/>
                  <a:pt x="3147017" y="5552929"/>
                </a:cubicBezTo>
                <a:close/>
                <a:moveTo>
                  <a:pt x="4601998" y="2261355"/>
                </a:moveTo>
                <a:cubicBezTo>
                  <a:pt x="4584596" y="2271173"/>
                  <a:pt x="4566719" y="2270218"/>
                  <a:pt x="4549279" y="2277572"/>
                </a:cubicBezTo>
                <a:cubicBezTo>
                  <a:pt x="4522102" y="2312486"/>
                  <a:pt x="4500288" y="2355632"/>
                  <a:pt x="4466421" y="2376175"/>
                </a:cubicBezTo>
                <a:cubicBezTo>
                  <a:pt x="4436202" y="2393583"/>
                  <a:pt x="4342365" y="2379641"/>
                  <a:pt x="4303845" y="2378084"/>
                </a:cubicBezTo>
                <a:cubicBezTo>
                  <a:pt x="4241916" y="2376274"/>
                  <a:pt x="4186779" y="2375590"/>
                  <a:pt x="4141495" y="2374753"/>
                </a:cubicBezTo>
                <a:cubicBezTo>
                  <a:pt x="4123602" y="2392585"/>
                  <a:pt x="4145430" y="2410108"/>
                  <a:pt x="4126304" y="2427959"/>
                </a:cubicBezTo>
                <a:cubicBezTo>
                  <a:pt x="4081769" y="2435733"/>
                  <a:pt x="4036798" y="2435200"/>
                  <a:pt x="3991938" y="2402020"/>
                </a:cubicBezTo>
                <a:cubicBezTo>
                  <a:pt x="3963559" y="2339328"/>
                  <a:pt x="3979050" y="2245775"/>
                  <a:pt x="3978769" y="2167864"/>
                </a:cubicBezTo>
                <a:cubicBezTo>
                  <a:pt x="3978434" y="2126294"/>
                  <a:pt x="3974932" y="2059213"/>
                  <a:pt x="4039029" y="2041895"/>
                </a:cubicBezTo>
                <a:cubicBezTo>
                  <a:pt x="4058355" y="2036975"/>
                  <a:pt x="4088301" y="2041746"/>
                  <a:pt x="4114458" y="2040416"/>
                </a:cubicBezTo>
                <a:cubicBezTo>
                  <a:pt x="4216014" y="2035760"/>
                  <a:pt x="4339812" y="2035056"/>
                  <a:pt x="4439199" y="2029508"/>
                </a:cubicBezTo>
                <a:cubicBezTo>
                  <a:pt x="4465434" y="2053122"/>
                  <a:pt x="4495250" y="2089307"/>
                  <a:pt x="4528089" y="2121749"/>
                </a:cubicBezTo>
                <a:cubicBezTo>
                  <a:pt x="4554975" y="2127799"/>
                  <a:pt x="4577692" y="2123136"/>
                  <a:pt x="4594007" y="2142592"/>
                </a:cubicBezTo>
                <a:cubicBezTo>
                  <a:pt x="4617533" y="2170251"/>
                  <a:pt x="4597220" y="2231249"/>
                  <a:pt x="4601998" y="2261355"/>
                </a:cubicBezTo>
                <a:close/>
                <a:moveTo>
                  <a:pt x="1605542" y="9044539"/>
                </a:moveTo>
                <a:cubicBezTo>
                  <a:pt x="1591331" y="9036832"/>
                  <a:pt x="1595720" y="9022589"/>
                  <a:pt x="1581510" y="9014881"/>
                </a:cubicBezTo>
                <a:cubicBezTo>
                  <a:pt x="1567561" y="9024901"/>
                  <a:pt x="1587460" y="9045593"/>
                  <a:pt x="1600439" y="9056088"/>
                </a:cubicBezTo>
                <a:close/>
                <a:moveTo>
                  <a:pt x="5040452" y="1271878"/>
                </a:moveTo>
                <a:cubicBezTo>
                  <a:pt x="5034559" y="1266895"/>
                  <a:pt x="5028490" y="1262310"/>
                  <a:pt x="5024258" y="1267578"/>
                </a:cubicBezTo>
                <a:cubicBezTo>
                  <a:pt x="5029613" y="1269468"/>
                  <a:pt x="5035682" y="1274053"/>
                  <a:pt x="5040452" y="1271878"/>
                </a:cubicBezTo>
                <a:close/>
                <a:moveTo>
                  <a:pt x="5114814" y="1104860"/>
                </a:moveTo>
                <a:cubicBezTo>
                  <a:pt x="5105341" y="1097308"/>
                  <a:pt x="5109607" y="1087654"/>
                  <a:pt x="5098012" y="1080608"/>
                </a:cubicBezTo>
                <a:cubicBezTo>
                  <a:pt x="5088628" y="1088962"/>
                  <a:pt x="5110110" y="1113359"/>
                  <a:pt x="5114814" y="1104860"/>
                </a:cubicBezTo>
                <a:close/>
                <a:moveTo>
                  <a:pt x="5374984" y="517293"/>
                </a:moveTo>
                <a:cubicBezTo>
                  <a:pt x="5374436" y="513620"/>
                  <a:pt x="5371203" y="510298"/>
                  <a:pt x="5365239" y="507426"/>
                </a:cubicBezTo>
                <a:cubicBezTo>
                  <a:pt x="5358040" y="516078"/>
                  <a:pt x="5358643" y="523445"/>
                  <a:pt x="5368608" y="529267"/>
                </a:cubicBezTo>
                <a:cubicBezTo>
                  <a:pt x="5373391" y="524991"/>
                  <a:pt x="5375531" y="520967"/>
                  <a:pt x="5374984" y="517293"/>
                </a:cubicBezTo>
                <a:close/>
                <a:moveTo>
                  <a:pt x="5194437" y="927171"/>
                </a:moveTo>
                <a:cubicBezTo>
                  <a:pt x="5204481" y="916343"/>
                  <a:pt x="5191955" y="900313"/>
                  <a:pt x="5178811" y="899753"/>
                </a:cubicBezTo>
                <a:cubicBezTo>
                  <a:pt x="5172035" y="905346"/>
                  <a:pt x="5180215" y="908483"/>
                  <a:pt x="5176369" y="913940"/>
                </a:cubicBezTo>
                <a:cubicBezTo>
                  <a:pt x="5183009" y="921644"/>
                  <a:pt x="5186570" y="910337"/>
                  <a:pt x="5193033" y="918440"/>
                </a:cubicBezTo>
                <a:cubicBezTo>
                  <a:pt x="5191222" y="921457"/>
                  <a:pt x="5192917" y="924114"/>
                  <a:pt x="5194437" y="927171"/>
                </a:cubicBezTo>
                <a:close/>
                <a:moveTo>
                  <a:pt x="5161275" y="1008338"/>
                </a:moveTo>
                <a:cubicBezTo>
                  <a:pt x="5166992" y="1000783"/>
                  <a:pt x="5164743" y="994028"/>
                  <a:pt x="5160767" y="987951"/>
                </a:cubicBezTo>
                <a:cubicBezTo>
                  <a:pt x="5155050" y="995506"/>
                  <a:pt x="5159424" y="1001759"/>
                  <a:pt x="5161275" y="1008338"/>
                </a:cubicBezTo>
                <a:close/>
                <a:moveTo>
                  <a:pt x="5290069" y="718109"/>
                </a:moveTo>
                <a:cubicBezTo>
                  <a:pt x="5296267" y="709495"/>
                  <a:pt x="5296663" y="702101"/>
                  <a:pt x="5295683" y="694573"/>
                </a:cubicBezTo>
                <a:cubicBezTo>
                  <a:pt x="5290037" y="706269"/>
                  <a:pt x="5290138" y="708206"/>
                  <a:pt x="5279256" y="705763"/>
                </a:cubicBezTo>
                <a:cubicBezTo>
                  <a:pt x="5285886" y="709165"/>
                  <a:pt x="5281087" y="714613"/>
                  <a:pt x="5290069" y="718109"/>
                </a:cubicBezTo>
                <a:close/>
                <a:moveTo>
                  <a:pt x="1504279" y="9287217"/>
                </a:moveTo>
                <a:cubicBezTo>
                  <a:pt x="1419476" y="9218346"/>
                  <a:pt x="1351198" y="9144406"/>
                  <a:pt x="1262525" y="9084291"/>
                </a:cubicBezTo>
                <a:cubicBezTo>
                  <a:pt x="1258175" y="9095215"/>
                  <a:pt x="1273723" y="9106367"/>
                  <a:pt x="1281081" y="9113425"/>
                </a:cubicBezTo>
                <a:cubicBezTo>
                  <a:pt x="1346585" y="9174245"/>
                  <a:pt x="1434564" y="9240238"/>
                  <a:pt x="1504279" y="9287217"/>
                </a:cubicBezTo>
                <a:close/>
                <a:moveTo>
                  <a:pt x="5269387" y="767730"/>
                </a:moveTo>
                <a:cubicBezTo>
                  <a:pt x="5266304" y="764926"/>
                  <a:pt x="5268128" y="761887"/>
                  <a:pt x="5263708" y="759934"/>
                </a:cubicBezTo>
                <a:cubicBezTo>
                  <a:pt x="5262194" y="761188"/>
                  <a:pt x="5261081" y="762618"/>
                  <a:pt x="5259614" y="764854"/>
                </a:cubicBezTo>
                <a:cubicBezTo>
                  <a:pt x="5263276" y="767433"/>
                  <a:pt x="5260874" y="770697"/>
                  <a:pt x="5265517" y="773230"/>
                </a:cubicBezTo>
                <a:cubicBezTo>
                  <a:pt x="5266807" y="771396"/>
                  <a:pt x="5268097" y="769563"/>
                  <a:pt x="5269387" y="767730"/>
                </a:cubicBezTo>
                <a:close/>
                <a:moveTo>
                  <a:pt x="4430100" y="2668148"/>
                </a:moveTo>
                <a:cubicBezTo>
                  <a:pt x="4437623" y="2659112"/>
                  <a:pt x="4419883" y="2644366"/>
                  <a:pt x="4414877" y="2648643"/>
                </a:cubicBezTo>
                <a:cubicBezTo>
                  <a:pt x="4420156" y="2655134"/>
                  <a:pt x="4420005" y="2663769"/>
                  <a:pt x="4430100" y="2668148"/>
                </a:cubicBezTo>
                <a:close/>
                <a:moveTo>
                  <a:pt x="2908164" y="6113930"/>
                </a:moveTo>
                <a:cubicBezTo>
                  <a:pt x="2899977" y="6035474"/>
                  <a:pt x="2870890" y="5968759"/>
                  <a:pt x="2853202" y="5895640"/>
                </a:cubicBezTo>
                <a:cubicBezTo>
                  <a:pt x="2862013" y="5900486"/>
                  <a:pt x="2858097" y="5912579"/>
                  <a:pt x="2870309" y="5915115"/>
                </a:cubicBezTo>
                <a:cubicBezTo>
                  <a:pt x="2862649" y="5885037"/>
                  <a:pt x="2866564" y="5848156"/>
                  <a:pt x="2841054" y="5828305"/>
                </a:cubicBezTo>
                <a:cubicBezTo>
                  <a:pt x="2827540" y="5839494"/>
                  <a:pt x="2846225" y="5851087"/>
                  <a:pt x="2828857" y="5859143"/>
                </a:cubicBezTo>
                <a:cubicBezTo>
                  <a:pt x="2840431" y="5926700"/>
                  <a:pt x="2865710" y="5991257"/>
                  <a:pt x="2883727" y="6050698"/>
                </a:cubicBezTo>
                <a:cubicBezTo>
                  <a:pt x="2889825" y="6072460"/>
                  <a:pt x="2892345" y="6096929"/>
                  <a:pt x="2908164" y="6113930"/>
                </a:cubicBezTo>
                <a:close/>
                <a:moveTo>
                  <a:pt x="5412428" y="446807"/>
                </a:moveTo>
                <a:cubicBezTo>
                  <a:pt x="5407810" y="444285"/>
                  <a:pt x="5405104" y="440681"/>
                  <a:pt x="5404352" y="436978"/>
                </a:cubicBezTo>
                <a:cubicBezTo>
                  <a:pt x="5398310" y="437680"/>
                  <a:pt x="5391063" y="446516"/>
                  <a:pt x="5397366" y="451709"/>
                </a:cubicBezTo>
                <a:cubicBezTo>
                  <a:pt x="5402078" y="447530"/>
                  <a:pt x="5408777" y="457232"/>
                  <a:pt x="5412428" y="446807"/>
                </a:cubicBezTo>
                <a:close/>
                <a:moveTo>
                  <a:pt x="5333522" y="633038"/>
                </a:moveTo>
                <a:cubicBezTo>
                  <a:pt x="5324843" y="629203"/>
                  <a:pt x="5329392" y="623175"/>
                  <a:pt x="5320144" y="619561"/>
                </a:cubicBezTo>
                <a:cubicBezTo>
                  <a:pt x="5312792" y="627662"/>
                  <a:pt x="5326614" y="646537"/>
                  <a:pt x="5333522" y="633038"/>
                </a:cubicBezTo>
                <a:close/>
                <a:moveTo>
                  <a:pt x="3488727" y="4809846"/>
                </a:moveTo>
                <a:cubicBezTo>
                  <a:pt x="3492261" y="4805837"/>
                  <a:pt x="3494457" y="4801381"/>
                  <a:pt x="3494418" y="4796429"/>
                </a:cubicBezTo>
                <a:cubicBezTo>
                  <a:pt x="3483660" y="4802597"/>
                  <a:pt x="3439446" y="4804594"/>
                  <a:pt x="3444944" y="4835422"/>
                </a:cubicBezTo>
                <a:cubicBezTo>
                  <a:pt x="3455474" y="4829915"/>
                  <a:pt x="3478126" y="4821875"/>
                  <a:pt x="3488727" y="4809846"/>
                </a:cubicBezTo>
                <a:close/>
                <a:moveTo>
                  <a:pt x="4938484" y="1531818"/>
                </a:moveTo>
                <a:cubicBezTo>
                  <a:pt x="4899445" y="1486668"/>
                  <a:pt x="4855838" y="1444892"/>
                  <a:pt x="4793739" y="1419681"/>
                </a:cubicBezTo>
                <a:cubicBezTo>
                  <a:pt x="4781675" y="1437024"/>
                  <a:pt x="4768276" y="1451490"/>
                  <a:pt x="4756737" y="1470106"/>
                </a:cubicBezTo>
                <a:cubicBezTo>
                  <a:pt x="4796221" y="1509111"/>
                  <a:pt x="4824245" y="1552842"/>
                  <a:pt x="4867549" y="1590273"/>
                </a:cubicBezTo>
                <a:cubicBezTo>
                  <a:pt x="4890458" y="1568161"/>
                  <a:pt x="4915620" y="1553316"/>
                  <a:pt x="4938484" y="1531818"/>
                </a:cubicBezTo>
                <a:close/>
                <a:moveTo>
                  <a:pt x="5346028" y="611137"/>
                </a:moveTo>
                <a:cubicBezTo>
                  <a:pt x="5353639" y="600314"/>
                  <a:pt x="5340530" y="592630"/>
                  <a:pt x="5335482" y="583780"/>
                </a:cubicBezTo>
                <a:cubicBezTo>
                  <a:pt x="5329918" y="584632"/>
                  <a:pt x="5324974" y="590486"/>
                  <a:pt x="5325813" y="596058"/>
                </a:cubicBezTo>
                <a:cubicBezTo>
                  <a:pt x="5338872" y="598518"/>
                  <a:pt x="5339881" y="599437"/>
                  <a:pt x="5346028" y="611137"/>
                </a:cubicBezTo>
                <a:close/>
                <a:moveTo>
                  <a:pt x="654786" y="11229148"/>
                </a:moveTo>
                <a:cubicBezTo>
                  <a:pt x="650968" y="11222700"/>
                  <a:pt x="654978" y="11216856"/>
                  <a:pt x="651559" y="11210584"/>
                </a:cubicBezTo>
                <a:cubicBezTo>
                  <a:pt x="648030" y="11214261"/>
                  <a:pt x="644102" y="11217762"/>
                  <a:pt x="640572" y="11221440"/>
                </a:cubicBezTo>
                <a:cubicBezTo>
                  <a:pt x="645048" y="11225322"/>
                  <a:pt x="649885" y="11232695"/>
                  <a:pt x="654786" y="11229148"/>
                </a:cubicBezTo>
                <a:close/>
                <a:moveTo>
                  <a:pt x="3162951" y="5555685"/>
                </a:moveTo>
                <a:cubicBezTo>
                  <a:pt x="3156257" y="5550348"/>
                  <a:pt x="3154335" y="5542837"/>
                  <a:pt x="3149365" y="5536833"/>
                </a:cubicBezTo>
                <a:cubicBezTo>
                  <a:pt x="3146023" y="5544398"/>
                  <a:pt x="3156067" y="5562638"/>
                  <a:pt x="3162951" y="5555685"/>
                </a:cubicBezTo>
                <a:close/>
                <a:moveTo>
                  <a:pt x="3053141" y="5809520"/>
                </a:moveTo>
                <a:cubicBezTo>
                  <a:pt x="3048935" y="5807185"/>
                  <a:pt x="3047556" y="5802762"/>
                  <a:pt x="3040125" y="5802339"/>
                </a:cubicBezTo>
                <a:cubicBezTo>
                  <a:pt x="3039114" y="5805706"/>
                  <a:pt x="3038102" y="5809072"/>
                  <a:pt x="3037313" y="5813013"/>
                </a:cubicBezTo>
                <a:cubicBezTo>
                  <a:pt x="3043595" y="5813882"/>
                  <a:pt x="3053868" y="5820805"/>
                  <a:pt x="3053141" y="5809520"/>
                </a:cubicBezTo>
                <a:close/>
                <a:moveTo>
                  <a:pt x="5137491" y="1094206"/>
                </a:moveTo>
                <a:cubicBezTo>
                  <a:pt x="5131862" y="1103858"/>
                  <a:pt x="5122804" y="1114159"/>
                  <a:pt x="5113647" y="1127903"/>
                </a:cubicBezTo>
                <a:cubicBezTo>
                  <a:pt x="5100382" y="1118195"/>
                  <a:pt x="5101212" y="1105580"/>
                  <a:pt x="5082117" y="1096182"/>
                </a:cubicBezTo>
                <a:cubicBezTo>
                  <a:pt x="5091347" y="1079587"/>
                  <a:pt x="5091436" y="1063279"/>
                  <a:pt x="5108368" y="1039990"/>
                </a:cubicBezTo>
                <a:cubicBezTo>
                  <a:pt x="5118416" y="1047315"/>
                  <a:pt x="5125324" y="1072483"/>
                  <a:pt x="5140758" y="1064398"/>
                </a:cubicBezTo>
                <a:cubicBezTo>
                  <a:pt x="5145320" y="1075549"/>
                  <a:pt x="5143120" y="1084553"/>
                  <a:pt x="5137491" y="1094206"/>
                </a:cubicBezTo>
                <a:close/>
                <a:moveTo>
                  <a:pt x="974753" y="10517638"/>
                </a:moveTo>
                <a:cubicBezTo>
                  <a:pt x="939511" y="10505366"/>
                  <a:pt x="922049" y="10471262"/>
                  <a:pt x="911743" y="10428540"/>
                </a:cubicBezTo>
                <a:cubicBezTo>
                  <a:pt x="925318" y="10430298"/>
                  <a:pt x="937445" y="10445079"/>
                  <a:pt x="947066" y="10456869"/>
                </a:cubicBezTo>
                <a:cubicBezTo>
                  <a:pt x="959243" y="10472618"/>
                  <a:pt x="971770" y="10487576"/>
                  <a:pt x="974753" y="10517638"/>
                </a:cubicBezTo>
                <a:close/>
                <a:moveTo>
                  <a:pt x="5225822" y="900579"/>
                </a:moveTo>
                <a:cubicBezTo>
                  <a:pt x="5210746" y="895830"/>
                  <a:pt x="5214081" y="871006"/>
                  <a:pt x="5188581" y="860696"/>
                </a:cubicBezTo>
                <a:cubicBezTo>
                  <a:pt x="5189978" y="844579"/>
                  <a:pt x="5195275" y="828272"/>
                  <a:pt x="5210453" y="810116"/>
                </a:cubicBezTo>
                <a:cubicBezTo>
                  <a:pt x="5225050" y="821347"/>
                  <a:pt x="5227993" y="834122"/>
                  <a:pt x="5247066" y="844940"/>
                </a:cubicBezTo>
                <a:cubicBezTo>
                  <a:pt x="5242259" y="863376"/>
                  <a:pt x="5232002" y="882272"/>
                  <a:pt x="5225822" y="900579"/>
                </a:cubicBezTo>
                <a:close/>
                <a:moveTo>
                  <a:pt x="5156972" y="1056842"/>
                </a:moveTo>
                <a:cubicBezTo>
                  <a:pt x="5145908" y="1058194"/>
                  <a:pt x="5153092" y="1044086"/>
                  <a:pt x="5142700" y="1038534"/>
                </a:cubicBezTo>
                <a:cubicBezTo>
                  <a:pt x="5130758" y="1033258"/>
                  <a:pt x="5113952" y="1023912"/>
                  <a:pt x="5107770" y="1012060"/>
                </a:cubicBezTo>
                <a:cubicBezTo>
                  <a:pt x="5128461" y="989999"/>
                  <a:pt x="5131315" y="970617"/>
                  <a:pt x="5141516" y="949682"/>
                </a:cubicBezTo>
                <a:cubicBezTo>
                  <a:pt x="5156058" y="965228"/>
                  <a:pt x="5172326" y="980097"/>
                  <a:pt x="5182000" y="995892"/>
                </a:cubicBezTo>
                <a:cubicBezTo>
                  <a:pt x="5165381" y="1017352"/>
                  <a:pt x="5167970" y="1036258"/>
                  <a:pt x="5156972" y="1056842"/>
                </a:cubicBezTo>
                <a:close/>
                <a:moveTo>
                  <a:pt x="1672757" y="8943717"/>
                </a:moveTo>
                <a:cubicBezTo>
                  <a:pt x="1665928" y="8955915"/>
                  <a:pt x="1655683" y="8978016"/>
                  <a:pt x="1635861" y="8974013"/>
                </a:cubicBezTo>
                <a:cubicBezTo>
                  <a:pt x="1619757" y="8958338"/>
                  <a:pt x="1650351" y="8939047"/>
                  <a:pt x="1659943" y="8919510"/>
                </a:cubicBezTo>
                <a:cubicBezTo>
                  <a:pt x="1670414" y="8897984"/>
                  <a:pt x="1678402" y="8870131"/>
                  <a:pt x="1683429" y="8845724"/>
                </a:cubicBezTo>
                <a:cubicBezTo>
                  <a:pt x="1694187" y="8787712"/>
                  <a:pt x="1677471" y="8725645"/>
                  <a:pt x="1682054" y="8677267"/>
                </a:cubicBezTo>
                <a:cubicBezTo>
                  <a:pt x="1706667" y="8686715"/>
                  <a:pt x="1701685" y="8727309"/>
                  <a:pt x="1703582" y="8756677"/>
                </a:cubicBezTo>
                <a:cubicBezTo>
                  <a:pt x="1706954" y="8803339"/>
                  <a:pt x="1707404" y="8884847"/>
                  <a:pt x="1672757" y="8943717"/>
                </a:cubicBezTo>
                <a:close/>
                <a:moveTo>
                  <a:pt x="5201700" y="961404"/>
                </a:moveTo>
                <a:cubicBezTo>
                  <a:pt x="5198777" y="966598"/>
                  <a:pt x="5195062" y="971218"/>
                  <a:pt x="5190101" y="974870"/>
                </a:cubicBezTo>
                <a:cubicBezTo>
                  <a:pt x="5178422" y="960168"/>
                  <a:pt x="5161684" y="946094"/>
                  <a:pt x="5147476" y="931706"/>
                </a:cubicBezTo>
                <a:cubicBezTo>
                  <a:pt x="5154767" y="920616"/>
                  <a:pt x="5169879" y="897238"/>
                  <a:pt x="5178215" y="879453"/>
                </a:cubicBezTo>
                <a:cubicBezTo>
                  <a:pt x="5186029" y="879089"/>
                  <a:pt x="5194506" y="892376"/>
                  <a:pt x="5199145" y="899196"/>
                </a:cubicBezTo>
                <a:cubicBezTo>
                  <a:pt x="5207751" y="911109"/>
                  <a:pt x="5217349" y="899129"/>
                  <a:pt x="5218847" y="909810"/>
                </a:cubicBezTo>
                <a:cubicBezTo>
                  <a:pt x="5212101" y="925077"/>
                  <a:pt x="5210467" y="945823"/>
                  <a:pt x="5201700" y="961404"/>
                </a:cubicBezTo>
                <a:close/>
                <a:moveTo>
                  <a:pt x="5298438" y="743566"/>
                </a:moveTo>
                <a:cubicBezTo>
                  <a:pt x="5282720" y="727160"/>
                  <a:pt x="5266601" y="710578"/>
                  <a:pt x="5256911" y="693525"/>
                </a:cubicBezTo>
                <a:cubicBezTo>
                  <a:pt x="5267035" y="681442"/>
                  <a:pt x="5277928" y="657873"/>
                  <a:pt x="5289473" y="639323"/>
                </a:cubicBezTo>
                <a:cubicBezTo>
                  <a:pt x="5304464" y="653042"/>
                  <a:pt x="5311876" y="667670"/>
                  <a:pt x="5325317" y="681650"/>
                </a:cubicBezTo>
                <a:cubicBezTo>
                  <a:pt x="5316799" y="702011"/>
                  <a:pt x="5308507" y="722944"/>
                  <a:pt x="5298438" y="743566"/>
                </a:cubicBezTo>
                <a:close/>
                <a:moveTo>
                  <a:pt x="2929776" y="6104888"/>
                </a:moveTo>
                <a:cubicBezTo>
                  <a:pt x="2922170" y="6055291"/>
                  <a:pt x="2909262" y="6009070"/>
                  <a:pt x="2891053" y="5966228"/>
                </a:cubicBezTo>
                <a:cubicBezTo>
                  <a:pt x="2902454" y="5935038"/>
                  <a:pt x="2882107" y="5908888"/>
                  <a:pt x="2876216" y="5879115"/>
                </a:cubicBezTo>
                <a:cubicBezTo>
                  <a:pt x="2887899" y="5882847"/>
                  <a:pt x="2883172" y="5910788"/>
                  <a:pt x="2896472" y="5903318"/>
                </a:cubicBezTo>
                <a:cubicBezTo>
                  <a:pt x="2885900" y="5877674"/>
                  <a:pt x="2890704" y="5843093"/>
                  <a:pt x="2868557" y="5824250"/>
                </a:cubicBezTo>
                <a:cubicBezTo>
                  <a:pt x="2851250" y="5841867"/>
                  <a:pt x="2890926" y="5868454"/>
                  <a:pt x="2868303" y="5880862"/>
                </a:cubicBezTo>
                <a:cubicBezTo>
                  <a:pt x="2871037" y="5901613"/>
                  <a:pt x="2885677" y="5926672"/>
                  <a:pt x="2873549" y="5946577"/>
                </a:cubicBezTo>
                <a:cubicBezTo>
                  <a:pt x="2887438" y="5947470"/>
                  <a:pt x="2882903" y="5958813"/>
                  <a:pt x="2887690" y="5965218"/>
                </a:cubicBezTo>
                <a:cubicBezTo>
                  <a:pt x="2887690" y="5990005"/>
                  <a:pt x="2895825" y="6013620"/>
                  <a:pt x="2902191" y="6036929"/>
                </a:cubicBezTo>
                <a:cubicBezTo>
                  <a:pt x="2908687" y="6058866"/>
                  <a:pt x="2910111" y="6089049"/>
                  <a:pt x="2929776" y="6104888"/>
                </a:cubicBezTo>
                <a:close/>
                <a:moveTo>
                  <a:pt x="5276677" y="793481"/>
                </a:moveTo>
                <a:cubicBezTo>
                  <a:pt x="5270304" y="805865"/>
                  <a:pt x="5260736" y="817739"/>
                  <a:pt x="5250268" y="825129"/>
                </a:cubicBezTo>
                <a:cubicBezTo>
                  <a:pt x="5235704" y="812446"/>
                  <a:pt x="5230682" y="797730"/>
                  <a:pt x="5217277" y="784598"/>
                </a:cubicBezTo>
                <a:cubicBezTo>
                  <a:pt x="5232635" y="768313"/>
                  <a:pt x="5232271" y="739795"/>
                  <a:pt x="5253964" y="724388"/>
                </a:cubicBezTo>
                <a:cubicBezTo>
                  <a:pt x="5264912" y="735473"/>
                  <a:pt x="5266319" y="748591"/>
                  <a:pt x="5283911" y="758767"/>
                </a:cubicBezTo>
                <a:cubicBezTo>
                  <a:pt x="5286226" y="768201"/>
                  <a:pt x="5283049" y="781096"/>
                  <a:pt x="5276677" y="793481"/>
                </a:cubicBezTo>
                <a:close/>
                <a:moveTo>
                  <a:pt x="4464275" y="2639175"/>
                </a:moveTo>
                <a:cubicBezTo>
                  <a:pt x="4473052" y="2624833"/>
                  <a:pt x="4461886" y="2617739"/>
                  <a:pt x="4448297" y="2611393"/>
                </a:cubicBezTo>
                <a:cubicBezTo>
                  <a:pt x="4444369" y="2624239"/>
                  <a:pt x="4451914" y="2632762"/>
                  <a:pt x="4464275" y="2639175"/>
                </a:cubicBezTo>
                <a:close/>
                <a:moveTo>
                  <a:pt x="3511100" y="4796452"/>
                </a:moveTo>
                <a:cubicBezTo>
                  <a:pt x="3509957" y="4794551"/>
                  <a:pt x="3508402" y="4792800"/>
                  <a:pt x="3507257" y="4790900"/>
                </a:cubicBezTo>
                <a:cubicBezTo>
                  <a:pt x="3505499" y="4792456"/>
                  <a:pt x="3503594" y="4793599"/>
                  <a:pt x="3502245" y="4795008"/>
                </a:cubicBezTo>
                <a:cubicBezTo>
                  <a:pt x="3503389" y="4796908"/>
                  <a:pt x="3504534" y="4798807"/>
                  <a:pt x="3505942" y="4800150"/>
                </a:cubicBezTo>
                <a:cubicBezTo>
                  <a:pt x="3507847" y="4799005"/>
                  <a:pt x="3509607" y="4797449"/>
                  <a:pt x="3511100" y="4796452"/>
                </a:cubicBezTo>
                <a:close/>
                <a:moveTo>
                  <a:pt x="1375668" y="9634336"/>
                </a:moveTo>
                <a:cubicBezTo>
                  <a:pt x="1248190" y="9545658"/>
                  <a:pt x="1163675" y="9450269"/>
                  <a:pt x="1060949" y="9357301"/>
                </a:cubicBezTo>
                <a:cubicBezTo>
                  <a:pt x="1060582" y="9369985"/>
                  <a:pt x="1073352" y="9384191"/>
                  <a:pt x="1081155" y="9392397"/>
                </a:cubicBezTo>
                <a:cubicBezTo>
                  <a:pt x="1166057" y="9483675"/>
                  <a:pt x="1275463" y="9577691"/>
                  <a:pt x="1375668" y="9634336"/>
                </a:cubicBezTo>
                <a:close/>
                <a:moveTo>
                  <a:pt x="1629285" y="9064073"/>
                </a:moveTo>
                <a:cubicBezTo>
                  <a:pt x="1634341" y="9051552"/>
                  <a:pt x="1628088" y="9043077"/>
                  <a:pt x="1613044" y="9038334"/>
                </a:cubicBezTo>
                <a:cubicBezTo>
                  <a:pt x="1607414" y="9051077"/>
                  <a:pt x="1617289" y="9057820"/>
                  <a:pt x="1629285" y="9064073"/>
                </a:cubicBezTo>
                <a:close/>
                <a:moveTo>
                  <a:pt x="5367712" y="607951"/>
                </a:moveTo>
                <a:cubicBezTo>
                  <a:pt x="5355546" y="620544"/>
                  <a:pt x="5347635" y="637382"/>
                  <a:pt x="5332452" y="655736"/>
                </a:cubicBezTo>
                <a:cubicBezTo>
                  <a:pt x="5318330" y="642876"/>
                  <a:pt x="5307668" y="629654"/>
                  <a:pt x="5299679" y="615720"/>
                </a:cubicBezTo>
                <a:cubicBezTo>
                  <a:pt x="5308598" y="599801"/>
                  <a:pt x="5320145" y="582205"/>
                  <a:pt x="5333320" y="570530"/>
                </a:cubicBezTo>
                <a:cubicBezTo>
                  <a:pt x="5346828" y="582646"/>
                  <a:pt x="5355737" y="595567"/>
                  <a:pt x="5367712" y="607951"/>
                </a:cubicBezTo>
                <a:close/>
                <a:moveTo>
                  <a:pt x="2481224" y="7141913"/>
                </a:moveTo>
                <a:cubicBezTo>
                  <a:pt x="2482094" y="7114946"/>
                  <a:pt x="2446432" y="7101898"/>
                  <a:pt x="2419034" y="7100157"/>
                </a:cubicBezTo>
                <a:cubicBezTo>
                  <a:pt x="2409466" y="7138868"/>
                  <a:pt x="2412076" y="7174100"/>
                  <a:pt x="2431211" y="7204112"/>
                </a:cubicBezTo>
                <a:cubicBezTo>
                  <a:pt x="2448607" y="7185844"/>
                  <a:pt x="2465133" y="7163661"/>
                  <a:pt x="2481224" y="7141913"/>
                </a:cubicBezTo>
                <a:close/>
                <a:moveTo>
                  <a:pt x="3554164" y="4716332"/>
                </a:moveTo>
                <a:cubicBezTo>
                  <a:pt x="3550168" y="4697436"/>
                  <a:pt x="3528697" y="4680190"/>
                  <a:pt x="3513180" y="4664039"/>
                </a:cubicBezTo>
                <a:cubicBezTo>
                  <a:pt x="3498513" y="4648972"/>
                  <a:pt x="3485602" y="4632356"/>
                  <a:pt x="3471054" y="4616317"/>
                </a:cubicBezTo>
                <a:cubicBezTo>
                  <a:pt x="3446322" y="4588693"/>
                  <a:pt x="3409898" y="4568491"/>
                  <a:pt x="3401796" y="4544599"/>
                </a:cubicBezTo>
                <a:cubicBezTo>
                  <a:pt x="3415629" y="4534095"/>
                  <a:pt x="3433394" y="4526801"/>
                  <a:pt x="3446257" y="4509714"/>
                </a:cubicBezTo>
                <a:cubicBezTo>
                  <a:pt x="3457773" y="4494036"/>
                  <a:pt x="3457704" y="4471885"/>
                  <a:pt x="3466406" y="4459987"/>
                </a:cubicBezTo>
                <a:cubicBezTo>
                  <a:pt x="3501302" y="4346763"/>
                  <a:pt x="3394172" y="4232725"/>
                  <a:pt x="3302242" y="4208868"/>
                </a:cubicBezTo>
                <a:cubicBezTo>
                  <a:pt x="3164832" y="4173139"/>
                  <a:pt x="3019143" y="4364901"/>
                  <a:pt x="3024734" y="4469614"/>
                </a:cubicBezTo>
                <a:cubicBezTo>
                  <a:pt x="3031094" y="4590683"/>
                  <a:pt x="3179757" y="4674580"/>
                  <a:pt x="3275679" y="4647575"/>
                </a:cubicBezTo>
                <a:cubicBezTo>
                  <a:pt x="3297754" y="4641968"/>
                  <a:pt x="3306984" y="4628956"/>
                  <a:pt x="3325514" y="4625081"/>
                </a:cubicBezTo>
                <a:cubicBezTo>
                  <a:pt x="3377114" y="4683731"/>
                  <a:pt x="3408887" y="4724542"/>
                  <a:pt x="3465239" y="4786103"/>
                </a:cubicBezTo>
                <a:cubicBezTo>
                  <a:pt x="3500643" y="4753080"/>
                  <a:pt x="3528083" y="4746935"/>
                  <a:pt x="3554164" y="4716332"/>
                </a:cubicBezTo>
                <a:close/>
                <a:moveTo>
                  <a:pt x="5391677" y="557683"/>
                </a:moveTo>
                <a:cubicBezTo>
                  <a:pt x="5394791" y="553498"/>
                  <a:pt x="5397076" y="549419"/>
                  <a:pt x="5396485" y="545845"/>
                </a:cubicBezTo>
                <a:cubicBezTo>
                  <a:pt x="5385835" y="538299"/>
                  <a:pt x="5375147" y="565762"/>
                  <a:pt x="5381884" y="570159"/>
                </a:cubicBezTo>
                <a:cubicBezTo>
                  <a:pt x="5384616" y="566159"/>
                  <a:pt x="5388561" y="561868"/>
                  <a:pt x="5391677" y="557683"/>
                </a:cubicBezTo>
                <a:close/>
                <a:moveTo>
                  <a:pt x="5428377" y="475704"/>
                </a:moveTo>
                <a:cubicBezTo>
                  <a:pt x="5429386" y="471394"/>
                  <a:pt x="5428424" y="467357"/>
                  <a:pt x="5423963" y="463942"/>
                </a:cubicBezTo>
                <a:cubicBezTo>
                  <a:pt x="5419468" y="473031"/>
                  <a:pt x="5411065" y="482320"/>
                  <a:pt x="5420965" y="489102"/>
                </a:cubicBezTo>
                <a:cubicBezTo>
                  <a:pt x="5424389" y="484596"/>
                  <a:pt x="5427369" y="480014"/>
                  <a:pt x="5428377" y="475704"/>
                </a:cubicBezTo>
                <a:close/>
                <a:moveTo>
                  <a:pt x="636128" y="11328493"/>
                </a:moveTo>
                <a:cubicBezTo>
                  <a:pt x="629502" y="11312236"/>
                  <a:pt x="642070" y="11277324"/>
                  <a:pt x="617870" y="11272821"/>
                </a:cubicBezTo>
                <a:cubicBezTo>
                  <a:pt x="632677" y="11288883"/>
                  <a:pt x="609408" y="11324304"/>
                  <a:pt x="636128" y="11328493"/>
                </a:cubicBezTo>
                <a:close/>
                <a:moveTo>
                  <a:pt x="3057721" y="5848724"/>
                </a:moveTo>
                <a:cubicBezTo>
                  <a:pt x="3058380" y="5846155"/>
                  <a:pt x="3059039" y="5843586"/>
                  <a:pt x="3059920" y="5841592"/>
                </a:cubicBezTo>
                <a:cubicBezTo>
                  <a:pt x="3057353" y="5840935"/>
                  <a:pt x="3055185" y="5840453"/>
                  <a:pt x="3052795" y="5839397"/>
                </a:cubicBezTo>
                <a:cubicBezTo>
                  <a:pt x="3052136" y="5841967"/>
                  <a:pt x="3051477" y="5844535"/>
                  <a:pt x="3050995" y="5846705"/>
                </a:cubicBezTo>
                <a:cubicBezTo>
                  <a:pt x="3053163" y="5847187"/>
                  <a:pt x="3055729" y="5847844"/>
                  <a:pt x="3057721" y="5848724"/>
                </a:cubicBezTo>
                <a:close/>
                <a:moveTo>
                  <a:pt x="3531969" y="4779728"/>
                </a:moveTo>
                <a:cubicBezTo>
                  <a:pt x="3529153" y="4777042"/>
                  <a:pt x="3526981" y="4772278"/>
                  <a:pt x="3523433" y="4774014"/>
                </a:cubicBezTo>
                <a:cubicBezTo>
                  <a:pt x="3526280" y="4778072"/>
                  <a:pt x="3518072" y="4781017"/>
                  <a:pt x="3524377" y="4785685"/>
                </a:cubicBezTo>
                <a:cubicBezTo>
                  <a:pt x="3526957" y="4783836"/>
                  <a:pt x="3529390" y="4781578"/>
                  <a:pt x="3531969" y="4779728"/>
                </a:cubicBezTo>
                <a:close/>
                <a:moveTo>
                  <a:pt x="5386668" y="585526"/>
                </a:moveTo>
                <a:cubicBezTo>
                  <a:pt x="5363560" y="587622"/>
                  <a:pt x="5351761" y="552116"/>
                  <a:pt x="5338194" y="538075"/>
                </a:cubicBezTo>
                <a:cubicBezTo>
                  <a:pt x="5353330" y="523464"/>
                  <a:pt x="5356780" y="500376"/>
                  <a:pt x="5367610" y="493328"/>
                </a:cubicBezTo>
                <a:cubicBezTo>
                  <a:pt x="5375218" y="509942"/>
                  <a:pt x="5395362" y="525469"/>
                  <a:pt x="5408486" y="535054"/>
                </a:cubicBezTo>
                <a:cubicBezTo>
                  <a:pt x="5403101" y="551608"/>
                  <a:pt x="5392632" y="568754"/>
                  <a:pt x="5386668" y="585526"/>
                </a:cubicBezTo>
                <a:close/>
                <a:moveTo>
                  <a:pt x="5428681" y="493798"/>
                </a:moveTo>
                <a:cubicBezTo>
                  <a:pt x="5425143" y="499375"/>
                  <a:pt x="5420519" y="504435"/>
                  <a:pt x="5414775" y="508518"/>
                </a:cubicBezTo>
                <a:cubicBezTo>
                  <a:pt x="5399633" y="502791"/>
                  <a:pt x="5401155" y="488535"/>
                  <a:pt x="5381349" y="483636"/>
                </a:cubicBezTo>
                <a:cubicBezTo>
                  <a:pt x="5378744" y="464668"/>
                  <a:pt x="5379427" y="444745"/>
                  <a:pt x="5400145" y="421636"/>
                </a:cubicBezTo>
                <a:cubicBezTo>
                  <a:pt x="5417772" y="430388"/>
                  <a:pt x="5416954" y="451696"/>
                  <a:pt x="5432198" y="442059"/>
                </a:cubicBezTo>
                <a:cubicBezTo>
                  <a:pt x="5440149" y="455684"/>
                  <a:pt x="5439298" y="477068"/>
                  <a:pt x="5428681" y="493798"/>
                </a:cubicBezTo>
                <a:close/>
                <a:moveTo>
                  <a:pt x="3075633" y="5823271"/>
                </a:moveTo>
                <a:cubicBezTo>
                  <a:pt x="3081272" y="5810509"/>
                  <a:pt x="3072316" y="5798449"/>
                  <a:pt x="3062066" y="5804406"/>
                </a:cubicBezTo>
                <a:cubicBezTo>
                  <a:pt x="3060005" y="5814460"/>
                  <a:pt x="3064394" y="5820689"/>
                  <a:pt x="3075633" y="5823271"/>
                </a:cubicBezTo>
                <a:close/>
                <a:moveTo>
                  <a:pt x="3169552" y="5611906"/>
                </a:moveTo>
                <a:cubicBezTo>
                  <a:pt x="3166575" y="5606785"/>
                  <a:pt x="3161875" y="5602328"/>
                  <a:pt x="3152401" y="5600047"/>
                </a:cubicBezTo>
                <a:cubicBezTo>
                  <a:pt x="3146585" y="5608898"/>
                  <a:pt x="3138717" y="5611609"/>
                  <a:pt x="3129560" y="5611847"/>
                </a:cubicBezTo>
                <a:cubicBezTo>
                  <a:pt x="3136264" y="5621473"/>
                  <a:pt x="3160417" y="5620720"/>
                  <a:pt x="3169552" y="5611906"/>
                </a:cubicBezTo>
                <a:close/>
                <a:moveTo>
                  <a:pt x="3815817" y="4152018"/>
                </a:moveTo>
                <a:cubicBezTo>
                  <a:pt x="3762029" y="4031287"/>
                  <a:pt x="3694317" y="3927621"/>
                  <a:pt x="3627821" y="3822967"/>
                </a:cubicBezTo>
                <a:cubicBezTo>
                  <a:pt x="3649631" y="3929272"/>
                  <a:pt x="3661160" y="4055589"/>
                  <a:pt x="3687060" y="4166344"/>
                </a:cubicBezTo>
                <a:cubicBezTo>
                  <a:pt x="3723972" y="4167746"/>
                  <a:pt x="3780241" y="4161032"/>
                  <a:pt x="3815817" y="4152018"/>
                </a:cubicBezTo>
                <a:close/>
                <a:moveTo>
                  <a:pt x="2805524" y="6441238"/>
                </a:moveTo>
                <a:cubicBezTo>
                  <a:pt x="2802792" y="6450926"/>
                  <a:pt x="2798842" y="6460136"/>
                  <a:pt x="2792799" y="6468421"/>
                </a:cubicBezTo>
                <a:cubicBezTo>
                  <a:pt x="2755729" y="6476809"/>
                  <a:pt x="2709280" y="6431995"/>
                  <a:pt x="2683536" y="6420143"/>
                </a:cubicBezTo>
                <a:cubicBezTo>
                  <a:pt x="2665597" y="6432698"/>
                  <a:pt x="2647611" y="6444279"/>
                  <a:pt x="2625218" y="6445339"/>
                </a:cubicBezTo>
                <a:cubicBezTo>
                  <a:pt x="2590888" y="6433505"/>
                  <a:pt x="2567479" y="6417447"/>
                  <a:pt x="2555744" y="6396544"/>
                </a:cubicBezTo>
                <a:cubicBezTo>
                  <a:pt x="2529000" y="6392348"/>
                  <a:pt x="2502972" y="6390850"/>
                  <a:pt x="2476228" y="6386654"/>
                </a:cubicBezTo>
                <a:cubicBezTo>
                  <a:pt x="2467782" y="6426265"/>
                  <a:pt x="2471408" y="6461207"/>
                  <a:pt x="2479809" y="6493973"/>
                </a:cubicBezTo>
                <a:cubicBezTo>
                  <a:pt x="2467416" y="6512312"/>
                  <a:pt x="2435898" y="6510293"/>
                  <a:pt x="2424991" y="6502617"/>
                </a:cubicBezTo>
                <a:cubicBezTo>
                  <a:pt x="2406192" y="6489071"/>
                  <a:pt x="2410893" y="6420181"/>
                  <a:pt x="2419878" y="6383665"/>
                </a:cubicBezTo>
                <a:cubicBezTo>
                  <a:pt x="2359716" y="6378516"/>
                  <a:pt x="2282888" y="6363622"/>
                  <a:pt x="2217144" y="6356006"/>
                </a:cubicBezTo>
                <a:cubicBezTo>
                  <a:pt x="2204792" y="6354836"/>
                  <a:pt x="2190468" y="6361366"/>
                  <a:pt x="2179597" y="6350372"/>
                </a:cubicBezTo>
                <a:cubicBezTo>
                  <a:pt x="2174615" y="6340073"/>
                  <a:pt x="2190674" y="6337166"/>
                  <a:pt x="2186137" y="6328018"/>
                </a:cubicBezTo>
                <a:cubicBezTo>
                  <a:pt x="2169602" y="6316901"/>
                  <a:pt x="2152553" y="6331754"/>
                  <a:pt x="2148218" y="6314598"/>
                </a:cubicBezTo>
                <a:cubicBezTo>
                  <a:pt x="2154842" y="6289899"/>
                  <a:pt x="2175811" y="6303927"/>
                  <a:pt x="2192455" y="6305089"/>
                </a:cubicBezTo>
                <a:cubicBezTo>
                  <a:pt x="2200503" y="6301977"/>
                  <a:pt x="2193149" y="6299204"/>
                  <a:pt x="2199146" y="6289947"/>
                </a:cubicBezTo>
                <a:cubicBezTo>
                  <a:pt x="2275787" y="6300948"/>
                  <a:pt x="2354433" y="6317121"/>
                  <a:pt x="2431789" y="6330820"/>
                </a:cubicBezTo>
                <a:cubicBezTo>
                  <a:pt x="2444797" y="6292749"/>
                  <a:pt x="2460866" y="6257458"/>
                  <a:pt x="2481990" y="6225830"/>
                </a:cubicBezTo>
                <a:cubicBezTo>
                  <a:pt x="2430056" y="6164304"/>
                  <a:pt x="2364342" y="6096212"/>
                  <a:pt x="2307783" y="6044074"/>
                </a:cubicBezTo>
                <a:cubicBezTo>
                  <a:pt x="2305556" y="6038327"/>
                  <a:pt x="2311367" y="6025176"/>
                  <a:pt x="2317115" y="6022953"/>
                </a:cubicBezTo>
                <a:cubicBezTo>
                  <a:pt x="2310585" y="6012924"/>
                  <a:pt x="2291584" y="6007386"/>
                  <a:pt x="2293500" y="5994420"/>
                </a:cubicBezTo>
                <a:cubicBezTo>
                  <a:pt x="2301071" y="5977284"/>
                  <a:pt x="2320243" y="5998615"/>
                  <a:pt x="2325215" y="6004623"/>
                </a:cubicBezTo>
                <a:cubicBezTo>
                  <a:pt x="2335629" y="6010177"/>
                  <a:pt x="2337535" y="5992919"/>
                  <a:pt x="2349016" y="6000374"/>
                </a:cubicBezTo>
                <a:cubicBezTo>
                  <a:pt x="2405326" y="6059547"/>
                  <a:pt x="2459689" y="6118813"/>
                  <a:pt x="2513699" y="6178876"/>
                </a:cubicBezTo>
                <a:cubicBezTo>
                  <a:pt x="2540344" y="6160642"/>
                  <a:pt x="2562089" y="6129765"/>
                  <a:pt x="2586284" y="6105210"/>
                </a:cubicBezTo>
                <a:cubicBezTo>
                  <a:pt x="2602598" y="6115751"/>
                  <a:pt x="2615861" y="6127803"/>
                  <a:pt x="2624877" y="6140837"/>
                </a:cubicBezTo>
                <a:cubicBezTo>
                  <a:pt x="2600952" y="6166940"/>
                  <a:pt x="2574002" y="6186944"/>
                  <a:pt x="2551060" y="6217293"/>
                </a:cubicBezTo>
                <a:cubicBezTo>
                  <a:pt x="2563546" y="6237575"/>
                  <a:pt x="2585629" y="6254476"/>
                  <a:pt x="2598690" y="6274536"/>
                </a:cubicBezTo>
                <a:cubicBezTo>
                  <a:pt x="2653647" y="6268812"/>
                  <a:pt x="2723743" y="6318359"/>
                  <a:pt x="2709440" y="6370147"/>
                </a:cubicBezTo>
                <a:cubicBezTo>
                  <a:pt x="2751077" y="6383781"/>
                  <a:pt x="2775988" y="6398598"/>
                  <a:pt x="2810939" y="6411184"/>
                </a:cubicBezTo>
                <a:cubicBezTo>
                  <a:pt x="2809769" y="6421383"/>
                  <a:pt x="2808256" y="6431550"/>
                  <a:pt x="2805524" y="6441238"/>
                </a:cubicBezTo>
                <a:close/>
                <a:moveTo>
                  <a:pt x="3030982" y="5935104"/>
                </a:moveTo>
                <a:cubicBezTo>
                  <a:pt x="3033089" y="5926024"/>
                  <a:pt x="3035196" y="5916945"/>
                  <a:pt x="3025152" y="5914891"/>
                </a:cubicBezTo>
                <a:cubicBezTo>
                  <a:pt x="3024195" y="5923525"/>
                  <a:pt x="3024738" y="5930915"/>
                  <a:pt x="3030982" y="5935104"/>
                </a:cubicBezTo>
                <a:close/>
                <a:moveTo>
                  <a:pt x="1157427" y="10180210"/>
                </a:moveTo>
                <a:cubicBezTo>
                  <a:pt x="1141968" y="10213030"/>
                  <a:pt x="1064306" y="10207856"/>
                  <a:pt x="1046903" y="10184401"/>
                </a:cubicBezTo>
                <a:cubicBezTo>
                  <a:pt x="1062327" y="10154911"/>
                  <a:pt x="1133042" y="10170391"/>
                  <a:pt x="1157427" y="10180210"/>
                </a:cubicBezTo>
                <a:close/>
                <a:moveTo>
                  <a:pt x="1656064" y="9057342"/>
                </a:moveTo>
                <a:cubicBezTo>
                  <a:pt x="1645754" y="9053738"/>
                  <a:pt x="1646531" y="9045515"/>
                  <a:pt x="1639667" y="9040577"/>
                </a:cubicBezTo>
                <a:cubicBezTo>
                  <a:pt x="1633415" y="9052571"/>
                  <a:pt x="1648664" y="9069780"/>
                  <a:pt x="1656064" y="9057342"/>
                </a:cubicBezTo>
                <a:close/>
                <a:moveTo>
                  <a:pt x="590748" y="11469899"/>
                </a:moveTo>
                <a:cubicBezTo>
                  <a:pt x="576961" y="11446188"/>
                  <a:pt x="569283" y="11403271"/>
                  <a:pt x="543235" y="11392238"/>
                </a:cubicBezTo>
                <a:cubicBezTo>
                  <a:pt x="562456" y="11415492"/>
                  <a:pt x="560590" y="11458478"/>
                  <a:pt x="590748" y="11469899"/>
                </a:cubicBezTo>
                <a:close/>
                <a:moveTo>
                  <a:pt x="5417706" y="550093"/>
                </a:moveTo>
                <a:cubicBezTo>
                  <a:pt x="5434870" y="514744"/>
                  <a:pt x="5447994" y="479394"/>
                  <a:pt x="5451918" y="443071"/>
                </a:cubicBezTo>
                <a:cubicBezTo>
                  <a:pt x="5391638" y="375049"/>
                  <a:pt x="5344513" y="305229"/>
                  <a:pt x="5264322" y="240302"/>
                </a:cubicBezTo>
                <a:cubicBezTo>
                  <a:pt x="5223291" y="237396"/>
                  <a:pt x="5212280" y="296752"/>
                  <a:pt x="5184460" y="342497"/>
                </a:cubicBezTo>
                <a:cubicBezTo>
                  <a:pt x="5180147" y="350106"/>
                  <a:pt x="5172699" y="357280"/>
                  <a:pt x="5167636" y="365509"/>
                </a:cubicBezTo>
                <a:cubicBezTo>
                  <a:pt x="5074740" y="509040"/>
                  <a:pt x="5006700" y="716834"/>
                  <a:pt x="4928007" y="851894"/>
                </a:cubicBezTo>
                <a:cubicBezTo>
                  <a:pt x="4895217" y="907811"/>
                  <a:pt x="4866732" y="951835"/>
                  <a:pt x="4901214" y="993235"/>
                </a:cubicBezTo>
                <a:cubicBezTo>
                  <a:pt x="4907646" y="985136"/>
                  <a:pt x="4908018" y="972456"/>
                  <a:pt x="4918436" y="970399"/>
                </a:cubicBezTo>
                <a:cubicBezTo>
                  <a:pt x="4928972" y="983141"/>
                  <a:pt x="4943569" y="995300"/>
                  <a:pt x="4944435" y="1009478"/>
                </a:cubicBezTo>
                <a:cubicBezTo>
                  <a:pt x="4948217" y="1023517"/>
                  <a:pt x="4925262" y="1028122"/>
                  <a:pt x="4937694" y="1039799"/>
                </a:cubicBezTo>
                <a:cubicBezTo>
                  <a:pt x="4942912" y="1043056"/>
                  <a:pt x="4941153" y="1047036"/>
                  <a:pt x="4946148" y="1049719"/>
                </a:cubicBezTo>
                <a:cubicBezTo>
                  <a:pt x="4959000" y="1049689"/>
                  <a:pt x="4955729" y="1025885"/>
                  <a:pt x="4967256" y="1026697"/>
                </a:cubicBezTo>
                <a:cubicBezTo>
                  <a:pt x="4978939" y="1038995"/>
                  <a:pt x="4990048" y="1051514"/>
                  <a:pt x="4997891" y="1064970"/>
                </a:cubicBezTo>
                <a:cubicBezTo>
                  <a:pt x="4978600" y="1068815"/>
                  <a:pt x="4988458" y="1096005"/>
                  <a:pt x="4995551" y="1110080"/>
                </a:cubicBezTo>
                <a:cubicBezTo>
                  <a:pt x="5008330" y="1096222"/>
                  <a:pt x="5007953" y="1084163"/>
                  <a:pt x="5020732" y="1070305"/>
                </a:cubicBezTo>
                <a:cubicBezTo>
                  <a:pt x="5031222" y="1082075"/>
                  <a:pt x="5042507" y="1094197"/>
                  <a:pt x="5048934" y="1106551"/>
                </a:cubicBezTo>
                <a:cubicBezTo>
                  <a:pt x="5038940" y="1121640"/>
                  <a:pt x="5039585" y="1135245"/>
                  <a:pt x="5032680" y="1149795"/>
                </a:cubicBezTo>
                <a:cubicBezTo>
                  <a:pt x="5046787" y="1159834"/>
                  <a:pt x="5065831" y="1187753"/>
                  <a:pt x="5078497" y="1183835"/>
                </a:cubicBezTo>
                <a:cubicBezTo>
                  <a:pt x="5067924" y="1174406"/>
                  <a:pt x="5060090" y="1165236"/>
                  <a:pt x="5051858" y="1155890"/>
                </a:cubicBezTo>
                <a:cubicBezTo>
                  <a:pt x="5068874" y="1141050"/>
                  <a:pt x="5055010" y="1119702"/>
                  <a:pt x="5077031" y="1111830"/>
                </a:cubicBezTo>
                <a:cubicBezTo>
                  <a:pt x="5089601" y="1126423"/>
                  <a:pt x="5100627" y="1141284"/>
                  <a:pt x="5106045" y="1156998"/>
                </a:cubicBezTo>
                <a:cubicBezTo>
                  <a:pt x="5088651" y="1159779"/>
                  <a:pt x="5091867" y="1178325"/>
                  <a:pt x="5090607" y="1188710"/>
                </a:cubicBezTo>
                <a:cubicBezTo>
                  <a:pt x="5089690" y="1194013"/>
                  <a:pt x="5082722" y="1199022"/>
                  <a:pt x="5089967" y="1199844"/>
                </a:cubicBezTo>
                <a:cubicBezTo>
                  <a:pt x="5114952" y="1217544"/>
                  <a:pt x="5112682" y="1186095"/>
                  <a:pt x="5118142" y="1178042"/>
                </a:cubicBezTo>
                <a:cubicBezTo>
                  <a:pt x="5151246" y="1124642"/>
                  <a:pt x="5166667" y="1084360"/>
                  <a:pt x="5188817" y="1029925"/>
                </a:cubicBezTo>
                <a:cubicBezTo>
                  <a:pt x="5197517" y="1008081"/>
                  <a:pt x="5209623" y="988217"/>
                  <a:pt x="5220090" y="966678"/>
                </a:cubicBezTo>
                <a:cubicBezTo>
                  <a:pt x="5229985" y="945361"/>
                  <a:pt x="5235281" y="921537"/>
                  <a:pt x="5244472" y="901812"/>
                </a:cubicBezTo>
                <a:cubicBezTo>
                  <a:pt x="5281632" y="823089"/>
                  <a:pt x="5316612" y="735314"/>
                  <a:pt x="5359249" y="657108"/>
                </a:cubicBezTo>
                <a:cubicBezTo>
                  <a:pt x="5379337" y="620791"/>
                  <a:pt x="5400542" y="585443"/>
                  <a:pt x="5417706" y="550093"/>
                </a:cubicBezTo>
                <a:close/>
                <a:moveTo>
                  <a:pt x="5092266" y="1287158"/>
                </a:moveTo>
                <a:cubicBezTo>
                  <a:pt x="5074412" y="1272607"/>
                  <a:pt x="5058311" y="1270252"/>
                  <a:pt x="5042888" y="1273906"/>
                </a:cubicBezTo>
                <a:cubicBezTo>
                  <a:pt x="5059796" y="1280901"/>
                  <a:pt x="5077019" y="1290414"/>
                  <a:pt x="5092266" y="1287158"/>
                </a:cubicBezTo>
                <a:close/>
                <a:moveTo>
                  <a:pt x="2949900" y="6155250"/>
                </a:moveTo>
                <a:cubicBezTo>
                  <a:pt x="2953378" y="6146301"/>
                  <a:pt x="2948330" y="6142640"/>
                  <a:pt x="2938685" y="6140761"/>
                </a:cubicBezTo>
                <a:cubicBezTo>
                  <a:pt x="2935031" y="6150110"/>
                  <a:pt x="2940477" y="6153947"/>
                  <a:pt x="2949900" y="6155250"/>
                </a:cubicBezTo>
                <a:close/>
                <a:moveTo>
                  <a:pt x="841220" y="10928520"/>
                </a:moveTo>
                <a:cubicBezTo>
                  <a:pt x="843613" y="10923238"/>
                  <a:pt x="844183" y="10918131"/>
                  <a:pt x="841800" y="10914683"/>
                </a:cubicBezTo>
                <a:cubicBezTo>
                  <a:pt x="831734" y="10924606"/>
                  <a:pt x="819334" y="10934454"/>
                  <a:pt x="819754" y="10944219"/>
                </a:cubicBezTo>
                <a:cubicBezTo>
                  <a:pt x="813113" y="10938890"/>
                  <a:pt x="807137" y="10930981"/>
                  <a:pt x="800950" y="10940700"/>
                </a:cubicBezTo>
                <a:cubicBezTo>
                  <a:pt x="810454" y="10961784"/>
                  <a:pt x="834041" y="10944365"/>
                  <a:pt x="841220" y="10928520"/>
                </a:cubicBezTo>
                <a:close/>
                <a:moveTo>
                  <a:pt x="695370" y="11262313"/>
                </a:moveTo>
                <a:cubicBezTo>
                  <a:pt x="702937" y="11245186"/>
                  <a:pt x="710548" y="11208561"/>
                  <a:pt x="688645" y="11203168"/>
                </a:cubicBezTo>
                <a:cubicBezTo>
                  <a:pt x="686656" y="11222759"/>
                  <a:pt x="688780" y="11242740"/>
                  <a:pt x="695370" y="11262313"/>
                </a:cubicBezTo>
                <a:close/>
                <a:moveTo>
                  <a:pt x="2965460" y="6125422"/>
                </a:moveTo>
                <a:cubicBezTo>
                  <a:pt x="2963125" y="6080060"/>
                  <a:pt x="2947712" y="6042743"/>
                  <a:pt x="2933578" y="6003608"/>
                </a:cubicBezTo>
                <a:cubicBezTo>
                  <a:pt x="2931180" y="6023045"/>
                  <a:pt x="2950769" y="6045523"/>
                  <a:pt x="2942035" y="6058824"/>
                </a:cubicBezTo>
                <a:cubicBezTo>
                  <a:pt x="2930314" y="6033626"/>
                  <a:pt x="2935693" y="5998822"/>
                  <a:pt x="2913722" y="5979580"/>
                </a:cubicBezTo>
                <a:cubicBezTo>
                  <a:pt x="2911047" y="6017963"/>
                  <a:pt x="2934795" y="6066589"/>
                  <a:pt x="2943581" y="6108128"/>
                </a:cubicBezTo>
                <a:cubicBezTo>
                  <a:pt x="2950353" y="6111120"/>
                  <a:pt x="2951847" y="6105584"/>
                  <a:pt x="2956268" y="6104200"/>
                </a:cubicBezTo>
                <a:cubicBezTo>
                  <a:pt x="2955708" y="6113010"/>
                  <a:pt x="2954046" y="6123238"/>
                  <a:pt x="2965460" y="6125422"/>
                </a:cubicBezTo>
                <a:close/>
                <a:moveTo>
                  <a:pt x="2216750" y="7825399"/>
                </a:moveTo>
                <a:cubicBezTo>
                  <a:pt x="2217628" y="7798787"/>
                  <a:pt x="2207791" y="7783250"/>
                  <a:pt x="2205662" y="7759303"/>
                </a:cubicBezTo>
                <a:cubicBezTo>
                  <a:pt x="2193922" y="7760800"/>
                  <a:pt x="2179975" y="7760589"/>
                  <a:pt x="2176195" y="7769371"/>
                </a:cubicBezTo>
                <a:cubicBezTo>
                  <a:pt x="2189516" y="7784852"/>
                  <a:pt x="2190845" y="7813172"/>
                  <a:pt x="2200302" y="7832204"/>
                </a:cubicBezTo>
                <a:lnTo>
                  <a:pt x="2210321" y="7832042"/>
                </a:lnTo>
                <a:cubicBezTo>
                  <a:pt x="2210693" y="7828113"/>
                  <a:pt x="2211065" y="7824182"/>
                  <a:pt x="2216750" y="7825399"/>
                </a:cubicBezTo>
                <a:close/>
                <a:moveTo>
                  <a:pt x="684478" y="11295585"/>
                </a:moveTo>
                <a:cubicBezTo>
                  <a:pt x="677258" y="11270973"/>
                  <a:pt x="691486" y="11246315"/>
                  <a:pt x="670025" y="11221600"/>
                </a:cubicBezTo>
                <a:cubicBezTo>
                  <a:pt x="653537" y="11243829"/>
                  <a:pt x="663140" y="11285682"/>
                  <a:pt x="684478" y="11295585"/>
                </a:cubicBezTo>
                <a:close/>
                <a:moveTo>
                  <a:pt x="5470862" y="464761"/>
                </a:moveTo>
                <a:cubicBezTo>
                  <a:pt x="5440388" y="507906"/>
                  <a:pt x="5427860" y="559932"/>
                  <a:pt x="5403843" y="607833"/>
                </a:cubicBezTo>
                <a:cubicBezTo>
                  <a:pt x="5390515" y="634768"/>
                  <a:pt x="5370869" y="659863"/>
                  <a:pt x="5356968" y="687021"/>
                </a:cubicBezTo>
                <a:cubicBezTo>
                  <a:pt x="5343946" y="712189"/>
                  <a:pt x="5335651" y="738494"/>
                  <a:pt x="5323425" y="764013"/>
                </a:cubicBezTo>
                <a:cubicBezTo>
                  <a:pt x="5275001" y="863924"/>
                  <a:pt x="5228695" y="963344"/>
                  <a:pt x="5187117" y="1063901"/>
                </a:cubicBezTo>
                <a:cubicBezTo>
                  <a:pt x="5172085" y="1100074"/>
                  <a:pt x="5155241" y="1134970"/>
                  <a:pt x="5135934" y="1175437"/>
                </a:cubicBezTo>
                <a:cubicBezTo>
                  <a:pt x="5126345" y="1194986"/>
                  <a:pt x="5123021" y="1211119"/>
                  <a:pt x="5105079" y="1226977"/>
                </a:cubicBezTo>
                <a:cubicBezTo>
                  <a:pt x="5035570" y="1181993"/>
                  <a:pt x="4981913" y="1114044"/>
                  <a:pt x="4933399" y="1055979"/>
                </a:cubicBezTo>
                <a:cubicBezTo>
                  <a:pt x="4901219" y="1017974"/>
                  <a:pt x="4880354" y="984494"/>
                  <a:pt x="4865132" y="946847"/>
                </a:cubicBezTo>
                <a:cubicBezTo>
                  <a:pt x="4887856" y="892190"/>
                  <a:pt x="4922291" y="842232"/>
                  <a:pt x="4948150" y="788010"/>
                </a:cubicBezTo>
                <a:cubicBezTo>
                  <a:pt x="4972909" y="735204"/>
                  <a:pt x="4994753" y="682537"/>
                  <a:pt x="5019244" y="628185"/>
                </a:cubicBezTo>
                <a:cubicBezTo>
                  <a:pt x="5044086" y="573037"/>
                  <a:pt x="5071759" y="520092"/>
                  <a:pt x="5096647" y="465916"/>
                </a:cubicBezTo>
                <a:cubicBezTo>
                  <a:pt x="5122766" y="408954"/>
                  <a:pt x="5159283" y="361818"/>
                  <a:pt x="5190795" y="307715"/>
                </a:cubicBezTo>
                <a:cubicBezTo>
                  <a:pt x="5212581" y="270245"/>
                  <a:pt x="5214753" y="229818"/>
                  <a:pt x="5258313" y="216240"/>
                </a:cubicBezTo>
                <a:cubicBezTo>
                  <a:pt x="5302761" y="250151"/>
                  <a:pt x="5341046" y="293707"/>
                  <a:pt x="5377739" y="336559"/>
                </a:cubicBezTo>
                <a:cubicBezTo>
                  <a:pt x="5413416" y="378487"/>
                  <a:pt x="5453681" y="418637"/>
                  <a:pt x="5470862" y="464761"/>
                </a:cubicBezTo>
                <a:close/>
                <a:moveTo>
                  <a:pt x="3837112" y="4162691"/>
                </a:moveTo>
                <a:cubicBezTo>
                  <a:pt x="3783684" y="4179372"/>
                  <a:pt x="3730488" y="4182033"/>
                  <a:pt x="3675568" y="4181432"/>
                </a:cubicBezTo>
                <a:cubicBezTo>
                  <a:pt x="3645323" y="4061153"/>
                  <a:pt x="3639063" y="3900092"/>
                  <a:pt x="3602739" y="3778848"/>
                </a:cubicBezTo>
                <a:cubicBezTo>
                  <a:pt x="3602965" y="3776644"/>
                  <a:pt x="3602359" y="3774184"/>
                  <a:pt x="3602456" y="3772395"/>
                </a:cubicBezTo>
                <a:cubicBezTo>
                  <a:pt x="3628306" y="3765378"/>
                  <a:pt x="3635389" y="3792572"/>
                  <a:pt x="3643024" y="3807661"/>
                </a:cubicBezTo>
                <a:cubicBezTo>
                  <a:pt x="3651681" y="3825338"/>
                  <a:pt x="3660273" y="3846177"/>
                  <a:pt x="3669155" y="3861652"/>
                </a:cubicBezTo>
                <a:cubicBezTo>
                  <a:pt x="3721488" y="3954657"/>
                  <a:pt x="3792917" y="4052191"/>
                  <a:pt x="3837112" y="4162691"/>
                </a:cubicBezTo>
                <a:close/>
                <a:moveTo>
                  <a:pt x="4488983" y="2691744"/>
                </a:moveTo>
                <a:cubicBezTo>
                  <a:pt x="4474838" y="2680808"/>
                  <a:pt x="4473829" y="2650670"/>
                  <a:pt x="4454427" y="2650802"/>
                </a:cubicBezTo>
                <a:cubicBezTo>
                  <a:pt x="4463143" y="2663884"/>
                  <a:pt x="4466285" y="2693597"/>
                  <a:pt x="4488983" y="2691744"/>
                </a:cubicBezTo>
                <a:close/>
                <a:moveTo>
                  <a:pt x="4227851" y="3283058"/>
                </a:moveTo>
                <a:cubicBezTo>
                  <a:pt x="4223651" y="3130749"/>
                  <a:pt x="4243990" y="2969286"/>
                  <a:pt x="4217373" y="2825640"/>
                </a:cubicBezTo>
                <a:cubicBezTo>
                  <a:pt x="4116463" y="2878182"/>
                  <a:pt x="4016244" y="2941028"/>
                  <a:pt x="3920473" y="2994888"/>
                </a:cubicBezTo>
                <a:cubicBezTo>
                  <a:pt x="3886664" y="3014229"/>
                  <a:pt x="3858719" y="3041876"/>
                  <a:pt x="3820993" y="3052823"/>
                </a:cubicBezTo>
                <a:cubicBezTo>
                  <a:pt x="3833317" y="3163014"/>
                  <a:pt x="3837135" y="3287062"/>
                  <a:pt x="3835558" y="3396352"/>
                </a:cubicBezTo>
                <a:cubicBezTo>
                  <a:pt x="3835306" y="3435758"/>
                  <a:pt x="3823242" y="3477087"/>
                  <a:pt x="3839623" y="3513368"/>
                </a:cubicBezTo>
                <a:cubicBezTo>
                  <a:pt x="3866944" y="3501157"/>
                  <a:pt x="3898184" y="3481156"/>
                  <a:pt x="3931594" y="3461638"/>
                </a:cubicBezTo>
                <a:cubicBezTo>
                  <a:pt x="3959526" y="3445888"/>
                  <a:pt x="4008607" y="3427579"/>
                  <a:pt x="4021561" y="3404735"/>
                </a:cubicBezTo>
                <a:cubicBezTo>
                  <a:pt x="4048347" y="3357056"/>
                  <a:pt x="4004050" y="3308441"/>
                  <a:pt x="4014486" y="3253536"/>
                </a:cubicBezTo>
                <a:cubicBezTo>
                  <a:pt x="3996177" y="3242114"/>
                  <a:pt x="3989359" y="3258624"/>
                  <a:pt x="3978030" y="3242192"/>
                </a:cubicBezTo>
                <a:cubicBezTo>
                  <a:pt x="3958741" y="3194152"/>
                  <a:pt x="4045484" y="3122969"/>
                  <a:pt x="4057320" y="3198665"/>
                </a:cubicBezTo>
                <a:cubicBezTo>
                  <a:pt x="4053013" y="3210569"/>
                  <a:pt x="4038269" y="3208339"/>
                  <a:pt x="4043124" y="3220008"/>
                </a:cubicBezTo>
                <a:cubicBezTo>
                  <a:pt x="4055914" y="3270890"/>
                  <a:pt x="4058135" y="3325196"/>
                  <a:pt x="4054432" y="3382120"/>
                </a:cubicBezTo>
                <a:cubicBezTo>
                  <a:pt x="4116604" y="3360077"/>
                  <a:pt x="4172362" y="3322342"/>
                  <a:pt x="4227851" y="3283058"/>
                </a:cubicBezTo>
                <a:close/>
                <a:moveTo>
                  <a:pt x="3105273" y="5827311"/>
                </a:moveTo>
                <a:cubicBezTo>
                  <a:pt x="3105886" y="5823768"/>
                  <a:pt x="3106676" y="5819827"/>
                  <a:pt x="3107687" y="5816461"/>
                </a:cubicBezTo>
                <a:cubicBezTo>
                  <a:pt x="3093169" y="5810523"/>
                  <a:pt x="3097574" y="5825339"/>
                  <a:pt x="3085746" y="5814393"/>
                </a:cubicBezTo>
                <a:cubicBezTo>
                  <a:pt x="3079088" y="5826228"/>
                  <a:pt x="3098057" y="5823169"/>
                  <a:pt x="3105273" y="5827311"/>
                </a:cubicBezTo>
                <a:close/>
                <a:moveTo>
                  <a:pt x="2547329" y="7092328"/>
                </a:moveTo>
                <a:cubicBezTo>
                  <a:pt x="2542545" y="7070798"/>
                  <a:pt x="2534717" y="7050029"/>
                  <a:pt x="2533738" y="7027085"/>
                </a:cubicBezTo>
                <a:lnTo>
                  <a:pt x="2535676" y="7012700"/>
                </a:lnTo>
                <a:lnTo>
                  <a:pt x="2538644" y="6990671"/>
                </a:lnTo>
                <a:cubicBezTo>
                  <a:pt x="2542817" y="6977745"/>
                  <a:pt x="2549939" y="6963908"/>
                  <a:pt x="2561246" y="6948793"/>
                </a:cubicBezTo>
                <a:cubicBezTo>
                  <a:pt x="2556897" y="6946183"/>
                  <a:pt x="2559071" y="6941834"/>
                  <a:pt x="2552548" y="6939659"/>
                </a:cubicBezTo>
                <a:cubicBezTo>
                  <a:pt x="2531673" y="6960537"/>
                  <a:pt x="2497750" y="6963147"/>
                  <a:pt x="2481224" y="6990984"/>
                </a:cubicBezTo>
                <a:cubicBezTo>
                  <a:pt x="2456870" y="7032305"/>
                  <a:pt x="2472526" y="7094938"/>
                  <a:pt x="2497751" y="7128430"/>
                </a:cubicBezTo>
                <a:cubicBezTo>
                  <a:pt x="2515147" y="7119296"/>
                  <a:pt x="2531673" y="7107117"/>
                  <a:pt x="2547329" y="7092328"/>
                </a:cubicBezTo>
                <a:close/>
                <a:moveTo>
                  <a:pt x="1896274" y="8566094"/>
                </a:moveTo>
                <a:cubicBezTo>
                  <a:pt x="1891401" y="8574551"/>
                  <a:pt x="1884947" y="8581721"/>
                  <a:pt x="1876195" y="8586921"/>
                </a:cubicBezTo>
                <a:cubicBezTo>
                  <a:pt x="1864251" y="8570667"/>
                  <a:pt x="1882143" y="8556144"/>
                  <a:pt x="1885659" y="8543858"/>
                </a:cubicBezTo>
                <a:cubicBezTo>
                  <a:pt x="1910376" y="8464111"/>
                  <a:pt x="1919987" y="8379596"/>
                  <a:pt x="1890344" y="8321164"/>
                </a:cubicBezTo>
                <a:cubicBezTo>
                  <a:pt x="1884942" y="8310664"/>
                  <a:pt x="1859328" y="8295053"/>
                  <a:pt x="1876902" y="8278003"/>
                </a:cubicBezTo>
                <a:cubicBezTo>
                  <a:pt x="1896856" y="8285865"/>
                  <a:pt x="1913896" y="8314391"/>
                  <a:pt x="1921946" y="8335127"/>
                </a:cubicBezTo>
                <a:cubicBezTo>
                  <a:pt x="1935281" y="8372037"/>
                  <a:pt x="1927158" y="8418555"/>
                  <a:pt x="1916707" y="8473589"/>
                </a:cubicBezTo>
                <a:cubicBezTo>
                  <a:pt x="1911267" y="8503755"/>
                  <a:pt x="1910892" y="8540721"/>
                  <a:pt x="1896274" y="8566094"/>
                </a:cubicBezTo>
                <a:close/>
                <a:moveTo>
                  <a:pt x="3505721" y="4923750"/>
                </a:moveTo>
                <a:cubicBezTo>
                  <a:pt x="3500187" y="4916072"/>
                  <a:pt x="3515531" y="4911028"/>
                  <a:pt x="3505569" y="4902638"/>
                </a:cubicBezTo>
                <a:cubicBezTo>
                  <a:pt x="3495036" y="4906874"/>
                  <a:pt x="3494841" y="4924430"/>
                  <a:pt x="3505721" y="4923750"/>
                </a:cubicBezTo>
                <a:close/>
                <a:moveTo>
                  <a:pt x="2204385" y="7869200"/>
                </a:moveTo>
                <a:lnTo>
                  <a:pt x="2204272" y="7862225"/>
                </a:lnTo>
                <a:lnTo>
                  <a:pt x="2194253" y="7862387"/>
                </a:lnTo>
                <a:lnTo>
                  <a:pt x="2194366" y="7869361"/>
                </a:lnTo>
                <a:close/>
                <a:moveTo>
                  <a:pt x="1425460" y="9635878"/>
                </a:moveTo>
                <a:cubicBezTo>
                  <a:pt x="1415981" y="9629311"/>
                  <a:pt x="1404630" y="9616206"/>
                  <a:pt x="1397268" y="9625324"/>
                </a:cubicBezTo>
                <a:cubicBezTo>
                  <a:pt x="1403430" y="9631853"/>
                  <a:pt x="1415005" y="9645532"/>
                  <a:pt x="1425460" y="9635878"/>
                </a:cubicBezTo>
                <a:close/>
                <a:moveTo>
                  <a:pt x="2219785" y="7841373"/>
                </a:moveTo>
                <a:cubicBezTo>
                  <a:pt x="2222314" y="7839479"/>
                  <a:pt x="2224566" y="7837263"/>
                  <a:pt x="2223825" y="7831825"/>
                </a:cubicBezTo>
                <a:cubicBezTo>
                  <a:pt x="2215091" y="7830658"/>
                  <a:pt x="2204848" y="7843903"/>
                  <a:pt x="2214080" y="7848987"/>
                </a:cubicBezTo>
                <a:cubicBezTo>
                  <a:pt x="2214449" y="7844838"/>
                  <a:pt x="2217256" y="7843267"/>
                  <a:pt x="2219785" y="7841373"/>
                </a:cubicBezTo>
                <a:close/>
                <a:moveTo>
                  <a:pt x="3069609" y="5918804"/>
                </a:moveTo>
                <a:cubicBezTo>
                  <a:pt x="3065887" y="5889512"/>
                  <a:pt x="3059866" y="5861112"/>
                  <a:pt x="3040944" y="5840358"/>
                </a:cubicBezTo>
                <a:cubicBezTo>
                  <a:pt x="3037680" y="5845589"/>
                  <a:pt x="3047784" y="5857204"/>
                  <a:pt x="3036684" y="5857542"/>
                </a:cubicBezTo>
                <a:cubicBezTo>
                  <a:pt x="3035565" y="5850375"/>
                  <a:pt x="3034049" y="5843031"/>
                  <a:pt x="3035229" y="5834973"/>
                </a:cubicBezTo>
                <a:cubicBezTo>
                  <a:pt x="3029299" y="5833306"/>
                  <a:pt x="3023193" y="5832038"/>
                  <a:pt x="3017839" y="5830149"/>
                </a:cubicBezTo>
                <a:cubicBezTo>
                  <a:pt x="3007764" y="5835708"/>
                  <a:pt x="3020604" y="5843287"/>
                  <a:pt x="3019294" y="5852718"/>
                </a:cubicBezTo>
                <a:cubicBezTo>
                  <a:pt x="3014383" y="5851979"/>
                  <a:pt x="3012453" y="5835873"/>
                  <a:pt x="3006278" y="5845537"/>
                </a:cubicBezTo>
                <a:cubicBezTo>
                  <a:pt x="3013348" y="5867252"/>
                  <a:pt x="3012819" y="5893235"/>
                  <a:pt x="3026164" y="5911525"/>
                </a:cubicBezTo>
                <a:cubicBezTo>
                  <a:pt x="3048603" y="5895222"/>
                  <a:pt x="3014857" y="5870302"/>
                  <a:pt x="3024395" y="5861646"/>
                </a:cubicBezTo>
                <a:cubicBezTo>
                  <a:pt x="3034370" y="5874633"/>
                  <a:pt x="3033166" y="5894598"/>
                  <a:pt x="3046366" y="5905674"/>
                </a:cubicBezTo>
                <a:cubicBezTo>
                  <a:pt x="3054165" y="5889100"/>
                  <a:pt x="3034852" y="5872463"/>
                  <a:pt x="3046160" y="5864113"/>
                </a:cubicBezTo>
                <a:cubicBezTo>
                  <a:pt x="3050044" y="5884419"/>
                  <a:pt x="3057551" y="5902989"/>
                  <a:pt x="3069609" y="5918804"/>
                </a:cubicBezTo>
                <a:close/>
                <a:moveTo>
                  <a:pt x="854494" y="10938194"/>
                </a:moveTo>
                <a:cubicBezTo>
                  <a:pt x="843781" y="10957350"/>
                  <a:pt x="828789" y="10973598"/>
                  <a:pt x="808361" y="10977504"/>
                </a:cubicBezTo>
                <a:cubicBezTo>
                  <a:pt x="784933" y="10952304"/>
                  <a:pt x="752971" y="10941056"/>
                  <a:pt x="749730" y="10910885"/>
                </a:cubicBezTo>
                <a:cubicBezTo>
                  <a:pt x="776503" y="10896370"/>
                  <a:pt x="802958" y="10865430"/>
                  <a:pt x="820544" y="10840629"/>
                </a:cubicBezTo>
                <a:cubicBezTo>
                  <a:pt x="838478" y="10860049"/>
                  <a:pt x="856893" y="10881596"/>
                  <a:pt x="874956" y="10881435"/>
                </a:cubicBezTo>
                <a:cubicBezTo>
                  <a:pt x="871641" y="10896974"/>
                  <a:pt x="865207" y="10919039"/>
                  <a:pt x="854494" y="10938194"/>
                </a:cubicBezTo>
                <a:close/>
                <a:moveTo>
                  <a:pt x="1683548" y="9069486"/>
                </a:moveTo>
                <a:cubicBezTo>
                  <a:pt x="1679991" y="9060299"/>
                  <a:pt x="1670429" y="9035607"/>
                  <a:pt x="1659583" y="9049377"/>
                </a:cubicBezTo>
                <a:cubicBezTo>
                  <a:pt x="1661233" y="9055342"/>
                  <a:pt x="1673395" y="9056909"/>
                  <a:pt x="1665856" y="9066428"/>
                </a:cubicBezTo>
                <a:cubicBezTo>
                  <a:pt x="1672183" y="9068272"/>
                  <a:pt x="1679668" y="9073958"/>
                  <a:pt x="1683548" y="9069486"/>
                </a:cubicBezTo>
                <a:close/>
                <a:moveTo>
                  <a:pt x="1083238" y="10428879"/>
                </a:moveTo>
                <a:cubicBezTo>
                  <a:pt x="1035444" y="10432294"/>
                  <a:pt x="1023531" y="10391915"/>
                  <a:pt x="996266" y="10370247"/>
                </a:cubicBezTo>
                <a:cubicBezTo>
                  <a:pt x="1031475" y="10338663"/>
                  <a:pt x="1079603" y="10396486"/>
                  <a:pt x="1083238" y="10428879"/>
                </a:cubicBezTo>
                <a:close/>
                <a:moveTo>
                  <a:pt x="3605748" y="4725803"/>
                </a:moveTo>
                <a:cubicBezTo>
                  <a:pt x="3589088" y="4760602"/>
                  <a:pt x="3538696" y="4791061"/>
                  <a:pt x="3501610" y="4816488"/>
                </a:cubicBezTo>
                <a:cubicBezTo>
                  <a:pt x="3479334" y="4831867"/>
                  <a:pt x="3451900" y="4850944"/>
                  <a:pt x="3431930" y="4845632"/>
                </a:cubicBezTo>
                <a:cubicBezTo>
                  <a:pt x="3419255" y="4827079"/>
                  <a:pt x="3444581" y="4812453"/>
                  <a:pt x="3452226" y="4796313"/>
                </a:cubicBezTo>
                <a:cubicBezTo>
                  <a:pt x="3405200" y="4738797"/>
                  <a:pt x="3367093" y="4698411"/>
                  <a:pt x="3322856" y="4648673"/>
                </a:cubicBezTo>
                <a:cubicBezTo>
                  <a:pt x="3244176" y="4682433"/>
                  <a:pt x="3133192" y="4663559"/>
                  <a:pt x="3069241" y="4595021"/>
                </a:cubicBezTo>
                <a:cubicBezTo>
                  <a:pt x="3006172" y="4528936"/>
                  <a:pt x="3008575" y="4462011"/>
                  <a:pt x="3027839" y="4403362"/>
                </a:cubicBezTo>
                <a:cubicBezTo>
                  <a:pt x="3041836" y="4362308"/>
                  <a:pt x="3061047" y="4313840"/>
                  <a:pt x="3100317" y="4274812"/>
                </a:cubicBezTo>
                <a:cubicBezTo>
                  <a:pt x="3149287" y="4225374"/>
                  <a:pt x="3216091" y="4190792"/>
                  <a:pt x="3266961" y="4190568"/>
                </a:cubicBezTo>
                <a:cubicBezTo>
                  <a:pt x="3340995" y="4190350"/>
                  <a:pt x="3425935" y="4254137"/>
                  <a:pt x="3464550" y="4317903"/>
                </a:cubicBezTo>
                <a:cubicBezTo>
                  <a:pt x="3501727" y="4378948"/>
                  <a:pt x="3501165" y="4492335"/>
                  <a:pt x="3425018" y="4547360"/>
                </a:cubicBezTo>
                <a:cubicBezTo>
                  <a:pt x="3470457" y="4595280"/>
                  <a:pt x="3513609" y="4645872"/>
                  <a:pt x="3565766" y="4698311"/>
                </a:cubicBezTo>
                <a:cubicBezTo>
                  <a:pt x="3580275" y="4693574"/>
                  <a:pt x="3595519" y="4684408"/>
                  <a:pt x="3609420" y="4689587"/>
                </a:cubicBezTo>
                <a:cubicBezTo>
                  <a:pt x="3613105" y="4702124"/>
                  <a:pt x="3611298" y="4714210"/>
                  <a:pt x="3605748" y="4725803"/>
                </a:cubicBezTo>
                <a:close/>
                <a:moveTo>
                  <a:pt x="721144" y="11258944"/>
                </a:moveTo>
                <a:cubicBezTo>
                  <a:pt x="739828" y="11229590"/>
                  <a:pt x="731403" y="11200161"/>
                  <a:pt x="714574" y="11170350"/>
                </a:cubicBezTo>
                <a:cubicBezTo>
                  <a:pt x="699782" y="11199519"/>
                  <a:pt x="716211" y="11229153"/>
                  <a:pt x="721144" y="11258944"/>
                </a:cubicBezTo>
                <a:close/>
                <a:moveTo>
                  <a:pt x="4898150" y="1807440"/>
                </a:moveTo>
                <a:cubicBezTo>
                  <a:pt x="4838116" y="1779291"/>
                  <a:pt x="4789542" y="1746418"/>
                  <a:pt x="4760021" y="1706284"/>
                </a:cubicBezTo>
                <a:cubicBezTo>
                  <a:pt x="4740415" y="1716902"/>
                  <a:pt x="4721789" y="1735311"/>
                  <a:pt x="4702441" y="1750887"/>
                </a:cubicBezTo>
                <a:cubicBezTo>
                  <a:pt x="4683423" y="1766180"/>
                  <a:pt x="4659428" y="1777712"/>
                  <a:pt x="4651442" y="1798440"/>
                </a:cubicBezTo>
                <a:cubicBezTo>
                  <a:pt x="4681756" y="1857469"/>
                  <a:pt x="4776828" y="1892183"/>
                  <a:pt x="4849549" y="1894387"/>
                </a:cubicBezTo>
                <a:cubicBezTo>
                  <a:pt x="4860285" y="1865522"/>
                  <a:pt x="4877610" y="1830959"/>
                  <a:pt x="4898150" y="1807440"/>
                </a:cubicBezTo>
                <a:close/>
                <a:moveTo>
                  <a:pt x="5068451" y="1425778"/>
                </a:moveTo>
                <a:cubicBezTo>
                  <a:pt x="5029295" y="1365178"/>
                  <a:pt x="4907856" y="1319282"/>
                  <a:pt x="4835395" y="1322037"/>
                </a:cubicBezTo>
                <a:cubicBezTo>
                  <a:pt x="4822290" y="1349495"/>
                  <a:pt x="4811856" y="1382706"/>
                  <a:pt x="4801921" y="1400512"/>
                </a:cubicBezTo>
                <a:cubicBezTo>
                  <a:pt x="4859774" y="1437458"/>
                  <a:pt x="4909987" y="1477553"/>
                  <a:pt x="4950958" y="1521608"/>
                </a:cubicBezTo>
                <a:cubicBezTo>
                  <a:pt x="4988736" y="1486064"/>
                  <a:pt x="5030432" y="1460378"/>
                  <a:pt x="5068451" y="1425778"/>
                </a:cubicBezTo>
                <a:close/>
                <a:moveTo>
                  <a:pt x="3017510" y="6071199"/>
                </a:moveTo>
                <a:cubicBezTo>
                  <a:pt x="3022092" y="6060830"/>
                  <a:pt x="3016776" y="6055621"/>
                  <a:pt x="3011681" y="6050987"/>
                </a:cubicBezTo>
                <a:cubicBezTo>
                  <a:pt x="3006923" y="6061755"/>
                  <a:pt x="3012018" y="6066389"/>
                  <a:pt x="3017510" y="6071199"/>
                </a:cubicBezTo>
                <a:close/>
                <a:moveTo>
                  <a:pt x="713782" y="11288539"/>
                </a:moveTo>
                <a:cubicBezTo>
                  <a:pt x="725917" y="11277239"/>
                  <a:pt x="717003" y="11266159"/>
                  <a:pt x="710433" y="11255164"/>
                </a:cubicBezTo>
                <a:cubicBezTo>
                  <a:pt x="700419" y="11265973"/>
                  <a:pt x="700754" y="11277070"/>
                  <a:pt x="713782" y="11288539"/>
                </a:cubicBezTo>
                <a:close/>
                <a:moveTo>
                  <a:pt x="1143522" y="10326878"/>
                </a:moveTo>
                <a:cubicBezTo>
                  <a:pt x="1109502" y="10326488"/>
                  <a:pt x="1085343" y="10313452"/>
                  <a:pt x="1068902" y="10291546"/>
                </a:cubicBezTo>
                <a:cubicBezTo>
                  <a:pt x="1075464" y="10290667"/>
                  <a:pt x="1070040" y="10279296"/>
                  <a:pt x="1074567" y="10276574"/>
                </a:cubicBezTo>
                <a:cubicBezTo>
                  <a:pt x="1101568" y="10284253"/>
                  <a:pt x="1167230" y="10295791"/>
                  <a:pt x="1143522" y="10326878"/>
                </a:cubicBezTo>
                <a:close/>
                <a:moveTo>
                  <a:pt x="4749984" y="2165399"/>
                </a:moveTo>
                <a:cubicBezTo>
                  <a:pt x="4748301" y="2156485"/>
                  <a:pt x="4739583" y="2131646"/>
                  <a:pt x="4724624" y="2140812"/>
                </a:cubicBezTo>
                <a:cubicBezTo>
                  <a:pt x="4730318" y="2149974"/>
                  <a:pt x="4739037" y="2174812"/>
                  <a:pt x="4749984" y="2165399"/>
                </a:cubicBezTo>
                <a:close/>
                <a:moveTo>
                  <a:pt x="3129742" y="5833356"/>
                </a:moveTo>
                <a:cubicBezTo>
                  <a:pt x="3134906" y="5827057"/>
                  <a:pt x="3124801" y="5815443"/>
                  <a:pt x="3120703" y="5823641"/>
                </a:cubicBezTo>
                <a:cubicBezTo>
                  <a:pt x="3126456" y="5825707"/>
                  <a:pt x="3121162" y="5833378"/>
                  <a:pt x="3129742" y="5833356"/>
                </a:cubicBezTo>
                <a:close/>
                <a:moveTo>
                  <a:pt x="2250291" y="7824858"/>
                </a:moveTo>
                <a:lnTo>
                  <a:pt x="2250186" y="7818319"/>
                </a:lnTo>
                <a:lnTo>
                  <a:pt x="2236682" y="7818537"/>
                </a:lnTo>
                <a:lnTo>
                  <a:pt x="2236787" y="7825075"/>
                </a:lnTo>
                <a:close/>
                <a:moveTo>
                  <a:pt x="3397673" y="5231523"/>
                </a:moveTo>
                <a:cubicBezTo>
                  <a:pt x="3399568" y="5228531"/>
                  <a:pt x="3400378" y="5225349"/>
                  <a:pt x="3399529" y="5221880"/>
                </a:cubicBezTo>
                <a:cubicBezTo>
                  <a:pt x="3389125" y="5183967"/>
                  <a:pt x="3357505" y="5118595"/>
                  <a:pt x="3326217" y="5096681"/>
                </a:cubicBezTo>
                <a:cubicBezTo>
                  <a:pt x="3293856" y="5105226"/>
                  <a:pt x="3260985" y="5086894"/>
                  <a:pt x="3232305" y="5098971"/>
                </a:cubicBezTo>
                <a:cubicBezTo>
                  <a:pt x="3226383" y="5101590"/>
                  <a:pt x="3227284" y="5108176"/>
                  <a:pt x="3221633" y="5112342"/>
                </a:cubicBezTo>
                <a:cubicBezTo>
                  <a:pt x="3217880" y="5115444"/>
                  <a:pt x="3210307" y="5112097"/>
                  <a:pt x="3207528" y="5115153"/>
                </a:cubicBezTo>
                <a:cubicBezTo>
                  <a:pt x="3191064" y="5129771"/>
                  <a:pt x="3181843" y="5157109"/>
                  <a:pt x="3162999" y="5174959"/>
                </a:cubicBezTo>
                <a:cubicBezTo>
                  <a:pt x="3181268" y="5226341"/>
                  <a:pt x="3214474" y="5271949"/>
                  <a:pt x="3235615" y="5322220"/>
                </a:cubicBezTo>
                <a:cubicBezTo>
                  <a:pt x="3256705" y="5334869"/>
                  <a:pt x="3271736" y="5331041"/>
                  <a:pt x="3292603" y="5343116"/>
                </a:cubicBezTo>
                <a:cubicBezTo>
                  <a:pt x="3307055" y="5302861"/>
                  <a:pt x="3337214" y="5280967"/>
                  <a:pt x="3366835" y="5255979"/>
                </a:cubicBezTo>
                <a:cubicBezTo>
                  <a:pt x="3376535" y="5247772"/>
                  <a:pt x="3391987" y="5240500"/>
                  <a:pt x="3397673" y="5231523"/>
                </a:cubicBezTo>
                <a:close/>
                <a:moveTo>
                  <a:pt x="5211369" y="1131828"/>
                </a:moveTo>
                <a:cubicBezTo>
                  <a:pt x="5206449" y="1126799"/>
                  <a:pt x="5201808" y="1127604"/>
                  <a:pt x="5198197" y="1133622"/>
                </a:cubicBezTo>
                <a:cubicBezTo>
                  <a:pt x="5200809" y="1135252"/>
                  <a:pt x="5203246" y="1137281"/>
                  <a:pt x="5205683" y="1139309"/>
                </a:cubicBezTo>
                <a:cubicBezTo>
                  <a:pt x="5207711" y="1136874"/>
                  <a:pt x="5209740" y="1134439"/>
                  <a:pt x="5211369" y="1131828"/>
                </a:cubicBezTo>
                <a:close/>
                <a:moveTo>
                  <a:pt x="3534513" y="4928796"/>
                </a:moveTo>
                <a:cubicBezTo>
                  <a:pt x="3540384" y="4915777"/>
                  <a:pt x="3529894" y="4898400"/>
                  <a:pt x="3519012" y="4892295"/>
                </a:cubicBezTo>
                <a:cubicBezTo>
                  <a:pt x="3529699" y="4909168"/>
                  <a:pt x="3518129" y="4923439"/>
                  <a:pt x="3522599" y="4939782"/>
                </a:cubicBezTo>
                <a:cubicBezTo>
                  <a:pt x="3528782" y="4936991"/>
                  <a:pt x="3532557" y="4933135"/>
                  <a:pt x="3534513" y="4928796"/>
                </a:cubicBezTo>
                <a:close/>
                <a:moveTo>
                  <a:pt x="5355853" y="810215"/>
                </a:moveTo>
                <a:cubicBezTo>
                  <a:pt x="5361891" y="801937"/>
                  <a:pt x="5366382" y="793929"/>
                  <a:pt x="5366010" y="786150"/>
                </a:cubicBezTo>
                <a:cubicBezTo>
                  <a:pt x="5359397" y="794649"/>
                  <a:pt x="5351812" y="803195"/>
                  <a:pt x="5355853" y="810215"/>
                </a:cubicBezTo>
                <a:close/>
                <a:moveTo>
                  <a:pt x="698808" y="11354760"/>
                </a:moveTo>
                <a:cubicBezTo>
                  <a:pt x="639809" y="11352494"/>
                  <a:pt x="676092" y="11283311"/>
                  <a:pt x="643772" y="11247608"/>
                </a:cubicBezTo>
                <a:cubicBezTo>
                  <a:pt x="638996" y="11286439"/>
                  <a:pt x="649479" y="11326300"/>
                  <a:pt x="657794" y="11365677"/>
                </a:cubicBezTo>
                <a:cubicBezTo>
                  <a:pt x="671247" y="11369717"/>
                  <a:pt x="685042" y="11368672"/>
                  <a:pt x="698808" y="11354760"/>
                </a:cubicBezTo>
                <a:close/>
                <a:moveTo>
                  <a:pt x="2604736" y="7042743"/>
                </a:moveTo>
                <a:lnTo>
                  <a:pt x="2604765" y="7040253"/>
                </a:lnTo>
                <a:lnTo>
                  <a:pt x="2605103" y="7011250"/>
                </a:lnTo>
                <a:cubicBezTo>
                  <a:pt x="2611259" y="6977772"/>
                  <a:pt x="2632461" y="6939768"/>
                  <a:pt x="2647791" y="6910082"/>
                </a:cubicBezTo>
                <a:cubicBezTo>
                  <a:pt x="2626046" y="6917041"/>
                  <a:pt x="2602126" y="6917912"/>
                  <a:pt x="2582556" y="6933135"/>
                </a:cubicBezTo>
                <a:cubicBezTo>
                  <a:pt x="2570814" y="6951621"/>
                  <a:pt x="2557658" y="6979566"/>
                  <a:pt x="2552059" y="7007349"/>
                </a:cubicBezTo>
                <a:lnTo>
                  <a:pt x="2551592" y="7019047"/>
                </a:lnTo>
                <a:lnTo>
                  <a:pt x="2550448" y="7047698"/>
                </a:lnTo>
                <a:cubicBezTo>
                  <a:pt x="2552548" y="7060305"/>
                  <a:pt x="2557658" y="7071668"/>
                  <a:pt x="2566900" y="7080585"/>
                </a:cubicBezTo>
                <a:cubicBezTo>
                  <a:pt x="2580381" y="7070145"/>
                  <a:pt x="2592124" y="7054922"/>
                  <a:pt x="2604736" y="7042743"/>
                </a:cubicBezTo>
                <a:close/>
                <a:moveTo>
                  <a:pt x="4499319" y="2757728"/>
                </a:moveTo>
                <a:cubicBezTo>
                  <a:pt x="4425571" y="2641283"/>
                  <a:pt x="4210110" y="2564906"/>
                  <a:pt x="4085022" y="2581886"/>
                </a:cubicBezTo>
                <a:cubicBezTo>
                  <a:pt x="4107452" y="2597917"/>
                  <a:pt x="4134965" y="2593954"/>
                  <a:pt x="4162170" y="2601406"/>
                </a:cubicBezTo>
                <a:cubicBezTo>
                  <a:pt x="4249346" y="2624078"/>
                  <a:pt x="4348406" y="2684305"/>
                  <a:pt x="4389103" y="2747711"/>
                </a:cubicBezTo>
                <a:cubicBezTo>
                  <a:pt x="4401902" y="2767964"/>
                  <a:pt x="4401674" y="2792315"/>
                  <a:pt x="4417413" y="2809943"/>
                </a:cubicBezTo>
                <a:cubicBezTo>
                  <a:pt x="4444812" y="2792430"/>
                  <a:pt x="4475489" y="2784289"/>
                  <a:pt x="4499319" y="2757728"/>
                </a:cubicBezTo>
                <a:close/>
                <a:moveTo>
                  <a:pt x="1708411" y="9075712"/>
                </a:moveTo>
                <a:cubicBezTo>
                  <a:pt x="1714181" y="9065886"/>
                  <a:pt x="1708864" y="9060680"/>
                  <a:pt x="1698155" y="9056901"/>
                </a:cubicBezTo>
                <a:cubicBezTo>
                  <a:pt x="1692385" y="9066727"/>
                  <a:pt x="1697527" y="9072330"/>
                  <a:pt x="1708411" y="9075712"/>
                </a:cubicBezTo>
                <a:close/>
                <a:moveTo>
                  <a:pt x="1471791" y="9614004"/>
                </a:moveTo>
                <a:cubicBezTo>
                  <a:pt x="1468065" y="9609503"/>
                  <a:pt x="1468805" y="9604595"/>
                  <a:pt x="1461013" y="9600677"/>
                </a:cubicBezTo>
                <a:cubicBezTo>
                  <a:pt x="1449175" y="9605915"/>
                  <a:pt x="1468977" y="9620373"/>
                  <a:pt x="1471791" y="9614004"/>
                </a:cubicBezTo>
                <a:close/>
                <a:moveTo>
                  <a:pt x="5191801" y="1195514"/>
                </a:moveTo>
                <a:cubicBezTo>
                  <a:pt x="5189379" y="1181596"/>
                  <a:pt x="5165477" y="1171035"/>
                  <a:pt x="5169818" y="1155822"/>
                </a:cubicBezTo>
                <a:cubicBezTo>
                  <a:pt x="5181868" y="1146870"/>
                  <a:pt x="5192842" y="1131732"/>
                  <a:pt x="5198026" y="1117843"/>
                </a:cubicBezTo>
                <a:cubicBezTo>
                  <a:pt x="5200531" y="1111098"/>
                  <a:pt x="5204204" y="1112483"/>
                  <a:pt x="5207895" y="1114233"/>
                </a:cubicBezTo>
                <a:lnTo>
                  <a:pt x="5212830" y="1113529"/>
                </a:lnTo>
                <a:lnTo>
                  <a:pt x="5217868" y="1112810"/>
                </a:lnTo>
                <a:lnTo>
                  <a:pt x="5223095" y="1099435"/>
                </a:lnTo>
                <a:lnTo>
                  <a:pt x="5286652" y="936794"/>
                </a:lnTo>
                <a:cubicBezTo>
                  <a:pt x="5311255" y="877474"/>
                  <a:pt x="5337699" y="817897"/>
                  <a:pt x="5366476" y="759232"/>
                </a:cubicBezTo>
                <a:cubicBezTo>
                  <a:pt x="5394022" y="703354"/>
                  <a:pt x="5409312" y="643964"/>
                  <a:pt x="5446114" y="594079"/>
                </a:cubicBezTo>
                <a:cubicBezTo>
                  <a:pt x="5438410" y="571640"/>
                  <a:pt x="5437692" y="548481"/>
                  <a:pt x="5460002" y="521697"/>
                </a:cubicBezTo>
                <a:cubicBezTo>
                  <a:pt x="5465538" y="507012"/>
                  <a:pt x="5476604" y="530460"/>
                  <a:pt x="5482280" y="518692"/>
                </a:cubicBezTo>
                <a:cubicBezTo>
                  <a:pt x="5485044" y="490885"/>
                  <a:pt x="5515719" y="467797"/>
                  <a:pt x="5513396" y="439646"/>
                </a:cubicBezTo>
                <a:cubicBezTo>
                  <a:pt x="5512615" y="427405"/>
                  <a:pt x="5497778" y="398483"/>
                  <a:pt x="5489790" y="386388"/>
                </a:cubicBezTo>
                <a:cubicBezTo>
                  <a:pt x="5463917" y="346880"/>
                  <a:pt x="5425958" y="319639"/>
                  <a:pt x="5385531" y="277507"/>
                </a:cubicBezTo>
                <a:cubicBezTo>
                  <a:pt x="5320106" y="210054"/>
                  <a:pt x="5224343" y="103499"/>
                  <a:pt x="5149899" y="55379"/>
                </a:cubicBezTo>
                <a:cubicBezTo>
                  <a:pt x="5113921" y="61372"/>
                  <a:pt x="5074853" y="88366"/>
                  <a:pt x="5044514" y="122548"/>
                </a:cubicBezTo>
                <a:cubicBezTo>
                  <a:pt x="4974749" y="200697"/>
                  <a:pt x="4949851" y="291531"/>
                  <a:pt x="4901552" y="378213"/>
                </a:cubicBezTo>
                <a:cubicBezTo>
                  <a:pt x="4882357" y="413035"/>
                  <a:pt x="4857269" y="442875"/>
                  <a:pt x="4837008" y="475799"/>
                </a:cubicBezTo>
                <a:cubicBezTo>
                  <a:pt x="4793930" y="545277"/>
                  <a:pt x="4760289" y="604172"/>
                  <a:pt x="4740534" y="663969"/>
                </a:cubicBezTo>
                <a:cubicBezTo>
                  <a:pt x="4725084" y="711867"/>
                  <a:pt x="4706809" y="761848"/>
                  <a:pt x="4703021" y="804906"/>
                </a:cubicBezTo>
                <a:cubicBezTo>
                  <a:pt x="4698669" y="852474"/>
                  <a:pt x="4719043" y="866710"/>
                  <a:pt x="4752040" y="908414"/>
                </a:cubicBezTo>
                <a:cubicBezTo>
                  <a:pt x="4800604" y="969845"/>
                  <a:pt x="4849112" y="1026016"/>
                  <a:pt x="4899705" y="1085012"/>
                </a:cubicBezTo>
                <a:cubicBezTo>
                  <a:pt x="4967411" y="1163466"/>
                  <a:pt x="5032536" y="1253153"/>
                  <a:pt x="5132942" y="1285619"/>
                </a:cubicBezTo>
                <a:cubicBezTo>
                  <a:pt x="5165268" y="1268495"/>
                  <a:pt x="5169807" y="1224817"/>
                  <a:pt x="5191801" y="1195514"/>
                </a:cubicBezTo>
                <a:close/>
                <a:moveTo>
                  <a:pt x="743538" y="11266458"/>
                </a:moveTo>
                <a:cubicBezTo>
                  <a:pt x="756727" y="11232297"/>
                  <a:pt x="756825" y="11197588"/>
                  <a:pt x="744054" y="11162906"/>
                </a:cubicBezTo>
                <a:cubicBezTo>
                  <a:pt x="731264" y="11197243"/>
                  <a:pt x="739744" y="11231934"/>
                  <a:pt x="743538" y="11266458"/>
                </a:cubicBezTo>
                <a:close/>
                <a:moveTo>
                  <a:pt x="1765508" y="8957620"/>
                </a:moveTo>
                <a:cubicBezTo>
                  <a:pt x="1757746" y="8975188"/>
                  <a:pt x="1745429" y="8999808"/>
                  <a:pt x="1723268" y="9000038"/>
                </a:cubicBezTo>
                <a:cubicBezTo>
                  <a:pt x="1706333" y="8983012"/>
                  <a:pt x="1730113" y="8975863"/>
                  <a:pt x="1740556" y="8960912"/>
                </a:cubicBezTo>
                <a:cubicBezTo>
                  <a:pt x="1769130" y="8884302"/>
                  <a:pt x="1780809" y="8811201"/>
                  <a:pt x="1774051" y="8746180"/>
                </a:cubicBezTo>
                <a:cubicBezTo>
                  <a:pt x="1772183" y="8724358"/>
                  <a:pt x="1752277" y="8698861"/>
                  <a:pt x="1770935" y="8679428"/>
                </a:cubicBezTo>
                <a:cubicBezTo>
                  <a:pt x="1785829" y="8686963"/>
                  <a:pt x="1784680" y="8711269"/>
                  <a:pt x="1786707" y="8728390"/>
                </a:cubicBezTo>
                <a:cubicBezTo>
                  <a:pt x="1793365" y="8779528"/>
                  <a:pt x="1794744" y="8890369"/>
                  <a:pt x="1765508" y="8957620"/>
                </a:cubicBezTo>
                <a:close/>
                <a:moveTo>
                  <a:pt x="4261429" y="3311705"/>
                </a:moveTo>
                <a:cubicBezTo>
                  <a:pt x="4257216" y="3325555"/>
                  <a:pt x="4241688" y="3311075"/>
                  <a:pt x="4233019" y="3313433"/>
                </a:cubicBezTo>
                <a:cubicBezTo>
                  <a:pt x="4177260" y="3351171"/>
                  <a:pt x="4116602" y="3376263"/>
                  <a:pt x="4059776" y="3412098"/>
                </a:cubicBezTo>
                <a:cubicBezTo>
                  <a:pt x="4043173" y="3444281"/>
                  <a:pt x="4041795" y="3476525"/>
                  <a:pt x="4026342" y="3508263"/>
                </a:cubicBezTo>
                <a:cubicBezTo>
                  <a:pt x="4014327" y="3534378"/>
                  <a:pt x="3991685" y="3558653"/>
                  <a:pt x="3982860" y="3586178"/>
                </a:cubicBezTo>
                <a:cubicBezTo>
                  <a:pt x="3971489" y="3621623"/>
                  <a:pt x="3981019" y="3661543"/>
                  <a:pt x="3971372" y="3696323"/>
                </a:cubicBezTo>
                <a:cubicBezTo>
                  <a:pt x="3961150" y="3731324"/>
                  <a:pt x="3939536" y="3777004"/>
                  <a:pt x="3923498" y="3804674"/>
                </a:cubicBezTo>
                <a:cubicBezTo>
                  <a:pt x="3917901" y="3814105"/>
                  <a:pt x="3912269" y="3826851"/>
                  <a:pt x="3899964" y="3826652"/>
                </a:cubicBezTo>
                <a:cubicBezTo>
                  <a:pt x="3876787" y="3815459"/>
                  <a:pt x="3915865" y="3779877"/>
                  <a:pt x="3909932" y="3762019"/>
                </a:cubicBezTo>
                <a:cubicBezTo>
                  <a:pt x="3891868" y="3759751"/>
                  <a:pt x="3891135" y="3801326"/>
                  <a:pt x="3869729" y="3790439"/>
                </a:cubicBezTo>
                <a:cubicBezTo>
                  <a:pt x="3860746" y="3774091"/>
                  <a:pt x="3881700" y="3747164"/>
                  <a:pt x="3889034" y="3725171"/>
                </a:cubicBezTo>
                <a:cubicBezTo>
                  <a:pt x="3857189" y="3716337"/>
                  <a:pt x="3855912" y="3787190"/>
                  <a:pt x="3819481" y="3768237"/>
                </a:cubicBezTo>
                <a:cubicBezTo>
                  <a:pt x="3813878" y="3741005"/>
                  <a:pt x="3853776" y="3714352"/>
                  <a:pt x="3868712" y="3688100"/>
                </a:cubicBezTo>
                <a:cubicBezTo>
                  <a:pt x="3844196" y="3689647"/>
                  <a:pt x="3824774" y="3744390"/>
                  <a:pt x="3802104" y="3723422"/>
                </a:cubicBezTo>
                <a:cubicBezTo>
                  <a:pt x="3828587" y="3661326"/>
                  <a:pt x="3889109" y="3617125"/>
                  <a:pt x="3939717" y="3589968"/>
                </a:cubicBezTo>
                <a:cubicBezTo>
                  <a:pt x="3960626" y="3545882"/>
                  <a:pt x="3968667" y="3506108"/>
                  <a:pt x="3992051" y="3460736"/>
                </a:cubicBezTo>
                <a:cubicBezTo>
                  <a:pt x="3960098" y="3461854"/>
                  <a:pt x="3930723" y="3484106"/>
                  <a:pt x="3905184" y="3500913"/>
                </a:cubicBezTo>
                <a:cubicBezTo>
                  <a:pt x="3878144" y="3518961"/>
                  <a:pt x="3853637" y="3540985"/>
                  <a:pt x="3828368" y="3559338"/>
                </a:cubicBezTo>
                <a:cubicBezTo>
                  <a:pt x="3810609" y="3555301"/>
                  <a:pt x="3787232" y="3552113"/>
                  <a:pt x="3776360" y="3541120"/>
                </a:cubicBezTo>
                <a:cubicBezTo>
                  <a:pt x="3786502" y="3492276"/>
                  <a:pt x="3778249" y="3450541"/>
                  <a:pt x="3781317" y="3404762"/>
                </a:cubicBezTo>
                <a:cubicBezTo>
                  <a:pt x="3740888" y="3379755"/>
                  <a:pt x="3690862" y="3358128"/>
                  <a:pt x="3651008" y="3332901"/>
                </a:cubicBezTo>
                <a:cubicBezTo>
                  <a:pt x="3635302" y="3249781"/>
                  <a:pt x="3654435" y="3152538"/>
                  <a:pt x="3632360" y="3070889"/>
                </a:cubicBezTo>
                <a:cubicBezTo>
                  <a:pt x="3644375" y="3044776"/>
                  <a:pt x="3634771" y="3027677"/>
                  <a:pt x="3633167" y="3006494"/>
                </a:cubicBezTo>
                <a:cubicBezTo>
                  <a:pt x="3648291" y="2984132"/>
                  <a:pt x="3645981" y="2980731"/>
                  <a:pt x="3644247" y="2960921"/>
                </a:cubicBezTo>
                <a:cubicBezTo>
                  <a:pt x="3744130" y="2870787"/>
                  <a:pt x="3862726" y="2828917"/>
                  <a:pt x="3978075" y="2780375"/>
                </a:cubicBezTo>
                <a:cubicBezTo>
                  <a:pt x="4008582" y="2801948"/>
                  <a:pt x="4068755" y="2811395"/>
                  <a:pt x="4100516" y="2838760"/>
                </a:cubicBezTo>
                <a:cubicBezTo>
                  <a:pt x="4140519" y="2818345"/>
                  <a:pt x="4181858" y="2801378"/>
                  <a:pt x="4218249" y="2770798"/>
                </a:cubicBezTo>
                <a:cubicBezTo>
                  <a:pt x="4237896" y="2769481"/>
                  <a:pt x="4251876" y="2784228"/>
                  <a:pt x="4263147" y="2795397"/>
                </a:cubicBezTo>
                <a:cubicBezTo>
                  <a:pt x="4255024" y="2837515"/>
                  <a:pt x="4260097" y="2882131"/>
                  <a:pt x="4261533" y="2924187"/>
                </a:cubicBezTo>
                <a:cubicBezTo>
                  <a:pt x="4264841" y="3005161"/>
                  <a:pt x="4267657" y="3084012"/>
                  <a:pt x="4268148" y="3171359"/>
                </a:cubicBezTo>
                <a:cubicBezTo>
                  <a:pt x="4268270" y="3218550"/>
                  <a:pt x="4270106" y="3260783"/>
                  <a:pt x="4261429" y="3311705"/>
                </a:cubicBezTo>
                <a:close/>
                <a:moveTo>
                  <a:pt x="3544160" y="4935270"/>
                </a:moveTo>
                <a:cubicBezTo>
                  <a:pt x="3519425" y="4973589"/>
                  <a:pt x="3471345" y="4955862"/>
                  <a:pt x="3471566" y="4912532"/>
                </a:cubicBezTo>
                <a:cubicBezTo>
                  <a:pt x="3471678" y="4890864"/>
                  <a:pt x="3495042" y="4846134"/>
                  <a:pt x="3528536" y="4872313"/>
                </a:cubicBezTo>
                <a:cubicBezTo>
                  <a:pt x="3548434" y="4887725"/>
                  <a:pt x="3556733" y="4916037"/>
                  <a:pt x="3544160" y="4935270"/>
                </a:cubicBezTo>
                <a:close/>
                <a:moveTo>
                  <a:pt x="1564960" y="9418227"/>
                </a:moveTo>
                <a:cubicBezTo>
                  <a:pt x="1466817" y="9319196"/>
                  <a:pt x="1339634" y="9224463"/>
                  <a:pt x="1230839" y="9126910"/>
                </a:cubicBezTo>
                <a:cubicBezTo>
                  <a:pt x="1165326" y="9187887"/>
                  <a:pt x="1119500" y="9252805"/>
                  <a:pt x="1073689" y="9305835"/>
                </a:cubicBezTo>
                <a:cubicBezTo>
                  <a:pt x="1177797" y="9403220"/>
                  <a:pt x="1307801" y="9512046"/>
                  <a:pt x="1411443" y="9599710"/>
                </a:cubicBezTo>
                <a:cubicBezTo>
                  <a:pt x="1449013" y="9557787"/>
                  <a:pt x="1516050" y="9487969"/>
                  <a:pt x="1553739" y="9440390"/>
                </a:cubicBezTo>
                <a:cubicBezTo>
                  <a:pt x="1559999" y="9432688"/>
                  <a:pt x="1557516" y="9429687"/>
                  <a:pt x="1564960" y="9418227"/>
                </a:cubicBezTo>
                <a:close/>
                <a:moveTo>
                  <a:pt x="4953263" y="1749995"/>
                </a:moveTo>
                <a:cubicBezTo>
                  <a:pt x="4938445" y="1732858"/>
                  <a:pt x="4924197" y="1716380"/>
                  <a:pt x="4901730" y="1689730"/>
                </a:cubicBezTo>
                <a:cubicBezTo>
                  <a:pt x="4894366" y="1680547"/>
                  <a:pt x="4860304" y="1639157"/>
                  <a:pt x="4854490" y="1638425"/>
                </a:cubicBezTo>
                <a:cubicBezTo>
                  <a:pt x="4842576" y="1636631"/>
                  <a:pt x="4826274" y="1657062"/>
                  <a:pt x="4816150" y="1664664"/>
                </a:cubicBezTo>
                <a:cubicBezTo>
                  <a:pt x="4800800" y="1676208"/>
                  <a:pt x="4786136" y="1682553"/>
                  <a:pt x="4778791" y="1698695"/>
                </a:cubicBezTo>
                <a:cubicBezTo>
                  <a:pt x="4814045" y="1732143"/>
                  <a:pt x="4855336" y="1763250"/>
                  <a:pt x="4914408" y="1787623"/>
                </a:cubicBezTo>
                <a:cubicBezTo>
                  <a:pt x="4926338" y="1772124"/>
                  <a:pt x="4941377" y="1764880"/>
                  <a:pt x="4953263" y="1749995"/>
                </a:cubicBezTo>
                <a:close/>
                <a:moveTo>
                  <a:pt x="1467038" y="9640926"/>
                </a:moveTo>
                <a:cubicBezTo>
                  <a:pt x="1459282" y="9633693"/>
                  <a:pt x="1451981" y="9631895"/>
                  <a:pt x="1446963" y="9641097"/>
                </a:cubicBezTo>
                <a:cubicBezTo>
                  <a:pt x="1454134" y="9644265"/>
                  <a:pt x="1462020" y="9650128"/>
                  <a:pt x="1467038" y="9640926"/>
                </a:cubicBezTo>
                <a:close/>
                <a:moveTo>
                  <a:pt x="713474" y="11347434"/>
                </a:moveTo>
                <a:cubicBezTo>
                  <a:pt x="709925" y="11342534"/>
                  <a:pt x="711582" y="11332317"/>
                  <a:pt x="702614" y="11336447"/>
                </a:cubicBezTo>
                <a:cubicBezTo>
                  <a:pt x="706163" y="11341347"/>
                  <a:pt x="704107" y="11351389"/>
                  <a:pt x="713474" y="11347434"/>
                </a:cubicBezTo>
                <a:close/>
                <a:moveTo>
                  <a:pt x="4542134" y="2683304"/>
                </a:moveTo>
                <a:cubicBezTo>
                  <a:pt x="4540191" y="2681561"/>
                  <a:pt x="4533062" y="2669318"/>
                  <a:pt x="4528544" y="2676958"/>
                </a:cubicBezTo>
                <a:cubicBezTo>
                  <a:pt x="4530196" y="2679025"/>
                  <a:pt x="4537650" y="2691558"/>
                  <a:pt x="4542134" y="2683304"/>
                </a:cubicBezTo>
                <a:close/>
                <a:moveTo>
                  <a:pt x="4963591" y="1735306"/>
                </a:moveTo>
                <a:cubicBezTo>
                  <a:pt x="4961507" y="1734228"/>
                  <a:pt x="4959753" y="1732865"/>
                  <a:pt x="4961774" y="1730541"/>
                </a:cubicBezTo>
                <a:cubicBezTo>
                  <a:pt x="4959361" y="1729748"/>
                  <a:pt x="4957277" y="1728670"/>
                  <a:pt x="4955194" y="1727592"/>
                </a:cubicBezTo>
                <a:cubicBezTo>
                  <a:pt x="4946717" y="1733769"/>
                  <a:pt x="4962158" y="1742304"/>
                  <a:pt x="4963591" y="1735306"/>
                </a:cubicBezTo>
                <a:close/>
                <a:moveTo>
                  <a:pt x="5235045" y="1121351"/>
                </a:moveTo>
                <a:lnTo>
                  <a:pt x="5269578" y="1035608"/>
                </a:lnTo>
                <a:lnTo>
                  <a:pt x="5292072" y="979756"/>
                </a:lnTo>
                <a:cubicBezTo>
                  <a:pt x="5311066" y="932591"/>
                  <a:pt x="5328950" y="885650"/>
                  <a:pt x="5342437" y="839501"/>
                </a:cubicBezTo>
                <a:cubicBezTo>
                  <a:pt x="5322483" y="880889"/>
                  <a:pt x="5303089" y="924784"/>
                  <a:pt x="5285268" y="967947"/>
                </a:cubicBezTo>
                <a:lnTo>
                  <a:pt x="5247651" y="1065716"/>
                </a:lnTo>
                <a:lnTo>
                  <a:pt x="5237539" y="1091998"/>
                </a:lnTo>
                <a:cubicBezTo>
                  <a:pt x="5233188" y="1102923"/>
                  <a:pt x="5218453" y="1116875"/>
                  <a:pt x="5229359" y="1128832"/>
                </a:cubicBezTo>
                <a:cubicBezTo>
                  <a:pt x="5230988" y="1126221"/>
                  <a:pt x="5233016" y="1123786"/>
                  <a:pt x="5235045" y="1121351"/>
                </a:cubicBezTo>
                <a:close/>
                <a:moveTo>
                  <a:pt x="4525184" y="2728900"/>
                </a:moveTo>
                <a:cubicBezTo>
                  <a:pt x="4510865" y="2709038"/>
                  <a:pt x="4506030" y="2670790"/>
                  <a:pt x="4481606" y="2663494"/>
                </a:cubicBezTo>
                <a:cubicBezTo>
                  <a:pt x="4500773" y="2681860"/>
                  <a:pt x="4496850" y="2723357"/>
                  <a:pt x="4525184" y="2728900"/>
                </a:cubicBezTo>
                <a:close/>
                <a:moveTo>
                  <a:pt x="5458927" y="617883"/>
                </a:moveTo>
                <a:cubicBezTo>
                  <a:pt x="5461984" y="610965"/>
                  <a:pt x="5463758" y="604254"/>
                  <a:pt x="5462307" y="598379"/>
                </a:cubicBezTo>
                <a:cubicBezTo>
                  <a:pt x="5430514" y="634773"/>
                  <a:pt x="5400551" y="697197"/>
                  <a:pt x="5389168" y="744513"/>
                </a:cubicBezTo>
                <a:cubicBezTo>
                  <a:pt x="5409864" y="708450"/>
                  <a:pt x="5432542" y="668980"/>
                  <a:pt x="5447856" y="638629"/>
                </a:cubicBezTo>
                <a:cubicBezTo>
                  <a:pt x="5451533" y="631925"/>
                  <a:pt x="5455871" y="624801"/>
                  <a:pt x="5458927" y="617883"/>
                </a:cubicBezTo>
                <a:close/>
                <a:moveTo>
                  <a:pt x="5206603" y="1191109"/>
                </a:moveTo>
                <a:cubicBezTo>
                  <a:pt x="5211761" y="1184823"/>
                  <a:pt x="5213650" y="1179471"/>
                  <a:pt x="5211073" y="1174526"/>
                </a:cubicBezTo>
                <a:cubicBezTo>
                  <a:pt x="5205915" y="1180812"/>
                  <a:pt x="5201507" y="1186478"/>
                  <a:pt x="5206603" y="1191109"/>
                </a:cubicBezTo>
                <a:close/>
                <a:moveTo>
                  <a:pt x="5383010" y="795089"/>
                </a:moveTo>
                <a:cubicBezTo>
                  <a:pt x="5383010" y="795089"/>
                  <a:pt x="5370329" y="799004"/>
                  <a:pt x="5383010" y="795089"/>
                </a:cubicBezTo>
                <a:close/>
                <a:moveTo>
                  <a:pt x="2283186" y="7811246"/>
                </a:moveTo>
                <a:cubicBezTo>
                  <a:pt x="2288104" y="7791983"/>
                  <a:pt x="2297442" y="7776571"/>
                  <a:pt x="2301931" y="7757750"/>
                </a:cubicBezTo>
                <a:cubicBezTo>
                  <a:pt x="2278753" y="7752456"/>
                  <a:pt x="2243012" y="7751724"/>
                  <a:pt x="2215625" y="7755654"/>
                </a:cubicBezTo>
                <a:cubicBezTo>
                  <a:pt x="2218590" y="7777407"/>
                  <a:pt x="2223691" y="7796510"/>
                  <a:pt x="2233091" y="7812054"/>
                </a:cubicBezTo>
                <a:cubicBezTo>
                  <a:pt x="2248211" y="7803962"/>
                  <a:pt x="2265762" y="7811527"/>
                  <a:pt x="2283186" y="7811246"/>
                </a:cubicBezTo>
                <a:close/>
                <a:moveTo>
                  <a:pt x="4757354" y="2221700"/>
                </a:moveTo>
                <a:cubicBezTo>
                  <a:pt x="4731190" y="2204832"/>
                  <a:pt x="4758958" y="2206263"/>
                  <a:pt x="4744526" y="2190451"/>
                </a:cubicBezTo>
                <a:cubicBezTo>
                  <a:pt x="4733451" y="2211272"/>
                  <a:pt x="4710320" y="2171854"/>
                  <a:pt x="4690958" y="2175537"/>
                </a:cubicBezTo>
                <a:cubicBezTo>
                  <a:pt x="4701437" y="2194800"/>
                  <a:pt x="4736866" y="2232183"/>
                  <a:pt x="4757354" y="2221700"/>
                </a:cubicBezTo>
                <a:close/>
                <a:moveTo>
                  <a:pt x="866437" y="11034650"/>
                </a:moveTo>
                <a:cubicBezTo>
                  <a:pt x="862092" y="11029397"/>
                  <a:pt x="866149" y="11024524"/>
                  <a:pt x="859283" y="11019586"/>
                </a:cubicBezTo>
                <a:cubicBezTo>
                  <a:pt x="856680" y="11022245"/>
                  <a:pt x="854253" y="11024505"/>
                  <a:pt x="851650" y="11027164"/>
                </a:cubicBezTo>
                <a:cubicBezTo>
                  <a:pt x="856172" y="11032017"/>
                  <a:pt x="852114" y="11036890"/>
                  <a:pt x="858980" y="11041827"/>
                </a:cubicBezTo>
                <a:cubicBezTo>
                  <a:pt x="861583" y="11039170"/>
                  <a:pt x="863835" y="11037307"/>
                  <a:pt x="866437" y="11034650"/>
                </a:cubicBezTo>
                <a:close/>
                <a:moveTo>
                  <a:pt x="1484453" y="9638154"/>
                </a:moveTo>
                <a:cubicBezTo>
                  <a:pt x="1482238" y="9636699"/>
                  <a:pt x="1480024" y="9635245"/>
                  <a:pt x="1477985" y="9633393"/>
                </a:cubicBezTo>
                <a:cubicBezTo>
                  <a:pt x="1476531" y="9635606"/>
                  <a:pt x="1474679" y="9637642"/>
                  <a:pt x="1472651" y="9640077"/>
                </a:cubicBezTo>
                <a:cubicBezTo>
                  <a:pt x="1475264" y="9641707"/>
                  <a:pt x="1477478" y="9643161"/>
                  <a:pt x="1479693" y="9644615"/>
                </a:cubicBezTo>
                <a:cubicBezTo>
                  <a:pt x="1481147" y="9642403"/>
                  <a:pt x="1482823" y="9640764"/>
                  <a:pt x="1484453" y="9638154"/>
                </a:cubicBezTo>
                <a:close/>
                <a:moveTo>
                  <a:pt x="3160547" y="5845536"/>
                </a:moveTo>
                <a:cubicBezTo>
                  <a:pt x="3162217" y="5839601"/>
                  <a:pt x="3162562" y="5834510"/>
                  <a:pt x="3160608" y="5830310"/>
                </a:cubicBezTo>
                <a:cubicBezTo>
                  <a:pt x="3155874" y="5829172"/>
                  <a:pt x="3152603" y="5830110"/>
                  <a:pt x="3149155" y="5831446"/>
                </a:cubicBezTo>
                <a:cubicBezTo>
                  <a:pt x="3145677" y="5840396"/>
                  <a:pt x="3151124" y="5844233"/>
                  <a:pt x="3160547" y="5845536"/>
                </a:cubicBezTo>
                <a:close/>
                <a:moveTo>
                  <a:pt x="795571" y="11200426"/>
                </a:moveTo>
                <a:cubicBezTo>
                  <a:pt x="795623" y="11164744"/>
                  <a:pt x="804254" y="11129045"/>
                  <a:pt x="792010" y="11093168"/>
                </a:cubicBezTo>
                <a:cubicBezTo>
                  <a:pt x="777404" y="11126227"/>
                  <a:pt x="775446" y="11179156"/>
                  <a:pt x="795571" y="11200426"/>
                </a:cubicBezTo>
                <a:close/>
                <a:moveTo>
                  <a:pt x="5427017" y="718527"/>
                </a:moveTo>
                <a:lnTo>
                  <a:pt x="5424635" y="714204"/>
                </a:lnTo>
                <a:lnTo>
                  <a:pt x="5422426" y="710193"/>
                </a:lnTo>
                <a:cubicBezTo>
                  <a:pt x="5418985" y="713670"/>
                  <a:pt x="5417920" y="716887"/>
                  <a:pt x="5418016" y="719904"/>
                </a:cubicBezTo>
                <a:lnTo>
                  <a:pt x="5418577" y="721774"/>
                </a:lnTo>
                <a:lnTo>
                  <a:pt x="5420568" y="728407"/>
                </a:lnTo>
                <a:cubicBezTo>
                  <a:pt x="5423522" y="724954"/>
                  <a:pt x="5426189" y="721611"/>
                  <a:pt x="5427017" y="718527"/>
                </a:cubicBezTo>
                <a:close/>
                <a:moveTo>
                  <a:pt x="1728394" y="9094060"/>
                </a:moveTo>
                <a:cubicBezTo>
                  <a:pt x="1715916" y="9089975"/>
                  <a:pt x="1702057" y="9081472"/>
                  <a:pt x="1695806" y="9093465"/>
                </a:cubicBezTo>
                <a:cubicBezTo>
                  <a:pt x="1708284" y="9097550"/>
                  <a:pt x="1722143" y="9106054"/>
                  <a:pt x="1728394" y="9094060"/>
                </a:cubicBezTo>
                <a:close/>
                <a:moveTo>
                  <a:pt x="1733673" y="9082113"/>
                </a:moveTo>
                <a:cubicBezTo>
                  <a:pt x="1742666" y="9070380"/>
                  <a:pt x="1725222" y="9060293"/>
                  <a:pt x="1719897" y="9071267"/>
                </a:cubicBezTo>
                <a:cubicBezTo>
                  <a:pt x="1727817" y="9073815"/>
                  <a:pt x="1726150" y="9079742"/>
                  <a:pt x="1733673" y="9082113"/>
                </a:cubicBezTo>
                <a:close/>
                <a:moveTo>
                  <a:pt x="4778790" y="2193324"/>
                </a:moveTo>
                <a:cubicBezTo>
                  <a:pt x="4769377" y="2182985"/>
                  <a:pt x="4759681" y="2174192"/>
                  <a:pt x="4750494" y="2178030"/>
                </a:cubicBezTo>
                <a:cubicBezTo>
                  <a:pt x="4750954" y="2187579"/>
                  <a:pt x="4769172" y="2208883"/>
                  <a:pt x="4778790" y="2193324"/>
                </a:cubicBezTo>
                <a:close/>
                <a:moveTo>
                  <a:pt x="5318919" y="971394"/>
                </a:moveTo>
                <a:lnTo>
                  <a:pt x="5318072" y="969019"/>
                </a:lnTo>
                <a:lnTo>
                  <a:pt x="5315091" y="960661"/>
                </a:lnTo>
                <a:cubicBezTo>
                  <a:pt x="5310117" y="960605"/>
                  <a:pt x="5308846" y="965635"/>
                  <a:pt x="5309933" y="969506"/>
                </a:cubicBezTo>
                <a:lnTo>
                  <a:pt x="5316684" y="970925"/>
                </a:lnTo>
                <a:close/>
                <a:moveTo>
                  <a:pt x="5258145" y="1111096"/>
                </a:moveTo>
                <a:cubicBezTo>
                  <a:pt x="5254912" y="1108715"/>
                  <a:pt x="5256893" y="1105308"/>
                  <a:pt x="5252687" y="1102974"/>
                </a:cubicBezTo>
                <a:cubicBezTo>
                  <a:pt x="5251409" y="1104788"/>
                  <a:pt x="5250131" y="1106603"/>
                  <a:pt x="5248455" y="1108242"/>
                </a:cubicBezTo>
                <a:cubicBezTo>
                  <a:pt x="5250281" y="1113807"/>
                  <a:pt x="5252894" y="1115437"/>
                  <a:pt x="5258145" y="1111096"/>
                </a:cubicBezTo>
                <a:close/>
                <a:moveTo>
                  <a:pt x="5453246" y="673845"/>
                </a:moveTo>
                <a:cubicBezTo>
                  <a:pt x="5449615" y="671289"/>
                  <a:pt x="5448725" y="668992"/>
                  <a:pt x="5447788" y="665723"/>
                </a:cubicBezTo>
                <a:cubicBezTo>
                  <a:pt x="5445760" y="668158"/>
                  <a:pt x="5443556" y="670991"/>
                  <a:pt x="5441926" y="673602"/>
                </a:cubicBezTo>
                <a:cubicBezTo>
                  <a:pt x="5446132" y="675936"/>
                  <a:pt x="5450432" y="680215"/>
                  <a:pt x="5453246" y="673845"/>
                </a:cubicBezTo>
                <a:close/>
                <a:moveTo>
                  <a:pt x="2242149" y="7941405"/>
                </a:moveTo>
                <a:cubicBezTo>
                  <a:pt x="2240252" y="7931844"/>
                  <a:pt x="2234505" y="7926704"/>
                  <a:pt x="2225329" y="7925108"/>
                </a:cubicBezTo>
                <a:cubicBezTo>
                  <a:pt x="2224648" y="7936892"/>
                  <a:pt x="2229967" y="7942474"/>
                  <a:pt x="2242149" y="7941405"/>
                </a:cubicBezTo>
                <a:close/>
                <a:moveTo>
                  <a:pt x="836346" y="11123230"/>
                </a:moveTo>
                <a:cubicBezTo>
                  <a:pt x="826403" y="11106935"/>
                  <a:pt x="849672" y="11071515"/>
                  <a:pt x="825694" y="11067586"/>
                </a:cubicBezTo>
                <a:cubicBezTo>
                  <a:pt x="829004" y="11083805"/>
                  <a:pt x="817631" y="11119245"/>
                  <a:pt x="836346" y="11123230"/>
                </a:cubicBezTo>
                <a:close/>
                <a:moveTo>
                  <a:pt x="5247166" y="1142410"/>
                </a:moveTo>
                <a:cubicBezTo>
                  <a:pt x="5237326" y="1132352"/>
                  <a:pt x="5229761" y="1149472"/>
                  <a:pt x="5242064" y="1153957"/>
                </a:cubicBezTo>
                <a:cubicBezTo>
                  <a:pt x="5245593" y="1150281"/>
                  <a:pt x="5247528" y="1145901"/>
                  <a:pt x="5247166" y="1142410"/>
                </a:cubicBezTo>
                <a:close/>
                <a:moveTo>
                  <a:pt x="810263" y="11185495"/>
                </a:moveTo>
                <a:cubicBezTo>
                  <a:pt x="821813" y="11149657"/>
                  <a:pt x="817398" y="11114382"/>
                  <a:pt x="814708" y="11078441"/>
                </a:cubicBezTo>
                <a:cubicBezTo>
                  <a:pt x="801389" y="11113973"/>
                  <a:pt x="804080" y="11149915"/>
                  <a:pt x="810263" y="11185495"/>
                </a:cubicBezTo>
                <a:close/>
                <a:moveTo>
                  <a:pt x="2331390" y="7747246"/>
                </a:moveTo>
                <a:lnTo>
                  <a:pt x="2331278" y="7740272"/>
                </a:lnTo>
                <a:lnTo>
                  <a:pt x="2324744" y="7740377"/>
                </a:lnTo>
                <a:lnTo>
                  <a:pt x="2324856" y="7747352"/>
                </a:lnTo>
                <a:close/>
                <a:moveTo>
                  <a:pt x="3329213" y="5492079"/>
                </a:moveTo>
                <a:cubicBezTo>
                  <a:pt x="3325646" y="5446240"/>
                  <a:pt x="3322255" y="5400004"/>
                  <a:pt x="3302999" y="5360560"/>
                </a:cubicBezTo>
                <a:lnTo>
                  <a:pt x="3247196" y="5335904"/>
                </a:lnTo>
                <a:cubicBezTo>
                  <a:pt x="3200939" y="5359727"/>
                  <a:pt x="3148225" y="5366896"/>
                  <a:pt x="3104816" y="5397213"/>
                </a:cubicBezTo>
                <a:cubicBezTo>
                  <a:pt x="3123587" y="5455005"/>
                  <a:pt x="3159721" y="5520942"/>
                  <a:pt x="3228186" y="5549291"/>
                </a:cubicBezTo>
                <a:cubicBezTo>
                  <a:pt x="3263092" y="5532826"/>
                  <a:pt x="3298760" y="5520030"/>
                  <a:pt x="3329213" y="5492079"/>
                </a:cubicBezTo>
                <a:close/>
                <a:moveTo>
                  <a:pt x="5409122" y="786640"/>
                </a:moveTo>
                <a:cubicBezTo>
                  <a:pt x="5392851" y="768506"/>
                  <a:pt x="5410458" y="753444"/>
                  <a:pt x="5406174" y="737275"/>
                </a:cubicBezTo>
                <a:cubicBezTo>
                  <a:pt x="5397617" y="745867"/>
                  <a:pt x="5401481" y="753285"/>
                  <a:pt x="5391951" y="761922"/>
                </a:cubicBezTo>
                <a:cubicBezTo>
                  <a:pt x="5398289" y="768053"/>
                  <a:pt x="5398444" y="795722"/>
                  <a:pt x="5409122" y="786640"/>
                </a:cubicBezTo>
                <a:close/>
                <a:moveTo>
                  <a:pt x="5441455" y="716698"/>
                </a:moveTo>
                <a:cubicBezTo>
                  <a:pt x="5439411" y="712702"/>
                  <a:pt x="5439114" y="708525"/>
                  <a:pt x="5438214" y="704499"/>
                </a:cubicBezTo>
                <a:lnTo>
                  <a:pt x="5435707" y="700366"/>
                </a:lnTo>
                <a:lnTo>
                  <a:pt x="5431361" y="693203"/>
                </a:lnTo>
                <a:cubicBezTo>
                  <a:pt x="5425910" y="697457"/>
                  <a:pt x="5425970" y="703789"/>
                  <a:pt x="5428624" y="708827"/>
                </a:cubicBezTo>
                <a:lnTo>
                  <a:pt x="5428834" y="708956"/>
                </a:lnTo>
                <a:close/>
                <a:moveTo>
                  <a:pt x="2700842" y="6920222"/>
                </a:moveTo>
                <a:cubicBezTo>
                  <a:pt x="2706910" y="6908043"/>
                  <a:pt x="2710960" y="6895294"/>
                  <a:pt x="2711721" y="6881810"/>
                </a:cubicBezTo>
                <a:cubicBezTo>
                  <a:pt x="2675625" y="6903993"/>
                  <a:pt x="2609954" y="6966627"/>
                  <a:pt x="2626046" y="7018821"/>
                </a:cubicBezTo>
                <a:cubicBezTo>
                  <a:pt x="2646268" y="6988157"/>
                  <a:pt x="2682637" y="6956758"/>
                  <a:pt x="2700842" y="6920222"/>
                </a:cubicBezTo>
                <a:close/>
                <a:moveTo>
                  <a:pt x="3636171" y="4803709"/>
                </a:moveTo>
                <a:cubicBezTo>
                  <a:pt x="3630552" y="4793237"/>
                  <a:pt x="3608264" y="4801228"/>
                  <a:pt x="3613764" y="4812670"/>
                </a:cubicBezTo>
                <a:cubicBezTo>
                  <a:pt x="3621340" y="4810417"/>
                  <a:pt x="3628176" y="4812588"/>
                  <a:pt x="3636171" y="4803709"/>
                </a:cubicBezTo>
                <a:close/>
                <a:moveTo>
                  <a:pt x="3616441" y="4848709"/>
                </a:moveTo>
                <a:cubicBezTo>
                  <a:pt x="3612880" y="4843972"/>
                  <a:pt x="3622973" y="4829253"/>
                  <a:pt x="3611654" y="4831462"/>
                </a:cubicBezTo>
                <a:cubicBezTo>
                  <a:pt x="3611738" y="4835596"/>
                  <a:pt x="3606505" y="4850887"/>
                  <a:pt x="3616441" y="4848709"/>
                </a:cubicBezTo>
                <a:close/>
                <a:moveTo>
                  <a:pt x="3039250" y="6159932"/>
                </a:moveTo>
                <a:cubicBezTo>
                  <a:pt x="3042507" y="6125621"/>
                  <a:pt x="3027338" y="6101759"/>
                  <a:pt x="3016897" y="6074742"/>
                </a:cubicBezTo>
                <a:cubicBezTo>
                  <a:pt x="3014890" y="6090061"/>
                  <a:pt x="3028771" y="6111448"/>
                  <a:pt x="3019279" y="6121077"/>
                </a:cubicBezTo>
                <a:cubicBezTo>
                  <a:pt x="2994613" y="6028192"/>
                  <a:pt x="2985499" y="5925971"/>
                  <a:pt x="2951157" y="5838820"/>
                </a:cubicBezTo>
                <a:cubicBezTo>
                  <a:pt x="2967766" y="5851878"/>
                  <a:pt x="2965359" y="5891808"/>
                  <a:pt x="2985706" y="5893172"/>
                </a:cubicBezTo>
                <a:cubicBezTo>
                  <a:pt x="2973373" y="5871516"/>
                  <a:pt x="2981541" y="5837944"/>
                  <a:pt x="2959531" y="5822023"/>
                </a:cubicBezTo>
                <a:cubicBezTo>
                  <a:pt x="2952284" y="5825494"/>
                  <a:pt x="2944592" y="5827816"/>
                  <a:pt x="2940669" y="5835616"/>
                </a:cubicBezTo>
                <a:cubicBezTo>
                  <a:pt x="2948159" y="5919959"/>
                  <a:pt x="2983513" y="6003744"/>
                  <a:pt x="2993371" y="6076263"/>
                </a:cubicBezTo>
                <a:cubicBezTo>
                  <a:pt x="2986323" y="6067429"/>
                  <a:pt x="2991089" y="6036168"/>
                  <a:pt x="2976326" y="6041562"/>
                </a:cubicBezTo>
                <a:cubicBezTo>
                  <a:pt x="2982056" y="6055534"/>
                  <a:pt x="2989800" y="6083266"/>
                  <a:pt x="2985571" y="6092838"/>
                </a:cubicBezTo>
                <a:cubicBezTo>
                  <a:pt x="2978953" y="6051780"/>
                  <a:pt x="2962376" y="6006322"/>
                  <a:pt x="2951951" y="5963104"/>
                </a:cubicBezTo>
                <a:cubicBezTo>
                  <a:pt x="2945715" y="5938423"/>
                  <a:pt x="2943364" y="5909260"/>
                  <a:pt x="2934524" y="5887241"/>
                </a:cubicBezTo>
                <a:cubicBezTo>
                  <a:pt x="2931145" y="5877645"/>
                  <a:pt x="2923684" y="5860048"/>
                  <a:pt x="2912093" y="5858263"/>
                </a:cubicBezTo>
                <a:cubicBezTo>
                  <a:pt x="2928348" y="5946479"/>
                  <a:pt x="2967930" y="6020692"/>
                  <a:pt x="2980561" y="6110644"/>
                </a:cubicBezTo>
                <a:cubicBezTo>
                  <a:pt x="2984689" y="6119618"/>
                  <a:pt x="2990788" y="6116593"/>
                  <a:pt x="2992963" y="6121367"/>
                </a:cubicBezTo>
                <a:cubicBezTo>
                  <a:pt x="2997192" y="6136582"/>
                  <a:pt x="2996119" y="6155175"/>
                  <a:pt x="3016121" y="6161630"/>
                </a:cubicBezTo>
                <a:cubicBezTo>
                  <a:pt x="3024151" y="6149924"/>
                  <a:pt x="3005466" y="6138331"/>
                  <a:pt x="3015455" y="6135119"/>
                </a:cubicBezTo>
                <a:cubicBezTo>
                  <a:pt x="3030494" y="6135567"/>
                  <a:pt x="3019339" y="6155424"/>
                  <a:pt x="3039250" y="6159932"/>
                </a:cubicBezTo>
                <a:close/>
                <a:moveTo>
                  <a:pt x="664048" y="11536572"/>
                </a:moveTo>
                <a:cubicBezTo>
                  <a:pt x="663764" y="11526446"/>
                  <a:pt x="655176" y="11517889"/>
                  <a:pt x="645203" y="11525387"/>
                </a:cubicBezTo>
                <a:cubicBezTo>
                  <a:pt x="654235" y="11535093"/>
                  <a:pt x="649788" y="11544080"/>
                  <a:pt x="664048" y="11536572"/>
                </a:cubicBezTo>
                <a:close/>
                <a:moveTo>
                  <a:pt x="5535184" y="512697"/>
                </a:moveTo>
                <a:cubicBezTo>
                  <a:pt x="5536393" y="510450"/>
                  <a:pt x="5536983" y="507767"/>
                  <a:pt x="5536366" y="504044"/>
                </a:cubicBezTo>
                <a:cubicBezTo>
                  <a:pt x="5528678" y="506358"/>
                  <a:pt x="5522474" y="519320"/>
                  <a:pt x="5514258" y="522828"/>
                </a:cubicBezTo>
                <a:cubicBezTo>
                  <a:pt x="5515862" y="527820"/>
                  <a:pt x="5521931" y="532405"/>
                  <a:pt x="5523535" y="537396"/>
                </a:cubicBezTo>
                <a:cubicBezTo>
                  <a:pt x="5522371" y="522249"/>
                  <a:pt x="5531559" y="519438"/>
                  <a:pt x="5535184" y="512697"/>
                </a:cubicBezTo>
                <a:close/>
                <a:moveTo>
                  <a:pt x="776446" y="11284144"/>
                </a:moveTo>
                <a:cubicBezTo>
                  <a:pt x="782257" y="11272051"/>
                  <a:pt x="774767" y="11259905"/>
                  <a:pt x="769367" y="11247878"/>
                </a:cubicBezTo>
                <a:cubicBezTo>
                  <a:pt x="779581" y="11208594"/>
                  <a:pt x="778298" y="11169467"/>
                  <a:pt x="769983" y="11130088"/>
                </a:cubicBezTo>
                <a:cubicBezTo>
                  <a:pt x="748041" y="11185137"/>
                  <a:pt x="757720" y="11240828"/>
                  <a:pt x="765629" y="11296213"/>
                </a:cubicBezTo>
                <a:cubicBezTo>
                  <a:pt x="771092" y="11292201"/>
                  <a:pt x="774508" y="11288176"/>
                  <a:pt x="776446" y="11284144"/>
                </a:cubicBezTo>
                <a:close/>
                <a:moveTo>
                  <a:pt x="4556747" y="2731494"/>
                </a:moveTo>
                <a:cubicBezTo>
                  <a:pt x="4544354" y="2724467"/>
                  <a:pt x="4545277" y="2713017"/>
                  <a:pt x="4535921" y="2705208"/>
                </a:cubicBezTo>
                <a:cubicBezTo>
                  <a:pt x="4534873" y="2720054"/>
                  <a:pt x="4542841" y="2730711"/>
                  <a:pt x="4552039" y="2741301"/>
                </a:cubicBezTo>
                <a:cubicBezTo>
                  <a:pt x="4553716" y="2738129"/>
                  <a:pt x="4555070" y="2734666"/>
                  <a:pt x="4556747" y="2731494"/>
                </a:cubicBezTo>
                <a:close/>
                <a:moveTo>
                  <a:pt x="3383892" y="5387736"/>
                </a:moveTo>
                <a:cubicBezTo>
                  <a:pt x="3368124" y="5380293"/>
                  <a:pt x="3369420" y="5350405"/>
                  <a:pt x="3349347" y="5354862"/>
                </a:cubicBezTo>
                <a:cubicBezTo>
                  <a:pt x="3355348" y="5366080"/>
                  <a:pt x="3370383" y="5398901"/>
                  <a:pt x="3383892" y="5387736"/>
                </a:cubicBezTo>
                <a:close/>
                <a:moveTo>
                  <a:pt x="3392406" y="5378172"/>
                </a:moveTo>
                <a:cubicBezTo>
                  <a:pt x="3384071" y="5371157"/>
                  <a:pt x="3377862" y="5347471"/>
                  <a:pt x="3364073" y="5352802"/>
                </a:cubicBezTo>
                <a:cubicBezTo>
                  <a:pt x="3376605" y="5357864"/>
                  <a:pt x="3380340" y="5382835"/>
                  <a:pt x="3392406" y="5378172"/>
                </a:cubicBezTo>
                <a:close/>
                <a:moveTo>
                  <a:pt x="2580354" y="7217888"/>
                </a:moveTo>
                <a:cubicBezTo>
                  <a:pt x="2581442" y="7216400"/>
                  <a:pt x="2581034" y="7214116"/>
                  <a:pt x="2578207" y="7210636"/>
                </a:cubicBezTo>
                <a:cubicBezTo>
                  <a:pt x="2546894" y="7205417"/>
                  <a:pt x="2514277" y="7198023"/>
                  <a:pt x="2479050" y="7180189"/>
                </a:cubicBezTo>
                <a:cubicBezTo>
                  <a:pt x="2466438" y="7181929"/>
                  <a:pt x="2460349" y="7201502"/>
                  <a:pt x="2450346" y="7209766"/>
                </a:cubicBezTo>
                <a:cubicBezTo>
                  <a:pt x="2476441" y="7227600"/>
                  <a:pt x="2527759" y="7225860"/>
                  <a:pt x="2555157" y="7220640"/>
                </a:cubicBezTo>
                <a:cubicBezTo>
                  <a:pt x="2560376" y="7219662"/>
                  <a:pt x="2577093" y="7222353"/>
                  <a:pt x="2580354" y="7217888"/>
                </a:cubicBezTo>
                <a:close/>
                <a:moveTo>
                  <a:pt x="4818824" y="2152029"/>
                </a:moveTo>
                <a:cubicBezTo>
                  <a:pt x="4803904" y="2144239"/>
                  <a:pt x="4789110" y="2125042"/>
                  <a:pt x="4774757" y="2133582"/>
                </a:cubicBezTo>
                <a:cubicBezTo>
                  <a:pt x="4786116" y="2150057"/>
                  <a:pt x="4797799" y="2148031"/>
                  <a:pt x="4809726" y="2161414"/>
                </a:cubicBezTo>
                <a:close/>
                <a:moveTo>
                  <a:pt x="1994774" y="8543977"/>
                </a:moveTo>
                <a:cubicBezTo>
                  <a:pt x="1988588" y="8565518"/>
                  <a:pt x="1979290" y="8584138"/>
                  <a:pt x="1968865" y="8600593"/>
                </a:cubicBezTo>
                <a:lnTo>
                  <a:pt x="1968608" y="8600937"/>
                </a:lnTo>
                <a:close/>
                <a:moveTo>
                  <a:pt x="2360962" y="7716684"/>
                </a:moveTo>
                <a:cubicBezTo>
                  <a:pt x="2383297" y="7642637"/>
                  <a:pt x="2419346" y="7581450"/>
                  <a:pt x="2440345" y="7505680"/>
                </a:cubicBezTo>
                <a:cubicBezTo>
                  <a:pt x="2431170" y="7504084"/>
                  <a:pt x="2426280" y="7498058"/>
                  <a:pt x="2417097" y="7496026"/>
                </a:cubicBezTo>
                <a:cubicBezTo>
                  <a:pt x="2394362" y="7572260"/>
                  <a:pt x="2361003" y="7638201"/>
                  <a:pt x="2334285" y="7710574"/>
                </a:cubicBezTo>
                <a:cubicBezTo>
                  <a:pt x="2342175" y="7713499"/>
                  <a:pt x="2348786" y="7718189"/>
                  <a:pt x="2360962" y="7716684"/>
                </a:cubicBezTo>
                <a:close/>
                <a:moveTo>
                  <a:pt x="3431885" y="5298524"/>
                </a:moveTo>
                <a:cubicBezTo>
                  <a:pt x="3423023" y="5292704"/>
                  <a:pt x="3425827" y="5282044"/>
                  <a:pt x="3415065" y="5277289"/>
                </a:cubicBezTo>
                <a:cubicBezTo>
                  <a:pt x="3410444" y="5286671"/>
                  <a:pt x="3429903" y="5301931"/>
                  <a:pt x="3431885" y="5298524"/>
                </a:cubicBezTo>
                <a:close/>
                <a:moveTo>
                  <a:pt x="5254186" y="1175016"/>
                </a:moveTo>
                <a:cubicBezTo>
                  <a:pt x="5265863" y="1158286"/>
                  <a:pt x="5258181" y="1144422"/>
                  <a:pt x="5252045" y="1130290"/>
                </a:cubicBezTo>
                <a:cubicBezTo>
                  <a:pt x="5247528" y="1145901"/>
                  <a:pt x="5250570" y="1160570"/>
                  <a:pt x="5254186" y="1175016"/>
                </a:cubicBezTo>
                <a:close/>
                <a:moveTo>
                  <a:pt x="2325038" y="7805884"/>
                </a:moveTo>
                <a:cubicBezTo>
                  <a:pt x="2331261" y="7793249"/>
                  <a:pt x="2334897" y="7775531"/>
                  <a:pt x="2338192" y="7763705"/>
                </a:cubicBezTo>
                <a:cubicBezTo>
                  <a:pt x="2330744" y="7761209"/>
                  <a:pt x="2325447" y="7756935"/>
                  <a:pt x="2315435" y="7757532"/>
                </a:cubicBezTo>
                <a:cubicBezTo>
                  <a:pt x="2308781" y="7777260"/>
                  <a:pt x="2299030" y="7793986"/>
                  <a:pt x="2296360" y="7817574"/>
                </a:cubicBezTo>
                <a:cubicBezTo>
                  <a:pt x="2310004" y="7826074"/>
                  <a:pt x="2318815" y="7818520"/>
                  <a:pt x="2325038" y="7805884"/>
                </a:cubicBezTo>
                <a:close/>
                <a:moveTo>
                  <a:pt x="5217383" y="1261542"/>
                </a:moveTo>
                <a:cubicBezTo>
                  <a:pt x="5208396" y="1257096"/>
                  <a:pt x="5215852" y="1249921"/>
                  <a:pt x="5210135" y="1244540"/>
                </a:cubicBezTo>
                <a:cubicBezTo>
                  <a:pt x="5203208" y="1250520"/>
                  <a:pt x="5206223" y="1272791"/>
                  <a:pt x="5217383" y="1261542"/>
                </a:cubicBezTo>
                <a:close/>
                <a:moveTo>
                  <a:pt x="5269630" y="1143295"/>
                </a:moveTo>
                <a:cubicBezTo>
                  <a:pt x="5278529" y="1129620"/>
                  <a:pt x="5271530" y="1105589"/>
                  <a:pt x="5261395" y="1101586"/>
                </a:cubicBezTo>
                <a:cubicBezTo>
                  <a:pt x="5265761" y="1115412"/>
                  <a:pt x="5259076" y="1130542"/>
                  <a:pt x="5269630" y="1143295"/>
                </a:cubicBezTo>
                <a:close/>
                <a:moveTo>
                  <a:pt x="5317174" y="1036769"/>
                </a:moveTo>
                <a:cubicBezTo>
                  <a:pt x="5324128" y="1023186"/>
                  <a:pt x="5322566" y="998702"/>
                  <a:pt x="5308763" y="995459"/>
                </a:cubicBezTo>
                <a:cubicBezTo>
                  <a:pt x="5314277" y="1008840"/>
                  <a:pt x="5311659" y="1023387"/>
                  <a:pt x="5317174" y="1036769"/>
                </a:cubicBezTo>
                <a:close/>
                <a:moveTo>
                  <a:pt x="5437501" y="764441"/>
                </a:moveTo>
                <a:cubicBezTo>
                  <a:pt x="5444697" y="760007"/>
                  <a:pt x="5437237" y="746717"/>
                  <a:pt x="5431060" y="752078"/>
                </a:cubicBezTo>
                <a:cubicBezTo>
                  <a:pt x="5436109" y="755736"/>
                  <a:pt x="5428959" y="761143"/>
                  <a:pt x="5437501" y="764441"/>
                </a:cubicBezTo>
                <a:close/>
                <a:moveTo>
                  <a:pt x="5451315" y="735331"/>
                </a:moveTo>
                <a:cubicBezTo>
                  <a:pt x="5458093" y="722146"/>
                  <a:pt x="5451538" y="699263"/>
                  <a:pt x="5441052" y="696057"/>
                </a:cubicBezTo>
                <a:cubicBezTo>
                  <a:pt x="5449836" y="708504"/>
                  <a:pt x="5436741" y="724132"/>
                  <a:pt x="5451315" y="735331"/>
                </a:cubicBezTo>
                <a:close/>
                <a:moveTo>
                  <a:pt x="5400698" y="850967"/>
                </a:moveTo>
                <a:cubicBezTo>
                  <a:pt x="5394619" y="842095"/>
                  <a:pt x="5399783" y="819631"/>
                  <a:pt x="5388815" y="818592"/>
                </a:cubicBezTo>
                <a:cubicBezTo>
                  <a:pt x="5394542" y="828261"/>
                  <a:pt x="5389554" y="850326"/>
                  <a:pt x="5400698" y="850967"/>
                </a:cubicBezTo>
                <a:close/>
                <a:moveTo>
                  <a:pt x="5419216" y="810135"/>
                </a:moveTo>
                <a:cubicBezTo>
                  <a:pt x="5417612" y="805143"/>
                  <a:pt x="5419102" y="799616"/>
                  <a:pt x="5414581" y="794762"/>
                </a:cubicBezTo>
                <a:cubicBezTo>
                  <a:pt x="5405485" y="800261"/>
                  <a:pt x="5411222" y="814217"/>
                  <a:pt x="5419216" y="810135"/>
                </a:cubicBezTo>
                <a:close/>
                <a:moveTo>
                  <a:pt x="5241763" y="1212831"/>
                </a:moveTo>
                <a:cubicBezTo>
                  <a:pt x="5250300" y="1195665"/>
                  <a:pt x="5248981" y="1180330"/>
                  <a:pt x="5237185" y="1166077"/>
                </a:cubicBezTo>
                <a:cubicBezTo>
                  <a:pt x="5228648" y="1183243"/>
                  <a:pt x="5233459" y="1198217"/>
                  <a:pt x="5241763" y="1212831"/>
                </a:cubicBezTo>
                <a:close/>
                <a:moveTo>
                  <a:pt x="5409235" y="833801"/>
                </a:moveTo>
                <a:cubicBezTo>
                  <a:pt x="5406804" y="815596"/>
                  <a:pt x="5404549" y="796992"/>
                  <a:pt x="5394559" y="779730"/>
                </a:cubicBezTo>
                <a:cubicBezTo>
                  <a:pt x="5389384" y="797906"/>
                  <a:pt x="5401609" y="825197"/>
                  <a:pt x="5409235" y="833801"/>
                </a:cubicBezTo>
                <a:close/>
                <a:moveTo>
                  <a:pt x="3444141" y="5281569"/>
                </a:moveTo>
                <a:cubicBezTo>
                  <a:pt x="3439932" y="5279234"/>
                  <a:pt x="3438761" y="5271102"/>
                  <a:pt x="3432980" y="5276638"/>
                </a:cubicBezTo>
                <a:cubicBezTo>
                  <a:pt x="3437012" y="5279372"/>
                  <a:pt x="3438359" y="5287106"/>
                  <a:pt x="3444141" y="5281569"/>
                </a:cubicBezTo>
                <a:close/>
                <a:moveTo>
                  <a:pt x="3060464" y="6150715"/>
                </a:moveTo>
                <a:cubicBezTo>
                  <a:pt x="3081646" y="6124324"/>
                  <a:pt x="3059860" y="6084191"/>
                  <a:pt x="3052200" y="6054113"/>
                </a:cubicBezTo>
                <a:cubicBezTo>
                  <a:pt x="3044180" y="6020539"/>
                  <a:pt x="3041415" y="5982614"/>
                  <a:pt x="3020984" y="5958809"/>
                </a:cubicBezTo>
                <a:cubicBezTo>
                  <a:pt x="3019573" y="6011573"/>
                  <a:pt x="3049825" y="6061644"/>
                  <a:pt x="3041680" y="6108095"/>
                </a:cubicBezTo>
                <a:cubicBezTo>
                  <a:pt x="3035407" y="6037160"/>
                  <a:pt x="3007661" y="5978186"/>
                  <a:pt x="3009387" y="5903158"/>
                </a:cubicBezTo>
                <a:cubicBezTo>
                  <a:pt x="2995957" y="5887215"/>
                  <a:pt x="3001880" y="5859801"/>
                  <a:pt x="2982751" y="5847059"/>
                </a:cubicBezTo>
                <a:cubicBezTo>
                  <a:pt x="2978314" y="5889429"/>
                  <a:pt x="3009378" y="5923652"/>
                  <a:pt x="2993481" y="5962864"/>
                </a:cubicBezTo>
                <a:cubicBezTo>
                  <a:pt x="3021450" y="6022412"/>
                  <a:pt x="3017517" y="6100279"/>
                  <a:pt x="3060464" y="6150715"/>
                </a:cubicBezTo>
                <a:close/>
                <a:moveTo>
                  <a:pt x="5294408" y="1094759"/>
                </a:moveTo>
                <a:cubicBezTo>
                  <a:pt x="5303520" y="1077371"/>
                  <a:pt x="5292696" y="1063071"/>
                  <a:pt x="5289432" y="1047829"/>
                </a:cubicBezTo>
                <a:cubicBezTo>
                  <a:pt x="5281868" y="1064949"/>
                  <a:pt x="5287254" y="1079701"/>
                  <a:pt x="5294408" y="1094759"/>
                </a:cubicBezTo>
                <a:close/>
                <a:moveTo>
                  <a:pt x="5329767" y="1014733"/>
                </a:moveTo>
                <a:cubicBezTo>
                  <a:pt x="5338398" y="999511"/>
                  <a:pt x="5330937" y="986222"/>
                  <a:pt x="5325997" y="972618"/>
                </a:cubicBezTo>
                <a:cubicBezTo>
                  <a:pt x="5321257" y="987655"/>
                  <a:pt x="5327346" y="1000815"/>
                  <a:pt x="5329767" y="1014733"/>
                </a:cubicBezTo>
                <a:close/>
                <a:moveTo>
                  <a:pt x="5286456" y="1115990"/>
                </a:moveTo>
                <a:cubicBezTo>
                  <a:pt x="5281350" y="1107072"/>
                  <a:pt x="5285939" y="1084831"/>
                  <a:pt x="5274795" y="1084190"/>
                </a:cubicBezTo>
                <a:cubicBezTo>
                  <a:pt x="5275436" y="1093515"/>
                  <a:pt x="5274737" y="1115571"/>
                  <a:pt x="5286456" y="1115990"/>
                </a:cubicBezTo>
                <a:close/>
                <a:moveTo>
                  <a:pt x="5309853" y="1063038"/>
                </a:moveTo>
                <a:cubicBezTo>
                  <a:pt x="5310960" y="1045444"/>
                  <a:pt x="5307251" y="1029053"/>
                  <a:pt x="5300226" y="1012625"/>
                </a:cubicBezTo>
                <a:cubicBezTo>
                  <a:pt x="5294384" y="1029079"/>
                  <a:pt x="5296085" y="1056479"/>
                  <a:pt x="5309853" y="1063038"/>
                </a:cubicBezTo>
                <a:close/>
                <a:moveTo>
                  <a:pt x="5035176" y="1684928"/>
                </a:moveTo>
                <a:cubicBezTo>
                  <a:pt x="5015646" y="1639036"/>
                  <a:pt x="4996161" y="1592530"/>
                  <a:pt x="4955689" y="1554379"/>
                </a:cubicBezTo>
                <a:cubicBezTo>
                  <a:pt x="4932299" y="1574603"/>
                  <a:pt x="4907573" y="1591950"/>
                  <a:pt x="4884753" y="1612833"/>
                </a:cubicBezTo>
                <a:cubicBezTo>
                  <a:pt x="4920684" y="1649728"/>
                  <a:pt x="4946429" y="1690822"/>
                  <a:pt x="4986794" y="1726186"/>
                </a:cubicBezTo>
                <a:cubicBezTo>
                  <a:pt x="5000309" y="1705861"/>
                  <a:pt x="5023282" y="1708459"/>
                  <a:pt x="5035176" y="1684928"/>
                </a:cubicBezTo>
                <a:close/>
                <a:moveTo>
                  <a:pt x="5397857" y="864940"/>
                </a:moveTo>
                <a:cubicBezTo>
                  <a:pt x="5374741" y="850443"/>
                  <a:pt x="5394030" y="817566"/>
                  <a:pt x="5372037" y="810227"/>
                </a:cubicBezTo>
                <a:cubicBezTo>
                  <a:pt x="5379212" y="833860"/>
                  <a:pt x="5376133" y="859148"/>
                  <a:pt x="5388922" y="881930"/>
                </a:cubicBezTo>
                <a:cubicBezTo>
                  <a:pt x="5396822" y="875904"/>
                  <a:pt x="5390355" y="871142"/>
                  <a:pt x="5397857" y="864940"/>
                </a:cubicBezTo>
                <a:close/>
                <a:moveTo>
                  <a:pt x="5352517" y="968632"/>
                </a:moveTo>
                <a:cubicBezTo>
                  <a:pt x="5364076" y="957560"/>
                  <a:pt x="5359145" y="948243"/>
                  <a:pt x="5350149" y="939510"/>
                </a:cubicBezTo>
                <a:lnTo>
                  <a:pt x="5347934" y="928015"/>
                </a:lnTo>
                <a:lnTo>
                  <a:pt x="5341328" y="893736"/>
                </a:lnTo>
                <a:cubicBezTo>
                  <a:pt x="5336806" y="907204"/>
                  <a:pt x="5338041" y="919765"/>
                  <a:pt x="5341188" y="932041"/>
                </a:cubicBezTo>
                <a:lnTo>
                  <a:pt x="5342326" y="935716"/>
                </a:lnTo>
                <a:close/>
                <a:moveTo>
                  <a:pt x="5480982" y="678962"/>
                </a:moveTo>
                <a:cubicBezTo>
                  <a:pt x="5469948" y="668376"/>
                  <a:pt x="5477714" y="643255"/>
                  <a:pt x="5462011" y="641076"/>
                </a:cubicBezTo>
                <a:cubicBezTo>
                  <a:pt x="5473973" y="650644"/>
                  <a:pt x="5460836" y="685764"/>
                  <a:pt x="5480982" y="678962"/>
                </a:cubicBezTo>
                <a:close/>
                <a:moveTo>
                  <a:pt x="5486260" y="667018"/>
                </a:moveTo>
                <a:cubicBezTo>
                  <a:pt x="5500188" y="648427"/>
                  <a:pt x="5479064" y="634810"/>
                  <a:pt x="5478847" y="618059"/>
                </a:cubicBezTo>
                <a:cubicBezTo>
                  <a:pt x="5474025" y="635439"/>
                  <a:pt x="5480828" y="651293"/>
                  <a:pt x="5486260" y="667018"/>
                </a:cubicBezTo>
                <a:close/>
                <a:moveTo>
                  <a:pt x="5470529" y="702940"/>
                </a:moveTo>
                <a:cubicBezTo>
                  <a:pt x="5473978" y="693266"/>
                  <a:pt x="5462116" y="679905"/>
                  <a:pt x="5459341" y="670828"/>
                </a:cubicBezTo>
                <a:cubicBezTo>
                  <a:pt x="5452035" y="685207"/>
                  <a:pt x="5458125" y="698366"/>
                  <a:pt x="5461074" y="711090"/>
                </a:cubicBezTo>
                <a:cubicBezTo>
                  <a:pt x="5466529" y="708980"/>
                  <a:pt x="5469380" y="706165"/>
                  <a:pt x="5470529" y="702940"/>
                </a:cubicBezTo>
                <a:close/>
                <a:moveTo>
                  <a:pt x="5384850" y="898690"/>
                </a:moveTo>
                <a:cubicBezTo>
                  <a:pt x="5391074" y="894302"/>
                  <a:pt x="5383437" y="881410"/>
                  <a:pt x="5378585" y="885928"/>
                </a:cubicBezTo>
                <a:cubicBezTo>
                  <a:pt x="5383634" y="889587"/>
                  <a:pt x="5376484" y="894993"/>
                  <a:pt x="5384850" y="898690"/>
                </a:cubicBezTo>
                <a:close/>
                <a:moveTo>
                  <a:pt x="3367499" y="5464733"/>
                </a:moveTo>
                <a:cubicBezTo>
                  <a:pt x="3365121" y="5451784"/>
                  <a:pt x="3346750" y="5446997"/>
                  <a:pt x="3340649" y="5466196"/>
                </a:cubicBezTo>
                <a:cubicBezTo>
                  <a:pt x="3351810" y="5471127"/>
                  <a:pt x="3360393" y="5471111"/>
                  <a:pt x="3367499" y="5464733"/>
                </a:cubicBezTo>
                <a:close/>
                <a:moveTo>
                  <a:pt x="3457581" y="5260856"/>
                </a:moveTo>
                <a:cubicBezTo>
                  <a:pt x="3449852" y="5213654"/>
                  <a:pt x="3432754" y="5170406"/>
                  <a:pt x="3425599" y="5122982"/>
                </a:cubicBezTo>
                <a:cubicBezTo>
                  <a:pt x="3397571" y="5095844"/>
                  <a:pt x="3383907" y="5063153"/>
                  <a:pt x="3352433" y="5037347"/>
                </a:cubicBezTo>
                <a:cubicBezTo>
                  <a:pt x="3340201" y="5115708"/>
                  <a:pt x="3402482" y="5165596"/>
                  <a:pt x="3410934" y="5235961"/>
                </a:cubicBezTo>
                <a:cubicBezTo>
                  <a:pt x="3427416" y="5246100"/>
                  <a:pt x="3435856" y="5259347"/>
                  <a:pt x="3449067" y="5270420"/>
                </a:cubicBezTo>
                <a:cubicBezTo>
                  <a:pt x="3451178" y="5265643"/>
                  <a:pt x="3456137" y="5267358"/>
                  <a:pt x="3457581" y="5260856"/>
                </a:cubicBezTo>
                <a:close/>
                <a:moveTo>
                  <a:pt x="1535221" y="9611757"/>
                </a:moveTo>
                <a:cubicBezTo>
                  <a:pt x="1538666" y="9607868"/>
                  <a:pt x="1540923" y="9604106"/>
                  <a:pt x="1537467" y="9601152"/>
                </a:cubicBezTo>
                <a:cubicBezTo>
                  <a:pt x="1530736" y="9615307"/>
                  <a:pt x="1508918" y="9607570"/>
                  <a:pt x="1525847" y="9623139"/>
                </a:cubicBezTo>
                <a:cubicBezTo>
                  <a:pt x="1527143" y="9619668"/>
                  <a:pt x="1531776" y="9615648"/>
                  <a:pt x="1535221" y="9611757"/>
                </a:cubicBezTo>
                <a:close/>
                <a:moveTo>
                  <a:pt x="858464" y="11145380"/>
                </a:moveTo>
                <a:cubicBezTo>
                  <a:pt x="852642" y="11113292"/>
                  <a:pt x="866146" y="11081651"/>
                  <a:pt x="851921" y="11049182"/>
                </a:cubicBezTo>
                <a:cubicBezTo>
                  <a:pt x="842215" y="11078693"/>
                  <a:pt x="837551" y="11128047"/>
                  <a:pt x="858464" y="11145380"/>
                </a:cubicBezTo>
                <a:close/>
                <a:moveTo>
                  <a:pt x="5348047" y="985216"/>
                </a:moveTo>
                <a:cubicBezTo>
                  <a:pt x="5345564" y="982215"/>
                  <a:pt x="5345838" y="967585"/>
                  <a:pt x="5337141" y="973259"/>
                </a:cubicBezTo>
                <a:cubicBezTo>
                  <a:pt x="5341487" y="978511"/>
                  <a:pt x="5337322" y="993325"/>
                  <a:pt x="5348047" y="985216"/>
                </a:cubicBezTo>
                <a:close/>
                <a:moveTo>
                  <a:pt x="5376897" y="919921"/>
                </a:moveTo>
                <a:lnTo>
                  <a:pt x="5372714" y="893990"/>
                </a:lnTo>
                <a:lnTo>
                  <a:pt x="5371214" y="884694"/>
                </a:lnTo>
                <a:cubicBezTo>
                  <a:pt x="5367157" y="873265"/>
                  <a:pt x="5362521" y="861937"/>
                  <a:pt x="5362050" y="850070"/>
                </a:cubicBezTo>
                <a:cubicBezTo>
                  <a:pt x="5360487" y="862228"/>
                  <a:pt x="5361300" y="874127"/>
                  <a:pt x="5363954" y="885769"/>
                </a:cubicBezTo>
                <a:lnTo>
                  <a:pt x="5369001" y="899087"/>
                </a:lnTo>
                <a:close/>
                <a:moveTo>
                  <a:pt x="4855318" y="2101231"/>
                </a:moveTo>
                <a:cubicBezTo>
                  <a:pt x="4844956" y="2089365"/>
                  <a:pt x="4834477" y="2089523"/>
                  <a:pt x="4824195" y="2102009"/>
                </a:cubicBezTo>
                <a:cubicBezTo>
                  <a:pt x="4834801" y="2109864"/>
                  <a:pt x="4845211" y="2105391"/>
                  <a:pt x="4855318" y="2101231"/>
                </a:cubicBezTo>
                <a:close/>
                <a:moveTo>
                  <a:pt x="5366741" y="943986"/>
                </a:moveTo>
                <a:cubicBezTo>
                  <a:pt x="5363460" y="940633"/>
                  <a:pt x="5369110" y="936467"/>
                  <a:pt x="5371620" y="931865"/>
                </a:cubicBezTo>
                <a:lnTo>
                  <a:pt x="5362745" y="907677"/>
                </a:lnTo>
                <a:lnTo>
                  <a:pt x="5361305" y="903752"/>
                </a:lnTo>
                <a:cubicBezTo>
                  <a:pt x="5359413" y="893756"/>
                  <a:pt x="5357468" y="884688"/>
                  <a:pt x="5350673" y="881209"/>
                </a:cubicBezTo>
                <a:cubicBezTo>
                  <a:pt x="5353282" y="890928"/>
                  <a:pt x="5353424" y="904077"/>
                  <a:pt x="5354851" y="916069"/>
                </a:cubicBezTo>
                <a:lnTo>
                  <a:pt x="5355509" y="917613"/>
                </a:lnTo>
                <a:close/>
                <a:moveTo>
                  <a:pt x="2282745" y="7924434"/>
                </a:moveTo>
                <a:cubicBezTo>
                  <a:pt x="2292199" y="7909096"/>
                  <a:pt x="2288871" y="7880046"/>
                  <a:pt x="2283939" y="7857888"/>
                </a:cubicBezTo>
                <a:cubicBezTo>
                  <a:pt x="2269423" y="7849402"/>
                  <a:pt x="2241980" y="7849844"/>
                  <a:pt x="2227310" y="7858802"/>
                </a:cubicBezTo>
                <a:cubicBezTo>
                  <a:pt x="2215718" y="7896486"/>
                  <a:pt x="2242121" y="7939662"/>
                  <a:pt x="2268616" y="7934438"/>
                </a:cubicBezTo>
                <a:cubicBezTo>
                  <a:pt x="2275021" y="7933136"/>
                  <a:pt x="2279593" y="7929547"/>
                  <a:pt x="2282745" y="7924434"/>
                </a:cubicBezTo>
                <a:close/>
                <a:moveTo>
                  <a:pt x="5235026" y="1243165"/>
                </a:moveTo>
                <a:cubicBezTo>
                  <a:pt x="5235347" y="1229507"/>
                  <a:pt x="5231426" y="1216829"/>
                  <a:pt x="5224587" y="1204290"/>
                </a:cubicBezTo>
                <a:cubicBezTo>
                  <a:pt x="5212925" y="1209130"/>
                  <a:pt x="5222438" y="1249024"/>
                  <a:pt x="5235026" y="1243165"/>
                </a:cubicBezTo>
                <a:close/>
                <a:moveTo>
                  <a:pt x="4816389" y="2192757"/>
                </a:moveTo>
                <a:cubicBezTo>
                  <a:pt x="4812094" y="2174634"/>
                  <a:pt x="4797759" y="2145565"/>
                  <a:pt x="4775061" y="2152689"/>
                </a:cubicBezTo>
                <a:cubicBezTo>
                  <a:pt x="4784043" y="2174749"/>
                  <a:pt x="4784748" y="2180287"/>
                  <a:pt x="4804160" y="2199107"/>
                </a:cubicBezTo>
                <a:cubicBezTo>
                  <a:pt x="4808102" y="2195040"/>
                  <a:pt x="4812163" y="2198369"/>
                  <a:pt x="4816389" y="2192757"/>
                </a:cubicBezTo>
                <a:close/>
                <a:moveTo>
                  <a:pt x="817386" y="11244816"/>
                </a:moveTo>
                <a:cubicBezTo>
                  <a:pt x="809455" y="11237980"/>
                  <a:pt x="817623" y="11213025"/>
                  <a:pt x="806404" y="11219018"/>
                </a:cubicBezTo>
                <a:cubicBezTo>
                  <a:pt x="807665" y="11229097"/>
                  <a:pt x="796050" y="11255384"/>
                  <a:pt x="817386" y="11244816"/>
                </a:cubicBezTo>
                <a:close/>
                <a:moveTo>
                  <a:pt x="5567528" y="499254"/>
                </a:moveTo>
                <a:cubicBezTo>
                  <a:pt x="5562479" y="495595"/>
                  <a:pt x="5569230" y="490013"/>
                  <a:pt x="5561263" y="486493"/>
                </a:cubicBezTo>
                <a:cubicBezTo>
                  <a:pt x="5551184" y="487750"/>
                  <a:pt x="5533681" y="509044"/>
                  <a:pt x="5553134" y="508122"/>
                </a:cubicBezTo>
                <a:cubicBezTo>
                  <a:pt x="5550139" y="494426"/>
                  <a:pt x="5558236" y="496576"/>
                  <a:pt x="5567528" y="499254"/>
                </a:cubicBezTo>
                <a:close/>
                <a:moveTo>
                  <a:pt x="877111" y="11119344"/>
                </a:moveTo>
                <a:cubicBezTo>
                  <a:pt x="859136" y="11110449"/>
                  <a:pt x="890208" y="11083236"/>
                  <a:pt x="865981" y="11086337"/>
                </a:cubicBezTo>
                <a:cubicBezTo>
                  <a:pt x="874579" y="11094898"/>
                  <a:pt x="857156" y="11134329"/>
                  <a:pt x="877111" y="11119344"/>
                </a:cubicBezTo>
                <a:close/>
                <a:moveTo>
                  <a:pt x="5527476" y="595290"/>
                </a:moveTo>
                <a:cubicBezTo>
                  <a:pt x="5538393" y="574892"/>
                  <a:pt x="5526457" y="557722"/>
                  <a:pt x="5516866" y="540636"/>
                </a:cubicBezTo>
                <a:cubicBezTo>
                  <a:pt x="5513109" y="559914"/>
                  <a:pt x="5518459" y="577981"/>
                  <a:pt x="5527476" y="595290"/>
                </a:cubicBezTo>
                <a:close/>
                <a:moveTo>
                  <a:pt x="5522597" y="607410"/>
                </a:moveTo>
                <a:cubicBezTo>
                  <a:pt x="5511903" y="591740"/>
                  <a:pt x="5513011" y="574146"/>
                  <a:pt x="5499399" y="558615"/>
                </a:cubicBezTo>
                <a:cubicBezTo>
                  <a:pt x="5487602" y="581003"/>
                  <a:pt x="5506568" y="598425"/>
                  <a:pt x="5501534" y="619518"/>
                </a:cubicBezTo>
                <a:cubicBezTo>
                  <a:pt x="5489573" y="609950"/>
                  <a:pt x="5497944" y="597469"/>
                  <a:pt x="5485584" y="587725"/>
                </a:cubicBezTo>
                <a:cubicBezTo>
                  <a:pt x="5483819" y="607884"/>
                  <a:pt x="5488243" y="626969"/>
                  <a:pt x="5498455" y="644806"/>
                </a:cubicBezTo>
                <a:cubicBezTo>
                  <a:pt x="5511468" y="631521"/>
                  <a:pt x="5510159" y="620473"/>
                  <a:pt x="5522597" y="607410"/>
                </a:cubicBezTo>
                <a:close/>
                <a:moveTo>
                  <a:pt x="1573882" y="9545577"/>
                </a:moveTo>
                <a:cubicBezTo>
                  <a:pt x="1576914" y="9538144"/>
                  <a:pt x="1577001" y="9531075"/>
                  <a:pt x="1572432" y="9525251"/>
                </a:cubicBezTo>
                <a:cubicBezTo>
                  <a:pt x="1565215" y="9521109"/>
                  <a:pt x="1560429" y="9535172"/>
                  <a:pt x="1553036" y="9531430"/>
                </a:cubicBezTo>
                <a:cubicBezTo>
                  <a:pt x="1551190" y="9553928"/>
                  <a:pt x="1496059" y="9575244"/>
                  <a:pt x="1513361" y="9598591"/>
                </a:cubicBezTo>
                <a:cubicBezTo>
                  <a:pt x="1529201" y="9593456"/>
                  <a:pt x="1564789" y="9567876"/>
                  <a:pt x="1573882" y="9545577"/>
                </a:cubicBezTo>
                <a:close/>
                <a:moveTo>
                  <a:pt x="1553170" y="9594710"/>
                </a:moveTo>
                <a:cubicBezTo>
                  <a:pt x="1556621" y="9590941"/>
                  <a:pt x="1558541" y="9585248"/>
                  <a:pt x="1555154" y="9583752"/>
                </a:cubicBezTo>
                <a:cubicBezTo>
                  <a:pt x="1551192" y="9590564"/>
                  <a:pt x="1546013" y="9588276"/>
                  <a:pt x="1542004" y="9594117"/>
                </a:cubicBezTo>
                <a:cubicBezTo>
                  <a:pt x="1544738" y="9600321"/>
                  <a:pt x="1549720" y="9598478"/>
                  <a:pt x="1553170" y="9594710"/>
                </a:cubicBezTo>
                <a:close/>
                <a:moveTo>
                  <a:pt x="3655736" y="4838778"/>
                </a:moveTo>
                <a:cubicBezTo>
                  <a:pt x="3660339" y="4833428"/>
                  <a:pt x="3653676" y="4805756"/>
                  <a:pt x="3639698" y="4813545"/>
                </a:cubicBezTo>
                <a:cubicBezTo>
                  <a:pt x="3640104" y="4819873"/>
                  <a:pt x="3651461" y="4839850"/>
                  <a:pt x="3655736" y="4838778"/>
                </a:cubicBezTo>
                <a:close/>
                <a:moveTo>
                  <a:pt x="3429331" y="5354983"/>
                </a:moveTo>
                <a:cubicBezTo>
                  <a:pt x="3412582" y="5327117"/>
                  <a:pt x="3393183" y="5300936"/>
                  <a:pt x="3360569" y="5279864"/>
                </a:cubicBezTo>
                <a:cubicBezTo>
                  <a:pt x="3358200" y="5287383"/>
                  <a:pt x="3352889" y="5286465"/>
                  <a:pt x="3350473" y="5293011"/>
                </a:cubicBezTo>
                <a:cubicBezTo>
                  <a:pt x="3349873" y="5300838"/>
                  <a:pt x="3364736" y="5317876"/>
                  <a:pt x="3367469" y="5313848"/>
                </a:cubicBezTo>
                <a:cubicBezTo>
                  <a:pt x="3367235" y="5308986"/>
                  <a:pt x="3356886" y="5292514"/>
                  <a:pt x="3368387" y="5292361"/>
                </a:cubicBezTo>
                <a:cubicBezTo>
                  <a:pt x="3387635" y="5311335"/>
                  <a:pt x="3403656" y="5348398"/>
                  <a:pt x="3429331" y="5354983"/>
                </a:cubicBezTo>
                <a:close/>
                <a:moveTo>
                  <a:pt x="697153" y="11540246"/>
                </a:moveTo>
                <a:cubicBezTo>
                  <a:pt x="689590" y="11536905"/>
                  <a:pt x="682219" y="11516981"/>
                  <a:pt x="675032" y="11525710"/>
                </a:cubicBezTo>
                <a:cubicBezTo>
                  <a:pt x="678491" y="11532953"/>
                  <a:pt x="678637" y="11540160"/>
                  <a:pt x="682097" y="11547403"/>
                </a:cubicBezTo>
                <a:cubicBezTo>
                  <a:pt x="687348" y="11543056"/>
                  <a:pt x="692216" y="11547113"/>
                  <a:pt x="697153" y="11540246"/>
                </a:cubicBezTo>
                <a:close/>
                <a:moveTo>
                  <a:pt x="5553071" y="555681"/>
                </a:moveTo>
                <a:cubicBezTo>
                  <a:pt x="5540898" y="549826"/>
                  <a:pt x="5544990" y="541641"/>
                  <a:pt x="5536883" y="535204"/>
                </a:cubicBezTo>
                <a:cubicBezTo>
                  <a:pt x="5532801" y="547676"/>
                  <a:pt x="5534554" y="559872"/>
                  <a:pt x="5542097" y="570819"/>
                </a:cubicBezTo>
                <a:cubicBezTo>
                  <a:pt x="5545755" y="565773"/>
                  <a:pt x="5549589" y="560329"/>
                  <a:pt x="5553071" y="555681"/>
                </a:cubicBezTo>
                <a:close/>
                <a:moveTo>
                  <a:pt x="3388933" y="5456117"/>
                </a:moveTo>
                <a:cubicBezTo>
                  <a:pt x="3377682" y="5433060"/>
                  <a:pt x="3364707" y="5410671"/>
                  <a:pt x="3342141" y="5391656"/>
                </a:cubicBezTo>
                <a:cubicBezTo>
                  <a:pt x="3338633" y="5403909"/>
                  <a:pt x="3352606" y="5418650"/>
                  <a:pt x="3360201" y="5430572"/>
                </a:cubicBezTo>
                <a:cubicBezTo>
                  <a:pt x="3367749" y="5441523"/>
                  <a:pt x="3377862" y="5469312"/>
                  <a:pt x="3388933" y="5456117"/>
                </a:cubicBezTo>
                <a:close/>
                <a:moveTo>
                  <a:pt x="5560961" y="545367"/>
                </a:moveTo>
                <a:cubicBezTo>
                  <a:pt x="5556755" y="543033"/>
                  <a:pt x="5552011" y="537606"/>
                  <a:pt x="5548834" y="540485"/>
                </a:cubicBezTo>
                <a:cubicBezTo>
                  <a:pt x="5554411" y="542949"/>
                  <a:pt x="5553692" y="556431"/>
                  <a:pt x="5560961" y="545367"/>
                </a:cubicBezTo>
                <a:close/>
                <a:moveTo>
                  <a:pt x="3185098" y="5923595"/>
                </a:moveTo>
                <a:cubicBezTo>
                  <a:pt x="3173033" y="5903487"/>
                  <a:pt x="3176565" y="5875018"/>
                  <a:pt x="3152173" y="5862333"/>
                </a:cubicBezTo>
                <a:cubicBezTo>
                  <a:pt x="3156141" y="5880293"/>
                  <a:pt x="3164512" y="5937856"/>
                  <a:pt x="3185098" y="5923595"/>
                </a:cubicBezTo>
                <a:close/>
                <a:moveTo>
                  <a:pt x="1841013" y="8967724"/>
                </a:moveTo>
                <a:cubicBezTo>
                  <a:pt x="1838924" y="8975431"/>
                  <a:pt x="1834874" y="8981618"/>
                  <a:pt x="1824502" y="8981796"/>
                </a:cubicBezTo>
                <a:cubicBezTo>
                  <a:pt x="1803717" y="8961661"/>
                  <a:pt x="1838428" y="8923190"/>
                  <a:pt x="1847388" y="8898577"/>
                </a:cubicBezTo>
                <a:lnTo>
                  <a:pt x="1855480" y="8865550"/>
                </a:lnTo>
                <a:lnTo>
                  <a:pt x="1769100" y="9064965"/>
                </a:lnTo>
                <a:lnTo>
                  <a:pt x="1757149" y="9061257"/>
                </a:lnTo>
                <a:lnTo>
                  <a:pt x="1865109" y="8826242"/>
                </a:lnTo>
                <a:lnTo>
                  <a:pt x="1865335" y="8825319"/>
                </a:lnTo>
                <a:cubicBezTo>
                  <a:pt x="1868387" y="8802025"/>
                  <a:pt x="1868793" y="8779706"/>
                  <a:pt x="1867415" y="8757906"/>
                </a:cubicBezTo>
                <a:cubicBezTo>
                  <a:pt x="1865675" y="8734757"/>
                  <a:pt x="1856597" y="8709795"/>
                  <a:pt x="1867498" y="8692707"/>
                </a:cubicBezTo>
                <a:cubicBezTo>
                  <a:pt x="1876748" y="8708340"/>
                  <a:pt x="1882559" y="8725729"/>
                  <a:pt x="1885437" y="8744560"/>
                </a:cubicBezTo>
                <a:lnTo>
                  <a:pt x="1885643" y="8781542"/>
                </a:lnTo>
                <a:lnTo>
                  <a:pt x="1933933" y="8676419"/>
                </a:lnTo>
                <a:lnTo>
                  <a:pt x="1935796" y="8680132"/>
                </a:lnTo>
                <a:lnTo>
                  <a:pt x="1885722" y="8795732"/>
                </a:lnTo>
                <a:lnTo>
                  <a:pt x="1885774" y="8805065"/>
                </a:lnTo>
                <a:cubicBezTo>
                  <a:pt x="1880805" y="8847868"/>
                  <a:pt x="1866121" y="8895188"/>
                  <a:pt x="1845758" y="8944523"/>
                </a:cubicBezTo>
                <a:cubicBezTo>
                  <a:pt x="1843230" y="8950787"/>
                  <a:pt x="1843102" y="8960015"/>
                  <a:pt x="1841013" y="8967724"/>
                </a:cubicBezTo>
                <a:close/>
                <a:moveTo>
                  <a:pt x="5570950" y="533973"/>
                </a:moveTo>
                <a:cubicBezTo>
                  <a:pt x="5573152" y="526871"/>
                  <a:pt x="5563669" y="517417"/>
                  <a:pt x="5559638" y="509568"/>
                </a:cubicBezTo>
                <a:cubicBezTo>
                  <a:pt x="5554314" y="520540"/>
                  <a:pt x="5559865" y="530607"/>
                  <a:pt x="5564221" y="540145"/>
                </a:cubicBezTo>
                <a:cubicBezTo>
                  <a:pt x="5568185" y="538447"/>
                  <a:pt x="5570217" y="536340"/>
                  <a:pt x="5570950" y="533973"/>
                </a:cubicBezTo>
                <a:close/>
                <a:moveTo>
                  <a:pt x="5016289" y="1792259"/>
                </a:moveTo>
                <a:cubicBezTo>
                  <a:pt x="5005417" y="1780350"/>
                  <a:pt x="4991462" y="1755555"/>
                  <a:pt x="4974170" y="1755531"/>
                </a:cubicBezTo>
                <a:cubicBezTo>
                  <a:pt x="4984758" y="1767111"/>
                  <a:pt x="5004750" y="1789566"/>
                  <a:pt x="5016289" y="1792259"/>
                </a:cubicBezTo>
                <a:close/>
                <a:moveTo>
                  <a:pt x="910248" y="11086379"/>
                </a:moveTo>
                <a:cubicBezTo>
                  <a:pt x="906699" y="11081478"/>
                  <a:pt x="908754" y="11071437"/>
                  <a:pt x="899388" y="11075391"/>
                </a:cubicBezTo>
                <a:cubicBezTo>
                  <a:pt x="903512" y="11080070"/>
                  <a:pt x="901456" y="11090111"/>
                  <a:pt x="910248" y="11086379"/>
                </a:cubicBezTo>
                <a:close/>
                <a:moveTo>
                  <a:pt x="3430638" y="5382214"/>
                </a:moveTo>
                <a:cubicBezTo>
                  <a:pt x="3409538" y="5365275"/>
                  <a:pt x="3399722" y="5315249"/>
                  <a:pt x="3368112" y="5323175"/>
                </a:cubicBezTo>
                <a:cubicBezTo>
                  <a:pt x="3376364" y="5332531"/>
                  <a:pt x="3386175" y="5345910"/>
                  <a:pt x="3396912" y="5358268"/>
                </a:cubicBezTo>
                <a:cubicBezTo>
                  <a:pt x="3405785" y="5368377"/>
                  <a:pt x="3416777" y="5394176"/>
                  <a:pt x="3430638" y="5382214"/>
                </a:cubicBezTo>
                <a:close/>
                <a:moveTo>
                  <a:pt x="3095091" y="6148855"/>
                </a:moveTo>
                <a:cubicBezTo>
                  <a:pt x="3096356" y="6113663"/>
                  <a:pt x="3084490" y="6081250"/>
                  <a:pt x="3076340" y="6049049"/>
                </a:cubicBezTo>
                <a:cubicBezTo>
                  <a:pt x="3068013" y="6017246"/>
                  <a:pt x="3065517" y="5980869"/>
                  <a:pt x="3044947" y="5954144"/>
                </a:cubicBezTo>
                <a:cubicBezTo>
                  <a:pt x="3044066" y="5956138"/>
                  <a:pt x="3043551" y="5958651"/>
                  <a:pt x="3042692" y="5960596"/>
                </a:cubicBezTo>
                <a:lnTo>
                  <a:pt x="3038415" y="5963604"/>
                </a:lnTo>
                <a:lnTo>
                  <a:pt x="3038373" y="5963565"/>
                </a:lnTo>
                <a:lnTo>
                  <a:pt x="3038128" y="5949105"/>
                </a:lnTo>
                <a:cubicBezTo>
                  <a:pt x="3037522" y="5944548"/>
                  <a:pt x="3035636" y="5940735"/>
                  <a:pt x="3030193" y="5939045"/>
                </a:cubicBezTo>
                <a:cubicBezTo>
                  <a:pt x="3027289" y="5947772"/>
                  <a:pt x="3029943" y="5954426"/>
                  <a:pt x="3033783" y="5959341"/>
                </a:cubicBezTo>
                <a:lnTo>
                  <a:pt x="3038373" y="5963565"/>
                </a:lnTo>
                <a:lnTo>
                  <a:pt x="3038374" y="5963633"/>
                </a:lnTo>
                <a:lnTo>
                  <a:pt x="3038415" y="5963604"/>
                </a:lnTo>
                <a:lnTo>
                  <a:pt x="3044488" y="5969194"/>
                </a:lnTo>
                <a:cubicBezTo>
                  <a:pt x="3065155" y="6026947"/>
                  <a:pt x="3061698" y="6098350"/>
                  <a:pt x="3095091" y="6148855"/>
                </a:cubicBezTo>
                <a:close/>
                <a:moveTo>
                  <a:pt x="2321226" y="7900453"/>
                </a:moveTo>
                <a:cubicBezTo>
                  <a:pt x="2327478" y="7882911"/>
                  <a:pt x="2318443" y="7863000"/>
                  <a:pt x="2306969" y="7854029"/>
                </a:cubicBezTo>
                <a:cubicBezTo>
                  <a:pt x="2315436" y="7865664"/>
                  <a:pt x="2314473" y="7887045"/>
                  <a:pt x="2321226" y="7900453"/>
                </a:cubicBezTo>
                <a:close/>
                <a:moveTo>
                  <a:pt x="4850350" y="2176523"/>
                </a:moveTo>
                <a:lnTo>
                  <a:pt x="4834694" y="2161346"/>
                </a:lnTo>
                <a:cubicBezTo>
                  <a:pt x="4820342" y="2169886"/>
                  <a:pt x="4827514" y="2194438"/>
                  <a:pt x="4835185" y="2192165"/>
                </a:cubicBezTo>
                <a:cubicBezTo>
                  <a:pt x="4828531" y="2180859"/>
                  <a:pt x="4846769" y="2183975"/>
                  <a:pt x="4850350" y="2176523"/>
                </a:cubicBezTo>
                <a:close/>
                <a:moveTo>
                  <a:pt x="3674162" y="4840844"/>
                </a:moveTo>
                <a:cubicBezTo>
                  <a:pt x="3668566" y="4862621"/>
                  <a:pt x="3649590" y="4883997"/>
                  <a:pt x="3624572" y="4880480"/>
                </a:cubicBezTo>
                <a:cubicBezTo>
                  <a:pt x="3550132" y="4845664"/>
                  <a:pt x="3632288" y="4735727"/>
                  <a:pt x="3675028" y="4819836"/>
                </a:cubicBezTo>
                <a:cubicBezTo>
                  <a:pt x="3676407" y="4826279"/>
                  <a:pt x="3676027" y="4833586"/>
                  <a:pt x="3674162" y="4840844"/>
                </a:cubicBezTo>
                <a:close/>
                <a:moveTo>
                  <a:pt x="3459256" y="5328226"/>
                </a:moveTo>
                <a:cubicBezTo>
                  <a:pt x="3453981" y="5323992"/>
                  <a:pt x="3460947" y="5314695"/>
                  <a:pt x="3447452" y="5313969"/>
                </a:cubicBezTo>
                <a:cubicBezTo>
                  <a:pt x="3439420" y="5321366"/>
                  <a:pt x="3452993" y="5335931"/>
                  <a:pt x="3459256" y="5328226"/>
                </a:cubicBezTo>
                <a:close/>
                <a:moveTo>
                  <a:pt x="4880795" y="2113794"/>
                </a:moveTo>
                <a:lnTo>
                  <a:pt x="4874220" y="2107419"/>
                </a:lnTo>
                <a:lnTo>
                  <a:pt x="4868155" y="2113676"/>
                </a:lnTo>
                <a:lnTo>
                  <a:pt x="4874729" y="2120050"/>
                </a:lnTo>
                <a:close/>
                <a:moveTo>
                  <a:pt x="5603393" y="482742"/>
                </a:moveTo>
                <a:cubicBezTo>
                  <a:pt x="5603584" y="470454"/>
                  <a:pt x="5591115" y="470655"/>
                  <a:pt x="5582734" y="478848"/>
                </a:cubicBezTo>
                <a:cubicBezTo>
                  <a:pt x="5589682" y="481442"/>
                  <a:pt x="5597391" y="487704"/>
                  <a:pt x="5603393" y="482742"/>
                </a:cubicBezTo>
                <a:close/>
                <a:moveTo>
                  <a:pt x="4877958" y="2129249"/>
                </a:moveTo>
                <a:cubicBezTo>
                  <a:pt x="4869593" y="2126601"/>
                  <a:pt x="4860777" y="2115020"/>
                  <a:pt x="4852794" y="2116991"/>
                </a:cubicBezTo>
                <a:cubicBezTo>
                  <a:pt x="4857881" y="2126778"/>
                  <a:pt x="4865494" y="2140227"/>
                  <a:pt x="4877958" y="2129249"/>
                </a:cubicBezTo>
                <a:close/>
                <a:moveTo>
                  <a:pt x="876776" y="11185843"/>
                </a:moveTo>
                <a:cubicBezTo>
                  <a:pt x="850457" y="11202302"/>
                  <a:pt x="876776" y="11185843"/>
                  <a:pt x="876776" y="11185843"/>
                </a:cubicBezTo>
                <a:close/>
                <a:moveTo>
                  <a:pt x="5592599" y="517946"/>
                </a:moveTo>
                <a:cubicBezTo>
                  <a:pt x="5581388" y="507757"/>
                  <a:pt x="5585072" y="495109"/>
                  <a:pt x="5574435" y="484699"/>
                </a:cubicBezTo>
                <a:cubicBezTo>
                  <a:pt x="5569696" y="499736"/>
                  <a:pt x="5574636" y="513340"/>
                  <a:pt x="5582671" y="526407"/>
                </a:cubicBezTo>
                <a:cubicBezTo>
                  <a:pt x="5585848" y="523528"/>
                  <a:pt x="5589785" y="524316"/>
                  <a:pt x="5592599" y="517946"/>
                </a:cubicBezTo>
                <a:close/>
                <a:moveTo>
                  <a:pt x="3450244" y="5368031"/>
                </a:moveTo>
                <a:cubicBezTo>
                  <a:pt x="3453939" y="5359669"/>
                  <a:pt x="3448617" y="5354462"/>
                  <a:pt x="3456333" y="5344545"/>
                </a:cubicBezTo>
                <a:cubicBezTo>
                  <a:pt x="3429828" y="5324744"/>
                  <a:pt x="3427852" y="5295791"/>
                  <a:pt x="3396974" y="5278339"/>
                </a:cubicBezTo>
                <a:cubicBezTo>
                  <a:pt x="3403148" y="5305339"/>
                  <a:pt x="3430403" y="5324520"/>
                  <a:pt x="3445593" y="5348367"/>
                </a:cubicBezTo>
                <a:cubicBezTo>
                  <a:pt x="3444021" y="5356239"/>
                  <a:pt x="3439751" y="5364822"/>
                  <a:pt x="3450244" y="5368031"/>
                </a:cubicBezTo>
                <a:close/>
                <a:moveTo>
                  <a:pt x="3448536" y="5377658"/>
                </a:moveTo>
                <a:cubicBezTo>
                  <a:pt x="3449749" y="5380068"/>
                  <a:pt x="3444897" y="5370428"/>
                  <a:pt x="3444897" y="5370428"/>
                </a:cubicBezTo>
                <a:cubicBezTo>
                  <a:pt x="3447053" y="5374713"/>
                  <a:pt x="3448132" y="5376854"/>
                  <a:pt x="3448536" y="5377658"/>
                </a:cubicBezTo>
                <a:close/>
                <a:moveTo>
                  <a:pt x="3407911" y="5473546"/>
                </a:moveTo>
                <a:cubicBezTo>
                  <a:pt x="3389586" y="5469732"/>
                  <a:pt x="3379406" y="5485224"/>
                  <a:pt x="3360989" y="5479467"/>
                </a:cubicBezTo>
                <a:cubicBezTo>
                  <a:pt x="3313235" y="5541180"/>
                  <a:pt x="3235201" y="5524787"/>
                  <a:pt x="3196401" y="5610444"/>
                </a:cubicBezTo>
                <a:cubicBezTo>
                  <a:pt x="3279623" y="5596766"/>
                  <a:pt x="3349802" y="5551148"/>
                  <a:pt x="3407911" y="5473546"/>
                </a:cubicBezTo>
                <a:close/>
                <a:moveTo>
                  <a:pt x="2735641" y="6996638"/>
                </a:moveTo>
                <a:cubicBezTo>
                  <a:pt x="2733901" y="6964016"/>
                  <a:pt x="2744338" y="6927480"/>
                  <a:pt x="2729117" y="6899643"/>
                </a:cubicBezTo>
                <a:cubicBezTo>
                  <a:pt x="2709112" y="6957057"/>
                  <a:pt x="2663882" y="6983590"/>
                  <a:pt x="2649096" y="7026215"/>
                </a:cubicBezTo>
                <a:cubicBezTo>
                  <a:pt x="2679104" y="7020126"/>
                  <a:pt x="2712591" y="7024910"/>
                  <a:pt x="2735641" y="6996638"/>
                </a:cubicBezTo>
                <a:close/>
                <a:moveTo>
                  <a:pt x="5011628" y="1848125"/>
                </a:moveTo>
                <a:cubicBezTo>
                  <a:pt x="4979251" y="1834651"/>
                  <a:pt x="4949457" y="1828159"/>
                  <a:pt x="4915790" y="1811194"/>
                </a:cubicBezTo>
                <a:cubicBezTo>
                  <a:pt x="4896202" y="1825827"/>
                  <a:pt x="4872181" y="1863299"/>
                  <a:pt x="4868354" y="1894829"/>
                </a:cubicBezTo>
                <a:cubicBezTo>
                  <a:pt x="4921066" y="1891871"/>
                  <a:pt x="4966993" y="1871744"/>
                  <a:pt x="5011628" y="1848125"/>
                </a:cubicBezTo>
                <a:close/>
                <a:moveTo>
                  <a:pt x="3424269" y="5447406"/>
                </a:moveTo>
                <a:cubicBezTo>
                  <a:pt x="3432275" y="5429994"/>
                  <a:pt x="3420466" y="5404966"/>
                  <a:pt x="3404630" y="5401182"/>
                </a:cubicBezTo>
                <a:cubicBezTo>
                  <a:pt x="3411299" y="5414123"/>
                  <a:pt x="3432503" y="5437294"/>
                  <a:pt x="3408829" y="5452058"/>
                </a:cubicBezTo>
                <a:cubicBezTo>
                  <a:pt x="3390744" y="5420748"/>
                  <a:pt x="3368286" y="5391787"/>
                  <a:pt x="3340833" y="5364426"/>
                </a:cubicBezTo>
                <a:cubicBezTo>
                  <a:pt x="3356361" y="5399368"/>
                  <a:pt x="3386253" y="5428757"/>
                  <a:pt x="3409074" y="5461209"/>
                </a:cubicBezTo>
                <a:cubicBezTo>
                  <a:pt x="3416730" y="5458168"/>
                  <a:pt x="3421601" y="5453209"/>
                  <a:pt x="3424269" y="5447406"/>
                </a:cubicBezTo>
                <a:close/>
                <a:moveTo>
                  <a:pt x="5027519" y="1820561"/>
                </a:moveTo>
                <a:cubicBezTo>
                  <a:pt x="5005507" y="1800430"/>
                  <a:pt x="4983165" y="1780583"/>
                  <a:pt x="4964972" y="1758877"/>
                </a:cubicBezTo>
                <a:cubicBezTo>
                  <a:pt x="4952587" y="1767858"/>
                  <a:pt x="4939348" y="1775850"/>
                  <a:pt x="4930596" y="1794360"/>
                </a:cubicBezTo>
                <a:cubicBezTo>
                  <a:pt x="4944131" y="1799360"/>
                  <a:pt x="4958058" y="1807476"/>
                  <a:pt x="4972821" y="1812565"/>
                </a:cubicBezTo>
                <a:cubicBezTo>
                  <a:pt x="4993924" y="1819660"/>
                  <a:pt x="5018580" y="1828866"/>
                  <a:pt x="5027519" y="1820561"/>
                </a:cubicBezTo>
                <a:close/>
                <a:moveTo>
                  <a:pt x="4001008" y="4146442"/>
                </a:moveTo>
                <a:cubicBezTo>
                  <a:pt x="4001639" y="4146704"/>
                  <a:pt x="4001317" y="4146089"/>
                  <a:pt x="3999244" y="4144311"/>
                </a:cubicBezTo>
                <a:cubicBezTo>
                  <a:pt x="3996785" y="4138989"/>
                  <a:pt x="3996057" y="4131014"/>
                  <a:pt x="3990904" y="4128510"/>
                </a:cubicBezTo>
                <a:cubicBezTo>
                  <a:pt x="3988613" y="4137033"/>
                  <a:pt x="3999110" y="4145666"/>
                  <a:pt x="4001008" y="4146442"/>
                </a:cubicBezTo>
                <a:close/>
                <a:moveTo>
                  <a:pt x="5611458" y="508671"/>
                </a:moveTo>
                <a:cubicBezTo>
                  <a:pt x="5603139" y="505947"/>
                  <a:pt x="5603765" y="490520"/>
                  <a:pt x="5593872" y="495667"/>
                </a:cubicBezTo>
                <a:cubicBezTo>
                  <a:pt x="5598125" y="498973"/>
                  <a:pt x="5604763" y="519513"/>
                  <a:pt x="5611458" y="508671"/>
                </a:cubicBezTo>
                <a:close/>
                <a:moveTo>
                  <a:pt x="960025" y="11044447"/>
                </a:moveTo>
                <a:cubicBezTo>
                  <a:pt x="966018" y="11021789"/>
                  <a:pt x="962377" y="10984565"/>
                  <a:pt x="940466" y="10975955"/>
                </a:cubicBezTo>
                <a:cubicBezTo>
                  <a:pt x="946103" y="11004153"/>
                  <a:pt x="936925" y="11032469"/>
                  <a:pt x="951140" y="11060649"/>
                </a:cubicBezTo>
                <a:cubicBezTo>
                  <a:pt x="954959" y="11057933"/>
                  <a:pt x="958028" y="11051999"/>
                  <a:pt x="960025" y="11044447"/>
                </a:cubicBezTo>
                <a:close/>
                <a:moveTo>
                  <a:pt x="4887959" y="2157151"/>
                </a:moveTo>
                <a:cubicBezTo>
                  <a:pt x="4873918" y="2146574"/>
                  <a:pt x="4860132" y="2132601"/>
                  <a:pt x="4847031" y="2142355"/>
                </a:cubicBezTo>
                <a:cubicBezTo>
                  <a:pt x="4860505" y="2156024"/>
                  <a:pt x="4874291" y="2169996"/>
                  <a:pt x="4887959" y="2157151"/>
                </a:cubicBezTo>
                <a:close/>
                <a:moveTo>
                  <a:pt x="2710851" y="7085369"/>
                </a:moveTo>
                <a:cubicBezTo>
                  <a:pt x="2719550" y="7063186"/>
                  <a:pt x="2735205" y="7039264"/>
                  <a:pt x="2720854" y="7024041"/>
                </a:cubicBezTo>
                <a:cubicBezTo>
                  <a:pt x="2705198" y="7032305"/>
                  <a:pt x="2686932" y="7032739"/>
                  <a:pt x="2671276" y="7042309"/>
                </a:cubicBezTo>
                <a:cubicBezTo>
                  <a:pt x="2682148" y="7057532"/>
                  <a:pt x="2696500" y="7071451"/>
                  <a:pt x="2710851" y="7085369"/>
                </a:cubicBezTo>
                <a:close/>
                <a:moveTo>
                  <a:pt x="2690846" y="7132344"/>
                </a:moveTo>
                <a:cubicBezTo>
                  <a:pt x="2691281" y="7129299"/>
                  <a:pt x="2689976" y="7126690"/>
                  <a:pt x="2685627" y="7124950"/>
                </a:cubicBezTo>
                <a:cubicBezTo>
                  <a:pt x="2650400" y="7137999"/>
                  <a:pt x="2608215" y="7132779"/>
                  <a:pt x="2574728" y="7141914"/>
                </a:cubicBezTo>
                <a:cubicBezTo>
                  <a:pt x="2596908" y="7158441"/>
                  <a:pt x="2632570" y="7167141"/>
                  <a:pt x="2642572" y="7173665"/>
                </a:cubicBezTo>
                <a:cubicBezTo>
                  <a:pt x="2616478" y="7200632"/>
                  <a:pt x="2559941" y="7148003"/>
                  <a:pt x="2536022" y="7130605"/>
                </a:cubicBezTo>
                <a:cubicBezTo>
                  <a:pt x="2516016" y="7130604"/>
                  <a:pt x="2500795" y="7148003"/>
                  <a:pt x="2486008" y="7166706"/>
                </a:cubicBezTo>
                <a:cubicBezTo>
                  <a:pt x="2509058" y="7178015"/>
                  <a:pt x="2545155" y="7195413"/>
                  <a:pt x="2575163" y="7200197"/>
                </a:cubicBezTo>
                <a:cubicBezTo>
                  <a:pt x="2583426" y="7201067"/>
                  <a:pt x="2591689" y="7195848"/>
                  <a:pt x="2597778" y="7198892"/>
                </a:cubicBezTo>
                <a:cubicBezTo>
                  <a:pt x="2601257" y="7200632"/>
                  <a:pt x="2601257" y="7211506"/>
                  <a:pt x="2604736" y="7211506"/>
                </a:cubicBezTo>
                <a:cubicBezTo>
                  <a:pt x="2629090" y="7211506"/>
                  <a:pt x="2676494" y="7171925"/>
                  <a:pt x="2690846" y="7132344"/>
                </a:cubicBezTo>
                <a:close/>
                <a:moveTo>
                  <a:pt x="5048256" y="1798600"/>
                </a:moveTo>
                <a:cubicBezTo>
                  <a:pt x="5058582" y="1762602"/>
                  <a:pt x="5045660" y="1736338"/>
                  <a:pt x="5036558" y="1708499"/>
                </a:cubicBezTo>
                <a:cubicBezTo>
                  <a:pt x="5021760" y="1716687"/>
                  <a:pt x="5005955" y="1721713"/>
                  <a:pt x="4993785" y="1736268"/>
                </a:cubicBezTo>
                <a:cubicBezTo>
                  <a:pt x="5013625" y="1756550"/>
                  <a:pt x="5026813" y="1779127"/>
                  <a:pt x="5048256" y="1798600"/>
                </a:cubicBezTo>
                <a:close/>
                <a:moveTo>
                  <a:pt x="2705198" y="7104507"/>
                </a:moveTo>
                <a:cubicBezTo>
                  <a:pt x="2670405" y="7077105"/>
                  <a:pt x="2661273" y="7023170"/>
                  <a:pt x="2620827" y="7046658"/>
                </a:cubicBezTo>
                <a:cubicBezTo>
                  <a:pt x="2614304" y="7049703"/>
                  <a:pt x="2608215" y="7068841"/>
                  <a:pt x="2600387" y="7075800"/>
                </a:cubicBezTo>
                <a:cubicBezTo>
                  <a:pt x="2583861" y="7091458"/>
                  <a:pt x="2561246" y="7096243"/>
                  <a:pt x="2549069" y="7115381"/>
                </a:cubicBezTo>
                <a:cubicBezTo>
                  <a:pt x="2607780" y="7133649"/>
                  <a:pt x="2656054" y="7117121"/>
                  <a:pt x="2705198" y="7104507"/>
                </a:cubicBezTo>
                <a:close/>
                <a:moveTo>
                  <a:pt x="1638786" y="9518409"/>
                </a:moveTo>
                <a:cubicBezTo>
                  <a:pt x="1658313" y="9458048"/>
                  <a:pt x="1617898" y="9404030"/>
                  <a:pt x="1572086" y="9367612"/>
                </a:cubicBezTo>
                <a:cubicBezTo>
                  <a:pt x="1639629" y="9430284"/>
                  <a:pt x="1633907" y="9530527"/>
                  <a:pt x="1564407" y="9605919"/>
                </a:cubicBezTo>
                <a:cubicBezTo>
                  <a:pt x="1523790" y="9649349"/>
                  <a:pt x="1472094" y="9665047"/>
                  <a:pt x="1423263" y="9659172"/>
                </a:cubicBezTo>
                <a:cubicBezTo>
                  <a:pt x="1421504" y="9663153"/>
                  <a:pt x="1457126" y="9674135"/>
                  <a:pt x="1469151" y="9672786"/>
                </a:cubicBezTo>
                <a:cubicBezTo>
                  <a:pt x="1519988" y="9667653"/>
                  <a:pt x="1621146" y="9573419"/>
                  <a:pt x="1638786" y="9518409"/>
                </a:cubicBezTo>
                <a:close/>
                <a:moveTo>
                  <a:pt x="3759022" y="4726985"/>
                </a:moveTo>
                <a:cubicBezTo>
                  <a:pt x="3759547" y="4720779"/>
                  <a:pt x="3752399" y="4713623"/>
                  <a:pt x="3747167" y="4706707"/>
                </a:cubicBezTo>
                <a:cubicBezTo>
                  <a:pt x="3736060" y="4710228"/>
                  <a:pt x="3754705" y="4728996"/>
                  <a:pt x="3759022" y="4726985"/>
                </a:cubicBezTo>
                <a:close/>
                <a:moveTo>
                  <a:pt x="5252475" y="1347000"/>
                </a:moveTo>
                <a:cubicBezTo>
                  <a:pt x="5241931" y="1338534"/>
                  <a:pt x="5247653" y="1327738"/>
                  <a:pt x="5237332" y="1319847"/>
                </a:cubicBezTo>
                <a:cubicBezTo>
                  <a:pt x="5230145" y="1328568"/>
                  <a:pt x="5238655" y="1355646"/>
                  <a:pt x="5252475" y="1347000"/>
                </a:cubicBezTo>
                <a:close/>
                <a:moveTo>
                  <a:pt x="5626596" y="515360"/>
                </a:moveTo>
                <a:cubicBezTo>
                  <a:pt x="5633829" y="507611"/>
                  <a:pt x="5620347" y="490709"/>
                  <a:pt x="5611862" y="492670"/>
                </a:cubicBezTo>
                <a:cubicBezTo>
                  <a:pt x="5617097" y="500218"/>
                  <a:pt x="5615923" y="508264"/>
                  <a:pt x="5626596" y="515360"/>
                </a:cubicBezTo>
                <a:close/>
                <a:moveTo>
                  <a:pt x="3466025" y="5432592"/>
                </a:moveTo>
                <a:cubicBezTo>
                  <a:pt x="3410790" y="5561913"/>
                  <a:pt x="3284587" y="5635130"/>
                  <a:pt x="3167517" y="5646703"/>
                </a:cubicBezTo>
                <a:cubicBezTo>
                  <a:pt x="3039169" y="5659004"/>
                  <a:pt x="2883849" y="5572767"/>
                  <a:pt x="2810685" y="5470953"/>
                </a:cubicBezTo>
                <a:cubicBezTo>
                  <a:pt x="2794615" y="5449099"/>
                  <a:pt x="2785382" y="5419319"/>
                  <a:pt x="2760084" y="5404333"/>
                </a:cubicBezTo>
                <a:cubicBezTo>
                  <a:pt x="2777862" y="5384584"/>
                  <a:pt x="2758732" y="5359950"/>
                  <a:pt x="2753460" y="5339536"/>
                </a:cubicBezTo>
                <a:cubicBezTo>
                  <a:pt x="2747696" y="5316999"/>
                  <a:pt x="2749494" y="5293522"/>
                  <a:pt x="2737679" y="5274975"/>
                </a:cubicBezTo>
                <a:cubicBezTo>
                  <a:pt x="2753454" y="5250057"/>
                  <a:pt x="2738426" y="5237705"/>
                  <a:pt x="2740634" y="5218691"/>
                </a:cubicBezTo>
                <a:cubicBezTo>
                  <a:pt x="2774679" y="5107136"/>
                  <a:pt x="2818837" y="5023369"/>
                  <a:pt x="2884666" y="4972498"/>
                </a:cubicBezTo>
                <a:cubicBezTo>
                  <a:pt x="2894822" y="4964610"/>
                  <a:pt x="2910873" y="4961708"/>
                  <a:pt x="2923771" y="4954080"/>
                </a:cubicBezTo>
                <a:cubicBezTo>
                  <a:pt x="2957119" y="4933597"/>
                  <a:pt x="2985917" y="4915861"/>
                  <a:pt x="3030390" y="4903623"/>
                </a:cubicBezTo>
                <a:cubicBezTo>
                  <a:pt x="3041753" y="4900550"/>
                  <a:pt x="3058789" y="4901887"/>
                  <a:pt x="3071566" y="4899925"/>
                </a:cubicBezTo>
                <a:cubicBezTo>
                  <a:pt x="3288171" y="4869022"/>
                  <a:pt x="3466409" y="5079138"/>
                  <a:pt x="3482824" y="5254400"/>
                </a:cubicBezTo>
                <a:cubicBezTo>
                  <a:pt x="3488055" y="5310491"/>
                  <a:pt x="3493202" y="5368925"/>
                  <a:pt x="3466025" y="5432592"/>
                </a:cubicBezTo>
                <a:close/>
                <a:moveTo>
                  <a:pt x="3220375" y="5989232"/>
                </a:moveTo>
                <a:cubicBezTo>
                  <a:pt x="3213535" y="5947600"/>
                  <a:pt x="3212395" y="5902765"/>
                  <a:pt x="3183154" y="5874115"/>
                </a:cubicBezTo>
                <a:cubicBezTo>
                  <a:pt x="3182203" y="5911829"/>
                  <a:pt x="3204411" y="5940231"/>
                  <a:pt x="3213535" y="5972386"/>
                </a:cubicBezTo>
                <a:cubicBezTo>
                  <a:pt x="3215404" y="5978932"/>
                  <a:pt x="3205689" y="5987987"/>
                  <a:pt x="3220375" y="5989232"/>
                </a:cubicBezTo>
                <a:close/>
                <a:moveTo>
                  <a:pt x="5132364" y="1664825"/>
                </a:moveTo>
                <a:cubicBezTo>
                  <a:pt x="5145127" y="1582372"/>
                  <a:pt x="5137232" y="1507989"/>
                  <a:pt x="5084489" y="1451651"/>
                </a:cubicBezTo>
                <a:cubicBezTo>
                  <a:pt x="5044921" y="1477800"/>
                  <a:pt x="5007650" y="1510602"/>
                  <a:pt x="4971146" y="1545622"/>
                </a:cubicBezTo>
                <a:cubicBezTo>
                  <a:pt x="5003141" y="1589950"/>
                  <a:pt x="5038058" y="1632329"/>
                  <a:pt x="5046235" y="1685733"/>
                </a:cubicBezTo>
                <a:cubicBezTo>
                  <a:pt x="5074880" y="1678244"/>
                  <a:pt x="5106632" y="1679011"/>
                  <a:pt x="5132364" y="1664825"/>
                </a:cubicBezTo>
                <a:close/>
                <a:moveTo>
                  <a:pt x="978932" y="11083142"/>
                </a:moveTo>
                <a:cubicBezTo>
                  <a:pt x="982926" y="11075736"/>
                  <a:pt x="984070" y="11068296"/>
                  <a:pt x="980593" y="11060809"/>
                </a:cubicBezTo>
                <a:cubicBezTo>
                  <a:pt x="967245" y="11083475"/>
                  <a:pt x="902461" y="11123403"/>
                  <a:pt x="913841" y="11149378"/>
                </a:cubicBezTo>
                <a:cubicBezTo>
                  <a:pt x="929312" y="11127294"/>
                  <a:pt x="966949" y="11105362"/>
                  <a:pt x="978932" y="11083142"/>
                </a:cubicBezTo>
                <a:close/>
                <a:moveTo>
                  <a:pt x="1921890" y="8949708"/>
                </a:moveTo>
                <a:cubicBezTo>
                  <a:pt x="1958504" y="8871406"/>
                  <a:pt x="1970683" y="8774931"/>
                  <a:pt x="1949682" y="8707822"/>
                </a:cubicBezTo>
                <a:lnTo>
                  <a:pt x="1935796" y="8680132"/>
                </a:lnTo>
                <a:lnTo>
                  <a:pt x="1994774" y="8543977"/>
                </a:lnTo>
                <a:cubicBezTo>
                  <a:pt x="2022413" y="8449097"/>
                  <a:pt x="1991094" y="8364816"/>
                  <a:pt x="1959898" y="8295344"/>
                </a:cubicBezTo>
                <a:cubicBezTo>
                  <a:pt x="1936743" y="8243228"/>
                  <a:pt x="1939734" y="8236458"/>
                  <a:pt x="1887759" y="8225868"/>
                </a:cubicBezTo>
                <a:cubicBezTo>
                  <a:pt x="1847593" y="8217641"/>
                  <a:pt x="1808716" y="8211886"/>
                  <a:pt x="1774044" y="8208465"/>
                </a:cubicBezTo>
                <a:cubicBezTo>
                  <a:pt x="1648139" y="8197100"/>
                  <a:pt x="1522252" y="8173844"/>
                  <a:pt x="1407158" y="8172491"/>
                </a:cubicBezTo>
                <a:cubicBezTo>
                  <a:pt x="1391151" y="8172082"/>
                  <a:pt x="1354747" y="8165040"/>
                  <a:pt x="1348654" y="8188527"/>
                </a:cubicBezTo>
                <a:cubicBezTo>
                  <a:pt x="1333946" y="8194878"/>
                  <a:pt x="1351213" y="8205364"/>
                  <a:pt x="1353344" y="8209161"/>
                </a:cubicBezTo>
                <a:cubicBezTo>
                  <a:pt x="1388081" y="8270619"/>
                  <a:pt x="1418348" y="8340513"/>
                  <a:pt x="1414144" y="8418603"/>
                </a:cubicBezTo>
                <a:lnTo>
                  <a:pt x="1413544" y="8422761"/>
                </a:lnTo>
                <a:lnTo>
                  <a:pt x="1407246" y="8466438"/>
                </a:lnTo>
                <a:cubicBezTo>
                  <a:pt x="1399569" y="8498982"/>
                  <a:pt x="1385417" y="8532830"/>
                  <a:pt x="1362870" y="8567965"/>
                </a:cubicBezTo>
                <a:cubicBezTo>
                  <a:pt x="1457512" y="8577892"/>
                  <a:pt x="1552943" y="8590072"/>
                  <a:pt x="1648664" y="8603213"/>
                </a:cubicBezTo>
                <a:lnTo>
                  <a:pt x="1863978" y="8633925"/>
                </a:lnTo>
                <a:lnTo>
                  <a:pt x="1936196" y="8644226"/>
                </a:lnTo>
                <a:lnTo>
                  <a:pt x="1968608" y="8600937"/>
                </a:lnTo>
                <a:lnTo>
                  <a:pt x="1933933" y="8676419"/>
                </a:lnTo>
                <a:lnTo>
                  <a:pt x="1927574" y="8663739"/>
                </a:lnTo>
                <a:cubicBezTo>
                  <a:pt x="1905722" y="8659320"/>
                  <a:pt x="1887030" y="8663912"/>
                  <a:pt x="1860332" y="8647831"/>
                </a:cubicBezTo>
                <a:cubicBezTo>
                  <a:pt x="1774205" y="8648806"/>
                  <a:pt x="1678014" y="8618680"/>
                  <a:pt x="1587004" y="8611309"/>
                </a:cubicBezTo>
                <a:cubicBezTo>
                  <a:pt x="1512047" y="8605320"/>
                  <a:pt x="1439303" y="8600785"/>
                  <a:pt x="1365558" y="8583432"/>
                </a:cubicBezTo>
                <a:cubicBezTo>
                  <a:pt x="1360087" y="8607668"/>
                  <a:pt x="1374724" y="8628415"/>
                  <a:pt x="1374746" y="8657459"/>
                </a:cubicBezTo>
                <a:cubicBezTo>
                  <a:pt x="1375552" y="8739681"/>
                  <a:pt x="1330425" y="8843970"/>
                  <a:pt x="1273974" y="8907081"/>
                </a:cubicBezTo>
                <a:cubicBezTo>
                  <a:pt x="1380255" y="8960704"/>
                  <a:pt x="1489124" y="8966446"/>
                  <a:pt x="1588614" y="9008501"/>
                </a:cubicBezTo>
                <a:cubicBezTo>
                  <a:pt x="1600564" y="9013781"/>
                  <a:pt x="1606158" y="9004353"/>
                  <a:pt x="1617617" y="9007513"/>
                </a:cubicBezTo>
                <a:cubicBezTo>
                  <a:pt x="1644519" y="9025825"/>
                  <a:pt x="1675592" y="9036580"/>
                  <a:pt x="1707448" y="9045836"/>
                </a:cubicBezTo>
                <a:lnTo>
                  <a:pt x="1757149" y="9061257"/>
                </a:lnTo>
                <a:lnTo>
                  <a:pt x="1745224" y="9087217"/>
                </a:lnTo>
                <a:lnTo>
                  <a:pt x="1739946" y="9099164"/>
                </a:lnTo>
                <a:cubicBezTo>
                  <a:pt x="1748357" y="9103833"/>
                  <a:pt x="1754100" y="9101610"/>
                  <a:pt x="1757174" y="9092497"/>
                </a:cubicBezTo>
                <a:lnTo>
                  <a:pt x="1769100" y="9064965"/>
                </a:lnTo>
                <a:lnTo>
                  <a:pt x="1801968" y="9075164"/>
                </a:lnTo>
                <a:cubicBezTo>
                  <a:pt x="1853227" y="9056938"/>
                  <a:pt x="1894431" y="9008434"/>
                  <a:pt x="1921890" y="8949708"/>
                </a:cubicBezTo>
                <a:close/>
                <a:moveTo>
                  <a:pt x="5273480" y="1366274"/>
                </a:moveTo>
                <a:cubicBezTo>
                  <a:pt x="5269356" y="1361597"/>
                  <a:pt x="5270847" y="1356069"/>
                  <a:pt x="5264602" y="1351882"/>
                </a:cubicBezTo>
                <a:cubicBezTo>
                  <a:pt x="5257545" y="1359233"/>
                  <a:pt x="5266246" y="1374023"/>
                  <a:pt x="5273480" y="1366274"/>
                </a:cubicBezTo>
                <a:close/>
                <a:moveTo>
                  <a:pt x="3779515" y="4750495"/>
                </a:moveTo>
                <a:cubicBezTo>
                  <a:pt x="3765071" y="4769800"/>
                  <a:pt x="3738537" y="4777494"/>
                  <a:pt x="3718790" y="4750207"/>
                </a:cubicBezTo>
                <a:cubicBezTo>
                  <a:pt x="3709177" y="4737453"/>
                  <a:pt x="3707847" y="4706920"/>
                  <a:pt x="3718078" y="4695845"/>
                </a:cubicBezTo>
                <a:cubicBezTo>
                  <a:pt x="3743156" y="4667412"/>
                  <a:pt x="3778501" y="4693154"/>
                  <a:pt x="3789231" y="4728187"/>
                </a:cubicBezTo>
                <a:cubicBezTo>
                  <a:pt x="3787802" y="4736335"/>
                  <a:pt x="3784328" y="4744063"/>
                  <a:pt x="3779515" y="4750495"/>
                </a:cubicBezTo>
                <a:close/>
                <a:moveTo>
                  <a:pt x="5106024" y="1752466"/>
                </a:moveTo>
                <a:cubicBezTo>
                  <a:pt x="5115709" y="1732789"/>
                  <a:pt x="5122533" y="1711050"/>
                  <a:pt x="5125670" y="1689044"/>
                </a:cubicBezTo>
                <a:cubicBezTo>
                  <a:pt x="5098334" y="1682731"/>
                  <a:pt x="5079556" y="1698967"/>
                  <a:pt x="5054998" y="1701194"/>
                </a:cubicBezTo>
                <a:cubicBezTo>
                  <a:pt x="5061857" y="1734428"/>
                  <a:pt x="5058859" y="1771577"/>
                  <a:pt x="5069208" y="1803522"/>
                </a:cubicBezTo>
                <a:cubicBezTo>
                  <a:pt x="5083792" y="1789760"/>
                  <a:pt x="5096339" y="1772144"/>
                  <a:pt x="5106024" y="1752466"/>
                </a:cubicBezTo>
                <a:close/>
                <a:moveTo>
                  <a:pt x="5651497" y="518272"/>
                </a:moveTo>
                <a:cubicBezTo>
                  <a:pt x="5645966" y="516780"/>
                  <a:pt x="5646686" y="503298"/>
                  <a:pt x="5638961" y="508927"/>
                </a:cubicBezTo>
                <a:cubicBezTo>
                  <a:pt x="5640611" y="514890"/>
                  <a:pt x="5642893" y="525892"/>
                  <a:pt x="5651497" y="518272"/>
                </a:cubicBezTo>
                <a:close/>
                <a:moveTo>
                  <a:pt x="1010450" y="11024491"/>
                </a:moveTo>
                <a:cubicBezTo>
                  <a:pt x="998793" y="11013152"/>
                  <a:pt x="1011725" y="11002204"/>
                  <a:pt x="992462" y="10990836"/>
                </a:cubicBezTo>
                <a:cubicBezTo>
                  <a:pt x="979215" y="10999265"/>
                  <a:pt x="1001992" y="11039321"/>
                  <a:pt x="1010450" y="11024491"/>
                </a:cubicBezTo>
                <a:close/>
                <a:moveTo>
                  <a:pt x="2733486" y="7125378"/>
                </a:moveTo>
                <a:cubicBezTo>
                  <a:pt x="2718707" y="7154554"/>
                  <a:pt x="2697261" y="7180733"/>
                  <a:pt x="2679973" y="7211071"/>
                </a:cubicBezTo>
                <a:cubicBezTo>
                  <a:pt x="2612999" y="7248477"/>
                  <a:pt x="2547764" y="7290233"/>
                  <a:pt x="2451651" y="7232384"/>
                </a:cubicBezTo>
                <a:cubicBezTo>
                  <a:pt x="2402073" y="7314156"/>
                  <a:pt x="2335968" y="7340688"/>
                  <a:pt x="2290739" y="7436378"/>
                </a:cubicBezTo>
                <a:cubicBezTo>
                  <a:pt x="2264210" y="7424199"/>
                  <a:pt x="2250293" y="7408106"/>
                  <a:pt x="2249858" y="7388098"/>
                </a:cubicBezTo>
                <a:cubicBezTo>
                  <a:pt x="2291608" y="7331989"/>
                  <a:pt x="2360757" y="7284144"/>
                  <a:pt x="2412945" y="7229774"/>
                </a:cubicBezTo>
                <a:cubicBezTo>
                  <a:pt x="2408596" y="7199328"/>
                  <a:pt x="2388156" y="7183669"/>
                  <a:pt x="2384677" y="7157137"/>
                </a:cubicBezTo>
                <a:cubicBezTo>
                  <a:pt x="2378588" y="7111031"/>
                  <a:pt x="2397289" y="7047093"/>
                  <a:pt x="2415555" y="7014037"/>
                </a:cubicBezTo>
                <a:cubicBezTo>
                  <a:pt x="2442083" y="6966626"/>
                  <a:pt x="2489923" y="6926176"/>
                  <a:pt x="2537327" y="6909647"/>
                </a:cubicBezTo>
                <a:cubicBezTo>
                  <a:pt x="2594298" y="6890074"/>
                  <a:pt x="2659968" y="6900078"/>
                  <a:pt x="2704763" y="6869196"/>
                </a:cubicBezTo>
                <a:cubicBezTo>
                  <a:pt x="2710851" y="6859627"/>
                  <a:pt x="2715200" y="6845274"/>
                  <a:pt x="2723463" y="6843534"/>
                </a:cubicBezTo>
                <a:cubicBezTo>
                  <a:pt x="2725203" y="6844404"/>
                  <a:pt x="2727812" y="6845709"/>
                  <a:pt x="2730422" y="6847014"/>
                </a:cubicBezTo>
                <a:cubicBezTo>
                  <a:pt x="2744774" y="6863977"/>
                  <a:pt x="2756516" y="6891814"/>
                  <a:pt x="2760430" y="6916172"/>
                </a:cubicBezTo>
                <a:cubicBezTo>
                  <a:pt x="2767823" y="6964452"/>
                  <a:pt x="2762170" y="7039264"/>
                  <a:pt x="2745643" y="7094938"/>
                </a:cubicBezTo>
                <a:cubicBezTo>
                  <a:pt x="2742599" y="7105595"/>
                  <a:pt x="2738413" y="7115653"/>
                  <a:pt x="2733486" y="7125378"/>
                </a:cubicBezTo>
                <a:close/>
                <a:moveTo>
                  <a:pt x="5664499" y="500700"/>
                </a:moveTo>
                <a:cubicBezTo>
                  <a:pt x="5663081" y="499597"/>
                  <a:pt x="5661840" y="498097"/>
                  <a:pt x="5664090" y="496236"/>
                </a:cubicBezTo>
                <a:cubicBezTo>
                  <a:pt x="5662275" y="494958"/>
                  <a:pt x="5660857" y="493856"/>
                  <a:pt x="5659041" y="492578"/>
                </a:cubicBezTo>
                <a:cubicBezTo>
                  <a:pt x="5650427" y="495910"/>
                  <a:pt x="5662036" y="506273"/>
                  <a:pt x="5664499" y="500700"/>
                </a:cubicBezTo>
                <a:close/>
                <a:moveTo>
                  <a:pt x="5054869" y="1882154"/>
                </a:moveTo>
                <a:cubicBezTo>
                  <a:pt x="5048903" y="1879249"/>
                  <a:pt x="5054725" y="1871335"/>
                  <a:pt x="5044610" y="1870290"/>
                </a:cubicBezTo>
                <a:cubicBezTo>
                  <a:pt x="4990296" y="1895366"/>
                  <a:pt x="4913127" y="1933294"/>
                  <a:pt x="4835429" y="1927330"/>
                </a:cubicBezTo>
                <a:cubicBezTo>
                  <a:pt x="4811512" y="1924971"/>
                  <a:pt x="4780988" y="1924294"/>
                  <a:pt x="4761924" y="1918892"/>
                </a:cubicBezTo>
                <a:cubicBezTo>
                  <a:pt x="4704118" y="1902641"/>
                  <a:pt x="4661481" y="1855994"/>
                  <a:pt x="4619361" y="1819267"/>
                </a:cubicBezTo>
                <a:cubicBezTo>
                  <a:pt x="4614873" y="1808749"/>
                  <a:pt x="4603129" y="1813144"/>
                  <a:pt x="4593281" y="1808413"/>
                </a:cubicBezTo>
                <a:cubicBezTo>
                  <a:pt x="4597501" y="1801308"/>
                  <a:pt x="4597901" y="1795779"/>
                  <a:pt x="4597028" y="1790774"/>
                </a:cubicBezTo>
                <a:cubicBezTo>
                  <a:pt x="4534418" y="1725688"/>
                  <a:pt x="4512487" y="1597784"/>
                  <a:pt x="4548035" y="1507725"/>
                </a:cubicBezTo>
                <a:cubicBezTo>
                  <a:pt x="4549949" y="1502614"/>
                  <a:pt x="4568656" y="1491622"/>
                  <a:pt x="4554444" y="1483177"/>
                </a:cubicBezTo>
                <a:cubicBezTo>
                  <a:pt x="4552343" y="1478083"/>
                  <a:pt x="4544533" y="1475044"/>
                  <a:pt x="4536439" y="1471675"/>
                </a:cubicBezTo>
                <a:cubicBezTo>
                  <a:pt x="4490677" y="1549256"/>
                  <a:pt x="4483746" y="1615148"/>
                  <a:pt x="4494658" y="1677706"/>
                </a:cubicBezTo>
                <a:cubicBezTo>
                  <a:pt x="4516571" y="1801595"/>
                  <a:pt x="4634408" y="1918567"/>
                  <a:pt x="4756210" y="1950902"/>
                </a:cubicBezTo>
                <a:cubicBezTo>
                  <a:pt x="4825272" y="1969517"/>
                  <a:pt x="4922167" y="1957731"/>
                  <a:pt x="4985063" y="1929265"/>
                </a:cubicBezTo>
                <a:cubicBezTo>
                  <a:pt x="5005809" y="1919965"/>
                  <a:pt x="5043134" y="1899212"/>
                  <a:pt x="5054869" y="1882154"/>
                </a:cubicBezTo>
                <a:close/>
                <a:moveTo>
                  <a:pt x="5490640" y="902553"/>
                </a:moveTo>
                <a:cubicBezTo>
                  <a:pt x="5492689" y="897725"/>
                  <a:pt x="5493064" y="892702"/>
                  <a:pt x="5488916" y="890702"/>
                </a:cubicBezTo>
                <a:cubicBezTo>
                  <a:pt x="5486953" y="901217"/>
                  <a:pt x="5472734" y="905313"/>
                  <a:pt x="5482317" y="913229"/>
                </a:cubicBezTo>
                <a:cubicBezTo>
                  <a:pt x="5484867" y="912013"/>
                  <a:pt x="5488590" y="907381"/>
                  <a:pt x="5490640" y="902553"/>
                </a:cubicBezTo>
                <a:close/>
                <a:moveTo>
                  <a:pt x="865096" y="11375570"/>
                </a:moveTo>
                <a:cubicBezTo>
                  <a:pt x="831520" y="11406596"/>
                  <a:pt x="766524" y="11469121"/>
                  <a:pt x="720984" y="11497249"/>
                </a:cubicBezTo>
                <a:cubicBezTo>
                  <a:pt x="705251" y="11483610"/>
                  <a:pt x="693787" y="11469945"/>
                  <a:pt x="695523" y="11456380"/>
                </a:cubicBezTo>
                <a:cubicBezTo>
                  <a:pt x="754002" y="11426805"/>
                  <a:pt x="778336" y="11366376"/>
                  <a:pt x="814251" y="11331129"/>
                </a:cubicBezTo>
                <a:cubicBezTo>
                  <a:pt x="836960" y="11357884"/>
                  <a:pt x="853334" y="11355086"/>
                  <a:pt x="865096" y="11375570"/>
                </a:cubicBezTo>
                <a:close/>
                <a:moveTo>
                  <a:pt x="5472302" y="950318"/>
                </a:moveTo>
                <a:cubicBezTo>
                  <a:pt x="5473918" y="938310"/>
                  <a:pt x="5481716" y="932047"/>
                  <a:pt x="5472282" y="921517"/>
                </a:cubicBezTo>
                <a:cubicBezTo>
                  <a:pt x="5465714" y="933346"/>
                  <a:pt x="5463627" y="944142"/>
                  <a:pt x="5472302" y="950318"/>
                </a:cubicBezTo>
                <a:close/>
                <a:moveTo>
                  <a:pt x="5510050" y="864886"/>
                </a:moveTo>
                <a:cubicBezTo>
                  <a:pt x="5501218" y="858306"/>
                  <a:pt x="5485788" y="885636"/>
                  <a:pt x="5495643" y="890661"/>
                </a:cubicBezTo>
                <a:cubicBezTo>
                  <a:pt x="5499033" y="878432"/>
                  <a:pt x="5505247" y="873478"/>
                  <a:pt x="5510050" y="864886"/>
                </a:cubicBezTo>
                <a:close/>
                <a:moveTo>
                  <a:pt x="5457708" y="997771"/>
                </a:moveTo>
                <a:cubicBezTo>
                  <a:pt x="5460860" y="989120"/>
                  <a:pt x="5463605" y="969241"/>
                  <a:pt x="5456327" y="972052"/>
                </a:cubicBezTo>
                <a:cubicBezTo>
                  <a:pt x="5460239" y="979137"/>
                  <a:pt x="5449471" y="992123"/>
                  <a:pt x="5457708" y="997771"/>
                </a:cubicBezTo>
                <a:close/>
                <a:moveTo>
                  <a:pt x="4929288" y="2197218"/>
                </a:moveTo>
                <a:cubicBezTo>
                  <a:pt x="4924258" y="2191129"/>
                  <a:pt x="4904122" y="2184959"/>
                  <a:pt x="4910179" y="2197507"/>
                </a:cubicBezTo>
                <a:cubicBezTo>
                  <a:pt x="4916509" y="2188471"/>
                  <a:pt x="4923065" y="2213034"/>
                  <a:pt x="4929288" y="2197218"/>
                </a:cubicBezTo>
                <a:close/>
                <a:moveTo>
                  <a:pt x="1924843" y="8998565"/>
                </a:moveTo>
                <a:cubicBezTo>
                  <a:pt x="1897319" y="9046851"/>
                  <a:pt x="1858148" y="9067621"/>
                  <a:pt x="1820367" y="9097097"/>
                </a:cubicBezTo>
                <a:cubicBezTo>
                  <a:pt x="1808370" y="9090844"/>
                  <a:pt x="1800868" y="9097049"/>
                  <a:pt x="1787139" y="9087175"/>
                </a:cubicBezTo>
                <a:cubicBezTo>
                  <a:pt x="1775886" y="9096481"/>
                  <a:pt x="1768015" y="9115374"/>
                  <a:pt x="1756584" y="9125079"/>
                </a:cubicBezTo>
                <a:cubicBezTo>
                  <a:pt x="1565642" y="9094973"/>
                  <a:pt x="1358550" y="9020605"/>
                  <a:pt x="1171605" y="8959899"/>
                </a:cubicBezTo>
                <a:cubicBezTo>
                  <a:pt x="1177956" y="8933671"/>
                  <a:pt x="1207541" y="8916281"/>
                  <a:pt x="1225211" y="8890295"/>
                </a:cubicBezTo>
                <a:cubicBezTo>
                  <a:pt x="1243985" y="8862892"/>
                  <a:pt x="1262526" y="8830627"/>
                  <a:pt x="1278511" y="8801992"/>
                </a:cubicBezTo>
                <a:cubicBezTo>
                  <a:pt x="1324566" y="8717153"/>
                  <a:pt x="1314662" y="8619964"/>
                  <a:pt x="1285968" y="8562069"/>
                </a:cubicBezTo>
                <a:cubicBezTo>
                  <a:pt x="1317590" y="8546531"/>
                  <a:pt x="1329191" y="8495492"/>
                  <a:pt x="1330836" y="8460521"/>
                </a:cubicBezTo>
                <a:cubicBezTo>
                  <a:pt x="1334626" y="8396989"/>
                  <a:pt x="1317279" y="8331732"/>
                  <a:pt x="1293531" y="8271262"/>
                </a:cubicBezTo>
                <a:cubicBezTo>
                  <a:pt x="1283125" y="8245247"/>
                  <a:pt x="1270357" y="8210571"/>
                  <a:pt x="1256682" y="8185490"/>
                </a:cubicBezTo>
                <a:cubicBezTo>
                  <a:pt x="1241894" y="8157538"/>
                  <a:pt x="1206062" y="8129806"/>
                  <a:pt x="1231096" y="8094699"/>
                </a:cubicBezTo>
                <a:cubicBezTo>
                  <a:pt x="1282754" y="8082302"/>
                  <a:pt x="1335796" y="8094791"/>
                  <a:pt x="1388420" y="8098528"/>
                </a:cubicBezTo>
                <a:cubicBezTo>
                  <a:pt x="1537667" y="8108784"/>
                  <a:pt x="1707376" y="8114753"/>
                  <a:pt x="1874587" y="8150081"/>
                </a:cubicBezTo>
                <a:cubicBezTo>
                  <a:pt x="1904306" y="8172256"/>
                  <a:pt x="1892871" y="8218608"/>
                  <a:pt x="1938936" y="8215638"/>
                </a:cubicBezTo>
                <a:cubicBezTo>
                  <a:pt x="2009570" y="8323002"/>
                  <a:pt x="2073793" y="8508448"/>
                  <a:pt x="1952129" y="8651266"/>
                </a:cubicBezTo>
                <a:cubicBezTo>
                  <a:pt x="1989682" y="8735446"/>
                  <a:pt x="1992311" y="8880349"/>
                  <a:pt x="1924843" y="8998565"/>
                </a:cubicBezTo>
                <a:close/>
                <a:moveTo>
                  <a:pt x="5524263" y="853213"/>
                </a:moveTo>
                <a:cubicBezTo>
                  <a:pt x="5526008" y="850594"/>
                  <a:pt x="5525786" y="846730"/>
                  <a:pt x="5521981" y="844714"/>
                </a:cubicBezTo>
                <a:cubicBezTo>
                  <a:pt x="5518103" y="849696"/>
                  <a:pt x="5511772" y="846565"/>
                  <a:pt x="5514753" y="854242"/>
                </a:cubicBezTo>
                <a:cubicBezTo>
                  <a:pt x="5518810" y="857207"/>
                  <a:pt x="5522519" y="855833"/>
                  <a:pt x="5524263" y="853213"/>
                </a:cubicBezTo>
                <a:close/>
                <a:moveTo>
                  <a:pt x="2455138" y="7801497"/>
                </a:moveTo>
                <a:cubicBezTo>
                  <a:pt x="2421414" y="7790704"/>
                  <a:pt x="2391961" y="7774611"/>
                  <a:pt x="2354794" y="7766490"/>
                </a:cubicBezTo>
                <a:cubicBezTo>
                  <a:pt x="2341606" y="7786323"/>
                  <a:pt x="2335508" y="7813455"/>
                  <a:pt x="2322764" y="7833717"/>
                </a:cubicBezTo>
                <a:cubicBezTo>
                  <a:pt x="2350980" y="7881224"/>
                  <a:pt x="2335348" y="7965627"/>
                  <a:pt x="2282331" y="7974331"/>
                </a:cubicBezTo>
                <a:cubicBezTo>
                  <a:pt x="2287390" y="8017851"/>
                  <a:pt x="2284369" y="8046677"/>
                  <a:pt x="2287580" y="8083686"/>
                </a:cubicBezTo>
                <a:cubicBezTo>
                  <a:pt x="2268076" y="8090105"/>
                  <a:pt x="2248116" y="8095224"/>
                  <a:pt x="2228008" y="8091188"/>
                </a:cubicBezTo>
                <a:cubicBezTo>
                  <a:pt x="2204864" y="8061039"/>
                  <a:pt x="2226103" y="8000090"/>
                  <a:pt x="2226081" y="7971750"/>
                </a:cubicBezTo>
                <a:cubicBezTo>
                  <a:pt x="2207168" y="7960719"/>
                  <a:pt x="2189118" y="7949237"/>
                  <a:pt x="2178775" y="7929347"/>
                </a:cubicBezTo>
                <a:cubicBezTo>
                  <a:pt x="2175143" y="7893216"/>
                  <a:pt x="2179920" y="7865234"/>
                  <a:pt x="2193986" y="7845823"/>
                </a:cubicBezTo>
                <a:cubicBezTo>
                  <a:pt x="2186594" y="7819781"/>
                  <a:pt x="2177053" y="7795518"/>
                  <a:pt x="2169661" y="7769476"/>
                </a:cubicBezTo>
                <a:cubicBezTo>
                  <a:pt x="2130155" y="7778397"/>
                  <a:pt x="2099943" y="7796325"/>
                  <a:pt x="2073709" y="7817677"/>
                </a:cubicBezTo>
                <a:cubicBezTo>
                  <a:pt x="2051866" y="7814105"/>
                  <a:pt x="2040497" y="7784640"/>
                  <a:pt x="2042900" y="7771520"/>
                </a:cubicBezTo>
                <a:cubicBezTo>
                  <a:pt x="2047326" y="7748776"/>
                  <a:pt x="2111852" y="7724190"/>
                  <a:pt x="2148773" y="7717055"/>
                </a:cubicBezTo>
                <a:cubicBezTo>
                  <a:pt x="2128249" y="7660267"/>
                  <a:pt x="2109595" y="7584265"/>
                  <a:pt x="2088973" y="7521375"/>
                </a:cubicBezTo>
                <a:cubicBezTo>
                  <a:pt x="2084863" y="7509669"/>
                  <a:pt x="2072933" y="7499397"/>
                  <a:pt x="2078364" y="7484921"/>
                </a:cubicBezTo>
                <a:cubicBezTo>
                  <a:pt x="2085629" y="7476084"/>
                  <a:pt x="2094994" y="7489449"/>
                  <a:pt x="2101402" y="7481497"/>
                </a:cubicBezTo>
                <a:cubicBezTo>
                  <a:pt x="2104570" y="7461826"/>
                  <a:pt x="2083942" y="7452566"/>
                  <a:pt x="2097706" y="7441444"/>
                </a:cubicBezTo>
                <a:cubicBezTo>
                  <a:pt x="2122908" y="7437113"/>
                  <a:pt x="2118952" y="7462030"/>
                  <a:pt x="2124868" y="7477631"/>
                </a:cubicBezTo>
                <a:cubicBezTo>
                  <a:pt x="2131065" y="7483635"/>
                  <a:pt x="2130503" y="7475796"/>
                  <a:pt x="2141421" y="7477364"/>
                </a:cubicBezTo>
                <a:cubicBezTo>
                  <a:pt x="2163533" y="7551566"/>
                  <a:pt x="2181787" y="7629755"/>
                  <a:pt x="2201748" y="7705736"/>
                </a:cubicBezTo>
                <a:cubicBezTo>
                  <a:pt x="2241768" y="7701602"/>
                  <a:pt x="2280543" y="7701413"/>
                  <a:pt x="2318111" y="7707347"/>
                </a:cubicBezTo>
                <a:cubicBezTo>
                  <a:pt x="2352228" y="7634418"/>
                  <a:pt x="2386534" y="7546225"/>
                  <a:pt x="2410190" y="7473029"/>
                </a:cubicBezTo>
                <a:cubicBezTo>
                  <a:pt x="2414476" y="7468600"/>
                  <a:pt x="2428851" y="7468368"/>
                  <a:pt x="2433277" y="7472657"/>
                </a:cubicBezTo>
                <a:cubicBezTo>
                  <a:pt x="2439649" y="7462526"/>
                  <a:pt x="2436720" y="7442952"/>
                  <a:pt x="2449296" y="7439261"/>
                </a:cubicBezTo>
                <a:cubicBezTo>
                  <a:pt x="2468027" y="7438959"/>
                  <a:pt x="2456687" y="7465303"/>
                  <a:pt x="2453315" y="7472333"/>
                </a:cubicBezTo>
                <a:cubicBezTo>
                  <a:pt x="2452634" y="7484117"/>
                  <a:pt x="2469102" y="7478619"/>
                  <a:pt x="2467142" y="7492167"/>
                </a:cubicBezTo>
                <a:cubicBezTo>
                  <a:pt x="2436995" y="7568084"/>
                  <a:pt x="2405948" y="7642272"/>
                  <a:pt x="2374030" y="7716474"/>
                </a:cubicBezTo>
                <a:cubicBezTo>
                  <a:pt x="2401748" y="7733031"/>
                  <a:pt x="2438894" y="7739845"/>
                  <a:pt x="2471325" y="7751530"/>
                </a:cubicBezTo>
                <a:cubicBezTo>
                  <a:pt x="2468586" y="7770759"/>
                  <a:pt x="2463197" y="7787851"/>
                  <a:pt x="2455138" y="7801497"/>
                </a:cubicBezTo>
                <a:close/>
                <a:moveTo>
                  <a:pt x="5673139" y="526407"/>
                </a:moveTo>
                <a:cubicBezTo>
                  <a:pt x="5668136" y="523720"/>
                  <a:pt x="5669496" y="519563"/>
                  <a:pt x="5664669" y="516479"/>
                </a:cubicBezTo>
                <a:cubicBezTo>
                  <a:pt x="5658761" y="523385"/>
                  <a:pt x="5667629" y="533490"/>
                  <a:pt x="5673139" y="526407"/>
                </a:cubicBezTo>
                <a:close/>
                <a:moveTo>
                  <a:pt x="3188593" y="6150605"/>
                </a:moveTo>
                <a:cubicBezTo>
                  <a:pt x="3189559" y="6146264"/>
                  <a:pt x="3191849" y="6141080"/>
                  <a:pt x="3187866" y="6139320"/>
                </a:cubicBezTo>
                <a:cubicBezTo>
                  <a:pt x="3186372" y="6144856"/>
                  <a:pt x="3178313" y="6139389"/>
                  <a:pt x="3178328" y="6147975"/>
                </a:cubicBezTo>
                <a:cubicBezTo>
                  <a:pt x="3181691" y="6148985"/>
                  <a:pt x="3185054" y="6149994"/>
                  <a:pt x="3188593" y="6150605"/>
                </a:cubicBezTo>
                <a:close/>
                <a:moveTo>
                  <a:pt x="5298949" y="1385142"/>
                </a:moveTo>
                <a:cubicBezTo>
                  <a:pt x="5296151" y="1379622"/>
                  <a:pt x="5297594" y="1373122"/>
                  <a:pt x="5287236" y="1368545"/>
                </a:cubicBezTo>
                <a:cubicBezTo>
                  <a:pt x="5279429" y="1376517"/>
                  <a:pt x="5289595" y="1393381"/>
                  <a:pt x="5298949" y="1385142"/>
                </a:cubicBezTo>
                <a:close/>
                <a:moveTo>
                  <a:pt x="3181345" y="6178862"/>
                </a:moveTo>
                <a:cubicBezTo>
                  <a:pt x="3177752" y="6172985"/>
                  <a:pt x="3169256" y="6170661"/>
                  <a:pt x="3166130" y="6178813"/>
                </a:cubicBezTo>
                <a:cubicBezTo>
                  <a:pt x="3169724" y="6184691"/>
                  <a:pt x="3177821" y="6186838"/>
                  <a:pt x="3181345" y="6178862"/>
                </a:cubicBezTo>
                <a:close/>
                <a:moveTo>
                  <a:pt x="3227911" y="6074549"/>
                </a:moveTo>
                <a:cubicBezTo>
                  <a:pt x="3230286" y="6067019"/>
                  <a:pt x="3226272" y="6048085"/>
                  <a:pt x="3217707" y="6056694"/>
                </a:cubicBezTo>
                <a:cubicBezTo>
                  <a:pt x="3222802" y="6061329"/>
                  <a:pt x="3219944" y="6071029"/>
                  <a:pt x="3227911" y="6074549"/>
                </a:cubicBezTo>
                <a:close/>
                <a:moveTo>
                  <a:pt x="1410597" y="10187886"/>
                </a:moveTo>
                <a:cubicBezTo>
                  <a:pt x="1410597" y="10187886"/>
                  <a:pt x="1409943" y="10185664"/>
                  <a:pt x="1409124" y="10182886"/>
                </a:cubicBezTo>
                <a:lnTo>
                  <a:pt x="1406856" y="10175192"/>
                </a:lnTo>
                <a:lnTo>
                  <a:pt x="1406668" y="10174552"/>
                </a:lnTo>
                <a:cubicBezTo>
                  <a:pt x="1406013" y="10172330"/>
                  <a:pt x="1405685" y="10171219"/>
                  <a:pt x="1406177" y="10172886"/>
                </a:cubicBezTo>
                <a:lnTo>
                  <a:pt x="1406856" y="10175192"/>
                </a:lnTo>
                <a:close/>
                <a:moveTo>
                  <a:pt x="1028613" y="11057747"/>
                </a:moveTo>
                <a:cubicBezTo>
                  <a:pt x="977393" y="11112238"/>
                  <a:pt x="900104" y="11176157"/>
                  <a:pt x="839658" y="11237519"/>
                </a:cubicBezTo>
                <a:cubicBezTo>
                  <a:pt x="787197" y="11290509"/>
                  <a:pt x="742159" y="11360109"/>
                  <a:pt x="668925" y="11398684"/>
                </a:cubicBezTo>
                <a:cubicBezTo>
                  <a:pt x="625581" y="11377151"/>
                  <a:pt x="601051" y="11324896"/>
                  <a:pt x="562589" y="11291240"/>
                </a:cubicBezTo>
                <a:cubicBezTo>
                  <a:pt x="590737" y="11223223"/>
                  <a:pt x="661720" y="11186510"/>
                  <a:pt x="721787" y="11133549"/>
                </a:cubicBezTo>
                <a:cubicBezTo>
                  <a:pt x="791962" y="11071723"/>
                  <a:pt x="871358" y="10962082"/>
                  <a:pt x="962893" y="10939210"/>
                </a:cubicBezTo>
                <a:cubicBezTo>
                  <a:pt x="1009599" y="10961752"/>
                  <a:pt x="1045497" y="11015222"/>
                  <a:pt x="1028613" y="11057747"/>
                </a:cubicBezTo>
                <a:close/>
                <a:moveTo>
                  <a:pt x="5548951" y="834535"/>
                </a:moveTo>
                <a:cubicBezTo>
                  <a:pt x="5539938" y="829883"/>
                  <a:pt x="5536448" y="840058"/>
                  <a:pt x="5529945" y="841872"/>
                </a:cubicBezTo>
                <a:cubicBezTo>
                  <a:pt x="5538017" y="844099"/>
                  <a:pt x="5544487" y="841602"/>
                  <a:pt x="5548951" y="834535"/>
                </a:cubicBezTo>
                <a:close/>
                <a:moveTo>
                  <a:pt x="4046484" y="4236398"/>
                </a:moveTo>
                <a:cubicBezTo>
                  <a:pt x="4007826" y="4177045"/>
                  <a:pt x="3962371" y="4121981"/>
                  <a:pt x="3920287" y="4063389"/>
                </a:cubicBezTo>
                <a:cubicBezTo>
                  <a:pt x="3877942" y="4005637"/>
                  <a:pt x="3836399" y="3946765"/>
                  <a:pt x="3796204" y="3886483"/>
                </a:cubicBezTo>
                <a:cubicBezTo>
                  <a:pt x="3735191" y="3794700"/>
                  <a:pt x="3680588" y="3699881"/>
                  <a:pt x="3623646" y="3605254"/>
                </a:cubicBezTo>
                <a:cubicBezTo>
                  <a:pt x="3605615" y="3575067"/>
                  <a:pt x="3587876" y="3539503"/>
                  <a:pt x="3557247" y="3519100"/>
                </a:cubicBezTo>
                <a:cubicBezTo>
                  <a:pt x="3559573" y="3530759"/>
                  <a:pt x="3563925" y="3534382"/>
                  <a:pt x="3560038" y="3545489"/>
                </a:cubicBezTo>
                <a:cubicBezTo>
                  <a:pt x="3552062" y="3546215"/>
                  <a:pt x="3544086" y="3546943"/>
                  <a:pt x="3541007" y="3551006"/>
                </a:cubicBezTo>
                <a:cubicBezTo>
                  <a:pt x="3541637" y="3560773"/>
                  <a:pt x="3543100" y="3570797"/>
                  <a:pt x="3544146" y="3580694"/>
                </a:cubicBezTo>
                <a:cubicBezTo>
                  <a:pt x="3563600" y="3569380"/>
                  <a:pt x="3581552" y="3583587"/>
                  <a:pt x="3573331" y="3604297"/>
                </a:cubicBezTo>
                <a:cubicBezTo>
                  <a:pt x="3563819" y="3604093"/>
                  <a:pt x="3550035" y="3585247"/>
                  <a:pt x="3546239" y="3600485"/>
                </a:cubicBezTo>
                <a:cubicBezTo>
                  <a:pt x="3550034" y="3616245"/>
                  <a:pt x="3577273" y="3601868"/>
                  <a:pt x="3578374" y="3620441"/>
                </a:cubicBezTo>
                <a:cubicBezTo>
                  <a:pt x="3565208" y="3623212"/>
                  <a:pt x="3543386" y="3633336"/>
                  <a:pt x="3555884" y="3656343"/>
                </a:cubicBezTo>
                <a:cubicBezTo>
                  <a:pt x="3576550" y="3649963"/>
                  <a:pt x="3597392" y="3657770"/>
                  <a:pt x="3591099" y="3672236"/>
                </a:cubicBezTo>
                <a:cubicBezTo>
                  <a:pt x="3581103" y="3675074"/>
                  <a:pt x="3582493" y="3663196"/>
                  <a:pt x="3570893" y="3668273"/>
                </a:cubicBezTo>
                <a:cubicBezTo>
                  <a:pt x="3569730" y="3677942"/>
                  <a:pt x="3555186" y="3680742"/>
                  <a:pt x="3553539" y="3693453"/>
                </a:cubicBezTo>
                <a:cubicBezTo>
                  <a:pt x="3551476" y="3706035"/>
                  <a:pt x="3562548" y="3714471"/>
                  <a:pt x="3564391" y="3729171"/>
                </a:cubicBezTo>
                <a:cubicBezTo>
                  <a:pt x="3565217" y="3735352"/>
                  <a:pt x="3559928" y="3739189"/>
                  <a:pt x="3559536" y="3746361"/>
                </a:cubicBezTo>
                <a:cubicBezTo>
                  <a:pt x="3557944" y="3767749"/>
                  <a:pt x="3565742" y="3783833"/>
                  <a:pt x="3574097" y="3787782"/>
                </a:cubicBezTo>
                <a:cubicBezTo>
                  <a:pt x="3575400" y="3796846"/>
                  <a:pt x="3564640" y="3796256"/>
                  <a:pt x="3566231" y="3805865"/>
                </a:cubicBezTo>
                <a:cubicBezTo>
                  <a:pt x="3579703" y="3816865"/>
                  <a:pt x="3582997" y="3791443"/>
                  <a:pt x="3592405" y="3799364"/>
                </a:cubicBezTo>
                <a:cubicBezTo>
                  <a:pt x="3596199" y="3815123"/>
                  <a:pt x="3601665" y="3825473"/>
                  <a:pt x="3586063" y="3830225"/>
                </a:cubicBezTo>
                <a:cubicBezTo>
                  <a:pt x="3581423" y="3826058"/>
                  <a:pt x="3581338" y="3816001"/>
                  <a:pt x="3570926" y="3818712"/>
                </a:cubicBezTo>
                <a:cubicBezTo>
                  <a:pt x="3574488" y="3842603"/>
                  <a:pt x="3569761" y="3859378"/>
                  <a:pt x="3575148" y="3884743"/>
                </a:cubicBezTo>
                <a:cubicBezTo>
                  <a:pt x="3587952" y="3890526"/>
                  <a:pt x="3594007" y="3890114"/>
                  <a:pt x="3604841" y="3881610"/>
                </a:cubicBezTo>
                <a:cubicBezTo>
                  <a:pt x="3610692" y="3890711"/>
                  <a:pt x="3611065" y="3901311"/>
                  <a:pt x="3601101" y="3905523"/>
                </a:cubicBezTo>
                <a:cubicBezTo>
                  <a:pt x="3591528" y="3902566"/>
                  <a:pt x="3586374" y="3900062"/>
                  <a:pt x="3577655" y="3904669"/>
                </a:cubicBezTo>
                <a:cubicBezTo>
                  <a:pt x="3566416" y="3932194"/>
                  <a:pt x="3596037" y="3938149"/>
                  <a:pt x="3591647" y="3970071"/>
                </a:cubicBezTo>
                <a:cubicBezTo>
                  <a:pt x="3602665" y="3969830"/>
                  <a:pt x="3597267" y="3956308"/>
                  <a:pt x="3606748" y="3955135"/>
                </a:cubicBezTo>
                <a:cubicBezTo>
                  <a:pt x="3615072" y="3957710"/>
                  <a:pt x="3629977" y="3977355"/>
                  <a:pt x="3616485" y="3984128"/>
                </a:cubicBezTo>
                <a:cubicBezTo>
                  <a:pt x="3615147" y="3979608"/>
                  <a:pt x="3611113" y="3977905"/>
                  <a:pt x="3611920" y="3970865"/>
                </a:cubicBezTo>
                <a:cubicBezTo>
                  <a:pt x="3601858" y="3976869"/>
                  <a:pt x="3595503" y="3988584"/>
                  <a:pt x="3579497" y="3981360"/>
                </a:cubicBezTo>
                <a:cubicBezTo>
                  <a:pt x="3580702" y="3992218"/>
                  <a:pt x="3591848" y="3991559"/>
                  <a:pt x="3592252" y="4003535"/>
                </a:cubicBezTo>
                <a:cubicBezTo>
                  <a:pt x="3575750" y="4011200"/>
                  <a:pt x="3587055" y="4042497"/>
                  <a:pt x="3594183" y="4053369"/>
                </a:cubicBezTo>
                <a:cubicBezTo>
                  <a:pt x="3607282" y="4053768"/>
                  <a:pt x="3590034" y="4040231"/>
                  <a:pt x="3602337" y="4035829"/>
                </a:cubicBezTo>
                <a:cubicBezTo>
                  <a:pt x="3613794" y="4043018"/>
                  <a:pt x="3617727" y="4021433"/>
                  <a:pt x="3625911" y="4036269"/>
                </a:cubicBezTo>
                <a:cubicBezTo>
                  <a:pt x="3628070" y="4052894"/>
                  <a:pt x="3603315" y="4048896"/>
                  <a:pt x="3605893" y="4065644"/>
                </a:cubicBezTo>
                <a:cubicBezTo>
                  <a:pt x="3600251" y="4072101"/>
                  <a:pt x="3599519" y="4064136"/>
                  <a:pt x="3588981" y="4067256"/>
                </a:cubicBezTo>
                <a:cubicBezTo>
                  <a:pt x="3589836" y="4105813"/>
                  <a:pt x="3593730" y="4119776"/>
                  <a:pt x="3597046" y="4163650"/>
                </a:cubicBezTo>
                <a:cubicBezTo>
                  <a:pt x="3606043" y="4165521"/>
                  <a:pt x="3612506" y="4171165"/>
                  <a:pt x="3615764" y="4181283"/>
                </a:cubicBezTo>
                <a:cubicBezTo>
                  <a:pt x="3613824" y="4183876"/>
                  <a:pt x="3609987" y="4184857"/>
                  <a:pt x="3606149" y="4185839"/>
                </a:cubicBezTo>
                <a:lnTo>
                  <a:pt x="3596764" y="4190283"/>
                </a:lnTo>
                <a:lnTo>
                  <a:pt x="3596537" y="4190388"/>
                </a:lnTo>
                <a:cubicBezTo>
                  <a:pt x="3601036" y="4206820"/>
                  <a:pt x="3594589" y="4214403"/>
                  <a:pt x="3597839" y="4230452"/>
                </a:cubicBezTo>
                <a:lnTo>
                  <a:pt x="3601355" y="4230642"/>
                </a:lnTo>
                <a:lnTo>
                  <a:pt x="3610618" y="4231149"/>
                </a:lnTo>
                <a:cubicBezTo>
                  <a:pt x="3615104" y="4229173"/>
                  <a:pt x="3619190" y="4227017"/>
                  <a:pt x="3620995" y="4230768"/>
                </a:cubicBezTo>
                <a:cubicBezTo>
                  <a:pt x="3622881" y="4234994"/>
                  <a:pt x="3626498" y="4236569"/>
                  <a:pt x="3626107" y="4243740"/>
                </a:cubicBezTo>
                <a:cubicBezTo>
                  <a:pt x="3621638" y="4244183"/>
                  <a:pt x="3616786" y="4244393"/>
                  <a:pt x="3612617" y="4245157"/>
                </a:cubicBezTo>
                <a:lnTo>
                  <a:pt x="3603528" y="4249744"/>
                </a:lnTo>
                <a:lnTo>
                  <a:pt x="3603232" y="4249893"/>
                </a:lnTo>
                <a:cubicBezTo>
                  <a:pt x="3608502" y="4263828"/>
                  <a:pt x="3597857" y="4274671"/>
                  <a:pt x="3607266" y="4282590"/>
                </a:cubicBezTo>
                <a:cubicBezTo>
                  <a:pt x="3614268" y="4293869"/>
                  <a:pt x="3630305" y="4271475"/>
                  <a:pt x="3633243" y="4279676"/>
                </a:cubicBezTo>
                <a:cubicBezTo>
                  <a:pt x="3633108" y="4286017"/>
                  <a:pt x="3637944" y="4286598"/>
                  <a:pt x="3638354" y="4292650"/>
                </a:cubicBezTo>
                <a:cubicBezTo>
                  <a:pt x="3633929" y="4298120"/>
                  <a:pt x="3621791" y="4297561"/>
                  <a:pt x="3612308" y="4298737"/>
                </a:cubicBezTo>
                <a:cubicBezTo>
                  <a:pt x="3613007" y="4305331"/>
                  <a:pt x="3613702" y="4311934"/>
                  <a:pt x="3614273" y="4318944"/>
                </a:cubicBezTo>
                <a:cubicBezTo>
                  <a:pt x="3764643" y="4289729"/>
                  <a:pt x="3906034" y="4271873"/>
                  <a:pt x="4046484" y="4236398"/>
                </a:cubicBezTo>
                <a:close/>
                <a:moveTo>
                  <a:pt x="5482501" y="999351"/>
                </a:moveTo>
                <a:cubicBezTo>
                  <a:pt x="5481030" y="985980"/>
                  <a:pt x="5493028" y="967176"/>
                  <a:pt x="5478212" y="958956"/>
                </a:cubicBezTo>
                <a:cubicBezTo>
                  <a:pt x="5473551" y="973301"/>
                  <a:pt x="5469172" y="999153"/>
                  <a:pt x="5482501" y="999351"/>
                </a:cubicBezTo>
                <a:close/>
                <a:moveTo>
                  <a:pt x="5535645" y="885904"/>
                </a:moveTo>
                <a:cubicBezTo>
                  <a:pt x="5537831" y="877161"/>
                  <a:pt x="5538523" y="868763"/>
                  <a:pt x="5529510" y="864111"/>
                </a:cubicBezTo>
                <a:cubicBezTo>
                  <a:pt x="5524774" y="874071"/>
                  <a:pt x="5528531" y="880752"/>
                  <a:pt x="5535645" y="885904"/>
                </a:cubicBezTo>
                <a:close/>
                <a:moveTo>
                  <a:pt x="5697217" y="536570"/>
                </a:moveTo>
                <a:cubicBezTo>
                  <a:pt x="5692473" y="531143"/>
                  <a:pt x="5684076" y="514584"/>
                  <a:pt x="5676388" y="516898"/>
                </a:cubicBezTo>
                <a:cubicBezTo>
                  <a:pt x="5681003" y="523696"/>
                  <a:pt x="5685917" y="544902"/>
                  <a:pt x="5697217" y="536570"/>
                </a:cubicBezTo>
                <a:close/>
                <a:moveTo>
                  <a:pt x="4957681" y="2218676"/>
                </a:moveTo>
                <a:cubicBezTo>
                  <a:pt x="4949844" y="2210471"/>
                  <a:pt x="4942633" y="2202874"/>
                  <a:pt x="4935344" y="2209766"/>
                </a:cubicBezTo>
                <a:cubicBezTo>
                  <a:pt x="4942868" y="2217667"/>
                  <a:pt x="4950314" y="2220637"/>
                  <a:pt x="4957681" y="2218676"/>
                </a:cubicBezTo>
                <a:close/>
                <a:moveTo>
                  <a:pt x="3216035" y="6161776"/>
                </a:moveTo>
                <a:cubicBezTo>
                  <a:pt x="3220379" y="6142245"/>
                  <a:pt x="3210465" y="6138818"/>
                  <a:pt x="3225481" y="6126386"/>
                </a:cubicBezTo>
                <a:cubicBezTo>
                  <a:pt x="3209739" y="6077961"/>
                  <a:pt x="3208622" y="6021220"/>
                  <a:pt x="3190406" y="5974084"/>
                </a:cubicBezTo>
                <a:cubicBezTo>
                  <a:pt x="3185847" y="5972547"/>
                  <a:pt x="3181113" y="5971408"/>
                  <a:pt x="3176379" y="5970270"/>
                </a:cubicBezTo>
                <a:cubicBezTo>
                  <a:pt x="3165072" y="5929047"/>
                  <a:pt x="3152264" y="5889067"/>
                  <a:pt x="3127880" y="5855890"/>
                </a:cubicBezTo>
                <a:cubicBezTo>
                  <a:pt x="3130522" y="5899481"/>
                  <a:pt x="3157113" y="5929820"/>
                  <a:pt x="3160329" y="5973188"/>
                </a:cubicBezTo>
                <a:cubicBezTo>
                  <a:pt x="3149389" y="5964541"/>
                  <a:pt x="3155219" y="5984753"/>
                  <a:pt x="3147252" y="5981233"/>
                </a:cubicBezTo>
                <a:cubicBezTo>
                  <a:pt x="3140610" y="5952082"/>
                  <a:pt x="3138343" y="5920574"/>
                  <a:pt x="3129051" y="5893111"/>
                </a:cubicBezTo>
                <a:cubicBezTo>
                  <a:pt x="3122387" y="5875866"/>
                  <a:pt x="3112612" y="5850574"/>
                  <a:pt x="3093536" y="5843098"/>
                </a:cubicBezTo>
                <a:cubicBezTo>
                  <a:pt x="3092746" y="5896613"/>
                  <a:pt x="3141867" y="5937384"/>
                  <a:pt x="3134565" y="5985161"/>
                </a:cubicBezTo>
                <a:cubicBezTo>
                  <a:pt x="3131937" y="5974943"/>
                  <a:pt x="3130812" y="5963483"/>
                  <a:pt x="3123633" y="5956021"/>
                </a:cubicBezTo>
                <a:cubicBezTo>
                  <a:pt x="3116746" y="5962988"/>
                  <a:pt x="3129057" y="5971764"/>
                  <a:pt x="3119810" y="5970062"/>
                </a:cubicBezTo>
                <a:cubicBezTo>
                  <a:pt x="3107531" y="5928886"/>
                  <a:pt x="3089329" y="5890337"/>
                  <a:pt x="3076299" y="5849782"/>
                </a:cubicBezTo>
                <a:cubicBezTo>
                  <a:pt x="3080811" y="5850346"/>
                  <a:pt x="3086388" y="5852810"/>
                  <a:pt x="3087974" y="5849221"/>
                </a:cubicBezTo>
                <a:cubicBezTo>
                  <a:pt x="3080888" y="5843706"/>
                  <a:pt x="3069825" y="5840725"/>
                  <a:pt x="3063283" y="5842601"/>
                </a:cubicBezTo>
                <a:cubicBezTo>
                  <a:pt x="3080939" y="5923334"/>
                  <a:pt x="3119495" y="5992326"/>
                  <a:pt x="3129023" y="6078524"/>
                </a:cubicBezTo>
                <a:cubicBezTo>
                  <a:pt x="3122251" y="6075531"/>
                  <a:pt x="3120757" y="6081068"/>
                  <a:pt x="3116337" y="6082452"/>
                </a:cubicBezTo>
                <a:cubicBezTo>
                  <a:pt x="3099139" y="6036243"/>
                  <a:pt x="3109636" y="5969380"/>
                  <a:pt x="3071899" y="5938406"/>
                </a:cubicBezTo>
                <a:cubicBezTo>
                  <a:pt x="3073530" y="5960577"/>
                  <a:pt x="3084240" y="5964356"/>
                  <a:pt x="3069179" y="5975814"/>
                </a:cubicBezTo>
                <a:cubicBezTo>
                  <a:pt x="3075652" y="5984871"/>
                  <a:pt x="3073469" y="5975803"/>
                  <a:pt x="3080854" y="5975253"/>
                </a:cubicBezTo>
                <a:cubicBezTo>
                  <a:pt x="3081718" y="6014245"/>
                  <a:pt x="3117440" y="6081032"/>
                  <a:pt x="3097873" y="6096221"/>
                </a:cubicBezTo>
                <a:cubicBezTo>
                  <a:pt x="3106392" y="6111424"/>
                  <a:pt x="3094586" y="6138145"/>
                  <a:pt x="3114856" y="6146148"/>
                </a:cubicBezTo>
                <a:cubicBezTo>
                  <a:pt x="3121522" y="6138606"/>
                  <a:pt x="3108192" y="6128903"/>
                  <a:pt x="3119293" y="6128564"/>
                </a:cubicBezTo>
                <a:cubicBezTo>
                  <a:pt x="3122656" y="6129574"/>
                  <a:pt x="3124288" y="6126958"/>
                  <a:pt x="3127206" y="6126818"/>
                </a:cubicBezTo>
                <a:cubicBezTo>
                  <a:pt x="3137120" y="6130245"/>
                  <a:pt x="3127283" y="6144965"/>
                  <a:pt x="3141172" y="6145858"/>
                </a:cubicBezTo>
                <a:cubicBezTo>
                  <a:pt x="3148098" y="6135572"/>
                  <a:pt x="3137571" y="6135687"/>
                  <a:pt x="3137870" y="6129623"/>
                </a:cubicBezTo>
                <a:cubicBezTo>
                  <a:pt x="3148503" y="6140041"/>
                  <a:pt x="3150603" y="6126669"/>
                  <a:pt x="3162010" y="6124559"/>
                </a:cubicBezTo>
                <a:cubicBezTo>
                  <a:pt x="3156517" y="6119748"/>
                  <a:pt x="3156901" y="6111338"/>
                  <a:pt x="3160157" y="6101813"/>
                </a:cubicBezTo>
                <a:cubicBezTo>
                  <a:pt x="3174835" y="6098765"/>
                  <a:pt x="3170645" y="6105017"/>
                  <a:pt x="3180474" y="6110790"/>
                </a:cubicBezTo>
                <a:cubicBezTo>
                  <a:pt x="3193145" y="6098275"/>
                  <a:pt x="3181746" y="6079892"/>
                  <a:pt x="3186381" y="6074790"/>
                </a:cubicBezTo>
                <a:cubicBezTo>
                  <a:pt x="3216695" y="6084847"/>
                  <a:pt x="3214173" y="6134737"/>
                  <a:pt x="3197519" y="6145492"/>
                </a:cubicBezTo>
                <a:cubicBezTo>
                  <a:pt x="3205953" y="6138255"/>
                  <a:pt x="3203563" y="6161985"/>
                  <a:pt x="3216035" y="6161776"/>
                </a:cubicBezTo>
                <a:close/>
                <a:moveTo>
                  <a:pt x="1209988" y="10705547"/>
                </a:moveTo>
                <a:cubicBezTo>
                  <a:pt x="1197425" y="10687612"/>
                  <a:pt x="1201165" y="10639252"/>
                  <a:pt x="1175508" y="10641252"/>
                </a:cubicBezTo>
                <a:cubicBezTo>
                  <a:pt x="1183157" y="10658445"/>
                  <a:pt x="1167610" y="10729215"/>
                  <a:pt x="1209988" y="10705547"/>
                </a:cubicBezTo>
                <a:close/>
                <a:moveTo>
                  <a:pt x="5323612" y="1399370"/>
                </a:moveTo>
                <a:cubicBezTo>
                  <a:pt x="5319489" y="1394693"/>
                  <a:pt x="5320979" y="1389165"/>
                  <a:pt x="5314558" y="1385376"/>
                </a:cubicBezTo>
                <a:cubicBezTo>
                  <a:pt x="5306213" y="1390254"/>
                  <a:pt x="5316814" y="1403980"/>
                  <a:pt x="5323612" y="1399370"/>
                </a:cubicBezTo>
                <a:close/>
                <a:moveTo>
                  <a:pt x="5518546" y="961042"/>
                </a:moveTo>
                <a:cubicBezTo>
                  <a:pt x="5522695" y="941783"/>
                  <a:pt x="5524013" y="923618"/>
                  <a:pt x="5512110" y="910324"/>
                </a:cubicBezTo>
                <a:cubicBezTo>
                  <a:pt x="5510668" y="928770"/>
                  <a:pt x="5502475" y="949589"/>
                  <a:pt x="5518546" y="961042"/>
                </a:cubicBezTo>
                <a:close/>
                <a:moveTo>
                  <a:pt x="5535006" y="923788"/>
                </a:moveTo>
                <a:cubicBezTo>
                  <a:pt x="5530375" y="916051"/>
                  <a:pt x="5534360" y="904754"/>
                  <a:pt x="5527303" y="897953"/>
                </a:cubicBezTo>
                <a:cubicBezTo>
                  <a:pt x="5516541" y="902573"/>
                  <a:pt x="5523453" y="934753"/>
                  <a:pt x="5535006" y="923788"/>
                </a:cubicBezTo>
                <a:close/>
                <a:moveTo>
                  <a:pt x="5563224" y="859924"/>
                </a:moveTo>
                <a:cubicBezTo>
                  <a:pt x="5557917" y="855236"/>
                  <a:pt x="5567448" y="845051"/>
                  <a:pt x="5554457" y="843328"/>
                </a:cubicBezTo>
                <a:cubicBezTo>
                  <a:pt x="5552824" y="849303"/>
                  <a:pt x="5560212" y="862946"/>
                  <a:pt x="5563224" y="859924"/>
                </a:cubicBezTo>
                <a:close/>
                <a:moveTo>
                  <a:pt x="4065268" y="4250865"/>
                </a:moveTo>
                <a:cubicBezTo>
                  <a:pt x="3957213" y="4274462"/>
                  <a:pt x="3835232" y="4291480"/>
                  <a:pt x="3714334" y="4313844"/>
                </a:cubicBezTo>
                <a:cubicBezTo>
                  <a:pt x="3679481" y="4320398"/>
                  <a:pt x="3644338" y="4326411"/>
                  <a:pt x="3613610" y="4338798"/>
                </a:cubicBezTo>
                <a:cubicBezTo>
                  <a:pt x="3599080" y="4329750"/>
                  <a:pt x="3586324" y="4338571"/>
                  <a:pt x="3566944" y="4340790"/>
                </a:cubicBezTo>
                <a:cubicBezTo>
                  <a:pt x="3564741" y="4303645"/>
                  <a:pt x="3566536" y="4272742"/>
                  <a:pt x="3552697" y="4245219"/>
                </a:cubicBezTo>
                <a:cubicBezTo>
                  <a:pt x="3566971" y="4224105"/>
                  <a:pt x="3546302" y="4174412"/>
                  <a:pt x="3546822" y="4135831"/>
                </a:cubicBezTo>
                <a:cubicBezTo>
                  <a:pt x="3532636" y="4136000"/>
                  <a:pt x="3534894" y="4119834"/>
                  <a:pt x="3548377" y="4118989"/>
                </a:cubicBezTo>
                <a:cubicBezTo>
                  <a:pt x="3533364" y="4050990"/>
                  <a:pt x="3533889" y="3981402"/>
                  <a:pt x="3524261" y="3907773"/>
                </a:cubicBezTo>
                <a:cubicBezTo>
                  <a:pt x="3517971" y="3860242"/>
                  <a:pt x="3516001" y="3814963"/>
                  <a:pt x="3513915" y="3758250"/>
                </a:cubicBezTo>
                <a:cubicBezTo>
                  <a:pt x="3510839" y="3669322"/>
                  <a:pt x="3506742" y="3546801"/>
                  <a:pt x="3494428" y="3439066"/>
                </a:cubicBezTo>
                <a:cubicBezTo>
                  <a:pt x="3564228" y="3430087"/>
                  <a:pt x="3587725" y="3501620"/>
                  <a:pt x="3617649" y="3552347"/>
                </a:cubicBezTo>
                <a:cubicBezTo>
                  <a:pt x="3678331" y="3654056"/>
                  <a:pt x="3744203" y="3753723"/>
                  <a:pt x="3805148" y="3848676"/>
                </a:cubicBezTo>
                <a:cubicBezTo>
                  <a:pt x="3893942" y="3987789"/>
                  <a:pt x="3984328" y="4105516"/>
                  <a:pt x="4074563" y="4216352"/>
                </a:cubicBezTo>
                <a:cubicBezTo>
                  <a:pt x="4072977" y="4231817"/>
                  <a:pt x="4054397" y="4232921"/>
                  <a:pt x="4065268" y="4250865"/>
                </a:cubicBezTo>
                <a:close/>
                <a:moveTo>
                  <a:pt x="3281700" y="6028245"/>
                </a:moveTo>
                <a:cubicBezTo>
                  <a:pt x="3278744" y="5982132"/>
                  <a:pt x="3276761" y="5935972"/>
                  <a:pt x="3241729" y="5908576"/>
                </a:cubicBezTo>
                <a:cubicBezTo>
                  <a:pt x="3241038" y="5943545"/>
                  <a:pt x="3259347" y="5967842"/>
                  <a:pt x="3271382" y="5995562"/>
                </a:cubicBezTo>
                <a:cubicBezTo>
                  <a:pt x="3264379" y="6012489"/>
                  <a:pt x="3275403" y="6018789"/>
                  <a:pt x="3281700" y="6028245"/>
                </a:cubicBezTo>
                <a:close/>
                <a:moveTo>
                  <a:pt x="4717817" y="2781873"/>
                </a:moveTo>
                <a:cubicBezTo>
                  <a:pt x="4695436" y="2703914"/>
                  <a:pt x="4657167" y="2616961"/>
                  <a:pt x="4580636" y="2574609"/>
                </a:cubicBezTo>
                <a:cubicBezTo>
                  <a:pt x="4430065" y="2490384"/>
                  <a:pt x="4312382" y="2507577"/>
                  <a:pt x="4199985" y="2537113"/>
                </a:cubicBezTo>
                <a:cubicBezTo>
                  <a:pt x="4189964" y="2539815"/>
                  <a:pt x="4173627" y="2533928"/>
                  <a:pt x="4170669" y="2547644"/>
                </a:cubicBezTo>
                <a:cubicBezTo>
                  <a:pt x="4268186" y="2539252"/>
                  <a:pt x="4361550" y="2545258"/>
                  <a:pt x="4458145" y="2599766"/>
                </a:cubicBezTo>
                <a:cubicBezTo>
                  <a:pt x="4495617" y="2620523"/>
                  <a:pt x="4539315" y="2653881"/>
                  <a:pt x="4567065" y="2682870"/>
                </a:cubicBezTo>
                <a:cubicBezTo>
                  <a:pt x="4583061" y="2699560"/>
                  <a:pt x="4588977" y="2723577"/>
                  <a:pt x="4608070" y="2734860"/>
                </a:cubicBezTo>
                <a:cubicBezTo>
                  <a:pt x="4639557" y="2753171"/>
                  <a:pt x="4700411" y="2750472"/>
                  <a:pt x="4714462" y="2788218"/>
                </a:cubicBezTo>
                <a:cubicBezTo>
                  <a:pt x="4715881" y="2785984"/>
                  <a:pt x="4716688" y="2783783"/>
                  <a:pt x="4717817" y="2781873"/>
                </a:cubicBezTo>
                <a:close/>
                <a:moveTo>
                  <a:pt x="3241247" y="6138119"/>
                </a:moveTo>
                <a:cubicBezTo>
                  <a:pt x="3247538" y="6118495"/>
                  <a:pt x="3243401" y="6105227"/>
                  <a:pt x="3229190" y="6097518"/>
                </a:cubicBezTo>
                <a:cubicBezTo>
                  <a:pt x="3224976" y="6115676"/>
                  <a:pt x="3228362" y="6129566"/>
                  <a:pt x="3241247" y="6138119"/>
                </a:cubicBezTo>
                <a:close/>
                <a:moveTo>
                  <a:pt x="1440778" y="10215495"/>
                </a:moveTo>
                <a:cubicBezTo>
                  <a:pt x="1437099" y="10211967"/>
                  <a:pt x="1437874" y="10203745"/>
                  <a:pt x="1430678" y="10208178"/>
                </a:cubicBezTo>
                <a:cubicBezTo>
                  <a:pt x="1434533" y="10211309"/>
                  <a:pt x="1434332" y="10219308"/>
                  <a:pt x="1440778" y="10215495"/>
                </a:cubicBezTo>
                <a:close/>
                <a:moveTo>
                  <a:pt x="3280167" y="6061888"/>
                </a:moveTo>
                <a:cubicBezTo>
                  <a:pt x="3273617" y="6059471"/>
                  <a:pt x="3280765" y="6049759"/>
                  <a:pt x="3272315" y="6048409"/>
                </a:cubicBezTo>
                <a:cubicBezTo>
                  <a:pt x="3266447" y="6056302"/>
                  <a:pt x="3274345" y="6070755"/>
                  <a:pt x="3280167" y="6061888"/>
                </a:cubicBezTo>
                <a:close/>
                <a:moveTo>
                  <a:pt x="5533130" y="964473"/>
                </a:moveTo>
                <a:lnTo>
                  <a:pt x="5527798" y="962117"/>
                </a:lnTo>
                <a:lnTo>
                  <a:pt x="5525570" y="967159"/>
                </a:lnTo>
                <a:lnTo>
                  <a:pt x="5530902" y="969514"/>
                </a:lnTo>
                <a:close/>
                <a:moveTo>
                  <a:pt x="5549803" y="931707"/>
                </a:moveTo>
                <a:cubicBezTo>
                  <a:pt x="5553674" y="919921"/>
                  <a:pt x="5551126" y="900779"/>
                  <a:pt x="5542669" y="892021"/>
                </a:cubicBezTo>
                <a:cubicBezTo>
                  <a:pt x="5535507" y="902917"/>
                  <a:pt x="5536451" y="928109"/>
                  <a:pt x="5543773" y="940384"/>
                </a:cubicBezTo>
                <a:cubicBezTo>
                  <a:pt x="5546509" y="938747"/>
                  <a:pt x="5548512" y="935635"/>
                  <a:pt x="5549803" y="931707"/>
                </a:cubicBezTo>
                <a:close/>
                <a:moveTo>
                  <a:pt x="5490977" y="1066706"/>
                </a:moveTo>
                <a:cubicBezTo>
                  <a:pt x="5491198" y="1057095"/>
                  <a:pt x="5498171" y="1045111"/>
                  <a:pt x="5487194" y="1039591"/>
                </a:cubicBezTo>
                <a:cubicBezTo>
                  <a:pt x="5478396" y="1045078"/>
                  <a:pt x="5482459" y="1060934"/>
                  <a:pt x="5490977" y="1066706"/>
                </a:cubicBezTo>
                <a:close/>
                <a:moveTo>
                  <a:pt x="3259098" y="6127893"/>
                </a:moveTo>
                <a:cubicBezTo>
                  <a:pt x="3260332" y="6100315"/>
                  <a:pt x="3250564" y="6079315"/>
                  <a:pt x="3244199" y="6056006"/>
                </a:cubicBezTo>
                <a:cubicBezTo>
                  <a:pt x="3249179" y="6045813"/>
                  <a:pt x="3260946" y="6047199"/>
                  <a:pt x="3262111" y="6030553"/>
                </a:cubicBezTo>
                <a:cubicBezTo>
                  <a:pt x="3252820" y="5978304"/>
                  <a:pt x="3249803" y="5922630"/>
                  <a:pt x="3209583" y="5888653"/>
                </a:cubicBezTo>
                <a:cubicBezTo>
                  <a:pt x="3215573" y="5924667"/>
                  <a:pt x="3235614" y="5952588"/>
                  <a:pt x="3238777" y="5990689"/>
                </a:cubicBezTo>
                <a:cubicBezTo>
                  <a:pt x="3237467" y="6000121"/>
                  <a:pt x="3224489" y="5989620"/>
                  <a:pt x="3224466" y="6001527"/>
                </a:cubicBezTo>
                <a:cubicBezTo>
                  <a:pt x="3237366" y="6043453"/>
                  <a:pt x="3235771" y="6092323"/>
                  <a:pt x="3259098" y="6127893"/>
                </a:cubicBezTo>
                <a:close/>
                <a:moveTo>
                  <a:pt x="1420227" y="10291105"/>
                </a:moveTo>
                <a:cubicBezTo>
                  <a:pt x="1416936" y="10283465"/>
                  <a:pt x="1430837" y="10272479"/>
                  <a:pt x="1413577" y="10266281"/>
                </a:cubicBezTo>
                <a:cubicBezTo>
                  <a:pt x="1397730" y="10277358"/>
                  <a:pt x="1408845" y="10301777"/>
                  <a:pt x="1420227" y="10291105"/>
                </a:cubicBezTo>
                <a:close/>
                <a:moveTo>
                  <a:pt x="5517472" y="1021164"/>
                </a:moveTo>
                <a:cubicBezTo>
                  <a:pt x="5525096" y="1008463"/>
                  <a:pt x="5517189" y="998273"/>
                  <a:pt x="5514318" y="1007049"/>
                </a:cubicBezTo>
                <a:cubicBezTo>
                  <a:pt x="5509488" y="995206"/>
                  <a:pt x="5514341" y="993332"/>
                  <a:pt x="5513060" y="981049"/>
                </a:cubicBezTo>
                <a:cubicBezTo>
                  <a:pt x="5504294" y="975837"/>
                  <a:pt x="5497816" y="975318"/>
                  <a:pt x="5490619" y="974147"/>
                </a:cubicBezTo>
                <a:cubicBezTo>
                  <a:pt x="5485447" y="994962"/>
                  <a:pt x="5480059" y="1005638"/>
                  <a:pt x="5491442" y="1022385"/>
                </a:cubicBezTo>
                <a:cubicBezTo>
                  <a:pt x="5500023" y="1006759"/>
                  <a:pt x="5495655" y="993111"/>
                  <a:pt x="5502570" y="982775"/>
                </a:cubicBezTo>
                <a:cubicBezTo>
                  <a:pt x="5505138" y="987592"/>
                  <a:pt x="5503661" y="993970"/>
                  <a:pt x="5500848" y="1001097"/>
                </a:cubicBezTo>
                <a:cubicBezTo>
                  <a:pt x="5511768" y="1008265"/>
                  <a:pt x="5500954" y="994783"/>
                  <a:pt x="5508812" y="998255"/>
                </a:cubicBezTo>
                <a:cubicBezTo>
                  <a:pt x="5511355" y="1005405"/>
                  <a:pt x="5514079" y="1010626"/>
                  <a:pt x="5505521" y="1012536"/>
                </a:cubicBezTo>
                <a:cubicBezTo>
                  <a:pt x="5512470" y="1014267"/>
                  <a:pt x="5509309" y="1019901"/>
                  <a:pt x="5517472" y="1021164"/>
                </a:cubicBezTo>
                <a:close/>
                <a:moveTo>
                  <a:pt x="5345662" y="1411968"/>
                </a:moveTo>
                <a:cubicBezTo>
                  <a:pt x="5342781" y="1408791"/>
                  <a:pt x="5343567" y="1404856"/>
                  <a:pt x="5337592" y="1402216"/>
                </a:cubicBezTo>
                <a:cubicBezTo>
                  <a:pt x="5328227" y="1406168"/>
                  <a:pt x="5343376" y="1417143"/>
                  <a:pt x="5345662" y="1411968"/>
                </a:cubicBezTo>
                <a:close/>
                <a:moveTo>
                  <a:pt x="1440511" y="10250585"/>
                </a:moveTo>
                <a:cubicBezTo>
                  <a:pt x="1433645" y="10245648"/>
                  <a:pt x="1443045" y="10238384"/>
                  <a:pt x="1431937" y="10234427"/>
                </a:cubicBezTo>
                <a:cubicBezTo>
                  <a:pt x="1424751" y="10243146"/>
                  <a:pt x="1429481" y="10260461"/>
                  <a:pt x="1440511" y="10250585"/>
                </a:cubicBezTo>
                <a:close/>
                <a:moveTo>
                  <a:pt x="5148638" y="1879405"/>
                </a:moveTo>
                <a:cubicBezTo>
                  <a:pt x="5122809" y="1903467"/>
                  <a:pt x="5092865" y="1916110"/>
                  <a:pt x="5066359" y="1936725"/>
                </a:cubicBezTo>
                <a:cubicBezTo>
                  <a:pt x="5045256" y="1929631"/>
                  <a:pt x="5054569" y="1920426"/>
                  <a:pt x="5055084" y="1909037"/>
                </a:cubicBezTo>
                <a:cubicBezTo>
                  <a:pt x="5027544" y="1909812"/>
                  <a:pt x="5009416" y="1934125"/>
                  <a:pt x="4986079" y="1945088"/>
                </a:cubicBezTo>
                <a:cubicBezTo>
                  <a:pt x="4967221" y="1953907"/>
                  <a:pt x="4942290" y="1957034"/>
                  <a:pt x="4916940" y="1961674"/>
                </a:cubicBezTo>
                <a:cubicBezTo>
                  <a:pt x="4843963" y="1975818"/>
                  <a:pt x="4759097" y="1983539"/>
                  <a:pt x="4652661" y="1922366"/>
                </a:cubicBezTo>
                <a:cubicBezTo>
                  <a:pt x="4648209" y="1919881"/>
                  <a:pt x="4641148" y="1915043"/>
                  <a:pt x="4637969" y="1912032"/>
                </a:cubicBezTo>
                <a:cubicBezTo>
                  <a:pt x="4569928" y="1857978"/>
                  <a:pt x="4498297" y="1772471"/>
                  <a:pt x="4482432" y="1680213"/>
                </a:cubicBezTo>
                <a:cubicBezTo>
                  <a:pt x="4471084" y="1615153"/>
                  <a:pt x="4480651" y="1546982"/>
                  <a:pt x="4523234" y="1466390"/>
                </a:cubicBezTo>
                <a:cubicBezTo>
                  <a:pt x="4443298" y="1414558"/>
                  <a:pt x="4413195" y="1570175"/>
                  <a:pt x="4359326" y="1589107"/>
                </a:cubicBezTo>
                <a:cubicBezTo>
                  <a:pt x="4333605" y="1637265"/>
                  <a:pt x="4307118" y="1683204"/>
                  <a:pt x="4265439" y="1691598"/>
                </a:cubicBezTo>
                <a:cubicBezTo>
                  <a:pt x="4287386" y="1665709"/>
                  <a:pt x="4263601" y="1640199"/>
                  <a:pt x="4265121" y="1610663"/>
                </a:cubicBezTo>
                <a:cubicBezTo>
                  <a:pt x="4265896" y="1604234"/>
                  <a:pt x="4273517" y="1597068"/>
                  <a:pt x="4275128" y="1587612"/>
                </a:cubicBezTo>
                <a:cubicBezTo>
                  <a:pt x="4279961" y="1559243"/>
                  <a:pt x="4276886" y="1516402"/>
                  <a:pt x="4292198" y="1475517"/>
                </a:cubicBezTo>
                <a:cubicBezTo>
                  <a:pt x="4297193" y="1461983"/>
                  <a:pt x="4304644" y="1448629"/>
                  <a:pt x="4310102" y="1432967"/>
                </a:cubicBezTo>
                <a:cubicBezTo>
                  <a:pt x="4326758" y="1386312"/>
                  <a:pt x="4361268" y="1348986"/>
                  <a:pt x="4384967" y="1303152"/>
                </a:cubicBezTo>
                <a:cubicBezTo>
                  <a:pt x="4389321" y="1294204"/>
                  <a:pt x="4389552" y="1282485"/>
                  <a:pt x="4393994" y="1272309"/>
                </a:cubicBezTo>
                <a:cubicBezTo>
                  <a:pt x="4423373" y="1207742"/>
                  <a:pt x="4472796" y="1156369"/>
                  <a:pt x="4517129" y="1128404"/>
                </a:cubicBezTo>
                <a:cubicBezTo>
                  <a:pt x="4531786" y="1152015"/>
                  <a:pt x="4522911" y="1185031"/>
                  <a:pt x="4519262" y="1214103"/>
                </a:cubicBezTo>
                <a:cubicBezTo>
                  <a:pt x="4510265" y="1282933"/>
                  <a:pt x="4483709" y="1355426"/>
                  <a:pt x="4490321" y="1417672"/>
                </a:cubicBezTo>
                <a:cubicBezTo>
                  <a:pt x="4512822" y="1431045"/>
                  <a:pt x="4527158" y="1424985"/>
                  <a:pt x="4548083" y="1434538"/>
                </a:cubicBezTo>
                <a:cubicBezTo>
                  <a:pt x="4560119" y="1400517"/>
                  <a:pt x="4581480" y="1391262"/>
                  <a:pt x="4598681" y="1371206"/>
                </a:cubicBezTo>
                <a:cubicBezTo>
                  <a:pt x="4599374" y="1357359"/>
                  <a:pt x="4582902" y="1350293"/>
                  <a:pt x="4577843" y="1339116"/>
                </a:cubicBezTo>
                <a:cubicBezTo>
                  <a:pt x="4587156" y="1329911"/>
                  <a:pt x="4597083" y="1320752"/>
                  <a:pt x="4608107" y="1313525"/>
                </a:cubicBezTo>
                <a:cubicBezTo>
                  <a:pt x="4623690" y="1332879"/>
                  <a:pt x="4637261" y="1345911"/>
                  <a:pt x="4653530" y="1360066"/>
                </a:cubicBezTo>
                <a:cubicBezTo>
                  <a:pt x="4678673" y="1319896"/>
                  <a:pt x="4720869" y="1321423"/>
                  <a:pt x="4750981" y="1293658"/>
                </a:cubicBezTo>
                <a:cubicBezTo>
                  <a:pt x="4768220" y="1302943"/>
                  <a:pt x="4776527" y="1290576"/>
                  <a:pt x="4788556" y="1286511"/>
                </a:cubicBezTo>
                <a:cubicBezTo>
                  <a:pt x="4846736" y="1280554"/>
                  <a:pt x="4899751" y="1281942"/>
                  <a:pt x="4978119" y="1321307"/>
                </a:cubicBezTo>
                <a:cubicBezTo>
                  <a:pt x="5116958" y="1391323"/>
                  <a:pt x="5188238" y="1545672"/>
                  <a:pt x="5163859" y="1681941"/>
                </a:cubicBezTo>
                <a:cubicBezTo>
                  <a:pt x="5159934" y="1702037"/>
                  <a:pt x="5151540" y="1736941"/>
                  <a:pt x="5137811" y="1751692"/>
                </a:cubicBezTo>
                <a:cubicBezTo>
                  <a:pt x="5120743" y="1769905"/>
                  <a:pt x="5105903" y="1821325"/>
                  <a:pt x="5078987" y="1834807"/>
                </a:cubicBezTo>
                <a:cubicBezTo>
                  <a:pt x="5079203" y="1861690"/>
                  <a:pt x="5142841" y="1861380"/>
                  <a:pt x="5148638" y="1879405"/>
                </a:cubicBezTo>
                <a:close/>
                <a:moveTo>
                  <a:pt x="4642873" y="3030345"/>
                </a:moveTo>
                <a:cubicBezTo>
                  <a:pt x="4648133" y="3015040"/>
                  <a:pt x="4648832" y="2999443"/>
                  <a:pt x="4643736" y="2984933"/>
                </a:cubicBezTo>
                <a:cubicBezTo>
                  <a:pt x="4636466" y="2964378"/>
                  <a:pt x="4614924" y="2959082"/>
                  <a:pt x="4612535" y="2937646"/>
                </a:cubicBezTo>
                <a:cubicBezTo>
                  <a:pt x="4650860" y="2917073"/>
                  <a:pt x="4695774" y="2915860"/>
                  <a:pt x="4717874" y="2851498"/>
                </a:cubicBezTo>
                <a:cubicBezTo>
                  <a:pt x="4717386" y="2773887"/>
                  <a:pt x="4610759" y="2739027"/>
                  <a:pt x="4548857" y="2756571"/>
                </a:cubicBezTo>
                <a:cubicBezTo>
                  <a:pt x="4537317" y="2759664"/>
                  <a:pt x="4528374" y="2770934"/>
                  <a:pt x="4520005" y="2775703"/>
                </a:cubicBezTo>
                <a:cubicBezTo>
                  <a:pt x="4513704" y="2778819"/>
                  <a:pt x="4506523" y="2777053"/>
                  <a:pt x="4501417" y="2779488"/>
                </a:cubicBezTo>
                <a:cubicBezTo>
                  <a:pt x="4471718" y="2794353"/>
                  <a:pt x="4448345" y="2823662"/>
                  <a:pt x="4421188" y="2828531"/>
                </a:cubicBezTo>
                <a:cubicBezTo>
                  <a:pt x="4439388" y="2874676"/>
                  <a:pt x="4431566" y="2952432"/>
                  <a:pt x="4466137" y="3005081"/>
                </a:cubicBezTo>
                <a:cubicBezTo>
                  <a:pt x="4495329" y="3049395"/>
                  <a:pt x="4569278" y="3095278"/>
                  <a:pt x="4614651" y="3074013"/>
                </a:cubicBezTo>
                <a:cubicBezTo>
                  <a:pt x="4627795" y="3060666"/>
                  <a:pt x="4637614" y="3045651"/>
                  <a:pt x="4642873" y="3030345"/>
                </a:cubicBezTo>
                <a:close/>
                <a:moveTo>
                  <a:pt x="3309294" y="6050924"/>
                </a:moveTo>
                <a:cubicBezTo>
                  <a:pt x="3312681" y="6040027"/>
                  <a:pt x="3310942" y="6032109"/>
                  <a:pt x="3304652" y="6026947"/>
                </a:cubicBezTo>
                <a:cubicBezTo>
                  <a:pt x="3303511" y="6031685"/>
                  <a:pt x="3297313" y="6028470"/>
                  <a:pt x="3295727" y="6032060"/>
                </a:cubicBezTo>
                <a:cubicBezTo>
                  <a:pt x="3303342" y="6036377"/>
                  <a:pt x="3293505" y="6051098"/>
                  <a:pt x="3309294" y="6050924"/>
                </a:cubicBezTo>
                <a:close/>
                <a:moveTo>
                  <a:pt x="1466193" y="10229103"/>
                </a:moveTo>
                <a:cubicBezTo>
                  <a:pt x="1461401" y="10222705"/>
                  <a:pt x="1463020" y="10215807"/>
                  <a:pt x="1454959" y="10210343"/>
                </a:cubicBezTo>
                <a:cubicBezTo>
                  <a:pt x="1446309" y="10216987"/>
                  <a:pt x="1458468" y="10234730"/>
                  <a:pt x="1466193" y="10229103"/>
                </a:cubicBezTo>
                <a:close/>
                <a:moveTo>
                  <a:pt x="3285475" y="6112377"/>
                </a:moveTo>
                <a:cubicBezTo>
                  <a:pt x="3281269" y="6110042"/>
                  <a:pt x="3279890" y="6105619"/>
                  <a:pt x="3272635" y="6104797"/>
                </a:cubicBezTo>
                <a:cubicBezTo>
                  <a:pt x="3267877" y="6115565"/>
                  <a:pt x="3272796" y="6120598"/>
                  <a:pt x="3278288" y="6125409"/>
                </a:cubicBezTo>
                <a:cubicBezTo>
                  <a:pt x="3279338" y="6118722"/>
                  <a:pt x="3284425" y="6119063"/>
                  <a:pt x="3285475" y="6112377"/>
                </a:cubicBezTo>
                <a:close/>
                <a:moveTo>
                  <a:pt x="5505250" y="1092096"/>
                </a:moveTo>
                <a:cubicBezTo>
                  <a:pt x="5500289" y="1088900"/>
                  <a:pt x="5503417" y="1082581"/>
                  <a:pt x="5498175" y="1079261"/>
                </a:cubicBezTo>
                <a:cubicBezTo>
                  <a:pt x="5494330" y="1084927"/>
                  <a:pt x="5499754" y="1097702"/>
                  <a:pt x="5505250" y="1092096"/>
                </a:cubicBezTo>
                <a:close/>
                <a:moveTo>
                  <a:pt x="5552279" y="985656"/>
                </a:moveTo>
                <a:lnTo>
                  <a:pt x="5552117" y="983746"/>
                </a:lnTo>
                <a:lnTo>
                  <a:pt x="5549734" y="955739"/>
                </a:lnTo>
                <a:cubicBezTo>
                  <a:pt x="5546970" y="958201"/>
                  <a:pt x="5545640" y="964057"/>
                  <a:pt x="5545984" y="970110"/>
                </a:cubicBezTo>
                <a:lnTo>
                  <a:pt x="5551404" y="983493"/>
                </a:lnTo>
                <a:close/>
                <a:moveTo>
                  <a:pt x="5511696" y="1091931"/>
                </a:moveTo>
                <a:cubicBezTo>
                  <a:pt x="5519493" y="1074284"/>
                  <a:pt x="5506790" y="1064319"/>
                  <a:pt x="5504601" y="1050295"/>
                </a:cubicBezTo>
                <a:cubicBezTo>
                  <a:pt x="5494137" y="1061072"/>
                  <a:pt x="5503351" y="1081213"/>
                  <a:pt x="5511696" y="1091931"/>
                </a:cubicBezTo>
                <a:close/>
                <a:moveTo>
                  <a:pt x="1304798" y="10623596"/>
                </a:moveTo>
                <a:cubicBezTo>
                  <a:pt x="1292291" y="10610926"/>
                  <a:pt x="1306806" y="10592094"/>
                  <a:pt x="1280591" y="10582416"/>
                </a:cubicBezTo>
                <a:cubicBezTo>
                  <a:pt x="1264389" y="10598597"/>
                  <a:pt x="1293619" y="10630565"/>
                  <a:pt x="1304798" y="10623596"/>
                </a:cubicBezTo>
                <a:close/>
                <a:moveTo>
                  <a:pt x="5372178" y="1424159"/>
                </a:moveTo>
                <a:cubicBezTo>
                  <a:pt x="5370537" y="1422483"/>
                  <a:pt x="5369518" y="1421557"/>
                  <a:pt x="5371370" y="1419520"/>
                </a:cubicBezTo>
                <a:cubicBezTo>
                  <a:pt x="5369555" y="1418242"/>
                  <a:pt x="5368137" y="1417139"/>
                  <a:pt x="5366497" y="1415463"/>
                </a:cubicBezTo>
                <a:cubicBezTo>
                  <a:pt x="5357707" y="1419193"/>
                  <a:pt x="5369316" y="1429557"/>
                  <a:pt x="5372178" y="1424159"/>
                </a:cubicBezTo>
                <a:close/>
                <a:moveTo>
                  <a:pt x="3294200" y="6128328"/>
                </a:moveTo>
                <a:cubicBezTo>
                  <a:pt x="3282597" y="6148524"/>
                  <a:pt x="3267704" y="6167684"/>
                  <a:pt x="3248578" y="6181875"/>
                </a:cubicBezTo>
                <a:cubicBezTo>
                  <a:pt x="3229142" y="6195691"/>
                  <a:pt x="3209108" y="6196849"/>
                  <a:pt x="3186538" y="6214524"/>
                </a:cubicBezTo>
                <a:cubicBezTo>
                  <a:pt x="3146464" y="6212547"/>
                  <a:pt x="3114724" y="6221880"/>
                  <a:pt x="3073623" y="6214683"/>
                </a:cubicBezTo>
                <a:cubicBezTo>
                  <a:pt x="2997703" y="6201159"/>
                  <a:pt x="2912629" y="6163093"/>
                  <a:pt x="2868197" y="6122487"/>
                </a:cubicBezTo>
                <a:cubicBezTo>
                  <a:pt x="2830850" y="6087396"/>
                  <a:pt x="2816043" y="6042243"/>
                  <a:pt x="2785246" y="6009568"/>
                </a:cubicBezTo>
                <a:cubicBezTo>
                  <a:pt x="2780008" y="5972933"/>
                  <a:pt x="2757669" y="5945903"/>
                  <a:pt x="2760030" y="5904999"/>
                </a:cubicBezTo>
                <a:cubicBezTo>
                  <a:pt x="2737391" y="5908820"/>
                  <a:pt x="2715151" y="5912817"/>
                  <a:pt x="2684883" y="5903733"/>
                </a:cubicBezTo>
                <a:cubicBezTo>
                  <a:pt x="2677966" y="5893526"/>
                  <a:pt x="2694850" y="5887640"/>
                  <a:pt x="2688155" y="5878008"/>
                </a:cubicBezTo>
                <a:cubicBezTo>
                  <a:pt x="2645805" y="5865017"/>
                  <a:pt x="2612734" y="5846114"/>
                  <a:pt x="2581033" y="5827340"/>
                </a:cubicBezTo>
                <a:cubicBezTo>
                  <a:pt x="2560823" y="5828898"/>
                  <a:pt x="2552013" y="5848838"/>
                  <a:pt x="2531856" y="5855663"/>
                </a:cubicBezTo>
                <a:cubicBezTo>
                  <a:pt x="2455828" y="5881177"/>
                  <a:pt x="2342677" y="5822602"/>
                  <a:pt x="2314142" y="5767570"/>
                </a:cubicBezTo>
                <a:cubicBezTo>
                  <a:pt x="2156350" y="5725974"/>
                  <a:pt x="2216117" y="5558377"/>
                  <a:pt x="2118503" y="5481880"/>
                </a:cubicBezTo>
                <a:cubicBezTo>
                  <a:pt x="2099710" y="5484540"/>
                  <a:pt x="2076337" y="5472782"/>
                  <a:pt x="2071932" y="5457966"/>
                </a:cubicBezTo>
                <a:cubicBezTo>
                  <a:pt x="2073733" y="5450658"/>
                  <a:pt x="2075756" y="5443926"/>
                  <a:pt x="2077955" y="5436793"/>
                </a:cubicBezTo>
                <a:cubicBezTo>
                  <a:pt x="2119216" y="5435005"/>
                  <a:pt x="2146389" y="5469414"/>
                  <a:pt x="2160761" y="5492925"/>
                </a:cubicBezTo>
                <a:cubicBezTo>
                  <a:pt x="2176373" y="5517936"/>
                  <a:pt x="2187090" y="5550795"/>
                  <a:pt x="2197715" y="5581706"/>
                </a:cubicBezTo>
                <a:cubicBezTo>
                  <a:pt x="2217724" y="5642028"/>
                  <a:pt x="2222096" y="5714030"/>
                  <a:pt x="2298437" y="5740611"/>
                </a:cubicBezTo>
                <a:cubicBezTo>
                  <a:pt x="2305264" y="5724084"/>
                  <a:pt x="2282266" y="5699622"/>
                  <a:pt x="2301327" y="5673724"/>
                </a:cubicBezTo>
                <a:cubicBezTo>
                  <a:pt x="2315868" y="5667755"/>
                  <a:pt x="2333381" y="5666913"/>
                  <a:pt x="2349032" y="5663818"/>
                </a:cubicBezTo>
                <a:cubicBezTo>
                  <a:pt x="2401119" y="5680636"/>
                  <a:pt x="2386231" y="5766055"/>
                  <a:pt x="2333730" y="5765262"/>
                </a:cubicBezTo>
                <a:cubicBezTo>
                  <a:pt x="2365277" y="5822101"/>
                  <a:pt x="2509057" y="5868469"/>
                  <a:pt x="2554779" y="5812404"/>
                </a:cubicBezTo>
                <a:cubicBezTo>
                  <a:pt x="2543947" y="5789504"/>
                  <a:pt x="2519019" y="5773723"/>
                  <a:pt x="2529216" y="5737712"/>
                </a:cubicBezTo>
                <a:cubicBezTo>
                  <a:pt x="2544623" y="5721162"/>
                  <a:pt x="2581533" y="5734611"/>
                  <a:pt x="2593637" y="5751399"/>
                </a:cubicBezTo>
                <a:cubicBezTo>
                  <a:pt x="2597690" y="5767013"/>
                  <a:pt x="2592816" y="5787740"/>
                  <a:pt x="2585469" y="5809757"/>
                </a:cubicBezTo>
                <a:cubicBezTo>
                  <a:pt x="2619514" y="5828613"/>
                  <a:pt x="2656033" y="5846179"/>
                  <a:pt x="2700727" y="5859253"/>
                </a:cubicBezTo>
                <a:cubicBezTo>
                  <a:pt x="2716900" y="5850669"/>
                  <a:pt x="2719720" y="5819501"/>
                  <a:pt x="2735938" y="5811890"/>
                </a:cubicBezTo>
                <a:cubicBezTo>
                  <a:pt x="2756094" y="5805066"/>
                  <a:pt x="2758706" y="5831484"/>
                  <a:pt x="2774372" y="5836976"/>
                </a:cubicBezTo>
                <a:cubicBezTo>
                  <a:pt x="2850578" y="5761489"/>
                  <a:pt x="3014140" y="5764164"/>
                  <a:pt x="3151416" y="5809088"/>
                </a:cubicBezTo>
                <a:cubicBezTo>
                  <a:pt x="3217177" y="5830518"/>
                  <a:pt x="3296505" y="5895599"/>
                  <a:pt x="3316069" y="5954770"/>
                </a:cubicBezTo>
                <a:cubicBezTo>
                  <a:pt x="3327138" y="5986831"/>
                  <a:pt x="3331067" y="6032898"/>
                  <a:pt x="3320073" y="6068557"/>
                </a:cubicBezTo>
                <a:cubicBezTo>
                  <a:pt x="3314113" y="6086897"/>
                  <a:pt x="3305801" y="6108130"/>
                  <a:pt x="3294200" y="6128328"/>
                </a:cubicBezTo>
                <a:close/>
                <a:moveTo>
                  <a:pt x="4654091" y="3055820"/>
                </a:moveTo>
                <a:cubicBezTo>
                  <a:pt x="4647617" y="3068328"/>
                  <a:pt x="4638491" y="3080494"/>
                  <a:pt x="4626703" y="3091842"/>
                </a:cubicBezTo>
                <a:cubicBezTo>
                  <a:pt x="4547721" y="3129726"/>
                  <a:pt x="4446350" y="3032346"/>
                  <a:pt x="4427089" y="2966540"/>
                </a:cubicBezTo>
                <a:cubicBezTo>
                  <a:pt x="4412443" y="2917736"/>
                  <a:pt x="4424654" y="2858534"/>
                  <a:pt x="4388270" y="2829399"/>
                </a:cubicBezTo>
                <a:cubicBezTo>
                  <a:pt x="4391592" y="2822440"/>
                  <a:pt x="4394332" y="2816129"/>
                  <a:pt x="4397654" y="2809171"/>
                </a:cubicBezTo>
                <a:cubicBezTo>
                  <a:pt x="4361975" y="2724541"/>
                  <a:pt x="4277777" y="2654262"/>
                  <a:pt x="4162449" y="2618028"/>
                </a:cubicBezTo>
                <a:cubicBezTo>
                  <a:pt x="4128903" y="2607224"/>
                  <a:pt x="4089966" y="2605031"/>
                  <a:pt x="4055555" y="2601052"/>
                </a:cubicBezTo>
                <a:cubicBezTo>
                  <a:pt x="4019267" y="2596559"/>
                  <a:pt x="3976587" y="2599191"/>
                  <a:pt x="3953336" y="2573654"/>
                </a:cubicBezTo>
                <a:cubicBezTo>
                  <a:pt x="3990149" y="2559326"/>
                  <a:pt x="4034025" y="2556012"/>
                  <a:pt x="4080676" y="2547001"/>
                </a:cubicBezTo>
                <a:cubicBezTo>
                  <a:pt x="4195894" y="2524088"/>
                  <a:pt x="4332959" y="2466405"/>
                  <a:pt x="4468792" y="2505835"/>
                </a:cubicBezTo>
                <a:cubicBezTo>
                  <a:pt x="4619990" y="2550283"/>
                  <a:pt x="4692406" y="2636300"/>
                  <a:pt x="4728414" y="2749871"/>
                </a:cubicBezTo>
                <a:cubicBezTo>
                  <a:pt x="4741302" y="2788913"/>
                  <a:pt x="4754106" y="2837817"/>
                  <a:pt x="4720866" y="2889846"/>
                </a:cubicBezTo>
                <a:cubicBezTo>
                  <a:pt x="4701245" y="2920183"/>
                  <a:pt x="4670957" y="2929843"/>
                  <a:pt x="4641068" y="2946875"/>
                </a:cubicBezTo>
                <a:cubicBezTo>
                  <a:pt x="4669071" y="2977699"/>
                  <a:pt x="4673513" y="3018298"/>
                  <a:pt x="4654091" y="3055820"/>
                </a:cubicBezTo>
                <a:close/>
                <a:moveTo>
                  <a:pt x="5569513" y="989922"/>
                </a:moveTo>
                <a:cubicBezTo>
                  <a:pt x="5563228" y="959358"/>
                  <a:pt x="5571221" y="923050"/>
                  <a:pt x="5557253" y="895452"/>
                </a:cubicBezTo>
                <a:cubicBezTo>
                  <a:pt x="5554734" y="912919"/>
                  <a:pt x="5555318" y="929247"/>
                  <a:pt x="5556847" y="945239"/>
                </a:cubicBezTo>
                <a:lnTo>
                  <a:pt x="5561455" y="987062"/>
                </a:lnTo>
                <a:lnTo>
                  <a:pt x="5562110" y="993012"/>
                </a:lnTo>
                <a:cubicBezTo>
                  <a:pt x="5565321" y="994096"/>
                  <a:pt x="5568655" y="994900"/>
                  <a:pt x="5569513" y="989922"/>
                </a:cubicBezTo>
                <a:close/>
                <a:moveTo>
                  <a:pt x="5038634" y="2210981"/>
                </a:moveTo>
                <a:cubicBezTo>
                  <a:pt x="5010250" y="2190139"/>
                  <a:pt x="4981661" y="2175774"/>
                  <a:pt x="4953952" y="2178041"/>
                </a:cubicBezTo>
                <a:cubicBezTo>
                  <a:pt x="4982336" y="2198883"/>
                  <a:pt x="5010514" y="2206781"/>
                  <a:pt x="5038634" y="2210981"/>
                </a:cubicBezTo>
                <a:close/>
                <a:moveTo>
                  <a:pt x="5542255" y="1073628"/>
                </a:moveTo>
                <a:cubicBezTo>
                  <a:pt x="5545239" y="1050173"/>
                  <a:pt x="5551862" y="1013929"/>
                  <a:pt x="5537542" y="1004588"/>
                </a:cubicBezTo>
                <a:cubicBezTo>
                  <a:pt x="5541190" y="1006200"/>
                  <a:pt x="5537691" y="1013359"/>
                  <a:pt x="5534076" y="1012431"/>
                </a:cubicBezTo>
                <a:cubicBezTo>
                  <a:pt x="5535783" y="999459"/>
                  <a:pt x="5542062" y="984489"/>
                  <a:pt x="5530952" y="976232"/>
                </a:cubicBezTo>
                <a:cubicBezTo>
                  <a:pt x="5514466" y="1004436"/>
                  <a:pt x="5544783" y="1032227"/>
                  <a:pt x="5532829" y="1066115"/>
                </a:cubicBezTo>
                <a:cubicBezTo>
                  <a:pt x="5537442" y="1067819"/>
                  <a:pt x="5540719" y="1070271"/>
                  <a:pt x="5542255" y="1073628"/>
                </a:cubicBezTo>
                <a:close/>
                <a:moveTo>
                  <a:pt x="5653022" y="822934"/>
                </a:moveTo>
                <a:cubicBezTo>
                  <a:pt x="5647220" y="819366"/>
                  <a:pt x="5642549" y="819311"/>
                  <a:pt x="5640007" y="823545"/>
                </a:cubicBezTo>
                <a:cubicBezTo>
                  <a:pt x="5645306" y="825216"/>
                  <a:pt x="5644539" y="829230"/>
                  <a:pt x="5649433" y="831057"/>
                </a:cubicBezTo>
                <a:close/>
                <a:moveTo>
                  <a:pt x="5529888" y="1116039"/>
                </a:moveTo>
                <a:cubicBezTo>
                  <a:pt x="5526727" y="1110290"/>
                  <a:pt x="5518926" y="1093786"/>
                  <a:pt x="5509799" y="1103815"/>
                </a:cubicBezTo>
                <a:cubicBezTo>
                  <a:pt x="5515230" y="1108223"/>
                  <a:pt x="5522907" y="1125007"/>
                  <a:pt x="5529888" y="1116039"/>
                </a:cubicBezTo>
                <a:close/>
                <a:moveTo>
                  <a:pt x="5026699" y="2255243"/>
                </a:moveTo>
                <a:cubicBezTo>
                  <a:pt x="4998550" y="2249194"/>
                  <a:pt x="4970400" y="2223725"/>
                  <a:pt x="4942213" y="2234632"/>
                </a:cubicBezTo>
                <a:cubicBezTo>
                  <a:pt x="4968621" y="2247489"/>
                  <a:pt x="5011504" y="2269036"/>
                  <a:pt x="5026699" y="2255243"/>
                </a:cubicBezTo>
                <a:close/>
                <a:moveTo>
                  <a:pt x="5772251" y="572578"/>
                </a:moveTo>
                <a:cubicBezTo>
                  <a:pt x="5760196" y="561066"/>
                  <a:pt x="5753947" y="536415"/>
                  <a:pt x="5734882" y="533225"/>
                </a:cubicBezTo>
                <a:cubicBezTo>
                  <a:pt x="5745038" y="545802"/>
                  <a:pt x="5751566" y="576287"/>
                  <a:pt x="5772251" y="572578"/>
                </a:cubicBezTo>
                <a:close/>
                <a:moveTo>
                  <a:pt x="5564936" y="1050809"/>
                </a:moveTo>
                <a:cubicBezTo>
                  <a:pt x="5566455" y="1049649"/>
                  <a:pt x="5566751" y="1047793"/>
                  <a:pt x="5564345" y="1044888"/>
                </a:cubicBezTo>
                <a:cubicBezTo>
                  <a:pt x="5562736" y="1048529"/>
                  <a:pt x="5558741" y="1045425"/>
                  <a:pt x="5556538" y="1048134"/>
                </a:cubicBezTo>
                <a:cubicBezTo>
                  <a:pt x="5558222" y="1048878"/>
                  <a:pt x="5559782" y="1049902"/>
                  <a:pt x="5558230" y="1051895"/>
                </a:cubicBezTo>
                <a:cubicBezTo>
                  <a:pt x="5544822" y="1051495"/>
                  <a:pt x="5560380" y="1054289"/>
                  <a:pt x="5564936" y="1050809"/>
                </a:cubicBezTo>
                <a:close/>
                <a:moveTo>
                  <a:pt x="5403918" y="1439611"/>
                </a:moveTo>
                <a:cubicBezTo>
                  <a:pt x="5402796" y="1432453"/>
                  <a:pt x="5392614" y="1427478"/>
                  <a:pt x="5386917" y="1430672"/>
                </a:cubicBezTo>
                <a:cubicBezTo>
                  <a:pt x="5387150" y="1435533"/>
                  <a:pt x="5397906" y="1440286"/>
                  <a:pt x="5403918" y="1439611"/>
                </a:cubicBezTo>
                <a:close/>
                <a:moveTo>
                  <a:pt x="5568828" y="1070953"/>
                </a:moveTo>
                <a:cubicBezTo>
                  <a:pt x="5569542" y="1066811"/>
                  <a:pt x="5561479" y="1060863"/>
                  <a:pt x="5559314" y="1071457"/>
                </a:cubicBezTo>
                <a:lnTo>
                  <a:pt x="5564646" y="1073813"/>
                </a:lnTo>
                <a:cubicBezTo>
                  <a:pt x="5567377" y="1073513"/>
                  <a:pt x="5568591" y="1072333"/>
                  <a:pt x="5568828" y="1070953"/>
                </a:cubicBezTo>
                <a:close/>
                <a:moveTo>
                  <a:pt x="5556826" y="1105175"/>
                </a:moveTo>
                <a:cubicBezTo>
                  <a:pt x="5558813" y="1092327"/>
                  <a:pt x="5561171" y="1078639"/>
                  <a:pt x="5550062" y="1070382"/>
                </a:cubicBezTo>
                <a:cubicBezTo>
                  <a:pt x="5549849" y="1083010"/>
                  <a:pt x="5545188" y="1097355"/>
                  <a:pt x="5556826" y="1105175"/>
                </a:cubicBezTo>
                <a:close/>
                <a:moveTo>
                  <a:pt x="5581455" y="1049435"/>
                </a:moveTo>
                <a:cubicBezTo>
                  <a:pt x="5593838" y="1013057"/>
                  <a:pt x="5584508" y="984830"/>
                  <a:pt x="5574651" y="957040"/>
                </a:cubicBezTo>
                <a:cubicBezTo>
                  <a:pt x="5566565" y="982929"/>
                  <a:pt x="5581910" y="1002096"/>
                  <a:pt x="5578909" y="1019518"/>
                </a:cubicBezTo>
                <a:lnTo>
                  <a:pt x="5556655" y="1019334"/>
                </a:lnTo>
                <a:lnTo>
                  <a:pt x="5556518" y="1019333"/>
                </a:lnTo>
                <a:lnTo>
                  <a:pt x="5556637" y="1018955"/>
                </a:lnTo>
                <a:lnTo>
                  <a:pt x="5560059" y="1008092"/>
                </a:lnTo>
                <a:cubicBezTo>
                  <a:pt x="5559700" y="1004921"/>
                  <a:pt x="5558026" y="1002256"/>
                  <a:pt x="5555715" y="999896"/>
                </a:cubicBezTo>
                <a:cubicBezTo>
                  <a:pt x="5552126" y="1008019"/>
                  <a:pt x="5546358" y="1016518"/>
                  <a:pt x="5556518" y="1019333"/>
                </a:cubicBezTo>
                <a:cubicBezTo>
                  <a:pt x="5556924" y="1030561"/>
                  <a:pt x="5547895" y="1031258"/>
                  <a:pt x="5557601" y="1038895"/>
                </a:cubicBezTo>
                <a:cubicBezTo>
                  <a:pt x="5567068" y="1038726"/>
                  <a:pt x="5563080" y="1027255"/>
                  <a:pt x="5575320" y="1027641"/>
                </a:cubicBezTo>
                <a:cubicBezTo>
                  <a:pt x="5575032" y="1035884"/>
                  <a:pt x="5573126" y="1044750"/>
                  <a:pt x="5581455" y="1049435"/>
                </a:cubicBezTo>
                <a:close/>
                <a:moveTo>
                  <a:pt x="1145981" y="11096171"/>
                </a:moveTo>
                <a:cubicBezTo>
                  <a:pt x="1104124" y="11018629"/>
                  <a:pt x="1024066" y="10953256"/>
                  <a:pt x="951646" y="10884591"/>
                </a:cubicBezTo>
                <a:cubicBezTo>
                  <a:pt x="900651" y="10836344"/>
                  <a:pt x="849833" y="10787699"/>
                  <a:pt x="797476" y="10743613"/>
                </a:cubicBezTo>
                <a:cubicBezTo>
                  <a:pt x="740871" y="10696221"/>
                  <a:pt x="692831" y="10644519"/>
                  <a:pt x="643306" y="10602637"/>
                </a:cubicBezTo>
                <a:cubicBezTo>
                  <a:pt x="607192" y="10572393"/>
                  <a:pt x="542359" y="10544700"/>
                  <a:pt x="544387" y="10517501"/>
                </a:cubicBezTo>
                <a:cubicBezTo>
                  <a:pt x="471334" y="10538557"/>
                  <a:pt x="414503" y="10610114"/>
                  <a:pt x="351732" y="10671427"/>
                </a:cubicBezTo>
                <a:cubicBezTo>
                  <a:pt x="266596" y="10754287"/>
                  <a:pt x="158190" y="10823057"/>
                  <a:pt x="128969" y="10913956"/>
                </a:cubicBezTo>
                <a:cubicBezTo>
                  <a:pt x="298456" y="11094558"/>
                  <a:pt x="566113" y="11385680"/>
                  <a:pt x="737537" y="11537138"/>
                </a:cubicBezTo>
                <a:cubicBezTo>
                  <a:pt x="864058" y="11393991"/>
                  <a:pt x="1044711" y="11249999"/>
                  <a:pt x="1145981" y="11096171"/>
                </a:cubicBezTo>
                <a:close/>
                <a:moveTo>
                  <a:pt x="5796329" y="582741"/>
                </a:moveTo>
                <a:cubicBezTo>
                  <a:pt x="5787425" y="575952"/>
                  <a:pt x="5788393" y="555441"/>
                  <a:pt x="5772479" y="556976"/>
                </a:cubicBezTo>
                <a:cubicBezTo>
                  <a:pt x="5782531" y="563321"/>
                  <a:pt x="5784279" y="591693"/>
                  <a:pt x="5796329" y="582741"/>
                </a:cubicBezTo>
                <a:close/>
                <a:moveTo>
                  <a:pt x="5560766" y="1132695"/>
                </a:moveTo>
                <a:cubicBezTo>
                  <a:pt x="5564198" y="1124168"/>
                  <a:pt x="5565856" y="1115861"/>
                  <a:pt x="5557156" y="1112017"/>
                </a:cubicBezTo>
                <a:cubicBezTo>
                  <a:pt x="5553724" y="1120545"/>
                  <a:pt x="5554212" y="1127790"/>
                  <a:pt x="5560766" y="1132695"/>
                </a:cubicBezTo>
                <a:close/>
                <a:moveTo>
                  <a:pt x="1270921" y="10845834"/>
                </a:moveTo>
                <a:cubicBezTo>
                  <a:pt x="1245428" y="10822661"/>
                  <a:pt x="1248749" y="10765543"/>
                  <a:pt x="1206842" y="10762267"/>
                </a:cubicBezTo>
                <a:cubicBezTo>
                  <a:pt x="1216809" y="10787153"/>
                  <a:pt x="1237459" y="10860103"/>
                  <a:pt x="1270921" y="10845834"/>
                </a:cubicBezTo>
                <a:close/>
                <a:moveTo>
                  <a:pt x="1286177" y="10822090"/>
                </a:moveTo>
                <a:cubicBezTo>
                  <a:pt x="1265317" y="10793821"/>
                  <a:pt x="1261159" y="10735301"/>
                  <a:pt x="1229725" y="10726652"/>
                </a:cubicBezTo>
                <a:cubicBezTo>
                  <a:pt x="1258101" y="10753004"/>
                  <a:pt x="1244129" y="10815896"/>
                  <a:pt x="1286177" y="10822090"/>
                </a:cubicBezTo>
                <a:close/>
                <a:moveTo>
                  <a:pt x="5082995" y="2247919"/>
                </a:moveTo>
                <a:cubicBezTo>
                  <a:pt x="5012612" y="2319267"/>
                  <a:pt x="4938955" y="2223583"/>
                  <a:pt x="4867013" y="2235766"/>
                </a:cubicBezTo>
                <a:cubicBezTo>
                  <a:pt x="4856799" y="2252568"/>
                  <a:pt x="4870008" y="2269014"/>
                  <a:pt x="4861643" y="2285787"/>
                </a:cubicBezTo>
                <a:cubicBezTo>
                  <a:pt x="4837980" y="2290781"/>
                  <a:pt x="4813578" y="2287758"/>
                  <a:pt x="4789176" y="2265315"/>
                </a:cubicBezTo>
                <a:cubicBezTo>
                  <a:pt x="4772289" y="2269577"/>
                  <a:pt x="4747194" y="2281054"/>
                  <a:pt x="4739847" y="2303668"/>
                </a:cubicBezTo>
                <a:cubicBezTo>
                  <a:pt x="4698264" y="2286416"/>
                  <a:pt x="4636624" y="2267926"/>
                  <a:pt x="4613425" y="2224194"/>
                </a:cubicBezTo>
                <a:cubicBezTo>
                  <a:pt x="4631907" y="2203878"/>
                  <a:pt x="4650512" y="2190945"/>
                  <a:pt x="4668924" y="2185735"/>
                </a:cubicBezTo>
                <a:cubicBezTo>
                  <a:pt x="4686858" y="2150322"/>
                  <a:pt x="4668394" y="2094188"/>
                  <a:pt x="4723937" y="2078244"/>
                </a:cubicBezTo>
                <a:cubicBezTo>
                  <a:pt x="4743769" y="2084727"/>
                  <a:pt x="4763828" y="2105386"/>
                  <a:pt x="4783562" y="2105705"/>
                </a:cubicBezTo>
                <a:cubicBezTo>
                  <a:pt x="4821327" y="2057354"/>
                  <a:pt x="4920996" y="2044135"/>
                  <a:pt x="4949224" y="2093956"/>
                </a:cubicBezTo>
                <a:cubicBezTo>
                  <a:pt x="4960956" y="2114433"/>
                  <a:pt x="4937778" y="2130196"/>
                  <a:pt x="4944050" y="2156304"/>
                </a:cubicBezTo>
                <a:cubicBezTo>
                  <a:pt x="4989028" y="2173813"/>
                  <a:pt x="5066283" y="2185594"/>
                  <a:pt x="5082995" y="2247919"/>
                </a:cubicBezTo>
                <a:close/>
                <a:moveTo>
                  <a:pt x="1388834" y="10610238"/>
                </a:moveTo>
                <a:cubicBezTo>
                  <a:pt x="1395672" y="10581823"/>
                  <a:pt x="1379513" y="10558012"/>
                  <a:pt x="1351943" y="10536303"/>
                </a:cubicBezTo>
                <a:cubicBezTo>
                  <a:pt x="1338561" y="10566591"/>
                  <a:pt x="1375372" y="10585713"/>
                  <a:pt x="1388834" y="10610238"/>
                </a:cubicBezTo>
                <a:close/>
                <a:moveTo>
                  <a:pt x="1175129" y="11110955"/>
                </a:moveTo>
                <a:cubicBezTo>
                  <a:pt x="1127444" y="11157505"/>
                  <a:pt x="1081719" y="11212540"/>
                  <a:pt x="1034134" y="11265326"/>
                </a:cubicBezTo>
                <a:cubicBezTo>
                  <a:pt x="926395" y="11385342"/>
                  <a:pt x="809715" y="11472837"/>
                  <a:pt x="737370" y="11566587"/>
                </a:cubicBezTo>
                <a:cubicBezTo>
                  <a:pt x="710166" y="11576472"/>
                  <a:pt x="683537" y="11561373"/>
                  <a:pt x="656249" y="11573602"/>
                </a:cubicBezTo>
                <a:cubicBezTo>
                  <a:pt x="525524" y="11421555"/>
                  <a:pt x="312996" y="11241460"/>
                  <a:pt x="150359" y="11061504"/>
                </a:cubicBezTo>
                <a:cubicBezTo>
                  <a:pt x="130434" y="11039843"/>
                  <a:pt x="114972" y="11017772"/>
                  <a:pt x="95361" y="10998631"/>
                </a:cubicBezTo>
                <a:cubicBezTo>
                  <a:pt x="63090" y="10967229"/>
                  <a:pt x="15800" y="10939668"/>
                  <a:pt x="0" y="10902211"/>
                </a:cubicBezTo>
                <a:cubicBezTo>
                  <a:pt x="45856" y="10845804"/>
                  <a:pt x="103468" y="10790783"/>
                  <a:pt x="163109" y="10733324"/>
                </a:cubicBezTo>
                <a:cubicBezTo>
                  <a:pt x="251246" y="10647980"/>
                  <a:pt x="369250" y="10559642"/>
                  <a:pt x="448576" y="10465167"/>
                </a:cubicBezTo>
                <a:cubicBezTo>
                  <a:pt x="464902" y="10451904"/>
                  <a:pt x="480724" y="10477467"/>
                  <a:pt x="496454" y="10476322"/>
                </a:cubicBezTo>
                <a:cubicBezTo>
                  <a:pt x="508043" y="10482394"/>
                  <a:pt x="538162" y="10472369"/>
                  <a:pt x="536984" y="10480419"/>
                </a:cubicBezTo>
                <a:cubicBezTo>
                  <a:pt x="598763" y="10530098"/>
                  <a:pt x="650998" y="10579844"/>
                  <a:pt x="724344" y="10647490"/>
                </a:cubicBezTo>
                <a:cubicBezTo>
                  <a:pt x="882279" y="10793941"/>
                  <a:pt x="1095848" y="10938305"/>
                  <a:pt x="1175129" y="11110955"/>
                </a:cubicBezTo>
                <a:close/>
                <a:moveTo>
                  <a:pt x="5600504" y="1104078"/>
                </a:moveTo>
                <a:cubicBezTo>
                  <a:pt x="5602750" y="1089958"/>
                  <a:pt x="5595720" y="1069715"/>
                  <a:pt x="5614964" y="1060892"/>
                </a:cubicBezTo>
                <a:cubicBezTo>
                  <a:pt x="5613122" y="1048361"/>
                  <a:pt x="5618963" y="1032863"/>
                  <a:pt x="5609033" y="1023454"/>
                </a:cubicBezTo>
                <a:cubicBezTo>
                  <a:pt x="5606220" y="1030581"/>
                  <a:pt x="5601228" y="1038084"/>
                  <a:pt x="5603671" y="1043181"/>
                </a:cubicBezTo>
                <a:cubicBezTo>
                  <a:pt x="5595871" y="1038061"/>
                  <a:pt x="5591242" y="1041707"/>
                  <a:pt x="5586612" y="1045352"/>
                </a:cubicBezTo>
                <a:cubicBezTo>
                  <a:pt x="5591986" y="1051409"/>
                  <a:pt x="5593035" y="1058903"/>
                  <a:pt x="5593028" y="1067270"/>
                </a:cubicBezTo>
                <a:cubicBezTo>
                  <a:pt x="5587828" y="1067651"/>
                  <a:pt x="5585386" y="1073937"/>
                  <a:pt x="5581755" y="1078359"/>
                </a:cubicBezTo>
                <a:cubicBezTo>
                  <a:pt x="5591049" y="1083135"/>
                  <a:pt x="5578134" y="1097182"/>
                  <a:pt x="5579093" y="1105640"/>
                </a:cubicBezTo>
                <a:cubicBezTo>
                  <a:pt x="5588716" y="1105874"/>
                  <a:pt x="5590342" y="1108267"/>
                  <a:pt x="5593851" y="1115508"/>
                </a:cubicBezTo>
                <a:cubicBezTo>
                  <a:pt x="5597977" y="1112812"/>
                  <a:pt x="5599756" y="1108786"/>
                  <a:pt x="5600504" y="1104078"/>
                </a:cubicBezTo>
                <a:close/>
                <a:moveTo>
                  <a:pt x="5682846" y="928513"/>
                </a:moveTo>
                <a:cubicBezTo>
                  <a:pt x="5685602" y="923035"/>
                  <a:pt x="5684717" y="907579"/>
                  <a:pt x="5676886" y="913158"/>
                </a:cubicBezTo>
                <a:cubicBezTo>
                  <a:pt x="5680542" y="917787"/>
                  <a:pt x="5677044" y="924945"/>
                  <a:pt x="5682846" y="928513"/>
                </a:cubicBezTo>
                <a:close/>
                <a:moveTo>
                  <a:pt x="5719356" y="845882"/>
                </a:moveTo>
                <a:cubicBezTo>
                  <a:pt x="5715600" y="839201"/>
                  <a:pt x="5697079" y="831017"/>
                  <a:pt x="5691459" y="836904"/>
                </a:cubicBezTo>
                <a:cubicBezTo>
                  <a:pt x="5701900" y="839844"/>
                  <a:pt x="5710634" y="855755"/>
                  <a:pt x="5719356" y="845882"/>
                </a:cubicBezTo>
                <a:close/>
                <a:moveTo>
                  <a:pt x="5828876" y="602833"/>
                </a:moveTo>
                <a:cubicBezTo>
                  <a:pt x="5819750" y="595469"/>
                  <a:pt x="5817578" y="574523"/>
                  <a:pt x="5802015" y="575260"/>
                </a:cubicBezTo>
                <a:cubicBezTo>
                  <a:pt x="5812735" y="583328"/>
                  <a:pt x="5810148" y="610737"/>
                  <a:pt x="5828876" y="602833"/>
                </a:cubicBezTo>
                <a:close/>
                <a:moveTo>
                  <a:pt x="5601049" y="1128063"/>
                </a:moveTo>
                <a:cubicBezTo>
                  <a:pt x="5597401" y="1126451"/>
                  <a:pt x="5595651" y="1124339"/>
                  <a:pt x="5594429" y="1121790"/>
                </a:cubicBezTo>
                <a:cubicBezTo>
                  <a:pt x="5585698" y="1128646"/>
                  <a:pt x="5590915" y="1134299"/>
                  <a:pt x="5595108" y="1141508"/>
                </a:cubicBezTo>
                <a:close/>
                <a:moveTo>
                  <a:pt x="5675607" y="988925"/>
                </a:moveTo>
                <a:cubicBezTo>
                  <a:pt x="5678756" y="957507"/>
                  <a:pt x="5669773" y="930772"/>
                  <a:pt x="5669811" y="900323"/>
                </a:cubicBezTo>
                <a:cubicBezTo>
                  <a:pt x="5671899" y="900911"/>
                  <a:pt x="5675142" y="902679"/>
                  <a:pt x="5676256" y="900158"/>
                </a:cubicBezTo>
                <a:cubicBezTo>
                  <a:pt x="5674777" y="883769"/>
                  <a:pt x="5677218" y="866100"/>
                  <a:pt x="5664820" y="853926"/>
                </a:cubicBezTo>
                <a:cubicBezTo>
                  <a:pt x="5658087" y="862333"/>
                  <a:pt x="5669023" y="875535"/>
                  <a:pt x="5656826" y="878851"/>
                </a:cubicBezTo>
                <a:cubicBezTo>
                  <a:pt x="5659045" y="870792"/>
                  <a:pt x="5656535" y="864326"/>
                  <a:pt x="5649577" y="859578"/>
                </a:cubicBezTo>
                <a:cubicBezTo>
                  <a:pt x="5643133" y="871126"/>
                  <a:pt x="5658081" y="882083"/>
                  <a:pt x="5641740" y="884907"/>
                </a:cubicBezTo>
                <a:cubicBezTo>
                  <a:pt x="5639230" y="878441"/>
                  <a:pt x="5646426" y="868229"/>
                  <a:pt x="5634210" y="865510"/>
                </a:cubicBezTo>
                <a:cubicBezTo>
                  <a:pt x="5622750" y="886895"/>
                  <a:pt x="5635389" y="918258"/>
                  <a:pt x="5628310" y="936557"/>
                </a:cubicBezTo>
                <a:cubicBezTo>
                  <a:pt x="5626927" y="899454"/>
                  <a:pt x="5625668" y="862070"/>
                  <a:pt x="5607582" y="831648"/>
                </a:cubicBezTo>
                <a:cubicBezTo>
                  <a:pt x="5602896" y="848326"/>
                  <a:pt x="5615318" y="858167"/>
                  <a:pt x="5611161" y="874409"/>
                </a:cubicBezTo>
                <a:cubicBezTo>
                  <a:pt x="5606076" y="871493"/>
                  <a:pt x="5604220" y="875694"/>
                  <a:pt x="5600547" y="876415"/>
                </a:cubicBezTo>
                <a:cubicBezTo>
                  <a:pt x="5597450" y="860651"/>
                  <a:pt x="5603126" y="841732"/>
                  <a:pt x="5589234" y="829903"/>
                </a:cubicBezTo>
                <a:cubicBezTo>
                  <a:pt x="5580752" y="847582"/>
                  <a:pt x="5595776" y="874307"/>
                  <a:pt x="5595185" y="896142"/>
                </a:cubicBezTo>
                <a:cubicBezTo>
                  <a:pt x="5588631" y="891238"/>
                  <a:pt x="5594894" y="881617"/>
                  <a:pt x="5587532" y="877025"/>
                </a:cubicBezTo>
                <a:cubicBezTo>
                  <a:pt x="5581822" y="883876"/>
                  <a:pt x="5588773" y="896991"/>
                  <a:pt x="5582170" y="896752"/>
                </a:cubicBezTo>
                <a:cubicBezTo>
                  <a:pt x="5580187" y="878467"/>
                  <a:pt x="5584572" y="832864"/>
                  <a:pt x="5568990" y="840041"/>
                </a:cubicBezTo>
                <a:cubicBezTo>
                  <a:pt x="5583537" y="873921"/>
                  <a:pt x="5555588" y="912125"/>
                  <a:pt x="5576547" y="945156"/>
                </a:cubicBezTo>
                <a:cubicBezTo>
                  <a:pt x="5585054" y="925144"/>
                  <a:pt x="5571443" y="913439"/>
                  <a:pt x="5576838" y="894396"/>
                </a:cubicBezTo>
                <a:cubicBezTo>
                  <a:pt x="5581394" y="897749"/>
                  <a:pt x="5578143" y="904347"/>
                  <a:pt x="5587676" y="905546"/>
                </a:cubicBezTo>
                <a:cubicBezTo>
                  <a:pt x="5585739" y="925112"/>
                  <a:pt x="5589637" y="948931"/>
                  <a:pt x="5590697" y="970825"/>
                </a:cubicBezTo>
                <a:cubicBezTo>
                  <a:pt x="5591263" y="978273"/>
                  <a:pt x="5590090" y="987380"/>
                  <a:pt x="5590630" y="995361"/>
                </a:cubicBezTo>
                <a:lnTo>
                  <a:pt x="5598679" y="1009370"/>
                </a:lnTo>
                <a:lnTo>
                  <a:pt x="5598644" y="1009380"/>
                </a:lnTo>
                <a:cubicBezTo>
                  <a:pt x="5598298" y="1009985"/>
                  <a:pt x="5598822" y="1011075"/>
                  <a:pt x="5600845" y="1013140"/>
                </a:cubicBezTo>
                <a:lnTo>
                  <a:pt x="5598679" y="1009370"/>
                </a:lnTo>
                <a:lnTo>
                  <a:pt x="5601668" y="1008524"/>
                </a:lnTo>
                <a:cubicBezTo>
                  <a:pt x="5604591" y="1008267"/>
                  <a:pt x="5608491" y="1007981"/>
                  <a:pt x="5608354" y="1003736"/>
                </a:cubicBezTo>
                <a:cubicBezTo>
                  <a:pt x="5610582" y="998694"/>
                  <a:pt x="5602543" y="997151"/>
                  <a:pt x="5607321" y="990893"/>
                </a:cubicBezTo>
                <a:cubicBezTo>
                  <a:pt x="5602641" y="987820"/>
                  <a:pt x="5600661" y="992302"/>
                  <a:pt x="5597112" y="992743"/>
                </a:cubicBezTo>
                <a:cubicBezTo>
                  <a:pt x="5598239" y="962105"/>
                  <a:pt x="5601107" y="930563"/>
                  <a:pt x="5595359" y="902580"/>
                </a:cubicBezTo>
                <a:cubicBezTo>
                  <a:pt x="5603044" y="910997"/>
                  <a:pt x="5601003" y="894360"/>
                  <a:pt x="5606963" y="898333"/>
                </a:cubicBezTo>
                <a:cubicBezTo>
                  <a:pt x="5608874" y="934999"/>
                  <a:pt x="5605808" y="973819"/>
                  <a:pt x="5620132" y="1005927"/>
                </a:cubicBezTo>
                <a:cubicBezTo>
                  <a:pt x="5626929" y="976121"/>
                  <a:pt x="5617515" y="940492"/>
                  <a:pt x="5619667" y="919681"/>
                </a:cubicBezTo>
                <a:cubicBezTo>
                  <a:pt x="5623398" y="928695"/>
                  <a:pt x="5618838" y="956476"/>
                  <a:pt x="5632983" y="947995"/>
                </a:cubicBezTo>
                <a:cubicBezTo>
                  <a:pt x="5631234" y="957267"/>
                  <a:pt x="5632753" y="954589"/>
                  <a:pt x="5625473" y="957399"/>
                </a:cubicBezTo>
                <a:cubicBezTo>
                  <a:pt x="5628016" y="964549"/>
                  <a:pt x="5635501" y="957478"/>
                  <a:pt x="5633786" y="967433"/>
                </a:cubicBezTo>
                <a:cubicBezTo>
                  <a:pt x="5625006" y="978954"/>
                  <a:pt x="5641036" y="998089"/>
                  <a:pt x="5638653" y="1014111"/>
                </a:cubicBezTo>
                <a:cubicBezTo>
                  <a:pt x="5645008" y="1014910"/>
                  <a:pt x="5655318" y="1026496"/>
                  <a:pt x="5657000" y="1015856"/>
                </a:cubicBezTo>
                <a:cubicBezTo>
                  <a:pt x="5643002" y="1010341"/>
                  <a:pt x="5644830" y="974321"/>
                  <a:pt x="5642078" y="948666"/>
                </a:cubicBezTo>
                <a:cubicBezTo>
                  <a:pt x="5639360" y="923695"/>
                  <a:pt x="5633786" y="902149"/>
                  <a:pt x="5632488" y="883832"/>
                </a:cubicBezTo>
                <a:cubicBezTo>
                  <a:pt x="5658885" y="912905"/>
                  <a:pt x="5638497" y="959806"/>
                  <a:pt x="5658548" y="991096"/>
                </a:cubicBezTo>
                <a:cubicBezTo>
                  <a:pt x="5665361" y="955941"/>
                  <a:pt x="5646943" y="918676"/>
                  <a:pt x="5654929" y="890734"/>
                </a:cubicBezTo>
                <a:cubicBezTo>
                  <a:pt x="5672388" y="919540"/>
                  <a:pt x="5652082" y="962461"/>
                  <a:pt x="5675607" y="988925"/>
                </a:cubicBezTo>
                <a:close/>
                <a:moveTo>
                  <a:pt x="5610930" y="1142138"/>
                </a:moveTo>
                <a:cubicBezTo>
                  <a:pt x="5616665" y="1132954"/>
                  <a:pt x="5609672" y="1116138"/>
                  <a:pt x="5602287" y="1125262"/>
                </a:cubicBezTo>
                <a:cubicBezTo>
                  <a:pt x="5606381" y="1130419"/>
                  <a:pt x="5601174" y="1139166"/>
                  <a:pt x="5610930" y="1142138"/>
                </a:cubicBezTo>
                <a:close/>
                <a:moveTo>
                  <a:pt x="1662944" y="10079094"/>
                </a:moveTo>
                <a:cubicBezTo>
                  <a:pt x="1651757" y="10061305"/>
                  <a:pt x="1650649" y="10042260"/>
                  <a:pt x="1637118" y="10024387"/>
                </a:cubicBezTo>
                <a:cubicBezTo>
                  <a:pt x="1628676" y="10043494"/>
                  <a:pt x="1644758" y="10073913"/>
                  <a:pt x="1662944" y="10079094"/>
                </a:cubicBezTo>
                <a:close/>
                <a:moveTo>
                  <a:pt x="1278505" y="10951592"/>
                </a:moveTo>
                <a:cubicBezTo>
                  <a:pt x="1258766" y="10910005"/>
                  <a:pt x="1238628" y="10868241"/>
                  <a:pt x="1215793" y="10827191"/>
                </a:cubicBezTo>
                <a:cubicBezTo>
                  <a:pt x="1209899" y="10842687"/>
                  <a:pt x="1216355" y="10879834"/>
                  <a:pt x="1226757" y="10901577"/>
                </a:cubicBezTo>
                <a:cubicBezTo>
                  <a:pt x="1237559" y="10923498"/>
                  <a:pt x="1264417" y="10962990"/>
                  <a:pt x="1278505" y="10951592"/>
                </a:cubicBezTo>
                <a:close/>
                <a:moveTo>
                  <a:pt x="5610445" y="1157659"/>
                </a:moveTo>
                <a:cubicBezTo>
                  <a:pt x="5603131" y="1148401"/>
                  <a:pt x="5595201" y="1151927"/>
                  <a:pt x="5588054" y="1157474"/>
                </a:cubicBezTo>
                <a:cubicBezTo>
                  <a:pt x="5597347" y="1162250"/>
                  <a:pt x="5604792" y="1162861"/>
                  <a:pt x="5610445" y="1157659"/>
                </a:cubicBezTo>
                <a:close/>
                <a:moveTo>
                  <a:pt x="5685816" y="987075"/>
                </a:moveTo>
                <a:cubicBezTo>
                  <a:pt x="5694093" y="973657"/>
                  <a:pt x="5689187" y="946046"/>
                  <a:pt x="5681608" y="931314"/>
                </a:cubicBezTo>
                <a:cubicBezTo>
                  <a:pt x="5681850" y="950504"/>
                  <a:pt x="5676959" y="971443"/>
                  <a:pt x="5685816" y="987075"/>
                </a:cubicBezTo>
                <a:close/>
                <a:moveTo>
                  <a:pt x="5646055" y="1096705"/>
                </a:moveTo>
                <a:cubicBezTo>
                  <a:pt x="5648510" y="1087307"/>
                  <a:pt x="5643736" y="1073773"/>
                  <a:pt x="5652946" y="1068300"/>
                </a:cubicBezTo>
                <a:cubicBezTo>
                  <a:pt x="5648076" y="1064140"/>
                  <a:pt x="5648339" y="1058230"/>
                  <a:pt x="5639302" y="1055911"/>
                </a:cubicBezTo>
                <a:cubicBezTo>
                  <a:pt x="5634278" y="1074113"/>
                  <a:pt x="5634635" y="1090006"/>
                  <a:pt x="5640405" y="1104273"/>
                </a:cubicBezTo>
                <a:cubicBezTo>
                  <a:pt x="5643615" y="1102511"/>
                  <a:pt x="5645237" y="1099838"/>
                  <a:pt x="5646055" y="1096705"/>
                </a:cubicBezTo>
                <a:close/>
                <a:moveTo>
                  <a:pt x="5678327" y="1025279"/>
                </a:moveTo>
                <a:cubicBezTo>
                  <a:pt x="5683889" y="1021041"/>
                  <a:pt x="5682335" y="1000267"/>
                  <a:pt x="5673256" y="994247"/>
                </a:cubicBezTo>
                <a:cubicBezTo>
                  <a:pt x="5670269" y="1006319"/>
                  <a:pt x="5672136" y="1016518"/>
                  <a:pt x="5678327" y="1025279"/>
                </a:cubicBezTo>
                <a:close/>
                <a:moveTo>
                  <a:pt x="1771670" y="9869510"/>
                </a:moveTo>
                <a:cubicBezTo>
                  <a:pt x="1775786" y="9856237"/>
                  <a:pt x="1772161" y="9841878"/>
                  <a:pt x="1756373" y="9827766"/>
                </a:cubicBezTo>
                <a:cubicBezTo>
                  <a:pt x="1704038" y="9781328"/>
                  <a:pt x="1652687" y="9865216"/>
                  <a:pt x="1644961" y="9923654"/>
                </a:cubicBezTo>
                <a:cubicBezTo>
                  <a:pt x="1677301" y="9939371"/>
                  <a:pt x="1759322" y="9909328"/>
                  <a:pt x="1771670" y="9869510"/>
                </a:cubicBezTo>
                <a:close/>
                <a:moveTo>
                  <a:pt x="5630514" y="1141082"/>
                </a:moveTo>
                <a:cubicBezTo>
                  <a:pt x="5622284" y="1127067"/>
                  <a:pt x="5624195" y="1098450"/>
                  <a:pt x="5633157" y="1085001"/>
                </a:cubicBezTo>
                <a:cubicBezTo>
                  <a:pt x="5618587" y="1064837"/>
                  <a:pt x="5642748" y="1030651"/>
                  <a:pt x="5624400" y="1017522"/>
                </a:cubicBezTo>
                <a:cubicBezTo>
                  <a:pt x="5626122" y="1064484"/>
                  <a:pt x="5604009" y="1106940"/>
                  <a:pt x="5625357" y="1145164"/>
                </a:cubicBezTo>
                <a:cubicBezTo>
                  <a:pt x="5627849" y="1145596"/>
                  <a:pt x="5629434" y="1144287"/>
                  <a:pt x="5630514" y="1141082"/>
                </a:cubicBezTo>
                <a:close/>
                <a:moveTo>
                  <a:pt x="1338323" y="10872280"/>
                </a:moveTo>
                <a:cubicBezTo>
                  <a:pt x="1333110" y="10836635"/>
                  <a:pt x="1315929" y="10791414"/>
                  <a:pt x="1296728" y="10752922"/>
                </a:cubicBezTo>
                <a:cubicBezTo>
                  <a:pt x="1278722" y="10714959"/>
                  <a:pt x="1250047" y="10674187"/>
                  <a:pt x="1228623" y="10650431"/>
                </a:cubicBezTo>
                <a:cubicBezTo>
                  <a:pt x="1256801" y="10725755"/>
                  <a:pt x="1286174" y="10801608"/>
                  <a:pt x="1338323" y="10872280"/>
                </a:cubicBezTo>
                <a:close/>
                <a:moveTo>
                  <a:pt x="5636475" y="1156438"/>
                </a:moveTo>
                <a:cubicBezTo>
                  <a:pt x="5630995" y="1156695"/>
                  <a:pt x="5613110" y="1153145"/>
                  <a:pt x="5618302" y="1161130"/>
                </a:cubicBezTo>
                <a:cubicBezTo>
                  <a:pt x="5623493" y="1157732"/>
                  <a:pt x="5631441" y="1160240"/>
                  <a:pt x="5636475" y="1156438"/>
                </a:cubicBezTo>
                <a:close/>
                <a:moveTo>
                  <a:pt x="5696500" y="1020587"/>
                </a:moveTo>
                <a:cubicBezTo>
                  <a:pt x="5698381" y="1014053"/>
                  <a:pt x="5700386" y="1007238"/>
                  <a:pt x="5690539" y="1005231"/>
                </a:cubicBezTo>
                <a:cubicBezTo>
                  <a:pt x="5688658" y="1011766"/>
                  <a:pt x="5686778" y="1018300"/>
                  <a:pt x="5696500" y="1020587"/>
                </a:cubicBezTo>
                <a:close/>
                <a:moveTo>
                  <a:pt x="5666283" y="1092450"/>
                </a:moveTo>
                <a:cubicBezTo>
                  <a:pt x="5668809" y="1080792"/>
                  <a:pt x="5661506" y="1067145"/>
                  <a:pt x="5657649" y="1057657"/>
                </a:cubicBezTo>
                <a:cubicBezTo>
                  <a:pt x="5653929" y="1074426"/>
                  <a:pt x="5651174" y="1091288"/>
                  <a:pt x="5659990" y="1103218"/>
                </a:cubicBezTo>
                <a:cubicBezTo>
                  <a:pt x="5663508" y="1100002"/>
                  <a:pt x="5665441" y="1096336"/>
                  <a:pt x="5666283" y="1092450"/>
                </a:cubicBezTo>
                <a:close/>
                <a:moveTo>
                  <a:pt x="5875812" y="630233"/>
                </a:moveTo>
                <a:cubicBezTo>
                  <a:pt x="5859406" y="629646"/>
                  <a:pt x="5852572" y="600930"/>
                  <a:pt x="5839606" y="615187"/>
                </a:cubicBezTo>
                <a:cubicBezTo>
                  <a:pt x="5851604" y="621440"/>
                  <a:pt x="5865169" y="636000"/>
                  <a:pt x="5875812" y="630233"/>
                </a:cubicBezTo>
                <a:close/>
                <a:moveTo>
                  <a:pt x="1688764" y="10113340"/>
                </a:moveTo>
                <a:cubicBezTo>
                  <a:pt x="1688401" y="10109849"/>
                  <a:pt x="1678679" y="10094135"/>
                  <a:pt x="1672196" y="10101262"/>
                </a:cubicBezTo>
                <a:cubicBezTo>
                  <a:pt x="1672734" y="10104355"/>
                  <a:pt x="1682281" y="10120468"/>
                  <a:pt x="1688764" y="10113340"/>
                </a:cubicBezTo>
                <a:close/>
                <a:moveTo>
                  <a:pt x="5656545" y="1139862"/>
                </a:moveTo>
                <a:cubicBezTo>
                  <a:pt x="5658929" y="1135224"/>
                  <a:pt x="5659696" y="1131211"/>
                  <a:pt x="5658441" y="1127978"/>
                </a:cubicBezTo>
                <a:cubicBezTo>
                  <a:pt x="5654917" y="1126086"/>
                  <a:pt x="5652334" y="1126618"/>
                  <a:pt x="5649470" y="1127027"/>
                </a:cubicBezTo>
                <a:cubicBezTo>
                  <a:pt x="5645411" y="1133938"/>
                  <a:pt x="5649158" y="1137602"/>
                  <a:pt x="5656545" y="1139862"/>
                </a:cubicBezTo>
                <a:close/>
                <a:moveTo>
                  <a:pt x="5725193" y="992086"/>
                </a:moveTo>
                <a:cubicBezTo>
                  <a:pt x="5734782" y="980253"/>
                  <a:pt x="5720231" y="977506"/>
                  <a:pt x="5718901" y="969888"/>
                </a:cubicBezTo>
                <a:cubicBezTo>
                  <a:pt x="5718023" y="946065"/>
                  <a:pt x="5714967" y="922618"/>
                  <a:pt x="5711662" y="899732"/>
                </a:cubicBezTo>
                <a:cubicBezTo>
                  <a:pt x="5713395" y="895811"/>
                  <a:pt x="5726600" y="896289"/>
                  <a:pt x="5715128" y="891889"/>
                </a:cubicBezTo>
                <a:cubicBezTo>
                  <a:pt x="5714251" y="879449"/>
                  <a:pt x="5710120" y="904742"/>
                  <a:pt x="5705093" y="900177"/>
                </a:cubicBezTo>
                <a:cubicBezTo>
                  <a:pt x="5701534" y="886218"/>
                  <a:pt x="5704165" y="869636"/>
                  <a:pt x="5695068" y="857582"/>
                </a:cubicBezTo>
                <a:cubicBezTo>
                  <a:pt x="5690773" y="890837"/>
                  <a:pt x="5690884" y="918673"/>
                  <a:pt x="5693181" y="949150"/>
                </a:cubicBezTo>
                <a:cubicBezTo>
                  <a:pt x="5693777" y="961466"/>
                  <a:pt x="5690214" y="978639"/>
                  <a:pt x="5701357" y="987580"/>
                </a:cubicBezTo>
                <a:cubicBezTo>
                  <a:pt x="5710029" y="970990"/>
                  <a:pt x="5695408" y="932725"/>
                  <a:pt x="5700564" y="917259"/>
                </a:cubicBezTo>
                <a:cubicBezTo>
                  <a:pt x="5719029" y="938475"/>
                  <a:pt x="5697023" y="974617"/>
                  <a:pt x="5725193" y="992086"/>
                </a:cubicBezTo>
                <a:close/>
                <a:moveTo>
                  <a:pt x="5739425" y="959874"/>
                </a:moveTo>
                <a:cubicBezTo>
                  <a:pt x="5743088" y="944753"/>
                  <a:pt x="5742251" y="913247"/>
                  <a:pt x="5732361" y="896155"/>
                </a:cubicBezTo>
                <a:cubicBezTo>
                  <a:pt x="5724432" y="911065"/>
                  <a:pt x="5738621" y="929052"/>
                  <a:pt x="5730485" y="936840"/>
                </a:cubicBezTo>
                <a:cubicBezTo>
                  <a:pt x="5727025" y="924933"/>
                  <a:pt x="5731999" y="900013"/>
                  <a:pt x="5718108" y="899567"/>
                </a:cubicBezTo>
                <a:cubicBezTo>
                  <a:pt x="5720208" y="925939"/>
                  <a:pt x="5719477" y="953403"/>
                  <a:pt x="5728327" y="977401"/>
                </a:cubicBezTo>
                <a:cubicBezTo>
                  <a:pt x="5736661" y="962335"/>
                  <a:pt x="5727606" y="953982"/>
                  <a:pt x="5731773" y="940757"/>
                </a:cubicBezTo>
                <a:cubicBezTo>
                  <a:pt x="5738046" y="945538"/>
                  <a:pt x="5732063" y="955282"/>
                  <a:pt x="5739425" y="959874"/>
                </a:cubicBezTo>
                <a:close/>
                <a:moveTo>
                  <a:pt x="1486746" y="10589197"/>
                </a:moveTo>
                <a:cubicBezTo>
                  <a:pt x="1473404" y="10559010"/>
                  <a:pt x="1470148" y="10527563"/>
                  <a:pt x="1432131" y="10503621"/>
                </a:cubicBezTo>
                <a:cubicBezTo>
                  <a:pt x="1428481" y="10533446"/>
                  <a:pt x="1460671" y="10582439"/>
                  <a:pt x="1486746" y="10589197"/>
                </a:cubicBezTo>
                <a:close/>
                <a:moveTo>
                  <a:pt x="5670798" y="1136450"/>
                </a:moveTo>
                <a:cubicBezTo>
                  <a:pt x="5679966" y="1130123"/>
                  <a:pt x="5679106" y="1112334"/>
                  <a:pt x="5671891" y="1105129"/>
                </a:cubicBezTo>
                <a:cubicBezTo>
                  <a:pt x="5655361" y="1106864"/>
                  <a:pt x="5667256" y="1128524"/>
                  <a:pt x="5670798" y="1136450"/>
                </a:cubicBezTo>
                <a:close/>
                <a:moveTo>
                  <a:pt x="5696838" y="1084346"/>
                </a:moveTo>
                <a:cubicBezTo>
                  <a:pt x="5700204" y="1074451"/>
                  <a:pt x="5693468" y="1060091"/>
                  <a:pt x="5693509" y="1063793"/>
                </a:cubicBezTo>
                <a:cubicBezTo>
                  <a:pt x="5688591" y="1064298"/>
                  <a:pt x="5687396" y="1082183"/>
                  <a:pt x="5696838" y="1084346"/>
                </a:cubicBezTo>
                <a:close/>
                <a:moveTo>
                  <a:pt x="5706244" y="1063058"/>
                </a:moveTo>
                <a:cubicBezTo>
                  <a:pt x="5716443" y="1046808"/>
                  <a:pt x="5696841" y="1041829"/>
                  <a:pt x="5699480" y="1028265"/>
                </a:cubicBezTo>
                <a:cubicBezTo>
                  <a:pt x="5690030" y="1023085"/>
                  <a:pt x="5683997" y="1026111"/>
                  <a:pt x="5678782" y="1031841"/>
                </a:cubicBezTo>
                <a:cubicBezTo>
                  <a:pt x="5691121" y="1034280"/>
                  <a:pt x="5668756" y="1043146"/>
                  <a:pt x="5681103" y="1048602"/>
                </a:cubicBezTo>
                <a:cubicBezTo>
                  <a:pt x="5689282" y="1044515"/>
                  <a:pt x="5683619" y="1035318"/>
                  <a:pt x="5690560" y="1034032"/>
                </a:cubicBezTo>
                <a:cubicBezTo>
                  <a:pt x="5700423" y="1042073"/>
                  <a:pt x="5694639" y="1055922"/>
                  <a:pt x="5706244" y="1063058"/>
                </a:cubicBezTo>
                <a:close/>
                <a:moveTo>
                  <a:pt x="5768620" y="921885"/>
                </a:moveTo>
                <a:lnTo>
                  <a:pt x="5760763" y="918414"/>
                </a:lnTo>
                <a:cubicBezTo>
                  <a:pt x="5753369" y="924521"/>
                  <a:pt x="5769365" y="931588"/>
                  <a:pt x="5768620" y="921885"/>
                </a:cubicBezTo>
                <a:close/>
                <a:moveTo>
                  <a:pt x="5685536" y="1117518"/>
                </a:moveTo>
                <a:cubicBezTo>
                  <a:pt x="5690693" y="1113436"/>
                  <a:pt x="5695808" y="1094269"/>
                  <a:pt x="5681752" y="1090402"/>
                </a:cubicBezTo>
                <a:cubicBezTo>
                  <a:pt x="5674449" y="1095545"/>
                  <a:pt x="5681870" y="1109872"/>
                  <a:pt x="5685536" y="1117518"/>
                </a:cubicBezTo>
                <a:close/>
                <a:moveTo>
                  <a:pt x="5758408" y="971567"/>
                </a:moveTo>
                <a:cubicBezTo>
                  <a:pt x="5760691" y="969437"/>
                  <a:pt x="5762007" y="966838"/>
                  <a:pt x="5760298" y="962735"/>
                </a:cubicBezTo>
                <a:cubicBezTo>
                  <a:pt x="5753208" y="955250"/>
                  <a:pt x="5746509" y="975725"/>
                  <a:pt x="5750718" y="977585"/>
                </a:cubicBezTo>
                <a:cubicBezTo>
                  <a:pt x="5752876" y="975358"/>
                  <a:pt x="5756125" y="973697"/>
                  <a:pt x="5758408" y="971567"/>
                </a:cubicBezTo>
                <a:close/>
                <a:moveTo>
                  <a:pt x="5691496" y="1132874"/>
                </a:moveTo>
                <a:cubicBezTo>
                  <a:pt x="5685727" y="1129990"/>
                  <a:pt x="5682087" y="1131395"/>
                  <a:pt x="5680050" y="1137525"/>
                </a:cubicBezTo>
                <a:cubicBezTo>
                  <a:pt x="5686199" y="1142586"/>
                  <a:pt x="5687576" y="1134155"/>
                  <a:pt x="5691496" y="1132874"/>
                </a:cubicBezTo>
                <a:close/>
                <a:moveTo>
                  <a:pt x="5907552" y="645685"/>
                </a:moveTo>
                <a:cubicBezTo>
                  <a:pt x="5896962" y="636247"/>
                  <a:pt x="5891649" y="614865"/>
                  <a:pt x="5875817" y="614056"/>
                </a:cubicBezTo>
                <a:cubicBezTo>
                  <a:pt x="5884991" y="622392"/>
                  <a:pt x="5891519" y="652877"/>
                  <a:pt x="5907552" y="645685"/>
                </a:cubicBezTo>
                <a:close/>
                <a:moveTo>
                  <a:pt x="1745865" y="10084331"/>
                </a:moveTo>
                <a:cubicBezTo>
                  <a:pt x="1740241" y="10080893"/>
                  <a:pt x="1734255" y="10073966"/>
                  <a:pt x="1730152" y="10077863"/>
                </a:cubicBezTo>
                <a:cubicBezTo>
                  <a:pt x="1737897" y="10080810"/>
                  <a:pt x="1736791" y="10098401"/>
                  <a:pt x="1745865" y="10084331"/>
                </a:cubicBezTo>
                <a:close/>
                <a:moveTo>
                  <a:pt x="5716095" y="1099216"/>
                </a:moveTo>
                <a:cubicBezTo>
                  <a:pt x="5702353" y="1096157"/>
                  <a:pt x="5707768" y="1105915"/>
                  <a:pt x="5706110" y="1114222"/>
                </a:cubicBezTo>
                <a:cubicBezTo>
                  <a:pt x="5702347" y="1115907"/>
                  <a:pt x="5696041" y="1110442"/>
                  <a:pt x="5694507" y="1118469"/>
                </a:cubicBezTo>
                <a:cubicBezTo>
                  <a:pt x="5694549" y="1122170"/>
                  <a:pt x="5694714" y="1125591"/>
                  <a:pt x="5696530" y="1129072"/>
                </a:cubicBezTo>
                <a:cubicBezTo>
                  <a:pt x="5704609" y="1122933"/>
                  <a:pt x="5710996" y="1113032"/>
                  <a:pt x="5716095" y="1099216"/>
                </a:cubicBezTo>
                <a:close/>
                <a:moveTo>
                  <a:pt x="5932215" y="659913"/>
                </a:moveTo>
                <a:cubicBezTo>
                  <a:pt x="5923829" y="647642"/>
                  <a:pt x="5920482" y="634742"/>
                  <a:pt x="5908603" y="622832"/>
                </a:cubicBezTo>
                <a:cubicBezTo>
                  <a:pt x="5907615" y="634768"/>
                  <a:pt x="5922127" y="656883"/>
                  <a:pt x="5932215" y="659913"/>
                </a:cubicBezTo>
                <a:close/>
                <a:moveTo>
                  <a:pt x="1440026" y="10844817"/>
                </a:moveTo>
                <a:cubicBezTo>
                  <a:pt x="1416360" y="10749577"/>
                  <a:pt x="1370847" y="10658495"/>
                  <a:pt x="1313570" y="10570315"/>
                </a:cubicBezTo>
                <a:cubicBezTo>
                  <a:pt x="1296138" y="10609768"/>
                  <a:pt x="1333509" y="10661050"/>
                  <a:pt x="1353165" y="10704983"/>
                </a:cubicBezTo>
                <a:cubicBezTo>
                  <a:pt x="1375491" y="10755810"/>
                  <a:pt x="1399894" y="10805175"/>
                  <a:pt x="1420523" y="10849061"/>
                </a:cubicBezTo>
                <a:cubicBezTo>
                  <a:pt x="1428143" y="10853380"/>
                  <a:pt x="1435893" y="10856328"/>
                  <a:pt x="1440026" y="10844817"/>
                </a:cubicBezTo>
                <a:close/>
                <a:moveTo>
                  <a:pt x="1474151" y="10791306"/>
                </a:moveTo>
                <a:cubicBezTo>
                  <a:pt x="1442173" y="10718113"/>
                  <a:pt x="1401704" y="10646885"/>
                  <a:pt x="1350974" y="10577314"/>
                </a:cubicBezTo>
                <a:cubicBezTo>
                  <a:pt x="1357517" y="10653082"/>
                  <a:pt x="1426989" y="10714738"/>
                  <a:pt x="1452812" y="10785687"/>
                </a:cubicBezTo>
                <a:cubicBezTo>
                  <a:pt x="1460209" y="10789432"/>
                  <a:pt x="1468988" y="10797598"/>
                  <a:pt x="1474151" y="10791306"/>
                </a:cubicBezTo>
                <a:close/>
                <a:moveTo>
                  <a:pt x="5956293" y="670076"/>
                </a:moveTo>
                <a:cubicBezTo>
                  <a:pt x="5952708" y="668492"/>
                  <a:pt x="5949382" y="664167"/>
                  <a:pt x="5946603" y="667222"/>
                </a:cubicBezTo>
                <a:cubicBezTo>
                  <a:pt x="5948021" y="668324"/>
                  <a:pt x="5949438" y="669426"/>
                  <a:pt x="5947188" y="671287"/>
                </a:cubicBezTo>
                <a:cubicBezTo>
                  <a:pt x="5950597" y="673270"/>
                  <a:pt x="5953608" y="675076"/>
                  <a:pt x="5956293" y="670076"/>
                </a:cubicBezTo>
                <a:close/>
                <a:moveTo>
                  <a:pt x="1155387" y="11541631"/>
                </a:moveTo>
                <a:cubicBezTo>
                  <a:pt x="1152072" y="11536733"/>
                  <a:pt x="1146676" y="11532470"/>
                  <a:pt x="1136826" y="11530297"/>
                </a:cubicBezTo>
                <a:cubicBezTo>
                  <a:pt x="1125846" y="11540201"/>
                  <a:pt x="1153692" y="11548880"/>
                  <a:pt x="1155387" y="11541631"/>
                </a:cubicBezTo>
                <a:close/>
                <a:moveTo>
                  <a:pt x="1420303" y="10967090"/>
                </a:moveTo>
                <a:cubicBezTo>
                  <a:pt x="1410690" y="10961889"/>
                  <a:pt x="1399825" y="10950896"/>
                  <a:pt x="1392540" y="10957680"/>
                </a:cubicBezTo>
                <a:cubicBezTo>
                  <a:pt x="1405824" y="10962121"/>
                  <a:pt x="1406689" y="10992511"/>
                  <a:pt x="1420303" y="10967090"/>
                </a:cubicBezTo>
                <a:close/>
                <a:moveTo>
                  <a:pt x="1394040" y="11034077"/>
                </a:moveTo>
                <a:cubicBezTo>
                  <a:pt x="1371011" y="11005326"/>
                  <a:pt x="1369960" y="10971043"/>
                  <a:pt x="1333575" y="10944487"/>
                </a:cubicBezTo>
                <a:cubicBezTo>
                  <a:pt x="1326710" y="10980512"/>
                  <a:pt x="1338949" y="11012117"/>
                  <a:pt x="1374537" y="11038321"/>
                </a:cubicBezTo>
                <a:cubicBezTo>
                  <a:pt x="1381712" y="11041491"/>
                  <a:pt x="1387987" y="11038072"/>
                  <a:pt x="1394040" y="11034077"/>
                </a:cubicBezTo>
                <a:close/>
                <a:moveTo>
                  <a:pt x="5593833" y="1533517"/>
                </a:moveTo>
                <a:cubicBezTo>
                  <a:pt x="5587154" y="1532470"/>
                  <a:pt x="5591014" y="1519423"/>
                  <a:pt x="5583910" y="1525802"/>
                </a:cubicBezTo>
                <a:cubicBezTo>
                  <a:pt x="5584800" y="1528098"/>
                  <a:pt x="5588675" y="1539804"/>
                  <a:pt x="5593833" y="1533517"/>
                </a:cubicBezTo>
                <a:close/>
                <a:moveTo>
                  <a:pt x="5801066" y="1073150"/>
                </a:moveTo>
                <a:cubicBezTo>
                  <a:pt x="5782313" y="1060177"/>
                  <a:pt x="5753252" y="1047002"/>
                  <a:pt x="5733040" y="1046441"/>
                </a:cubicBezTo>
                <a:cubicBezTo>
                  <a:pt x="5746801" y="1066917"/>
                  <a:pt x="5777422" y="1081116"/>
                  <a:pt x="5801066" y="1073150"/>
                </a:cubicBezTo>
                <a:close/>
                <a:moveTo>
                  <a:pt x="1825334" y="10131662"/>
                </a:moveTo>
                <a:cubicBezTo>
                  <a:pt x="1823278" y="10137982"/>
                  <a:pt x="1819751" y="10144096"/>
                  <a:pt x="1814520" y="10149873"/>
                </a:cubicBezTo>
                <a:cubicBezTo>
                  <a:pt x="1787841" y="10179004"/>
                  <a:pt x="1728942" y="10178671"/>
                  <a:pt x="1691730" y="10150811"/>
                </a:cubicBezTo>
                <a:cubicBezTo>
                  <a:pt x="1651331" y="10121542"/>
                  <a:pt x="1628108" y="10064178"/>
                  <a:pt x="1611534" y="10031638"/>
                </a:cubicBezTo>
                <a:cubicBezTo>
                  <a:pt x="1622076" y="10003467"/>
                  <a:pt x="1633018" y="9975472"/>
                  <a:pt x="1631583" y="9949621"/>
                </a:cubicBezTo>
                <a:cubicBezTo>
                  <a:pt x="1577656" y="9939116"/>
                  <a:pt x="1533409" y="9927178"/>
                  <a:pt x="1485347" y="9892620"/>
                </a:cubicBezTo>
                <a:cubicBezTo>
                  <a:pt x="1431040" y="9853875"/>
                  <a:pt x="1387240" y="9790275"/>
                  <a:pt x="1329943" y="9758297"/>
                </a:cubicBezTo>
                <a:cubicBezTo>
                  <a:pt x="1246787" y="9711564"/>
                  <a:pt x="1176990" y="9756374"/>
                  <a:pt x="1098368" y="9755417"/>
                </a:cubicBezTo>
                <a:cubicBezTo>
                  <a:pt x="1188083" y="9861668"/>
                  <a:pt x="1166500" y="9984876"/>
                  <a:pt x="1280615" y="10087633"/>
                </a:cubicBezTo>
                <a:cubicBezTo>
                  <a:pt x="1294781" y="10094369"/>
                  <a:pt x="1321607" y="10088617"/>
                  <a:pt x="1328609" y="10112646"/>
                </a:cubicBezTo>
                <a:cubicBezTo>
                  <a:pt x="1380434" y="10095578"/>
                  <a:pt x="1503002" y="10183514"/>
                  <a:pt x="1507320" y="10249178"/>
                </a:cubicBezTo>
                <a:cubicBezTo>
                  <a:pt x="1510111" y="10287048"/>
                  <a:pt x="1482215" y="10307075"/>
                  <a:pt x="1460058" y="10341058"/>
                </a:cubicBezTo>
                <a:cubicBezTo>
                  <a:pt x="1424560" y="10344881"/>
                  <a:pt x="1387901" y="10308224"/>
                  <a:pt x="1385789" y="10276365"/>
                </a:cubicBezTo>
                <a:cubicBezTo>
                  <a:pt x="1395075" y="10258581"/>
                  <a:pt x="1406794" y="10259001"/>
                  <a:pt x="1415950" y="10242588"/>
                </a:cubicBezTo>
                <a:cubicBezTo>
                  <a:pt x="1406200" y="10197838"/>
                  <a:pt x="1316460" y="10188637"/>
                  <a:pt x="1318242" y="10140419"/>
                </a:cubicBezTo>
                <a:cubicBezTo>
                  <a:pt x="1306243" y="10134165"/>
                  <a:pt x="1295673" y="10133302"/>
                  <a:pt x="1283581" y="10125105"/>
                </a:cubicBezTo>
                <a:cubicBezTo>
                  <a:pt x="1282018" y="10100624"/>
                  <a:pt x="1251926" y="10091134"/>
                  <a:pt x="1237961" y="10076400"/>
                </a:cubicBezTo>
                <a:cubicBezTo>
                  <a:pt x="1157627" y="9990947"/>
                  <a:pt x="1160134" y="9860261"/>
                  <a:pt x="1088849" y="9768339"/>
                </a:cubicBezTo>
                <a:cubicBezTo>
                  <a:pt x="1056357" y="9753507"/>
                  <a:pt x="1027247" y="9711621"/>
                  <a:pt x="999546" y="9703188"/>
                </a:cubicBezTo>
                <a:cubicBezTo>
                  <a:pt x="982285" y="9696990"/>
                  <a:pt x="1007413" y="9684303"/>
                  <a:pt x="993071" y="9677966"/>
                </a:cubicBezTo>
                <a:cubicBezTo>
                  <a:pt x="976152" y="9666684"/>
                  <a:pt x="943516" y="9665110"/>
                  <a:pt x="923296" y="9641902"/>
                </a:cubicBezTo>
                <a:cubicBezTo>
                  <a:pt x="877044" y="9588160"/>
                  <a:pt x="925300" y="9504809"/>
                  <a:pt x="852553" y="9447450"/>
                </a:cubicBezTo>
                <a:cubicBezTo>
                  <a:pt x="807983" y="9412531"/>
                  <a:pt x="753115" y="9414933"/>
                  <a:pt x="706995" y="9396457"/>
                </a:cubicBezTo>
                <a:cubicBezTo>
                  <a:pt x="689113" y="9389509"/>
                  <a:pt x="655301" y="9359343"/>
                  <a:pt x="646059" y="9341463"/>
                </a:cubicBezTo>
                <a:cubicBezTo>
                  <a:pt x="624332" y="9299033"/>
                  <a:pt x="623410" y="9194428"/>
                  <a:pt x="658056" y="9132182"/>
                </a:cubicBezTo>
                <a:cubicBezTo>
                  <a:pt x="677248" y="9097365"/>
                  <a:pt x="712883" y="9059822"/>
                  <a:pt x="741680" y="9046378"/>
                </a:cubicBezTo>
                <a:cubicBezTo>
                  <a:pt x="779221" y="9028232"/>
                  <a:pt x="893375" y="9022051"/>
                  <a:pt x="936633" y="9098735"/>
                </a:cubicBezTo>
                <a:cubicBezTo>
                  <a:pt x="947856" y="9113210"/>
                  <a:pt x="952210" y="9086110"/>
                  <a:pt x="962895" y="9097492"/>
                </a:cubicBezTo>
                <a:cubicBezTo>
                  <a:pt x="981382" y="9117080"/>
                  <a:pt x="1002963" y="9136131"/>
                  <a:pt x="1015837" y="9156569"/>
                </a:cubicBezTo>
                <a:cubicBezTo>
                  <a:pt x="1081992" y="9104915"/>
                  <a:pt x="1153826" y="9025319"/>
                  <a:pt x="1224227" y="9045959"/>
                </a:cubicBezTo>
                <a:cubicBezTo>
                  <a:pt x="1241839" y="9051362"/>
                  <a:pt x="1270089" y="9067174"/>
                  <a:pt x="1287536" y="9077261"/>
                </a:cubicBezTo>
                <a:cubicBezTo>
                  <a:pt x="1347937" y="9112990"/>
                  <a:pt x="1387100" y="9161220"/>
                  <a:pt x="1439705" y="9209205"/>
                </a:cubicBezTo>
                <a:cubicBezTo>
                  <a:pt x="1542303" y="9303542"/>
                  <a:pt x="1694652" y="9418911"/>
                  <a:pt x="1654499" y="9524875"/>
                </a:cubicBezTo>
                <a:cubicBezTo>
                  <a:pt x="1646853" y="9544335"/>
                  <a:pt x="1613242" y="9595619"/>
                  <a:pt x="1587442" y="9622758"/>
                </a:cubicBezTo>
                <a:cubicBezTo>
                  <a:pt x="1542722" y="9670085"/>
                  <a:pt x="1454516" y="9709141"/>
                  <a:pt x="1393096" y="9672487"/>
                </a:cubicBezTo>
                <a:cubicBezTo>
                  <a:pt x="1305991" y="9620678"/>
                  <a:pt x="1178657" y="9518741"/>
                  <a:pt x="1109360" y="9443874"/>
                </a:cubicBezTo>
                <a:cubicBezTo>
                  <a:pt x="1080364" y="9412507"/>
                  <a:pt x="1047349" y="9382693"/>
                  <a:pt x="1029073" y="9359394"/>
                </a:cubicBezTo>
                <a:cubicBezTo>
                  <a:pt x="1007869" y="9331944"/>
                  <a:pt x="981717" y="9270431"/>
                  <a:pt x="980480" y="9252757"/>
                </a:cubicBezTo>
                <a:cubicBezTo>
                  <a:pt x="979723" y="9232915"/>
                  <a:pt x="986661" y="9231223"/>
                  <a:pt x="993395" y="9200893"/>
                </a:cubicBezTo>
                <a:cubicBezTo>
                  <a:pt x="974908" y="9181306"/>
                  <a:pt x="952355" y="9162300"/>
                  <a:pt x="929227" y="9143518"/>
                </a:cubicBezTo>
                <a:cubicBezTo>
                  <a:pt x="923100" y="9133674"/>
                  <a:pt x="930146" y="9122038"/>
                  <a:pt x="927113" y="9111658"/>
                </a:cubicBezTo>
                <a:cubicBezTo>
                  <a:pt x="823394" y="9010162"/>
                  <a:pt x="696208" y="9057688"/>
                  <a:pt x="657795" y="9187734"/>
                </a:cubicBezTo>
                <a:cubicBezTo>
                  <a:pt x="642007" y="9240708"/>
                  <a:pt x="648899" y="9327491"/>
                  <a:pt x="680321" y="9356601"/>
                </a:cubicBezTo>
                <a:cubicBezTo>
                  <a:pt x="720917" y="9394045"/>
                  <a:pt x="791033" y="9388389"/>
                  <a:pt x="842447" y="9419670"/>
                </a:cubicBezTo>
                <a:cubicBezTo>
                  <a:pt x="908741" y="9460381"/>
                  <a:pt x="912386" y="9503861"/>
                  <a:pt x="919239" y="9557323"/>
                </a:cubicBezTo>
                <a:cubicBezTo>
                  <a:pt x="922759" y="9585998"/>
                  <a:pt x="920841" y="9615126"/>
                  <a:pt x="935826" y="9630785"/>
                </a:cubicBezTo>
                <a:cubicBezTo>
                  <a:pt x="961893" y="9658004"/>
                  <a:pt x="1012048" y="9663037"/>
                  <a:pt x="1031233" y="9660570"/>
                </a:cubicBezTo>
                <a:cubicBezTo>
                  <a:pt x="1054526" y="9674669"/>
                  <a:pt x="1080403" y="9714174"/>
                  <a:pt x="1108735" y="9727644"/>
                </a:cubicBezTo>
                <a:cubicBezTo>
                  <a:pt x="1142423" y="9743004"/>
                  <a:pt x="1189658" y="9711538"/>
                  <a:pt x="1232373" y="9711855"/>
                </a:cubicBezTo>
                <a:cubicBezTo>
                  <a:pt x="1263768" y="9711930"/>
                  <a:pt x="1308894" y="9721876"/>
                  <a:pt x="1335550" y="9736985"/>
                </a:cubicBezTo>
                <a:cubicBezTo>
                  <a:pt x="1374604" y="9758523"/>
                  <a:pt x="1402731" y="9796167"/>
                  <a:pt x="1437340" y="9826685"/>
                </a:cubicBezTo>
                <a:cubicBezTo>
                  <a:pt x="1495393" y="9878504"/>
                  <a:pt x="1554916" y="9916221"/>
                  <a:pt x="1627945" y="9926603"/>
                </a:cubicBezTo>
                <a:cubicBezTo>
                  <a:pt x="1649801" y="9878214"/>
                  <a:pt x="1640371" y="9819807"/>
                  <a:pt x="1699077" y="9795788"/>
                </a:cubicBezTo>
                <a:cubicBezTo>
                  <a:pt x="1745149" y="9776654"/>
                  <a:pt x="1808625" y="9839909"/>
                  <a:pt x="1791445" y="9884180"/>
                </a:cubicBezTo>
                <a:cubicBezTo>
                  <a:pt x="1764943" y="9949547"/>
                  <a:pt x="1686757" y="9945452"/>
                  <a:pt x="1645366" y="9944292"/>
                </a:cubicBezTo>
                <a:cubicBezTo>
                  <a:pt x="1659251" y="9998005"/>
                  <a:pt x="1658591" y="10053382"/>
                  <a:pt x="1718931" y="10100025"/>
                </a:cubicBezTo>
                <a:cubicBezTo>
                  <a:pt x="1737308" y="10092920"/>
                  <a:pt x="1707232" y="10071542"/>
                  <a:pt x="1709673" y="10057396"/>
                </a:cubicBezTo>
                <a:cubicBezTo>
                  <a:pt x="1703360" y="10043663"/>
                  <a:pt x="1717897" y="10021539"/>
                  <a:pt x="1732114" y="10013071"/>
                </a:cubicBezTo>
                <a:cubicBezTo>
                  <a:pt x="1782036" y="10033047"/>
                  <a:pt x="1839727" y="10087420"/>
                  <a:pt x="1825334" y="10131662"/>
                </a:cubicBezTo>
                <a:close/>
                <a:moveTo>
                  <a:pt x="6003017" y="701190"/>
                </a:moveTo>
                <a:cubicBezTo>
                  <a:pt x="5998800" y="694568"/>
                  <a:pt x="5998827" y="686965"/>
                  <a:pt x="5991516" y="680880"/>
                </a:cubicBezTo>
                <a:cubicBezTo>
                  <a:pt x="5986756" y="687343"/>
                  <a:pt x="5995153" y="703901"/>
                  <a:pt x="6003017" y="701190"/>
                </a:cubicBezTo>
                <a:close/>
                <a:moveTo>
                  <a:pt x="1459942" y="10984127"/>
                </a:moveTo>
                <a:cubicBezTo>
                  <a:pt x="1386700" y="10859836"/>
                  <a:pt x="1361423" y="10698153"/>
                  <a:pt x="1253284" y="10598930"/>
                </a:cubicBezTo>
                <a:cubicBezTo>
                  <a:pt x="1231847" y="10628039"/>
                  <a:pt x="1265156" y="10663715"/>
                  <a:pt x="1278535" y="10690584"/>
                </a:cubicBezTo>
                <a:cubicBezTo>
                  <a:pt x="1327302" y="10792630"/>
                  <a:pt x="1385953" y="10901422"/>
                  <a:pt x="1446464" y="10991986"/>
                </a:cubicBezTo>
                <a:cubicBezTo>
                  <a:pt x="1451998" y="10993478"/>
                  <a:pt x="1456197" y="10991523"/>
                  <a:pt x="1459942" y="10984127"/>
                </a:cubicBezTo>
                <a:close/>
                <a:moveTo>
                  <a:pt x="1198178" y="11584483"/>
                </a:moveTo>
                <a:cubicBezTo>
                  <a:pt x="1197974" y="11583008"/>
                  <a:pt x="1196492" y="11581114"/>
                  <a:pt x="1192984" y="11578343"/>
                </a:cubicBezTo>
                <a:cubicBezTo>
                  <a:pt x="1188791" y="11580989"/>
                  <a:pt x="1167040" y="11592548"/>
                  <a:pt x="1185592" y="11598792"/>
                </a:cubicBezTo>
                <a:cubicBezTo>
                  <a:pt x="1187888" y="11589564"/>
                  <a:pt x="1198789" y="11588909"/>
                  <a:pt x="1198178" y="11584483"/>
                </a:cubicBezTo>
                <a:close/>
                <a:moveTo>
                  <a:pt x="1445319" y="11033395"/>
                </a:moveTo>
                <a:cubicBezTo>
                  <a:pt x="1421505" y="11029066"/>
                  <a:pt x="1423374" y="10994644"/>
                  <a:pt x="1403446" y="11006320"/>
                </a:cubicBezTo>
                <a:cubicBezTo>
                  <a:pt x="1412680" y="11019926"/>
                  <a:pt x="1409530" y="11035682"/>
                  <a:pt x="1427653" y="11047500"/>
                </a:cubicBezTo>
                <a:cubicBezTo>
                  <a:pt x="1432945" y="11039836"/>
                  <a:pt x="1440565" y="11044155"/>
                  <a:pt x="1445319" y="11033395"/>
                </a:cubicBezTo>
                <a:close/>
                <a:moveTo>
                  <a:pt x="1191099" y="11608882"/>
                </a:moveTo>
                <a:cubicBezTo>
                  <a:pt x="1192093" y="11606633"/>
                  <a:pt x="1191760" y="11603796"/>
                  <a:pt x="1189273" y="11600122"/>
                </a:cubicBezTo>
                <a:cubicBezTo>
                  <a:pt x="1182739" y="11602847"/>
                  <a:pt x="1160308" y="11608611"/>
                  <a:pt x="1168690" y="11619964"/>
                </a:cubicBezTo>
                <a:cubicBezTo>
                  <a:pt x="1173199" y="11617086"/>
                  <a:pt x="1188118" y="11615630"/>
                  <a:pt x="1191099" y="11608882"/>
                </a:cubicBezTo>
                <a:close/>
                <a:moveTo>
                  <a:pt x="1528133" y="10851358"/>
                </a:moveTo>
                <a:cubicBezTo>
                  <a:pt x="1538977" y="10833286"/>
                  <a:pt x="1533847" y="10795295"/>
                  <a:pt x="1527208" y="10774738"/>
                </a:cubicBezTo>
                <a:cubicBezTo>
                  <a:pt x="1501014" y="10696003"/>
                  <a:pt x="1429759" y="10609267"/>
                  <a:pt x="1387909" y="10533618"/>
                </a:cubicBezTo>
                <a:cubicBezTo>
                  <a:pt x="1409045" y="10645365"/>
                  <a:pt x="1468965" y="10748051"/>
                  <a:pt x="1528133" y="10851358"/>
                </a:cubicBezTo>
                <a:close/>
                <a:moveTo>
                  <a:pt x="5832623" y="1109524"/>
                </a:moveTo>
                <a:cubicBezTo>
                  <a:pt x="5824574" y="1093580"/>
                  <a:pt x="5790404" y="1079822"/>
                  <a:pt x="5772859" y="1086130"/>
                </a:cubicBezTo>
                <a:cubicBezTo>
                  <a:pt x="5781048" y="1107828"/>
                  <a:pt x="5811676" y="1113660"/>
                  <a:pt x="5832623" y="1109524"/>
                </a:cubicBezTo>
                <a:close/>
                <a:moveTo>
                  <a:pt x="1196910" y="11630166"/>
                </a:moveTo>
                <a:cubicBezTo>
                  <a:pt x="1199423" y="11623213"/>
                  <a:pt x="1197334" y="11618759"/>
                  <a:pt x="1193018" y="11615349"/>
                </a:cubicBezTo>
                <a:cubicBezTo>
                  <a:pt x="1191096" y="11620665"/>
                  <a:pt x="1187868" y="11623198"/>
                  <a:pt x="1184640" y="11625731"/>
                </a:cubicBezTo>
                <a:close/>
                <a:moveTo>
                  <a:pt x="1570461" y="10785752"/>
                </a:moveTo>
                <a:cubicBezTo>
                  <a:pt x="1527185" y="10725191"/>
                  <a:pt x="1514494" y="10630989"/>
                  <a:pt x="1451531" y="10591262"/>
                </a:cubicBezTo>
                <a:cubicBezTo>
                  <a:pt x="1478763" y="10659023"/>
                  <a:pt x="1520278" y="10723569"/>
                  <a:pt x="1550958" y="10789995"/>
                </a:cubicBezTo>
                <a:cubicBezTo>
                  <a:pt x="1558755" y="10793916"/>
                  <a:pt x="1566328" y="10797262"/>
                  <a:pt x="1570461" y="10785752"/>
                </a:cubicBezTo>
                <a:close/>
                <a:moveTo>
                  <a:pt x="5652912" y="1553910"/>
                </a:moveTo>
                <a:cubicBezTo>
                  <a:pt x="5649104" y="1551752"/>
                  <a:pt x="5652741" y="1538131"/>
                  <a:pt x="5644443" y="1543982"/>
                </a:cubicBezTo>
                <a:cubicBezTo>
                  <a:pt x="5648250" y="1546140"/>
                  <a:pt x="5644613" y="1559761"/>
                  <a:pt x="5652912" y="1553910"/>
                </a:cubicBezTo>
                <a:close/>
                <a:moveTo>
                  <a:pt x="1496712" y="10965603"/>
                </a:moveTo>
                <a:cubicBezTo>
                  <a:pt x="1481127" y="10941570"/>
                  <a:pt x="1471407" y="10889167"/>
                  <a:pt x="1438881" y="10886227"/>
                </a:cubicBezTo>
                <a:cubicBezTo>
                  <a:pt x="1454827" y="10913754"/>
                  <a:pt x="1448351" y="10945663"/>
                  <a:pt x="1477209" y="10969847"/>
                </a:cubicBezTo>
                <a:cubicBezTo>
                  <a:pt x="1484959" y="10972794"/>
                  <a:pt x="1490836" y="10969198"/>
                  <a:pt x="1496712" y="10965603"/>
                </a:cubicBezTo>
                <a:close/>
                <a:moveTo>
                  <a:pt x="5831499" y="1162928"/>
                </a:moveTo>
                <a:cubicBezTo>
                  <a:pt x="5827569" y="1149809"/>
                  <a:pt x="5816887" y="1139063"/>
                  <a:pt x="5804869" y="1129066"/>
                </a:cubicBezTo>
                <a:cubicBezTo>
                  <a:pt x="5793646" y="1135490"/>
                  <a:pt x="5812266" y="1145726"/>
                  <a:pt x="5808934" y="1156306"/>
                </a:cubicBezTo>
                <a:cubicBezTo>
                  <a:pt x="5780080" y="1150253"/>
                  <a:pt x="5797926" y="1107585"/>
                  <a:pt x="5765349" y="1095535"/>
                </a:cubicBezTo>
                <a:cubicBezTo>
                  <a:pt x="5758988" y="1114485"/>
                  <a:pt x="5771758" y="1125819"/>
                  <a:pt x="5770373" y="1142616"/>
                </a:cubicBezTo>
                <a:cubicBezTo>
                  <a:pt x="5739536" y="1118278"/>
                  <a:pt x="5770975" y="1069898"/>
                  <a:pt x="5723963" y="1051804"/>
                </a:cubicBezTo>
                <a:cubicBezTo>
                  <a:pt x="5715260" y="1090477"/>
                  <a:pt x="5747555" y="1156304"/>
                  <a:pt x="5813326" y="1167620"/>
                </a:cubicBezTo>
                <a:cubicBezTo>
                  <a:pt x="5816099" y="1168176"/>
                  <a:pt x="5825846" y="1168131"/>
                  <a:pt x="5831499" y="1162928"/>
                </a:cubicBezTo>
                <a:close/>
                <a:moveTo>
                  <a:pt x="6035564" y="721281"/>
                </a:moveTo>
                <a:cubicBezTo>
                  <a:pt x="6027317" y="711927"/>
                  <a:pt x="6025849" y="689388"/>
                  <a:pt x="6008294" y="689245"/>
                </a:cubicBezTo>
                <a:cubicBezTo>
                  <a:pt x="6015967" y="698822"/>
                  <a:pt x="6019159" y="720694"/>
                  <a:pt x="6035564" y="721281"/>
                </a:cubicBezTo>
                <a:close/>
                <a:moveTo>
                  <a:pt x="5855662" y="1151509"/>
                </a:moveTo>
                <a:cubicBezTo>
                  <a:pt x="5852623" y="1134096"/>
                  <a:pt x="5836007" y="1117046"/>
                  <a:pt x="5813791" y="1123299"/>
                </a:cubicBezTo>
                <a:cubicBezTo>
                  <a:pt x="5823597" y="1132988"/>
                  <a:pt x="5839066" y="1151876"/>
                  <a:pt x="5855662" y="1151509"/>
                </a:cubicBezTo>
                <a:close/>
                <a:moveTo>
                  <a:pt x="1537648" y="10972021"/>
                </a:moveTo>
                <a:cubicBezTo>
                  <a:pt x="1557203" y="10939220"/>
                  <a:pt x="1566695" y="10901023"/>
                  <a:pt x="1550505" y="10882676"/>
                </a:cubicBezTo>
                <a:cubicBezTo>
                  <a:pt x="1530952" y="10943102"/>
                  <a:pt x="1494508" y="10988921"/>
                  <a:pt x="1464423" y="11028975"/>
                </a:cubicBezTo>
                <a:cubicBezTo>
                  <a:pt x="1488478" y="11032221"/>
                  <a:pt x="1518094" y="11004820"/>
                  <a:pt x="1537648" y="10972021"/>
                </a:cubicBezTo>
                <a:close/>
                <a:moveTo>
                  <a:pt x="6064055" y="746242"/>
                </a:moveTo>
                <a:cubicBezTo>
                  <a:pt x="6054179" y="739499"/>
                  <a:pt x="6055944" y="719340"/>
                  <a:pt x="6044272" y="719894"/>
                </a:cubicBezTo>
                <a:cubicBezTo>
                  <a:pt x="6049285" y="726867"/>
                  <a:pt x="6052005" y="755194"/>
                  <a:pt x="6064055" y="746242"/>
                </a:cubicBezTo>
                <a:close/>
                <a:moveTo>
                  <a:pt x="1669284" y="10697953"/>
                </a:moveTo>
                <a:cubicBezTo>
                  <a:pt x="1656759" y="10676700"/>
                  <a:pt x="1640563" y="10656207"/>
                  <a:pt x="1644444" y="10631249"/>
                </a:cubicBezTo>
                <a:cubicBezTo>
                  <a:pt x="1609580" y="10612033"/>
                  <a:pt x="1615876" y="10539558"/>
                  <a:pt x="1576574" y="10554105"/>
                </a:cubicBezTo>
                <a:cubicBezTo>
                  <a:pt x="1610079" y="10597964"/>
                  <a:pt x="1624983" y="10673139"/>
                  <a:pt x="1669284" y="10697953"/>
                </a:cubicBezTo>
                <a:close/>
                <a:moveTo>
                  <a:pt x="5881382" y="1172247"/>
                </a:moveTo>
                <a:lnTo>
                  <a:pt x="5877793" y="1180370"/>
                </a:lnTo>
                <a:cubicBezTo>
                  <a:pt x="5831923" y="1191573"/>
                  <a:pt x="5744759" y="1169464"/>
                  <a:pt x="5723169" y="1112050"/>
                </a:cubicBezTo>
                <a:cubicBezTo>
                  <a:pt x="5699529" y="1154167"/>
                  <a:pt x="5638955" y="1184986"/>
                  <a:pt x="5591489" y="1171714"/>
                </a:cubicBezTo>
                <a:cubicBezTo>
                  <a:pt x="5526196" y="1153243"/>
                  <a:pt x="5444074" y="1065065"/>
                  <a:pt x="5441712" y="990703"/>
                </a:cubicBezTo>
                <a:cubicBezTo>
                  <a:pt x="5441563" y="981933"/>
                  <a:pt x="5447627" y="968208"/>
                  <a:pt x="5448797" y="952655"/>
                </a:cubicBezTo>
                <a:cubicBezTo>
                  <a:pt x="5451913" y="920553"/>
                  <a:pt x="5442716" y="895062"/>
                  <a:pt x="5478253" y="885990"/>
                </a:cubicBezTo>
                <a:cubicBezTo>
                  <a:pt x="5486339" y="871484"/>
                  <a:pt x="5492072" y="850917"/>
                  <a:pt x="5505985" y="837647"/>
                </a:cubicBezTo>
                <a:cubicBezTo>
                  <a:pt x="5547444" y="797712"/>
                  <a:pt x="5664937" y="796728"/>
                  <a:pt x="5730505" y="835073"/>
                </a:cubicBezTo>
                <a:cubicBezTo>
                  <a:pt x="5754524" y="849034"/>
                  <a:pt x="5773434" y="873794"/>
                  <a:pt x="5780378" y="895276"/>
                </a:cubicBezTo>
                <a:cubicBezTo>
                  <a:pt x="5793068" y="933357"/>
                  <a:pt x="5769875" y="990402"/>
                  <a:pt x="5728645" y="1012359"/>
                </a:cubicBezTo>
                <a:cubicBezTo>
                  <a:pt x="5747975" y="1020230"/>
                  <a:pt x="5768857" y="1026109"/>
                  <a:pt x="5789754" y="1026638"/>
                </a:cubicBezTo>
                <a:cubicBezTo>
                  <a:pt x="5811335" y="1027134"/>
                  <a:pt x="5830952" y="1015380"/>
                  <a:pt x="5850611" y="1018709"/>
                </a:cubicBezTo>
                <a:cubicBezTo>
                  <a:pt x="5853229" y="1030244"/>
                  <a:pt x="5839076" y="1035708"/>
                  <a:pt x="5836502" y="1050641"/>
                </a:cubicBezTo>
                <a:cubicBezTo>
                  <a:pt x="5821466" y="1052032"/>
                  <a:pt x="5808591" y="1058396"/>
                  <a:pt x="5790731" y="1052513"/>
                </a:cubicBezTo>
                <a:cubicBezTo>
                  <a:pt x="5808667" y="1074165"/>
                  <a:pt x="5829128" y="1085549"/>
                  <a:pt x="5844350" y="1104996"/>
                </a:cubicBezTo>
                <a:cubicBezTo>
                  <a:pt x="5860760" y="1126308"/>
                  <a:pt x="5867522" y="1149718"/>
                  <a:pt x="5881382" y="1172247"/>
                </a:cubicBezTo>
                <a:close/>
                <a:moveTo>
                  <a:pt x="5730289" y="1525344"/>
                </a:moveTo>
                <a:lnTo>
                  <a:pt x="5726646" y="1515074"/>
                </a:lnTo>
                <a:lnTo>
                  <a:pt x="5726261" y="1513987"/>
                </a:lnTo>
                <a:lnTo>
                  <a:pt x="5722471" y="1519264"/>
                </a:lnTo>
                <a:lnTo>
                  <a:pt x="5718218" y="1525185"/>
                </a:lnTo>
                <a:cubicBezTo>
                  <a:pt x="5716734" y="1528813"/>
                  <a:pt x="5717284" y="1532149"/>
                  <a:pt x="5722374" y="1534636"/>
                </a:cubicBezTo>
                <a:cubicBezTo>
                  <a:pt x="5726061" y="1532220"/>
                  <a:pt x="5729171" y="1528954"/>
                  <a:pt x="5730289" y="1525344"/>
                </a:cubicBezTo>
                <a:close/>
                <a:moveTo>
                  <a:pt x="5722953" y="1554878"/>
                </a:moveTo>
                <a:cubicBezTo>
                  <a:pt x="5713522" y="1549283"/>
                  <a:pt x="5709528" y="1543236"/>
                  <a:pt x="5704561" y="1537234"/>
                </a:cubicBezTo>
                <a:cubicBezTo>
                  <a:pt x="5697551" y="1545558"/>
                  <a:pt x="5707205" y="1551727"/>
                  <a:pt x="5703510" y="1560088"/>
                </a:cubicBezTo>
                <a:cubicBezTo>
                  <a:pt x="5699304" y="1557753"/>
                  <a:pt x="5695135" y="1552104"/>
                  <a:pt x="5691384" y="1555205"/>
                </a:cubicBezTo>
                <a:cubicBezTo>
                  <a:pt x="5696324" y="1568809"/>
                  <a:pt x="5715296" y="1570054"/>
                  <a:pt x="5722953" y="1554878"/>
                </a:cubicBezTo>
                <a:close/>
                <a:moveTo>
                  <a:pt x="6006458" y="919706"/>
                </a:moveTo>
                <a:cubicBezTo>
                  <a:pt x="6017271" y="893076"/>
                  <a:pt x="6019766" y="863723"/>
                  <a:pt x="6028468" y="841871"/>
                </a:cubicBezTo>
                <a:cubicBezTo>
                  <a:pt x="6036866" y="821788"/>
                  <a:pt x="6049175" y="810095"/>
                  <a:pt x="6051218" y="795771"/>
                </a:cubicBezTo>
                <a:cubicBezTo>
                  <a:pt x="6057894" y="739712"/>
                  <a:pt x="5986771" y="712094"/>
                  <a:pt x="5930766" y="682590"/>
                </a:cubicBezTo>
                <a:cubicBezTo>
                  <a:pt x="5811761" y="620016"/>
                  <a:pt x="5708956" y="545564"/>
                  <a:pt x="5605533" y="527467"/>
                </a:cubicBezTo>
                <a:cubicBezTo>
                  <a:pt x="5546857" y="564356"/>
                  <a:pt x="5524185" y="624291"/>
                  <a:pt x="5496183" y="674733"/>
                </a:cubicBezTo>
                <a:cubicBezTo>
                  <a:pt x="5450922" y="755619"/>
                  <a:pt x="5417637" y="834183"/>
                  <a:pt x="5385429" y="918932"/>
                </a:cubicBezTo>
                <a:cubicBezTo>
                  <a:pt x="5351683" y="1008237"/>
                  <a:pt x="5305930" y="1087002"/>
                  <a:pt x="5271016" y="1168176"/>
                </a:cubicBezTo>
                <a:cubicBezTo>
                  <a:pt x="5270312" y="1169769"/>
                  <a:pt x="5274214" y="1173872"/>
                  <a:pt x="5272408" y="1176881"/>
                </a:cubicBezTo>
                <a:cubicBezTo>
                  <a:pt x="5270426" y="1180288"/>
                  <a:pt x="5266794" y="1177732"/>
                  <a:pt x="5264285" y="1182333"/>
                </a:cubicBezTo>
                <a:cubicBezTo>
                  <a:pt x="5257683" y="1195120"/>
                  <a:pt x="5264476" y="1206687"/>
                  <a:pt x="5262013" y="1212261"/>
                </a:cubicBezTo>
                <a:cubicBezTo>
                  <a:pt x="5260430" y="1215844"/>
                  <a:pt x="5252555" y="1214268"/>
                  <a:pt x="5251277" y="1216083"/>
                </a:cubicBezTo>
                <a:cubicBezTo>
                  <a:pt x="5242777" y="1229934"/>
                  <a:pt x="5248550" y="1240575"/>
                  <a:pt x="5246579" y="1248269"/>
                </a:cubicBezTo>
                <a:cubicBezTo>
                  <a:pt x="5245710" y="1254548"/>
                  <a:pt x="5240634" y="1258491"/>
                  <a:pt x="5240070" y="1263001"/>
                </a:cubicBezTo>
                <a:cubicBezTo>
                  <a:pt x="5236204" y="1292224"/>
                  <a:pt x="5255347" y="1309248"/>
                  <a:pt x="5283874" y="1330894"/>
                </a:cubicBezTo>
                <a:cubicBezTo>
                  <a:pt x="5350630" y="1381328"/>
                  <a:pt x="5422875" y="1416104"/>
                  <a:pt x="5500475" y="1452770"/>
                </a:cubicBezTo>
                <a:cubicBezTo>
                  <a:pt x="5561074" y="1480498"/>
                  <a:pt x="5632088" y="1518061"/>
                  <a:pt x="5685585" y="1515525"/>
                </a:cubicBezTo>
                <a:cubicBezTo>
                  <a:pt x="5693940" y="1514934"/>
                  <a:pt x="5701960" y="1503250"/>
                  <a:pt x="5712105" y="1511540"/>
                </a:cubicBezTo>
                <a:cubicBezTo>
                  <a:pt x="5753403" y="1474110"/>
                  <a:pt x="5761915" y="1427905"/>
                  <a:pt x="5781358" y="1386054"/>
                </a:cubicBezTo>
                <a:cubicBezTo>
                  <a:pt x="5794294" y="1358935"/>
                  <a:pt x="5813426" y="1335029"/>
                  <a:pt x="5828260" y="1306845"/>
                </a:cubicBezTo>
                <a:cubicBezTo>
                  <a:pt x="5855159" y="1257819"/>
                  <a:pt x="5874350" y="1202532"/>
                  <a:pt x="5900582" y="1151784"/>
                </a:cubicBezTo>
                <a:cubicBezTo>
                  <a:pt x="5927342" y="1099841"/>
                  <a:pt x="5945032" y="1045795"/>
                  <a:pt x="5967865" y="997351"/>
                </a:cubicBezTo>
                <a:cubicBezTo>
                  <a:pt x="5981550" y="969612"/>
                  <a:pt x="5995551" y="944390"/>
                  <a:pt x="6006458" y="919706"/>
                </a:cubicBezTo>
                <a:close/>
                <a:moveTo>
                  <a:pt x="5794877" y="1399641"/>
                </a:moveTo>
                <a:cubicBezTo>
                  <a:pt x="5789735" y="1394038"/>
                  <a:pt x="5808370" y="1384189"/>
                  <a:pt x="5798763" y="1378992"/>
                </a:cubicBezTo>
                <a:cubicBezTo>
                  <a:pt x="5798820" y="1384252"/>
                  <a:pt x="5781622" y="1403777"/>
                  <a:pt x="5794877" y="1399641"/>
                </a:cubicBezTo>
                <a:close/>
                <a:moveTo>
                  <a:pt x="5748895" y="1530650"/>
                </a:moveTo>
                <a:cubicBezTo>
                  <a:pt x="5745263" y="1528094"/>
                  <a:pt x="5743975" y="1525621"/>
                  <a:pt x="5743437" y="1522528"/>
                </a:cubicBezTo>
                <a:cubicBezTo>
                  <a:pt x="5735231" y="1530323"/>
                  <a:pt x="5735381" y="1537528"/>
                  <a:pt x="5739375" y="1543575"/>
                </a:cubicBezTo>
                <a:cubicBezTo>
                  <a:pt x="5742681" y="1539326"/>
                  <a:pt x="5745589" y="1534900"/>
                  <a:pt x="5748895" y="1530650"/>
                </a:cubicBezTo>
                <a:close/>
                <a:moveTo>
                  <a:pt x="5758239" y="1518123"/>
                </a:moveTo>
                <a:cubicBezTo>
                  <a:pt x="5755182" y="1515345"/>
                  <a:pt x="5756987" y="1512336"/>
                  <a:pt x="5752383" y="1509825"/>
                </a:cubicBezTo>
                <a:cubicBezTo>
                  <a:pt x="5751105" y="1511640"/>
                  <a:pt x="5750003" y="1513057"/>
                  <a:pt x="5748725" y="1514871"/>
                </a:cubicBezTo>
                <a:cubicBezTo>
                  <a:pt x="5751959" y="1517252"/>
                  <a:pt x="5749977" y="1520659"/>
                  <a:pt x="5754581" y="1523169"/>
                </a:cubicBezTo>
                <a:cubicBezTo>
                  <a:pt x="5755859" y="1521355"/>
                  <a:pt x="5757137" y="1519540"/>
                  <a:pt x="5758239" y="1518123"/>
                </a:cubicBezTo>
                <a:close/>
                <a:moveTo>
                  <a:pt x="5774258" y="1486820"/>
                </a:moveTo>
                <a:cubicBezTo>
                  <a:pt x="5775365" y="1482327"/>
                  <a:pt x="5775305" y="1478017"/>
                  <a:pt x="5774736" y="1473781"/>
                </a:cubicBezTo>
                <a:lnTo>
                  <a:pt x="5773743" y="1467818"/>
                </a:lnTo>
                <a:lnTo>
                  <a:pt x="5770497" y="1448352"/>
                </a:lnTo>
                <a:cubicBezTo>
                  <a:pt x="5768684" y="1457306"/>
                  <a:pt x="5766384" y="1466284"/>
                  <a:pt x="5765222" y="1475109"/>
                </a:cubicBezTo>
                <a:lnTo>
                  <a:pt x="5765294" y="1476295"/>
                </a:lnTo>
                <a:lnTo>
                  <a:pt x="5766777" y="1500957"/>
                </a:lnTo>
                <a:cubicBezTo>
                  <a:pt x="5770877" y="1495988"/>
                  <a:pt x="5773151" y="1491312"/>
                  <a:pt x="5774258" y="1486820"/>
                </a:cubicBezTo>
                <a:close/>
                <a:moveTo>
                  <a:pt x="5790918" y="1463561"/>
                </a:moveTo>
                <a:cubicBezTo>
                  <a:pt x="5788259" y="1460959"/>
                  <a:pt x="5788554" y="1454903"/>
                  <a:pt x="5783255" y="1458273"/>
                </a:cubicBezTo>
                <a:cubicBezTo>
                  <a:pt x="5786091" y="1460477"/>
                  <a:pt x="5785620" y="1466931"/>
                  <a:pt x="5790918" y="1463561"/>
                </a:cubicBezTo>
                <a:close/>
                <a:moveTo>
                  <a:pt x="5805374" y="1434616"/>
                </a:moveTo>
                <a:cubicBezTo>
                  <a:pt x="5807529" y="1429738"/>
                  <a:pt x="5807759" y="1424368"/>
                  <a:pt x="5802358" y="1421505"/>
                </a:cubicBezTo>
                <a:cubicBezTo>
                  <a:pt x="5796320" y="1429782"/>
                  <a:pt x="5796294" y="1437385"/>
                  <a:pt x="5796842" y="1444765"/>
                </a:cubicBezTo>
                <a:cubicBezTo>
                  <a:pt x="5799139" y="1443877"/>
                  <a:pt x="5803219" y="1439493"/>
                  <a:pt x="5805374" y="1434616"/>
                </a:cubicBezTo>
                <a:close/>
                <a:moveTo>
                  <a:pt x="6074024" y="828213"/>
                </a:moveTo>
                <a:cubicBezTo>
                  <a:pt x="6069326" y="823758"/>
                  <a:pt x="6074132" y="818268"/>
                  <a:pt x="6069610" y="813415"/>
                </a:cubicBezTo>
                <a:cubicBezTo>
                  <a:pt x="6064757" y="817932"/>
                  <a:pt x="6070717" y="832462"/>
                  <a:pt x="6074024" y="828213"/>
                </a:cubicBezTo>
                <a:close/>
                <a:moveTo>
                  <a:pt x="5977891" y="1047941"/>
                </a:moveTo>
                <a:cubicBezTo>
                  <a:pt x="5974083" y="1045782"/>
                  <a:pt x="5977720" y="1032162"/>
                  <a:pt x="5969421" y="1038012"/>
                </a:cubicBezTo>
                <a:cubicBezTo>
                  <a:pt x="5973229" y="1040170"/>
                  <a:pt x="5969193" y="1053615"/>
                  <a:pt x="5977891" y="1047941"/>
                </a:cubicBezTo>
                <a:close/>
                <a:moveTo>
                  <a:pt x="5944161" y="1125356"/>
                </a:moveTo>
                <a:cubicBezTo>
                  <a:pt x="5950033" y="1121764"/>
                  <a:pt x="5945714" y="1108910"/>
                  <a:pt x="5940110" y="1114048"/>
                </a:cubicBezTo>
                <a:cubicBezTo>
                  <a:pt x="5943214" y="1117799"/>
                  <a:pt x="5941455" y="1121781"/>
                  <a:pt x="5944161" y="1125356"/>
                </a:cubicBezTo>
                <a:close/>
                <a:moveTo>
                  <a:pt x="1704910" y="10720839"/>
                </a:moveTo>
                <a:cubicBezTo>
                  <a:pt x="1705120" y="10696639"/>
                  <a:pt x="1689394" y="10649204"/>
                  <a:pt x="1668019" y="10646904"/>
                </a:cubicBezTo>
                <a:cubicBezTo>
                  <a:pt x="1680813" y="10669705"/>
                  <a:pt x="1692634" y="10692551"/>
                  <a:pt x="1689022" y="10719058"/>
                </a:cubicBezTo>
                <a:cubicBezTo>
                  <a:pt x="1672595" y="10714182"/>
                  <a:pt x="1663319" y="10740568"/>
                  <a:pt x="1645827" y="10733791"/>
                </a:cubicBezTo>
                <a:cubicBezTo>
                  <a:pt x="1615341" y="10655065"/>
                  <a:pt x="1581359" y="10576702"/>
                  <a:pt x="1514788" y="10506324"/>
                </a:cubicBezTo>
                <a:cubicBezTo>
                  <a:pt x="1525086" y="10599469"/>
                  <a:pt x="1613219" y="10676039"/>
                  <a:pt x="1623119" y="10769008"/>
                </a:cubicBezTo>
                <a:cubicBezTo>
                  <a:pt x="1554276" y="10691911"/>
                  <a:pt x="1543039" y="10575012"/>
                  <a:pt x="1465919" y="10516645"/>
                </a:cubicBezTo>
                <a:cubicBezTo>
                  <a:pt x="1509449" y="10611137"/>
                  <a:pt x="1536972" y="10709510"/>
                  <a:pt x="1604074" y="10799175"/>
                </a:cubicBezTo>
                <a:cubicBezTo>
                  <a:pt x="1640279" y="10785164"/>
                  <a:pt x="1674964" y="10763812"/>
                  <a:pt x="1704910" y="10720839"/>
                </a:cubicBezTo>
                <a:close/>
                <a:moveTo>
                  <a:pt x="5818956" y="1409804"/>
                </a:moveTo>
                <a:cubicBezTo>
                  <a:pt x="5814749" y="1407470"/>
                  <a:pt x="5810005" y="1402042"/>
                  <a:pt x="5806828" y="1404922"/>
                </a:cubicBezTo>
                <a:cubicBezTo>
                  <a:pt x="5811526" y="1409377"/>
                  <a:pt x="5806942" y="1415441"/>
                  <a:pt x="5811640" y="1419896"/>
                </a:cubicBezTo>
                <a:cubicBezTo>
                  <a:pt x="5814020" y="1416665"/>
                  <a:pt x="5816400" y="1413434"/>
                  <a:pt x="5818956" y="1409804"/>
                </a:cubicBezTo>
                <a:close/>
                <a:moveTo>
                  <a:pt x="5839263" y="1377852"/>
                </a:moveTo>
                <a:cubicBezTo>
                  <a:pt x="5837623" y="1376176"/>
                  <a:pt x="5836205" y="1375074"/>
                  <a:pt x="5838456" y="1373213"/>
                </a:cubicBezTo>
                <a:cubicBezTo>
                  <a:pt x="5836640" y="1371935"/>
                  <a:pt x="5834824" y="1370656"/>
                  <a:pt x="5833582" y="1369156"/>
                </a:cubicBezTo>
                <a:cubicBezTo>
                  <a:pt x="5824792" y="1372886"/>
                  <a:pt x="5836402" y="1383250"/>
                  <a:pt x="5839263" y="1377852"/>
                </a:cubicBezTo>
                <a:close/>
                <a:moveTo>
                  <a:pt x="5847800" y="1360686"/>
                </a:moveTo>
                <a:cubicBezTo>
                  <a:pt x="5856689" y="1342724"/>
                  <a:pt x="5847780" y="1315470"/>
                  <a:pt x="5844444" y="1306858"/>
                </a:cubicBezTo>
                <a:cubicBezTo>
                  <a:pt x="5847625" y="1324443"/>
                  <a:pt x="5832021" y="1344673"/>
                  <a:pt x="5847800" y="1360686"/>
                </a:cubicBezTo>
                <a:close/>
                <a:moveTo>
                  <a:pt x="5866902" y="1323919"/>
                </a:moveTo>
                <a:cubicBezTo>
                  <a:pt x="5864212" y="1308454"/>
                  <a:pt x="5863069" y="1292721"/>
                  <a:pt x="5862723" y="1277341"/>
                </a:cubicBezTo>
                <a:cubicBezTo>
                  <a:pt x="5854269" y="1292164"/>
                  <a:pt x="5852229" y="1326953"/>
                  <a:pt x="5866902" y="1323919"/>
                </a:cubicBezTo>
                <a:close/>
                <a:moveTo>
                  <a:pt x="1293904" y="11679101"/>
                </a:moveTo>
                <a:cubicBezTo>
                  <a:pt x="1294196" y="11656547"/>
                  <a:pt x="1274032" y="11643248"/>
                  <a:pt x="1262073" y="11626439"/>
                </a:cubicBezTo>
                <a:cubicBezTo>
                  <a:pt x="1239051" y="11633838"/>
                  <a:pt x="1213122" y="11636488"/>
                  <a:pt x="1196219" y="11657661"/>
                </a:cubicBezTo>
                <a:cubicBezTo>
                  <a:pt x="1226859" y="11670124"/>
                  <a:pt x="1235824" y="11636371"/>
                  <a:pt x="1264339" y="11645755"/>
                </a:cubicBezTo>
                <a:cubicBezTo>
                  <a:pt x="1245688" y="11665371"/>
                  <a:pt x="1212411" y="11653804"/>
                  <a:pt x="1197155" y="11680658"/>
                </a:cubicBezTo>
                <a:cubicBezTo>
                  <a:pt x="1229726" y="11692895"/>
                  <a:pt x="1253681" y="11648376"/>
                  <a:pt x="1276411" y="11663529"/>
                </a:cubicBezTo>
                <a:cubicBezTo>
                  <a:pt x="1257420" y="11680247"/>
                  <a:pt x="1230072" y="11679147"/>
                  <a:pt x="1210149" y="11694603"/>
                </a:cubicBezTo>
                <a:cubicBezTo>
                  <a:pt x="1237423" y="11715098"/>
                  <a:pt x="1261116" y="11670023"/>
                  <a:pt x="1293904" y="11679101"/>
                </a:cubicBezTo>
                <a:close/>
                <a:moveTo>
                  <a:pt x="6067690" y="879187"/>
                </a:moveTo>
                <a:cubicBezTo>
                  <a:pt x="6070401" y="866585"/>
                  <a:pt x="6066542" y="842990"/>
                  <a:pt x="6057824" y="840090"/>
                </a:cubicBezTo>
                <a:cubicBezTo>
                  <a:pt x="6063867" y="852277"/>
                  <a:pt x="6055412" y="867101"/>
                  <a:pt x="6067690" y="879187"/>
                </a:cubicBezTo>
                <a:close/>
                <a:moveTo>
                  <a:pt x="5914046" y="1227864"/>
                </a:moveTo>
                <a:cubicBezTo>
                  <a:pt x="5914655" y="1225813"/>
                  <a:pt x="5914175" y="1223935"/>
                  <a:pt x="5911187" y="1222615"/>
                </a:cubicBezTo>
                <a:cubicBezTo>
                  <a:pt x="5907482" y="1226689"/>
                  <a:pt x="5908243" y="1230356"/>
                  <a:pt x="5910374" y="1234153"/>
                </a:cubicBezTo>
                <a:cubicBezTo>
                  <a:pt x="5911740" y="1232139"/>
                  <a:pt x="5913437" y="1229915"/>
                  <a:pt x="5914046" y="1227864"/>
                </a:cubicBezTo>
                <a:close/>
                <a:moveTo>
                  <a:pt x="6045923" y="929529"/>
                </a:moveTo>
                <a:cubicBezTo>
                  <a:pt x="6052525" y="916743"/>
                  <a:pt x="6043610" y="905666"/>
                  <a:pt x="6040708" y="893914"/>
                </a:cubicBezTo>
                <a:cubicBezTo>
                  <a:pt x="6037024" y="906563"/>
                  <a:pt x="6038778" y="918758"/>
                  <a:pt x="6045923" y="929529"/>
                </a:cubicBezTo>
                <a:close/>
                <a:moveTo>
                  <a:pt x="5934930" y="1185043"/>
                </a:moveTo>
                <a:cubicBezTo>
                  <a:pt x="5938966" y="1171599"/>
                  <a:pt x="5932747" y="1159809"/>
                  <a:pt x="5931568" y="1147392"/>
                </a:cubicBezTo>
                <a:cubicBezTo>
                  <a:pt x="5929079" y="1160568"/>
                  <a:pt x="5928711" y="1173254"/>
                  <a:pt x="5934930" y="1185043"/>
                </a:cubicBezTo>
                <a:close/>
                <a:moveTo>
                  <a:pt x="6033091" y="962881"/>
                </a:moveTo>
                <a:cubicBezTo>
                  <a:pt x="6040692" y="942446"/>
                  <a:pt x="6031628" y="924165"/>
                  <a:pt x="6028974" y="905385"/>
                </a:cubicBezTo>
                <a:cubicBezTo>
                  <a:pt x="6018833" y="917560"/>
                  <a:pt x="6026417" y="945656"/>
                  <a:pt x="6033091" y="962881"/>
                </a:cubicBezTo>
                <a:close/>
                <a:moveTo>
                  <a:pt x="6022934" y="986945"/>
                </a:moveTo>
                <a:cubicBezTo>
                  <a:pt x="6028631" y="983752"/>
                  <a:pt x="6024709" y="971074"/>
                  <a:pt x="6019329" y="976786"/>
                </a:cubicBezTo>
                <a:cubicBezTo>
                  <a:pt x="6022210" y="979963"/>
                  <a:pt x="6020053" y="983768"/>
                  <a:pt x="6022934" y="986945"/>
                </a:cubicBezTo>
                <a:close/>
                <a:moveTo>
                  <a:pt x="5933310" y="1191942"/>
                </a:moveTo>
                <a:cubicBezTo>
                  <a:pt x="5928752" y="1190403"/>
                  <a:pt x="5922580" y="1179587"/>
                  <a:pt x="5919145" y="1185207"/>
                </a:cubicBezTo>
                <a:cubicBezTo>
                  <a:pt x="5925307" y="1191736"/>
                  <a:pt x="5916749" y="1200328"/>
                  <a:pt x="5922336" y="1207079"/>
                </a:cubicBezTo>
                <a:cubicBezTo>
                  <a:pt x="5931840" y="1206044"/>
                  <a:pt x="5926429" y="1198894"/>
                  <a:pt x="5933310" y="1191942"/>
                </a:cubicBezTo>
                <a:close/>
                <a:moveTo>
                  <a:pt x="1286298" y="11710976"/>
                </a:moveTo>
                <a:cubicBezTo>
                  <a:pt x="1289222" y="11708044"/>
                  <a:pt x="1290888" y="11704716"/>
                  <a:pt x="1290602" y="11701029"/>
                </a:cubicBezTo>
                <a:cubicBezTo>
                  <a:pt x="1276317" y="11711124"/>
                  <a:pt x="1255502" y="11707299"/>
                  <a:pt x="1244725" y="11725599"/>
                </a:cubicBezTo>
                <a:cubicBezTo>
                  <a:pt x="1257431" y="11724990"/>
                  <a:pt x="1277527" y="11719769"/>
                  <a:pt x="1286298" y="11710976"/>
                </a:cubicBezTo>
                <a:close/>
                <a:moveTo>
                  <a:pt x="6018497" y="1001164"/>
                </a:moveTo>
                <a:cubicBezTo>
                  <a:pt x="6018451" y="998170"/>
                  <a:pt x="6016808" y="995421"/>
                  <a:pt x="6014636" y="992796"/>
                </a:cubicBezTo>
                <a:cubicBezTo>
                  <a:pt x="6005530" y="994007"/>
                  <a:pt x="6011127" y="1005046"/>
                  <a:pt x="6012778" y="1011010"/>
                </a:cubicBezTo>
                <a:cubicBezTo>
                  <a:pt x="6016992" y="1007399"/>
                  <a:pt x="6018543" y="1004158"/>
                  <a:pt x="6018497" y="1001164"/>
                </a:cubicBezTo>
                <a:close/>
                <a:moveTo>
                  <a:pt x="6003604" y="1039315"/>
                </a:moveTo>
                <a:cubicBezTo>
                  <a:pt x="6011013" y="1031168"/>
                  <a:pt x="6009890" y="1024010"/>
                  <a:pt x="6000237" y="1017841"/>
                </a:cubicBezTo>
                <a:cubicBezTo>
                  <a:pt x="5995746" y="1025850"/>
                  <a:pt x="5997266" y="1033184"/>
                  <a:pt x="6003604" y="1039315"/>
                </a:cubicBezTo>
                <a:close/>
                <a:moveTo>
                  <a:pt x="5952811" y="1155350"/>
                </a:moveTo>
                <a:cubicBezTo>
                  <a:pt x="5949976" y="1153146"/>
                  <a:pt x="5951957" y="1149739"/>
                  <a:pt x="5947353" y="1147228"/>
                </a:cubicBezTo>
                <a:cubicBezTo>
                  <a:pt x="5946075" y="1149043"/>
                  <a:pt x="5944797" y="1150858"/>
                  <a:pt x="5943519" y="1152672"/>
                </a:cubicBezTo>
                <a:cubicBezTo>
                  <a:pt x="5946354" y="1154877"/>
                  <a:pt x="5944373" y="1158284"/>
                  <a:pt x="5949153" y="1160396"/>
                </a:cubicBezTo>
                <a:cubicBezTo>
                  <a:pt x="5950255" y="1158980"/>
                  <a:pt x="5951533" y="1157165"/>
                  <a:pt x="5952811" y="1155350"/>
                </a:cubicBezTo>
                <a:close/>
                <a:moveTo>
                  <a:pt x="5982595" y="1090230"/>
                </a:moveTo>
                <a:cubicBezTo>
                  <a:pt x="5984974" y="1083905"/>
                  <a:pt x="5984882" y="1077916"/>
                  <a:pt x="5979276" y="1072822"/>
                </a:cubicBezTo>
                <a:cubicBezTo>
                  <a:pt x="5970579" y="1078497"/>
                  <a:pt x="5983099" y="1099732"/>
                  <a:pt x="5968313" y="1092247"/>
                </a:cubicBezTo>
                <a:cubicBezTo>
                  <a:pt x="5963951" y="1098886"/>
                  <a:pt x="5964629" y="1104895"/>
                  <a:pt x="5971096" y="1109656"/>
                </a:cubicBezTo>
                <a:cubicBezTo>
                  <a:pt x="5975369" y="1103217"/>
                  <a:pt x="5980217" y="1096555"/>
                  <a:pt x="5982595" y="1090230"/>
                </a:cubicBezTo>
                <a:close/>
                <a:moveTo>
                  <a:pt x="5999532" y="1056075"/>
                </a:moveTo>
                <a:cubicBezTo>
                  <a:pt x="5984252" y="1045398"/>
                  <a:pt x="5990536" y="1024708"/>
                  <a:pt x="5987333" y="1012006"/>
                </a:cubicBezTo>
                <a:lnTo>
                  <a:pt x="5983336" y="1007022"/>
                </a:lnTo>
                <a:lnTo>
                  <a:pt x="5979816" y="1002632"/>
                </a:lnTo>
                <a:lnTo>
                  <a:pt x="5980864" y="1012529"/>
                </a:lnTo>
                <a:lnTo>
                  <a:pt x="5983198" y="1034582"/>
                </a:lnTo>
                <a:cubicBezTo>
                  <a:pt x="5984439" y="1045242"/>
                  <a:pt x="5986553" y="1055813"/>
                  <a:pt x="5991818" y="1065991"/>
                </a:cubicBezTo>
                <a:cubicBezTo>
                  <a:pt x="5994198" y="1062760"/>
                  <a:pt x="5996577" y="1059528"/>
                  <a:pt x="5999532" y="1056075"/>
                </a:cubicBezTo>
                <a:close/>
                <a:moveTo>
                  <a:pt x="5973238" y="1129459"/>
                </a:moveTo>
                <a:cubicBezTo>
                  <a:pt x="5942655" y="1193691"/>
                  <a:pt x="5910032" y="1257557"/>
                  <a:pt x="5876184" y="1322310"/>
                </a:cubicBezTo>
                <a:cubicBezTo>
                  <a:pt x="5841368" y="1389251"/>
                  <a:pt x="5811463" y="1456935"/>
                  <a:pt x="5774024" y="1517960"/>
                </a:cubicBezTo>
                <a:cubicBezTo>
                  <a:pt x="5764246" y="1533626"/>
                  <a:pt x="5734925" y="1568733"/>
                  <a:pt x="5723532" y="1575120"/>
                </a:cubicBezTo>
                <a:cubicBezTo>
                  <a:pt x="5713464" y="1580665"/>
                  <a:pt x="5688563" y="1577752"/>
                  <a:pt x="5680182" y="1585946"/>
                </a:cubicBezTo>
                <a:cubicBezTo>
                  <a:pt x="5655120" y="1571542"/>
                  <a:pt x="5622428" y="1564710"/>
                  <a:pt x="5586926" y="1548072"/>
                </a:cubicBezTo>
                <a:cubicBezTo>
                  <a:pt x="5524511" y="1519067"/>
                  <a:pt x="5453182" y="1478985"/>
                  <a:pt x="5386912" y="1446849"/>
                </a:cubicBezTo>
                <a:cubicBezTo>
                  <a:pt x="5317631" y="1412907"/>
                  <a:pt x="5236937" y="1376777"/>
                  <a:pt x="5206176" y="1308460"/>
                </a:cubicBezTo>
                <a:cubicBezTo>
                  <a:pt x="5190883" y="1274103"/>
                  <a:pt x="5200890" y="1242834"/>
                  <a:pt x="5201724" y="1203230"/>
                </a:cubicBezTo>
                <a:cubicBezTo>
                  <a:pt x="5180831" y="1231116"/>
                  <a:pt x="5171321" y="1284970"/>
                  <a:pt x="5134328" y="1310501"/>
                </a:cubicBezTo>
                <a:cubicBezTo>
                  <a:pt x="5100394" y="1302170"/>
                  <a:pt x="5061663" y="1303616"/>
                  <a:pt x="5029478" y="1287016"/>
                </a:cubicBezTo>
                <a:cubicBezTo>
                  <a:pt x="4969934" y="1256899"/>
                  <a:pt x="4904359" y="1182242"/>
                  <a:pt x="4864181" y="1133082"/>
                </a:cubicBezTo>
                <a:cubicBezTo>
                  <a:pt x="4850745" y="1117153"/>
                  <a:pt x="4842116" y="1095733"/>
                  <a:pt x="4829254" y="1079581"/>
                </a:cubicBezTo>
                <a:cubicBezTo>
                  <a:pt x="4770136" y="1005397"/>
                  <a:pt x="4695744" y="942072"/>
                  <a:pt x="4672319" y="872238"/>
                </a:cubicBezTo>
                <a:cubicBezTo>
                  <a:pt x="4663726" y="847503"/>
                  <a:pt x="4665905" y="815631"/>
                  <a:pt x="4656665" y="797748"/>
                </a:cubicBezTo>
                <a:cubicBezTo>
                  <a:pt x="4662357" y="737449"/>
                  <a:pt x="4700681" y="658257"/>
                  <a:pt x="4729521" y="588674"/>
                </a:cubicBezTo>
                <a:cubicBezTo>
                  <a:pt x="4742094" y="558064"/>
                  <a:pt x="4754982" y="529972"/>
                  <a:pt x="4770964" y="501343"/>
                </a:cubicBezTo>
                <a:cubicBezTo>
                  <a:pt x="4787651" y="471122"/>
                  <a:pt x="4807172" y="443106"/>
                  <a:pt x="4825182" y="412042"/>
                </a:cubicBezTo>
                <a:cubicBezTo>
                  <a:pt x="4842665" y="382173"/>
                  <a:pt x="4855848" y="348025"/>
                  <a:pt x="4872312" y="317230"/>
                </a:cubicBezTo>
                <a:cubicBezTo>
                  <a:pt x="4905896" y="253075"/>
                  <a:pt x="4946113" y="188996"/>
                  <a:pt x="4983986" y="124832"/>
                </a:cubicBezTo>
                <a:cubicBezTo>
                  <a:pt x="5001645" y="94565"/>
                  <a:pt x="5028512" y="69318"/>
                  <a:pt x="5038203" y="35531"/>
                </a:cubicBezTo>
                <a:cubicBezTo>
                  <a:pt x="5057693" y="31294"/>
                  <a:pt x="5061088" y="8525"/>
                  <a:pt x="5080567" y="0"/>
                </a:cubicBezTo>
                <a:cubicBezTo>
                  <a:pt x="5163279" y="29408"/>
                  <a:pt x="5239388" y="108243"/>
                  <a:pt x="5307379" y="176355"/>
                </a:cubicBezTo>
                <a:cubicBezTo>
                  <a:pt x="5399175" y="269259"/>
                  <a:pt x="5510098" y="354436"/>
                  <a:pt x="5533817" y="454855"/>
                </a:cubicBezTo>
                <a:cubicBezTo>
                  <a:pt x="5514425" y="481501"/>
                  <a:pt x="5496006" y="508101"/>
                  <a:pt x="5491157" y="533084"/>
                </a:cubicBezTo>
                <a:cubicBezTo>
                  <a:pt x="5508210" y="526818"/>
                  <a:pt x="5510725" y="506039"/>
                  <a:pt x="5525636" y="491689"/>
                </a:cubicBezTo>
                <a:cubicBezTo>
                  <a:pt x="5545975" y="472599"/>
                  <a:pt x="5591028" y="452533"/>
                  <a:pt x="5608500" y="455018"/>
                </a:cubicBezTo>
                <a:cubicBezTo>
                  <a:pt x="5618319" y="456502"/>
                  <a:pt x="5630995" y="468765"/>
                  <a:pt x="5647726" y="476157"/>
                </a:cubicBezTo>
                <a:cubicBezTo>
                  <a:pt x="5677604" y="489359"/>
                  <a:pt x="5729160" y="507380"/>
                  <a:pt x="5760818" y="525175"/>
                </a:cubicBezTo>
                <a:cubicBezTo>
                  <a:pt x="5788844" y="540413"/>
                  <a:pt x="5813304" y="562641"/>
                  <a:pt x="5843100" y="578186"/>
                </a:cubicBezTo>
                <a:cubicBezTo>
                  <a:pt x="5895519" y="606106"/>
                  <a:pt x="5943676" y="626432"/>
                  <a:pt x="6004285" y="658446"/>
                </a:cubicBezTo>
                <a:cubicBezTo>
                  <a:pt x="6032311" y="673684"/>
                  <a:pt x="6063152" y="682552"/>
                  <a:pt x="6082165" y="700946"/>
                </a:cubicBezTo>
                <a:cubicBezTo>
                  <a:pt x="6091560" y="709856"/>
                  <a:pt x="6109315" y="738640"/>
                  <a:pt x="6111633" y="746326"/>
                </a:cubicBezTo>
                <a:cubicBezTo>
                  <a:pt x="6121137" y="781932"/>
                  <a:pt x="6075936" y="888542"/>
                  <a:pt x="6058050" y="934411"/>
                </a:cubicBezTo>
                <a:cubicBezTo>
                  <a:pt x="6032363" y="1000629"/>
                  <a:pt x="6003821" y="1065227"/>
                  <a:pt x="5973238" y="1129459"/>
                </a:cubicBezTo>
                <a:close/>
                <a:moveTo>
                  <a:pt x="1311742" y="11680925"/>
                </a:moveTo>
                <a:cubicBezTo>
                  <a:pt x="1307652" y="11679446"/>
                  <a:pt x="1308017" y="11675879"/>
                  <a:pt x="1305041" y="11673878"/>
                </a:cubicBezTo>
                <a:cubicBezTo>
                  <a:pt x="1303562" y="11677968"/>
                  <a:pt x="1299586" y="11677456"/>
                  <a:pt x="1297994" y="11680580"/>
                </a:cubicBezTo>
                <a:cubicBezTo>
                  <a:pt x="1302084" y="11682058"/>
                  <a:pt x="1301310" y="11685478"/>
                  <a:pt x="1304695" y="11687626"/>
                </a:cubicBezTo>
                <a:cubicBezTo>
                  <a:pt x="1306174" y="11683536"/>
                  <a:pt x="1309741" y="11683901"/>
                  <a:pt x="1311742" y="11680925"/>
                </a:cubicBezTo>
                <a:close/>
                <a:moveTo>
                  <a:pt x="1753321" y="10684594"/>
                </a:moveTo>
                <a:cubicBezTo>
                  <a:pt x="1716539" y="10776466"/>
                  <a:pt x="1644566" y="10821829"/>
                  <a:pt x="1575165" y="10831175"/>
                </a:cubicBezTo>
                <a:cubicBezTo>
                  <a:pt x="1598717" y="10895404"/>
                  <a:pt x="1587388" y="10972801"/>
                  <a:pt x="1527578" y="11035922"/>
                </a:cubicBezTo>
                <a:cubicBezTo>
                  <a:pt x="1481892" y="11084326"/>
                  <a:pt x="1401461" y="11087370"/>
                  <a:pt x="1355902" y="11093436"/>
                </a:cubicBezTo>
                <a:cubicBezTo>
                  <a:pt x="1332103" y="11056724"/>
                  <a:pt x="1303301" y="11037806"/>
                  <a:pt x="1275582" y="11008887"/>
                </a:cubicBezTo>
                <a:cubicBezTo>
                  <a:pt x="1168470" y="10894400"/>
                  <a:pt x="1168093" y="10747529"/>
                  <a:pt x="1143497" y="10612342"/>
                </a:cubicBezTo>
                <a:cubicBezTo>
                  <a:pt x="1154368" y="10586661"/>
                  <a:pt x="1177895" y="10601343"/>
                  <a:pt x="1190130" y="10591983"/>
                </a:cubicBezTo>
                <a:cubicBezTo>
                  <a:pt x="1194282" y="10589055"/>
                  <a:pt x="1185110" y="10544040"/>
                  <a:pt x="1211411" y="10571855"/>
                </a:cubicBezTo>
                <a:cubicBezTo>
                  <a:pt x="1228270" y="10553106"/>
                  <a:pt x="1199933" y="10543920"/>
                  <a:pt x="1216393" y="10524996"/>
                </a:cubicBezTo>
                <a:cubicBezTo>
                  <a:pt x="1240393" y="10533218"/>
                  <a:pt x="1233702" y="10548362"/>
                  <a:pt x="1254429" y="10557520"/>
                </a:cubicBezTo>
                <a:cubicBezTo>
                  <a:pt x="1279077" y="10558884"/>
                  <a:pt x="1275052" y="10539959"/>
                  <a:pt x="1287351" y="10519672"/>
                </a:cubicBezTo>
                <a:cubicBezTo>
                  <a:pt x="1342210" y="10536766"/>
                  <a:pt x="1379319" y="10472189"/>
                  <a:pt x="1431896" y="10478272"/>
                </a:cubicBezTo>
                <a:cubicBezTo>
                  <a:pt x="1439394" y="10467773"/>
                  <a:pt x="1432432" y="10460886"/>
                  <a:pt x="1440903" y="10450340"/>
                </a:cubicBezTo>
                <a:cubicBezTo>
                  <a:pt x="1510132" y="10482357"/>
                  <a:pt x="1626938" y="10481095"/>
                  <a:pt x="1702085" y="10567646"/>
                </a:cubicBezTo>
                <a:cubicBezTo>
                  <a:pt x="1733893" y="10604563"/>
                  <a:pt x="1729392" y="10649254"/>
                  <a:pt x="1753321" y="10684594"/>
                </a:cubicBezTo>
                <a:close/>
                <a:moveTo>
                  <a:pt x="1416396" y="11487887"/>
                </a:moveTo>
                <a:cubicBezTo>
                  <a:pt x="1416396" y="11487887"/>
                  <a:pt x="1399038" y="11503900"/>
                  <a:pt x="1416396" y="11487887"/>
                </a:cubicBezTo>
                <a:close/>
                <a:moveTo>
                  <a:pt x="1342031" y="11723781"/>
                </a:moveTo>
                <a:cubicBezTo>
                  <a:pt x="1324474" y="11732694"/>
                  <a:pt x="1303295" y="11732437"/>
                  <a:pt x="1288383" y="11745543"/>
                </a:cubicBezTo>
                <a:cubicBezTo>
                  <a:pt x="1307892" y="11746584"/>
                  <a:pt x="1342400" y="11741949"/>
                  <a:pt x="1342031" y="11723781"/>
                </a:cubicBezTo>
                <a:close/>
                <a:moveTo>
                  <a:pt x="1470163" y="11464186"/>
                </a:moveTo>
                <a:cubicBezTo>
                  <a:pt x="1472324" y="11462225"/>
                  <a:pt x="1473924" y="11459002"/>
                  <a:pt x="1474580" y="11453667"/>
                </a:cubicBezTo>
                <a:cubicBezTo>
                  <a:pt x="1461852" y="11445351"/>
                  <a:pt x="1456800" y="11454205"/>
                  <a:pt x="1445003" y="11447155"/>
                </a:cubicBezTo>
                <a:cubicBezTo>
                  <a:pt x="1443820" y="11455548"/>
                  <a:pt x="1430367" y="11469722"/>
                  <a:pt x="1445767" y="11470645"/>
                </a:cubicBezTo>
                <a:cubicBezTo>
                  <a:pt x="1452122" y="11464586"/>
                  <a:pt x="1463676" y="11470068"/>
                  <a:pt x="1470163" y="11464186"/>
                </a:cubicBezTo>
                <a:close/>
                <a:moveTo>
                  <a:pt x="1390160" y="11648800"/>
                </a:moveTo>
                <a:lnTo>
                  <a:pt x="1359959" y="11640060"/>
                </a:lnTo>
                <a:lnTo>
                  <a:pt x="1383095" y="11655537"/>
                </a:lnTo>
                <a:close/>
                <a:moveTo>
                  <a:pt x="1377496" y="11713942"/>
                </a:moveTo>
                <a:cubicBezTo>
                  <a:pt x="1364442" y="11707837"/>
                  <a:pt x="1343594" y="11705387"/>
                  <a:pt x="1338484" y="11695216"/>
                </a:cubicBezTo>
                <a:cubicBezTo>
                  <a:pt x="1329506" y="11702144"/>
                  <a:pt x="1318813" y="11706139"/>
                  <a:pt x="1309721" y="11712101"/>
                </a:cubicBezTo>
                <a:cubicBezTo>
                  <a:pt x="1299402" y="11717620"/>
                  <a:pt x="1259030" y="11725684"/>
                  <a:pt x="1273354" y="11735949"/>
                </a:cubicBezTo>
                <a:cubicBezTo>
                  <a:pt x="1300929" y="11738980"/>
                  <a:pt x="1314890" y="11714432"/>
                  <a:pt x="1340750" y="11714532"/>
                </a:cubicBezTo>
                <a:cubicBezTo>
                  <a:pt x="1356267" y="11726615"/>
                  <a:pt x="1365664" y="11724926"/>
                  <a:pt x="1377496" y="11713942"/>
                </a:cubicBezTo>
                <a:close/>
                <a:moveTo>
                  <a:pt x="1493340" y="11515702"/>
                </a:moveTo>
                <a:cubicBezTo>
                  <a:pt x="1467965" y="11506529"/>
                  <a:pt x="1433246" y="11533444"/>
                  <a:pt x="1448920" y="11550254"/>
                </a:cubicBezTo>
                <a:cubicBezTo>
                  <a:pt x="1454435" y="11518353"/>
                  <a:pt x="1483539" y="11537696"/>
                  <a:pt x="1493340" y="11515702"/>
                </a:cubicBezTo>
                <a:close/>
                <a:moveTo>
                  <a:pt x="1511917" y="11489916"/>
                </a:moveTo>
                <a:cubicBezTo>
                  <a:pt x="1507563" y="11487877"/>
                  <a:pt x="1507411" y="11483179"/>
                  <a:pt x="1506700" y="11478743"/>
                </a:cubicBezTo>
                <a:cubicBezTo>
                  <a:pt x="1499630" y="11475259"/>
                  <a:pt x="1496473" y="11480153"/>
                  <a:pt x="1489254" y="11477080"/>
                </a:cubicBezTo>
                <a:cubicBezTo>
                  <a:pt x="1481787" y="11488774"/>
                  <a:pt x="1487854" y="11493753"/>
                  <a:pt x="1484031" y="11503050"/>
                </a:cubicBezTo>
                <a:cubicBezTo>
                  <a:pt x="1496494" y="11505698"/>
                  <a:pt x="1505975" y="11501233"/>
                  <a:pt x="1511917" y="11489916"/>
                </a:cubicBezTo>
                <a:close/>
                <a:moveTo>
                  <a:pt x="1479959" y="11616727"/>
                </a:moveTo>
                <a:cubicBezTo>
                  <a:pt x="1462412" y="11629421"/>
                  <a:pt x="1418592" y="11625188"/>
                  <a:pt x="1415074" y="11643882"/>
                </a:cubicBezTo>
                <a:cubicBezTo>
                  <a:pt x="1433290" y="11631894"/>
                  <a:pt x="1478788" y="11640448"/>
                  <a:pt x="1479959" y="11616727"/>
                </a:cubicBezTo>
                <a:close/>
                <a:moveTo>
                  <a:pt x="1521990" y="11526058"/>
                </a:moveTo>
                <a:cubicBezTo>
                  <a:pt x="1500113" y="11520007"/>
                  <a:pt x="1487627" y="11534066"/>
                  <a:pt x="1473279" y="11545594"/>
                </a:cubicBezTo>
                <a:cubicBezTo>
                  <a:pt x="1492174" y="11544532"/>
                  <a:pt x="1509913" y="11540265"/>
                  <a:pt x="1521990" y="11526058"/>
                </a:cubicBezTo>
                <a:close/>
                <a:moveTo>
                  <a:pt x="1448438" y="11721091"/>
                </a:moveTo>
                <a:cubicBezTo>
                  <a:pt x="1429373" y="11718823"/>
                  <a:pt x="1411092" y="11718226"/>
                  <a:pt x="1391244" y="11714288"/>
                </a:cubicBezTo>
                <a:cubicBezTo>
                  <a:pt x="1376110" y="11747198"/>
                  <a:pt x="1321611" y="11731659"/>
                  <a:pt x="1315125" y="11759834"/>
                </a:cubicBezTo>
                <a:cubicBezTo>
                  <a:pt x="1342267" y="11769183"/>
                  <a:pt x="1353197" y="11733829"/>
                  <a:pt x="1376607" y="11754777"/>
                </a:cubicBezTo>
                <a:cubicBezTo>
                  <a:pt x="1384744" y="11715638"/>
                  <a:pt x="1427446" y="11740785"/>
                  <a:pt x="1448438" y="11721091"/>
                </a:cubicBezTo>
                <a:close/>
                <a:moveTo>
                  <a:pt x="1513995" y="11573778"/>
                </a:moveTo>
                <a:cubicBezTo>
                  <a:pt x="1457945" y="11579053"/>
                  <a:pt x="1412589" y="11607231"/>
                  <a:pt x="1357470" y="11613772"/>
                </a:cubicBezTo>
                <a:cubicBezTo>
                  <a:pt x="1400955" y="11572846"/>
                  <a:pt x="1472908" y="11591427"/>
                  <a:pt x="1517176" y="11552176"/>
                </a:cubicBezTo>
                <a:cubicBezTo>
                  <a:pt x="1469856" y="11544822"/>
                  <a:pt x="1415770" y="11585630"/>
                  <a:pt x="1362135" y="11588064"/>
                </a:cubicBezTo>
                <a:cubicBezTo>
                  <a:pt x="1372615" y="11576994"/>
                  <a:pt x="1369894" y="11570439"/>
                  <a:pt x="1374011" y="11555212"/>
                </a:cubicBezTo>
                <a:cubicBezTo>
                  <a:pt x="1359610" y="11547685"/>
                  <a:pt x="1349062" y="11566623"/>
                  <a:pt x="1342393" y="11553069"/>
                </a:cubicBezTo>
                <a:cubicBezTo>
                  <a:pt x="1359998" y="11522288"/>
                  <a:pt x="1374771" y="11483983"/>
                  <a:pt x="1406372" y="11465691"/>
                </a:cubicBezTo>
                <a:cubicBezTo>
                  <a:pt x="1340091" y="11468545"/>
                  <a:pt x="1318636" y="11558381"/>
                  <a:pt x="1343177" y="11614764"/>
                </a:cubicBezTo>
                <a:lnTo>
                  <a:pt x="1351011" y="11626847"/>
                </a:lnTo>
                <a:lnTo>
                  <a:pt x="1392372" y="11640076"/>
                </a:lnTo>
                <a:lnTo>
                  <a:pt x="1392002" y="11630898"/>
                </a:lnTo>
                <a:cubicBezTo>
                  <a:pt x="1383663" y="11623241"/>
                  <a:pt x="1371703" y="11643525"/>
                  <a:pt x="1370463" y="11627755"/>
                </a:cubicBezTo>
                <a:cubicBezTo>
                  <a:pt x="1410606" y="11593514"/>
                  <a:pt x="1476199" y="11613046"/>
                  <a:pt x="1513995" y="11573778"/>
                </a:cubicBezTo>
                <a:close/>
                <a:moveTo>
                  <a:pt x="1784955" y="11007536"/>
                </a:moveTo>
                <a:cubicBezTo>
                  <a:pt x="1786158" y="11010147"/>
                  <a:pt x="1781348" y="10999699"/>
                  <a:pt x="1781348" y="10999699"/>
                </a:cubicBezTo>
                <a:cubicBezTo>
                  <a:pt x="1783485" y="11004343"/>
                  <a:pt x="1784554" y="11006665"/>
                  <a:pt x="1784955" y="11007536"/>
                </a:cubicBezTo>
                <a:close/>
                <a:moveTo>
                  <a:pt x="1473175" y="11716623"/>
                </a:moveTo>
                <a:cubicBezTo>
                  <a:pt x="1462985" y="11711552"/>
                  <a:pt x="1455145" y="11711493"/>
                  <a:pt x="1452528" y="11722569"/>
                </a:cubicBezTo>
                <a:cubicBezTo>
                  <a:pt x="1462719" y="11727640"/>
                  <a:pt x="1470706" y="11727291"/>
                  <a:pt x="1473175" y="11716623"/>
                </a:cubicBezTo>
                <a:close/>
                <a:moveTo>
                  <a:pt x="6229677" y="965392"/>
                </a:moveTo>
                <a:cubicBezTo>
                  <a:pt x="6211984" y="958050"/>
                  <a:pt x="6195158" y="993978"/>
                  <a:pt x="6194559" y="1006103"/>
                </a:cubicBezTo>
                <a:cubicBezTo>
                  <a:pt x="6207982" y="997262"/>
                  <a:pt x="6220028" y="984001"/>
                  <a:pt x="6229677" y="965392"/>
                </a:cubicBezTo>
                <a:close/>
                <a:moveTo>
                  <a:pt x="1539994" y="11598346"/>
                </a:moveTo>
                <a:cubicBezTo>
                  <a:pt x="1525677" y="11625110"/>
                  <a:pt x="1501361" y="11648570"/>
                  <a:pt x="1473963" y="11663365"/>
                </a:cubicBezTo>
                <a:lnTo>
                  <a:pt x="1469789" y="11664839"/>
                </a:lnTo>
                <a:lnTo>
                  <a:pt x="1502086" y="11675170"/>
                </a:lnTo>
                <a:lnTo>
                  <a:pt x="1495256" y="11679211"/>
                </a:lnTo>
                <a:lnTo>
                  <a:pt x="1458892" y="11668688"/>
                </a:lnTo>
                <a:lnTo>
                  <a:pt x="1431418" y="11678391"/>
                </a:lnTo>
                <a:cubicBezTo>
                  <a:pt x="1417042" y="11680787"/>
                  <a:pt x="1402759" y="11680347"/>
                  <a:pt x="1389435" y="11676401"/>
                </a:cubicBezTo>
                <a:cubicBezTo>
                  <a:pt x="1364806" y="11669007"/>
                  <a:pt x="1346467" y="11653730"/>
                  <a:pt x="1334293" y="11634181"/>
                </a:cubicBezTo>
                <a:lnTo>
                  <a:pt x="1333542" y="11632417"/>
                </a:lnTo>
                <a:lnTo>
                  <a:pt x="1285457" y="11618502"/>
                </a:lnTo>
                <a:lnTo>
                  <a:pt x="1276341" y="11602962"/>
                </a:lnTo>
                <a:lnTo>
                  <a:pt x="1328044" y="11619500"/>
                </a:lnTo>
                <a:lnTo>
                  <a:pt x="1320640" y="11602106"/>
                </a:lnTo>
                <a:cubicBezTo>
                  <a:pt x="1305537" y="11544810"/>
                  <a:pt x="1328567" y="11472099"/>
                  <a:pt x="1387753" y="11440388"/>
                </a:cubicBezTo>
                <a:cubicBezTo>
                  <a:pt x="1424949" y="11439905"/>
                  <a:pt x="1442567" y="11424451"/>
                  <a:pt x="1483126" y="11442827"/>
                </a:cubicBezTo>
                <a:cubicBezTo>
                  <a:pt x="1523684" y="11461203"/>
                  <a:pt x="1550694" y="11513219"/>
                  <a:pt x="1553247" y="11542001"/>
                </a:cubicBezTo>
                <a:cubicBezTo>
                  <a:pt x="1554639" y="11561193"/>
                  <a:pt x="1549539" y="11580503"/>
                  <a:pt x="1539994" y="11598346"/>
                </a:cubicBezTo>
                <a:close/>
                <a:moveTo>
                  <a:pt x="1532894" y="11739591"/>
                </a:moveTo>
                <a:cubicBezTo>
                  <a:pt x="1533825" y="11737854"/>
                  <a:pt x="1533468" y="11735644"/>
                  <a:pt x="1531094" y="11732936"/>
                </a:cubicBezTo>
                <a:cubicBezTo>
                  <a:pt x="1524526" y="11737035"/>
                  <a:pt x="1513370" y="11732078"/>
                  <a:pt x="1509378" y="11743120"/>
                </a:cubicBezTo>
                <a:cubicBezTo>
                  <a:pt x="1515708" y="11745755"/>
                  <a:pt x="1530100" y="11744802"/>
                  <a:pt x="1532894" y="11739591"/>
                </a:cubicBezTo>
                <a:close/>
                <a:moveTo>
                  <a:pt x="1553958" y="11759236"/>
                </a:moveTo>
                <a:cubicBezTo>
                  <a:pt x="1543767" y="11754165"/>
                  <a:pt x="1538391" y="11760082"/>
                  <a:pt x="1535774" y="11771159"/>
                </a:cubicBezTo>
                <a:cubicBezTo>
                  <a:pt x="1546374" y="11776378"/>
                  <a:pt x="1549513" y="11766415"/>
                  <a:pt x="1553958" y="11759236"/>
                </a:cubicBezTo>
                <a:close/>
                <a:moveTo>
                  <a:pt x="6259088" y="1152311"/>
                </a:moveTo>
                <a:cubicBezTo>
                  <a:pt x="6261353" y="1148666"/>
                  <a:pt x="6262217" y="1143211"/>
                  <a:pt x="6259055" y="1142290"/>
                </a:cubicBezTo>
                <a:cubicBezTo>
                  <a:pt x="6259453" y="1142466"/>
                  <a:pt x="6251780" y="1153371"/>
                  <a:pt x="6250716" y="1151471"/>
                </a:cubicBezTo>
                <a:cubicBezTo>
                  <a:pt x="6253157" y="1157792"/>
                  <a:pt x="6256823" y="1155956"/>
                  <a:pt x="6259088" y="1152311"/>
                </a:cubicBezTo>
                <a:close/>
                <a:moveTo>
                  <a:pt x="1847343" y="11154303"/>
                </a:moveTo>
                <a:cubicBezTo>
                  <a:pt x="1836858" y="11134734"/>
                  <a:pt x="1829684" y="11115007"/>
                  <a:pt x="1823563" y="11105409"/>
                </a:cubicBezTo>
                <a:cubicBezTo>
                  <a:pt x="1808458" y="11081316"/>
                  <a:pt x="1820813" y="11107714"/>
                  <a:pt x="1826879" y="11122176"/>
                </a:cubicBezTo>
                <a:cubicBezTo>
                  <a:pt x="1830493" y="11129608"/>
                  <a:pt x="1828285" y="11152931"/>
                  <a:pt x="1847343" y="11154303"/>
                </a:cubicBezTo>
                <a:close/>
                <a:moveTo>
                  <a:pt x="6386476" y="892674"/>
                </a:moveTo>
                <a:cubicBezTo>
                  <a:pt x="6372018" y="916782"/>
                  <a:pt x="6309426" y="970132"/>
                  <a:pt x="6333158" y="993960"/>
                </a:cubicBezTo>
                <a:cubicBezTo>
                  <a:pt x="6350703" y="965021"/>
                  <a:pt x="6378433" y="920569"/>
                  <a:pt x="6386476" y="892674"/>
                </a:cubicBezTo>
                <a:close/>
                <a:moveTo>
                  <a:pt x="6435024" y="793568"/>
                </a:moveTo>
                <a:cubicBezTo>
                  <a:pt x="6443271" y="782441"/>
                  <a:pt x="6435615" y="777152"/>
                  <a:pt x="6442316" y="766294"/>
                </a:cubicBezTo>
                <a:cubicBezTo>
                  <a:pt x="6426308" y="761603"/>
                  <a:pt x="6410474" y="756514"/>
                  <a:pt x="6401966" y="770385"/>
                </a:cubicBezTo>
                <a:cubicBezTo>
                  <a:pt x="6405028" y="777456"/>
                  <a:pt x="6419835" y="777328"/>
                  <a:pt x="6428632" y="777879"/>
                </a:cubicBezTo>
                <a:cubicBezTo>
                  <a:pt x="6431204" y="782828"/>
                  <a:pt x="6424014" y="791563"/>
                  <a:pt x="6435024" y="793568"/>
                </a:cubicBezTo>
                <a:close/>
                <a:moveTo>
                  <a:pt x="6463226" y="767432"/>
                </a:moveTo>
                <a:lnTo>
                  <a:pt x="6456458" y="764442"/>
                </a:lnTo>
                <a:lnTo>
                  <a:pt x="6451702" y="775207"/>
                </a:lnTo>
                <a:lnTo>
                  <a:pt x="6458470" y="778197"/>
                </a:lnTo>
                <a:close/>
                <a:moveTo>
                  <a:pt x="6401102" y="918502"/>
                </a:moveTo>
                <a:cubicBezTo>
                  <a:pt x="6401991" y="914569"/>
                  <a:pt x="6401303" y="910542"/>
                  <a:pt x="6398036" y="906358"/>
                </a:cubicBezTo>
                <a:cubicBezTo>
                  <a:pt x="6392269" y="920488"/>
                  <a:pt x="6372007" y="937267"/>
                  <a:pt x="6377426" y="953003"/>
                </a:cubicBezTo>
                <a:cubicBezTo>
                  <a:pt x="6381551" y="941245"/>
                  <a:pt x="6398432" y="930299"/>
                  <a:pt x="6401102" y="918502"/>
                </a:cubicBezTo>
                <a:close/>
                <a:moveTo>
                  <a:pt x="6287356" y="1176238"/>
                </a:moveTo>
                <a:cubicBezTo>
                  <a:pt x="6270473" y="1177832"/>
                  <a:pt x="6267803" y="1166645"/>
                  <a:pt x="6253538" y="1174161"/>
                </a:cubicBezTo>
                <a:cubicBezTo>
                  <a:pt x="6259999" y="1178922"/>
                  <a:pt x="6250558" y="1189521"/>
                  <a:pt x="6263512" y="1191434"/>
                </a:cubicBezTo>
                <a:cubicBezTo>
                  <a:pt x="6274346" y="1193838"/>
                  <a:pt x="6279454" y="1182276"/>
                  <a:pt x="6287356" y="1176238"/>
                </a:cubicBezTo>
                <a:close/>
                <a:moveTo>
                  <a:pt x="6324845" y="1100933"/>
                </a:moveTo>
                <a:cubicBezTo>
                  <a:pt x="6325848" y="1098748"/>
                  <a:pt x="6325791" y="1096251"/>
                  <a:pt x="6323996" y="1093313"/>
                </a:cubicBezTo>
                <a:cubicBezTo>
                  <a:pt x="6318345" y="1097487"/>
                  <a:pt x="6299087" y="1106610"/>
                  <a:pt x="6305556" y="1115662"/>
                </a:cubicBezTo>
                <a:cubicBezTo>
                  <a:pt x="6309295" y="1111239"/>
                  <a:pt x="6321837" y="1107488"/>
                  <a:pt x="6324845" y="1100933"/>
                </a:cubicBezTo>
                <a:close/>
                <a:moveTo>
                  <a:pt x="1611282" y="11791186"/>
                </a:moveTo>
                <a:cubicBezTo>
                  <a:pt x="1611939" y="11788808"/>
                  <a:pt x="1611470" y="11786268"/>
                  <a:pt x="1609329" y="11783876"/>
                </a:cubicBezTo>
                <a:cubicBezTo>
                  <a:pt x="1602987" y="11789906"/>
                  <a:pt x="1595226" y="11792187"/>
                  <a:pt x="1589667" y="11799889"/>
                </a:cubicBezTo>
                <a:cubicBezTo>
                  <a:pt x="1597199" y="11803998"/>
                  <a:pt x="1609310" y="11798320"/>
                  <a:pt x="1611282" y="11791186"/>
                </a:cubicBezTo>
                <a:close/>
                <a:moveTo>
                  <a:pt x="6314371" y="1153865"/>
                </a:moveTo>
                <a:cubicBezTo>
                  <a:pt x="6318568" y="1151907"/>
                  <a:pt x="6316563" y="1142445"/>
                  <a:pt x="6315545" y="1141518"/>
                </a:cubicBezTo>
                <a:cubicBezTo>
                  <a:pt x="6304298" y="1130355"/>
                  <a:pt x="6305007" y="1157829"/>
                  <a:pt x="6314371" y="1153865"/>
                </a:cubicBezTo>
                <a:close/>
                <a:moveTo>
                  <a:pt x="6470854" y="809400"/>
                </a:moveTo>
                <a:cubicBezTo>
                  <a:pt x="6466253" y="806890"/>
                  <a:pt x="6468191" y="802505"/>
                  <a:pt x="6461690" y="801063"/>
                </a:cubicBezTo>
                <a:lnTo>
                  <a:pt x="6458520" y="808239"/>
                </a:lnTo>
                <a:cubicBezTo>
                  <a:pt x="6462899" y="810174"/>
                  <a:pt x="6461359" y="814735"/>
                  <a:pt x="6467683" y="816576"/>
                </a:cubicBezTo>
                <a:close/>
                <a:moveTo>
                  <a:pt x="6278969" y="1263068"/>
                </a:moveTo>
                <a:cubicBezTo>
                  <a:pt x="6269897" y="1256676"/>
                  <a:pt x="6276506" y="1243872"/>
                  <a:pt x="6263812" y="1239216"/>
                </a:cubicBezTo>
                <a:cubicBezTo>
                  <a:pt x="6259408" y="1249183"/>
                  <a:pt x="6271197" y="1267734"/>
                  <a:pt x="6278969" y="1263068"/>
                </a:cubicBezTo>
                <a:close/>
                <a:moveTo>
                  <a:pt x="6494050" y="776287"/>
                </a:moveTo>
                <a:lnTo>
                  <a:pt x="6476135" y="768371"/>
                </a:lnTo>
                <a:cubicBezTo>
                  <a:pt x="6467412" y="785960"/>
                  <a:pt x="6476026" y="782618"/>
                  <a:pt x="6489294" y="787051"/>
                </a:cubicBezTo>
                <a:close/>
                <a:moveTo>
                  <a:pt x="6296472" y="1262224"/>
                </a:moveTo>
                <a:cubicBezTo>
                  <a:pt x="6304536" y="1247203"/>
                  <a:pt x="6302263" y="1236193"/>
                  <a:pt x="6294999" y="1226788"/>
                </a:cubicBezTo>
                <a:cubicBezTo>
                  <a:pt x="6282280" y="1234034"/>
                  <a:pt x="6283686" y="1255622"/>
                  <a:pt x="6296472" y="1262224"/>
                </a:cubicBezTo>
                <a:close/>
                <a:moveTo>
                  <a:pt x="6486011" y="833251"/>
                </a:moveTo>
                <a:cubicBezTo>
                  <a:pt x="6492398" y="819872"/>
                  <a:pt x="6489199" y="809881"/>
                  <a:pt x="6482776" y="801802"/>
                </a:cubicBezTo>
                <a:cubicBezTo>
                  <a:pt x="6474842" y="815451"/>
                  <a:pt x="6472873" y="827446"/>
                  <a:pt x="6486011" y="833251"/>
                </a:cubicBezTo>
                <a:close/>
                <a:moveTo>
                  <a:pt x="6499931" y="830824"/>
                </a:moveTo>
                <a:cubicBezTo>
                  <a:pt x="6504549" y="817140"/>
                  <a:pt x="6504176" y="805063"/>
                  <a:pt x="6493113" y="797792"/>
                </a:cubicBezTo>
                <a:cubicBezTo>
                  <a:pt x="6490968" y="810186"/>
                  <a:pt x="6495537" y="820306"/>
                  <a:pt x="6499931" y="830824"/>
                </a:cubicBezTo>
                <a:close/>
                <a:moveTo>
                  <a:pt x="1699343" y="11738266"/>
                </a:moveTo>
                <a:lnTo>
                  <a:pt x="1647081" y="11723142"/>
                </a:lnTo>
                <a:lnTo>
                  <a:pt x="1633700" y="11717269"/>
                </a:lnTo>
                <a:close/>
                <a:moveTo>
                  <a:pt x="1917004" y="11259723"/>
                </a:moveTo>
                <a:cubicBezTo>
                  <a:pt x="1911037" y="11236507"/>
                  <a:pt x="1900438" y="11209739"/>
                  <a:pt x="1880271" y="11203101"/>
                </a:cubicBezTo>
                <a:cubicBezTo>
                  <a:pt x="1891104" y="11226370"/>
                  <a:pt x="1902127" y="11250030"/>
                  <a:pt x="1917004" y="11259723"/>
                </a:cubicBezTo>
                <a:close/>
                <a:moveTo>
                  <a:pt x="6390140" y="1156847"/>
                </a:moveTo>
                <a:cubicBezTo>
                  <a:pt x="6390058" y="1134415"/>
                  <a:pt x="6426135" y="1085074"/>
                  <a:pt x="6412433" y="1059007"/>
                </a:cubicBezTo>
                <a:cubicBezTo>
                  <a:pt x="6400088" y="1078331"/>
                  <a:pt x="6369628" y="1155885"/>
                  <a:pt x="6390140" y="1156847"/>
                </a:cubicBezTo>
                <a:close/>
                <a:moveTo>
                  <a:pt x="6464828" y="987810"/>
                </a:moveTo>
                <a:cubicBezTo>
                  <a:pt x="6453191" y="980761"/>
                  <a:pt x="6436650" y="1002044"/>
                  <a:pt x="6441396" y="1011764"/>
                </a:cubicBezTo>
                <a:cubicBezTo>
                  <a:pt x="6444130" y="1007731"/>
                  <a:pt x="6449129" y="1010416"/>
                  <a:pt x="6453731" y="1012926"/>
                </a:cubicBezTo>
                <a:close/>
                <a:moveTo>
                  <a:pt x="6509394" y="886945"/>
                </a:moveTo>
                <a:cubicBezTo>
                  <a:pt x="6496702" y="869901"/>
                  <a:pt x="6482386" y="853569"/>
                  <a:pt x="6464482" y="838630"/>
                </a:cubicBezTo>
                <a:lnTo>
                  <a:pt x="6448944" y="829285"/>
                </a:lnTo>
                <a:lnTo>
                  <a:pt x="6398034" y="798668"/>
                </a:lnTo>
                <a:cubicBezTo>
                  <a:pt x="6351586" y="830561"/>
                  <a:pt x="6312240" y="880839"/>
                  <a:pt x="6274181" y="933593"/>
                </a:cubicBezTo>
                <a:cubicBezTo>
                  <a:pt x="6296429" y="942470"/>
                  <a:pt x="6294781" y="961279"/>
                  <a:pt x="6318002" y="970109"/>
                </a:cubicBezTo>
                <a:cubicBezTo>
                  <a:pt x="6348311" y="934897"/>
                  <a:pt x="6376523" y="834431"/>
                  <a:pt x="6412318" y="882649"/>
                </a:cubicBezTo>
                <a:cubicBezTo>
                  <a:pt x="6411889" y="890083"/>
                  <a:pt x="6399001" y="902020"/>
                  <a:pt x="6406787" y="905937"/>
                </a:cubicBezTo>
                <a:cubicBezTo>
                  <a:pt x="6408966" y="900467"/>
                  <a:pt x="6413580" y="897025"/>
                  <a:pt x="6418175" y="896316"/>
                </a:cubicBezTo>
                <a:lnTo>
                  <a:pt x="6418567" y="896551"/>
                </a:lnTo>
                <a:lnTo>
                  <a:pt x="6429459" y="903088"/>
                </a:lnTo>
                <a:lnTo>
                  <a:pt x="6395804" y="946952"/>
                </a:lnTo>
                <a:lnTo>
                  <a:pt x="6367752" y="983514"/>
                </a:lnTo>
                <a:cubicBezTo>
                  <a:pt x="6346793" y="1006179"/>
                  <a:pt x="6323407" y="1031107"/>
                  <a:pt x="6296455" y="1038259"/>
                </a:cubicBezTo>
                <a:cubicBezTo>
                  <a:pt x="6276176" y="1017386"/>
                  <a:pt x="6272152" y="989877"/>
                  <a:pt x="6244407" y="971900"/>
                </a:cubicBezTo>
                <a:cubicBezTo>
                  <a:pt x="6229322" y="990966"/>
                  <a:pt x="6214810" y="1009809"/>
                  <a:pt x="6200964" y="1030375"/>
                </a:cubicBezTo>
                <a:cubicBezTo>
                  <a:pt x="6240032" y="1052879"/>
                  <a:pt x="6257677" y="1084024"/>
                  <a:pt x="6254647" y="1123188"/>
                </a:cubicBezTo>
                <a:cubicBezTo>
                  <a:pt x="6280718" y="1118030"/>
                  <a:pt x="6301325" y="1096162"/>
                  <a:pt x="6321586" y="1079383"/>
                </a:cubicBezTo>
                <a:lnTo>
                  <a:pt x="6345842" y="1057580"/>
                </a:lnTo>
                <a:lnTo>
                  <a:pt x="6416304" y="994245"/>
                </a:lnTo>
                <a:cubicBezTo>
                  <a:pt x="6446953" y="964186"/>
                  <a:pt x="6476538" y="932229"/>
                  <a:pt x="6504638" y="897709"/>
                </a:cubicBezTo>
                <a:close/>
                <a:moveTo>
                  <a:pt x="1751783" y="11655085"/>
                </a:moveTo>
                <a:cubicBezTo>
                  <a:pt x="1764895" y="11621849"/>
                  <a:pt x="1775162" y="11584174"/>
                  <a:pt x="1787145" y="11545269"/>
                </a:cubicBezTo>
                <a:cubicBezTo>
                  <a:pt x="1799110" y="11507052"/>
                  <a:pt x="1816649" y="11449579"/>
                  <a:pt x="1810816" y="11429898"/>
                </a:cubicBezTo>
                <a:cubicBezTo>
                  <a:pt x="1804834" y="11410626"/>
                  <a:pt x="1762654" y="11386592"/>
                  <a:pt x="1727767" y="11367970"/>
                </a:cubicBezTo>
                <a:cubicBezTo>
                  <a:pt x="1653528" y="11327723"/>
                  <a:pt x="1582399" y="11300623"/>
                  <a:pt x="1526323" y="11276653"/>
                </a:cubicBezTo>
                <a:cubicBezTo>
                  <a:pt x="1460988" y="11248873"/>
                  <a:pt x="1430166" y="11238193"/>
                  <a:pt x="1358795" y="11220717"/>
                </a:cubicBezTo>
                <a:cubicBezTo>
                  <a:pt x="1265008" y="11197450"/>
                  <a:pt x="1236295" y="11201404"/>
                  <a:pt x="1186849" y="11263992"/>
                </a:cubicBezTo>
                <a:cubicBezTo>
                  <a:pt x="1137960" y="11326317"/>
                  <a:pt x="1135341" y="11414155"/>
                  <a:pt x="1111351" y="11498430"/>
                </a:cubicBezTo>
                <a:cubicBezTo>
                  <a:pt x="1143838" y="11524971"/>
                  <a:pt x="1203540" y="11541466"/>
                  <a:pt x="1245499" y="11546923"/>
                </a:cubicBezTo>
                <a:cubicBezTo>
                  <a:pt x="1243690" y="11416329"/>
                  <a:pt x="1380532" y="11357590"/>
                  <a:pt x="1482612" y="11384780"/>
                </a:cubicBezTo>
                <a:cubicBezTo>
                  <a:pt x="1576773" y="11409570"/>
                  <a:pt x="1647985" y="11499126"/>
                  <a:pt x="1601514" y="11602094"/>
                </a:cubicBezTo>
                <a:cubicBezTo>
                  <a:pt x="1585346" y="11637867"/>
                  <a:pt x="1563437" y="11644745"/>
                  <a:pt x="1536975" y="11679571"/>
                </a:cubicBezTo>
                <a:cubicBezTo>
                  <a:pt x="1566208" y="11685052"/>
                  <a:pt x="1593961" y="11698784"/>
                  <a:pt x="1620825" y="11711617"/>
                </a:cubicBezTo>
                <a:lnTo>
                  <a:pt x="1633700" y="11717269"/>
                </a:lnTo>
                <a:lnTo>
                  <a:pt x="1502086" y="11675170"/>
                </a:lnTo>
                <a:lnTo>
                  <a:pt x="1534593" y="11655936"/>
                </a:lnTo>
                <a:cubicBezTo>
                  <a:pt x="1560292" y="11637134"/>
                  <a:pt x="1580429" y="11611813"/>
                  <a:pt x="1591266" y="11566482"/>
                </a:cubicBezTo>
                <a:cubicBezTo>
                  <a:pt x="1600413" y="11530946"/>
                  <a:pt x="1590120" y="11491619"/>
                  <a:pt x="1579126" y="11474697"/>
                </a:cubicBezTo>
                <a:cubicBezTo>
                  <a:pt x="1514735" y="11376508"/>
                  <a:pt x="1295885" y="11353811"/>
                  <a:pt x="1263619" y="11521103"/>
                </a:cubicBezTo>
                <a:cubicBezTo>
                  <a:pt x="1259268" y="11543692"/>
                  <a:pt x="1261282" y="11567223"/>
                  <a:pt x="1268530" y="11589648"/>
                </a:cubicBezTo>
                <a:lnTo>
                  <a:pt x="1276341" y="11602962"/>
                </a:lnTo>
                <a:lnTo>
                  <a:pt x="1254994" y="11596134"/>
                </a:lnTo>
                <a:cubicBezTo>
                  <a:pt x="1246030" y="11591507"/>
                  <a:pt x="1239417" y="11591891"/>
                  <a:pt x="1235677" y="11598401"/>
                </a:cubicBezTo>
                <a:cubicBezTo>
                  <a:pt x="1240959" y="11601697"/>
                  <a:pt x="1241787" y="11607083"/>
                  <a:pt x="1250558" y="11608404"/>
                </a:cubicBezTo>
                <a:lnTo>
                  <a:pt x="1285457" y="11618502"/>
                </a:lnTo>
                <a:lnTo>
                  <a:pt x="1304845" y="11651553"/>
                </a:lnTo>
                <a:cubicBezTo>
                  <a:pt x="1338015" y="11687879"/>
                  <a:pt x="1387597" y="11711583"/>
                  <a:pt x="1444546" y="11706274"/>
                </a:cubicBezTo>
                <a:cubicBezTo>
                  <a:pt x="1461089" y="11696648"/>
                  <a:pt x="1477177" y="11688764"/>
                  <a:pt x="1492340" y="11680936"/>
                </a:cubicBezTo>
                <a:lnTo>
                  <a:pt x="1495256" y="11679211"/>
                </a:lnTo>
                <a:lnTo>
                  <a:pt x="1647081" y="11723142"/>
                </a:lnTo>
                <a:lnTo>
                  <a:pt x="1660529" y="11729047"/>
                </a:lnTo>
                <a:cubicBezTo>
                  <a:pt x="1673591" y="11733870"/>
                  <a:pt x="1686504" y="11737324"/>
                  <a:pt x="1699343" y="11738266"/>
                </a:cubicBezTo>
                <a:cubicBezTo>
                  <a:pt x="1722711" y="11717117"/>
                  <a:pt x="1738670" y="11688321"/>
                  <a:pt x="1751783" y="11655085"/>
                </a:cubicBezTo>
                <a:close/>
                <a:moveTo>
                  <a:pt x="6412384" y="1136656"/>
                </a:moveTo>
                <a:cubicBezTo>
                  <a:pt x="6424976" y="1106005"/>
                  <a:pt x="6438715" y="1074908"/>
                  <a:pt x="6432708" y="1050811"/>
                </a:cubicBezTo>
                <a:cubicBezTo>
                  <a:pt x="6422484" y="1069643"/>
                  <a:pt x="6401301" y="1116510"/>
                  <a:pt x="6412384" y="1136656"/>
                </a:cubicBezTo>
                <a:close/>
                <a:moveTo>
                  <a:pt x="6527059" y="877119"/>
                </a:moveTo>
                <a:cubicBezTo>
                  <a:pt x="6519689" y="857185"/>
                  <a:pt x="6523405" y="832619"/>
                  <a:pt x="6511838" y="814643"/>
                </a:cubicBezTo>
                <a:cubicBezTo>
                  <a:pt x="6509309" y="835445"/>
                  <a:pt x="6504043" y="885057"/>
                  <a:pt x="6527059" y="877119"/>
                </a:cubicBezTo>
                <a:close/>
                <a:moveTo>
                  <a:pt x="6339518" y="1311264"/>
                </a:moveTo>
                <a:cubicBezTo>
                  <a:pt x="6344369" y="1277669"/>
                  <a:pt x="6358010" y="1240334"/>
                  <a:pt x="6343910" y="1214091"/>
                </a:cubicBezTo>
                <a:cubicBezTo>
                  <a:pt x="6329983" y="1212226"/>
                  <a:pt x="6344305" y="1239044"/>
                  <a:pt x="6328655" y="1237847"/>
                </a:cubicBezTo>
                <a:cubicBezTo>
                  <a:pt x="6321256" y="1200746"/>
                  <a:pt x="6359622" y="1146222"/>
                  <a:pt x="6351075" y="1109567"/>
                </a:cubicBezTo>
                <a:cubicBezTo>
                  <a:pt x="6337204" y="1142035"/>
                  <a:pt x="6292427" y="1221840"/>
                  <a:pt x="6331241" y="1251379"/>
                </a:cubicBezTo>
                <a:cubicBezTo>
                  <a:pt x="6332602" y="1271993"/>
                  <a:pt x="6316335" y="1299114"/>
                  <a:pt x="6339518" y="1311264"/>
                </a:cubicBezTo>
                <a:close/>
                <a:moveTo>
                  <a:pt x="1772063" y="11663746"/>
                </a:moveTo>
                <a:cubicBezTo>
                  <a:pt x="1750650" y="11716583"/>
                  <a:pt x="1709937" y="11760130"/>
                  <a:pt x="1680124" y="11791433"/>
                </a:cubicBezTo>
                <a:cubicBezTo>
                  <a:pt x="1668012" y="11791679"/>
                  <a:pt x="1656535" y="11794004"/>
                  <a:pt x="1640915" y="11786046"/>
                </a:cubicBezTo>
                <a:cubicBezTo>
                  <a:pt x="1625028" y="11794174"/>
                  <a:pt x="1623170" y="11813387"/>
                  <a:pt x="1601739" y="11817663"/>
                </a:cubicBezTo>
                <a:cubicBezTo>
                  <a:pt x="1574070" y="11823846"/>
                  <a:pt x="1546092" y="11804021"/>
                  <a:pt x="1509214" y="11793464"/>
                </a:cubicBezTo>
                <a:cubicBezTo>
                  <a:pt x="1503242" y="11779283"/>
                  <a:pt x="1520400" y="11775312"/>
                  <a:pt x="1522372" y="11757066"/>
                </a:cubicBezTo>
                <a:cubicBezTo>
                  <a:pt x="1455672" y="11734342"/>
                  <a:pt x="1407866" y="11819255"/>
                  <a:pt x="1343788" y="11807189"/>
                </a:cubicBezTo>
                <a:cubicBezTo>
                  <a:pt x="1323382" y="11803513"/>
                  <a:pt x="1289131" y="11786969"/>
                  <a:pt x="1262808" y="11777916"/>
                </a:cubicBezTo>
                <a:cubicBezTo>
                  <a:pt x="1239757" y="11770045"/>
                  <a:pt x="1193201" y="11750441"/>
                  <a:pt x="1180695" y="11738985"/>
                </a:cubicBezTo>
                <a:cubicBezTo>
                  <a:pt x="1152150" y="11714331"/>
                  <a:pt x="1169492" y="11670195"/>
                  <a:pt x="1154596" y="11633367"/>
                </a:cubicBezTo>
                <a:cubicBezTo>
                  <a:pt x="1127672" y="11620859"/>
                  <a:pt x="1110475" y="11604470"/>
                  <a:pt x="1087301" y="11590543"/>
                </a:cubicBezTo>
                <a:cubicBezTo>
                  <a:pt x="1086208" y="11562865"/>
                  <a:pt x="1093319" y="11531680"/>
                  <a:pt x="1085544" y="11507135"/>
                </a:cubicBezTo>
                <a:cubicBezTo>
                  <a:pt x="1108129" y="11445937"/>
                  <a:pt x="1112379" y="11375335"/>
                  <a:pt x="1136600" y="11314728"/>
                </a:cubicBezTo>
                <a:cubicBezTo>
                  <a:pt x="1159934" y="11256575"/>
                  <a:pt x="1211459" y="11193352"/>
                  <a:pt x="1261455" y="11185530"/>
                </a:cubicBezTo>
                <a:cubicBezTo>
                  <a:pt x="1284113" y="11181697"/>
                  <a:pt x="1326820" y="11190200"/>
                  <a:pt x="1357860" y="11197721"/>
                </a:cubicBezTo>
                <a:cubicBezTo>
                  <a:pt x="1403543" y="11208223"/>
                  <a:pt x="1455485" y="11227000"/>
                  <a:pt x="1493487" y="11242124"/>
                </a:cubicBezTo>
                <a:cubicBezTo>
                  <a:pt x="1613365" y="11289158"/>
                  <a:pt x="1748533" y="11346344"/>
                  <a:pt x="1831956" y="11409795"/>
                </a:cubicBezTo>
                <a:cubicBezTo>
                  <a:pt x="1833161" y="11476819"/>
                  <a:pt x="1804494" y="11582986"/>
                  <a:pt x="1772063" y="11663746"/>
                </a:cubicBezTo>
                <a:close/>
                <a:moveTo>
                  <a:pt x="6443743" y="1094761"/>
                </a:moveTo>
                <a:cubicBezTo>
                  <a:pt x="6457405" y="1070301"/>
                  <a:pt x="6452117" y="1053192"/>
                  <a:pt x="6463705" y="1030199"/>
                </a:cubicBezTo>
                <a:cubicBezTo>
                  <a:pt x="6464142" y="1027056"/>
                  <a:pt x="6462281" y="1024804"/>
                  <a:pt x="6458124" y="1023444"/>
                </a:cubicBezTo>
                <a:cubicBezTo>
                  <a:pt x="6451515" y="1036249"/>
                  <a:pt x="6428646" y="1080466"/>
                  <a:pt x="6443743" y="1094761"/>
                </a:cubicBezTo>
                <a:close/>
                <a:moveTo>
                  <a:pt x="6347508" y="1331948"/>
                </a:moveTo>
                <a:cubicBezTo>
                  <a:pt x="6340159" y="1324889"/>
                  <a:pt x="6332634" y="1318228"/>
                  <a:pt x="6321617" y="1311931"/>
                </a:cubicBezTo>
                <a:cubicBezTo>
                  <a:pt x="6312274" y="1328769"/>
                  <a:pt x="6326652" y="1336075"/>
                  <a:pt x="6342752" y="1342713"/>
                </a:cubicBezTo>
                <a:close/>
                <a:moveTo>
                  <a:pt x="6467352" y="1070407"/>
                </a:moveTo>
                <a:cubicBezTo>
                  <a:pt x="6484367" y="1042664"/>
                  <a:pt x="6500415" y="990191"/>
                  <a:pt x="6488834" y="963631"/>
                </a:cubicBezTo>
                <a:cubicBezTo>
                  <a:pt x="6482623" y="976612"/>
                  <a:pt x="6473639" y="996944"/>
                  <a:pt x="6468015" y="1017212"/>
                </a:cubicBezTo>
                <a:lnTo>
                  <a:pt x="6464400" y="1037865"/>
                </a:lnTo>
                <a:lnTo>
                  <a:pt x="6462864" y="1046639"/>
                </a:lnTo>
                <a:cubicBezTo>
                  <a:pt x="6462498" y="1055814"/>
                  <a:pt x="6463738" y="1064045"/>
                  <a:pt x="6467352" y="1070407"/>
                </a:cubicBezTo>
                <a:close/>
                <a:moveTo>
                  <a:pt x="6497125" y="1032099"/>
                </a:moveTo>
                <a:cubicBezTo>
                  <a:pt x="6499563" y="1009351"/>
                  <a:pt x="6514060" y="981925"/>
                  <a:pt x="6506337" y="962788"/>
                </a:cubicBezTo>
                <a:cubicBezTo>
                  <a:pt x="6502176" y="986204"/>
                  <a:pt x="6485780" y="1014697"/>
                  <a:pt x="6497125" y="1032099"/>
                </a:cubicBezTo>
                <a:close/>
                <a:moveTo>
                  <a:pt x="6567645" y="882186"/>
                </a:moveTo>
                <a:cubicBezTo>
                  <a:pt x="6574170" y="871727"/>
                  <a:pt x="6562893" y="868174"/>
                  <a:pt x="6559655" y="861502"/>
                </a:cubicBezTo>
                <a:cubicBezTo>
                  <a:pt x="6556001" y="870847"/>
                  <a:pt x="6558665" y="877742"/>
                  <a:pt x="6567645" y="882186"/>
                </a:cubicBezTo>
                <a:close/>
                <a:moveTo>
                  <a:pt x="6439763" y="1200692"/>
                </a:moveTo>
                <a:cubicBezTo>
                  <a:pt x="6447923" y="1162841"/>
                  <a:pt x="6463149" y="1121918"/>
                  <a:pt x="6454256" y="1090352"/>
                </a:cubicBezTo>
                <a:cubicBezTo>
                  <a:pt x="6442475" y="1129938"/>
                  <a:pt x="6420534" y="1173135"/>
                  <a:pt x="6439763" y="1200692"/>
                </a:cubicBezTo>
                <a:close/>
                <a:moveTo>
                  <a:pt x="6567121" y="912451"/>
                </a:moveTo>
                <a:cubicBezTo>
                  <a:pt x="6562826" y="908171"/>
                  <a:pt x="6560430" y="902824"/>
                  <a:pt x="6555960" y="898942"/>
                </a:cubicBezTo>
                <a:cubicBezTo>
                  <a:pt x="6548508" y="910422"/>
                  <a:pt x="6551042" y="918689"/>
                  <a:pt x="6557196" y="925220"/>
                </a:cubicBezTo>
                <a:cubicBezTo>
                  <a:pt x="6560680" y="920565"/>
                  <a:pt x="6565542" y="920331"/>
                  <a:pt x="6567121" y="912451"/>
                </a:cubicBezTo>
                <a:close/>
                <a:moveTo>
                  <a:pt x="6398431" y="1333006"/>
                </a:moveTo>
                <a:cubicBezTo>
                  <a:pt x="6406978" y="1315816"/>
                  <a:pt x="6402518" y="1291449"/>
                  <a:pt x="6386033" y="1293219"/>
                </a:cubicBezTo>
                <a:cubicBezTo>
                  <a:pt x="6380703" y="1304206"/>
                  <a:pt x="6390304" y="1309401"/>
                  <a:pt x="6382102" y="1321502"/>
                </a:cubicBezTo>
                <a:cubicBezTo>
                  <a:pt x="6378106" y="1311160"/>
                  <a:pt x="6374231" y="1319930"/>
                  <a:pt x="6366184" y="1318757"/>
                </a:cubicBezTo>
                <a:cubicBezTo>
                  <a:pt x="6375746" y="1273426"/>
                  <a:pt x="6380314" y="1229700"/>
                  <a:pt x="6381262" y="1187709"/>
                </a:cubicBezTo>
                <a:cubicBezTo>
                  <a:pt x="6381590" y="1198814"/>
                  <a:pt x="6400188" y="1192260"/>
                  <a:pt x="6397591" y="1199213"/>
                </a:cubicBezTo>
                <a:cubicBezTo>
                  <a:pt x="6393178" y="1229665"/>
                  <a:pt x="6388013" y="1260738"/>
                  <a:pt x="6392787" y="1287626"/>
                </a:cubicBezTo>
                <a:cubicBezTo>
                  <a:pt x="6407347" y="1244980"/>
                  <a:pt x="6407950" y="1208078"/>
                  <a:pt x="6410450" y="1170110"/>
                </a:cubicBezTo>
                <a:cubicBezTo>
                  <a:pt x="6416024" y="1172572"/>
                  <a:pt x="6422616" y="1175962"/>
                  <a:pt x="6424194" y="1168082"/>
                </a:cubicBezTo>
                <a:cubicBezTo>
                  <a:pt x="6414280" y="1160366"/>
                  <a:pt x="6412801" y="1174483"/>
                  <a:pt x="6403285" y="1166944"/>
                </a:cubicBezTo>
                <a:cubicBezTo>
                  <a:pt x="6395520" y="1175902"/>
                  <a:pt x="6404232" y="1178798"/>
                  <a:pt x="6398367" y="1186690"/>
                </a:cubicBezTo>
                <a:cubicBezTo>
                  <a:pt x="6390534" y="1181800"/>
                  <a:pt x="6397634" y="1171118"/>
                  <a:pt x="6385384" y="1167611"/>
                </a:cubicBezTo>
                <a:cubicBezTo>
                  <a:pt x="6372856" y="1183042"/>
                  <a:pt x="6370911" y="1183136"/>
                  <a:pt x="6364185" y="1205895"/>
                </a:cubicBezTo>
                <a:cubicBezTo>
                  <a:pt x="6343410" y="1178609"/>
                  <a:pt x="6392073" y="1123393"/>
                  <a:pt x="6390822" y="1088532"/>
                </a:cubicBezTo>
                <a:cubicBezTo>
                  <a:pt x="6366988" y="1083243"/>
                  <a:pt x="6368546" y="1116333"/>
                  <a:pt x="6362472" y="1132233"/>
                </a:cubicBezTo>
                <a:cubicBezTo>
                  <a:pt x="6355035" y="1152296"/>
                  <a:pt x="6348088" y="1174481"/>
                  <a:pt x="6340689" y="1191225"/>
                </a:cubicBezTo>
                <a:cubicBezTo>
                  <a:pt x="6352327" y="1198273"/>
                  <a:pt x="6350424" y="1224117"/>
                  <a:pt x="6366183" y="1211067"/>
                </a:cubicBezTo>
                <a:cubicBezTo>
                  <a:pt x="6356844" y="1256973"/>
                  <a:pt x="6349005" y="1301637"/>
                  <a:pt x="6356672" y="1340286"/>
                </a:cubicBezTo>
                <a:cubicBezTo>
                  <a:pt x="6362330" y="1340403"/>
                  <a:pt x="6363059" y="1326907"/>
                  <a:pt x="6370179" y="1329100"/>
                </a:cubicBezTo>
                <a:cubicBezTo>
                  <a:pt x="6363701" y="1340532"/>
                  <a:pt x="6366808" y="1348576"/>
                  <a:pt x="6376409" y="1353771"/>
                </a:cubicBezTo>
                <a:cubicBezTo>
                  <a:pt x="6389617" y="1348648"/>
                  <a:pt x="6378769" y="1337660"/>
                  <a:pt x="6384099" y="1326673"/>
                </a:cubicBezTo>
                <a:cubicBezTo>
                  <a:pt x="6387337" y="1333345"/>
                  <a:pt x="6391319" y="1335104"/>
                  <a:pt x="6398431" y="1333006"/>
                </a:cubicBezTo>
                <a:close/>
                <a:moveTo>
                  <a:pt x="6580982" y="954849"/>
                </a:moveTo>
                <a:cubicBezTo>
                  <a:pt x="6581753" y="953105"/>
                  <a:pt x="6581905" y="951147"/>
                  <a:pt x="6583088" y="945237"/>
                </a:cubicBezTo>
                <a:cubicBezTo>
                  <a:pt x="6567072" y="936254"/>
                  <a:pt x="6568034" y="956693"/>
                  <a:pt x="6575161" y="963178"/>
                </a:cubicBezTo>
                <a:cubicBezTo>
                  <a:pt x="6578822" y="958124"/>
                  <a:pt x="6580212" y="956594"/>
                  <a:pt x="6580982" y="954849"/>
                </a:cubicBezTo>
                <a:close/>
                <a:moveTo>
                  <a:pt x="6406820" y="1353866"/>
                </a:moveTo>
                <a:cubicBezTo>
                  <a:pt x="6416625" y="1321984"/>
                  <a:pt x="6419936" y="1292951"/>
                  <a:pt x="6414810" y="1266860"/>
                </a:cubicBezTo>
                <a:cubicBezTo>
                  <a:pt x="6412647" y="1295448"/>
                  <a:pt x="6398822" y="1328890"/>
                  <a:pt x="6406820" y="1353866"/>
                </a:cubicBezTo>
                <a:close/>
                <a:moveTo>
                  <a:pt x="6507241" y="1135206"/>
                </a:moveTo>
                <a:cubicBezTo>
                  <a:pt x="6510260" y="1116527"/>
                  <a:pt x="6524366" y="1093216"/>
                  <a:pt x="6499997" y="1084831"/>
                </a:cubicBezTo>
                <a:cubicBezTo>
                  <a:pt x="6492782" y="1105468"/>
                  <a:pt x="6482121" y="1127442"/>
                  <a:pt x="6507241" y="1135206"/>
                </a:cubicBezTo>
                <a:close/>
                <a:moveTo>
                  <a:pt x="6413113" y="1417163"/>
                </a:moveTo>
                <a:cubicBezTo>
                  <a:pt x="6413568" y="1397827"/>
                  <a:pt x="6416717" y="1377776"/>
                  <a:pt x="6396896" y="1366636"/>
                </a:cubicBezTo>
                <a:cubicBezTo>
                  <a:pt x="6393570" y="1387086"/>
                  <a:pt x="6399785" y="1403173"/>
                  <a:pt x="6413113" y="1417163"/>
                </a:cubicBezTo>
                <a:close/>
                <a:moveTo>
                  <a:pt x="6489563" y="1244139"/>
                </a:moveTo>
                <a:cubicBezTo>
                  <a:pt x="6497560" y="1215270"/>
                  <a:pt x="6510902" y="1183997"/>
                  <a:pt x="6494382" y="1164309"/>
                </a:cubicBezTo>
                <a:cubicBezTo>
                  <a:pt x="6485881" y="1182472"/>
                  <a:pt x="6474459" y="1225553"/>
                  <a:pt x="6489563" y="1244139"/>
                </a:cubicBezTo>
                <a:close/>
                <a:moveTo>
                  <a:pt x="2003590" y="11417856"/>
                </a:moveTo>
                <a:cubicBezTo>
                  <a:pt x="1995893" y="11409991"/>
                  <a:pt x="1995237" y="11381774"/>
                  <a:pt x="1981114" y="11391544"/>
                </a:cubicBezTo>
                <a:cubicBezTo>
                  <a:pt x="1987392" y="11404452"/>
                  <a:pt x="1993267" y="11418523"/>
                  <a:pt x="2003590" y="11417856"/>
                </a:cubicBezTo>
                <a:close/>
                <a:moveTo>
                  <a:pt x="6587511" y="1080613"/>
                </a:moveTo>
                <a:cubicBezTo>
                  <a:pt x="6587415" y="1049598"/>
                  <a:pt x="6611263" y="1009625"/>
                  <a:pt x="6590318" y="987029"/>
                </a:cubicBezTo>
                <a:cubicBezTo>
                  <a:pt x="6588867" y="1018313"/>
                  <a:pt x="6570188" y="1056281"/>
                  <a:pt x="6587511" y="1080613"/>
                </a:cubicBezTo>
                <a:close/>
                <a:moveTo>
                  <a:pt x="6484522" y="1323394"/>
                </a:moveTo>
                <a:cubicBezTo>
                  <a:pt x="6492932" y="1303284"/>
                  <a:pt x="6490828" y="1287583"/>
                  <a:pt x="6490800" y="1270416"/>
                </a:cubicBezTo>
                <a:lnTo>
                  <a:pt x="6472885" y="1262500"/>
                </a:lnTo>
                <a:cubicBezTo>
                  <a:pt x="6474396" y="1240773"/>
                  <a:pt x="6486015" y="1210169"/>
                  <a:pt x="6468590" y="1204375"/>
                </a:cubicBezTo>
                <a:cubicBezTo>
                  <a:pt x="6470516" y="1166630"/>
                  <a:pt x="6503101" y="1117652"/>
                  <a:pt x="6475166" y="1091490"/>
                </a:cubicBezTo>
                <a:cubicBezTo>
                  <a:pt x="6462420" y="1135415"/>
                  <a:pt x="6447666" y="1194654"/>
                  <a:pt x="6467240" y="1217121"/>
                </a:cubicBezTo>
                <a:cubicBezTo>
                  <a:pt x="6464749" y="1234604"/>
                  <a:pt x="6459610" y="1253776"/>
                  <a:pt x="6455794" y="1272103"/>
                </a:cubicBezTo>
                <a:cubicBezTo>
                  <a:pt x="6438837" y="1255558"/>
                  <a:pt x="6457309" y="1225599"/>
                  <a:pt x="6445742" y="1207623"/>
                </a:cubicBezTo>
                <a:cubicBezTo>
                  <a:pt x="6431213" y="1242659"/>
                  <a:pt x="6435283" y="1271141"/>
                  <a:pt x="6423847" y="1305638"/>
                </a:cubicBezTo>
                <a:cubicBezTo>
                  <a:pt x="6434219" y="1323087"/>
                  <a:pt x="6447110" y="1340219"/>
                  <a:pt x="6450990" y="1360517"/>
                </a:cubicBezTo>
                <a:cubicBezTo>
                  <a:pt x="6463627" y="1330839"/>
                  <a:pt x="6451014" y="1294770"/>
                  <a:pt x="6473297" y="1271260"/>
                </a:cubicBezTo>
                <a:cubicBezTo>
                  <a:pt x="6477039" y="1288638"/>
                  <a:pt x="6469869" y="1310249"/>
                  <a:pt x="6484522" y="1323394"/>
                </a:cubicBezTo>
                <a:close/>
                <a:moveTo>
                  <a:pt x="6427509" y="1462121"/>
                </a:moveTo>
                <a:cubicBezTo>
                  <a:pt x="6433537" y="1445247"/>
                  <a:pt x="6434446" y="1406575"/>
                  <a:pt x="6422213" y="1386875"/>
                </a:cubicBezTo>
                <a:cubicBezTo>
                  <a:pt x="6414790" y="1415521"/>
                  <a:pt x="6421326" y="1438423"/>
                  <a:pt x="6427509" y="1462121"/>
                </a:cubicBezTo>
                <a:close/>
                <a:moveTo>
                  <a:pt x="6521398" y="1249628"/>
                </a:moveTo>
                <a:cubicBezTo>
                  <a:pt x="6514803" y="1217170"/>
                  <a:pt x="6529853" y="1176646"/>
                  <a:pt x="6520210" y="1145701"/>
                </a:cubicBezTo>
                <a:cubicBezTo>
                  <a:pt x="6507939" y="1183165"/>
                  <a:pt x="6493354" y="1237713"/>
                  <a:pt x="6521398" y="1249628"/>
                </a:cubicBezTo>
                <a:close/>
                <a:moveTo>
                  <a:pt x="6616872" y="1033546"/>
                </a:moveTo>
                <a:cubicBezTo>
                  <a:pt x="6613987" y="1026077"/>
                  <a:pt x="6605404" y="1021808"/>
                  <a:pt x="6603129" y="1035574"/>
                </a:cubicBezTo>
                <a:cubicBezTo>
                  <a:pt x="6609322" y="1038787"/>
                  <a:pt x="6613342" y="1037228"/>
                  <a:pt x="6616872" y="1033546"/>
                </a:cubicBezTo>
                <a:close/>
                <a:moveTo>
                  <a:pt x="6626560" y="1011619"/>
                </a:moveTo>
                <a:cubicBezTo>
                  <a:pt x="6619923" y="1007257"/>
                  <a:pt x="6624020" y="999061"/>
                  <a:pt x="6616985" y="994523"/>
                </a:cubicBezTo>
                <a:cubicBezTo>
                  <a:pt x="6611869" y="1001792"/>
                  <a:pt x="6618926" y="1019206"/>
                  <a:pt x="6626560" y="1011619"/>
                </a:cubicBezTo>
                <a:close/>
                <a:moveTo>
                  <a:pt x="6441002" y="1442351"/>
                </a:moveTo>
                <a:cubicBezTo>
                  <a:pt x="6450786" y="1397594"/>
                  <a:pt x="6444489" y="1359074"/>
                  <a:pt x="6428255" y="1324740"/>
                </a:cubicBezTo>
                <a:cubicBezTo>
                  <a:pt x="6419363" y="1347019"/>
                  <a:pt x="6415815" y="1366894"/>
                  <a:pt x="6423975" y="1382889"/>
                </a:cubicBezTo>
                <a:cubicBezTo>
                  <a:pt x="6426310" y="1378679"/>
                  <a:pt x="6428470" y="1374868"/>
                  <a:pt x="6434136" y="1379277"/>
                </a:cubicBezTo>
                <a:cubicBezTo>
                  <a:pt x="6435717" y="1400466"/>
                  <a:pt x="6432131" y="1423660"/>
                  <a:pt x="6441002" y="1442351"/>
                </a:cubicBezTo>
                <a:close/>
                <a:moveTo>
                  <a:pt x="6429393" y="1488684"/>
                </a:moveTo>
                <a:cubicBezTo>
                  <a:pt x="6431626" y="1485382"/>
                  <a:pt x="6432181" y="1480624"/>
                  <a:pt x="6428334" y="1479639"/>
                </a:cubicBezTo>
                <a:cubicBezTo>
                  <a:pt x="6427277" y="1482031"/>
                  <a:pt x="6425998" y="1483849"/>
                  <a:pt x="6423563" y="1481820"/>
                </a:cubicBezTo>
                <a:lnTo>
                  <a:pt x="6420393" y="1488996"/>
                </a:lnTo>
                <a:cubicBezTo>
                  <a:pt x="6423252" y="1493833"/>
                  <a:pt x="6427161" y="1491987"/>
                  <a:pt x="6429393" y="1488684"/>
                </a:cubicBezTo>
                <a:close/>
                <a:moveTo>
                  <a:pt x="6488043" y="1394043"/>
                </a:moveTo>
                <a:cubicBezTo>
                  <a:pt x="6489920" y="1380100"/>
                  <a:pt x="6500236" y="1363216"/>
                  <a:pt x="6482412" y="1357247"/>
                </a:cubicBezTo>
                <a:cubicBezTo>
                  <a:pt x="6479386" y="1371634"/>
                  <a:pt x="6482279" y="1383395"/>
                  <a:pt x="6488043" y="1394043"/>
                </a:cubicBezTo>
                <a:close/>
                <a:moveTo>
                  <a:pt x="1909857" y="11770979"/>
                </a:moveTo>
                <a:cubicBezTo>
                  <a:pt x="1907601" y="11769396"/>
                  <a:pt x="1904803" y="11768106"/>
                  <a:pt x="1902004" y="11766817"/>
                </a:cubicBezTo>
                <a:cubicBezTo>
                  <a:pt x="1900715" y="11769621"/>
                  <a:pt x="1899424" y="11772425"/>
                  <a:pt x="1898134" y="11775228"/>
                </a:cubicBezTo>
                <a:cubicBezTo>
                  <a:pt x="1900515" y="11776393"/>
                  <a:pt x="1903731" y="11777806"/>
                  <a:pt x="1906111" y="11778971"/>
                </a:cubicBezTo>
                <a:cubicBezTo>
                  <a:pt x="1907401" y="11776168"/>
                  <a:pt x="1908691" y="11773364"/>
                  <a:pt x="1909857" y="11770979"/>
                </a:cubicBezTo>
                <a:close/>
                <a:moveTo>
                  <a:pt x="6528153" y="1351725"/>
                </a:moveTo>
                <a:lnTo>
                  <a:pt x="6529272" y="1345389"/>
                </a:lnTo>
                <a:lnTo>
                  <a:pt x="6530173" y="1340288"/>
                </a:lnTo>
                <a:cubicBezTo>
                  <a:pt x="6530085" y="1336854"/>
                  <a:pt x="6528588" y="1334049"/>
                  <a:pt x="6523745" y="1332624"/>
                </a:cubicBezTo>
                <a:cubicBezTo>
                  <a:pt x="6521945" y="1339929"/>
                  <a:pt x="6518246" y="1348301"/>
                  <a:pt x="6528153" y="1351725"/>
                </a:cubicBezTo>
                <a:close/>
                <a:moveTo>
                  <a:pt x="6417649" y="1621206"/>
                </a:moveTo>
                <a:cubicBezTo>
                  <a:pt x="6394964" y="1561626"/>
                  <a:pt x="6368610" y="1502807"/>
                  <a:pt x="6345526" y="1443051"/>
                </a:cubicBezTo>
                <a:cubicBezTo>
                  <a:pt x="6322442" y="1383295"/>
                  <a:pt x="6297896" y="1321463"/>
                  <a:pt x="6259881" y="1267499"/>
                </a:cubicBezTo>
                <a:cubicBezTo>
                  <a:pt x="6272230" y="1331090"/>
                  <a:pt x="6307021" y="1386965"/>
                  <a:pt x="6326438" y="1447483"/>
                </a:cubicBezTo>
                <a:cubicBezTo>
                  <a:pt x="6295984" y="1421638"/>
                  <a:pt x="6306479" y="1379577"/>
                  <a:pt x="6277923" y="1352665"/>
                </a:cubicBezTo>
                <a:cubicBezTo>
                  <a:pt x="6277634" y="1338242"/>
                  <a:pt x="6270235" y="1301141"/>
                  <a:pt x="6253014" y="1312116"/>
                </a:cubicBezTo>
                <a:cubicBezTo>
                  <a:pt x="6262175" y="1345230"/>
                  <a:pt x="6288387" y="1372061"/>
                  <a:pt x="6292954" y="1406957"/>
                </a:cubicBezTo>
                <a:cubicBezTo>
                  <a:pt x="6276807" y="1399346"/>
                  <a:pt x="6279611" y="1384384"/>
                  <a:pt x="6273802" y="1372763"/>
                </a:cubicBezTo>
                <a:cubicBezTo>
                  <a:pt x="6263796" y="1363100"/>
                  <a:pt x="6265907" y="1383094"/>
                  <a:pt x="6255901" y="1373431"/>
                </a:cubicBezTo>
                <a:cubicBezTo>
                  <a:pt x="6245148" y="1339613"/>
                  <a:pt x="6239211" y="1304587"/>
                  <a:pt x="6228458" y="1270769"/>
                </a:cubicBezTo>
                <a:cubicBezTo>
                  <a:pt x="6217751" y="1237925"/>
                  <a:pt x="6199265" y="1205455"/>
                  <a:pt x="6200441" y="1168331"/>
                </a:cubicBezTo>
                <a:cubicBezTo>
                  <a:pt x="6217151" y="1196204"/>
                  <a:pt x="6225868" y="1228169"/>
                  <a:pt x="6253888" y="1251986"/>
                </a:cubicBezTo>
                <a:cubicBezTo>
                  <a:pt x="6247253" y="1222847"/>
                  <a:pt x="6233904" y="1195982"/>
                  <a:pt x="6216535" y="1170677"/>
                </a:cubicBezTo>
                <a:cubicBezTo>
                  <a:pt x="6226688" y="1162774"/>
                  <a:pt x="6221467" y="1159514"/>
                  <a:pt x="6231215" y="1147143"/>
                </a:cubicBezTo>
                <a:cubicBezTo>
                  <a:pt x="6218264" y="1120455"/>
                  <a:pt x="6155999" y="1077219"/>
                  <a:pt x="6128907" y="1106227"/>
                </a:cubicBezTo>
                <a:cubicBezTo>
                  <a:pt x="6173321" y="1287864"/>
                  <a:pt x="6296234" y="1439379"/>
                  <a:pt x="6370908" y="1609607"/>
                </a:cubicBezTo>
                <a:cubicBezTo>
                  <a:pt x="6384476" y="1607977"/>
                  <a:pt x="6399689" y="1612317"/>
                  <a:pt x="6417649" y="1621206"/>
                </a:cubicBezTo>
                <a:close/>
                <a:moveTo>
                  <a:pt x="6573956" y="1277139"/>
                </a:moveTo>
                <a:lnTo>
                  <a:pt x="6574083" y="1275633"/>
                </a:lnTo>
                <a:lnTo>
                  <a:pt x="6576361" y="1248509"/>
                </a:lnTo>
                <a:cubicBezTo>
                  <a:pt x="6581500" y="1221028"/>
                  <a:pt x="6591604" y="1196544"/>
                  <a:pt x="6577538" y="1171031"/>
                </a:cubicBezTo>
                <a:cubicBezTo>
                  <a:pt x="6568861" y="1189593"/>
                  <a:pt x="6567036" y="1208800"/>
                  <a:pt x="6566092" y="1226013"/>
                </a:cubicBezTo>
                <a:cubicBezTo>
                  <a:pt x="6565685" y="1233934"/>
                  <a:pt x="6565690" y="1243347"/>
                  <a:pt x="6566777" y="1252464"/>
                </a:cubicBezTo>
                <a:lnTo>
                  <a:pt x="6573770" y="1276498"/>
                </a:lnTo>
                <a:close/>
                <a:moveTo>
                  <a:pt x="1920636" y="11811082"/>
                </a:moveTo>
                <a:cubicBezTo>
                  <a:pt x="1903642" y="11805562"/>
                  <a:pt x="1898663" y="11796336"/>
                  <a:pt x="1892307" y="11787155"/>
                </a:cubicBezTo>
                <a:cubicBezTo>
                  <a:pt x="1879095" y="11800980"/>
                  <a:pt x="1911837" y="11816203"/>
                  <a:pt x="1920636" y="11811082"/>
                </a:cubicBezTo>
                <a:close/>
                <a:moveTo>
                  <a:pt x="6451767" y="1563375"/>
                </a:moveTo>
                <a:lnTo>
                  <a:pt x="6444601" y="1560208"/>
                </a:lnTo>
                <a:lnTo>
                  <a:pt x="6441430" y="1567385"/>
                </a:lnTo>
                <a:lnTo>
                  <a:pt x="6448596" y="1570551"/>
                </a:lnTo>
                <a:close/>
                <a:moveTo>
                  <a:pt x="6664802" y="1149072"/>
                </a:moveTo>
                <a:cubicBezTo>
                  <a:pt x="6657499" y="1142986"/>
                  <a:pt x="6660532" y="1132890"/>
                  <a:pt x="6653228" y="1126804"/>
                </a:cubicBezTo>
                <a:cubicBezTo>
                  <a:pt x="6641405" y="1140640"/>
                  <a:pt x="6653331" y="1162111"/>
                  <a:pt x="6664802" y="1149072"/>
                </a:cubicBezTo>
                <a:close/>
                <a:moveTo>
                  <a:pt x="6523485" y="1477388"/>
                </a:moveTo>
                <a:cubicBezTo>
                  <a:pt x="6527192" y="1468998"/>
                  <a:pt x="6522117" y="1457464"/>
                  <a:pt x="6513424" y="1452908"/>
                </a:cubicBezTo>
                <a:cubicBezTo>
                  <a:pt x="6507611" y="1466064"/>
                  <a:pt x="6504095" y="1478329"/>
                  <a:pt x="6516659" y="1484357"/>
                </a:cubicBezTo>
                <a:cubicBezTo>
                  <a:pt x="6520037" y="1482633"/>
                  <a:pt x="6522249" y="1480185"/>
                  <a:pt x="6523485" y="1477388"/>
                </a:cubicBezTo>
                <a:close/>
                <a:moveTo>
                  <a:pt x="6587179" y="1334444"/>
                </a:moveTo>
                <a:cubicBezTo>
                  <a:pt x="6613510" y="1272696"/>
                  <a:pt x="6594651" y="1228149"/>
                  <a:pt x="6612543" y="1169344"/>
                </a:cubicBezTo>
                <a:cubicBezTo>
                  <a:pt x="6600304" y="1145352"/>
                  <a:pt x="6615805" y="1110269"/>
                  <a:pt x="6597073" y="1089126"/>
                </a:cubicBezTo>
                <a:cubicBezTo>
                  <a:pt x="6587318" y="1124128"/>
                  <a:pt x="6592993" y="1167823"/>
                  <a:pt x="6594538" y="1209962"/>
                </a:cubicBezTo>
                <a:lnTo>
                  <a:pt x="6594410" y="1219459"/>
                </a:lnTo>
                <a:lnTo>
                  <a:pt x="6593982" y="1251202"/>
                </a:lnTo>
                <a:cubicBezTo>
                  <a:pt x="6574661" y="1275544"/>
                  <a:pt x="6581968" y="1310698"/>
                  <a:pt x="6587179" y="1334444"/>
                </a:cubicBezTo>
                <a:close/>
                <a:moveTo>
                  <a:pt x="6628811" y="1249914"/>
                </a:moveTo>
                <a:cubicBezTo>
                  <a:pt x="6635092" y="1226004"/>
                  <a:pt x="6620933" y="1190205"/>
                  <a:pt x="6643192" y="1178597"/>
                </a:cubicBezTo>
                <a:cubicBezTo>
                  <a:pt x="6639083" y="1153433"/>
                  <a:pt x="6637448" y="1126979"/>
                  <a:pt x="6629320" y="1103375"/>
                </a:cubicBezTo>
                <a:cubicBezTo>
                  <a:pt x="6632691" y="1083898"/>
                  <a:pt x="6630560" y="1051030"/>
                  <a:pt x="6614688" y="1049259"/>
                </a:cubicBezTo>
                <a:cubicBezTo>
                  <a:pt x="6621322" y="1078398"/>
                  <a:pt x="6615721" y="1112614"/>
                  <a:pt x="6625403" y="1140241"/>
                </a:cubicBezTo>
                <a:cubicBezTo>
                  <a:pt x="6611487" y="1171736"/>
                  <a:pt x="6617399" y="1218663"/>
                  <a:pt x="6628811" y="1249914"/>
                </a:cubicBezTo>
                <a:close/>
                <a:moveTo>
                  <a:pt x="6540091" y="1460401"/>
                </a:moveTo>
                <a:cubicBezTo>
                  <a:pt x="6548845" y="1435203"/>
                  <a:pt x="6549162" y="1412947"/>
                  <a:pt x="6544134" y="1393095"/>
                </a:cubicBezTo>
                <a:cubicBezTo>
                  <a:pt x="6541943" y="1404516"/>
                  <a:pt x="6518279" y="1448382"/>
                  <a:pt x="6540091" y="1460401"/>
                </a:cubicBezTo>
                <a:close/>
                <a:moveTo>
                  <a:pt x="6574243" y="1413092"/>
                </a:moveTo>
                <a:lnTo>
                  <a:pt x="6578826" y="1388619"/>
                </a:lnTo>
                <a:lnTo>
                  <a:pt x="6579264" y="1386281"/>
                </a:lnTo>
                <a:cubicBezTo>
                  <a:pt x="6580770" y="1368064"/>
                  <a:pt x="6578651" y="1349974"/>
                  <a:pt x="6573259" y="1336870"/>
                </a:cubicBezTo>
                <a:cubicBezTo>
                  <a:pt x="6567707" y="1347283"/>
                  <a:pt x="6577023" y="1367123"/>
                  <a:pt x="6562398" y="1371145"/>
                </a:cubicBezTo>
                <a:cubicBezTo>
                  <a:pt x="6568810" y="1345864"/>
                  <a:pt x="6568330" y="1323257"/>
                  <a:pt x="6573196" y="1298245"/>
                </a:cubicBezTo>
                <a:lnTo>
                  <a:pt x="6567275" y="1294449"/>
                </a:lnTo>
                <a:lnTo>
                  <a:pt x="6565131" y="1293074"/>
                </a:lnTo>
                <a:cubicBezTo>
                  <a:pt x="6561926" y="1292790"/>
                  <a:pt x="6558687" y="1292311"/>
                  <a:pt x="6556866" y="1286742"/>
                </a:cubicBezTo>
                <a:cubicBezTo>
                  <a:pt x="6565388" y="1227608"/>
                  <a:pt x="6549790" y="1177831"/>
                  <a:pt x="6557737" y="1118920"/>
                </a:cubicBezTo>
                <a:cubicBezTo>
                  <a:pt x="6556568" y="1106491"/>
                  <a:pt x="6540189" y="1118791"/>
                  <a:pt x="6541408" y="1107417"/>
                </a:cubicBezTo>
                <a:cubicBezTo>
                  <a:pt x="6541897" y="1055693"/>
                  <a:pt x="6582476" y="1002624"/>
                  <a:pt x="6560431" y="956669"/>
                </a:cubicBezTo>
                <a:cubicBezTo>
                  <a:pt x="6549886" y="968688"/>
                  <a:pt x="6559600" y="988704"/>
                  <a:pt x="6544578" y="992550"/>
                </a:cubicBezTo>
                <a:cubicBezTo>
                  <a:pt x="6544855" y="973612"/>
                  <a:pt x="6556619" y="950220"/>
                  <a:pt x="6543689" y="936406"/>
                </a:cubicBezTo>
                <a:cubicBezTo>
                  <a:pt x="6530097" y="949937"/>
                  <a:pt x="6533278" y="976121"/>
                  <a:pt x="6529072" y="998565"/>
                </a:cubicBezTo>
                <a:cubicBezTo>
                  <a:pt x="6523287" y="1028888"/>
                  <a:pt x="6500987" y="1068590"/>
                  <a:pt x="6524666" y="1087154"/>
                </a:cubicBezTo>
                <a:cubicBezTo>
                  <a:pt x="6541544" y="1056491"/>
                  <a:pt x="6517654" y="1016868"/>
                  <a:pt x="6550556" y="999480"/>
                </a:cubicBezTo>
                <a:cubicBezTo>
                  <a:pt x="6517274" y="1108190"/>
                  <a:pt x="6545791" y="1192265"/>
                  <a:pt x="6548114" y="1287163"/>
                </a:cubicBezTo>
                <a:cubicBezTo>
                  <a:pt x="6545250" y="1292569"/>
                  <a:pt x="6537725" y="1285908"/>
                  <a:pt x="6535794" y="1294585"/>
                </a:cubicBezTo>
                <a:lnTo>
                  <a:pt x="6531222" y="1349892"/>
                </a:lnTo>
                <a:lnTo>
                  <a:pt x="6529662" y="1368772"/>
                </a:lnTo>
                <a:lnTo>
                  <a:pt x="6528507" y="1401586"/>
                </a:lnTo>
                <a:lnTo>
                  <a:pt x="6527108" y="1441323"/>
                </a:lnTo>
                <a:cubicBezTo>
                  <a:pt x="6532267" y="1420492"/>
                  <a:pt x="6535560" y="1400385"/>
                  <a:pt x="6538229" y="1380479"/>
                </a:cubicBezTo>
                <a:lnTo>
                  <a:pt x="6539312" y="1371725"/>
                </a:lnTo>
                <a:lnTo>
                  <a:pt x="6539615" y="1369274"/>
                </a:lnTo>
                <a:lnTo>
                  <a:pt x="6545606" y="1320840"/>
                </a:lnTo>
                <a:lnTo>
                  <a:pt x="6550838" y="1339872"/>
                </a:lnTo>
                <a:lnTo>
                  <a:pt x="6555278" y="1356027"/>
                </a:lnTo>
                <a:cubicBezTo>
                  <a:pt x="6554991" y="1369063"/>
                  <a:pt x="6552428" y="1382941"/>
                  <a:pt x="6551301" y="1396261"/>
                </a:cubicBezTo>
                <a:cubicBezTo>
                  <a:pt x="6557938" y="1400624"/>
                  <a:pt x="6560580" y="1394643"/>
                  <a:pt x="6565220" y="1393835"/>
                </a:cubicBezTo>
                <a:cubicBezTo>
                  <a:pt x="6562383" y="1401873"/>
                  <a:pt x="6559500" y="1410010"/>
                  <a:pt x="6558557" y="1417396"/>
                </a:cubicBezTo>
                <a:lnTo>
                  <a:pt x="6561516" y="1428750"/>
                </a:lnTo>
                <a:lnTo>
                  <a:pt x="6563523" y="1436446"/>
                </a:lnTo>
                <a:cubicBezTo>
                  <a:pt x="6568075" y="1429643"/>
                  <a:pt x="6571634" y="1421655"/>
                  <a:pt x="6574243" y="1413092"/>
                </a:cubicBezTo>
                <a:close/>
                <a:moveTo>
                  <a:pt x="6691469" y="1156566"/>
                </a:moveTo>
                <a:cubicBezTo>
                  <a:pt x="6663290" y="1116955"/>
                  <a:pt x="6652932" y="1054244"/>
                  <a:pt x="6625786" y="1024143"/>
                </a:cubicBezTo>
                <a:cubicBezTo>
                  <a:pt x="6633424" y="1045625"/>
                  <a:pt x="6645089" y="1069839"/>
                  <a:pt x="6655162" y="1093350"/>
                </a:cubicBezTo>
                <a:cubicBezTo>
                  <a:pt x="6664615" y="1116110"/>
                  <a:pt x="6670369" y="1147243"/>
                  <a:pt x="6691469" y="1156566"/>
                </a:cubicBezTo>
                <a:close/>
                <a:moveTo>
                  <a:pt x="1979197" y="11844929"/>
                </a:moveTo>
                <a:cubicBezTo>
                  <a:pt x="1977233" y="11843889"/>
                  <a:pt x="1974560" y="11842181"/>
                  <a:pt x="1977352" y="11838914"/>
                </a:cubicBezTo>
                <a:cubicBezTo>
                  <a:pt x="1974554" y="11837625"/>
                  <a:pt x="1971881" y="11835917"/>
                  <a:pt x="1969375" y="11835171"/>
                </a:cubicBezTo>
                <a:cubicBezTo>
                  <a:pt x="1958283" y="11841885"/>
                  <a:pt x="1977121" y="11853419"/>
                  <a:pt x="1979197" y="11844929"/>
                </a:cubicBezTo>
                <a:close/>
                <a:moveTo>
                  <a:pt x="6491893" y="1637332"/>
                </a:moveTo>
                <a:cubicBezTo>
                  <a:pt x="6492716" y="1601005"/>
                  <a:pt x="6504276" y="1560844"/>
                  <a:pt x="6481953" y="1533827"/>
                </a:cubicBezTo>
                <a:lnTo>
                  <a:pt x="6482110" y="1529808"/>
                </a:lnTo>
                <a:lnTo>
                  <a:pt x="6483024" y="1506365"/>
                </a:lnTo>
                <a:cubicBezTo>
                  <a:pt x="6484500" y="1496832"/>
                  <a:pt x="6486097" y="1487293"/>
                  <a:pt x="6484824" y="1478868"/>
                </a:cubicBezTo>
                <a:cubicBezTo>
                  <a:pt x="6492035" y="1483007"/>
                  <a:pt x="6493575" y="1478446"/>
                  <a:pt x="6496746" y="1471270"/>
                </a:cubicBezTo>
                <a:cubicBezTo>
                  <a:pt x="6513970" y="1435518"/>
                  <a:pt x="6495103" y="1386679"/>
                  <a:pt x="6518989" y="1343388"/>
                </a:cubicBezTo>
                <a:cubicBezTo>
                  <a:pt x="6510111" y="1320405"/>
                  <a:pt x="6523100" y="1289929"/>
                  <a:pt x="6508303" y="1269573"/>
                </a:cubicBezTo>
                <a:cubicBezTo>
                  <a:pt x="6492407" y="1333549"/>
                  <a:pt x="6501938" y="1403517"/>
                  <a:pt x="6480416" y="1459766"/>
                </a:cubicBezTo>
                <a:cubicBezTo>
                  <a:pt x="6477914" y="1443889"/>
                  <a:pt x="6485351" y="1423826"/>
                  <a:pt x="6470790" y="1412628"/>
                </a:cubicBezTo>
                <a:cubicBezTo>
                  <a:pt x="6463783" y="1425256"/>
                  <a:pt x="6476459" y="1446105"/>
                  <a:pt x="6462501" y="1451850"/>
                </a:cubicBezTo>
                <a:cubicBezTo>
                  <a:pt x="6462687" y="1430966"/>
                  <a:pt x="6467820" y="1407503"/>
                  <a:pt x="6469729" y="1385951"/>
                </a:cubicBezTo>
                <a:cubicBezTo>
                  <a:pt x="6471861" y="1364973"/>
                  <a:pt x="6477691" y="1335624"/>
                  <a:pt x="6468429" y="1321048"/>
                </a:cubicBezTo>
                <a:cubicBezTo>
                  <a:pt x="6463116" y="1369687"/>
                  <a:pt x="6444420" y="1423848"/>
                  <a:pt x="6450593" y="1468032"/>
                </a:cubicBezTo>
                <a:cubicBezTo>
                  <a:pt x="6455032" y="1479523"/>
                  <a:pt x="6463769" y="1470518"/>
                  <a:pt x="6467321" y="1479711"/>
                </a:cubicBezTo>
                <a:cubicBezTo>
                  <a:pt x="6464781" y="1494075"/>
                  <a:pt x="6464682" y="1507493"/>
                  <a:pt x="6467001" y="1520013"/>
                </a:cubicBezTo>
                <a:lnTo>
                  <a:pt x="6476868" y="1544293"/>
                </a:lnTo>
                <a:lnTo>
                  <a:pt x="6481192" y="1554934"/>
                </a:lnTo>
                <a:cubicBezTo>
                  <a:pt x="6487689" y="1581153"/>
                  <a:pt x="6479477" y="1613739"/>
                  <a:pt x="6491893" y="1637332"/>
                </a:cubicBezTo>
                <a:close/>
                <a:moveTo>
                  <a:pt x="6571513" y="1457132"/>
                </a:moveTo>
                <a:cubicBezTo>
                  <a:pt x="6557748" y="1446284"/>
                  <a:pt x="6536229" y="1477756"/>
                  <a:pt x="6555645" y="1484428"/>
                </a:cubicBezTo>
                <a:cubicBezTo>
                  <a:pt x="6560715" y="1476185"/>
                  <a:pt x="6552401" y="1473465"/>
                  <a:pt x="6559591" y="1464729"/>
                </a:cubicBezTo>
                <a:cubicBezTo>
                  <a:pt x="6566183" y="1468118"/>
                  <a:pt x="6569536" y="1464835"/>
                  <a:pt x="6571513" y="1457132"/>
                </a:cubicBezTo>
                <a:close/>
                <a:moveTo>
                  <a:pt x="6625768" y="1334340"/>
                </a:moveTo>
                <a:cubicBezTo>
                  <a:pt x="6625460" y="1321576"/>
                  <a:pt x="6627735" y="1307810"/>
                  <a:pt x="6628934" y="1294462"/>
                </a:cubicBezTo>
                <a:lnTo>
                  <a:pt x="6627323" y="1276184"/>
                </a:lnTo>
                <a:lnTo>
                  <a:pt x="6625640" y="1257090"/>
                </a:lnTo>
                <a:cubicBezTo>
                  <a:pt x="6610931" y="1263456"/>
                  <a:pt x="6614705" y="1273224"/>
                  <a:pt x="6602621" y="1289804"/>
                </a:cubicBezTo>
                <a:cubicBezTo>
                  <a:pt x="6603160" y="1295045"/>
                  <a:pt x="6608536" y="1298493"/>
                  <a:pt x="6612786" y="1302336"/>
                </a:cubicBezTo>
                <a:lnTo>
                  <a:pt x="6614859" y="1305082"/>
                </a:lnTo>
                <a:lnTo>
                  <a:pt x="6617570" y="1308672"/>
                </a:lnTo>
                <a:cubicBezTo>
                  <a:pt x="6618386" y="1311065"/>
                  <a:pt x="6618176" y="1313831"/>
                  <a:pt x="6616192" y="1317243"/>
                </a:cubicBezTo>
                <a:lnTo>
                  <a:pt x="6613843" y="1318154"/>
                </a:lnTo>
                <a:lnTo>
                  <a:pt x="6611660" y="1315193"/>
                </a:lnTo>
                <a:lnTo>
                  <a:pt x="6612326" y="1310953"/>
                </a:lnTo>
                <a:lnTo>
                  <a:pt x="6612598" y="1309222"/>
                </a:lnTo>
                <a:cubicBezTo>
                  <a:pt x="6611433" y="1306206"/>
                  <a:pt x="6609077" y="1304807"/>
                  <a:pt x="6607028" y="1308906"/>
                </a:cubicBezTo>
                <a:lnTo>
                  <a:pt x="6610927" y="1314197"/>
                </a:lnTo>
                <a:lnTo>
                  <a:pt x="6611660" y="1315193"/>
                </a:lnTo>
                <a:lnTo>
                  <a:pt x="6611024" y="1319248"/>
                </a:lnTo>
                <a:lnTo>
                  <a:pt x="6613843" y="1318154"/>
                </a:lnTo>
                <a:close/>
                <a:moveTo>
                  <a:pt x="6511505" y="1602635"/>
                </a:moveTo>
                <a:cubicBezTo>
                  <a:pt x="6510896" y="1581400"/>
                  <a:pt x="6515233" y="1557585"/>
                  <a:pt x="6515373" y="1535728"/>
                </a:cubicBezTo>
                <a:cubicBezTo>
                  <a:pt x="6494654" y="1542774"/>
                  <a:pt x="6510451" y="1526406"/>
                  <a:pt x="6493463" y="1517470"/>
                </a:cubicBezTo>
                <a:cubicBezTo>
                  <a:pt x="6479747" y="1536665"/>
                  <a:pt x="6505082" y="1540711"/>
                  <a:pt x="6502676" y="1555849"/>
                </a:cubicBezTo>
                <a:cubicBezTo>
                  <a:pt x="6501641" y="1571116"/>
                  <a:pt x="6497494" y="1603116"/>
                  <a:pt x="6511505" y="1602635"/>
                </a:cubicBezTo>
                <a:close/>
                <a:moveTo>
                  <a:pt x="6686600" y="1206354"/>
                </a:moveTo>
                <a:cubicBezTo>
                  <a:pt x="6690200" y="1191744"/>
                  <a:pt x="6683112" y="1181940"/>
                  <a:pt x="6671605" y="1173521"/>
                </a:cubicBezTo>
                <a:cubicBezTo>
                  <a:pt x="6666236" y="1187826"/>
                  <a:pt x="6673255" y="1208558"/>
                  <a:pt x="6686600" y="1206354"/>
                </a:cubicBezTo>
                <a:close/>
                <a:moveTo>
                  <a:pt x="6526584" y="1579278"/>
                </a:moveTo>
                <a:cubicBezTo>
                  <a:pt x="6531349" y="1560417"/>
                  <a:pt x="6535495" y="1541879"/>
                  <a:pt x="6537273" y="1524259"/>
                </a:cubicBezTo>
                <a:lnTo>
                  <a:pt x="6534872" y="1490523"/>
                </a:lnTo>
                <a:lnTo>
                  <a:pt x="6533749" y="1474754"/>
                </a:lnTo>
                <a:lnTo>
                  <a:pt x="6525276" y="1512769"/>
                </a:lnTo>
                <a:lnTo>
                  <a:pt x="6521337" y="1530441"/>
                </a:lnTo>
                <a:cubicBezTo>
                  <a:pt x="6519659" y="1548105"/>
                  <a:pt x="6520924" y="1564626"/>
                  <a:pt x="6526584" y="1579278"/>
                </a:cubicBezTo>
                <a:close/>
                <a:moveTo>
                  <a:pt x="6580663" y="1456885"/>
                </a:moveTo>
                <a:cubicBezTo>
                  <a:pt x="6585458" y="1442803"/>
                  <a:pt x="6587381" y="1429834"/>
                  <a:pt x="6578791" y="1421274"/>
                </a:cubicBezTo>
                <a:cubicBezTo>
                  <a:pt x="6572848" y="1435802"/>
                  <a:pt x="6569952" y="1448817"/>
                  <a:pt x="6580663" y="1456885"/>
                </a:cubicBezTo>
                <a:close/>
                <a:moveTo>
                  <a:pt x="2003420" y="11856702"/>
                </a:moveTo>
                <a:cubicBezTo>
                  <a:pt x="2001238" y="11848765"/>
                  <a:pt x="1987205" y="11840939"/>
                  <a:pt x="1981459" y="11851069"/>
                </a:cubicBezTo>
                <a:cubicBezTo>
                  <a:pt x="1988513" y="11851805"/>
                  <a:pt x="2000260" y="11865780"/>
                  <a:pt x="2003420" y="11856702"/>
                </a:cubicBezTo>
                <a:close/>
                <a:moveTo>
                  <a:pt x="6579553" y="1507858"/>
                </a:moveTo>
                <a:cubicBezTo>
                  <a:pt x="6584930" y="1497844"/>
                  <a:pt x="6586462" y="1488991"/>
                  <a:pt x="6581899" y="1483163"/>
                </a:cubicBezTo>
                <a:cubicBezTo>
                  <a:pt x="6577672" y="1492731"/>
                  <a:pt x="6570573" y="1503413"/>
                  <a:pt x="6579553" y="1507858"/>
                </a:cubicBezTo>
                <a:close/>
                <a:moveTo>
                  <a:pt x="6641735" y="1367126"/>
                </a:moveTo>
                <a:lnTo>
                  <a:pt x="6634569" y="1363960"/>
                </a:lnTo>
                <a:lnTo>
                  <a:pt x="6631222" y="1371534"/>
                </a:lnTo>
                <a:lnTo>
                  <a:pt x="6638388" y="1374701"/>
                </a:lnTo>
                <a:close/>
                <a:moveTo>
                  <a:pt x="6643144" y="1363937"/>
                </a:moveTo>
                <a:cubicBezTo>
                  <a:pt x="6643130" y="1355353"/>
                  <a:pt x="6650866" y="1329228"/>
                  <a:pt x="6638501" y="1335677"/>
                </a:cubicBezTo>
                <a:cubicBezTo>
                  <a:pt x="6643768" y="1339910"/>
                  <a:pt x="6635591" y="1340109"/>
                  <a:pt x="6633745" y="1346441"/>
                </a:cubicBezTo>
                <a:cubicBezTo>
                  <a:pt x="6652540" y="1352364"/>
                  <a:pt x="6628108" y="1359199"/>
                  <a:pt x="6643144" y="1363937"/>
                </a:cubicBezTo>
                <a:close/>
                <a:moveTo>
                  <a:pt x="6720831" y="1217190"/>
                </a:moveTo>
                <a:cubicBezTo>
                  <a:pt x="6712294" y="1213895"/>
                  <a:pt x="6712657" y="1192612"/>
                  <a:pt x="6702680" y="1200116"/>
                </a:cubicBezTo>
                <a:cubicBezTo>
                  <a:pt x="6708521" y="1204127"/>
                  <a:pt x="6708158" y="1225410"/>
                  <a:pt x="6720831" y="1217190"/>
                </a:cubicBezTo>
                <a:close/>
                <a:moveTo>
                  <a:pt x="6577956" y="1547417"/>
                </a:moveTo>
                <a:cubicBezTo>
                  <a:pt x="6581623" y="1536290"/>
                  <a:pt x="6581037" y="1522808"/>
                  <a:pt x="6576383" y="1515034"/>
                </a:cubicBezTo>
                <a:cubicBezTo>
                  <a:pt x="6573025" y="1543094"/>
                  <a:pt x="6556319" y="1544289"/>
                  <a:pt x="6554011" y="1565666"/>
                </a:cubicBezTo>
                <a:cubicBezTo>
                  <a:pt x="6566369" y="1567313"/>
                  <a:pt x="6574289" y="1558543"/>
                  <a:pt x="6577956" y="1547417"/>
                </a:cubicBezTo>
                <a:close/>
                <a:moveTo>
                  <a:pt x="6606092" y="1507969"/>
                </a:moveTo>
                <a:cubicBezTo>
                  <a:pt x="6607231" y="1498525"/>
                  <a:pt x="6605094" y="1489361"/>
                  <a:pt x="6599402" y="1482320"/>
                </a:cubicBezTo>
                <a:cubicBezTo>
                  <a:pt x="6593864" y="1501315"/>
                  <a:pt x="6579712" y="1523653"/>
                  <a:pt x="6593125" y="1535297"/>
                </a:cubicBezTo>
                <a:cubicBezTo>
                  <a:pt x="6600538" y="1527136"/>
                  <a:pt x="6604953" y="1517412"/>
                  <a:pt x="6606092" y="1507969"/>
                </a:cubicBezTo>
                <a:close/>
                <a:moveTo>
                  <a:pt x="6618903" y="1486648"/>
                </a:moveTo>
                <a:cubicBezTo>
                  <a:pt x="6633738" y="1449840"/>
                  <a:pt x="6628873" y="1421006"/>
                  <a:pt x="6637391" y="1386650"/>
                </a:cubicBezTo>
                <a:cubicBezTo>
                  <a:pt x="6610457" y="1377608"/>
                  <a:pt x="6621776" y="1353066"/>
                  <a:pt x="6611848" y="1336767"/>
                </a:cubicBezTo>
                <a:cubicBezTo>
                  <a:pt x="6603417" y="1344001"/>
                  <a:pt x="6615903" y="1356665"/>
                  <a:pt x="6603921" y="1354707"/>
                </a:cubicBezTo>
                <a:cubicBezTo>
                  <a:pt x="6606962" y="1348903"/>
                  <a:pt x="6605584" y="1344482"/>
                  <a:pt x="6601511" y="1340777"/>
                </a:cubicBezTo>
                <a:cubicBezTo>
                  <a:pt x="6589371" y="1376868"/>
                  <a:pt x="6586197" y="1408821"/>
                  <a:pt x="6599103" y="1434536"/>
                </a:cubicBezTo>
                <a:cubicBezTo>
                  <a:pt x="6601272" y="1410241"/>
                  <a:pt x="6606420" y="1395361"/>
                  <a:pt x="6626480" y="1390882"/>
                </a:cubicBezTo>
                <a:cubicBezTo>
                  <a:pt x="6621407" y="1423902"/>
                  <a:pt x="6607146" y="1460486"/>
                  <a:pt x="6618903" y="1486648"/>
                </a:cubicBezTo>
                <a:close/>
                <a:moveTo>
                  <a:pt x="6674743" y="1360268"/>
                </a:moveTo>
                <a:cubicBezTo>
                  <a:pt x="6666982" y="1344449"/>
                  <a:pt x="6675299" y="1322393"/>
                  <a:pt x="6679023" y="1302119"/>
                </a:cubicBezTo>
                <a:cubicBezTo>
                  <a:pt x="6657900" y="1278848"/>
                  <a:pt x="6668110" y="1243422"/>
                  <a:pt x="6661368" y="1214712"/>
                </a:cubicBezTo>
                <a:lnTo>
                  <a:pt x="6657147" y="1207041"/>
                </a:lnTo>
                <a:lnTo>
                  <a:pt x="6647187" y="1188939"/>
                </a:lnTo>
                <a:cubicBezTo>
                  <a:pt x="6645186" y="1208545"/>
                  <a:pt x="6643610" y="1224765"/>
                  <a:pt x="6642824" y="1240142"/>
                </a:cubicBezTo>
                <a:lnTo>
                  <a:pt x="6642824" y="1240246"/>
                </a:lnTo>
                <a:lnTo>
                  <a:pt x="6643193" y="1286288"/>
                </a:lnTo>
                <a:cubicBezTo>
                  <a:pt x="6673953" y="1310362"/>
                  <a:pt x="6662458" y="1335303"/>
                  <a:pt x="6657476" y="1370269"/>
                </a:cubicBezTo>
                <a:cubicBezTo>
                  <a:pt x="6666679" y="1375288"/>
                  <a:pt x="6671710" y="1370363"/>
                  <a:pt x="6674743" y="1360268"/>
                </a:cubicBezTo>
                <a:close/>
                <a:moveTo>
                  <a:pt x="6689011" y="1327975"/>
                </a:moveTo>
                <a:cubicBezTo>
                  <a:pt x="6689494" y="1325806"/>
                  <a:pt x="6698439" y="1308792"/>
                  <a:pt x="6684367" y="1299715"/>
                </a:cubicBezTo>
                <a:cubicBezTo>
                  <a:pt x="6674327" y="1322440"/>
                  <a:pt x="6685594" y="1346478"/>
                  <a:pt x="6689011" y="1327975"/>
                </a:cubicBezTo>
                <a:close/>
                <a:moveTo>
                  <a:pt x="6642099" y="1453534"/>
                </a:moveTo>
                <a:cubicBezTo>
                  <a:pt x="6650607" y="1439663"/>
                  <a:pt x="6660887" y="1401319"/>
                  <a:pt x="6651311" y="1384223"/>
                </a:cubicBezTo>
                <a:cubicBezTo>
                  <a:pt x="6643201" y="1398270"/>
                  <a:pt x="6639238" y="1434163"/>
                  <a:pt x="6642099" y="1453534"/>
                </a:cubicBezTo>
                <a:close/>
                <a:moveTo>
                  <a:pt x="2319949" y="11265705"/>
                </a:moveTo>
                <a:cubicBezTo>
                  <a:pt x="2338457" y="11204365"/>
                  <a:pt x="2311687" y="11099624"/>
                  <a:pt x="2254749" y="11055107"/>
                </a:cubicBezTo>
                <a:cubicBezTo>
                  <a:pt x="2243357" y="11046594"/>
                  <a:pt x="2215644" y="11036326"/>
                  <a:pt x="2194908" y="11028479"/>
                </a:cubicBezTo>
                <a:cubicBezTo>
                  <a:pt x="2146669" y="11008810"/>
                  <a:pt x="2081279" y="10992635"/>
                  <a:pt x="2028092" y="11020440"/>
                </a:cubicBezTo>
                <a:cubicBezTo>
                  <a:pt x="2096151" y="11139509"/>
                  <a:pt x="2156602" y="11260825"/>
                  <a:pt x="2202496" y="11379044"/>
                </a:cubicBezTo>
                <a:cubicBezTo>
                  <a:pt x="2254118" y="11351999"/>
                  <a:pt x="2306269" y="11311128"/>
                  <a:pt x="2319949" y="11265705"/>
                </a:cubicBezTo>
                <a:close/>
                <a:moveTo>
                  <a:pt x="2052159" y="11880791"/>
                </a:moveTo>
                <a:cubicBezTo>
                  <a:pt x="2044219" y="11873871"/>
                  <a:pt x="2026957" y="11855519"/>
                  <a:pt x="2018002" y="11868790"/>
                </a:cubicBezTo>
                <a:cubicBezTo>
                  <a:pt x="2031244" y="11877747"/>
                  <a:pt x="2037850" y="11886091"/>
                  <a:pt x="2052159" y="11880791"/>
                </a:cubicBezTo>
                <a:close/>
                <a:moveTo>
                  <a:pt x="6718074" y="1340816"/>
                </a:moveTo>
                <a:cubicBezTo>
                  <a:pt x="6713381" y="1336360"/>
                  <a:pt x="6711207" y="1331587"/>
                  <a:pt x="6706514" y="1327131"/>
                </a:cubicBezTo>
                <a:cubicBezTo>
                  <a:pt x="6695970" y="1339150"/>
                  <a:pt x="6710622" y="1352296"/>
                  <a:pt x="6718074" y="1340816"/>
                </a:cubicBezTo>
                <a:close/>
                <a:moveTo>
                  <a:pt x="2330086" y="11285431"/>
                </a:moveTo>
                <a:cubicBezTo>
                  <a:pt x="2309248" y="11334152"/>
                  <a:pt x="2267500" y="11375537"/>
                  <a:pt x="2204217" y="11401468"/>
                </a:cubicBezTo>
                <a:cubicBezTo>
                  <a:pt x="2135482" y="11272066"/>
                  <a:pt x="2064723" y="11111664"/>
                  <a:pt x="1998456" y="10988330"/>
                </a:cubicBezTo>
                <a:cubicBezTo>
                  <a:pt x="2121097" y="10920447"/>
                  <a:pt x="2281999" y="10994847"/>
                  <a:pt x="2330493" y="11125370"/>
                </a:cubicBezTo>
                <a:cubicBezTo>
                  <a:pt x="2350852" y="11180650"/>
                  <a:pt x="2350924" y="11236708"/>
                  <a:pt x="2330086" y="11285431"/>
                </a:cubicBezTo>
                <a:close/>
                <a:moveTo>
                  <a:pt x="2076381" y="11892564"/>
                </a:moveTo>
                <a:cubicBezTo>
                  <a:pt x="2074001" y="11891398"/>
                  <a:pt x="2071327" y="11889691"/>
                  <a:pt x="2068404" y="11888820"/>
                </a:cubicBezTo>
                <a:cubicBezTo>
                  <a:pt x="2066323" y="11892754"/>
                  <a:pt x="2062983" y="11891759"/>
                  <a:pt x="2060315" y="11894608"/>
                </a:cubicBezTo>
                <a:cubicBezTo>
                  <a:pt x="2067164" y="11897560"/>
                  <a:pt x="2074349" y="11902433"/>
                  <a:pt x="2076381" y="11892564"/>
                </a:cubicBezTo>
                <a:close/>
                <a:moveTo>
                  <a:pt x="6747499" y="1332375"/>
                </a:moveTo>
                <a:cubicBezTo>
                  <a:pt x="6738190" y="1316826"/>
                  <a:pt x="6737894" y="1298111"/>
                  <a:pt x="6725715" y="1283676"/>
                </a:cubicBezTo>
                <a:cubicBezTo>
                  <a:pt x="6720391" y="1298955"/>
                  <a:pt x="6721114" y="1281167"/>
                  <a:pt x="6709797" y="1280932"/>
                </a:cubicBezTo>
                <a:cubicBezTo>
                  <a:pt x="6706472" y="1301382"/>
                  <a:pt x="6710213" y="1318759"/>
                  <a:pt x="6721245" y="1333640"/>
                </a:cubicBezTo>
                <a:cubicBezTo>
                  <a:pt x="6728787" y="1324107"/>
                  <a:pt x="6719387" y="1306612"/>
                  <a:pt x="6728537" y="1306366"/>
                </a:cubicBezTo>
                <a:cubicBezTo>
                  <a:pt x="6732088" y="1315559"/>
                  <a:pt x="6729665" y="1346890"/>
                  <a:pt x="6747499" y="1332375"/>
                </a:cubicBezTo>
                <a:close/>
                <a:moveTo>
                  <a:pt x="6556802" y="1795020"/>
                </a:moveTo>
                <a:cubicBezTo>
                  <a:pt x="6556436" y="1789233"/>
                  <a:pt x="6550699" y="1783687"/>
                  <a:pt x="6544005" y="1777973"/>
                </a:cubicBezTo>
                <a:cubicBezTo>
                  <a:pt x="6540879" y="1781174"/>
                  <a:pt x="6537335" y="1784499"/>
                  <a:pt x="6534333" y="1788117"/>
                </a:cubicBezTo>
                <a:cubicBezTo>
                  <a:pt x="6541853" y="1798120"/>
                  <a:pt x="6549678" y="1798507"/>
                  <a:pt x="6556802" y="1795020"/>
                </a:cubicBezTo>
                <a:close/>
                <a:moveTo>
                  <a:pt x="2092808" y="11910667"/>
                </a:moveTo>
                <a:cubicBezTo>
                  <a:pt x="2097301" y="11900164"/>
                  <a:pt x="2094703" y="11892102"/>
                  <a:pt x="2084595" y="11886358"/>
                </a:cubicBezTo>
                <a:cubicBezTo>
                  <a:pt x="2080102" y="11896860"/>
                  <a:pt x="2082700" y="11904922"/>
                  <a:pt x="2092808" y="11910667"/>
                </a:cubicBezTo>
                <a:close/>
                <a:moveTo>
                  <a:pt x="6581282" y="1764583"/>
                </a:moveTo>
                <a:cubicBezTo>
                  <a:pt x="6577541" y="1761163"/>
                  <a:pt x="6577087" y="1758123"/>
                  <a:pt x="6576093" y="1754791"/>
                </a:cubicBezTo>
                <a:cubicBezTo>
                  <a:pt x="6569883" y="1759819"/>
                  <a:pt x="6567253" y="1764686"/>
                  <a:pt x="6571492" y="1769772"/>
                </a:cubicBezTo>
                <a:cubicBezTo>
                  <a:pt x="6572909" y="1768442"/>
                  <a:pt x="6574743" y="1766987"/>
                  <a:pt x="6576446" y="1769654"/>
                </a:cubicBezTo>
                <a:cubicBezTo>
                  <a:pt x="6578155" y="1767784"/>
                  <a:pt x="6579573" y="1766454"/>
                  <a:pt x="6581282" y="1764583"/>
                </a:cubicBezTo>
                <a:close/>
                <a:moveTo>
                  <a:pt x="6593373" y="1751903"/>
                </a:moveTo>
                <a:cubicBezTo>
                  <a:pt x="6590004" y="1749733"/>
                  <a:pt x="6586599" y="1744399"/>
                  <a:pt x="6583764" y="1747059"/>
                </a:cubicBezTo>
                <a:cubicBezTo>
                  <a:pt x="6584677" y="1748601"/>
                  <a:pt x="6586132" y="1750435"/>
                  <a:pt x="6583882" y="1752014"/>
                </a:cubicBezTo>
                <a:cubicBezTo>
                  <a:pt x="6586958" y="1754724"/>
                  <a:pt x="6590327" y="1756895"/>
                  <a:pt x="6593373" y="1751903"/>
                </a:cubicBezTo>
                <a:close/>
                <a:moveTo>
                  <a:pt x="6772992" y="1352216"/>
                </a:moveTo>
                <a:cubicBezTo>
                  <a:pt x="6770096" y="1365231"/>
                  <a:pt x="6760718" y="1360611"/>
                  <a:pt x="6754316" y="1365407"/>
                </a:cubicBezTo>
                <a:cubicBezTo>
                  <a:pt x="6712406" y="1415029"/>
                  <a:pt x="6669967" y="1465847"/>
                  <a:pt x="6627704" y="1516267"/>
                </a:cubicBezTo>
                <a:cubicBezTo>
                  <a:pt x="6584997" y="1565538"/>
                  <a:pt x="6535424" y="1605580"/>
                  <a:pt x="6494701" y="1651438"/>
                </a:cubicBezTo>
                <a:cubicBezTo>
                  <a:pt x="6483582" y="1663679"/>
                  <a:pt x="6474813" y="1680295"/>
                  <a:pt x="6468524" y="1699912"/>
                </a:cubicBezTo>
                <a:cubicBezTo>
                  <a:pt x="6446484" y="1683026"/>
                  <a:pt x="6431866" y="1637493"/>
                  <a:pt x="6382895" y="1640634"/>
                </a:cubicBezTo>
                <a:cubicBezTo>
                  <a:pt x="6376239" y="1652465"/>
                  <a:pt x="6396177" y="1653650"/>
                  <a:pt x="6384529" y="1667088"/>
                </a:cubicBezTo>
                <a:cubicBezTo>
                  <a:pt x="6375855" y="1660873"/>
                  <a:pt x="6370687" y="1662878"/>
                  <a:pt x="6368626" y="1672927"/>
                </a:cubicBezTo>
                <a:cubicBezTo>
                  <a:pt x="6349939" y="1652757"/>
                  <a:pt x="6340211" y="1624158"/>
                  <a:pt x="6328324" y="1599369"/>
                </a:cubicBezTo>
                <a:cubicBezTo>
                  <a:pt x="6294790" y="1528801"/>
                  <a:pt x="6262750" y="1452698"/>
                  <a:pt x="6222892" y="1380289"/>
                </a:cubicBezTo>
                <a:cubicBezTo>
                  <a:pt x="6170091" y="1285483"/>
                  <a:pt x="6118039" y="1190056"/>
                  <a:pt x="6090681" y="1085049"/>
                </a:cubicBezTo>
                <a:cubicBezTo>
                  <a:pt x="6138024" y="1059747"/>
                  <a:pt x="6172142" y="1001916"/>
                  <a:pt x="6209764" y="952305"/>
                </a:cubicBezTo>
                <a:cubicBezTo>
                  <a:pt x="6197800" y="934153"/>
                  <a:pt x="6165581" y="937071"/>
                  <a:pt x="6153623" y="923211"/>
                </a:cubicBezTo>
                <a:cubicBezTo>
                  <a:pt x="6159644" y="902046"/>
                  <a:pt x="6179296" y="917876"/>
                  <a:pt x="6190200" y="909352"/>
                </a:cubicBezTo>
                <a:cubicBezTo>
                  <a:pt x="6197683" y="890262"/>
                  <a:pt x="6165189" y="887341"/>
                  <a:pt x="6179165" y="865403"/>
                </a:cubicBezTo>
                <a:cubicBezTo>
                  <a:pt x="6200610" y="869637"/>
                  <a:pt x="6217528" y="889501"/>
                  <a:pt x="6240711" y="901650"/>
                </a:cubicBezTo>
                <a:cubicBezTo>
                  <a:pt x="6256445" y="900502"/>
                  <a:pt x="6265214" y="883886"/>
                  <a:pt x="6274656" y="873286"/>
                </a:cubicBezTo>
                <a:cubicBezTo>
                  <a:pt x="6317944" y="828085"/>
                  <a:pt x="6364963" y="766901"/>
                  <a:pt x="6416234" y="738092"/>
                </a:cubicBezTo>
                <a:cubicBezTo>
                  <a:pt x="6455235" y="746748"/>
                  <a:pt x="6495103" y="744826"/>
                  <a:pt x="6529454" y="774776"/>
                </a:cubicBezTo>
                <a:cubicBezTo>
                  <a:pt x="6545523" y="789023"/>
                  <a:pt x="6560218" y="827919"/>
                  <a:pt x="6577158" y="860658"/>
                </a:cubicBezTo>
                <a:cubicBezTo>
                  <a:pt x="6608197" y="919640"/>
                  <a:pt x="6627698" y="977814"/>
                  <a:pt x="6652864" y="1040396"/>
                </a:cubicBezTo>
                <a:cubicBezTo>
                  <a:pt x="6665738" y="1073721"/>
                  <a:pt x="6684569" y="1101102"/>
                  <a:pt x="6695400" y="1128283"/>
                </a:cubicBezTo>
                <a:cubicBezTo>
                  <a:pt x="6701347" y="1142823"/>
                  <a:pt x="6699163" y="1158536"/>
                  <a:pt x="6706611" y="1171834"/>
                </a:cubicBezTo>
                <a:cubicBezTo>
                  <a:pt x="6710691" y="1179831"/>
                  <a:pt x="6719894" y="1184850"/>
                  <a:pt x="6723353" y="1192097"/>
                </a:cubicBezTo>
                <a:cubicBezTo>
                  <a:pt x="6748192" y="1243574"/>
                  <a:pt x="6755013" y="1305675"/>
                  <a:pt x="6772992" y="1352216"/>
                </a:cubicBezTo>
                <a:close/>
                <a:moveTo>
                  <a:pt x="6592222" y="1781702"/>
                </a:moveTo>
                <a:cubicBezTo>
                  <a:pt x="6593369" y="1777731"/>
                  <a:pt x="6593268" y="1773594"/>
                  <a:pt x="6591308" y="1769303"/>
                </a:cubicBezTo>
                <a:cubicBezTo>
                  <a:pt x="6582878" y="1783611"/>
                  <a:pt x="6550636" y="1798675"/>
                  <a:pt x="6564769" y="1812601"/>
                </a:cubicBezTo>
                <a:cubicBezTo>
                  <a:pt x="6574117" y="1804029"/>
                  <a:pt x="6588782" y="1793615"/>
                  <a:pt x="6592222" y="1781702"/>
                </a:cubicBezTo>
                <a:close/>
                <a:moveTo>
                  <a:pt x="6584937" y="1826995"/>
                </a:moveTo>
                <a:cubicBezTo>
                  <a:pt x="6582402" y="1824577"/>
                  <a:pt x="6579866" y="1822158"/>
                  <a:pt x="6577330" y="1819740"/>
                </a:cubicBezTo>
                <a:cubicBezTo>
                  <a:pt x="6574912" y="1822276"/>
                  <a:pt x="6572494" y="1824812"/>
                  <a:pt x="6570076" y="1827348"/>
                </a:cubicBezTo>
                <a:cubicBezTo>
                  <a:pt x="6572612" y="1829766"/>
                  <a:pt x="6575147" y="1832185"/>
                  <a:pt x="6577683" y="1834603"/>
                </a:cubicBezTo>
                <a:cubicBezTo>
                  <a:pt x="6580101" y="1832067"/>
                  <a:pt x="6582519" y="1829531"/>
                  <a:pt x="6584937" y="1826995"/>
                </a:cubicBezTo>
                <a:close/>
                <a:moveTo>
                  <a:pt x="2127089" y="11922249"/>
                </a:moveTo>
                <a:cubicBezTo>
                  <a:pt x="2119985" y="11915578"/>
                  <a:pt x="2119033" y="11889789"/>
                  <a:pt x="2104768" y="11896468"/>
                </a:cubicBezTo>
                <a:cubicBezTo>
                  <a:pt x="2121930" y="11902949"/>
                  <a:pt x="2102860" y="11905920"/>
                  <a:pt x="2100785" y="11914410"/>
                </a:cubicBezTo>
                <a:cubicBezTo>
                  <a:pt x="2109092" y="11915519"/>
                  <a:pt x="2122677" y="11930954"/>
                  <a:pt x="2127089" y="11922249"/>
                </a:cubicBezTo>
                <a:close/>
                <a:moveTo>
                  <a:pt x="6605215" y="1802802"/>
                </a:moveTo>
                <a:cubicBezTo>
                  <a:pt x="6608108" y="1795588"/>
                  <a:pt x="6606994" y="1788436"/>
                  <a:pt x="6599033" y="1781513"/>
                </a:cubicBezTo>
                <a:cubicBezTo>
                  <a:pt x="6592108" y="1791744"/>
                  <a:pt x="6596464" y="1801784"/>
                  <a:pt x="6594909" y="1811773"/>
                </a:cubicBezTo>
                <a:cubicBezTo>
                  <a:pt x="6587134" y="1805475"/>
                  <a:pt x="6576833" y="1818074"/>
                  <a:pt x="6587355" y="1824460"/>
                </a:cubicBezTo>
                <a:cubicBezTo>
                  <a:pt x="6595421" y="1817290"/>
                  <a:pt x="6602321" y="1810015"/>
                  <a:pt x="6605215" y="1802802"/>
                </a:cubicBezTo>
                <a:close/>
                <a:moveTo>
                  <a:pt x="6619625" y="1791245"/>
                </a:moveTo>
                <a:cubicBezTo>
                  <a:pt x="6624431" y="1778471"/>
                  <a:pt x="6623450" y="1766063"/>
                  <a:pt x="6611187" y="1753846"/>
                </a:cubicBezTo>
                <a:cubicBezTo>
                  <a:pt x="6602633" y="1767738"/>
                  <a:pt x="6607319" y="1780401"/>
                  <a:pt x="6611836" y="1794022"/>
                </a:cubicBezTo>
                <a:cubicBezTo>
                  <a:pt x="6614416" y="1795067"/>
                  <a:pt x="6617039" y="1794738"/>
                  <a:pt x="6619625" y="1791245"/>
                </a:cubicBezTo>
                <a:close/>
                <a:moveTo>
                  <a:pt x="6629297" y="1781101"/>
                </a:moveTo>
                <a:cubicBezTo>
                  <a:pt x="6640095" y="1770168"/>
                  <a:pt x="6634117" y="1759251"/>
                  <a:pt x="6625932" y="1748539"/>
                </a:cubicBezTo>
                <a:cubicBezTo>
                  <a:pt x="6619671" y="1759479"/>
                  <a:pt x="6630604" y="1770278"/>
                  <a:pt x="6629297" y="1781101"/>
                </a:cubicBezTo>
                <a:close/>
                <a:moveTo>
                  <a:pt x="2420279" y="11337875"/>
                </a:moveTo>
                <a:cubicBezTo>
                  <a:pt x="2427101" y="11326153"/>
                  <a:pt x="2431475" y="11313505"/>
                  <a:pt x="2430180" y="11298900"/>
                </a:cubicBezTo>
                <a:cubicBezTo>
                  <a:pt x="2415618" y="11295825"/>
                  <a:pt x="2395423" y="11309032"/>
                  <a:pt x="2383476" y="11298397"/>
                </a:cubicBezTo>
                <a:cubicBezTo>
                  <a:pt x="2388456" y="11270824"/>
                  <a:pt x="2424048" y="11290274"/>
                  <a:pt x="2441829" y="11284045"/>
                </a:cubicBezTo>
                <a:cubicBezTo>
                  <a:pt x="2439531" y="11263396"/>
                  <a:pt x="2457198" y="11249968"/>
                  <a:pt x="2445984" y="11225917"/>
                </a:cubicBezTo>
                <a:cubicBezTo>
                  <a:pt x="2434407" y="11217037"/>
                  <a:pt x="2413163" y="11237042"/>
                  <a:pt x="2405005" y="11218277"/>
                </a:cubicBezTo>
                <a:cubicBezTo>
                  <a:pt x="2415535" y="11199130"/>
                  <a:pt x="2433569" y="11222281"/>
                  <a:pt x="2452008" y="11209444"/>
                </a:cubicBezTo>
                <a:cubicBezTo>
                  <a:pt x="2445905" y="11180973"/>
                  <a:pt x="2445226" y="11154701"/>
                  <a:pt x="2428453" y="11123197"/>
                </a:cubicBezTo>
                <a:cubicBezTo>
                  <a:pt x="2414293" y="11118959"/>
                  <a:pt x="2401023" y="11139440"/>
                  <a:pt x="2392892" y="11135656"/>
                </a:cubicBezTo>
                <a:cubicBezTo>
                  <a:pt x="2380515" y="11111203"/>
                  <a:pt x="2408678" y="11116369"/>
                  <a:pt x="2424948" y="11106038"/>
                </a:cubicBezTo>
                <a:lnTo>
                  <a:pt x="2401168" y="11057144"/>
                </a:lnTo>
                <a:cubicBezTo>
                  <a:pt x="2384561" y="11062802"/>
                  <a:pt x="2362121" y="11085324"/>
                  <a:pt x="2356176" y="11060162"/>
                </a:cubicBezTo>
                <a:lnTo>
                  <a:pt x="2393749" y="11041889"/>
                </a:lnTo>
                <a:cubicBezTo>
                  <a:pt x="2377747" y="11010977"/>
                  <a:pt x="2354576" y="10977264"/>
                  <a:pt x="2325501" y="10949324"/>
                </a:cubicBezTo>
                <a:cubicBezTo>
                  <a:pt x="2310405" y="10959085"/>
                  <a:pt x="2307528" y="10989987"/>
                  <a:pt x="2289830" y="10971509"/>
                </a:cubicBezTo>
                <a:cubicBezTo>
                  <a:pt x="2282612" y="10955672"/>
                  <a:pt x="2301376" y="10948481"/>
                  <a:pt x="2310444" y="10938267"/>
                </a:cubicBezTo>
                <a:cubicBezTo>
                  <a:pt x="2292811" y="10913953"/>
                  <a:pt x="2270351" y="10903594"/>
                  <a:pt x="2247488" y="10894399"/>
                </a:cubicBezTo>
                <a:cubicBezTo>
                  <a:pt x="2236296" y="10903228"/>
                  <a:pt x="2234223" y="10931806"/>
                  <a:pt x="2217144" y="10927536"/>
                </a:cubicBezTo>
                <a:cubicBezTo>
                  <a:pt x="2207622" y="10908951"/>
                  <a:pt x="2225826" y="10899614"/>
                  <a:pt x="2223093" y="10883047"/>
                </a:cubicBezTo>
                <a:cubicBezTo>
                  <a:pt x="2206057" y="10874887"/>
                  <a:pt x="2187826" y="10869243"/>
                  <a:pt x="2167349" y="10872914"/>
                </a:cubicBezTo>
                <a:cubicBezTo>
                  <a:pt x="2156135" y="10883688"/>
                  <a:pt x="2165467" y="10901882"/>
                  <a:pt x="2142430" y="10908250"/>
                </a:cubicBezTo>
                <a:cubicBezTo>
                  <a:pt x="2130559" y="10890807"/>
                  <a:pt x="2146998" y="10882812"/>
                  <a:pt x="2140752" y="10866985"/>
                </a:cubicBezTo>
                <a:cubicBezTo>
                  <a:pt x="2125353" y="10869155"/>
                  <a:pt x="2113171" y="10862020"/>
                  <a:pt x="2095760" y="10870004"/>
                </a:cubicBezTo>
                <a:cubicBezTo>
                  <a:pt x="2084143" y="10881942"/>
                  <a:pt x="2100836" y="10903327"/>
                  <a:pt x="2078560" y="10911259"/>
                </a:cubicBezTo>
                <a:cubicBezTo>
                  <a:pt x="2064753" y="10892822"/>
                  <a:pt x="2077702" y="10883623"/>
                  <a:pt x="2066222" y="10865990"/>
                </a:cubicBezTo>
                <a:cubicBezTo>
                  <a:pt x="2048039" y="10873382"/>
                  <a:pt x="2035499" y="10863520"/>
                  <a:pt x="2015495" y="10877118"/>
                </a:cubicBezTo>
                <a:cubicBezTo>
                  <a:pt x="2010667" y="10891073"/>
                  <a:pt x="2018054" y="10909247"/>
                  <a:pt x="2014781" y="10923415"/>
                </a:cubicBezTo>
                <a:cubicBezTo>
                  <a:pt x="1993418" y="10919293"/>
                  <a:pt x="1997860" y="10887629"/>
                  <a:pt x="1988990" y="10880334"/>
                </a:cubicBezTo>
                <a:cubicBezTo>
                  <a:pt x="1966077" y="10892929"/>
                  <a:pt x="1947802" y="10891176"/>
                  <a:pt x="1930935" y="10885352"/>
                </a:cubicBezTo>
                <a:cubicBezTo>
                  <a:pt x="1914890" y="10858332"/>
                  <a:pt x="1904656" y="10816392"/>
                  <a:pt x="1883168" y="10806044"/>
                </a:cubicBezTo>
                <a:cubicBezTo>
                  <a:pt x="1829761" y="10830567"/>
                  <a:pt x="1783914" y="10857701"/>
                  <a:pt x="1750863" y="10889253"/>
                </a:cubicBezTo>
                <a:cubicBezTo>
                  <a:pt x="1753162" y="10909900"/>
                  <a:pt x="1772740" y="10934236"/>
                  <a:pt x="1785786" y="10951108"/>
                </a:cubicBezTo>
                <a:cubicBezTo>
                  <a:pt x="1806920" y="10940829"/>
                  <a:pt x="1831024" y="10908792"/>
                  <a:pt x="1853495" y="10918178"/>
                </a:cubicBezTo>
                <a:cubicBezTo>
                  <a:pt x="1854006" y="10942114"/>
                  <a:pt x="1806621" y="10950165"/>
                  <a:pt x="1789291" y="10968267"/>
                </a:cubicBezTo>
                <a:cubicBezTo>
                  <a:pt x="1796020" y="10993047"/>
                  <a:pt x="1817685" y="11039586"/>
                  <a:pt x="1838752" y="11069968"/>
                </a:cubicBezTo>
                <a:cubicBezTo>
                  <a:pt x="1869976" y="11062522"/>
                  <a:pt x="1894276" y="11012976"/>
                  <a:pt x="1917905" y="11040662"/>
                </a:cubicBezTo>
                <a:cubicBezTo>
                  <a:pt x="1900966" y="11058575"/>
                  <a:pt x="1859979" y="11068834"/>
                  <a:pt x="1847884" y="11088743"/>
                </a:cubicBezTo>
                <a:cubicBezTo>
                  <a:pt x="1866842" y="11133695"/>
                  <a:pt x="1891634" y="11161784"/>
                  <a:pt x="1910391" y="11207317"/>
                </a:cubicBezTo>
                <a:cubicBezTo>
                  <a:pt x="1924921" y="11213309"/>
                  <a:pt x="1967942" y="11160464"/>
                  <a:pt x="1991054" y="11182113"/>
                </a:cubicBezTo>
                <a:cubicBezTo>
                  <a:pt x="1986666" y="11208915"/>
                  <a:pt x="1927780" y="11201277"/>
                  <a:pt x="1921234" y="11229613"/>
                </a:cubicBezTo>
                <a:cubicBezTo>
                  <a:pt x="1948596" y="11288857"/>
                  <a:pt x="1975001" y="11329220"/>
                  <a:pt x="1998580" y="11378696"/>
                </a:cubicBezTo>
                <a:cubicBezTo>
                  <a:pt x="2028607" y="11373766"/>
                  <a:pt x="2059572" y="11320012"/>
                  <a:pt x="2077041" y="11358917"/>
                </a:cubicBezTo>
                <a:cubicBezTo>
                  <a:pt x="2051220" y="11370507"/>
                  <a:pt x="2026943" y="11383282"/>
                  <a:pt x="2007711" y="11397472"/>
                </a:cubicBezTo>
                <a:cubicBezTo>
                  <a:pt x="2034812" y="11445235"/>
                  <a:pt x="2060695" y="11497460"/>
                  <a:pt x="2090400" y="11538636"/>
                </a:cubicBezTo>
                <a:cubicBezTo>
                  <a:pt x="2120640" y="11532152"/>
                  <a:pt x="2140646" y="11483727"/>
                  <a:pt x="2159713" y="11518953"/>
                </a:cubicBezTo>
                <a:cubicBezTo>
                  <a:pt x="2140312" y="11530807"/>
                  <a:pt x="2122847" y="11543654"/>
                  <a:pt x="2103445" y="11555508"/>
                </a:cubicBezTo>
                <a:cubicBezTo>
                  <a:pt x="2123285" y="11591325"/>
                  <a:pt x="2146331" y="11618811"/>
                  <a:pt x="2169590" y="11644742"/>
                </a:cubicBezTo>
                <a:cubicBezTo>
                  <a:pt x="2216007" y="11618782"/>
                  <a:pt x="2260870" y="11592610"/>
                  <a:pt x="2303798" y="11565445"/>
                </a:cubicBezTo>
                <a:cubicBezTo>
                  <a:pt x="2305712" y="11533558"/>
                  <a:pt x="2268283" y="11504361"/>
                  <a:pt x="2261565" y="11478607"/>
                </a:cubicBezTo>
                <a:lnTo>
                  <a:pt x="2306574" y="11456718"/>
                </a:lnTo>
                <a:cubicBezTo>
                  <a:pt x="2297139" y="11430351"/>
                  <a:pt x="2270617" y="11452440"/>
                  <a:pt x="2260377" y="11428400"/>
                </a:cubicBezTo>
                <a:cubicBezTo>
                  <a:pt x="2281544" y="11415203"/>
                  <a:pt x="2305955" y="11442508"/>
                  <a:pt x="2329182" y="11436533"/>
                </a:cubicBezTo>
                <a:cubicBezTo>
                  <a:pt x="2352410" y="11430556"/>
                  <a:pt x="2367245" y="11409315"/>
                  <a:pt x="2380716" y="11388253"/>
                </a:cubicBezTo>
                <a:cubicBezTo>
                  <a:pt x="2365458" y="11377777"/>
                  <a:pt x="2343573" y="11385519"/>
                  <a:pt x="2330305" y="11371174"/>
                </a:cubicBezTo>
                <a:cubicBezTo>
                  <a:pt x="2356740" y="11356866"/>
                  <a:pt x="2370480" y="11381139"/>
                  <a:pt x="2395698" y="11371293"/>
                </a:cubicBezTo>
                <a:cubicBezTo>
                  <a:pt x="2404189" y="11360392"/>
                  <a:pt x="2413458" y="11349596"/>
                  <a:pt x="2420279" y="11337875"/>
                </a:cubicBezTo>
                <a:close/>
                <a:moveTo>
                  <a:pt x="6651178" y="1763232"/>
                </a:moveTo>
                <a:cubicBezTo>
                  <a:pt x="6651396" y="1756363"/>
                  <a:pt x="6642751" y="1747149"/>
                  <a:pt x="6635957" y="1753259"/>
                </a:cubicBezTo>
                <a:cubicBezTo>
                  <a:pt x="6635739" y="1760128"/>
                  <a:pt x="6644801" y="1769218"/>
                  <a:pt x="6651178" y="1763232"/>
                </a:cubicBezTo>
                <a:close/>
                <a:moveTo>
                  <a:pt x="2167739" y="11952125"/>
                </a:moveTo>
                <a:cubicBezTo>
                  <a:pt x="2158990" y="11932666"/>
                  <a:pt x="2167739" y="11952125"/>
                  <a:pt x="2167739" y="11952125"/>
                </a:cubicBezTo>
                <a:close/>
                <a:moveTo>
                  <a:pt x="6633131" y="1863872"/>
                </a:moveTo>
                <a:cubicBezTo>
                  <a:pt x="6622286" y="1850325"/>
                  <a:pt x="6631505" y="1837142"/>
                  <a:pt x="6622450" y="1823514"/>
                </a:cubicBezTo>
                <a:cubicBezTo>
                  <a:pt x="6609110" y="1836566"/>
                  <a:pt x="6624392" y="1861944"/>
                  <a:pt x="6610773" y="1866461"/>
                </a:cubicBezTo>
                <a:cubicBezTo>
                  <a:pt x="6607411" y="1859753"/>
                  <a:pt x="6616432" y="1839825"/>
                  <a:pt x="6605231" y="1841806"/>
                </a:cubicBezTo>
                <a:cubicBezTo>
                  <a:pt x="6603011" y="1851087"/>
                  <a:pt x="6608640" y="1872994"/>
                  <a:pt x="6598564" y="1874186"/>
                </a:cubicBezTo>
                <a:cubicBezTo>
                  <a:pt x="6592959" y="1864519"/>
                  <a:pt x="6602507" y="1853959"/>
                  <a:pt x="6592780" y="1844160"/>
                </a:cubicBezTo>
                <a:cubicBezTo>
                  <a:pt x="6577153" y="1855627"/>
                  <a:pt x="6594561" y="1879009"/>
                  <a:pt x="6576031" y="1882270"/>
                </a:cubicBezTo>
                <a:cubicBezTo>
                  <a:pt x="6576169" y="1873610"/>
                  <a:pt x="6579178" y="1865455"/>
                  <a:pt x="6570781" y="1857074"/>
                </a:cubicBezTo>
                <a:cubicBezTo>
                  <a:pt x="6552400" y="1872991"/>
                  <a:pt x="6560360" y="1895110"/>
                  <a:pt x="6581580" y="1902387"/>
                </a:cubicBezTo>
                <a:cubicBezTo>
                  <a:pt x="6598719" y="1882305"/>
                  <a:pt x="6616079" y="1881207"/>
                  <a:pt x="6633131" y="1863872"/>
                </a:cubicBezTo>
                <a:close/>
                <a:moveTo>
                  <a:pt x="2463822" y="11301402"/>
                </a:moveTo>
                <a:cubicBezTo>
                  <a:pt x="2462925" y="11294583"/>
                  <a:pt x="2464545" y="11288958"/>
                  <a:pt x="2464230" y="11282340"/>
                </a:cubicBezTo>
                <a:cubicBezTo>
                  <a:pt x="2452544" y="11283187"/>
                  <a:pt x="2453679" y="11303433"/>
                  <a:pt x="2463822" y="11301402"/>
                </a:cubicBezTo>
                <a:close/>
                <a:moveTo>
                  <a:pt x="6662740" y="1827822"/>
                </a:moveTo>
                <a:cubicBezTo>
                  <a:pt x="6654021" y="1812280"/>
                  <a:pt x="6660512" y="1785395"/>
                  <a:pt x="6646577" y="1778213"/>
                </a:cubicBezTo>
                <a:cubicBezTo>
                  <a:pt x="6641852" y="1792777"/>
                  <a:pt x="6659727" y="1810124"/>
                  <a:pt x="6645460" y="1830710"/>
                </a:cubicBezTo>
                <a:cubicBezTo>
                  <a:pt x="6637318" y="1818624"/>
                  <a:pt x="6647552" y="1795159"/>
                  <a:pt x="6634486" y="1790892"/>
                </a:cubicBezTo>
                <a:cubicBezTo>
                  <a:pt x="6622856" y="1802074"/>
                  <a:pt x="6627877" y="1812823"/>
                  <a:pt x="6637436" y="1823579"/>
                </a:cubicBezTo>
                <a:cubicBezTo>
                  <a:pt x="6637503" y="1834445"/>
                  <a:pt x="6628079" y="1845421"/>
                  <a:pt x="6635724" y="1855841"/>
                </a:cubicBezTo>
                <a:cubicBezTo>
                  <a:pt x="6643052" y="1854562"/>
                  <a:pt x="6649779" y="1837586"/>
                  <a:pt x="6662740" y="1827822"/>
                </a:cubicBezTo>
                <a:close/>
                <a:moveTo>
                  <a:pt x="6673912" y="1811398"/>
                </a:moveTo>
                <a:cubicBezTo>
                  <a:pt x="6676682" y="1799877"/>
                  <a:pt x="6665054" y="1781999"/>
                  <a:pt x="6674188" y="1770428"/>
                </a:cubicBezTo>
                <a:cubicBezTo>
                  <a:pt x="6679428" y="1774308"/>
                  <a:pt x="6676674" y="1778759"/>
                  <a:pt x="6681914" y="1782639"/>
                </a:cubicBezTo>
                <a:cubicBezTo>
                  <a:pt x="6688920" y="1774198"/>
                  <a:pt x="6680106" y="1765941"/>
                  <a:pt x="6676247" y="1757567"/>
                </a:cubicBezTo>
                <a:cubicBezTo>
                  <a:pt x="6647672" y="1769722"/>
                  <a:pt x="6668274" y="1800769"/>
                  <a:pt x="6665040" y="1820332"/>
                </a:cubicBezTo>
                <a:cubicBezTo>
                  <a:pt x="6670465" y="1818373"/>
                  <a:pt x="6672988" y="1815239"/>
                  <a:pt x="6673912" y="1811398"/>
                </a:cubicBezTo>
                <a:close/>
                <a:moveTo>
                  <a:pt x="2452896" y="11379792"/>
                </a:moveTo>
                <a:cubicBezTo>
                  <a:pt x="2429861" y="11423270"/>
                  <a:pt x="2392883" y="11461659"/>
                  <a:pt x="2338090" y="11492661"/>
                </a:cubicBezTo>
                <a:cubicBezTo>
                  <a:pt x="2325745" y="11500115"/>
                  <a:pt x="2313736" y="11512243"/>
                  <a:pt x="2296902" y="11503501"/>
                </a:cubicBezTo>
                <a:cubicBezTo>
                  <a:pt x="2300342" y="11526496"/>
                  <a:pt x="2327509" y="11568424"/>
                  <a:pt x="2329496" y="11599380"/>
                </a:cubicBezTo>
                <a:cubicBezTo>
                  <a:pt x="2247730" y="11636243"/>
                  <a:pt x="2206738" y="11664402"/>
                  <a:pt x="2148377" y="11696656"/>
                </a:cubicBezTo>
                <a:cubicBezTo>
                  <a:pt x="2113987" y="11656791"/>
                  <a:pt x="2088821" y="11610021"/>
                  <a:pt x="2060155" y="11563019"/>
                </a:cubicBezTo>
                <a:cubicBezTo>
                  <a:pt x="2030145" y="11514252"/>
                  <a:pt x="1991619" y="11443992"/>
                  <a:pt x="1953196" y="11381905"/>
                </a:cubicBezTo>
                <a:cubicBezTo>
                  <a:pt x="1925291" y="11336468"/>
                  <a:pt x="1895059" y="11290227"/>
                  <a:pt x="1866985" y="11242453"/>
                </a:cubicBezTo>
                <a:cubicBezTo>
                  <a:pt x="1804918" y="11136726"/>
                  <a:pt x="1767726" y="10999553"/>
                  <a:pt x="1711388" y="10903614"/>
                </a:cubicBezTo>
                <a:cubicBezTo>
                  <a:pt x="1713856" y="10891774"/>
                  <a:pt x="1728729" y="10884540"/>
                  <a:pt x="1723054" y="10869887"/>
                </a:cubicBezTo>
                <a:cubicBezTo>
                  <a:pt x="1774059" y="10851369"/>
                  <a:pt x="1829181" y="10795541"/>
                  <a:pt x="1894726" y="10782043"/>
                </a:cubicBezTo>
                <a:cubicBezTo>
                  <a:pt x="1915354" y="10799580"/>
                  <a:pt x="1925099" y="10850464"/>
                  <a:pt x="1946107" y="10868784"/>
                </a:cubicBezTo>
                <a:cubicBezTo>
                  <a:pt x="1977379" y="10874373"/>
                  <a:pt x="2000737" y="10856725"/>
                  <a:pt x="2026862" y="10852726"/>
                </a:cubicBezTo>
                <a:cubicBezTo>
                  <a:pt x="2041870" y="10850747"/>
                  <a:pt x="2060928" y="10852119"/>
                  <a:pt x="2077480" y="10851325"/>
                </a:cubicBezTo>
                <a:cubicBezTo>
                  <a:pt x="2162197" y="10846399"/>
                  <a:pt x="2227726" y="10851773"/>
                  <a:pt x="2297807" y="10902333"/>
                </a:cubicBezTo>
                <a:cubicBezTo>
                  <a:pt x="2370976" y="10955260"/>
                  <a:pt x="2438204" y="10999953"/>
                  <a:pt x="2469825" y="11130646"/>
                </a:cubicBezTo>
                <a:cubicBezTo>
                  <a:pt x="2490952" y="11220734"/>
                  <a:pt x="2491289" y="11307330"/>
                  <a:pt x="2452896" y="11379792"/>
                </a:cubicBezTo>
                <a:close/>
                <a:moveTo>
                  <a:pt x="6700464" y="1768429"/>
                </a:moveTo>
                <a:cubicBezTo>
                  <a:pt x="6699569" y="1764670"/>
                  <a:pt x="6696078" y="1760949"/>
                  <a:pt x="6691109" y="1757215"/>
                </a:cubicBezTo>
                <a:cubicBezTo>
                  <a:pt x="6682605" y="1765196"/>
                  <a:pt x="6694209" y="1772166"/>
                  <a:pt x="6694239" y="1779868"/>
                </a:cubicBezTo>
                <a:cubicBezTo>
                  <a:pt x="6699657" y="1775984"/>
                  <a:pt x="6701359" y="1772187"/>
                  <a:pt x="6700464" y="1768429"/>
                </a:cubicBezTo>
                <a:close/>
                <a:moveTo>
                  <a:pt x="7031881" y="1204462"/>
                </a:moveTo>
                <a:cubicBezTo>
                  <a:pt x="7055410" y="1179336"/>
                  <a:pt x="7024154" y="1148993"/>
                  <a:pt x="7006041" y="1138119"/>
                </a:cubicBezTo>
                <a:cubicBezTo>
                  <a:pt x="7017324" y="1160042"/>
                  <a:pt x="7006124" y="1182770"/>
                  <a:pt x="7031881" y="1204462"/>
                </a:cubicBezTo>
                <a:close/>
                <a:moveTo>
                  <a:pt x="2275038" y="12010060"/>
                </a:moveTo>
                <a:cubicBezTo>
                  <a:pt x="2278946" y="11998472"/>
                  <a:pt x="2273026" y="11972569"/>
                  <a:pt x="2260512" y="11977950"/>
                </a:cubicBezTo>
                <a:cubicBezTo>
                  <a:pt x="2273711" y="11985526"/>
                  <a:pt x="2253370" y="12004970"/>
                  <a:pt x="2275038" y="12010060"/>
                </a:cubicBezTo>
                <a:close/>
                <a:moveTo>
                  <a:pt x="7055032" y="1193191"/>
                </a:moveTo>
                <a:cubicBezTo>
                  <a:pt x="7046730" y="1190992"/>
                  <a:pt x="7054200" y="1175019"/>
                  <a:pt x="7043697" y="1181738"/>
                </a:cubicBezTo>
                <a:cubicBezTo>
                  <a:pt x="7044300" y="1184204"/>
                  <a:pt x="7047299" y="1200233"/>
                  <a:pt x="7055032" y="1193191"/>
                </a:cubicBezTo>
                <a:close/>
                <a:moveTo>
                  <a:pt x="7104577" y="1138642"/>
                </a:moveTo>
                <a:cubicBezTo>
                  <a:pt x="7099405" y="1125989"/>
                  <a:pt x="7072692" y="1110759"/>
                  <a:pt x="7058196" y="1115301"/>
                </a:cubicBezTo>
                <a:cubicBezTo>
                  <a:pt x="7062126" y="1129795"/>
                  <a:pt x="7090978" y="1148424"/>
                  <a:pt x="7104577" y="1138642"/>
                </a:cubicBezTo>
                <a:close/>
                <a:moveTo>
                  <a:pt x="2299261" y="12021833"/>
                </a:moveTo>
                <a:cubicBezTo>
                  <a:pt x="2307805" y="12012993"/>
                  <a:pt x="2293048" y="11995388"/>
                  <a:pt x="2289384" y="12001583"/>
                </a:cubicBezTo>
                <a:cubicBezTo>
                  <a:pt x="2296320" y="12007293"/>
                  <a:pt x="2284691" y="12018858"/>
                  <a:pt x="2299261" y="12021833"/>
                </a:cubicBezTo>
                <a:close/>
                <a:moveTo>
                  <a:pt x="6673223" y="2172394"/>
                </a:moveTo>
                <a:cubicBezTo>
                  <a:pt x="6668519" y="2191339"/>
                  <a:pt x="6649104" y="2210331"/>
                  <a:pt x="6630381" y="2212511"/>
                </a:cubicBezTo>
                <a:cubicBezTo>
                  <a:pt x="6622590" y="2192582"/>
                  <a:pt x="6643582" y="2145444"/>
                  <a:pt x="6672453" y="2154088"/>
                </a:cubicBezTo>
                <a:cubicBezTo>
                  <a:pt x="6674725" y="2159769"/>
                  <a:pt x="6674791" y="2166079"/>
                  <a:pt x="6673223" y="2172394"/>
                </a:cubicBezTo>
                <a:close/>
                <a:moveTo>
                  <a:pt x="2349969" y="12051519"/>
                </a:moveTo>
                <a:cubicBezTo>
                  <a:pt x="2359299" y="12036992"/>
                  <a:pt x="2350774" y="12028986"/>
                  <a:pt x="2345919" y="12019341"/>
                </a:cubicBezTo>
                <a:cubicBezTo>
                  <a:pt x="2336172" y="12033743"/>
                  <a:pt x="2345115" y="12041874"/>
                  <a:pt x="2349969" y="12051519"/>
                </a:cubicBezTo>
                <a:close/>
                <a:moveTo>
                  <a:pt x="7153172" y="1211264"/>
                </a:moveTo>
                <a:cubicBezTo>
                  <a:pt x="7150483" y="1194929"/>
                  <a:pt x="7141097" y="1163162"/>
                  <a:pt x="7121733" y="1155977"/>
                </a:cubicBezTo>
                <a:cubicBezTo>
                  <a:pt x="7133350" y="1172667"/>
                  <a:pt x="7131035" y="1204372"/>
                  <a:pt x="7153172" y="1211264"/>
                </a:cubicBezTo>
                <a:close/>
                <a:moveTo>
                  <a:pt x="7188084" y="1188354"/>
                </a:moveTo>
                <a:cubicBezTo>
                  <a:pt x="7188102" y="1184659"/>
                  <a:pt x="7181105" y="1167685"/>
                  <a:pt x="7173684" y="1173805"/>
                </a:cubicBezTo>
                <a:cubicBezTo>
                  <a:pt x="7173975" y="1177194"/>
                  <a:pt x="7180662" y="1194473"/>
                  <a:pt x="7188084" y="1188354"/>
                </a:cubicBezTo>
                <a:close/>
                <a:moveTo>
                  <a:pt x="6851673" y="1965072"/>
                </a:moveTo>
                <a:cubicBezTo>
                  <a:pt x="6852423" y="1955471"/>
                  <a:pt x="6833454" y="1951180"/>
                  <a:pt x="6825003" y="1944517"/>
                </a:cubicBezTo>
                <a:cubicBezTo>
                  <a:pt x="6821933" y="1937268"/>
                  <a:pt x="6825067" y="1929529"/>
                  <a:pt x="6817043" y="1922397"/>
                </a:cubicBezTo>
                <a:cubicBezTo>
                  <a:pt x="6769942" y="1907421"/>
                  <a:pt x="6722470" y="1860803"/>
                  <a:pt x="6675183" y="1830006"/>
                </a:cubicBezTo>
                <a:cubicBezTo>
                  <a:pt x="6665094" y="1840274"/>
                  <a:pt x="6654589" y="1850666"/>
                  <a:pt x="6650827" y="1860860"/>
                </a:cubicBezTo>
                <a:cubicBezTo>
                  <a:pt x="6702904" y="1918351"/>
                  <a:pt x="6725770" y="1994990"/>
                  <a:pt x="6781709" y="2030463"/>
                </a:cubicBezTo>
                <a:cubicBezTo>
                  <a:pt x="6795838" y="2018536"/>
                  <a:pt x="6764008" y="2007621"/>
                  <a:pt x="6775931" y="1995899"/>
                </a:cubicBezTo>
                <a:cubicBezTo>
                  <a:pt x="6788201" y="2003578"/>
                  <a:pt x="6800319" y="2028993"/>
                  <a:pt x="6811620" y="2015188"/>
                </a:cubicBezTo>
                <a:cubicBezTo>
                  <a:pt x="6794945" y="2003381"/>
                  <a:pt x="6773073" y="1986319"/>
                  <a:pt x="6783132" y="1968350"/>
                </a:cubicBezTo>
                <a:cubicBezTo>
                  <a:pt x="6800237" y="1970957"/>
                  <a:pt x="6808191" y="1997614"/>
                  <a:pt x="6821175" y="2000090"/>
                </a:cubicBezTo>
                <a:cubicBezTo>
                  <a:pt x="6824178" y="1996473"/>
                  <a:pt x="6827721" y="1993147"/>
                  <a:pt x="6830724" y="1989530"/>
                </a:cubicBezTo>
                <a:cubicBezTo>
                  <a:pt x="6826871" y="1976618"/>
                  <a:pt x="6782027" y="1955525"/>
                  <a:pt x="6799998" y="1935194"/>
                </a:cubicBezTo>
                <a:cubicBezTo>
                  <a:pt x="6814132" y="1949121"/>
                  <a:pt x="6828681" y="1962924"/>
                  <a:pt x="6843231" y="1976726"/>
                </a:cubicBezTo>
                <a:cubicBezTo>
                  <a:pt x="6848982" y="1972062"/>
                  <a:pt x="6851423" y="1968272"/>
                  <a:pt x="6851673" y="1965072"/>
                </a:cubicBezTo>
                <a:close/>
                <a:moveTo>
                  <a:pt x="2689686" y="11389987"/>
                </a:moveTo>
                <a:cubicBezTo>
                  <a:pt x="2681306" y="11398175"/>
                  <a:pt x="2653894" y="11416029"/>
                  <a:pt x="2667767" y="11428818"/>
                </a:cubicBezTo>
                <a:cubicBezTo>
                  <a:pt x="2671975" y="11414981"/>
                  <a:pt x="2690738" y="11403770"/>
                  <a:pt x="2689686" y="11389987"/>
                </a:cubicBezTo>
                <a:close/>
                <a:moveTo>
                  <a:pt x="7132222" y="1335557"/>
                </a:moveTo>
                <a:lnTo>
                  <a:pt x="7125865" y="1321161"/>
                </a:lnTo>
                <a:lnTo>
                  <a:pt x="7124573" y="1318234"/>
                </a:lnTo>
                <a:cubicBezTo>
                  <a:pt x="7121099" y="1312403"/>
                  <a:pt x="7116356" y="1306527"/>
                  <a:pt x="7109303" y="1300639"/>
                </a:cubicBezTo>
                <a:cubicBezTo>
                  <a:pt x="7103491" y="1308230"/>
                  <a:pt x="7115999" y="1323885"/>
                  <a:pt x="7125084" y="1331382"/>
                </a:cubicBezTo>
                <a:lnTo>
                  <a:pt x="7130194" y="1334371"/>
                </a:lnTo>
                <a:close/>
                <a:moveTo>
                  <a:pt x="6722651" y="2276726"/>
                </a:moveTo>
                <a:cubicBezTo>
                  <a:pt x="6718709" y="2286692"/>
                  <a:pt x="6712660" y="2296946"/>
                  <a:pt x="6702190" y="2307832"/>
                </a:cubicBezTo>
                <a:cubicBezTo>
                  <a:pt x="6688664" y="2273053"/>
                  <a:pt x="6703286" y="2237638"/>
                  <a:pt x="6729108" y="2202078"/>
                </a:cubicBezTo>
                <a:cubicBezTo>
                  <a:pt x="6736579" y="2213549"/>
                  <a:pt x="6733198" y="2232366"/>
                  <a:pt x="6730468" y="2247337"/>
                </a:cubicBezTo>
                <a:cubicBezTo>
                  <a:pt x="6728427" y="2257079"/>
                  <a:pt x="6726593" y="2266759"/>
                  <a:pt x="6722651" y="2276726"/>
                </a:cubicBezTo>
                <a:close/>
                <a:moveTo>
                  <a:pt x="7152706" y="1303641"/>
                </a:moveTo>
                <a:cubicBezTo>
                  <a:pt x="7154112" y="1269160"/>
                  <a:pt x="7086930" y="1218611"/>
                  <a:pt x="7112922" y="1193498"/>
                </a:cubicBezTo>
                <a:cubicBezTo>
                  <a:pt x="7116258" y="1203678"/>
                  <a:pt x="7125988" y="1228364"/>
                  <a:pt x="7141384" y="1228445"/>
                </a:cubicBezTo>
                <a:cubicBezTo>
                  <a:pt x="7121194" y="1201856"/>
                  <a:pt x="7129030" y="1174492"/>
                  <a:pt x="7107303" y="1147586"/>
                </a:cubicBezTo>
                <a:cubicBezTo>
                  <a:pt x="7093389" y="1158906"/>
                  <a:pt x="7115194" y="1170415"/>
                  <a:pt x="7107129" y="1182074"/>
                </a:cubicBezTo>
                <a:cubicBezTo>
                  <a:pt x="7102239" y="1174658"/>
                  <a:pt x="7100250" y="1141698"/>
                  <a:pt x="7084182" y="1152699"/>
                </a:cubicBezTo>
                <a:cubicBezTo>
                  <a:pt x="7084074" y="1174253"/>
                  <a:pt x="7103059" y="1195293"/>
                  <a:pt x="7083859" y="1216747"/>
                </a:cubicBezTo>
                <a:cubicBezTo>
                  <a:pt x="7088702" y="1233401"/>
                  <a:pt x="7095545" y="1219888"/>
                  <a:pt x="7106868" y="1233805"/>
                </a:cubicBezTo>
                <a:cubicBezTo>
                  <a:pt x="7122772" y="1255445"/>
                  <a:pt x="7135212" y="1292155"/>
                  <a:pt x="7152706" y="1303641"/>
                </a:cubicBezTo>
                <a:close/>
                <a:moveTo>
                  <a:pt x="7170037" y="1286489"/>
                </a:moveTo>
                <a:cubicBezTo>
                  <a:pt x="7175673" y="1268042"/>
                  <a:pt x="7167757" y="1250141"/>
                  <a:pt x="7150300" y="1231264"/>
                </a:cubicBezTo>
                <a:cubicBezTo>
                  <a:pt x="7138206" y="1248136"/>
                  <a:pt x="7155907" y="1279639"/>
                  <a:pt x="7170037" y="1286489"/>
                </a:cubicBezTo>
                <a:close/>
                <a:moveTo>
                  <a:pt x="2696053" y="11441316"/>
                </a:moveTo>
                <a:cubicBezTo>
                  <a:pt x="2690253" y="11438277"/>
                  <a:pt x="2697836" y="11429737"/>
                  <a:pt x="2687793" y="11427678"/>
                </a:cubicBezTo>
                <a:cubicBezTo>
                  <a:pt x="2680515" y="11434451"/>
                  <a:pt x="2690286" y="11451135"/>
                  <a:pt x="2696053" y="11441316"/>
                </a:cubicBezTo>
                <a:close/>
                <a:moveTo>
                  <a:pt x="7187897" y="1286583"/>
                </a:moveTo>
                <a:lnTo>
                  <a:pt x="7184951" y="1254660"/>
                </a:lnTo>
                <a:lnTo>
                  <a:pt x="7184979" y="1254543"/>
                </a:lnTo>
                <a:lnTo>
                  <a:pt x="7184935" y="1254495"/>
                </a:lnTo>
                <a:lnTo>
                  <a:pt x="7182093" y="1223696"/>
                </a:lnTo>
                <a:cubicBezTo>
                  <a:pt x="7175773" y="1202223"/>
                  <a:pt x="7164251" y="1181915"/>
                  <a:pt x="7145077" y="1167802"/>
                </a:cubicBezTo>
                <a:cubicBezTo>
                  <a:pt x="7158135" y="1188888"/>
                  <a:pt x="7157994" y="1216832"/>
                  <a:pt x="7169150" y="1237215"/>
                </a:cubicBezTo>
                <a:lnTo>
                  <a:pt x="7184935" y="1254495"/>
                </a:lnTo>
                <a:lnTo>
                  <a:pt x="7184951" y="1254660"/>
                </a:lnTo>
                <a:lnTo>
                  <a:pt x="7179357" y="1277801"/>
                </a:lnTo>
                <a:cubicBezTo>
                  <a:pt x="7179277" y="1286076"/>
                  <a:pt x="7181557" y="1291939"/>
                  <a:pt x="7187897" y="1286583"/>
                </a:cubicBezTo>
                <a:close/>
                <a:moveTo>
                  <a:pt x="2722063" y="11394303"/>
                </a:moveTo>
                <a:cubicBezTo>
                  <a:pt x="2716930" y="11392987"/>
                  <a:pt x="2710685" y="11388800"/>
                  <a:pt x="2707954" y="11392826"/>
                </a:cubicBezTo>
                <a:cubicBezTo>
                  <a:pt x="2710567" y="11394456"/>
                  <a:pt x="2712384" y="11395734"/>
                  <a:pt x="2710004" y="11398964"/>
                </a:cubicBezTo>
                <a:cubicBezTo>
                  <a:pt x="2715535" y="11400456"/>
                  <a:pt x="2720492" y="11402170"/>
                  <a:pt x="2722063" y="11394303"/>
                </a:cubicBezTo>
                <a:close/>
                <a:moveTo>
                  <a:pt x="7161080" y="1352955"/>
                </a:moveTo>
                <a:cubicBezTo>
                  <a:pt x="7154192" y="1314427"/>
                  <a:pt x="7120822" y="1275758"/>
                  <a:pt x="7098231" y="1236839"/>
                </a:cubicBezTo>
                <a:cubicBezTo>
                  <a:pt x="7091545" y="1249890"/>
                  <a:pt x="7095786" y="1263616"/>
                  <a:pt x="7103878" y="1277362"/>
                </a:cubicBezTo>
                <a:lnTo>
                  <a:pt x="7118105" y="1297482"/>
                </a:lnTo>
                <a:lnTo>
                  <a:pt x="7132619" y="1318007"/>
                </a:lnTo>
                <a:cubicBezTo>
                  <a:pt x="7142395" y="1333456"/>
                  <a:pt x="7147813" y="1358119"/>
                  <a:pt x="7161080" y="1352955"/>
                </a:cubicBezTo>
                <a:close/>
                <a:moveTo>
                  <a:pt x="7155451" y="1370169"/>
                </a:moveTo>
                <a:cubicBezTo>
                  <a:pt x="7142249" y="1362401"/>
                  <a:pt x="7150060" y="1339963"/>
                  <a:pt x="7132501" y="1341410"/>
                </a:cubicBezTo>
                <a:cubicBezTo>
                  <a:pt x="7139238" y="1348836"/>
                  <a:pt x="7141228" y="1381795"/>
                  <a:pt x="7155451" y="1370169"/>
                </a:cubicBezTo>
                <a:close/>
                <a:moveTo>
                  <a:pt x="7152461" y="1413572"/>
                </a:moveTo>
                <a:cubicBezTo>
                  <a:pt x="7151344" y="1390779"/>
                  <a:pt x="7140377" y="1367318"/>
                  <a:pt x="7118014" y="1344104"/>
                </a:cubicBezTo>
                <a:cubicBezTo>
                  <a:pt x="7102206" y="1364652"/>
                  <a:pt x="7139228" y="1411962"/>
                  <a:pt x="7152461" y="1413572"/>
                </a:cubicBezTo>
                <a:close/>
                <a:moveTo>
                  <a:pt x="2722512" y="11448250"/>
                </a:moveTo>
                <a:cubicBezTo>
                  <a:pt x="2726194" y="11435607"/>
                  <a:pt x="2722011" y="11425674"/>
                  <a:pt x="2711337" y="11418579"/>
                </a:cubicBezTo>
                <a:cubicBezTo>
                  <a:pt x="2707655" y="11431222"/>
                  <a:pt x="2711838" y="11441155"/>
                  <a:pt x="2722512" y="11448250"/>
                </a:cubicBezTo>
                <a:close/>
                <a:moveTo>
                  <a:pt x="2634455" y="11658143"/>
                </a:moveTo>
                <a:cubicBezTo>
                  <a:pt x="2636051" y="11635132"/>
                  <a:pt x="2622154" y="11618082"/>
                  <a:pt x="2617613" y="11597102"/>
                </a:cubicBezTo>
                <a:cubicBezTo>
                  <a:pt x="2612400" y="11621835"/>
                  <a:pt x="2612526" y="11644185"/>
                  <a:pt x="2634455" y="11658143"/>
                </a:cubicBezTo>
                <a:close/>
                <a:moveTo>
                  <a:pt x="7166669" y="1405025"/>
                </a:moveTo>
                <a:cubicBezTo>
                  <a:pt x="7176306" y="1386908"/>
                  <a:pt x="7174551" y="1368423"/>
                  <a:pt x="7175876" y="1349954"/>
                </a:cubicBezTo>
                <a:cubicBezTo>
                  <a:pt x="7170547" y="1368709"/>
                  <a:pt x="7165221" y="1386849"/>
                  <a:pt x="7166669" y="1405025"/>
                </a:cubicBezTo>
                <a:close/>
                <a:moveTo>
                  <a:pt x="7140496" y="1465857"/>
                </a:moveTo>
                <a:cubicBezTo>
                  <a:pt x="7136547" y="1455058"/>
                  <a:pt x="7142449" y="1444928"/>
                  <a:pt x="7132035" y="1433787"/>
                </a:cubicBezTo>
                <a:cubicBezTo>
                  <a:pt x="7118490" y="1433099"/>
                  <a:pt x="7120433" y="1475296"/>
                  <a:pt x="7140496" y="1465857"/>
                </a:cubicBezTo>
                <a:close/>
                <a:moveTo>
                  <a:pt x="2724604" y="11487702"/>
                </a:moveTo>
                <a:cubicBezTo>
                  <a:pt x="2700818" y="11471484"/>
                  <a:pt x="2682620" y="11462017"/>
                  <a:pt x="2658799" y="11449114"/>
                </a:cubicBezTo>
                <a:cubicBezTo>
                  <a:pt x="2670515" y="11465706"/>
                  <a:pt x="2700953" y="11506743"/>
                  <a:pt x="2724604" y="11487702"/>
                </a:cubicBezTo>
                <a:close/>
                <a:moveTo>
                  <a:pt x="7163679" y="1448427"/>
                </a:moveTo>
                <a:cubicBezTo>
                  <a:pt x="7171415" y="1440770"/>
                  <a:pt x="7171171" y="1428144"/>
                  <a:pt x="7160702" y="1428088"/>
                </a:cubicBezTo>
                <a:cubicBezTo>
                  <a:pt x="7152352" y="1435126"/>
                  <a:pt x="7155398" y="1441917"/>
                  <a:pt x="7163679" y="1448427"/>
                </a:cubicBezTo>
                <a:close/>
                <a:moveTo>
                  <a:pt x="7005032" y="1808469"/>
                </a:moveTo>
                <a:cubicBezTo>
                  <a:pt x="6991686" y="1829418"/>
                  <a:pt x="6967310" y="1847549"/>
                  <a:pt x="6947909" y="1845873"/>
                </a:cubicBezTo>
                <a:cubicBezTo>
                  <a:pt x="6946836" y="1822667"/>
                  <a:pt x="6983490" y="1761509"/>
                  <a:pt x="7014110" y="1787211"/>
                </a:cubicBezTo>
                <a:cubicBezTo>
                  <a:pt x="7012704" y="1794191"/>
                  <a:pt x="7009481" y="1801487"/>
                  <a:pt x="7005032" y="1808469"/>
                </a:cubicBezTo>
                <a:close/>
                <a:moveTo>
                  <a:pt x="2672359" y="11616548"/>
                </a:moveTo>
                <a:cubicBezTo>
                  <a:pt x="2679628" y="11609798"/>
                  <a:pt x="2670066" y="11593715"/>
                  <a:pt x="2664088" y="11602932"/>
                </a:cubicBezTo>
                <a:cubicBezTo>
                  <a:pt x="2669140" y="11606588"/>
                  <a:pt x="2667881" y="11612672"/>
                  <a:pt x="2672359" y="11616548"/>
                </a:cubicBezTo>
                <a:close/>
                <a:moveTo>
                  <a:pt x="7154895" y="1480406"/>
                </a:moveTo>
                <a:cubicBezTo>
                  <a:pt x="7150907" y="1477613"/>
                  <a:pt x="7146933" y="1471741"/>
                  <a:pt x="7143532" y="1474495"/>
                </a:cubicBezTo>
                <a:cubicBezTo>
                  <a:pt x="7144754" y="1476349"/>
                  <a:pt x="7146283" y="1478512"/>
                  <a:pt x="7143194" y="1480344"/>
                </a:cubicBezTo>
                <a:cubicBezTo>
                  <a:pt x="7147180" y="1483752"/>
                  <a:pt x="7150863" y="1486235"/>
                  <a:pt x="7154895" y="1480406"/>
                </a:cubicBezTo>
                <a:close/>
                <a:moveTo>
                  <a:pt x="2750507" y="11450631"/>
                </a:moveTo>
                <a:cubicBezTo>
                  <a:pt x="2749583" y="11435478"/>
                  <a:pt x="2747687" y="11420370"/>
                  <a:pt x="2734705" y="11409878"/>
                </a:cubicBezTo>
                <a:cubicBezTo>
                  <a:pt x="2721943" y="11416130"/>
                  <a:pt x="2738003" y="11454143"/>
                  <a:pt x="2750507" y="11450631"/>
                </a:cubicBezTo>
                <a:close/>
                <a:moveTo>
                  <a:pt x="2671112" y="11674340"/>
                </a:moveTo>
                <a:cubicBezTo>
                  <a:pt x="2671112" y="11674340"/>
                  <a:pt x="2660257" y="11691363"/>
                  <a:pt x="2671112" y="11674340"/>
                </a:cubicBezTo>
                <a:close/>
                <a:moveTo>
                  <a:pt x="7155674" y="1537897"/>
                </a:moveTo>
                <a:cubicBezTo>
                  <a:pt x="7155930" y="1527332"/>
                  <a:pt x="7145717" y="1514461"/>
                  <a:pt x="7137141" y="1520651"/>
                </a:cubicBezTo>
                <a:cubicBezTo>
                  <a:pt x="7146641" y="1529631"/>
                  <a:pt x="7139208" y="1538214"/>
                  <a:pt x="7151481" y="1546901"/>
                </a:cubicBezTo>
                <a:cubicBezTo>
                  <a:pt x="7154341" y="1544684"/>
                  <a:pt x="7155589" y="1541419"/>
                  <a:pt x="7155674" y="1537897"/>
                </a:cubicBezTo>
                <a:close/>
                <a:moveTo>
                  <a:pt x="2832036" y="11328174"/>
                </a:moveTo>
                <a:cubicBezTo>
                  <a:pt x="2834563" y="11320563"/>
                  <a:pt x="2834305" y="11313037"/>
                  <a:pt x="2828702" y="11306257"/>
                </a:cubicBezTo>
                <a:cubicBezTo>
                  <a:pt x="2815359" y="11313751"/>
                  <a:pt x="2809595" y="11340852"/>
                  <a:pt x="2818664" y="11350598"/>
                </a:cubicBezTo>
                <a:cubicBezTo>
                  <a:pt x="2824198" y="11343480"/>
                  <a:pt x="2829509" y="11335785"/>
                  <a:pt x="2832036" y="11328174"/>
                </a:cubicBezTo>
                <a:close/>
                <a:moveTo>
                  <a:pt x="2780242" y="11478383"/>
                </a:moveTo>
                <a:cubicBezTo>
                  <a:pt x="2745222" y="11550643"/>
                  <a:pt x="2632684" y="11491918"/>
                  <a:pt x="2643931" y="11427800"/>
                </a:cubicBezTo>
                <a:cubicBezTo>
                  <a:pt x="2648810" y="11399514"/>
                  <a:pt x="2680233" y="11359649"/>
                  <a:pt x="2712470" y="11361051"/>
                </a:cubicBezTo>
                <a:cubicBezTo>
                  <a:pt x="2752712" y="11362658"/>
                  <a:pt x="2777325" y="11408256"/>
                  <a:pt x="2789918" y="11439029"/>
                </a:cubicBezTo>
                <a:cubicBezTo>
                  <a:pt x="2788666" y="11455064"/>
                  <a:pt x="2785245" y="11468060"/>
                  <a:pt x="2780242" y="11478383"/>
                </a:cubicBezTo>
                <a:close/>
                <a:moveTo>
                  <a:pt x="2699524" y="11666333"/>
                </a:moveTo>
                <a:cubicBezTo>
                  <a:pt x="2699945" y="11664993"/>
                  <a:pt x="2699215" y="11663278"/>
                  <a:pt x="2696566" y="11660921"/>
                </a:cubicBezTo>
                <a:cubicBezTo>
                  <a:pt x="2692948" y="11662643"/>
                  <a:pt x="2674794" y="11666006"/>
                  <a:pt x="2685392" y="11675431"/>
                </a:cubicBezTo>
                <a:cubicBezTo>
                  <a:pt x="2686636" y="11671001"/>
                  <a:pt x="2698261" y="11670356"/>
                  <a:pt x="2699524" y="11666333"/>
                </a:cubicBezTo>
                <a:close/>
                <a:moveTo>
                  <a:pt x="2726504" y="11643637"/>
                </a:moveTo>
                <a:cubicBezTo>
                  <a:pt x="2723691" y="11655009"/>
                  <a:pt x="2718701" y="11665715"/>
                  <a:pt x="2711446" y="11674633"/>
                </a:cubicBezTo>
                <a:cubicBezTo>
                  <a:pt x="2701773" y="11686523"/>
                  <a:pt x="2688072" y="11695234"/>
                  <a:pt x="2670138" y="11698100"/>
                </a:cubicBezTo>
                <a:cubicBezTo>
                  <a:pt x="2555897" y="11665648"/>
                  <a:pt x="2606097" y="11505685"/>
                  <a:pt x="2695378" y="11553672"/>
                </a:cubicBezTo>
                <a:cubicBezTo>
                  <a:pt x="2723779" y="11569422"/>
                  <a:pt x="2734941" y="11609523"/>
                  <a:pt x="2726504" y="11643637"/>
                </a:cubicBezTo>
                <a:close/>
                <a:moveTo>
                  <a:pt x="6854268" y="2307365"/>
                </a:moveTo>
                <a:cubicBezTo>
                  <a:pt x="6850669" y="2317759"/>
                  <a:pt x="6845691" y="2326852"/>
                  <a:pt x="6840118" y="2332797"/>
                </a:cubicBezTo>
                <a:cubicBezTo>
                  <a:pt x="6806510" y="2298645"/>
                  <a:pt x="6829508" y="2263381"/>
                  <a:pt x="6828306" y="2228576"/>
                </a:cubicBezTo>
                <a:cubicBezTo>
                  <a:pt x="6863465" y="2233301"/>
                  <a:pt x="6865068" y="2276185"/>
                  <a:pt x="6854268" y="2307365"/>
                </a:cubicBezTo>
                <a:close/>
                <a:moveTo>
                  <a:pt x="2660439" y="11820013"/>
                </a:moveTo>
                <a:cubicBezTo>
                  <a:pt x="2647438" y="11802866"/>
                  <a:pt x="2655926" y="11777159"/>
                  <a:pt x="2649438" y="11757186"/>
                </a:cubicBezTo>
                <a:cubicBezTo>
                  <a:pt x="2621107" y="11773651"/>
                  <a:pt x="2639196" y="11833434"/>
                  <a:pt x="2660439" y="11820013"/>
                </a:cubicBezTo>
                <a:close/>
                <a:moveTo>
                  <a:pt x="2551547" y="12078739"/>
                </a:moveTo>
                <a:cubicBezTo>
                  <a:pt x="2556745" y="12068161"/>
                  <a:pt x="2560370" y="12056375"/>
                  <a:pt x="2565693" y="12041566"/>
                </a:cubicBezTo>
                <a:cubicBezTo>
                  <a:pt x="2457542" y="11939197"/>
                  <a:pt x="2289680" y="11910581"/>
                  <a:pt x="2164994" y="11865227"/>
                </a:cubicBezTo>
                <a:cubicBezTo>
                  <a:pt x="2120524" y="11849697"/>
                  <a:pt x="2084354" y="11830721"/>
                  <a:pt x="2043767" y="11815893"/>
                </a:cubicBezTo>
                <a:cubicBezTo>
                  <a:pt x="2025644" y="11809582"/>
                  <a:pt x="2000923" y="11799482"/>
                  <a:pt x="1982943" y="11806422"/>
                </a:cubicBezTo>
                <a:cubicBezTo>
                  <a:pt x="1993226" y="11817683"/>
                  <a:pt x="2003925" y="11829070"/>
                  <a:pt x="2017461" y="11838570"/>
                </a:cubicBezTo>
                <a:cubicBezTo>
                  <a:pt x="2028691" y="11840549"/>
                  <a:pt x="2034979" y="11830126"/>
                  <a:pt x="2045667" y="11832400"/>
                </a:cubicBezTo>
                <a:cubicBezTo>
                  <a:pt x="2052914" y="11852322"/>
                  <a:pt x="2078950" y="11847329"/>
                  <a:pt x="2076438" y="11872541"/>
                </a:cubicBezTo>
                <a:cubicBezTo>
                  <a:pt x="2095720" y="11871910"/>
                  <a:pt x="2094554" y="11874296"/>
                  <a:pt x="2108638" y="11888057"/>
                </a:cubicBezTo>
                <a:cubicBezTo>
                  <a:pt x="2112135" y="11880901"/>
                  <a:pt x="2117182" y="11879217"/>
                  <a:pt x="2122859" y="11879998"/>
                </a:cubicBezTo>
                <a:cubicBezTo>
                  <a:pt x="2140956" y="11898599"/>
                  <a:pt x="2129725" y="11927134"/>
                  <a:pt x="2151368" y="11944514"/>
                </a:cubicBezTo>
                <a:cubicBezTo>
                  <a:pt x="2167216" y="11935573"/>
                  <a:pt x="2141149" y="11917785"/>
                  <a:pt x="2141131" y="11904116"/>
                </a:cubicBezTo>
                <a:cubicBezTo>
                  <a:pt x="2144171" y="11900013"/>
                  <a:pt x="2148721" y="11900001"/>
                  <a:pt x="2153270" y="11899991"/>
                </a:cubicBezTo>
                <a:cubicBezTo>
                  <a:pt x="2156922" y="11915198"/>
                  <a:pt x="2167398" y="11915131"/>
                  <a:pt x="2183681" y="11919984"/>
                </a:cubicBezTo>
                <a:cubicBezTo>
                  <a:pt x="2192050" y="11936142"/>
                  <a:pt x="2183231" y="11958108"/>
                  <a:pt x="2204158" y="11970265"/>
                </a:cubicBezTo>
                <a:cubicBezTo>
                  <a:pt x="2212229" y="11950808"/>
                  <a:pt x="2189595" y="11941330"/>
                  <a:pt x="2197790" y="11921456"/>
                </a:cubicBezTo>
                <a:cubicBezTo>
                  <a:pt x="2213090" y="11908253"/>
                  <a:pt x="2201311" y="11932525"/>
                  <a:pt x="2209749" y="11937772"/>
                </a:cubicBezTo>
                <a:cubicBezTo>
                  <a:pt x="2211294" y="11938688"/>
                  <a:pt x="2230576" y="11938058"/>
                  <a:pt x="2230158" y="11937933"/>
                </a:cubicBezTo>
                <a:cubicBezTo>
                  <a:pt x="2240652" y="11951536"/>
                  <a:pt x="2230917" y="11975050"/>
                  <a:pt x="2248677" y="11991730"/>
                </a:cubicBezTo>
                <a:cubicBezTo>
                  <a:pt x="2262444" y="11986723"/>
                  <a:pt x="2233872" y="11968189"/>
                  <a:pt x="2248374" y="11951559"/>
                </a:cubicBezTo>
                <a:cubicBezTo>
                  <a:pt x="2273849" y="11963706"/>
                  <a:pt x="2280455" y="11972050"/>
                  <a:pt x="2293130" y="11993590"/>
                </a:cubicBezTo>
                <a:cubicBezTo>
                  <a:pt x="2296084" y="11986728"/>
                  <a:pt x="2301256" y="11984626"/>
                  <a:pt x="2306934" y="11985406"/>
                </a:cubicBezTo>
                <a:cubicBezTo>
                  <a:pt x="2314424" y="11999936"/>
                  <a:pt x="2303498" y="12038126"/>
                  <a:pt x="2333960" y="12033540"/>
                </a:cubicBezTo>
                <a:cubicBezTo>
                  <a:pt x="2328345" y="12017293"/>
                  <a:pt x="2314013" y="12004367"/>
                  <a:pt x="2323124" y="11982944"/>
                </a:cubicBezTo>
                <a:cubicBezTo>
                  <a:pt x="2346518" y="11999025"/>
                  <a:pt x="2332266" y="12014817"/>
                  <a:pt x="2364067" y="12013362"/>
                </a:cubicBezTo>
                <a:cubicBezTo>
                  <a:pt x="2373688" y="12029893"/>
                  <a:pt x="2357279" y="12055974"/>
                  <a:pt x="2382461" y="12067577"/>
                </a:cubicBezTo>
                <a:cubicBezTo>
                  <a:pt x="2392869" y="12047907"/>
                  <a:pt x="2355822" y="12027302"/>
                  <a:pt x="2383766" y="12012857"/>
                </a:cubicBezTo>
                <a:cubicBezTo>
                  <a:pt x="2401153" y="12030790"/>
                  <a:pt x="2386207" y="12059584"/>
                  <a:pt x="2402758" y="12077269"/>
                </a:cubicBezTo>
                <a:cubicBezTo>
                  <a:pt x="2413840" y="12061443"/>
                  <a:pt x="2387392" y="12040354"/>
                  <a:pt x="2410251" y="12030769"/>
                </a:cubicBezTo>
                <a:cubicBezTo>
                  <a:pt x="2422041" y="12046125"/>
                  <a:pt x="2403275" y="12089266"/>
                  <a:pt x="2432989" y="12087189"/>
                </a:cubicBezTo>
                <a:cubicBezTo>
                  <a:pt x="2433382" y="12069088"/>
                  <a:pt x="2413435" y="12039916"/>
                  <a:pt x="2432449" y="12026454"/>
                </a:cubicBezTo>
                <a:cubicBezTo>
                  <a:pt x="2446333" y="12046987"/>
                  <a:pt x="2429512" y="12077499"/>
                  <a:pt x="2449236" y="12095218"/>
                </a:cubicBezTo>
                <a:cubicBezTo>
                  <a:pt x="2458971" y="12071704"/>
                  <a:pt x="2439609" y="12043617"/>
                  <a:pt x="2456785" y="12028695"/>
                </a:cubicBezTo>
                <a:cubicBezTo>
                  <a:pt x="2474258" y="12049388"/>
                  <a:pt x="2443465" y="12087122"/>
                  <a:pt x="2475540" y="12103057"/>
                </a:cubicBezTo>
                <a:cubicBezTo>
                  <a:pt x="2481898" y="12081723"/>
                  <a:pt x="2465476" y="12068177"/>
                  <a:pt x="2478926" y="12044403"/>
                </a:cubicBezTo>
                <a:cubicBezTo>
                  <a:pt x="2498855" y="12059906"/>
                  <a:pt x="2473104" y="12091401"/>
                  <a:pt x="2493450" y="12107028"/>
                </a:cubicBezTo>
                <a:cubicBezTo>
                  <a:pt x="2503858" y="12087358"/>
                  <a:pt x="2480165" y="12066178"/>
                  <a:pt x="2499099" y="12054513"/>
                </a:cubicBezTo>
                <a:cubicBezTo>
                  <a:pt x="2515101" y="12067936"/>
                  <a:pt x="2494018" y="12094445"/>
                  <a:pt x="2513984" y="12106771"/>
                </a:cubicBezTo>
                <a:cubicBezTo>
                  <a:pt x="2524772" y="12090402"/>
                  <a:pt x="2498743" y="12069436"/>
                  <a:pt x="2521477" y="12060270"/>
                </a:cubicBezTo>
                <a:cubicBezTo>
                  <a:pt x="2532220" y="12073036"/>
                  <a:pt x="2515306" y="12096234"/>
                  <a:pt x="2527969" y="12108661"/>
                </a:cubicBezTo>
                <a:cubicBezTo>
                  <a:pt x="2539580" y="12098685"/>
                  <a:pt x="2546349" y="12089316"/>
                  <a:pt x="2551547" y="12078739"/>
                </a:cubicBezTo>
                <a:close/>
                <a:moveTo>
                  <a:pt x="6961322" y="2124744"/>
                </a:moveTo>
                <a:cubicBezTo>
                  <a:pt x="7011814" y="2041639"/>
                  <a:pt x="7003252" y="1947578"/>
                  <a:pt x="6908524" y="1877865"/>
                </a:cubicBezTo>
                <a:cubicBezTo>
                  <a:pt x="6857335" y="1840068"/>
                  <a:pt x="6802375" y="1847395"/>
                  <a:pt x="6755229" y="1833792"/>
                </a:cubicBezTo>
                <a:cubicBezTo>
                  <a:pt x="6743122" y="1829694"/>
                  <a:pt x="6732935" y="1821393"/>
                  <a:pt x="6722493" y="1816798"/>
                </a:cubicBezTo>
                <a:cubicBezTo>
                  <a:pt x="6714214" y="1813371"/>
                  <a:pt x="6699459" y="1797362"/>
                  <a:pt x="6687573" y="1812248"/>
                </a:cubicBezTo>
                <a:cubicBezTo>
                  <a:pt x="6691003" y="1829822"/>
                  <a:pt x="6714466" y="1840058"/>
                  <a:pt x="6730688" y="1848826"/>
                </a:cubicBezTo>
                <a:cubicBezTo>
                  <a:pt x="6779728" y="1876378"/>
                  <a:pt x="6848906" y="1910623"/>
                  <a:pt x="6882691" y="1950891"/>
                </a:cubicBezTo>
                <a:cubicBezTo>
                  <a:pt x="6875107" y="1955875"/>
                  <a:pt x="6867836" y="1946705"/>
                  <a:pt x="6860282" y="1959391"/>
                </a:cubicBezTo>
                <a:cubicBezTo>
                  <a:pt x="6867118" y="1982300"/>
                  <a:pt x="6841737" y="2002120"/>
                  <a:pt x="6823822" y="2012001"/>
                </a:cubicBezTo>
                <a:cubicBezTo>
                  <a:pt x="6825163" y="2034734"/>
                  <a:pt x="6795906" y="2029402"/>
                  <a:pt x="6799701" y="2052764"/>
                </a:cubicBezTo>
                <a:cubicBezTo>
                  <a:pt x="6784305" y="2048286"/>
                  <a:pt x="6782700" y="2064187"/>
                  <a:pt x="6769914" y="2068455"/>
                </a:cubicBezTo>
                <a:cubicBezTo>
                  <a:pt x="6704648" y="2006282"/>
                  <a:pt x="6687401" y="1930234"/>
                  <a:pt x="6631240" y="1875776"/>
                </a:cubicBezTo>
                <a:cubicBezTo>
                  <a:pt x="6626112" y="1881389"/>
                  <a:pt x="6621275" y="1886461"/>
                  <a:pt x="6616315" y="1891116"/>
                </a:cubicBezTo>
                <a:cubicBezTo>
                  <a:pt x="6690370" y="1949306"/>
                  <a:pt x="6634041" y="2038689"/>
                  <a:pt x="6693177" y="2107681"/>
                </a:cubicBezTo>
                <a:cubicBezTo>
                  <a:pt x="6741717" y="2163959"/>
                  <a:pt x="6784270" y="2157613"/>
                  <a:pt x="6839930" y="2184551"/>
                </a:cubicBezTo>
                <a:cubicBezTo>
                  <a:pt x="6889009" y="2184876"/>
                  <a:pt x="6932614" y="2171412"/>
                  <a:pt x="6961322" y="2124744"/>
                </a:cubicBezTo>
                <a:close/>
                <a:moveTo>
                  <a:pt x="7088545" y="1848656"/>
                </a:moveTo>
                <a:cubicBezTo>
                  <a:pt x="7064764" y="1870324"/>
                  <a:pt x="7040924" y="1910224"/>
                  <a:pt x="7016092" y="1893043"/>
                </a:cubicBezTo>
                <a:cubicBezTo>
                  <a:pt x="7020393" y="1889027"/>
                  <a:pt x="7024366" y="1882377"/>
                  <a:pt x="7028980" y="1885554"/>
                </a:cubicBezTo>
                <a:cubicBezTo>
                  <a:pt x="7032875" y="1877106"/>
                  <a:pt x="7016963" y="1883675"/>
                  <a:pt x="7013205" y="1875689"/>
                </a:cubicBezTo>
                <a:cubicBezTo>
                  <a:pt x="7022801" y="1846413"/>
                  <a:pt x="7052649" y="1846615"/>
                  <a:pt x="7070649" y="1831682"/>
                </a:cubicBezTo>
                <a:cubicBezTo>
                  <a:pt x="7076557" y="1837660"/>
                  <a:pt x="7082341" y="1843221"/>
                  <a:pt x="7088545" y="1848656"/>
                </a:cubicBezTo>
                <a:close/>
                <a:moveTo>
                  <a:pt x="7162614" y="1720942"/>
                </a:moveTo>
                <a:cubicBezTo>
                  <a:pt x="7165799" y="1700019"/>
                  <a:pt x="7161433" y="1649803"/>
                  <a:pt x="7159901" y="1648255"/>
                </a:cubicBezTo>
                <a:cubicBezTo>
                  <a:pt x="7159173" y="1670423"/>
                  <a:pt x="7146667" y="1707924"/>
                  <a:pt x="7162614" y="1720942"/>
                </a:cubicBezTo>
                <a:close/>
                <a:moveTo>
                  <a:pt x="2890900" y="11396862"/>
                </a:moveTo>
                <a:cubicBezTo>
                  <a:pt x="2854021" y="11394913"/>
                  <a:pt x="2844767" y="11381261"/>
                  <a:pt x="2820893" y="11356365"/>
                </a:cubicBezTo>
                <a:cubicBezTo>
                  <a:pt x="2816105" y="11383421"/>
                  <a:pt x="2845105" y="11396713"/>
                  <a:pt x="2875658" y="11409734"/>
                </a:cubicBezTo>
                <a:cubicBezTo>
                  <a:pt x="2879194" y="11401732"/>
                  <a:pt x="2889148" y="11409477"/>
                  <a:pt x="2890900" y="11396862"/>
                </a:cubicBezTo>
                <a:close/>
                <a:moveTo>
                  <a:pt x="7150402" y="1761216"/>
                </a:moveTo>
                <a:cubicBezTo>
                  <a:pt x="7115601" y="1578736"/>
                  <a:pt x="7115597" y="1396132"/>
                  <a:pt x="7069095" y="1213589"/>
                </a:cubicBezTo>
                <a:cubicBezTo>
                  <a:pt x="7002824" y="1226479"/>
                  <a:pt x="6936151" y="1258150"/>
                  <a:pt x="6869225" y="1279043"/>
                </a:cubicBezTo>
                <a:cubicBezTo>
                  <a:pt x="6980809" y="1440067"/>
                  <a:pt x="7042203" y="1600518"/>
                  <a:pt x="7144859" y="1761187"/>
                </a:cubicBezTo>
                <a:cubicBezTo>
                  <a:pt x="7141765" y="1764250"/>
                  <a:pt x="7146369" y="1767046"/>
                  <a:pt x="7150402" y="1761216"/>
                </a:cubicBezTo>
                <a:close/>
                <a:moveTo>
                  <a:pt x="2602111" y="12059706"/>
                </a:moveTo>
                <a:cubicBezTo>
                  <a:pt x="2579210" y="12037395"/>
                  <a:pt x="2546073" y="12101303"/>
                  <a:pt x="2566413" y="12112374"/>
                </a:cubicBezTo>
                <a:cubicBezTo>
                  <a:pt x="2584025" y="12111247"/>
                  <a:pt x="2590283" y="12078042"/>
                  <a:pt x="2602111" y="12059706"/>
                </a:cubicBezTo>
                <a:close/>
                <a:moveTo>
                  <a:pt x="2904312" y="11378400"/>
                </a:moveTo>
                <a:cubicBezTo>
                  <a:pt x="2911192" y="11354181"/>
                  <a:pt x="2900523" y="11318862"/>
                  <a:pt x="2877579" y="11317811"/>
                </a:cubicBezTo>
                <a:cubicBezTo>
                  <a:pt x="2892122" y="11335713"/>
                  <a:pt x="2882852" y="11363179"/>
                  <a:pt x="2904312" y="11378400"/>
                </a:cubicBezTo>
                <a:close/>
                <a:moveTo>
                  <a:pt x="7005017" y="2103032"/>
                </a:moveTo>
                <a:cubicBezTo>
                  <a:pt x="6994709" y="2124535"/>
                  <a:pt x="6979212" y="2145941"/>
                  <a:pt x="6954475" y="2167157"/>
                </a:cubicBezTo>
                <a:cubicBezTo>
                  <a:pt x="6921379" y="2196083"/>
                  <a:pt x="6881187" y="2210343"/>
                  <a:pt x="6850550" y="2209505"/>
                </a:cubicBezTo>
                <a:cubicBezTo>
                  <a:pt x="6796020" y="2207632"/>
                  <a:pt x="6697373" y="2170386"/>
                  <a:pt x="6658257" y="2103131"/>
                </a:cubicBezTo>
                <a:cubicBezTo>
                  <a:pt x="6643765" y="2078879"/>
                  <a:pt x="6642276" y="2043489"/>
                  <a:pt x="6639028" y="2015882"/>
                </a:cubicBezTo>
                <a:cubicBezTo>
                  <a:pt x="6633929" y="1972951"/>
                  <a:pt x="6644088" y="1943158"/>
                  <a:pt x="6604050" y="1909291"/>
                </a:cubicBezTo>
                <a:cubicBezTo>
                  <a:pt x="6593359" y="1903862"/>
                  <a:pt x="6582884" y="1921956"/>
                  <a:pt x="6572025" y="1917485"/>
                </a:cubicBezTo>
                <a:cubicBezTo>
                  <a:pt x="6549905" y="1899591"/>
                  <a:pt x="6541690" y="1881177"/>
                  <a:pt x="6555621" y="1862505"/>
                </a:cubicBezTo>
                <a:cubicBezTo>
                  <a:pt x="6542482" y="1851910"/>
                  <a:pt x="6535254" y="1841366"/>
                  <a:pt x="6527485" y="1830530"/>
                </a:cubicBezTo>
                <a:cubicBezTo>
                  <a:pt x="6527996" y="1823120"/>
                  <a:pt x="6529339" y="1815462"/>
                  <a:pt x="6539757" y="1807817"/>
                </a:cubicBezTo>
                <a:cubicBezTo>
                  <a:pt x="6531901" y="1799728"/>
                  <a:pt x="6519508" y="1791633"/>
                  <a:pt x="6519353" y="1783514"/>
                </a:cubicBezTo>
                <a:cubicBezTo>
                  <a:pt x="6539699" y="1762021"/>
                  <a:pt x="6560169" y="1740945"/>
                  <a:pt x="6580516" y="1719452"/>
                </a:cubicBezTo>
                <a:cubicBezTo>
                  <a:pt x="6589050" y="1719174"/>
                  <a:pt x="6597316" y="1731676"/>
                  <a:pt x="6605880" y="1739100"/>
                </a:cubicBezTo>
                <a:cubicBezTo>
                  <a:pt x="6614831" y="1738697"/>
                  <a:pt x="6624007" y="1726887"/>
                  <a:pt x="6633249" y="1725944"/>
                </a:cubicBezTo>
                <a:cubicBezTo>
                  <a:pt x="6641646" y="1734325"/>
                  <a:pt x="6649918" y="1742289"/>
                  <a:pt x="6658732" y="1750546"/>
                </a:cubicBezTo>
                <a:cubicBezTo>
                  <a:pt x="6670225" y="1748024"/>
                  <a:pt x="6681936" y="1738633"/>
                  <a:pt x="6693174" y="1739816"/>
                </a:cubicBezTo>
                <a:cubicBezTo>
                  <a:pt x="6701987" y="1748073"/>
                  <a:pt x="6710260" y="1756037"/>
                  <a:pt x="6719073" y="1764294"/>
                </a:cubicBezTo>
                <a:cubicBezTo>
                  <a:pt x="6715647" y="1772573"/>
                  <a:pt x="6711389" y="1781102"/>
                  <a:pt x="6704383" y="1789542"/>
                </a:cubicBezTo>
                <a:cubicBezTo>
                  <a:pt x="6766383" y="1807331"/>
                  <a:pt x="6862845" y="1800775"/>
                  <a:pt x="6930704" y="1854918"/>
                </a:cubicBezTo>
                <a:cubicBezTo>
                  <a:pt x="6992658" y="1904472"/>
                  <a:pt x="7021106" y="1978538"/>
                  <a:pt x="7024433" y="2038328"/>
                </a:cubicBezTo>
                <a:cubicBezTo>
                  <a:pt x="7020446" y="2059929"/>
                  <a:pt x="7015326" y="2081529"/>
                  <a:pt x="7005017" y="2103032"/>
                </a:cubicBezTo>
                <a:close/>
                <a:moveTo>
                  <a:pt x="2920611" y="11398157"/>
                </a:moveTo>
                <a:cubicBezTo>
                  <a:pt x="2915507" y="11407257"/>
                  <a:pt x="2908174" y="11416151"/>
                  <a:pt x="2898271" y="11424508"/>
                </a:cubicBezTo>
                <a:cubicBezTo>
                  <a:pt x="2833537" y="11429380"/>
                  <a:pt x="2768319" y="11361829"/>
                  <a:pt x="2816027" y="11290614"/>
                </a:cubicBezTo>
                <a:cubicBezTo>
                  <a:pt x="2882757" y="11260681"/>
                  <a:pt x="2956332" y="11334457"/>
                  <a:pt x="2920611" y="11398157"/>
                </a:cubicBezTo>
                <a:close/>
                <a:moveTo>
                  <a:pt x="2730128" y="11840167"/>
                </a:moveTo>
                <a:cubicBezTo>
                  <a:pt x="2716271" y="11858075"/>
                  <a:pt x="2693019" y="11860541"/>
                  <a:pt x="2674549" y="11855230"/>
                </a:cubicBezTo>
                <a:cubicBezTo>
                  <a:pt x="2594486" y="11831733"/>
                  <a:pt x="2613111" y="11708352"/>
                  <a:pt x="2692667" y="11737327"/>
                </a:cubicBezTo>
                <a:cubicBezTo>
                  <a:pt x="2719170" y="11746661"/>
                  <a:pt x="2746014" y="11789880"/>
                  <a:pt x="2740329" y="11816827"/>
                </a:cubicBezTo>
                <a:cubicBezTo>
                  <a:pt x="2738322" y="11826512"/>
                  <a:pt x="2734747" y="11834197"/>
                  <a:pt x="2730128" y="11840167"/>
                </a:cubicBezTo>
                <a:close/>
                <a:moveTo>
                  <a:pt x="7184963" y="1807897"/>
                </a:moveTo>
                <a:cubicBezTo>
                  <a:pt x="7206144" y="1759972"/>
                  <a:pt x="7221182" y="1708935"/>
                  <a:pt x="7240855" y="1654536"/>
                </a:cubicBezTo>
                <a:cubicBezTo>
                  <a:pt x="7258654" y="1605669"/>
                  <a:pt x="7280456" y="1556515"/>
                  <a:pt x="7296717" y="1507332"/>
                </a:cubicBezTo>
                <a:cubicBezTo>
                  <a:pt x="7343938" y="1363778"/>
                  <a:pt x="7416334" y="1235138"/>
                  <a:pt x="7434566" y="1100053"/>
                </a:cubicBezTo>
                <a:cubicBezTo>
                  <a:pt x="7359299" y="1126136"/>
                  <a:pt x="7283927" y="1173158"/>
                  <a:pt x="7208481" y="1173681"/>
                </a:cubicBezTo>
                <a:cubicBezTo>
                  <a:pt x="7181242" y="1385086"/>
                  <a:pt x="7169709" y="1596267"/>
                  <a:pt x="7179421" y="1807868"/>
                </a:cubicBezTo>
                <a:cubicBezTo>
                  <a:pt x="7181262" y="1809110"/>
                  <a:pt x="7183409" y="1810661"/>
                  <a:pt x="7184963" y="1807897"/>
                </a:cubicBezTo>
                <a:close/>
                <a:moveTo>
                  <a:pt x="7127933" y="1940380"/>
                </a:moveTo>
                <a:cubicBezTo>
                  <a:pt x="7097854" y="1959359"/>
                  <a:pt x="7067029" y="1962190"/>
                  <a:pt x="7036079" y="1960056"/>
                </a:cubicBezTo>
                <a:cubicBezTo>
                  <a:pt x="7037990" y="1955848"/>
                  <a:pt x="7038115" y="1951718"/>
                  <a:pt x="7033588" y="1947157"/>
                </a:cubicBezTo>
                <a:cubicBezTo>
                  <a:pt x="7063169" y="1921961"/>
                  <a:pt x="7105339" y="1893463"/>
                  <a:pt x="7127933" y="1940380"/>
                </a:cubicBezTo>
                <a:close/>
                <a:moveTo>
                  <a:pt x="6973950" y="2301887"/>
                </a:moveTo>
                <a:cubicBezTo>
                  <a:pt x="6971813" y="2307972"/>
                  <a:pt x="6966608" y="2311961"/>
                  <a:pt x="6956848" y="2312493"/>
                </a:cubicBezTo>
                <a:cubicBezTo>
                  <a:pt x="6935073" y="2286352"/>
                  <a:pt x="6929318" y="2259510"/>
                  <a:pt x="6935320" y="2232787"/>
                </a:cubicBezTo>
                <a:cubicBezTo>
                  <a:pt x="6940247" y="2237210"/>
                  <a:pt x="6945380" y="2225706"/>
                  <a:pt x="6950389" y="2227385"/>
                </a:cubicBezTo>
                <a:cubicBezTo>
                  <a:pt x="6959145" y="2246531"/>
                  <a:pt x="6980359" y="2283634"/>
                  <a:pt x="6973950" y="2301887"/>
                </a:cubicBezTo>
                <a:close/>
                <a:moveTo>
                  <a:pt x="2659208" y="12122492"/>
                </a:moveTo>
                <a:cubicBezTo>
                  <a:pt x="2663784" y="12111332"/>
                  <a:pt x="2666688" y="12098534"/>
                  <a:pt x="2668885" y="12087347"/>
                </a:cubicBezTo>
                <a:cubicBezTo>
                  <a:pt x="2653094" y="12076264"/>
                  <a:pt x="2640699" y="12076670"/>
                  <a:pt x="2626335" y="12071478"/>
                </a:cubicBezTo>
                <a:cubicBezTo>
                  <a:pt x="2619934" y="12091432"/>
                  <a:pt x="2614910" y="12111341"/>
                  <a:pt x="2606882" y="12132177"/>
                </a:cubicBezTo>
                <a:cubicBezTo>
                  <a:pt x="2617533" y="12137629"/>
                  <a:pt x="2628308" y="12142661"/>
                  <a:pt x="2639500" y="12147818"/>
                </a:cubicBezTo>
                <a:cubicBezTo>
                  <a:pt x="2648384" y="12143178"/>
                  <a:pt x="2654631" y="12133654"/>
                  <a:pt x="2659208" y="12122492"/>
                </a:cubicBezTo>
                <a:close/>
                <a:moveTo>
                  <a:pt x="7187707" y="1874425"/>
                </a:moveTo>
                <a:lnTo>
                  <a:pt x="7181827" y="1880245"/>
                </a:lnTo>
                <a:cubicBezTo>
                  <a:pt x="7162817" y="1864132"/>
                  <a:pt x="7152174" y="1837285"/>
                  <a:pt x="7141810" y="1816291"/>
                </a:cubicBezTo>
                <a:cubicBezTo>
                  <a:pt x="7075362" y="1681064"/>
                  <a:pt x="6982451" y="1542002"/>
                  <a:pt x="6894492" y="1398039"/>
                </a:cubicBezTo>
                <a:cubicBezTo>
                  <a:pt x="6870979" y="1358806"/>
                  <a:pt x="6850229" y="1321129"/>
                  <a:pt x="6811335" y="1278736"/>
                </a:cubicBezTo>
                <a:cubicBezTo>
                  <a:pt x="6873394" y="1246116"/>
                  <a:pt x="6935334" y="1236899"/>
                  <a:pt x="6997025" y="1216286"/>
                </a:cubicBezTo>
                <a:cubicBezTo>
                  <a:pt x="7001775" y="1190137"/>
                  <a:pt x="6990818" y="1164829"/>
                  <a:pt x="6982948" y="1137689"/>
                </a:cubicBezTo>
                <a:cubicBezTo>
                  <a:pt x="6975988" y="1113325"/>
                  <a:pt x="6961029" y="1087688"/>
                  <a:pt x="6966083" y="1062464"/>
                </a:cubicBezTo>
                <a:cubicBezTo>
                  <a:pt x="7011987" y="1058088"/>
                  <a:pt x="7057061" y="1096203"/>
                  <a:pt x="7104663" y="1121398"/>
                </a:cubicBezTo>
                <a:cubicBezTo>
                  <a:pt x="7118178" y="1128244"/>
                  <a:pt x="7135093" y="1132337"/>
                  <a:pt x="7150765" y="1138887"/>
                </a:cubicBezTo>
                <a:cubicBezTo>
                  <a:pt x="7166743" y="1145746"/>
                  <a:pt x="7179313" y="1156590"/>
                  <a:pt x="7194081" y="1159132"/>
                </a:cubicBezTo>
                <a:cubicBezTo>
                  <a:pt x="7246376" y="1169879"/>
                  <a:pt x="7293973" y="1135027"/>
                  <a:pt x="7344581" y="1113741"/>
                </a:cubicBezTo>
                <a:cubicBezTo>
                  <a:pt x="7363094" y="1106448"/>
                  <a:pt x="7384351" y="1104405"/>
                  <a:pt x="7402558" y="1096804"/>
                </a:cubicBezTo>
                <a:cubicBezTo>
                  <a:pt x="7420764" y="1089202"/>
                  <a:pt x="7436244" y="1072656"/>
                  <a:pt x="7458086" y="1076775"/>
                </a:cubicBezTo>
                <a:cubicBezTo>
                  <a:pt x="7449714" y="1210681"/>
                  <a:pt x="7369652" y="1332813"/>
                  <a:pt x="7325866" y="1466840"/>
                </a:cubicBezTo>
                <a:cubicBezTo>
                  <a:pt x="7303667" y="1533543"/>
                  <a:pt x="7279627" y="1599005"/>
                  <a:pt x="7255283" y="1663542"/>
                </a:cubicBezTo>
                <a:cubicBezTo>
                  <a:pt x="7228435" y="1736072"/>
                  <a:pt x="7196386" y="1802107"/>
                  <a:pt x="7187707" y="1874425"/>
                </a:cubicBezTo>
                <a:close/>
                <a:moveTo>
                  <a:pt x="7135362" y="2013997"/>
                </a:moveTo>
                <a:cubicBezTo>
                  <a:pt x="7133037" y="2016941"/>
                  <a:pt x="7129915" y="2019898"/>
                  <a:pt x="7126687" y="2022886"/>
                </a:cubicBezTo>
                <a:cubicBezTo>
                  <a:pt x="7101453" y="2019613"/>
                  <a:pt x="7076270" y="2014975"/>
                  <a:pt x="7050964" y="2009923"/>
                </a:cubicBezTo>
                <a:cubicBezTo>
                  <a:pt x="7065245" y="1979557"/>
                  <a:pt x="7109162" y="1987158"/>
                  <a:pt x="7139255" y="2005184"/>
                </a:cubicBezTo>
                <a:cubicBezTo>
                  <a:pt x="7139216" y="2008121"/>
                  <a:pt x="7137688" y="2011053"/>
                  <a:pt x="7135362" y="2013997"/>
                </a:cubicBezTo>
                <a:close/>
                <a:moveTo>
                  <a:pt x="2675189" y="12135225"/>
                </a:moveTo>
                <a:cubicBezTo>
                  <a:pt x="2678581" y="12128037"/>
                  <a:pt x="2679656" y="12120616"/>
                  <a:pt x="2675141" y="12115171"/>
                </a:cubicBezTo>
                <a:cubicBezTo>
                  <a:pt x="2672361" y="12127551"/>
                  <a:pt x="2654438" y="12144982"/>
                  <a:pt x="2661336" y="12153869"/>
                </a:cubicBezTo>
                <a:cubicBezTo>
                  <a:pt x="2666088" y="12149365"/>
                  <a:pt x="2671797" y="12142412"/>
                  <a:pt x="2675189" y="12135225"/>
                </a:cubicBezTo>
                <a:close/>
                <a:moveTo>
                  <a:pt x="2989365" y="11474129"/>
                </a:moveTo>
                <a:cubicBezTo>
                  <a:pt x="2993072" y="11458229"/>
                  <a:pt x="2983449" y="11447816"/>
                  <a:pt x="2977609" y="11435281"/>
                </a:cubicBezTo>
                <a:cubicBezTo>
                  <a:pt x="2971615" y="11452067"/>
                  <a:pt x="2970768" y="11466860"/>
                  <a:pt x="2989365" y="11474129"/>
                </a:cubicBezTo>
                <a:close/>
                <a:moveTo>
                  <a:pt x="7077477" y="2227916"/>
                </a:moveTo>
                <a:cubicBezTo>
                  <a:pt x="7042473" y="2237446"/>
                  <a:pt x="6996023" y="2174991"/>
                  <a:pt x="7002579" y="2146531"/>
                </a:cubicBezTo>
                <a:cubicBezTo>
                  <a:pt x="7035028" y="2139134"/>
                  <a:pt x="7069128" y="2202989"/>
                  <a:pt x="7077477" y="2227916"/>
                </a:cubicBezTo>
                <a:close/>
                <a:moveTo>
                  <a:pt x="7145564" y="2080049"/>
                </a:moveTo>
                <a:cubicBezTo>
                  <a:pt x="7130896" y="2117806"/>
                  <a:pt x="7094123" y="2076904"/>
                  <a:pt x="7070322" y="2091674"/>
                </a:cubicBezTo>
                <a:cubicBezTo>
                  <a:pt x="7070315" y="2071828"/>
                  <a:pt x="7053586" y="2081330"/>
                  <a:pt x="7040099" y="2072724"/>
                </a:cubicBezTo>
                <a:cubicBezTo>
                  <a:pt x="7038198" y="2067879"/>
                  <a:pt x="7049278" y="2062317"/>
                  <a:pt x="7044747" y="2057805"/>
                </a:cubicBezTo>
                <a:cubicBezTo>
                  <a:pt x="7078612" y="2063038"/>
                  <a:pt x="7112093" y="2059363"/>
                  <a:pt x="7145564" y="2080049"/>
                </a:cubicBezTo>
                <a:close/>
                <a:moveTo>
                  <a:pt x="2714831" y="12149031"/>
                </a:moveTo>
                <a:cubicBezTo>
                  <a:pt x="2720783" y="12132872"/>
                  <a:pt x="2718921" y="12113188"/>
                  <a:pt x="2703347" y="12109002"/>
                </a:cubicBezTo>
                <a:cubicBezTo>
                  <a:pt x="2686458" y="12119910"/>
                  <a:pt x="2688751" y="12148831"/>
                  <a:pt x="2679427" y="12167914"/>
                </a:cubicBezTo>
                <a:cubicBezTo>
                  <a:pt x="2695112" y="12177826"/>
                  <a:pt x="2708879" y="12165191"/>
                  <a:pt x="2714831" y="12149031"/>
                </a:cubicBezTo>
                <a:close/>
                <a:moveTo>
                  <a:pt x="3034189" y="11493934"/>
                </a:moveTo>
                <a:lnTo>
                  <a:pt x="3021892" y="11488500"/>
                </a:lnTo>
                <a:cubicBezTo>
                  <a:pt x="3010289" y="11497594"/>
                  <a:pt x="3034883" y="11508460"/>
                  <a:pt x="3034189" y="11493934"/>
                </a:cubicBezTo>
                <a:close/>
                <a:moveTo>
                  <a:pt x="3083937" y="11495200"/>
                </a:moveTo>
                <a:cubicBezTo>
                  <a:pt x="3058198" y="11529663"/>
                  <a:pt x="2981952" y="11520147"/>
                  <a:pt x="2959274" y="11466047"/>
                </a:cubicBezTo>
                <a:cubicBezTo>
                  <a:pt x="2940390" y="11371439"/>
                  <a:pt x="3064984" y="11366294"/>
                  <a:pt x="3088986" y="11446100"/>
                </a:cubicBezTo>
                <a:cubicBezTo>
                  <a:pt x="3095485" y="11467339"/>
                  <a:pt x="3092517" y="11483713"/>
                  <a:pt x="3083937" y="11495200"/>
                </a:cubicBezTo>
                <a:close/>
                <a:moveTo>
                  <a:pt x="7320352" y="1916953"/>
                </a:moveTo>
                <a:cubicBezTo>
                  <a:pt x="7316771" y="1915371"/>
                  <a:pt x="7317032" y="1912629"/>
                  <a:pt x="7314997" y="1910777"/>
                </a:cubicBezTo>
                <a:cubicBezTo>
                  <a:pt x="7313588" y="1913965"/>
                  <a:pt x="7310849" y="1913707"/>
                  <a:pt x="7308821" y="1916145"/>
                </a:cubicBezTo>
                <a:cubicBezTo>
                  <a:pt x="7312003" y="1917551"/>
                  <a:pt x="7311567" y="1920692"/>
                  <a:pt x="7313602" y="1922544"/>
                </a:cubicBezTo>
                <a:cubicBezTo>
                  <a:pt x="7315186" y="1918957"/>
                  <a:pt x="7318324" y="1919391"/>
                  <a:pt x="7320352" y="1916953"/>
                </a:cubicBezTo>
                <a:close/>
                <a:moveTo>
                  <a:pt x="3013916" y="11699559"/>
                </a:moveTo>
                <a:cubicBezTo>
                  <a:pt x="3014092" y="11699160"/>
                  <a:pt x="3009739" y="11698190"/>
                  <a:pt x="3009515" y="11697614"/>
                </a:cubicBezTo>
                <a:cubicBezTo>
                  <a:pt x="2996139" y="11668362"/>
                  <a:pt x="3008887" y="11720680"/>
                  <a:pt x="3013916" y="11699559"/>
                </a:cubicBezTo>
                <a:close/>
                <a:moveTo>
                  <a:pt x="2982773" y="11802512"/>
                </a:moveTo>
                <a:cubicBezTo>
                  <a:pt x="2995232" y="11749422"/>
                  <a:pt x="2994438" y="11701433"/>
                  <a:pt x="2960401" y="11665909"/>
                </a:cubicBezTo>
                <a:cubicBezTo>
                  <a:pt x="2894986" y="11692744"/>
                  <a:pt x="2891594" y="11798907"/>
                  <a:pt x="2982773" y="11802512"/>
                </a:cubicBezTo>
                <a:close/>
                <a:moveTo>
                  <a:pt x="7449008" y="1701785"/>
                </a:moveTo>
                <a:cubicBezTo>
                  <a:pt x="7451119" y="1692299"/>
                  <a:pt x="7450558" y="1680383"/>
                  <a:pt x="7450861" y="1676469"/>
                </a:cubicBezTo>
                <a:cubicBezTo>
                  <a:pt x="7441326" y="1680828"/>
                  <a:pt x="7437382" y="1700518"/>
                  <a:pt x="7431128" y="1712520"/>
                </a:cubicBezTo>
                <a:cubicBezTo>
                  <a:pt x="7442115" y="1718327"/>
                  <a:pt x="7446897" y="1711271"/>
                  <a:pt x="7449008" y="1701785"/>
                </a:cubicBezTo>
                <a:close/>
                <a:moveTo>
                  <a:pt x="7424129" y="1783250"/>
                </a:moveTo>
                <a:cubicBezTo>
                  <a:pt x="7428087" y="1772139"/>
                  <a:pt x="7420566" y="1765482"/>
                  <a:pt x="7419757" y="1756552"/>
                </a:cubicBezTo>
                <a:cubicBezTo>
                  <a:pt x="7412531" y="1768600"/>
                  <a:pt x="7413563" y="1778105"/>
                  <a:pt x="7424129" y="1783250"/>
                </a:cubicBezTo>
                <a:close/>
                <a:moveTo>
                  <a:pt x="7444038" y="1746801"/>
                </a:moveTo>
                <a:cubicBezTo>
                  <a:pt x="7433954" y="1739487"/>
                  <a:pt x="7439941" y="1725939"/>
                  <a:pt x="7428135" y="1719293"/>
                </a:cubicBezTo>
                <a:cubicBezTo>
                  <a:pt x="7421261" y="1730545"/>
                  <a:pt x="7420480" y="1738773"/>
                  <a:pt x="7419169" y="1748196"/>
                </a:cubicBezTo>
                <a:cubicBezTo>
                  <a:pt x="7426676" y="1746273"/>
                  <a:pt x="7440126" y="1758884"/>
                  <a:pt x="7444038" y="1746801"/>
                </a:cubicBezTo>
                <a:close/>
                <a:moveTo>
                  <a:pt x="3022599" y="11756750"/>
                </a:moveTo>
                <a:cubicBezTo>
                  <a:pt x="3020198" y="11755689"/>
                  <a:pt x="3018150" y="11753832"/>
                  <a:pt x="3020359" y="11750997"/>
                </a:cubicBezTo>
                <a:lnTo>
                  <a:pt x="3011957" y="11747284"/>
                </a:lnTo>
                <a:cubicBezTo>
                  <a:pt x="3001153" y="11754421"/>
                  <a:pt x="3020677" y="11765428"/>
                  <a:pt x="3022599" y="11756750"/>
                </a:cubicBezTo>
                <a:close/>
                <a:moveTo>
                  <a:pt x="7584321" y="1457291"/>
                </a:moveTo>
                <a:cubicBezTo>
                  <a:pt x="7582741" y="1436113"/>
                  <a:pt x="7572439" y="1403460"/>
                  <a:pt x="7558292" y="1396733"/>
                </a:cubicBezTo>
                <a:cubicBezTo>
                  <a:pt x="7568175" y="1416341"/>
                  <a:pt x="7564107" y="1441691"/>
                  <a:pt x="7584321" y="1457291"/>
                </a:cubicBezTo>
                <a:close/>
                <a:moveTo>
                  <a:pt x="7472299" y="1738807"/>
                </a:moveTo>
                <a:cubicBezTo>
                  <a:pt x="7469109" y="1733111"/>
                  <a:pt x="7469870" y="1712015"/>
                  <a:pt x="7456187" y="1719305"/>
                </a:cubicBezTo>
                <a:cubicBezTo>
                  <a:pt x="7463792" y="1723618"/>
                  <a:pt x="7460559" y="1746003"/>
                  <a:pt x="7472299" y="1738807"/>
                </a:cubicBezTo>
                <a:close/>
                <a:moveTo>
                  <a:pt x="7481278" y="1718485"/>
                </a:moveTo>
                <a:cubicBezTo>
                  <a:pt x="7494979" y="1695009"/>
                  <a:pt x="7471772" y="1686184"/>
                  <a:pt x="7465784" y="1670678"/>
                </a:cubicBezTo>
                <a:cubicBezTo>
                  <a:pt x="7464885" y="1688857"/>
                  <a:pt x="7467828" y="1705874"/>
                  <a:pt x="7481278" y="1718485"/>
                </a:cubicBezTo>
                <a:close/>
                <a:moveTo>
                  <a:pt x="3030223" y="11828242"/>
                </a:moveTo>
                <a:cubicBezTo>
                  <a:pt x="2963146" y="11837191"/>
                  <a:pt x="2875703" y="11786170"/>
                  <a:pt x="2892950" y="11718997"/>
                </a:cubicBezTo>
                <a:cubicBezTo>
                  <a:pt x="2901613" y="11684238"/>
                  <a:pt x="2932810" y="11658006"/>
                  <a:pt x="2963142" y="11638061"/>
                </a:cubicBezTo>
                <a:cubicBezTo>
                  <a:pt x="2978104" y="11651818"/>
                  <a:pt x="2989052" y="11647604"/>
                  <a:pt x="3011953" y="11659628"/>
                </a:cubicBezTo>
                <a:cubicBezTo>
                  <a:pt x="3041235" y="11705913"/>
                  <a:pt x="3059664" y="11770269"/>
                  <a:pt x="3030223" y="11828242"/>
                </a:cubicBezTo>
                <a:close/>
                <a:moveTo>
                  <a:pt x="7435002" y="1869498"/>
                </a:moveTo>
                <a:cubicBezTo>
                  <a:pt x="7427429" y="1857578"/>
                  <a:pt x="7427493" y="1842366"/>
                  <a:pt x="7414930" y="1832052"/>
                </a:cubicBezTo>
                <a:cubicBezTo>
                  <a:pt x="7414201" y="1845542"/>
                  <a:pt x="7418749" y="1871842"/>
                  <a:pt x="7435002" y="1869498"/>
                </a:cubicBezTo>
                <a:close/>
                <a:moveTo>
                  <a:pt x="7456130" y="1821680"/>
                </a:moveTo>
                <a:cubicBezTo>
                  <a:pt x="7463511" y="1796364"/>
                  <a:pt x="7447537" y="1779781"/>
                  <a:pt x="7433284" y="1762529"/>
                </a:cubicBezTo>
                <a:cubicBezTo>
                  <a:pt x="7434910" y="1784680"/>
                  <a:pt x="7442452" y="1804205"/>
                  <a:pt x="7456130" y="1821680"/>
                </a:cubicBezTo>
                <a:close/>
                <a:moveTo>
                  <a:pt x="7585071" y="1539542"/>
                </a:moveTo>
                <a:cubicBezTo>
                  <a:pt x="7591508" y="1531432"/>
                  <a:pt x="7580903" y="1529603"/>
                  <a:pt x="7579480" y="1524212"/>
                </a:cubicBezTo>
                <a:cubicBezTo>
                  <a:pt x="7575339" y="1531432"/>
                  <a:pt x="7577335" y="1536600"/>
                  <a:pt x="7585071" y="1539542"/>
                </a:cubicBezTo>
                <a:close/>
                <a:moveTo>
                  <a:pt x="3119034" y="11653974"/>
                </a:moveTo>
                <a:cubicBezTo>
                  <a:pt x="3123567" y="11638313"/>
                  <a:pt x="3118535" y="11627018"/>
                  <a:pt x="3110976" y="11616041"/>
                </a:cubicBezTo>
                <a:cubicBezTo>
                  <a:pt x="3104892" y="11631971"/>
                  <a:pt x="3104566" y="11645671"/>
                  <a:pt x="3119034" y="11653974"/>
                </a:cubicBezTo>
                <a:close/>
                <a:moveTo>
                  <a:pt x="7418877" y="1924289"/>
                </a:moveTo>
                <a:cubicBezTo>
                  <a:pt x="7429089" y="1901177"/>
                  <a:pt x="7410428" y="1889598"/>
                  <a:pt x="7409735" y="1870717"/>
                </a:cubicBezTo>
                <a:cubicBezTo>
                  <a:pt x="7423334" y="1865771"/>
                  <a:pt x="7411402" y="1835732"/>
                  <a:pt x="7398423" y="1841429"/>
                </a:cubicBezTo>
                <a:cubicBezTo>
                  <a:pt x="7404817" y="1861399"/>
                  <a:pt x="7400129" y="1886000"/>
                  <a:pt x="7411512" y="1904365"/>
                </a:cubicBezTo>
                <a:cubicBezTo>
                  <a:pt x="7405167" y="1914421"/>
                  <a:pt x="7407606" y="1920738"/>
                  <a:pt x="7418877" y="1924289"/>
                </a:cubicBezTo>
                <a:close/>
                <a:moveTo>
                  <a:pt x="2877601" y="12204652"/>
                </a:moveTo>
                <a:cubicBezTo>
                  <a:pt x="2856300" y="12193750"/>
                  <a:pt x="2835985" y="12170389"/>
                  <a:pt x="2810591" y="12156445"/>
                </a:cubicBezTo>
                <a:cubicBezTo>
                  <a:pt x="2798102" y="12149536"/>
                  <a:pt x="2777001" y="12131862"/>
                  <a:pt x="2761907" y="12142849"/>
                </a:cubicBezTo>
                <a:cubicBezTo>
                  <a:pt x="2789975" y="12158500"/>
                  <a:pt x="2840721" y="12185008"/>
                  <a:pt x="2869511" y="12210439"/>
                </a:cubicBezTo>
                <a:cubicBezTo>
                  <a:pt x="2872976" y="12211017"/>
                  <a:pt x="2876229" y="12209253"/>
                  <a:pt x="2877601" y="12204652"/>
                </a:cubicBezTo>
                <a:close/>
                <a:moveTo>
                  <a:pt x="7616132" y="1487539"/>
                </a:moveTo>
                <a:cubicBezTo>
                  <a:pt x="7594537" y="1492286"/>
                  <a:pt x="7616132" y="1487539"/>
                  <a:pt x="7616132" y="1487539"/>
                </a:cubicBezTo>
                <a:close/>
                <a:moveTo>
                  <a:pt x="7436793" y="1911725"/>
                </a:moveTo>
                <a:cubicBezTo>
                  <a:pt x="7438057" y="1901329"/>
                  <a:pt x="7427555" y="1880971"/>
                  <a:pt x="7420491" y="1884042"/>
                </a:cubicBezTo>
                <a:cubicBezTo>
                  <a:pt x="7429427" y="1891801"/>
                  <a:pt x="7418276" y="1907353"/>
                  <a:pt x="7436793" y="1911725"/>
                </a:cubicBezTo>
                <a:close/>
                <a:moveTo>
                  <a:pt x="7606170" y="1528384"/>
                </a:moveTo>
                <a:cubicBezTo>
                  <a:pt x="7610487" y="1520766"/>
                  <a:pt x="7611184" y="1514883"/>
                  <a:pt x="7605568" y="1511449"/>
                </a:cubicBezTo>
                <a:cubicBezTo>
                  <a:pt x="7597709" y="1514168"/>
                  <a:pt x="7594723" y="1525232"/>
                  <a:pt x="7606170" y="1528384"/>
                </a:cubicBezTo>
                <a:close/>
                <a:moveTo>
                  <a:pt x="2899799" y="12200336"/>
                </a:moveTo>
                <a:cubicBezTo>
                  <a:pt x="2871338" y="12172271"/>
                  <a:pt x="2828777" y="12116775"/>
                  <a:pt x="2780416" y="12126503"/>
                </a:cubicBezTo>
                <a:cubicBezTo>
                  <a:pt x="2831193" y="12145278"/>
                  <a:pt x="2860968" y="12188765"/>
                  <a:pt x="2899799" y="12200336"/>
                </a:cubicBezTo>
                <a:close/>
                <a:moveTo>
                  <a:pt x="3154158" y="11640372"/>
                </a:moveTo>
                <a:cubicBezTo>
                  <a:pt x="3157948" y="11629634"/>
                  <a:pt x="3155228" y="11621748"/>
                  <a:pt x="3145198" y="11616362"/>
                </a:cubicBezTo>
                <a:cubicBezTo>
                  <a:pt x="3140833" y="11627323"/>
                  <a:pt x="3144129" y="11634986"/>
                  <a:pt x="3154158" y="11640372"/>
                </a:cubicBezTo>
                <a:close/>
                <a:moveTo>
                  <a:pt x="7603545" y="1571994"/>
                </a:moveTo>
                <a:cubicBezTo>
                  <a:pt x="7593285" y="1565079"/>
                  <a:pt x="7586690" y="1557403"/>
                  <a:pt x="7580669" y="1549504"/>
                </a:cubicBezTo>
                <a:cubicBezTo>
                  <a:pt x="7568585" y="1561787"/>
                  <a:pt x="7591622" y="1575300"/>
                  <a:pt x="7580052" y="1577808"/>
                </a:cubicBezTo>
                <a:cubicBezTo>
                  <a:pt x="7567059" y="1574925"/>
                  <a:pt x="7565500" y="1566615"/>
                  <a:pt x="7559173" y="1560486"/>
                </a:cubicBezTo>
                <a:cubicBezTo>
                  <a:pt x="7550669" y="1574351"/>
                  <a:pt x="7568742" y="1577573"/>
                  <a:pt x="7562358" y="1590946"/>
                </a:cubicBezTo>
                <a:cubicBezTo>
                  <a:pt x="7554492" y="1589376"/>
                  <a:pt x="7542190" y="1576320"/>
                  <a:pt x="7536680" y="1583411"/>
                </a:cubicBezTo>
                <a:cubicBezTo>
                  <a:pt x="7538070" y="1596408"/>
                  <a:pt x="7548819" y="1605444"/>
                  <a:pt x="7545220" y="1620047"/>
                </a:cubicBezTo>
                <a:cubicBezTo>
                  <a:pt x="7528928" y="1625708"/>
                  <a:pt x="7527634" y="1589892"/>
                  <a:pt x="7510592" y="1596174"/>
                </a:cubicBezTo>
                <a:cubicBezTo>
                  <a:pt x="7513750" y="1609476"/>
                  <a:pt x="7527963" y="1630044"/>
                  <a:pt x="7516139" y="1639585"/>
                </a:cubicBezTo>
                <a:cubicBezTo>
                  <a:pt x="7506108" y="1637534"/>
                  <a:pt x="7504795" y="1617903"/>
                  <a:pt x="7493852" y="1625450"/>
                </a:cubicBezTo>
                <a:cubicBezTo>
                  <a:pt x="7496612" y="1638577"/>
                  <a:pt x="7503389" y="1650144"/>
                  <a:pt x="7500410" y="1665498"/>
                </a:cubicBezTo>
                <a:cubicBezTo>
                  <a:pt x="7487019" y="1662439"/>
                  <a:pt x="7490625" y="1652125"/>
                  <a:pt x="7479531" y="1648176"/>
                </a:cubicBezTo>
                <a:cubicBezTo>
                  <a:pt x="7479160" y="1665158"/>
                  <a:pt x="7484927" y="1680089"/>
                  <a:pt x="7496610" y="1692395"/>
                </a:cubicBezTo>
                <a:cubicBezTo>
                  <a:pt x="7527005" y="1638671"/>
                  <a:pt x="7565829" y="1606768"/>
                  <a:pt x="7603545" y="1571994"/>
                </a:cubicBezTo>
                <a:close/>
                <a:moveTo>
                  <a:pt x="7632244" y="1507041"/>
                </a:moveTo>
                <a:lnTo>
                  <a:pt x="7618318" y="1500889"/>
                </a:lnTo>
                <a:cubicBezTo>
                  <a:pt x="7613075" y="1509526"/>
                  <a:pt x="7621606" y="1512819"/>
                  <a:pt x="7627666" y="1517402"/>
                </a:cubicBezTo>
                <a:close/>
                <a:moveTo>
                  <a:pt x="7621062" y="1559254"/>
                </a:moveTo>
                <a:cubicBezTo>
                  <a:pt x="7607007" y="1554473"/>
                  <a:pt x="7613788" y="1541276"/>
                  <a:pt x="7598187" y="1536764"/>
                </a:cubicBezTo>
                <a:cubicBezTo>
                  <a:pt x="7596708" y="1550875"/>
                  <a:pt x="7601144" y="1562360"/>
                  <a:pt x="7611893" y="1571397"/>
                </a:cubicBezTo>
                <a:cubicBezTo>
                  <a:pt x="7614625" y="1567365"/>
                  <a:pt x="7619485" y="1567130"/>
                  <a:pt x="7621062" y="1559254"/>
                </a:cubicBezTo>
                <a:close/>
                <a:moveTo>
                  <a:pt x="7466020" y="1928449"/>
                </a:moveTo>
                <a:cubicBezTo>
                  <a:pt x="7466022" y="1874630"/>
                  <a:pt x="7453972" y="1825489"/>
                  <a:pt x="7414372" y="1787036"/>
                </a:cubicBezTo>
                <a:cubicBezTo>
                  <a:pt x="7410202" y="1830915"/>
                  <a:pt x="7455213" y="1856043"/>
                  <a:pt x="7459873" y="1897157"/>
                </a:cubicBezTo>
                <a:cubicBezTo>
                  <a:pt x="7447338" y="1904001"/>
                  <a:pt x="7456908" y="1921089"/>
                  <a:pt x="7466020" y="1928449"/>
                </a:cubicBezTo>
                <a:close/>
                <a:moveTo>
                  <a:pt x="3161994" y="11677728"/>
                </a:moveTo>
                <a:cubicBezTo>
                  <a:pt x="3108724" y="11811254"/>
                  <a:pt x="3015371" y="11558045"/>
                  <a:pt x="3120128" y="11561842"/>
                </a:cubicBezTo>
                <a:cubicBezTo>
                  <a:pt x="3169469" y="11563593"/>
                  <a:pt x="3180515" y="11631489"/>
                  <a:pt x="3161994" y="11677728"/>
                </a:cubicBezTo>
                <a:close/>
                <a:moveTo>
                  <a:pt x="7666680" y="1493680"/>
                </a:moveTo>
                <a:lnTo>
                  <a:pt x="7656335" y="1489110"/>
                </a:lnTo>
                <a:lnTo>
                  <a:pt x="7653342" y="1495884"/>
                </a:lnTo>
                <a:cubicBezTo>
                  <a:pt x="7657543" y="1498216"/>
                  <a:pt x="7655782" y="1502201"/>
                  <a:pt x="7662102" y="1504041"/>
                </a:cubicBezTo>
                <a:close/>
                <a:moveTo>
                  <a:pt x="2912186" y="12256405"/>
                </a:moveTo>
                <a:cubicBezTo>
                  <a:pt x="2856336" y="12221088"/>
                  <a:pt x="2822605" y="12183254"/>
                  <a:pt x="2756135" y="12165268"/>
                </a:cubicBezTo>
                <a:cubicBezTo>
                  <a:pt x="2754409" y="12184793"/>
                  <a:pt x="2783605" y="12201236"/>
                  <a:pt x="2803278" y="12213019"/>
                </a:cubicBezTo>
                <a:cubicBezTo>
                  <a:pt x="2832935" y="12230966"/>
                  <a:pt x="2870850" y="12244087"/>
                  <a:pt x="2900045" y="12260530"/>
                </a:cubicBezTo>
                <a:cubicBezTo>
                  <a:pt x="2902919" y="12255465"/>
                  <a:pt x="2909144" y="12260508"/>
                  <a:pt x="2912186" y="12256405"/>
                </a:cubicBezTo>
                <a:close/>
                <a:moveTo>
                  <a:pt x="7645741" y="1549679"/>
                </a:moveTo>
                <a:cubicBezTo>
                  <a:pt x="7635351" y="1544135"/>
                  <a:pt x="7633792" y="1535826"/>
                  <a:pt x="7626271" y="1529169"/>
                </a:cubicBezTo>
                <a:cubicBezTo>
                  <a:pt x="7613201" y="1532920"/>
                  <a:pt x="7633586" y="1572885"/>
                  <a:pt x="7645741" y="1549679"/>
                </a:cubicBezTo>
                <a:close/>
                <a:moveTo>
                  <a:pt x="7672078" y="1540523"/>
                </a:moveTo>
                <a:cubicBezTo>
                  <a:pt x="7676269" y="1529828"/>
                  <a:pt x="7656192" y="1509883"/>
                  <a:pt x="7642001" y="1503256"/>
                </a:cubicBezTo>
                <a:cubicBezTo>
                  <a:pt x="7637613" y="1521797"/>
                  <a:pt x="7648721" y="1534326"/>
                  <a:pt x="7658682" y="1547300"/>
                </a:cubicBezTo>
                <a:cubicBezTo>
                  <a:pt x="7666588" y="1546626"/>
                  <a:pt x="7670681" y="1544088"/>
                  <a:pt x="7672078" y="1540523"/>
                </a:cubicBezTo>
                <a:close/>
                <a:moveTo>
                  <a:pt x="7592762" y="1721742"/>
                </a:moveTo>
                <a:cubicBezTo>
                  <a:pt x="7591547" y="1727735"/>
                  <a:pt x="7586979" y="1726183"/>
                  <a:pt x="7585082" y="1730476"/>
                </a:cubicBezTo>
                <a:cubicBezTo>
                  <a:pt x="7558825" y="1717476"/>
                  <a:pt x="7542668" y="1710803"/>
                  <a:pt x="7524521" y="1699987"/>
                </a:cubicBezTo>
                <a:cubicBezTo>
                  <a:pt x="7535431" y="1679618"/>
                  <a:pt x="7586111" y="1707608"/>
                  <a:pt x="7592762" y="1721742"/>
                </a:cubicBezTo>
                <a:close/>
                <a:moveTo>
                  <a:pt x="7480268" y="2053338"/>
                </a:moveTo>
                <a:cubicBezTo>
                  <a:pt x="7461763" y="2028492"/>
                  <a:pt x="7458930" y="1997234"/>
                  <a:pt x="7438128" y="1973278"/>
                </a:cubicBezTo>
                <a:cubicBezTo>
                  <a:pt x="7438858" y="1959789"/>
                  <a:pt x="7428771" y="1923422"/>
                  <a:pt x="7419641" y="1932247"/>
                </a:cubicBezTo>
                <a:cubicBezTo>
                  <a:pt x="7420245" y="1978237"/>
                  <a:pt x="7451665" y="2012599"/>
                  <a:pt x="7473504" y="2050349"/>
                </a:cubicBezTo>
                <a:cubicBezTo>
                  <a:pt x="7471920" y="2053935"/>
                  <a:pt x="7477536" y="2057370"/>
                  <a:pt x="7480268" y="2053338"/>
                </a:cubicBezTo>
                <a:close/>
                <a:moveTo>
                  <a:pt x="7504977" y="2007102"/>
                </a:moveTo>
                <a:cubicBezTo>
                  <a:pt x="7484489" y="1985666"/>
                  <a:pt x="7481793" y="1957327"/>
                  <a:pt x="7468192" y="1933219"/>
                </a:cubicBezTo>
                <a:cubicBezTo>
                  <a:pt x="7466667" y="1946358"/>
                  <a:pt x="7461717" y="1944646"/>
                  <a:pt x="7461209" y="1958711"/>
                </a:cubicBezTo>
                <a:cubicBezTo>
                  <a:pt x="7471078" y="1969739"/>
                  <a:pt x="7490375" y="2019701"/>
                  <a:pt x="7504977" y="2007102"/>
                </a:cubicBezTo>
                <a:close/>
                <a:moveTo>
                  <a:pt x="7586536" y="1857841"/>
                </a:moveTo>
                <a:cubicBezTo>
                  <a:pt x="7571602" y="1879909"/>
                  <a:pt x="7542241" y="1863176"/>
                  <a:pt x="7524661" y="1878436"/>
                </a:cubicBezTo>
                <a:cubicBezTo>
                  <a:pt x="7512626" y="1876878"/>
                  <a:pt x="7521781" y="1866824"/>
                  <a:pt x="7515600" y="1862684"/>
                </a:cubicBezTo>
                <a:cubicBezTo>
                  <a:pt x="7536581" y="1857856"/>
                  <a:pt x="7565300" y="1837650"/>
                  <a:pt x="7586536" y="1857841"/>
                </a:cubicBezTo>
                <a:close/>
                <a:moveTo>
                  <a:pt x="2973188" y="12306464"/>
                </a:moveTo>
                <a:cubicBezTo>
                  <a:pt x="2923321" y="12281585"/>
                  <a:pt x="2854173" y="12257335"/>
                  <a:pt x="2805303" y="12229108"/>
                </a:cubicBezTo>
                <a:cubicBezTo>
                  <a:pt x="2788471" y="12219993"/>
                  <a:pt x="2774749" y="12195865"/>
                  <a:pt x="2756440" y="12205438"/>
                </a:cubicBezTo>
                <a:cubicBezTo>
                  <a:pt x="2797406" y="12254082"/>
                  <a:pt x="2909585" y="12309373"/>
                  <a:pt x="2964974" y="12312671"/>
                </a:cubicBezTo>
                <a:cubicBezTo>
                  <a:pt x="2968856" y="12313372"/>
                  <a:pt x="2971568" y="12311902"/>
                  <a:pt x="2973188" y="12306464"/>
                </a:cubicBezTo>
                <a:close/>
                <a:moveTo>
                  <a:pt x="7693562" y="1644121"/>
                </a:moveTo>
                <a:cubicBezTo>
                  <a:pt x="7690420" y="1648032"/>
                  <a:pt x="7685333" y="1646747"/>
                  <a:pt x="7682229" y="1651638"/>
                </a:cubicBezTo>
                <a:cubicBezTo>
                  <a:pt x="7669539" y="1629170"/>
                  <a:pt x="7650731" y="1608816"/>
                  <a:pt x="7652921" y="1580397"/>
                </a:cubicBezTo>
                <a:cubicBezTo>
                  <a:pt x="7677592" y="1597079"/>
                  <a:pt x="7679765" y="1623090"/>
                  <a:pt x="7693562" y="1644121"/>
                </a:cubicBezTo>
                <a:close/>
                <a:moveTo>
                  <a:pt x="7503143" y="2075828"/>
                </a:moveTo>
                <a:cubicBezTo>
                  <a:pt x="7509971" y="2063604"/>
                  <a:pt x="7509338" y="2054275"/>
                  <a:pt x="7498772" y="2049130"/>
                </a:cubicBezTo>
                <a:cubicBezTo>
                  <a:pt x="7491944" y="2061354"/>
                  <a:pt x="7496197" y="2068949"/>
                  <a:pt x="7503143" y="2075828"/>
                </a:cubicBezTo>
                <a:close/>
                <a:moveTo>
                  <a:pt x="7754993" y="1524128"/>
                </a:moveTo>
                <a:cubicBezTo>
                  <a:pt x="7742040" y="1517928"/>
                  <a:pt x="7744185" y="1505540"/>
                  <a:pt x="7728759" y="1500630"/>
                </a:cubicBezTo>
                <a:cubicBezTo>
                  <a:pt x="7722459" y="1511658"/>
                  <a:pt x="7744649" y="1519557"/>
                  <a:pt x="7730124" y="1525523"/>
                </a:cubicBezTo>
                <a:cubicBezTo>
                  <a:pt x="7714959" y="1517870"/>
                  <a:pt x="7711559" y="1491125"/>
                  <a:pt x="7694732" y="1493692"/>
                </a:cubicBezTo>
                <a:cubicBezTo>
                  <a:pt x="7699696" y="1503982"/>
                  <a:pt x="7707928" y="1513334"/>
                  <a:pt x="7704857" y="1526742"/>
                </a:cubicBezTo>
                <a:cubicBezTo>
                  <a:pt x="7691115" y="1524480"/>
                  <a:pt x="7690285" y="1502681"/>
                  <a:pt x="7675232" y="1509842"/>
                </a:cubicBezTo>
                <a:cubicBezTo>
                  <a:pt x="7681122" y="1519113"/>
                  <a:pt x="7680875" y="1530434"/>
                  <a:pt x="7691931" y="1537701"/>
                </a:cubicBezTo>
                <a:cubicBezTo>
                  <a:pt x="7711621" y="1529731"/>
                  <a:pt x="7737743" y="1538415"/>
                  <a:pt x="7754993" y="1524128"/>
                </a:cubicBezTo>
                <a:close/>
                <a:moveTo>
                  <a:pt x="7529218" y="2054486"/>
                </a:moveTo>
                <a:cubicBezTo>
                  <a:pt x="7527176" y="2048345"/>
                  <a:pt x="7523124" y="2028456"/>
                  <a:pt x="7513106" y="2034984"/>
                </a:cubicBezTo>
                <a:cubicBezTo>
                  <a:pt x="7520490" y="2038722"/>
                  <a:pt x="7517080" y="2061507"/>
                  <a:pt x="7529218" y="2054486"/>
                </a:cubicBezTo>
                <a:close/>
                <a:moveTo>
                  <a:pt x="7786848" y="1526296"/>
                </a:moveTo>
                <a:cubicBezTo>
                  <a:pt x="7776490" y="1513146"/>
                  <a:pt x="7772843" y="1497723"/>
                  <a:pt x="7749857" y="1489472"/>
                </a:cubicBezTo>
                <a:cubicBezTo>
                  <a:pt x="7748959" y="1507650"/>
                  <a:pt x="7761659" y="1520881"/>
                  <a:pt x="7775285" y="1533094"/>
                </a:cubicBezTo>
                <a:cubicBezTo>
                  <a:pt x="7777971" y="1528089"/>
                  <a:pt x="7785094" y="1534570"/>
                  <a:pt x="7786848" y="1526296"/>
                </a:cubicBezTo>
                <a:close/>
                <a:moveTo>
                  <a:pt x="7543537" y="2085579"/>
                </a:moveTo>
                <a:cubicBezTo>
                  <a:pt x="7538892" y="2082098"/>
                  <a:pt x="7535728" y="2064506"/>
                  <a:pt x="7529819" y="2071421"/>
                </a:cubicBezTo>
                <a:cubicBezTo>
                  <a:pt x="7535963" y="2073659"/>
                  <a:pt x="7533213" y="2093877"/>
                  <a:pt x="7543537" y="2085579"/>
                </a:cubicBezTo>
                <a:close/>
                <a:moveTo>
                  <a:pt x="3201939" y="11922543"/>
                </a:moveTo>
                <a:cubicBezTo>
                  <a:pt x="3206626" y="11912641"/>
                  <a:pt x="3209756" y="11902797"/>
                  <a:pt x="3210581" y="11893393"/>
                </a:cubicBezTo>
                <a:cubicBezTo>
                  <a:pt x="3214003" y="11850113"/>
                  <a:pt x="3205678" y="11784965"/>
                  <a:pt x="3204204" y="11720463"/>
                </a:cubicBezTo>
                <a:cubicBezTo>
                  <a:pt x="3202959" y="11660827"/>
                  <a:pt x="3199808" y="11597966"/>
                  <a:pt x="3186741" y="11552165"/>
                </a:cubicBezTo>
                <a:cubicBezTo>
                  <a:pt x="3158034" y="11455617"/>
                  <a:pt x="3076470" y="11333331"/>
                  <a:pt x="2978434" y="11275243"/>
                </a:cubicBezTo>
                <a:cubicBezTo>
                  <a:pt x="2908668" y="11233934"/>
                  <a:pt x="2868498" y="11237629"/>
                  <a:pt x="2817503" y="11243210"/>
                </a:cubicBezTo>
                <a:cubicBezTo>
                  <a:pt x="2792093" y="11245802"/>
                  <a:pt x="2765437" y="11242600"/>
                  <a:pt x="2742331" y="11248592"/>
                </a:cubicBezTo>
                <a:cubicBezTo>
                  <a:pt x="2659761" y="11270719"/>
                  <a:pt x="2589899" y="11335152"/>
                  <a:pt x="2548708" y="11445607"/>
                </a:cubicBezTo>
                <a:cubicBezTo>
                  <a:pt x="2512970" y="11539413"/>
                  <a:pt x="2526882" y="11615605"/>
                  <a:pt x="2548318" y="11698459"/>
                </a:cubicBezTo>
                <a:cubicBezTo>
                  <a:pt x="2562502" y="11751423"/>
                  <a:pt x="2576119" y="11808902"/>
                  <a:pt x="2601382" y="11852944"/>
                </a:cubicBezTo>
                <a:cubicBezTo>
                  <a:pt x="2635332" y="11911782"/>
                  <a:pt x="2684194" y="11981021"/>
                  <a:pt x="2762200" y="12006911"/>
                </a:cubicBezTo>
                <a:cubicBezTo>
                  <a:pt x="2810706" y="11964969"/>
                  <a:pt x="2829472" y="11870811"/>
                  <a:pt x="2893493" y="11885280"/>
                </a:cubicBezTo>
                <a:cubicBezTo>
                  <a:pt x="2930499" y="11893054"/>
                  <a:pt x="2942359" y="11929743"/>
                  <a:pt x="2978512" y="11956677"/>
                </a:cubicBezTo>
                <a:cubicBezTo>
                  <a:pt x="3029798" y="11994586"/>
                  <a:pt x="3081624" y="12010813"/>
                  <a:pt x="3137963" y="12002828"/>
                </a:cubicBezTo>
                <a:cubicBezTo>
                  <a:pt x="3159808" y="11982461"/>
                  <a:pt x="3187878" y="11952246"/>
                  <a:pt x="3201939" y="11922543"/>
                </a:cubicBezTo>
                <a:close/>
                <a:moveTo>
                  <a:pt x="7813903" y="1538250"/>
                </a:moveTo>
                <a:cubicBezTo>
                  <a:pt x="7817724" y="1524221"/>
                  <a:pt x="7801567" y="1503747"/>
                  <a:pt x="7787257" y="1505997"/>
                </a:cubicBezTo>
                <a:cubicBezTo>
                  <a:pt x="7796904" y="1516451"/>
                  <a:pt x="7796795" y="1530691"/>
                  <a:pt x="7813903" y="1538250"/>
                </a:cubicBezTo>
                <a:close/>
                <a:moveTo>
                  <a:pt x="3209673" y="11961131"/>
                </a:moveTo>
                <a:cubicBezTo>
                  <a:pt x="3181482" y="12020628"/>
                  <a:pt x="3128742" y="12067847"/>
                  <a:pt x="3045730" y="12034980"/>
                </a:cubicBezTo>
                <a:cubicBezTo>
                  <a:pt x="2982575" y="12009935"/>
                  <a:pt x="2947861" y="11943134"/>
                  <a:pt x="2892869" y="11909306"/>
                </a:cubicBezTo>
                <a:cubicBezTo>
                  <a:pt x="2834423" y="11926368"/>
                  <a:pt x="2826172" y="12045183"/>
                  <a:pt x="2751455" y="12031230"/>
                </a:cubicBezTo>
                <a:cubicBezTo>
                  <a:pt x="2658706" y="11990250"/>
                  <a:pt x="2602966" y="11903199"/>
                  <a:pt x="2568682" y="11828964"/>
                </a:cubicBezTo>
                <a:cubicBezTo>
                  <a:pt x="2535064" y="11756454"/>
                  <a:pt x="2502458" y="11626734"/>
                  <a:pt x="2505550" y="11543283"/>
                </a:cubicBezTo>
                <a:cubicBezTo>
                  <a:pt x="2506630" y="11499921"/>
                  <a:pt x="2527702" y="11438232"/>
                  <a:pt x="2549675" y="11387425"/>
                </a:cubicBezTo>
                <a:cubicBezTo>
                  <a:pt x="2585388" y="11305521"/>
                  <a:pt x="2625869" y="11275281"/>
                  <a:pt x="2694330" y="11247397"/>
                </a:cubicBezTo>
                <a:cubicBezTo>
                  <a:pt x="2777676" y="11212747"/>
                  <a:pt x="2842985" y="11175846"/>
                  <a:pt x="2956538" y="11236502"/>
                </a:cubicBezTo>
                <a:cubicBezTo>
                  <a:pt x="3059076" y="11290861"/>
                  <a:pt x="3165014" y="11425822"/>
                  <a:pt x="3200330" y="11509566"/>
                </a:cubicBezTo>
                <a:cubicBezTo>
                  <a:pt x="3223356" y="11564055"/>
                  <a:pt x="3228158" y="11637176"/>
                  <a:pt x="3233489" y="11709100"/>
                </a:cubicBezTo>
                <a:cubicBezTo>
                  <a:pt x="3239087" y="11782574"/>
                  <a:pt x="3248877" y="11878864"/>
                  <a:pt x="3209673" y="11961131"/>
                </a:cubicBezTo>
                <a:close/>
                <a:moveTo>
                  <a:pt x="7568584" y="2112839"/>
                </a:moveTo>
                <a:cubicBezTo>
                  <a:pt x="7573736" y="2102256"/>
                  <a:pt x="7559836" y="2084207"/>
                  <a:pt x="7555466" y="2086563"/>
                </a:cubicBezTo>
                <a:cubicBezTo>
                  <a:pt x="7560339" y="2094908"/>
                  <a:pt x="7555852" y="2107214"/>
                  <a:pt x="7568584" y="2112839"/>
                </a:cubicBezTo>
                <a:close/>
                <a:moveTo>
                  <a:pt x="3052644" y="12334071"/>
                </a:moveTo>
                <a:cubicBezTo>
                  <a:pt x="3050961" y="12335334"/>
                  <a:pt x="3048312" y="12336594"/>
                  <a:pt x="3045732" y="12342202"/>
                </a:cubicBezTo>
                <a:cubicBezTo>
                  <a:pt x="3018112" y="12349456"/>
                  <a:pt x="2978783" y="12339558"/>
                  <a:pt x="2939210" y="12335053"/>
                </a:cubicBezTo>
                <a:cubicBezTo>
                  <a:pt x="2866996" y="12327196"/>
                  <a:pt x="2772246" y="12321734"/>
                  <a:pt x="2710502" y="12248225"/>
                </a:cubicBezTo>
                <a:cubicBezTo>
                  <a:pt x="2694618" y="12229828"/>
                  <a:pt x="2691764" y="12218047"/>
                  <a:pt x="2688182" y="12191929"/>
                </a:cubicBezTo>
                <a:cubicBezTo>
                  <a:pt x="2652648" y="12179974"/>
                  <a:pt x="2591490" y="12138066"/>
                  <a:pt x="2562306" y="12130736"/>
                </a:cubicBezTo>
                <a:cubicBezTo>
                  <a:pt x="2542139" y="12125182"/>
                  <a:pt x="2519486" y="12132550"/>
                  <a:pt x="2497862" y="12128838"/>
                </a:cubicBezTo>
                <a:cubicBezTo>
                  <a:pt x="2428981" y="12117420"/>
                  <a:pt x="2355296" y="12071779"/>
                  <a:pt x="2279325" y="12032288"/>
                </a:cubicBezTo>
                <a:cubicBezTo>
                  <a:pt x="2180632" y="11980562"/>
                  <a:pt x="2088190" y="11921588"/>
                  <a:pt x="1995803" y="11873106"/>
                </a:cubicBezTo>
                <a:cubicBezTo>
                  <a:pt x="1947856" y="11847887"/>
                  <a:pt x="1896332" y="11831622"/>
                  <a:pt x="1857969" y="11795596"/>
                </a:cubicBezTo>
                <a:cubicBezTo>
                  <a:pt x="1854644" y="11712168"/>
                  <a:pt x="1956248" y="11755654"/>
                  <a:pt x="1986746" y="11778406"/>
                </a:cubicBezTo>
                <a:cubicBezTo>
                  <a:pt x="1991257" y="11781572"/>
                  <a:pt x="1992934" y="11786626"/>
                  <a:pt x="2000910" y="11790370"/>
                </a:cubicBezTo>
                <a:cubicBezTo>
                  <a:pt x="2072695" y="11819504"/>
                  <a:pt x="2164584" y="11839144"/>
                  <a:pt x="2253481" y="11868823"/>
                </a:cubicBezTo>
                <a:cubicBezTo>
                  <a:pt x="2338327" y="11896840"/>
                  <a:pt x="2432185" y="11922077"/>
                  <a:pt x="2510755" y="11969629"/>
                </a:cubicBezTo>
                <a:cubicBezTo>
                  <a:pt x="2539409" y="11986366"/>
                  <a:pt x="2557474" y="12012701"/>
                  <a:pt x="2585629" y="12031110"/>
                </a:cubicBezTo>
                <a:cubicBezTo>
                  <a:pt x="2608730" y="12046648"/>
                  <a:pt x="2632985" y="12050688"/>
                  <a:pt x="2656747" y="12060956"/>
                </a:cubicBezTo>
                <a:cubicBezTo>
                  <a:pt x="2680508" y="12071226"/>
                  <a:pt x="2701858" y="12088064"/>
                  <a:pt x="2721439" y="12092531"/>
                </a:cubicBezTo>
                <a:cubicBezTo>
                  <a:pt x="2746155" y="12098075"/>
                  <a:pt x="2775021" y="12086638"/>
                  <a:pt x="2788089" y="12090077"/>
                </a:cubicBezTo>
                <a:cubicBezTo>
                  <a:pt x="2816731" y="12097701"/>
                  <a:pt x="2875004" y="12135561"/>
                  <a:pt x="2893431" y="12151528"/>
                </a:cubicBezTo>
                <a:cubicBezTo>
                  <a:pt x="2914993" y="12170705"/>
                  <a:pt x="2924633" y="12200906"/>
                  <a:pt x="2942237" y="12225736"/>
                </a:cubicBezTo>
                <a:cubicBezTo>
                  <a:pt x="2970503" y="12265130"/>
                  <a:pt x="2993536" y="12291578"/>
                  <a:pt x="3051504" y="12319783"/>
                </a:cubicBezTo>
                <a:cubicBezTo>
                  <a:pt x="3055262" y="12320902"/>
                  <a:pt x="3054514" y="12323412"/>
                  <a:pt x="3053766" y="12325922"/>
                </a:cubicBezTo>
                <a:cubicBezTo>
                  <a:pt x="3055046" y="12331541"/>
                  <a:pt x="3054328" y="12332807"/>
                  <a:pt x="3052644" y="12334071"/>
                </a:cubicBezTo>
                <a:close/>
                <a:moveTo>
                  <a:pt x="7728714" y="1811240"/>
                </a:moveTo>
                <a:cubicBezTo>
                  <a:pt x="7725078" y="1808686"/>
                  <a:pt x="7723544" y="1801377"/>
                  <a:pt x="7718351" y="1806661"/>
                </a:cubicBezTo>
                <a:cubicBezTo>
                  <a:pt x="7722161" y="1808818"/>
                  <a:pt x="7723696" y="1816127"/>
                  <a:pt x="7728714" y="1811240"/>
                </a:cubicBezTo>
                <a:close/>
                <a:moveTo>
                  <a:pt x="7853096" y="1543184"/>
                </a:moveTo>
                <a:cubicBezTo>
                  <a:pt x="7841857" y="1532027"/>
                  <a:pt x="7830330" y="1506453"/>
                  <a:pt x="7815707" y="1506184"/>
                </a:cubicBezTo>
                <a:cubicBezTo>
                  <a:pt x="7825400" y="1517611"/>
                  <a:pt x="7833719" y="1553674"/>
                  <a:pt x="7853096" y="1543184"/>
                </a:cubicBezTo>
                <a:close/>
                <a:moveTo>
                  <a:pt x="7588656" y="2150285"/>
                </a:moveTo>
                <a:cubicBezTo>
                  <a:pt x="7576967" y="2133689"/>
                  <a:pt x="7555214" y="2122650"/>
                  <a:pt x="7538138" y="2107484"/>
                </a:cubicBezTo>
                <a:cubicBezTo>
                  <a:pt x="7525529" y="2096198"/>
                  <a:pt x="7517798" y="2068491"/>
                  <a:pt x="7502323" y="2087372"/>
                </a:cubicBezTo>
                <a:cubicBezTo>
                  <a:pt x="7520163" y="2110496"/>
                  <a:pt x="7552685" y="2143441"/>
                  <a:pt x="7588656" y="2150285"/>
                </a:cubicBezTo>
                <a:close/>
                <a:moveTo>
                  <a:pt x="7594642" y="2136736"/>
                </a:moveTo>
                <a:cubicBezTo>
                  <a:pt x="7594642" y="2136736"/>
                  <a:pt x="7570752" y="2142374"/>
                  <a:pt x="7594642" y="2136736"/>
                </a:cubicBezTo>
                <a:close/>
                <a:moveTo>
                  <a:pt x="7651491" y="2016249"/>
                </a:moveTo>
                <a:cubicBezTo>
                  <a:pt x="7643777" y="2030968"/>
                  <a:pt x="7631535" y="2044697"/>
                  <a:pt x="7623913" y="2049888"/>
                </a:cubicBezTo>
                <a:cubicBezTo>
                  <a:pt x="7605826" y="2033814"/>
                  <a:pt x="7643697" y="1996341"/>
                  <a:pt x="7651905" y="1976669"/>
                </a:cubicBezTo>
                <a:cubicBezTo>
                  <a:pt x="7662393" y="1985821"/>
                  <a:pt x="7659206" y="2001530"/>
                  <a:pt x="7651491" y="2016249"/>
                </a:cubicBezTo>
                <a:close/>
                <a:moveTo>
                  <a:pt x="7614332" y="2128767"/>
                </a:moveTo>
                <a:cubicBezTo>
                  <a:pt x="7609988" y="2119226"/>
                  <a:pt x="7602597" y="2111198"/>
                  <a:pt x="7597855" y="2101483"/>
                </a:cubicBezTo>
                <a:cubicBezTo>
                  <a:pt x="7605876" y="2089785"/>
                  <a:pt x="7599151" y="2083481"/>
                  <a:pt x="7586909" y="2079976"/>
                </a:cubicBezTo>
                <a:cubicBezTo>
                  <a:pt x="7588130" y="2097662"/>
                  <a:pt x="7597498" y="2127044"/>
                  <a:pt x="7614332" y="2128767"/>
                </a:cubicBezTo>
                <a:close/>
                <a:moveTo>
                  <a:pt x="7881735" y="1551552"/>
                </a:moveTo>
                <a:cubicBezTo>
                  <a:pt x="7874827" y="1541355"/>
                  <a:pt x="7864142" y="1517107"/>
                  <a:pt x="7846741" y="1519896"/>
                </a:cubicBezTo>
                <a:cubicBezTo>
                  <a:pt x="7863628" y="1526881"/>
                  <a:pt x="7860317" y="1555900"/>
                  <a:pt x="7881735" y="1551552"/>
                </a:cubicBezTo>
                <a:close/>
                <a:moveTo>
                  <a:pt x="7863795" y="1602903"/>
                </a:moveTo>
                <a:cubicBezTo>
                  <a:pt x="7859665" y="1620132"/>
                  <a:pt x="7840248" y="1639575"/>
                  <a:pt x="7831769" y="1654748"/>
                </a:cubicBezTo>
                <a:cubicBezTo>
                  <a:pt x="7814124" y="1633624"/>
                  <a:pt x="7845447" y="1601296"/>
                  <a:pt x="7861856" y="1586653"/>
                </a:cubicBezTo>
                <a:cubicBezTo>
                  <a:pt x="7864849" y="1591664"/>
                  <a:pt x="7865171" y="1597161"/>
                  <a:pt x="7863795" y="1602903"/>
                </a:cubicBezTo>
                <a:close/>
                <a:moveTo>
                  <a:pt x="7622873" y="2165403"/>
                </a:moveTo>
                <a:cubicBezTo>
                  <a:pt x="7616859" y="2161794"/>
                  <a:pt x="7596769" y="2140534"/>
                  <a:pt x="7590828" y="2155055"/>
                </a:cubicBezTo>
                <a:cubicBezTo>
                  <a:pt x="7600462" y="2156930"/>
                  <a:pt x="7615770" y="2171791"/>
                  <a:pt x="7622873" y="2165403"/>
                </a:cubicBezTo>
                <a:close/>
                <a:moveTo>
                  <a:pt x="7628859" y="2151855"/>
                </a:moveTo>
                <a:cubicBezTo>
                  <a:pt x="7622578" y="2146698"/>
                  <a:pt x="7615441" y="2131638"/>
                  <a:pt x="7608170" y="2142713"/>
                </a:cubicBezTo>
                <a:cubicBezTo>
                  <a:pt x="7614849" y="2148046"/>
                  <a:pt x="7621764" y="2162532"/>
                  <a:pt x="7628859" y="2151855"/>
                </a:cubicBezTo>
                <a:close/>
                <a:moveTo>
                  <a:pt x="7643384" y="2145889"/>
                </a:moveTo>
                <a:cubicBezTo>
                  <a:pt x="7646624" y="2127793"/>
                  <a:pt x="7631738" y="2101212"/>
                  <a:pt x="7614950" y="2100463"/>
                </a:cubicBezTo>
                <a:cubicBezTo>
                  <a:pt x="7625002" y="2115382"/>
                  <a:pt x="7626444" y="2133642"/>
                  <a:pt x="7643384" y="2145889"/>
                </a:cubicBezTo>
                <a:close/>
                <a:moveTo>
                  <a:pt x="7927895" y="1576233"/>
                </a:moveTo>
                <a:cubicBezTo>
                  <a:pt x="7913917" y="1564818"/>
                  <a:pt x="7907464" y="1535296"/>
                  <a:pt x="7884141" y="1536421"/>
                </a:cubicBezTo>
                <a:cubicBezTo>
                  <a:pt x="7902358" y="1546852"/>
                  <a:pt x="7903998" y="1577582"/>
                  <a:pt x="7927895" y="1576233"/>
                </a:cubicBezTo>
                <a:close/>
                <a:moveTo>
                  <a:pt x="3474275" y="11662632"/>
                </a:moveTo>
                <a:cubicBezTo>
                  <a:pt x="3478183" y="11652441"/>
                  <a:pt x="3478589" y="11638320"/>
                  <a:pt x="3485140" y="11628344"/>
                </a:cubicBezTo>
                <a:cubicBezTo>
                  <a:pt x="3465720" y="11625960"/>
                  <a:pt x="3446052" y="11659695"/>
                  <a:pt x="3442405" y="11673338"/>
                </a:cubicBezTo>
                <a:cubicBezTo>
                  <a:pt x="3462959" y="11679083"/>
                  <a:pt x="3470368" y="11672822"/>
                  <a:pt x="3474275" y="11662632"/>
                </a:cubicBezTo>
                <a:close/>
                <a:moveTo>
                  <a:pt x="3453764" y="11719829"/>
                </a:moveTo>
                <a:cubicBezTo>
                  <a:pt x="3450922" y="11713330"/>
                  <a:pt x="3450969" y="11689517"/>
                  <a:pt x="3436168" y="11698231"/>
                </a:cubicBezTo>
                <a:cubicBezTo>
                  <a:pt x="3438435" y="11704953"/>
                  <a:pt x="3442410" y="11727207"/>
                  <a:pt x="3453764" y="11719829"/>
                </a:cubicBezTo>
                <a:close/>
                <a:moveTo>
                  <a:pt x="7671614" y="2174556"/>
                </a:moveTo>
                <a:cubicBezTo>
                  <a:pt x="7655171" y="2168720"/>
                  <a:pt x="7638682" y="2161911"/>
                  <a:pt x="7626056" y="2166809"/>
                </a:cubicBezTo>
                <a:cubicBezTo>
                  <a:pt x="7634777" y="2178284"/>
                  <a:pt x="7663019" y="2186476"/>
                  <a:pt x="7671614" y="2174556"/>
                </a:cubicBezTo>
                <a:close/>
                <a:moveTo>
                  <a:pt x="7683367" y="2175939"/>
                </a:moveTo>
                <a:cubicBezTo>
                  <a:pt x="7690879" y="2149252"/>
                  <a:pt x="7669032" y="2107213"/>
                  <a:pt x="7646994" y="2110811"/>
                </a:cubicBezTo>
                <a:cubicBezTo>
                  <a:pt x="7667345" y="2129329"/>
                  <a:pt x="7658601" y="2158804"/>
                  <a:pt x="7683367" y="2175939"/>
                </a:cubicBezTo>
                <a:close/>
                <a:moveTo>
                  <a:pt x="3480630" y="11690228"/>
                </a:moveTo>
                <a:lnTo>
                  <a:pt x="3473079" y="11686891"/>
                </a:lnTo>
                <a:lnTo>
                  <a:pt x="3469554" y="11694868"/>
                </a:lnTo>
                <a:lnTo>
                  <a:pt x="3477106" y="11698205"/>
                </a:lnTo>
                <a:close/>
                <a:moveTo>
                  <a:pt x="3503752" y="11659449"/>
                </a:moveTo>
                <a:cubicBezTo>
                  <a:pt x="3507981" y="11649876"/>
                  <a:pt x="3501151" y="11628745"/>
                  <a:pt x="3491123" y="11635278"/>
                </a:cubicBezTo>
                <a:cubicBezTo>
                  <a:pt x="3494057" y="11643724"/>
                  <a:pt x="3494692" y="11653062"/>
                  <a:pt x="3503752" y="11659449"/>
                </a:cubicBezTo>
                <a:close/>
                <a:moveTo>
                  <a:pt x="7706620" y="2169544"/>
                </a:moveTo>
                <a:cubicBezTo>
                  <a:pt x="7714726" y="2155502"/>
                  <a:pt x="7703097" y="2148459"/>
                  <a:pt x="7695326" y="2140263"/>
                </a:cubicBezTo>
                <a:cubicBezTo>
                  <a:pt x="7692959" y="2152077"/>
                  <a:pt x="7696536" y="2162230"/>
                  <a:pt x="7706620" y="2169544"/>
                </a:cubicBezTo>
                <a:close/>
                <a:moveTo>
                  <a:pt x="3497989" y="11702664"/>
                </a:moveTo>
                <a:cubicBezTo>
                  <a:pt x="3499645" y="11688143"/>
                  <a:pt x="3495777" y="11676423"/>
                  <a:pt x="3487283" y="11665520"/>
                </a:cubicBezTo>
                <a:cubicBezTo>
                  <a:pt x="3478158" y="11682939"/>
                  <a:pt x="3482231" y="11695225"/>
                  <a:pt x="3497989" y="11702664"/>
                </a:cubicBezTo>
                <a:close/>
                <a:moveTo>
                  <a:pt x="3544443" y="11608308"/>
                </a:moveTo>
                <a:cubicBezTo>
                  <a:pt x="3536612" y="11607708"/>
                  <a:pt x="3523675" y="11593888"/>
                  <a:pt x="3519575" y="11602087"/>
                </a:cubicBezTo>
                <a:cubicBezTo>
                  <a:pt x="3520953" y="11606510"/>
                  <a:pt x="3541682" y="11624249"/>
                  <a:pt x="3544443" y="11608308"/>
                </a:cubicBezTo>
                <a:close/>
                <a:moveTo>
                  <a:pt x="7967671" y="1598095"/>
                </a:moveTo>
                <a:cubicBezTo>
                  <a:pt x="7953341" y="1587477"/>
                  <a:pt x="7947304" y="1558138"/>
                  <a:pt x="7927118" y="1559696"/>
                </a:cubicBezTo>
                <a:cubicBezTo>
                  <a:pt x="7939459" y="1569436"/>
                  <a:pt x="7949090" y="1608936"/>
                  <a:pt x="7967671" y="1598095"/>
                </a:cubicBezTo>
                <a:close/>
                <a:moveTo>
                  <a:pt x="3465425" y="11797915"/>
                </a:moveTo>
                <a:cubicBezTo>
                  <a:pt x="3469793" y="11791265"/>
                  <a:pt x="3463420" y="11788449"/>
                  <a:pt x="3462393" y="11783228"/>
                </a:cubicBezTo>
                <a:cubicBezTo>
                  <a:pt x="3455928" y="11778465"/>
                  <a:pt x="3453108" y="11784847"/>
                  <a:pt x="3447890" y="11785877"/>
                </a:cubicBezTo>
                <a:cubicBezTo>
                  <a:pt x="3434479" y="11769941"/>
                  <a:pt x="3446700" y="11727196"/>
                  <a:pt x="3424361" y="11724952"/>
                </a:cubicBezTo>
                <a:cubicBezTo>
                  <a:pt x="3431998" y="11742151"/>
                  <a:pt x="3435614" y="11760909"/>
                  <a:pt x="3430786" y="11782610"/>
                </a:cubicBezTo>
                <a:close/>
                <a:moveTo>
                  <a:pt x="7731710" y="2168722"/>
                </a:moveTo>
                <a:cubicBezTo>
                  <a:pt x="7737991" y="2144826"/>
                  <a:pt x="7731362" y="2115702"/>
                  <a:pt x="7707475" y="2112768"/>
                </a:cubicBezTo>
                <a:cubicBezTo>
                  <a:pt x="7709612" y="2133715"/>
                  <a:pt x="7713089" y="2153827"/>
                  <a:pt x="7731710" y="2168722"/>
                </a:cubicBezTo>
                <a:close/>
                <a:moveTo>
                  <a:pt x="7735481" y="2178485"/>
                </a:moveTo>
                <a:cubicBezTo>
                  <a:pt x="7729364" y="2164351"/>
                  <a:pt x="7698370" y="2176376"/>
                  <a:pt x="7700458" y="2183490"/>
                </a:cubicBezTo>
                <a:cubicBezTo>
                  <a:pt x="7710965" y="2179083"/>
                  <a:pt x="7728523" y="2192081"/>
                  <a:pt x="7735481" y="2178485"/>
                </a:cubicBezTo>
                <a:close/>
                <a:moveTo>
                  <a:pt x="7874985" y="1887710"/>
                </a:moveTo>
                <a:cubicBezTo>
                  <a:pt x="7848676" y="1876085"/>
                  <a:pt x="7823042" y="1866180"/>
                  <a:pt x="7799881" y="1862577"/>
                </a:cubicBezTo>
                <a:cubicBezTo>
                  <a:pt x="7816962" y="1881018"/>
                  <a:pt x="7844806" y="1880533"/>
                  <a:pt x="7868420" y="1892860"/>
                </a:cubicBezTo>
                <a:cubicBezTo>
                  <a:pt x="7871386" y="1893697"/>
                  <a:pt x="7873632" y="1891848"/>
                  <a:pt x="7874985" y="1887710"/>
                </a:cubicBezTo>
                <a:close/>
                <a:moveTo>
                  <a:pt x="3573354" y="11625849"/>
                </a:moveTo>
                <a:cubicBezTo>
                  <a:pt x="3568795" y="11624311"/>
                  <a:pt x="3562774" y="11620698"/>
                  <a:pt x="3560038" y="11624732"/>
                </a:cubicBezTo>
                <a:cubicBezTo>
                  <a:pt x="3562429" y="11625789"/>
                  <a:pt x="3564642" y="11627243"/>
                  <a:pt x="3562436" y="11630082"/>
                </a:cubicBezTo>
                <a:cubicBezTo>
                  <a:pt x="3567218" y="11632195"/>
                  <a:pt x="3571554" y="11633157"/>
                  <a:pt x="3573354" y="11625849"/>
                </a:cubicBezTo>
                <a:close/>
                <a:moveTo>
                  <a:pt x="7756771" y="2175509"/>
                </a:moveTo>
                <a:cubicBezTo>
                  <a:pt x="7748370" y="2170844"/>
                  <a:pt x="7741918" y="2170375"/>
                  <a:pt x="7738666" y="2179892"/>
                </a:cubicBezTo>
                <a:cubicBezTo>
                  <a:pt x="7747464" y="2184732"/>
                  <a:pt x="7754313" y="2185377"/>
                  <a:pt x="7756771" y="2175509"/>
                </a:cubicBezTo>
                <a:close/>
                <a:moveTo>
                  <a:pt x="3502723" y="11807662"/>
                </a:moveTo>
                <a:cubicBezTo>
                  <a:pt x="3507839" y="11798304"/>
                  <a:pt x="3503794" y="11785433"/>
                  <a:pt x="3496354" y="11779642"/>
                </a:cubicBezTo>
                <a:cubicBezTo>
                  <a:pt x="3488278" y="11790375"/>
                  <a:pt x="3497618" y="11794025"/>
                  <a:pt x="3489719" y="11804359"/>
                </a:cubicBezTo>
                <a:cubicBezTo>
                  <a:pt x="3485021" y="11799900"/>
                  <a:pt x="3482626" y="11794551"/>
                  <a:pt x="3477928" y="11790092"/>
                </a:cubicBezTo>
                <a:cubicBezTo>
                  <a:pt x="3475553" y="11797623"/>
                  <a:pt x="3469845" y="11796532"/>
                  <a:pt x="3467248" y="11803487"/>
                </a:cubicBezTo>
                <a:lnTo>
                  <a:pt x="3494338" y="11815457"/>
                </a:lnTo>
                <a:cubicBezTo>
                  <a:pt x="3498294" y="11813511"/>
                  <a:pt x="3501017" y="11810781"/>
                  <a:pt x="3502723" y="11807662"/>
                </a:cubicBezTo>
                <a:close/>
                <a:moveTo>
                  <a:pt x="7763344" y="2170317"/>
                </a:moveTo>
                <a:cubicBezTo>
                  <a:pt x="7769291" y="2160085"/>
                  <a:pt x="7755529" y="2144954"/>
                  <a:pt x="7749229" y="2155983"/>
                </a:cubicBezTo>
                <a:cubicBezTo>
                  <a:pt x="7755465" y="2160167"/>
                  <a:pt x="7754814" y="2167024"/>
                  <a:pt x="7763344" y="2170317"/>
                </a:cubicBezTo>
                <a:close/>
                <a:moveTo>
                  <a:pt x="7773908" y="2146407"/>
                </a:moveTo>
                <a:cubicBezTo>
                  <a:pt x="7769564" y="2136868"/>
                  <a:pt x="7760229" y="2128933"/>
                  <a:pt x="7767541" y="2114541"/>
                </a:cubicBezTo>
                <a:cubicBezTo>
                  <a:pt x="7755389" y="2112982"/>
                  <a:pt x="7744034" y="2111775"/>
                  <a:pt x="7736494" y="2121304"/>
                </a:cubicBezTo>
                <a:cubicBezTo>
                  <a:pt x="7740617" y="2130269"/>
                  <a:pt x="7769683" y="2155971"/>
                  <a:pt x="7773908" y="2146407"/>
                </a:cubicBezTo>
                <a:close/>
                <a:moveTo>
                  <a:pt x="7808992" y="2067299"/>
                </a:moveTo>
                <a:cubicBezTo>
                  <a:pt x="7807461" y="2075140"/>
                  <a:pt x="7802950" y="2075512"/>
                  <a:pt x="7799408" y="2079153"/>
                </a:cubicBezTo>
                <a:cubicBezTo>
                  <a:pt x="7789840" y="2052685"/>
                  <a:pt x="7766711" y="2016440"/>
                  <a:pt x="7781383" y="1989800"/>
                </a:cubicBezTo>
                <a:cubicBezTo>
                  <a:pt x="7800174" y="2008512"/>
                  <a:pt x="7792879" y="2043617"/>
                  <a:pt x="7808992" y="2067299"/>
                </a:cubicBezTo>
                <a:close/>
                <a:moveTo>
                  <a:pt x="3539962" y="11753149"/>
                </a:moveTo>
                <a:cubicBezTo>
                  <a:pt x="3533950" y="11704254"/>
                  <a:pt x="3541589" y="11647089"/>
                  <a:pt x="3506913" y="11610316"/>
                </a:cubicBezTo>
                <a:cubicBezTo>
                  <a:pt x="3507208" y="11662406"/>
                  <a:pt x="3522060" y="11708533"/>
                  <a:pt x="3539962" y="11753149"/>
                </a:cubicBezTo>
                <a:close/>
                <a:moveTo>
                  <a:pt x="7740126" y="2250584"/>
                </a:moveTo>
                <a:lnTo>
                  <a:pt x="7729786" y="2246015"/>
                </a:lnTo>
                <a:cubicBezTo>
                  <a:pt x="7720790" y="2253470"/>
                  <a:pt x="7741071" y="2262431"/>
                  <a:pt x="7740126" y="2250584"/>
                </a:cubicBezTo>
                <a:close/>
                <a:moveTo>
                  <a:pt x="3562685" y="11722193"/>
                </a:moveTo>
                <a:cubicBezTo>
                  <a:pt x="3569352" y="11689864"/>
                  <a:pt x="3563201" y="11662835"/>
                  <a:pt x="3549358" y="11638128"/>
                </a:cubicBezTo>
                <a:cubicBezTo>
                  <a:pt x="3549411" y="11668182"/>
                  <a:pt x="3546369" y="11698777"/>
                  <a:pt x="3562685" y="11722193"/>
                </a:cubicBezTo>
                <a:close/>
                <a:moveTo>
                  <a:pt x="8085135" y="1543973"/>
                </a:moveTo>
                <a:cubicBezTo>
                  <a:pt x="8071353" y="1540740"/>
                  <a:pt x="8062401" y="1549166"/>
                  <a:pt x="8051721" y="1553971"/>
                </a:cubicBezTo>
                <a:cubicBezTo>
                  <a:pt x="8067277" y="1561796"/>
                  <a:pt x="8078223" y="1558538"/>
                  <a:pt x="8085135" y="1543973"/>
                </a:cubicBezTo>
                <a:close/>
                <a:moveTo>
                  <a:pt x="8002200" y="1738922"/>
                </a:moveTo>
                <a:cubicBezTo>
                  <a:pt x="7992072" y="1748265"/>
                  <a:pt x="7980712" y="1754135"/>
                  <a:pt x="7968491" y="1757752"/>
                </a:cubicBezTo>
                <a:lnTo>
                  <a:pt x="7936720" y="1762077"/>
                </a:lnTo>
                <a:lnTo>
                  <a:pt x="7929594" y="1763047"/>
                </a:lnTo>
                <a:lnTo>
                  <a:pt x="7936935" y="1750281"/>
                </a:lnTo>
                <a:lnTo>
                  <a:pt x="7939602" y="1745646"/>
                </a:lnTo>
                <a:cubicBezTo>
                  <a:pt x="7956369" y="1733426"/>
                  <a:pt x="7989369" y="1735361"/>
                  <a:pt x="8002200" y="1738922"/>
                </a:cubicBezTo>
                <a:close/>
                <a:moveTo>
                  <a:pt x="7834392" y="2148365"/>
                </a:moveTo>
                <a:cubicBezTo>
                  <a:pt x="7838307" y="2138426"/>
                  <a:pt x="7838393" y="2129891"/>
                  <a:pt x="7836541" y="2122108"/>
                </a:cubicBezTo>
                <a:lnTo>
                  <a:pt x="7833614" y="2115390"/>
                </a:lnTo>
                <a:lnTo>
                  <a:pt x="7827068" y="2100359"/>
                </a:lnTo>
                <a:cubicBezTo>
                  <a:pt x="7807670" y="2097980"/>
                  <a:pt x="7794574" y="2113626"/>
                  <a:pt x="7774114" y="2109349"/>
                </a:cubicBezTo>
                <a:cubicBezTo>
                  <a:pt x="7777990" y="2129636"/>
                  <a:pt x="7778997" y="2151037"/>
                  <a:pt x="7798369" y="2165312"/>
                </a:cubicBezTo>
                <a:cubicBezTo>
                  <a:pt x="7821581" y="2149373"/>
                  <a:pt x="7785580" y="2125369"/>
                  <a:pt x="7806145" y="2111118"/>
                </a:cubicBezTo>
                <a:cubicBezTo>
                  <a:pt x="7811301" y="2117207"/>
                  <a:pt x="7812963" y="2126633"/>
                  <a:pt x="7816035" y="2134479"/>
                </a:cubicBezTo>
                <a:lnTo>
                  <a:pt x="7822598" y="2139444"/>
                </a:lnTo>
                <a:close/>
                <a:moveTo>
                  <a:pt x="7764318" y="2334607"/>
                </a:moveTo>
                <a:cubicBezTo>
                  <a:pt x="7768486" y="2319782"/>
                  <a:pt x="7762159" y="2309367"/>
                  <a:pt x="7756006" y="2298554"/>
                </a:cubicBezTo>
                <a:cubicBezTo>
                  <a:pt x="7749714" y="2313868"/>
                  <a:pt x="7760855" y="2323077"/>
                  <a:pt x="7764318" y="2334607"/>
                </a:cubicBezTo>
                <a:close/>
                <a:moveTo>
                  <a:pt x="7853891" y="2132215"/>
                </a:moveTo>
                <a:cubicBezTo>
                  <a:pt x="7858450" y="2123513"/>
                  <a:pt x="7856308" y="2117328"/>
                  <a:pt x="7852611" y="2111705"/>
                </a:cubicBezTo>
                <a:lnTo>
                  <a:pt x="7842658" y="2095646"/>
                </a:lnTo>
                <a:lnTo>
                  <a:pt x="7841991" y="2094570"/>
                </a:lnTo>
                <a:lnTo>
                  <a:pt x="7842256" y="2096523"/>
                </a:lnTo>
                <a:lnTo>
                  <a:pt x="7844713" y="2114645"/>
                </a:lnTo>
                <a:cubicBezTo>
                  <a:pt x="7847359" y="2120636"/>
                  <a:pt x="7851076" y="2126208"/>
                  <a:pt x="7853891" y="2132215"/>
                </a:cubicBezTo>
                <a:close/>
                <a:moveTo>
                  <a:pt x="8044220" y="1701454"/>
                </a:moveTo>
                <a:cubicBezTo>
                  <a:pt x="8053606" y="1685598"/>
                  <a:pt x="8037735" y="1679537"/>
                  <a:pt x="8039260" y="1666400"/>
                </a:cubicBezTo>
                <a:cubicBezTo>
                  <a:pt x="8002531" y="1655886"/>
                  <a:pt x="8014475" y="1611631"/>
                  <a:pt x="7982972" y="1608666"/>
                </a:cubicBezTo>
                <a:cubicBezTo>
                  <a:pt x="7989804" y="1625496"/>
                  <a:pt x="7999260" y="1641225"/>
                  <a:pt x="8009937" y="1656480"/>
                </a:cubicBezTo>
                <a:lnTo>
                  <a:pt x="8031093" y="1684233"/>
                </a:lnTo>
                <a:close/>
                <a:moveTo>
                  <a:pt x="8121742" y="1543957"/>
                </a:moveTo>
                <a:cubicBezTo>
                  <a:pt x="8119427" y="1531981"/>
                  <a:pt x="8089093" y="1532864"/>
                  <a:pt x="8096883" y="1545354"/>
                </a:cubicBezTo>
                <a:cubicBezTo>
                  <a:pt x="8102170" y="1537690"/>
                  <a:pt x="8118225" y="1556212"/>
                  <a:pt x="8121742" y="1543957"/>
                </a:cubicBezTo>
                <a:close/>
                <a:moveTo>
                  <a:pt x="7854494" y="2149151"/>
                </a:moveTo>
                <a:cubicBezTo>
                  <a:pt x="7839748" y="2154542"/>
                  <a:pt x="7821053" y="2150569"/>
                  <a:pt x="7810299" y="2166297"/>
                </a:cubicBezTo>
                <a:cubicBezTo>
                  <a:pt x="7828817" y="2170668"/>
                  <a:pt x="7843341" y="2164703"/>
                  <a:pt x="7854494" y="2149151"/>
                </a:cubicBezTo>
                <a:close/>
                <a:moveTo>
                  <a:pt x="8113173" y="1573028"/>
                </a:moveTo>
                <a:cubicBezTo>
                  <a:pt x="8096666" y="1578115"/>
                  <a:pt x="8097931" y="1567722"/>
                  <a:pt x="8082553" y="1559498"/>
                </a:cubicBezTo>
                <a:cubicBezTo>
                  <a:pt x="8072329" y="1574029"/>
                  <a:pt x="8109347" y="1587052"/>
                  <a:pt x="8113173" y="1573028"/>
                </a:cubicBezTo>
                <a:close/>
                <a:moveTo>
                  <a:pt x="3654515" y="11680301"/>
                </a:moveTo>
                <a:cubicBezTo>
                  <a:pt x="3646998" y="11677933"/>
                  <a:pt x="3648094" y="11672219"/>
                  <a:pt x="3640747" y="11669450"/>
                </a:cubicBezTo>
                <a:cubicBezTo>
                  <a:pt x="3595400" y="11712814"/>
                  <a:pt x="3533825" y="11759493"/>
                  <a:pt x="3511933" y="11837056"/>
                </a:cubicBezTo>
                <a:cubicBezTo>
                  <a:pt x="3549122" y="11831560"/>
                  <a:pt x="3566805" y="11776450"/>
                  <a:pt x="3591775" y="11739336"/>
                </a:cubicBezTo>
                <a:cubicBezTo>
                  <a:pt x="3615547" y="11726483"/>
                  <a:pt x="3633368" y="11699081"/>
                  <a:pt x="3654515" y="11680301"/>
                </a:cubicBezTo>
                <a:close/>
                <a:moveTo>
                  <a:pt x="7782998" y="2338575"/>
                </a:moveTo>
                <a:cubicBezTo>
                  <a:pt x="7791111" y="2299779"/>
                  <a:pt x="7768419" y="2272609"/>
                  <a:pt x="7751463" y="2243213"/>
                </a:cubicBezTo>
                <a:cubicBezTo>
                  <a:pt x="7759638" y="2276348"/>
                  <a:pt x="7768164" y="2308688"/>
                  <a:pt x="7782998" y="2338575"/>
                </a:cubicBezTo>
                <a:close/>
                <a:moveTo>
                  <a:pt x="8126093" y="1562069"/>
                </a:moveTo>
                <a:cubicBezTo>
                  <a:pt x="8118356" y="1554842"/>
                  <a:pt x="8098819" y="1540971"/>
                  <a:pt x="8092482" y="1555314"/>
                </a:cubicBezTo>
                <a:cubicBezTo>
                  <a:pt x="8102860" y="1556566"/>
                  <a:pt x="8121123" y="1576541"/>
                  <a:pt x="8126093" y="1562069"/>
                </a:cubicBezTo>
                <a:close/>
                <a:moveTo>
                  <a:pt x="7879978" y="2119451"/>
                </a:moveTo>
                <a:cubicBezTo>
                  <a:pt x="7877701" y="2104156"/>
                  <a:pt x="7881562" y="2086811"/>
                  <a:pt x="7866084" y="2076639"/>
                </a:cubicBezTo>
                <a:cubicBezTo>
                  <a:pt x="7851435" y="2088264"/>
                  <a:pt x="7862253" y="2111143"/>
                  <a:pt x="7870047" y="2123636"/>
                </a:cubicBezTo>
                <a:cubicBezTo>
                  <a:pt x="7874375" y="2124596"/>
                  <a:pt x="7876977" y="2121935"/>
                  <a:pt x="7879978" y="2119451"/>
                </a:cubicBezTo>
                <a:close/>
                <a:moveTo>
                  <a:pt x="7967880" y="1944858"/>
                </a:moveTo>
                <a:cubicBezTo>
                  <a:pt x="7936615" y="1950936"/>
                  <a:pt x="7908832" y="1925399"/>
                  <a:pt x="7875845" y="1912718"/>
                </a:cubicBezTo>
                <a:cubicBezTo>
                  <a:pt x="7831125" y="1895327"/>
                  <a:pt x="7768560" y="1887102"/>
                  <a:pt x="7740112" y="1840431"/>
                </a:cubicBezTo>
                <a:cubicBezTo>
                  <a:pt x="7726851" y="1840255"/>
                  <a:pt x="7713764" y="1839683"/>
                  <a:pt x="7698093" y="1834180"/>
                </a:cubicBezTo>
                <a:cubicBezTo>
                  <a:pt x="7691630" y="1821851"/>
                  <a:pt x="7678626" y="1799529"/>
                  <a:pt x="7694000" y="1787376"/>
                </a:cubicBezTo>
                <a:cubicBezTo>
                  <a:pt x="7671043" y="1753077"/>
                  <a:pt x="7668913" y="1710456"/>
                  <a:pt x="7679229" y="1663388"/>
                </a:cubicBezTo>
                <a:cubicBezTo>
                  <a:pt x="7712185" y="1679370"/>
                  <a:pt x="7732135" y="1723708"/>
                  <a:pt x="7714868" y="1768179"/>
                </a:cubicBezTo>
                <a:cubicBezTo>
                  <a:pt x="7742751" y="1776236"/>
                  <a:pt x="7758165" y="1803886"/>
                  <a:pt x="7756428" y="1831537"/>
                </a:cubicBezTo>
                <a:cubicBezTo>
                  <a:pt x="7795792" y="1847035"/>
                  <a:pt x="7835976" y="1852002"/>
                  <a:pt x="7870574" y="1869657"/>
                </a:cubicBezTo>
                <a:cubicBezTo>
                  <a:pt x="7904376" y="1886961"/>
                  <a:pt x="7926091" y="1919763"/>
                  <a:pt x="7960892" y="1933719"/>
                </a:cubicBezTo>
                <a:cubicBezTo>
                  <a:pt x="7969165" y="1935480"/>
                  <a:pt x="7962699" y="1942569"/>
                  <a:pt x="7967880" y="1944858"/>
                </a:cubicBezTo>
                <a:close/>
                <a:moveTo>
                  <a:pt x="8133448" y="1581986"/>
                </a:moveTo>
                <a:cubicBezTo>
                  <a:pt x="8129297" y="1580628"/>
                  <a:pt x="8124259" y="1576974"/>
                  <a:pt x="8122100" y="1580781"/>
                </a:cubicBezTo>
                <a:cubicBezTo>
                  <a:pt x="8123913" y="1582059"/>
                  <a:pt x="8125326" y="1583160"/>
                  <a:pt x="8123697" y="1585773"/>
                </a:cubicBezTo>
                <a:cubicBezTo>
                  <a:pt x="8127853" y="1587133"/>
                  <a:pt x="8131998" y="1588488"/>
                  <a:pt x="8133448" y="1581986"/>
                </a:cubicBezTo>
                <a:close/>
                <a:moveTo>
                  <a:pt x="7904067" y="2101518"/>
                </a:moveTo>
                <a:cubicBezTo>
                  <a:pt x="7899272" y="2086539"/>
                  <a:pt x="7904985" y="2067155"/>
                  <a:pt x="7886992" y="2057300"/>
                </a:cubicBezTo>
                <a:cubicBezTo>
                  <a:pt x="7885142" y="2059340"/>
                  <a:pt x="7884175" y="2063675"/>
                  <a:pt x="7880815" y="2062667"/>
                </a:cubicBezTo>
                <a:cubicBezTo>
                  <a:pt x="7884327" y="2075173"/>
                  <a:pt x="7885310" y="2112757"/>
                  <a:pt x="7904067" y="2101518"/>
                </a:cubicBezTo>
                <a:close/>
                <a:moveTo>
                  <a:pt x="7917624" y="2070834"/>
                </a:moveTo>
                <a:cubicBezTo>
                  <a:pt x="7911208" y="2062760"/>
                  <a:pt x="7922980" y="2047958"/>
                  <a:pt x="7905084" y="2044338"/>
                </a:cubicBezTo>
                <a:cubicBezTo>
                  <a:pt x="7902800" y="2053806"/>
                  <a:pt x="7910784" y="2074480"/>
                  <a:pt x="7917624" y="2070834"/>
                </a:cubicBezTo>
                <a:close/>
                <a:moveTo>
                  <a:pt x="7809072" y="2325810"/>
                </a:moveTo>
                <a:cubicBezTo>
                  <a:pt x="7798036" y="2298076"/>
                  <a:pt x="7794068" y="2267275"/>
                  <a:pt x="7771557" y="2243996"/>
                </a:cubicBezTo>
                <a:cubicBezTo>
                  <a:pt x="7776281" y="2274178"/>
                  <a:pt x="7784275" y="2303425"/>
                  <a:pt x="7798924" y="2329421"/>
                </a:cubicBezTo>
                <a:cubicBezTo>
                  <a:pt x="7800861" y="2325039"/>
                  <a:pt x="7806688" y="2329042"/>
                  <a:pt x="7809072" y="2325810"/>
                </a:cubicBezTo>
                <a:close/>
                <a:moveTo>
                  <a:pt x="8051508" y="1786118"/>
                </a:moveTo>
                <a:cubicBezTo>
                  <a:pt x="8048391" y="1769500"/>
                  <a:pt x="8050436" y="1750876"/>
                  <a:pt x="8041008" y="1736709"/>
                </a:cubicBezTo>
                <a:cubicBezTo>
                  <a:pt x="8040765" y="1752318"/>
                  <a:pt x="8032885" y="1795988"/>
                  <a:pt x="8051508" y="1786118"/>
                </a:cubicBezTo>
                <a:close/>
                <a:moveTo>
                  <a:pt x="7999933" y="1909115"/>
                </a:moveTo>
                <a:cubicBezTo>
                  <a:pt x="8008007" y="1893051"/>
                  <a:pt x="8014778" y="1875980"/>
                  <a:pt x="8019816" y="1857844"/>
                </a:cubicBezTo>
                <a:cubicBezTo>
                  <a:pt x="8026283" y="1834864"/>
                  <a:pt x="8027337" y="1809879"/>
                  <a:pt x="8024571" y="1784761"/>
                </a:cubicBezTo>
                <a:lnTo>
                  <a:pt x="8010768" y="1728609"/>
                </a:lnTo>
                <a:lnTo>
                  <a:pt x="8006408" y="1710882"/>
                </a:lnTo>
                <a:cubicBezTo>
                  <a:pt x="7988780" y="1663861"/>
                  <a:pt x="7962257" y="1623803"/>
                  <a:pt x="7939587" y="1605690"/>
                </a:cubicBezTo>
                <a:cubicBezTo>
                  <a:pt x="7825485" y="1515267"/>
                  <a:pt x="7680315" y="1539236"/>
                  <a:pt x="7615487" y="1581558"/>
                </a:cubicBezTo>
                <a:cubicBezTo>
                  <a:pt x="7566723" y="1613355"/>
                  <a:pt x="7485803" y="1702862"/>
                  <a:pt x="7474265" y="1780636"/>
                </a:cubicBezTo>
                <a:cubicBezTo>
                  <a:pt x="7461325" y="1865888"/>
                  <a:pt x="7485767" y="1983850"/>
                  <a:pt x="7541556" y="2035171"/>
                </a:cubicBezTo>
                <a:cubicBezTo>
                  <a:pt x="7567836" y="2059642"/>
                  <a:pt x="7600599" y="2076976"/>
                  <a:pt x="7636048" y="2089305"/>
                </a:cubicBezTo>
                <a:cubicBezTo>
                  <a:pt x="7688162" y="2108045"/>
                  <a:pt x="7782059" y="2104286"/>
                  <a:pt x="7824882" y="2087010"/>
                </a:cubicBezTo>
                <a:lnTo>
                  <a:pt x="7855638" y="2067304"/>
                </a:lnTo>
                <a:lnTo>
                  <a:pt x="7862444" y="2062945"/>
                </a:lnTo>
                <a:cubicBezTo>
                  <a:pt x="7875995" y="2052322"/>
                  <a:pt x="7890168" y="2039890"/>
                  <a:pt x="7903732" y="2028023"/>
                </a:cubicBezTo>
                <a:lnTo>
                  <a:pt x="7932410" y="1997184"/>
                </a:lnTo>
                <a:lnTo>
                  <a:pt x="7972244" y="1954347"/>
                </a:lnTo>
                <a:cubicBezTo>
                  <a:pt x="7982489" y="1940239"/>
                  <a:pt x="7991863" y="1925181"/>
                  <a:pt x="7999933" y="1909115"/>
                </a:cubicBezTo>
                <a:close/>
                <a:moveTo>
                  <a:pt x="3617286" y="11837843"/>
                </a:moveTo>
                <a:cubicBezTo>
                  <a:pt x="3609357" y="11831002"/>
                  <a:pt x="3610845" y="11821173"/>
                  <a:pt x="3610205" y="11811833"/>
                </a:cubicBezTo>
                <a:cubicBezTo>
                  <a:pt x="3603391" y="11807868"/>
                  <a:pt x="3599906" y="11812526"/>
                  <a:pt x="3593310" y="11809135"/>
                </a:cubicBezTo>
                <a:cubicBezTo>
                  <a:pt x="3594485" y="11796783"/>
                  <a:pt x="3596195" y="11787529"/>
                  <a:pt x="3606879" y="11778426"/>
                </a:cubicBezTo>
                <a:cubicBezTo>
                  <a:pt x="3612241" y="11784608"/>
                  <a:pt x="3612791" y="11796292"/>
                  <a:pt x="3622012" y="11785112"/>
                </a:cubicBezTo>
                <a:cubicBezTo>
                  <a:pt x="3620362" y="11774848"/>
                  <a:pt x="3617957" y="11765206"/>
                  <a:pt x="3600040" y="11761579"/>
                </a:cubicBezTo>
                <a:cubicBezTo>
                  <a:pt x="3587056" y="11771573"/>
                  <a:pt x="3578911" y="11793239"/>
                  <a:pt x="3566638" y="11805931"/>
                </a:cubicBezTo>
                <a:cubicBezTo>
                  <a:pt x="3578643" y="11816478"/>
                  <a:pt x="3595447" y="11842017"/>
                  <a:pt x="3617286" y="11837843"/>
                </a:cubicBezTo>
                <a:close/>
                <a:moveTo>
                  <a:pt x="7823416" y="2320243"/>
                </a:moveTo>
                <a:lnTo>
                  <a:pt x="7816655" y="2317256"/>
                </a:lnTo>
                <a:lnTo>
                  <a:pt x="7813662" y="2324029"/>
                </a:lnTo>
                <a:lnTo>
                  <a:pt x="7820423" y="2327016"/>
                </a:lnTo>
                <a:close/>
                <a:moveTo>
                  <a:pt x="8162694" y="1562051"/>
                </a:moveTo>
                <a:cubicBezTo>
                  <a:pt x="8159071" y="1559497"/>
                  <a:pt x="8161405" y="1555291"/>
                  <a:pt x="8163694" y="1550112"/>
                </a:cubicBezTo>
                <a:cubicBezTo>
                  <a:pt x="8146901" y="1540787"/>
                  <a:pt x="8133433" y="1540074"/>
                  <a:pt x="8123911" y="1548725"/>
                </a:cubicBezTo>
                <a:cubicBezTo>
                  <a:pt x="8128733" y="1556093"/>
                  <a:pt x="8155999" y="1572902"/>
                  <a:pt x="8162694" y="1562051"/>
                </a:cubicBezTo>
                <a:close/>
                <a:moveTo>
                  <a:pt x="7942891" y="2069615"/>
                </a:moveTo>
                <a:cubicBezTo>
                  <a:pt x="7947806" y="2049878"/>
                  <a:pt x="7944291" y="2033084"/>
                  <a:pt x="7931988" y="2020028"/>
                </a:cubicBezTo>
                <a:cubicBezTo>
                  <a:pt x="7913324" y="2033214"/>
                  <a:pt x="7931314" y="2067834"/>
                  <a:pt x="7942891" y="2069615"/>
                </a:cubicBezTo>
                <a:close/>
                <a:moveTo>
                  <a:pt x="7838329" y="2314451"/>
                </a:moveTo>
                <a:cubicBezTo>
                  <a:pt x="7840380" y="2295833"/>
                  <a:pt x="7829301" y="2267128"/>
                  <a:pt x="7816093" y="2263674"/>
                </a:cubicBezTo>
                <a:cubicBezTo>
                  <a:pt x="7828651" y="2278270"/>
                  <a:pt x="7824973" y="2299502"/>
                  <a:pt x="7838329" y="2314451"/>
                </a:cubicBezTo>
                <a:close/>
                <a:moveTo>
                  <a:pt x="7845899" y="2297319"/>
                </a:moveTo>
                <a:cubicBezTo>
                  <a:pt x="7852250" y="2291554"/>
                  <a:pt x="7844017" y="2277916"/>
                  <a:pt x="7838731" y="2285581"/>
                </a:cubicBezTo>
                <a:cubicBezTo>
                  <a:pt x="7845843" y="2287771"/>
                  <a:pt x="7843378" y="2293349"/>
                  <a:pt x="7845899" y="2297319"/>
                </a:cubicBezTo>
                <a:close/>
                <a:moveTo>
                  <a:pt x="8152906" y="1602488"/>
                </a:moveTo>
                <a:cubicBezTo>
                  <a:pt x="8148577" y="1601528"/>
                  <a:pt x="8143540" y="1597874"/>
                  <a:pt x="8140985" y="1601507"/>
                </a:cubicBezTo>
                <a:cubicBezTo>
                  <a:pt x="8143193" y="1602958"/>
                  <a:pt x="8145181" y="1603837"/>
                  <a:pt x="8142978" y="1606673"/>
                </a:cubicBezTo>
                <a:cubicBezTo>
                  <a:pt x="8147705" y="1607810"/>
                  <a:pt x="8151458" y="1608991"/>
                  <a:pt x="8152906" y="1602488"/>
                </a:cubicBezTo>
                <a:close/>
                <a:moveTo>
                  <a:pt x="8165465" y="1583752"/>
                </a:moveTo>
                <a:cubicBezTo>
                  <a:pt x="8158620" y="1583108"/>
                  <a:pt x="8155550" y="1567466"/>
                  <a:pt x="8148365" y="1576196"/>
                </a:cubicBezTo>
                <a:cubicBezTo>
                  <a:pt x="8149471" y="1579066"/>
                  <a:pt x="8161147" y="1591367"/>
                  <a:pt x="8165465" y="1583752"/>
                </a:cubicBezTo>
                <a:close/>
                <a:moveTo>
                  <a:pt x="7954419" y="2070422"/>
                </a:moveTo>
                <a:cubicBezTo>
                  <a:pt x="7948077" y="2080480"/>
                  <a:pt x="7937340" y="2080022"/>
                  <a:pt x="7926560" y="2078593"/>
                </a:cubicBezTo>
                <a:cubicBezTo>
                  <a:pt x="7916858" y="2116695"/>
                  <a:pt x="7878210" y="2119146"/>
                  <a:pt x="7872993" y="2144941"/>
                </a:cubicBezTo>
                <a:cubicBezTo>
                  <a:pt x="7899018" y="2122624"/>
                  <a:pt x="7943082" y="2106849"/>
                  <a:pt x="7954419" y="2070422"/>
                </a:cubicBezTo>
                <a:close/>
                <a:moveTo>
                  <a:pt x="7961814" y="2053686"/>
                </a:moveTo>
                <a:cubicBezTo>
                  <a:pt x="7965370" y="2038111"/>
                  <a:pt x="7962035" y="2025207"/>
                  <a:pt x="7950093" y="2015644"/>
                </a:cubicBezTo>
                <a:cubicBezTo>
                  <a:pt x="7950557" y="2029661"/>
                  <a:pt x="7951596" y="2043456"/>
                  <a:pt x="7961814" y="2053686"/>
                </a:cubicBezTo>
                <a:close/>
                <a:moveTo>
                  <a:pt x="3634883" y="11859441"/>
                </a:moveTo>
                <a:cubicBezTo>
                  <a:pt x="3642817" y="11845786"/>
                  <a:pt x="3634668" y="11838372"/>
                  <a:pt x="3629567" y="11829445"/>
                </a:cubicBezTo>
                <a:cubicBezTo>
                  <a:pt x="3627199" y="11841270"/>
                  <a:pt x="3618113" y="11855369"/>
                  <a:pt x="3634883" y="11859441"/>
                </a:cubicBezTo>
                <a:close/>
                <a:moveTo>
                  <a:pt x="7978132" y="2036129"/>
                </a:moveTo>
                <a:cubicBezTo>
                  <a:pt x="7984991" y="2016299"/>
                  <a:pt x="7979227" y="2001369"/>
                  <a:pt x="7970589" y="1987550"/>
                </a:cubicBezTo>
                <a:cubicBezTo>
                  <a:pt x="7950822" y="2002154"/>
                  <a:pt x="7967821" y="2023953"/>
                  <a:pt x="7978132" y="2036129"/>
                </a:cubicBezTo>
                <a:close/>
                <a:moveTo>
                  <a:pt x="7996267" y="1995086"/>
                </a:moveTo>
                <a:cubicBezTo>
                  <a:pt x="7996286" y="1978901"/>
                  <a:pt x="7988140" y="1967205"/>
                  <a:pt x="8002650" y="1952659"/>
                </a:cubicBezTo>
                <a:cubicBezTo>
                  <a:pt x="7990273" y="1946239"/>
                  <a:pt x="7986847" y="1960442"/>
                  <a:pt x="7979568" y="1967228"/>
                </a:cubicBezTo>
                <a:cubicBezTo>
                  <a:pt x="7984219" y="1974998"/>
                  <a:pt x="7981521" y="2000477"/>
                  <a:pt x="7996267" y="1995086"/>
                </a:cubicBezTo>
                <a:close/>
                <a:moveTo>
                  <a:pt x="8029543" y="1919772"/>
                </a:moveTo>
                <a:cubicBezTo>
                  <a:pt x="8025689" y="1912354"/>
                  <a:pt x="8020947" y="1902639"/>
                  <a:pt x="8014034" y="1917206"/>
                </a:cubicBezTo>
                <a:cubicBezTo>
                  <a:pt x="8022612" y="1921472"/>
                  <a:pt x="8021960" y="1928329"/>
                  <a:pt x="8029543" y="1919772"/>
                </a:cubicBezTo>
                <a:close/>
                <a:moveTo>
                  <a:pt x="8074793" y="1817362"/>
                </a:moveTo>
                <a:cubicBezTo>
                  <a:pt x="8073403" y="1804365"/>
                  <a:pt x="8085435" y="1786820"/>
                  <a:pt x="8066254" y="1780726"/>
                </a:cubicBezTo>
                <a:cubicBezTo>
                  <a:pt x="8060535" y="1795822"/>
                  <a:pt x="8063073" y="1808374"/>
                  <a:pt x="8074793" y="1817362"/>
                </a:cubicBezTo>
                <a:close/>
                <a:moveTo>
                  <a:pt x="8020577" y="1948674"/>
                </a:moveTo>
                <a:cubicBezTo>
                  <a:pt x="8015399" y="1942099"/>
                  <a:pt x="8022097" y="1931247"/>
                  <a:pt x="8009632" y="1927168"/>
                </a:cubicBezTo>
                <a:cubicBezTo>
                  <a:pt x="8000770" y="1937540"/>
                  <a:pt x="8013430" y="1954089"/>
                  <a:pt x="8020577" y="1948674"/>
                </a:cubicBezTo>
                <a:close/>
                <a:moveTo>
                  <a:pt x="8073162" y="1849029"/>
                </a:moveTo>
                <a:cubicBezTo>
                  <a:pt x="8074474" y="1839606"/>
                  <a:pt x="8077728" y="1830089"/>
                  <a:pt x="8066810" y="1825742"/>
                </a:cubicBezTo>
                <a:cubicBezTo>
                  <a:pt x="8054010" y="1831040"/>
                  <a:pt x="8058979" y="1845619"/>
                  <a:pt x="8073162" y="1849029"/>
                </a:cubicBezTo>
                <a:close/>
                <a:moveTo>
                  <a:pt x="8006419" y="2019456"/>
                </a:moveTo>
                <a:cubicBezTo>
                  <a:pt x="8010121" y="2012161"/>
                  <a:pt x="8010193" y="2003382"/>
                  <a:pt x="8001622" y="2001262"/>
                </a:cubicBezTo>
                <a:cubicBezTo>
                  <a:pt x="7996523" y="2017107"/>
                  <a:pt x="7989278" y="2016288"/>
                  <a:pt x="7989473" y="2028757"/>
                </a:cubicBezTo>
                <a:cubicBezTo>
                  <a:pt x="7995397" y="2032565"/>
                  <a:pt x="8002722" y="2026753"/>
                  <a:pt x="8006419" y="2019456"/>
                </a:cubicBezTo>
                <a:close/>
                <a:moveTo>
                  <a:pt x="7864955" y="2346692"/>
                </a:moveTo>
                <a:cubicBezTo>
                  <a:pt x="7875530" y="2331364"/>
                  <a:pt x="7865628" y="2323656"/>
                  <a:pt x="7858421" y="2315234"/>
                </a:cubicBezTo>
                <a:cubicBezTo>
                  <a:pt x="7853582" y="2328334"/>
                  <a:pt x="7853334" y="2339652"/>
                  <a:pt x="7864955" y="2346692"/>
                </a:cubicBezTo>
                <a:close/>
                <a:moveTo>
                  <a:pt x="8021133" y="1993689"/>
                </a:moveTo>
                <a:cubicBezTo>
                  <a:pt x="8023025" y="1988334"/>
                  <a:pt x="8026814" y="1981912"/>
                  <a:pt x="8018949" y="1980341"/>
                </a:cubicBezTo>
                <a:cubicBezTo>
                  <a:pt x="8015908" y="1986142"/>
                  <a:pt x="8017285" y="1990560"/>
                  <a:pt x="8021133" y="1993689"/>
                </a:cubicBezTo>
                <a:close/>
                <a:moveTo>
                  <a:pt x="8056565" y="1923317"/>
                </a:moveTo>
                <a:cubicBezTo>
                  <a:pt x="8062478" y="1908724"/>
                  <a:pt x="8065880" y="1895106"/>
                  <a:pt x="8061205" y="1884705"/>
                </a:cubicBezTo>
                <a:cubicBezTo>
                  <a:pt x="8051501" y="1893753"/>
                  <a:pt x="8049264" y="1904195"/>
                  <a:pt x="8049644" y="1920557"/>
                </a:cubicBezTo>
                <a:cubicBezTo>
                  <a:pt x="8042365" y="1927343"/>
                  <a:pt x="8018654" y="1961636"/>
                  <a:pt x="8036863" y="1967776"/>
                </a:cubicBezTo>
                <a:cubicBezTo>
                  <a:pt x="8042229" y="1953478"/>
                  <a:pt x="8050653" y="1937911"/>
                  <a:pt x="8056565" y="1923317"/>
                </a:cubicBezTo>
                <a:close/>
                <a:moveTo>
                  <a:pt x="3661568" y="11871232"/>
                </a:moveTo>
                <a:cubicBezTo>
                  <a:pt x="3654445" y="11869038"/>
                  <a:pt x="3658123" y="11847783"/>
                  <a:pt x="3649779" y="11856967"/>
                </a:cubicBezTo>
                <a:cubicBezTo>
                  <a:pt x="3653632" y="11860099"/>
                  <a:pt x="3650527" y="11881132"/>
                  <a:pt x="3661568" y="11871232"/>
                </a:cubicBezTo>
                <a:close/>
                <a:moveTo>
                  <a:pt x="8196854" y="1613811"/>
                </a:moveTo>
                <a:cubicBezTo>
                  <a:pt x="8187799" y="1611715"/>
                  <a:pt x="8192336" y="1604672"/>
                  <a:pt x="8181563" y="1603245"/>
                </a:cubicBezTo>
                <a:cubicBezTo>
                  <a:pt x="8171418" y="1611143"/>
                  <a:pt x="8195186" y="1619741"/>
                  <a:pt x="8196854" y="1613811"/>
                </a:cubicBezTo>
                <a:close/>
                <a:moveTo>
                  <a:pt x="8215570" y="1581128"/>
                </a:moveTo>
                <a:cubicBezTo>
                  <a:pt x="8205010" y="1575986"/>
                  <a:pt x="8187634" y="1558309"/>
                  <a:pt x="8174619" y="1563034"/>
                </a:cubicBezTo>
                <a:cubicBezTo>
                  <a:pt x="8184206" y="1568222"/>
                  <a:pt x="8206276" y="1594640"/>
                  <a:pt x="8215570" y="1581128"/>
                </a:cubicBezTo>
                <a:close/>
                <a:moveTo>
                  <a:pt x="7885442" y="2347649"/>
                </a:moveTo>
                <a:cubicBezTo>
                  <a:pt x="7893895" y="2299479"/>
                  <a:pt x="7872342" y="2263288"/>
                  <a:pt x="7852905" y="2226605"/>
                </a:cubicBezTo>
                <a:cubicBezTo>
                  <a:pt x="7844993" y="2248824"/>
                  <a:pt x="7862192" y="2266900"/>
                  <a:pt x="7867388" y="2286338"/>
                </a:cubicBezTo>
                <a:cubicBezTo>
                  <a:pt x="7872757" y="2305377"/>
                  <a:pt x="7867187" y="2331964"/>
                  <a:pt x="7885442" y="2347649"/>
                </a:cubicBezTo>
                <a:close/>
                <a:moveTo>
                  <a:pt x="7900757" y="2312987"/>
                </a:moveTo>
                <a:cubicBezTo>
                  <a:pt x="7894997" y="2298061"/>
                  <a:pt x="7893716" y="2266542"/>
                  <a:pt x="7881130" y="2263838"/>
                </a:cubicBezTo>
                <a:cubicBezTo>
                  <a:pt x="7892804" y="2276139"/>
                  <a:pt x="7883580" y="2312064"/>
                  <a:pt x="7900757" y="2312987"/>
                </a:cubicBezTo>
                <a:close/>
                <a:moveTo>
                  <a:pt x="8227128" y="1574330"/>
                </a:moveTo>
                <a:cubicBezTo>
                  <a:pt x="8210768" y="1557578"/>
                  <a:pt x="8182436" y="1534583"/>
                  <a:pt x="8163504" y="1541932"/>
                </a:cubicBezTo>
                <a:cubicBezTo>
                  <a:pt x="8178047" y="1553120"/>
                  <a:pt x="8212997" y="1571896"/>
                  <a:pt x="8227128" y="1574330"/>
                </a:cubicBezTo>
                <a:close/>
                <a:moveTo>
                  <a:pt x="8209961" y="1640079"/>
                </a:moveTo>
                <a:cubicBezTo>
                  <a:pt x="8197359" y="1628796"/>
                  <a:pt x="8178087" y="1612186"/>
                  <a:pt x="8161661" y="1610642"/>
                </a:cubicBezTo>
                <a:cubicBezTo>
                  <a:pt x="8162264" y="1631861"/>
                  <a:pt x="8194998" y="1644896"/>
                  <a:pt x="8209961" y="1640079"/>
                </a:cubicBezTo>
                <a:close/>
                <a:moveTo>
                  <a:pt x="7913882" y="2318786"/>
                </a:moveTo>
                <a:cubicBezTo>
                  <a:pt x="7919475" y="2280304"/>
                  <a:pt x="7907641" y="2247932"/>
                  <a:pt x="7888922" y="2218233"/>
                </a:cubicBezTo>
                <a:cubicBezTo>
                  <a:pt x="7878212" y="2230644"/>
                  <a:pt x="7892414" y="2251205"/>
                  <a:pt x="7896630" y="2266401"/>
                </a:cubicBezTo>
                <a:cubicBezTo>
                  <a:pt x="7901381" y="2284691"/>
                  <a:pt x="7900660" y="2306753"/>
                  <a:pt x="7913882" y="2318786"/>
                </a:cubicBezTo>
                <a:close/>
                <a:moveTo>
                  <a:pt x="3685545" y="11899941"/>
                </a:moveTo>
                <a:cubicBezTo>
                  <a:pt x="3696179" y="11885571"/>
                  <a:pt x="3681570" y="11852899"/>
                  <a:pt x="3667568" y="11837178"/>
                </a:cubicBezTo>
                <a:cubicBezTo>
                  <a:pt x="3663277" y="11861977"/>
                  <a:pt x="3665702" y="11884500"/>
                  <a:pt x="3685545" y="11899941"/>
                </a:cubicBezTo>
                <a:close/>
                <a:moveTo>
                  <a:pt x="8161330" y="1778116"/>
                </a:moveTo>
                <a:cubicBezTo>
                  <a:pt x="8161892" y="1769317"/>
                  <a:pt x="8167438" y="1758910"/>
                  <a:pt x="8159967" y="1753228"/>
                </a:cubicBezTo>
                <a:cubicBezTo>
                  <a:pt x="8151184" y="1756966"/>
                  <a:pt x="8157301" y="1771097"/>
                  <a:pt x="8161330" y="1778116"/>
                </a:cubicBezTo>
                <a:close/>
                <a:moveTo>
                  <a:pt x="8223294" y="1637874"/>
                </a:moveTo>
                <a:cubicBezTo>
                  <a:pt x="8213006" y="1638567"/>
                  <a:pt x="8213379" y="1621589"/>
                  <a:pt x="8206191" y="1630318"/>
                </a:cubicBezTo>
                <a:cubicBezTo>
                  <a:pt x="8207301" y="1633189"/>
                  <a:pt x="8218581" y="1645316"/>
                  <a:pt x="8223294" y="1637874"/>
                </a:cubicBezTo>
                <a:close/>
                <a:moveTo>
                  <a:pt x="8226287" y="1631102"/>
                </a:moveTo>
                <a:cubicBezTo>
                  <a:pt x="8234880" y="1619184"/>
                  <a:pt x="8215790" y="1610749"/>
                  <a:pt x="8212367" y="1624951"/>
                </a:cubicBezTo>
                <a:close/>
                <a:moveTo>
                  <a:pt x="7989952" y="2192873"/>
                </a:moveTo>
                <a:cubicBezTo>
                  <a:pt x="7984601" y="2186699"/>
                  <a:pt x="7988429" y="2176962"/>
                  <a:pt x="7993755" y="2165981"/>
                </a:cubicBezTo>
                <a:cubicBezTo>
                  <a:pt x="7965384" y="2150588"/>
                  <a:pt x="7981264" y="2198557"/>
                  <a:pt x="7989952" y="2192873"/>
                </a:cubicBezTo>
                <a:close/>
                <a:moveTo>
                  <a:pt x="7904282" y="2396449"/>
                </a:moveTo>
                <a:cubicBezTo>
                  <a:pt x="7898839" y="2388330"/>
                  <a:pt x="7905443" y="2375534"/>
                  <a:pt x="7896160" y="2368575"/>
                </a:cubicBezTo>
                <a:cubicBezTo>
                  <a:pt x="7896747" y="2376929"/>
                  <a:pt x="7890735" y="2402368"/>
                  <a:pt x="7904282" y="2396449"/>
                </a:cubicBezTo>
                <a:close/>
                <a:moveTo>
                  <a:pt x="7942130" y="2310791"/>
                </a:moveTo>
                <a:cubicBezTo>
                  <a:pt x="7928351" y="2278512"/>
                  <a:pt x="7934075" y="2238660"/>
                  <a:pt x="7908999" y="2210438"/>
                </a:cubicBezTo>
                <a:cubicBezTo>
                  <a:pt x="7901726" y="2217224"/>
                  <a:pt x="7908948" y="2234224"/>
                  <a:pt x="7912366" y="2249068"/>
                </a:cubicBezTo>
                <a:cubicBezTo>
                  <a:pt x="7919033" y="2279157"/>
                  <a:pt x="7923701" y="2299791"/>
                  <a:pt x="7942130" y="2310791"/>
                </a:cubicBezTo>
                <a:close/>
                <a:moveTo>
                  <a:pt x="7954100" y="2283699"/>
                </a:moveTo>
                <a:cubicBezTo>
                  <a:pt x="7951142" y="2253820"/>
                  <a:pt x="7931148" y="2230224"/>
                  <a:pt x="7935075" y="2197673"/>
                </a:cubicBezTo>
                <a:cubicBezTo>
                  <a:pt x="7910995" y="2215605"/>
                  <a:pt x="7944304" y="2257466"/>
                  <a:pt x="7940768" y="2285903"/>
                </a:cubicBezTo>
                <a:cubicBezTo>
                  <a:pt x="7946734" y="2288539"/>
                  <a:pt x="7950749" y="2286980"/>
                  <a:pt x="7954100" y="2283699"/>
                </a:cubicBezTo>
                <a:close/>
                <a:moveTo>
                  <a:pt x="3728915" y="11864284"/>
                </a:moveTo>
                <a:cubicBezTo>
                  <a:pt x="3720809" y="11857842"/>
                  <a:pt x="3734937" y="11843110"/>
                  <a:pt x="3716666" y="11840281"/>
                </a:cubicBezTo>
                <a:cubicBezTo>
                  <a:pt x="3712613" y="11849454"/>
                  <a:pt x="3719286" y="11870993"/>
                  <a:pt x="3728915" y="11864284"/>
                </a:cubicBezTo>
                <a:close/>
                <a:moveTo>
                  <a:pt x="7944207" y="2331233"/>
                </a:moveTo>
                <a:cubicBezTo>
                  <a:pt x="7944518" y="2328513"/>
                  <a:pt x="7944071" y="2325220"/>
                  <a:pt x="7945722" y="2320949"/>
                </a:cubicBezTo>
                <a:cubicBezTo>
                  <a:pt x="7932872" y="2320986"/>
                  <a:pt x="7933838" y="2316651"/>
                  <a:pt x="7921861" y="2310407"/>
                </a:cubicBezTo>
                <a:cubicBezTo>
                  <a:pt x="7919144" y="2323016"/>
                  <a:pt x="7926528" y="2331040"/>
                  <a:pt x="7938152" y="2338081"/>
                </a:cubicBezTo>
                <a:cubicBezTo>
                  <a:pt x="7942829" y="2336100"/>
                  <a:pt x="7943896" y="2333952"/>
                  <a:pt x="7944207" y="2331233"/>
                </a:cubicBezTo>
                <a:close/>
                <a:moveTo>
                  <a:pt x="7979968" y="2252985"/>
                </a:moveTo>
                <a:cubicBezTo>
                  <a:pt x="7981953" y="2246481"/>
                  <a:pt x="7980593" y="2238261"/>
                  <a:pt x="7975225" y="2235889"/>
                </a:cubicBezTo>
                <a:lnTo>
                  <a:pt x="7964662" y="2259794"/>
                </a:lnTo>
                <a:cubicBezTo>
                  <a:pt x="7972661" y="2264280"/>
                  <a:pt x="7977985" y="2259490"/>
                  <a:pt x="7979968" y="2252985"/>
                </a:cubicBezTo>
                <a:close/>
                <a:moveTo>
                  <a:pt x="8227436" y="1693038"/>
                </a:moveTo>
                <a:cubicBezTo>
                  <a:pt x="8233025" y="1679317"/>
                  <a:pt x="8217960" y="1673613"/>
                  <a:pt x="8206160" y="1666971"/>
                </a:cubicBezTo>
                <a:cubicBezTo>
                  <a:pt x="8200319" y="1658676"/>
                  <a:pt x="8217673" y="1659201"/>
                  <a:pt x="8203800" y="1654023"/>
                </a:cubicBezTo>
                <a:cubicBezTo>
                  <a:pt x="8200559" y="1672115"/>
                  <a:pt x="8159755" y="1636467"/>
                  <a:pt x="8151697" y="1651478"/>
                </a:cubicBezTo>
                <a:cubicBezTo>
                  <a:pt x="8150491" y="1642374"/>
                  <a:pt x="8130329" y="1623466"/>
                  <a:pt x="8122663" y="1634364"/>
                </a:cubicBezTo>
                <a:cubicBezTo>
                  <a:pt x="8144821" y="1658440"/>
                  <a:pt x="8191536" y="1691462"/>
                  <a:pt x="8227436" y="1693038"/>
                </a:cubicBezTo>
                <a:close/>
                <a:moveTo>
                  <a:pt x="8245568" y="1652002"/>
                </a:moveTo>
                <a:cubicBezTo>
                  <a:pt x="8251867" y="1640975"/>
                  <a:pt x="8235729" y="1624797"/>
                  <a:pt x="8228059" y="1635694"/>
                </a:cubicBezTo>
                <a:cubicBezTo>
                  <a:pt x="8234339" y="1640849"/>
                  <a:pt x="8234127" y="1648852"/>
                  <a:pt x="8245568" y="1652002"/>
                </a:cubicBezTo>
                <a:close/>
                <a:moveTo>
                  <a:pt x="8253138" y="1634870"/>
                </a:moveTo>
                <a:cubicBezTo>
                  <a:pt x="8257983" y="1626058"/>
                  <a:pt x="8253295" y="1621606"/>
                  <a:pt x="8243796" y="1618362"/>
                </a:cubicBezTo>
                <a:cubicBezTo>
                  <a:pt x="8239130" y="1626776"/>
                  <a:pt x="8247480" y="1630466"/>
                  <a:pt x="8253138" y="1634870"/>
                </a:cubicBezTo>
                <a:close/>
                <a:moveTo>
                  <a:pt x="8087569" y="2018757"/>
                </a:moveTo>
                <a:cubicBezTo>
                  <a:pt x="8066084" y="2009264"/>
                  <a:pt x="8058949" y="1994205"/>
                  <a:pt x="8037462" y="1984711"/>
                </a:cubicBezTo>
                <a:cubicBezTo>
                  <a:pt x="8023502" y="2010929"/>
                  <a:pt x="8066536" y="2014704"/>
                  <a:pt x="8082991" y="2029118"/>
                </a:cubicBezTo>
                <a:close/>
                <a:moveTo>
                  <a:pt x="7969791" y="2294441"/>
                </a:moveTo>
                <a:cubicBezTo>
                  <a:pt x="7966211" y="2292859"/>
                  <a:pt x="7966650" y="2289720"/>
                  <a:pt x="7964438" y="2288267"/>
                </a:cubicBezTo>
                <a:cubicBezTo>
                  <a:pt x="7962547" y="2293621"/>
                  <a:pt x="7958761" y="2300044"/>
                  <a:pt x="7966622" y="2301613"/>
                </a:cubicBezTo>
                <a:close/>
                <a:moveTo>
                  <a:pt x="8196537" y="1789863"/>
                </a:moveTo>
                <a:cubicBezTo>
                  <a:pt x="8201376" y="1776762"/>
                  <a:pt x="8186200" y="1756248"/>
                  <a:pt x="8173488" y="1759202"/>
                </a:cubicBezTo>
                <a:cubicBezTo>
                  <a:pt x="8179068" y="1770239"/>
                  <a:pt x="8186368" y="1780608"/>
                  <a:pt x="8196537" y="1789863"/>
                </a:cubicBezTo>
                <a:close/>
                <a:moveTo>
                  <a:pt x="8238270" y="1710876"/>
                </a:moveTo>
                <a:cubicBezTo>
                  <a:pt x="8239452" y="1704568"/>
                  <a:pt x="8230399" y="1696015"/>
                  <a:pt x="8218871" y="1693063"/>
                </a:cubicBezTo>
                <a:cubicBezTo>
                  <a:pt x="8212443" y="1705461"/>
                  <a:pt x="8227020" y="1709045"/>
                  <a:pt x="8233388" y="1716144"/>
                </a:cubicBezTo>
                <a:cubicBezTo>
                  <a:pt x="8236344" y="1714831"/>
                  <a:pt x="8237875" y="1712978"/>
                  <a:pt x="8238270" y="1710876"/>
                </a:cubicBezTo>
                <a:close/>
                <a:moveTo>
                  <a:pt x="8260449" y="1682863"/>
                </a:moveTo>
                <a:cubicBezTo>
                  <a:pt x="8268508" y="1667852"/>
                  <a:pt x="8259355" y="1659522"/>
                  <a:pt x="8245757" y="1660180"/>
                </a:cubicBezTo>
                <a:cubicBezTo>
                  <a:pt x="8241800" y="1671290"/>
                  <a:pt x="8247021" y="1678834"/>
                  <a:pt x="8260449" y="1682863"/>
                </a:cubicBezTo>
                <a:close/>
                <a:moveTo>
                  <a:pt x="3757825" y="11881825"/>
                </a:moveTo>
                <a:lnTo>
                  <a:pt x="3753617" y="11879530"/>
                </a:lnTo>
                <a:lnTo>
                  <a:pt x="3746171" y="11875469"/>
                </a:lnTo>
                <a:cubicBezTo>
                  <a:pt x="3744876" y="11874763"/>
                  <a:pt x="3745740" y="11875234"/>
                  <a:pt x="3747467" y="11876176"/>
                </a:cubicBezTo>
                <a:lnTo>
                  <a:pt x="3753617" y="11879530"/>
                </a:lnTo>
                <a:lnTo>
                  <a:pt x="3753941" y="11879707"/>
                </a:lnTo>
                <a:cubicBezTo>
                  <a:pt x="3756100" y="11880884"/>
                  <a:pt x="3757825" y="11881825"/>
                  <a:pt x="3757825" y="11881825"/>
                </a:cubicBezTo>
                <a:close/>
                <a:moveTo>
                  <a:pt x="8227765" y="1766517"/>
                </a:moveTo>
                <a:cubicBezTo>
                  <a:pt x="8235817" y="1747218"/>
                  <a:pt x="8203711" y="1743508"/>
                  <a:pt x="8208896" y="1725323"/>
                </a:cubicBezTo>
                <a:cubicBezTo>
                  <a:pt x="8211856" y="1726154"/>
                  <a:pt x="8214103" y="1724290"/>
                  <a:pt x="8215466" y="1720130"/>
                </a:cubicBezTo>
                <a:cubicBezTo>
                  <a:pt x="8223419" y="1723644"/>
                  <a:pt x="8222591" y="1730898"/>
                  <a:pt x="8234160" y="1732676"/>
                </a:cubicBezTo>
                <a:cubicBezTo>
                  <a:pt x="8234131" y="1711235"/>
                  <a:pt x="8205768" y="1700131"/>
                  <a:pt x="8190245" y="1684701"/>
                </a:cubicBezTo>
                <a:cubicBezTo>
                  <a:pt x="8180863" y="1700555"/>
                  <a:pt x="8214908" y="1699884"/>
                  <a:pt x="8209717" y="1713781"/>
                </a:cubicBezTo>
                <a:cubicBezTo>
                  <a:pt x="8195676" y="1713291"/>
                  <a:pt x="8192468" y="1694731"/>
                  <a:pt x="8182676" y="1701833"/>
                </a:cubicBezTo>
                <a:cubicBezTo>
                  <a:pt x="8186972" y="1710397"/>
                  <a:pt x="8203889" y="1714063"/>
                  <a:pt x="8205316" y="1723741"/>
                </a:cubicBezTo>
                <a:cubicBezTo>
                  <a:pt x="8198692" y="1723672"/>
                  <a:pt x="8187194" y="1710972"/>
                  <a:pt x="8183451" y="1718366"/>
                </a:cubicBezTo>
                <a:cubicBezTo>
                  <a:pt x="8204533" y="1731967"/>
                  <a:pt x="8201520" y="1754921"/>
                  <a:pt x="8227765" y="1766517"/>
                </a:cubicBezTo>
                <a:close/>
                <a:moveTo>
                  <a:pt x="8225371" y="1790222"/>
                </a:moveTo>
                <a:cubicBezTo>
                  <a:pt x="8213097" y="1760989"/>
                  <a:pt x="8177545" y="1725280"/>
                  <a:pt x="8149839" y="1711610"/>
                </a:cubicBezTo>
                <a:cubicBezTo>
                  <a:pt x="8162498" y="1732442"/>
                  <a:pt x="8177233" y="1751809"/>
                  <a:pt x="8202511" y="1767740"/>
                </a:cubicBezTo>
                <a:cubicBezTo>
                  <a:pt x="8209146" y="1776386"/>
                  <a:pt x="8201838" y="1790776"/>
                  <a:pt x="8218800" y="1795413"/>
                </a:cubicBezTo>
                <a:cubicBezTo>
                  <a:pt x="8221936" y="1795847"/>
                  <a:pt x="8224008" y="1794381"/>
                  <a:pt x="8225371" y="1790222"/>
                </a:cubicBezTo>
                <a:close/>
                <a:moveTo>
                  <a:pt x="8214998" y="1822305"/>
                </a:moveTo>
                <a:cubicBezTo>
                  <a:pt x="8221561" y="1812824"/>
                  <a:pt x="8209132" y="1796856"/>
                  <a:pt x="8199294" y="1802986"/>
                </a:cubicBezTo>
                <a:cubicBezTo>
                  <a:pt x="8206367" y="1808492"/>
                  <a:pt x="8200467" y="1819694"/>
                  <a:pt x="8214998" y="1822305"/>
                </a:cubicBezTo>
                <a:close/>
                <a:moveTo>
                  <a:pt x="8262757" y="1716346"/>
                </a:moveTo>
                <a:cubicBezTo>
                  <a:pt x="8263809" y="1716133"/>
                  <a:pt x="8263851" y="1713890"/>
                  <a:pt x="8261635" y="1708149"/>
                </a:cubicBezTo>
                <a:cubicBezTo>
                  <a:pt x="8260924" y="1705454"/>
                  <a:pt x="8264189" y="1704516"/>
                  <a:pt x="8259640" y="1702982"/>
                </a:cubicBezTo>
                <a:cubicBezTo>
                  <a:pt x="8247349" y="1699337"/>
                  <a:pt x="8259602" y="1716983"/>
                  <a:pt x="8262757" y="1716346"/>
                </a:cubicBezTo>
                <a:close/>
                <a:moveTo>
                  <a:pt x="8125968" y="2052393"/>
                </a:moveTo>
                <a:cubicBezTo>
                  <a:pt x="8116947" y="2046978"/>
                  <a:pt x="8103240" y="2066165"/>
                  <a:pt x="8108638" y="2073313"/>
                </a:cubicBezTo>
                <a:cubicBezTo>
                  <a:pt x="8114768" y="2066972"/>
                  <a:pt x="8122498" y="2065625"/>
                  <a:pt x="8125968" y="2052393"/>
                </a:cubicBezTo>
                <a:close/>
                <a:moveTo>
                  <a:pt x="3760903" y="11947061"/>
                </a:moveTo>
                <a:cubicBezTo>
                  <a:pt x="3751394" y="11923316"/>
                  <a:pt x="3748962" y="11896500"/>
                  <a:pt x="3738703" y="11873376"/>
                </a:cubicBezTo>
                <a:cubicBezTo>
                  <a:pt x="3722862" y="11893071"/>
                  <a:pt x="3747840" y="11914119"/>
                  <a:pt x="3729992" y="11924346"/>
                </a:cubicBezTo>
                <a:cubicBezTo>
                  <a:pt x="3711899" y="11871543"/>
                  <a:pt x="3703795" y="11815527"/>
                  <a:pt x="3637091" y="11782240"/>
                </a:cubicBezTo>
                <a:cubicBezTo>
                  <a:pt x="3627580" y="11808070"/>
                  <a:pt x="3656968" y="11819148"/>
                  <a:pt x="3661824" y="11839408"/>
                </a:cubicBezTo>
                <a:cubicBezTo>
                  <a:pt x="3666190" y="11832756"/>
                  <a:pt x="3659703" y="11815112"/>
                  <a:pt x="3672045" y="11816275"/>
                </a:cubicBezTo>
                <a:cubicBezTo>
                  <a:pt x="3691950" y="11845568"/>
                  <a:pt x="3703067" y="11878605"/>
                  <a:pt x="3701140" y="11916366"/>
                </a:cubicBezTo>
                <a:cubicBezTo>
                  <a:pt x="3725610" y="11922409"/>
                  <a:pt x="3740047" y="11959774"/>
                  <a:pt x="3760903" y="11947061"/>
                </a:cubicBezTo>
                <a:close/>
                <a:moveTo>
                  <a:pt x="8233505" y="1826673"/>
                </a:moveTo>
                <a:cubicBezTo>
                  <a:pt x="8243044" y="1797554"/>
                  <a:pt x="8272840" y="1760243"/>
                  <a:pt x="8249853" y="1743419"/>
                </a:cubicBezTo>
                <a:cubicBezTo>
                  <a:pt x="8253078" y="1774844"/>
                  <a:pt x="8205428" y="1800934"/>
                  <a:pt x="8233505" y="1826673"/>
                </a:cubicBezTo>
                <a:close/>
                <a:moveTo>
                  <a:pt x="8137043" y="2056476"/>
                </a:moveTo>
                <a:cubicBezTo>
                  <a:pt x="8130950" y="2071056"/>
                  <a:pt x="8122275" y="2084696"/>
                  <a:pt x="8111413" y="2095019"/>
                </a:cubicBezTo>
                <a:cubicBezTo>
                  <a:pt x="8101884" y="2103668"/>
                  <a:pt x="8082918" y="2093859"/>
                  <a:pt x="8086923" y="2112775"/>
                </a:cubicBezTo>
                <a:cubicBezTo>
                  <a:pt x="8074447" y="2100119"/>
                  <a:pt x="8067866" y="2101021"/>
                  <a:pt x="8055701" y="2090883"/>
                </a:cubicBezTo>
                <a:cubicBezTo>
                  <a:pt x="8054090" y="2077311"/>
                  <a:pt x="8072976" y="2064700"/>
                  <a:pt x="8079001" y="2047835"/>
                </a:cubicBezTo>
                <a:cubicBezTo>
                  <a:pt x="8073664" y="2025473"/>
                  <a:pt x="8040975" y="2026270"/>
                  <a:pt x="8025490" y="2011808"/>
                </a:cubicBezTo>
                <a:cubicBezTo>
                  <a:pt x="7985951" y="2065780"/>
                  <a:pt x="7941909" y="2119190"/>
                  <a:pt x="7889702" y="2152324"/>
                </a:cubicBezTo>
                <a:cubicBezTo>
                  <a:pt x="7817464" y="2198516"/>
                  <a:pt x="7686211" y="2224347"/>
                  <a:pt x="7574321" y="2164431"/>
                </a:cubicBezTo>
                <a:cubicBezTo>
                  <a:pt x="7470196" y="2108422"/>
                  <a:pt x="7437989" y="2024179"/>
                  <a:pt x="7401138" y="1936454"/>
                </a:cubicBezTo>
                <a:cubicBezTo>
                  <a:pt x="7367536" y="1946851"/>
                  <a:pt x="7327104" y="1940417"/>
                  <a:pt x="7289908" y="1940652"/>
                </a:cubicBezTo>
                <a:cubicBezTo>
                  <a:pt x="7295588" y="1928873"/>
                  <a:pt x="7290363" y="1921325"/>
                  <a:pt x="7290127" y="1912172"/>
                </a:cubicBezTo>
                <a:cubicBezTo>
                  <a:pt x="7315888" y="1888310"/>
                  <a:pt x="7351454" y="1890688"/>
                  <a:pt x="7389414" y="1898411"/>
                </a:cubicBezTo>
                <a:cubicBezTo>
                  <a:pt x="7384434" y="1850488"/>
                  <a:pt x="7387644" y="1786180"/>
                  <a:pt x="7411216" y="1719915"/>
                </a:cubicBezTo>
                <a:cubicBezTo>
                  <a:pt x="7446487" y="1620716"/>
                  <a:pt x="7528301" y="1537796"/>
                  <a:pt x="7593051" y="1502108"/>
                </a:cubicBezTo>
                <a:cubicBezTo>
                  <a:pt x="7570807" y="1459893"/>
                  <a:pt x="7532095" y="1423737"/>
                  <a:pt x="7547156" y="1367047"/>
                </a:cubicBezTo>
                <a:cubicBezTo>
                  <a:pt x="7613129" y="1378098"/>
                  <a:pt x="7595303" y="1446426"/>
                  <a:pt x="7627474" y="1480168"/>
                </a:cubicBezTo>
                <a:cubicBezTo>
                  <a:pt x="7666705" y="1481785"/>
                  <a:pt x="7703606" y="1462845"/>
                  <a:pt x="7747084" y="1467766"/>
                </a:cubicBezTo>
                <a:cubicBezTo>
                  <a:pt x="7809163" y="1474716"/>
                  <a:pt x="7891209" y="1508586"/>
                  <a:pt x="7944445" y="1538776"/>
                </a:cubicBezTo>
                <a:cubicBezTo>
                  <a:pt x="7962423" y="1548625"/>
                  <a:pt x="7983780" y="1559490"/>
                  <a:pt x="7999523" y="1571208"/>
                </a:cubicBezTo>
                <a:cubicBezTo>
                  <a:pt x="8054192" y="1611081"/>
                  <a:pt x="8104071" y="1698370"/>
                  <a:pt x="8096097" y="1769146"/>
                </a:cubicBezTo>
                <a:cubicBezTo>
                  <a:pt x="8091260" y="1811303"/>
                  <a:pt x="8094112" y="1855427"/>
                  <a:pt x="8074319" y="1910980"/>
                </a:cubicBezTo>
                <a:cubicBezTo>
                  <a:pt x="8066534" y="1931830"/>
                  <a:pt x="8055343" y="1950699"/>
                  <a:pt x="8047205" y="1972346"/>
                </a:cubicBezTo>
                <a:cubicBezTo>
                  <a:pt x="8049753" y="1989189"/>
                  <a:pt x="8076226" y="1997076"/>
                  <a:pt x="8087380" y="2010577"/>
                </a:cubicBezTo>
                <a:cubicBezTo>
                  <a:pt x="8097214" y="2000158"/>
                  <a:pt x="8091695" y="1973905"/>
                  <a:pt x="8111690" y="1964165"/>
                </a:cubicBezTo>
                <a:cubicBezTo>
                  <a:pt x="8150382" y="1960543"/>
                  <a:pt x="8155319" y="2012733"/>
                  <a:pt x="8137043" y="2056476"/>
                </a:cubicBezTo>
                <a:close/>
                <a:moveTo>
                  <a:pt x="3784703" y="11976168"/>
                </a:moveTo>
                <a:cubicBezTo>
                  <a:pt x="3783993" y="11948683"/>
                  <a:pt x="3783680" y="11921373"/>
                  <a:pt x="3762680" y="11902085"/>
                </a:cubicBezTo>
                <a:cubicBezTo>
                  <a:pt x="3764717" y="11928726"/>
                  <a:pt x="3758313" y="11958311"/>
                  <a:pt x="3784703" y="11976168"/>
                </a:cubicBezTo>
                <a:close/>
                <a:moveTo>
                  <a:pt x="8341811" y="1674050"/>
                </a:moveTo>
                <a:cubicBezTo>
                  <a:pt x="8336157" y="1669647"/>
                  <a:pt x="8339853" y="1661280"/>
                  <a:pt x="8327886" y="1659326"/>
                </a:cubicBezTo>
                <a:cubicBezTo>
                  <a:pt x="8321628" y="1667037"/>
                  <a:pt x="8336084" y="1680567"/>
                  <a:pt x="8341811" y="1674050"/>
                </a:cubicBezTo>
                <a:close/>
                <a:moveTo>
                  <a:pt x="8283427" y="1815874"/>
                </a:moveTo>
                <a:cubicBezTo>
                  <a:pt x="8289413" y="1802328"/>
                  <a:pt x="8290584" y="1789988"/>
                  <a:pt x="8286644" y="1780628"/>
                </a:cubicBezTo>
                <a:cubicBezTo>
                  <a:pt x="8279514" y="1794620"/>
                  <a:pt x="8282529" y="1805000"/>
                  <a:pt x="8283427" y="1815874"/>
                </a:cubicBezTo>
                <a:close/>
                <a:moveTo>
                  <a:pt x="3812027" y="11997298"/>
                </a:moveTo>
                <a:cubicBezTo>
                  <a:pt x="3821615" y="11964829"/>
                  <a:pt x="3798388" y="11935499"/>
                  <a:pt x="3791137" y="11909891"/>
                </a:cubicBezTo>
                <a:cubicBezTo>
                  <a:pt x="3787841" y="11897948"/>
                  <a:pt x="3795227" y="11872609"/>
                  <a:pt x="3771139" y="11882940"/>
                </a:cubicBezTo>
                <a:cubicBezTo>
                  <a:pt x="3781252" y="11898849"/>
                  <a:pt x="3784294" y="11917831"/>
                  <a:pt x="3794053" y="11934538"/>
                </a:cubicBezTo>
                <a:cubicBezTo>
                  <a:pt x="3796080" y="11956884"/>
                  <a:pt x="3794660" y="11980568"/>
                  <a:pt x="3812027" y="11997298"/>
                </a:cubicBezTo>
                <a:close/>
                <a:moveTo>
                  <a:pt x="8420442" y="1571281"/>
                </a:moveTo>
                <a:cubicBezTo>
                  <a:pt x="8411647" y="1597996"/>
                  <a:pt x="8389720" y="1624153"/>
                  <a:pt x="8368442" y="1619000"/>
                </a:cubicBezTo>
                <a:cubicBezTo>
                  <a:pt x="8371678" y="1592579"/>
                  <a:pt x="8391266" y="1549310"/>
                  <a:pt x="8424347" y="1545517"/>
                </a:cubicBezTo>
                <a:cubicBezTo>
                  <a:pt x="8424844" y="1553407"/>
                  <a:pt x="8423373" y="1562375"/>
                  <a:pt x="8420442" y="1571281"/>
                </a:cubicBezTo>
                <a:close/>
                <a:moveTo>
                  <a:pt x="8146872" y="2217445"/>
                </a:moveTo>
                <a:cubicBezTo>
                  <a:pt x="8099360" y="2217404"/>
                  <a:pt x="8047429" y="2243506"/>
                  <a:pt x="8026297" y="2287027"/>
                </a:cubicBezTo>
                <a:cubicBezTo>
                  <a:pt x="8046998" y="2279983"/>
                  <a:pt x="8061902" y="2265616"/>
                  <a:pt x="8081398" y="2253754"/>
                </a:cubicBezTo>
                <a:cubicBezTo>
                  <a:pt x="8103368" y="2240604"/>
                  <a:pt x="8130600" y="2231683"/>
                  <a:pt x="8146872" y="2217445"/>
                </a:cubicBezTo>
                <a:close/>
                <a:moveTo>
                  <a:pt x="3857839" y="12017540"/>
                </a:moveTo>
                <a:cubicBezTo>
                  <a:pt x="3838536" y="11980410"/>
                  <a:pt x="3851982" y="11930578"/>
                  <a:pt x="3807622" y="11903828"/>
                </a:cubicBezTo>
                <a:cubicBezTo>
                  <a:pt x="3824848" y="11942423"/>
                  <a:pt x="3809897" y="11993497"/>
                  <a:pt x="3850908" y="12023535"/>
                </a:cubicBezTo>
                <a:cubicBezTo>
                  <a:pt x="3854050" y="12023970"/>
                  <a:pt x="3856698" y="12022280"/>
                  <a:pt x="3857839" y="12017540"/>
                </a:cubicBezTo>
                <a:close/>
                <a:moveTo>
                  <a:pt x="3767649" y="12296354"/>
                </a:moveTo>
                <a:cubicBezTo>
                  <a:pt x="3609848" y="12253802"/>
                  <a:pt x="3438011" y="12223637"/>
                  <a:pt x="3279020" y="12209636"/>
                </a:cubicBezTo>
                <a:cubicBezTo>
                  <a:pt x="3239801" y="12291935"/>
                  <a:pt x="3203654" y="12360813"/>
                  <a:pt x="3162825" y="12458605"/>
                </a:cubicBezTo>
                <a:cubicBezTo>
                  <a:pt x="3302239" y="12557863"/>
                  <a:pt x="3416623" y="12688961"/>
                  <a:pt x="3556718" y="12773742"/>
                </a:cubicBezTo>
                <a:cubicBezTo>
                  <a:pt x="3589216" y="12610776"/>
                  <a:pt x="3714337" y="12439637"/>
                  <a:pt x="3767649" y="12296354"/>
                </a:cubicBezTo>
                <a:close/>
                <a:moveTo>
                  <a:pt x="3891548" y="12045781"/>
                </a:moveTo>
                <a:cubicBezTo>
                  <a:pt x="3885436" y="12015433"/>
                  <a:pt x="3877776" y="11985353"/>
                  <a:pt x="3861145" y="11959414"/>
                </a:cubicBezTo>
                <a:cubicBezTo>
                  <a:pt x="3874360" y="11954290"/>
                  <a:pt x="3868629" y="11940317"/>
                  <a:pt x="3852480" y="11936995"/>
                </a:cubicBezTo>
                <a:cubicBezTo>
                  <a:pt x="3849401" y="11970909"/>
                  <a:pt x="3870276" y="11995864"/>
                  <a:pt x="3860875" y="12032229"/>
                </a:cubicBezTo>
                <a:cubicBezTo>
                  <a:pt x="3867516" y="12036593"/>
                  <a:pt x="3881564" y="12053288"/>
                  <a:pt x="3891548" y="12045781"/>
                </a:cubicBezTo>
                <a:close/>
                <a:moveTo>
                  <a:pt x="8509297" y="1615080"/>
                </a:moveTo>
                <a:cubicBezTo>
                  <a:pt x="8501132" y="1645346"/>
                  <a:pt x="8452821" y="1662579"/>
                  <a:pt x="8426778" y="1641192"/>
                </a:cubicBezTo>
                <a:cubicBezTo>
                  <a:pt x="8434771" y="1611320"/>
                  <a:pt x="8483702" y="1594832"/>
                  <a:pt x="8509297" y="1615080"/>
                </a:cubicBezTo>
                <a:close/>
                <a:moveTo>
                  <a:pt x="3930298" y="11999027"/>
                </a:moveTo>
                <a:cubicBezTo>
                  <a:pt x="3916304" y="11987600"/>
                  <a:pt x="3894233" y="11962117"/>
                  <a:pt x="3878046" y="11962115"/>
                </a:cubicBezTo>
                <a:cubicBezTo>
                  <a:pt x="3883233" y="11968697"/>
                  <a:pt x="3886121" y="11976171"/>
                  <a:pt x="3886489" y="11983960"/>
                </a:cubicBezTo>
                <a:cubicBezTo>
                  <a:pt x="3895611" y="11991327"/>
                  <a:pt x="3897227" y="11980125"/>
                  <a:pt x="3905194" y="11983645"/>
                </a:cubicBezTo>
                <a:cubicBezTo>
                  <a:pt x="3909415" y="11994566"/>
                  <a:pt x="3917660" y="12003929"/>
                  <a:pt x="3923426" y="12014581"/>
                </a:cubicBezTo>
                <a:close/>
                <a:moveTo>
                  <a:pt x="3753682" y="12419945"/>
                </a:moveTo>
                <a:cubicBezTo>
                  <a:pt x="3755211" y="12415004"/>
                  <a:pt x="3754528" y="12410084"/>
                  <a:pt x="3750141" y="12404929"/>
                </a:cubicBezTo>
                <a:cubicBezTo>
                  <a:pt x="3739425" y="12421645"/>
                  <a:pt x="3703260" y="12452856"/>
                  <a:pt x="3720537" y="12471931"/>
                </a:cubicBezTo>
                <a:cubicBezTo>
                  <a:pt x="3724614" y="12449779"/>
                  <a:pt x="3749097" y="12434766"/>
                  <a:pt x="3753682" y="12419945"/>
                </a:cubicBezTo>
                <a:close/>
                <a:moveTo>
                  <a:pt x="8297154" y="2166524"/>
                </a:moveTo>
                <a:cubicBezTo>
                  <a:pt x="8299655" y="2163045"/>
                  <a:pt x="8301080" y="2159151"/>
                  <a:pt x="8300885" y="2155017"/>
                </a:cubicBezTo>
                <a:cubicBezTo>
                  <a:pt x="8289027" y="2167873"/>
                  <a:pt x="8270832" y="2166024"/>
                  <a:pt x="8260082" y="2181751"/>
                </a:cubicBezTo>
                <a:cubicBezTo>
                  <a:pt x="8272434" y="2183637"/>
                  <a:pt x="8289646" y="2176956"/>
                  <a:pt x="8297154" y="2166524"/>
                </a:cubicBezTo>
                <a:close/>
                <a:moveTo>
                  <a:pt x="3675121" y="12629666"/>
                </a:moveTo>
                <a:cubicBezTo>
                  <a:pt x="3661139" y="12651612"/>
                  <a:pt x="3675121" y="12629666"/>
                  <a:pt x="3675121" y="12629666"/>
                </a:cubicBezTo>
                <a:close/>
                <a:moveTo>
                  <a:pt x="3924682" y="12074246"/>
                </a:moveTo>
                <a:cubicBezTo>
                  <a:pt x="3914247" y="12051521"/>
                  <a:pt x="3919742" y="12006756"/>
                  <a:pt x="3892753" y="12001029"/>
                </a:cubicBezTo>
                <a:cubicBezTo>
                  <a:pt x="3900488" y="12024467"/>
                  <a:pt x="3886023" y="12073372"/>
                  <a:pt x="3924682" y="12074246"/>
                </a:cubicBezTo>
                <a:close/>
                <a:moveTo>
                  <a:pt x="8435047" y="1870922"/>
                </a:moveTo>
                <a:cubicBezTo>
                  <a:pt x="8402967" y="1853400"/>
                  <a:pt x="8359811" y="1814244"/>
                  <a:pt x="8392957" y="1777237"/>
                </a:cubicBezTo>
                <a:cubicBezTo>
                  <a:pt x="8416590" y="1798679"/>
                  <a:pt x="8446012" y="1834157"/>
                  <a:pt x="8435047" y="1870922"/>
                </a:cubicBezTo>
                <a:close/>
                <a:moveTo>
                  <a:pt x="8330940" y="2114963"/>
                </a:moveTo>
                <a:cubicBezTo>
                  <a:pt x="8353715" y="2048359"/>
                  <a:pt x="8317973" y="2004472"/>
                  <a:pt x="8299838" y="1954077"/>
                </a:cubicBezTo>
                <a:cubicBezTo>
                  <a:pt x="8306497" y="2008925"/>
                  <a:pt x="8326925" y="2058427"/>
                  <a:pt x="8330940" y="2114963"/>
                </a:cubicBezTo>
                <a:close/>
                <a:moveTo>
                  <a:pt x="3637403" y="12743849"/>
                </a:moveTo>
                <a:cubicBezTo>
                  <a:pt x="3646506" y="12727016"/>
                  <a:pt x="3653185" y="12708398"/>
                  <a:pt x="3653160" y="12693371"/>
                </a:cubicBezTo>
                <a:lnTo>
                  <a:pt x="3632849" y="12684397"/>
                </a:lnTo>
                <a:cubicBezTo>
                  <a:pt x="3615664" y="12721134"/>
                  <a:pt x="3602677" y="12755915"/>
                  <a:pt x="3607101" y="12783610"/>
                </a:cubicBezTo>
                <a:cubicBezTo>
                  <a:pt x="3616772" y="12775727"/>
                  <a:pt x="3628299" y="12760681"/>
                  <a:pt x="3637403" y="12743849"/>
                </a:cubicBezTo>
                <a:close/>
                <a:moveTo>
                  <a:pt x="3717790" y="12575110"/>
                </a:moveTo>
                <a:cubicBezTo>
                  <a:pt x="3707611" y="12570136"/>
                  <a:pt x="3717586" y="12558336"/>
                  <a:pt x="3701662" y="12555590"/>
                </a:cubicBezTo>
                <a:cubicBezTo>
                  <a:pt x="3697517" y="12562816"/>
                  <a:pt x="3689422" y="12560669"/>
                  <a:pt x="3684833" y="12566744"/>
                </a:cubicBezTo>
                <a:lnTo>
                  <a:pt x="3694756" y="12575207"/>
                </a:lnTo>
                <a:lnTo>
                  <a:pt x="3700348" y="12579976"/>
                </a:lnTo>
                <a:cubicBezTo>
                  <a:pt x="3707366" y="12582541"/>
                  <a:pt x="3714706" y="12582090"/>
                  <a:pt x="3717790" y="12575110"/>
                </a:cubicBezTo>
                <a:close/>
                <a:moveTo>
                  <a:pt x="3958500" y="12038658"/>
                </a:moveTo>
                <a:cubicBezTo>
                  <a:pt x="3967984" y="12024734"/>
                  <a:pt x="3964430" y="12015537"/>
                  <a:pt x="3947836" y="12011066"/>
                </a:cubicBezTo>
                <a:cubicBezTo>
                  <a:pt x="3944893" y="12023113"/>
                  <a:pt x="3948049" y="12032134"/>
                  <a:pt x="3958500" y="12038658"/>
                </a:cubicBezTo>
                <a:close/>
                <a:moveTo>
                  <a:pt x="3815594" y="12379745"/>
                </a:moveTo>
                <a:cubicBezTo>
                  <a:pt x="3820789" y="12368932"/>
                  <a:pt x="3822641" y="12352351"/>
                  <a:pt x="3827287" y="12341296"/>
                </a:cubicBezTo>
                <a:cubicBezTo>
                  <a:pt x="3802948" y="12329588"/>
                  <a:pt x="3799258" y="12371335"/>
                  <a:pt x="3783846" y="12383593"/>
                </a:cubicBezTo>
                <a:cubicBezTo>
                  <a:pt x="3801863" y="12395606"/>
                  <a:pt x="3810399" y="12390559"/>
                  <a:pt x="3815594" y="12379745"/>
                </a:cubicBezTo>
                <a:close/>
                <a:moveTo>
                  <a:pt x="3762155" y="12502713"/>
                </a:moveTo>
                <a:cubicBezTo>
                  <a:pt x="3737371" y="12489855"/>
                  <a:pt x="3718138" y="12491367"/>
                  <a:pt x="3710452" y="12522769"/>
                </a:cubicBezTo>
                <a:cubicBezTo>
                  <a:pt x="3721089" y="12537480"/>
                  <a:pt x="3756551" y="12536941"/>
                  <a:pt x="3762155" y="12502713"/>
                </a:cubicBezTo>
                <a:close/>
                <a:moveTo>
                  <a:pt x="8348655" y="2123684"/>
                </a:moveTo>
                <a:cubicBezTo>
                  <a:pt x="8342415" y="2140629"/>
                  <a:pt x="8333652" y="2156162"/>
                  <a:pt x="8323337" y="2168748"/>
                </a:cubicBezTo>
                <a:cubicBezTo>
                  <a:pt x="8286137" y="2214216"/>
                  <a:pt x="8221507" y="2193755"/>
                  <a:pt x="8168561" y="2223218"/>
                </a:cubicBezTo>
                <a:cubicBezTo>
                  <a:pt x="8126536" y="2261316"/>
                  <a:pt x="8075978" y="2291835"/>
                  <a:pt x="8026265" y="2323680"/>
                </a:cubicBezTo>
                <a:cubicBezTo>
                  <a:pt x="8010381" y="2333804"/>
                  <a:pt x="7994507" y="2348219"/>
                  <a:pt x="7979109" y="2356177"/>
                </a:cubicBezTo>
                <a:cubicBezTo>
                  <a:pt x="7975314" y="2358310"/>
                  <a:pt x="7966612" y="2355418"/>
                  <a:pt x="7957431" y="2358981"/>
                </a:cubicBezTo>
                <a:cubicBezTo>
                  <a:pt x="7944814" y="2363882"/>
                  <a:pt x="7932960" y="2381025"/>
                  <a:pt x="7912672" y="2367776"/>
                </a:cubicBezTo>
                <a:cubicBezTo>
                  <a:pt x="7906700" y="2389899"/>
                  <a:pt x="7926544" y="2402000"/>
                  <a:pt x="7915408" y="2426127"/>
                </a:cubicBezTo>
                <a:cubicBezTo>
                  <a:pt x="7898288" y="2434754"/>
                  <a:pt x="7876563" y="2432298"/>
                  <a:pt x="7850177" y="2417782"/>
                </a:cubicBezTo>
                <a:cubicBezTo>
                  <a:pt x="7841724" y="2403570"/>
                  <a:pt x="7850129" y="2383475"/>
                  <a:pt x="7837880" y="2371396"/>
                </a:cubicBezTo>
                <a:cubicBezTo>
                  <a:pt x="7803032" y="2363141"/>
                  <a:pt x="7763965" y="2364451"/>
                  <a:pt x="7739648" y="2344183"/>
                </a:cubicBezTo>
                <a:cubicBezTo>
                  <a:pt x="7710688" y="2320435"/>
                  <a:pt x="7702978" y="2272266"/>
                  <a:pt x="7712686" y="2238460"/>
                </a:cubicBezTo>
                <a:cubicBezTo>
                  <a:pt x="7732180" y="2222311"/>
                  <a:pt x="7751320" y="2236006"/>
                  <a:pt x="7771543" y="2235418"/>
                </a:cubicBezTo>
                <a:lnTo>
                  <a:pt x="7776680" y="2234298"/>
                </a:lnTo>
                <a:lnTo>
                  <a:pt x="7839386" y="2220632"/>
                </a:lnTo>
                <a:cubicBezTo>
                  <a:pt x="7849866" y="2217881"/>
                  <a:pt x="7861741" y="2215747"/>
                  <a:pt x="7873093" y="2213323"/>
                </a:cubicBezTo>
                <a:lnTo>
                  <a:pt x="7895690" y="2206624"/>
                </a:lnTo>
                <a:lnTo>
                  <a:pt x="7903652" y="2204265"/>
                </a:lnTo>
                <a:cubicBezTo>
                  <a:pt x="7940799" y="2186869"/>
                  <a:pt x="7967417" y="2152439"/>
                  <a:pt x="8004129" y="2133898"/>
                </a:cubicBezTo>
                <a:cubicBezTo>
                  <a:pt x="8047368" y="2171574"/>
                  <a:pt x="8005888" y="2250390"/>
                  <a:pt x="8004622" y="2289831"/>
                </a:cubicBezTo>
                <a:cubicBezTo>
                  <a:pt x="8029147" y="2273048"/>
                  <a:pt x="8035861" y="2246015"/>
                  <a:pt x="8055181" y="2230265"/>
                </a:cubicBezTo>
                <a:cubicBezTo>
                  <a:pt x="8081648" y="2209102"/>
                  <a:pt x="8121813" y="2202087"/>
                  <a:pt x="8157435" y="2193540"/>
                </a:cubicBezTo>
                <a:cubicBezTo>
                  <a:pt x="8173987" y="2189424"/>
                  <a:pt x="8192658" y="2184818"/>
                  <a:pt x="8208559" y="2187558"/>
                </a:cubicBezTo>
                <a:cubicBezTo>
                  <a:pt x="8243686" y="2172602"/>
                  <a:pt x="8276244" y="2152701"/>
                  <a:pt x="8308045" y="2129133"/>
                </a:cubicBezTo>
                <a:cubicBezTo>
                  <a:pt x="8317012" y="2042142"/>
                  <a:pt x="8274909" y="1966396"/>
                  <a:pt x="8266260" y="1881622"/>
                </a:cubicBezTo>
                <a:cubicBezTo>
                  <a:pt x="8260528" y="1825756"/>
                  <a:pt x="8278863" y="1772428"/>
                  <a:pt x="8293064" y="1701559"/>
                </a:cubicBezTo>
                <a:cubicBezTo>
                  <a:pt x="8263820" y="1692448"/>
                  <a:pt x="8276100" y="1725969"/>
                  <a:pt x="8273524" y="1745783"/>
                </a:cubicBezTo>
                <a:cubicBezTo>
                  <a:pt x="8266535" y="1796029"/>
                  <a:pt x="8235404" y="1854655"/>
                  <a:pt x="8195867" y="1875281"/>
                </a:cubicBezTo>
                <a:cubicBezTo>
                  <a:pt x="8182940" y="1881951"/>
                  <a:pt x="8161583" y="1891562"/>
                  <a:pt x="8151108" y="1884076"/>
                </a:cubicBezTo>
                <a:cubicBezTo>
                  <a:pt x="8135593" y="1872936"/>
                  <a:pt x="8147359" y="1824800"/>
                  <a:pt x="8147188" y="1800439"/>
                </a:cubicBezTo>
                <a:lnTo>
                  <a:pt x="8144688" y="1779440"/>
                </a:lnTo>
                <a:lnTo>
                  <a:pt x="8135868" y="1705318"/>
                </a:lnTo>
                <a:cubicBezTo>
                  <a:pt x="8131886" y="1690939"/>
                  <a:pt x="8126698" y="1677070"/>
                  <a:pt x="8120068" y="1663366"/>
                </a:cubicBezTo>
                <a:lnTo>
                  <a:pt x="8097995" y="1626388"/>
                </a:lnTo>
                <a:lnTo>
                  <a:pt x="8095623" y="1622416"/>
                </a:lnTo>
                <a:cubicBezTo>
                  <a:pt x="8061291" y="1604390"/>
                  <a:pt x="8041120" y="1581192"/>
                  <a:pt x="8026865" y="1555369"/>
                </a:cubicBezTo>
                <a:cubicBezTo>
                  <a:pt x="8067924" y="1521606"/>
                  <a:pt x="8155019" y="1506278"/>
                  <a:pt x="8215607" y="1544478"/>
                </a:cubicBezTo>
                <a:cubicBezTo>
                  <a:pt x="8251935" y="1567672"/>
                  <a:pt x="8262194" y="1607919"/>
                  <a:pt x="8268828" y="1645612"/>
                </a:cubicBezTo>
                <a:cubicBezTo>
                  <a:pt x="8303000" y="1643568"/>
                  <a:pt x="8352834" y="1630825"/>
                  <a:pt x="8360497" y="1678020"/>
                </a:cubicBezTo>
                <a:cubicBezTo>
                  <a:pt x="8352238" y="1705324"/>
                  <a:pt x="8329615" y="1696281"/>
                  <a:pt x="8314929" y="1706935"/>
                </a:cubicBezTo>
                <a:cubicBezTo>
                  <a:pt x="8292940" y="1798648"/>
                  <a:pt x="8286893" y="1889786"/>
                  <a:pt x="8325881" y="1977965"/>
                </a:cubicBezTo>
                <a:cubicBezTo>
                  <a:pt x="8339127" y="2007152"/>
                  <a:pt x="8358729" y="2034860"/>
                  <a:pt x="8358825" y="2070141"/>
                </a:cubicBezTo>
                <a:cubicBezTo>
                  <a:pt x="8358609" y="2088379"/>
                  <a:pt x="8354895" y="2106738"/>
                  <a:pt x="8348655" y="2123684"/>
                </a:cubicBezTo>
                <a:close/>
                <a:moveTo>
                  <a:pt x="8535475" y="1709732"/>
                </a:moveTo>
                <a:cubicBezTo>
                  <a:pt x="8533323" y="1713791"/>
                  <a:pt x="8530756" y="1717427"/>
                  <a:pt x="8528615" y="1721729"/>
                </a:cubicBezTo>
                <a:cubicBezTo>
                  <a:pt x="8504145" y="1722843"/>
                  <a:pt x="8465840" y="1714028"/>
                  <a:pt x="8441588" y="1703789"/>
                </a:cubicBezTo>
                <a:cubicBezTo>
                  <a:pt x="8433739" y="1656433"/>
                  <a:pt x="8516004" y="1685148"/>
                  <a:pt x="8539853" y="1695209"/>
                </a:cubicBezTo>
                <a:cubicBezTo>
                  <a:pt x="8539367" y="1701196"/>
                  <a:pt x="8537628" y="1705675"/>
                  <a:pt x="8535475" y="1709732"/>
                </a:cubicBezTo>
                <a:close/>
                <a:moveTo>
                  <a:pt x="3951831" y="12095775"/>
                </a:moveTo>
                <a:cubicBezTo>
                  <a:pt x="3944946" y="12077956"/>
                  <a:pt x="3952041" y="12038188"/>
                  <a:pt x="3931869" y="12036426"/>
                </a:cubicBezTo>
                <a:cubicBezTo>
                  <a:pt x="3936450" y="12050843"/>
                  <a:pt x="3936787" y="12066246"/>
                  <a:pt x="3928725" y="12085565"/>
                </a:cubicBezTo>
                <a:cubicBezTo>
                  <a:pt x="3940624" y="12085580"/>
                  <a:pt x="3941941" y="12105229"/>
                  <a:pt x="3951831" y="12095775"/>
                </a:cubicBezTo>
                <a:close/>
                <a:moveTo>
                  <a:pt x="8510217" y="1814815"/>
                </a:moveTo>
                <a:cubicBezTo>
                  <a:pt x="8469351" y="1806315"/>
                  <a:pt x="8456056" y="1775593"/>
                  <a:pt x="8423138" y="1761049"/>
                </a:cubicBezTo>
                <a:cubicBezTo>
                  <a:pt x="8422690" y="1747949"/>
                  <a:pt x="8430430" y="1745635"/>
                  <a:pt x="8433963" y="1737639"/>
                </a:cubicBezTo>
                <a:cubicBezTo>
                  <a:pt x="8473640" y="1749914"/>
                  <a:pt x="8522083" y="1772752"/>
                  <a:pt x="8510217" y="1814815"/>
                </a:cubicBezTo>
                <a:close/>
                <a:moveTo>
                  <a:pt x="3992345" y="12045033"/>
                </a:moveTo>
                <a:cubicBezTo>
                  <a:pt x="3989327" y="12038931"/>
                  <a:pt x="3980165" y="12034883"/>
                  <a:pt x="3976749" y="12028607"/>
                </a:cubicBezTo>
                <a:cubicBezTo>
                  <a:pt x="3969960" y="12041815"/>
                  <a:pt x="3973515" y="12051013"/>
                  <a:pt x="3987411" y="12056199"/>
                </a:cubicBezTo>
                <a:close/>
                <a:moveTo>
                  <a:pt x="3982981" y="12127652"/>
                </a:moveTo>
                <a:cubicBezTo>
                  <a:pt x="3995216" y="12093493"/>
                  <a:pt x="3968350" y="12057312"/>
                  <a:pt x="3951389" y="12045051"/>
                </a:cubicBezTo>
                <a:cubicBezTo>
                  <a:pt x="3961018" y="12063129"/>
                  <a:pt x="3959954" y="12086017"/>
                  <a:pt x="3960036" y="12108458"/>
                </a:cubicBezTo>
                <a:cubicBezTo>
                  <a:pt x="3967170" y="12114946"/>
                  <a:pt x="3977748" y="12120097"/>
                  <a:pt x="3982981" y="12127652"/>
                </a:cubicBezTo>
                <a:close/>
                <a:moveTo>
                  <a:pt x="4021433" y="12062175"/>
                </a:moveTo>
                <a:cubicBezTo>
                  <a:pt x="4006151" y="12048273"/>
                  <a:pt x="3999476" y="12076308"/>
                  <a:pt x="4014560" y="12077729"/>
                </a:cubicBezTo>
                <a:close/>
                <a:moveTo>
                  <a:pt x="3867256" y="12444759"/>
                </a:moveTo>
                <a:lnTo>
                  <a:pt x="3851397" y="12437337"/>
                </a:lnTo>
                <a:lnTo>
                  <a:pt x="3849013" y="12436221"/>
                </a:lnTo>
                <a:cubicBezTo>
                  <a:pt x="3843095" y="12433726"/>
                  <a:pt x="3838274" y="12433859"/>
                  <a:pt x="3837362" y="12443467"/>
                </a:cubicBezTo>
                <a:lnTo>
                  <a:pt x="3845947" y="12446964"/>
                </a:lnTo>
                <a:lnTo>
                  <a:pt x="3854657" y="12450513"/>
                </a:lnTo>
                <a:cubicBezTo>
                  <a:pt x="3859917" y="12451406"/>
                  <a:pt x="3864390" y="12450166"/>
                  <a:pt x="3867256" y="12444759"/>
                </a:cubicBezTo>
                <a:close/>
                <a:moveTo>
                  <a:pt x="3740977" y="12744565"/>
                </a:moveTo>
                <a:cubicBezTo>
                  <a:pt x="3733865" y="12721880"/>
                  <a:pt x="3737666" y="12694959"/>
                  <a:pt x="3715220" y="12677891"/>
                </a:cubicBezTo>
                <a:cubicBezTo>
                  <a:pt x="3708309" y="12696764"/>
                  <a:pt x="3728758" y="12762524"/>
                  <a:pt x="3740977" y="12744565"/>
                </a:cubicBezTo>
                <a:close/>
                <a:moveTo>
                  <a:pt x="4008305" y="12143608"/>
                </a:moveTo>
                <a:cubicBezTo>
                  <a:pt x="4012811" y="12115092"/>
                  <a:pt x="4003353" y="12092321"/>
                  <a:pt x="3995439" y="12069280"/>
                </a:cubicBezTo>
                <a:cubicBezTo>
                  <a:pt x="3989386" y="12098068"/>
                  <a:pt x="3988681" y="12124451"/>
                  <a:pt x="4008305" y="12143608"/>
                </a:cubicBezTo>
                <a:close/>
                <a:moveTo>
                  <a:pt x="4050580" y="12088878"/>
                </a:moveTo>
                <a:cubicBezTo>
                  <a:pt x="4045930" y="12085393"/>
                  <a:pt x="4045878" y="12080126"/>
                  <a:pt x="4037205" y="12078201"/>
                </a:cubicBezTo>
                <a:lnTo>
                  <a:pt x="4032095" y="12089767"/>
                </a:lnTo>
                <a:cubicBezTo>
                  <a:pt x="4040507" y="12094437"/>
                  <a:pt x="4046788" y="12095306"/>
                  <a:pt x="4050580" y="12088878"/>
                </a:cubicBezTo>
                <a:close/>
                <a:moveTo>
                  <a:pt x="3902505" y="12447939"/>
                </a:moveTo>
                <a:cubicBezTo>
                  <a:pt x="3887370" y="12441251"/>
                  <a:pt x="3868578" y="12414835"/>
                  <a:pt x="3854015" y="12432710"/>
                </a:cubicBezTo>
                <a:cubicBezTo>
                  <a:pt x="3869363" y="12435678"/>
                  <a:pt x="3892216" y="12457217"/>
                  <a:pt x="3902505" y="12447939"/>
                </a:cubicBezTo>
                <a:close/>
                <a:moveTo>
                  <a:pt x="4037629" y="12169912"/>
                </a:moveTo>
                <a:cubicBezTo>
                  <a:pt x="4044035" y="12140328"/>
                  <a:pt x="4032407" y="12117077"/>
                  <a:pt x="4021178" y="12094001"/>
                </a:cubicBezTo>
                <a:cubicBezTo>
                  <a:pt x="4012297" y="12124875"/>
                  <a:pt x="4011285" y="12153029"/>
                  <a:pt x="4037629" y="12169912"/>
                </a:cubicBezTo>
                <a:close/>
                <a:moveTo>
                  <a:pt x="4063005" y="12112482"/>
                </a:moveTo>
                <a:cubicBezTo>
                  <a:pt x="4071617" y="12104846"/>
                  <a:pt x="4057659" y="12090099"/>
                  <a:pt x="4051215" y="12098215"/>
                </a:cubicBezTo>
                <a:cubicBezTo>
                  <a:pt x="4058785" y="12101560"/>
                  <a:pt x="4051812" y="12110873"/>
                  <a:pt x="4063005" y="12112482"/>
                </a:cubicBezTo>
                <a:close/>
                <a:moveTo>
                  <a:pt x="3780500" y="12793013"/>
                </a:moveTo>
                <a:cubicBezTo>
                  <a:pt x="3768784" y="12767816"/>
                  <a:pt x="3782346" y="12732813"/>
                  <a:pt x="3754545" y="12713856"/>
                </a:cubicBezTo>
                <a:cubicBezTo>
                  <a:pt x="3758478" y="12739428"/>
                  <a:pt x="3757499" y="12789048"/>
                  <a:pt x="3780500" y="12793013"/>
                </a:cubicBezTo>
                <a:close/>
                <a:moveTo>
                  <a:pt x="3878721" y="12584724"/>
                </a:moveTo>
                <a:cubicBezTo>
                  <a:pt x="3850757" y="12574752"/>
                  <a:pt x="3820305" y="12557484"/>
                  <a:pt x="3800558" y="12568779"/>
                </a:cubicBezTo>
                <a:cubicBezTo>
                  <a:pt x="3828122" y="12578575"/>
                  <a:pt x="3862035" y="12603092"/>
                  <a:pt x="3878721" y="12584724"/>
                </a:cubicBezTo>
                <a:close/>
                <a:moveTo>
                  <a:pt x="3802309" y="12771665"/>
                </a:moveTo>
                <a:cubicBezTo>
                  <a:pt x="3795525" y="12760087"/>
                  <a:pt x="3803102" y="12742938"/>
                  <a:pt x="3788099" y="12734879"/>
                </a:cubicBezTo>
                <a:cubicBezTo>
                  <a:pt x="3785952" y="12747278"/>
                  <a:pt x="3788835" y="12779536"/>
                  <a:pt x="3802309" y="12771665"/>
                </a:cubicBezTo>
                <a:close/>
                <a:moveTo>
                  <a:pt x="4064718" y="12181882"/>
                </a:moveTo>
                <a:cubicBezTo>
                  <a:pt x="4056944" y="12161762"/>
                  <a:pt x="4067157" y="12134337"/>
                  <a:pt x="4046741" y="12119119"/>
                </a:cubicBezTo>
                <a:cubicBezTo>
                  <a:pt x="4045185" y="12139882"/>
                  <a:pt x="4043458" y="12190126"/>
                  <a:pt x="4064718" y="12181882"/>
                </a:cubicBezTo>
                <a:close/>
                <a:moveTo>
                  <a:pt x="4084935" y="12209405"/>
                </a:moveTo>
                <a:cubicBezTo>
                  <a:pt x="4098258" y="12190028"/>
                  <a:pt x="4086576" y="12136720"/>
                  <a:pt x="4069448" y="12129152"/>
                </a:cubicBezTo>
                <a:cubicBezTo>
                  <a:pt x="4076923" y="12155336"/>
                  <a:pt x="4068088" y="12187184"/>
                  <a:pt x="4084935" y="12209405"/>
                </a:cubicBezTo>
                <a:close/>
                <a:moveTo>
                  <a:pt x="4120819" y="12283603"/>
                </a:moveTo>
                <a:cubicBezTo>
                  <a:pt x="4120573" y="12273148"/>
                  <a:pt x="4109632" y="12257499"/>
                  <a:pt x="4114321" y="12245270"/>
                </a:cubicBezTo>
                <a:cubicBezTo>
                  <a:pt x="4076254" y="12227974"/>
                  <a:pt x="4047803" y="12195382"/>
                  <a:pt x="4014984" y="12169441"/>
                </a:cubicBezTo>
                <a:cubicBezTo>
                  <a:pt x="3961883" y="12126911"/>
                  <a:pt x="3920299" y="12097097"/>
                  <a:pt x="3867378" y="12058459"/>
                </a:cubicBezTo>
                <a:cubicBezTo>
                  <a:pt x="3777654" y="11992121"/>
                  <a:pt x="3685093" y="11919285"/>
                  <a:pt x="3599273" y="11857055"/>
                </a:cubicBezTo>
                <a:cubicBezTo>
                  <a:pt x="3587362" y="11848456"/>
                  <a:pt x="3569320" y="11821416"/>
                  <a:pt x="3554655" y="11833051"/>
                </a:cubicBezTo>
                <a:cubicBezTo>
                  <a:pt x="3545928" y="11825858"/>
                  <a:pt x="3549909" y="11852405"/>
                  <a:pt x="3540612" y="11845437"/>
                </a:cubicBezTo>
                <a:cubicBezTo>
                  <a:pt x="3533923" y="11864886"/>
                  <a:pt x="3558253" y="11868009"/>
                  <a:pt x="3568168" y="11875727"/>
                </a:cubicBezTo>
                <a:cubicBezTo>
                  <a:pt x="3603201" y="11903123"/>
                  <a:pt x="3641278" y="11929004"/>
                  <a:pt x="3679054" y="11956659"/>
                </a:cubicBezTo>
                <a:cubicBezTo>
                  <a:pt x="3826790" y="12066268"/>
                  <a:pt x="3954610" y="12191864"/>
                  <a:pt x="4116525" y="12292007"/>
                </a:cubicBezTo>
                <a:cubicBezTo>
                  <a:pt x="4119795" y="12289996"/>
                  <a:pt x="4120901" y="12287088"/>
                  <a:pt x="4120819" y="12283603"/>
                </a:cubicBezTo>
                <a:close/>
                <a:moveTo>
                  <a:pt x="3864506" y="12866836"/>
                </a:moveTo>
                <a:cubicBezTo>
                  <a:pt x="3840617" y="12860570"/>
                  <a:pt x="3848325" y="12842048"/>
                  <a:pt x="3830357" y="12833156"/>
                </a:cubicBezTo>
                <a:cubicBezTo>
                  <a:pt x="3810050" y="12853261"/>
                  <a:pt x="3859671" y="12884242"/>
                  <a:pt x="3864506" y="12866836"/>
                </a:cubicBezTo>
                <a:close/>
                <a:moveTo>
                  <a:pt x="3866797" y="12861651"/>
                </a:moveTo>
                <a:cubicBezTo>
                  <a:pt x="3871073" y="12853053"/>
                  <a:pt x="3868630" y="12846730"/>
                  <a:pt x="3863139" y="12841921"/>
                </a:cubicBezTo>
                <a:cubicBezTo>
                  <a:pt x="3859438" y="12850295"/>
                  <a:pt x="3861306" y="12856841"/>
                  <a:pt x="3866797" y="12861651"/>
                </a:cubicBezTo>
                <a:close/>
                <a:moveTo>
                  <a:pt x="8718549" y="1882789"/>
                </a:moveTo>
                <a:cubicBezTo>
                  <a:pt x="8700657" y="1848579"/>
                  <a:pt x="8708868" y="1804381"/>
                  <a:pt x="8706225" y="1764473"/>
                </a:cubicBezTo>
                <a:cubicBezTo>
                  <a:pt x="8721532" y="1797063"/>
                  <a:pt x="8711512" y="1844288"/>
                  <a:pt x="8718549" y="1882789"/>
                </a:cubicBezTo>
                <a:close/>
                <a:moveTo>
                  <a:pt x="4149869" y="12238096"/>
                </a:moveTo>
                <a:cubicBezTo>
                  <a:pt x="4120343" y="12224097"/>
                  <a:pt x="4140947" y="12168848"/>
                  <a:pt x="4113835" y="12143997"/>
                </a:cubicBezTo>
                <a:cubicBezTo>
                  <a:pt x="4107338" y="12171635"/>
                  <a:pt x="4124621" y="12190712"/>
                  <a:pt x="4116973" y="12218794"/>
                </a:cubicBezTo>
                <a:cubicBezTo>
                  <a:pt x="4105168" y="12195941"/>
                  <a:pt x="4116347" y="12164175"/>
                  <a:pt x="4094774" y="12145110"/>
                </a:cubicBezTo>
                <a:cubicBezTo>
                  <a:pt x="4092297" y="12171186"/>
                  <a:pt x="4110157" y="12190042"/>
                  <a:pt x="4098310" y="12220082"/>
                </a:cubicBezTo>
                <a:cubicBezTo>
                  <a:pt x="4115886" y="12228801"/>
                  <a:pt x="4120466" y="12243219"/>
                  <a:pt x="4144758" y="12249662"/>
                </a:cubicBezTo>
                <a:close/>
                <a:moveTo>
                  <a:pt x="4161420" y="12243200"/>
                </a:moveTo>
                <a:cubicBezTo>
                  <a:pt x="4161261" y="12227398"/>
                  <a:pt x="4168746" y="12208301"/>
                  <a:pt x="4153647" y="12198293"/>
                </a:cubicBezTo>
                <a:cubicBezTo>
                  <a:pt x="4150536" y="12215033"/>
                  <a:pt x="4153393" y="12230120"/>
                  <a:pt x="4161420" y="12243200"/>
                </a:cubicBezTo>
                <a:close/>
                <a:moveTo>
                  <a:pt x="8735688" y="1894558"/>
                </a:moveTo>
                <a:cubicBezTo>
                  <a:pt x="8725848" y="1860927"/>
                  <a:pt x="8715457" y="1814571"/>
                  <a:pt x="8723423" y="1782567"/>
                </a:cubicBezTo>
                <a:cubicBezTo>
                  <a:pt x="8733115" y="1799331"/>
                  <a:pt x="8727818" y="1820993"/>
                  <a:pt x="8730435" y="1840871"/>
                </a:cubicBezTo>
                <a:cubicBezTo>
                  <a:pt x="8732434" y="1859996"/>
                  <a:pt x="8745171" y="1879545"/>
                  <a:pt x="8735688" y="1894558"/>
                </a:cubicBezTo>
                <a:close/>
                <a:moveTo>
                  <a:pt x="8685130" y="2074925"/>
                </a:moveTo>
                <a:cubicBezTo>
                  <a:pt x="8686883" y="2046189"/>
                  <a:pt x="8680551" y="2019594"/>
                  <a:pt x="8664766" y="1995008"/>
                </a:cubicBezTo>
                <a:cubicBezTo>
                  <a:pt x="8599282" y="2044133"/>
                  <a:pt x="8561767" y="2132269"/>
                  <a:pt x="8517864" y="2209016"/>
                </a:cubicBezTo>
                <a:cubicBezTo>
                  <a:pt x="8465683" y="2300191"/>
                  <a:pt x="8437502" y="2371509"/>
                  <a:pt x="8409700" y="2454894"/>
                </a:cubicBezTo>
                <a:cubicBezTo>
                  <a:pt x="8387428" y="2519303"/>
                  <a:pt x="8371923" y="2586703"/>
                  <a:pt x="8392799" y="2636384"/>
                </a:cubicBezTo>
                <a:cubicBezTo>
                  <a:pt x="8405642" y="2627780"/>
                  <a:pt x="8430059" y="2616674"/>
                  <a:pt x="8432717" y="2598810"/>
                </a:cubicBezTo>
                <a:cubicBezTo>
                  <a:pt x="8430116" y="2601468"/>
                  <a:pt x="8426403" y="2601255"/>
                  <a:pt x="8423264" y="2600821"/>
                </a:cubicBezTo>
                <a:cubicBezTo>
                  <a:pt x="8400175" y="2549686"/>
                  <a:pt x="8411199" y="2474119"/>
                  <a:pt x="8433944" y="2403255"/>
                </a:cubicBezTo>
                <a:cubicBezTo>
                  <a:pt x="8458801" y="2327612"/>
                  <a:pt x="8509991" y="2248374"/>
                  <a:pt x="8547078" y="2188130"/>
                </a:cubicBezTo>
                <a:cubicBezTo>
                  <a:pt x="8582137" y="2130322"/>
                  <a:pt x="8606290" y="2056273"/>
                  <a:pt x="8657809" y="2049526"/>
                </a:cubicBezTo>
                <a:cubicBezTo>
                  <a:pt x="8666605" y="2050081"/>
                  <a:pt x="8679631" y="2065832"/>
                  <a:pt x="8685130" y="2074925"/>
                </a:cubicBezTo>
                <a:close/>
                <a:moveTo>
                  <a:pt x="8621965" y="2230150"/>
                </a:moveTo>
                <a:cubicBezTo>
                  <a:pt x="8624504" y="2223917"/>
                  <a:pt x="8626228" y="2217390"/>
                  <a:pt x="8626677" y="2210450"/>
                </a:cubicBezTo>
                <a:cubicBezTo>
                  <a:pt x="8590786" y="2250755"/>
                  <a:pt x="8559913" y="2302321"/>
                  <a:pt x="8537446" y="2358553"/>
                </a:cubicBezTo>
                <a:cubicBezTo>
                  <a:pt x="8522101" y="2396514"/>
                  <a:pt x="8502423" y="2433512"/>
                  <a:pt x="8509282" y="2458912"/>
                </a:cubicBezTo>
                <a:cubicBezTo>
                  <a:pt x="8523572" y="2423342"/>
                  <a:pt x="8530184" y="2394374"/>
                  <a:pt x="8547307" y="2361006"/>
                </a:cubicBezTo>
                <a:cubicBezTo>
                  <a:pt x="8564957" y="2326444"/>
                  <a:pt x="8575125" y="2306663"/>
                  <a:pt x="8589524" y="2281611"/>
                </a:cubicBezTo>
                <a:cubicBezTo>
                  <a:pt x="8599401" y="2264914"/>
                  <a:pt x="8614350" y="2248851"/>
                  <a:pt x="8621965" y="2230150"/>
                </a:cubicBezTo>
                <a:close/>
                <a:moveTo>
                  <a:pt x="4020203" y="12653434"/>
                </a:moveTo>
                <a:cubicBezTo>
                  <a:pt x="4015761" y="12641938"/>
                  <a:pt x="3999570" y="12637644"/>
                  <a:pt x="3994911" y="12654653"/>
                </a:cubicBezTo>
                <a:cubicBezTo>
                  <a:pt x="4006331" y="12661129"/>
                  <a:pt x="4014558" y="12661904"/>
                  <a:pt x="4020203" y="12653434"/>
                </a:cubicBezTo>
                <a:close/>
                <a:moveTo>
                  <a:pt x="4081350" y="12515044"/>
                </a:moveTo>
                <a:cubicBezTo>
                  <a:pt x="4115022" y="12447456"/>
                  <a:pt x="4003399" y="12466300"/>
                  <a:pt x="3970931" y="12460059"/>
                </a:cubicBezTo>
                <a:cubicBezTo>
                  <a:pt x="3964986" y="12474592"/>
                  <a:pt x="3970752" y="12485243"/>
                  <a:pt x="3965603" y="12500129"/>
                </a:cubicBezTo>
                <a:cubicBezTo>
                  <a:pt x="4006970" y="12513163"/>
                  <a:pt x="4039585" y="12501833"/>
                  <a:pt x="4081350" y="12515044"/>
                </a:cubicBezTo>
                <a:close/>
                <a:moveTo>
                  <a:pt x="4245300" y="12158512"/>
                </a:moveTo>
                <a:cubicBezTo>
                  <a:pt x="4249019" y="12151561"/>
                  <a:pt x="4251273" y="12142754"/>
                  <a:pt x="4251542" y="12131909"/>
                </a:cubicBezTo>
                <a:cubicBezTo>
                  <a:pt x="4194347" y="12077083"/>
                  <a:pt x="4124121" y="12031277"/>
                  <a:pt x="4061013" y="11983372"/>
                </a:cubicBezTo>
                <a:cubicBezTo>
                  <a:pt x="4028240" y="11958404"/>
                  <a:pt x="3993292" y="11928662"/>
                  <a:pt x="3969243" y="11910885"/>
                </a:cubicBezTo>
                <a:cubicBezTo>
                  <a:pt x="3941343" y="11889978"/>
                  <a:pt x="3910847" y="11876026"/>
                  <a:pt x="3884092" y="11854671"/>
                </a:cubicBezTo>
                <a:cubicBezTo>
                  <a:pt x="3858804" y="11835394"/>
                  <a:pt x="3837136" y="11810089"/>
                  <a:pt x="3811846" y="11790812"/>
                </a:cubicBezTo>
                <a:cubicBezTo>
                  <a:pt x="3787578" y="11772461"/>
                  <a:pt x="3762213" y="11759824"/>
                  <a:pt x="3738074" y="11740101"/>
                </a:cubicBezTo>
                <a:cubicBezTo>
                  <a:pt x="3717569" y="11722937"/>
                  <a:pt x="3698734" y="11699838"/>
                  <a:pt x="3672051" y="11692339"/>
                </a:cubicBezTo>
                <a:cubicBezTo>
                  <a:pt x="3652396" y="11705582"/>
                  <a:pt x="3621080" y="11727974"/>
                  <a:pt x="3614882" y="11749546"/>
                </a:cubicBezTo>
                <a:cubicBezTo>
                  <a:pt x="3735750" y="11827262"/>
                  <a:pt x="3880927" y="11940507"/>
                  <a:pt x="3991649" y="12026134"/>
                </a:cubicBezTo>
                <a:cubicBezTo>
                  <a:pt x="4035980" y="12060499"/>
                  <a:pt x="4081408" y="12089151"/>
                  <a:pt x="4119895" y="12119504"/>
                </a:cubicBezTo>
                <a:cubicBezTo>
                  <a:pt x="4141378" y="12136623"/>
                  <a:pt x="4158238" y="12167430"/>
                  <a:pt x="4186338" y="12176032"/>
                </a:cubicBezTo>
                <a:cubicBezTo>
                  <a:pt x="4209802" y="12183540"/>
                  <a:pt x="4234144" y="12179369"/>
                  <a:pt x="4245300" y="12158512"/>
                </a:cubicBezTo>
                <a:close/>
                <a:moveTo>
                  <a:pt x="8779444" y="1915994"/>
                </a:moveTo>
                <a:cubicBezTo>
                  <a:pt x="8765944" y="1910029"/>
                  <a:pt x="8779283" y="1890580"/>
                  <a:pt x="8760526" y="1893291"/>
                </a:cubicBezTo>
                <a:cubicBezTo>
                  <a:pt x="8752778" y="1863568"/>
                  <a:pt x="8750768" y="1831598"/>
                  <a:pt x="8743196" y="1801475"/>
                </a:cubicBezTo>
                <a:cubicBezTo>
                  <a:pt x="8735011" y="1836112"/>
                  <a:pt x="8759525" y="1870852"/>
                  <a:pt x="8747328" y="1898457"/>
                </a:cubicBezTo>
                <a:cubicBezTo>
                  <a:pt x="8737954" y="1858452"/>
                  <a:pt x="8733170" y="1816650"/>
                  <a:pt x="8734123" y="1772602"/>
                </a:cubicBezTo>
                <a:cubicBezTo>
                  <a:pt x="8771711" y="1790644"/>
                  <a:pt x="8744624" y="1846576"/>
                  <a:pt x="8767244" y="1878088"/>
                </a:cubicBezTo>
                <a:cubicBezTo>
                  <a:pt x="8769332" y="1855102"/>
                  <a:pt x="8759590" y="1837409"/>
                  <a:pt x="8762826" y="1813974"/>
                </a:cubicBezTo>
                <a:cubicBezTo>
                  <a:pt x="8778385" y="1844279"/>
                  <a:pt x="8776332" y="1881147"/>
                  <a:pt x="8779444" y="1915994"/>
                </a:cubicBezTo>
                <a:close/>
                <a:moveTo>
                  <a:pt x="8656270" y="2201631"/>
                </a:moveTo>
                <a:cubicBezTo>
                  <a:pt x="8661431" y="2154411"/>
                  <a:pt x="8696499" y="2100891"/>
                  <a:pt x="8656558" y="2064204"/>
                </a:cubicBezTo>
                <a:cubicBezTo>
                  <a:pt x="8620058" y="2067116"/>
                  <a:pt x="8604814" y="2111308"/>
                  <a:pt x="8583766" y="2148177"/>
                </a:cubicBezTo>
                <a:cubicBezTo>
                  <a:pt x="8560383" y="2189250"/>
                  <a:pt x="8528030" y="2230166"/>
                  <a:pt x="8504036" y="2274776"/>
                </a:cubicBezTo>
                <a:cubicBezTo>
                  <a:pt x="8469430" y="2338020"/>
                  <a:pt x="8445268" y="2407782"/>
                  <a:pt x="8434811" y="2458374"/>
                </a:cubicBezTo>
                <a:cubicBezTo>
                  <a:pt x="8425002" y="2502112"/>
                  <a:pt x="8409592" y="2550991"/>
                  <a:pt x="8431135" y="2581928"/>
                </a:cubicBezTo>
                <a:cubicBezTo>
                  <a:pt x="8462442" y="2568155"/>
                  <a:pt x="8498444" y="2517903"/>
                  <a:pt x="8517067" y="2483295"/>
                </a:cubicBezTo>
                <a:cubicBezTo>
                  <a:pt x="8506716" y="2478721"/>
                  <a:pt x="8497660" y="2480907"/>
                  <a:pt x="8487513" y="2468333"/>
                </a:cubicBezTo>
                <a:cubicBezTo>
                  <a:pt x="8501625" y="2453626"/>
                  <a:pt x="8496895" y="2432021"/>
                  <a:pt x="8503526" y="2411629"/>
                </a:cubicBezTo>
                <a:cubicBezTo>
                  <a:pt x="8526410" y="2343682"/>
                  <a:pt x="8565767" y="2269686"/>
                  <a:pt x="8618067" y="2193318"/>
                </a:cubicBezTo>
                <a:cubicBezTo>
                  <a:pt x="8630262" y="2191567"/>
                  <a:pt x="8640233" y="2204540"/>
                  <a:pt x="8656270" y="2201631"/>
                </a:cubicBezTo>
                <a:close/>
                <a:moveTo>
                  <a:pt x="8549329" y="2456028"/>
                </a:moveTo>
                <a:cubicBezTo>
                  <a:pt x="8545442" y="2427645"/>
                  <a:pt x="8562665" y="2393828"/>
                  <a:pt x="8569995" y="2362782"/>
                </a:cubicBezTo>
                <a:cubicBezTo>
                  <a:pt x="8574997" y="2390706"/>
                  <a:pt x="8562823" y="2423421"/>
                  <a:pt x="8549329" y="2456028"/>
                </a:cubicBezTo>
                <a:close/>
                <a:moveTo>
                  <a:pt x="8676390" y="2206713"/>
                </a:moveTo>
                <a:cubicBezTo>
                  <a:pt x="8684059" y="2175356"/>
                  <a:pt x="8696913" y="2130107"/>
                  <a:pt x="8686443" y="2110726"/>
                </a:cubicBezTo>
                <a:cubicBezTo>
                  <a:pt x="8690617" y="2141128"/>
                  <a:pt x="8664707" y="2178228"/>
                  <a:pt x="8676390" y="2206713"/>
                </a:cubicBezTo>
                <a:close/>
                <a:moveTo>
                  <a:pt x="4121776" y="12520511"/>
                </a:moveTo>
                <a:cubicBezTo>
                  <a:pt x="4128211" y="12508101"/>
                  <a:pt x="4121035" y="12500641"/>
                  <a:pt x="4115406" y="12492909"/>
                </a:cubicBezTo>
                <a:cubicBezTo>
                  <a:pt x="4102371" y="12497637"/>
                  <a:pt x="4108013" y="12513954"/>
                  <a:pt x="4121776" y="12520511"/>
                </a:cubicBezTo>
                <a:close/>
                <a:moveTo>
                  <a:pt x="8798600" y="1939151"/>
                </a:moveTo>
                <a:cubicBezTo>
                  <a:pt x="8783098" y="1905511"/>
                  <a:pt x="8781014" y="1867277"/>
                  <a:pt x="8778886" y="1828065"/>
                </a:cubicBezTo>
                <a:cubicBezTo>
                  <a:pt x="8794317" y="1842538"/>
                  <a:pt x="8787192" y="1866179"/>
                  <a:pt x="8790530" y="1884397"/>
                </a:cubicBezTo>
                <a:cubicBezTo>
                  <a:pt x="8793470" y="1902440"/>
                  <a:pt x="8804750" y="1919862"/>
                  <a:pt x="8798600" y="1939151"/>
                </a:cubicBezTo>
                <a:close/>
                <a:moveTo>
                  <a:pt x="8579008" y="2483834"/>
                </a:moveTo>
                <a:cubicBezTo>
                  <a:pt x="8573975" y="2478264"/>
                  <a:pt x="8576157" y="2470146"/>
                  <a:pt x="8576848" y="2463282"/>
                </a:cubicBezTo>
                <a:cubicBezTo>
                  <a:pt x="8571500" y="2459485"/>
                  <a:pt x="8568573" y="2468229"/>
                  <a:pt x="8562149" y="2461567"/>
                </a:cubicBezTo>
                <a:cubicBezTo>
                  <a:pt x="8574281" y="2437291"/>
                  <a:pt x="8560603" y="2407825"/>
                  <a:pt x="8580295" y="2389758"/>
                </a:cubicBezTo>
                <a:cubicBezTo>
                  <a:pt x="8591014" y="2393060"/>
                  <a:pt x="8578267" y="2401768"/>
                  <a:pt x="8581341" y="2406472"/>
                </a:cubicBezTo>
                <a:cubicBezTo>
                  <a:pt x="8585183" y="2406257"/>
                  <a:pt x="8588948" y="2404097"/>
                  <a:pt x="8592320" y="2401763"/>
                </a:cubicBezTo>
                <a:cubicBezTo>
                  <a:pt x="8599428" y="2411118"/>
                  <a:pt x="8589110" y="2422811"/>
                  <a:pt x="8587435" y="2434021"/>
                </a:cubicBezTo>
                <a:cubicBezTo>
                  <a:pt x="8583932" y="2452549"/>
                  <a:pt x="8587660" y="2473795"/>
                  <a:pt x="8579008" y="2483834"/>
                </a:cubicBezTo>
                <a:close/>
                <a:moveTo>
                  <a:pt x="8816365" y="1951196"/>
                </a:moveTo>
                <a:cubicBezTo>
                  <a:pt x="8799406" y="1918710"/>
                  <a:pt x="8803352" y="1878640"/>
                  <a:pt x="8795409" y="1842929"/>
                </a:cubicBezTo>
                <a:cubicBezTo>
                  <a:pt x="8813324" y="1847480"/>
                  <a:pt x="8806936" y="1875898"/>
                  <a:pt x="8809408" y="1892851"/>
                </a:cubicBezTo>
                <a:cubicBezTo>
                  <a:pt x="8812184" y="1912341"/>
                  <a:pt x="8822992" y="1932977"/>
                  <a:pt x="8816365" y="1951196"/>
                </a:cubicBezTo>
                <a:close/>
                <a:moveTo>
                  <a:pt x="3972634" y="12927005"/>
                </a:moveTo>
                <a:cubicBezTo>
                  <a:pt x="3952999" y="12899261"/>
                  <a:pt x="3949228" y="12864704"/>
                  <a:pt x="3925968" y="12838697"/>
                </a:cubicBezTo>
                <a:cubicBezTo>
                  <a:pt x="3910916" y="12854451"/>
                  <a:pt x="3896354" y="12872326"/>
                  <a:pt x="3883300" y="12893253"/>
                </a:cubicBezTo>
                <a:cubicBezTo>
                  <a:pt x="3907607" y="12912574"/>
                  <a:pt x="3954389" y="12937057"/>
                  <a:pt x="3972634" y="12927005"/>
                </a:cubicBezTo>
                <a:close/>
                <a:moveTo>
                  <a:pt x="8596771" y="2502182"/>
                </a:moveTo>
                <a:cubicBezTo>
                  <a:pt x="8588883" y="2489728"/>
                  <a:pt x="8597957" y="2469192"/>
                  <a:pt x="8600062" y="2453601"/>
                </a:cubicBezTo>
                <a:cubicBezTo>
                  <a:pt x="8602743" y="2437792"/>
                  <a:pt x="8599391" y="2415070"/>
                  <a:pt x="8614660" y="2411904"/>
                </a:cubicBezTo>
                <a:cubicBezTo>
                  <a:pt x="8611844" y="2439925"/>
                  <a:pt x="8607744" y="2480597"/>
                  <a:pt x="8596771" y="2502182"/>
                </a:cubicBezTo>
                <a:close/>
                <a:moveTo>
                  <a:pt x="4314840" y="12237577"/>
                </a:moveTo>
                <a:cubicBezTo>
                  <a:pt x="4291490" y="12213913"/>
                  <a:pt x="4289370" y="12164830"/>
                  <a:pt x="4260382" y="12153929"/>
                </a:cubicBezTo>
                <a:cubicBezTo>
                  <a:pt x="4262787" y="12163573"/>
                  <a:pt x="4259447" y="12175443"/>
                  <a:pt x="4254381" y="12187983"/>
                </a:cubicBezTo>
                <a:cubicBezTo>
                  <a:pt x="4237053" y="12192721"/>
                  <a:pt x="4215724" y="12187110"/>
                  <a:pt x="4202568" y="12201795"/>
                </a:cubicBezTo>
                <a:cubicBezTo>
                  <a:pt x="4196592" y="12223942"/>
                  <a:pt x="4217446" y="12236016"/>
                  <a:pt x="4208995" y="12259454"/>
                </a:cubicBezTo>
                <a:cubicBezTo>
                  <a:pt x="4182511" y="12264436"/>
                  <a:pt x="4149407" y="12253146"/>
                  <a:pt x="4133188" y="12285545"/>
                </a:cubicBezTo>
                <a:cubicBezTo>
                  <a:pt x="4163991" y="12322513"/>
                  <a:pt x="4219358" y="12293110"/>
                  <a:pt x="4263707" y="12311276"/>
                </a:cubicBezTo>
                <a:cubicBezTo>
                  <a:pt x="4279582" y="12283968"/>
                  <a:pt x="4296568" y="12259535"/>
                  <a:pt x="4314840" y="12237577"/>
                </a:cubicBezTo>
                <a:close/>
                <a:moveTo>
                  <a:pt x="8617385" y="2502808"/>
                </a:moveTo>
                <a:cubicBezTo>
                  <a:pt x="8616032" y="2506555"/>
                  <a:pt x="8613970" y="2509883"/>
                  <a:pt x="8610780" y="2512562"/>
                </a:cubicBezTo>
                <a:cubicBezTo>
                  <a:pt x="8603885" y="2500376"/>
                  <a:pt x="8612677" y="2482614"/>
                  <a:pt x="8615384" y="2467936"/>
                </a:cubicBezTo>
                <a:cubicBezTo>
                  <a:pt x="8618348" y="2454815"/>
                  <a:pt x="8615622" y="2435331"/>
                  <a:pt x="8628543" y="2428533"/>
                </a:cubicBezTo>
                <a:cubicBezTo>
                  <a:pt x="8639232" y="2438547"/>
                  <a:pt x="8624651" y="2452308"/>
                  <a:pt x="8621825" y="2464048"/>
                </a:cubicBezTo>
                <a:cubicBezTo>
                  <a:pt x="8619128" y="2476565"/>
                  <a:pt x="8621443" y="2491568"/>
                  <a:pt x="8617385" y="2502808"/>
                </a:cubicBezTo>
                <a:close/>
                <a:moveTo>
                  <a:pt x="8847242" y="1985830"/>
                </a:moveTo>
                <a:cubicBezTo>
                  <a:pt x="8839302" y="1975605"/>
                  <a:pt x="8841771" y="1961343"/>
                  <a:pt x="8838056" y="1949146"/>
                </a:cubicBezTo>
                <a:cubicBezTo>
                  <a:pt x="8829198" y="1948591"/>
                  <a:pt x="8840792" y="1961390"/>
                  <a:pt x="8833282" y="1968627"/>
                </a:cubicBezTo>
                <a:cubicBezTo>
                  <a:pt x="8818715" y="1934363"/>
                  <a:pt x="8812243" y="1896959"/>
                  <a:pt x="8817159" y="1855471"/>
                </a:cubicBezTo>
                <a:cubicBezTo>
                  <a:pt x="8832914" y="1881623"/>
                  <a:pt x="8817444" y="1919888"/>
                  <a:pt x="8836268" y="1944518"/>
                </a:cubicBezTo>
                <a:cubicBezTo>
                  <a:pt x="8839918" y="1917823"/>
                  <a:pt x="8823907" y="1898754"/>
                  <a:pt x="8832938" y="1869639"/>
                </a:cubicBezTo>
                <a:cubicBezTo>
                  <a:pt x="8842180" y="1886677"/>
                  <a:pt x="8841993" y="1907705"/>
                  <a:pt x="8844427" y="1926053"/>
                </a:cubicBezTo>
                <a:cubicBezTo>
                  <a:pt x="8846907" y="1945380"/>
                  <a:pt x="8851392" y="1965594"/>
                  <a:pt x="8847242" y="1985830"/>
                </a:cubicBezTo>
                <a:close/>
                <a:moveTo>
                  <a:pt x="4111279" y="12724183"/>
                </a:moveTo>
                <a:cubicBezTo>
                  <a:pt x="4087500" y="12703666"/>
                  <a:pt x="4075784" y="12678469"/>
                  <a:pt x="4047983" y="12659512"/>
                </a:cubicBezTo>
                <a:cubicBezTo>
                  <a:pt x="4028007" y="12665940"/>
                  <a:pt x="4013674" y="12688684"/>
                  <a:pt x="4003420" y="12719428"/>
                </a:cubicBezTo>
                <a:cubicBezTo>
                  <a:pt x="4042972" y="12731183"/>
                  <a:pt x="4078879" y="12731795"/>
                  <a:pt x="4111279" y="12724183"/>
                </a:cubicBezTo>
                <a:close/>
                <a:moveTo>
                  <a:pt x="8628644" y="2533057"/>
                </a:moveTo>
                <a:cubicBezTo>
                  <a:pt x="8616947" y="2507523"/>
                  <a:pt x="8632156" y="2476352"/>
                  <a:pt x="8640182" y="2446270"/>
                </a:cubicBezTo>
                <a:cubicBezTo>
                  <a:pt x="8650727" y="2472243"/>
                  <a:pt x="8630687" y="2504595"/>
                  <a:pt x="8628644" y="2533057"/>
                </a:cubicBezTo>
                <a:close/>
                <a:moveTo>
                  <a:pt x="4310409" y="12309030"/>
                </a:moveTo>
                <a:cubicBezTo>
                  <a:pt x="4302175" y="12303961"/>
                  <a:pt x="4295716" y="12303491"/>
                  <a:pt x="4291923" y="12309919"/>
                </a:cubicBezTo>
                <a:cubicBezTo>
                  <a:pt x="4299269" y="12312689"/>
                  <a:pt x="4305905" y="12312759"/>
                  <a:pt x="4310409" y="12309030"/>
                </a:cubicBezTo>
                <a:close/>
                <a:moveTo>
                  <a:pt x="8868314" y="1995147"/>
                </a:moveTo>
                <a:cubicBezTo>
                  <a:pt x="8856088" y="1980253"/>
                  <a:pt x="8857668" y="1954850"/>
                  <a:pt x="8854424" y="1934908"/>
                </a:cubicBezTo>
                <a:cubicBezTo>
                  <a:pt x="8851583" y="1915145"/>
                  <a:pt x="8842164" y="1893898"/>
                  <a:pt x="8850392" y="1878551"/>
                </a:cubicBezTo>
                <a:cubicBezTo>
                  <a:pt x="8863705" y="1895348"/>
                  <a:pt x="8857863" y="1918394"/>
                  <a:pt x="8860879" y="1937760"/>
                </a:cubicBezTo>
                <a:cubicBezTo>
                  <a:pt x="8863439" y="1955976"/>
                  <a:pt x="8873963" y="1975812"/>
                  <a:pt x="8868314" y="1995147"/>
                </a:cubicBezTo>
                <a:close/>
                <a:moveTo>
                  <a:pt x="8655037" y="2535084"/>
                </a:moveTo>
                <a:cubicBezTo>
                  <a:pt x="8652990" y="2537515"/>
                  <a:pt x="8650263" y="2534881"/>
                  <a:pt x="8647238" y="2534021"/>
                </a:cubicBezTo>
                <a:cubicBezTo>
                  <a:pt x="8639147" y="2517107"/>
                  <a:pt x="8640918" y="2477873"/>
                  <a:pt x="8654856" y="2471646"/>
                </a:cubicBezTo>
                <a:cubicBezTo>
                  <a:pt x="8661891" y="2490951"/>
                  <a:pt x="8648355" y="2514982"/>
                  <a:pt x="8655037" y="2535084"/>
                </a:cubicBezTo>
                <a:close/>
                <a:moveTo>
                  <a:pt x="8903088" y="2006714"/>
                </a:moveTo>
                <a:cubicBezTo>
                  <a:pt x="8895052" y="2017453"/>
                  <a:pt x="8891637" y="2000702"/>
                  <a:pt x="8890954" y="1993731"/>
                </a:cubicBezTo>
                <a:cubicBezTo>
                  <a:pt x="8884171" y="1993116"/>
                  <a:pt x="8881395" y="2000464"/>
                  <a:pt x="8877348" y="1991530"/>
                </a:cubicBezTo>
                <a:cubicBezTo>
                  <a:pt x="8879237" y="1954258"/>
                  <a:pt x="8863646" y="1923553"/>
                  <a:pt x="8871801" y="1883810"/>
                </a:cubicBezTo>
                <a:cubicBezTo>
                  <a:pt x="8886057" y="1905828"/>
                  <a:pt x="8873150" y="1938232"/>
                  <a:pt x="8883596" y="1961424"/>
                </a:cubicBezTo>
                <a:cubicBezTo>
                  <a:pt x="8895972" y="1948315"/>
                  <a:pt x="8877252" y="1925754"/>
                  <a:pt x="8886979" y="1904806"/>
                </a:cubicBezTo>
                <a:cubicBezTo>
                  <a:pt x="8898189" y="1936911"/>
                  <a:pt x="8893804" y="1974509"/>
                  <a:pt x="8903088" y="2006714"/>
                </a:cubicBezTo>
                <a:close/>
                <a:moveTo>
                  <a:pt x="4355923" y="12310549"/>
                </a:moveTo>
                <a:cubicBezTo>
                  <a:pt x="4350683" y="12298700"/>
                  <a:pt x="4332551" y="12298792"/>
                  <a:pt x="4327708" y="12311906"/>
                </a:cubicBezTo>
                <a:cubicBezTo>
                  <a:pt x="4339083" y="12317409"/>
                  <a:pt x="4348814" y="12316942"/>
                  <a:pt x="4355923" y="12310549"/>
                </a:cubicBezTo>
                <a:close/>
                <a:moveTo>
                  <a:pt x="8673277" y="2550678"/>
                </a:moveTo>
                <a:cubicBezTo>
                  <a:pt x="8666628" y="2528254"/>
                  <a:pt x="8667453" y="2503905"/>
                  <a:pt x="8676543" y="2477980"/>
                </a:cubicBezTo>
                <a:cubicBezTo>
                  <a:pt x="8685997" y="2481207"/>
                  <a:pt x="8682794" y="2495951"/>
                  <a:pt x="8682446" y="2505302"/>
                </a:cubicBezTo>
                <a:cubicBezTo>
                  <a:pt x="8681837" y="2521667"/>
                  <a:pt x="8681934" y="2540720"/>
                  <a:pt x="8673277" y="2550678"/>
                </a:cubicBezTo>
                <a:close/>
                <a:moveTo>
                  <a:pt x="4251712" y="12559333"/>
                </a:moveTo>
                <a:cubicBezTo>
                  <a:pt x="4221476" y="12538345"/>
                  <a:pt x="4189184" y="12477840"/>
                  <a:pt x="4155458" y="12486296"/>
                </a:cubicBezTo>
                <a:cubicBezTo>
                  <a:pt x="4191486" y="12506028"/>
                  <a:pt x="4215178" y="12553677"/>
                  <a:pt x="4251712" y="12559333"/>
                </a:cubicBezTo>
                <a:close/>
                <a:moveTo>
                  <a:pt x="4245899" y="12584948"/>
                </a:moveTo>
                <a:cubicBezTo>
                  <a:pt x="4247761" y="12583089"/>
                  <a:pt x="4247812" y="12580013"/>
                  <a:pt x="4244840" y="12574886"/>
                </a:cubicBezTo>
                <a:cubicBezTo>
                  <a:pt x="4237823" y="12583227"/>
                  <a:pt x="4201365" y="12570932"/>
                  <a:pt x="4212852" y="12591260"/>
                </a:cubicBezTo>
                <a:cubicBezTo>
                  <a:pt x="4218413" y="12585138"/>
                  <a:pt x="4240312" y="12590523"/>
                  <a:pt x="4245899" y="12584948"/>
                </a:cubicBezTo>
                <a:close/>
                <a:moveTo>
                  <a:pt x="8932519" y="2025614"/>
                </a:moveTo>
                <a:cubicBezTo>
                  <a:pt x="8920277" y="2015934"/>
                  <a:pt x="8930190" y="2004179"/>
                  <a:pt x="8911062" y="2009015"/>
                </a:cubicBezTo>
                <a:cubicBezTo>
                  <a:pt x="8906144" y="1977419"/>
                  <a:pt x="8895696" y="1934836"/>
                  <a:pt x="8906353" y="1905376"/>
                </a:cubicBezTo>
                <a:cubicBezTo>
                  <a:pt x="8914649" y="1934669"/>
                  <a:pt x="8907942" y="1970145"/>
                  <a:pt x="8919265" y="1997928"/>
                </a:cubicBezTo>
                <a:cubicBezTo>
                  <a:pt x="8927422" y="1977329"/>
                  <a:pt x="8907236" y="1946105"/>
                  <a:pt x="8919955" y="1915183"/>
                </a:cubicBezTo>
                <a:cubicBezTo>
                  <a:pt x="8923953" y="1952067"/>
                  <a:pt x="8935935" y="1985836"/>
                  <a:pt x="8932519" y="2025614"/>
                </a:cubicBezTo>
                <a:close/>
                <a:moveTo>
                  <a:pt x="8694809" y="2568588"/>
                </a:moveTo>
                <a:cubicBezTo>
                  <a:pt x="8684521" y="2559754"/>
                  <a:pt x="8689372" y="2538070"/>
                  <a:pt x="8691447" y="2523737"/>
                </a:cubicBezTo>
                <a:cubicBezTo>
                  <a:pt x="8694271" y="2508782"/>
                  <a:pt x="8696877" y="2488966"/>
                  <a:pt x="8707435" y="2486483"/>
                </a:cubicBezTo>
                <a:cubicBezTo>
                  <a:pt x="8703989" y="2513553"/>
                  <a:pt x="8700543" y="2540623"/>
                  <a:pt x="8694809" y="2568588"/>
                </a:cubicBezTo>
                <a:close/>
                <a:moveTo>
                  <a:pt x="4384835" y="12328090"/>
                </a:moveTo>
                <a:cubicBezTo>
                  <a:pt x="4382812" y="12334824"/>
                  <a:pt x="4378032" y="12332712"/>
                  <a:pt x="4375741" y="12337896"/>
                </a:cubicBezTo>
                <a:cubicBezTo>
                  <a:pt x="4288061" y="12327280"/>
                  <a:pt x="4204204" y="12327409"/>
                  <a:pt x="4117857" y="12320243"/>
                </a:cubicBezTo>
                <a:cubicBezTo>
                  <a:pt x="4037274" y="12245072"/>
                  <a:pt x="3938995" y="12191638"/>
                  <a:pt x="3853554" y="12120995"/>
                </a:cubicBezTo>
                <a:cubicBezTo>
                  <a:pt x="3827156" y="12098844"/>
                  <a:pt x="3806235" y="12072916"/>
                  <a:pt x="3779083" y="12051386"/>
                </a:cubicBezTo>
                <a:cubicBezTo>
                  <a:pt x="3725182" y="12008502"/>
                  <a:pt x="3669560" y="11966288"/>
                  <a:pt x="3614123" y="11927969"/>
                </a:cubicBezTo>
                <a:cubicBezTo>
                  <a:pt x="3568560" y="11896398"/>
                  <a:pt x="3513329" y="11874854"/>
                  <a:pt x="3491227" y="11832197"/>
                </a:cubicBezTo>
                <a:cubicBezTo>
                  <a:pt x="3435410" y="11806581"/>
                  <a:pt x="3390704" y="11776341"/>
                  <a:pt x="3374135" y="11735175"/>
                </a:cubicBezTo>
                <a:cubicBezTo>
                  <a:pt x="3405210" y="11699329"/>
                  <a:pt x="3462098" y="11578121"/>
                  <a:pt x="3512913" y="11576263"/>
                </a:cubicBezTo>
                <a:cubicBezTo>
                  <a:pt x="3538017" y="11575437"/>
                  <a:pt x="3578947" y="11612113"/>
                  <a:pt x="3614946" y="11635169"/>
                </a:cubicBezTo>
                <a:cubicBezTo>
                  <a:pt x="3794750" y="11750843"/>
                  <a:pt x="3917052" y="11858747"/>
                  <a:pt x="4081260" y="11978494"/>
                </a:cubicBezTo>
                <a:cubicBezTo>
                  <a:pt x="4112791" y="12001960"/>
                  <a:pt x="4145249" y="12024404"/>
                  <a:pt x="4174613" y="12047390"/>
                </a:cubicBezTo>
                <a:cubicBezTo>
                  <a:pt x="4207034" y="12073154"/>
                  <a:pt x="4242802" y="12091342"/>
                  <a:pt x="4263762" y="12113951"/>
                </a:cubicBezTo>
                <a:cubicBezTo>
                  <a:pt x="4288000" y="12139914"/>
                  <a:pt x="4301298" y="12182018"/>
                  <a:pt x="4319315" y="12216673"/>
                </a:cubicBezTo>
                <a:cubicBezTo>
                  <a:pt x="4340526" y="12257031"/>
                  <a:pt x="4361952" y="12293668"/>
                  <a:pt x="4384835" y="12328090"/>
                </a:cubicBezTo>
                <a:close/>
                <a:moveTo>
                  <a:pt x="8778322" y="2409162"/>
                </a:moveTo>
                <a:cubicBezTo>
                  <a:pt x="8773026" y="2400633"/>
                  <a:pt x="8746786" y="2379043"/>
                  <a:pt x="8737198" y="2386707"/>
                </a:cubicBezTo>
                <a:cubicBezTo>
                  <a:pt x="8743387" y="2397534"/>
                  <a:pt x="8767923" y="2412183"/>
                  <a:pt x="8778322" y="2409162"/>
                </a:cubicBezTo>
                <a:close/>
                <a:moveTo>
                  <a:pt x="8710761" y="2573538"/>
                </a:moveTo>
                <a:cubicBezTo>
                  <a:pt x="8705045" y="2552053"/>
                  <a:pt x="8710531" y="2528882"/>
                  <a:pt x="8719453" y="2504386"/>
                </a:cubicBezTo>
                <a:cubicBezTo>
                  <a:pt x="8726045" y="2523888"/>
                  <a:pt x="8720506" y="2557936"/>
                  <a:pt x="8710761" y="2573538"/>
                </a:cubicBezTo>
                <a:close/>
                <a:moveTo>
                  <a:pt x="8959819" y="2020838"/>
                </a:moveTo>
                <a:cubicBezTo>
                  <a:pt x="8957852" y="2024217"/>
                  <a:pt x="8953215" y="2020752"/>
                  <a:pt x="8949467" y="2019568"/>
                </a:cubicBezTo>
                <a:cubicBezTo>
                  <a:pt x="8942201" y="1986619"/>
                  <a:pt x="8934363" y="1953889"/>
                  <a:pt x="8936986" y="1916812"/>
                </a:cubicBezTo>
                <a:cubicBezTo>
                  <a:pt x="8952349" y="1948619"/>
                  <a:pt x="8945599" y="1988592"/>
                  <a:pt x="8959819" y="2020838"/>
                </a:cubicBezTo>
                <a:close/>
                <a:moveTo>
                  <a:pt x="8798108" y="2390294"/>
                </a:moveTo>
                <a:cubicBezTo>
                  <a:pt x="8809958" y="2368872"/>
                  <a:pt x="8818358" y="2348782"/>
                  <a:pt x="8806839" y="2332743"/>
                </a:cubicBezTo>
                <a:cubicBezTo>
                  <a:pt x="8799564" y="2343810"/>
                  <a:pt x="8789911" y="2374295"/>
                  <a:pt x="8798108" y="2390294"/>
                </a:cubicBezTo>
                <a:close/>
                <a:moveTo>
                  <a:pt x="8789974" y="2440016"/>
                </a:moveTo>
                <a:cubicBezTo>
                  <a:pt x="8775815" y="2429952"/>
                  <a:pt x="8745240" y="2439768"/>
                  <a:pt x="8728857" y="2456331"/>
                </a:cubicBezTo>
                <a:cubicBezTo>
                  <a:pt x="8751655" y="2467356"/>
                  <a:pt x="8781432" y="2457187"/>
                  <a:pt x="8789974" y="2440016"/>
                </a:cubicBezTo>
                <a:close/>
                <a:moveTo>
                  <a:pt x="4316855" y="12563805"/>
                </a:moveTo>
                <a:cubicBezTo>
                  <a:pt x="4299162" y="12560754"/>
                  <a:pt x="4282940" y="12564073"/>
                  <a:pt x="4269733" y="12573492"/>
                </a:cubicBezTo>
                <a:cubicBezTo>
                  <a:pt x="4288934" y="12579593"/>
                  <a:pt x="4303650" y="12573224"/>
                  <a:pt x="4316855" y="12563805"/>
                </a:cubicBezTo>
                <a:close/>
                <a:moveTo>
                  <a:pt x="8977763" y="2018229"/>
                </a:moveTo>
                <a:cubicBezTo>
                  <a:pt x="8975780" y="2021638"/>
                  <a:pt x="8970943" y="2018549"/>
                  <a:pt x="8967175" y="2017360"/>
                </a:cubicBezTo>
                <a:cubicBezTo>
                  <a:pt x="8965400" y="2000862"/>
                  <a:pt x="8963308" y="1981843"/>
                  <a:pt x="8961662" y="1963974"/>
                </a:cubicBezTo>
                <a:cubicBezTo>
                  <a:pt x="8960287" y="1947652"/>
                  <a:pt x="8955401" y="1927399"/>
                  <a:pt x="8965330" y="1914644"/>
                </a:cubicBezTo>
                <a:cubicBezTo>
                  <a:pt x="8972152" y="1930515"/>
                  <a:pt x="8969995" y="1950513"/>
                  <a:pt x="8970842" y="1968030"/>
                </a:cubicBezTo>
                <a:cubicBezTo>
                  <a:pt x="8972089" y="1985723"/>
                  <a:pt x="8972890" y="2002266"/>
                  <a:pt x="8977763" y="2018229"/>
                </a:cubicBezTo>
                <a:close/>
                <a:moveTo>
                  <a:pt x="8729933" y="2584107"/>
                </a:moveTo>
                <a:cubicBezTo>
                  <a:pt x="8719726" y="2568148"/>
                  <a:pt x="8721785" y="2537095"/>
                  <a:pt x="8733522" y="2523198"/>
                </a:cubicBezTo>
                <a:cubicBezTo>
                  <a:pt x="8740758" y="2541661"/>
                  <a:pt x="8732582" y="2563333"/>
                  <a:pt x="8729933" y="2584107"/>
                </a:cubicBezTo>
                <a:close/>
                <a:moveTo>
                  <a:pt x="9003336" y="2003107"/>
                </a:moveTo>
                <a:cubicBezTo>
                  <a:pt x="8991516" y="1989306"/>
                  <a:pt x="9002348" y="1966926"/>
                  <a:pt x="8989563" y="1953175"/>
                </a:cubicBezTo>
                <a:cubicBezTo>
                  <a:pt x="8983381" y="1975703"/>
                  <a:pt x="8997568" y="1990550"/>
                  <a:pt x="8987568" y="2014251"/>
                </a:cubicBezTo>
                <a:cubicBezTo>
                  <a:pt x="8978601" y="1999327"/>
                  <a:pt x="8982408" y="1980039"/>
                  <a:pt x="8980945" y="1964142"/>
                </a:cubicBezTo>
                <a:cubicBezTo>
                  <a:pt x="8980010" y="1947048"/>
                  <a:pt x="8974031" y="1929632"/>
                  <a:pt x="8978888" y="1912237"/>
                </a:cubicBezTo>
                <a:cubicBezTo>
                  <a:pt x="8991857" y="1921303"/>
                  <a:pt x="8984353" y="1922278"/>
                  <a:pt x="8999797" y="1921476"/>
                </a:cubicBezTo>
                <a:cubicBezTo>
                  <a:pt x="8996982" y="1950257"/>
                  <a:pt x="9010146" y="1972754"/>
                  <a:pt x="9003336" y="2003107"/>
                </a:cubicBezTo>
                <a:close/>
                <a:moveTo>
                  <a:pt x="9020534" y="1978436"/>
                </a:moveTo>
                <a:cubicBezTo>
                  <a:pt x="9003950" y="1962456"/>
                  <a:pt x="9001096" y="1928507"/>
                  <a:pt x="9009722" y="1911168"/>
                </a:cubicBezTo>
                <a:cubicBezTo>
                  <a:pt x="9015130" y="1932785"/>
                  <a:pt x="9020537" y="1954403"/>
                  <a:pt x="9020534" y="1978436"/>
                </a:cubicBezTo>
                <a:close/>
                <a:moveTo>
                  <a:pt x="9028834" y="1989268"/>
                </a:moveTo>
                <a:cubicBezTo>
                  <a:pt x="9045443" y="1951777"/>
                  <a:pt x="9042201" y="1903709"/>
                  <a:pt x="9049627" y="1878813"/>
                </a:cubicBezTo>
                <a:cubicBezTo>
                  <a:pt x="9062119" y="1838678"/>
                  <a:pt x="9085918" y="1822561"/>
                  <a:pt x="9097120" y="1779954"/>
                </a:cubicBezTo>
                <a:cubicBezTo>
                  <a:pt x="9111426" y="1724927"/>
                  <a:pt x="9081903" y="1659094"/>
                  <a:pt x="9021208" y="1630374"/>
                </a:cubicBezTo>
                <a:cubicBezTo>
                  <a:pt x="8957501" y="1599847"/>
                  <a:pt x="8886318" y="1600259"/>
                  <a:pt x="8832866" y="1612309"/>
                </a:cubicBezTo>
                <a:cubicBezTo>
                  <a:pt x="8802757" y="1618979"/>
                  <a:pt x="8765789" y="1624997"/>
                  <a:pt x="8750818" y="1634076"/>
                </a:cubicBezTo>
                <a:cubicBezTo>
                  <a:pt x="8739246" y="1640852"/>
                  <a:pt x="8736716" y="1653050"/>
                  <a:pt x="8726880" y="1663447"/>
                </a:cubicBezTo>
                <a:cubicBezTo>
                  <a:pt x="8714442" y="1676499"/>
                  <a:pt x="8695471" y="1679530"/>
                  <a:pt x="8697116" y="1697377"/>
                </a:cubicBezTo>
                <a:cubicBezTo>
                  <a:pt x="8705080" y="1712785"/>
                  <a:pt x="8717640" y="1726419"/>
                  <a:pt x="8711641" y="1747547"/>
                </a:cubicBezTo>
                <a:cubicBezTo>
                  <a:pt x="8706765" y="1759660"/>
                  <a:pt x="8695555" y="1753756"/>
                  <a:pt x="8691923" y="1767369"/>
                </a:cubicBezTo>
                <a:cubicBezTo>
                  <a:pt x="8692678" y="1799091"/>
                  <a:pt x="8705360" y="1839411"/>
                  <a:pt x="8700604" y="1862039"/>
                </a:cubicBezTo>
                <a:cubicBezTo>
                  <a:pt x="8685511" y="1844432"/>
                  <a:pt x="8698307" y="1802529"/>
                  <a:pt x="8679792" y="1794824"/>
                </a:cubicBezTo>
                <a:cubicBezTo>
                  <a:pt x="8677497" y="1811881"/>
                  <a:pt x="8691500" y="1835189"/>
                  <a:pt x="8682111" y="1846734"/>
                </a:cubicBezTo>
                <a:cubicBezTo>
                  <a:pt x="8667064" y="1830099"/>
                  <a:pt x="8670578" y="1805971"/>
                  <a:pt x="8661452" y="1786720"/>
                </a:cubicBezTo>
                <a:cubicBezTo>
                  <a:pt x="8635738" y="1843841"/>
                  <a:pt x="8713271" y="1881903"/>
                  <a:pt x="8749472" y="1916445"/>
                </a:cubicBezTo>
                <a:cubicBezTo>
                  <a:pt x="8786072" y="1951164"/>
                  <a:pt x="8815967" y="1992431"/>
                  <a:pt x="8852259" y="2012747"/>
                </a:cubicBezTo>
                <a:cubicBezTo>
                  <a:pt x="8908580" y="2043815"/>
                  <a:pt x="8977067" y="2044114"/>
                  <a:pt x="9004476" y="2021983"/>
                </a:cubicBezTo>
                <a:cubicBezTo>
                  <a:pt x="9015554" y="2013087"/>
                  <a:pt x="9023297" y="2001765"/>
                  <a:pt x="9028834" y="1989268"/>
                </a:cubicBezTo>
                <a:close/>
                <a:moveTo>
                  <a:pt x="9092058" y="1864746"/>
                </a:moveTo>
                <a:cubicBezTo>
                  <a:pt x="9089923" y="1860950"/>
                  <a:pt x="9085842" y="1857244"/>
                  <a:pt x="9078314" y="1854869"/>
                </a:cubicBezTo>
                <a:cubicBezTo>
                  <a:pt x="9070601" y="1864777"/>
                  <a:pt x="9088190" y="1873500"/>
                  <a:pt x="9092058" y="1864746"/>
                </a:cubicBezTo>
                <a:close/>
                <a:moveTo>
                  <a:pt x="8798507" y="2539470"/>
                </a:moveTo>
                <a:cubicBezTo>
                  <a:pt x="8795954" y="2515016"/>
                  <a:pt x="8811946" y="2486379"/>
                  <a:pt x="8798196" y="2464594"/>
                </a:cubicBezTo>
                <a:cubicBezTo>
                  <a:pt x="8784281" y="2491769"/>
                  <a:pt x="8783512" y="2516183"/>
                  <a:pt x="8790842" y="2538463"/>
                </a:cubicBezTo>
                <a:cubicBezTo>
                  <a:pt x="8788730" y="2543242"/>
                  <a:pt x="8795104" y="2541774"/>
                  <a:pt x="8798507" y="2539470"/>
                </a:cubicBezTo>
                <a:close/>
                <a:moveTo>
                  <a:pt x="8870074" y="2388293"/>
                </a:moveTo>
                <a:cubicBezTo>
                  <a:pt x="8844812" y="2382844"/>
                  <a:pt x="8825073" y="2402684"/>
                  <a:pt x="8804699" y="2417484"/>
                </a:cubicBezTo>
                <a:cubicBezTo>
                  <a:pt x="8830185" y="2423508"/>
                  <a:pt x="8850335" y="2408134"/>
                  <a:pt x="8870074" y="2388293"/>
                </a:cubicBezTo>
                <a:close/>
                <a:moveTo>
                  <a:pt x="8763181" y="2632379"/>
                </a:moveTo>
                <a:cubicBezTo>
                  <a:pt x="8753819" y="2613849"/>
                  <a:pt x="8761642" y="2590917"/>
                  <a:pt x="8768901" y="2568216"/>
                </a:cubicBezTo>
                <a:cubicBezTo>
                  <a:pt x="8778649" y="2586917"/>
                  <a:pt x="8764207" y="2611242"/>
                  <a:pt x="8763181" y="2632379"/>
                </a:cubicBezTo>
                <a:close/>
                <a:moveTo>
                  <a:pt x="9119185" y="1836784"/>
                </a:moveTo>
                <a:lnTo>
                  <a:pt x="9106825" y="1831323"/>
                </a:lnTo>
                <a:lnTo>
                  <a:pt x="9104188" y="1837292"/>
                </a:lnTo>
                <a:lnTo>
                  <a:pt x="9116547" y="1842753"/>
                </a:lnTo>
                <a:close/>
                <a:moveTo>
                  <a:pt x="4394622" y="12554788"/>
                </a:moveTo>
                <a:lnTo>
                  <a:pt x="4390041" y="12565157"/>
                </a:lnTo>
                <a:cubicBezTo>
                  <a:pt x="4308862" y="12596978"/>
                  <a:pt x="4165471" y="12657558"/>
                  <a:pt x="4102434" y="12536276"/>
                </a:cubicBezTo>
                <a:cubicBezTo>
                  <a:pt x="4024822" y="12532014"/>
                  <a:pt x="3942913" y="12523471"/>
                  <a:pt x="3845297" y="12508464"/>
                </a:cubicBezTo>
                <a:cubicBezTo>
                  <a:pt x="3838818" y="12507508"/>
                  <a:pt x="3830502" y="12505383"/>
                  <a:pt x="3821551" y="12503491"/>
                </a:cubicBezTo>
                <a:lnTo>
                  <a:pt x="3814467" y="12502572"/>
                </a:lnTo>
                <a:lnTo>
                  <a:pt x="3793977" y="12499911"/>
                </a:lnTo>
                <a:cubicBezTo>
                  <a:pt x="3775913" y="12499853"/>
                  <a:pt x="3760083" y="12506325"/>
                  <a:pt x="3756054" y="12530525"/>
                </a:cubicBezTo>
                <a:lnTo>
                  <a:pt x="3791726" y="12542743"/>
                </a:lnTo>
                <a:lnTo>
                  <a:pt x="3822870" y="12553411"/>
                </a:lnTo>
                <a:cubicBezTo>
                  <a:pt x="3895282" y="12577742"/>
                  <a:pt x="3980998" y="12604532"/>
                  <a:pt x="4048708" y="12616931"/>
                </a:cubicBezTo>
                <a:cubicBezTo>
                  <a:pt x="4078329" y="12666246"/>
                  <a:pt x="4134950" y="12705087"/>
                  <a:pt x="4165543" y="12754356"/>
                </a:cubicBezTo>
                <a:cubicBezTo>
                  <a:pt x="4141559" y="12770929"/>
                  <a:pt x="4106244" y="12753895"/>
                  <a:pt x="4074710" y="12750927"/>
                </a:cubicBezTo>
                <a:cubicBezTo>
                  <a:pt x="4044770" y="12748661"/>
                  <a:pt x="4010580" y="12743088"/>
                  <a:pt x="3990050" y="12762618"/>
                </a:cubicBezTo>
                <a:cubicBezTo>
                  <a:pt x="3972712" y="12726714"/>
                  <a:pt x="3891877" y="12679379"/>
                  <a:pt x="3818326" y="12644043"/>
                </a:cubicBezTo>
                <a:lnTo>
                  <a:pt x="3751265" y="12614216"/>
                </a:lnTo>
                <a:lnTo>
                  <a:pt x="3749824" y="12613575"/>
                </a:lnTo>
                <a:cubicBezTo>
                  <a:pt x="3732125" y="12606231"/>
                  <a:pt x="3722947" y="12618382"/>
                  <a:pt x="3707107" y="12613291"/>
                </a:cubicBezTo>
                <a:cubicBezTo>
                  <a:pt x="3710227" y="12614312"/>
                  <a:pt x="3700803" y="12595847"/>
                  <a:pt x="3689823" y="12592113"/>
                </a:cubicBezTo>
                <a:lnTo>
                  <a:pt x="3688719" y="12592356"/>
                </a:lnTo>
                <a:lnTo>
                  <a:pt x="3678733" y="12594557"/>
                </a:lnTo>
                <a:cubicBezTo>
                  <a:pt x="3676297" y="12598724"/>
                  <a:pt x="3676228" y="12602715"/>
                  <a:pt x="3677697" y="12606292"/>
                </a:cubicBezTo>
                <a:lnTo>
                  <a:pt x="3682076" y="12611232"/>
                </a:lnTo>
                <a:lnTo>
                  <a:pt x="3685887" y="12615534"/>
                </a:lnTo>
                <a:cubicBezTo>
                  <a:pt x="3693313" y="12620543"/>
                  <a:pt x="3703564" y="12622927"/>
                  <a:pt x="3709994" y="12620764"/>
                </a:cubicBezTo>
                <a:cubicBezTo>
                  <a:pt x="3714103" y="12632470"/>
                  <a:pt x="3720847" y="12642392"/>
                  <a:pt x="3729273" y="12651231"/>
                </a:cubicBezTo>
                <a:lnTo>
                  <a:pt x="3729983" y="12651811"/>
                </a:lnTo>
                <a:lnTo>
                  <a:pt x="3758648" y="12675211"/>
                </a:lnTo>
                <a:cubicBezTo>
                  <a:pt x="3780330" y="12689975"/>
                  <a:pt x="3804937" y="12703231"/>
                  <a:pt x="3824865" y="12720616"/>
                </a:cubicBezTo>
                <a:cubicBezTo>
                  <a:pt x="3865294" y="12755164"/>
                  <a:pt x="3887706" y="12804630"/>
                  <a:pt x="3952779" y="12820036"/>
                </a:cubicBezTo>
                <a:cubicBezTo>
                  <a:pt x="3963879" y="12873561"/>
                  <a:pt x="3994909" y="12919687"/>
                  <a:pt x="4022491" y="12967148"/>
                </a:cubicBezTo>
                <a:cubicBezTo>
                  <a:pt x="4004320" y="12995347"/>
                  <a:pt x="3976765" y="12965057"/>
                  <a:pt x="3953888" y="12955426"/>
                </a:cubicBezTo>
                <a:cubicBezTo>
                  <a:pt x="3859545" y="12914694"/>
                  <a:pt x="3827647" y="12879151"/>
                  <a:pt x="3769222" y="12818538"/>
                </a:cubicBezTo>
                <a:cubicBezTo>
                  <a:pt x="3734361" y="12782161"/>
                  <a:pt x="3699861" y="12749280"/>
                  <a:pt x="3672175" y="12720364"/>
                </a:cubicBezTo>
                <a:cubicBezTo>
                  <a:pt x="3632910" y="12747822"/>
                  <a:pt x="3618246" y="12838109"/>
                  <a:pt x="3581155" y="12870342"/>
                </a:cubicBezTo>
                <a:cubicBezTo>
                  <a:pt x="3549909" y="12852723"/>
                  <a:pt x="3543362" y="12825519"/>
                  <a:pt x="3547731" y="12794082"/>
                </a:cubicBezTo>
                <a:cubicBezTo>
                  <a:pt x="3382978" y="12690779"/>
                  <a:pt x="3285042" y="12561228"/>
                  <a:pt x="3112835" y="12460828"/>
                </a:cubicBezTo>
                <a:cubicBezTo>
                  <a:pt x="3127813" y="12373063"/>
                  <a:pt x="3201151" y="12253407"/>
                  <a:pt x="3232045" y="12164094"/>
                </a:cubicBezTo>
                <a:cubicBezTo>
                  <a:pt x="3242999" y="12156540"/>
                  <a:pt x="3262299" y="12168881"/>
                  <a:pt x="3271300" y="12157128"/>
                </a:cubicBezTo>
                <a:cubicBezTo>
                  <a:pt x="3288844" y="12161543"/>
                  <a:pt x="3288422" y="12173273"/>
                  <a:pt x="3297942" y="12180816"/>
                </a:cubicBezTo>
                <a:cubicBezTo>
                  <a:pt x="3453555" y="12210009"/>
                  <a:pt x="3598902" y="12211784"/>
                  <a:pt x="3769345" y="12278513"/>
                </a:cubicBezTo>
                <a:cubicBezTo>
                  <a:pt x="3795547" y="12292473"/>
                  <a:pt x="3800162" y="12249705"/>
                  <a:pt x="3826050" y="12261143"/>
                </a:cubicBezTo>
                <a:cubicBezTo>
                  <a:pt x="3871680" y="12286071"/>
                  <a:pt x="3851600" y="12335831"/>
                  <a:pt x="3824271" y="12389061"/>
                </a:cubicBezTo>
                <a:cubicBezTo>
                  <a:pt x="3915801" y="12386602"/>
                  <a:pt x="4016383" y="12456308"/>
                  <a:pt x="4119018" y="12457801"/>
                </a:cubicBezTo>
                <a:cubicBezTo>
                  <a:pt x="4146523" y="12458038"/>
                  <a:pt x="4169227" y="12443282"/>
                  <a:pt x="4191034" y="12446720"/>
                </a:cubicBezTo>
                <a:cubicBezTo>
                  <a:pt x="4264103" y="12458031"/>
                  <a:pt x="4306246" y="12512402"/>
                  <a:pt x="4381205" y="12543139"/>
                </a:cubicBezTo>
                <a:cubicBezTo>
                  <a:pt x="4390512" y="12529615"/>
                  <a:pt x="4385645" y="12554635"/>
                  <a:pt x="4394622" y="12554788"/>
                </a:cubicBezTo>
                <a:close/>
                <a:moveTo>
                  <a:pt x="8782609" y="2638872"/>
                </a:moveTo>
                <a:cubicBezTo>
                  <a:pt x="8774715" y="2617488"/>
                  <a:pt x="8779627" y="2593287"/>
                  <a:pt x="8787829" y="2568183"/>
                </a:cubicBezTo>
                <a:cubicBezTo>
                  <a:pt x="8793708" y="2588676"/>
                  <a:pt x="8792340" y="2623392"/>
                  <a:pt x="8782609" y="2638872"/>
                </a:cubicBezTo>
                <a:close/>
                <a:moveTo>
                  <a:pt x="9159826" y="1785784"/>
                </a:moveTo>
                <a:lnTo>
                  <a:pt x="9153846" y="1783142"/>
                </a:lnTo>
                <a:lnTo>
                  <a:pt x="9151209" y="1789110"/>
                </a:lnTo>
                <a:lnTo>
                  <a:pt x="9157189" y="1791752"/>
                </a:lnTo>
                <a:close/>
                <a:moveTo>
                  <a:pt x="9150031" y="1825208"/>
                </a:moveTo>
                <a:cubicBezTo>
                  <a:pt x="9144274" y="1823140"/>
                  <a:pt x="9135889" y="1815155"/>
                  <a:pt x="9135035" y="1825716"/>
                </a:cubicBezTo>
                <a:cubicBezTo>
                  <a:pt x="9141860" y="1829683"/>
                  <a:pt x="9146948" y="1830029"/>
                  <a:pt x="9150031" y="1825208"/>
                </a:cubicBezTo>
                <a:close/>
                <a:moveTo>
                  <a:pt x="9176929" y="1764331"/>
                </a:moveTo>
                <a:cubicBezTo>
                  <a:pt x="9170808" y="1758773"/>
                  <a:pt x="9159249" y="1769835"/>
                  <a:pt x="9165276" y="1773449"/>
                </a:cubicBezTo>
                <a:cubicBezTo>
                  <a:pt x="9167913" y="1767481"/>
                  <a:pt x="9175407" y="1773170"/>
                  <a:pt x="9176929" y="1764331"/>
                </a:cubicBezTo>
                <a:close/>
                <a:moveTo>
                  <a:pt x="8868745" y="2477677"/>
                </a:moveTo>
                <a:cubicBezTo>
                  <a:pt x="8854891" y="2465843"/>
                  <a:pt x="8837369" y="2426683"/>
                  <a:pt x="8814154" y="2439275"/>
                </a:cubicBezTo>
                <a:cubicBezTo>
                  <a:pt x="8794848" y="2455975"/>
                  <a:pt x="8850238" y="2494730"/>
                  <a:pt x="8868745" y="2477677"/>
                </a:cubicBezTo>
                <a:close/>
                <a:moveTo>
                  <a:pt x="9212599" y="1707329"/>
                </a:moveTo>
                <a:cubicBezTo>
                  <a:pt x="9189431" y="1712311"/>
                  <a:pt x="9174780" y="1740078"/>
                  <a:pt x="9157359" y="1759013"/>
                </a:cubicBezTo>
                <a:cubicBezTo>
                  <a:pt x="9179460" y="1752133"/>
                  <a:pt x="9195226" y="1727236"/>
                  <a:pt x="9212599" y="1707329"/>
                </a:cubicBezTo>
                <a:close/>
                <a:moveTo>
                  <a:pt x="8804918" y="2642431"/>
                </a:moveTo>
                <a:cubicBezTo>
                  <a:pt x="8797997" y="2623258"/>
                  <a:pt x="8799470" y="2589307"/>
                  <a:pt x="8813950" y="2573427"/>
                </a:cubicBezTo>
                <a:cubicBezTo>
                  <a:pt x="8818617" y="2579756"/>
                  <a:pt x="8815057" y="2590980"/>
                  <a:pt x="8814165" y="2597222"/>
                </a:cubicBezTo>
                <a:cubicBezTo>
                  <a:pt x="8812110" y="2612430"/>
                  <a:pt x="8811887" y="2625603"/>
                  <a:pt x="8804918" y="2642431"/>
                </a:cubicBezTo>
                <a:close/>
                <a:moveTo>
                  <a:pt x="9131865" y="1935037"/>
                </a:moveTo>
                <a:lnTo>
                  <a:pt x="9129242" y="1938322"/>
                </a:lnTo>
                <a:lnTo>
                  <a:pt x="9125266" y="1931079"/>
                </a:lnTo>
                <a:lnTo>
                  <a:pt x="9125090" y="1931535"/>
                </a:lnTo>
                <a:cubicBezTo>
                  <a:pt x="9124657" y="1934673"/>
                  <a:pt x="9125516" y="1937311"/>
                  <a:pt x="9128817" y="1939008"/>
                </a:cubicBezTo>
                <a:close/>
                <a:moveTo>
                  <a:pt x="9253320" y="1672259"/>
                </a:moveTo>
                <a:cubicBezTo>
                  <a:pt x="9254073" y="1670756"/>
                  <a:pt x="9253952" y="1669008"/>
                  <a:pt x="9252387" y="1666890"/>
                </a:cubicBezTo>
                <a:cubicBezTo>
                  <a:pt x="9249128" y="1672108"/>
                  <a:pt x="9231165" y="1671780"/>
                  <a:pt x="9238319" y="1682551"/>
                </a:cubicBezTo>
                <a:cubicBezTo>
                  <a:pt x="9240930" y="1679067"/>
                  <a:pt x="9251060" y="1676766"/>
                  <a:pt x="9253320" y="1672259"/>
                </a:cubicBezTo>
                <a:close/>
                <a:moveTo>
                  <a:pt x="8821907" y="2656237"/>
                </a:moveTo>
                <a:cubicBezTo>
                  <a:pt x="8812334" y="2630331"/>
                  <a:pt x="8815804" y="2590397"/>
                  <a:pt x="8829701" y="2567793"/>
                </a:cubicBezTo>
                <a:cubicBezTo>
                  <a:pt x="8831867" y="2596081"/>
                  <a:pt x="8823824" y="2626454"/>
                  <a:pt x="8821907" y="2656237"/>
                </a:cubicBezTo>
                <a:close/>
                <a:moveTo>
                  <a:pt x="9207383" y="1784921"/>
                </a:moveTo>
                <a:cubicBezTo>
                  <a:pt x="9200863" y="1779186"/>
                  <a:pt x="9199513" y="1771456"/>
                  <a:pt x="9190296" y="1766433"/>
                </a:cubicBezTo>
                <a:cubicBezTo>
                  <a:pt x="9184096" y="1779387"/>
                  <a:pt x="9170670" y="1772028"/>
                  <a:pt x="9164422" y="1784010"/>
                </a:cubicBezTo>
                <a:cubicBezTo>
                  <a:pt x="9176932" y="1780502"/>
                  <a:pt x="9182517" y="1799139"/>
                  <a:pt x="9191379" y="1788787"/>
                </a:cubicBezTo>
                <a:cubicBezTo>
                  <a:pt x="9186771" y="1786276"/>
                  <a:pt x="9180439" y="1784429"/>
                  <a:pt x="9184846" y="1778767"/>
                </a:cubicBezTo>
                <a:cubicBezTo>
                  <a:pt x="9190522" y="1783177"/>
                  <a:pt x="9201217" y="1794561"/>
                  <a:pt x="9207383" y="1784921"/>
                </a:cubicBezTo>
                <a:close/>
                <a:moveTo>
                  <a:pt x="8896968" y="2495859"/>
                </a:moveTo>
                <a:cubicBezTo>
                  <a:pt x="8873706" y="2507479"/>
                  <a:pt x="8845097" y="2493410"/>
                  <a:pt x="8816135" y="2480137"/>
                </a:cubicBezTo>
                <a:cubicBezTo>
                  <a:pt x="8808066" y="2507038"/>
                  <a:pt x="8825305" y="2540361"/>
                  <a:pt x="8794240" y="2564242"/>
                </a:cubicBezTo>
                <a:cubicBezTo>
                  <a:pt x="8781468" y="2558599"/>
                  <a:pt x="8781618" y="2549621"/>
                  <a:pt x="8772696" y="2542822"/>
                </a:cubicBezTo>
                <a:cubicBezTo>
                  <a:pt x="8778289" y="2517207"/>
                  <a:pt x="8775783" y="2493726"/>
                  <a:pt x="8780050" y="2468954"/>
                </a:cubicBezTo>
                <a:cubicBezTo>
                  <a:pt x="8757032" y="2473541"/>
                  <a:pt x="8718921" y="2480979"/>
                  <a:pt x="8704041" y="2452031"/>
                </a:cubicBezTo>
                <a:cubicBezTo>
                  <a:pt x="8722819" y="2436526"/>
                  <a:pt x="8744016" y="2430659"/>
                  <a:pt x="8764991" y="2424217"/>
                </a:cubicBezTo>
                <a:cubicBezTo>
                  <a:pt x="8754305" y="2405214"/>
                  <a:pt x="8707726" y="2395106"/>
                  <a:pt x="8710185" y="2373344"/>
                </a:cubicBezTo>
                <a:cubicBezTo>
                  <a:pt x="8730958" y="2358720"/>
                  <a:pt x="8759426" y="2369870"/>
                  <a:pt x="8781769" y="2391643"/>
                </a:cubicBezTo>
                <a:cubicBezTo>
                  <a:pt x="8792220" y="2361511"/>
                  <a:pt x="8782586" y="2323931"/>
                  <a:pt x="8799613" y="2300512"/>
                </a:cubicBezTo>
                <a:cubicBezTo>
                  <a:pt x="8815509" y="2314200"/>
                  <a:pt x="8827591" y="2325727"/>
                  <a:pt x="8828393" y="2342267"/>
                </a:cubicBezTo>
                <a:cubicBezTo>
                  <a:pt x="8829641" y="2359955"/>
                  <a:pt x="8812190" y="2374619"/>
                  <a:pt x="8815833" y="2393365"/>
                </a:cubicBezTo>
                <a:cubicBezTo>
                  <a:pt x="8839799" y="2380153"/>
                  <a:pt x="8873435" y="2356932"/>
                  <a:pt x="8895894" y="2373044"/>
                </a:cubicBezTo>
                <a:cubicBezTo>
                  <a:pt x="8888142" y="2402465"/>
                  <a:pt x="8858026" y="2417720"/>
                  <a:pt x="8838167" y="2427035"/>
                </a:cubicBezTo>
                <a:cubicBezTo>
                  <a:pt x="8835364" y="2437698"/>
                  <a:pt x="8853077" y="2436479"/>
                  <a:pt x="8859712" y="2448456"/>
                </a:cubicBezTo>
                <a:cubicBezTo>
                  <a:pt x="8870269" y="2468829"/>
                  <a:pt x="8887398" y="2479730"/>
                  <a:pt x="8896968" y="2495859"/>
                </a:cubicBezTo>
                <a:close/>
                <a:moveTo>
                  <a:pt x="9195805" y="1819753"/>
                </a:moveTo>
                <a:cubicBezTo>
                  <a:pt x="9182579" y="1820567"/>
                  <a:pt x="9182529" y="1803424"/>
                  <a:pt x="9178696" y="1808864"/>
                </a:cubicBezTo>
                <a:cubicBezTo>
                  <a:pt x="9183728" y="1820124"/>
                  <a:pt x="9171064" y="1816430"/>
                  <a:pt x="9167994" y="1825536"/>
                </a:cubicBezTo>
                <a:cubicBezTo>
                  <a:pt x="9182755" y="1820169"/>
                  <a:pt x="9181010" y="1828434"/>
                  <a:pt x="9195805" y="1819753"/>
                </a:cubicBezTo>
                <a:close/>
                <a:moveTo>
                  <a:pt x="9242745" y="1713516"/>
                </a:moveTo>
                <a:cubicBezTo>
                  <a:pt x="9239110" y="1710958"/>
                  <a:pt x="9238699" y="1706497"/>
                  <a:pt x="9232191" y="1705048"/>
                </a:cubicBezTo>
                <a:cubicBezTo>
                  <a:pt x="9223316" y="1711114"/>
                  <a:pt x="9241257" y="1719041"/>
                  <a:pt x="9242745" y="1713516"/>
                </a:cubicBezTo>
                <a:close/>
                <a:moveTo>
                  <a:pt x="9233104" y="1760142"/>
                </a:moveTo>
                <a:cubicBezTo>
                  <a:pt x="9230476" y="1754225"/>
                  <a:pt x="9223300" y="1751054"/>
                  <a:pt x="9219514" y="1757466"/>
                </a:cubicBezTo>
                <a:cubicBezTo>
                  <a:pt x="9221743" y="1763206"/>
                  <a:pt x="9229318" y="1766553"/>
                  <a:pt x="9233104" y="1760142"/>
                </a:cubicBezTo>
                <a:close/>
                <a:moveTo>
                  <a:pt x="4569615" y="12342423"/>
                </a:moveTo>
                <a:lnTo>
                  <a:pt x="4561649" y="12338903"/>
                </a:lnTo>
                <a:lnTo>
                  <a:pt x="4558131" y="12346865"/>
                </a:lnTo>
                <a:lnTo>
                  <a:pt x="4566097" y="12350385"/>
                </a:lnTo>
                <a:close/>
                <a:moveTo>
                  <a:pt x="9217334" y="1829265"/>
                </a:moveTo>
                <a:lnTo>
                  <a:pt x="9210955" y="1826446"/>
                </a:lnTo>
                <a:lnTo>
                  <a:pt x="9208142" y="1832813"/>
                </a:lnTo>
                <a:lnTo>
                  <a:pt x="9214521" y="1835631"/>
                </a:lnTo>
                <a:close/>
                <a:moveTo>
                  <a:pt x="4406524" y="12723389"/>
                </a:moveTo>
                <a:lnTo>
                  <a:pt x="4398160" y="12719693"/>
                </a:lnTo>
                <a:lnTo>
                  <a:pt x="4394641" y="12727656"/>
                </a:lnTo>
                <a:lnTo>
                  <a:pt x="4403005" y="12731352"/>
                </a:lnTo>
                <a:close/>
                <a:moveTo>
                  <a:pt x="9226805" y="1815378"/>
                </a:moveTo>
                <a:cubicBezTo>
                  <a:pt x="9229734" y="1803357"/>
                  <a:pt x="9218477" y="1796480"/>
                  <a:pt x="9209166" y="1789513"/>
                </a:cubicBezTo>
                <a:cubicBezTo>
                  <a:pt x="9201676" y="1799995"/>
                  <a:pt x="9213893" y="1802540"/>
                  <a:pt x="9210249" y="1811868"/>
                </a:cubicBezTo>
                <a:cubicBezTo>
                  <a:pt x="9217566" y="1817954"/>
                  <a:pt x="9219758" y="1810838"/>
                  <a:pt x="9226805" y="1815378"/>
                </a:cubicBezTo>
                <a:close/>
                <a:moveTo>
                  <a:pt x="9254934" y="1751716"/>
                </a:moveTo>
                <a:cubicBezTo>
                  <a:pt x="9260126" y="1742121"/>
                  <a:pt x="9257851" y="1735408"/>
                  <a:pt x="9249654" y="1731311"/>
                </a:cubicBezTo>
                <a:cubicBezTo>
                  <a:pt x="9240064" y="1734683"/>
                  <a:pt x="9229406" y="1736156"/>
                  <a:pt x="9221997" y="1744296"/>
                </a:cubicBezTo>
                <a:cubicBezTo>
                  <a:pt x="9240406" y="1745772"/>
                  <a:pt x="9235766" y="1762745"/>
                  <a:pt x="9250890" y="1760867"/>
                </a:cubicBezTo>
                <a:cubicBezTo>
                  <a:pt x="9250913" y="1753268"/>
                  <a:pt x="9242493" y="1748597"/>
                  <a:pt x="9241191" y="1741839"/>
                </a:cubicBezTo>
                <a:cubicBezTo>
                  <a:pt x="9250794" y="1742753"/>
                  <a:pt x="9246832" y="1749562"/>
                  <a:pt x="9254934" y="1751716"/>
                </a:cubicBezTo>
                <a:close/>
                <a:moveTo>
                  <a:pt x="9240018" y="1810278"/>
                </a:moveTo>
                <a:cubicBezTo>
                  <a:pt x="9244062" y="1801127"/>
                  <a:pt x="9236616" y="1796410"/>
                  <a:pt x="9238936" y="1787924"/>
                </a:cubicBezTo>
                <a:cubicBezTo>
                  <a:pt x="9216000" y="1781594"/>
                  <a:pt x="9220465" y="1765020"/>
                  <a:pt x="9206147" y="1755365"/>
                </a:cubicBezTo>
                <a:cubicBezTo>
                  <a:pt x="9211446" y="1751999"/>
                  <a:pt x="9218258" y="1751680"/>
                  <a:pt x="9223381" y="1748712"/>
                </a:cubicBezTo>
                <a:cubicBezTo>
                  <a:pt x="9210718" y="1745019"/>
                  <a:pt x="9213907" y="1746429"/>
                  <a:pt x="9202251" y="1739376"/>
                </a:cubicBezTo>
                <a:cubicBezTo>
                  <a:pt x="9202546" y="1749494"/>
                  <a:pt x="9197084" y="1757542"/>
                  <a:pt x="9183610" y="1749211"/>
                </a:cubicBezTo>
                <a:cubicBezTo>
                  <a:pt x="9179497" y="1764990"/>
                  <a:pt x="9193907" y="1760419"/>
                  <a:pt x="9203510" y="1761333"/>
                </a:cubicBezTo>
                <a:cubicBezTo>
                  <a:pt x="9200370" y="1777066"/>
                  <a:pt x="9227456" y="1780473"/>
                  <a:pt x="9220295" y="1797759"/>
                </a:cubicBezTo>
                <a:cubicBezTo>
                  <a:pt x="9235244" y="1796279"/>
                  <a:pt x="9227085" y="1805039"/>
                  <a:pt x="9240018" y="1810278"/>
                </a:cubicBezTo>
                <a:close/>
                <a:moveTo>
                  <a:pt x="4568354" y="12389452"/>
                </a:moveTo>
                <a:cubicBezTo>
                  <a:pt x="4573057" y="12377730"/>
                  <a:pt x="4571620" y="12368054"/>
                  <a:pt x="4555077" y="12364551"/>
                </a:cubicBezTo>
                <a:cubicBezTo>
                  <a:pt x="4549225" y="12376718"/>
                  <a:pt x="4559452" y="12382663"/>
                  <a:pt x="4568354" y="12389452"/>
                </a:cubicBezTo>
                <a:close/>
                <a:moveTo>
                  <a:pt x="9253932" y="1787416"/>
                </a:moveTo>
                <a:lnTo>
                  <a:pt x="9247553" y="1784598"/>
                </a:lnTo>
                <a:lnTo>
                  <a:pt x="9244916" y="1790566"/>
                </a:lnTo>
                <a:lnTo>
                  <a:pt x="9251295" y="1793385"/>
                </a:lnTo>
                <a:close/>
                <a:moveTo>
                  <a:pt x="9278017" y="1732905"/>
                </a:moveTo>
                <a:lnTo>
                  <a:pt x="9262868" y="1726211"/>
                </a:lnTo>
                <a:cubicBezTo>
                  <a:pt x="9254451" y="1737711"/>
                  <a:pt x="9274244" y="1743603"/>
                  <a:pt x="9278017" y="1732905"/>
                </a:cubicBezTo>
                <a:close/>
                <a:moveTo>
                  <a:pt x="4399587" y="12782187"/>
                </a:moveTo>
                <a:cubicBezTo>
                  <a:pt x="4395604" y="12780427"/>
                  <a:pt x="4396215" y="12776890"/>
                  <a:pt x="4393380" y="12774685"/>
                </a:cubicBezTo>
                <a:cubicBezTo>
                  <a:pt x="4390964" y="12781231"/>
                  <a:pt x="4386426" y="12788269"/>
                  <a:pt x="4396069" y="12790149"/>
                </a:cubicBezTo>
                <a:close/>
                <a:moveTo>
                  <a:pt x="4558264" y="12423063"/>
                </a:moveTo>
                <a:cubicBezTo>
                  <a:pt x="4563003" y="12408026"/>
                  <a:pt x="4558732" y="12396145"/>
                  <a:pt x="4544522" y="12388439"/>
                </a:cubicBezTo>
                <a:cubicBezTo>
                  <a:pt x="4542478" y="12402764"/>
                  <a:pt x="4546749" y="12414645"/>
                  <a:pt x="4558264" y="12423063"/>
                </a:cubicBezTo>
                <a:close/>
                <a:moveTo>
                  <a:pt x="9294722" y="1711276"/>
                </a:moveTo>
                <a:cubicBezTo>
                  <a:pt x="9284099" y="1709436"/>
                  <a:pt x="9277522" y="1714614"/>
                  <a:pt x="9269172" y="1703316"/>
                </a:cubicBezTo>
                <a:cubicBezTo>
                  <a:pt x="9268751" y="1710739"/>
                  <a:pt x="9250810" y="1702812"/>
                  <a:pt x="9259148" y="1709825"/>
                </a:cubicBezTo>
                <a:cubicBezTo>
                  <a:pt x="9268914" y="1706056"/>
                  <a:pt x="9266255" y="1719623"/>
                  <a:pt x="9278871" y="1722344"/>
                </a:cubicBezTo>
                <a:cubicBezTo>
                  <a:pt x="9282387" y="1714387"/>
                  <a:pt x="9291429" y="1719808"/>
                  <a:pt x="9294722" y="1711276"/>
                </a:cubicBezTo>
                <a:close/>
                <a:moveTo>
                  <a:pt x="8858364" y="2699626"/>
                </a:moveTo>
                <a:cubicBezTo>
                  <a:pt x="8849442" y="2692826"/>
                  <a:pt x="8858092" y="2681885"/>
                  <a:pt x="8854969" y="2673837"/>
                </a:cubicBezTo>
                <a:cubicBezTo>
                  <a:pt x="8824411" y="2659859"/>
                  <a:pt x="8830360" y="2617243"/>
                  <a:pt x="8843411" y="2580146"/>
                </a:cubicBezTo>
                <a:cubicBezTo>
                  <a:pt x="8850080" y="2588808"/>
                  <a:pt x="8849669" y="2584340"/>
                  <a:pt x="8860317" y="2590473"/>
                </a:cubicBezTo>
                <a:cubicBezTo>
                  <a:pt x="8855951" y="2613310"/>
                  <a:pt x="8846362" y="2637172"/>
                  <a:pt x="8853595" y="2657513"/>
                </a:cubicBezTo>
                <a:cubicBezTo>
                  <a:pt x="8860672" y="2638256"/>
                  <a:pt x="8855634" y="2610788"/>
                  <a:pt x="8871411" y="2597756"/>
                </a:cubicBezTo>
                <a:cubicBezTo>
                  <a:pt x="8884324" y="2606320"/>
                  <a:pt x="8874218" y="2619476"/>
                  <a:pt x="8869734" y="2631782"/>
                </a:cubicBezTo>
                <a:cubicBezTo>
                  <a:pt x="8864523" y="2653293"/>
                  <a:pt x="8870149" y="2684830"/>
                  <a:pt x="8858364" y="2699626"/>
                </a:cubicBezTo>
                <a:close/>
                <a:moveTo>
                  <a:pt x="9269782" y="1776348"/>
                </a:moveTo>
                <a:lnTo>
                  <a:pt x="9257423" y="1770887"/>
                </a:lnTo>
                <a:cubicBezTo>
                  <a:pt x="9253110" y="1778493"/>
                  <a:pt x="9257414" y="1782772"/>
                  <a:pt x="9265739" y="1785500"/>
                </a:cubicBezTo>
                <a:close/>
                <a:moveTo>
                  <a:pt x="4428206" y="12734233"/>
                </a:moveTo>
                <a:cubicBezTo>
                  <a:pt x="4427763" y="12733368"/>
                  <a:pt x="4426580" y="12731061"/>
                  <a:pt x="4424216" y="12726447"/>
                </a:cubicBezTo>
                <a:cubicBezTo>
                  <a:pt x="4424216" y="12726447"/>
                  <a:pt x="4429536" y="12736829"/>
                  <a:pt x="4428206" y="12734233"/>
                </a:cubicBezTo>
                <a:close/>
                <a:moveTo>
                  <a:pt x="9318813" y="1689106"/>
                </a:moveTo>
                <a:cubicBezTo>
                  <a:pt x="9316854" y="1684912"/>
                  <a:pt x="9312597" y="1681604"/>
                  <a:pt x="9305069" y="1679229"/>
                </a:cubicBezTo>
                <a:cubicBezTo>
                  <a:pt x="9302608" y="1684800"/>
                  <a:pt x="9301647" y="1689131"/>
                  <a:pt x="9302809" y="1692973"/>
                </a:cubicBezTo>
                <a:cubicBezTo>
                  <a:pt x="9292537" y="1690337"/>
                  <a:pt x="9293837" y="1680924"/>
                  <a:pt x="9284469" y="1684870"/>
                </a:cubicBezTo>
                <a:cubicBezTo>
                  <a:pt x="9277729" y="1694732"/>
                  <a:pt x="9289595" y="1698073"/>
                  <a:pt x="9298941" y="1701727"/>
                </a:cubicBezTo>
                <a:lnTo>
                  <a:pt x="9302809" y="1692973"/>
                </a:lnTo>
                <a:cubicBezTo>
                  <a:pt x="9310431" y="1697292"/>
                  <a:pt x="9316094" y="1697416"/>
                  <a:pt x="9318813" y="1689106"/>
                </a:cubicBezTo>
                <a:close/>
                <a:moveTo>
                  <a:pt x="9313430" y="1716927"/>
                </a:moveTo>
                <a:cubicBezTo>
                  <a:pt x="9315379" y="1713864"/>
                  <a:pt x="9315111" y="1709347"/>
                  <a:pt x="9310902" y="1707011"/>
                </a:cubicBezTo>
                <a:cubicBezTo>
                  <a:pt x="9308171" y="1711036"/>
                  <a:pt x="9303879" y="1711042"/>
                  <a:pt x="9302661" y="1718113"/>
                </a:cubicBezTo>
                <a:cubicBezTo>
                  <a:pt x="9307316" y="1721597"/>
                  <a:pt x="9311481" y="1719989"/>
                  <a:pt x="9313430" y="1716927"/>
                </a:cubicBezTo>
                <a:close/>
                <a:moveTo>
                  <a:pt x="9300406" y="1764198"/>
                </a:moveTo>
                <a:cubicBezTo>
                  <a:pt x="9297556" y="1757707"/>
                  <a:pt x="9285197" y="1752247"/>
                  <a:pt x="9282443" y="1763870"/>
                </a:cubicBezTo>
                <a:cubicBezTo>
                  <a:pt x="9288728" y="1764745"/>
                  <a:pt x="9299024" y="1775952"/>
                  <a:pt x="9300406" y="1764198"/>
                </a:cubicBezTo>
                <a:close/>
                <a:moveTo>
                  <a:pt x="4630300" y="12335449"/>
                </a:moveTo>
                <a:cubicBezTo>
                  <a:pt x="4625122" y="12333161"/>
                  <a:pt x="4626835" y="12328208"/>
                  <a:pt x="4620110" y="12326187"/>
                </a:cubicBezTo>
                <a:lnTo>
                  <a:pt x="4616592" y="12334151"/>
                </a:lnTo>
                <a:cubicBezTo>
                  <a:pt x="4621594" y="12336836"/>
                  <a:pt x="4619881" y="12341790"/>
                  <a:pt x="4626781" y="12343412"/>
                </a:cubicBezTo>
                <a:close/>
                <a:moveTo>
                  <a:pt x="9073756" y="2292806"/>
                </a:moveTo>
                <a:cubicBezTo>
                  <a:pt x="8930854" y="2262983"/>
                  <a:pt x="8779533" y="2244671"/>
                  <a:pt x="8645167" y="2218143"/>
                </a:cubicBezTo>
                <a:cubicBezTo>
                  <a:pt x="8598125" y="2294455"/>
                  <a:pt x="8537814" y="2386798"/>
                  <a:pt x="8518716" y="2468793"/>
                </a:cubicBezTo>
                <a:cubicBezTo>
                  <a:pt x="8592962" y="2509689"/>
                  <a:pt x="8662216" y="2572654"/>
                  <a:pt x="8740322" y="2620968"/>
                </a:cubicBezTo>
                <a:cubicBezTo>
                  <a:pt x="8746546" y="2596112"/>
                  <a:pt x="8743113" y="2560802"/>
                  <a:pt x="8754744" y="2543094"/>
                </a:cubicBezTo>
                <a:cubicBezTo>
                  <a:pt x="8761297" y="2570264"/>
                  <a:pt x="8747619" y="2602298"/>
                  <a:pt x="8754969" y="2629819"/>
                </a:cubicBezTo>
                <a:cubicBezTo>
                  <a:pt x="8795522" y="2662968"/>
                  <a:pt x="8849722" y="2692152"/>
                  <a:pt x="8876701" y="2722635"/>
                </a:cubicBezTo>
                <a:cubicBezTo>
                  <a:pt x="8879257" y="2719005"/>
                  <a:pt x="8882664" y="2720986"/>
                  <a:pt x="8884951" y="2715809"/>
                </a:cubicBezTo>
                <a:cubicBezTo>
                  <a:pt x="8884112" y="2673553"/>
                  <a:pt x="8908589" y="2606310"/>
                  <a:pt x="8936825" y="2540252"/>
                </a:cubicBezTo>
                <a:cubicBezTo>
                  <a:pt x="8973682" y="2454681"/>
                  <a:pt x="9016854" y="2366664"/>
                  <a:pt x="9073756" y="2292806"/>
                </a:cubicBezTo>
                <a:close/>
                <a:moveTo>
                  <a:pt x="9314850" y="1756313"/>
                </a:moveTo>
                <a:cubicBezTo>
                  <a:pt x="9309878" y="1750311"/>
                  <a:pt x="9307272" y="1736795"/>
                  <a:pt x="9295958" y="1740832"/>
                </a:cubicBezTo>
                <a:cubicBezTo>
                  <a:pt x="9291563" y="1750779"/>
                  <a:pt x="9300205" y="1756025"/>
                  <a:pt x="9304428" y="1762646"/>
                </a:cubicBezTo>
                <a:cubicBezTo>
                  <a:pt x="9307159" y="1758622"/>
                  <a:pt x="9311896" y="1759763"/>
                  <a:pt x="9314850" y="1756313"/>
                </a:cubicBezTo>
                <a:close/>
                <a:moveTo>
                  <a:pt x="9309952" y="1776025"/>
                </a:moveTo>
                <a:lnTo>
                  <a:pt x="9303574" y="1773207"/>
                </a:lnTo>
                <a:lnTo>
                  <a:pt x="9299530" y="1782358"/>
                </a:lnTo>
                <a:lnTo>
                  <a:pt x="9305909" y="1785177"/>
                </a:lnTo>
                <a:close/>
                <a:moveTo>
                  <a:pt x="9303425" y="1798347"/>
                </a:moveTo>
                <a:cubicBezTo>
                  <a:pt x="9285161" y="1815957"/>
                  <a:pt x="9264492" y="1828225"/>
                  <a:pt x="9242884" y="1837225"/>
                </a:cubicBezTo>
                <a:cubicBezTo>
                  <a:pt x="9259899" y="1846170"/>
                  <a:pt x="9296440" y="1815234"/>
                  <a:pt x="9303425" y="1798347"/>
                </a:cubicBezTo>
                <a:close/>
                <a:moveTo>
                  <a:pt x="9326280" y="1746621"/>
                </a:moveTo>
                <a:cubicBezTo>
                  <a:pt x="9322645" y="1744063"/>
                  <a:pt x="9322457" y="1740176"/>
                  <a:pt x="9315152" y="1738375"/>
                </a:cubicBezTo>
                <a:cubicBezTo>
                  <a:pt x="9308587" y="1747839"/>
                  <a:pt x="9321838" y="1755596"/>
                  <a:pt x="9326280" y="1746621"/>
                </a:cubicBezTo>
                <a:close/>
                <a:moveTo>
                  <a:pt x="9331708" y="1741885"/>
                </a:moveTo>
                <a:lnTo>
                  <a:pt x="9330807" y="1728758"/>
                </a:lnTo>
                <a:lnTo>
                  <a:pt x="9330715" y="1727417"/>
                </a:lnTo>
                <a:cubicBezTo>
                  <a:pt x="9327507" y="1723622"/>
                  <a:pt x="9322289" y="1720603"/>
                  <a:pt x="9317657" y="1717605"/>
                </a:cubicBezTo>
                <a:cubicBezTo>
                  <a:pt x="9318555" y="1722044"/>
                  <a:pt x="9319221" y="1726738"/>
                  <a:pt x="9321086" y="1731010"/>
                </a:cubicBezTo>
                <a:lnTo>
                  <a:pt x="9328742" y="1738849"/>
                </a:lnTo>
                <a:close/>
                <a:moveTo>
                  <a:pt x="9320435" y="1769422"/>
                </a:moveTo>
                <a:cubicBezTo>
                  <a:pt x="9322280" y="1766729"/>
                  <a:pt x="9322678" y="1762863"/>
                  <a:pt x="9319424" y="1762138"/>
                </a:cubicBezTo>
                <a:cubicBezTo>
                  <a:pt x="9318720" y="1763730"/>
                  <a:pt x="9317443" y="1765543"/>
                  <a:pt x="9315402" y="1763691"/>
                </a:cubicBezTo>
                <a:lnTo>
                  <a:pt x="9312765" y="1769659"/>
                </a:lnTo>
                <a:cubicBezTo>
                  <a:pt x="9315298" y="1773631"/>
                  <a:pt x="9318590" y="1772114"/>
                  <a:pt x="9320435" y="1769422"/>
                </a:cubicBezTo>
                <a:close/>
                <a:moveTo>
                  <a:pt x="9348490" y="1720098"/>
                </a:moveTo>
                <a:cubicBezTo>
                  <a:pt x="9348413" y="1717255"/>
                  <a:pt x="9347072" y="1714730"/>
                  <a:pt x="9345023" y="1712695"/>
                </a:cubicBezTo>
                <a:lnTo>
                  <a:pt x="9334732" y="1709572"/>
                </a:lnTo>
                <a:lnTo>
                  <a:pt x="9328689" y="1707737"/>
                </a:lnTo>
                <a:cubicBezTo>
                  <a:pt x="9326515" y="1713197"/>
                  <a:pt x="9327600" y="1717481"/>
                  <a:pt x="9330646" y="1720967"/>
                </a:cubicBezTo>
                <a:lnTo>
                  <a:pt x="9332205" y="1721926"/>
                </a:lnTo>
                <a:lnTo>
                  <a:pt x="9344369" y="1729408"/>
                </a:lnTo>
                <a:cubicBezTo>
                  <a:pt x="9347379" y="1726101"/>
                  <a:pt x="9348567" y="1722940"/>
                  <a:pt x="9348490" y="1720098"/>
                </a:cubicBezTo>
                <a:close/>
                <a:moveTo>
                  <a:pt x="9340878" y="1745937"/>
                </a:moveTo>
                <a:cubicBezTo>
                  <a:pt x="9332681" y="1741840"/>
                  <a:pt x="9329165" y="1749798"/>
                  <a:pt x="9325027" y="1757005"/>
                </a:cubicBezTo>
                <a:cubicBezTo>
                  <a:pt x="9333623" y="1761279"/>
                  <a:pt x="9337537" y="1753497"/>
                  <a:pt x="9340878" y="1745937"/>
                </a:cubicBezTo>
                <a:close/>
                <a:moveTo>
                  <a:pt x="9366922" y="1695621"/>
                </a:moveTo>
                <a:cubicBezTo>
                  <a:pt x="9358550" y="1691921"/>
                  <a:pt x="9352836" y="1674654"/>
                  <a:pt x="9340643" y="1680681"/>
                </a:cubicBezTo>
                <a:cubicBezTo>
                  <a:pt x="9351185" y="1684863"/>
                  <a:pt x="9357133" y="1706989"/>
                  <a:pt x="9366922" y="1695621"/>
                </a:cubicBezTo>
                <a:close/>
                <a:moveTo>
                  <a:pt x="9055281" y="2411137"/>
                </a:moveTo>
                <a:cubicBezTo>
                  <a:pt x="9057219" y="2406364"/>
                  <a:pt x="9057763" y="2401160"/>
                  <a:pt x="9056027" y="2395396"/>
                </a:cubicBezTo>
                <a:cubicBezTo>
                  <a:pt x="8996727" y="2463911"/>
                  <a:pt x="8951925" y="2554539"/>
                  <a:pt x="8937050" y="2626977"/>
                </a:cubicBezTo>
                <a:cubicBezTo>
                  <a:pt x="8945586" y="2630273"/>
                  <a:pt x="8953003" y="2626410"/>
                  <a:pt x="8958995" y="2617159"/>
                </a:cubicBezTo>
                <a:cubicBezTo>
                  <a:pt x="8957053" y="2576320"/>
                  <a:pt x="8985565" y="2536561"/>
                  <a:pt x="9007744" y="2490673"/>
                </a:cubicBezTo>
                <a:cubicBezTo>
                  <a:pt x="9015180" y="2474920"/>
                  <a:pt x="9015366" y="2458344"/>
                  <a:pt x="9024135" y="2446036"/>
                </a:cubicBezTo>
                <a:cubicBezTo>
                  <a:pt x="9031108" y="2435908"/>
                  <a:pt x="9049466" y="2425457"/>
                  <a:pt x="9055281" y="2411137"/>
                </a:cubicBezTo>
                <a:close/>
                <a:moveTo>
                  <a:pt x="4450172" y="12861642"/>
                </a:moveTo>
                <a:cubicBezTo>
                  <a:pt x="4454218" y="12852484"/>
                  <a:pt x="4448502" y="12847104"/>
                  <a:pt x="4456744" y="12835993"/>
                </a:cubicBezTo>
                <a:cubicBezTo>
                  <a:pt x="4420193" y="12821747"/>
                  <a:pt x="4435633" y="12769561"/>
                  <a:pt x="4402641" y="12764502"/>
                </a:cubicBezTo>
                <a:cubicBezTo>
                  <a:pt x="4418809" y="12796866"/>
                  <a:pt x="4417352" y="12835719"/>
                  <a:pt x="4450172" y="12861642"/>
                </a:cubicBezTo>
                <a:close/>
                <a:moveTo>
                  <a:pt x="8993005" y="2580841"/>
                </a:moveTo>
                <a:cubicBezTo>
                  <a:pt x="8993254" y="2578393"/>
                  <a:pt x="8992321" y="2576196"/>
                  <a:pt x="8989886" y="2574168"/>
                </a:cubicBezTo>
                <a:cubicBezTo>
                  <a:pt x="8987423" y="2579743"/>
                  <a:pt x="8986108" y="2584874"/>
                  <a:pt x="8989033" y="2589022"/>
                </a:cubicBezTo>
                <a:cubicBezTo>
                  <a:pt x="8991325" y="2585989"/>
                  <a:pt x="8992755" y="2583289"/>
                  <a:pt x="8993005" y="2580841"/>
                </a:cubicBezTo>
                <a:close/>
                <a:moveTo>
                  <a:pt x="8934645" y="2723963"/>
                </a:moveTo>
                <a:cubicBezTo>
                  <a:pt x="8944813" y="2704181"/>
                  <a:pt x="8936647" y="2688198"/>
                  <a:pt x="8941602" y="2669445"/>
                </a:cubicBezTo>
                <a:cubicBezTo>
                  <a:pt x="8931258" y="2689625"/>
                  <a:pt x="8928025" y="2707711"/>
                  <a:pt x="8934645" y="2723963"/>
                </a:cubicBezTo>
                <a:close/>
                <a:moveTo>
                  <a:pt x="9391640" y="1706542"/>
                </a:moveTo>
                <a:lnTo>
                  <a:pt x="9385262" y="1703724"/>
                </a:lnTo>
                <a:lnTo>
                  <a:pt x="9381218" y="1712875"/>
                </a:lnTo>
                <a:lnTo>
                  <a:pt x="9387597" y="1715694"/>
                </a:lnTo>
                <a:close/>
                <a:moveTo>
                  <a:pt x="4617568" y="12525881"/>
                </a:moveTo>
                <a:cubicBezTo>
                  <a:pt x="4613177" y="12519659"/>
                  <a:pt x="4607637" y="12513880"/>
                  <a:pt x="4612655" y="12504676"/>
                </a:cubicBezTo>
                <a:cubicBezTo>
                  <a:pt x="4567305" y="12489873"/>
                  <a:pt x="4572271" y="12438769"/>
                  <a:pt x="4535295" y="12431949"/>
                </a:cubicBezTo>
                <a:cubicBezTo>
                  <a:pt x="4544848" y="12452350"/>
                  <a:pt x="4570877" y="12466706"/>
                  <a:pt x="4565324" y="12493281"/>
                </a:cubicBezTo>
                <a:cubicBezTo>
                  <a:pt x="4591519" y="12502950"/>
                  <a:pt x="4593199" y="12521776"/>
                  <a:pt x="4608308" y="12536066"/>
                </a:cubicBezTo>
                <a:cubicBezTo>
                  <a:pt x="4610993" y="12531066"/>
                  <a:pt x="4616124" y="12532381"/>
                  <a:pt x="4617568" y="12525881"/>
                </a:cubicBezTo>
                <a:close/>
                <a:moveTo>
                  <a:pt x="9209619" y="2137162"/>
                </a:moveTo>
                <a:cubicBezTo>
                  <a:pt x="9210011" y="2137178"/>
                  <a:pt x="9209446" y="2136464"/>
                  <a:pt x="9207466" y="2134661"/>
                </a:cubicBezTo>
                <a:cubicBezTo>
                  <a:pt x="9183472" y="2119653"/>
                  <a:pt x="9146715" y="2090909"/>
                  <a:pt x="9111359" y="2090066"/>
                </a:cubicBezTo>
                <a:cubicBezTo>
                  <a:pt x="9117430" y="2090061"/>
                  <a:pt x="9174680" y="2117442"/>
                  <a:pt x="9192355" y="2126957"/>
                </a:cubicBezTo>
                <a:cubicBezTo>
                  <a:pt x="9198621" y="2130490"/>
                  <a:pt x="9208439" y="2137113"/>
                  <a:pt x="9209619" y="2137162"/>
                </a:cubicBezTo>
                <a:close/>
                <a:moveTo>
                  <a:pt x="9124753" y="2340683"/>
                </a:moveTo>
                <a:cubicBezTo>
                  <a:pt x="9126283" y="2334934"/>
                  <a:pt x="9125165" y="2328847"/>
                  <a:pt x="9119568" y="2325898"/>
                </a:cubicBezTo>
                <a:cubicBezTo>
                  <a:pt x="9110929" y="2336836"/>
                  <a:pt x="9115187" y="2344429"/>
                  <a:pt x="9114057" y="2353449"/>
                </a:cubicBezTo>
                <a:cubicBezTo>
                  <a:pt x="9119048" y="2351847"/>
                  <a:pt x="9123224" y="2346433"/>
                  <a:pt x="9124753" y="2340683"/>
                </a:cubicBezTo>
                <a:close/>
                <a:moveTo>
                  <a:pt x="4484625" y="12848312"/>
                </a:moveTo>
                <a:lnTo>
                  <a:pt x="4468693" y="12841273"/>
                </a:lnTo>
                <a:cubicBezTo>
                  <a:pt x="4463323" y="12851272"/>
                  <a:pt x="4469038" y="12856653"/>
                  <a:pt x="4473606" y="12862478"/>
                </a:cubicBezTo>
                <a:cubicBezTo>
                  <a:pt x="4477485" y="12858007"/>
                  <a:pt x="4482922" y="12857553"/>
                  <a:pt x="4484625" y="12848312"/>
                </a:cubicBezTo>
                <a:close/>
                <a:moveTo>
                  <a:pt x="9040064" y="2539223"/>
                </a:moveTo>
                <a:cubicBezTo>
                  <a:pt x="9047205" y="2509061"/>
                  <a:pt x="9052447" y="2479963"/>
                  <a:pt x="9047264" y="2452923"/>
                </a:cubicBezTo>
                <a:cubicBezTo>
                  <a:pt x="9038143" y="2466028"/>
                  <a:pt x="9037031" y="2483623"/>
                  <a:pt x="9035113" y="2496579"/>
                </a:cubicBezTo>
                <a:cubicBezTo>
                  <a:pt x="9033594" y="2509710"/>
                  <a:pt x="9028463" y="2528862"/>
                  <a:pt x="9040064" y="2539223"/>
                </a:cubicBezTo>
                <a:close/>
                <a:moveTo>
                  <a:pt x="8966403" y="2736091"/>
                </a:moveTo>
                <a:lnTo>
                  <a:pt x="8969817" y="2720206"/>
                </a:lnTo>
                <a:lnTo>
                  <a:pt x="8982182" y="2662685"/>
                </a:lnTo>
                <a:cubicBezTo>
                  <a:pt x="8986462" y="2638457"/>
                  <a:pt x="8988888" y="2614660"/>
                  <a:pt x="8986829" y="2591856"/>
                </a:cubicBezTo>
                <a:cubicBezTo>
                  <a:pt x="8980245" y="2613221"/>
                  <a:pt x="8976576" y="2634446"/>
                  <a:pt x="8974631" y="2655005"/>
                </a:cubicBezTo>
                <a:cubicBezTo>
                  <a:pt x="8956713" y="2667555"/>
                  <a:pt x="8963045" y="2694150"/>
                  <a:pt x="8958395" y="2711134"/>
                </a:cubicBezTo>
                <a:cubicBezTo>
                  <a:pt x="8958013" y="2718462"/>
                  <a:pt x="8950474" y="2727447"/>
                  <a:pt x="8951396" y="2734547"/>
                </a:cubicBezTo>
                <a:lnTo>
                  <a:pt x="8951864" y="2735233"/>
                </a:lnTo>
                <a:lnTo>
                  <a:pt x="8955717" y="2740889"/>
                </a:lnTo>
                <a:cubicBezTo>
                  <a:pt x="8959874" y="2742250"/>
                  <a:pt x="8963717" y="2741092"/>
                  <a:pt x="8966403" y="2736091"/>
                </a:cubicBezTo>
                <a:close/>
                <a:moveTo>
                  <a:pt x="4740265" y="12303139"/>
                </a:moveTo>
                <a:lnTo>
                  <a:pt x="4731900" y="12299443"/>
                </a:lnTo>
                <a:cubicBezTo>
                  <a:pt x="4730142" y="12303424"/>
                  <a:pt x="4727001" y="12302988"/>
                  <a:pt x="4724399" y="12305646"/>
                </a:cubicBezTo>
                <a:cubicBezTo>
                  <a:pt x="4730948" y="12308064"/>
                  <a:pt x="4738164" y="12312203"/>
                  <a:pt x="4740265" y="12303139"/>
                </a:cubicBezTo>
                <a:close/>
                <a:moveTo>
                  <a:pt x="9426838" y="1700218"/>
                </a:moveTo>
                <a:cubicBezTo>
                  <a:pt x="9365804" y="1736976"/>
                  <a:pt x="9324182" y="1816078"/>
                  <a:pt x="9256804" y="1846704"/>
                </a:cubicBezTo>
                <a:cubicBezTo>
                  <a:pt x="9203916" y="1870418"/>
                  <a:pt x="9165422" y="1869103"/>
                  <a:pt x="9096176" y="1881309"/>
                </a:cubicBezTo>
                <a:cubicBezTo>
                  <a:pt x="9121258" y="1895720"/>
                  <a:pt x="9140195" y="1896002"/>
                  <a:pt x="9160820" y="1898933"/>
                </a:cubicBezTo>
                <a:cubicBezTo>
                  <a:pt x="9153342" y="1913700"/>
                  <a:pt x="9140885" y="1950522"/>
                  <a:pt x="9136056" y="1963607"/>
                </a:cubicBezTo>
                <a:cubicBezTo>
                  <a:pt x="9107995" y="1944074"/>
                  <a:pt x="9097566" y="1918066"/>
                  <a:pt x="9061286" y="1902036"/>
                </a:cubicBezTo>
                <a:cubicBezTo>
                  <a:pt x="9054212" y="1949321"/>
                  <a:pt x="9047117" y="2004205"/>
                  <a:pt x="9014198" y="2033413"/>
                </a:cubicBezTo>
                <a:cubicBezTo>
                  <a:pt x="8984632" y="2059346"/>
                  <a:pt x="8897784" y="2058543"/>
                  <a:pt x="8843620" y="2023672"/>
                </a:cubicBezTo>
                <a:cubicBezTo>
                  <a:pt x="8808956" y="2000748"/>
                  <a:pt x="8776717" y="1959395"/>
                  <a:pt x="8736259" y="1921545"/>
                </a:cubicBezTo>
                <a:cubicBezTo>
                  <a:pt x="8693760" y="1881842"/>
                  <a:pt x="8644204" y="1849484"/>
                  <a:pt x="8641935" y="1814716"/>
                </a:cubicBezTo>
                <a:cubicBezTo>
                  <a:pt x="8639820" y="1787149"/>
                  <a:pt x="8663535" y="1757204"/>
                  <a:pt x="8675492" y="1746318"/>
                </a:cubicBezTo>
                <a:cubicBezTo>
                  <a:pt x="8669999" y="1713454"/>
                  <a:pt x="8699666" y="1661409"/>
                  <a:pt x="8706206" y="1643374"/>
                </a:cubicBezTo>
                <a:cubicBezTo>
                  <a:pt x="8773452" y="1597946"/>
                  <a:pt x="8905986" y="1563294"/>
                  <a:pt x="9015706" y="1609395"/>
                </a:cubicBezTo>
                <a:cubicBezTo>
                  <a:pt x="9088793" y="1640262"/>
                  <a:pt x="9131310" y="1716592"/>
                  <a:pt x="9099609" y="1799125"/>
                </a:cubicBezTo>
                <a:cubicBezTo>
                  <a:pt x="9114194" y="1794156"/>
                  <a:pt x="9122457" y="1775455"/>
                  <a:pt x="9133570" y="1763245"/>
                </a:cubicBezTo>
                <a:cubicBezTo>
                  <a:pt x="9178550" y="1713210"/>
                  <a:pt x="9239752" y="1627542"/>
                  <a:pt x="9310667" y="1641755"/>
                </a:cubicBezTo>
                <a:cubicBezTo>
                  <a:pt x="9348693" y="1649521"/>
                  <a:pt x="9386335" y="1677566"/>
                  <a:pt x="9426838" y="1700218"/>
                </a:cubicBezTo>
                <a:close/>
                <a:moveTo>
                  <a:pt x="4721203" y="12357055"/>
                </a:moveTo>
                <a:cubicBezTo>
                  <a:pt x="4711096" y="12345451"/>
                  <a:pt x="4713223" y="12328784"/>
                  <a:pt x="4693929" y="12320735"/>
                </a:cubicBezTo>
                <a:cubicBezTo>
                  <a:pt x="4682123" y="12338836"/>
                  <a:pt x="4708431" y="12359026"/>
                  <a:pt x="4721203" y="12357055"/>
                </a:cubicBezTo>
                <a:close/>
                <a:moveTo>
                  <a:pt x="8982727" y="2722837"/>
                </a:moveTo>
                <a:lnTo>
                  <a:pt x="8989059" y="2704099"/>
                </a:lnTo>
                <a:lnTo>
                  <a:pt x="8999940" y="2671899"/>
                </a:lnTo>
                <a:cubicBezTo>
                  <a:pt x="9003591" y="2655426"/>
                  <a:pt x="9006131" y="2639175"/>
                  <a:pt x="9010493" y="2622302"/>
                </a:cubicBezTo>
                <a:cubicBezTo>
                  <a:pt x="8985255" y="2599728"/>
                  <a:pt x="9018302" y="2573396"/>
                  <a:pt x="9013480" y="2549847"/>
                </a:cubicBezTo>
                <a:cubicBezTo>
                  <a:pt x="9026250" y="2527408"/>
                  <a:pt x="9036455" y="2504311"/>
                  <a:pt x="9029512" y="2481253"/>
                </a:cubicBezTo>
                <a:cubicBezTo>
                  <a:pt x="9022780" y="2495413"/>
                  <a:pt x="9026863" y="2503404"/>
                  <a:pt x="9012742" y="2513824"/>
                </a:cubicBezTo>
                <a:cubicBezTo>
                  <a:pt x="9012508" y="2549894"/>
                  <a:pt x="8984885" y="2591949"/>
                  <a:pt x="8997197" y="2625470"/>
                </a:cubicBezTo>
                <a:cubicBezTo>
                  <a:pt x="8994397" y="2649578"/>
                  <a:pt x="8981732" y="2676021"/>
                  <a:pt x="8980019" y="2699940"/>
                </a:cubicBezTo>
                <a:lnTo>
                  <a:pt x="8980111" y="2700714"/>
                </a:lnTo>
                <a:lnTo>
                  <a:pt x="8981281" y="2710610"/>
                </a:lnTo>
                <a:close/>
                <a:moveTo>
                  <a:pt x="9066803" y="2540090"/>
                </a:moveTo>
                <a:cubicBezTo>
                  <a:pt x="9066204" y="2506984"/>
                  <a:pt x="9073160" y="2472933"/>
                  <a:pt x="9070839" y="2440493"/>
                </a:cubicBezTo>
                <a:cubicBezTo>
                  <a:pt x="9062338" y="2454348"/>
                  <a:pt x="9065522" y="2476221"/>
                  <a:pt x="9063881" y="2495011"/>
                </a:cubicBezTo>
                <a:cubicBezTo>
                  <a:pt x="9061972" y="2512254"/>
                  <a:pt x="9047934" y="2540796"/>
                  <a:pt x="9066803" y="2540090"/>
                </a:cubicBezTo>
                <a:close/>
                <a:moveTo>
                  <a:pt x="9153509" y="2347082"/>
                </a:moveTo>
                <a:cubicBezTo>
                  <a:pt x="9163204" y="2333755"/>
                  <a:pt x="9161724" y="2323106"/>
                  <a:pt x="9150791" y="2314468"/>
                </a:cubicBezTo>
                <a:cubicBezTo>
                  <a:pt x="9132022" y="2321406"/>
                  <a:pt x="9145493" y="2338305"/>
                  <a:pt x="9153509" y="2347082"/>
                </a:cubicBezTo>
                <a:close/>
                <a:moveTo>
                  <a:pt x="9138301" y="2408426"/>
                </a:moveTo>
                <a:cubicBezTo>
                  <a:pt x="9135089" y="2394156"/>
                  <a:pt x="9144776" y="2376541"/>
                  <a:pt x="9135380" y="2363346"/>
                </a:cubicBezTo>
                <a:cubicBezTo>
                  <a:pt x="9130240" y="2378210"/>
                  <a:pt x="9128394" y="2405000"/>
                  <a:pt x="9138301" y="2408426"/>
                </a:cubicBezTo>
                <a:close/>
                <a:moveTo>
                  <a:pt x="4638509" y="12596997"/>
                </a:moveTo>
                <a:cubicBezTo>
                  <a:pt x="4640201" y="12583468"/>
                  <a:pt x="4646265" y="12567590"/>
                  <a:pt x="4637052" y="12558284"/>
                </a:cubicBezTo>
                <a:cubicBezTo>
                  <a:pt x="4631340" y="12573367"/>
                  <a:pt x="4631764" y="12586403"/>
                  <a:pt x="4638509" y="12596997"/>
                </a:cubicBezTo>
                <a:close/>
                <a:moveTo>
                  <a:pt x="9000234" y="2726289"/>
                </a:moveTo>
                <a:cubicBezTo>
                  <a:pt x="8990466" y="2725781"/>
                  <a:pt x="8984622" y="2742237"/>
                  <a:pt x="8972847" y="2732275"/>
                </a:cubicBezTo>
                <a:cubicBezTo>
                  <a:pt x="8967865" y="2738165"/>
                  <a:pt x="8966550" y="2743296"/>
                  <a:pt x="8966781" y="2748157"/>
                </a:cubicBezTo>
                <a:cubicBezTo>
                  <a:pt x="8978853" y="2752063"/>
                  <a:pt x="8998929" y="2735707"/>
                  <a:pt x="9000234" y="2726289"/>
                </a:cubicBezTo>
                <a:close/>
                <a:moveTo>
                  <a:pt x="9153423" y="2390357"/>
                </a:moveTo>
                <a:cubicBezTo>
                  <a:pt x="9157126" y="2386282"/>
                  <a:pt x="9158729" y="2370807"/>
                  <a:pt x="9150433" y="2376661"/>
                </a:cubicBezTo>
                <a:cubicBezTo>
                  <a:pt x="9155479" y="2380318"/>
                  <a:pt x="9146655" y="2387367"/>
                  <a:pt x="9153423" y="2390357"/>
                </a:cubicBezTo>
                <a:close/>
                <a:moveTo>
                  <a:pt x="9024858" y="2686717"/>
                </a:moveTo>
                <a:lnTo>
                  <a:pt x="9030169" y="2669687"/>
                </a:lnTo>
                <a:lnTo>
                  <a:pt x="9043416" y="2627211"/>
                </a:lnTo>
                <a:cubicBezTo>
                  <a:pt x="9049154" y="2607495"/>
                  <a:pt x="9053975" y="2587968"/>
                  <a:pt x="9056476" y="2568845"/>
                </a:cubicBezTo>
                <a:cubicBezTo>
                  <a:pt x="9045968" y="2573246"/>
                  <a:pt x="9043006" y="2572412"/>
                  <a:pt x="9033349" y="2561958"/>
                </a:cubicBezTo>
                <a:cubicBezTo>
                  <a:pt x="9020469" y="2573878"/>
                  <a:pt x="9031487" y="2580174"/>
                  <a:pt x="9022847" y="2591112"/>
                </a:cubicBezTo>
                <a:cubicBezTo>
                  <a:pt x="9017449" y="2588251"/>
                  <a:pt x="9021562" y="2568173"/>
                  <a:pt x="9013589" y="2580833"/>
                </a:cubicBezTo>
                <a:cubicBezTo>
                  <a:pt x="9006681" y="2595392"/>
                  <a:pt x="9012494" y="2607004"/>
                  <a:pt x="9016938" y="2618486"/>
                </a:cubicBezTo>
                <a:cubicBezTo>
                  <a:pt x="9016027" y="2642358"/>
                  <a:pt x="9003339" y="2669861"/>
                  <a:pt x="8999776" y="2692762"/>
                </a:cubicBezTo>
                <a:lnTo>
                  <a:pt x="8999805" y="2695103"/>
                </a:lnTo>
                <a:lnTo>
                  <a:pt x="9000031" y="2713824"/>
                </a:lnTo>
                <a:lnTo>
                  <a:pt x="9014755" y="2682589"/>
                </a:lnTo>
                <a:lnTo>
                  <a:pt x="9015225" y="2681591"/>
                </a:lnTo>
                <a:cubicBezTo>
                  <a:pt x="9025889" y="2648976"/>
                  <a:pt x="9025938" y="2616156"/>
                  <a:pt x="9042160" y="2591553"/>
                </a:cubicBezTo>
                <a:cubicBezTo>
                  <a:pt x="9041330" y="2606894"/>
                  <a:pt x="9036260" y="2623216"/>
                  <a:pt x="9031769" y="2639437"/>
                </a:cubicBezTo>
                <a:lnTo>
                  <a:pt x="9026953" y="2672378"/>
                </a:lnTo>
                <a:close/>
                <a:moveTo>
                  <a:pt x="4555579" y="12808592"/>
                </a:moveTo>
                <a:cubicBezTo>
                  <a:pt x="4579499" y="12757874"/>
                  <a:pt x="4524619" y="12705676"/>
                  <a:pt x="4466169" y="12706915"/>
                </a:cubicBezTo>
                <a:cubicBezTo>
                  <a:pt x="4388239" y="12769083"/>
                  <a:pt x="4467920" y="12869959"/>
                  <a:pt x="4540284" y="12830077"/>
                </a:cubicBezTo>
                <a:cubicBezTo>
                  <a:pt x="4547138" y="12823053"/>
                  <a:pt x="4552162" y="12815837"/>
                  <a:pt x="4555579" y="12808592"/>
                </a:cubicBezTo>
                <a:close/>
                <a:moveTo>
                  <a:pt x="4579915" y="12761931"/>
                </a:moveTo>
                <a:cubicBezTo>
                  <a:pt x="4581904" y="12742348"/>
                  <a:pt x="4569360" y="12728715"/>
                  <a:pt x="4558544" y="12714418"/>
                </a:cubicBezTo>
                <a:cubicBezTo>
                  <a:pt x="4552711" y="12735160"/>
                  <a:pt x="4570243" y="12747188"/>
                  <a:pt x="4579915" y="12761931"/>
                </a:cubicBezTo>
                <a:close/>
                <a:moveTo>
                  <a:pt x="9023180" y="2708822"/>
                </a:moveTo>
                <a:cubicBezTo>
                  <a:pt x="9019902" y="2705470"/>
                  <a:pt x="9020115" y="2701756"/>
                  <a:pt x="9013745" y="2698941"/>
                </a:cubicBezTo>
                <a:cubicBezTo>
                  <a:pt x="9010050" y="2707304"/>
                  <a:pt x="9005161" y="2715139"/>
                  <a:pt x="9006457" y="2721899"/>
                </a:cubicBezTo>
                <a:cubicBezTo>
                  <a:pt x="9012327" y="2718305"/>
                  <a:pt x="9018022" y="2715110"/>
                  <a:pt x="9023180" y="2708822"/>
                </a:cubicBezTo>
                <a:close/>
                <a:moveTo>
                  <a:pt x="9151976" y="2417324"/>
                </a:moveTo>
                <a:cubicBezTo>
                  <a:pt x="9149847" y="2413527"/>
                  <a:pt x="9158339" y="2395385"/>
                  <a:pt x="9146552" y="2401600"/>
                </a:cubicBezTo>
                <a:cubicBezTo>
                  <a:pt x="9148903" y="2405971"/>
                  <a:pt x="9140189" y="2423539"/>
                  <a:pt x="9151976" y="2417324"/>
                </a:cubicBezTo>
                <a:close/>
                <a:moveTo>
                  <a:pt x="4751347" y="12385237"/>
                </a:moveTo>
                <a:cubicBezTo>
                  <a:pt x="4753125" y="12373688"/>
                  <a:pt x="4745671" y="12362274"/>
                  <a:pt x="4734974" y="12367898"/>
                </a:cubicBezTo>
                <a:cubicBezTo>
                  <a:pt x="4741274" y="12377344"/>
                  <a:pt x="4728362" y="12376398"/>
                  <a:pt x="4730337" y="12389167"/>
                </a:cubicBezTo>
                <a:lnTo>
                  <a:pt x="4746269" y="12396207"/>
                </a:lnTo>
                <a:cubicBezTo>
                  <a:pt x="4749136" y="12392953"/>
                  <a:pt x="4750754" y="12389087"/>
                  <a:pt x="4751347" y="12385237"/>
                </a:cubicBezTo>
                <a:close/>
                <a:moveTo>
                  <a:pt x="9031411" y="2713886"/>
                </a:moveTo>
                <a:cubicBezTo>
                  <a:pt x="9009548" y="2741827"/>
                  <a:pt x="8954659" y="2784210"/>
                  <a:pt x="8925698" y="2757135"/>
                </a:cubicBezTo>
                <a:cubicBezTo>
                  <a:pt x="8910644" y="2743820"/>
                  <a:pt x="8919638" y="2691154"/>
                  <a:pt x="8924918" y="2658742"/>
                </a:cubicBezTo>
                <a:cubicBezTo>
                  <a:pt x="8930893" y="2620449"/>
                  <a:pt x="8937664" y="2582508"/>
                  <a:pt x="8947462" y="2554947"/>
                </a:cubicBezTo>
                <a:cubicBezTo>
                  <a:pt x="8968726" y="2493900"/>
                  <a:pt x="9017358" y="2438758"/>
                  <a:pt x="9057278" y="2380718"/>
                </a:cubicBezTo>
                <a:cubicBezTo>
                  <a:pt x="9089577" y="2334541"/>
                  <a:pt x="9118071" y="2286208"/>
                  <a:pt x="9155653" y="2293770"/>
                </a:cubicBezTo>
                <a:cubicBezTo>
                  <a:pt x="9167421" y="2299446"/>
                  <a:pt x="9162780" y="2320717"/>
                  <a:pt x="9175326" y="2318169"/>
                </a:cubicBezTo>
                <a:cubicBezTo>
                  <a:pt x="9171839" y="2277599"/>
                  <a:pt x="9144471" y="2251228"/>
                  <a:pt x="9108591" y="2275355"/>
                </a:cubicBezTo>
                <a:cubicBezTo>
                  <a:pt x="9101794" y="2279968"/>
                  <a:pt x="9103664" y="2286505"/>
                  <a:pt x="9097710" y="2292442"/>
                </a:cubicBezTo>
                <a:cubicBezTo>
                  <a:pt x="9090830" y="2299397"/>
                  <a:pt x="9081904" y="2300213"/>
                  <a:pt x="9078774" y="2304066"/>
                </a:cubicBezTo>
                <a:cubicBezTo>
                  <a:pt x="9011316" y="2381352"/>
                  <a:pt x="8964549" y="2504429"/>
                  <a:pt x="8930692" y="2587518"/>
                </a:cubicBezTo>
                <a:cubicBezTo>
                  <a:pt x="8923172" y="2605614"/>
                  <a:pt x="8912467" y="2622303"/>
                  <a:pt x="8906049" y="2638982"/>
                </a:cubicBezTo>
                <a:cubicBezTo>
                  <a:pt x="8886666" y="2690389"/>
                  <a:pt x="8884457" y="2775086"/>
                  <a:pt x="8917381" y="2795345"/>
                </a:cubicBezTo>
                <a:cubicBezTo>
                  <a:pt x="8958136" y="2820492"/>
                  <a:pt x="9007945" y="2757302"/>
                  <a:pt x="9031411" y="2713886"/>
                </a:cubicBezTo>
                <a:close/>
                <a:moveTo>
                  <a:pt x="9112700" y="2529908"/>
                </a:moveTo>
                <a:cubicBezTo>
                  <a:pt x="9108205" y="2472234"/>
                  <a:pt x="9126283" y="2409779"/>
                  <a:pt x="9109242" y="2354653"/>
                </a:cubicBezTo>
                <a:cubicBezTo>
                  <a:pt x="9100621" y="2374166"/>
                  <a:pt x="9094249" y="2391817"/>
                  <a:pt x="9091045" y="2402301"/>
                </a:cubicBezTo>
                <a:cubicBezTo>
                  <a:pt x="9082563" y="2404265"/>
                  <a:pt x="9084008" y="2397764"/>
                  <a:pt x="9076972" y="2393227"/>
                </a:cubicBezTo>
                <a:cubicBezTo>
                  <a:pt x="9073536" y="2398848"/>
                  <a:pt x="9069925" y="2404868"/>
                  <a:pt x="9066665" y="2410091"/>
                </a:cubicBezTo>
                <a:cubicBezTo>
                  <a:pt x="9097245" y="2450733"/>
                  <a:pt x="9059177" y="2506735"/>
                  <a:pt x="9076236" y="2549970"/>
                </a:cubicBezTo>
                <a:cubicBezTo>
                  <a:pt x="9093850" y="2518723"/>
                  <a:pt x="9077511" y="2482471"/>
                  <a:pt x="9094346" y="2459447"/>
                </a:cubicBezTo>
                <a:cubicBezTo>
                  <a:pt x="9090003" y="2474663"/>
                  <a:pt x="9091407" y="2491942"/>
                  <a:pt x="9090998" y="2507944"/>
                </a:cubicBezTo>
                <a:cubicBezTo>
                  <a:pt x="9090544" y="2522974"/>
                  <a:pt x="9081311" y="2546025"/>
                  <a:pt x="9099366" y="2556858"/>
                </a:cubicBezTo>
                <a:cubicBezTo>
                  <a:pt x="9105386" y="2519537"/>
                  <a:pt x="9099259" y="2484940"/>
                  <a:pt x="9106031" y="2446999"/>
                </a:cubicBezTo>
                <a:cubicBezTo>
                  <a:pt x="9101597" y="2439805"/>
                  <a:pt x="9100052" y="2419608"/>
                  <a:pt x="9109108" y="2417421"/>
                </a:cubicBezTo>
                <a:cubicBezTo>
                  <a:pt x="9110993" y="2452999"/>
                  <a:pt x="9102128" y="2504295"/>
                  <a:pt x="9112700" y="2529908"/>
                </a:cubicBezTo>
                <a:close/>
                <a:moveTo>
                  <a:pt x="9131330" y="2488283"/>
                </a:moveTo>
                <a:cubicBezTo>
                  <a:pt x="9133967" y="2481237"/>
                  <a:pt x="9135695" y="2472481"/>
                  <a:pt x="9139797" y="2468582"/>
                </a:cubicBezTo>
                <a:cubicBezTo>
                  <a:pt x="9135372" y="2465675"/>
                  <a:pt x="9134854" y="2450691"/>
                  <a:pt x="9127530" y="2456499"/>
                </a:cubicBezTo>
                <a:cubicBezTo>
                  <a:pt x="9125529" y="2471797"/>
                  <a:pt x="9132055" y="2486104"/>
                  <a:pt x="9117406" y="2497718"/>
                </a:cubicBezTo>
                <a:cubicBezTo>
                  <a:pt x="9125147" y="2500662"/>
                  <a:pt x="9128694" y="2495328"/>
                  <a:pt x="9131330" y="2488283"/>
                </a:cubicBezTo>
                <a:close/>
                <a:moveTo>
                  <a:pt x="4731190" y="12451883"/>
                </a:moveTo>
                <a:cubicBezTo>
                  <a:pt x="4740262" y="12417345"/>
                  <a:pt x="4722843" y="12379194"/>
                  <a:pt x="4690046" y="12361847"/>
                </a:cubicBezTo>
                <a:cubicBezTo>
                  <a:pt x="4630864" y="12330939"/>
                  <a:pt x="4572447" y="12381267"/>
                  <a:pt x="4570213" y="12428343"/>
                </a:cubicBezTo>
                <a:cubicBezTo>
                  <a:pt x="4568311" y="12466048"/>
                  <a:pt x="4630533" y="12511624"/>
                  <a:pt x="4673404" y="12507248"/>
                </a:cubicBezTo>
                <a:cubicBezTo>
                  <a:pt x="4689714" y="12505889"/>
                  <a:pt x="4723526" y="12483236"/>
                  <a:pt x="4731190" y="12451883"/>
                </a:cubicBezTo>
                <a:close/>
                <a:moveTo>
                  <a:pt x="9087232" y="2599985"/>
                </a:moveTo>
                <a:cubicBezTo>
                  <a:pt x="9089680" y="2592440"/>
                  <a:pt x="9090773" y="2585189"/>
                  <a:pt x="9089864" y="2578362"/>
                </a:cubicBezTo>
                <a:cubicBezTo>
                  <a:pt x="9078938" y="2574010"/>
                  <a:pt x="9074197" y="2589050"/>
                  <a:pt x="9067540" y="2576113"/>
                </a:cubicBezTo>
                <a:cubicBezTo>
                  <a:pt x="9060799" y="2585986"/>
                  <a:pt x="9060215" y="2602387"/>
                  <a:pt x="9071909" y="2594227"/>
                </a:cubicBezTo>
                <a:cubicBezTo>
                  <a:pt x="9066547" y="2613633"/>
                  <a:pt x="9052934" y="2634748"/>
                  <a:pt x="9047752" y="2653899"/>
                </a:cubicBezTo>
                <a:lnTo>
                  <a:pt x="9047641" y="2655062"/>
                </a:lnTo>
                <a:lnTo>
                  <a:pt x="9045997" y="2672259"/>
                </a:lnTo>
                <a:lnTo>
                  <a:pt x="9066602" y="2639191"/>
                </a:lnTo>
                <a:lnTo>
                  <a:pt x="9076461" y="2623368"/>
                </a:lnTo>
                <a:cubicBezTo>
                  <a:pt x="9080978" y="2615368"/>
                  <a:pt x="9084783" y="2607530"/>
                  <a:pt x="9087232" y="2599985"/>
                </a:cubicBezTo>
                <a:close/>
                <a:moveTo>
                  <a:pt x="4589276" y="12794620"/>
                </a:moveTo>
                <a:cubicBezTo>
                  <a:pt x="4584051" y="12791359"/>
                  <a:pt x="4585893" y="12785035"/>
                  <a:pt x="4581021" y="12780979"/>
                </a:cubicBezTo>
                <a:cubicBezTo>
                  <a:pt x="4573964" y="12788330"/>
                  <a:pt x="4583683" y="12804045"/>
                  <a:pt x="4589276" y="12794620"/>
                </a:cubicBezTo>
                <a:close/>
                <a:moveTo>
                  <a:pt x="4707492" y="12527068"/>
                </a:moveTo>
                <a:cubicBezTo>
                  <a:pt x="4699924" y="12523725"/>
                  <a:pt x="4707462" y="12514206"/>
                  <a:pt x="4695078" y="12512065"/>
                </a:cubicBezTo>
                <a:cubicBezTo>
                  <a:pt x="4689578" y="12523436"/>
                  <a:pt x="4699343" y="12540123"/>
                  <a:pt x="4707492" y="12527068"/>
                </a:cubicBezTo>
                <a:close/>
                <a:moveTo>
                  <a:pt x="9103699" y="2600360"/>
                </a:moveTo>
                <a:cubicBezTo>
                  <a:pt x="9106793" y="2595242"/>
                  <a:pt x="9108274" y="2590542"/>
                  <a:pt x="9104113" y="2587037"/>
                </a:cubicBezTo>
                <a:cubicBezTo>
                  <a:pt x="9096622" y="2597530"/>
                  <a:pt x="9090853" y="2607356"/>
                  <a:pt x="9093611" y="2616191"/>
                </a:cubicBezTo>
                <a:cubicBezTo>
                  <a:pt x="9095898" y="2611014"/>
                  <a:pt x="9100605" y="2605478"/>
                  <a:pt x="9103699" y="2600360"/>
                </a:cubicBezTo>
                <a:close/>
                <a:moveTo>
                  <a:pt x="9164313" y="2470312"/>
                </a:moveTo>
                <a:cubicBezTo>
                  <a:pt x="9176074" y="2438442"/>
                  <a:pt x="9181500" y="2407046"/>
                  <a:pt x="9175367" y="2380538"/>
                </a:cubicBezTo>
                <a:cubicBezTo>
                  <a:pt x="9168625" y="2400644"/>
                  <a:pt x="9162251" y="2422340"/>
                  <a:pt x="9155440" y="2443545"/>
                </a:cubicBezTo>
                <a:lnTo>
                  <a:pt x="9133066" y="2503129"/>
                </a:lnTo>
                <a:lnTo>
                  <a:pt x="9132887" y="2503606"/>
                </a:lnTo>
                <a:cubicBezTo>
                  <a:pt x="9125761" y="2519734"/>
                  <a:pt x="9113365" y="2535675"/>
                  <a:pt x="9112138" y="2549658"/>
                </a:cubicBezTo>
                <a:lnTo>
                  <a:pt x="9114108" y="2558071"/>
                </a:lnTo>
                <a:lnTo>
                  <a:pt x="9115244" y="2562922"/>
                </a:lnTo>
                <a:cubicBezTo>
                  <a:pt x="9134455" y="2534522"/>
                  <a:pt x="9152551" y="2502180"/>
                  <a:pt x="9164313" y="2470312"/>
                </a:cubicBezTo>
                <a:close/>
                <a:moveTo>
                  <a:pt x="4732518" y="12514332"/>
                </a:moveTo>
                <a:cubicBezTo>
                  <a:pt x="4734585" y="12509655"/>
                  <a:pt x="4735359" y="12504405"/>
                  <a:pt x="4733914" y="12500673"/>
                </a:cubicBezTo>
                <a:cubicBezTo>
                  <a:pt x="4726918" y="12497107"/>
                  <a:pt x="4721213" y="12496013"/>
                  <a:pt x="4715823" y="12497439"/>
                </a:cubicBezTo>
                <a:cubicBezTo>
                  <a:pt x="4711341" y="12509735"/>
                  <a:pt x="4718474" y="12516217"/>
                  <a:pt x="4723359" y="12524561"/>
                </a:cubicBezTo>
                <a:cubicBezTo>
                  <a:pt x="4727091" y="12523117"/>
                  <a:pt x="4730451" y="12519011"/>
                  <a:pt x="4732518" y="12514332"/>
                </a:cubicBezTo>
                <a:close/>
                <a:moveTo>
                  <a:pt x="4757711" y="12468359"/>
                </a:moveTo>
                <a:cubicBezTo>
                  <a:pt x="4762905" y="12458757"/>
                  <a:pt x="4757190" y="12453377"/>
                  <a:pt x="4752798" y="12447154"/>
                </a:cubicBezTo>
                <a:cubicBezTo>
                  <a:pt x="4747604" y="12456756"/>
                  <a:pt x="4753319" y="12462137"/>
                  <a:pt x="4757711" y="12468359"/>
                </a:cubicBezTo>
                <a:close/>
                <a:moveTo>
                  <a:pt x="9134113" y="2582682"/>
                </a:moveTo>
                <a:cubicBezTo>
                  <a:pt x="9118883" y="2569765"/>
                  <a:pt x="9124149" y="2594462"/>
                  <a:pt x="9134113" y="2582682"/>
                </a:cubicBezTo>
                <a:close/>
                <a:moveTo>
                  <a:pt x="4776696" y="12457713"/>
                </a:moveTo>
                <a:cubicBezTo>
                  <a:pt x="4776315" y="12445647"/>
                  <a:pt x="4786843" y="12429361"/>
                  <a:pt x="4773254" y="12422406"/>
                </a:cubicBezTo>
                <a:cubicBezTo>
                  <a:pt x="4773062" y="12434693"/>
                  <a:pt x="4763107" y="12450758"/>
                  <a:pt x="4776696" y="12457713"/>
                </a:cubicBezTo>
                <a:close/>
                <a:moveTo>
                  <a:pt x="4812808" y="12397531"/>
                </a:moveTo>
                <a:cubicBezTo>
                  <a:pt x="4797116" y="12379176"/>
                  <a:pt x="4795205" y="12355490"/>
                  <a:pt x="4776640" y="12338246"/>
                </a:cubicBezTo>
                <a:cubicBezTo>
                  <a:pt x="4774031" y="12357079"/>
                  <a:pt x="4798954" y="12409492"/>
                  <a:pt x="4812808" y="12397531"/>
                </a:cubicBezTo>
                <a:close/>
                <a:moveTo>
                  <a:pt x="4847173" y="12459826"/>
                </a:moveTo>
                <a:cubicBezTo>
                  <a:pt x="4829906" y="12449341"/>
                  <a:pt x="4831391" y="12402886"/>
                  <a:pt x="4809931" y="12414818"/>
                </a:cubicBezTo>
                <a:cubicBezTo>
                  <a:pt x="4823976" y="12427210"/>
                  <a:pt x="4829269" y="12460481"/>
                  <a:pt x="4847173" y="12459826"/>
                </a:cubicBezTo>
                <a:close/>
                <a:moveTo>
                  <a:pt x="9357174" y="2260258"/>
                </a:moveTo>
                <a:cubicBezTo>
                  <a:pt x="9362058" y="2252317"/>
                  <a:pt x="9353049" y="2236200"/>
                  <a:pt x="9357244" y="2231323"/>
                </a:cubicBezTo>
                <a:cubicBezTo>
                  <a:pt x="9322297" y="2218199"/>
                  <a:pt x="9302965" y="2205594"/>
                  <a:pt x="9276092" y="2194027"/>
                </a:cubicBezTo>
                <a:cubicBezTo>
                  <a:pt x="9279614" y="2244424"/>
                  <a:pt x="9274656" y="2299486"/>
                  <a:pt x="9296924" y="2340336"/>
                </a:cubicBezTo>
                <a:cubicBezTo>
                  <a:pt x="9320797" y="2334408"/>
                  <a:pt x="9337675" y="2289679"/>
                  <a:pt x="9357174" y="2260258"/>
                </a:cubicBezTo>
                <a:close/>
                <a:moveTo>
                  <a:pt x="9445409" y="2127907"/>
                </a:moveTo>
                <a:cubicBezTo>
                  <a:pt x="9445915" y="2102535"/>
                  <a:pt x="9444547" y="2078351"/>
                  <a:pt x="9421739" y="2065217"/>
                </a:cubicBezTo>
                <a:cubicBezTo>
                  <a:pt x="9405532" y="2066795"/>
                  <a:pt x="9399896" y="2088548"/>
                  <a:pt x="9384157" y="2091343"/>
                </a:cubicBezTo>
                <a:cubicBezTo>
                  <a:pt x="9383595" y="2085032"/>
                  <a:pt x="9379277" y="2081099"/>
                  <a:pt x="9370736" y="2078325"/>
                </a:cubicBezTo>
                <a:cubicBezTo>
                  <a:pt x="9360470" y="2095333"/>
                  <a:pt x="9355801" y="2123241"/>
                  <a:pt x="9343719" y="2136751"/>
                </a:cubicBezTo>
                <a:cubicBezTo>
                  <a:pt x="9336711" y="2134320"/>
                  <a:pt x="9329453" y="2132452"/>
                  <a:pt x="9322445" y="2130021"/>
                </a:cubicBezTo>
                <a:cubicBezTo>
                  <a:pt x="9309800" y="2149343"/>
                  <a:pt x="9294622" y="2164512"/>
                  <a:pt x="9284103" y="2188145"/>
                </a:cubicBezTo>
                <a:cubicBezTo>
                  <a:pt x="9297307" y="2187257"/>
                  <a:pt x="9309255" y="2201307"/>
                  <a:pt x="9328308" y="2204696"/>
                </a:cubicBezTo>
                <a:cubicBezTo>
                  <a:pt x="9357636" y="2166829"/>
                  <a:pt x="9394624" y="2142797"/>
                  <a:pt x="9440212" y="2135037"/>
                </a:cubicBezTo>
                <a:cubicBezTo>
                  <a:pt x="9441307" y="2131817"/>
                  <a:pt x="9444938" y="2132751"/>
                  <a:pt x="9445409" y="2127907"/>
                </a:cubicBezTo>
                <a:close/>
                <a:moveTo>
                  <a:pt x="9374337" y="2362577"/>
                </a:moveTo>
                <a:cubicBezTo>
                  <a:pt x="9383338" y="2339441"/>
                  <a:pt x="9362293" y="2304794"/>
                  <a:pt x="9355729" y="2283194"/>
                </a:cubicBezTo>
                <a:cubicBezTo>
                  <a:pt x="9347494" y="2305481"/>
                  <a:pt x="9333819" y="2317274"/>
                  <a:pt x="9327710" y="2343870"/>
                </a:cubicBezTo>
                <a:cubicBezTo>
                  <a:pt x="9334807" y="2357455"/>
                  <a:pt x="9335805" y="2373390"/>
                  <a:pt x="9353669" y="2380966"/>
                </a:cubicBezTo>
                <a:cubicBezTo>
                  <a:pt x="9364995" y="2376722"/>
                  <a:pt x="9371335" y="2370289"/>
                  <a:pt x="9374337" y="2362577"/>
                </a:cubicBezTo>
                <a:close/>
                <a:moveTo>
                  <a:pt x="9494719" y="2120112"/>
                </a:moveTo>
                <a:cubicBezTo>
                  <a:pt x="9499196" y="2112328"/>
                  <a:pt x="9498889" y="2093330"/>
                  <a:pt x="9491163" y="2084182"/>
                </a:cubicBezTo>
                <a:cubicBezTo>
                  <a:pt x="9470828" y="2073827"/>
                  <a:pt x="9447667" y="2104658"/>
                  <a:pt x="9456046" y="2131273"/>
                </a:cubicBezTo>
                <a:cubicBezTo>
                  <a:pt x="9468561" y="2127386"/>
                  <a:pt x="9486206" y="2133182"/>
                  <a:pt x="9494719" y="2120112"/>
                </a:cubicBezTo>
                <a:close/>
                <a:moveTo>
                  <a:pt x="9483130" y="2174930"/>
                </a:moveTo>
                <a:cubicBezTo>
                  <a:pt x="9464606" y="2174134"/>
                  <a:pt x="9447587" y="2176026"/>
                  <a:pt x="9430189" y="2177244"/>
                </a:cubicBezTo>
                <a:lnTo>
                  <a:pt x="9412584" y="2176697"/>
                </a:lnTo>
                <a:lnTo>
                  <a:pt x="9374998" y="2175530"/>
                </a:lnTo>
                <a:cubicBezTo>
                  <a:pt x="9361510" y="2185386"/>
                  <a:pt x="9347086" y="2192805"/>
                  <a:pt x="9337945" y="2210311"/>
                </a:cubicBezTo>
                <a:lnTo>
                  <a:pt x="9377864" y="2229059"/>
                </a:lnTo>
                <a:lnTo>
                  <a:pt x="9413777" y="2245925"/>
                </a:lnTo>
                <a:cubicBezTo>
                  <a:pt x="9427891" y="2231632"/>
                  <a:pt x="9448542" y="2230675"/>
                  <a:pt x="9463689" y="2217850"/>
                </a:cubicBezTo>
                <a:cubicBezTo>
                  <a:pt x="9468387" y="2199723"/>
                  <a:pt x="9475837" y="2187530"/>
                  <a:pt x="9483130" y="2174930"/>
                </a:cubicBezTo>
                <a:close/>
                <a:moveTo>
                  <a:pt x="9248528" y="2706058"/>
                </a:moveTo>
                <a:cubicBezTo>
                  <a:pt x="9248528" y="2706058"/>
                  <a:pt x="9229306" y="2707560"/>
                  <a:pt x="9248528" y="2706058"/>
                </a:cubicBezTo>
                <a:close/>
                <a:moveTo>
                  <a:pt x="9223440" y="2776839"/>
                </a:moveTo>
                <a:cubicBezTo>
                  <a:pt x="9230164" y="2758391"/>
                  <a:pt x="9215684" y="2744854"/>
                  <a:pt x="9214897" y="2728324"/>
                </a:cubicBezTo>
                <a:cubicBezTo>
                  <a:pt x="9218930" y="2722966"/>
                  <a:pt x="9223377" y="2715055"/>
                  <a:pt x="9225156" y="2706857"/>
                </a:cubicBezTo>
                <a:lnTo>
                  <a:pt x="9223096" y="2698560"/>
                </a:lnTo>
                <a:lnTo>
                  <a:pt x="9219400" y="2683669"/>
                </a:lnTo>
                <a:cubicBezTo>
                  <a:pt x="9207583" y="2717953"/>
                  <a:pt x="9204822" y="2750050"/>
                  <a:pt x="9223440" y="2776839"/>
                </a:cubicBezTo>
                <a:close/>
                <a:moveTo>
                  <a:pt x="9240211" y="2744268"/>
                </a:moveTo>
                <a:cubicBezTo>
                  <a:pt x="9232646" y="2740926"/>
                  <a:pt x="9237452" y="2735434"/>
                  <a:pt x="9228341" y="2732360"/>
                </a:cubicBezTo>
                <a:cubicBezTo>
                  <a:pt x="9219433" y="2741751"/>
                  <a:pt x="9229609" y="2746723"/>
                  <a:pt x="9230330" y="2753705"/>
                </a:cubicBezTo>
                <a:cubicBezTo>
                  <a:pt x="9233683" y="2750427"/>
                  <a:pt x="9237794" y="2750816"/>
                  <a:pt x="9240211" y="2744268"/>
                </a:cubicBezTo>
                <a:close/>
                <a:moveTo>
                  <a:pt x="9249285" y="2730191"/>
                </a:moveTo>
                <a:cubicBezTo>
                  <a:pt x="9243703" y="2723440"/>
                  <a:pt x="9242935" y="2715486"/>
                  <a:pt x="9234834" y="2709050"/>
                </a:cubicBezTo>
                <a:cubicBezTo>
                  <a:pt x="9228000" y="2716979"/>
                  <a:pt x="9239497" y="2741573"/>
                  <a:pt x="9249285" y="2730191"/>
                </a:cubicBezTo>
                <a:close/>
                <a:moveTo>
                  <a:pt x="9442707" y="2317429"/>
                </a:moveTo>
                <a:cubicBezTo>
                  <a:pt x="9448717" y="2306956"/>
                  <a:pt x="9452389" y="2295868"/>
                  <a:pt x="9449561" y="2280638"/>
                </a:cubicBezTo>
                <a:cubicBezTo>
                  <a:pt x="9435342" y="2272824"/>
                  <a:pt x="9423352" y="2266249"/>
                  <a:pt x="9410980" y="2259590"/>
                </a:cubicBezTo>
                <a:lnTo>
                  <a:pt x="9371444" y="2238737"/>
                </a:lnTo>
                <a:lnTo>
                  <a:pt x="9370102" y="2238029"/>
                </a:lnTo>
                <a:lnTo>
                  <a:pt x="9370032" y="2240868"/>
                </a:lnTo>
                <a:lnTo>
                  <a:pt x="9369306" y="2270389"/>
                </a:lnTo>
                <a:cubicBezTo>
                  <a:pt x="9370331" y="2280484"/>
                  <a:pt x="9372183" y="2290146"/>
                  <a:pt x="9373463" y="2300144"/>
                </a:cubicBezTo>
                <a:cubicBezTo>
                  <a:pt x="9403279" y="2309647"/>
                  <a:pt x="9406683" y="2333047"/>
                  <a:pt x="9421822" y="2350531"/>
                </a:cubicBezTo>
                <a:lnTo>
                  <a:pt x="9439626" y="2322314"/>
                </a:lnTo>
                <a:close/>
                <a:moveTo>
                  <a:pt x="4918824" y="12568099"/>
                </a:moveTo>
                <a:cubicBezTo>
                  <a:pt x="4906003" y="12548634"/>
                  <a:pt x="4897334" y="12510065"/>
                  <a:pt x="4874912" y="12505868"/>
                </a:cubicBezTo>
                <a:cubicBezTo>
                  <a:pt x="4893650" y="12522713"/>
                  <a:pt x="4893705" y="12564614"/>
                  <a:pt x="4918824" y="12568099"/>
                </a:cubicBezTo>
                <a:close/>
                <a:moveTo>
                  <a:pt x="9521681" y="2154959"/>
                </a:moveTo>
                <a:cubicBezTo>
                  <a:pt x="9525721" y="2143613"/>
                  <a:pt x="9528038" y="2133862"/>
                  <a:pt x="9520750" y="2128275"/>
                </a:cubicBezTo>
                <a:cubicBezTo>
                  <a:pt x="9496837" y="2137133"/>
                  <a:pt x="9462398" y="2139812"/>
                  <a:pt x="9435123" y="2146423"/>
                </a:cubicBezTo>
                <a:lnTo>
                  <a:pt x="9431939" y="2147514"/>
                </a:lnTo>
                <a:lnTo>
                  <a:pt x="9410890" y="2154718"/>
                </a:lnTo>
                <a:cubicBezTo>
                  <a:pt x="9407387" y="2156534"/>
                  <a:pt x="9388894" y="2159457"/>
                  <a:pt x="9398686" y="2165478"/>
                </a:cubicBezTo>
                <a:lnTo>
                  <a:pt x="9420254" y="2165132"/>
                </a:lnTo>
                <a:lnTo>
                  <a:pt x="9462341" y="2164458"/>
                </a:lnTo>
                <a:cubicBezTo>
                  <a:pt x="9482516" y="2162112"/>
                  <a:pt x="9501970" y="2158352"/>
                  <a:pt x="9521681" y="2154959"/>
                </a:cubicBezTo>
                <a:close/>
                <a:moveTo>
                  <a:pt x="9278101" y="2709129"/>
                </a:moveTo>
                <a:cubicBezTo>
                  <a:pt x="9272223" y="2687970"/>
                  <a:pt x="9258438" y="2668552"/>
                  <a:pt x="9236171" y="2651098"/>
                </a:cubicBezTo>
                <a:cubicBezTo>
                  <a:pt x="9218947" y="2678233"/>
                  <a:pt x="9261890" y="2691971"/>
                  <a:pt x="9271656" y="2712945"/>
                </a:cubicBezTo>
                <a:cubicBezTo>
                  <a:pt x="9274221" y="2713603"/>
                  <a:pt x="9276517" y="2712713"/>
                  <a:pt x="9278101" y="2709129"/>
                </a:cubicBezTo>
                <a:close/>
                <a:moveTo>
                  <a:pt x="9423125" y="2391526"/>
                </a:moveTo>
                <a:cubicBezTo>
                  <a:pt x="9407612" y="2371855"/>
                  <a:pt x="9411093" y="2342074"/>
                  <a:pt x="9388819" y="2325471"/>
                </a:cubicBezTo>
                <a:cubicBezTo>
                  <a:pt x="9394100" y="2353744"/>
                  <a:pt x="9374848" y="2394727"/>
                  <a:pt x="9406132" y="2409259"/>
                </a:cubicBezTo>
                <a:cubicBezTo>
                  <a:pt x="9414235" y="2408470"/>
                  <a:pt x="9418336" y="2398498"/>
                  <a:pt x="9423125" y="2391526"/>
                </a:cubicBezTo>
                <a:close/>
                <a:moveTo>
                  <a:pt x="9279663" y="2737902"/>
                </a:moveTo>
                <a:cubicBezTo>
                  <a:pt x="9276960" y="2734327"/>
                  <a:pt x="9276377" y="2730262"/>
                  <a:pt x="9279461" y="2725437"/>
                </a:cubicBezTo>
                <a:cubicBezTo>
                  <a:pt x="9271730" y="2726781"/>
                  <a:pt x="9260787" y="2713854"/>
                  <a:pt x="9253147" y="2717142"/>
                </a:cubicBezTo>
                <a:cubicBezTo>
                  <a:pt x="9264341" y="2723040"/>
                  <a:pt x="9268589" y="2746811"/>
                  <a:pt x="9279663" y="2737902"/>
                </a:cubicBezTo>
                <a:close/>
                <a:moveTo>
                  <a:pt x="9308566" y="2673566"/>
                </a:moveTo>
                <a:cubicBezTo>
                  <a:pt x="9304835" y="2664778"/>
                  <a:pt x="9301104" y="2655990"/>
                  <a:pt x="9288494" y="2648990"/>
                </a:cubicBezTo>
                <a:cubicBezTo>
                  <a:pt x="9286345" y="2657085"/>
                  <a:pt x="9303547" y="2682772"/>
                  <a:pt x="9308566" y="2673566"/>
                </a:cubicBezTo>
                <a:close/>
                <a:moveTo>
                  <a:pt x="9259836" y="2788161"/>
                </a:moveTo>
                <a:cubicBezTo>
                  <a:pt x="9252263" y="2780531"/>
                  <a:pt x="9246024" y="2755880"/>
                  <a:pt x="9235125" y="2764391"/>
                </a:cubicBezTo>
                <a:cubicBezTo>
                  <a:pt x="9234746" y="2772791"/>
                  <a:pt x="9256346" y="2788522"/>
                  <a:pt x="9259836" y="2788161"/>
                </a:cubicBezTo>
                <a:close/>
                <a:moveTo>
                  <a:pt x="9268513" y="2773908"/>
                </a:moveTo>
                <a:cubicBezTo>
                  <a:pt x="9265273" y="2767241"/>
                  <a:pt x="9258561" y="2749044"/>
                  <a:pt x="9247034" y="2752518"/>
                </a:cubicBezTo>
                <a:cubicBezTo>
                  <a:pt x="9254690" y="2757805"/>
                  <a:pt x="9257161" y="2776983"/>
                  <a:pt x="9268513" y="2773908"/>
                </a:cubicBezTo>
                <a:close/>
                <a:moveTo>
                  <a:pt x="4934855" y="12618010"/>
                </a:moveTo>
                <a:cubicBezTo>
                  <a:pt x="4938011" y="12606556"/>
                  <a:pt x="4931191" y="12582129"/>
                  <a:pt x="4919754" y="12587544"/>
                </a:cubicBezTo>
                <a:cubicBezTo>
                  <a:pt x="4928350" y="12596101"/>
                  <a:pt x="4925860" y="12609277"/>
                  <a:pt x="4934855" y="12618010"/>
                </a:cubicBezTo>
                <a:close/>
                <a:moveTo>
                  <a:pt x="4688334" y="13186723"/>
                </a:moveTo>
                <a:lnTo>
                  <a:pt x="4680368" y="13183204"/>
                </a:lnTo>
                <a:lnTo>
                  <a:pt x="4676849" y="13191167"/>
                </a:lnTo>
                <a:lnTo>
                  <a:pt x="4684815" y="13194687"/>
                </a:lnTo>
                <a:close/>
                <a:moveTo>
                  <a:pt x="9466736" y="2408656"/>
                </a:moveTo>
                <a:cubicBezTo>
                  <a:pt x="9468379" y="2406858"/>
                  <a:pt x="9469803" y="2404794"/>
                  <a:pt x="9470022" y="2400512"/>
                </a:cubicBezTo>
                <a:cubicBezTo>
                  <a:pt x="9451222" y="2384438"/>
                  <a:pt x="9452638" y="2357783"/>
                  <a:pt x="9440035" y="2338391"/>
                </a:cubicBezTo>
                <a:cubicBezTo>
                  <a:pt x="9438641" y="2345689"/>
                  <a:pt x="9436339" y="2351237"/>
                  <a:pt x="9433397" y="2355575"/>
                </a:cubicBezTo>
                <a:lnTo>
                  <a:pt x="9431200" y="2357654"/>
                </a:lnTo>
                <a:lnTo>
                  <a:pt x="9422913" y="2365498"/>
                </a:lnTo>
                <a:lnTo>
                  <a:pt x="9426088" y="2379101"/>
                </a:lnTo>
                <a:lnTo>
                  <a:pt x="9426508" y="2380899"/>
                </a:lnTo>
                <a:cubicBezTo>
                  <a:pt x="9446155" y="2382193"/>
                  <a:pt x="9441674" y="2408163"/>
                  <a:pt x="9462136" y="2415206"/>
                </a:cubicBezTo>
                <a:cubicBezTo>
                  <a:pt x="9463231" y="2411987"/>
                  <a:pt x="9465093" y="2410454"/>
                  <a:pt x="9466736" y="2408656"/>
                </a:cubicBezTo>
                <a:close/>
                <a:moveTo>
                  <a:pt x="9365771" y="2638870"/>
                </a:moveTo>
                <a:cubicBezTo>
                  <a:pt x="9362670" y="2635120"/>
                  <a:pt x="9361466" y="2630304"/>
                  <a:pt x="9358142" y="2625980"/>
                </a:cubicBezTo>
                <a:cubicBezTo>
                  <a:pt x="9351744" y="2630768"/>
                  <a:pt x="9344938" y="2631093"/>
                  <a:pt x="9340012" y="2642243"/>
                </a:cubicBezTo>
                <a:cubicBezTo>
                  <a:pt x="9347752" y="2645188"/>
                  <a:pt x="9343169" y="2651254"/>
                  <a:pt x="9352456" y="2653929"/>
                </a:cubicBezTo>
                <a:cubicBezTo>
                  <a:pt x="9357956" y="2642557"/>
                  <a:pt x="9355392" y="2641899"/>
                  <a:pt x="9365771" y="2638870"/>
                </a:cubicBezTo>
                <a:close/>
                <a:moveTo>
                  <a:pt x="9565849" y="2198101"/>
                </a:moveTo>
                <a:cubicBezTo>
                  <a:pt x="9575617" y="2170095"/>
                  <a:pt x="9530560" y="2180448"/>
                  <a:pt x="9524307" y="2164206"/>
                </a:cubicBezTo>
                <a:cubicBezTo>
                  <a:pt x="9515576" y="2169432"/>
                  <a:pt x="9504251" y="2169130"/>
                  <a:pt x="9495458" y="2172982"/>
                </a:cubicBezTo>
                <a:cubicBezTo>
                  <a:pt x="9490104" y="2185767"/>
                  <a:pt x="9481530" y="2191399"/>
                  <a:pt x="9478147" y="2208088"/>
                </a:cubicBezTo>
                <a:cubicBezTo>
                  <a:pt x="9506307" y="2202375"/>
                  <a:pt x="9535248" y="2198691"/>
                  <a:pt x="9565849" y="2198101"/>
                </a:cubicBezTo>
                <a:close/>
                <a:moveTo>
                  <a:pt x="9359192" y="2705454"/>
                </a:moveTo>
                <a:cubicBezTo>
                  <a:pt x="9350378" y="2696324"/>
                  <a:pt x="9350222" y="2684832"/>
                  <a:pt x="9333500" y="2677444"/>
                </a:cubicBezTo>
                <a:cubicBezTo>
                  <a:pt x="9332194" y="2686862"/>
                  <a:pt x="9350636" y="2714049"/>
                  <a:pt x="9359192" y="2705454"/>
                </a:cubicBezTo>
                <a:close/>
                <a:moveTo>
                  <a:pt x="9393160" y="2632885"/>
                </a:moveTo>
                <a:cubicBezTo>
                  <a:pt x="9391067" y="2625773"/>
                  <a:pt x="9389477" y="2604604"/>
                  <a:pt x="9376902" y="2614755"/>
                </a:cubicBezTo>
                <a:cubicBezTo>
                  <a:pt x="9391624" y="2616976"/>
                  <a:pt x="9380706" y="2637378"/>
                  <a:pt x="9393160" y="2632885"/>
                </a:cubicBezTo>
                <a:close/>
                <a:moveTo>
                  <a:pt x="4933219" y="12751006"/>
                </a:moveTo>
                <a:cubicBezTo>
                  <a:pt x="4928911" y="12742440"/>
                  <a:pt x="4920367" y="12718679"/>
                  <a:pt x="4909321" y="12740447"/>
                </a:cubicBezTo>
                <a:cubicBezTo>
                  <a:pt x="4922186" y="12740421"/>
                  <a:pt x="4929478" y="12758395"/>
                  <a:pt x="4933219" y="12751006"/>
                </a:cubicBezTo>
                <a:close/>
                <a:moveTo>
                  <a:pt x="9583830" y="2232675"/>
                </a:moveTo>
                <a:cubicBezTo>
                  <a:pt x="9557610" y="2238573"/>
                  <a:pt x="9513991" y="2244175"/>
                  <a:pt x="9489752" y="2217607"/>
                </a:cubicBezTo>
                <a:cubicBezTo>
                  <a:pt x="9469505" y="2230531"/>
                  <a:pt x="9444598" y="2234991"/>
                  <a:pt x="9426228" y="2252788"/>
                </a:cubicBezTo>
                <a:cubicBezTo>
                  <a:pt x="9448471" y="2265672"/>
                  <a:pt x="9471526" y="2278243"/>
                  <a:pt x="9492955" y="2291441"/>
                </a:cubicBezTo>
                <a:cubicBezTo>
                  <a:pt x="9512481" y="2283923"/>
                  <a:pt x="9531224" y="2274375"/>
                  <a:pt x="9553908" y="2272635"/>
                </a:cubicBezTo>
                <a:cubicBezTo>
                  <a:pt x="9564362" y="2259752"/>
                  <a:pt x="9574660" y="2246463"/>
                  <a:pt x="9583830" y="2232675"/>
                </a:cubicBezTo>
                <a:close/>
                <a:moveTo>
                  <a:pt x="9592408" y="2214919"/>
                </a:moveTo>
                <a:cubicBezTo>
                  <a:pt x="9561559" y="2210010"/>
                  <a:pt x="9528082" y="2201916"/>
                  <a:pt x="9507398" y="2217341"/>
                </a:cubicBezTo>
                <a:cubicBezTo>
                  <a:pt x="9536241" y="2232812"/>
                  <a:pt x="9572380" y="2229623"/>
                  <a:pt x="9592408" y="2214919"/>
                </a:cubicBezTo>
                <a:close/>
                <a:moveTo>
                  <a:pt x="9507097" y="2411884"/>
                </a:moveTo>
                <a:cubicBezTo>
                  <a:pt x="9485635" y="2401029"/>
                  <a:pt x="9485614" y="2367002"/>
                  <a:pt x="9460708" y="2365399"/>
                </a:cubicBezTo>
                <a:cubicBezTo>
                  <a:pt x="9472906" y="2384949"/>
                  <a:pt x="9485510" y="2404341"/>
                  <a:pt x="9501055" y="2421669"/>
                </a:cubicBezTo>
                <a:cubicBezTo>
                  <a:pt x="9503121" y="2418543"/>
                  <a:pt x="9506125" y="2417852"/>
                  <a:pt x="9507097" y="2411884"/>
                </a:cubicBezTo>
                <a:close/>
                <a:moveTo>
                  <a:pt x="9431226" y="2597348"/>
                </a:moveTo>
                <a:cubicBezTo>
                  <a:pt x="9416892" y="2611482"/>
                  <a:pt x="9431226" y="2597348"/>
                  <a:pt x="9431226" y="2597348"/>
                </a:cubicBezTo>
                <a:close/>
                <a:moveTo>
                  <a:pt x="9413853" y="2637745"/>
                </a:moveTo>
                <a:cubicBezTo>
                  <a:pt x="9408354" y="2628651"/>
                  <a:pt x="9405522" y="2605982"/>
                  <a:pt x="9394606" y="2605918"/>
                </a:cubicBezTo>
                <a:cubicBezTo>
                  <a:pt x="9404170" y="2614428"/>
                  <a:pt x="9400817" y="2638172"/>
                  <a:pt x="9413853" y="2637745"/>
                </a:cubicBezTo>
                <a:close/>
                <a:moveTo>
                  <a:pt x="9393939" y="2731278"/>
                </a:moveTo>
                <a:cubicBezTo>
                  <a:pt x="9384774" y="2722945"/>
                  <a:pt x="9381942" y="2700275"/>
                  <a:pt x="9365637" y="2701638"/>
                </a:cubicBezTo>
                <a:cubicBezTo>
                  <a:pt x="9375951" y="2709527"/>
                  <a:pt x="9377810" y="2732243"/>
                  <a:pt x="9393939" y="2731278"/>
                </a:cubicBezTo>
                <a:close/>
                <a:moveTo>
                  <a:pt x="4971687" y="12772762"/>
                </a:moveTo>
                <a:cubicBezTo>
                  <a:pt x="4962795" y="12770261"/>
                  <a:pt x="4958972" y="12779992"/>
                  <a:pt x="4952702" y="12783408"/>
                </a:cubicBezTo>
                <a:cubicBezTo>
                  <a:pt x="4924997" y="12770692"/>
                  <a:pt x="4895792" y="12759214"/>
                  <a:pt x="4885887" y="12739611"/>
                </a:cubicBezTo>
                <a:cubicBezTo>
                  <a:pt x="4885160" y="12712164"/>
                  <a:pt x="4917672" y="12719392"/>
                  <a:pt x="4930896" y="12702393"/>
                </a:cubicBezTo>
                <a:cubicBezTo>
                  <a:pt x="4931609" y="12590879"/>
                  <a:pt x="4842347" y="12513845"/>
                  <a:pt x="4798446" y="12419261"/>
                </a:cubicBezTo>
                <a:cubicBezTo>
                  <a:pt x="4809981" y="12493358"/>
                  <a:pt x="4739322" y="12564926"/>
                  <a:pt x="4673792" y="12560240"/>
                </a:cubicBezTo>
                <a:cubicBezTo>
                  <a:pt x="4671242" y="12604798"/>
                  <a:pt x="4643664" y="12684456"/>
                  <a:pt x="4604719" y="12705793"/>
                </a:cubicBezTo>
                <a:cubicBezTo>
                  <a:pt x="4603528" y="12725730"/>
                  <a:pt x="4625704" y="12736955"/>
                  <a:pt x="4628940" y="12759799"/>
                </a:cubicBezTo>
                <a:cubicBezTo>
                  <a:pt x="4636394" y="12809727"/>
                  <a:pt x="4603680" y="12867605"/>
                  <a:pt x="4560698" y="12881924"/>
                </a:cubicBezTo>
                <a:cubicBezTo>
                  <a:pt x="4588406" y="12915105"/>
                  <a:pt x="4620786" y="12960344"/>
                  <a:pt x="4658471" y="13006499"/>
                </a:cubicBezTo>
                <a:cubicBezTo>
                  <a:pt x="4706932" y="13065981"/>
                  <a:pt x="4783066" y="13125317"/>
                  <a:pt x="4738353" y="13213583"/>
                </a:cubicBezTo>
                <a:cubicBezTo>
                  <a:pt x="4698722" y="13224624"/>
                  <a:pt x="4605039" y="13185611"/>
                  <a:pt x="4625610" y="13134740"/>
                </a:cubicBezTo>
                <a:cubicBezTo>
                  <a:pt x="4650452" y="13132392"/>
                  <a:pt x="4668018" y="13157284"/>
                  <a:pt x="4693322" y="13164658"/>
                </a:cubicBezTo>
                <a:cubicBezTo>
                  <a:pt x="4699950" y="13144270"/>
                  <a:pt x="4686044" y="13114331"/>
                  <a:pt x="4670154" y="13087800"/>
                </a:cubicBezTo>
                <a:cubicBezTo>
                  <a:pt x="4643528" y="13044628"/>
                  <a:pt x="4616978" y="13015290"/>
                  <a:pt x="4572670" y="12973347"/>
                </a:cubicBezTo>
                <a:cubicBezTo>
                  <a:pt x="4541609" y="12943443"/>
                  <a:pt x="4522079" y="12910069"/>
                  <a:pt x="4482421" y="12928712"/>
                </a:cubicBezTo>
                <a:cubicBezTo>
                  <a:pt x="4470067" y="12918972"/>
                  <a:pt x="4465397" y="12906914"/>
                  <a:pt x="4453614" y="12896949"/>
                </a:cubicBezTo>
                <a:cubicBezTo>
                  <a:pt x="4373279" y="12876206"/>
                  <a:pt x="4338912" y="12793448"/>
                  <a:pt x="4376884" y="12715051"/>
                </a:cubicBezTo>
                <a:cubicBezTo>
                  <a:pt x="4417447" y="12629711"/>
                  <a:pt x="4508336" y="12626565"/>
                  <a:pt x="4584340" y="12687271"/>
                </a:cubicBezTo>
                <a:cubicBezTo>
                  <a:pt x="4614621" y="12647829"/>
                  <a:pt x="4626949" y="12587606"/>
                  <a:pt x="4614979" y="12553289"/>
                </a:cubicBezTo>
                <a:cubicBezTo>
                  <a:pt x="4417596" y="12522706"/>
                  <a:pt x="4538889" y="12209403"/>
                  <a:pt x="4700501" y="12295086"/>
                </a:cubicBezTo>
                <a:cubicBezTo>
                  <a:pt x="4765202" y="12266094"/>
                  <a:pt x="4779534" y="12309068"/>
                  <a:pt x="4817333" y="12365743"/>
                </a:cubicBezTo>
                <a:cubicBezTo>
                  <a:pt x="4836233" y="12394081"/>
                  <a:pt x="4850528" y="12419907"/>
                  <a:pt x="4863936" y="12443438"/>
                </a:cubicBezTo>
                <a:cubicBezTo>
                  <a:pt x="4890395" y="12491295"/>
                  <a:pt x="4935855" y="12553258"/>
                  <a:pt x="4953377" y="12597642"/>
                </a:cubicBezTo>
                <a:cubicBezTo>
                  <a:pt x="4973122" y="12647767"/>
                  <a:pt x="4989545" y="12714031"/>
                  <a:pt x="4971687" y="12772762"/>
                </a:cubicBezTo>
                <a:close/>
                <a:moveTo>
                  <a:pt x="9459732" y="2639453"/>
                </a:moveTo>
                <a:cubicBezTo>
                  <a:pt x="9471668" y="2619977"/>
                  <a:pt x="9444068" y="2609210"/>
                  <a:pt x="9455606" y="2589558"/>
                </a:cubicBezTo>
                <a:cubicBezTo>
                  <a:pt x="9446264" y="2581622"/>
                  <a:pt x="9439338" y="2587606"/>
                  <a:pt x="9432051" y="2590097"/>
                </a:cubicBezTo>
                <a:cubicBezTo>
                  <a:pt x="9450068" y="2604246"/>
                  <a:pt x="9440742" y="2625351"/>
                  <a:pt x="9459732" y="2639453"/>
                </a:cubicBezTo>
                <a:close/>
                <a:moveTo>
                  <a:pt x="9457277" y="2649316"/>
                </a:moveTo>
                <a:cubicBezTo>
                  <a:pt x="9455722" y="2645297"/>
                  <a:pt x="9451824" y="2641195"/>
                  <a:pt x="9445232" y="2637806"/>
                </a:cubicBezTo>
                <a:cubicBezTo>
                  <a:pt x="9432602" y="2642697"/>
                  <a:pt x="9413111" y="2663119"/>
                  <a:pt x="9403973" y="2647182"/>
                </a:cubicBezTo>
                <a:cubicBezTo>
                  <a:pt x="9398593" y="2652897"/>
                  <a:pt x="9390908" y="2655212"/>
                  <a:pt x="9393269" y="2663871"/>
                </a:cubicBezTo>
                <a:cubicBezTo>
                  <a:pt x="9416434" y="2667443"/>
                  <a:pt x="9435629" y="2653078"/>
                  <a:pt x="9457277" y="2649316"/>
                </a:cubicBezTo>
                <a:close/>
                <a:moveTo>
                  <a:pt x="9560248" y="2437113"/>
                </a:moveTo>
                <a:cubicBezTo>
                  <a:pt x="9562283" y="2430268"/>
                  <a:pt x="9564725" y="2423266"/>
                  <a:pt x="9566605" y="2416015"/>
                </a:cubicBezTo>
                <a:cubicBezTo>
                  <a:pt x="9542333" y="2385728"/>
                  <a:pt x="9523288" y="2352031"/>
                  <a:pt x="9511658" y="2314545"/>
                </a:cubicBezTo>
                <a:cubicBezTo>
                  <a:pt x="9491010" y="2309440"/>
                  <a:pt x="9475965" y="2290987"/>
                  <a:pt x="9461167" y="2290157"/>
                </a:cubicBezTo>
                <a:cubicBezTo>
                  <a:pt x="9458785" y="2310658"/>
                  <a:pt x="9457463" y="2330281"/>
                  <a:pt x="9456551" y="2349749"/>
                </a:cubicBezTo>
                <a:cubicBezTo>
                  <a:pt x="9490402" y="2360029"/>
                  <a:pt x="9496622" y="2384677"/>
                  <a:pt x="9512292" y="2404754"/>
                </a:cubicBezTo>
                <a:cubicBezTo>
                  <a:pt x="9511763" y="2396099"/>
                  <a:pt x="9519207" y="2402092"/>
                  <a:pt x="9524214" y="2402962"/>
                </a:cubicBezTo>
                <a:cubicBezTo>
                  <a:pt x="9535787" y="2414825"/>
                  <a:pt x="9537910" y="2431259"/>
                  <a:pt x="9560248" y="2437113"/>
                </a:cubicBezTo>
                <a:close/>
                <a:moveTo>
                  <a:pt x="9424873" y="2750657"/>
                </a:moveTo>
                <a:cubicBezTo>
                  <a:pt x="9414965" y="2747232"/>
                  <a:pt x="9419725" y="2740768"/>
                  <a:pt x="9409420" y="2737166"/>
                </a:cubicBezTo>
                <a:cubicBezTo>
                  <a:pt x="9399225" y="2744085"/>
                  <a:pt x="9420168" y="2762382"/>
                  <a:pt x="9424873" y="2750657"/>
                </a:cubicBezTo>
                <a:close/>
                <a:moveTo>
                  <a:pt x="9496388" y="2605495"/>
                </a:moveTo>
                <a:cubicBezTo>
                  <a:pt x="9496111" y="2600196"/>
                  <a:pt x="9490244" y="2594629"/>
                  <a:pt x="9477929" y="2591806"/>
                </a:cubicBezTo>
                <a:cubicBezTo>
                  <a:pt x="9472956" y="2601984"/>
                  <a:pt x="9478761" y="2609308"/>
                  <a:pt x="9481298" y="2617568"/>
                </a:cubicBezTo>
                <a:cubicBezTo>
                  <a:pt x="9491349" y="2615822"/>
                  <a:pt x="9496664" y="2610793"/>
                  <a:pt x="9496388" y="2605495"/>
                </a:cubicBezTo>
                <a:close/>
                <a:moveTo>
                  <a:pt x="9646050" y="2275393"/>
                </a:moveTo>
                <a:cubicBezTo>
                  <a:pt x="9642267" y="2267992"/>
                  <a:pt x="9622023" y="2268792"/>
                  <a:pt x="9622151" y="2259417"/>
                </a:cubicBezTo>
                <a:cubicBezTo>
                  <a:pt x="9618554" y="2250077"/>
                  <a:pt x="9632075" y="2231817"/>
                  <a:pt x="9624319" y="2225013"/>
                </a:cubicBezTo>
                <a:cubicBezTo>
                  <a:pt x="9619970" y="2223423"/>
                  <a:pt x="9615778" y="2222240"/>
                  <a:pt x="9611022" y="2220806"/>
                </a:cubicBezTo>
                <a:cubicBezTo>
                  <a:pt x="9596658" y="2235663"/>
                  <a:pt x="9584106" y="2254016"/>
                  <a:pt x="9569741" y="2268872"/>
                </a:cubicBezTo>
                <a:lnTo>
                  <a:pt x="9620653" y="2276650"/>
                </a:lnTo>
                <a:lnTo>
                  <a:pt x="9641700" y="2279866"/>
                </a:lnTo>
                <a:cubicBezTo>
                  <a:pt x="9644047" y="2279895"/>
                  <a:pt x="9645517" y="2278862"/>
                  <a:pt x="9646050" y="2275393"/>
                </a:cubicBezTo>
                <a:close/>
                <a:moveTo>
                  <a:pt x="9642476" y="2306144"/>
                </a:moveTo>
                <a:cubicBezTo>
                  <a:pt x="9642915" y="2303644"/>
                  <a:pt x="9644168" y="2300831"/>
                  <a:pt x="9645013" y="2298173"/>
                </a:cubicBezTo>
                <a:cubicBezTo>
                  <a:pt x="9639694" y="2296491"/>
                  <a:pt x="9643825" y="2290238"/>
                  <a:pt x="9635659" y="2289652"/>
                </a:cubicBezTo>
                <a:cubicBezTo>
                  <a:pt x="9632194" y="2290054"/>
                  <a:pt x="9627176" y="2289304"/>
                  <a:pt x="9621352" y="2288130"/>
                </a:cubicBezTo>
                <a:lnTo>
                  <a:pt x="9619686" y="2287775"/>
                </a:lnTo>
                <a:lnTo>
                  <a:pt x="9602210" y="2284054"/>
                </a:lnTo>
                <a:cubicBezTo>
                  <a:pt x="9588831" y="2281454"/>
                  <a:pt x="9575213" y="2280053"/>
                  <a:pt x="9567328" y="2285653"/>
                </a:cubicBezTo>
                <a:cubicBezTo>
                  <a:pt x="9582079" y="2289998"/>
                  <a:pt x="9594013" y="2294611"/>
                  <a:pt x="9605686" y="2298393"/>
                </a:cubicBezTo>
                <a:lnTo>
                  <a:pt x="9618529" y="2301099"/>
                </a:lnTo>
                <a:close/>
                <a:moveTo>
                  <a:pt x="9510694" y="2620234"/>
                </a:moveTo>
                <a:cubicBezTo>
                  <a:pt x="9513270" y="2615750"/>
                  <a:pt x="9514254" y="2610830"/>
                  <a:pt x="9512696" y="2605740"/>
                </a:cubicBezTo>
                <a:cubicBezTo>
                  <a:pt x="9506288" y="2626706"/>
                  <a:pt x="9482983" y="2620217"/>
                  <a:pt x="9470167" y="2641684"/>
                </a:cubicBezTo>
                <a:cubicBezTo>
                  <a:pt x="9480909" y="2643218"/>
                  <a:pt x="9502965" y="2633687"/>
                  <a:pt x="9510694" y="2620234"/>
                </a:cubicBezTo>
                <a:close/>
                <a:moveTo>
                  <a:pt x="9602144" y="2433105"/>
                </a:moveTo>
                <a:cubicBezTo>
                  <a:pt x="9604180" y="2426260"/>
                  <a:pt x="9606622" y="2419259"/>
                  <a:pt x="9608908" y="2411852"/>
                </a:cubicBezTo>
                <a:cubicBezTo>
                  <a:pt x="9606689" y="2402448"/>
                  <a:pt x="9575185" y="2386135"/>
                  <a:pt x="9564702" y="2395300"/>
                </a:cubicBezTo>
                <a:cubicBezTo>
                  <a:pt x="9576338" y="2408538"/>
                  <a:pt x="9581214" y="2424844"/>
                  <a:pt x="9602144" y="2433105"/>
                </a:cubicBezTo>
                <a:close/>
                <a:moveTo>
                  <a:pt x="9653236" y="2318320"/>
                </a:moveTo>
                <a:cubicBezTo>
                  <a:pt x="9645727" y="2317015"/>
                  <a:pt x="9639031" y="2316911"/>
                  <a:pt x="9632030" y="2316168"/>
                </a:cubicBezTo>
                <a:lnTo>
                  <a:pt x="9617548" y="2312399"/>
                </a:lnTo>
                <a:lnTo>
                  <a:pt x="9608996" y="2310174"/>
                </a:lnTo>
                <a:lnTo>
                  <a:pt x="9616591" y="2323418"/>
                </a:lnTo>
                <a:lnTo>
                  <a:pt x="9618770" y="2327218"/>
                </a:lnTo>
                <a:cubicBezTo>
                  <a:pt x="9624220" y="2331822"/>
                  <a:pt x="9631189" y="2335667"/>
                  <a:pt x="9637649" y="2339707"/>
                </a:cubicBezTo>
                <a:cubicBezTo>
                  <a:pt x="9641030" y="2329080"/>
                  <a:pt x="9647165" y="2324388"/>
                  <a:pt x="9653236" y="2318320"/>
                </a:cubicBezTo>
                <a:close/>
                <a:moveTo>
                  <a:pt x="9457436" y="2767425"/>
                </a:moveTo>
                <a:cubicBezTo>
                  <a:pt x="9455612" y="2761860"/>
                  <a:pt x="9438567" y="2747665"/>
                  <a:pt x="9432122" y="2751481"/>
                </a:cubicBezTo>
                <a:cubicBezTo>
                  <a:pt x="9433548" y="2756870"/>
                  <a:pt x="9450593" y="2771065"/>
                  <a:pt x="9457436" y="2767425"/>
                </a:cubicBezTo>
                <a:close/>
                <a:moveTo>
                  <a:pt x="4925679" y="13025316"/>
                </a:moveTo>
                <a:cubicBezTo>
                  <a:pt x="4915163" y="13021614"/>
                  <a:pt x="4910835" y="13001257"/>
                  <a:pt x="4899217" y="13007582"/>
                </a:cubicBezTo>
                <a:cubicBezTo>
                  <a:pt x="4905411" y="13012677"/>
                  <a:pt x="4914061" y="13031641"/>
                  <a:pt x="4925679" y="13025316"/>
                </a:cubicBezTo>
                <a:close/>
                <a:moveTo>
                  <a:pt x="9644078" y="2402507"/>
                </a:moveTo>
                <a:lnTo>
                  <a:pt x="9611396" y="2383207"/>
                </a:lnTo>
                <a:lnTo>
                  <a:pt x="9584456" y="2367296"/>
                </a:lnTo>
                <a:cubicBezTo>
                  <a:pt x="9566245" y="2354725"/>
                  <a:pt x="9548963" y="2341680"/>
                  <a:pt x="9530397" y="2329246"/>
                </a:cubicBezTo>
                <a:cubicBezTo>
                  <a:pt x="9533582" y="2350865"/>
                  <a:pt x="9544591" y="2368540"/>
                  <a:pt x="9559260" y="2384806"/>
                </a:cubicBezTo>
                <a:cubicBezTo>
                  <a:pt x="9573311" y="2375200"/>
                  <a:pt x="9588100" y="2384193"/>
                  <a:pt x="9602585" y="2393305"/>
                </a:cubicBezTo>
                <a:lnTo>
                  <a:pt x="9610167" y="2397365"/>
                </a:lnTo>
                <a:lnTo>
                  <a:pt x="9623952" y="2404749"/>
                </a:lnTo>
                <a:cubicBezTo>
                  <a:pt x="9630910" y="2407052"/>
                  <a:pt x="9637662" y="2407075"/>
                  <a:pt x="9644078" y="2402507"/>
                </a:cubicBezTo>
                <a:close/>
                <a:moveTo>
                  <a:pt x="9657689" y="2395401"/>
                </a:moveTo>
                <a:cubicBezTo>
                  <a:pt x="9648714" y="2383005"/>
                  <a:pt x="9646309" y="2363416"/>
                  <a:pt x="9634266" y="2350334"/>
                </a:cubicBezTo>
                <a:cubicBezTo>
                  <a:pt x="9630999" y="2346697"/>
                  <a:pt x="9625961" y="2343624"/>
                  <a:pt x="9620694" y="2340406"/>
                </a:cubicBezTo>
                <a:lnTo>
                  <a:pt x="9615443" y="2336617"/>
                </a:lnTo>
                <a:lnTo>
                  <a:pt x="9605737" y="2329613"/>
                </a:lnTo>
                <a:cubicBezTo>
                  <a:pt x="9597198" y="2320778"/>
                  <a:pt x="9592915" y="2308439"/>
                  <a:pt x="9585219" y="2303009"/>
                </a:cubicBezTo>
                <a:cubicBezTo>
                  <a:pt x="9573677" y="2294865"/>
                  <a:pt x="9556030" y="2295131"/>
                  <a:pt x="9544363" y="2284237"/>
                </a:cubicBezTo>
                <a:cubicBezTo>
                  <a:pt x="9533285" y="2289434"/>
                  <a:pt x="9509256" y="2288894"/>
                  <a:pt x="9509315" y="2302392"/>
                </a:cubicBezTo>
                <a:cubicBezTo>
                  <a:pt x="9536282" y="2316023"/>
                  <a:pt x="9559806" y="2334358"/>
                  <a:pt x="9583372" y="2351744"/>
                </a:cubicBezTo>
                <a:lnTo>
                  <a:pt x="9612636" y="2368935"/>
                </a:lnTo>
                <a:close/>
                <a:moveTo>
                  <a:pt x="9682714" y="2417938"/>
                </a:moveTo>
                <a:cubicBezTo>
                  <a:pt x="9669226" y="2433856"/>
                  <a:pt x="9637659" y="2416168"/>
                  <a:pt x="9617853" y="2420530"/>
                </a:cubicBezTo>
                <a:cubicBezTo>
                  <a:pt x="9613752" y="2430501"/>
                  <a:pt x="9617941" y="2443808"/>
                  <a:pt x="9608554" y="2449754"/>
                </a:cubicBezTo>
                <a:cubicBezTo>
                  <a:pt x="9593881" y="2445612"/>
                  <a:pt x="9585810" y="2437995"/>
                  <a:pt x="9576519" y="2430848"/>
                </a:cubicBezTo>
                <a:cubicBezTo>
                  <a:pt x="9565067" y="2433858"/>
                  <a:pt x="9572697" y="2450037"/>
                  <a:pt x="9560650" y="2455141"/>
                </a:cubicBezTo>
                <a:cubicBezTo>
                  <a:pt x="9538750" y="2446788"/>
                  <a:pt x="9533874" y="2430482"/>
                  <a:pt x="9519140" y="2418902"/>
                </a:cubicBezTo>
                <a:cubicBezTo>
                  <a:pt x="9512287" y="2422940"/>
                  <a:pt x="9508405" y="2434692"/>
                  <a:pt x="9501301" y="2439292"/>
                </a:cubicBezTo>
                <a:cubicBezTo>
                  <a:pt x="9491196" y="2432458"/>
                  <a:pt x="9486381" y="2423589"/>
                  <a:pt x="9479938" y="2415346"/>
                </a:cubicBezTo>
                <a:cubicBezTo>
                  <a:pt x="9470551" y="2415229"/>
                  <a:pt x="9468013" y="2429261"/>
                  <a:pt x="9459878" y="2432394"/>
                </a:cubicBezTo>
                <a:cubicBezTo>
                  <a:pt x="9444361" y="2424846"/>
                  <a:pt x="9440828" y="2410819"/>
                  <a:pt x="9432478" y="2400047"/>
                </a:cubicBezTo>
                <a:cubicBezTo>
                  <a:pt x="9422652" y="2408494"/>
                  <a:pt x="9417641" y="2425809"/>
                  <a:pt x="9403718" y="2426040"/>
                </a:cubicBezTo>
                <a:cubicBezTo>
                  <a:pt x="9384259" y="2416747"/>
                  <a:pt x="9384765" y="2397436"/>
                  <a:pt x="9373285" y="2384604"/>
                </a:cubicBezTo>
                <a:cubicBezTo>
                  <a:pt x="9365025" y="2384987"/>
                  <a:pt x="9363333" y="2396362"/>
                  <a:pt x="9354917" y="2396339"/>
                </a:cubicBezTo>
                <a:cubicBezTo>
                  <a:pt x="9328729" y="2387770"/>
                  <a:pt x="9326264" y="2366806"/>
                  <a:pt x="9317353" y="2349723"/>
                </a:cubicBezTo>
                <a:cubicBezTo>
                  <a:pt x="9307840" y="2346856"/>
                  <a:pt x="9304554" y="2356515"/>
                  <a:pt x="9293948" y="2350806"/>
                </a:cubicBezTo>
                <a:cubicBezTo>
                  <a:pt x="9253065" y="2310129"/>
                  <a:pt x="9270386" y="2238652"/>
                  <a:pt x="9259168" y="2182824"/>
                </a:cubicBezTo>
                <a:cubicBezTo>
                  <a:pt x="9203334" y="2146976"/>
                  <a:pt x="9159881" y="2116612"/>
                  <a:pt x="9077035" y="2096754"/>
                </a:cubicBezTo>
                <a:cubicBezTo>
                  <a:pt x="9079728" y="2083128"/>
                  <a:pt x="9080386" y="2082408"/>
                  <a:pt x="9081984" y="2072001"/>
                </a:cubicBezTo>
                <a:cubicBezTo>
                  <a:pt x="9162987" y="2078582"/>
                  <a:pt x="9226491" y="2128269"/>
                  <a:pt x="9276569" y="2164935"/>
                </a:cubicBezTo>
                <a:cubicBezTo>
                  <a:pt x="9293529" y="2155608"/>
                  <a:pt x="9304674" y="2133600"/>
                  <a:pt x="9317850" y="2116871"/>
                </a:cubicBezTo>
                <a:cubicBezTo>
                  <a:pt x="9324640" y="2117521"/>
                  <a:pt x="9331523" y="2117201"/>
                  <a:pt x="9339969" y="2120943"/>
                </a:cubicBezTo>
                <a:cubicBezTo>
                  <a:pt x="9352206" y="2107840"/>
                  <a:pt x="9357032" y="2080338"/>
                  <a:pt x="9367143" y="2062924"/>
                </a:cubicBezTo>
                <a:cubicBezTo>
                  <a:pt x="9378781" y="2064038"/>
                  <a:pt x="9378028" y="2071788"/>
                  <a:pt x="9386569" y="2074561"/>
                </a:cubicBezTo>
                <a:cubicBezTo>
                  <a:pt x="9400871" y="2070455"/>
                  <a:pt x="9405945" y="2048453"/>
                  <a:pt x="9422902" y="2051249"/>
                </a:cubicBezTo>
                <a:cubicBezTo>
                  <a:pt x="9437200" y="2053205"/>
                  <a:pt x="9444956" y="2066071"/>
                  <a:pt x="9444951" y="2084256"/>
                </a:cubicBezTo>
                <a:cubicBezTo>
                  <a:pt x="9463942" y="2086270"/>
                  <a:pt x="9476588" y="2060885"/>
                  <a:pt x="9493576" y="2067400"/>
                </a:cubicBezTo>
                <a:cubicBezTo>
                  <a:pt x="9512408" y="2075069"/>
                  <a:pt x="9505176" y="2095105"/>
                  <a:pt x="9503544" y="2119980"/>
                </a:cubicBezTo>
                <a:cubicBezTo>
                  <a:pt x="9514276" y="2122376"/>
                  <a:pt x="9526418" y="2110241"/>
                  <a:pt x="9533111" y="2117921"/>
                </a:cubicBezTo>
                <a:cubicBezTo>
                  <a:pt x="9533545" y="2133607"/>
                  <a:pt x="9533728" y="2149854"/>
                  <a:pt x="9542798" y="2161282"/>
                </a:cubicBezTo>
                <a:cubicBezTo>
                  <a:pt x="9568237" y="2159416"/>
                  <a:pt x="9580090" y="2180497"/>
                  <a:pt x="9579834" y="2199244"/>
                </a:cubicBezTo>
                <a:cubicBezTo>
                  <a:pt x="9601859" y="2204286"/>
                  <a:pt x="9626139" y="2204263"/>
                  <a:pt x="9640996" y="2218591"/>
                </a:cubicBezTo>
                <a:cubicBezTo>
                  <a:pt x="9643466" y="2227432"/>
                  <a:pt x="9633293" y="2243471"/>
                  <a:pt x="9636169" y="2252155"/>
                </a:cubicBezTo>
                <a:cubicBezTo>
                  <a:pt x="9642300" y="2259586"/>
                  <a:pt x="9658694" y="2262133"/>
                  <a:pt x="9661884" y="2271629"/>
                </a:cubicBezTo>
                <a:cubicBezTo>
                  <a:pt x="9658032" y="2281038"/>
                  <a:pt x="9653714" y="2283167"/>
                  <a:pt x="9655120" y="2292883"/>
                </a:cubicBezTo>
                <a:cubicBezTo>
                  <a:pt x="9656526" y="2302600"/>
                  <a:pt x="9672199" y="2304491"/>
                  <a:pt x="9674669" y="2313332"/>
                </a:cubicBezTo>
                <a:cubicBezTo>
                  <a:pt x="9671255" y="2326302"/>
                  <a:pt x="9660024" y="2325032"/>
                  <a:pt x="9654327" y="2333286"/>
                </a:cubicBezTo>
                <a:cubicBezTo>
                  <a:pt x="9645464" y="2366072"/>
                  <a:pt x="9669987" y="2389734"/>
                  <a:pt x="9682714" y="2417938"/>
                </a:cubicBezTo>
                <a:close/>
                <a:moveTo>
                  <a:pt x="5212046" y="12645357"/>
                </a:moveTo>
                <a:cubicBezTo>
                  <a:pt x="5214223" y="12641374"/>
                  <a:pt x="5215466" y="12637752"/>
                  <a:pt x="5211966" y="12635967"/>
                </a:cubicBezTo>
                <a:cubicBezTo>
                  <a:pt x="5211316" y="12642830"/>
                  <a:pt x="5199522" y="12653348"/>
                  <a:pt x="5206521" y="12656917"/>
                </a:cubicBezTo>
                <a:cubicBezTo>
                  <a:pt x="5206758" y="12653685"/>
                  <a:pt x="5209869" y="12649340"/>
                  <a:pt x="5212046" y="12645357"/>
                </a:cubicBezTo>
                <a:close/>
                <a:moveTo>
                  <a:pt x="9542993" y="2849493"/>
                </a:moveTo>
                <a:cubicBezTo>
                  <a:pt x="9500830" y="2807065"/>
                  <a:pt x="9398866" y="2720128"/>
                  <a:pt x="9361602" y="2801236"/>
                </a:cubicBezTo>
                <a:cubicBezTo>
                  <a:pt x="9394819" y="2856369"/>
                  <a:pt x="9471633" y="2856992"/>
                  <a:pt x="9520778" y="2878230"/>
                </a:cubicBezTo>
                <a:cubicBezTo>
                  <a:pt x="9533241" y="2878026"/>
                  <a:pt x="9531354" y="2862912"/>
                  <a:pt x="9542993" y="2849493"/>
                </a:cubicBezTo>
                <a:close/>
                <a:moveTo>
                  <a:pt x="5246889" y="12574183"/>
                </a:moveTo>
                <a:cubicBezTo>
                  <a:pt x="5249179" y="12568998"/>
                  <a:pt x="5252620" y="12563370"/>
                  <a:pt x="5244739" y="12561793"/>
                </a:cubicBezTo>
                <a:cubicBezTo>
                  <a:pt x="5242050" y="12566801"/>
                  <a:pt x="5243431" y="12571225"/>
                  <a:pt x="5246889" y="12574183"/>
                </a:cubicBezTo>
                <a:close/>
                <a:moveTo>
                  <a:pt x="5196246" y="12696347"/>
                </a:moveTo>
                <a:cubicBezTo>
                  <a:pt x="5201010" y="12682603"/>
                  <a:pt x="5203470" y="12668676"/>
                  <a:pt x="5201922" y="12658698"/>
                </a:cubicBezTo>
                <a:cubicBezTo>
                  <a:pt x="5192370" y="12683552"/>
                  <a:pt x="5172693" y="12712989"/>
                  <a:pt x="5176761" y="12732898"/>
                </a:cubicBezTo>
                <a:cubicBezTo>
                  <a:pt x="5184421" y="12723651"/>
                  <a:pt x="5191485" y="12710090"/>
                  <a:pt x="5196246" y="12696347"/>
                </a:cubicBezTo>
                <a:close/>
                <a:moveTo>
                  <a:pt x="5174549" y="12749497"/>
                </a:moveTo>
                <a:cubicBezTo>
                  <a:pt x="5176804" y="12743046"/>
                  <a:pt x="5176590" y="12735444"/>
                  <a:pt x="5172162" y="12734680"/>
                </a:cubicBezTo>
                <a:cubicBezTo>
                  <a:pt x="5166562" y="12744120"/>
                  <a:pt x="5172865" y="12753579"/>
                  <a:pt x="5162119" y="12757411"/>
                </a:cubicBezTo>
                <a:cubicBezTo>
                  <a:pt x="5167570" y="12761249"/>
                  <a:pt x="5172294" y="12755948"/>
                  <a:pt x="5174549" y="12749497"/>
                </a:cubicBezTo>
                <a:close/>
                <a:moveTo>
                  <a:pt x="9526534" y="2925514"/>
                </a:moveTo>
                <a:cubicBezTo>
                  <a:pt x="9525184" y="2913494"/>
                  <a:pt x="9523833" y="2901474"/>
                  <a:pt x="9521157" y="2890297"/>
                </a:cubicBezTo>
                <a:lnTo>
                  <a:pt x="9519124" y="2890554"/>
                </a:lnTo>
                <a:lnTo>
                  <a:pt x="9426405" y="2902274"/>
                </a:lnTo>
                <a:cubicBezTo>
                  <a:pt x="9395616" y="2910030"/>
                  <a:pt x="9366412" y="2924970"/>
                  <a:pt x="9341156" y="2957361"/>
                </a:cubicBezTo>
                <a:cubicBezTo>
                  <a:pt x="9342746" y="2978530"/>
                  <a:pt x="9353624" y="3002375"/>
                  <a:pt x="9382280" y="3010753"/>
                </a:cubicBezTo>
                <a:cubicBezTo>
                  <a:pt x="9417659" y="3021149"/>
                  <a:pt x="9502006" y="2946566"/>
                  <a:pt x="9526534" y="2925514"/>
                </a:cubicBezTo>
                <a:close/>
                <a:moveTo>
                  <a:pt x="5209897" y="12727997"/>
                </a:moveTo>
                <a:cubicBezTo>
                  <a:pt x="5198123" y="12726608"/>
                  <a:pt x="5210093" y="12715692"/>
                  <a:pt x="5205969" y="12711009"/>
                </a:cubicBezTo>
                <a:cubicBezTo>
                  <a:pt x="5241437" y="12656614"/>
                  <a:pt x="5263667" y="12598755"/>
                  <a:pt x="5283514" y="12544131"/>
                </a:cubicBezTo>
                <a:cubicBezTo>
                  <a:pt x="5259882" y="12543699"/>
                  <a:pt x="5254194" y="12575980"/>
                  <a:pt x="5245031" y="12596717"/>
                </a:cubicBezTo>
                <a:cubicBezTo>
                  <a:pt x="5200667" y="12693891"/>
                  <a:pt x="5168299" y="12793029"/>
                  <a:pt x="5126245" y="12873111"/>
                </a:cubicBezTo>
                <a:cubicBezTo>
                  <a:pt x="5124278" y="12885111"/>
                  <a:pt x="5111726" y="12871463"/>
                  <a:pt x="5109629" y="12884835"/>
                </a:cubicBezTo>
                <a:cubicBezTo>
                  <a:pt x="5135503" y="12899604"/>
                  <a:pt x="5147765" y="12857834"/>
                  <a:pt x="5156491" y="12840241"/>
                </a:cubicBezTo>
                <a:cubicBezTo>
                  <a:pt x="5176763" y="12798675"/>
                  <a:pt x="5196165" y="12742901"/>
                  <a:pt x="5209897" y="12727997"/>
                </a:cubicBezTo>
                <a:close/>
                <a:moveTo>
                  <a:pt x="9585252" y="2832467"/>
                </a:moveTo>
                <a:cubicBezTo>
                  <a:pt x="9576506" y="2791954"/>
                  <a:pt x="9601179" y="2691956"/>
                  <a:pt x="9545978" y="2670421"/>
                </a:cubicBezTo>
                <a:cubicBezTo>
                  <a:pt x="9516387" y="2658774"/>
                  <a:pt x="9505098" y="2691863"/>
                  <a:pt x="9505633" y="2715422"/>
                </a:cubicBezTo>
                <a:cubicBezTo>
                  <a:pt x="9506558" y="2734869"/>
                  <a:pt x="9521185" y="2755611"/>
                  <a:pt x="9529452" y="2777827"/>
                </a:cubicBezTo>
                <a:cubicBezTo>
                  <a:pt x="9538385" y="2801764"/>
                  <a:pt x="9538263" y="2827888"/>
                  <a:pt x="9555660" y="2841287"/>
                </a:cubicBezTo>
                <a:cubicBezTo>
                  <a:pt x="9565420" y="2837507"/>
                  <a:pt x="9575938" y="2837395"/>
                  <a:pt x="9585252" y="2832467"/>
                </a:cubicBezTo>
                <a:close/>
                <a:moveTo>
                  <a:pt x="5223130" y="12706676"/>
                </a:moveTo>
                <a:cubicBezTo>
                  <a:pt x="5214703" y="12697710"/>
                  <a:pt x="5206524" y="12722693"/>
                  <a:pt x="5211307" y="12724807"/>
                </a:cubicBezTo>
                <a:cubicBezTo>
                  <a:pt x="5216480" y="12722803"/>
                  <a:pt x="5219828" y="12715226"/>
                  <a:pt x="5223130" y="12706676"/>
                </a:cubicBezTo>
                <a:close/>
                <a:moveTo>
                  <a:pt x="9544598" y="2940635"/>
                </a:moveTo>
                <a:cubicBezTo>
                  <a:pt x="9552220" y="2908306"/>
                  <a:pt x="9539890" y="2866208"/>
                  <a:pt x="9579187" y="2848350"/>
                </a:cubicBezTo>
                <a:lnTo>
                  <a:pt x="9564863" y="2850378"/>
                </a:lnTo>
                <a:lnTo>
                  <a:pt x="9558192" y="2851322"/>
                </a:lnTo>
                <a:cubicBezTo>
                  <a:pt x="9552380" y="2854667"/>
                  <a:pt x="9547670" y="2859978"/>
                  <a:pt x="9543807" y="2866094"/>
                </a:cubicBezTo>
                <a:lnTo>
                  <a:pt x="9542060" y="2870407"/>
                </a:lnTo>
                <a:lnTo>
                  <a:pt x="9528786" y="2903187"/>
                </a:lnTo>
                <a:cubicBezTo>
                  <a:pt x="9533970" y="2909761"/>
                  <a:pt x="9529349" y="2919143"/>
                  <a:pt x="9543016" y="2923753"/>
                </a:cubicBezTo>
                <a:cubicBezTo>
                  <a:pt x="9546561" y="2928651"/>
                  <a:pt x="9533718" y="2937256"/>
                  <a:pt x="9544598" y="2940635"/>
                </a:cubicBezTo>
                <a:close/>
                <a:moveTo>
                  <a:pt x="5299858" y="12551353"/>
                </a:moveTo>
                <a:lnTo>
                  <a:pt x="5293081" y="12548358"/>
                </a:lnTo>
                <a:lnTo>
                  <a:pt x="5288852" y="12557930"/>
                </a:lnTo>
                <a:lnTo>
                  <a:pt x="5295629" y="12560924"/>
                </a:lnTo>
                <a:close/>
                <a:moveTo>
                  <a:pt x="5180724" y="12834326"/>
                </a:moveTo>
                <a:cubicBezTo>
                  <a:pt x="5189377" y="12815687"/>
                  <a:pt x="5196274" y="12796572"/>
                  <a:pt x="5201186" y="12774672"/>
                </a:cubicBezTo>
                <a:cubicBezTo>
                  <a:pt x="5188445" y="12798117"/>
                  <a:pt x="5159429" y="12848689"/>
                  <a:pt x="5149736" y="12891116"/>
                </a:cubicBezTo>
                <a:cubicBezTo>
                  <a:pt x="5161665" y="12871126"/>
                  <a:pt x="5172072" y="12852965"/>
                  <a:pt x="5180724" y="12834326"/>
                </a:cubicBezTo>
                <a:close/>
                <a:moveTo>
                  <a:pt x="9579925" y="2884373"/>
                </a:moveTo>
                <a:cubicBezTo>
                  <a:pt x="9584907" y="2878483"/>
                  <a:pt x="9586222" y="2873353"/>
                  <a:pt x="9585991" y="2868491"/>
                </a:cubicBezTo>
                <a:cubicBezTo>
                  <a:pt x="9576603" y="2859583"/>
                  <a:pt x="9568342" y="2882587"/>
                  <a:pt x="9579925" y="2884373"/>
                </a:cubicBezTo>
                <a:close/>
                <a:moveTo>
                  <a:pt x="9546213" y="2983828"/>
                </a:moveTo>
                <a:cubicBezTo>
                  <a:pt x="9550424" y="2974028"/>
                  <a:pt x="9552823" y="2964022"/>
                  <a:pt x="9550198" y="2955960"/>
                </a:cubicBezTo>
                <a:cubicBezTo>
                  <a:pt x="9540384" y="2954480"/>
                  <a:pt x="9537986" y="2949137"/>
                  <a:pt x="9532135" y="2940840"/>
                </a:cubicBezTo>
                <a:cubicBezTo>
                  <a:pt x="9511190" y="2963475"/>
                  <a:pt x="9475902" y="2975489"/>
                  <a:pt x="9450909" y="3007283"/>
                </a:cubicBezTo>
                <a:cubicBezTo>
                  <a:pt x="9426667" y="3038456"/>
                  <a:pt x="9411802" y="3094716"/>
                  <a:pt x="9435384" y="3107039"/>
                </a:cubicBezTo>
                <a:cubicBezTo>
                  <a:pt x="9466799" y="3124251"/>
                  <a:pt x="9508979" y="3048172"/>
                  <a:pt x="9531352" y="3010461"/>
                </a:cubicBezTo>
                <a:cubicBezTo>
                  <a:pt x="9535978" y="3003223"/>
                  <a:pt x="9542001" y="2993628"/>
                  <a:pt x="9546213" y="2983828"/>
                </a:cubicBezTo>
                <a:close/>
                <a:moveTo>
                  <a:pt x="5215324" y="12796052"/>
                </a:moveTo>
                <a:cubicBezTo>
                  <a:pt x="5217332" y="12793126"/>
                  <a:pt x="5217766" y="12788909"/>
                  <a:pt x="5214312" y="12788098"/>
                </a:cubicBezTo>
                <a:cubicBezTo>
                  <a:pt x="5213033" y="12789915"/>
                  <a:pt x="5212152" y="12791910"/>
                  <a:pt x="5209714" y="12789879"/>
                </a:cubicBezTo>
                <a:lnTo>
                  <a:pt x="5206894" y="12796260"/>
                </a:lnTo>
                <a:cubicBezTo>
                  <a:pt x="5209736" y="12800613"/>
                  <a:pt x="5213317" y="12798978"/>
                  <a:pt x="5215324" y="12796052"/>
                </a:cubicBezTo>
                <a:close/>
                <a:moveTo>
                  <a:pt x="9575155" y="2936228"/>
                </a:moveTo>
                <a:cubicBezTo>
                  <a:pt x="9578885" y="2931153"/>
                  <a:pt x="9580450" y="2924111"/>
                  <a:pt x="9576422" y="2921379"/>
                </a:cubicBezTo>
                <a:cubicBezTo>
                  <a:pt x="9569978" y="2925195"/>
                  <a:pt x="9558848" y="2928845"/>
                  <a:pt x="9560903" y="2939272"/>
                </a:cubicBezTo>
                <a:cubicBezTo>
                  <a:pt x="9565532" y="2944411"/>
                  <a:pt x="9571426" y="2941304"/>
                  <a:pt x="9575155" y="2936228"/>
                </a:cubicBezTo>
                <a:close/>
                <a:moveTo>
                  <a:pt x="5287994" y="12644120"/>
                </a:moveTo>
                <a:cubicBezTo>
                  <a:pt x="5303449" y="12608467"/>
                  <a:pt x="5316873" y="12572694"/>
                  <a:pt x="5327627" y="12540267"/>
                </a:cubicBezTo>
                <a:cubicBezTo>
                  <a:pt x="5307166" y="12532656"/>
                  <a:pt x="5297334" y="12572163"/>
                  <a:pt x="5299752" y="12586100"/>
                </a:cubicBezTo>
                <a:cubicBezTo>
                  <a:pt x="5267307" y="12626102"/>
                  <a:pt x="5257499" y="12698983"/>
                  <a:pt x="5221167" y="12763958"/>
                </a:cubicBezTo>
                <a:cubicBezTo>
                  <a:pt x="5230289" y="12767036"/>
                  <a:pt x="5232563" y="12753264"/>
                  <a:pt x="5236179" y="12747236"/>
                </a:cubicBezTo>
                <a:cubicBezTo>
                  <a:pt x="5255054" y="12715300"/>
                  <a:pt x="5272539" y="12679771"/>
                  <a:pt x="5287994" y="12644120"/>
                </a:cubicBezTo>
                <a:close/>
                <a:moveTo>
                  <a:pt x="9600443" y="2889631"/>
                </a:moveTo>
                <a:cubicBezTo>
                  <a:pt x="9593452" y="2886067"/>
                  <a:pt x="9602277" y="2879019"/>
                  <a:pt x="9597231" y="2875361"/>
                </a:cubicBezTo>
                <a:cubicBezTo>
                  <a:pt x="9590083" y="2880770"/>
                  <a:pt x="9593118" y="2895438"/>
                  <a:pt x="9600443" y="2889631"/>
                </a:cubicBezTo>
                <a:close/>
                <a:moveTo>
                  <a:pt x="9597097" y="2938129"/>
                </a:moveTo>
                <a:cubicBezTo>
                  <a:pt x="9593245" y="2935000"/>
                  <a:pt x="9595181" y="2930619"/>
                  <a:pt x="9591904" y="2927267"/>
                </a:cubicBezTo>
                <a:cubicBezTo>
                  <a:pt x="9578514" y="2928491"/>
                  <a:pt x="9587661" y="2948715"/>
                  <a:pt x="9597097" y="2938129"/>
                </a:cubicBezTo>
                <a:close/>
                <a:moveTo>
                  <a:pt x="5347724" y="12564876"/>
                </a:moveTo>
                <a:cubicBezTo>
                  <a:pt x="5337704" y="12555206"/>
                  <a:pt x="5326686" y="12577982"/>
                  <a:pt x="5331478" y="12584389"/>
                </a:cubicBezTo>
                <a:cubicBezTo>
                  <a:pt x="5337440" y="12578445"/>
                  <a:pt x="5344783" y="12576923"/>
                  <a:pt x="5347724" y="12564876"/>
                </a:cubicBezTo>
                <a:close/>
                <a:moveTo>
                  <a:pt x="9609412" y="2930719"/>
                </a:moveTo>
                <a:cubicBezTo>
                  <a:pt x="9621256" y="2909299"/>
                  <a:pt x="9619054" y="2891667"/>
                  <a:pt x="9609120" y="2875379"/>
                </a:cubicBezTo>
                <a:cubicBezTo>
                  <a:pt x="9605535" y="2894261"/>
                  <a:pt x="9604867" y="2913004"/>
                  <a:pt x="9609412" y="2930719"/>
                </a:cubicBezTo>
                <a:close/>
                <a:moveTo>
                  <a:pt x="9627988" y="2895139"/>
                </a:moveTo>
                <a:cubicBezTo>
                  <a:pt x="9633933" y="2884914"/>
                  <a:pt x="9630823" y="2876876"/>
                  <a:pt x="9624619" y="2869376"/>
                </a:cubicBezTo>
                <a:cubicBezTo>
                  <a:pt x="9617702" y="2879647"/>
                  <a:pt x="9620637" y="2888083"/>
                  <a:pt x="9627988" y="2895139"/>
                </a:cubicBezTo>
                <a:close/>
                <a:moveTo>
                  <a:pt x="5042936" y="13272622"/>
                </a:moveTo>
                <a:cubicBezTo>
                  <a:pt x="5047519" y="13241210"/>
                  <a:pt x="5054251" y="13208449"/>
                  <a:pt x="5071366" y="13172868"/>
                </a:cubicBezTo>
                <a:cubicBezTo>
                  <a:pt x="5069373" y="13160294"/>
                  <a:pt x="5049679" y="13154603"/>
                  <a:pt x="5041214" y="13144770"/>
                </a:cubicBezTo>
                <a:cubicBezTo>
                  <a:pt x="5023913" y="13171221"/>
                  <a:pt x="5026693" y="13222492"/>
                  <a:pt x="5032468" y="13249780"/>
                </a:cubicBezTo>
                <a:cubicBezTo>
                  <a:pt x="5033912" y="13256710"/>
                  <a:pt x="5029249" y="13284209"/>
                  <a:pt x="5042936" y="13272622"/>
                </a:cubicBezTo>
                <a:close/>
                <a:moveTo>
                  <a:pt x="9705127" y="2755019"/>
                </a:moveTo>
                <a:cubicBezTo>
                  <a:pt x="9716730" y="2724449"/>
                  <a:pt x="9710085" y="2695334"/>
                  <a:pt x="9698457" y="2672110"/>
                </a:cubicBezTo>
                <a:cubicBezTo>
                  <a:pt x="9630587" y="2679247"/>
                  <a:pt x="9606627" y="2781940"/>
                  <a:pt x="9598123" y="2836726"/>
                </a:cubicBezTo>
                <a:cubicBezTo>
                  <a:pt x="9604057" y="2842680"/>
                  <a:pt x="9617020" y="2848883"/>
                  <a:pt x="9627250" y="2859115"/>
                </a:cubicBezTo>
                <a:cubicBezTo>
                  <a:pt x="9647696" y="2830072"/>
                  <a:pt x="9689170" y="2796517"/>
                  <a:pt x="9705127" y="2755019"/>
                </a:cubicBezTo>
                <a:close/>
                <a:moveTo>
                  <a:pt x="5139595" y="13153161"/>
                </a:moveTo>
                <a:cubicBezTo>
                  <a:pt x="5146196" y="13140793"/>
                  <a:pt x="5149573" y="13124956"/>
                  <a:pt x="5150165" y="13111242"/>
                </a:cubicBezTo>
                <a:cubicBezTo>
                  <a:pt x="5111268" y="13102461"/>
                  <a:pt x="5076097" y="13105784"/>
                  <a:pt x="5046479" y="13125524"/>
                </a:cubicBezTo>
                <a:cubicBezTo>
                  <a:pt x="5065096" y="13142546"/>
                  <a:pt x="5087608" y="13158619"/>
                  <a:pt x="5109679" y="13174266"/>
                </a:cubicBezTo>
                <a:cubicBezTo>
                  <a:pt x="5123168" y="13174427"/>
                  <a:pt x="5132994" y="13165528"/>
                  <a:pt x="5139595" y="13153161"/>
                </a:cubicBezTo>
                <a:close/>
                <a:moveTo>
                  <a:pt x="9979338" y="2238276"/>
                </a:moveTo>
                <a:cubicBezTo>
                  <a:pt x="9973055" y="2233113"/>
                  <a:pt x="9952566" y="2215945"/>
                  <a:pt x="9947231" y="2231251"/>
                </a:cubicBezTo>
                <a:cubicBezTo>
                  <a:pt x="9958288" y="2234226"/>
                  <a:pt x="9973157" y="2247957"/>
                  <a:pt x="9979338" y="2238276"/>
                </a:cubicBezTo>
                <a:close/>
                <a:moveTo>
                  <a:pt x="9674557" y="2952364"/>
                </a:moveTo>
                <a:cubicBezTo>
                  <a:pt x="9666410" y="2944956"/>
                  <a:pt x="9657309" y="2925705"/>
                  <a:pt x="9642995" y="2927947"/>
                </a:cubicBezTo>
                <a:cubicBezTo>
                  <a:pt x="9656531" y="2933928"/>
                  <a:pt x="9662539" y="2953717"/>
                  <a:pt x="9674557" y="2952364"/>
                </a:cubicBezTo>
                <a:close/>
                <a:moveTo>
                  <a:pt x="5423115" y="12578646"/>
                </a:moveTo>
                <a:cubicBezTo>
                  <a:pt x="5415839" y="12569234"/>
                  <a:pt x="5405020" y="12559210"/>
                  <a:pt x="5393616" y="12565612"/>
                </a:cubicBezTo>
                <a:cubicBezTo>
                  <a:pt x="5393821" y="12557599"/>
                  <a:pt x="5388853" y="12551590"/>
                  <a:pt x="5378710" y="12547586"/>
                </a:cubicBezTo>
                <a:cubicBezTo>
                  <a:pt x="5371468" y="12555349"/>
                  <a:pt x="5375325" y="12558483"/>
                  <a:pt x="5362736" y="12548154"/>
                </a:cubicBezTo>
                <a:cubicBezTo>
                  <a:pt x="5349680" y="12569076"/>
                  <a:pt x="5377734" y="12568126"/>
                  <a:pt x="5394385" y="12573577"/>
                </a:cubicBezTo>
                <a:cubicBezTo>
                  <a:pt x="5401116" y="12575597"/>
                  <a:pt x="5418766" y="12593882"/>
                  <a:pt x="5423115" y="12578646"/>
                </a:cubicBezTo>
                <a:close/>
                <a:moveTo>
                  <a:pt x="9591414" y="3158845"/>
                </a:moveTo>
                <a:cubicBezTo>
                  <a:pt x="9600176" y="3121784"/>
                  <a:pt x="9605049" y="3084908"/>
                  <a:pt x="9604931" y="3049634"/>
                </a:cubicBezTo>
                <a:cubicBezTo>
                  <a:pt x="9605526" y="3017056"/>
                  <a:pt x="9609816" y="2976115"/>
                  <a:pt x="9583781" y="2953188"/>
                </a:cubicBezTo>
                <a:cubicBezTo>
                  <a:pt x="9563411" y="2955135"/>
                  <a:pt x="9557029" y="2988964"/>
                  <a:pt x="9550064" y="3018728"/>
                </a:cubicBezTo>
                <a:cubicBezTo>
                  <a:pt x="9544062" y="3044158"/>
                  <a:pt x="9534977" y="3074414"/>
                  <a:pt x="9533605" y="3094750"/>
                </a:cubicBezTo>
                <a:cubicBezTo>
                  <a:pt x="9530844" y="3126847"/>
                  <a:pt x="9546988" y="3175389"/>
                  <a:pt x="9591414" y="3158845"/>
                </a:cubicBezTo>
                <a:close/>
                <a:moveTo>
                  <a:pt x="10025423" y="2206126"/>
                </a:moveTo>
                <a:cubicBezTo>
                  <a:pt x="9994195" y="2192805"/>
                  <a:pt x="9986348" y="2170720"/>
                  <a:pt x="9976777" y="2149305"/>
                </a:cubicBezTo>
                <a:cubicBezTo>
                  <a:pt x="9966459" y="2179118"/>
                  <a:pt x="9988893" y="2196191"/>
                  <a:pt x="10019592" y="2210710"/>
                </a:cubicBezTo>
                <a:cubicBezTo>
                  <a:pt x="10022333" y="2210966"/>
                  <a:pt x="10024410" y="2209497"/>
                  <a:pt x="10025423" y="2206126"/>
                </a:cubicBezTo>
                <a:close/>
                <a:moveTo>
                  <a:pt x="9996867" y="2287852"/>
                </a:moveTo>
                <a:cubicBezTo>
                  <a:pt x="10002657" y="2279729"/>
                  <a:pt x="10002580" y="2268595"/>
                  <a:pt x="9990724" y="2260970"/>
                </a:cubicBezTo>
                <a:cubicBezTo>
                  <a:pt x="9981981" y="2274293"/>
                  <a:pt x="9998697" y="2277383"/>
                  <a:pt x="9987657" y="2291600"/>
                </a:cubicBezTo>
                <a:cubicBezTo>
                  <a:pt x="9984472" y="2290193"/>
                  <a:pt x="9983192" y="2292014"/>
                  <a:pt x="9980450" y="2291757"/>
                </a:cubicBezTo>
                <a:cubicBezTo>
                  <a:pt x="9974787" y="2287345"/>
                  <a:pt x="9974869" y="2280699"/>
                  <a:pt x="9965006" y="2278250"/>
                </a:cubicBezTo>
                <a:cubicBezTo>
                  <a:pt x="9957455" y="2287803"/>
                  <a:pt x="9967317" y="2290251"/>
                  <a:pt x="9967810" y="2296675"/>
                </a:cubicBezTo>
                <a:cubicBezTo>
                  <a:pt x="9979420" y="2301089"/>
                  <a:pt x="9991077" y="2295976"/>
                  <a:pt x="9996867" y="2287852"/>
                </a:cubicBezTo>
                <a:close/>
                <a:moveTo>
                  <a:pt x="10065735" y="2146123"/>
                </a:moveTo>
                <a:cubicBezTo>
                  <a:pt x="10059315" y="2138035"/>
                  <a:pt x="10057493" y="2128160"/>
                  <a:pt x="10044578" y="2122930"/>
                </a:cubicBezTo>
                <a:cubicBezTo>
                  <a:pt x="10040383" y="2129192"/>
                  <a:pt x="10032737" y="2132498"/>
                  <a:pt x="10040835" y="2138940"/>
                </a:cubicBezTo>
                <a:cubicBezTo>
                  <a:pt x="10051559" y="2117899"/>
                  <a:pt x="10053052" y="2154363"/>
                  <a:pt x="10065735" y="2146123"/>
                </a:cubicBezTo>
                <a:close/>
                <a:moveTo>
                  <a:pt x="10054899" y="2183638"/>
                </a:moveTo>
                <a:lnTo>
                  <a:pt x="10055015" y="2183240"/>
                </a:lnTo>
                <a:cubicBezTo>
                  <a:pt x="10054855" y="2179969"/>
                  <a:pt x="10053716" y="2176825"/>
                  <a:pt x="10052044" y="2174147"/>
                </a:cubicBezTo>
                <a:lnTo>
                  <a:pt x="10040812" y="2167361"/>
                </a:lnTo>
                <a:close/>
                <a:moveTo>
                  <a:pt x="10052118" y="2193096"/>
                </a:moveTo>
                <a:lnTo>
                  <a:pt x="10054699" y="2184318"/>
                </a:lnTo>
                <a:lnTo>
                  <a:pt x="10051318" y="2191970"/>
                </a:lnTo>
                <a:close/>
                <a:moveTo>
                  <a:pt x="5466754" y="12601739"/>
                </a:moveTo>
                <a:cubicBezTo>
                  <a:pt x="5462721" y="12599004"/>
                  <a:pt x="5462888" y="12594312"/>
                  <a:pt x="5455406" y="12592913"/>
                </a:cubicBezTo>
                <a:cubicBezTo>
                  <a:pt x="5447858" y="12602447"/>
                  <a:pt x="5462302" y="12610736"/>
                  <a:pt x="5466754" y="12601739"/>
                </a:cubicBezTo>
                <a:close/>
                <a:moveTo>
                  <a:pt x="5130783" y="13378283"/>
                </a:moveTo>
                <a:cubicBezTo>
                  <a:pt x="5117021" y="13343328"/>
                  <a:pt x="5121384" y="13301045"/>
                  <a:pt x="5111573" y="13267750"/>
                </a:cubicBezTo>
                <a:cubicBezTo>
                  <a:pt x="5095498" y="13290260"/>
                  <a:pt x="5087524" y="13326091"/>
                  <a:pt x="5081204" y="13336224"/>
                </a:cubicBezTo>
                <a:cubicBezTo>
                  <a:pt x="5053713" y="13310683"/>
                  <a:pt x="5105186" y="13253090"/>
                  <a:pt x="5122095" y="13228823"/>
                </a:cubicBezTo>
                <a:cubicBezTo>
                  <a:pt x="5121690" y="13208821"/>
                  <a:pt x="5103987" y="13193956"/>
                  <a:pt x="5084988" y="13179552"/>
                </a:cubicBezTo>
                <a:cubicBezTo>
                  <a:pt x="5074149" y="13202826"/>
                  <a:pt x="5057485" y="13239268"/>
                  <a:pt x="5053311" y="13269366"/>
                </a:cubicBezTo>
                <a:cubicBezTo>
                  <a:pt x="5052608" y="13277646"/>
                  <a:pt x="5057994" y="13285801"/>
                  <a:pt x="5055073" y="13291950"/>
                </a:cubicBezTo>
                <a:cubicBezTo>
                  <a:pt x="5053405" y="13295464"/>
                  <a:pt x="5042533" y="13295685"/>
                  <a:pt x="5042603" y="13299163"/>
                </a:cubicBezTo>
                <a:cubicBezTo>
                  <a:pt x="5043098" y="13323512"/>
                  <a:pt x="5083631" y="13370104"/>
                  <a:pt x="5123495" y="13383651"/>
                </a:cubicBezTo>
                <a:cubicBezTo>
                  <a:pt x="5126549" y="13384024"/>
                  <a:pt x="5129131" y="13382667"/>
                  <a:pt x="5130783" y="13378283"/>
                </a:cubicBezTo>
                <a:close/>
                <a:moveTo>
                  <a:pt x="5232714" y="13148717"/>
                </a:moveTo>
                <a:cubicBezTo>
                  <a:pt x="5217202" y="13134677"/>
                  <a:pt x="5189949" y="13120874"/>
                  <a:pt x="5169422" y="13116941"/>
                </a:cubicBezTo>
                <a:cubicBezTo>
                  <a:pt x="5164433" y="13128352"/>
                  <a:pt x="5154261" y="13141608"/>
                  <a:pt x="5157046" y="13150251"/>
                </a:cubicBezTo>
                <a:cubicBezTo>
                  <a:pt x="5183652" y="13153627"/>
                  <a:pt x="5206559" y="13146202"/>
                  <a:pt x="5232714" y="13148717"/>
                </a:cubicBezTo>
                <a:close/>
                <a:moveTo>
                  <a:pt x="10017853" y="2333108"/>
                </a:moveTo>
                <a:cubicBezTo>
                  <a:pt x="10004888" y="2322605"/>
                  <a:pt x="9998362" y="2341682"/>
                  <a:pt x="10012735" y="2344691"/>
                </a:cubicBezTo>
                <a:close/>
                <a:moveTo>
                  <a:pt x="5495767" y="12571662"/>
                </a:moveTo>
                <a:cubicBezTo>
                  <a:pt x="5484957" y="12565932"/>
                  <a:pt x="5470718" y="12549631"/>
                  <a:pt x="5465449" y="12570182"/>
                </a:cubicBezTo>
                <a:lnTo>
                  <a:pt x="5491362" y="12581631"/>
                </a:lnTo>
                <a:close/>
                <a:moveTo>
                  <a:pt x="10046378" y="2292025"/>
                </a:moveTo>
                <a:lnTo>
                  <a:pt x="10044757" y="2286217"/>
                </a:lnTo>
                <a:cubicBezTo>
                  <a:pt x="10045054" y="2283662"/>
                  <a:pt x="10045084" y="2281170"/>
                  <a:pt x="10041325" y="2279986"/>
                </a:cubicBezTo>
                <a:cubicBezTo>
                  <a:pt x="10037481" y="2283300"/>
                  <a:pt x="10036934" y="2288310"/>
                  <a:pt x="10038279" y="2291590"/>
                </a:cubicBezTo>
                <a:lnTo>
                  <a:pt x="10045801" y="2292701"/>
                </a:lnTo>
                <a:close/>
                <a:moveTo>
                  <a:pt x="5489477" y="12611779"/>
                </a:moveTo>
                <a:cubicBezTo>
                  <a:pt x="5487121" y="12607403"/>
                  <a:pt x="5482644" y="12603518"/>
                  <a:pt x="5474940" y="12601544"/>
                </a:cubicBezTo>
                <a:cubicBezTo>
                  <a:pt x="5466066" y="12611922"/>
                  <a:pt x="5484850" y="12621175"/>
                  <a:pt x="5489477" y="12611779"/>
                </a:cubicBezTo>
                <a:close/>
                <a:moveTo>
                  <a:pt x="9815192" y="2848391"/>
                </a:moveTo>
                <a:cubicBezTo>
                  <a:pt x="9808934" y="2835631"/>
                  <a:pt x="9798620" y="2827742"/>
                  <a:pt x="9787694" y="2823391"/>
                </a:cubicBezTo>
                <a:cubicBezTo>
                  <a:pt x="9768186" y="2814771"/>
                  <a:pt x="9721621" y="2823230"/>
                  <a:pt x="9695519" y="2831688"/>
                </a:cubicBezTo>
                <a:cubicBezTo>
                  <a:pt x="9670964" y="2839877"/>
                  <a:pt x="9647306" y="2854650"/>
                  <a:pt x="9634074" y="2867366"/>
                </a:cubicBezTo>
                <a:cubicBezTo>
                  <a:pt x="9662302" y="2903636"/>
                  <a:pt x="9692061" y="2890132"/>
                  <a:pt x="9732005" y="2885886"/>
                </a:cubicBezTo>
                <a:cubicBezTo>
                  <a:pt x="9767709" y="2882623"/>
                  <a:pt x="9801783" y="2881971"/>
                  <a:pt x="9815192" y="2848391"/>
                </a:cubicBezTo>
                <a:close/>
                <a:moveTo>
                  <a:pt x="5506463" y="12607845"/>
                </a:moveTo>
                <a:cubicBezTo>
                  <a:pt x="5504590" y="12601298"/>
                  <a:pt x="5494606" y="12588308"/>
                  <a:pt x="5487326" y="12599390"/>
                </a:cubicBezTo>
                <a:cubicBezTo>
                  <a:pt x="5489376" y="12605539"/>
                  <a:pt x="5499535" y="12618130"/>
                  <a:pt x="5506463" y="12607845"/>
                </a:cubicBezTo>
                <a:close/>
                <a:moveTo>
                  <a:pt x="9719352" y="3082937"/>
                </a:moveTo>
                <a:cubicBezTo>
                  <a:pt x="9723566" y="3077303"/>
                  <a:pt x="9725562" y="3070093"/>
                  <a:pt x="9726012" y="3063152"/>
                </a:cubicBezTo>
                <a:cubicBezTo>
                  <a:pt x="9726790" y="3054929"/>
                  <a:pt x="9716033" y="3025426"/>
                  <a:pt x="9707210" y="3012008"/>
                </a:cubicBezTo>
                <a:cubicBezTo>
                  <a:pt x="9686944" y="2979255"/>
                  <a:pt x="9645558" y="2949070"/>
                  <a:pt x="9629727" y="2923513"/>
                </a:cubicBezTo>
                <a:cubicBezTo>
                  <a:pt x="9600031" y="2946565"/>
                  <a:pt x="9604808" y="2948676"/>
                  <a:pt x="9620158" y="2976401"/>
                </a:cubicBezTo>
                <a:cubicBezTo>
                  <a:pt x="9643229" y="3018960"/>
                  <a:pt x="9650975" y="3067123"/>
                  <a:pt x="9699381" y="3093270"/>
                </a:cubicBezTo>
                <a:cubicBezTo>
                  <a:pt x="9708704" y="3092630"/>
                  <a:pt x="9715138" y="3088572"/>
                  <a:pt x="9719352" y="3082937"/>
                </a:cubicBezTo>
                <a:close/>
                <a:moveTo>
                  <a:pt x="10114524" y="2210167"/>
                </a:moveTo>
                <a:cubicBezTo>
                  <a:pt x="10098155" y="2201980"/>
                  <a:pt x="10115292" y="2180431"/>
                  <a:pt x="10104094" y="2170232"/>
                </a:cubicBezTo>
                <a:cubicBezTo>
                  <a:pt x="10101627" y="2180122"/>
                  <a:pt x="10094331" y="2178331"/>
                  <a:pt x="10092129" y="2189770"/>
                </a:cubicBezTo>
                <a:cubicBezTo>
                  <a:pt x="10108626" y="2192285"/>
                  <a:pt x="10100828" y="2221780"/>
                  <a:pt x="10114524" y="2210167"/>
                </a:cubicBezTo>
                <a:close/>
                <a:moveTo>
                  <a:pt x="9776200" y="2985911"/>
                </a:moveTo>
                <a:cubicBezTo>
                  <a:pt x="9778946" y="2972429"/>
                  <a:pt x="9773472" y="2954660"/>
                  <a:pt x="9761871" y="2944299"/>
                </a:cubicBezTo>
                <a:cubicBezTo>
                  <a:pt x="9752861" y="2936153"/>
                  <a:pt x="9742990" y="2930155"/>
                  <a:pt x="9732736" y="2925476"/>
                </a:cubicBezTo>
                <a:lnTo>
                  <a:pt x="9730691" y="2924766"/>
                </a:lnTo>
                <a:lnTo>
                  <a:pt x="9701310" y="2914566"/>
                </a:lnTo>
                <a:cubicBezTo>
                  <a:pt x="9680234" y="2908823"/>
                  <a:pt x="9659543" y="2905035"/>
                  <a:pt x="9643062" y="2896563"/>
                </a:cubicBezTo>
                <a:cubicBezTo>
                  <a:pt x="9641384" y="2918668"/>
                  <a:pt x="9664244" y="2924009"/>
                  <a:pt x="9678993" y="2939093"/>
                </a:cubicBezTo>
                <a:cubicBezTo>
                  <a:pt x="9689645" y="2949987"/>
                  <a:pt x="9698424" y="2963504"/>
                  <a:pt x="9707929" y="2975379"/>
                </a:cubicBezTo>
                <a:lnTo>
                  <a:pt x="9728430" y="2991655"/>
                </a:lnTo>
                <a:lnTo>
                  <a:pt x="9741220" y="3001809"/>
                </a:lnTo>
                <a:cubicBezTo>
                  <a:pt x="9762492" y="3008590"/>
                  <a:pt x="9773455" y="2999393"/>
                  <a:pt x="9776200" y="2985911"/>
                </a:cubicBezTo>
                <a:close/>
                <a:moveTo>
                  <a:pt x="10062440" y="2352809"/>
                </a:moveTo>
                <a:cubicBezTo>
                  <a:pt x="10063012" y="2348287"/>
                  <a:pt x="10061148" y="2341735"/>
                  <a:pt x="10058304" y="2336599"/>
                </a:cubicBezTo>
                <a:lnTo>
                  <a:pt x="10057629" y="2336081"/>
                </a:lnTo>
                <a:lnTo>
                  <a:pt x="10054626" y="2347089"/>
                </a:lnTo>
                <a:close/>
                <a:moveTo>
                  <a:pt x="10106629" y="2256029"/>
                </a:moveTo>
                <a:cubicBezTo>
                  <a:pt x="10108161" y="2251753"/>
                  <a:pt x="10109318" y="2247252"/>
                  <a:pt x="10110619" y="2243769"/>
                </a:cubicBezTo>
                <a:cubicBezTo>
                  <a:pt x="10088975" y="2218452"/>
                  <a:pt x="10039793" y="2204837"/>
                  <a:pt x="10023548" y="2232986"/>
                </a:cubicBezTo>
                <a:cubicBezTo>
                  <a:pt x="10026524" y="2246713"/>
                  <a:pt x="10027559" y="2264833"/>
                  <a:pt x="10041583" y="2272939"/>
                </a:cubicBezTo>
                <a:cubicBezTo>
                  <a:pt x="10057820" y="2282500"/>
                  <a:pt x="10094774" y="2272094"/>
                  <a:pt x="10100383" y="2266935"/>
                </a:cubicBezTo>
                <a:cubicBezTo>
                  <a:pt x="10103189" y="2264355"/>
                  <a:pt x="10105096" y="2260305"/>
                  <a:pt x="10106629" y="2256029"/>
                </a:cubicBezTo>
                <a:close/>
                <a:moveTo>
                  <a:pt x="10076875" y="2327679"/>
                </a:moveTo>
                <a:cubicBezTo>
                  <a:pt x="10076994" y="2313410"/>
                  <a:pt x="10086527" y="2296139"/>
                  <a:pt x="10069632" y="2289152"/>
                </a:cubicBezTo>
                <a:cubicBezTo>
                  <a:pt x="10066420" y="2303964"/>
                  <a:pt x="10069526" y="2316316"/>
                  <a:pt x="10076875" y="2327679"/>
                </a:cubicBezTo>
                <a:close/>
                <a:moveTo>
                  <a:pt x="5212980" y="13337161"/>
                </a:moveTo>
                <a:cubicBezTo>
                  <a:pt x="5215017" y="13330030"/>
                  <a:pt x="5213820" y="13321900"/>
                  <a:pt x="5207746" y="13311910"/>
                </a:cubicBezTo>
                <a:cubicBezTo>
                  <a:pt x="5204570" y="13305449"/>
                  <a:pt x="5185311" y="13299750"/>
                  <a:pt x="5178194" y="13292065"/>
                </a:cubicBezTo>
                <a:cubicBezTo>
                  <a:pt x="5162204" y="13275859"/>
                  <a:pt x="5156961" y="13253345"/>
                  <a:pt x="5137580" y="13241559"/>
                </a:cubicBezTo>
                <a:cubicBezTo>
                  <a:pt x="5120506" y="13300628"/>
                  <a:pt x="5138011" y="13348558"/>
                  <a:pt x="5151618" y="13397436"/>
                </a:cubicBezTo>
                <a:cubicBezTo>
                  <a:pt x="5171637" y="13370930"/>
                  <a:pt x="5206868" y="13358552"/>
                  <a:pt x="5212980" y="13337161"/>
                </a:cubicBezTo>
                <a:close/>
                <a:moveTo>
                  <a:pt x="10141308" y="2190114"/>
                </a:moveTo>
                <a:cubicBezTo>
                  <a:pt x="10147035" y="2182552"/>
                  <a:pt x="10145087" y="2164953"/>
                  <a:pt x="10139944" y="2161248"/>
                </a:cubicBezTo>
                <a:cubicBezTo>
                  <a:pt x="10129118" y="2167445"/>
                  <a:pt x="10142747" y="2179673"/>
                  <a:pt x="10132855" y="2193443"/>
                </a:cubicBezTo>
                <a:cubicBezTo>
                  <a:pt x="10136637" y="2194040"/>
                  <a:pt x="10139399" y="2192634"/>
                  <a:pt x="10141308" y="2190114"/>
                </a:cubicBezTo>
                <a:close/>
                <a:moveTo>
                  <a:pt x="9789302" y="3000683"/>
                </a:moveTo>
                <a:cubicBezTo>
                  <a:pt x="9775778" y="3021600"/>
                  <a:pt x="9754905" y="3021183"/>
                  <a:pt x="9734332" y="3010665"/>
                </a:cubicBezTo>
                <a:lnTo>
                  <a:pt x="9727946" y="3005942"/>
                </a:lnTo>
                <a:lnTo>
                  <a:pt x="9704653" y="2988716"/>
                </a:lnTo>
                <a:cubicBezTo>
                  <a:pt x="9695472" y="2979811"/>
                  <a:pt x="9687322" y="2969784"/>
                  <a:pt x="9681158" y="2960040"/>
                </a:cubicBezTo>
                <a:cubicBezTo>
                  <a:pt x="9680362" y="2959689"/>
                  <a:pt x="9679566" y="2959337"/>
                  <a:pt x="9678547" y="2958411"/>
                </a:cubicBezTo>
                <a:cubicBezTo>
                  <a:pt x="9690120" y="2976375"/>
                  <a:pt x="9709301" y="2997582"/>
                  <a:pt x="9722626" y="3021140"/>
                </a:cubicBezTo>
                <a:lnTo>
                  <a:pt x="9727036" y="3032866"/>
                </a:lnTo>
                <a:lnTo>
                  <a:pt x="9736537" y="3058127"/>
                </a:lnTo>
                <a:cubicBezTo>
                  <a:pt x="9738587" y="3070970"/>
                  <a:pt x="9737491" y="3084288"/>
                  <a:pt x="9731564" y="3097971"/>
                </a:cubicBezTo>
                <a:cubicBezTo>
                  <a:pt x="9664453" y="3129242"/>
                  <a:pt x="9632200" y="3028842"/>
                  <a:pt x="9615722" y="2989671"/>
                </a:cubicBezTo>
                <a:cubicBezTo>
                  <a:pt x="9610839" y="3042726"/>
                  <a:pt x="9625833" y="3112178"/>
                  <a:pt x="9593579" y="3179793"/>
                </a:cubicBezTo>
                <a:cubicBezTo>
                  <a:pt x="9511109" y="3179051"/>
                  <a:pt x="9514986" y="3088427"/>
                  <a:pt x="9536748" y="3033787"/>
                </a:cubicBezTo>
                <a:cubicBezTo>
                  <a:pt x="9502524" y="3068166"/>
                  <a:pt x="9475214" y="3133206"/>
                  <a:pt x="9431929" y="3124551"/>
                </a:cubicBezTo>
                <a:cubicBezTo>
                  <a:pt x="9398941" y="3094745"/>
                  <a:pt x="9415073" y="3052849"/>
                  <a:pt x="9432576" y="3011082"/>
                </a:cubicBezTo>
                <a:cubicBezTo>
                  <a:pt x="9391907" y="3049276"/>
                  <a:pt x="9320301" y="3002406"/>
                  <a:pt x="9329267" y="2957344"/>
                </a:cubicBezTo>
                <a:cubicBezTo>
                  <a:pt x="9340465" y="2901844"/>
                  <a:pt x="9433289" y="2886694"/>
                  <a:pt x="9475705" y="2881161"/>
                </a:cubicBezTo>
                <a:cubicBezTo>
                  <a:pt x="9447438" y="2868672"/>
                  <a:pt x="9334729" y="2842670"/>
                  <a:pt x="9351769" y="2791180"/>
                </a:cubicBezTo>
                <a:cubicBezTo>
                  <a:pt x="9359456" y="2768398"/>
                  <a:pt x="9380835" y="2763089"/>
                  <a:pt x="9399114" y="2754031"/>
                </a:cubicBezTo>
                <a:cubicBezTo>
                  <a:pt x="9372579" y="2724696"/>
                  <a:pt x="9309925" y="2689873"/>
                  <a:pt x="9275983" y="2668689"/>
                </a:cubicBezTo>
                <a:cubicBezTo>
                  <a:pt x="9288026" y="2721130"/>
                  <a:pt x="9286198" y="2776962"/>
                  <a:pt x="9286490" y="2832303"/>
                </a:cubicBezTo>
                <a:cubicBezTo>
                  <a:pt x="9213086" y="2813197"/>
                  <a:pt x="9169694" y="2732625"/>
                  <a:pt x="9221476" y="2661740"/>
                </a:cubicBezTo>
                <a:cubicBezTo>
                  <a:pt x="9220393" y="2651266"/>
                  <a:pt x="9215292" y="2642349"/>
                  <a:pt x="9213061" y="2632320"/>
                </a:cubicBezTo>
                <a:cubicBezTo>
                  <a:pt x="9196646" y="2623163"/>
                  <a:pt x="9180908" y="2615971"/>
                  <a:pt x="9165337" y="2609210"/>
                </a:cubicBezTo>
                <a:lnTo>
                  <a:pt x="9124075" y="2591084"/>
                </a:lnTo>
                <a:lnTo>
                  <a:pt x="9118613" y="2588684"/>
                </a:lnTo>
                <a:lnTo>
                  <a:pt x="9111650" y="2601484"/>
                </a:lnTo>
                <a:lnTo>
                  <a:pt x="9083754" y="2652768"/>
                </a:lnTo>
                <a:cubicBezTo>
                  <a:pt x="9071190" y="2678512"/>
                  <a:pt x="9057184" y="2706711"/>
                  <a:pt x="9040243" y="2731592"/>
                </a:cubicBezTo>
                <a:cubicBezTo>
                  <a:pt x="9011601" y="2772721"/>
                  <a:pt x="8957960" y="2820890"/>
                  <a:pt x="8931434" y="2816309"/>
                </a:cubicBezTo>
                <a:cubicBezTo>
                  <a:pt x="8894473" y="2809497"/>
                  <a:pt x="8892263" y="2767112"/>
                  <a:pt x="8880894" y="2741146"/>
                </a:cubicBezTo>
                <a:cubicBezTo>
                  <a:pt x="8780615" y="2656858"/>
                  <a:pt x="8653438" y="2580675"/>
                  <a:pt x="8532520" y="2496786"/>
                </a:cubicBezTo>
                <a:cubicBezTo>
                  <a:pt x="8512322" y="2539266"/>
                  <a:pt x="8478626" y="2572450"/>
                  <a:pt x="8448198" y="2604698"/>
                </a:cubicBezTo>
                <a:cubicBezTo>
                  <a:pt x="8427781" y="2626139"/>
                  <a:pt x="8410510" y="2652301"/>
                  <a:pt x="8384927" y="2655276"/>
                </a:cubicBezTo>
                <a:cubicBezTo>
                  <a:pt x="8366049" y="2631229"/>
                  <a:pt x="8370923" y="2594353"/>
                  <a:pt x="8375268" y="2558671"/>
                </a:cubicBezTo>
                <a:cubicBezTo>
                  <a:pt x="8383133" y="2494560"/>
                  <a:pt x="8403295" y="2434929"/>
                  <a:pt x="8431022" y="2358175"/>
                </a:cubicBezTo>
                <a:cubicBezTo>
                  <a:pt x="8450183" y="2306194"/>
                  <a:pt x="8474453" y="2267417"/>
                  <a:pt x="8505976" y="2208999"/>
                </a:cubicBezTo>
                <a:cubicBezTo>
                  <a:pt x="8541461" y="2143764"/>
                  <a:pt x="8571910" y="2079159"/>
                  <a:pt x="8614006" y="2025888"/>
                </a:cubicBezTo>
                <a:cubicBezTo>
                  <a:pt x="8629608" y="2005652"/>
                  <a:pt x="8646888" y="1983777"/>
                  <a:pt x="8671230" y="1979302"/>
                </a:cubicBezTo>
                <a:cubicBezTo>
                  <a:pt x="8695320" y="2002321"/>
                  <a:pt x="8695355" y="2039938"/>
                  <a:pt x="8699001" y="2071534"/>
                </a:cubicBezTo>
                <a:cubicBezTo>
                  <a:pt x="8703914" y="2117494"/>
                  <a:pt x="8702013" y="2159491"/>
                  <a:pt x="8689259" y="2210971"/>
                </a:cubicBezTo>
                <a:cubicBezTo>
                  <a:pt x="8821894" y="2233878"/>
                  <a:pt x="8954928" y="2256961"/>
                  <a:pt x="9087073" y="2277747"/>
                </a:cubicBezTo>
                <a:cubicBezTo>
                  <a:pt x="9103480" y="2262150"/>
                  <a:pt x="9121268" y="2250971"/>
                  <a:pt x="9139861" y="2244431"/>
                </a:cubicBezTo>
                <a:cubicBezTo>
                  <a:pt x="9160416" y="2246374"/>
                  <a:pt x="9183014" y="2274921"/>
                  <a:pt x="9188234" y="2298646"/>
                </a:cubicBezTo>
                <a:cubicBezTo>
                  <a:pt x="9190021" y="2307527"/>
                  <a:pt x="9185103" y="2322965"/>
                  <a:pt x="9185713" y="2339893"/>
                </a:cubicBezTo>
                <a:cubicBezTo>
                  <a:pt x="9185896" y="2364248"/>
                  <a:pt x="9190969" y="2380769"/>
                  <a:pt x="9188819" y="2409328"/>
                </a:cubicBezTo>
                <a:cubicBezTo>
                  <a:pt x="9186205" y="2448630"/>
                  <a:pt x="9163747" y="2509150"/>
                  <a:pt x="9127309" y="2562541"/>
                </a:cubicBezTo>
                <a:cubicBezTo>
                  <a:pt x="9177649" y="2584308"/>
                  <a:pt x="9259302" y="2617054"/>
                  <a:pt x="9313429" y="2652868"/>
                </a:cubicBezTo>
                <a:cubicBezTo>
                  <a:pt x="9331068" y="2634484"/>
                  <a:pt x="9353745" y="2615470"/>
                  <a:pt x="9376922" y="2602864"/>
                </a:cubicBezTo>
                <a:cubicBezTo>
                  <a:pt x="9396829" y="2591194"/>
                  <a:pt x="9425524" y="2575790"/>
                  <a:pt x="9445191" y="2575437"/>
                </a:cubicBezTo>
                <a:cubicBezTo>
                  <a:pt x="9459774" y="2574741"/>
                  <a:pt x="9478226" y="2585750"/>
                  <a:pt x="9494633" y="2590619"/>
                </a:cubicBezTo>
                <a:cubicBezTo>
                  <a:pt x="9510465" y="2595711"/>
                  <a:pt x="9526511" y="2597089"/>
                  <a:pt x="9539261" y="2607006"/>
                </a:cubicBezTo>
                <a:cubicBezTo>
                  <a:pt x="9497303" y="2663193"/>
                  <a:pt x="9441916" y="2658235"/>
                  <a:pt x="9391444" y="2678771"/>
                </a:cubicBezTo>
                <a:cubicBezTo>
                  <a:pt x="9377694" y="2676504"/>
                  <a:pt x="9362658" y="2671764"/>
                  <a:pt x="9349399" y="2671617"/>
                </a:cubicBezTo>
                <a:cubicBezTo>
                  <a:pt x="9407745" y="2718340"/>
                  <a:pt x="9473825" y="2763719"/>
                  <a:pt x="9522940" y="2813026"/>
                </a:cubicBezTo>
                <a:cubicBezTo>
                  <a:pt x="9532886" y="2792671"/>
                  <a:pt x="9502195" y="2761975"/>
                  <a:pt x="9496132" y="2736926"/>
                </a:cubicBezTo>
                <a:cubicBezTo>
                  <a:pt x="9490513" y="2713025"/>
                  <a:pt x="9499394" y="2690771"/>
                  <a:pt x="9506544" y="2664897"/>
                </a:cubicBezTo>
                <a:cubicBezTo>
                  <a:pt x="9577314" y="2628579"/>
                  <a:pt x="9598695" y="2729887"/>
                  <a:pt x="9598655" y="2774134"/>
                </a:cubicBezTo>
                <a:cubicBezTo>
                  <a:pt x="9602241" y="2734786"/>
                  <a:pt x="9661885" y="2640720"/>
                  <a:pt x="9702717" y="2659237"/>
                </a:cubicBezTo>
                <a:cubicBezTo>
                  <a:pt x="9716077" y="2665617"/>
                  <a:pt x="9726973" y="2698037"/>
                  <a:pt x="9726962" y="2714215"/>
                </a:cubicBezTo>
                <a:cubicBezTo>
                  <a:pt x="9726460" y="2748738"/>
                  <a:pt x="9699994" y="2794636"/>
                  <a:pt x="9674196" y="2821790"/>
                </a:cubicBezTo>
                <a:cubicBezTo>
                  <a:pt x="9686186" y="2828040"/>
                  <a:pt x="9705835" y="2819111"/>
                  <a:pt x="9725936" y="2815618"/>
                </a:cubicBezTo>
                <a:cubicBezTo>
                  <a:pt x="9755667" y="2809716"/>
                  <a:pt x="9807927" y="2798061"/>
                  <a:pt x="9828489" y="2845223"/>
                </a:cubicBezTo>
                <a:cubicBezTo>
                  <a:pt x="9819110" y="2893911"/>
                  <a:pt x="9779355" y="2896247"/>
                  <a:pt x="9743181" y="2898960"/>
                </a:cubicBezTo>
                <a:lnTo>
                  <a:pt x="9731510" y="2900542"/>
                </a:lnTo>
                <a:lnTo>
                  <a:pt x="9709458" y="2903530"/>
                </a:lnTo>
                <a:lnTo>
                  <a:pt x="9731039" y="2914480"/>
                </a:lnTo>
                <a:lnTo>
                  <a:pt x="9746665" y="2922409"/>
                </a:lnTo>
                <a:cubicBezTo>
                  <a:pt x="9782024" y="2943654"/>
                  <a:pt x="9807936" y="2971434"/>
                  <a:pt x="9789302" y="3000683"/>
                </a:cubicBezTo>
                <a:close/>
                <a:moveTo>
                  <a:pt x="10134108" y="2254148"/>
                </a:moveTo>
                <a:cubicBezTo>
                  <a:pt x="10132290" y="2248570"/>
                  <a:pt x="10123667" y="2247624"/>
                  <a:pt x="10118142" y="2250435"/>
                </a:cubicBezTo>
                <a:cubicBezTo>
                  <a:pt x="10119961" y="2256012"/>
                  <a:pt x="10130533" y="2261161"/>
                  <a:pt x="10134108" y="2254148"/>
                </a:cubicBezTo>
                <a:close/>
                <a:moveTo>
                  <a:pt x="10105658" y="2326075"/>
                </a:moveTo>
                <a:cubicBezTo>
                  <a:pt x="10110551" y="2309618"/>
                  <a:pt x="10105674" y="2296961"/>
                  <a:pt x="10091206" y="2287704"/>
                </a:cubicBezTo>
                <a:cubicBezTo>
                  <a:pt x="10089762" y="2302820"/>
                  <a:pt x="10091766" y="2316595"/>
                  <a:pt x="10105658" y="2326075"/>
                </a:cubicBezTo>
                <a:close/>
                <a:moveTo>
                  <a:pt x="10104961" y="2336269"/>
                </a:moveTo>
                <a:lnTo>
                  <a:pt x="10098989" y="2333631"/>
                </a:lnTo>
                <a:lnTo>
                  <a:pt x="10096342" y="2339622"/>
                </a:lnTo>
                <a:lnTo>
                  <a:pt x="10102313" y="2342260"/>
                </a:lnTo>
                <a:close/>
                <a:moveTo>
                  <a:pt x="5565062" y="12633737"/>
                </a:moveTo>
                <a:cubicBezTo>
                  <a:pt x="5562616" y="12627413"/>
                  <a:pt x="5545158" y="12617316"/>
                  <a:pt x="5540929" y="12626888"/>
                </a:cubicBezTo>
                <a:cubicBezTo>
                  <a:pt x="5546825" y="12631876"/>
                  <a:pt x="5548299" y="12638246"/>
                  <a:pt x="5552646" y="12643504"/>
                </a:cubicBezTo>
                <a:cubicBezTo>
                  <a:pt x="5555465" y="12637124"/>
                  <a:pt x="5563578" y="12643567"/>
                  <a:pt x="5565062" y="12633737"/>
                </a:cubicBezTo>
                <a:close/>
                <a:moveTo>
                  <a:pt x="5232385" y="13411457"/>
                </a:moveTo>
                <a:cubicBezTo>
                  <a:pt x="5223806" y="13395972"/>
                  <a:pt x="5223000" y="13377718"/>
                  <a:pt x="5213115" y="13362259"/>
                </a:cubicBezTo>
                <a:cubicBezTo>
                  <a:pt x="5198115" y="13373438"/>
                  <a:pt x="5184491" y="13388069"/>
                  <a:pt x="5170867" y="13402701"/>
                </a:cubicBezTo>
                <a:cubicBezTo>
                  <a:pt x="5193220" y="13410946"/>
                  <a:pt x="5217456" y="13426115"/>
                  <a:pt x="5232385" y="13411457"/>
                </a:cubicBezTo>
                <a:close/>
                <a:moveTo>
                  <a:pt x="10119830" y="2350000"/>
                </a:moveTo>
                <a:cubicBezTo>
                  <a:pt x="10110723" y="2351227"/>
                  <a:pt x="10098558" y="2345375"/>
                  <a:pt x="10091224" y="2351205"/>
                </a:cubicBezTo>
                <a:cubicBezTo>
                  <a:pt x="10094236" y="2357309"/>
                  <a:pt x="10097648" y="2363591"/>
                  <a:pt x="10109278" y="2366343"/>
                </a:cubicBezTo>
                <a:cubicBezTo>
                  <a:pt x="10114051" y="2364155"/>
                  <a:pt x="10117051" y="2357365"/>
                  <a:pt x="10119830" y="2350000"/>
                </a:cubicBezTo>
                <a:close/>
                <a:moveTo>
                  <a:pt x="5313338" y="13241475"/>
                </a:moveTo>
                <a:cubicBezTo>
                  <a:pt x="5292040" y="13221028"/>
                  <a:pt x="5288743" y="13187165"/>
                  <a:pt x="5260579" y="13171207"/>
                </a:cubicBezTo>
                <a:cubicBezTo>
                  <a:pt x="5218771" y="13147695"/>
                  <a:pt x="5156468" y="13164618"/>
                  <a:pt x="5123494" y="13190516"/>
                </a:cubicBezTo>
                <a:cubicBezTo>
                  <a:pt x="5132979" y="13207723"/>
                  <a:pt x="5145490" y="13223998"/>
                  <a:pt x="5160593" y="13239352"/>
                </a:cubicBezTo>
                <a:cubicBezTo>
                  <a:pt x="5182022" y="13234134"/>
                  <a:pt x="5202629" y="13225886"/>
                  <a:pt x="5225548" y="13224442"/>
                </a:cubicBezTo>
                <a:lnTo>
                  <a:pt x="5239972" y="13226089"/>
                </a:lnTo>
                <a:lnTo>
                  <a:pt x="5262053" y="13228609"/>
                </a:lnTo>
                <a:cubicBezTo>
                  <a:pt x="5275062" y="13232518"/>
                  <a:pt x="5289040" y="13239358"/>
                  <a:pt x="5304381" y="13250356"/>
                </a:cubicBezTo>
                <a:cubicBezTo>
                  <a:pt x="5306903" y="13245956"/>
                  <a:pt x="5311296" y="13248041"/>
                  <a:pt x="5313338" y="13241475"/>
                </a:cubicBezTo>
                <a:close/>
                <a:moveTo>
                  <a:pt x="10142882" y="2321517"/>
                </a:moveTo>
                <a:cubicBezTo>
                  <a:pt x="10125669" y="2307706"/>
                  <a:pt x="10127241" y="2286918"/>
                  <a:pt x="10116349" y="2270648"/>
                </a:cubicBezTo>
                <a:cubicBezTo>
                  <a:pt x="10105567" y="2277818"/>
                  <a:pt x="10115500" y="2307031"/>
                  <a:pt x="10126918" y="2317805"/>
                </a:cubicBezTo>
                <a:cubicBezTo>
                  <a:pt x="10128953" y="2319659"/>
                  <a:pt x="10141521" y="2329986"/>
                  <a:pt x="10142882" y="2321517"/>
                </a:cubicBezTo>
                <a:close/>
                <a:moveTo>
                  <a:pt x="10189796" y="2246253"/>
                </a:moveTo>
                <a:cubicBezTo>
                  <a:pt x="10195521" y="2231932"/>
                  <a:pt x="10163780" y="2200185"/>
                  <a:pt x="10145394" y="2219988"/>
                </a:cubicBezTo>
                <a:cubicBezTo>
                  <a:pt x="10168341" y="2218670"/>
                  <a:pt x="10194095" y="2240074"/>
                  <a:pt x="10169700" y="2252210"/>
                </a:cubicBezTo>
                <a:cubicBezTo>
                  <a:pt x="10181817" y="2253864"/>
                  <a:pt x="10187887" y="2251026"/>
                  <a:pt x="10189796" y="2246253"/>
                </a:cubicBezTo>
                <a:close/>
                <a:moveTo>
                  <a:pt x="5603167" y="12634845"/>
                </a:moveTo>
                <a:cubicBezTo>
                  <a:pt x="5611653" y="12608089"/>
                  <a:pt x="5568721" y="12583401"/>
                  <a:pt x="5554532" y="12613356"/>
                </a:cubicBezTo>
                <a:cubicBezTo>
                  <a:pt x="5575874" y="12618972"/>
                  <a:pt x="5586970" y="12634837"/>
                  <a:pt x="5603167" y="12634845"/>
                </a:cubicBezTo>
                <a:close/>
                <a:moveTo>
                  <a:pt x="10160400" y="2329257"/>
                </a:moveTo>
                <a:cubicBezTo>
                  <a:pt x="10166758" y="2319177"/>
                  <a:pt x="10164718" y="2313024"/>
                  <a:pt x="10159583" y="2307414"/>
                </a:cubicBezTo>
                <a:cubicBezTo>
                  <a:pt x="10155524" y="2316600"/>
                  <a:pt x="10149343" y="2326281"/>
                  <a:pt x="10160400" y="2329257"/>
                </a:cubicBezTo>
                <a:close/>
                <a:moveTo>
                  <a:pt x="5595272" y="12669964"/>
                </a:moveTo>
                <a:cubicBezTo>
                  <a:pt x="5599363" y="12657473"/>
                  <a:pt x="5579812" y="12640254"/>
                  <a:pt x="5573220" y="12641155"/>
                </a:cubicBezTo>
                <a:cubicBezTo>
                  <a:pt x="5585670" y="12648563"/>
                  <a:pt x="5578399" y="12663939"/>
                  <a:pt x="5595272" y="12669964"/>
                </a:cubicBezTo>
                <a:close/>
                <a:moveTo>
                  <a:pt x="9960942" y="2837194"/>
                </a:moveTo>
                <a:cubicBezTo>
                  <a:pt x="9958672" y="2826193"/>
                  <a:pt x="9958696" y="2814301"/>
                  <a:pt x="9946281" y="2811196"/>
                </a:cubicBezTo>
                <a:cubicBezTo>
                  <a:pt x="9932387" y="2822196"/>
                  <a:pt x="9948304" y="2833514"/>
                  <a:pt x="9960942" y="2837194"/>
                </a:cubicBezTo>
                <a:close/>
                <a:moveTo>
                  <a:pt x="5627192" y="12676441"/>
                </a:moveTo>
                <a:lnTo>
                  <a:pt x="5620814" y="12673623"/>
                </a:lnTo>
                <a:cubicBezTo>
                  <a:pt x="5619404" y="12676814"/>
                  <a:pt x="5616261" y="12676378"/>
                  <a:pt x="5614806" y="12678595"/>
                </a:cubicBezTo>
                <a:cubicBezTo>
                  <a:pt x="5619766" y="12680310"/>
                  <a:pt x="5625792" y="12683926"/>
                  <a:pt x="5627192" y="12676441"/>
                </a:cubicBezTo>
                <a:close/>
                <a:moveTo>
                  <a:pt x="9976265" y="2835871"/>
                </a:moveTo>
                <a:cubicBezTo>
                  <a:pt x="9979510" y="2822069"/>
                  <a:pt x="9972741" y="2814794"/>
                  <a:pt x="9962001" y="2810048"/>
                </a:cubicBezTo>
                <a:cubicBezTo>
                  <a:pt x="9963874" y="2820874"/>
                  <a:pt x="9964026" y="2832367"/>
                  <a:pt x="9976265" y="2835871"/>
                </a:cubicBezTo>
                <a:close/>
                <a:moveTo>
                  <a:pt x="9987758" y="2815239"/>
                </a:moveTo>
                <a:cubicBezTo>
                  <a:pt x="9997199" y="2808937"/>
                  <a:pt x="9991348" y="2796353"/>
                  <a:pt x="9980746" y="2794525"/>
                </a:cubicBezTo>
                <a:cubicBezTo>
                  <a:pt x="9980010" y="2803722"/>
                  <a:pt x="9980950" y="2811279"/>
                  <a:pt x="9987758" y="2815239"/>
                </a:cubicBezTo>
                <a:close/>
                <a:moveTo>
                  <a:pt x="9966729" y="2864984"/>
                </a:moveTo>
                <a:cubicBezTo>
                  <a:pt x="9961122" y="2865839"/>
                  <a:pt x="9960696" y="2848511"/>
                  <a:pt x="9956517" y="2859044"/>
                </a:cubicBezTo>
                <a:cubicBezTo>
                  <a:pt x="9960227" y="2859255"/>
                  <a:pt x="9960654" y="2876583"/>
                  <a:pt x="9966729" y="2864984"/>
                </a:cubicBezTo>
                <a:close/>
                <a:moveTo>
                  <a:pt x="5344839" y="13336099"/>
                </a:moveTo>
                <a:cubicBezTo>
                  <a:pt x="5337440" y="13314500"/>
                  <a:pt x="5336085" y="13290603"/>
                  <a:pt x="5320469" y="13271344"/>
                </a:cubicBezTo>
                <a:cubicBezTo>
                  <a:pt x="5301749" y="13259980"/>
                  <a:pt x="5273542" y="13247394"/>
                  <a:pt x="5245652" y="13242358"/>
                </a:cubicBezTo>
                <a:lnTo>
                  <a:pt x="5233949" y="13242130"/>
                </a:lnTo>
                <a:lnTo>
                  <a:pt x="5205278" y="13241567"/>
                </a:lnTo>
                <a:cubicBezTo>
                  <a:pt x="5192716" y="13243922"/>
                  <a:pt x="5181459" y="13249260"/>
                  <a:pt x="5172732" y="13258681"/>
                </a:cubicBezTo>
                <a:cubicBezTo>
                  <a:pt x="5183442" y="13271948"/>
                  <a:pt x="5198901" y="13283380"/>
                  <a:pt x="5211333" y="13295743"/>
                </a:cubicBezTo>
                <a:lnTo>
                  <a:pt x="5213825" y="13295722"/>
                </a:lnTo>
                <a:lnTo>
                  <a:pt x="5242827" y="13295470"/>
                </a:lnTo>
                <a:cubicBezTo>
                  <a:pt x="5276423" y="13300947"/>
                  <a:pt x="5314849" y="13321374"/>
                  <a:pt x="5344839" y="13336099"/>
                </a:cubicBezTo>
                <a:close/>
                <a:moveTo>
                  <a:pt x="10013236" y="2785552"/>
                </a:moveTo>
                <a:cubicBezTo>
                  <a:pt x="10005450" y="2777351"/>
                  <a:pt x="10003179" y="2766350"/>
                  <a:pt x="9990894" y="2761874"/>
                </a:cubicBezTo>
                <a:cubicBezTo>
                  <a:pt x="9986508" y="2780408"/>
                  <a:pt x="10001522" y="2805609"/>
                  <a:pt x="10013236" y="2785552"/>
                </a:cubicBezTo>
                <a:close/>
                <a:moveTo>
                  <a:pt x="10032100" y="2745600"/>
                </a:moveTo>
                <a:cubicBezTo>
                  <a:pt x="10033592" y="2744526"/>
                  <a:pt x="10034342" y="2742626"/>
                  <a:pt x="10033477" y="2739744"/>
                </a:cubicBezTo>
                <a:cubicBezTo>
                  <a:pt x="10030118" y="2738736"/>
                  <a:pt x="10026186" y="2737951"/>
                  <a:pt x="10022254" y="2737166"/>
                </a:cubicBezTo>
                <a:cubicBezTo>
                  <a:pt x="10016470" y="2744608"/>
                  <a:pt x="10027623" y="2748822"/>
                  <a:pt x="10032100" y="2745600"/>
                </a:cubicBezTo>
                <a:close/>
                <a:moveTo>
                  <a:pt x="10026250" y="2776543"/>
                </a:moveTo>
                <a:cubicBezTo>
                  <a:pt x="10035515" y="2770639"/>
                  <a:pt x="10029840" y="2757657"/>
                  <a:pt x="10018840" y="2755653"/>
                </a:cubicBezTo>
                <a:cubicBezTo>
                  <a:pt x="10014708" y="2767158"/>
                  <a:pt x="10020590" y="2772138"/>
                  <a:pt x="10026250" y="2776543"/>
                </a:cubicBezTo>
                <a:close/>
                <a:moveTo>
                  <a:pt x="9960753" y="2936615"/>
                </a:moveTo>
                <a:cubicBezTo>
                  <a:pt x="9963745" y="2929844"/>
                  <a:pt x="9954314" y="2915679"/>
                  <a:pt x="9951766" y="2923598"/>
                </a:cubicBezTo>
                <a:cubicBezTo>
                  <a:pt x="9960158" y="2923974"/>
                  <a:pt x="9953463" y="2934822"/>
                  <a:pt x="9960753" y="2936615"/>
                </a:cubicBezTo>
                <a:close/>
                <a:moveTo>
                  <a:pt x="9954751" y="2966338"/>
                </a:moveTo>
                <a:cubicBezTo>
                  <a:pt x="9956131" y="2946000"/>
                  <a:pt x="9940597" y="2926281"/>
                  <a:pt x="9939635" y="2905860"/>
                </a:cubicBezTo>
                <a:cubicBezTo>
                  <a:pt x="9939178" y="2896136"/>
                  <a:pt x="9943986" y="2865886"/>
                  <a:pt x="9950572" y="2869272"/>
                </a:cubicBezTo>
                <a:cubicBezTo>
                  <a:pt x="9948256" y="2857298"/>
                  <a:pt x="9945717" y="2844750"/>
                  <a:pt x="9937931" y="2836549"/>
                </a:cubicBezTo>
                <a:cubicBezTo>
                  <a:pt x="9927008" y="2881713"/>
                  <a:pt x="9929635" y="2920961"/>
                  <a:pt x="9939087" y="2947991"/>
                </a:cubicBezTo>
                <a:cubicBezTo>
                  <a:pt x="9941748" y="2954880"/>
                  <a:pt x="9948239" y="2981077"/>
                  <a:pt x="9954751" y="2966338"/>
                </a:cubicBezTo>
                <a:close/>
                <a:moveTo>
                  <a:pt x="5662671" y="12692117"/>
                </a:moveTo>
                <a:cubicBezTo>
                  <a:pt x="5652474" y="12682845"/>
                  <a:pt x="5655498" y="12668453"/>
                  <a:pt x="5632831" y="12663680"/>
                </a:cubicBezTo>
                <a:cubicBezTo>
                  <a:pt x="5631578" y="12678379"/>
                  <a:pt x="5638946" y="12689738"/>
                  <a:pt x="5651887" y="12699269"/>
                </a:cubicBezTo>
                <a:cubicBezTo>
                  <a:pt x="5654577" y="12694261"/>
                  <a:pt x="5661492" y="12700176"/>
                  <a:pt x="5662671" y="12692117"/>
                </a:cubicBezTo>
                <a:close/>
                <a:moveTo>
                  <a:pt x="10052676" y="2758701"/>
                </a:moveTo>
                <a:cubicBezTo>
                  <a:pt x="10056012" y="2746845"/>
                  <a:pt x="10051982" y="2739827"/>
                  <a:pt x="10041731" y="2737202"/>
                </a:cubicBezTo>
                <a:cubicBezTo>
                  <a:pt x="10041791" y="2746750"/>
                  <a:pt x="10041101" y="2756920"/>
                  <a:pt x="10052676" y="2758701"/>
                </a:cubicBezTo>
                <a:close/>
                <a:moveTo>
                  <a:pt x="5812856" y="12361410"/>
                </a:moveTo>
                <a:cubicBezTo>
                  <a:pt x="5814103" y="12358991"/>
                  <a:pt x="5813860" y="12356032"/>
                  <a:pt x="5810996" y="12353341"/>
                </a:cubicBezTo>
                <a:cubicBezTo>
                  <a:pt x="5808489" y="12357936"/>
                  <a:pt x="5802884" y="12363064"/>
                  <a:pt x="5805773" y="12366241"/>
                </a:cubicBezTo>
                <a:cubicBezTo>
                  <a:pt x="5808870" y="12365709"/>
                  <a:pt x="5811608" y="12363829"/>
                  <a:pt x="5812856" y="12361410"/>
                </a:cubicBezTo>
                <a:close/>
                <a:moveTo>
                  <a:pt x="5830971" y="12330800"/>
                </a:moveTo>
                <a:cubicBezTo>
                  <a:pt x="5837421" y="12326996"/>
                  <a:pt x="5832284" y="12313795"/>
                  <a:pt x="5826505" y="12319320"/>
                </a:cubicBezTo>
                <a:cubicBezTo>
                  <a:pt x="5830191" y="12322850"/>
                  <a:pt x="5828258" y="12327224"/>
                  <a:pt x="5830971" y="12330800"/>
                </a:cubicBezTo>
                <a:close/>
                <a:moveTo>
                  <a:pt x="5356923" y="13417197"/>
                </a:moveTo>
                <a:cubicBezTo>
                  <a:pt x="5299117" y="13398359"/>
                  <a:pt x="5271673" y="13353677"/>
                  <a:pt x="5228756" y="13339758"/>
                </a:cubicBezTo>
                <a:cubicBezTo>
                  <a:pt x="5235453" y="13369636"/>
                  <a:pt x="5231348" y="13403214"/>
                  <a:pt x="5260081" y="13425685"/>
                </a:cubicBezTo>
                <a:cubicBezTo>
                  <a:pt x="5292661" y="13423285"/>
                  <a:pt x="5329401" y="13432979"/>
                  <a:pt x="5356923" y="13417197"/>
                </a:cubicBezTo>
                <a:close/>
                <a:moveTo>
                  <a:pt x="5849818" y="12302918"/>
                </a:moveTo>
                <a:cubicBezTo>
                  <a:pt x="5851434" y="12294809"/>
                  <a:pt x="5844015" y="12288324"/>
                  <a:pt x="5841599" y="12280840"/>
                </a:cubicBezTo>
                <a:cubicBezTo>
                  <a:pt x="5838803" y="12291486"/>
                  <a:pt x="5835256" y="12302752"/>
                  <a:pt x="5844672" y="12311665"/>
                </a:cubicBezTo>
                <a:cubicBezTo>
                  <a:pt x="5847738" y="12308504"/>
                  <a:pt x="5849280" y="12305621"/>
                  <a:pt x="5849818" y="12302918"/>
                </a:cubicBezTo>
                <a:close/>
                <a:moveTo>
                  <a:pt x="9890107" y="3161066"/>
                </a:moveTo>
                <a:cubicBezTo>
                  <a:pt x="9890191" y="3158723"/>
                  <a:pt x="9890849" y="3156157"/>
                  <a:pt x="9890934" y="3153814"/>
                </a:cubicBezTo>
                <a:cubicBezTo>
                  <a:pt x="9888769" y="3153333"/>
                  <a:pt x="9886206" y="3152677"/>
                  <a:pt x="9884042" y="3152197"/>
                </a:cubicBezTo>
                <a:cubicBezTo>
                  <a:pt x="9883383" y="3154762"/>
                  <a:pt x="9882901" y="3156930"/>
                  <a:pt x="9882641" y="3159671"/>
                </a:cubicBezTo>
                <a:cubicBezTo>
                  <a:pt x="9884806" y="3160152"/>
                  <a:pt x="9887368" y="3160808"/>
                  <a:pt x="9890107" y="3161066"/>
                </a:cubicBezTo>
                <a:close/>
                <a:moveTo>
                  <a:pt x="10074166" y="2747724"/>
                </a:moveTo>
                <a:cubicBezTo>
                  <a:pt x="10077020" y="2738035"/>
                  <a:pt x="10075729" y="2731275"/>
                  <a:pt x="10066143" y="2730372"/>
                </a:cubicBezTo>
                <a:cubicBezTo>
                  <a:pt x="10063289" y="2740061"/>
                  <a:pt x="10064183" y="2746646"/>
                  <a:pt x="10074166" y="2747724"/>
                </a:cubicBezTo>
                <a:close/>
                <a:moveTo>
                  <a:pt x="5690468" y="12673418"/>
                </a:moveTo>
                <a:cubicBezTo>
                  <a:pt x="5695170" y="12657384"/>
                  <a:pt x="5686077" y="12646693"/>
                  <a:pt x="5666636" y="12640010"/>
                </a:cubicBezTo>
                <a:cubicBezTo>
                  <a:pt x="5661777" y="12644536"/>
                  <a:pt x="5643642" y="12648915"/>
                  <a:pt x="5649992" y="12659348"/>
                </a:cubicBezTo>
                <a:cubicBezTo>
                  <a:pt x="5659940" y="12655163"/>
                  <a:pt x="5677628" y="12670128"/>
                  <a:pt x="5690468" y="12673418"/>
                </a:cubicBezTo>
                <a:close/>
                <a:moveTo>
                  <a:pt x="9196043" y="4740515"/>
                </a:moveTo>
                <a:cubicBezTo>
                  <a:pt x="9201112" y="4732279"/>
                  <a:pt x="9201582" y="4725822"/>
                  <a:pt x="9195154" y="4722029"/>
                </a:cubicBezTo>
                <a:cubicBezTo>
                  <a:pt x="9192385" y="4729376"/>
                  <a:pt x="9192313" y="4736010"/>
                  <a:pt x="9196043" y="4740515"/>
                </a:cubicBezTo>
                <a:close/>
                <a:moveTo>
                  <a:pt x="5896391" y="12209048"/>
                </a:moveTo>
                <a:cubicBezTo>
                  <a:pt x="5898190" y="12205921"/>
                  <a:pt x="5898255" y="12202267"/>
                  <a:pt x="5894616" y="12199709"/>
                </a:cubicBezTo>
                <a:cubicBezTo>
                  <a:pt x="5889235" y="12205411"/>
                  <a:pt x="5880742" y="12207361"/>
                  <a:pt x="5887764" y="12215216"/>
                </a:cubicBezTo>
                <a:cubicBezTo>
                  <a:pt x="5891060" y="12214772"/>
                  <a:pt x="5894593" y="12212174"/>
                  <a:pt x="5896391" y="12209048"/>
                </a:cubicBezTo>
                <a:close/>
                <a:moveTo>
                  <a:pt x="5374400" y="13399443"/>
                </a:moveTo>
                <a:cubicBezTo>
                  <a:pt x="5351490" y="13363803"/>
                  <a:pt x="5287539" y="13299417"/>
                  <a:pt x="5235682" y="13316563"/>
                </a:cubicBezTo>
                <a:cubicBezTo>
                  <a:pt x="5277106" y="13342693"/>
                  <a:pt x="5320416" y="13397492"/>
                  <a:pt x="5374400" y="13399443"/>
                </a:cubicBezTo>
                <a:close/>
                <a:moveTo>
                  <a:pt x="5682574" y="12708538"/>
                </a:moveTo>
                <a:cubicBezTo>
                  <a:pt x="5686488" y="12696445"/>
                  <a:pt x="5679480" y="12688582"/>
                  <a:pt x="5666899" y="12682547"/>
                </a:cubicBezTo>
                <a:cubicBezTo>
                  <a:pt x="5662810" y="12695039"/>
                  <a:pt x="5665793" y="12704460"/>
                  <a:pt x="5682574" y="12708538"/>
                </a:cubicBezTo>
                <a:close/>
                <a:moveTo>
                  <a:pt x="9855062" y="3281270"/>
                </a:moveTo>
                <a:cubicBezTo>
                  <a:pt x="9856540" y="3267164"/>
                  <a:pt x="9864460" y="3249239"/>
                  <a:pt x="9859145" y="3239749"/>
                </a:cubicBezTo>
                <a:cubicBezTo>
                  <a:pt x="9849873" y="3241365"/>
                  <a:pt x="9847536" y="3270327"/>
                  <a:pt x="9855062" y="3281270"/>
                </a:cubicBezTo>
                <a:close/>
                <a:moveTo>
                  <a:pt x="5923880" y="12187450"/>
                </a:moveTo>
                <a:cubicBezTo>
                  <a:pt x="5920131" y="12178664"/>
                  <a:pt x="5909416" y="12191040"/>
                  <a:pt x="5915402" y="12193685"/>
                </a:cubicBezTo>
                <a:cubicBezTo>
                  <a:pt x="5918356" y="12190236"/>
                  <a:pt x="5921596" y="12192619"/>
                  <a:pt x="5923880" y="12187450"/>
                </a:cubicBezTo>
                <a:close/>
                <a:moveTo>
                  <a:pt x="9203207" y="4771772"/>
                </a:moveTo>
                <a:cubicBezTo>
                  <a:pt x="9203026" y="4765978"/>
                  <a:pt x="9199724" y="4760234"/>
                  <a:pt x="9193167" y="4757813"/>
                </a:cubicBezTo>
                <a:cubicBezTo>
                  <a:pt x="9187664" y="4769189"/>
                  <a:pt x="9188132" y="4778919"/>
                  <a:pt x="9194524" y="4786029"/>
                </a:cubicBezTo>
                <a:cubicBezTo>
                  <a:pt x="9200449" y="4783409"/>
                  <a:pt x="9203388" y="4777566"/>
                  <a:pt x="9203207" y="4771772"/>
                </a:cubicBezTo>
                <a:close/>
                <a:moveTo>
                  <a:pt x="9926132" y="3152703"/>
                </a:moveTo>
                <a:cubicBezTo>
                  <a:pt x="9928811" y="3143412"/>
                  <a:pt x="9927519" y="3136652"/>
                  <a:pt x="9917933" y="3135749"/>
                </a:cubicBezTo>
                <a:cubicBezTo>
                  <a:pt x="9915255" y="3145040"/>
                  <a:pt x="9921267" y="3148649"/>
                  <a:pt x="9926132" y="3152703"/>
                </a:cubicBezTo>
                <a:close/>
                <a:moveTo>
                  <a:pt x="9855302" y="3319464"/>
                </a:moveTo>
                <a:cubicBezTo>
                  <a:pt x="9855999" y="3313583"/>
                  <a:pt x="9858020" y="3306858"/>
                  <a:pt x="9849849" y="3307057"/>
                </a:cubicBezTo>
                <a:cubicBezTo>
                  <a:pt x="9848579" y="3313160"/>
                  <a:pt x="9850705" y="3316957"/>
                  <a:pt x="9855302" y="3319464"/>
                </a:cubicBezTo>
                <a:close/>
                <a:moveTo>
                  <a:pt x="9306779" y="4583754"/>
                </a:moveTo>
                <a:cubicBezTo>
                  <a:pt x="9290040" y="4580642"/>
                  <a:pt x="9274954" y="4583499"/>
                  <a:pt x="9261873" y="4591527"/>
                </a:cubicBezTo>
                <a:cubicBezTo>
                  <a:pt x="9277674" y="4591367"/>
                  <a:pt x="9296771" y="4598853"/>
                  <a:pt x="9306779" y="4583754"/>
                </a:cubicBezTo>
                <a:close/>
                <a:moveTo>
                  <a:pt x="5412910" y="13410408"/>
                </a:moveTo>
                <a:cubicBezTo>
                  <a:pt x="5412075" y="13412164"/>
                  <a:pt x="5410823" y="13414800"/>
                  <a:pt x="5409572" y="13417435"/>
                </a:cubicBezTo>
                <a:cubicBezTo>
                  <a:pt x="5392900" y="13432127"/>
                  <a:pt x="5365306" y="13444431"/>
                  <a:pt x="5341033" y="13448838"/>
                </a:cubicBezTo>
                <a:cubicBezTo>
                  <a:pt x="5292913" y="13457209"/>
                  <a:pt x="5218002" y="13453072"/>
                  <a:pt x="5162005" y="13437679"/>
                </a:cubicBezTo>
                <a:cubicBezTo>
                  <a:pt x="5119141" y="13426368"/>
                  <a:pt x="5085473" y="13396601"/>
                  <a:pt x="5044564" y="13374376"/>
                </a:cubicBezTo>
                <a:cubicBezTo>
                  <a:pt x="5005807" y="13308173"/>
                  <a:pt x="4962738" y="13243798"/>
                  <a:pt x="5018627" y="13146533"/>
                </a:cubicBezTo>
                <a:cubicBezTo>
                  <a:pt x="4935867" y="13098623"/>
                  <a:pt x="4908000" y="13033069"/>
                  <a:pt x="4811412" y="12989789"/>
                </a:cubicBezTo>
                <a:cubicBezTo>
                  <a:pt x="4823052" y="12963018"/>
                  <a:pt x="4838859" y="12948778"/>
                  <a:pt x="4858854" y="12947937"/>
                </a:cubicBezTo>
                <a:cubicBezTo>
                  <a:pt x="4915798" y="12988542"/>
                  <a:pt x="4965035" y="13056707"/>
                  <a:pt x="5020452" y="13107782"/>
                </a:cubicBezTo>
                <a:cubicBezTo>
                  <a:pt x="5050805" y="13102817"/>
                  <a:pt x="5066045" y="13082064"/>
                  <a:pt x="5092501" y="13078047"/>
                </a:cubicBezTo>
                <a:cubicBezTo>
                  <a:pt x="5138473" y="13071025"/>
                  <a:pt x="5202777" y="13088426"/>
                  <a:pt x="5236198" y="13106018"/>
                </a:cubicBezTo>
                <a:cubicBezTo>
                  <a:pt x="5284139" y="13131581"/>
                  <a:pt x="5325549" y="13178589"/>
                  <a:pt x="5343035" y="13225648"/>
                </a:cubicBezTo>
                <a:cubicBezTo>
                  <a:pt x="5363758" y="13282212"/>
                  <a:pt x="5355087" y="13348071"/>
                  <a:pt x="5386870" y="13392230"/>
                </a:cubicBezTo>
                <a:cubicBezTo>
                  <a:pt x="5396561" y="13398123"/>
                  <a:pt x="5410999" y="13402181"/>
                  <a:pt x="5412910" y="13410408"/>
                </a:cubicBezTo>
                <a:close/>
                <a:moveTo>
                  <a:pt x="10133204" y="2740007"/>
                </a:moveTo>
                <a:cubicBezTo>
                  <a:pt x="10137031" y="2730271"/>
                  <a:pt x="10124286" y="2716070"/>
                  <a:pt x="10116925" y="2725196"/>
                </a:cubicBezTo>
                <a:cubicBezTo>
                  <a:pt x="10122586" y="2729602"/>
                  <a:pt x="10119027" y="2740884"/>
                  <a:pt x="10133204" y="2740007"/>
                </a:cubicBezTo>
                <a:close/>
                <a:moveTo>
                  <a:pt x="5731212" y="12730028"/>
                </a:moveTo>
                <a:cubicBezTo>
                  <a:pt x="5733800" y="12718779"/>
                  <a:pt x="5730593" y="12708783"/>
                  <a:pt x="5715534" y="12704036"/>
                </a:cubicBezTo>
                <a:cubicBezTo>
                  <a:pt x="5713169" y="12715859"/>
                  <a:pt x="5716156" y="12725283"/>
                  <a:pt x="5731212" y="12730028"/>
                </a:cubicBezTo>
                <a:close/>
                <a:moveTo>
                  <a:pt x="10027386" y="3007477"/>
                </a:moveTo>
                <a:cubicBezTo>
                  <a:pt x="10040808" y="2978176"/>
                  <a:pt x="10045186" y="2955354"/>
                  <a:pt x="10047738" y="2922678"/>
                </a:cubicBezTo>
                <a:cubicBezTo>
                  <a:pt x="10023242" y="2907094"/>
                  <a:pt x="9990184" y="2866778"/>
                  <a:pt x="10013811" y="2839129"/>
                </a:cubicBezTo>
                <a:cubicBezTo>
                  <a:pt x="10046981" y="2840455"/>
                  <a:pt x="10028913" y="2891032"/>
                  <a:pt x="10054963" y="2885878"/>
                </a:cubicBezTo>
                <a:cubicBezTo>
                  <a:pt x="10060759" y="2839401"/>
                  <a:pt x="10075719" y="2805542"/>
                  <a:pt x="10083153" y="2760741"/>
                </a:cubicBezTo>
                <a:cubicBezTo>
                  <a:pt x="9975913" y="2782868"/>
                  <a:pt x="9933212" y="2947299"/>
                  <a:pt x="10027386" y="3007477"/>
                </a:cubicBezTo>
                <a:close/>
                <a:moveTo>
                  <a:pt x="5950816" y="12243076"/>
                </a:moveTo>
                <a:cubicBezTo>
                  <a:pt x="5956614" y="12229953"/>
                  <a:pt x="5943830" y="12220027"/>
                  <a:pt x="5937236" y="12209035"/>
                </a:cubicBezTo>
                <a:cubicBezTo>
                  <a:pt x="5935114" y="12221404"/>
                  <a:pt x="5943252" y="12232129"/>
                  <a:pt x="5950816" y="12243076"/>
                </a:cubicBezTo>
                <a:close/>
                <a:moveTo>
                  <a:pt x="10071362" y="2919785"/>
                </a:moveTo>
                <a:cubicBezTo>
                  <a:pt x="10082200" y="2876964"/>
                  <a:pt x="10079848" y="2843550"/>
                  <a:pt x="10090286" y="2800552"/>
                </a:cubicBezTo>
                <a:cubicBezTo>
                  <a:pt x="10079155" y="2799919"/>
                  <a:pt x="10079895" y="2819766"/>
                  <a:pt x="10075991" y="2836133"/>
                </a:cubicBezTo>
                <a:cubicBezTo>
                  <a:pt x="10067527" y="2871433"/>
                  <a:pt x="10052268" y="2911349"/>
                  <a:pt x="10071362" y="2919785"/>
                </a:cubicBezTo>
                <a:close/>
                <a:moveTo>
                  <a:pt x="10021560" y="3036802"/>
                </a:moveTo>
                <a:cubicBezTo>
                  <a:pt x="10024394" y="3014249"/>
                  <a:pt x="10008743" y="3004477"/>
                  <a:pt x="9995561" y="2993416"/>
                </a:cubicBezTo>
                <a:cubicBezTo>
                  <a:pt x="9996477" y="3012864"/>
                  <a:pt x="10006086" y="3026632"/>
                  <a:pt x="10021560" y="3036802"/>
                </a:cubicBezTo>
                <a:close/>
                <a:moveTo>
                  <a:pt x="9375920" y="4499555"/>
                </a:moveTo>
                <a:cubicBezTo>
                  <a:pt x="9349736" y="4507031"/>
                  <a:pt x="9317888" y="4498196"/>
                  <a:pt x="9295667" y="4515042"/>
                </a:cubicBezTo>
                <a:cubicBezTo>
                  <a:pt x="9315045" y="4528365"/>
                  <a:pt x="9368352" y="4516685"/>
                  <a:pt x="9375920" y="4499555"/>
                </a:cubicBezTo>
                <a:close/>
                <a:moveTo>
                  <a:pt x="9385953" y="4476848"/>
                </a:moveTo>
                <a:cubicBezTo>
                  <a:pt x="9365190" y="4475292"/>
                  <a:pt x="9314946" y="4473566"/>
                  <a:pt x="9323191" y="4494826"/>
                </a:cubicBezTo>
                <a:cubicBezTo>
                  <a:pt x="9343310" y="4487051"/>
                  <a:pt x="9370735" y="4497264"/>
                  <a:pt x="9385953" y="4476848"/>
                </a:cubicBezTo>
                <a:close/>
                <a:moveTo>
                  <a:pt x="9988410" y="3120722"/>
                </a:moveTo>
                <a:cubicBezTo>
                  <a:pt x="9988174" y="3111825"/>
                  <a:pt x="9976765" y="3102945"/>
                  <a:pt x="9967252" y="3099456"/>
                </a:cubicBezTo>
                <a:cubicBezTo>
                  <a:pt x="9966746" y="3113515"/>
                  <a:pt x="9967563" y="3126731"/>
                  <a:pt x="9984438" y="3129426"/>
                </a:cubicBezTo>
                <a:cubicBezTo>
                  <a:pt x="9987327" y="3126656"/>
                  <a:pt x="9988489" y="3123688"/>
                  <a:pt x="9988410" y="3120722"/>
                </a:cubicBezTo>
                <a:close/>
                <a:moveTo>
                  <a:pt x="9361075" y="4543942"/>
                </a:moveTo>
                <a:cubicBezTo>
                  <a:pt x="9333438" y="4537444"/>
                  <a:pt x="9314361" y="4554726"/>
                  <a:pt x="9286279" y="4547080"/>
                </a:cubicBezTo>
                <a:cubicBezTo>
                  <a:pt x="9309132" y="4535275"/>
                  <a:pt x="9340898" y="4546454"/>
                  <a:pt x="9359963" y="4524881"/>
                </a:cubicBezTo>
                <a:cubicBezTo>
                  <a:pt x="9333886" y="4522406"/>
                  <a:pt x="9315032" y="4540262"/>
                  <a:pt x="9284990" y="4528417"/>
                </a:cubicBezTo>
                <a:cubicBezTo>
                  <a:pt x="9276272" y="4545991"/>
                  <a:pt x="9261854" y="4550572"/>
                  <a:pt x="9255411" y="4574864"/>
                </a:cubicBezTo>
                <a:lnTo>
                  <a:pt x="9266977" y="4579975"/>
                </a:lnTo>
                <a:cubicBezTo>
                  <a:pt x="9280976" y="4550450"/>
                  <a:pt x="9336226" y="4571053"/>
                  <a:pt x="9361075" y="4543942"/>
                </a:cubicBezTo>
                <a:close/>
                <a:moveTo>
                  <a:pt x="10099068" y="2875371"/>
                </a:moveTo>
                <a:cubicBezTo>
                  <a:pt x="10111955" y="2842977"/>
                  <a:pt x="10122145" y="2782254"/>
                  <a:pt x="10126647" y="2753773"/>
                </a:cubicBezTo>
                <a:cubicBezTo>
                  <a:pt x="10121743" y="2753035"/>
                  <a:pt x="10116616" y="2751721"/>
                  <a:pt x="10111712" y="2750983"/>
                </a:cubicBezTo>
                <a:cubicBezTo>
                  <a:pt x="10105336" y="2793395"/>
                  <a:pt x="10105154" y="2843305"/>
                  <a:pt x="10099068" y="2875371"/>
                </a:cubicBezTo>
                <a:close/>
                <a:moveTo>
                  <a:pt x="10061334" y="2971534"/>
                </a:moveTo>
                <a:cubicBezTo>
                  <a:pt x="10060570" y="2963579"/>
                  <a:pt x="10072246" y="2946837"/>
                  <a:pt x="10058070" y="2947716"/>
                </a:cubicBezTo>
                <a:cubicBezTo>
                  <a:pt x="10055261" y="2958377"/>
                  <a:pt x="10055275" y="2966953"/>
                  <a:pt x="10061334" y="2971534"/>
                </a:cubicBezTo>
                <a:close/>
                <a:moveTo>
                  <a:pt x="9411072" y="4451285"/>
                </a:moveTo>
                <a:cubicBezTo>
                  <a:pt x="9380198" y="4442404"/>
                  <a:pt x="9352044" y="4441392"/>
                  <a:pt x="9335160" y="4467737"/>
                </a:cubicBezTo>
                <a:cubicBezTo>
                  <a:pt x="9364744" y="4474143"/>
                  <a:pt x="9387996" y="4462515"/>
                  <a:pt x="9411072" y="4451285"/>
                </a:cubicBezTo>
                <a:close/>
                <a:moveTo>
                  <a:pt x="10078159" y="2944213"/>
                </a:moveTo>
                <a:cubicBezTo>
                  <a:pt x="10083788" y="2902423"/>
                  <a:pt x="10101152" y="2853439"/>
                  <a:pt x="10094737" y="2820611"/>
                </a:cubicBezTo>
                <a:cubicBezTo>
                  <a:pt x="10093524" y="2861019"/>
                  <a:pt x="10073298" y="2915404"/>
                  <a:pt x="10078159" y="2944213"/>
                </a:cubicBezTo>
                <a:close/>
                <a:moveTo>
                  <a:pt x="5756754" y="12733687"/>
                </a:moveTo>
                <a:cubicBezTo>
                  <a:pt x="5745684" y="12730703"/>
                  <a:pt x="5753983" y="12720547"/>
                  <a:pt x="5740039" y="12718676"/>
                </a:cubicBezTo>
                <a:cubicBezTo>
                  <a:pt x="5735319" y="12726123"/>
                  <a:pt x="5748464" y="12748136"/>
                  <a:pt x="5756754" y="12733687"/>
                </a:cubicBezTo>
                <a:close/>
                <a:moveTo>
                  <a:pt x="10003517" y="3129287"/>
                </a:moveTo>
                <a:cubicBezTo>
                  <a:pt x="10008150" y="3126334"/>
                  <a:pt x="10009004" y="3121713"/>
                  <a:pt x="10007324" y="3117578"/>
                </a:cubicBezTo>
                <a:lnTo>
                  <a:pt x="10005988" y="3116549"/>
                </a:lnTo>
                <a:lnTo>
                  <a:pt x="9995931" y="3108795"/>
                </a:lnTo>
                <a:cubicBezTo>
                  <a:pt x="9993953" y="3114348"/>
                  <a:pt x="9994335" y="3118326"/>
                  <a:pt x="9995969" y="3121488"/>
                </a:cubicBezTo>
                <a:lnTo>
                  <a:pt x="10003494" y="3129263"/>
                </a:lnTo>
                <a:close/>
                <a:moveTo>
                  <a:pt x="6157727" y="11835279"/>
                </a:moveTo>
                <a:cubicBezTo>
                  <a:pt x="6156837" y="11832987"/>
                  <a:pt x="6152164" y="11820947"/>
                  <a:pt x="6146838" y="11827618"/>
                </a:cubicBezTo>
                <a:cubicBezTo>
                  <a:pt x="6148477" y="11829293"/>
                  <a:pt x="6152576" y="11841552"/>
                  <a:pt x="6157727" y="11835279"/>
                </a:cubicBezTo>
                <a:close/>
                <a:moveTo>
                  <a:pt x="9405631" y="4492863"/>
                </a:moveTo>
                <a:cubicBezTo>
                  <a:pt x="9409258" y="4489645"/>
                  <a:pt x="9410915" y="4484545"/>
                  <a:pt x="9406857" y="4481323"/>
                </a:cubicBezTo>
                <a:cubicBezTo>
                  <a:pt x="9403513" y="4488892"/>
                  <a:pt x="9394199" y="4481920"/>
                  <a:pt x="9392591" y="4493113"/>
                </a:cubicBezTo>
                <a:cubicBezTo>
                  <a:pt x="9396409" y="4497418"/>
                  <a:pt x="9402004" y="4496082"/>
                  <a:pt x="9405631" y="4492863"/>
                </a:cubicBezTo>
                <a:close/>
                <a:moveTo>
                  <a:pt x="9435793" y="4425545"/>
                </a:moveTo>
                <a:cubicBezTo>
                  <a:pt x="9407006" y="4419492"/>
                  <a:pt x="9380623" y="4418785"/>
                  <a:pt x="9361464" y="4438412"/>
                </a:cubicBezTo>
                <a:cubicBezTo>
                  <a:pt x="9389981" y="4442918"/>
                  <a:pt x="9412752" y="4433458"/>
                  <a:pt x="9435793" y="4425545"/>
                </a:cubicBezTo>
                <a:close/>
                <a:moveTo>
                  <a:pt x="5783588" y="12698834"/>
                </a:moveTo>
                <a:cubicBezTo>
                  <a:pt x="5778770" y="12679545"/>
                  <a:pt x="5748130" y="12671250"/>
                  <a:pt x="5737326" y="12690309"/>
                </a:cubicBezTo>
                <a:cubicBezTo>
                  <a:pt x="5752688" y="12693283"/>
                  <a:pt x="5776058" y="12716956"/>
                  <a:pt x="5783588" y="12698834"/>
                </a:cubicBezTo>
                <a:close/>
                <a:moveTo>
                  <a:pt x="9460022" y="4381496"/>
                </a:moveTo>
                <a:cubicBezTo>
                  <a:pt x="9441944" y="4391124"/>
                  <a:pt x="9419057" y="4390058"/>
                  <a:pt x="9396616" y="4390142"/>
                </a:cubicBezTo>
                <a:cubicBezTo>
                  <a:pt x="9390128" y="4397274"/>
                  <a:pt x="9384976" y="4407854"/>
                  <a:pt x="9377421" y="4413086"/>
                </a:cubicBezTo>
                <a:cubicBezTo>
                  <a:pt x="9411580" y="4425322"/>
                  <a:pt x="9447761" y="4398456"/>
                  <a:pt x="9460022" y="4381496"/>
                </a:cubicBezTo>
                <a:close/>
                <a:moveTo>
                  <a:pt x="9468647" y="4361976"/>
                </a:moveTo>
                <a:cubicBezTo>
                  <a:pt x="9454229" y="4366556"/>
                  <a:pt x="9438827" y="4366893"/>
                  <a:pt x="9419507" y="4358833"/>
                </a:cubicBezTo>
                <a:cubicBezTo>
                  <a:pt x="9419493" y="4370730"/>
                  <a:pt x="9399844" y="4372047"/>
                  <a:pt x="9409298" y="4381938"/>
                </a:cubicBezTo>
                <a:cubicBezTo>
                  <a:pt x="9427118" y="4375051"/>
                  <a:pt x="9466885" y="4382147"/>
                  <a:pt x="9468647" y="4361976"/>
                </a:cubicBezTo>
                <a:close/>
                <a:moveTo>
                  <a:pt x="10034544" y="3089196"/>
                </a:moveTo>
                <a:cubicBezTo>
                  <a:pt x="10035188" y="3078054"/>
                  <a:pt x="10043949" y="3061453"/>
                  <a:pt x="10032903" y="3058477"/>
                </a:cubicBezTo>
                <a:cubicBezTo>
                  <a:pt x="10026330" y="3063667"/>
                  <a:pt x="10017629" y="3089816"/>
                  <a:pt x="10034544" y="3089196"/>
                </a:cubicBezTo>
                <a:close/>
                <a:moveTo>
                  <a:pt x="9426872" y="4467312"/>
                </a:moveTo>
                <a:lnTo>
                  <a:pt x="9415306" y="4462202"/>
                </a:lnTo>
                <a:cubicBezTo>
                  <a:pt x="9410636" y="4470613"/>
                  <a:pt x="9409767" y="4476895"/>
                  <a:pt x="9416195" y="4480688"/>
                </a:cubicBezTo>
                <a:cubicBezTo>
                  <a:pt x="9419680" y="4476038"/>
                  <a:pt x="9424947" y="4475984"/>
                  <a:pt x="9426872" y="4467312"/>
                </a:cubicBezTo>
                <a:close/>
                <a:moveTo>
                  <a:pt x="10188429" y="2750601"/>
                </a:moveTo>
                <a:cubicBezTo>
                  <a:pt x="10188429" y="2750601"/>
                  <a:pt x="10174732" y="2720267"/>
                  <a:pt x="10188429" y="2750601"/>
                </a:cubicBezTo>
                <a:close/>
                <a:moveTo>
                  <a:pt x="10074040" y="3015341"/>
                </a:moveTo>
                <a:cubicBezTo>
                  <a:pt x="10076166" y="2998828"/>
                  <a:pt x="10062756" y="2976923"/>
                  <a:pt x="10079283" y="2955660"/>
                </a:cubicBezTo>
                <a:cubicBezTo>
                  <a:pt x="10065941" y="2953574"/>
                  <a:pt x="10067927" y="2979208"/>
                  <a:pt x="10064988" y="2991241"/>
                </a:cubicBezTo>
                <a:cubicBezTo>
                  <a:pt x="10061345" y="3004866"/>
                  <a:pt x="10045085" y="3027676"/>
                  <a:pt x="10065052" y="3029833"/>
                </a:cubicBezTo>
                <a:cubicBezTo>
                  <a:pt x="10070897" y="3025750"/>
                  <a:pt x="10073332" y="3020845"/>
                  <a:pt x="10074040" y="3015341"/>
                </a:cubicBezTo>
                <a:close/>
                <a:moveTo>
                  <a:pt x="10027141" y="3126394"/>
                </a:moveTo>
                <a:cubicBezTo>
                  <a:pt x="10027838" y="3120512"/>
                  <a:pt x="10029859" y="3113788"/>
                  <a:pt x="10021688" y="3113986"/>
                </a:cubicBezTo>
                <a:cubicBezTo>
                  <a:pt x="10020418" y="3120091"/>
                  <a:pt x="10022942" y="3124062"/>
                  <a:pt x="10027141" y="3126394"/>
                </a:cubicBezTo>
                <a:close/>
                <a:moveTo>
                  <a:pt x="9442898" y="4451539"/>
                </a:moveTo>
                <a:cubicBezTo>
                  <a:pt x="9456801" y="4436256"/>
                  <a:pt x="9428765" y="4429582"/>
                  <a:pt x="9427344" y="4444666"/>
                </a:cubicBezTo>
                <a:close/>
                <a:moveTo>
                  <a:pt x="6186938" y="11823012"/>
                </a:moveTo>
                <a:cubicBezTo>
                  <a:pt x="6182418" y="11818166"/>
                  <a:pt x="6184479" y="11812426"/>
                  <a:pt x="6177441" y="11807892"/>
                </a:cubicBezTo>
                <a:cubicBezTo>
                  <a:pt x="6164516" y="11814530"/>
                  <a:pt x="6182091" y="11827521"/>
                  <a:pt x="6186938" y="11823012"/>
                </a:cubicBezTo>
                <a:close/>
                <a:moveTo>
                  <a:pt x="6055431" y="12120907"/>
                </a:moveTo>
                <a:cubicBezTo>
                  <a:pt x="6039690" y="12112519"/>
                  <a:pt x="6053282" y="12098934"/>
                  <a:pt x="6040806" y="12089599"/>
                </a:cubicBezTo>
                <a:cubicBezTo>
                  <a:pt x="6037755" y="12104018"/>
                  <a:pt x="6037394" y="12117715"/>
                  <a:pt x="6049957" y="12129000"/>
                </a:cubicBezTo>
                <a:cubicBezTo>
                  <a:pt x="6051591" y="12126377"/>
                  <a:pt x="6053798" y="12123530"/>
                  <a:pt x="6055431" y="12120907"/>
                </a:cubicBezTo>
                <a:close/>
                <a:moveTo>
                  <a:pt x="9504044" y="4322860"/>
                </a:moveTo>
                <a:cubicBezTo>
                  <a:pt x="9480605" y="4330597"/>
                  <a:pt x="9431701" y="4316131"/>
                  <a:pt x="9430828" y="4354788"/>
                </a:cubicBezTo>
                <a:cubicBezTo>
                  <a:pt x="9453552" y="4344355"/>
                  <a:pt x="9498316" y="4349850"/>
                  <a:pt x="9504044" y="4322860"/>
                </a:cubicBezTo>
                <a:close/>
                <a:moveTo>
                  <a:pt x="6066748" y="12109886"/>
                </a:moveTo>
                <a:cubicBezTo>
                  <a:pt x="6068251" y="12106384"/>
                  <a:pt x="6060414" y="12100771"/>
                  <a:pt x="6060913" y="12095617"/>
                </a:cubicBezTo>
                <a:cubicBezTo>
                  <a:pt x="6058847" y="12084192"/>
                  <a:pt x="6065249" y="12070776"/>
                  <a:pt x="6052553" y="12060866"/>
                </a:cubicBezTo>
                <a:cubicBezTo>
                  <a:pt x="6042354" y="12080727"/>
                  <a:pt x="6060296" y="12094867"/>
                  <a:pt x="6061477" y="12112589"/>
                </a:cubicBezTo>
                <a:cubicBezTo>
                  <a:pt x="6064708" y="12111986"/>
                  <a:pt x="6066247" y="12111053"/>
                  <a:pt x="6066748" y="12109886"/>
                </a:cubicBezTo>
                <a:close/>
                <a:moveTo>
                  <a:pt x="6079886" y="12080588"/>
                </a:moveTo>
                <a:cubicBezTo>
                  <a:pt x="6071910" y="12067508"/>
                  <a:pt x="6085150" y="12050424"/>
                  <a:pt x="6067912" y="12038985"/>
                </a:cubicBezTo>
                <a:cubicBezTo>
                  <a:pt x="6059746" y="12052100"/>
                  <a:pt x="6067710" y="12086675"/>
                  <a:pt x="6079886" y="12080588"/>
                </a:cubicBezTo>
                <a:close/>
                <a:moveTo>
                  <a:pt x="6088584" y="12061975"/>
                </a:moveTo>
                <a:cubicBezTo>
                  <a:pt x="6097457" y="12047261"/>
                  <a:pt x="6095743" y="12035037"/>
                  <a:pt x="6087061" y="12023557"/>
                </a:cubicBezTo>
                <a:cubicBezTo>
                  <a:pt x="6075675" y="12038592"/>
                  <a:pt x="6084930" y="12049849"/>
                  <a:pt x="6088584" y="12061975"/>
                </a:cubicBezTo>
                <a:close/>
                <a:moveTo>
                  <a:pt x="9901909" y="3432420"/>
                </a:moveTo>
                <a:cubicBezTo>
                  <a:pt x="9907305" y="3410524"/>
                  <a:pt x="9886850" y="3406246"/>
                  <a:pt x="9896790" y="3381596"/>
                </a:cubicBezTo>
                <a:cubicBezTo>
                  <a:pt x="9876130" y="3360565"/>
                  <a:pt x="9859385" y="3356499"/>
                  <a:pt x="9844636" y="3332843"/>
                </a:cubicBezTo>
                <a:cubicBezTo>
                  <a:pt x="9852788" y="3373581"/>
                  <a:pt x="9874526" y="3405086"/>
                  <a:pt x="9901909" y="3432420"/>
                </a:cubicBezTo>
                <a:close/>
                <a:moveTo>
                  <a:pt x="10052222" y="3096531"/>
                </a:moveTo>
                <a:cubicBezTo>
                  <a:pt x="10058220" y="3091564"/>
                  <a:pt x="10067098" y="3065016"/>
                  <a:pt x="10050183" y="3065636"/>
                </a:cubicBezTo>
                <a:cubicBezTo>
                  <a:pt x="10044009" y="3071002"/>
                  <a:pt x="10035307" y="3097151"/>
                  <a:pt x="10052222" y="3096531"/>
                </a:cubicBezTo>
                <a:close/>
                <a:moveTo>
                  <a:pt x="9351144" y="4690488"/>
                </a:moveTo>
                <a:cubicBezTo>
                  <a:pt x="9341501" y="4692893"/>
                  <a:pt x="9329629" y="4689552"/>
                  <a:pt x="9317090" y="4684488"/>
                </a:cubicBezTo>
                <a:cubicBezTo>
                  <a:pt x="9312353" y="4667159"/>
                  <a:pt x="9317963" y="4645831"/>
                  <a:pt x="9303277" y="4632676"/>
                </a:cubicBezTo>
                <a:cubicBezTo>
                  <a:pt x="9281130" y="4626700"/>
                  <a:pt x="9269057" y="4647552"/>
                  <a:pt x="9245619" y="4639101"/>
                </a:cubicBezTo>
                <a:cubicBezTo>
                  <a:pt x="9240637" y="4612617"/>
                  <a:pt x="9251926" y="4579514"/>
                  <a:pt x="9219528" y="4563295"/>
                </a:cubicBezTo>
                <a:cubicBezTo>
                  <a:pt x="9182560" y="4594098"/>
                  <a:pt x="9211962" y="4649465"/>
                  <a:pt x="9193797" y="4693814"/>
                </a:cubicBezTo>
                <a:cubicBezTo>
                  <a:pt x="9221104" y="4709688"/>
                  <a:pt x="9245538" y="4726674"/>
                  <a:pt x="9267496" y="4744946"/>
                </a:cubicBezTo>
                <a:cubicBezTo>
                  <a:pt x="9291160" y="4721597"/>
                  <a:pt x="9340242" y="4719477"/>
                  <a:pt x="9351144" y="4690488"/>
                </a:cubicBezTo>
                <a:close/>
                <a:moveTo>
                  <a:pt x="9476466" y="4406854"/>
                </a:moveTo>
                <a:cubicBezTo>
                  <a:pt x="9463258" y="4400066"/>
                  <a:pt x="9454060" y="4403620"/>
                  <a:pt x="9448873" y="4417517"/>
                </a:cubicBezTo>
                <a:lnTo>
                  <a:pt x="9460041" y="4422451"/>
                </a:lnTo>
                <a:cubicBezTo>
                  <a:pt x="9466141" y="4419433"/>
                  <a:pt x="9470189" y="4410271"/>
                  <a:pt x="9476466" y="4406854"/>
                </a:cubicBezTo>
                <a:close/>
                <a:moveTo>
                  <a:pt x="5979211" y="12324534"/>
                </a:moveTo>
                <a:cubicBezTo>
                  <a:pt x="5970101" y="12301974"/>
                  <a:pt x="5965991" y="12265939"/>
                  <a:pt x="5952043" y="12252172"/>
                </a:cubicBezTo>
                <a:cubicBezTo>
                  <a:pt x="5963100" y="12274642"/>
                  <a:pt x="5962564" y="12311476"/>
                  <a:pt x="5979211" y="12324534"/>
                </a:cubicBezTo>
                <a:close/>
                <a:moveTo>
                  <a:pt x="9976697" y="3278744"/>
                </a:moveTo>
                <a:cubicBezTo>
                  <a:pt x="9978090" y="3274599"/>
                  <a:pt x="9978312" y="3270264"/>
                  <a:pt x="9976847" y="3266046"/>
                </a:cubicBezTo>
                <a:lnTo>
                  <a:pt x="9976624" y="3266235"/>
                </a:lnTo>
                <a:lnTo>
                  <a:pt x="9959217" y="3280930"/>
                </a:lnTo>
                <a:cubicBezTo>
                  <a:pt x="9953495" y="3286079"/>
                  <a:pt x="9948581" y="3292358"/>
                  <a:pt x="9946434" y="3302598"/>
                </a:cubicBezTo>
                <a:cubicBezTo>
                  <a:pt x="9954007" y="3302136"/>
                  <a:pt x="9963075" y="3297215"/>
                  <a:pt x="9969518" y="3290302"/>
                </a:cubicBezTo>
                <a:lnTo>
                  <a:pt x="9973003" y="3284691"/>
                </a:lnTo>
                <a:close/>
                <a:moveTo>
                  <a:pt x="10004093" y="3219598"/>
                </a:moveTo>
                <a:cubicBezTo>
                  <a:pt x="10009419" y="3214051"/>
                  <a:pt x="10009813" y="3196818"/>
                  <a:pt x="10006233" y="3195236"/>
                </a:cubicBezTo>
                <a:cubicBezTo>
                  <a:pt x="10006476" y="3208674"/>
                  <a:pt x="9997686" y="3208123"/>
                  <a:pt x="9997088" y="3220237"/>
                </a:cubicBezTo>
                <a:cubicBezTo>
                  <a:pt x="9999994" y="3221998"/>
                  <a:pt x="10002318" y="3221447"/>
                  <a:pt x="10004093" y="3219598"/>
                </a:cubicBezTo>
                <a:close/>
                <a:moveTo>
                  <a:pt x="9494007" y="4377942"/>
                </a:moveTo>
                <a:cubicBezTo>
                  <a:pt x="9481960" y="4375000"/>
                  <a:pt x="9472938" y="4378156"/>
                  <a:pt x="9466415" y="4388605"/>
                </a:cubicBezTo>
                <a:cubicBezTo>
                  <a:pt x="9480338" y="4398090"/>
                  <a:pt x="9489536" y="4394536"/>
                  <a:pt x="9494007" y="4377942"/>
                </a:cubicBezTo>
                <a:close/>
                <a:moveTo>
                  <a:pt x="10351293" y="2455263"/>
                </a:moveTo>
                <a:cubicBezTo>
                  <a:pt x="10333233" y="2484291"/>
                  <a:pt x="10299074" y="2494168"/>
                  <a:pt x="10269693" y="2480472"/>
                </a:cubicBezTo>
                <a:cubicBezTo>
                  <a:pt x="10241294" y="2466973"/>
                  <a:pt x="10213691" y="2425765"/>
                  <a:pt x="10232595" y="2397020"/>
                </a:cubicBezTo>
                <a:cubicBezTo>
                  <a:pt x="10246034" y="2376324"/>
                  <a:pt x="10280678" y="2377838"/>
                  <a:pt x="10296231" y="2404211"/>
                </a:cubicBezTo>
                <a:cubicBezTo>
                  <a:pt x="10291052" y="2418093"/>
                  <a:pt x="10293096" y="2419947"/>
                  <a:pt x="10284451" y="2430871"/>
                </a:cubicBezTo>
                <a:cubicBezTo>
                  <a:pt x="10266485" y="2422933"/>
                  <a:pt x="10269041" y="2407416"/>
                  <a:pt x="10252624" y="2399211"/>
                </a:cubicBezTo>
                <a:cubicBezTo>
                  <a:pt x="10222950" y="2439368"/>
                  <a:pt x="10269407" y="2474639"/>
                  <a:pt x="10302392" y="2470189"/>
                </a:cubicBezTo>
                <a:cubicBezTo>
                  <a:pt x="10362162" y="2462354"/>
                  <a:pt x="10341874" y="2371109"/>
                  <a:pt x="10319458" y="2344083"/>
                </a:cubicBezTo>
                <a:cubicBezTo>
                  <a:pt x="10311810" y="2335472"/>
                  <a:pt x="10295103" y="2321432"/>
                  <a:pt x="10286224" y="2315606"/>
                </a:cubicBezTo>
                <a:cubicBezTo>
                  <a:pt x="10252964" y="2294490"/>
                  <a:pt x="10194455" y="2284957"/>
                  <a:pt x="10157021" y="2265541"/>
                </a:cubicBezTo>
                <a:lnTo>
                  <a:pt x="10155162" y="2264018"/>
                </a:lnTo>
                <a:lnTo>
                  <a:pt x="10144419" y="2262045"/>
                </a:lnTo>
                <a:cubicBezTo>
                  <a:pt x="10150279" y="2287549"/>
                  <a:pt x="10182172" y="2302595"/>
                  <a:pt x="10176542" y="2332570"/>
                </a:cubicBezTo>
                <a:cubicBezTo>
                  <a:pt x="10165678" y="2346388"/>
                  <a:pt x="10148432" y="2344497"/>
                  <a:pt x="10129146" y="2336453"/>
                </a:cubicBezTo>
                <a:cubicBezTo>
                  <a:pt x="10131995" y="2355852"/>
                  <a:pt x="10124636" y="2382199"/>
                  <a:pt x="10102748" y="2381121"/>
                </a:cubicBezTo>
                <a:cubicBezTo>
                  <a:pt x="10086513" y="2371560"/>
                  <a:pt x="10090034" y="2354975"/>
                  <a:pt x="10080516" y="2343132"/>
                </a:cubicBezTo>
                <a:cubicBezTo>
                  <a:pt x="10073051" y="2350336"/>
                  <a:pt x="10072398" y="2361505"/>
                  <a:pt x="10060109" y="2365623"/>
                </a:cubicBezTo>
                <a:lnTo>
                  <a:pt x="10051338" y="2359140"/>
                </a:lnTo>
                <a:lnTo>
                  <a:pt x="10050587" y="2361894"/>
                </a:lnTo>
                <a:cubicBezTo>
                  <a:pt x="10045917" y="2372597"/>
                  <a:pt x="10039708" y="2383153"/>
                  <a:pt x="10031269" y="2397949"/>
                </a:cubicBezTo>
                <a:cubicBezTo>
                  <a:pt x="10026435" y="2406737"/>
                  <a:pt x="10023729" y="2419317"/>
                  <a:pt x="10019153" y="2425370"/>
                </a:cubicBezTo>
                <a:cubicBezTo>
                  <a:pt x="10006605" y="2439775"/>
                  <a:pt x="9992316" y="2446287"/>
                  <a:pt x="9984005" y="2459714"/>
                </a:cubicBezTo>
                <a:cubicBezTo>
                  <a:pt x="9965933" y="2488778"/>
                  <a:pt x="9949904" y="2556270"/>
                  <a:pt x="10000486" y="2583844"/>
                </a:cubicBezTo>
                <a:cubicBezTo>
                  <a:pt x="10025866" y="2597433"/>
                  <a:pt x="10097147" y="2569554"/>
                  <a:pt x="10094052" y="2533513"/>
                </a:cubicBezTo>
                <a:cubicBezTo>
                  <a:pt x="10091915" y="2509293"/>
                  <a:pt x="10038043" y="2474091"/>
                  <a:pt x="10039813" y="2527122"/>
                </a:cubicBezTo>
                <a:cubicBezTo>
                  <a:pt x="10049467" y="2537563"/>
                  <a:pt x="10056551" y="2510768"/>
                  <a:pt x="10067501" y="2527956"/>
                </a:cubicBezTo>
                <a:cubicBezTo>
                  <a:pt x="10065252" y="2545962"/>
                  <a:pt x="10040970" y="2547108"/>
                  <a:pt x="10028823" y="2545541"/>
                </a:cubicBezTo>
                <a:cubicBezTo>
                  <a:pt x="10010559" y="2517996"/>
                  <a:pt x="10031628" y="2486456"/>
                  <a:pt x="10064781" y="2483530"/>
                </a:cubicBezTo>
                <a:cubicBezTo>
                  <a:pt x="10095007" y="2492610"/>
                  <a:pt x="10117447" y="2526572"/>
                  <a:pt x="10113530" y="2556168"/>
                </a:cubicBezTo>
                <a:cubicBezTo>
                  <a:pt x="10112225" y="2566034"/>
                  <a:pt x="10107991" y="2575415"/>
                  <a:pt x="10100141" y="2583227"/>
                </a:cubicBezTo>
                <a:cubicBezTo>
                  <a:pt x="10073187" y="2609792"/>
                  <a:pt x="10026298" y="2610449"/>
                  <a:pt x="9995510" y="2605870"/>
                </a:cubicBezTo>
                <a:cubicBezTo>
                  <a:pt x="9947491" y="2562804"/>
                  <a:pt x="9935188" y="2501319"/>
                  <a:pt x="9960647" y="2459844"/>
                </a:cubicBezTo>
                <a:cubicBezTo>
                  <a:pt x="9926311" y="2466522"/>
                  <a:pt x="9874787" y="2467981"/>
                  <a:pt x="9842726" y="2449065"/>
                </a:cubicBezTo>
                <a:cubicBezTo>
                  <a:pt x="9792096" y="2420519"/>
                  <a:pt x="9780579" y="2355107"/>
                  <a:pt x="9827030" y="2321007"/>
                </a:cubicBezTo>
                <a:cubicBezTo>
                  <a:pt x="9867091" y="2291683"/>
                  <a:pt x="9921644" y="2300588"/>
                  <a:pt x="9949603" y="2355690"/>
                </a:cubicBezTo>
                <a:cubicBezTo>
                  <a:pt x="9958491" y="2394767"/>
                  <a:pt x="9901614" y="2426635"/>
                  <a:pt x="9866544" y="2422064"/>
                </a:cubicBezTo>
                <a:cubicBezTo>
                  <a:pt x="9832960" y="2411976"/>
                  <a:pt x="9830803" y="2363048"/>
                  <a:pt x="9858234" y="2350469"/>
                </a:cubicBezTo>
                <a:cubicBezTo>
                  <a:pt x="9868509" y="2345509"/>
                  <a:pt x="9885208" y="2348612"/>
                  <a:pt x="9896252" y="2367742"/>
                </a:cubicBezTo>
                <a:cubicBezTo>
                  <a:pt x="9888995" y="2378785"/>
                  <a:pt x="9859865" y="2400589"/>
                  <a:pt x="9859670" y="2376278"/>
                </a:cubicBezTo>
                <a:cubicBezTo>
                  <a:pt x="9836807" y="2431250"/>
                  <a:pt x="9949034" y="2408638"/>
                  <a:pt x="9935655" y="2357127"/>
                </a:cubicBezTo>
                <a:cubicBezTo>
                  <a:pt x="9928076" y="2329079"/>
                  <a:pt x="9890223" y="2307129"/>
                  <a:pt x="9865295" y="2315114"/>
                </a:cubicBezTo>
                <a:cubicBezTo>
                  <a:pt x="9784384" y="2341114"/>
                  <a:pt x="9813404" y="2430409"/>
                  <a:pt x="9872882" y="2448614"/>
                </a:cubicBezTo>
                <a:cubicBezTo>
                  <a:pt x="9929003" y="2465811"/>
                  <a:pt x="10015207" y="2436451"/>
                  <a:pt x="10034176" y="2361234"/>
                </a:cubicBezTo>
                <a:cubicBezTo>
                  <a:pt x="10037278" y="2348830"/>
                  <a:pt x="10035428" y="2333644"/>
                  <a:pt x="10036318" y="2319253"/>
                </a:cubicBezTo>
                <a:lnTo>
                  <a:pt x="10037921" y="2311691"/>
                </a:lnTo>
                <a:lnTo>
                  <a:pt x="10033869" y="2319411"/>
                </a:lnTo>
                <a:cubicBezTo>
                  <a:pt x="10029355" y="2334669"/>
                  <a:pt x="10027837" y="2357092"/>
                  <a:pt x="10010626" y="2358081"/>
                </a:cubicBezTo>
                <a:cubicBezTo>
                  <a:pt x="9986563" y="2347926"/>
                  <a:pt x="9999450" y="2323067"/>
                  <a:pt x="10003939" y="2302136"/>
                </a:cubicBezTo>
                <a:cubicBezTo>
                  <a:pt x="9985199" y="2310087"/>
                  <a:pt x="9957611" y="2312219"/>
                  <a:pt x="9951130" y="2285964"/>
                </a:cubicBezTo>
                <a:cubicBezTo>
                  <a:pt x="9956335" y="2272032"/>
                  <a:pt x="9962425" y="2260401"/>
                  <a:pt x="9971397" y="2256250"/>
                </a:cubicBezTo>
                <a:cubicBezTo>
                  <a:pt x="9917086" y="2241323"/>
                  <a:pt x="9932813" y="2180960"/>
                  <a:pt x="9990846" y="2204692"/>
                </a:cubicBezTo>
                <a:cubicBezTo>
                  <a:pt x="9980877" y="2183101"/>
                  <a:pt x="9955615" y="2168121"/>
                  <a:pt x="9967481" y="2138036"/>
                </a:cubicBezTo>
                <a:cubicBezTo>
                  <a:pt x="9970268" y="2139268"/>
                  <a:pt x="9971458" y="2135497"/>
                  <a:pt x="9972915" y="2133277"/>
                </a:cubicBezTo>
                <a:lnTo>
                  <a:pt x="9988692" y="2139139"/>
                </a:lnTo>
                <a:lnTo>
                  <a:pt x="9977173" y="2124448"/>
                </a:lnTo>
                <a:cubicBezTo>
                  <a:pt x="9952698" y="2094206"/>
                  <a:pt x="9924042" y="2065741"/>
                  <a:pt x="9882024" y="2058345"/>
                </a:cubicBezTo>
                <a:cubicBezTo>
                  <a:pt x="9849922" y="2052241"/>
                  <a:pt x="9801605" y="2053707"/>
                  <a:pt x="9787507" y="2072670"/>
                </a:cubicBezTo>
                <a:cubicBezTo>
                  <a:pt x="9775084" y="2089996"/>
                  <a:pt x="9776872" y="2122631"/>
                  <a:pt x="9779625" y="2139057"/>
                </a:cubicBezTo>
                <a:cubicBezTo>
                  <a:pt x="9794471" y="2227370"/>
                  <a:pt x="9917637" y="2232358"/>
                  <a:pt x="9908352" y="2126065"/>
                </a:cubicBezTo>
                <a:cubicBezTo>
                  <a:pt x="9892264" y="2104221"/>
                  <a:pt x="9843766" y="2078040"/>
                  <a:pt x="9826682" y="2103763"/>
                </a:cubicBezTo>
                <a:cubicBezTo>
                  <a:pt x="9819240" y="2115209"/>
                  <a:pt x="9822163" y="2143118"/>
                  <a:pt x="9843192" y="2146231"/>
                </a:cubicBezTo>
                <a:cubicBezTo>
                  <a:pt x="9853398" y="2127450"/>
                  <a:pt x="9817464" y="2126782"/>
                  <a:pt x="9837084" y="2105032"/>
                </a:cubicBezTo>
                <a:cubicBezTo>
                  <a:pt x="9871855" y="2101858"/>
                  <a:pt x="9871449" y="2153487"/>
                  <a:pt x="9843904" y="2160804"/>
                </a:cubicBezTo>
                <a:cubicBezTo>
                  <a:pt x="9814038" y="2148559"/>
                  <a:pt x="9797988" y="2111523"/>
                  <a:pt x="9820211" y="2087120"/>
                </a:cubicBezTo>
                <a:cubicBezTo>
                  <a:pt x="9836831" y="2067846"/>
                  <a:pt x="9896182" y="2084563"/>
                  <a:pt x="9916416" y="2115368"/>
                </a:cubicBezTo>
                <a:cubicBezTo>
                  <a:pt x="9950076" y="2165413"/>
                  <a:pt x="9895663" y="2237859"/>
                  <a:pt x="9832988" y="2232981"/>
                </a:cubicBezTo>
                <a:cubicBezTo>
                  <a:pt x="9793246" y="2218273"/>
                  <a:pt x="9784809" y="2209317"/>
                  <a:pt x="9767509" y="2182661"/>
                </a:cubicBezTo>
                <a:cubicBezTo>
                  <a:pt x="9747322" y="2152828"/>
                  <a:pt x="9719036" y="2108959"/>
                  <a:pt x="9755201" y="2058396"/>
                </a:cubicBezTo>
                <a:cubicBezTo>
                  <a:pt x="9788109" y="2013047"/>
                  <a:pt x="9873889" y="2019578"/>
                  <a:pt x="9939785" y="2062477"/>
                </a:cubicBezTo>
                <a:cubicBezTo>
                  <a:pt x="9930082" y="2031573"/>
                  <a:pt x="9925327" y="1998102"/>
                  <a:pt x="9948947" y="1954353"/>
                </a:cubicBezTo>
                <a:cubicBezTo>
                  <a:pt x="9963392" y="1946476"/>
                  <a:pt x="9976815" y="1937672"/>
                  <a:pt x="9992693" y="1935181"/>
                </a:cubicBezTo>
                <a:cubicBezTo>
                  <a:pt x="10056301" y="1955206"/>
                  <a:pt x="10087677" y="2010422"/>
                  <a:pt x="10044861" y="2056621"/>
                </a:cubicBezTo>
                <a:cubicBezTo>
                  <a:pt x="10015465" y="2065971"/>
                  <a:pt x="9978513" y="2024454"/>
                  <a:pt x="10007056" y="1997614"/>
                </a:cubicBezTo>
                <a:lnTo>
                  <a:pt x="10030985" y="2008187"/>
                </a:lnTo>
                <a:cubicBezTo>
                  <a:pt x="10039741" y="2019661"/>
                  <a:pt x="10020476" y="2028735"/>
                  <a:pt x="10023567" y="2040082"/>
                </a:cubicBezTo>
                <a:cubicBezTo>
                  <a:pt x="10071147" y="2043519"/>
                  <a:pt x="10038946" y="1979384"/>
                  <a:pt x="10020058" y="1968186"/>
                </a:cubicBezTo>
                <a:cubicBezTo>
                  <a:pt x="10002591" y="1958092"/>
                  <a:pt x="9982421" y="1960587"/>
                  <a:pt x="9966495" y="1962106"/>
                </a:cubicBezTo>
                <a:cubicBezTo>
                  <a:pt x="9920404" y="2025158"/>
                  <a:pt x="9967640" y="2084529"/>
                  <a:pt x="10013320" y="2135592"/>
                </a:cubicBezTo>
                <a:lnTo>
                  <a:pt x="10033016" y="2158352"/>
                </a:lnTo>
                <a:lnTo>
                  <a:pt x="10033577" y="2151077"/>
                </a:lnTo>
                <a:cubicBezTo>
                  <a:pt x="10032138" y="2135604"/>
                  <a:pt x="10025707" y="2120679"/>
                  <a:pt x="10040715" y="2106902"/>
                </a:cubicBezTo>
                <a:cubicBezTo>
                  <a:pt x="10043946" y="2109284"/>
                  <a:pt x="10046068" y="2108790"/>
                  <a:pt x="10047922" y="2106745"/>
                </a:cubicBezTo>
                <a:cubicBezTo>
                  <a:pt x="10075839" y="2124331"/>
                  <a:pt x="10075027" y="2153093"/>
                  <a:pt x="10086856" y="2176938"/>
                </a:cubicBezTo>
                <a:cubicBezTo>
                  <a:pt x="10101655" y="2163904"/>
                  <a:pt x="10116702" y="2130929"/>
                  <a:pt x="10143113" y="2145463"/>
                </a:cubicBezTo>
                <a:cubicBezTo>
                  <a:pt x="10160497" y="2154576"/>
                  <a:pt x="10161753" y="2173271"/>
                  <a:pt x="10146174" y="2203147"/>
                </a:cubicBezTo>
                <a:cubicBezTo>
                  <a:pt x="10193949" y="2198000"/>
                  <a:pt x="10209655" y="2232202"/>
                  <a:pt x="10197006" y="2252385"/>
                </a:cubicBezTo>
                <a:lnTo>
                  <a:pt x="10189215" y="2259492"/>
                </a:lnTo>
                <a:lnTo>
                  <a:pt x="10223064" y="2268995"/>
                </a:lnTo>
                <a:cubicBezTo>
                  <a:pt x="10276953" y="2278604"/>
                  <a:pt x="10334047" y="2271103"/>
                  <a:pt x="10349153" y="2220704"/>
                </a:cubicBezTo>
                <a:cubicBezTo>
                  <a:pt x="10355900" y="2198954"/>
                  <a:pt x="10341519" y="2164538"/>
                  <a:pt x="10312773" y="2151837"/>
                </a:cubicBezTo>
                <a:cubicBezTo>
                  <a:pt x="10303591" y="2147780"/>
                  <a:pt x="10266428" y="2134689"/>
                  <a:pt x="10264230" y="2165584"/>
                </a:cubicBezTo>
                <a:cubicBezTo>
                  <a:pt x="10266588" y="2181845"/>
                  <a:pt x="10279738" y="2167204"/>
                  <a:pt x="10290423" y="2170023"/>
                </a:cubicBezTo>
                <a:cubicBezTo>
                  <a:pt x="10330025" y="2197033"/>
                  <a:pt x="10286221" y="2223812"/>
                  <a:pt x="10259845" y="2191707"/>
                </a:cubicBezTo>
                <a:cubicBezTo>
                  <a:pt x="10250058" y="2179298"/>
                  <a:pt x="10246985" y="2148452"/>
                  <a:pt x="10249142" y="2144649"/>
                </a:cubicBezTo>
                <a:cubicBezTo>
                  <a:pt x="10254241" y="2133109"/>
                  <a:pt x="10276940" y="2126017"/>
                  <a:pt x="10291698" y="2128257"/>
                </a:cubicBezTo>
                <a:cubicBezTo>
                  <a:pt x="10338988" y="2136786"/>
                  <a:pt x="10383922" y="2192786"/>
                  <a:pt x="10377987" y="2219176"/>
                </a:cubicBezTo>
                <a:cubicBezTo>
                  <a:pt x="10372628" y="2245345"/>
                  <a:pt x="10343824" y="2267337"/>
                  <a:pt x="10324538" y="2276413"/>
                </a:cubicBezTo>
                <a:cubicBezTo>
                  <a:pt x="10308132" y="2284384"/>
                  <a:pt x="10293630" y="2279403"/>
                  <a:pt x="10273198" y="2288924"/>
                </a:cubicBezTo>
                <a:cubicBezTo>
                  <a:pt x="10305088" y="2313953"/>
                  <a:pt x="10342076" y="2339333"/>
                  <a:pt x="10355306" y="2374191"/>
                </a:cubicBezTo>
                <a:cubicBezTo>
                  <a:pt x="10359376" y="2385501"/>
                  <a:pt x="10364591" y="2408257"/>
                  <a:pt x="10363214" y="2420014"/>
                </a:cubicBezTo>
                <a:cubicBezTo>
                  <a:pt x="10361544" y="2433782"/>
                  <a:pt x="10357313" y="2445586"/>
                  <a:pt x="10351293" y="2455263"/>
                </a:cubicBezTo>
                <a:close/>
                <a:moveTo>
                  <a:pt x="5801800" y="12753591"/>
                </a:moveTo>
                <a:cubicBezTo>
                  <a:pt x="5796303" y="12748779"/>
                  <a:pt x="5795488" y="12739840"/>
                  <a:pt x="5787264" y="12743355"/>
                </a:cubicBezTo>
                <a:cubicBezTo>
                  <a:pt x="5784139" y="12751507"/>
                  <a:pt x="5786010" y="12758054"/>
                  <a:pt x="5794206" y="12762152"/>
                </a:cubicBezTo>
                <a:cubicBezTo>
                  <a:pt x="5796144" y="12757765"/>
                  <a:pt x="5800307" y="12759127"/>
                  <a:pt x="5801800" y="12753591"/>
                </a:cubicBezTo>
                <a:close/>
                <a:moveTo>
                  <a:pt x="9674394" y="3996235"/>
                </a:moveTo>
                <a:cubicBezTo>
                  <a:pt x="9675427" y="3992294"/>
                  <a:pt x="9674935" y="3988417"/>
                  <a:pt x="9672027" y="3984751"/>
                </a:cubicBezTo>
                <a:cubicBezTo>
                  <a:pt x="9679219" y="3976025"/>
                  <a:pt x="9652671" y="3980008"/>
                  <a:pt x="9659641" y="3970708"/>
                </a:cubicBezTo>
                <a:cubicBezTo>
                  <a:pt x="9640192" y="3964019"/>
                  <a:pt x="9637068" y="3988350"/>
                  <a:pt x="9629348" y="3998271"/>
                </a:cubicBezTo>
                <a:cubicBezTo>
                  <a:pt x="9601952" y="4033303"/>
                  <a:pt x="9576069" y="4071384"/>
                  <a:pt x="9548414" y="4109160"/>
                </a:cubicBezTo>
                <a:cubicBezTo>
                  <a:pt x="9438805" y="4256896"/>
                  <a:pt x="9313210" y="4384714"/>
                  <a:pt x="9213066" y="4546632"/>
                </a:cubicBezTo>
                <a:cubicBezTo>
                  <a:pt x="9221112" y="4559710"/>
                  <a:pt x="9243497" y="4538175"/>
                  <a:pt x="9259802" y="4544428"/>
                </a:cubicBezTo>
                <a:cubicBezTo>
                  <a:pt x="9277098" y="4506361"/>
                  <a:pt x="9309690" y="4477910"/>
                  <a:pt x="9335632" y="4445091"/>
                </a:cubicBezTo>
                <a:cubicBezTo>
                  <a:pt x="9378163" y="4391987"/>
                  <a:pt x="9407976" y="4350405"/>
                  <a:pt x="9446613" y="4297485"/>
                </a:cubicBezTo>
                <a:cubicBezTo>
                  <a:pt x="9512951" y="4207762"/>
                  <a:pt x="9585788" y="4115198"/>
                  <a:pt x="9648020" y="4029375"/>
                </a:cubicBezTo>
                <a:cubicBezTo>
                  <a:pt x="9654470" y="4020441"/>
                  <a:pt x="9671293" y="4008055"/>
                  <a:pt x="9674394" y="3996235"/>
                </a:cubicBezTo>
                <a:close/>
                <a:moveTo>
                  <a:pt x="9924921" y="3433066"/>
                </a:moveTo>
                <a:cubicBezTo>
                  <a:pt x="9924678" y="3419628"/>
                  <a:pt x="9918538" y="3392634"/>
                  <a:pt x="9905165" y="3398151"/>
                </a:cubicBezTo>
                <a:cubicBezTo>
                  <a:pt x="9911942" y="3409715"/>
                  <a:pt x="9908527" y="3428203"/>
                  <a:pt x="9924921" y="3433066"/>
                </a:cubicBezTo>
                <a:close/>
                <a:moveTo>
                  <a:pt x="9538796" y="4321178"/>
                </a:moveTo>
                <a:cubicBezTo>
                  <a:pt x="9541364" y="4316614"/>
                  <a:pt x="9542957" y="4312200"/>
                  <a:pt x="9542957" y="4308153"/>
                </a:cubicBezTo>
                <a:cubicBezTo>
                  <a:pt x="9536376" y="4313339"/>
                  <a:pt x="9528903" y="4316227"/>
                  <a:pt x="9521113" y="4316594"/>
                </a:cubicBezTo>
                <a:cubicBezTo>
                  <a:pt x="9513745" y="4325718"/>
                  <a:pt x="9524948" y="4327335"/>
                  <a:pt x="9521428" y="4335302"/>
                </a:cubicBezTo>
                <a:cubicBezTo>
                  <a:pt x="9510506" y="4339523"/>
                  <a:pt x="9501143" y="4347766"/>
                  <a:pt x="9490491" y="4353534"/>
                </a:cubicBezTo>
                <a:lnTo>
                  <a:pt x="9506045" y="4360407"/>
                </a:lnTo>
                <a:cubicBezTo>
                  <a:pt x="9514616" y="4349910"/>
                  <a:pt x="9531093" y="4334871"/>
                  <a:pt x="9538796" y="4321178"/>
                </a:cubicBezTo>
                <a:close/>
                <a:moveTo>
                  <a:pt x="6138796" y="12019181"/>
                </a:moveTo>
                <a:cubicBezTo>
                  <a:pt x="6097808" y="12050761"/>
                  <a:pt x="6093947" y="12094924"/>
                  <a:pt x="6053123" y="12147599"/>
                </a:cubicBezTo>
                <a:cubicBezTo>
                  <a:pt x="6037339" y="12138237"/>
                  <a:pt x="6033905" y="12126685"/>
                  <a:pt x="6016798" y="12118171"/>
                </a:cubicBezTo>
                <a:cubicBezTo>
                  <a:pt x="6010022" y="12088421"/>
                  <a:pt x="6061708" y="12013310"/>
                  <a:pt x="6089202" y="11980067"/>
                </a:cubicBezTo>
                <a:cubicBezTo>
                  <a:pt x="6111294" y="11986961"/>
                  <a:pt x="6130913" y="11999452"/>
                  <a:pt x="6138796" y="12019181"/>
                </a:cubicBezTo>
                <a:close/>
                <a:moveTo>
                  <a:pt x="9650061" y="4084244"/>
                </a:moveTo>
                <a:cubicBezTo>
                  <a:pt x="9650797" y="4083304"/>
                  <a:pt x="9650403" y="4081970"/>
                  <a:pt x="9648107" y="4079884"/>
                </a:cubicBezTo>
                <a:cubicBezTo>
                  <a:pt x="9644974" y="4083737"/>
                  <a:pt x="9623941" y="4080634"/>
                  <a:pt x="9633841" y="4091673"/>
                </a:cubicBezTo>
                <a:cubicBezTo>
                  <a:pt x="9635487" y="4086330"/>
                  <a:pt x="9647855" y="4087063"/>
                  <a:pt x="9650061" y="4084244"/>
                </a:cubicBezTo>
                <a:close/>
                <a:moveTo>
                  <a:pt x="9602987" y="4192789"/>
                </a:moveTo>
                <a:cubicBezTo>
                  <a:pt x="9576346" y="4194826"/>
                  <a:pt x="9546762" y="4188420"/>
                  <a:pt x="9528904" y="4214811"/>
                </a:cubicBezTo>
                <a:cubicBezTo>
                  <a:pt x="9556390" y="4214100"/>
                  <a:pt x="9583699" y="4213787"/>
                  <a:pt x="9602987" y="4192789"/>
                </a:cubicBezTo>
                <a:close/>
                <a:moveTo>
                  <a:pt x="6214200" y="11871156"/>
                </a:moveTo>
                <a:cubicBezTo>
                  <a:pt x="6205289" y="11860094"/>
                  <a:pt x="6204561" y="11836973"/>
                  <a:pt x="6186752" y="11835279"/>
                </a:cubicBezTo>
                <a:cubicBezTo>
                  <a:pt x="6185384" y="11851299"/>
                  <a:pt x="6191567" y="11866381"/>
                  <a:pt x="6204109" y="11879996"/>
                </a:cubicBezTo>
                <a:cubicBezTo>
                  <a:pt x="6207140" y="11874211"/>
                  <a:pt x="6211519" y="11876146"/>
                  <a:pt x="6214200" y="11871156"/>
                </a:cubicBezTo>
                <a:close/>
                <a:moveTo>
                  <a:pt x="10013429" y="3273639"/>
                </a:moveTo>
                <a:cubicBezTo>
                  <a:pt x="10022799" y="3224456"/>
                  <a:pt x="10028846" y="3195705"/>
                  <a:pt x="10043539" y="3160301"/>
                </a:cubicBezTo>
                <a:cubicBezTo>
                  <a:pt x="10044809" y="3154197"/>
                  <a:pt x="10042285" y="3150225"/>
                  <a:pt x="10038262" y="3147495"/>
                </a:cubicBezTo>
                <a:cubicBezTo>
                  <a:pt x="10015782" y="3174698"/>
                  <a:pt x="10006571" y="3239663"/>
                  <a:pt x="10013429" y="3273639"/>
                </a:cubicBezTo>
                <a:close/>
                <a:moveTo>
                  <a:pt x="9568077" y="4282589"/>
                </a:moveTo>
                <a:cubicBezTo>
                  <a:pt x="9534163" y="4279508"/>
                  <a:pt x="9509209" y="4300383"/>
                  <a:pt x="9472844" y="4290982"/>
                </a:cubicBezTo>
                <a:cubicBezTo>
                  <a:pt x="9468479" y="4297624"/>
                  <a:pt x="9451785" y="4311673"/>
                  <a:pt x="9459291" y="4321655"/>
                </a:cubicBezTo>
                <a:cubicBezTo>
                  <a:pt x="9489640" y="4315544"/>
                  <a:pt x="9519719" y="4307884"/>
                  <a:pt x="9545658" y="4291253"/>
                </a:cubicBezTo>
                <a:cubicBezTo>
                  <a:pt x="9550782" y="4304468"/>
                  <a:pt x="9564755" y="4298739"/>
                  <a:pt x="9568077" y="4282589"/>
                </a:cubicBezTo>
                <a:close/>
                <a:moveTo>
                  <a:pt x="9725433" y="3926453"/>
                </a:moveTo>
                <a:cubicBezTo>
                  <a:pt x="9714700" y="3918378"/>
                  <a:pt x="9711051" y="3927717"/>
                  <a:pt x="9700717" y="3919818"/>
                </a:cubicBezTo>
                <a:cubicBezTo>
                  <a:pt x="9705175" y="3915122"/>
                  <a:pt x="9710525" y="3912724"/>
                  <a:pt x="9714983" y="3908028"/>
                </a:cubicBezTo>
                <a:cubicBezTo>
                  <a:pt x="9707452" y="3905653"/>
                  <a:pt x="9708544" y="3899946"/>
                  <a:pt x="9701588" y="3897348"/>
                </a:cubicBezTo>
                <a:lnTo>
                  <a:pt x="9689619" y="3924437"/>
                </a:lnTo>
                <a:cubicBezTo>
                  <a:pt x="9697406" y="3940257"/>
                  <a:pt x="9717713" y="3936374"/>
                  <a:pt x="9725433" y="3926453"/>
                </a:cubicBezTo>
                <a:close/>
                <a:moveTo>
                  <a:pt x="8571424" y="6543092"/>
                </a:moveTo>
                <a:cubicBezTo>
                  <a:pt x="8569980" y="6535336"/>
                  <a:pt x="8568099" y="6527618"/>
                  <a:pt x="8559660" y="6525623"/>
                </a:cubicBezTo>
                <a:cubicBezTo>
                  <a:pt x="8551895" y="6532746"/>
                  <a:pt x="8559304" y="6544422"/>
                  <a:pt x="8571424" y="6543092"/>
                </a:cubicBezTo>
                <a:close/>
                <a:moveTo>
                  <a:pt x="9962012" y="3401844"/>
                </a:moveTo>
                <a:cubicBezTo>
                  <a:pt x="9954359" y="3367516"/>
                  <a:pt x="9982164" y="3329335"/>
                  <a:pt x="9970058" y="3299705"/>
                </a:cubicBezTo>
                <a:cubicBezTo>
                  <a:pt x="9950739" y="3315451"/>
                  <a:pt x="9940852" y="3345361"/>
                  <a:pt x="9911261" y="3345617"/>
                </a:cubicBezTo>
                <a:cubicBezTo>
                  <a:pt x="9884420" y="3325664"/>
                  <a:pt x="9903850" y="3270928"/>
                  <a:pt x="9942780" y="3282892"/>
                </a:cubicBezTo>
                <a:lnTo>
                  <a:pt x="9980599" y="3245972"/>
                </a:lnTo>
                <a:lnTo>
                  <a:pt x="9985419" y="3241267"/>
                </a:lnTo>
                <a:cubicBezTo>
                  <a:pt x="9989385" y="3209693"/>
                  <a:pt x="10003719" y="3170796"/>
                  <a:pt x="10000716" y="3144236"/>
                </a:cubicBezTo>
                <a:lnTo>
                  <a:pt x="10000548" y="3144280"/>
                </a:lnTo>
                <a:lnTo>
                  <a:pt x="9940793" y="3159827"/>
                </a:lnTo>
                <a:cubicBezTo>
                  <a:pt x="9884416" y="3195063"/>
                  <a:pt x="9844528" y="3280901"/>
                  <a:pt x="9873715" y="3342359"/>
                </a:cubicBezTo>
                <a:cubicBezTo>
                  <a:pt x="9888430" y="3373618"/>
                  <a:pt x="9923618" y="3392974"/>
                  <a:pt x="9962012" y="3401844"/>
                </a:cubicBezTo>
                <a:close/>
                <a:moveTo>
                  <a:pt x="6202519" y="11911592"/>
                </a:moveTo>
                <a:cubicBezTo>
                  <a:pt x="6209567" y="11904256"/>
                  <a:pt x="6200023" y="11888165"/>
                  <a:pt x="6191816" y="11891664"/>
                </a:cubicBezTo>
                <a:cubicBezTo>
                  <a:pt x="6193339" y="11898986"/>
                  <a:pt x="6198303" y="11904980"/>
                  <a:pt x="6202519" y="11911592"/>
                </a:cubicBezTo>
                <a:close/>
                <a:moveTo>
                  <a:pt x="5992621" y="12387015"/>
                </a:moveTo>
                <a:cubicBezTo>
                  <a:pt x="5990179" y="12384985"/>
                  <a:pt x="5990834" y="12382424"/>
                  <a:pt x="5989190" y="12380747"/>
                </a:cubicBezTo>
                <a:cubicBezTo>
                  <a:pt x="5986459" y="12384769"/>
                  <a:pt x="5982228" y="12390027"/>
                  <a:pt x="5988613" y="12392848"/>
                </a:cubicBezTo>
                <a:cubicBezTo>
                  <a:pt x="5990066" y="12390639"/>
                  <a:pt x="5991343" y="12388827"/>
                  <a:pt x="5992621" y="12387015"/>
                </a:cubicBezTo>
                <a:close/>
                <a:moveTo>
                  <a:pt x="10114349" y="3065005"/>
                </a:moveTo>
                <a:cubicBezTo>
                  <a:pt x="10115677" y="3063747"/>
                  <a:pt x="10116823" y="3062230"/>
                  <a:pt x="10116862" y="3058914"/>
                </a:cubicBezTo>
                <a:lnTo>
                  <a:pt x="10104250" y="3054014"/>
                </a:lnTo>
                <a:lnTo>
                  <a:pt x="10099008" y="3051978"/>
                </a:lnTo>
                <a:lnTo>
                  <a:pt x="10101610" y="3055873"/>
                </a:lnTo>
                <a:lnTo>
                  <a:pt x="10110741" y="3069540"/>
                </a:lnTo>
                <a:cubicBezTo>
                  <a:pt x="10111510" y="3067262"/>
                  <a:pt x="10113021" y="3066263"/>
                  <a:pt x="10114349" y="3065005"/>
                </a:cubicBezTo>
                <a:close/>
                <a:moveTo>
                  <a:pt x="9675630" y="4059668"/>
                </a:moveTo>
                <a:cubicBezTo>
                  <a:pt x="9663806" y="4057300"/>
                  <a:pt x="9649706" y="4048213"/>
                  <a:pt x="9645634" y="4064983"/>
                </a:cubicBezTo>
                <a:cubicBezTo>
                  <a:pt x="9659287" y="4072920"/>
                  <a:pt x="9666702" y="4064770"/>
                  <a:pt x="9675630" y="4059668"/>
                </a:cubicBezTo>
                <a:close/>
                <a:moveTo>
                  <a:pt x="9949453" y="3445334"/>
                </a:moveTo>
                <a:cubicBezTo>
                  <a:pt x="9950174" y="3427560"/>
                  <a:pt x="9952617" y="3409120"/>
                  <a:pt x="9930134" y="3407279"/>
                </a:cubicBezTo>
                <a:cubicBezTo>
                  <a:pt x="9930912" y="3423811"/>
                  <a:pt x="9937910" y="3435949"/>
                  <a:pt x="9949453" y="3445334"/>
                </a:cubicBezTo>
                <a:close/>
                <a:moveTo>
                  <a:pt x="9601246" y="4237728"/>
                </a:moveTo>
                <a:cubicBezTo>
                  <a:pt x="9562649" y="4254956"/>
                  <a:pt x="9511574" y="4240007"/>
                  <a:pt x="9481538" y="4281015"/>
                </a:cubicBezTo>
                <a:cubicBezTo>
                  <a:pt x="9481104" y="4284156"/>
                  <a:pt x="9482792" y="4286807"/>
                  <a:pt x="9487531" y="4287949"/>
                </a:cubicBezTo>
                <a:cubicBezTo>
                  <a:pt x="9524662" y="4268645"/>
                  <a:pt x="9574493" y="4282092"/>
                  <a:pt x="9601246" y="4237728"/>
                </a:cubicBezTo>
                <a:close/>
                <a:moveTo>
                  <a:pt x="9629603" y="4176279"/>
                </a:moveTo>
                <a:cubicBezTo>
                  <a:pt x="9628897" y="4177574"/>
                  <a:pt x="9627014" y="4181027"/>
                  <a:pt x="9623247" y="4187933"/>
                </a:cubicBezTo>
                <a:cubicBezTo>
                  <a:pt x="9623247" y="4187933"/>
                  <a:pt x="9631722" y="4172394"/>
                  <a:pt x="9629603" y="4176279"/>
                </a:cubicBezTo>
                <a:close/>
                <a:moveTo>
                  <a:pt x="8569524" y="6576413"/>
                </a:moveTo>
                <a:cubicBezTo>
                  <a:pt x="8556827" y="6569928"/>
                  <a:pt x="8561731" y="6547737"/>
                  <a:pt x="8541639" y="6547475"/>
                </a:cubicBezTo>
                <a:cubicBezTo>
                  <a:pt x="8539049" y="6565567"/>
                  <a:pt x="8562419" y="6586543"/>
                  <a:pt x="8569524" y="6576413"/>
                </a:cubicBezTo>
                <a:close/>
                <a:moveTo>
                  <a:pt x="9667895" y="4097674"/>
                </a:moveTo>
                <a:cubicBezTo>
                  <a:pt x="9643096" y="4093382"/>
                  <a:pt x="9620573" y="4095810"/>
                  <a:pt x="9605132" y="4115651"/>
                </a:cubicBezTo>
                <a:cubicBezTo>
                  <a:pt x="9619501" y="4126285"/>
                  <a:pt x="9652174" y="4111677"/>
                  <a:pt x="9667895" y="4097674"/>
                </a:cubicBezTo>
                <a:close/>
                <a:moveTo>
                  <a:pt x="5851950" y="12737142"/>
                </a:moveTo>
                <a:cubicBezTo>
                  <a:pt x="5861447" y="12707020"/>
                  <a:pt x="5819061" y="12689722"/>
                  <a:pt x="5803316" y="12715653"/>
                </a:cubicBezTo>
                <a:cubicBezTo>
                  <a:pt x="5810991" y="12725241"/>
                  <a:pt x="5839295" y="12737747"/>
                  <a:pt x="5851950" y="12737142"/>
                </a:cubicBezTo>
                <a:close/>
                <a:moveTo>
                  <a:pt x="9984903" y="3383393"/>
                </a:moveTo>
                <a:cubicBezTo>
                  <a:pt x="9985403" y="3365046"/>
                  <a:pt x="9993453" y="3345750"/>
                  <a:pt x="9995720" y="3327707"/>
                </a:cubicBezTo>
                <a:cubicBezTo>
                  <a:pt x="9996892" y="3315371"/>
                  <a:pt x="10001362" y="3294493"/>
                  <a:pt x="9992336" y="3284792"/>
                </a:cubicBezTo>
                <a:cubicBezTo>
                  <a:pt x="9990098" y="3319986"/>
                  <a:pt x="9959562" y="3362198"/>
                  <a:pt x="9984903" y="3383393"/>
                </a:cubicBezTo>
                <a:close/>
                <a:moveTo>
                  <a:pt x="6105929" y="12169244"/>
                </a:moveTo>
                <a:cubicBezTo>
                  <a:pt x="6097934" y="12159502"/>
                  <a:pt x="6116700" y="12144866"/>
                  <a:pt x="6114472" y="12133851"/>
                </a:cubicBezTo>
                <a:cubicBezTo>
                  <a:pt x="6100687" y="12142567"/>
                  <a:pt x="6101819" y="12150710"/>
                  <a:pt x="6093088" y="12164048"/>
                </a:cubicBezTo>
                <a:cubicBezTo>
                  <a:pt x="6097484" y="12166945"/>
                  <a:pt x="6102756" y="12172141"/>
                  <a:pt x="6105929" y="12169244"/>
                </a:cubicBezTo>
                <a:close/>
                <a:moveTo>
                  <a:pt x="9780132" y="3854443"/>
                </a:moveTo>
                <a:cubicBezTo>
                  <a:pt x="9762933" y="3862080"/>
                  <a:pt x="9744175" y="3865695"/>
                  <a:pt x="9722474" y="3860868"/>
                </a:cubicBezTo>
                <a:lnTo>
                  <a:pt x="9707160" y="3895525"/>
                </a:lnTo>
                <a:cubicBezTo>
                  <a:pt x="9713811" y="3899892"/>
                  <a:pt x="9716627" y="3893518"/>
                  <a:pt x="9721848" y="3892492"/>
                </a:cubicBezTo>
                <a:cubicBezTo>
                  <a:pt x="9726611" y="3886026"/>
                  <a:pt x="9720230" y="3883207"/>
                  <a:pt x="9719198" y="3877990"/>
                </a:cubicBezTo>
                <a:cubicBezTo>
                  <a:pt x="9735142" y="3864561"/>
                  <a:pt x="9777888" y="3876782"/>
                  <a:pt x="9780132" y="3854443"/>
                </a:cubicBezTo>
                <a:close/>
                <a:moveTo>
                  <a:pt x="5843686" y="12764472"/>
                </a:moveTo>
                <a:cubicBezTo>
                  <a:pt x="5833220" y="12753651"/>
                  <a:pt x="5833209" y="12769852"/>
                  <a:pt x="5826302" y="12768230"/>
                </a:cubicBezTo>
                <a:cubicBezTo>
                  <a:pt x="5825840" y="12758494"/>
                  <a:pt x="5817728" y="12752050"/>
                  <a:pt x="5809218" y="12745429"/>
                </a:cubicBezTo>
                <a:cubicBezTo>
                  <a:pt x="5800466" y="12750141"/>
                  <a:pt x="5808418" y="12765571"/>
                  <a:pt x="5816928" y="12772192"/>
                </a:cubicBezTo>
                <a:cubicBezTo>
                  <a:pt x="5826617" y="12770753"/>
                  <a:pt x="5839067" y="12778160"/>
                  <a:pt x="5843686" y="12764472"/>
                </a:cubicBezTo>
                <a:close/>
                <a:moveTo>
                  <a:pt x="9623959" y="4214070"/>
                </a:moveTo>
                <a:cubicBezTo>
                  <a:pt x="9625068" y="4211324"/>
                  <a:pt x="9624714" y="4207269"/>
                  <a:pt x="9622131" y="4201248"/>
                </a:cubicBezTo>
                <a:cubicBezTo>
                  <a:pt x="9606223" y="4211359"/>
                  <a:pt x="9587242" y="4214400"/>
                  <a:pt x="9570536" y="4224159"/>
                </a:cubicBezTo>
                <a:cubicBezTo>
                  <a:pt x="9548188" y="4226189"/>
                  <a:pt x="9524504" y="4224770"/>
                  <a:pt x="9507773" y="4242137"/>
                </a:cubicBezTo>
                <a:cubicBezTo>
                  <a:pt x="9540243" y="4251722"/>
                  <a:pt x="9569573" y="4228495"/>
                  <a:pt x="9595183" y="4221242"/>
                </a:cubicBezTo>
                <a:cubicBezTo>
                  <a:pt x="9604140" y="4218771"/>
                  <a:pt x="9620631" y="4222308"/>
                  <a:pt x="9623959" y="4214070"/>
                </a:cubicBezTo>
                <a:close/>
                <a:moveTo>
                  <a:pt x="10101843" y="3137024"/>
                </a:moveTo>
                <a:cubicBezTo>
                  <a:pt x="10088494" y="3130650"/>
                  <a:pt x="10083087" y="3119215"/>
                  <a:pt x="10063166" y="3118030"/>
                </a:cubicBezTo>
                <a:cubicBezTo>
                  <a:pt x="10065092" y="3134116"/>
                  <a:pt x="10082281" y="3139331"/>
                  <a:pt x="10095721" y="3147650"/>
                </a:cubicBezTo>
                <a:cubicBezTo>
                  <a:pt x="10096640" y="3142342"/>
                  <a:pt x="10099241" y="3139683"/>
                  <a:pt x="10101843" y="3137024"/>
                </a:cubicBezTo>
                <a:close/>
                <a:moveTo>
                  <a:pt x="8535596" y="6684144"/>
                </a:moveTo>
                <a:cubicBezTo>
                  <a:pt x="8537574" y="6675484"/>
                  <a:pt x="8533721" y="6672057"/>
                  <a:pt x="8529868" y="6668630"/>
                </a:cubicBezTo>
                <a:lnTo>
                  <a:pt x="8529503" y="6667642"/>
                </a:lnTo>
                <a:lnTo>
                  <a:pt x="8524139" y="6653119"/>
                </a:lnTo>
                <a:lnTo>
                  <a:pt x="8530682" y="6652202"/>
                </a:lnTo>
                <a:lnTo>
                  <a:pt x="8533208" y="6651848"/>
                </a:lnTo>
                <a:cubicBezTo>
                  <a:pt x="8536279" y="6653530"/>
                  <a:pt x="8539136" y="6655283"/>
                  <a:pt x="8541001" y="6650999"/>
                </a:cubicBezTo>
                <a:lnTo>
                  <a:pt x="8531483" y="6641732"/>
                </a:lnTo>
                <a:lnTo>
                  <a:pt x="8530421" y="6640702"/>
                </a:lnTo>
                <a:cubicBezTo>
                  <a:pt x="8529103" y="6638371"/>
                  <a:pt x="8528322" y="6635902"/>
                  <a:pt x="8528543" y="6633561"/>
                </a:cubicBezTo>
                <a:lnTo>
                  <a:pt x="8532582" y="6627333"/>
                </a:lnTo>
                <a:lnTo>
                  <a:pt x="8532693" y="6627162"/>
                </a:lnTo>
                <a:cubicBezTo>
                  <a:pt x="8543045" y="6625525"/>
                  <a:pt x="8545485" y="6646738"/>
                  <a:pt x="8555534" y="6635079"/>
                </a:cubicBezTo>
                <a:cubicBezTo>
                  <a:pt x="8548157" y="6623836"/>
                  <a:pt x="8538336" y="6614958"/>
                  <a:pt x="8534642" y="6600383"/>
                </a:cubicBezTo>
                <a:cubicBezTo>
                  <a:pt x="8543418" y="6589258"/>
                  <a:pt x="8542519" y="6577101"/>
                  <a:pt x="8526110" y="6573506"/>
                </a:cubicBezTo>
                <a:cubicBezTo>
                  <a:pt x="8514533" y="6594012"/>
                  <a:pt x="8506154" y="6640039"/>
                  <a:pt x="8509398" y="6672107"/>
                </a:cubicBezTo>
                <a:cubicBezTo>
                  <a:pt x="8510570" y="6682064"/>
                  <a:pt x="8501115" y="6707649"/>
                  <a:pt x="8523893" y="6702908"/>
                </a:cubicBezTo>
                <a:cubicBezTo>
                  <a:pt x="8524666" y="6689753"/>
                  <a:pt x="8504928" y="6682480"/>
                  <a:pt x="8516615" y="6669392"/>
                </a:cubicBezTo>
                <a:lnTo>
                  <a:pt x="8528654" y="6678749"/>
                </a:lnTo>
                <a:close/>
                <a:moveTo>
                  <a:pt x="8593909" y="6558021"/>
                </a:moveTo>
                <a:cubicBezTo>
                  <a:pt x="8595743" y="6547406"/>
                  <a:pt x="8590987" y="6542080"/>
                  <a:pt x="8582147" y="6540549"/>
                </a:cubicBezTo>
                <a:cubicBezTo>
                  <a:pt x="8583190" y="6548769"/>
                  <a:pt x="8583429" y="6557922"/>
                  <a:pt x="8593909" y="6558021"/>
                </a:cubicBezTo>
                <a:close/>
                <a:moveTo>
                  <a:pt x="10354905" y="2575910"/>
                </a:moveTo>
                <a:cubicBezTo>
                  <a:pt x="10355271" y="2558912"/>
                  <a:pt x="10376847" y="2528407"/>
                  <a:pt x="10361082" y="2520964"/>
                </a:cubicBezTo>
                <a:cubicBezTo>
                  <a:pt x="10344217" y="2539728"/>
                  <a:pt x="10347614" y="2557913"/>
                  <a:pt x="10354905" y="2575910"/>
                </a:cubicBezTo>
                <a:close/>
                <a:moveTo>
                  <a:pt x="5989505" y="12464769"/>
                </a:moveTo>
                <a:cubicBezTo>
                  <a:pt x="5990380" y="12461710"/>
                  <a:pt x="5989571" y="12458145"/>
                  <a:pt x="5985644" y="12455697"/>
                </a:cubicBezTo>
                <a:cubicBezTo>
                  <a:pt x="5980263" y="12461399"/>
                  <a:pt x="5978953" y="12466523"/>
                  <a:pt x="5983262" y="12470803"/>
                </a:cubicBezTo>
                <a:cubicBezTo>
                  <a:pt x="5986072" y="12470380"/>
                  <a:pt x="5988631" y="12467828"/>
                  <a:pt x="5989505" y="12464769"/>
                </a:cubicBezTo>
                <a:close/>
                <a:moveTo>
                  <a:pt x="9664792" y="4146772"/>
                </a:moveTo>
                <a:cubicBezTo>
                  <a:pt x="9655619" y="4142719"/>
                  <a:pt x="9634080" y="4149391"/>
                  <a:pt x="9640789" y="4159021"/>
                </a:cubicBezTo>
                <a:cubicBezTo>
                  <a:pt x="9647230" y="4150916"/>
                  <a:pt x="9661962" y="4165044"/>
                  <a:pt x="9664792" y="4146772"/>
                </a:cubicBezTo>
                <a:close/>
                <a:moveTo>
                  <a:pt x="8585001" y="6590988"/>
                </a:moveTo>
                <a:cubicBezTo>
                  <a:pt x="8586756" y="6573392"/>
                  <a:pt x="8576662" y="6566717"/>
                  <a:pt x="8567403" y="6559543"/>
                </a:cubicBezTo>
                <a:cubicBezTo>
                  <a:pt x="8571775" y="6571444"/>
                  <a:pt x="8571196" y="6587202"/>
                  <a:pt x="8585001" y="6590988"/>
                </a:cubicBezTo>
                <a:close/>
                <a:moveTo>
                  <a:pt x="8616176" y="6522754"/>
                </a:moveTo>
                <a:cubicBezTo>
                  <a:pt x="8618462" y="6506427"/>
                  <a:pt x="8609671" y="6499654"/>
                  <a:pt x="8598404" y="6494810"/>
                </a:cubicBezTo>
                <a:cubicBezTo>
                  <a:pt x="8601472" y="6506811"/>
                  <a:pt x="8600425" y="6522170"/>
                  <a:pt x="8616176" y="6522754"/>
                </a:cubicBezTo>
                <a:close/>
                <a:moveTo>
                  <a:pt x="9977009" y="3443226"/>
                </a:moveTo>
                <a:cubicBezTo>
                  <a:pt x="9978631" y="3436325"/>
                  <a:pt x="9974432" y="3433994"/>
                  <a:pt x="9975878" y="3427491"/>
                </a:cubicBezTo>
                <a:cubicBezTo>
                  <a:pt x="9965490" y="3421949"/>
                  <a:pt x="9968029" y="3434497"/>
                  <a:pt x="9965786" y="3440648"/>
                </a:cubicBezTo>
                <a:cubicBezTo>
                  <a:pt x="9969542" y="3441831"/>
                  <a:pt x="9973077" y="3442441"/>
                  <a:pt x="9977009" y="3443226"/>
                </a:cubicBezTo>
                <a:close/>
                <a:moveTo>
                  <a:pt x="6170359" y="12065042"/>
                </a:moveTo>
                <a:cubicBezTo>
                  <a:pt x="6171491" y="12062078"/>
                  <a:pt x="6171275" y="12059356"/>
                  <a:pt x="6168352" y="12056870"/>
                </a:cubicBezTo>
                <a:cubicBezTo>
                  <a:pt x="6166099" y="12063040"/>
                  <a:pt x="6153063" y="12071132"/>
                  <a:pt x="6164278" y="12074655"/>
                </a:cubicBezTo>
                <a:cubicBezTo>
                  <a:pt x="6166747" y="12071208"/>
                  <a:pt x="6169227" y="12068005"/>
                  <a:pt x="6170359" y="12065042"/>
                </a:cubicBezTo>
                <a:close/>
                <a:moveTo>
                  <a:pt x="6130454" y="12157631"/>
                </a:moveTo>
                <a:cubicBezTo>
                  <a:pt x="6127422" y="12154858"/>
                  <a:pt x="6127916" y="12148388"/>
                  <a:pt x="6122235" y="12151610"/>
                </a:cubicBezTo>
                <a:cubicBezTo>
                  <a:pt x="6125267" y="12154383"/>
                  <a:pt x="6124993" y="12161427"/>
                  <a:pt x="6130454" y="12157631"/>
                </a:cubicBezTo>
                <a:close/>
                <a:moveTo>
                  <a:pt x="5845359" y="12803819"/>
                </a:moveTo>
                <a:cubicBezTo>
                  <a:pt x="5842518" y="12799466"/>
                  <a:pt x="5838993" y="12801244"/>
                  <a:pt x="5837063" y="12804264"/>
                </a:cubicBezTo>
                <a:lnTo>
                  <a:pt x="5838253" y="12811616"/>
                </a:lnTo>
                <a:lnTo>
                  <a:pt x="5838340" y="12812157"/>
                </a:lnTo>
                <a:lnTo>
                  <a:pt x="5839144" y="12811403"/>
                </a:lnTo>
                <a:lnTo>
                  <a:pt x="5842100" y="12808635"/>
                </a:lnTo>
                <a:cubicBezTo>
                  <a:pt x="5843498" y="12807762"/>
                  <a:pt x="5844812" y="12806676"/>
                  <a:pt x="5845359" y="12803819"/>
                </a:cubicBezTo>
                <a:close/>
                <a:moveTo>
                  <a:pt x="6141177" y="12136574"/>
                </a:moveTo>
                <a:cubicBezTo>
                  <a:pt x="6138717" y="12133577"/>
                  <a:pt x="6138431" y="12118166"/>
                  <a:pt x="6129578" y="12124285"/>
                </a:cubicBezTo>
                <a:cubicBezTo>
                  <a:pt x="6132214" y="12126883"/>
                  <a:pt x="6131928" y="12142519"/>
                  <a:pt x="6141177" y="12136574"/>
                </a:cubicBezTo>
                <a:close/>
                <a:moveTo>
                  <a:pt x="10330156" y="2658876"/>
                </a:moveTo>
                <a:cubicBezTo>
                  <a:pt x="10321472" y="2652656"/>
                  <a:pt x="10309687" y="2667468"/>
                  <a:pt x="10318501" y="2672316"/>
                </a:cubicBezTo>
                <a:cubicBezTo>
                  <a:pt x="10320477" y="2664609"/>
                  <a:pt x="10330486" y="2669985"/>
                  <a:pt x="10330156" y="2658876"/>
                </a:cubicBezTo>
                <a:close/>
                <a:moveTo>
                  <a:pt x="10399415" y="2503642"/>
                </a:moveTo>
                <a:cubicBezTo>
                  <a:pt x="10401794" y="2502906"/>
                  <a:pt x="10396242" y="2504623"/>
                  <a:pt x="10392276" y="2505850"/>
                </a:cubicBezTo>
                <a:close/>
                <a:moveTo>
                  <a:pt x="9906156" y="3622423"/>
                </a:moveTo>
                <a:lnTo>
                  <a:pt x="9893024" y="3616621"/>
                </a:lnTo>
                <a:cubicBezTo>
                  <a:pt x="9887871" y="3627207"/>
                  <a:pt x="9902510" y="3636057"/>
                  <a:pt x="9906156" y="3622423"/>
                </a:cubicBezTo>
                <a:close/>
                <a:moveTo>
                  <a:pt x="6132025" y="12166922"/>
                </a:moveTo>
                <a:cubicBezTo>
                  <a:pt x="6130223" y="12165648"/>
                  <a:pt x="6128244" y="12164774"/>
                  <a:pt x="6126619" y="12163100"/>
                </a:cubicBezTo>
                <a:cubicBezTo>
                  <a:pt x="6124414" y="12165948"/>
                  <a:pt x="6122782" y="12168570"/>
                  <a:pt x="6120578" y="12171417"/>
                </a:cubicBezTo>
                <a:cubicBezTo>
                  <a:pt x="6122381" y="12172691"/>
                  <a:pt x="6124183" y="12173966"/>
                  <a:pt x="6125985" y="12175240"/>
                </a:cubicBezTo>
                <a:cubicBezTo>
                  <a:pt x="6128012" y="12172792"/>
                  <a:pt x="6129821" y="12169769"/>
                  <a:pt x="6132025" y="12166922"/>
                </a:cubicBezTo>
                <a:close/>
                <a:moveTo>
                  <a:pt x="8578745" y="6630307"/>
                </a:moveTo>
                <a:cubicBezTo>
                  <a:pt x="8579807" y="6609273"/>
                  <a:pt x="8553789" y="6570152"/>
                  <a:pt x="8542375" y="6581038"/>
                </a:cubicBezTo>
                <a:cubicBezTo>
                  <a:pt x="8558623" y="6594249"/>
                  <a:pt x="8558846" y="6620863"/>
                  <a:pt x="8578745" y="6630307"/>
                </a:cubicBezTo>
                <a:close/>
                <a:moveTo>
                  <a:pt x="10011737" y="3388956"/>
                </a:moveTo>
                <a:cubicBezTo>
                  <a:pt x="10018158" y="3367110"/>
                  <a:pt x="10018442" y="3333581"/>
                  <a:pt x="10022146" y="3309865"/>
                </a:cubicBezTo>
                <a:cubicBezTo>
                  <a:pt x="10026028" y="3280634"/>
                  <a:pt x="10037823" y="3229190"/>
                  <a:pt x="10024215" y="3279357"/>
                </a:cubicBezTo>
                <a:cubicBezTo>
                  <a:pt x="10010839" y="3309631"/>
                  <a:pt x="10004493" y="3344438"/>
                  <a:pt x="10002240" y="3371057"/>
                </a:cubicBezTo>
                <a:cubicBezTo>
                  <a:pt x="10001374" y="3381625"/>
                  <a:pt x="9989744" y="3399339"/>
                  <a:pt x="10002917" y="3406111"/>
                </a:cubicBezTo>
                <a:cubicBezTo>
                  <a:pt x="10006775" y="3402221"/>
                  <a:pt x="10009597" y="3396238"/>
                  <a:pt x="10011737" y="3388956"/>
                </a:cubicBezTo>
                <a:close/>
                <a:moveTo>
                  <a:pt x="10279528" y="2795137"/>
                </a:moveTo>
                <a:cubicBezTo>
                  <a:pt x="10284463" y="2788272"/>
                  <a:pt x="10273402" y="2776719"/>
                  <a:pt x="10270104" y="2785260"/>
                </a:cubicBezTo>
                <a:cubicBezTo>
                  <a:pt x="10275275" y="2787545"/>
                  <a:pt x="10275152" y="2793204"/>
                  <a:pt x="10279528" y="2795137"/>
                </a:cubicBezTo>
                <a:close/>
                <a:moveTo>
                  <a:pt x="10325604" y="2693567"/>
                </a:moveTo>
                <a:cubicBezTo>
                  <a:pt x="10327550" y="2690375"/>
                  <a:pt x="10328174" y="2687076"/>
                  <a:pt x="10323614" y="2685538"/>
                </a:cubicBezTo>
                <a:cubicBezTo>
                  <a:pt x="10321760" y="2687579"/>
                  <a:pt x="10310144" y="2697699"/>
                  <a:pt x="10319662" y="2700951"/>
                </a:cubicBezTo>
                <a:cubicBezTo>
                  <a:pt x="10320390" y="2699843"/>
                  <a:pt x="10323658" y="2696759"/>
                  <a:pt x="10325604" y="2693567"/>
                </a:cubicBezTo>
                <a:close/>
                <a:moveTo>
                  <a:pt x="6165940" y="12112647"/>
                </a:moveTo>
                <a:cubicBezTo>
                  <a:pt x="6159919" y="12108075"/>
                  <a:pt x="6167030" y="12088767"/>
                  <a:pt x="6155188" y="12093089"/>
                </a:cubicBezTo>
                <a:cubicBezTo>
                  <a:pt x="6158128" y="12098209"/>
                  <a:pt x="6156210" y="12116467"/>
                  <a:pt x="6165940" y="12112647"/>
                </a:cubicBezTo>
                <a:close/>
                <a:moveTo>
                  <a:pt x="7819078" y="8371873"/>
                </a:moveTo>
                <a:cubicBezTo>
                  <a:pt x="7806101" y="8359453"/>
                  <a:pt x="7793915" y="8347383"/>
                  <a:pt x="7775211" y="8337209"/>
                </a:cubicBezTo>
                <a:cubicBezTo>
                  <a:pt x="7772377" y="8352194"/>
                  <a:pt x="7802858" y="8387153"/>
                  <a:pt x="7819078" y="8371873"/>
                </a:cubicBezTo>
                <a:close/>
                <a:moveTo>
                  <a:pt x="6155826" y="12138748"/>
                </a:moveTo>
                <a:cubicBezTo>
                  <a:pt x="6149591" y="12129307"/>
                  <a:pt x="6158189" y="12117342"/>
                  <a:pt x="6148301" y="12108674"/>
                </a:cubicBezTo>
                <a:cubicBezTo>
                  <a:pt x="6138870" y="12119314"/>
                  <a:pt x="6148081" y="12139148"/>
                  <a:pt x="6155826" y="12138748"/>
                </a:cubicBezTo>
                <a:close/>
                <a:moveTo>
                  <a:pt x="6259140" y="11906211"/>
                </a:moveTo>
                <a:lnTo>
                  <a:pt x="6259144" y="11905957"/>
                </a:lnTo>
                <a:lnTo>
                  <a:pt x="6259378" y="11888980"/>
                </a:lnTo>
                <a:cubicBezTo>
                  <a:pt x="6256307" y="11884893"/>
                  <a:pt x="6250638" y="11883456"/>
                  <a:pt x="6244023" y="11887658"/>
                </a:cubicBezTo>
                <a:cubicBezTo>
                  <a:pt x="6246218" y="11890765"/>
                  <a:pt x="6247311" y="11894216"/>
                  <a:pt x="6249197" y="11897484"/>
                </a:cubicBezTo>
                <a:lnTo>
                  <a:pt x="6258801" y="11905914"/>
                </a:lnTo>
                <a:close/>
                <a:moveTo>
                  <a:pt x="9722834" y="4067193"/>
                </a:moveTo>
                <a:cubicBezTo>
                  <a:pt x="9697004" y="4057684"/>
                  <a:pt x="9685927" y="4087071"/>
                  <a:pt x="9665667" y="4091928"/>
                </a:cubicBezTo>
                <a:cubicBezTo>
                  <a:pt x="9672317" y="4096295"/>
                  <a:pt x="9689962" y="4089806"/>
                  <a:pt x="9688799" y="4102148"/>
                </a:cubicBezTo>
                <a:cubicBezTo>
                  <a:pt x="9659504" y="4122058"/>
                  <a:pt x="9626469" y="4133173"/>
                  <a:pt x="9588707" y="4131248"/>
                </a:cubicBezTo>
                <a:cubicBezTo>
                  <a:pt x="9582662" y="4155717"/>
                  <a:pt x="9545298" y="4170156"/>
                  <a:pt x="9558011" y="4191010"/>
                </a:cubicBezTo>
                <a:cubicBezTo>
                  <a:pt x="9581756" y="4181504"/>
                  <a:pt x="9608573" y="4179069"/>
                  <a:pt x="9631696" y="4168812"/>
                </a:cubicBezTo>
                <a:cubicBezTo>
                  <a:pt x="9612002" y="4152968"/>
                  <a:pt x="9590953" y="4177949"/>
                  <a:pt x="9580726" y="4160099"/>
                </a:cubicBezTo>
                <a:cubicBezTo>
                  <a:pt x="9633529" y="4142006"/>
                  <a:pt x="9689545" y="4133903"/>
                  <a:pt x="9722834" y="4067193"/>
                </a:cubicBezTo>
                <a:close/>
                <a:moveTo>
                  <a:pt x="9808069" y="3874844"/>
                </a:moveTo>
                <a:cubicBezTo>
                  <a:pt x="9809177" y="3872722"/>
                  <a:pt x="9809032" y="3869950"/>
                  <a:pt x="9806853" y="3866249"/>
                </a:cubicBezTo>
                <a:cubicBezTo>
                  <a:pt x="9800131" y="3868517"/>
                  <a:pt x="9777877" y="3872492"/>
                  <a:pt x="9785254" y="3883846"/>
                </a:cubicBezTo>
                <a:cubicBezTo>
                  <a:pt x="9790129" y="3881714"/>
                  <a:pt x="9804743" y="3881208"/>
                  <a:pt x="9808069" y="3874844"/>
                </a:cubicBezTo>
                <a:close/>
                <a:moveTo>
                  <a:pt x="8576843" y="6663632"/>
                </a:moveTo>
                <a:cubicBezTo>
                  <a:pt x="8574803" y="6653740"/>
                  <a:pt x="8581875" y="6654965"/>
                  <a:pt x="8581298" y="6647148"/>
                </a:cubicBezTo>
                <a:cubicBezTo>
                  <a:pt x="8570835" y="6641370"/>
                  <a:pt x="8567364" y="6629840"/>
                  <a:pt x="8555695" y="6625462"/>
                </a:cubicBezTo>
                <a:cubicBezTo>
                  <a:pt x="8561094" y="6639473"/>
                  <a:pt x="8562378" y="6656841"/>
                  <a:pt x="8576843" y="6663632"/>
                </a:cubicBezTo>
                <a:close/>
                <a:moveTo>
                  <a:pt x="9743497" y="4030138"/>
                </a:moveTo>
                <a:cubicBezTo>
                  <a:pt x="9733504" y="4017152"/>
                  <a:pt x="9711838" y="4009007"/>
                  <a:pt x="9699147" y="3996734"/>
                </a:cubicBezTo>
                <a:cubicBezTo>
                  <a:pt x="9688599" y="4008738"/>
                  <a:pt x="9663059" y="4025545"/>
                  <a:pt x="9667233" y="4047387"/>
                </a:cubicBezTo>
                <a:cubicBezTo>
                  <a:pt x="9674073" y="4039458"/>
                  <a:pt x="9683903" y="4040945"/>
                  <a:pt x="9693241" y="4040309"/>
                </a:cubicBezTo>
                <a:cubicBezTo>
                  <a:pt x="9697207" y="4033491"/>
                  <a:pt x="9692550" y="4030005"/>
                  <a:pt x="9695941" y="4023409"/>
                </a:cubicBezTo>
                <a:cubicBezTo>
                  <a:pt x="9708294" y="4024582"/>
                  <a:pt x="9717549" y="4026291"/>
                  <a:pt x="9726651" y="4036978"/>
                </a:cubicBezTo>
                <a:cubicBezTo>
                  <a:pt x="9720468" y="4042340"/>
                  <a:pt x="9708784" y="4042892"/>
                  <a:pt x="9719962" y="4052116"/>
                </a:cubicBezTo>
                <a:cubicBezTo>
                  <a:pt x="9730227" y="4050462"/>
                  <a:pt x="9739870" y="4048057"/>
                  <a:pt x="9743497" y="4030138"/>
                </a:cubicBezTo>
                <a:close/>
                <a:moveTo>
                  <a:pt x="10127720" y="3161312"/>
                </a:moveTo>
                <a:cubicBezTo>
                  <a:pt x="10121753" y="3158676"/>
                  <a:pt x="10114480" y="3140703"/>
                  <a:pt x="10106898" y="3149255"/>
                </a:cubicBezTo>
                <a:cubicBezTo>
                  <a:pt x="10113262" y="3152067"/>
                  <a:pt x="10119961" y="3170263"/>
                  <a:pt x="10127720" y="3161312"/>
                </a:cubicBezTo>
                <a:close/>
                <a:moveTo>
                  <a:pt x="6449992" y="11490563"/>
                </a:moveTo>
                <a:cubicBezTo>
                  <a:pt x="6440272" y="11486744"/>
                  <a:pt x="6450236" y="11479255"/>
                  <a:pt x="6440516" y="11475436"/>
                </a:cubicBezTo>
                <a:cubicBezTo>
                  <a:pt x="6436639" y="11479906"/>
                  <a:pt x="6435103" y="11484460"/>
                  <a:pt x="6435287" y="11488346"/>
                </a:cubicBezTo>
                <a:cubicBezTo>
                  <a:pt x="6440900" y="11491778"/>
                  <a:pt x="6445626" y="11492914"/>
                  <a:pt x="6449992" y="11490563"/>
                </a:cubicBezTo>
                <a:close/>
                <a:moveTo>
                  <a:pt x="5613443" y="13390406"/>
                </a:moveTo>
                <a:cubicBezTo>
                  <a:pt x="5601015" y="13383010"/>
                  <a:pt x="5588919" y="13420075"/>
                  <a:pt x="5598999" y="13423098"/>
                </a:cubicBezTo>
                <a:close/>
                <a:moveTo>
                  <a:pt x="6278270" y="11890916"/>
                </a:moveTo>
                <a:cubicBezTo>
                  <a:pt x="6276677" y="11890212"/>
                  <a:pt x="6274465" y="11888759"/>
                  <a:pt x="6272650" y="11887482"/>
                </a:cubicBezTo>
                <a:cubicBezTo>
                  <a:pt x="6271374" y="11889293"/>
                  <a:pt x="6270098" y="11891104"/>
                  <a:pt x="6268822" y="11892915"/>
                </a:cubicBezTo>
                <a:cubicBezTo>
                  <a:pt x="6270637" y="11894192"/>
                  <a:pt x="6272627" y="11895072"/>
                  <a:pt x="6274266" y="11896746"/>
                </a:cubicBezTo>
                <a:cubicBezTo>
                  <a:pt x="6275542" y="11894935"/>
                  <a:pt x="6276819" y="11893123"/>
                  <a:pt x="6278270" y="11890916"/>
                </a:cubicBezTo>
                <a:close/>
                <a:moveTo>
                  <a:pt x="10292447" y="2808939"/>
                </a:moveTo>
                <a:cubicBezTo>
                  <a:pt x="10293144" y="2803058"/>
                  <a:pt x="10295164" y="2796333"/>
                  <a:pt x="10287392" y="2796707"/>
                </a:cubicBezTo>
                <a:cubicBezTo>
                  <a:pt x="10285547" y="2803034"/>
                  <a:pt x="10288247" y="2806607"/>
                  <a:pt x="10292447" y="2808939"/>
                </a:cubicBezTo>
                <a:close/>
                <a:moveTo>
                  <a:pt x="5881315" y="12792537"/>
                </a:moveTo>
                <a:lnTo>
                  <a:pt x="5868558" y="12786901"/>
                </a:lnTo>
                <a:cubicBezTo>
                  <a:pt x="5863662" y="12794747"/>
                  <a:pt x="5868186" y="12799605"/>
                  <a:pt x="5876910" y="12802506"/>
                </a:cubicBezTo>
                <a:close/>
                <a:moveTo>
                  <a:pt x="10013766" y="3450421"/>
                </a:moveTo>
                <a:cubicBezTo>
                  <a:pt x="10016575" y="3439760"/>
                  <a:pt x="10018061" y="3429942"/>
                  <a:pt x="10006356" y="3429531"/>
                </a:cubicBezTo>
                <a:cubicBezTo>
                  <a:pt x="10002400" y="3440638"/>
                  <a:pt x="10007884" y="3445442"/>
                  <a:pt x="10013766" y="3450421"/>
                </a:cubicBezTo>
                <a:close/>
                <a:moveTo>
                  <a:pt x="6380191" y="11676137"/>
                </a:moveTo>
                <a:cubicBezTo>
                  <a:pt x="6375700" y="11659442"/>
                  <a:pt x="6369020" y="11649849"/>
                  <a:pt x="6357049" y="11639340"/>
                </a:cubicBezTo>
                <a:cubicBezTo>
                  <a:pt x="6344075" y="11652588"/>
                  <a:pt x="6364602" y="11683483"/>
                  <a:pt x="6380191" y="11676137"/>
                </a:cubicBezTo>
                <a:close/>
                <a:moveTo>
                  <a:pt x="6635234" y="11106360"/>
                </a:moveTo>
                <a:cubicBezTo>
                  <a:pt x="6598701" y="11121774"/>
                  <a:pt x="6551777" y="11075455"/>
                  <a:pt x="6548590" y="11036017"/>
                </a:cubicBezTo>
                <a:cubicBezTo>
                  <a:pt x="6596833" y="11029326"/>
                  <a:pt x="6609156" y="11081163"/>
                  <a:pt x="6635234" y="11106360"/>
                </a:cubicBezTo>
                <a:close/>
                <a:moveTo>
                  <a:pt x="9818192" y="3903160"/>
                </a:moveTo>
                <a:lnTo>
                  <a:pt x="9810216" y="3899636"/>
                </a:lnTo>
                <a:lnTo>
                  <a:pt x="9806871" y="3907205"/>
                </a:lnTo>
                <a:lnTo>
                  <a:pt x="9814848" y="3910729"/>
                </a:lnTo>
                <a:close/>
                <a:moveTo>
                  <a:pt x="6205633" y="12079553"/>
                </a:moveTo>
                <a:cubicBezTo>
                  <a:pt x="6203776" y="12085897"/>
                  <a:pt x="6190782" y="12094963"/>
                  <a:pt x="6186453" y="12106903"/>
                </a:cubicBezTo>
                <a:cubicBezTo>
                  <a:pt x="6185217" y="12109700"/>
                  <a:pt x="6188554" y="12114995"/>
                  <a:pt x="6185820" y="12119042"/>
                </a:cubicBezTo>
                <a:cubicBezTo>
                  <a:pt x="6169806" y="12147791"/>
                  <a:pt x="6143624" y="12179212"/>
                  <a:pt x="6119884" y="12195472"/>
                </a:cubicBezTo>
                <a:cubicBezTo>
                  <a:pt x="6025734" y="12185875"/>
                  <a:pt x="6157934" y="12049402"/>
                  <a:pt x="6188104" y="12029296"/>
                </a:cubicBezTo>
                <a:cubicBezTo>
                  <a:pt x="6207497" y="12037864"/>
                  <a:pt x="6209834" y="12064691"/>
                  <a:pt x="6205633" y="12079553"/>
                </a:cubicBezTo>
                <a:close/>
                <a:moveTo>
                  <a:pt x="6041387" y="12457989"/>
                </a:moveTo>
                <a:cubicBezTo>
                  <a:pt x="6049246" y="12439125"/>
                  <a:pt x="6045690" y="12422345"/>
                  <a:pt x="6036867" y="12405614"/>
                </a:cubicBezTo>
                <a:cubicBezTo>
                  <a:pt x="6028258" y="12425098"/>
                  <a:pt x="6032212" y="12442054"/>
                  <a:pt x="6041387" y="12457989"/>
                </a:cubicBezTo>
                <a:close/>
                <a:moveTo>
                  <a:pt x="6266637" y="11948472"/>
                </a:moveTo>
                <a:cubicBezTo>
                  <a:pt x="6277232" y="11929879"/>
                  <a:pt x="6256786" y="11901847"/>
                  <a:pt x="6237175" y="11903156"/>
                </a:cubicBezTo>
                <a:cubicBezTo>
                  <a:pt x="6234470" y="11899586"/>
                  <a:pt x="6235728" y="11895392"/>
                  <a:pt x="6236528" y="11891293"/>
                </a:cubicBezTo>
                <a:lnTo>
                  <a:pt x="6235630" y="11888302"/>
                </a:lnTo>
                <a:lnTo>
                  <a:pt x="6233133" y="11879996"/>
                </a:lnTo>
                <a:cubicBezTo>
                  <a:pt x="6229723" y="11880983"/>
                  <a:pt x="6228403" y="11882627"/>
                  <a:pt x="6228247" y="11884694"/>
                </a:cubicBezTo>
                <a:lnTo>
                  <a:pt x="6229432" y="11888777"/>
                </a:lnTo>
                <a:lnTo>
                  <a:pt x="6230351" y="11891947"/>
                </a:lnTo>
                <a:cubicBezTo>
                  <a:pt x="6232851" y="11897326"/>
                  <a:pt x="6236315" y="11903488"/>
                  <a:pt x="6233347" y="11908589"/>
                </a:cubicBezTo>
                <a:cubicBezTo>
                  <a:pt x="6256202" y="11913938"/>
                  <a:pt x="6247119" y="11935572"/>
                  <a:pt x="6266637" y="11948472"/>
                </a:cubicBezTo>
                <a:close/>
                <a:moveTo>
                  <a:pt x="6468729" y="11499793"/>
                </a:moveTo>
                <a:cubicBezTo>
                  <a:pt x="6459980" y="11495927"/>
                  <a:pt x="6462463" y="11478474"/>
                  <a:pt x="6451391" y="11483094"/>
                </a:cubicBezTo>
                <a:cubicBezTo>
                  <a:pt x="6454137" y="11487638"/>
                  <a:pt x="6457405" y="11511438"/>
                  <a:pt x="6468729" y="11499793"/>
                </a:cubicBezTo>
                <a:close/>
                <a:moveTo>
                  <a:pt x="6060280" y="12425265"/>
                </a:moveTo>
                <a:cubicBezTo>
                  <a:pt x="6062150" y="12416935"/>
                  <a:pt x="6057224" y="12403797"/>
                  <a:pt x="6052018" y="12396150"/>
                </a:cubicBezTo>
                <a:cubicBezTo>
                  <a:pt x="6046795" y="12409051"/>
                  <a:pt x="6047191" y="12421107"/>
                  <a:pt x="6055904" y="12431611"/>
                </a:cubicBezTo>
                <a:cubicBezTo>
                  <a:pt x="6058279" y="12430283"/>
                  <a:pt x="6059657" y="12428041"/>
                  <a:pt x="6060280" y="12425265"/>
                </a:cubicBezTo>
                <a:close/>
                <a:moveTo>
                  <a:pt x="6068792" y="12407839"/>
                </a:moveTo>
                <a:cubicBezTo>
                  <a:pt x="6071731" y="12400108"/>
                  <a:pt x="6076219" y="12392110"/>
                  <a:pt x="6067345" y="12386288"/>
                </a:cubicBezTo>
                <a:cubicBezTo>
                  <a:pt x="6063831" y="12394240"/>
                  <a:pt x="6059519" y="12401841"/>
                  <a:pt x="6068792" y="12407839"/>
                </a:cubicBezTo>
                <a:close/>
                <a:moveTo>
                  <a:pt x="8574826" y="6736694"/>
                </a:moveTo>
                <a:cubicBezTo>
                  <a:pt x="8582930" y="6716447"/>
                  <a:pt x="8560590" y="6697577"/>
                  <a:pt x="8548744" y="6684919"/>
                </a:cubicBezTo>
                <a:cubicBezTo>
                  <a:pt x="8553757" y="6705505"/>
                  <a:pt x="8562419" y="6722329"/>
                  <a:pt x="8574826" y="6736694"/>
                </a:cubicBezTo>
                <a:close/>
                <a:moveTo>
                  <a:pt x="8696245" y="6478415"/>
                </a:moveTo>
                <a:cubicBezTo>
                  <a:pt x="8695089" y="6462782"/>
                  <a:pt x="8685737" y="6454302"/>
                  <a:pt x="8671462" y="6450121"/>
                </a:cubicBezTo>
                <a:cubicBezTo>
                  <a:pt x="8666509" y="6465768"/>
                  <a:pt x="8671846" y="6478906"/>
                  <a:pt x="8662522" y="6482653"/>
                </a:cubicBezTo>
                <a:cubicBezTo>
                  <a:pt x="8653746" y="6481991"/>
                  <a:pt x="8655612" y="6471810"/>
                  <a:pt x="8646465" y="6472052"/>
                </a:cubicBezTo>
                <a:cubicBezTo>
                  <a:pt x="8645404" y="6481296"/>
                  <a:pt x="8659258" y="6491626"/>
                  <a:pt x="8645097" y="6494854"/>
                </a:cubicBezTo>
                <a:cubicBezTo>
                  <a:pt x="8631145" y="6495012"/>
                  <a:pt x="8627097" y="6475663"/>
                  <a:pt x="8615426" y="6483076"/>
                </a:cubicBezTo>
                <a:cubicBezTo>
                  <a:pt x="8616229" y="6493930"/>
                  <a:pt x="8624394" y="6498129"/>
                  <a:pt x="8627238" y="6507089"/>
                </a:cubicBezTo>
                <a:cubicBezTo>
                  <a:pt x="8651028" y="6498345"/>
                  <a:pt x="8669627" y="6484309"/>
                  <a:pt x="8696245" y="6478415"/>
                </a:cubicBezTo>
                <a:close/>
                <a:moveTo>
                  <a:pt x="5632851" y="13412183"/>
                </a:moveTo>
                <a:cubicBezTo>
                  <a:pt x="5635711" y="13404802"/>
                  <a:pt x="5629854" y="13394441"/>
                  <a:pt x="5622192" y="13389984"/>
                </a:cubicBezTo>
                <a:cubicBezTo>
                  <a:pt x="5614213" y="13402660"/>
                  <a:pt x="5622531" y="13409671"/>
                  <a:pt x="5626830" y="13418241"/>
                </a:cubicBezTo>
                <a:cubicBezTo>
                  <a:pt x="5629976" y="13416772"/>
                  <a:pt x="5631898" y="13414643"/>
                  <a:pt x="5632851" y="13412183"/>
                </a:cubicBezTo>
                <a:close/>
                <a:moveTo>
                  <a:pt x="10245913" y="2974667"/>
                </a:moveTo>
                <a:lnTo>
                  <a:pt x="10255528" y="2947478"/>
                </a:lnTo>
                <a:lnTo>
                  <a:pt x="10263100" y="2926066"/>
                </a:lnTo>
                <a:cubicBezTo>
                  <a:pt x="10270270" y="2892218"/>
                  <a:pt x="10268236" y="2857278"/>
                  <a:pt x="10253222" y="2832076"/>
                </a:cubicBezTo>
                <a:cubicBezTo>
                  <a:pt x="10230767" y="2793588"/>
                  <a:pt x="10194248" y="2770787"/>
                  <a:pt x="10149260" y="2754243"/>
                </a:cubicBezTo>
                <a:cubicBezTo>
                  <a:pt x="10120372" y="2831461"/>
                  <a:pt x="10095120" y="2944566"/>
                  <a:pt x="10082730" y="3037168"/>
                </a:cubicBezTo>
                <a:lnTo>
                  <a:pt x="10120799" y="3042360"/>
                </a:lnTo>
                <a:lnTo>
                  <a:pt x="10123158" y="3042681"/>
                </a:lnTo>
                <a:cubicBezTo>
                  <a:pt x="10161813" y="3044675"/>
                  <a:pt x="10194699" y="3035817"/>
                  <a:pt x="10217749" y="3013508"/>
                </a:cubicBezTo>
                <a:cubicBezTo>
                  <a:pt x="10228652" y="3003090"/>
                  <a:pt x="10238197" y="2989692"/>
                  <a:pt x="10245913" y="2974667"/>
                </a:cubicBezTo>
                <a:close/>
                <a:moveTo>
                  <a:pt x="6091385" y="12386930"/>
                </a:moveTo>
                <a:cubicBezTo>
                  <a:pt x="6096144" y="12380478"/>
                  <a:pt x="6093913" y="12362858"/>
                  <a:pt x="6085117" y="12366575"/>
                </a:cubicBezTo>
                <a:cubicBezTo>
                  <a:pt x="6090495" y="12372754"/>
                  <a:pt x="6086406" y="12380928"/>
                  <a:pt x="6091385" y="12386930"/>
                </a:cubicBezTo>
                <a:close/>
                <a:moveTo>
                  <a:pt x="10155730" y="3193684"/>
                </a:moveTo>
                <a:cubicBezTo>
                  <a:pt x="10147644" y="3191540"/>
                  <a:pt x="10145972" y="3168424"/>
                  <a:pt x="10135919" y="3178265"/>
                </a:cubicBezTo>
                <a:cubicBezTo>
                  <a:pt x="10140034" y="3182940"/>
                  <a:pt x="10144529" y="3203970"/>
                  <a:pt x="10155730" y="3193684"/>
                </a:cubicBezTo>
                <a:close/>
                <a:moveTo>
                  <a:pt x="7857141" y="8398243"/>
                </a:moveTo>
                <a:cubicBezTo>
                  <a:pt x="7828322" y="8418462"/>
                  <a:pt x="7708973" y="8345670"/>
                  <a:pt x="7708660" y="8307803"/>
                </a:cubicBezTo>
                <a:cubicBezTo>
                  <a:pt x="7764063" y="8300286"/>
                  <a:pt x="7824082" y="8344475"/>
                  <a:pt x="7860418" y="8380111"/>
                </a:cubicBezTo>
                <a:cubicBezTo>
                  <a:pt x="7857990" y="8386679"/>
                  <a:pt x="7851376" y="8395218"/>
                  <a:pt x="7857141" y="8398243"/>
                </a:cubicBezTo>
                <a:close/>
                <a:moveTo>
                  <a:pt x="6314436" y="11891043"/>
                </a:moveTo>
                <a:cubicBezTo>
                  <a:pt x="6315043" y="11888996"/>
                  <a:pt x="6314419" y="11887176"/>
                  <a:pt x="6310948" y="11885880"/>
                </a:cubicBezTo>
                <a:cubicBezTo>
                  <a:pt x="6307646" y="11890120"/>
                  <a:pt x="6308232" y="11894179"/>
                  <a:pt x="6310539" y="11897573"/>
                </a:cubicBezTo>
                <a:cubicBezTo>
                  <a:pt x="6311991" y="11895364"/>
                  <a:pt x="6313828" y="11893090"/>
                  <a:pt x="6314436" y="11891043"/>
                </a:cubicBezTo>
                <a:close/>
                <a:moveTo>
                  <a:pt x="6486043" y="11503637"/>
                </a:moveTo>
                <a:cubicBezTo>
                  <a:pt x="6477370" y="11493146"/>
                  <a:pt x="6482025" y="11480457"/>
                  <a:pt x="6468320" y="11470597"/>
                </a:cubicBezTo>
                <a:cubicBezTo>
                  <a:pt x="6465293" y="11480676"/>
                  <a:pt x="6471269" y="11512331"/>
                  <a:pt x="6486043" y="11503637"/>
                </a:cubicBezTo>
                <a:close/>
                <a:moveTo>
                  <a:pt x="9109698" y="5566438"/>
                </a:moveTo>
                <a:lnTo>
                  <a:pt x="9101124" y="5562165"/>
                </a:lnTo>
                <a:lnTo>
                  <a:pt x="9092362" y="5579749"/>
                </a:lnTo>
                <a:lnTo>
                  <a:pt x="9100936" y="5584021"/>
                </a:lnTo>
                <a:close/>
                <a:moveTo>
                  <a:pt x="9839564" y="3917365"/>
                </a:moveTo>
                <a:cubicBezTo>
                  <a:pt x="9822145" y="3908240"/>
                  <a:pt x="9809850" y="3912330"/>
                  <a:pt x="9802411" y="3928089"/>
                </a:cubicBezTo>
                <a:cubicBezTo>
                  <a:pt x="9816934" y="3929744"/>
                  <a:pt x="9828653" y="3925876"/>
                  <a:pt x="9839564" y="3917365"/>
                </a:cubicBezTo>
                <a:close/>
                <a:moveTo>
                  <a:pt x="8999213" y="5820708"/>
                </a:moveTo>
                <a:cubicBezTo>
                  <a:pt x="8989444" y="5812925"/>
                  <a:pt x="8973781" y="5788604"/>
                  <a:pt x="8957614" y="5794636"/>
                </a:cubicBezTo>
                <a:cubicBezTo>
                  <a:pt x="8965437" y="5803392"/>
                  <a:pt x="8982462" y="5826935"/>
                  <a:pt x="8999213" y="5820708"/>
                </a:cubicBezTo>
                <a:close/>
                <a:moveTo>
                  <a:pt x="8713494" y="6469715"/>
                </a:moveTo>
                <a:cubicBezTo>
                  <a:pt x="8715503" y="6455599"/>
                  <a:pt x="8703160" y="6453888"/>
                  <a:pt x="8698177" y="6445527"/>
                </a:cubicBezTo>
                <a:cubicBezTo>
                  <a:pt x="8693420" y="6451988"/>
                  <a:pt x="8699942" y="6469410"/>
                  <a:pt x="8713494" y="6469715"/>
                </a:cubicBezTo>
                <a:close/>
                <a:moveTo>
                  <a:pt x="6289809" y="11956335"/>
                </a:moveTo>
                <a:cubicBezTo>
                  <a:pt x="6291172" y="11946251"/>
                  <a:pt x="6290504" y="11936456"/>
                  <a:pt x="6287103" y="11927057"/>
                </a:cubicBezTo>
                <a:lnTo>
                  <a:pt x="6273415" y="11907777"/>
                </a:lnTo>
                <a:lnTo>
                  <a:pt x="6268003" y="11900153"/>
                </a:lnTo>
                <a:lnTo>
                  <a:pt x="6268589" y="11907161"/>
                </a:lnTo>
                <a:lnTo>
                  <a:pt x="6270718" y="11932641"/>
                </a:lnTo>
                <a:cubicBezTo>
                  <a:pt x="6274233" y="11943397"/>
                  <a:pt x="6280478" y="11952686"/>
                  <a:pt x="6289809" y="11956335"/>
                </a:cubicBezTo>
                <a:close/>
                <a:moveTo>
                  <a:pt x="6692461" y="11050722"/>
                </a:moveTo>
                <a:cubicBezTo>
                  <a:pt x="6649892" y="11040483"/>
                  <a:pt x="6611733" y="11005384"/>
                  <a:pt x="6616205" y="10971795"/>
                </a:cubicBezTo>
                <a:cubicBezTo>
                  <a:pt x="6649677" y="10973198"/>
                  <a:pt x="6696794" y="11018429"/>
                  <a:pt x="6692461" y="11050722"/>
                </a:cubicBezTo>
                <a:close/>
                <a:moveTo>
                  <a:pt x="7361238" y="9538743"/>
                </a:moveTo>
                <a:cubicBezTo>
                  <a:pt x="7361212" y="9534110"/>
                  <a:pt x="7361186" y="9529476"/>
                  <a:pt x="7361205" y="9525457"/>
                </a:cubicBezTo>
                <a:cubicBezTo>
                  <a:pt x="7359031" y="9525313"/>
                  <a:pt x="7356858" y="9525169"/>
                  <a:pt x="7354730" y="9525640"/>
                </a:cubicBezTo>
                <a:cubicBezTo>
                  <a:pt x="7354711" y="9529658"/>
                  <a:pt x="7354737" y="9534292"/>
                  <a:pt x="7354434" y="9538642"/>
                </a:cubicBezTo>
                <a:cubicBezTo>
                  <a:pt x="7356892" y="9538456"/>
                  <a:pt x="7359350" y="9538269"/>
                  <a:pt x="7361238" y="9538743"/>
                </a:cubicBezTo>
                <a:close/>
                <a:moveTo>
                  <a:pt x="5907149" y="12831120"/>
                </a:moveTo>
                <a:cubicBezTo>
                  <a:pt x="5886559" y="12824882"/>
                  <a:pt x="5876491" y="12814238"/>
                  <a:pt x="5859924" y="12806441"/>
                </a:cubicBezTo>
                <a:cubicBezTo>
                  <a:pt x="5851311" y="12814074"/>
                  <a:pt x="5845811" y="12829756"/>
                  <a:pt x="5839468" y="12844112"/>
                </a:cubicBezTo>
                <a:cubicBezTo>
                  <a:pt x="5828411" y="12847569"/>
                  <a:pt x="5813568" y="12844228"/>
                  <a:pt x="5803512" y="12836389"/>
                </a:cubicBezTo>
                <a:lnTo>
                  <a:pt x="5793606" y="12822277"/>
                </a:lnTo>
                <a:lnTo>
                  <a:pt x="5793090" y="12821543"/>
                </a:lnTo>
                <a:cubicBezTo>
                  <a:pt x="5791527" y="12815662"/>
                  <a:pt x="5792233" y="12808943"/>
                  <a:pt x="5796278" y="12801675"/>
                </a:cubicBezTo>
                <a:cubicBezTo>
                  <a:pt x="5803956" y="12790767"/>
                  <a:pt x="5823247" y="12810731"/>
                  <a:pt x="5829414" y="12796774"/>
                </a:cubicBezTo>
                <a:cubicBezTo>
                  <a:pt x="5814869" y="12782244"/>
                  <a:pt x="5795327" y="12769319"/>
                  <a:pt x="5768023" y="12769648"/>
                </a:cubicBezTo>
                <a:cubicBezTo>
                  <a:pt x="5751148" y="12784118"/>
                  <a:pt x="5764173" y="12791302"/>
                  <a:pt x="5758544" y="12808356"/>
                </a:cubicBezTo>
                <a:cubicBezTo>
                  <a:pt x="5733519" y="12819702"/>
                  <a:pt x="5706859" y="12788380"/>
                  <a:pt x="5716940" y="12762330"/>
                </a:cubicBezTo>
                <a:cubicBezTo>
                  <a:pt x="5733174" y="12759016"/>
                  <a:pt x="5745223" y="12786742"/>
                  <a:pt x="5754868" y="12763836"/>
                </a:cubicBezTo>
                <a:cubicBezTo>
                  <a:pt x="5752635" y="12753793"/>
                  <a:pt x="5715070" y="12735288"/>
                  <a:pt x="5694884" y="12733519"/>
                </a:cubicBezTo>
                <a:cubicBezTo>
                  <a:pt x="5678314" y="12746217"/>
                  <a:pt x="5685563" y="12763241"/>
                  <a:pt x="5678162" y="12779990"/>
                </a:cubicBezTo>
                <a:cubicBezTo>
                  <a:pt x="5648094" y="12791967"/>
                  <a:pt x="5620359" y="12754450"/>
                  <a:pt x="5628048" y="12727343"/>
                </a:cubicBezTo>
                <a:cubicBezTo>
                  <a:pt x="5643439" y="12722704"/>
                  <a:pt x="5673288" y="12755435"/>
                  <a:pt x="5678539" y="12726297"/>
                </a:cubicBezTo>
                <a:cubicBezTo>
                  <a:pt x="5664745" y="12711146"/>
                  <a:pt x="5630434" y="12703612"/>
                  <a:pt x="5608991" y="12691755"/>
                </a:cubicBezTo>
                <a:cubicBezTo>
                  <a:pt x="5593312" y="12706752"/>
                  <a:pt x="5586822" y="12713893"/>
                  <a:pt x="5590314" y="12734025"/>
                </a:cubicBezTo>
                <a:cubicBezTo>
                  <a:pt x="5566801" y="12748422"/>
                  <a:pt x="5527133" y="12718502"/>
                  <a:pt x="5540746" y="12688770"/>
                </a:cubicBezTo>
                <a:cubicBezTo>
                  <a:pt x="5558047" y="12687357"/>
                  <a:pt x="5586645" y="12714292"/>
                  <a:pt x="5592647" y="12684533"/>
                </a:cubicBezTo>
                <a:cubicBezTo>
                  <a:pt x="5563954" y="12676145"/>
                  <a:pt x="5545942" y="12654364"/>
                  <a:pt x="5521290" y="12653005"/>
                </a:cubicBezTo>
                <a:cubicBezTo>
                  <a:pt x="5508383" y="12660647"/>
                  <a:pt x="5497764" y="12683601"/>
                  <a:pt x="5501380" y="12698067"/>
                </a:cubicBezTo>
                <a:cubicBezTo>
                  <a:pt x="5475382" y="12709459"/>
                  <a:pt x="5436288" y="12679316"/>
                  <a:pt x="5458219" y="12648015"/>
                </a:cubicBezTo>
                <a:cubicBezTo>
                  <a:pt x="5473841" y="12648245"/>
                  <a:pt x="5486671" y="12667736"/>
                  <a:pt x="5495778" y="12641732"/>
                </a:cubicBezTo>
                <a:cubicBezTo>
                  <a:pt x="5493582" y="12628370"/>
                  <a:pt x="5459038" y="12615967"/>
                  <a:pt x="5445363" y="12615643"/>
                </a:cubicBezTo>
                <a:cubicBezTo>
                  <a:pt x="5431621" y="12626254"/>
                  <a:pt x="5425221" y="12655837"/>
                  <a:pt x="5409477" y="12661273"/>
                </a:cubicBezTo>
                <a:cubicBezTo>
                  <a:pt x="5386004" y="12651855"/>
                  <a:pt x="5362132" y="12642261"/>
                  <a:pt x="5369301" y="12620643"/>
                </a:cubicBezTo>
                <a:cubicBezTo>
                  <a:pt x="5382245" y="12609680"/>
                  <a:pt x="5407183" y="12621176"/>
                  <a:pt x="5414375" y="12632933"/>
                </a:cubicBezTo>
                <a:lnTo>
                  <a:pt x="5425828" y="12607012"/>
                </a:lnTo>
                <a:cubicBezTo>
                  <a:pt x="5410180" y="12593902"/>
                  <a:pt x="5387198" y="12586607"/>
                  <a:pt x="5363029" y="12583077"/>
                </a:cubicBezTo>
                <a:cubicBezTo>
                  <a:pt x="5352069" y="12590627"/>
                  <a:pt x="5343686" y="12603130"/>
                  <a:pt x="5337011" y="12606376"/>
                </a:cubicBezTo>
                <a:cubicBezTo>
                  <a:pt x="5323084" y="12613092"/>
                  <a:pt x="5305176" y="12663329"/>
                  <a:pt x="5293454" y="12687701"/>
                </a:cubicBezTo>
                <a:cubicBezTo>
                  <a:pt x="5277458" y="12720671"/>
                  <a:pt x="5260672" y="12757582"/>
                  <a:pt x="5243043" y="12793167"/>
                </a:cubicBezTo>
                <a:cubicBezTo>
                  <a:pt x="5224005" y="12831941"/>
                  <a:pt x="5198216" y="12880602"/>
                  <a:pt x="5190184" y="12912801"/>
                </a:cubicBezTo>
                <a:cubicBezTo>
                  <a:pt x="5187289" y="12925822"/>
                  <a:pt x="5199359" y="12941640"/>
                  <a:pt x="5185479" y="12949330"/>
                </a:cubicBezTo>
                <a:lnTo>
                  <a:pt x="5206218" y="12962539"/>
                </a:lnTo>
                <a:lnTo>
                  <a:pt x="5282897" y="13011380"/>
                </a:lnTo>
                <a:cubicBezTo>
                  <a:pt x="5317973" y="13029320"/>
                  <a:pt x="5354746" y="13045568"/>
                  <a:pt x="5390517" y="13063280"/>
                </a:cubicBezTo>
                <a:cubicBezTo>
                  <a:pt x="5434683" y="13085178"/>
                  <a:pt x="5475677" y="13114253"/>
                  <a:pt x="5519036" y="13131504"/>
                </a:cubicBezTo>
                <a:cubicBezTo>
                  <a:pt x="5577723" y="13155052"/>
                  <a:pt x="5639616" y="13168100"/>
                  <a:pt x="5700498" y="13184515"/>
                </a:cubicBezTo>
                <a:cubicBezTo>
                  <a:pt x="5790808" y="13113838"/>
                  <a:pt x="5843145" y="12954411"/>
                  <a:pt x="5907149" y="12831120"/>
                </a:cubicBezTo>
                <a:close/>
                <a:moveTo>
                  <a:pt x="5654427" y="13404227"/>
                </a:moveTo>
                <a:cubicBezTo>
                  <a:pt x="5649103" y="13390438"/>
                  <a:pt x="5654114" y="13372639"/>
                  <a:pt x="5638457" y="13362862"/>
                </a:cubicBezTo>
                <a:cubicBezTo>
                  <a:pt x="5632781" y="13378937"/>
                  <a:pt x="5642762" y="13404791"/>
                  <a:pt x="5654427" y="13404227"/>
                </a:cubicBezTo>
                <a:close/>
                <a:moveTo>
                  <a:pt x="8966723" y="5918184"/>
                </a:moveTo>
                <a:cubicBezTo>
                  <a:pt x="8955404" y="5914488"/>
                  <a:pt x="8961424" y="5905342"/>
                  <a:pt x="8947381" y="5903202"/>
                </a:cubicBezTo>
                <a:cubicBezTo>
                  <a:pt x="8933955" y="5913515"/>
                  <a:pt x="8961702" y="5936085"/>
                  <a:pt x="8966723" y="5918184"/>
                </a:cubicBezTo>
                <a:close/>
                <a:moveTo>
                  <a:pt x="8979716" y="5892111"/>
                </a:moveTo>
                <a:cubicBezTo>
                  <a:pt x="8961253" y="5914489"/>
                  <a:pt x="8979716" y="5892111"/>
                  <a:pt x="8979716" y="5892111"/>
                </a:cubicBezTo>
                <a:close/>
                <a:moveTo>
                  <a:pt x="6308764" y="11941436"/>
                </a:moveTo>
                <a:cubicBezTo>
                  <a:pt x="6303886" y="11935244"/>
                  <a:pt x="6302633" y="11925428"/>
                  <a:pt x="6300173" y="11916861"/>
                </a:cubicBezTo>
                <a:lnTo>
                  <a:pt x="6294215" y="11910428"/>
                </a:lnTo>
                <a:lnTo>
                  <a:pt x="6284348" y="11899775"/>
                </a:lnTo>
                <a:lnTo>
                  <a:pt x="6286731" y="11909474"/>
                </a:lnTo>
                <a:lnTo>
                  <a:pt x="6291108" y="11927282"/>
                </a:lnTo>
                <a:cubicBezTo>
                  <a:pt x="6294414" y="11936759"/>
                  <a:pt x="6299537" y="11944010"/>
                  <a:pt x="6308764" y="11941436"/>
                </a:cubicBezTo>
                <a:close/>
                <a:moveTo>
                  <a:pt x="5673086" y="13382450"/>
                </a:moveTo>
                <a:cubicBezTo>
                  <a:pt x="5678409" y="13367172"/>
                  <a:pt x="5668806" y="13357687"/>
                  <a:pt x="5672806" y="13343253"/>
                </a:cubicBezTo>
                <a:cubicBezTo>
                  <a:pt x="5659804" y="13336078"/>
                  <a:pt x="5652966" y="13344017"/>
                  <a:pt x="5644798" y="13348509"/>
                </a:cubicBezTo>
                <a:cubicBezTo>
                  <a:pt x="5662661" y="13355449"/>
                  <a:pt x="5657180" y="13384000"/>
                  <a:pt x="5673086" y="13382450"/>
                </a:cubicBezTo>
                <a:close/>
                <a:moveTo>
                  <a:pt x="7809931" y="8547813"/>
                </a:moveTo>
                <a:cubicBezTo>
                  <a:pt x="7797577" y="8537096"/>
                  <a:pt x="7773741" y="8543773"/>
                  <a:pt x="7781857" y="8555485"/>
                </a:cubicBezTo>
                <a:cubicBezTo>
                  <a:pt x="7790201" y="8550567"/>
                  <a:pt x="7803615" y="8558885"/>
                  <a:pt x="7809931" y="8547813"/>
                </a:cubicBezTo>
                <a:close/>
                <a:moveTo>
                  <a:pt x="6385048" y="11773655"/>
                </a:moveTo>
                <a:cubicBezTo>
                  <a:pt x="6383588" y="11771586"/>
                  <a:pt x="6379106" y="11759168"/>
                  <a:pt x="6374361" y="11765611"/>
                </a:cubicBezTo>
                <a:cubicBezTo>
                  <a:pt x="6381013" y="11782785"/>
                  <a:pt x="6364183" y="11768232"/>
                  <a:pt x="6357694" y="11782920"/>
                </a:cubicBezTo>
                <a:cubicBezTo>
                  <a:pt x="6370072" y="11797879"/>
                  <a:pt x="6375794" y="11775260"/>
                  <a:pt x="6385048" y="11773655"/>
                </a:cubicBezTo>
                <a:close/>
                <a:moveTo>
                  <a:pt x="8733988" y="6457725"/>
                </a:moveTo>
                <a:cubicBezTo>
                  <a:pt x="8733957" y="6457288"/>
                  <a:pt x="8730918" y="6457515"/>
                  <a:pt x="8730484" y="6457547"/>
                </a:cubicBezTo>
                <a:cubicBezTo>
                  <a:pt x="8713947" y="6440430"/>
                  <a:pt x="8735643" y="6474192"/>
                  <a:pt x="8733988" y="6457725"/>
                </a:cubicBezTo>
                <a:close/>
                <a:moveTo>
                  <a:pt x="8579639" y="6813620"/>
                </a:moveTo>
                <a:cubicBezTo>
                  <a:pt x="8568187" y="6803335"/>
                  <a:pt x="8558477" y="6791497"/>
                  <a:pt x="8549176" y="6779305"/>
                </a:cubicBezTo>
                <a:lnTo>
                  <a:pt x="8523524" y="6745902"/>
                </a:lnTo>
                <a:lnTo>
                  <a:pt x="8521172" y="6742840"/>
                </a:lnTo>
                <a:cubicBezTo>
                  <a:pt x="8522170" y="6732726"/>
                  <a:pt x="8524808" y="6721178"/>
                  <a:pt x="8512655" y="6722078"/>
                </a:cubicBezTo>
                <a:lnTo>
                  <a:pt x="8522999" y="6752774"/>
                </a:lnTo>
                <a:lnTo>
                  <a:pt x="8533198" y="6783051"/>
                </a:lnTo>
                <a:cubicBezTo>
                  <a:pt x="8543975" y="6800424"/>
                  <a:pt x="8559067" y="6812735"/>
                  <a:pt x="8579639" y="6813620"/>
                </a:cubicBezTo>
                <a:close/>
                <a:moveTo>
                  <a:pt x="6394493" y="11759797"/>
                </a:moveTo>
                <a:cubicBezTo>
                  <a:pt x="6399636" y="11753529"/>
                  <a:pt x="6396274" y="11748247"/>
                  <a:pt x="6394278" y="11743095"/>
                </a:cubicBezTo>
                <a:cubicBezTo>
                  <a:pt x="6387990" y="11749806"/>
                  <a:pt x="6386726" y="11755890"/>
                  <a:pt x="6394493" y="11759797"/>
                </a:cubicBezTo>
                <a:close/>
                <a:moveTo>
                  <a:pt x="7943080" y="8256000"/>
                </a:moveTo>
                <a:cubicBezTo>
                  <a:pt x="7934760" y="8269459"/>
                  <a:pt x="7920560" y="8269373"/>
                  <a:pt x="7909586" y="8275947"/>
                </a:cubicBezTo>
                <a:cubicBezTo>
                  <a:pt x="7875497" y="8237086"/>
                  <a:pt x="7824595" y="8187939"/>
                  <a:pt x="7846414" y="8138557"/>
                </a:cubicBezTo>
                <a:cubicBezTo>
                  <a:pt x="7869382" y="8130618"/>
                  <a:pt x="7883088" y="8161901"/>
                  <a:pt x="7897000" y="8180900"/>
                </a:cubicBezTo>
                <a:cubicBezTo>
                  <a:pt x="7915683" y="8206291"/>
                  <a:pt x="7935245" y="8229690"/>
                  <a:pt x="7943080" y="8256000"/>
                </a:cubicBezTo>
                <a:close/>
                <a:moveTo>
                  <a:pt x="5912681" y="12853107"/>
                </a:moveTo>
                <a:cubicBezTo>
                  <a:pt x="5872473" y="12926855"/>
                  <a:pt x="5849212" y="12999989"/>
                  <a:pt x="5813640" y="13068635"/>
                </a:cubicBezTo>
                <a:cubicBezTo>
                  <a:pt x="5788249" y="13117473"/>
                  <a:pt x="5739074" y="13199652"/>
                  <a:pt x="5703240" y="13205268"/>
                </a:cubicBezTo>
                <a:cubicBezTo>
                  <a:pt x="5674749" y="13209362"/>
                  <a:pt x="5590162" y="13178661"/>
                  <a:pt x="5553672" y="13166350"/>
                </a:cubicBezTo>
                <a:cubicBezTo>
                  <a:pt x="5476748" y="13140942"/>
                  <a:pt x="5416352" y="13101864"/>
                  <a:pt x="5339804" y="13063752"/>
                </a:cubicBezTo>
                <a:cubicBezTo>
                  <a:pt x="5282660" y="13035643"/>
                  <a:pt x="5221527" y="13005772"/>
                  <a:pt x="5172246" y="12970652"/>
                </a:cubicBezTo>
                <a:cubicBezTo>
                  <a:pt x="5170940" y="12959588"/>
                  <a:pt x="5170209" y="12948303"/>
                  <a:pt x="5172353" y="12935905"/>
                </a:cubicBezTo>
                <a:cubicBezTo>
                  <a:pt x="5146348" y="12922508"/>
                  <a:pt x="5111545" y="12912849"/>
                  <a:pt x="5092837" y="12896958"/>
                </a:cubicBezTo>
                <a:cubicBezTo>
                  <a:pt x="5077913" y="12870345"/>
                  <a:pt x="5096309" y="12863221"/>
                  <a:pt x="5113770" y="12832328"/>
                </a:cubicBezTo>
                <a:cubicBezTo>
                  <a:pt x="5154117" y="12761501"/>
                  <a:pt x="5189786" y="12588036"/>
                  <a:pt x="5243806" y="12538026"/>
                </a:cubicBezTo>
                <a:cubicBezTo>
                  <a:pt x="5264167" y="12518901"/>
                  <a:pt x="5300270" y="12514834"/>
                  <a:pt x="5318535" y="12509082"/>
                </a:cubicBezTo>
                <a:lnTo>
                  <a:pt x="5350825" y="12523349"/>
                </a:lnTo>
                <a:cubicBezTo>
                  <a:pt x="5370128" y="12527111"/>
                  <a:pt x="5383963" y="12497954"/>
                  <a:pt x="5406585" y="12501752"/>
                </a:cubicBezTo>
                <a:cubicBezTo>
                  <a:pt x="5432349" y="12505987"/>
                  <a:pt x="5445262" y="12523131"/>
                  <a:pt x="5452963" y="12545600"/>
                </a:cubicBezTo>
                <a:cubicBezTo>
                  <a:pt x="5487798" y="12527150"/>
                  <a:pt x="5542368" y="12550308"/>
                  <a:pt x="5536039" y="12593745"/>
                </a:cubicBezTo>
                <a:cubicBezTo>
                  <a:pt x="5549277" y="12597212"/>
                  <a:pt x="5551662" y="12573480"/>
                  <a:pt x="5563835" y="12575046"/>
                </a:cubicBezTo>
                <a:cubicBezTo>
                  <a:pt x="5595602" y="12549521"/>
                  <a:pt x="5630169" y="12595298"/>
                  <a:pt x="5627570" y="12622748"/>
                </a:cubicBezTo>
                <a:cubicBezTo>
                  <a:pt x="5662536" y="12582432"/>
                  <a:pt x="5719336" y="12615631"/>
                  <a:pt x="5718459" y="12662907"/>
                </a:cubicBezTo>
                <a:cubicBezTo>
                  <a:pt x="5741361" y="12652054"/>
                  <a:pt x="5791161" y="12636404"/>
                  <a:pt x="5797015" y="12685701"/>
                </a:cubicBezTo>
                <a:cubicBezTo>
                  <a:pt x="5842020" y="12663642"/>
                  <a:pt x="5887740" y="12710058"/>
                  <a:pt x="5875042" y="12754971"/>
                </a:cubicBezTo>
                <a:cubicBezTo>
                  <a:pt x="5895633" y="12761209"/>
                  <a:pt x="5898979" y="12774126"/>
                  <a:pt x="5917270" y="12781255"/>
                </a:cubicBezTo>
                <a:cubicBezTo>
                  <a:pt x="5924007" y="12808064"/>
                  <a:pt x="5929920" y="12821640"/>
                  <a:pt x="5912681" y="12853107"/>
                </a:cubicBezTo>
                <a:close/>
                <a:moveTo>
                  <a:pt x="10294558" y="2936514"/>
                </a:moveTo>
                <a:cubicBezTo>
                  <a:pt x="10294818" y="2933772"/>
                  <a:pt x="10295476" y="2931207"/>
                  <a:pt x="10295561" y="2928863"/>
                </a:cubicBezTo>
                <a:cubicBezTo>
                  <a:pt x="10292027" y="2928254"/>
                  <a:pt x="10292065" y="2924938"/>
                  <a:pt x="10289281" y="2923708"/>
                </a:cubicBezTo>
                <a:cubicBezTo>
                  <a:pt x="10288584" y="2929590"/>
                  <a:pt x="10285990" y="2936537"/>
                  <a:pt x="10294558" y="2936514"/>
                </a:cubicBezTo>
                <a:close/>
                <a:moveTo>
                  <a:pt x="6319839" y="11936831"/>
                </a:moveTo>
                <a:cubicBezTo>
                  <a:pt x="6321039" y="11931423"/>
                  <a:pt x="6320263" y="11926449"/>
                  <a:pt x="6318034" y="11921666"/>
                </a:cubicBezTo>
                <a:lnTo>
                  <a:pt x="6311238" y="11912598"/>
                </a:lnTo>
                <a:lnTo>
                  <a:pt x="6307519" y="11907638"/>
                </a:lnTo>
                <a:lnTo>
                  <a:pt x="6307837" y="11912165"/>
                </a:lnTo>
                <a:lnTo>
                  <a:pt x="6308612" y="11923202"/>
                </a:lnTo>
                <a:cubicBezTo>
                  <a:pt x="6310747" y="11928063"/>
                  <a:pt x="6314570" y="11932603"/>
                  <a:pt x="6319839" y="11936831"/>
                </a:cubicBezTo>
                <a:close/>
                <a:moveTo>
                  <a:pt x="6137605" y="12362202"/>
                </a:moveTo>
                <a:cubicBezTo>
                  <a:pt x="6131917" y="12381551"/>
                  <a:pt x="6105447" y="12395044"/>
                  <a:pt x="6089000" y="12413916"/>
                </a:cubicBezTo>
                <a:cubicBezTo>
                  <a:pt x="6057912" y="12448656"/>
                  <a:pt x="6036510" y="12493855"/>
                  <a:pt x="6011189" y="12506905"/>
                </a:cubicBezTo>
                <a:cubicBezTo>
                  <a:pt x="5962938" y="12482259"/>
                  <a:pt x="5955001" y="12427900"/>
                  <a:pt x="5946169" y="12383125"/>
                </a:cubicBezTo>
                <a:cubicBezTo>
                  <a:pt x="5937017" y="12335833"/>
                  <a:pt x="5938434" y="12285130"/>
                  <a:pt x="5912437" y="12244652"/>
                </a:cubicBezTo>
                <a:cubicBezTo>
                  <a:pt x="5877185" y="12266147"/>
                  <a:pt x="5852698" y="12328042"/>
                  <a:pt x="5814069" y="12384165"/>
                </a:cubicBezTo>
                <a:cubicBezTo>
                  <a:pt x="5800707" y="12386341"/>
                  <a:pt x="5785610" y="12373016"/>
                  <a:pt x="5776275" y="12361763"/>
                </a:cubicBezTo>
                <a:cubicBezTo>
                  <a:pt x="5790547" y="12290601"/>
                  <a:pt x="5857262" y="12202214"/>
                  <a:pt x="5922831" y="12166075"/>
                </a:cubicBezTo>
                <a:cubicBezTo>
                  <a:pt x="5984133" y="12237835"/>
                  <a:pt x="5982739" y="12320866"/>
                  <a:pt x="6004175" y="12399724"/>
                </a:cubicBezTo>
                <a:cubicBezTo>
                  <a:pt x="6047768" y="12409005"/>
                  <a:pt x="6060218" y="12348446"/>
                  <a:pt x="6089294" y="12320420"/>
                </a:cubicBezTo>
                <a:cubicBezTo>
                  <a:pt x="6119657" y="12318627"/>
                  <a:pt x="6145353" y="12337110"/>
                  <a:pt x="6137605" y="12362202"/>
                </a:cubicBezTo>
                <a:close/>
                <a:moveTo>
                  <a:pt x="10175447" y="3231914"/>
                </a:moveTo>
                <a:cubicBezTo>
                  <a:pt x="10169917" y="3226138"/>
                  <a:pt x="10165682" y="3202366"/>
                  <a:pt x="10152316" y="3212172"/>
                </a:cubicBezTo>
                <a:cubicBezTo>
                  <a:pt x="10161335" y="3217585"/>
                  <a:pt x="10163197" y="3248879"/>
                  <a:pt x="10175447" y="3231914"/>
                </a:cubicBezTo>
                <a:close/>
                <a:moveTo>
                  <a:pt x="7627368" y="9000547"/>
                </a:moveTo>
                <a:cubicBezTo>
                  <a:pt x="7630361" y="8991959"/>
                  <a:pt x="7624443" y="8987776"/>
                  <a:pt x="7620284" y="8983234"/>
                </a:cubicBezTo>
                <a:cubicBezTo>
                  <a:pt x="7617899" y="8987924"/>
                  <a:pt x="7613056" y="8989019"/>
                  <a:pt x="7612712" y="8996851"/>
                </a:cubicBezTo>
                <a:cubicBezTo>
                  <a:pt x="7617875" y="8998386"/>
                  <a:pt x="7622622" y="8999466"/>
                  <a:pt x="7627368" y="9000547"/>
                </a:cubicBezTo>
                <a:close/>
                <a:moveTo>
                  <a:pt x="6589415" y="11351437"/>
                </a:moveTo>
                <a:cubicBezTo>
                  <a:pt x="6583404" y="11347829"/>
                  <a:pt x="6585934" y="11331347"/>
                  <a:pt x="6579717" y="11335736"/>
                </a:cubicBezTo>
                <a:cubicBezTo>
                  <a:pt x="6580696" y="11339973"/>
                  <a:pt x="6578167" y="11356455"/>
                  <a:pt x="6589415" y="11351437"/>
                </a:cubicBezTo>
                <a:close/>
                <a:moveTo>
                  <a:pt x="9870130" y="3928006"/>
                </a:moveTo>
                <a:cubicBezTo>
                  <a:pt x="9871343" y="3926020"/>
                  <a:pt x="9871439" y="3923712"/>
                  <a:pt x="9869806" y="3921204"/>
                </a:cubicBezTo>
                <a:cubicBezTo>
                  <a:pt x="9861359" y="3924138"/>
                  <a:pt x="9852021" y="3924774"/>
                  <a:pt x="9845627" y="3933852"/>
                </a:cubicBezTo>
                <a:cubicBezTo>
                  <a:pt x="9852806" y="3937024"/>
                  <a:pt x="9866492" y="3933965"/>
                  <a:pt x="9870130" y="3928006"/>
                </a:cubicBezTo>
                <a:close/>
                <a:moveTo>
                  <a:pt x="9876740" y="3915221"/>
                </a:moveTo>
                <a:cubicBezTo>
                  <a:pt x="9879123" y="3895801"/>
                  <a:pt x="9845388" y="3876134"/>
                  <a:pt x="9831745" y="3872487"/>
                </a:cubicBezTo>
                <a:cubicBezTo>
                  <a:pt x="9820256" y="3913595"/>
                  <a:pt x="9856787" y="3902120"/>
                  <a:pt x="9876740" y="3915221"/>
                </a:cubicBezTo>
                <a:close/>
                <a:moveTo>
                  <a:pt x="7364415" y="9608348"/>
                </a:moveTo>
                <a:cubicBezTo>
                  <a:pt x="7362697" y="9601680"/>
                  <a:pt x="7368391" y="9586412"/>
                  <a:pt x="7361213" y="9585412"/>
                </a:cubicBezTo>
                <a:cubicBezTo>
                  <a:pt x="7355137" y="9591128"/>
                  <a:pt x="7359428" y="9603473"/>
                  <a:pt x="7364415" y="9608348"/>
                </a:cubicBezTo>
                <a:close/>
                <a:moveTo>
                  <a:pt x="6529532" y="11505254"/>
                </a:moveTo>
                <a:cubicBezTo>
                  <a:pt x="6519222" y="11493088"/>
                  <a:pt x="6517935" y="11465882"/>
                  <a:pt x="6502961" y="11462119"/>
                </a:cubicBezTo>
                <a:cubicBezTo>
                  <a:pt x="6510052" y="11476192"/>
                  <a:pt x="6518687" y="11489997"/>
                  <a:pt x="6517656" y="11505239"/>
                </a:cubicBezTo>
                <a:cubicBezTo>
                  <a:pt x="6493239" y="11503488"/>
                  <a:pt x="6494948" y="11473800"/>
                  <a:pt x="6480594" y="11470788"/>
                </a:cubicBezTo>
                <a:cubicBezTo>
                  <a:pt x="6482623" y="11493090"/>
                  <a:pt x="6504406" y="11525546"/>
                  <a:pt x="6529532" y="11505254"/>
                </a:cubicBezTo>
                <a:close/>
                <a:moveTo>
                  <a:pt x="10119032" y="3382192"/>
                </a:moveTo>
                <a:cubicBezTo>
                  <a:pt x="10083190" y="3394445"/>
                  <a:pt x="10052970" y="3414420"/>
                  <a:pt x="10015223" y="3423451"/>
                </a:cubicBezTo>
                <a:cubicBezTo>
                  <a:pt x="10033331" y="3423358"/>
                  <a:pt x="10034982" y="3433610"/>
                  <a:pt x="10042501" y="3440265"/>
                </a:cubicBezTo>
                <a:cubicBezTo>
                  <a:pt x="10048334" y="3415228"/>
                  <a:pt x="10054565" y="3444167"/>
                  <a:pt x="10064724" y="3444847"/>
                </a:cubicBezTo>
                <a:cubicBezTo>
                  <a:pt x="10070096" y="3434841"/>
                  <a:pt x="10061306" y="3434290"/>
                  <a:pt x="10064780" y="3425351"/>
                </a:cubicBezTo>
                <a:cubicBezTo>
                  <a:pt x="10072943" y="3420865"/>
                  <a:pt x="10069332" y="3426886"/>
                  <a:pt x="10079537" y="3428539"/>
                </a:cubicBezTo>
                <a:cubicBezTo>
                  <a:pt x="10081338" y="3396484"/>
                  <a:pt x="10115372" y="3411997"/>
                  <a:pt x="10119032" y="3382192"/>
                </a:cubicBezTo>
                <a:close/>
                <a:moveTo>
                  <a:pt x="6460225" y="11666897"/>
                </a:moveTo>
                <a:cubicBezTo>
                  <a:pt x="6465405" y="11657323"/>
                  <a:pt x="6459963" y="11649225"/>
                  <a:pt x="6458004" y="11640768"/>
                </a:cubicBezTo>
                <a:cubicBezTo>
                  <a:pt x="6448992" y="11651495"/>
                  <a:pt x="6448439" y="11660267"/>
                  <a:pt x="6460225" y="11666897"/>
                </a:cubicBezTo>
                <a:close/>
                <a:moveTo>
                  <a:pt x="7612570" y="9059623"/>
                </a:moveTo>
                <a:cubicBezTo>
                  <a:pt x="7601910" y="9044332"/>
                  <a:pt x="7631403" y="9027753"/>
                  <a:pt x="7609453" y="9011531"/>
                </a:cubicBezTo>
                <a:cubicBezTo>
                  <a:pt x="7600500" y="9026832"/>
                  <a:pt x="7586562" y="9066327"/>
                  <a:pt x="7612570" y="9059623"/>
                </a:cubicBezTo>
                <a:close/>
                <a:moveTo>
                  <a:pt x="10143204" y="3337169"/>
                </a:moveTo>
                <a:cubicBezTo>
                  <a:pt x="10151033" y="3317299"/>
                  <a:pt x="10146878" y="3262140"/>
                  <a:pt x="10140034" y="3236740"/>
                </a:cubicBezTo>
                <a:cubicBezTo>
                  <a:pt x="10130614" y="3202107"/>
                  <a:pt x="10085038" y="3177209"/>
                  <a:pt x="10059084" y="3159551"/>
                </a:cubicBezTo>
                <a:cubicBezTo>
                  <a:pt x="10042804" y="3223297"/>
                  <a:pt x="10035540" y="3317212"/>
                  <a:pt x="10019035" y="3405139"/>
                </a:cubicBezTo>
                <a:cubicBezTo>
                  <a:pt x="10056919" y="3399025"/>
                  <a:pt x="10129659" y="3372129"/>
                  <a:pt x="10143204" y="3337169"/>
                </a:cubicBezTo>
                <a:close/>
                <a:moveTo>
                  <a:pt x="6346030" y="11934629"/>
                </a:moveTo>
                <a:lnTo>
                  <a:pt x="6340217" y="11916293"/>
                </a:lnTo>
                <a:lnTo>
                  <a:pt x="6339595" y="11914330"/>
                </a:lnTo>
                <a:cubicBezTo>
                  <a:pt x="6337317" y="11907505"/>
                  <a:pt x="6333587" y="11900870"/>
                  <a:pt x="6324448" y="11895169"/>
                </a:cubicBezTo>
                <a:lnTo>
                  <a:pt x="6323999" y="11914226"/>
                </a:lnTo>
                <a:lnTo>
                  <a:pt x="6323906" y="11918203"/>
                </a:lnTo>
                <a:cubicBezTo>
                  <a:pt x="6325142" y="11925637"/>
                  <a:pt x="6328310" y="11932736"/>
                  <a:pt x="6334955" y="11939235"/>
                </a:cubicBezTo>
                <a:cubicBezTo>
                  <a:pt x="6338303" y="11935964"/>
                  <a:pt x="6342284" y="11937723"/>
                  <a:pt x="6346030" y="11934629"/>
                </a:cubicBezTo>
                <a:close/>
                <a:moveTo>
                  <a:pt x="7599086" y="9098702"/>
                </a:moveTo>
                <a:cubicBezTo>
                  <a:pt x="7599616" y="9096546"/>
                  <a:pt x="7600166" y="9093954"/>
                  <a:pt x="7601151" y="9091381"/>
                </a:cubicBezTo>
                <a:cubicBezTo>
                  <a:pt x="7596404" y="9090301"/>
                  <a:pt x="7597049" y="9085534"/>
                  <a:pt x="7590960" y="9085266"/>
                </a:cubicBezTo>
                <a:cubicBezTo>
                  <a:pt x="7589937" y="9088709"/>
                  <a:pt x="7588895" y="9092587"/>
                  <a:pt x="7588307" y="9096049"/>
                </a:cubicBezTo>
                <a:cubicBezTo>
                  <a:pt x="7591748" y="9097072"/>
                  <a:pt x="7595644" y="9097679"/>
                  <a:pt x="7599086" y="9098702"/>
                </a:cubicBezTo>
                <a:close/>
                <a:moveTo>
                  <a:pt x="5644313" y="13525080"/>
                </a:moveTo>
                <a:cubicBezTo>
                  <a:pt x="5649056" y="13505733"/>
                  <a:pt x="5644391" y="13489377"/>
                  <a:pt x="5620781" y="13480374"/>
                </a:cubicBezTo>
                <a:cubicBezTo>
                  <a:pt x="5611445" y="13501504"/>
                  <a:pt x="5629712" y="13512911"/>
                  <a:pt x="5644313" y="13525080"/>
                </a:cubicBezTo>
                <a:close/>
                <a:moveTo>
                  <a:pt x="8455474" y="7164673"/>
                </a:moveTo>
                <a:cubicBezTo>
                  <a:pt x="8457000" y="7155833"/>
                  <a:pt x="8455282" y="7150280"/>
                  <a:pt x="8446570" y="7150488"/>
                </a:cubicBezTo>
                <a:cubicBezTo>
                  <a:pt x="8443000" y="7161231"/>
                  <a:pt x="8450876" y="7161522"/>
                  <a:pt x="8455474" y="7164673"/>
                </a:cubicBezTo>
                <a:close/>
                <a:moveTo>
                  <a:pt x="8982083" y="5974413"/>
                </a:moveTo>
                <a:cubicBezTo>
                  <a:pt x="8971335" y="5965659"/>
                  <a:pt x="8972226" y="5934528"/>
                  <a:pt x="8949436" y="5942113"/>
                </a:cubicBezTo>
                <a:cubicBezTo>
                  <a:pt x="8962714" y="5949703"/>
                  <a:pt x="8959292" y="5982000"/>
                  <a:pt x="8982083" y="5974413"/>
                </a:cubicBezTo>
                <a:close/>
                <a:moveTo>
                  <a:pt x="8218368" y="7703863"/>
                </a:moveTo>
                <a:lnTo>
                  <a:pt x="8212403" y="7701227"/>
                </a:lnTo>
                <a:lnTo>
                  <a:pt x="8209768" y="7707191"/>
                </a:lnTo>
                <a:lnTo>
                  <a:pt x="8215733" y="7709827"/>
                </a:lnTo>
                <a:close/>
                <a:moveTo>
                  <a:pt x="9511907" y="4777099"/>
                </a:moveTo>
                <a:cubicBezTo>
                  <a:pt x="9510600" y="4764236"/>
                  <a:pt x="9500428" y="4761575"/>
                  <a:pt x="9492244" y="4757161"/>
                </a:cubicBezTo>
                <a:cubicBezTo>
                  <a:pt x="9497599" y="4773319"/>
                  <a:pt x="9489461" y="4778494"/>
                  <a:pt x="9491505" y="4792519"/>
                </a:cubicBezTo>
                <a:cubicBezTo>
                  <a:pt x="9505165" y="4792962"/>
                  <a:pt x="9501958" y="4779676"/>
                  <a:pt x="9511907" y="4777099"/>
                </a:cubicBezTo>
                <a:close/>
                <a:moveTo>
                  <a:pt x="9069576" y="5779781"/>
                </a:moveTo>
                <a:cubicBezTo>
                  <a:pt x="9059049" y="5758908"/>
                  <a:pt x="9041893" y="5740593"/>
                  <a:pt x="9028050" y="5721490"/>
                </a:cubicBezTo>
                <a:cubicBezTo>
                  <a:pt x="9028442" y="5743168"/>
                  <a:pt x="9042674" y="5779070"/>
                  <a:pt x="9069576" y="5779781"/>
                </a:cubicBezTo>
                <a:close/>
                <a:moveTo>
                  <a:pt x="6455635" y="11696304"/>
                </a:moveTo>
                <a:cubicBezTo>
                  <a:pt x="6460470" y="11688031"/>
                  <a:pt x="6455110" y="11675788"/>
                  <a:pt x="6445772" y="11669526"/>
                </a:cubicBezTo>
                <a:cubicBezTo>
                  <a:pt x="6436455" y="11682017"/>
                  <a:pt x="6445296" y="11692091"/>
                  <a:pt x="6447172" y="11702885"/>
                </a:cubicBezTo>
                <a:cubicBezTo>
                  <a:pt x="6451279" y="11701379"/>
                  <a:pt x="6454024" y="11699062"/>
                  <a:pt x="6455635" y="11696304"/>
                </a:cubicBezTo>
                <a:close/>
                <a:moveTo>
                  <a:pt x="10168344" y="3294864"/>
                </a:moveTo>
                <a:cubicBezTo>
                  <a:pt x="10169349" y="3286739"/>
                  <a:pt x="10168079" y="3269842"/>
                  <a:pt x="10176124" y="3266968"/>
                </a:cubicBezTo>
                <a:cubicBezTo>
                  <a:pt x="10166753" y="3262352"/>
                  <a:pt x="10164574" y="3253295"/>
                  <a:pt x="10157100" y="3247613"/>
                </a:cubicBezTo>
                <a:cubicBezTo>
                  <a:pt x="10156471" y="3267331"/>
                  <a:pt x="10153943" y="3288115"/>
                  <a:pt x="10166152" y="3299222"/>
                </a:cubicBezTo>
                <a:cubicBezTo>
                  <a:pt x="10167422" y="3299307"/>
                  <a:pt x="10168009" y="3297573"/>
                  <a:pt x="10168344" y="3294864"/>
                </a:cubicBezTo>
                <a:close/>
                <a:moveTo>
                  <a:pt x="5675022" y="13465267"/>
                </a:moveTo>
                <a:cubicBezTo>
                  <a:pt x="5669921" y="13452053"/>
                  <a:pt x="5670579" y="13449485"/>
                  <a:pt x="5665817" y="13426891"/>
                </a:cubicBezTo>
                <a:cubicBezTo>
                  <a:pt x="5652782" y="13427326"/>
                  <a:pt x="5638965" y="13435992"/>
                  <a:pt x="5641202" y="13454611"/>
                </a:cubicBezTo>
                <a:cubicBezTo>
                  <a:pt x="5657127" y="13465936"/>
                  <a:pt x="5654126" y="13439355"/>
                  <a:pt x="5659476" y="13441242"/>
                </a:cubicBezTo>
                <a:cubicBezTo>
                  <a:pt x="5671147" y="13444970"/>
                  <a:pt x="5659965" y="13472432"/>
                  <a:pt x="5675022" y="13465267"/>
                </a:cubicBezTo>
                <a:close/>
                <a:moveTo>
                  <a:pt x="6539826" y="11508851"/>
                </a:moveTo>
                <a:cubicBezTo>
                  <a:pt x="6544825" y="11491081"/>
                  <a:pt x="6531837" y="11463462"/>
                  <a:pt x="6513858" y="11457897"/>
                </a:cubicBezTo>
                <a:cubicBezTo>
                  <a:pt x="6520911" y="11475282"/>
                  <a:pt x="6530257" y="11491780"/>
                  <a:pt x="6539826" y="11508851"/>
                </a:cubicBezTo>
                <a:close/>
                <a:moveTo>
                  <a:pt x="9812736" y="4102154"/>
                </a:moveTo>
                <a:cubicBezTo>
                  <a:pt x="9799494" y="4082495"/>
                  <a:pt x="9777104" y="4051176"/>
                  <a:pt x="9755531" y="4044978"/>
                </a:cubicBezTo>
                <a:cubicBezTo>
                  <a:pt x="9677810" y="4165857"/>
                  <a:pt x="9564565" y="4311034"/>
                  <a:pt x="9478939" y="4421755"/>
                </a:cubicBezTo>
                <a:cubicBezTo>
                  <a:pt x="9444574" y="4466087"/>
                  <a:pt x="9415921" y="4511515"/>
                  <a:pt x="9385568" y="4550003"/>
                </a:cubicBezTo>
                <a:cubicBezTo>
                  <a:pt x="9368450" y="4571483"/>
                  <a:pt x="9337643" y="4588344"/>
                  <a:pt x="9329041" y="4616444"/>
                </a:cubicBezTo>
                <a:cubicBezTo>
                  <a:pt x="9319030" y="4647731"/>
                  <a:pt x="9329783" y="4680574"/>
                  <a:pt x="9373164" y="4681648"/>
                </a:cubicBezTo>
                <a:cubicBezTo>
                  <a:pt x="9427990" y="4624454"/>
                  <a:pt x="9473796" y="4554228"/>
                  <a:pt x="9521701" y="4491119"/>
                </a:cubicBezTo>
                <a:cubicBezTo>
                  <a:pt x="9546669" y="4458346"/>
                  <a:pt x="9576411" y="4423399"/>
                  <a:pt x="9594186" y="4399352"/>
                </a:cubicBezTo>
                <a:cubicBezTo>
                  <a:pt x="9615094" y="4371451"/>
                  <a:pt x="9629046" y="4340953"/>
                  <a:pt x="9650400" y="4314202"/>
                </a:cubicBezTo>
                <a:cubicBezTo>
                  <a:pt x="9669677" y="4288914"/>
                  <a:pt x="9694983" y="4267242"/>
                  <a:pt x="9714260" y="4241954"/>
                </a:cubicBezTo>
                <a:cubicBezTo>
                  <a:pt x="9732611" y="4217685"/>
                  <a:pt x="9745248" y="4192320"/>
                  <a:pt x="9764971" y="4168181"/>
                </a:cubicBezTo>
                <a:cubicBezTo>
                  <a:pt x="9782136" y="4147674"/>
                  <a:pt x="9805236" y="4128837"/>
                  <a:pt x="9812736" y="4102154"/>
                </a:cubicBezTo>
                <a:close/>
                <a:moveTo>
                  <a:pt x="9866948" y="3979458"/>
                </a:moveTo>
                <a:cubicBezTo>
                  <a:pt x="9836893" y="3979511"/>
                  <a:pt x="9806300" y="3976468"/>
                  <a:pt x="9782883" y="3992785"/>
                </a:cubicBezTo>
                <a:cubicBezTo>
                  <a:pt x="9815212" y="3999451"/>
                  <a:pt x="9842241" y="3993300"/>
                  <a:pt x="9866948" y="3979458"/>
                </a:cubicBezTo>
                <a:close/>
                <a:moveTo>
                  <a:pt x="6610735" y="11349441"/>
                </a:moveTo>
                <a:cubicBezTo>
                  <a:pt x="6614328" y="11334856"/>
                  <a:pt x="6603650" y="11314916"/>
                  <a:pt x="6589602" y="11310136"/>
                </a:cubicBezTo>
                <a:cubicBezTo>
                  <a:pt x="6587048" y="11313764"/>
                  <a:pt x="6584097" y="11317217"/>
                  <a:pt x="6581941" y="11321021"/>
                </a:cubicBezTo>
                <a:cubicBezTo>
                  <a:pt x="6600133" y="11322876"/>
                  <a:pt x="6600916" y="11339393"/>
                  <a:pt x="6610735" y="11349441"/>
                </a:cubicBezTo>
                <a:close/>
                <a:moveTo>
                  <a:pt x="8269685" y="7596328"/>
                </a:moveTo>
                <a:cubicBezTo>
                  <a:pt x="8262248" y="7587339"/>
                  <a:pt x="8254482" y="7608143"/>
                  <a:pt x="8259828" y="7610030"/>
                </a:cubicBezTo>
                <a:cubicBezTo>
                  <a:pt x="8263795" y="7607506"/>
                  <a:pt x="8267494" y="7603439"/>
                  <a:pt x="8269685" y="7596328"/>
                </a:cubicBezTo>
                <a:close/>
                <a:moveTo>
                  <a:pt x="10136988" y="3370606"/>
                </a:moveTo>
                <a:cubicBezTo>
                  <a:pt x="10134426" y="3369950"/>
                  <a:pt x="10131863" y="3369293"/>
                  <a:pt x="10129522" y="3369212"/>
                </a:cubicBezTo>
                <a:cubicBezTo>
                  <a:pt x="10128910" y="3372750"/>
                  <a:pt x="10125597" y="3372714"/>
                  <a:pt x="10124189" y="3375901"/>
                </a:cubicBezTo>
                <a:cubicBezTo>
                  <a:pt x="10130064" y="3376592"/>
                  <a:pt x="10136781" y="3378608"/>
                  <a:pt x="10136988" y="3370606"/>
                </a:cubicBezTo>
                <a:close/>
                <a:moveTo>
                  <a:pt x="9532346" y="4739586"/>
                </a:moveTo>
                <a:cubicBezTo>
                  <a:pt x="9536281" y="4736819"/>
                  <a:pt x="9538663" y="4732858"/>
                  <a:pt x="9537672" y="4726152"/>
                </a:cubicBezTo>
                <a:cubicBezTo>
                  <a:pt x="9530448" y="4728138"/>
                  <a:pt x="9514655" y="4715846"/>
                  <a:pt x="9511614" y="4728540"/>
                </a:cubicBezTo>
                <a:cubicBezTo>
                  <a:pt x="9518137" y="4728793"/>
                  <a:pt x="9516684" y="4738847"/>
                  <a:pt x="9517706" y="4745860"/>
                </a:cubicBezTo>
                <a:cubicBezTo>
                  <a:pt x="9522924" y="4743927"/>
                  <a:pt x="9528411" y="4742353"/>
                  <a:pt x="9532346" y="4739586"/>
                </a:cubicBezTo>
                <a:close/>
                <a:moveTo>
                  <a:pt x="5718591" y="13376349"/>
                </a:moveTo>
                <a:cubicBezTo>
                  <a:pt x="5720248" y="13361832"/>
                  <a:pt x="5715590" y="13349767"/>
                  <a:pt x="5704219" y="13339979"/>
                </a:cubicBezTo>
                <a:cubicBezTo>
                  <a:pt x="5702386" y="13354893"/>
                  <a:pt x="5707442" y="13367134"/>
                  <a:pt x="5718591" y="13376349"/>
                </a:cubicBezTo>
                <a:close/>
                <a:moveTo>
                  <a:pt x="6664188" y="11236922"/>
                </a:moveTo>
                <a:cubicBezTo>
                  <a:pt x="6626039" y="11229284"/>
                  <a:pt x="6607037" y="11206391"/>
                  <a:pt x="6605838" y="11168543"/>
                </a:cubicBezTo>
                <a:cubicBezTo>
                  <a:pt x="6639244" y="11163246"/>
                  <a:pt x="6676804" y="11204991"/>
                  <a:pt x="6664188" y="11236922"/>
                </a:cubicBezTo>
                <a:close/>
                <a:moveTo>
                  <a:pt x="8235612" y="7680437"/>
                </a:moveTo>
                <a:cubicBezTo>
                  <a:pt x="8246419" y="7661221"/>
                  <a:pt x="8250274" y="7631115"/>
                  <a:pt x="8254011" y="7614589"/>
                </a:cubicBezTo>
                <a:cubicBezTo>
                  <a:pt x="8243729" y="7635707"/>
                  <a:pt x="8210587" y="7679516"/>
                  <a:pt x="8222233" y="7695115"/>
                </a:cubicBezTo>
                <a:cubicBezTo>
                  <a:pt x="8227634" y="7692037"/>
                  <a:pt x="8232009" y="7686842"/>
                  <a:pt x="8235612" y="7680437"/>
                </a:cubicBezTo>
                <a:close/>
                <a:moveTo>
                  <a:pt x="8966822" y="6026555"/>
                </a:moveTo>
                <a:cubicBezTo>
                  <a:pt x="8970099" y="6013132"/>
                  <a:pt x="8956965" y="5986671"/>
                  <a:pt x="8941187" y="5991923"/>
                </a:cubicBezTo>
                <a:cubicBezTo>
                  <a:pt x="8949018" y="6003597"/>
                  <a:pt x="8952563" y="6017023"/>
                  <a:pt x="8966822" y="6026555"/>
                </a:cubicBezTo>
                <a:close/>
                <a:moveTo>
                  <a:pt x="8473896" y="7142357"/>
                </a:moveTo>
                <a:cubicBezTo>
                  <a:pt x="8475969" y="7129110"/>
                  <a:pt x="8455576" y="7118820"/>
                  <a:pt x="8469432" y="7105574"/>
                </a:cubicBezTo>
                <a:cubicBezTo>
                  <a:pt x="8478387" y="7102726"/>
                  <a:pt x="8484653" y="7116672"/>
                  <a:pt x="8489588" y="7106703"/>
                </a:cubicBezTo>
                <a:cubicBezTo>
                  <a:pt x="8479286" y="7103099"/>
                  <a:pt x="8483371" y="7087512"/>
                  <a:pt x="8471026" y="7085807"/>
                </a:cubicBezTo>
                <a:cubicBezTo>
                  <a:pt x="8457861" y="7090710"/>
                  <a:pt x="8459529" y="7113293"/>
                  <a:pt x="8451620" y="7124355"/>
                </a:cubicBezTo>
                <a:cubicBezTo>
                  <a:pt x="8455734" y="7132783"/>
                  <a:pt x="8463593" y="7138752"/>
                  <a:pt x="8473896" y="7142357"/>
                </a:cubicBezTo>
                <a:close/>
                <a:moveTo>
                  <a:pt x="9499180" y="4822363"/>
                </a:moveTo>
                <a:cubicBezTo>
                  <a:pt x="9498620" y="4816850"/>
                  <a:pt x="9504070" y="4815667"/>
                  <a:pt x="9502160" y="4809057"/>
                </a:cubicBezTo>
                <a:cubicBezTo>
                  <a:pt x="9499098" y="4809373"/>
                  <a:pt x="9496311" y="4809352"/>
                  <a:pt x="9493249" y="4809670"/>
                </a:cubicBezTo>
                <a:cubicBezTo>
                  <a:pt x="9493809" y="4815182"/>
                  <a:pt x="9488360" y="4816365"/>
                  <a:pt x="9490332" y="4823589"/>
                </a:cubicBezTo>
                <a:cubicBezTo>
                  <a:pt x="9493056" y="4822997"/>
                  <a:pt x="9496118" y="4822680"/>
                  <a:pt x="9499180" y="4822363"/>
                </a:cubicBezTo>
                <a:close/>
                <a:moveTo>
                  <a:pt x="6314673" y="12031443"/>
                </a:moveTo>
                <a:cubicBezTo>
                  <a:pt x="6309345" y="12021964"/>
                  <a:pt x="6313688" y="12011058"/>
                  <a:pt x="6302353" y="12002251"/>
                </a:cubicBezTo>
                <a:cubicBezTo>
                  <a:pt x="6296992" y="12012231"/>
                  <a:pt x="6303235" y="12032563"/>
                  <a:pt x="6314673" y="12031443"/>
                </a:cubicBezTo>
                <a:close/>
                <a:moveTo>
                  <a:pt x="6481751" y="11653633"/>
                </a:moveTo>
                <a:cubicBezTo>
                  <a:pt x="6490154" y="11646432"/>
                  <a:pt x="6483531" y="11642083"/>
                  <a:pt x="6481138" y="11636755"/>
                </a:cubicBezTo>
                <a:cubicBezTo>
                  <a:pt x="6475644" y="11643817"/>
                  <a:pt x="6474159" y="11649329"/>
                  <a:pt x="6481751" y="11653633"/>
                </a:cubicBezTo>
                <a:close/>
                <a:moveTo>
                  <a:pt x="9124926" y="5677443"/>
                </a:moveTo>
                <a:cubicBezTo>
                  <a:pt x="9118495" y="5668870"/>
                  <a:pt x="9127842" y="5654994"/>
                  <a:pt x="9112060" y="5649565"/>
                </a:cubicBezTo>
                <a:cubicBezTo>
                  <a:pt x="9106995" y="5659728"/>
                  <a:pt x="9113042" y="5684692"/>
                  <a:pt x="9124926" y="5677443"/>
                </a:cubicBezTo>
                <a:close/>
                <a:moveTo>
                  <a:pt x="9835626" y="4070845"/>
                </a:moveTo>
                <a:cubicBezTo>
                  <a:pt x="9792263" y="4025497"/>
                  <a:pt x="9745582" y="3963924"/>
                  <a:pt x="9668020" y="3942033"/>
                </a:cubicBezTo>
                <a:cubicBezTo>
                  <a:pt x="9673517" y="3979220"/>
                  <a:pt x="9728627" y="3996904"/>
                  <a:pt x="9765740" y="4021872"/>
                </a:cubicBezTo>
                <a:cubicBezTo>
                  <a:pt x="9778594" y="4045645"/>
                  <a:pt x="9805995" y="4063466"/>
                  <a:pt x="9824774" y="4084618"/>
                </a:cubicBezTo>
                <a:cubicBezTo>
                  <a:pt x="9827144" y="4077095"/>
                  <a:pt x="9832857" y="4078191"/>
                  <a:pt x="9835626" y="4070845"/>
                </a:cubicBezTo>
                <a:close/>
                <a:moveTo>
                  <a:pt x="9894767" y="3936995"/>
                </a:moveTo>
                <a:cubicBezTo>
                  <a:pt x="9842670" y="3937306"/>
                  <a:pt x="9796543" y="3952159"/>
                  <a:pt x="9751928" y="3970061"/>
                </a:cubicBezTo>
                <a:cubicBezTo>
                  <a:pt x="9800823" y="3964049"/>
                  <a:pt x="9857987" y="3971689"/>
                  <a:pt x="9894767" y="3936995"/>
                </a:cubicBezTo>
                <a:close/>
                <a:moveTo>
                  <a:pt x="8452365" y="7211188"/>
                </a:moveTo>
                <a:cubicBezTo>
                  <a:pt x="8450887" y="7203001"/>
                  <a:pt x="8449007" y="7195280"/>
                  <a:pt x="8440135" y="7193316"/>
                </a:cubicBezTo>
                <a:cubicBezTo>
                  <a:pt x="8437128" y="7205763"/>
                  <a:pt x="8442657" y="7209722"/>
                  <a:pt x="8452365" y="7211188"/>
                </a:cubicBezTo>
                <a:close/>
                <a:moveTo>
                  <a:pt x="8519026" y="7062174"/>
                </a:moveTo>
                <a:cubicBezTo>
                  <a:pt x="8511520" y="7060982"/>
                  <a:pt x="8513787" y="7050336"/>
                  <a:pt x="8503372" y="7051104"/>
                </a:cubicBezTo>
                <a:cubicBezTo>
                  <a:pt x="8500541" y="7060046"/>
                  <a:pt x="8515601" y="7068977"/>
                  <a:pt x="8519026" y="7062174"/>
                </a:cubicBezTo>
                <a:close/>
                <a:moveTo>
                  <a:pt x="8342048" y="7464827"/>
                </a:moveTo>
                <a:lnTo>
                  <a:pt x="8333299" y="7460961"/>
                </a:lnTo>
                <a:cubicBezTo>
                  <a:pt x="8324661" y="7467599"/>
                  <a:pt x="8342956" y="7475683"/>
                  <a:pt x="8342048" y="7464827"/>
                </a:cubicBezTo>
                <a:close/>
                <a:moveTo>
                  <a:pt x="7866737" y="8542798"/>
                </a:moveTo>
                <a:lnTo>
                  <a:pt x="7862850" y="8551596"/>
                </a:lnTo>
                <a:cubicBezTo>
                  <a:pt x="7824973" y="8570711"/>
                  <a:pt x="7772665" y="8584884"/>
                  <a:pt x="7726995" y="8556100"/>
                </a:cubicBezTo>
                <a:cubicBezTo>
                  <a:pt x="7756761" y="8512370"/>
                  <a:pt x="7805354" y="8515198"/>
                  <a:pt x="7858136" y="8528959"/>
                </a:cubicBezTo>
                <a:cubicBezTo>
                  <a:pt x="7868154" y="8530996"/>
                  <a:pt x="7860560" y="8539590"/>
                  <a:pt x="7866737" y="8542798"/>
                </a:cubicBezTo>
                <a:close/>
                <a:moveTo>
                  <a:pt x="6562369" y="11499784"/>
                </a:moveTo>
                <a:cubicBezTo>
                  <a:pt x="6551385" y="11481613"/>
                  <a:pt x="6553555" y="11461642"/>
                  <a:pt x="6531361" y="11445177"/>
                </a:cubicBezTo>
                <a:cubicBezTo>
                  <a:pt x="6528090" y="11466563"/>
                  <a:pt x="6545872" y="11484409"/>
                  <a:pt x="6555532" y="11503423"/>
                </a:cubicBezTo>
                <a:cubicBezTo>
                  <a:pt x="6558316" y="11504653"/>
                  <a:pt x="6560213" y="11503588"/>
                  <a:pt x="6562369" y="11499784"/>
                </a:cubicBezTo>
                <a:close/>
                <a:moveTo>
                  <a:pt x="7374364" y="9664767"/>
                </a:moveTo>
                <a:cubicBezTo>
                  <a:pt x="7370491" y="9653936"/>
                  <a:pt x="7371823" y="9621075"/>
                  <a:pt x="7360921" y="9628393"/>
                </a:cubicBezTo>
                <a:cubicBezTo>
                  <a:pt x="7369817" y="9636062"/>
                  <a:pt x="7360291" y="9662437"/>
                  <a:pt x="7374364" y="9664767"/>
                </a:cubicBezTo>
                <a:close/>
                <a:moveTo>
                  <a:pt x="7397653" y="9615096"/>
                </a:moveTo>
                <a:cubicBezTo>
                  <a:pt x="7396880" y="9608664"/>
                  <a:pt x="7401752" y="9607676"/>
                  <a:pt x="7401022" y="9601860"/>
                </a:cubicBezTo>
                <a:cubicBezTo>
                  <a:pt x="7389694" y="9599011"/>
                  <a:pt x="7388017" y="9614282"/>
                  <a:pt x="7397653" y="9615096"/>
                </a:cubicBezTo>
                <a:close/>
                <a:moveTo>
                  <a:pt x="9879227" y="4003453"/>
                </a:moveTo>
                <a:cubicBezTo>
                  <a:pt x="9880764" y="3998895"/>
                  <a:pt x="9884378" y="3992873"/>
                  <a:pt x="9880343" y="3990138"/>
                </a:cubicBezTo>
                <a:cubicBezTo>
                  <a:pt x="9879287" y="3992528"/>
                  <a:pt x="9877832" y="3994742"/>
                  <a:pt x="9874994" y="3992536"/>
                </a:cubicBezTo>
                <a:cubicBezTo>
                  <a:pt x="9872882" y="3997316"/>
                  <a:pt x="9871919" y="4001652"/>
                  <a:pt x="9879227" y="4003453"/>
                </a:cubicBezTo>
                <a:close/>
                <a:moveTo>
                  <a:pt x="10129256" y="3438091"/>
                </a:moveTo>
                <a:cubicBezTo>
                  <a:pt x="10128801" y="3437154"/>
                  <a:pt x="10127588" y="3434654"/>
                  <a:pt x="10125161" y="3429654"/>
                </a:cubicBezTo>
                <a:cubicBezTo>
                  <a:pt x="10125161" y="3429654"/>
                  <a:pt x="10130621" y="3440903"/>
                  <a:pt x="10129256" y="3438091"/>
                </a:cubicBezTo>
                <a:close/>
                <a:moveTo>
                  <a:pt x="9513073" y="4834233"/>
                </a:moveTo>
                <a:cubicBezTo>
                  <a:pt x="9497249" y="4839894"/>
                  <a:pt x="9484061" y="4847140"/>
                  <a:pt x="9485840" y="4867691"/>
                </a:cubicBezTo>
                <a:cubicBezTo>
                  <a:pt x="9502677" y="4862853"/>
                  <a:pt x="9507369" y="4848131"/>
                  <a:pt x="9513073" y="4834233"/>
                </a:cubicBezTo>
                <a:close/>
                <a:moveTo>
                  <a:pt x="8489760" y="7150353"/>
                </a:moveTo>
                <a:cubicBezTo>
                  <a:pt x="8498503" y="7138796"/>
                  <a:pt x="8487675" y="7122125"/>
                  <a:pt x="8475234" y="7119115"/>
                </a:cubicBezTo>
                <a:cubicBezTo>
                  <a:pt x="8478299" y="7131121"/>
                  <a:pt x="8480968" y="7143581"/>
                  <a:pt x="8489760" y="7150353"/>
                </a:cubicBezTo>
                <a:close/>
                <a:moveTo>
                  <a:pt x="6456020" y="11753769"/>
                </a:moveTo>
                <a:cubicBezTo>
                  <a:pt x="6445257" y="11731931"/>
                  <a:pt x="6442380" y="11708359"/>
                  <a:pt x="6429677" y="11686614"/>
                </a:cubicBezTo>
                <a:cubicBezTo>
                  <a:pt x="6425262" y="11683714"/>
                  <a:pt x="6422992" y="11693150"/>
                  <a:pt x="6418623" y="11691220"/>
                </a:cubicBezTo>
                <a:cubicBezTo>
                  <a:pt x="6420625" y="11680242"/>
                  <a:pt x="6413374" y="11670869"/>
                  <a:pt x="6401717" y="11662872"/>
                </a:cubicBezTo>
                <a:cubicBezTo>
                  <a:pt x="6400426" y="11676537"/>
                  <a:pt x="6410081" y="11695512"/>
                  <a:pt x="6424858" y="11699669"/>
                </a:cubicBezTo>
                <a:cubicBezTo>
                  <a:pt x="6423800" y="11718180"/>
                  <a:pt x="6438942" y="11746223"/>
                  <a:pt x="6456020" y="11753769"/>
                </a:cubicBezTo>
                <a:close/>
                <a:moveTo>
                  <a:pt x="10151467" y="3392715"/>
                </a:moveTo>
                <a:cubicBezTo>
                  <a:pt x="10152653" y="3388954"/>
                  <a:pt x="10152868" y="3385240"/>
                  <a:pt x="10154054" y="3381479"/>
                </a:cubicBezTo>
                <a:cubicBezTo>
                  <a:pt x="10151315" y="3381221"/>
                  <a:pt x="10148753" y="3380565"/>
                  <a:pt x="10146588" y="3380085"/>
                </a:cubicBezTo>
                <a:cubicBezTo>
                  <a:pt x="10145975" y="3383623"/>
                  <a:pt x="10145187" y="3387559"/>
                  <a:pt x="10144177" y="3390922"/>
                </a:cubicBezTo>
                <a:cubicBezTo>
                  <a:pt x="10146739" y="3391578"/>
                  <a:pt x="10149302" y="3392234"/>
                  <a:pt x="10151467" y="3392715"/>
                </a:cubicBezTo>
                <a:close/>
                <a:moveTo>
                  <a:pt x="8507649" y="7113529"/>
                </a:moveTo>
                <a:cubicBezTo>
                  <a:pt x="8509807" y="7103133"/>
                  <a:pt x="8493731" y="7085983"/>
                  <a:pt x="8484352" y="7083075"/>
                </a:cubicBezTo>
                <a:cubicBezTo>
                  <a:pt x="8487179" y="7097712"/>
                  <a:pt x="8497336" y="7105259"/>
                  <a:pt x="8498491" y="7120892"/>
                </a:cubicBezTo>
                <a:cubicBezTo>
                  <a:pt x="8504186" y="7119704"/>
                  <a:pt x="8506931" y="7116991"/>
                  <a:pt x="8507649" y="7113529"/>
                </a:cubicBezTo>
                <a:close/>
                <a:moveTo>
                  <a:pt x="8333804" y="7508230"/>
                </a:moveTo>
                <a:cubicBezTo>
                  <a:pt x="8327838" y="7505594"/>
                  <a:pt x="8333340" y="7498521"/>
                  <a:pt x="8324110" y="7496819"/>
                </a:cubicBezTo>
                <a:cubicBezTo>
                  <a:pt x="8317590" y="7502967"/>
                  <a:pt x="8328477" y="7514906"/>
                  <a:pt x="8333804" y="7508230"/>
                </a:cubicBezTo>
                <a:close/>
                <a:moveTo>
                  <a:pt x="9159403" y="5640474"/>
                </a:moveTo>
                <a:cubicBezTo>
                  <a:pt x="9156670" y="5619599"/>
                  <a:pt x="9147312" y="5601278"/>
                  <a:pt x="9133474" y="5584139"/>
                </a:cubicBezTo>
                <a:cubicBezTo>
                  <a:pt x="9131531" y="5602682"/>
                  <a:pt x="9143039" y="5651835"/>
                  <a:pt x="9159403" y="5640474"/>
                </a:cubicBezTo>
                <a:close/>
                <a:moveTo>
                  <a:pt x="10178005" y="3335882"/>
                </a:moveTo>
                <a:cubicBezTo>
                  <a:pt x="10178487" y="3333714"/>
                  <a:pt x="10179145" y="3331149"/>
                  <a:pt x="10179230" y="3328805"/>
                </a:cubicBezTo>
                <a:cubicBezTo>
                  <a:pt x="10177065" y="3328325"/>
                  <a:pt x="10174502" y="3327669"/>
                  <a:pt x="10172161" y="3327587"/>
                </a:cubicBezTo>
                <a:cubicBezTo>
                  <a:pt x="10171679" y="3329754"/>
                  <a:pt x="10171021" y="3332320"/>
                  <a:pt x="10170362" y="3334885"/>
                </a:cubicBezTo>
                <a:cubicBezTo>
                  <a:pt x="10173101" y="3335143"/>
                  <a:pt x="10175664" y="3335800"/>
                  <a:pt x="10178005" y="3335882"/>
                </a:cubicBezTo>
                <a:close/>
                <a:moveTo>
                  <a:pt x="9903178" y="3960709"/>
                </a:moveTo>
                <a:cubicBezTo>
                  <a:pt x="9905683" y="3955983"/>
                  <a:pt x="9907089" y="3951723"/>
                  <a:pt x="9902989" y="3949674"/>
                </a:cubicBezTo>
                <a:cubicBezTo>
                  <a:pt x="9898566" y="3951053"/>
                  <a:pt x="9880826" y="3971783"/>
                  <a:pt x="9896768" y="3974541"/>
                </a:cubicBezTo>
                <a:cubicBezTo>
                  <a:pt x="9897068" y="3970626"/>
                  <a:pt x="9900673" y="3965434"/>
                  <a:pt x="9903178" y="3960709"/>
                </a:cubicBezTo>
                <a:close/>
                <a:moveTo>
                  <a:pt x="9010377" y="5983168"/>
                </a:moveTo>
                <a:cubicBezTo>
                  <a:pt x="8993186" y="5970716"/>
                  <a:pt x="9005019" y="5948928"/>
                  <a:pt x="8977894" y="5939782"/>
                </a:cubicBezTo>
                <a:cubicBezTo>
                  <a:pt x="8971706" y="5958069"/>
                  <a:pt x="8994226" y="5995037"/>
                  <a:pt x="9010377" y="5983168"/>
                </a:cubicBezTo>
                <a:close/>
                <a:moveTo>
                  <a:pt x="7678907" y="8998015"/>
                </a:moveTo>
                <a:cubicBezTo>
                  <a:pt x="7685360" y="8990016"/>
                  <a:pt x="7682497" y="8965912"/>
                  <a:pt x="7664304" y="8963369"/>
                </a:cubicBezTo>
                <a:cubicBezTo>
                  <a:pt x="7664997" y="8977350"/>
                  <a:pt x="7669720" y="8988893"/>
                  <a:pt x="7678907" y="8998015"/>
                </a:cubicBezTo>
                <a:close/>
                <a:moveTo>
                  <a:pt x="5745235" y="13375256"/>
                </a:moveTo>
                <a:cubicBezTo>
                  <a:pt x="5737934" y="13369171"/>
                  <a:pt x="5750330" y="13355110"/>
                  <a:pt x="5733270" y="13352815"/>
                </a:cubicBezTo>
                <a:cubicBezTo>
                  <a:pt x="5727672" y="13362254"/>
                  <a:pt x="5735214" y="13381788"/>
                  <a:pt x="5745235" y="13375256"/>
                </a:cubicBezTo>
                <a:close/>
                <a:moveTo>
                  <a:pt x="8632938" y="6842478"/>
                </a:moveTo>
                <a:cubicBezTo>
                  <a:pt x="8634296" y="6841668"/>
                  <a:pt x="8635050" y="6840090"/>
                  <a:pt x="8634608" y="6837066"/>
                </a:cubicBezTo>
                <a:cubicBezTo>
                  <a:pt x="8609777" y="6814013"/>
                  <a:pt x="8590702" y="6786167"/>
                  <a:pt x="8563025" y="6765946"/>
                </a:cubicBezTo>
                <a:cubicBezTo>
                  <a:pt x="8573872" y="6800507"/>
                  <a:pt x="8601581" y="6821163"/>
                  <a:pt x="8627650" y="6843251"/>
                </a:cubicBezTo>
                <a:cubicBezTo>
                  <a:pt x="8629619" y="6843323"/>
                  <a:pt x="8631580" y="6843288"/>
                  <a:pt x="8632938" y="6842478"/>
                </a:cubicBezTo>
                <a:close/>
                <a:moveTo>
                  <a:pt x="8483712" y="7186602"/>
                </a:moveTo>
                <a:cubicBezTo>
                  <a:pt x="8487411" y="7165808"/>
                  <a:pt x="8475920" y="7157925"/>
                  <a:pt x="8463254" y="7151876"/>
                </a:cubicBezTo>
                <a:cubicBezTo>
                  <a:pt x="8469794" y="7163617"/>
                  <a:pt x="8468941" y="7181580"/>
                  <a:pt x="8483712" y="7186602"/>
                </a:cubicBezTo>
                <a:close/>
                <a:moveTo>
                  <a:pt x="6594621" y="11465517"/>
                </a:moveTo>
                <a:cubicBezTo>
                  <a:pt x="6603643" y="11450477"/>
                  <a:pt x="6586945" y="11422646"/>
                  <a:pt x="6573487" y="11426212"/>
                </a:cubicBezTo>
                <a:cubicBezTo>
                  <a:pt x="6580134" y="11439138"/>
                  <a:pt x="6584663" y="11452555"/>
                  <a:pt x="6594621" y="11465517"/>
                </a:cubicBezTo>
                <a:close/>
                <a:moveTo>
                  <a:pt x="10452944" y="2734578"/>
                </a:moveTo>
                <a:cubicBezTo>
                  <a:pt x="10445946" y="2731010"/>
                  <a:pt x="10453578" y="2719129"/>
                  <a:pt x="10440527" y="2719559"/>
                </a:cubicBezTo>
                <a:cubicBezTo>
                  <a:pt x="10428969" y="2714452"/>
                  <a:pt x="10434368" y="2737810"/>
                  <a:pt x="10421346" y="2730627"/>
                </a:cubicBezTo>
                <a:cubicBezTo>
                  <a:pt x="10421376" y="2723013"/>
                  <a:pt x="10424057" y="2713712"/>
                  <a:pt x="10413657" y="2712453"/>
                </a:cubicBezTo>
                <a:cubicBezTo>
                  <a:pt x="10392161" y="2715825"/>
                  <a:pt x="10353203" y="2680022"/>
                  <a:pt x="10338607" y="2705509"/>
                </a:cubicBezTo>
                <a:cubicBezTo>
                  <a:pt x="10366903" y="2718011"/>
                  <a:pt x="10422613" y="2745009"/>
                  <a:pt x="10452944" y="2734578"/>
                </a:cubicBezTo>
                <a:close/>
                <a:moveTo>
                  <a:pt x="7661709" y="9052190"/>
                </a:moveTo>
                <a:cubicBezTo>
                  <a:pt x="7664295" y="9023095"/>
                  <a:pt x="7646694" y="9007063"/>
                  <a:pt x="7634940" y="8986929"/>
                </a:cubicBezTo>
                <a:cubicBezTo>
                  <a:pt x="7635514" y="9013547"/>
                  <a:pt x="7639663" y="9038143"/>
                  <a:pt x="7661709" y="9052190"/>
                </a:cubicBezTo>
                <a:close/>
                <a:moveTo>
                  <a:pt x="7578840" y="9242113"/>
                </a:moveTo>
                <a:cubicBezTo>
                  <a:pt x="7573395" y="9237079"/>
                  <a:pt x="7569748" y="9230816"/>
                  <a:pt x="7567878" y="9223758"/>
                </a:cubicBezTo>
                <a:cubicBezTo>
                  <a:pt x="7576889" y="9207151"/>
                  <a:pt x="7589360" y="9191133"/>
                  <a:pt x="7572233" y="9174250"/>
                </a:cubicBezTo>
                <a:cubicBezTo>
                  <a:pt x="7566377" y="9198407"/>
                  <a:pt x="7560503" y="9222998"/>
                  <a:pt x="7554213" y="9247135"/>
                </a:cubicBezTo>
                <a:cubicBezTo>
                  <a:pt x="7563782" y="9247556"/>
                  <a:pt x="7576603" y="9253350"/>
                  <a:pt x="7578840" y="9242113"/>
                </a:cubicBezTo>
                <a:close/>
                <a:moveTo>
                  <a:pt x="6325591" y="12079964"/>
                </a:moveTo>
                <a:cubicBezTo>
                  <a:pt x="6316036" y="12075742"/>
                  <a:pt x="6304373" y="12060139"/>
                  <a:pt x="6296341" y="12063241"/>
                </a:cubicBezTo>
                <a:cubicBezTo>
                  <a:pt x="6302243" y="12072498"/>
                  <a:pt x="6313825" y="12090439"/>
                  <a:pt x="6325591" y="12079964"/>
                </a:cubicBezTo>
                <a:close/>
                <a:moveTo>
                  <a:pt x="5677356" y="13548258"/>
                </a:moveTo>
                <a:cubicBezTo>
                  <a:pt x="5682733" y="13538243"/>
                  <a:pt x="5680208" y="13505202"/>
                  <a:pt x="5656996" y="13496375"/>
                </a:cubicBezTo>
                <a:cubicBezTo>
                  <a:pt x="5658483" y="13515617"/>
                  <a:pt x="5654053" y="13537485"/>
                  <a:pt x="5677356" y="13548258"/>
                </a:cubicBezTo>
                <a:close/>
                <a:moveTo>
                  <a:pt x="7674979" y="9027924"/>
                </a:moveTo>
                <a:cubicBezTo>
                  <a:pt x="7671737" y="9002496"/>
                  <a:pt x="7662726" y="8979430"/>
                  <a:pt x="7640264" y="8964929"/>
                </a:cubicBezTo>
                <a:cubicBezTo>
                  <a:pt x="7648840" y="8987975"/>
                  <a:pt x="7649811" y="9015483"/>
                  <a:pt x="7674979" y="9027924"/>
                </a:cubicBezTo>
                <a:close/>
                <a:moveTo>
                  <a:pt x="6583735" y="11498761"/>
                </a:moveTo>
                <a:cubicBezTo>
                  <a:pt x="6563086" y="11482026"/>
                  <a:pt x="6572007" y="11460758"/>
                  <a:pt x="6552505" y="11443579"/>
                </a:cubicBezTo>
                <a:cubicBezTo>
                  <a:pt x="6545664" y="11467669"/>
                  <a:pt x="6566229" y="11486745"/>
                  <a:pt x="6577878" y="11506637"/>
                </a:cubicBezTo>
                <a:cubicBezTo>
                  <a:pt x="6579904" y="11504203"/>
                  <a:pt x="6581533" y="11501592"/>
                  <a:pt x="6583735" y="11498761"/>
                </a:cubicBezTo>
                <a:close/>
                <a:moveTo>
                  <a:pt x="8529839" y="7096305"/>
                </a:moveTo>
                <a:cubicBezTo>
                  <a:pt x="8522623" y="7087232"/>
                  <a:pt x="8509766" y="7066788"/>
                  <a:pt x="8498708" y="7070660"/>
                </a:cubicBezTo>
                <a:cubicBezTo>
                  <a:pt x="8502612" y="7082162"/>
                  <a:pt x="8510567" y="7089434"/>
                  <a:pt x="8513235" y="7101897"/>
                </a:cubicBezTo>
                <a:cubicBezTo>
                  <a:pt x="8521175" y="7103057"/>
                  <a:pt x="8529082" y="7103784"/>
                  <a:pt x="8529839" y="7096305"/>
                </a:cubicBezTo>
                <a:close/>
                <a:moveTo>
                  <a:pt x="6802385" y="11006112"/>
                </a:moveTo>
                <a:cubicBezTo>
                  <a:pt x="6791792" y="11015019"/>
                  <a:pt x="6785273" y="10998165"/>
                  <a:pt x="6780475" y="10989791"/>
                </a:cubicBezTo>
                <a:cubicBezTo>
                  <a:pt x="6736092" y="10982852"/>
                  <a:pt x="6717550" y="10955539"/>
                  <a:pt x="6707684" y="10920860"/>
                </a:cubicBezTo>
                <a:cubicBezTo>
                  <a:pt x="6750272" y="10924112"/>
                  <a:pt x="6792099" y="10963089"/>
                  <a:pt x="6802385" y="11006112"/>
                </a:cubicBezTo>
                <a:close/>
                <a:moveTo>
                  <a:pt x="8301465" y="7613695"/>
                </a:moveTo>
                <a:cubicBezTo>
                  <a:pt x="8299254" y="7612244"/>
                  <a:pt x="8298940" y="7609729"/>
                  <a:pt x="8300918" y="7606327"/>
                </a:cubicBezTo>
                <a:lnTo>
                  <a:pt x="8292168" y="7602461"/>
                </a:lnTo>
                <a:cubicBezTo>
                  <a:pt x="8288433" y="7609839"/>
                  <a:pt x="8285271" y="7616995"/>
                  <a:pt x="8291459" y="7620205"/>
                </a:cubicBezTo>
                <a:cubicBezTo>
                  <a:pt x="8294187" y="7616183"/>
                  <a:pt x="8298913" y="7617321"/>
                  <a:pt x="8301465" y="7613695"/>
                </a:cubicBezTo>
                <a:close/>
                <a:moveTo>
                  <a:pt x="9516461" y="4864521"/>
                </a:moveTo>
                <a:cubicBezTo>
                  <a:pt x="9500797" y="4874808"/>
                  <a:pt x="9470234" y="4893756"/>
                  <a:pt x="9486410" y="4915912"/>
                </a:cubicBezTo>
                <a:cubicBezTo>
                  <a:pt x="9495140" y="4898296"/>
                  <a:pt x="9512179" y="4886319"/>
                  <a:pt x="9516461" y="4864521"/>
                </a:cubicBezTo>
                <a:close/>
                <a:moveTo>
                  <a:pt x="10162905" y="3401934"/>
                </a:moveTo>
                <a:cubicBezTo>
                  <a:pt x="10148006" y="3429869"/>
                  <a:pt x="10130991" y="3456273"/>
                  <a:pt x="10115746" y="3477865"/>
                </a:cubicBezTo>
                <a:cubicBezTo>
                  <a:pt x="10103612" y="3484882"/>
                  <a:pt x="10095329" y="3470272"/>
                  <a:pt x="10083135" y="3467740"/>
                </a:cubicBezTo>
                <a:cubicBezTo>
                  <a:pt x="10020533" y="3482453"/>
                  <a:pt x="9924059" y="3472677"/>
                  <a:pt x="9867285" y="3433309"/>
                </a:cubicBezTo>
                <a:cubicBezTo>
                  <a:pt x="9856548" y="3403808"/>
                  <a:pt x="9831511" y="3380843"/>
                  <a:pt x="9822755" y="3347932"/>
                </a:cubicBezTo>
                <a:cubicBezTo>
                  <a:pt x="9798669" y="3258257"/>
                  <a:pt x="9852005" y="3141850"/>
                  <a:pt x="9924762" y="3098774"/>
                </a:cubicBezTo>
                <a:cubicBezTo>
                  <a:pt x="9936322" y="3091979"/>
                  <a:pt x="9950139" y="3087610"/>
                  <a:pt x="9965620" y="3084988"/>
                </a:cubicBezTo>
                <a:lnTo>
                  <a:pt x="10012781" y="3081925"/>
                </a:lnTo>
                <a:lnTo>
                  <a:pt x="10016467" y="3081685"/>
                </a:lnTo>
                <a:cubicBezTo>
                  <a:pt x="10022082" y="3071669"/>
                  <a:pt x="10022682" y="3063721"/>
                  <a:pt x="10020106" y="3057108"/>
                </a:cubicBezTo>
                <a:lnTo>
                  <a:pt x="10018077" y="3054926"/>
                </a:lnTo>
                <a:lnTo>
                  <a:pt x="10004695" y="3040539"/>
                </a:lnTo>
                <a:cubicBezTo>
                  <a:pt x="9990523" y="3031182"/>
                  <a:pt x="9971012" y="3024227"/>
                  <a:pt x="9960881" y="3013800"/>
                </a:cubicBezTo>
                <a:cubicBezTo>
                  <a:pt x="9898412" y="2948586"/>
                  <a:pt x="9905147" y="2802067"/>
                  <a:pt x="9970906" y="2746853"/>
                </a:cubicBezTo>
                <a:cubicBezTo>
                  <a:pt x="9978182" y="2740069"/>
                  <a:pt x="9994959" y="2736532"/>
                  <a:pt x="10012655" y="2727687"/>
                </a:cubicBezTo>
                <a:cubicBezTo>
                  <a:pt x="10039883" y="2714485"/>
                  <a:pt x="10075228" y="2695823"/>
                  <a:pt x="10115460" y="2694079"/>
                </a:cubicBezTo>
                <a:cubicBezTo>
                  <a:pt x="10169870" y="2691458"/>
                  <a:pt x="10230938" y="2710347"/>
                  <a:pt x="10269076" y="2751003"/>
                </a:cubicBezTo>
                <a:cubicBezTo>
                  <a:pt x="10279288" y="2756943"/>
                  <a:pt x="10294970" y="2759111"/>
                  <a:pt x="10305006" y="2765450"/>
                </a:cubicBezTo>
                <a:cubicBezTo>
                  <a:pt x="10335590" y="2831810"/>
                  <a:pt x="10317161" y="2957451"/>
                  <a:pt x="10269837" y="3023668"/>
                </a:cubicBezTo>
                <a:cubicBezTo>
                  <a:pt x="10248643" y="3053343"/>
                  <a:pt x="10216771" y="3063066"/>
                  <a:pt x="10199586" y="3086896"/>
                </a:cubicBezTo>
                <a:cubicBezTo>
                  <a:pt x="10163670" y="3081024"/>
                  <a:pt x="10107066" y="3090769"/>
                  <a:pt x="10067034" y="3080223"/>
                </a:cubicBezTo>
                <a:cubicBezTo>
                  <a:pt x="10061744" y="3112641"/>
                  <a:pt x="10098273" y="3114974"/>
                  <a:pt x="10114857" y="3128015"/>
                </a:cubicBezTo>
                <a:cubicBezTo>
                  <a:pt x="10164386" y="3166562"/>
                  <a:pt x="10216221" y="3237552"/>
                  <a:pt x="10197362" y="3316821"/>
                </a:cubicBezTo>
                <a:cubicBezTo>
                  <a:pt x="10190584" y="3344535"/>
                  <a:pt x="10177803" y="3374000"/>
                  <a:pt x="10162905" y="3401934"/>
                </a:cubicBezTo>
                <a:close/>
                <a:moveTo>
                  <a:pt x="7442964" y="9558034"/>
                </a:moveTo>
                <a:cubicBezTo>
                  <a:pt x="7444980" y="9553863"/>
                  <a:pt x="7445262" y="9549206"/>
                  <a:pt x="7441076" y="9544733"/>
                </a:cubicBezTo>
                <a:cubicBezTo>
                  <a:pt x="7429703" y="9541270"/>
                  <a:pt x="7419848" y="9567361"/>
                  <a:pt x="7434446" y="9568416"/>
                </a:cubicBezTo>
                <a:cubicBezTo>
                  <a:pt x="7437198" y="9565888"/>
                  <a:pt x="7440949" y="9562204"/>
                  <a:pt x="7442964" y="9558034"/>
                </a:cubicBezTo>
                <a:close/>
                <a:moveTo>
                  <a:pt x="7654320" y="9081510"/>
                </a:moveTo>
                <a:cubicBezTo>
                  <a:pt x="7651552" y="9055232"/>
                  <a:pt x="7638057" y="9035021"/>
                  <a:pt x="7624109" y="9015226"/>
                </a:cubicBezTo>
                <a:cubicBezTo>
                  <a:pt x="7622015" y="9043036"/>
                  <a:pt x="7636715" y="9075506"/>
                  <a:pt x="7654320" y="9081510"/>
                </a:cubicBezTo>
                <a:close/>
                <a:moveTo>
                  <a:pt x="5712822" y="13477679"/>
                </a:moveTo>
                <a:cubicBezTo>
                  <a:pt x="5714271" y="13442104"/>
                  <a:pt x="5700793" y="13412324"/>
                  <a:pt x="5690583" y="13381605"/>
                </a:cubicBezTo>
                <a:cubicBezTo>
                  <a:pt x="5682421" y="13419455"/>
                  <a:pt x="5698196" y="13448344"/>
                  <a:pt x="5712822" y="13477679"/>
                </a:cubicBezTo>
                <a:close/>
                <a:moveTo>
                  <a:pt x="8474208" y="7229219"/>
                </a:moveTo>
                <a:cubicBezTo>
                  <a:pt x="8482732" y="7202825"/>
                  <a:pt x="8467269" y="7182577"/>
                  <a:pt x="8444798" y="7173762"/>
                </a:cubicBezTo>
                <a:cubicBezTo>
                  <a:pt x="8451580" y="7194652"/>
                  <a:pt x="8457557" y="7216478"/>
                  <a:pt x="8474208" y="7229219"/>
                </a:cubicBezTo>
                <a:close/>
                <a:moveTo>
                  <a:pt x="7642012" y="9113666"/>
                </a:moveTo>
                <a:cubicBezTo>
                  <a:pt x="7655505" y="9094205"/>
                  <a:pt x="7629812" y="9073895"/>
                  <a:pt x="7620949" y="9057375"/>
                </a:cubicBezTo>
                <a:cubicBezTo>
                  <a:pt x="7617666" y="9082516"/>
                  <a:pt x="7626925" y="9099925"/>
                  <a:pt x="7642012" y="9113666"/>
                </a:cubicBezTo>
                <a:close/>
                <a:moveTo>
                  <a:pt x="6597834" y="11484061"/>
                </a:moveTo>
                <a:cubicBezTo>
                  <a:pt x="6591547" y="11474624"/>
                  <a:pt x="6588150" y="11452193"/>
                  <a:pt x="6571242" y="11452809"/>
                </a:cubicBezTo>
                <a:cubicBezTo>
                  <a:pt x="6575984" y="11462515"/>
                  <a:pt x="6583618" y="11483963"/>
                  <a:pt x="6597834" y="11484061"/>
                </a:cubicBezTo>
                <a:close/>
                <a:moveTo>
                  <a:pt x="6632299" y="11406059"/>
                </a:moveTo>
                <a:cubicBezTo>
                  <a:pt x="6637009" y="11398626"/>
                  <a:pt x="6636335" y="11392621"/>
                  <a:pt x="6629261" y="11387117"/>
                </a:cubicBezTo>
                <a:cubicBezTo>
                  <a:pt x="6621860" y="11395263"/>
                  <a:pt x="6630654" y="11400100"/>
                  <a:pt x="6632299" y="11406059"/>
                </a:cubicBezTo>
                <a:close/>
                <a:moveTo>
                  <a:pt x="9923203" y="3964475"/>
                </a:moveTo>
                <a:cubicBezTo>
                  <a:pt x="9912152" y="3988272"/>
                  <a:pt x="9887199" y="4018045"/>
                  <a:pt x="9869908" y="4045044"/>
                </a:cubicBezTo>
                <a:cubicBezTo>
                  <a:pt x="9754230" y="4224857"/>
                  <a:pt x="9646325" y="4347159"/>
                  <a:pt x="9526579" y="4511367"/>
                </a:cubicBezTo>
                <a:cubicBezTo>
                  <a:pt x="9503113" y="4542899"/>
                  <a:pt x="9480668" y="4575357"/>
                  <a:pt x="9457683" y="4604721"/>
                </a:cubicBezTo>
                <a:cubicBezTo>
                  <a:pt x="9431918" y="4637141"/>
                  <a:pt x="9413730" y="4672909"/>
                  <a:pt x="9391122" y="4693868"/>
                </a:cubicBezTo>
                <a:cubicBezTo>
                  <a:pt x="9365159" y="4718106"/>
                  <a:pt x="9323055" y="4731404"/>
                  <a:pt x="9288400" y="4749421"/>
                </a:cubicBezTo>
                <a:cubicBezTo>
                  <a:pt x="9248043" y="4770633"/>
                  <a:pt x="9211404" y="4792059"/>
                  <a:pt x="9176983" y="4814940"/>
                </a:cubicBezTo>
                <a:cubicBezTo>
                  <a:pt x="9170250" y="4812917"/>
                  <a:pt x="9172362" y="4808137"/>
                  <a:pt x="9167177" y="4805846"/>
                </a:cubicBezTo>
                <a:cubicBezTo>
                  <a:pt x="9177793" y="4718167"/>
                  <a:pt x="9177663" y="4634310"/>
                  <a:pt x="9184830" y="4547964"/>
                </a:cubicBezTo>
                <a:cubicBezTo>
                  <a:pt x="9260000" y="4467381"/>
                  <a:pt x="9313435" y="4369101"/>
                  <a:pt x="9384077" y="4283662"/>
                </a:cubicBezTo>
                <a:cubicBezTo>
                  <a:pt x="9406229" y="4257263"/>
                  <a:pt x="9432156" y="4236342"/>
                  <a:pt x="9453686" y="4209192"/>
                </a:cubicBezTo>
                <a:cubicBezTo>
                  <a:pt x="9496569" y="4155292"/>
                  <a:pt x="9538784" y="4099667"/>
                  <a:pt x="9577104" y="4044226"/>
                </a:cubicBezTo>
                <a:cubicBezTo>
                  <a:pt x="9608678" y="3998660"/>
                  <a:pt x="9630223" y="3943426"/>
                  <a:pt x="9672879" y="3921326"/>
                </a:cubicBezTo>
                <a:cubicBezTo>
                  <a:pt x="9698495" y="3865509"/>
                  <a:pt x="9728743" y="3820786"/>
                  <a:pt x="9769909" y="3804217"/>
                </a:cubicBezTo>
                <a:cubicBezTo>
                  <a:pt x="9805754" y="3835291"/>
                  <a:pt x="9926963" y="3892179"/>
                  <a:pt x="9928821" y="3942995"/>
                </a:cubicBezTo>
                <a:cubicBezTo>
                  <a:pt x="9929026" y="3949275"/>
                  <a:pt x="9926887" y="3956543"/>
                  <a:pt x="9923203" y="3964475"/>
                </a:cubicBezTo>
                <a:close/>
                <a:moveTo>
                  <a:pt x="7404262" y="9668060"/>
                </a:moveTo>
                <a:cubicBezTo>
                  <a:pt x="7405895" y="9652174"/>
                  <a:pt x="7419478" y="9647743"/>
                  <a:pt x="7417442" y="9628118"/>
                </a:cubicBezTo>
                <a:cubicBezTo>
                  <a:pt x="7406228" y="9631133"/>
                  <a:pt x="7392186" y="9663414"/>
                  <a:pt x="7404262" y="9668060"/>
                </a:cubicBezTo>
                <a:close/>
                <a:moveTo>
                  <a:pt x="7204946" y="10122173"/>
                </a:moveTo>
                <a:cubicBezTo>
                  <a:pt x="7204312" y="10109559"/>
                  <a:pt x="7197334" y="10102970"/>
                  <a:pt x="7188083" y="10099017"/>
                </a:cubicBezTo>
                <a:cubicBezTo>
                  <a:pt x="7188148" y="10112291"/>
                  <a:pt x="7190249" y="10123870"/>
                  <a:pt x="7204946" y="10122173"/>
                </a:cubicBezTo>
                <a:close/>
                <a:moveTo>
                  <a:pt x="9543694" y="4831063"/>
                </a:moveTo>
                <a:cubicBezTo>
                  <a:pt x="9539216" y="4808315"/>
                  <a:pt x="9548968" y="4797712"/>
                  <a:pt x="9547250" y="4777773"/>
                </a:cubicBezTo>
                <a:cubicBezTo>
                  <a:pt x="9509317" y="4785104"/>
                  <a:pt x="9548863" y="4808864"/>
                  <a:pt x="9530833" y="4832394"/>
                </a:cubicBezTo>
                <a:cubicBezTo>
                  <a:pt x="9535120" y="4831951"/>
                  <a:pt x="9539407" y="4831507"/>
                  <a:pt x="9543694" y="4831063"/>
                </a:cubicBezTo>
                <a:close/>
                <a:moveTo>
                  <a:pt x="7637911" y="9147490"/>
                </a:moveTo>
                <a:cubicBezTo>
                  <a:pt x="7637093" y="9116502"/>
                  <a:pt x="7625510" y="9092452"/>
                  <a:pt x="7600969" y="9075679"/>
                </a:cubicBezTo>
                <a:cubicBezTo>
                  <a:pt x="7609392" y="9102206"/>
                  <a:pt x="7610229" y="9132760"/>
                  <a:pt x="7637911" y="9147490"/>
                </a:cubicBezTo>
                <a:close/>
                <a:moveTo>
                  <a:pt x="6612332" y="11469537"/>
                </a:moveTo>
                <a:cubicBezTo>
                  <a:pt x="6616720" y="11455303"/>
                  <a:pt x="6607725" y="11438011"/>
                  <a:pt x="6602271" y="11425612"/>
                </a:cubicBezTo>
                <a:cubicBezTo>
                  <a:pt x="6595754" y="11411317"/>
                  <a:pt x="6586897" y="11396939"/>
                  <a:pt x="6578308" y="11384105"/>
                </a:cubicBezTo>
                <a:cubicBezTo>
                  <a:pt x="6575099" y="11415033"/>
                  <a:pt x="6600667" y="11441076"/>
                  <a:pt x="6612332" y="11469537"/>
                </a:cubicBezTo>
                <a:close/>
                <a:moveTo>
                  <a:pt x="5733079" y="13460898"/>
                </a:moveTo>
                <a:cubicBezTo>
                  <a:pt x="5731129" y="13427634"/>
                  <a:pt x="5720567" y="13397712"/>
                  <a:pt x="5704264" y="13370019"/>
                </a:cubicBezTo>
                <a:cubicBezTo>
                  <a:pt x="5701622" y="13405065"/>
                  <a:pt x="5727286" y="13428795"/>
                  <a:pt x="5733079" y="13460898"/>
                </a:cubicBezTo>
                <a:close/>
                <a:moveTo>
                  <a:pt x="8551574" y="7082726"/>
                </a:moveTo>
                <a:cubicBezTo>
                  <a:pt x="8554898" y="7071532"/>
                  <a:pt x="8530087" y="7052404"/>
                  <a:pt x="8520442" y="7045916"/>
                </a:cubicBezTo>
                <a:cubicBezTo>
                  <a:pt x="8520585" y="7065551"/>
                  <a:pt x="8533844" y="7073741"/>
                  <a:pt x="8537267" y="7090515"/>
                </a:cubicBezTo>
                <a:cubicBezTo>
                  <a:pt x="8546231" y="7089308"/>
                  <a:pt x="8550466" y="7086458"/>
                  <a:pt x="8551574" y="7082726"/>
                </a:cubicBezTo>
                <a:close/>
                <a:moveTo>
                  <a:pt x="8447802" y="7320681"/>
                </a:moveTo>
                <a:cubicBezTo>
                  <a:pt x="8441712" y="7303230"/>
                  <a:pt x="8426219" y="7294332"/>
                  <a:pt x="8424581" y="7272187"/>
                </a:cubicBezTo>
                <a:cubicBezTo>
                  <a:pt x="8440125" y="7275838"/>
                  <a:pt x="8430821" y="7250330"/>
                  <a:pt x="8449224" y="7257267"/>
                </a:cubicBezTo>
                <a:cubicBezTo>
                  <a:pt x="8448197" y="7243370"/>
                  <a:pt x="8442284" y="7234200"/>
                  <a:pt x="8431016" y="7229357"/>
                </a:cubicBezTo>
                <a:cubicBezTo>
                  <a:pt x="8420180" y="7248060"/>
                  <a:pt x="8418761" y="7287896"/>
                  <a:pt x="8421860" y="7312120"/>
                </a:cubicBezTo>
                <a:cubicBezTo>
                  <a:pt x="8429029" y="7314646"/>
                  <a:pt x="8442208" y="7327644"/>
                  <a:pt x="8447802" y="7320681"/>
                </a:cubicBezTo>
                <a:close/>
                <a:moveTo>
                  <a:pt x="8660938" y="6839046"/>
                </a:moveTo>
                <a:cubicBezTo>
                  <a:pt x="8644817" y="6815791"/>
                  <a:pt x="8619294" y="6801086"/>
                  <a:pt x="8612580" y="6769270"/>
                </a:cubicBezTo>
                <a:cubicBezTo>
                  <a:pt x="8588983" y="6768831"/>
                  <a:pt x="8592860" y="6744531"/>
                  <a:pt x="8567657" y="6745954"/>
                </a:cubicBezTo>
                <a:cubicBezTo>
                  <a:pt x="8558561" y="6729163"/>
                  <a:pt x="8552310" y="6709542"/>
                  <a:pt x="8534180" y="6700403"/>
                </a:cubicBezTo>
                <a:cubicBezTo>
                  <a:pt x="8540752" y="6724366"/>
                  <a:pt x="8557225" y="6740615"/>
                  <a:pt x="8566706" y="6762618"/>
                </a:cubicBezTo>
                <a:cubicBezTo>
                  <a:pt x="8575515" y="6763712"/>
                  <a:pt x="8573763" y="6757731"/>
                  <a:pt x="8579854" y="6763393"/>
                </a:cubicBezTo>
                <a:cubicBezTo>
                  <a:pt x="8599896" y="6792473"/>
                  <a:pt x="8626124" y="6816735"/>
                  <a:pt x="8650683" y="6841986"/>
                </a:cubicBezTo>
                <a:cubicBezTo>
                  <a:pt x="8655313" y="6845573"/>
                  <a:pt x="8658814" y="6845757"/>
                  <a:pt x="8660938" y="6839046"/>
                </a:cubicBezTo>
                <a:close/>
                <a:moveTo>
                  <a:pt x="6585529" y="11536654"/>
                </a:moveTo>
                <a:cubicBezTo>
                  <a:pt x="6583716" y="11535378"/>
                  <a:pt x="6581903" y="11534101"/>
                  <a:pt x="6580091" y="11532825"/>
                </a:cubicBezTo>
                <a:cubicBezTo>
                  <a:pt x="6578814" y="11534639"/>
                  <a:pt x="6577537" y="11536453"/>
                  <a:pt x="6576260" y="11538267"/>
                </a:cubicBezTo>
                <a:cubicBezTo>
                  <a:pt x="6577897" y="11539941"/>
                  <a:pt x="6579709" y="11541219"/>
                  <a:pt x="6581698" y="11542097"/>
                </a:cubicBezTo>
                <a:cubicBezTo>
                  <a:pt x="6582799" y="11540681"/>
                  <a:pt x="6584252" y="11538469"/>
                  <a:pt x="6585529" y="11536654"/>
                </a:cubicBezTo>
                <a:close/>
                <a:moveTo>
                  <a:pt x="7437948" y="9608326"/>
                </a:moveTo>
                <a:cubicBezTo>
                  <a:pt x="7436667" y="9599152"/>
                  <a:pt x="7451409" y="9589379"/>
                  <a:pt x="7441284" y="9581804"/>
                </a:cubicBezTo>
                <a:cubicBezTo>
                  <a:pt x="7441621" y="9590741"/>
                  <a:pt x="7427208" y="9600798"/>
                  <a:pt x="7437948" y="9608326"/>
                </a:cubicBezTo>
                <a:close/>
                <a:moveTo>
                  <a:pt x="8471276" y="7272226"/>
                </a:moveTo>
                <a:cubicBezTo>
                  <a:pt x="8473288" y="7246318"/>
                  <a:pt x="8453699" y="7223311"/>
                  <a:pt x="8438413" y="7223131"/>
                </a:cubicBezTo>
                <a:cubicBezTo>
                  <a:pt x="8451686" y="7237436"/>
                  <a:pt x="8454286" y="7260823"/>
                  <a:pt x="8471276" y="7272226"/>
                </a:cubicBezTo>
                <a:close/>
                <a:moveTo>
                  <a:pt x="8439682" y="7346605"/>
                </a:moveTo>
                <a:cubicBezTo>
                  <a:pt x="8434812" y="7345654"/>
                  <a:pt x="8434459" y="7340878"/>
                  <a:pt x="8429990" y="7339463"/>
                </a:cubicBezTo>
                <a:cubicBezTo>
                  <a:pt x="8421197" y="7344479"/>
                  <a:pt x="8437173" y="7359889"/>
                  <a:pt x="8439682" y="7346605"/>
                </a:cubicBezTo>
                <a:close/>
                <a:moveTo>
                  <a:pt x="6855180" y="10936848"/>
                </a:moveTo>
                <a:cubicBezTo>
                  <a:pt x="6819976" y="10916519"/>
                  <a:pt x="6768995" y="10889272"/>
                  <a:pt x="6781193" y="10844394"/>
                </a:cubicBezTo>
                <a:cubicBezTo>
                  <a:pt x="6819345" y="10861552"/>
                  <a:pt x="6868714" y="10891677"/>
                  <a:pt x="6855180" y="10936848"/>
                </a:cubicBezTo>
                <a:close/>
                <a:moveTo>
                  <a:pt x="7626826" y="9191471"/>
                </a:moveTo>
                <a:cubicBezTo>
                  <a:pt x="7635487" y="9153052"/>
                  <a:pt x="7615525" y="9131249"/>
                  <a:pt x="7591950" y="9112339"/>
                </a:cubicBezTo>
                <a:cubicBezTo>
                  <a:pt x="7589010" y="9129648"/>
                  <a:pt x="7602624" y="9137222"/>
                  <a:pt x="7601028" y="9153718"/>
                </a:cubicBezTo>
                <a:cubicBezTo>
                  <a:pt x="7593977" y="9145561"/>
                  <a:pt x="7597218" y="9131317"/>
                  <a:pt x="7579875" y="9129247"/>
                </a:cubicBezTo>
                <a:cubicBezTo>
                  <a:pt x="7570674" y="9150205"/>
                  <a:pt x="7588317" y="9155339"/>
                  <a:pt x="7607323" y="9159226"/>
                </a:cubicBezTo>
                <a:cubicBezTo>
                  <a:pt x="7610684" y="9172016"/>
                  <a:pt x="7613155" y="9185203"/>
                  <a:pt x="7626826" y="9191471"/>
                </a:cubicBezTo>
                <a:close/>
                <a:moveTo>
                  <a:pt x="7608405" y="9233821"/>
                </a:moveTo>
                <a:cubicBezTo>
                  <a:pt x="7600011" y="9226477"/>
                  <a:pt x="7598352" y="9214634"/>
                  <a:pt x="7587271" y="9208916"/>
                </a:cubicBezTo>
                <a:cubicBezTo>
                  <a:pt x="7576091" y="9215400"/>
                  <a:pt x="7596751" y="9241157"/>
                  <a:pt x="7608405" y="9233821"/>
                </a:cubicBezTo>
                <a:close/>
                <a:moveTo>
                  <a:pt x="9187660" y="5659921"/>
                </a:moveTo>
                <a:cubicBezTo>
                  <a:pt x="9183367" y="5632414"/>
                  <a:pt x="9188028" y="5583034"/>
                  <a:pt x="9153345" y="5577458"/>
                </a:cubicBezTo>
                <a:cubicBezTo>
                  <a:pt x="9172836" y="5599852"/>
                  <a:pt x="9163303" y="5651199"/>
                  <a:pt x="9187660" y="5659921"/>
                </a:cubicBezTo>
                <a:close/>
                <a:moveTo>
                  <a:pt x="9511393" y="4930627"/>
                </a:moveTo>
                <a:cubicBezTo>
                  <a:pt x="9514009" y="4925453"/>
                  <a:pt x="9515962" y="4919738"/>
                  <a:pt x="9516755" y="4913080"/>
                </a:cubicBezTo>
                <a:cubicBezTo>
                  <a:pt x="9497578" y="4928373"/>
                  <a:pt x="9473616" y="4939209"/>
                  <a:pt x="9474279" y="4970089"/>
                </a:cubicBezTo>
                <a:cubicBezTo>
                  <a:pt x="9475540" y="4973363"/>
                  <a:pt x="9478176" y="4974947"/>
                  <a:pt x="9483288" y="4973489"/>
                </a:cubicBezTo>
                <a:cubicBezTo>
                  <a:pt x="9489715" y="4956808"/>
                  <a:pt x="9503543" y="4946150"/>
                  <a:pt x="9511393" y="4930627"/>
                </a:cubicBezTo>
                <a:close/>
                <a:moveTo>
                  <a:pt x="8849081" y="6432624"/>
                </a:moveTo>
                <a:cubicBezTo>
                  <a:pt x="8847556" y="6406104"/>
                  <a:pt x="8823557" y="6417918"/>
                  <a:pt x="8811118" y="6403119"/>
                </a:cubicBezTo>
                <a:cubicBezTo>
                  <a:pt x="8801535" y="6415184"/>
                  <a:pt x="8827961" y="6418467"/>
                  <a:pt x="8829357" y="6431465"/>
                </a:cubicBezTo>
                <a:cubicBezTo>
                  <a:pt x="8825836" y="6436964"/>
                  <a:pt x="8817382" y="6440644"/>
                  <a:pt x="8828150" y="6444651"/>
                </a:cubicBezTo>
                <a:cubicBezTo>
                  <a:pt x="8830482" y="6434874"/>
                  <a:pt x="8839531" y="6433333"/>
                  <a:pt x="8849081" y="6432624"/>
                </a:cubicBezTo>
                <a:close/>
                <a:moveTo>
                  <a:pt x="9540860" y="4871686"/>
                </a:moveTo>
                <a:cubicBezTo>
                  <a:pt x="9542291" y="4867882"/>
                  <a:pt x="9542881" y="4863411"/>
                  <a:pt x="9542084" y="4857846"/>
                </a:cubicBezTo>
                <a:cubicBezTo>
                  <a:pt x="9527822" y="4863654"/>
                  <a:pt x="9509791" y="4887185"/>
                  <a:pt x="9520009" y="4899435"/>
                </a:cubicBezTo>
                <a:cubicBezTo>
                  <a:pt x="9524700" y="4888504"/>
                  <a:pt x="9536566" y="4883098"/>
                  <a:pt x="9540860" y="4871686"/>
                </a:cubicBezTo>
                <a:close/>
                <a:moveTo>
                  <a:pt x="5700667" y="13563322"/>
                </a:moveTo>
                <a:cubicBezTo>
                  <a:pt x="5698122" y="13546473"/>
                  <a:pt x="5702820" y="13526152"/>
                  <a:pt x="5688043" y="13514382"/>
                </a:cubicBezTo>
                <a:cubicBezTo>
                  <a:pt x="5685421" y="13533237"/>
                  <a:pt x="5693131" y="13548080"/>
                  <a:pt x="5700667" y="13563322"/>
                </a:cubicBezTo>
                <a:close/>
                <a:moveTo>
                  <a:pt x="6752313" y="11183438"/>
                </a:moveTo>
                <a:cubicBezTo>
                  <a:pt x="6749490" y="11187044"/>
                  <a:pt x="6745004" y="11190236"/>
                  <a:pt x="6738527" y="11192758"/>
                </a:cubicBezTo>
                <a:cubicBezTo>
                  <a:pt x="6711691" y="11178982"/>
                  <a:pt x="6681995" y="11167515"/>
                  <a:pt x="6679000" y="11134492"/>
                </a:cubicBezTo>
                <a:cubicBezTo>
                  <a:pt x="6710303" y="11112666"/>
                  <a:pt x="6772072" y="11158199"/>
                  <a:pt x="6752313" y="11183438"/>
                </a:cubicBezTo>
                <a:close/>
                <a:moveTo>
                  <a:pt x="7618395" y="9224669"/>
                </a:moveTo>
                <a:cubicBezTo>
                  <a:pt x="7625029" y="9192700"/>
                  <a:pt x="7603022" y="9177783"/>
                  <a:pt x="7583700" y="9161240"/>
                </a:cubicBezTo>
                <a:cubicBezTo>
                  <a:pt x="7582438" y="9189957"/>
                  <a:pt x="7597276" y="9209355"/>
                  <a:pt x="7618395" y="9224669"/>
                </a:cubicBezTo>
                <a:close/>
                <a:moveTo>
                  <a:pt x="8255983" y="7782260"/>
                </a:moveTo>
                <a:cubicBezTo>
                  <a:pt x="8253716" y="7775556"/>
                  <a:pt x="8240813" y="7770330"/>
                  <a:pt x="8238235" y="7781546"/>
                </a:cubicBezTo>
                <a:cubicBezTo>
                  <a:pt x="8241389" y="7790544"/>
                  <a:pt x="8251183" y="7787743"/>
                  <a:pt x="8255983" y="7782260"/>
                </a:cubicBezTo>
                <a:close/>
                <a:moveTo>
                  <a:pt x="9053660" y="5983364"/>
                </a:moveTo>
                <a:cubicBezTo>
                  <a:pt x="9052602" y="5953209"/>
                  <a:pt x="9037718" y="5928304"/>
                  <a:pt x="9016599" y="5905150"/>
                </a:cubicBezTo>
                <a:cubicBezTo>
                  <a:pt x="9017459" y="5934723"/>
                  <a:pt x="9026696" y="5962158"/>
                  <a:pt x="9053660" y="5983364"/>
                </a:cubicBezTo>
                <a:close/>
                <a:moveTo>
                  <a:pt x="8843595" y="6458792"/>
                </a:moveTo>
                <a:cubicBezTo>
                  <a:pt x="8843869" y="6456588"/>
                  <a:pt x="8844143" y="6454383"/>
                  <a:pt x="8844415" y="6452183"/>
                </a:cubicBezTo>
                <a:cubicBezTo>
                  <a:pt x="8842214" y="6451909"/>
                  <a:pt x="8840045" y="6452067"/>
                  <a:pt x="8837841" y="6451797"/>
                </a:cubicBezTo>
                <a:cubicBezTo>
                  <a:pt x="8837568" y="6453998"/>
                  <a:pt x="8837295" y="6456201"/>
                  <a:pt x="8837457" y="6458369"/>
                </a:cubicBezTo>
                <a:cubicBezTo>
                  <a:pt x="8839193" y="6458241"/>
                  <a:pt x="8841859" y="6458921"/>
                  <a:pt x="8843595" y="6458792"/>
                </a:cubicBezTo>
                <a:close/>
                <a:moveTo>
                  <a:pt x="8573159" y="7071241"/>
                </a:moveTo>
                <a:cubicBezTo>
                  <a:pt x="8572703" y="7062600"/>
                  <a:pt x="8557463" y="7052347"/>
                  <a:pt x="8550243" y="7047641"/>
                </a:cubicBezTo>
                <a:cubicBezTo>
                  <a:pt x="8550096" y="7063372"/>
                  <a:pt x="8557312" y="7072443"/>
                  <a:pt x="8567840" y="7079087"/>
                </a:cubicBezTo>
                <a:cubicBezTo>
                  <a:pt x="8571818" y="7076828"/>
                  <a:pt x="8573309" y="7074127"/>
                  <a:pt x="8573159" y="7071241"/>
                </a:cubicBezTo>
                <a:close/>
                <a:moveTo>
                  <a:pt x="8075164" y="8198778"/>
                </a:moveTo>
                <a:cubicBezTo>
                  <a:pt x="8069007" y="8209859"/>
                  <a:pt x="8061035" y="8219188"/>
                  <a:pt x="8051624" y="8225358"/>
                </a:cubicBezTo>
                <a:cubicBezTo>
                  <a:pt x="8033137" y="8191547"/>
                  <a:pt x="8026436" y="8115931"/>
                  <a:pt x="8071431" y="8089749"/>
                </a:cubicBezTo>
                <a:cubicBezTo>
                  <a:pt x="8095769" y="8116530"/>
                  <a:pt x="8093634" y="8165537"/>
                  <a:pt x="8075164" y="8198778"/>
                </a:cubicBezTo>
                <a:close/>
                <a:moveTo>
                  <a:pt x="5776295" y="13401845"/>
                </a:moveTo>
                <a:cubicBezTo>
                  <a:pt x="5768636" y="13392266"/>
                  <a:pt x="5785442" y="13372531"/>
                  <a:pt x="5760736" y="13369239"/>
                </a:cubicBezTo>
                <a:cubicBezTo>
                  <a:pt x="5758146" y="13380484"/>
                  <a:pt x="5767918" y="13414345"/>
                  <a:pt x="5776295" y="13401845"/>
                </a:cubicBezTo>
                <a:close/>
                <a:moveTo>
                  <a:pt x="6639928" y="11447959"/>
                </a:moveTo>
                <a:cubicBezTo>
                  <a:pt x="6645258" y="11441275"/>
                  <a:pt x="6641716" y="11436382"/>
                  <a:pt x="6639146" y="11431440"/>
                </a:cubicBezTo>
                <a:cubicBezTo>
                  <a:pt x="6633419" y="11437948"/>
                  <a:pt x="6632150" y="11444046"/>
                  <a:pt x="6639928" y="11447959"/>
                </a:cubicBezTo>
                <a:close/>
                <a:moveTo>
                  <a:pt x="7452136" y="9611190"/>
                </a:moveTo>
                <a:cubicBezTo>
                  <a:pt x="7453412" y="9608543"/>
                  <a:pt x="7453772" y="9604961"/>
                  <a:pt x="7454471" y="9601818"/>
                </a:cubicBezTo>
                <a:cubicBezTo>
                  <a:pt x="7445404" y="9600343"/>
                  <a:pt x="7443346" y="9606062"/>
                  <a:pt x="7444298" y="9614953"/>
                </a:cubicBezTo>
                <a:cubicBezTo>
                  <a:pt x="7448666" y="9615548"/>
                  <a:pt x="7450860" y="9613836"/>
                  <a:pt x="7452136" y="9611190"/>
                </a:cubicBezTo>
                <a:close/>
                <a:moveTo>
                  <a:pt x="9326051" y="5380955"/>
                </a:moveTo>
                <a:cubicBezTo>
                  <a:pt x="9315968" y="5339599"/>
                  <a:pt x="9376877" y="5317820"/>
                  <a:pt x="9347395" y="5286519"/>
                </a:cubicBezTo>
                <a:cubicBezTo>
                  <a:pt x="9329784" y="5323314"/>
                  <a:pt x="9301992" y="5351259"/>
                  <a:pt x="9292077" y="5393757"/>
                </a:cubicBezTo>
                <a:cubicBezTo>
                  <a:pt x="9303235" y="5400030"/>
                  <a:pt x="9313029" y="5377661"/>
                  <a:pt x="9326051" y="5380955"/>
                </a:cubicBezTo>
                <a:close/>
                <a:moveTo>
                  <a:pt x="9502313" y="4982240"/>
                </a:moveTo>
                <a:cubicBezTo>
                  <a:pt x="9504246" y="4978186"/>
                  <a:pt x="9505247" y="4973382"/>
                  <a:pt x="9504624" y="4967257"/>
                </a:cubicBezTo>
                <a:cubicBezTo>
                  <a:pt x="9490087" y="4973404"/>
                  <a:pt x="9458319" y="5004856"/>
                  <a:pt x="9478424" y="5013916"/>
                </a:cubicBezTo>
                <a:cubicBezTo>
                  <a:pt x="9482328" y="4999817"/>
                  <a:pt x="9496515" y="4994403"/>
                  <a:pt x="9502313" y="4982240"/>
                </a:cubicBezTo>
                <a:close/>
                <a:moveTo>
                  <a:pt x="8285332" y="7740579"/>
                </a:moveTo>
                <a:cubicBezTo>
                  <a:pt x="8279764" y="7738118"/>
                  <a:pt x="8285266" y="7731045"/>
                  <a:pt x="8276036" y="7729343"/>
                </a:cubicBezTo>
                <a:lnTo>
                  <a:pt x="8271996" y="7738487"/>
                </a:lnTo>
                <a:cubicBezTo>
                  <a:pt x="8276546" y="7740023"/>
                  <a:pt x="8282604" y="7744601"/>
                  <a:pt x="8285332" y="7740579"/>
                </a:cubicBezTo>
                <a:close/>
                <a:moveTo>
                  <a:pt x="6498310" y="11787534"/>
                </a:moveTo>
                <a:cubicBezTo>
                  <a:pt x="6499362" y="11773720"/>
                  <a:pt x="6481116" y="11754180"/>
                  <a:pt x="6469901" y="11751360"/>
                </a:cubicBezTo>
                <a:cubicBezTo>
                  <a:pt x="6476987" y="11765405"/>
                  <a:pt x="6478874" y="11780473"/>
                  <a:pt x="6484593" y="11794388"/>
                </a:cubicBezTo>
                <a:cubicBezTo>
                  <a:pt x="6486403" y="11795662"/>
                  <a:pt x="6488038" y="11797334"/>
                  <a:pt x="6489849" y="11798608"/>
                </a:cubicBezTo>
                <a:cubicBezTo>
                  <a:pt x="6495463" y="11796107"/>
                  <a:pt x="6497959" y="11792139"/>
                  <a:pt x="6498310" y="11787534"/>
                </a:cubicBezTo>
                <a:close/>
                <a:moveTo>
                  <a:pt x="8876489" y="6408663"/>
                </a:moveTo>
                <a:cubicBezTo>
                  <a:pt x="8877503" y="6406835"/>
                  <a:pt x="8878218" y="6404709"/>
                  <a:pt x="8877743" y="6401253"/>
                </a:cubicBezTo>
                <a:cubicBezTo>
                  <a:pt x="8871231" y="6401739"/>
                  <a:pt x="8870880" y="6396959"/>
                  <a:pt x="8864770" y="6396977"/>
                </a:cubicBezTo>
                <a:cubicBezTo>
                  <a:pt x="8862470" y="6407190"/>
                  <a:pt x="8867968" y="6410712"/>
                  <a:pt x="8873465" y="6414235"/>
                </a:cubicBezTo>
                <a:cubicBezTo>
                  <a:pt x="8874173" y="6411997"/>
                  <a:pt x="8875478" y="6410484"/>
                  <a:pt x="8876489" y="6408663"/>
                </a:cubicBezTo>
                <a:close/>
                <a:moveTo>
                  <a:pt x="8470674" y="7329033"/>
                </a:moveTo>
                <a:cubicBezTo>
                  <a:pt x="8463586" y="7321698"/>
                  <a:pt x="8456581" y="7297766"/>
                  <a:pt x="8446116" y="7303778"/>
                </a:cubicBezTo>
                <a:cubicBezTo>
                  <a:pt x="8453204" y="7311113"/>
                  <a:pt x="8456496" y="7337940"/>
                  <a:pt x="8470674" y="7329033"/>
                </a:cubicBezTo>
                <a:close/>
                <a:moveTo>
                  <a:pt x="8865121" y="6437116"/>
                </a:moveTo>
                <a:cubicBezTo>
                  <a:pt x="8877258" y="6418320"/>
                  <a:pt x="8853696" y="6406524"/>
                  <a:pt x="8848296" y="6392516"/>
                </a:cubicBezTo>
                <a:cubicBezTo>
                  <a:pt x="8839987" y="6392255"/>
                  <a:pt x="8836465" y="6397758"/>
                  <a:pt x="8831048" y="6401214"/>
                </a:cubicBezTo>
                <a:cubicBezTo>
                  <a:pt x="8854305" y="6402990"/>
                  <a:pt x="8850059" y="6428192"/>
                  <a:pt x="8865121" y="6437116"/>
                </a:cubicBezTo>
                <a:close/>
                <a:moveTo>
                  <a:pt x="7453691" y="9632705"/>
                </a:moveTo>
                <a:cubicBezTo>
                  <a:pt x="7456460" y="9629327"/>
                  <a:pt x="7458311" y="9625014"/>
                  <a:pt x="7457515" y="9618275"/>
                </a:cubicBezTo>
                <a:cubicBezTo>
                  <a:pt x="7450317" y="9621295"/>
                  <a:pt x="7439796" y="9638164"/>
                  <a:pt x="7444364" y="9641526"/>
                </a:cubicBezTo>
                <a:cubicBezTo>
                  <a:pt x="7447237" y="9638526"/>
                  <a:pt x="7450923" y="9636083"/>
                  <a:pt x="7453691" y="9632705"/>
                </a:cubicBezTo>
                <a:close/>
                <a:moveTo>
                  <a:pt x="5740712" y="13511445"/>
                </a:moveTo>
                <a:cubicBezTo>
                  <a:pt x="5743471" y="13495511"/>
                  <a:pt x="5734175" y="13484255"/>
                  <a:pt x="5728323" y="13471662"/>
                </a:cubicBezTo>
                <a:cubicBezTo>
                  <a:pt x="5716149" y="13486297"/>
                  <a:pt x="5742023" y="13502017"/>
                  <a:pt x="5729967" y="13506697"/>
                </a:cubicBezTo>
                <a:cubicBezTo>
                  <a:pt x="5720357" y="13492921"/>
                  <a:pt x="5714440" y="13495549"/>
                  <a:pt x="5700903" y="13485279"/>
                </a:cubicBezTo>
                <a:cubicBezTo>
                  <a:pt x="5695103" y="13477950"/>
                  <a:pt x="5696754" y="13459143"/>
                  <a:pt x="5691698" y="13446903"/>
                </a:cubicBezTo>
                <a:cubicBezTo>
                  <a:pt x="5687438" y="13435014"/>
                  <a:pt x="5676706" y="13409782"/>
                  <a:pt x="5668988" y="13419714"/>
                </a:cubicBezTo>
                <a:cubicBezTo>
                  <a:pt x="5673444" y="13444078"/>
                  <a:pt x="5685969" y="13515848"/>
                  <a:pt x="5740712" y="13511445"/>
                </a:cubicBezTo>
                <a:close/>
                <a:moveTo>
                  <a:pt x="7422074" y="9707695"/>
                </a:moveTo>
                <a:cubicBezTo>
                  <a:pt x="7424628" y="9701900"/>
                  <a:pt x="7425643" y="9694560"/>
                  <a:pt x="7424317" y="9684771"/>
                </a:cubicBezTo>
                <a:cubicBezTo>
                  <a:pt x="7413477" y="9688685"/>
                  <a:pt x="7402323" y="9709620"/>
                  <a:pt x="7410586" y="9721355"/>
                </a:cubicBezTo>
                <a:cubicBezTo>
                  <a:pt x="7415423" y="9717742"/>
                  <a:pt x="7419519" y="9713491"/>
                  <a:pt x="7422074" y="9707695"/>
                </a:cubicBezTo>
                <a:close/>
                <a:moveTo>
                  <a:pt x="7655956" y="9183159"/>
                </a:moveTo>
                <a:cubicBezTo>
                  <a:pt x="7656979" y="9179717"/>
                  <a:pt x="7658021" y="9175839"/>
                  <a:pt x="7659044" y="9172396"/>
                </a:cubicBezTo>
                <a:cubicBezTo>
                  <a:pt x="7653408" y="9171713"/>
                  <a:pt x="7645315" y="9167434"/>
                  <a:pt x="7643365" y="9172144"/>
                </a:cubicBezTo>
                <a:cubicBezTo>
                  <a:pt x="7650684" y="9174209"/>
                  <a:pt x="7645478" y="9183571"/>
                  <a:pt x="7655956" y="9183159"/>
                </a:cubicBezTo>
                <a:close/>
                <a:moveTo>
                  <a:pt x="8591663" y="7070776"/>
                </a:moveTo>
                <a:cubicBezTo>
                  <a:pt x="8600505" y="7060516"/>
                  <a:pt x="8578309" y="7037708"/>
                  <a:pt x="8570385" y="7042658"/>
                </a:cubicBezTo>
                <a:cubicBezTo>
                  <a:pt x="8580912" y="7049302"/>
                  <a:pt x="8577084" y="7068360"/>
                  <a:pt x="8591663" y="7070776"/>
                </a:cubicBezTo>
                <a:close/>
                <a:moveTo>
                  <a:pt x="9044933" y="6045749"/>
                </a:moveTo>
                <a:cubicBezTo>
                  <a:pt x="9048111" y="6040471"/>
                  <a:pt x="9049999" y="6035704"/>
                  <a:pt x="9045411" y="6033173"/>
                </a:cubicBezTo>
                <a:cubicBezTo>
                  <a:pt x="9040000" y="6050878"/>
                  <a:pt x="9013472" y="6046403"/>
                  <a:pt x="9036714" y="6061385"/>
                </a:cubicBezTo>
                <a:cubicBezTo>
                  <a:pt x="9037286" y="6056813"/>
                  <a:pt x="9041755" y="6051024"/>
                  <a:pt x="9044933" y="6045749"/>
                </a:cubicBezTo>
                <a:close/>
                <a:moveTo>
                  <a:pt x="8281128" y="7774837"/>
                </a:moveTo>
                <a:cubicBezTo>
                  <a:pt x="8273960" y="7767393"/>
                  <a:pt x="8263407" y="7766532"/>
                  <a:pt x="8257388" y="7779079"/>
                </a:cubicBezTo>
                <a:cubicBezTo>
                  <a:pt x="8267109" y="7782898"/>
                  <a:pt x="8276561" y="7785174"/>
                  <a:pt x="8281128" y="7774837"/>
                </a:cubicBezTo>
                <a:close/>
                <a:moveTo>
                  <a:pt x="7214864" y="10188762"/>
                </a:moveTo>
                <a:cubicBezTo>
                  <a:pt x="7218704" y="10182303"/>
                  <a:pt x="7209654" y="10172778"/>
                  <a:pt x="7208170" y="10181842"/>
                </a:cubicBezTo>
                <a:cubicBezTo>
                  <a:pt x="7212516" y="10182140"/>
                  <a:pt x="7211086" y="10187804"/>
                  <a:pt x="7214864" y="10188762"/>
                </a:cubicBezTo>
                <a:close/>
                <a:moveTo>
                  <a:pt x="6617770" y="11543290"/>
                </a:moveTo>
                <a:cubicBezTo>
                  <a:pt x="6622647" y="11531174"/>
                  <a:pt x="6608818" y="11502232"/>
                  <a:pt x="6592981" y="11509030"/>
                </a:cubicBezTo>
                <a:cubicBezTo>
                  <a:pt x="6586827" y="11522959"/>
                  <a:pt x="6611567" y="11531511"/>
                  <a:pt x="6617770" y="11543290"/>
                </a:cubicBezTo>
                <a:close/>
                <a:moveTo>
                  <a:pt x="6591967" y="11602763"/>
                </a:moveTo>
                <a:cubicBezTo>
                  <a:pt x="6577948" y="11590385"/>
                  <a:pt x="6584760" y="11573893"/>
                  <a:pt x="6577272" y="11559644"/>
                </a:cubicBezTo>
                <a:cubicBezTo>
                  <a:pt x="6569221" y="11574637"/>
                  <a:pt x="6569684" y="11609090"/>
                  <a:pt x="6591967" y="11602763"/>
                </a:cubicBezTo>
                <a:close/>
                <a:moveTo>
                  <a:pt x="9504757" y="5011190"/>
                </a:moveTo>
                <a:cubicBezTo>
                  <a:pt x="9491144" y="5020336"/>
                  <a:pt x="9460606" y="5036496"/>
                  <a:pt x="9473497" y="5053731"/>
                </a:cubicBezTo>
                <a:cubicBezTo>
                  <a:pt x="9481402" y="5037129"/>
                  <a:pt x="9497128" y="5027454"/>
                  <a:pt x="9504757" y="5011190"/>
                </a:cubicBezTo>
                <a:close/>
                <a:moveTo>
                  <a:pt x="6616399" y="11548459"/>
                </a:moveTo>
                <a:cubicBezTo>
                  <a:pt x="6618764" y="11548099"/>
                  <a:pt x="6609305" y="11549539"/>
                  <a:pt x="6609305" y="11549539"/>
                </a:cubicBezTo>
                <a:cubicBezTo>
                  <a:pt x="6613509" y="11548899"/>
                  <a:pt x="6615611" y="11548579"/>
                  <a:pt x="6616399" y="11548459"/>
                </a:cubicBezTo>
                <a:close/>
                <a:moveTo>
                  <a:pt x="7639365" y="9233437"/>
                </a:moveTo>
                <a:cubicBezTo>
                  <a:pt x="7640388" y="9229995"/>
                  <a:pt x="7641411" y="9226552"/>
                  <a:pt x="7642453" y="9222674"/>
                </a:cubicBezTo>
                <a:cubicBezTo>
                  <a:pt x="7638557" y="9222067"/>
                  <a:pt x="7635135" y="9220609"/>
                  <a:pt x="7631239" y="9220002"/>
                </a:cubicBezTo>
                <a:cubicBezTo>
                  <a:pt x="7630651" y="9223464"/>
                  <a:pt x="7629609" y="9227342"/>
                  <a:pt x="7628586" y="9230784"/>
                </a:cubicBezTo>
                <a:cubicBezTo>
                  <a:pt x="7632028" y="9231807"/>
                  <a:pt x="7635904" y="9232849"/>
                  <a:pt x="7639365" y="9233437"/>
                </a:cubicBezTo>
                <a:close/>
                <a:moveTo>
                  <a:pt x="8610861" y="7035297"/>
                </a:moveTo>
                <a:cubicBezTo>
                  <a:pt x="8609220" y="7024944"/>
                  <a:pt x="8599418" y="7010385"/>
                  <a:pt x="8588584" y="7017298"/>
                </a:cubicBezTo>
                <a:cubicBezTo>
                  <a:pt x="8590690" y="7028052"/>
                  <a:pt x="8600589" y="7032128"/>
                  <a:pt x="8610861" y="7035297"/>
                </a:cubicBezTo>
                <a:close/>
                <a:moveTo>
                  <a:pt x="6443199" y="11941939"/>
                </a:moveTo>
                <a:cubicBezTo>
                  <a:pt x="6445704" y="11937346"/>
                  <a:pt x="6437003" y="11922578"/>
                  <a:pt x="6429065" y="11927620"/>
                </a:cubicBezTo>
                <a:cubicBezTo>
                  <a:pt x="6429804" y="11930795"/>
                  <a:pt x="6432418" y="11933494"/>
                  <a:pt x="6433944" y="11936366"/>
                </a:cubicBezTo>
                <a:lnTo>
                  <a:pt x="6432365" y="11945752"/>
                </a:lnTo>
                <a:lnTo>
                  <a:pt x="6432104" y="11945845"/>
                </a:lnTo>
                <a:lnTo>
                  <a:pt x="6420950" y="11928487"/>
                </a:lnTo>
                <a:lnTo>
                  <a:pt x="6418441" y="11926265"/>
                </a:lnTo>
                <a:lnTo>
                  <a:pt x="6407696" y="11916754"/>
                </a:lnTo>
                <a:lnTo>
                  <a:pt x="6411021" y="11925319"/>
                </a:lnTo>
                <a:lnTo>
                  <a:pt x="6412759" y="11929795"/>
                </a:lnTo>
                <a:cubicBezTo>
                  <a:pt x="6413965" y="11934603"/>
                  <a:pt x="6413723" y="11938652"/>
                  <a:pt x="6409127" y="11938285"/>
                </a:cubicBezTo>
                <a:lnTo>
                  <a:pt x="6401323" y="11924083"/>
                </a:lnTo>
                <a:lnTo>
                  <a:pt x="6399862" y="11921426"/>
                </a:lnTo>
                <a:cubicBezTo>
                  <a:pt x="6397928" y="11915169"/>
                  <a:pt x="6395484" y="11909932"/>
                  <a:pt x="6387534" y="11910694"/>
                </a:cubicBezTo>
                <a:lnTo>
                  <a:pt x="6391223" y="11922795"/>
                </a:lnTo>
                <a:lnTo>
                  <a:pt x="6391759" y="11924554"/>
                </a:lnTo>
                <a:cubicBezTo>
                  <a:pt x="6393197" y="11929109"/>
                  <a:pt x="6394005" y="11933740"/>
                  <a:pt x="6392209" y="11938883"/>
                </a:cubicBezTo>
                <a:lnTo>
                  <a:pt x="6381132" y="11921509"/>
                </a:lnTo>
                <a:lnTo>
                  <a:pt x="6378402" y="11917228"/>
                </a:lnTo>
                <a:cubicBezTo>
                  <a:pt x="6375603" y="11909697"/>
                  <a:pt x="6372997" y="11902134"/>
                  <a:pt x="6365755" y="11895372"/>
                </a:cubicBezTo>
                <a:cubicBezTo>
                  <a:pt x="6358620" y="11902906"/>
                  <a:pt x="6361486" y="11908803"/>
                  <a:pt x="6364910" y="11914650"/>
                </a:cubicBezTo>
                <a:lnTo>
                  <a:pt x="6367411" y="11919760"/>
                </a:lnTo>
                <a:lnTo>
                  <a:pt x="6369283" y="11923581"/>
                </a:lnTo>
                <a:cubicBezTo>
                  <a:pt x="6370093" y="11926678"/>
                  <a:pt x="6369862" y="11929960"/>
                  <a:pt x="6367410" y="11933626"/>
                </a:cubicBezTo>
                <a:cubicBezTo>
                  <a:pt x="6363206" y="11931293"/>
                  <a:pt x="6360694" y="11928700"/>
                  <a:pt x="6359116" y="11925961"/>
                </a:cubicBezTo>
                <a:lnTo>
                  <a:pt x="6356729" y="11918398"/>
                </a:lnTo>
                <a:lnTo>
                  <a:pt x="6356424" y="11917432"/>
                </a:lnTo>
                <a:cubicBezTo>
                  <a:pt x="6355486" y="11911614"/>
                  <a:pt x="6355248" y="11905691"/>
                  <a:pt x="6349645" y="11900603"/>
                </a:cubicBezTo>
                <a:lnTo>
                  <a:pt x="6352060" y="11917803"/>
                </a:lnTo>
                <a:lnTo>
                  <a:pt x="6353874" y="11930725"/>
                </a:lnTo>
                <a:cubicBezTo>
                  <a:pt x="6365570" y="11946624"/>
                  <a:pt x="6391938" y="11954016"/>
                  <a:pt x="6414507" y="11952038"/>
                </a:cubicBezTo>
                <a:lnTo>
                  <a:pt x="6432104" y="11945845"/>
                </a:lnTo>
                <a:lnTo>
                  <a:pt x="6432299" y="11946147"/>
                </a:lnTo>
                <a:lnTo>
                  <a:pt x="6432365" y="11945752"/>
                </a:lnTo>
                <a:close/>
                <a:moveTo>
                  <a:pt x="7621378" y="9275807"/>
                </a:moveTo>
                <a:cubicBezTo>
                  <a:pt x="7598195" y="9267813"/>
                  <a:pt x="7599170" y="9245622"/>
                  <a:pt x="7580905" y="9234793"/>
                </a:cubicBezTo>
                <a:cubicBezTo>
                  <a:pt x="7575637" y="9255488"/>
                  <a:pt x="7606780" y="9270806"/>
                  <a:pt x="7600174" y="9282287"/>
                </a:cubicBezTo>
                <a:cubicBezTo>
                  <a:pt x="7587334" y="9276927"/>
                  <a:pt x="7591087" y="9260961"/>
                  <a:pt x="7570661" y="9259628"/>
                </a:cubicBezTo>
                <a:cubicBezTo>
                  <a:pt x="7571202" y="9277090"/>
                  <a:pt x="7590547" y="9283171"/>
                  <a:pt x="7600963" y="9294092"/>
                </a:cubicBezTo>
                <a:cubicBezTo>
                  <a:pt x="7610193" y="9292318"/>
                  <a:pt x="7616985" y="9286513"/>
                  <a:pt x="7621378" y="9275807"/>
                </a:cubicBezTo>
                <a:close/>
                <a:moveTo>
                  <a:pt x="8867093" y="6458638"/>
                </a:moveTo>
                <a:cubicBezTo>
                  <a:pt x="8867654" y="6455159"/>
                  <a:pt x="8867683" y="6451117"/>
                  <a:pt x="8867594" y="6446977"/>
                </a:cubicBezTo>
                <a:cubicBezTo>
                  <a:pt x="8863222" y="6446864"/>
                  <a:pt x="8858850" y="6446750"/>
                  <a:pt x="8854447" y="6446201"/>
                </a:cubicBezTo>
                <a:cubicBezTo>
                  <a:pt x="8852243" y="6457718"/>
                  <a:pt x="8856598" y="6463508"/>
                  <a:pt x="8863397" y="6466934"/>
                </a:cubicBezTo>
                <a:cubicBezTo>
                  <a:pt x="8865438" y="6465039"/>
                  <a:pt x="8866532" y="6462118"/>
                  <a:pt x="8867093" y="6458638"/>
                </a:cubicBezTo>
                <a:close/>
                <a:moveTo>
                  <a:pt x="7697446" y="9111742"/>
                </a:moveTo>
                <a:cubicBezTo>
                  <a:pt x="7688751" y="9101333"/>
                  <a:pt x="7688569" y="9085631"/>
                  <a:pt x="7674482" y="9078908"/>
                </a:cubicBezTo>
                <a:cubicBezTo>
                  <a:pt x="7673890" y="9092397"/>
                  <a:pt x="7688197" y="9113951"/>
                  <a:pt x="7697446" y="9111742"/>
                </a:cubicBezTo>
                <a:close/>
                <a:moveTo>
                  <a:pt x="5724727" y="13577765"/>
                </a:moveTo>
                <a:cubicBezTo>
                  <a:pt x="5726776" y="13559134"/>
                  <a:pt x="5719815" y="13543668"/>
                  <a:pt x="5711529" y="13529048"/>
                </a:cubicBezTo>
                <a:cubicBezTo>
                  <a:pt x="5706610" y="13548794"/>
                  <a:pt x="5710877" y="13564974"/>
                  <a:pt x="5724727" y="13577765"/>
                </a:cubicBezTo>
                <a:close/>
                <a:moveTo>
                  <a:pt x="9322929" y="5438533"/>
                </a:moveTo>
                <a:cubicBezTo>
                  <a:pt x="9321497" y="5424445"/>
                  <a:pt x="9328099" y="5416334"/>
                  <a:pt x="9323569" y="5399162"/>
                </a:cubicBezTo>
                <a:cubicBezTo>
                  <a:pt x="9306245" y="5405289"/>
                  <a:pt x="9298305" y="5418489"/>
                  <a:pt x="9301220" y="5441090"/>
                </a:cubicBezTo>
                <a:cubicBezTo>
                  <a:pt x="9308569" y="5440328"/>
                  <a:pt x="9315917" y="5439569"/>
                  <a:pt x="9322929" y="5438533"/>
                </a:cubicBezTo>
                <a:close/>
                <a:moveTo>
                  <a:pt x="6629240" y="11538844"/>
                </a:moveTo>
                <a:cubicBezTo>
                  <a:pt x="6633766" y="11527526"/>
                  <a:pt x="6630109" y="11507834"/>
                  <a:pt x="6619158" y="11506801"/>
                </a:cubicBezTo>
                <a:cubicBezTo>
                  <a:pt x="6613882" y="11518740"/>
                  <a:pt x="6619068" y="11529593"/>
                  <a:pt x="6629240" y="11538844"/>
                </a:cubicBezTo>
                <a:close/>
                <a:moveTo>
                  <a:pt x="7435491" y="9715460"/>
                </a:moveTo>
                <a:cubicBezTo>
                  <a:pt x="7436777" y="9711543"/>
                  <a:pt x="7437518" y="9707102"/>
                  <a:pt x="7437283" y="9701711"/>
                </a:cubicBezTo>
                <a:cubicBezTo>
                  <a:pt x="7419486" y="9707699"/>
                  <a:pt x="7419046" y="9731529"/>
                  <a:pt x="7410653" y="9747928"/>
                </a:cubicBezTo>
                <a:cubicBezTo>
                  <a:pt x="7414056" y="9747978"/>
                  <a:pt x="7417128" y="9747745"/>
                  <a:pt x="7420860" y="9748080"/>
                </a:cubicBezTo>
                <a:cubicBezTo>
                  <a:pt x="7422873" y="9734252"/>
                  <a:pt x="7431633" y="9727212"/>
                  <a:pt x="7435491" y="9715460"/>
                </a:cubicBezTo>
                <a:close/>
                <a:moveTo>
                  <a:pt x="6515715" y="11797197"/>
                </a:moveTo>
                <a:cubicBezTo>
                  <a:pt x="6514873" y="11801850"/>
                  <a:pt x="6512786" y="11806726"/>
                  <a:pt x="6509145" y="11811878"/>
                </a:cubicBezTo>
                <a:cubicBezTo>
                  <a:pt x="6472139" y="11822574"/>
                  <a:pt x="6442716" y="11776359"/>
                  <a:pt x="6421450" y="11750356"/>
                </a:cubicBezTo>
                <a:cubicBezTo>
                  <a:pt x="6428023" y="11733331"/>
                  <a:pt x="6419921" y="11718364"/>
                  <a:pt x="6413582" y="11703702"/>
                </a:cubicBezTo>
                <a:cubicBezTo>
                  <a:pt x="6410657" y="11715694"/>
                  <a:pt x="6409449" y="11727023"/>
                  <a:pt x="6419434" y="11736655"/>
                </a:cubicBezTo>
                <a:cubicBezTo>
                  <a:pt x="6406848" y="11745802"/>
                  <a:pt x="6413060" y="11725297"/>
                  <a:pt x="6402115" y="11719986"/>
                </a:cubicBezTo>
                <a:cubicBezTo>
                  <a:pt x="6394433" y="11734149"/>
                  <a:pt x="6406229" y="11745054"/>
                  <a:pt x="6413001" y="11756587"/>
                </a:cubicBezTo>
                <a:cubicBezTo>
                  <a:pt x="6392283" y="11794882"/>
                  <a:pt x="6323145" y="11844997"/>
                  <a:pt x="6334559" y="11786933"/>
                </a:cubicBezTo>
                <a:cubicBezTo>
                  <a:pt x="6342098" y="11749458"/>
                  <a:pt x="6392540" y="11735210"/>
                  <a:pt x="6382015" y="11702090"/>
                </a:cubicBezTo>
                <a:cubicBezTo>
                  <a:pt x="6360677" y="11682698"/>
                  <a:pt x="6320544" y="11656425"/>
                  <a:pt x="6353831" y="11620837"/>
                </a:cubicBezTo>
                <a:cubicBezTo>
                  <a:pt x="6386875" y="11612661"/>
                  <a:pt x="6404682" y="11667978"/>
                  <a:pt x="6435889" y="11666109"/>
                </a:cubicBezTo>
                <a:cubicBezTo>
                  <a:pt x="6444908" y="11639252"/>
                  <a:pt x="6461488" y="11603874"/>
                  <a:pt x="6489389" y="11601967"/>
                </a:cubicBezTo>
                <a:cubicBezTo>
                  <a:pt x="6525700" y="11633669"/>
                  <a:pt x="6476400" y="11684008"/>
                  <a:pt x="6455837" y="11713356"/>
                </a:cubicBezTo>
                <a:cubicBezTo>
                  <a:pt x="6466437" y="11742950"/>
                  <a:pt x="6521604" y="11764627"/>
                  <a:pt x="6515715" y="11797197"/>
                </a:cubicBezTo>
                <a:close/>
                <a:moveTo>
                  <a:pt x="8833844" y="6551202"/>
                </a:moveTo>
                <a:cubicBezTo>
                  <a:pt x="8817678" y="6509610"/>
                  <a:pt x="8847245" y="6443242"/>
                  <a:pt x="8795811" y="6432198"/>
                </a:cubicBezTo>
                <a:cubicBezTo>
                  <a:pt x="8799299" y="6449837"/>
                  <a:pt x="8812219" y="6459364"/>
                  <a:pt x="8819386" y="6473682"/>
                </a:cubicBezTo>
                <a:cubicBezTo>
                  <a:pt x="8803923" y="6477007"/>
                  <a:pt x="8796598" y="6448729"/>
                  <a:pt x="8781633" y="6441104"/>
                </a:cubicBezTo>
                <a:cubicBezTo>
                  <a:pt x="8787046" y="6473014"/>
                  <a:pt x="8807137" y="6485064"/>
                  <a:pt x="8816876" y="6510539"/>
                </a:cubicBezTo>
                <a:cubicBezTo>
                  <a:pt x="8822803" y="6525823"/>
                  <a:pt x="8815375" y="6543400"/>
                  <a:pt x="8833844" y="6551202"/>
                </a:cubicBezTo>
                <a:close/>
                <a:moveTo>
                  <a:pt x="9533521" y="4969532"/>
                </a:moveTo>
                <a:cubicBezTo>
                  <a:pt x="9543014" y="4953766"/>
                  <a:pt x="9539197" y="4923059"/>
                  <a:pt x="9534515" y="4911241"/>
                </a:cubicBezTo>
                <a:cubicBezTo>
                  <a:pt x="9527570" y="4934243"/>
                  <a:pt x="9529438" y="4952619"/>
                  <a:pt x="9519129" y="4979063"/>
                </a:cubicBezTo>
                <a:cubicBezTo>
                  <a:pt x="9525713" y="4978382"/>
                  <a:pt x="9530356" y="4974787"/>
                  <a:pt x="9533521" y="4969532"/>
                </a:cubicBezTo>
                <a:close/>
                <a:moveTo>
                  <a:pt x="9495980" y="5055736"/>
                </a:moveTo>
                <a:cubicBezTo>
                  <a:pt x="9475744" y="5060616"/>
                  <a:pt x="9465016" y="5073797"/>
                  <a:pt x="9464621" y="5094263"/>
                </a:cubicBezTo>
                <a:cubicBezTo>
                  <a:pt x="9480871" y="5086701"/>
                  <a:pt x="9491599" y="5073521"/>
                  <a:pt x="9495980" y="5055736"/>
                </a:cubicBezTo>
                <a:close/>
                <a:moveTo>
                  <a:pt x="8295960" y="7774083"/>
                </a:moveTo>
                <a:cubicBezTo>
                  <a:pt x="8298522" y="7770167"/>
                  <a:pt x="8299513" y="7764427"/>
                  <a:pt x="8298181" y="7760986"/>
                </a:cubicBezTo>
                <a:cubicBezTo>
                  <a:pt x="8294204" y="7759229"/>
                  <a:pt x="8290718" y="7759589"/>
                  <a:pt x="8287804" y="7759728"/>
                </a:cubicBezTo>
                <a:cubicBezTo>
                  <a:pt x="8281553" y="7767421"/>
                  <a:pt x="8288665" y="7769614"/>
                  <a:pt x="8284310" y="7776242"/>
                </a:cubicBezTo>
                <a:cubicBezTo>
                  <a:pt x="8289263" y="7780095"/>
                  <a:pt x="8293397" y="7778000"/>
                  <a:pt x="8295960" y="7774083"/>
                </a:cubicBezTo>
                <a:close/>
                <a:moveTo>
                  <a:pt x="7218066" y="10215083"/>
                </a:moveTo>
                <a:cubicBezTo>
                  <a:pt x="7223566" y="10206032"/>
                  <a:pt x="7209547" y="10200269"/>
                  <a:pt x="7208017" y="10208718"/>
                </a:cubicBezTo>
                <a:cubicBezTo>
                  <a:pt x="7213591" y="10208927"/>
                  <a:pt x="7210787" y="10216853"/>
                  <a:pt x="7218066" y="10215083"/>
                </a:cubicBezTo>
                <a:close/>
                <a:moveTo>
                  <a:pt x="6462328" y="11926643"/>
                </a:moveTo>
                <a:cubicBezTo>
                  <a:pt x="6442397" y="12001906"/>
                  <a:pt x="6360327" y="11944271"/>
                  <a:pt x="6312991" y="11952329"/>
                </a:cubicBezTo>
                <a:cubicBezTo>
                  <a:pt x="6303991" y="11987775"/>
                  <a:pt x="6342503" y="12014766"/>
                  <a:pt x="6348735" y="12046967"/>
                </a:cubicBezTo>
                <a:cubicBezTo>
                  <a:pt x="6344545" y="12065065"/>
                  <a:pt x="6349254" y="12089945"/>
                  <a:pt x="6329632" y="12103124"/>
                </a:cubicBezTo>
                <a:cubicBezTo>
                  <a:pt x="6301122" y="12097651"/>
                  <a:pt x="6284915" y="12068641"/>
                  <a:pt x="6271553" y="12046114"/>
                </a:cubicBezTo>
                <a:cubicBezTo>
                  <a:pt x="6257747" y="12022439"/>
                  <a:pt x="6246457" y="11998452"/>
                  <a:pt x="6230579" y="11976237"/>
                </a:cubicBezTo>
                <a:cubicBezTo>
                  <a:pt x="6197978" y="11930484"/>
                  <a:pt x="6171290" y="11882119"/>
                  <a:pt x="6139182" y="11838484"/>
                </a:cubicBezTo>
                <a:cubicBezTo>
                  <a:pt x="6143816" y="11821533"/>
                  <a:pt x="6127903" y="11802628"/>
                  <a:pt x="6138930" y="11780901"/>
                </a:cubicBezTo>
                <a:cubicBezTo>
                  <a:pt x="6156325" y="11745839"/>
                  <a:pt x="6214210" y="11734368"/>
                  <a:pt x="6226379" y="11772517"/>
                </a:cubicBezTo>
                <a:cubicBezTo>
                  <a:pt x="6222844" y="11788055"/>
                  <a:pt x="6215294" y="11805143"/>
                  <a:pt x="6200039" y="11815977"/>
                </a:cubicBezTo>
                <a:cubicBezTo>
                  <a:pt x="6204069" y="11834856"/>
                  <a:pt x="6214421" y="11855579"/>
                  <a:pt x="6230486" y="11865528"/>
                </a:cubicBezTo>
                <a:cubicBezTo>
                  <a:pt x="6252393" y="11879482"/>
                  <a:pt x="6278608" y="11869690"/>
                  <a:pt x="6304062" y="11872388"/>
                </a:cubicBezTo>
                <a:cubicBezTo>
                  <a:pt x="6311707" y="11873391"/>
                  <a:pt x="6318616" y="11879293"/>
                  <a:pt x="6326660" y="11880473"/>
                </a:cubicBezTo>
                <a:cubicBezTo>
                  <a:pt x="6341377" y="11882701"/>
                  <a:pt x="6356657" y="11880427"/>
                  <a:pt x="6370402" y="11882701"/>
                </a:cubicBezTo>
                <a:cubicBezTo>
                  <a:pt x="6400235" y="11887333"/>
                  <a:pt x="6432282" y="11893418"/>
                  <a:pt x="6462328" y="11926643"/>
                </a:cubicBezTo>
                <a:close/>
                <a:moveTo>
                  <a:pt x="8323295" y="7715378"/>
                </a:moveTo>
                <a:cubicBezTo>
                  <a:pt x="8333193" y="7700036"/>
                  <a:pt x="8331544" y="7673914"/>
                  <a:pt x="8312745" y="7662399"/>
                </a:cubicBezTo>
                <a:cubicBezTo>
                  <a:pt x="8307501" y="7666736"/>
                  <a:pt x="8317500" y="7676381"/>
                  <a:pt x="8307299" y="7674725"/>
                </a:cubicBezTo>
                <a:cubicBezTo>
                  <a:pt x="8303256" y="7663434"/>
                  <a:pt x="8303624" y="7650766"/>
                  <a:pt x="8297112" y="7640761"/>
                </a:cubicBezTo>
                <a:cubicBezTo>
                  <a:pt x="8284451" y="7644671"/>
                  <a:pt x="8278962" y="7676461"/>
                  <a:pt x="8283051" y="7688722"/>
                </a:cubicBezTo>
                <a:cubicBezTo>
                  <a:pt x="8273645" y="7687418"/>
                  <a:pt x="8269697" y="7698503"/>
                  <a:pt x="8259311" y="7692964"/>
                </a:cubicBezTo>
                <a:cubicBezTo>
                  <a:pt x="8248724" y="7715849"/>
                  <a:pt x="8268785" y="7724238"/>
                  <a:pt x="8278671" y="7723379"/>
                </a:cubicBezTo>
                <a:cubicBezTo>
                  <a:pt x="8284395" y="7716879"/>
                  <a:pt x="8271649" y="7702693"/>
                  <a:pt x="8283024" y="7696313"/>
                </a:cubicBezTo>
                <a:cubicBezTo>
                  <a:pt x="8280445" y="7707530"/>
                  <a:pt x="8283776" y="7716129"/>
                  <a:pt x="8293414" y="7722288"/>
                </a:cubicBezTo>
                <a:cubicBezTo>
                  <a:pt x="8299386" y="7708771"/>
                  <a:pt x="8286391" y="7701604"/>
                  <a:pt x="8294833" y="7686800"/>
                </a:cubicBezTo>
                <a:cubicBezTo>
                  <a:pt x="8303954" y="7698433"/>
                  <a:pt x="8302180" y="7714282"/>
                  <a:pt x="8309756" y="7726184"/>
                </a:cubicBezTo>
                <a:cubicBezTo>
                  <a:pt x="8315413" y="7724406"/>
                  <a:pt x="8319995" y="7720491"/>
                  <a:pt x="8323295" y="7715378"/>
                </a:cubicBezTo>
                <a:close/>
                <a:moveTo>
                  <a:pt x="8616482" y="7052351"/>
                </a:moveTo>
                <a:cubicBezTo>
                  <a:pt x="8606807" y="7051317"/>
                  <a:pt x="8602968" y="7028898"/>
                  <a:pt x="8590316" y="7040750"/>
                </a:cubicBezTo>
                <a:cubicBezTo>
                  <a:pt x="8598610" y="7046685"/>
                  <a:pt x="8598207" y="7058939"/>
                  <a:pt x="8608911" y="7062078"/>
                </a:cubicBezTo>
                <a:cubicBezTo>
                  <a:pt x="8613187" y="7060889"/>
                  <a:pt x="8616033" y="7058057"/>
                  <a:pt x="8616482" y="7052351"/>
                </a:cubicBezTo>
                <a:close/>
                <a:moveTo>
                  <a:pt x="7510487" y="9562018"/>
                </a:moveTo>
                <a:cubicBezTo>
                  <a:pt x="7512232" y="9556713"/>
                  <a:pt x="7512677" y="9551117"/>
                  <a:pt x="7510922" y="9544992"/>
                </a:cubicBezTo>
                <a:cubicBezTo>
                  <a:pt x="7494406" y="9560153"/>
                  <a:pt x="7484151" y="9580712"/>
                  <a:pt x="7477566" y="9605009"/>
                </a:cubicBezTo>
                <a:cubicBezTo>
                  <a:pt x="7478358" y="9607421"/>
                  <a:pt x="7480005" y="9608841"/>
                  <a:pt x="7483978" y="9608230"/>
                </a:cubicBezTo>
                <a:cubicBezTo>
                  <a:pt x="7488309" y="9591212"/>
                  <a:pt x="7505250" y="9577931"/>
                  <a:pt x="7510487" y="9562018"/>
                </a:cubicBezTo>
                <a:close/>
                <a:moveTo>
                  <a:pt x="7466290" y="9663812"/>
                </a:moveTo>
                <a:cubicBezTo>
                  <a:pt x="7471405" y="9652298"/>
                  <a:pt x="7474104" y="9638340"/>
                  <a:pt x="7474134" y="9621649"/>
                </a:cubicBezTo>
                <a:cubicBezTo>
                  <a:pt x="7450984" y="9630516"/>
                  <a:pt x="7454176" y="9666123"/>
                  <a:pt x="7437375" y="9681616"/>
                </a:cubicBezTo>
                <a:cubicBezTo>
                  <a:pt x="7437160" y="9687195"/>
                  <a:pt x="7439841" y="9690082"/>
                  <a:pt x="7443947" y="9691315"/>
                </a:cubicBezTo>
                <a:cubicBezTo>
                  <a:pt x="7453643" y="9684398"/>
                  <a:pt x="7461175" y="9675326"/>
                  <a:pt x="7466290" y="9663812"/>
                </a:cubicBezTo>
                <a:close/>
                <a:moveTo>
                  <a:pt x="6646169" y="11526347"/>
                </a:moveTo>
                <a:cubicBezTo>
                  <a:pt x="6652759" y="11509281"/>
                  <a:pt x="6640415" y="11495264"/>
                  <a:pt x="6638135" y="11479987"/>
                </a:cubicBezTo>
                <a:cubicBezTo>
                  <a:pt x="6641714" y="11481568"/>
                  <a:pt x="6645607" y="11485666"/>
                  <a:pt x="6648382" y="11482611"/>
                </a:cubicBezTo>
                <a:cubicBezTo>
                  <a:pt x="6642279" y="11477061"/>
                  <a:pt x="6649903" y="11469489"/>
                  <a:pt x="6640137" y="11464699"/>
                </a:cubicBezTo>
                <a:cubicBezTo>
                  <a:pt x="6617639" y="11474737"/>
                  <a:pt x="6624343" y="11517655"/>
                  <a:pt x="6646169" y="11526347"/>
                </a:cubicBezTo>
                <a:close/>
                <a:moveTo>
                  <a:pt x="9526192" y="5008971"/>
                </a:moveTo>
                <a:cubicBezTo>
                  <a:pt x="9526581" y="5003670"/>
                  <a:pt x="9532819" y="4998072"/>
                  <a:pt x="9525160" y="4995770"/>
                </a:cubicBezTo>
                <a:cubicBezTo>
                  <a:pt x="9525045" y="5000734"/>
                  <a:pt x="9518531" y="5006670"/>
                  <a:pt x="9526192" y="5008971"/>
                </a:cubicBezTo>
                <a:close/>
                <a:moveTo>
                  <a:pt x="8706087" y="6865397"/>
                </a:moveTo>
                <a:cubicBezTo>
                  <a:pt x="8693184" y="6826621"/>
                  <a:pt x="8674156" y="6793535"/>
                  <a:pt x="8631738" y="6780516"/>
                </a:cubicBezTo>
                <a:cubicBezTo>
                  <a:pt x="8651603" y="6813102"/>
                  <a:pt x="8665711" y="6850481"/>
                  <a:pt x="8706087" y="6865397"/>
                </a:cubicBezTo>
                <a:close/>
                <a:moveTo>
                  <a:pt x="7720281" y="9097922"/>
                </a:moveTo>
                <a:cubicBezTo>
                  <a:pt x="7716600" y="9082502"/>
                  <a:pt x="7714262" y="9066269"/>
                  <a:pt x="7699381" y="9057768"/>
                </a:cubicBezTo>
                <a:cubicBezTo>
                  <a:pt x="7699506" y="9074776"/>
                  <a:pt x="7711681" y="9085338"/>
                  <a:pt x="7720281" y="9097922"/>
                </a:cubicBezTo>
                <a:close/>
                <a:moveTo>
                  <a:pt x="8858149" y="6524142"/>
                </a:moveTo>
                <a:cubicBezTo>
                  <a:pt x="8864119" y="6510300"/>
                  <a:pt x="8860872" y="6482947"/>
                  <a:pt x="8862366" y="6476619"/>
                </a:cubicBezTo>
                <a:cubicBezTo>
                  <a:pt x="8838544" y="6484928"/>
                  <a:pt x="8851385" y="6511046"/>
                  <a:pt x="8848585" y="6532213"/>
                </a:cubicBezTo>
                <a:cubicBezTo>
                  <a:pt x="8853143" y="6531874"/>
                  <a:pt x="8856157" y="6528761"/>
                  <a:pt x="8858149" y="6524142"/>
                </a:cubicBezTo>
                <a:close/>
                <a:moveTo>
                  <a:pt x="6617164" y="11596296"/>
                </a:moveTo>
                <a:cubicBezTo>
                  <a:pt x="6604820" y="11582280"/>
                  <a:pt x="6602142" y="11566826"/>
                  <a:pt x="6586135" y="11553570"/>
                </a:cubicBezTo>
                <a:cubicBezTo>
                  <a:pt x="6579674" y="11569267"/>
                  <a:pt x="6600072" y="11593025"/>
                  <a:pt x="6617164" y="11596296"/>
                </a:cubicBezTo>
                <a:close/>
                <a:moveTo>
                  <a:pt x="5817266" y="13407082"/>
                </a:moveTo>
                <a:cubicBezTo>
                  <a:pt x="5812490" y="13404972"/>
                  <a:pt x="5814030" y="13400410"/>
                  <a:pt x="5807708" y="13398570"/>
                </a:cubicBezTo>
                <a:lnTo>
                  <a:pt x="5802952" y="13409334"/>
                </a:lnTo>
                <a:lnTo>
                  <a:pt x="5814095" y="13414258"/>
                </a:lnTo>
                <a:close/>
                <a:moveTo>
                  <a:pt x="7717193" y="9108686"/>
                </a:moveTo>
                <a:cubicBezTo>
                  <a:pt x="7696638" y="9100371"/>
                  <a:pt x="7702785" y="9059662"/>
                  <a:pt x="7677742" y="9064229"/>
                </a:cubicBezTo>
                <a:cubicBezTo>
                  <a:pt x="7690085" y="9080902"/>
                  <a:pt x="7696184" y="9100788"/>
                  <a:pt x="7712102" y="9115437"/>
                </a:cubicBezTo>
                <a:cubicBezTo>
                  <a:pt x="7715166" y="9115136"/>
                  <a:pt x="7716983" y="9113472"/>
                  <a:pt x="7717193" y="9108686"/>
                </a:cubicBezTo>
                <a:close/>
                <a:moveTo>
                  <a:pt x="9143271" y="5881936"/>
                </a:moveTo>
                <a:cubicBezTo>
                  <a:pt x="9126505" y="5859907"/>
                  <a:pt x="9103304" y="5820514"/>
                  <a:pt x="9080105" y="5812373"/>
                </a:cubicBezTo>
                <a:cubicBezTo>
                  <a:pt x="9096092" y="5834986"/>
                  <a:pt x="9108961" y="5877533"/>
                  <a:pt x="9143271" y="5881936"/>
                </a:cubicBezTo>
                <a:close/>
                <a:moveTo>
                  <a:pt x="7686310" y="9186673"/>
                </a:moveTo>
                <a:cubicBezTo>
                  <a:pt x="7676142" y="9170096"/>
                  <a:pt x="7672237" y="9149870"/>
                  <a:pt x="7651778" y="9139381"/>
                </a:cubicBezTo>
                <a:cubicBezTo>
                  <a:pt x="7647629" y="9154457"/>
                  <a:pt x="7655946" y="9163541"/>
                  <a:pt x="7666969" y="9170564"/>
                </a:cubicBezTo>
                <a:cubicBezTo>
                  <a:pt x="7668442" y="9176733"/>
                  <a:pt x="7683050" y="9201352"/>
                  <a:pt x="7686310" y="9186673"/>
                </a:cubicBezTo>
                <a:close/>
                <a:moveTo>
                  <a:pt x="8708593" y="6875691"/>
                </a:moveTo>
                <a:cubicBezTo>
                  <a:pt x="8689707" y="6874031"/>
                  <a:pt x="8689323" y="6857032"/>
                  <a:pt x="8673347" y="6853409"/>
                </a:cubicBezTo>
                <a:cubicBezTo>
                  <a:pt x="8672928" y="6859552"/>
                  <a:pt x="8662556" y="6855089"/>
                  <a:pt x="8662667" y="6862504"/>
                </a:cubicBezTo>
                <a:cubicBezTo>
                  <a:pt x="8673855" y="6872153"/>
                  <a:pt x="8693605" y="6897332"/>
                  <a:pt x="8708593" y="6875691"/>
                </a:cubicBezTo>
                <a:close/>
                <a:moveTo>
                  <a:pt x="9499253" y="5090988"/>
                </a:moveTo>
                <a:cubicBezTo>
                  <a:pt x="9481192" y="5095952"/>
                  <a:pt x="9448988" y="5123117"/>
                  <a:pt x="9468605" y="5133465"/>
                </a:cubicBezTo>
                <a:cubicBezTo>
                  <a:pt x="9475898" y="5116926"/>
                  <a:pt x="9491961" y="5107527"/>
                  <a:pt x="9499253" y="5090988"/>
                </a:cubicBezTo>
                <a:close/>
                <a:moveTo>
                  <a:pt x="7699976" y="9163295"/>
                </a:moveTo>
                <a:cubicBezTo>
                  <a:pt x="7698513" y="9137074"/>
                  <a:pt x="7685869" y="9117337"/>
                  <a:pt x="7668742" y="9100454"/>
                </a:cubicBezTo>
                <a:cubicBezTo>
                  <a:pt x="7670186" y="9127110"/>
                  <a:pt x="7681959" y="9146810"/>
                  <a:pt x="7699976" y="9163295"/>
                </a:cubicBezTo>
                <a:close/>
                <a:moveTo>
                  <a:pt x="7427213" y="9784684"/>
                </a:moveTo>
                <a:cubicBezTo>
                  <a:pt x="7425299" y="9779575"/>
                  <a:pt x="7431215" y="9767382"/>
                  <a:pt x="7423841" y="9767942"/>
                </a:cubicBezTo>
                <a:cubicBezTo>
                  <a:pt x="7421230" y="9770304"/>
                  <a:pt x="7415385" y="9787746"/>
                  <a:pt x="7427213" y="9784684"/>
                </a:cubicBezTo>
                <a:close/>
                <a:moveTo>
                  <a:pt x="9187696" y="5801413"/>
                </a:moveTo>
                <a:cubicBezTo>
                  <a:pt x="9181850" y="5798499"/>
                  <a:pt x="9179511" y="5794407"/>
                  <a:pt x="9177171" y="5790315"/>
                </a:cubicBezTo>
                <a:cubicBezTo>
                  <a:pt x="9173082" y="5795593"/>
                  <a:pt x="9166652" y="5795803"/>
                  <a:pt x="9164317" y="5805370"/>
                </a:cubicBezTo>
                <a:lnTo>
                  <a:pt x="9181465" y="5813916"/>
                </a:lnTo>
                <a:close/>
                <a:moveTo>
                  <a:pt x="9095584" y="6012819"/>
                </a:moveTo>
                <a:cubicBezTo>
                  <a:pt x="9071275" y="6062700"/>
                  <a:pt x="9026498" y="6104871"/>
                  <a:pt x="8993323" y="6093682"/>
                </a:cubicBezTo>
                <a:cubicBezTo>
                  <a:pt x="8957418" y="6081618"/>
                  <a:pt x="8894332" y="5968574"/>
                  <a:pt x="8897172" y="5937443"/>
                </a:cubicBezTo>
                <a:cubicBezTo>
                  <a:pt x="8901931" y="5895616"/>
                  <a:pt x="8928971" y="5872655"/>
                  <a:pt x="8964639" y="5868569"/>
                </a:cubicBezTo>
                <a:cubicBezTo>
                  <a:pt x="8960283" y="5844055"/>
                  <a:pt x="8929870" y="5844442"/>
                  <a:pt x="8912482" y="5831407"/>
                </a:cubicBezTo>
                <a:cubicBezTo>
                  <a:pt x="8884548" y="5811170"/>
                  <a:pt x="8862249" y="5784515"/>
                  <a:pt x="8855359" y="5760195"/>
                </a:cubicBezTo>
                <a:cubicBezTo>
                  <a:pt x="8862333" y="5743266"/>
                  <a:pt x="8870295" y="5732178"/>
                  <a:pt x="8879239" y="5723034"/>
                </a:cubicBezTo>
                <a:cubicBezTo>
                  <a:pt x="8968585" y="5742299"/>
                  <a:pt x="9048738" y="5822071"/>
                  <a:pt x="9075036" y="5885696"/>
                </a:cubicBezTo>
                <a:cubicBezTo>
                  <a:pt x="9123733" y="5905348"/>
                  <a:pt x="9119892" y="5962939"/>
                  <a:pt x="9095584" y="6012819"/>
                </a:cubicBezTo>
                <a:close/>
                <a:moveTo>
                  <a:pt x="8368800" y="7658179"/>
                </a:moveTo>
                <a:cubicBezTo>
                  <a:pt x="8357764" y="7639046"/>
                  <a:pt x="8368692" y="7611085"/>
                  <a:pt x="8354040" y="7593682"/>
                </a:cubicBezTo>
                <a:cubicBezTo>
                  <a:pt x="8355058" y="7594606"/>
                  <a:pt x="8340491" y="7595299"/>
                  <a:pt x="8346298" y="7586460"/>
                </a:cubicBezTo>
                <a:cubicBezTo>
                  <a:pt x="8352718" y="7594523"/>
                  <a:pt x="8367192" y="7591888"/>
                  <a:pt x="8371105" y="7604548"/>
                </a:cubicBezTo>
                <a:cubicBezTo>
                  <a:pt x="8380277" y="7580563"/>
                  <a:pt x="8347379" y="7576482"/>
                  <a:pt x="8338010" y="7571867"/>
                </a:cubicBezTo>
                <a:cubicBezTo>
                  <a:pt x="8343402" y="7574725"/>
                  <a:pt x="8347019" y="7572996"/>
                  <a:pt x="8349793" y="7569944"/>
                </a:cubicBezTo>
                <a:cubicBezTo>
                  <a:pt x="8346157" y="7563112"/>
                  <a:pt x="8344815" y="7555389"/>
                  <a:pt x="8345942" y="7546384"/>
                </a:cubicBezTo>
                <a:cubicBezTo>
                  <a:pt x="8340726" y="7543128"/>
                  <a:pt x="8337600" y="7546975"/>
                  <a:pt x="8332208" y="7544117"/>
                </a:cubicBezTo>
                <a:cubicBezTo>
                  <a:pt x="8341197" y="7536683"/>
                  <a:pt x="8334787" y="7532900"/>
                  <a:pt x="8334323" y="7523193"/>
                </a:cubicBezTo>
                <a:lnTo>
                  <a:pt x="8320972" y="7553409"/>
                </a:lnTo>
                <a:cubicBezTo>
                  <a:pt x="8332940" y="7555370"/>
                  <a:pt x="8320909" y="7564310"/>
                  <a:pt x="8321492" y="7568371"/>
                </a:cubicBezTo>
                <a:cubicBezTo>
                  <a:pt x="8323278" y="7577238"/>
                  <a:pt x="8333101" y="7587281"/>
                  <a:pt x="8323105" y="7598071"/>
                </a:cubicBezTo>
                <a:cubicBezTo>
                  <a:pt x="8331198" y="7604498"/>
                  <a:pt x="8332362" y="7592182"/>
                  <a:pt x="8340853" y="7598784"/>
                </a:cubicBezTo>
                <a:cubicBezTo>
                  <a:pt x="8335887" y="7608946"/>
                  <a:pt x="8346802" y="7613293"/>
                  <a:pt x="8345100" y="7622522"/>
                </a:cubicBezTo>
                <a:cubicBezTo>
                  <a:pt x="8362904" y="7628488"/>
                  <a:pt x="8353262" y="7658918"/>
                  <a:pt x="8368800" y="7658179"/>
                </a:cubicBezTo>
                <a:close/>
                <a:moveTo>
                  <a:pt x="7248108" y="10195582"/>
                </a:moveTo>
                <a:cubicBezTo>
                  <a:pt x="7242661" y="10180543"/>
                  <a:pt x="7237544" y="10165788"/>
                  <a:pt x="7224661" y="10158706"/>
                </a:cubicBezTo>
                <a:cubicBezTo>
                  <a:pt x="7231246" y="10172427"/>
                  <a:pt x="7232623" y="10190853"/>
                  <a:pt x="7248108" y="10195582"/>
                </a:cubicBezTo>
                <a:close/>
                <a:moveTo>
                  <a:pt x="7473192" y="9686569"/>
                </a:moveTo>
                <a:cubicBezTo>
                  <a:pt x="7475471" y="9680229"/>
                  <a:pt x="7477087" y="9673191"/>
                  <a:pt x="7477573" y="9664965"/>
                </a:cubicBezTo>
                <a:cubicBezTo>
                  <a:pt x="7456471" y="9680783"/>
                  <a:pt x="7450329" y="9711228"/>
                  <a:pt x="7437509" y="9734763"/>
                </a:cubicBezTo>
                <a:cubicBezTo>
                  <a:pt x="7441526" y="9734767"/>
                  <a:pt x="7441837" y="9739070"/>
                  <a:pt x="7447323" y="9738035"/>
                </a:cubicBezTo>
                <a:cubicBezTo>
                  <a:pt x="7453546" y="9718324"/>
                  <a:pt x="7466355" y="9705588"/>
                  <a:pt x="7473192" y="9686569"/>
                </a:cubicBezTo>
                <a:close/>
                <a:moveTo>
                  <a:pt x="5746628" y="13596019"/>
                </a:moveTo>
                <a:cubicBezTo>
                  <a:pt x="5749916" y="13578888"/>
                  <a:pt x="5747307" y="13548192"/>
                  <a:pt x="5728263" y="13549308"/>
                </a:cubicBezTo>
                <a:cubicBezTo>
                  <a:pt x="5735799" y="13564549"/>
                  <a:pt x="5733175" y="13583404"/>
                  <a:pt x="5746628" y="13596019"/>
                </a:cubicBezTo>
                <a:close/>
                <a:moveTo>
                  <a:pt x="5778335" y="13524257"/>
                </a:moveTo>
                <a:cubicBezTo>
                  <a:pt x="5764831" y="13477311"/>
                  <a:pt x="5754596" y="13429425"/>
                  <a:pt x="5731156" y="13386666"/>
                </a:cubicBezTo>
                <a:cubicBezTo>
                  <a:pt x="5729243" y="13437284"/>
                  <a:pt x="5754889" y="13477205"/>
                  <a:pt x="5766181" y="13522698"/>
                </a:cubicBezTo>
                <a:cubicBezTo>
                  <a:pt x="5770735" y="13524235"/>
                  <a:pt x="5775778" y="13527892"/>
                  <a:pt x="5778335" y="13524257"/>
                </a:cubicBezTo>
                <a:close/>
                <a:moveTo>
                  <a:pt x="7656804" y="9273003"/>
                </a:moveTo>
                <a:cubicBezTo>
                  <a:pt x="7639461" y="9270934"/>
                  <a:pt x="7637784" y="9259525"/>
                  <a:pt x="7622219" y="9256662"/>
                </a:cubicBezTo>
                <a:cubicBezTo>
                  <a:pt x="7616101" y="9276883"/>
                  <a:pt x="7645661" y="9278617"/>
                  <a:pt x="7656804" y="9273003"/>
                </a:cubicBezTo>
                <a:close/>
                <a:moveTo>
                  <a:pt x="9328284" y="5491209"/>
                </a:moveTo>
                <a:cubicBezTo>
                  <a:pt x="9335586" y="5480859"/>
                  <a:pt x="9328108" y="5459043"/>
                  <a:pt x="9327989" y="5442651"/>
                </a:cubicBezTo>
                <a:cubicBezTo>
                  <a:pt x="9299979" y="5450194"/>
                  <a:pt x="9322954" y="5472265"/>
                  <a:pt x="9328284" y="5491209"/>
                </a:cubicBezTo>
                <a:close/>
                <a:moveTo>
                  <a:pt x="7679690" y="9228234"/>
                </a:moveTo>
                <a:cubicBezTo>
                  <a:pt x="7682099" y="9213081"/>
                  <a:pt x="7668824" y="9207702"/>
                  <a:pt x="7664498" y="9197049"/>
                </a:cubicBezTo>
                <a:cubicBezTo>
                  <a:pt x="7657008" y="9198900"/>
                  <a:pt x="7644680" y="9191819"/>
                  <a:pt x="7643294" y="9203529"/>
                </a:cubicBezTo>
                <a:cubicBezTo>
                  <a:pt x="7654996" y="9214942"/>
                  <a:pt x="7661444" y="9216969"/>
                  <a:pt x="7679690" y="9228234"/>
                </a:cubicBezTo>
                <a:close/>
                <a:moveTo>
                  <a:pt x="7520837" y="9588124"/>
                </a:moveTo>
                <a:cubicBezTo>
                  <a:pt x="7498846" y="9591648"/>
                  <a:pt x="7502800" y="9646360"/>
                  <a:pt x="7480483" y="9628275"/>
                </a:cubicBezTo>
                <a:cubicBezTo>
                  <a:pt x="7481497" y="9633761"/>
                  <a:pt x="7469658" y="9649495"/>
                  <a:pt x="7484078" y="9648090"/>
                </a:cubicBezTo>
                <a:cubicBezTo>
                  <a:pt x="7500878" y="9632598"/>
                  <a:pt x="7513022" y="9612515"/>
                  <a:pt x="7520837" y="9588124"/>
                </a:cubicBezTo>
                <a:close/>
                <a:moveTo>
                  <a:pt x="8642988" y="7050828"/>
                </a:moveTo>
                <a:cubicBezTo>
                  <a:pt x="8635598" y="7045256"/>
                  <a:pt x="8632253" y="7035466"/>
                  <a:pt x="8620713" y="7032825"/>
                </a:cubicBezTo>
                <a:cubicBezTo>
                  <a:pt x="8618637" y="7046078"/>
                  <a:pt x="8634129" y="7066766"/>
                  <a:pt x="8642988" y="7050828"/>
                </a:cubicBezTo>
                <a:close/>
                <a:moveTo>
                  <a:pt x="6665685" y="11527359"/>
                </a:moveTo>
                <a:cubicBezTo>
                  <a:pt x="6670287" y="11509415"/>
                  <a:pt x="6663456" y="11492602"/>
                  <a:pt x="6652213" y="11477169"/>
                </a:cubicBezTo>
                <a:cubicBezTo>
                  <a:pt x="6648582" y="11495068"/>
                  <a:pt x="6653869" y="11512148"/>
                  <a:pt x="6665685" y="11527359"/>
                </a:cubicBezTo>
                <a:close/>
                <a:moveTo>
                  <a:pt x="6945560" y="10895340"/>
                </a:moveTo>
                <a:cubicBezTo>
                  <a:pt x="6943295" y="10908330"/>
                  <a:pt x="6935642" y="10914567"/>
                  <a:pt x="6920675" y="10911641"/>
                </a:cubicBezTo>
                <a:cubicBezTo>
                  <a:pt x="6903551" y="10908482"/>
                  <a:pt x="6905081" y="10890121"/>
                  <a:pt x="6895610" y="10880725"/>
                </a:cubicBezTo>
                <a:cubicBezTo>
                  <a:pt x="6879467" y="10868409"/>
                  <a:pt x="6850738" y="10847246"/>
                  <a:pt x="6868835" y="10820955"/>
                </a:cubicBezTo>
                <a:cubicBezTo>
                  <a:pt x="6911295" y="10832121"/>
                  <a:pt x="6922665" y="10868626"/>
                  <a:pt x="6945560" y="10895340"/>
                </a:cubicBezTo>
                <a:close/>
                <a:moveTo>
                  <a:pt x="8369893" y="7672918"/>
                </a:moveTo>
                <a:cubicBezTo>
                  <a:pt x="8366711" y="7671513"/>
                  <a:pt x="8367367" y="7668951"/>
                  <a:pt x="8364759" y="7667323"/>
                </a:cubicBezTo>
                <a:cubicBezTo>
                  <a:pt x="8363224" y="7671873"/>
                  <a:pt x="8359794" y="7677485"/>
                  <a:pt x="8367082" y="7679281"/>
                </a:cubicBezTo>
                <a:close/>
                <a:moveTo>
                  <a:pt x="8848210" y="6592054"/>
                </a:moveTo>
                <a:cubicBezTo>
                  <a:pt x="8848081" y="6590317"/>
                  <a:pt x="8848323" y="6587679"/>
                  <a:pt x="8848194" y="6585942"/>
                </a:cubicBezTo>
                <a:cubicBezTo>
                  <a:pt x="8846426" y="6585636"/>
                  <a:pt x="8843790" y="6585396"/>
                  <a:pt x="8841588" y="6585121"/>
                </a:cubicBezTo>
                <a:cubicBezTo>
                  <a:pt x="8841315" y="6587324"/>
                  <a:pt x="8841475" y="6589495"/>
                  <a:pt x="8841202" y="6591698"/>
                </a:cubicBezTo>
                <a:cubicBezTo>
                  <a:pt x="8843404" y="6591972"/>
                  <a:pt x="8845606" y="6592247"/>
                  <a:pt x="8848210" y="6592054"/>
                </a:cubicBezTo>
                <a:close/>
                <a:moveTo>
                  <a:pt x="8740968" y="6841429"/>
                </a:moveTo>
                <a:cubicBezTo>
                  <a:pt x="8740390" y="6833613"/>
                  <a:pt x="8738575" y="6826761"/>
                  <a:pt x="8732275" y="6824170"/>
                </a:cubicBezTo>
                <a:cubicBezTo>
                  <a:pt x="8724447" y="6830422"/>
                  <a:pt x="8730890" y="6840864"/>
                  <a:pt x="8740968" y="6841429"/>
                </a:cubicBezTo>
                <a:close/>
                <a:moveTo>
                  <a:pt x="7677219" y="9254718"/>
                </a:moveTo>
                <a:cubicBezTo>
                  <a:pt x="7675082" y="9253752"/>
                  <a:pt x="7672927" y="9253222"/>
                  <a:pt x="7674365" y="9250233"/>
                </a:cubicBezTo>
                <a:cubicBezTo>
                  <a:pt x="7671794" y="9249249"/>
                  <a:pt x="7669638" y="9248718"/>
                  <a:pt x="7667047" y="9248168"/>
                </a:cubicBezTo>
                <a:cubicBezTo>
                  <a:pt x="7658854" y="9256091"/>
                  <a:pt x="7676894" y="9262115"/>
                  <a:pt x="7677219" y="9254718"/>
                </a:cubicBezTo>
                <a:close/>
                <a:moveTo>
                  <a:pt x="7948768" y="8642181"/>
                </a:moveTo>
                <a:cubicBezTo>
                  <a:pt x="7925967" y="8693785"/>
                  <a:pt x="7899508" y="8733334"/>
                  <a:pt x="7860145" y="8741088"/>
                </a:cubicBezTo>
                <a:cubicBezTo>
                  <a:pt x="7838223" y="8698665"/>
                  <a:pt x="7903757" y="8624191"/>
                  <a:pt x="7948768" y="8642181"/>
                </a:cubicBezTo>
                <a:close/>
                <a:moveTo>
                  <a:pt x="8342851" y="7758865"/>
                </a:moveTo>
                <a:cubicBezTo>
                  <a:pt x="8340409" y="7752558"/>
                  <a:pt x="8332852" y="7749219"/>
                  <a:pt x="8331069" y="7760787"/>
                </a:cubicBezTo>
                <a:cubicBezTo>
                  <a:pt x="8336063" y="7763468"/>
                  <a:pt x="8340077" y="7761916"/>
                  <a:pt x="8342851" y="7758865"/>
                </a:cubicBezTo>
                <a:close/>
                <a:moveTo>
                  <a:pt x="5818380" y="13472380"/>
                </a:moveTo>
                <a:cubicBezTo>
                  <a:pt x="5819151" y="13455566"/>
                  <a:pt x="5817976" y="13438846"/>
                  <a:pt x="5803996" y="13427427"/>
                </a:cubicBezTo>
                <a:cubicBezTo>
                  <a:pt x="5800753" y="13445530"/>
                  <a:pt x="5805548" y="13460516"/>
                  <a:pt x="5818380" y="13472380"/>
                </a:cubicBezTo>
                <a:close/>
                <a:moveTo>
                  <a:pt x="8841793" y="6630354"/>
                </a:moveTo>
                <a:cubicBezTo>
                  <a:pt x="8842504" y="6624490"/>
                  <a:pt x="8835993" y="6617192"/>
                  <a:pt x="8832292" y="6624668"/>
                </a:cubicBezTo>
                <a:cubicBezTo>
                  <a:pt x="8837999" y="6625118"/>
                  <a:pt x="8833835" y="6633721"/>
                  <a:pt x="8838302" y="6635141"/>
                </a:cubicBezTo>
                <a:cubicBezTo>
                  <a:pt x="8840516" y="6634104"/>
                  <a:pt x="8841556" y="6632309"/>
                  <a:pt x="8841793" y="6630354"/>
                </a:cubicBezTo>
                <a:close/>
                <a:moveTo>
                  <a:pt x="7271643" y="10192309"/>
                </a:moveTo>
                <a:cubicBezTo>
                  <a:pt x="7265033" y="10190633"/>
                  <a:pt x="7268506" y="10179261"/>
                  <a:pt x="7257917" y="10182201"/>
                </a:cubicBezTo>
                <a:cubicBezTo>
                  <a:pt x="7256910" y="10189377"/>
                  <a:pt x="7267940" y="10200610"/>
                  <a:pt x="7271643" y="10192309"/>
                </a:cubicBezTo>
                <a:close/>
                <a:moveTo>
                  <a:pt x="5807518" y="13506654"/>
                </a:moveTo>
                <a:cubicBezTo>
                  <a:pt x="5805358" y="13481398"/>
                  <a:pt x="5804589" y="13440079"/>
                  <a:pt x="5784515" y="13431685"/>
                </a:cubicBezTo>
                <a:cubicBezTo>
                  <a:pt x="5791932" y="13456882"/>
                  <a:pt x="5788618" y="13485914"/>
                  <a:pt x="5807518" y="13506654"/>
                </a:cubicBezTo>
                <a:close/>
                <a:moveTo>
                  <a:pt x="9458132" y="5245238"/>
                </a:moveTo>
                <a:cubicBezTo>
                  <a:pt x="9458621" y="5243012"/>
                  <a:pt x="9458329" y="5240140"/>
                  <a:pt x="9456769" y="5236201"/>
                </a:cubicBezTo>
                <a:cubicBezTo>
                  <a:pt x="9441448" y="5231597"/>
                  <a:pt x="9435515" y="5255423"/>
                  <a:pt x="9445812" y="5259309"/>
                </a:cubicBezTo>
                <a:cubicBezTo>
                  <a:pt x="9448167" y="5252798"/>
                  <a:pt x="9456664" y="5251918"/>
                  <a:pt x="9458132" y="5245238"/>
                </a:cubicBezTo>
                <a:close/>
                <a:moveTo>
                  <a:pt x="8772602" y="6797122"/>
                </a:moveTo>
                <a:lnTo>
                  <a:pt x="8774991" y="6787073"/>
                </a:lnTo>
                <a:lnTo>
                  <a:pt x="8778926" y="6770514"/>
                </a:lnTo>
                <a:cubicBezTo>
                  <a:pt x="8778637" y="6766606"/>
                  <a:pt x="8772337" y="6764013"/>
                  <a:pt x="8772915" y="6760044"/>
                </a:cubicBezTo>
                <a:cubicBezTo>
                  <a:pt x="8773221" y="6758273"/>
                  <a:pt x="8784410" y="6744348"/>
                  <a:pt x="8788044" y="6734474"/>
                </a:cubicBezTo>
                <a:cubicBezTo>
                  <a:pt x="8799410" y="6705256"/>
                  <a:pt x="8800524" y="6690759"/>
                  <a:pt x="8806312" y="6662828"/>
                </a:cubicBezTo>
                <a:cubicBezTo>
                  <a:pt x="8808821" y="6649545"/>
                  <a:pt x="8813935" y="6636066"/>
                  <a:pt x="8815607" y="6623282"/>
                </a:cubicBezTo>
                <a:cubicBezTo>
                  <a:pt x="8824714" y="6557552"/>
                  <a:pt x="8805851" y="6479485"/>
                  <a:pt x="8773335" y="6470534"/>
                </a:cubicBezTo>
                <a:cubicBezTo>
                  <a:pt x="8758194" y="6466415"/>
                  <a:pt x="8736735" y="6477167"/>
                  <a:pt x="8712109" y="6486411"/>
                </a:cubicBezTo>
                <a:cubicBezTo>
                  <a:pt x="8639405" y="6512302"/>
                  <a:pt x="8602787" y="6524616"/>
                  <a:pt x="8593486" y="6611318"/>
                </a:cubicBezTo>
                <a:cubicBezTo>
                  <a:pt x="8588465" y="6661464"/>
                  <a:pt x="8579411" y="6710158"/>
                  <a:pt x="8594596" y="6744401"/>
                </a:cubicBezTo>
                <a:cubicBezTo>
                  <a:pt x="8619508" y="6762646"/>
                  <a:pt x="8644631" y="6766028"/>
                  <a:pt x="8671826" y="6779736"/>
                </a:cubicBezTo>
                <a:cubicBezTo>
                  <a:pt x="8693155" y="6790822"/>
                  <a:pt x="8721602" y="6821465"/>
                  <a:pt x="8752561" y="6815247"/>
                </a:cubicBezTo>
                <a:cubicBezTo>
                  <a:pt x="8761393" y="6813722"/>
                  <a:pt x="8768142" y="6806127"/>
                  <a:pt x="8772602" y="6797122"/>
                </a:cubicBezTo>
                <a:close/>
                <a:moveTo>
                  <a:pt x="10553839" y="2768195"/>
                </a:moveTo>
                <a:cubicBezTo>
                  <a:pt x="10556964" y="2760043"/>
                  <a:pt x="10553814" y="2755315"/>
                  <a:pt x="10545361" y="2753963"/>
                </a:cubicBezTo>
                <a:cubicBezTo>
                  <a:pt x="10520425" y="2762965"/>
                  <a:pt x="10482062" y="2715032"/>
                  <a:pt x="10463398" y="2741104"/>
                </a:cubicBezTo>
                <a:cubicBezTo>
                  <a:pt x="10502483" y="2750747"/>
                  <a:pt x="10514707" y="2757578"/>
                  <a:pt x="10553839" y="2768195"/>
                </a:cubicBezTo>
                <a:close/>
                <a:moveTo>
                  <a:pt x="8371479" y="7710211"/>
                </a:moveTo>
                <a:cubicBezTo>
                  <a:pt x="8367279" y="7707881"/>
                  <a:pt x="8364588" y="7708592"/>
                  <a:pt x="8361102" y="7708952"/>
                </a:cubicBezTo>
                <a:cubicBezTo>
                  <a:pt x="8350584" y="7684345"/>
                  <a:pt x="8354621" y="7654765"/>
                  <a:pt x="8345249" y="7629716"/>
                </a:cubicBezTo>
                <a:cubicBezTo>
                  <a:pt x="8343446" y="7632720"/>
                  <a:pt x="8340135" y="7632683"/>
                  <a:pt x="8336649" y="7633044"/>
                </a:cubicBezTo>
                <a:cubicBezTo>
                  <a:pt x="8336934" y="7622715"/>
                  <a:pt x="8332457" y="7614559"/>
                  <a:pt x="8326435" y="7606671"/>
                </a:cubicBezTo>
                <a:cubicBezTo>
                  <a:pt x="8312879" y="7624442"/>
                  <a:pt x="8331657" y="7650797"/>
                  <a:pt x="8338425" y="7637630"/>
                </a:cubicBezTo>
                <a:cubicBezTo>
                  <a:pt x="8339269" y="7659388"/>
                  <a:pt x="8351166" y="7688405"/>
                  <a:pt x="8340172" y="7706833"/>
                </a:cubicBezTo>
                <a:cubicBezTo>
                  <a:pt x="8349293" y="7718465"/>
                  <a:pt x="8361111" y="7713234"/>
                  <a:pt x="8371479" y="7710211"/>
                </a:cubicBezTo>
                <a:close/>
                <a:moveTo>
                  <a:pt x="8662744" y="7052421"/>
                </a:moveTo>
                <a:cubicBezTo>
                  <a:pt x="8664594" y="7036130"/>
                  <a:pt x="8651719" y="7033153"/>
                  <a:pt x="8641255" y="7027379"/>
                </a:cubicBezTo>
                <a:cubicBezTo>
                  <a:pt x="8643521" y="7040308"/>
                  <a:pt x="8650673" y="7048512"/>
                  <a:pt x="8662744" y="7052421"/>
                </a:cubicBezTo>
                <a:close/>
                <a:moveTo>
                  <a:pt x="7257895" y="10235624"/>
                </a:moveTo>
                <a:cubicBezTo>
                  <a:pt x="7254345" y="10217048"/>
                  <a:pt x="7247623" y="10201485"/>
                  <a:pt x="7231431" y="10195573"/>
                </a:cubicBezTo>
                <a:cubicBezTo>
                  <a:pt x="7237585" y="10211795"/>
                  <a:pt x="7244545" y="10226415"/>
                  <a:pt x="7257895" y="10235624"/>
                </a:cubicBezTo>
                <a:close/>
                <a:moveTo>
                  <a:pt x="7730329" y="9166809"/>
                </a:moveTo>
                <a:cubicBezTo>
                  <a:pt x="7716223" y="9160521"/>
                  <a:pt x="7708618" y="9164983"/>
                  <a:pt x="7707495" y="9180628"/>
                </a:cubicBezTo>
                <a:cubicBezTo>
                  <a:pt x="7720373" y="9185117"/>
                  <a:pt x="7725162" y="9175301"/>
                  <a:pt x="7730329" y="9166809"/>
                </a:cubicBezTo>
                <a:close/>
                <a:moveTo>
                  <a:pt x="8508357" y="7407896"/>
                </a:moveTo>
                <a:cubicBezTo>
                  <a:pt x="8506304" y="7380104"/>
                  <a:pt x="8464177" y="7359203"/>
                  <a:pt x="8443348" y="7337165"/>
                </a:cubicBezTo>
                <a:cubicBezTo>
                  <a:pt x="8455737" y="7368996"/>
                  <a:pt x="8474251" y="7395135"/>
                  <a:pt x="8508357" y="7407896"/>
                </a:cubicBezTo>
                <a:close/>
                <a:moveTo>
                  <a:pt x="6687855" y="11530971"/>
                </a:moveTo>
                <a:cubicBezTo>
                  <a:pt x="6687730" y="11511890"/>
                  <a:pt x="6684094" y="11480316"/>
                  <a:pt x="6663286" y="11472548"/>
                </a:cubicBezTo>
                <a:cubicBezTo>
                  <a:pt x="6670782" y="11491082"/>
                  <a:pt x="6669164" y="11522712"/>
                  <a:pt x="6687855" y="11530971"/>
                </a:cubicBezTo>
                <a:close/>
                <a:moveTo>
                  <a:pt x="9213809" y="5814424"/>
                </a:moveTo>
                <a:cubicBezTo>
                  <a:pt x="9202892" y="5798254"/>
                  <a:pt x="9214966" y="5775002"/>
                  <a:pt x="9190219" y="5764132"/>
                </a:cubicBezTo>
                <a:cubicBezTo>
                  <a:pt x="9178730" y="5785235"/>
                  <a:pt x="9199975" y="5813871"/>
                  <a:pt x="9213809" y="5814424"/>
                </a:cubicBezTo>
                <a:close/>
                <a:moveTo>
                  <a:pt x="6627809" y="11669020"/>
                </a:moveTo>
                <a:cubicBezTo>
                  <a:pt x="6612192" y="11651655"/>
                  <a:pt x="6607387" y="11632408"/>
                  <a:pt x="6587136" y="11615849"/>
                </a:cubicBezTo>
                <a:cubicBezTo>
                  <a:pt x="6581433" y="11635210"/>
                  <a:pt x="6609165" y="11661733"/>
                  <a:pt x="6627809" y="11669020"/>
                </a:cubicBezTo>
                <a:close/>
                <a:moveTo>
                  <a:pt x="7699011" y="9244777"/>
                </a:moveTo>
                <a:cubicBezTo>
                  <a:pt x="7687893" y="9239929"/>
                  <a:pt x="7682840" y="9245810"/>
                  <a:pt x="7678242" y="9251276"/>
                </a:cubicBezTo>
                <a:cubicBezTo>
                  <a:pt x="7682912" y="9254096"/>
                  <a:pt x="7686201" y="9258600"/>
                  <a:pt x="7690852" y="9261856"/>
                </a:cubicBezTo>
                <a:cubicBezTo>
                  <a:pt x="7694920" y="9258547"/>
                  <a:pt x="7698194" y="9253460"/>
                  <a:pt x="7699011" y="9244777"/>
                </a:cubicBezTo>
                <a:close/>
                <a:moveTo>
                  <a:pt x="5763994" y="13625612"/>
                </a:moveTo>
                <a:cubicBezTo>
                  <a:pt x="5739712" y="13610594"/>
                  <a:pt x="5713773" y="13581026"/>
                  <a:pt x="5690744" y="13576092"/>
                </a:cubicBezTo>
                <a:cubicBezTo>
                  <a:pt x="5714190" y="13594076"/>
                  <a:pt x="5729378" y="13614605"/>
                  <a:pt x="5756844" y="13631030"/>
                </a:cubicBezTo>
                <a:cubicBezTo>
                  <a:pt x="5759982" y="13631463"/>
                  <a:pt x="5762631" y="13629775"/>
                  <a:pt x="5763994" y="13625612"/>
                </a:cubicBezTo>
                <a:close/>
                <a:moveTo>
                  <a:pt x="7512333" y="9669780"/>
                </a:moveTo>
                <a:cubicBezTo>
                  <a:pt x="7515351" y="9666113"/>
                  <a:pt x="7517827" y="9661907"/>
                  <a:pt x="7517316" y="9654838"/>
                </a:cubicBezTo>
                <a:cubicBezTo>
                  <a:pt x="7508516" y="9657052"/>
                  <a:pt x="7496107" y="9673446"/>
                  <a:pt x="7504103" y="9681493"/>
                </a:cubicBezTo>
                <a:cubicBezTo>
                  <a:pt x="7505756" y="9676577"/>
                  <a:pt x="7509315" y="9673448"/>
                  <a:pt x="7512333" y="9669780"/>
                </a:cubicBezTo>
                <a:close/>
                <a:moveTo>
                  <a:pt x="6880714" y="11104080"/>
                </a:moveTo>
                <a:cubicBezTo>
                  <a:pt x="6873023" y="11118888"/>
                  <a:pt x="6869183" y="11138452"/>
                  <a:pt x="6853405" y="11143275"/>
                </a:cubicBezTo>
                <a:cubicBezTo>
                  <a:pt x="6814695" y="11126101"/>
                  <a:pt x="6779755" y="11106290"/>
                  <a:pt x="6777687" y="11060474"/>
                </a:cubicBezTo>
                <a:cubicBezTo>
                  <a:pt x="6823313" y="11049730"/>
                  <a:pt x="6841946" y="11095584"/>
                  <a:pt x="6880714" y="11104080"/>
                </a:cubicBezTo>
                <a:close/>
                <a:moveTo>
                  <a:pt x="9481457" y="5220338"/>
                </a:moveTo>
                <a:cubicBezTo>
                  <a:pt x="9469460" y="5187536"/>
                  <a:pt x="9500365" y="5190217"/>
                  <a:pt x="9497875" y="5165716"/>
                </a:cubicBezTo>
                <a:cubicBezTo>
                  <a:pt x="9483976" y="5169012"/>
                  <a:pt x="9487282" y="5186310"/>
                  <a:pt x="9469335" y="5186311"/>
                </a:cubicBezTo>
                <a:cubicBezTo>
                  <a:pt x="9468162" y="5180862"/>
                  <a:pt x="9482352" y="5168252"/>
                  <a:pt x="9472154" y="5168379"/>
                </a:cubicBezTo>
                <a:cubicBezTo>
                  <a:pt x="9460227" y="5178898"/>
                  <a:pt x="9464830" y="5202871"/>
                  <a:pt x="9459587" y="5218269"/>
                </a:cubicBezTo>
                <a:cubicBezTo>
                  <a:pt x="9470284" y="5223042"/>
                  <a:pt x="9468482" y="5226632"/>
                  <a:pt x="9481457" y="5220338"/>
                </a:cubicBezTo>
                <a:close/>
                <a:moveTo>
                  <a:pt x="5802409" y="13547283"/>
                </a:moveTo>
                <a:cubicBezTo>
                  <a:pt x="5791240" y="13496126"/>
                  <a:pt x="5785017" y="13442390"/>
                  <a:pt x="5756625" y="13397919"/>
                </a:cubicBezTo>
                <a:cubicBezTo>
                  <a:pt x="5760637" y="13450202"/>
                  <a:pt x="5778009" y="13513153"/>
                  <a:pt x="5802409" y="13547283"/>
                </a:cubicBezTo>
                <a:close/>
                <a:moveTo>
                  <a:pt x="7467160" y="9781650"/>
                </a:moveTo>
                <a:cubicBezTo>
                  <a:pt x="7467216" y="9769593"/>
                  <a:pt x="7476871" y="9766387"/>
                  <a:pt x="7477256" y="9754614"/>
                </a:cubicBezTo>
                <a:cubicBezTo>
                  <a:pt x="7468974" y="9746898"/>
                  <a:pt x="7450556" y="9744279"/>
                  <a:pt x="7450570" y="9761585"/>
                </a:cubicBezTo>
                <a:cubicBezTo>
                  <a:pt x="7470692" y="9753567"/>
                  <a:pt x="7451030" y="9785039"/>
                  <a:pt x="7467160" y="9781650"/>
                </a:cubicBezTo>
                <a:close/>
                <a:moveTo>
                  <a:pt x="6644936" y="11644242"/>
                </a:moveTo>
                <a:cubicBezTo>
                  <a:pt x="6659552" y="11599329"/>
                  <a:pt x="6613352" y="11565121"/>
                  <a:pt x="6588556" y="11526576"/>
                </a:cubicBezTo>
                <a:cubicBezTo>
                  <a:pt x="6589722" y="11559436"/>
                  <a:pt x="6628710" y="11585226"/>
                  <a:pt x="6640115" y="11616426"/>
                </a:cubicBezTo>
                <a:cubicBezTo>
                  <a:pt x="6628967" y="11627673"/>
                  <a:pt x="6634459" y="11636758"/>
                  <a:pt x="6644936" y="11644242"/>
                </a:cubicBezTo>
                <a:close/>
                <a:moveTo>
                  <a:pt x="8746011" y="6890446"/>
                </a:moveTo>
                <a:cubicBezTo>
                  <a:pt x="8747012" y="6889225"/>
                  <a:pt x="8747889" y="6887857"/>
                  <a:pt x="8747680" y="6885035"/>
                </a:cubicBezTo>
                <a:cubicBezTo>
                  <a:pt x="8738344" y="6882664"/>
                  <a:pt x="8729842" y="6879799"/>
                  <a:pt x="8728701" y="6870278"/>
                </a:cubicBezTo>
                <a:cubicBezTo>
                  <a:pt x="8733073" y="6870393"/>
                  <a:pt x="8736948" y="6869667"/>
                  <a:pt x="8735660" y="6864092"/>
                </a:cubicBezTo>
                <a:cubicBezTo>
                  <a:pt x="8721727" y="6846783"/>
                  <a:pt x="8716329" y="6820984"/>
                  <a:pt x="8692927" y="6811360"/>
                </a:cubicBezTo>
                <a:cubicBezTo>
                  <a:pt x="8697330" y="6835484"/>
                  <a:pt x="8714847" y="6848163"/>
                  <a:pt x="8725841" y="6866995"/>
                </a:cubicBezTo>
                <a:cubicBezTo>
                  <a:pt x="8717532" y="6866735"/>
                  <a:pt x="8712610" y="6871033"/>
                  <a:pt x="8711454" y="6878973"/>
                </a:cubicBezTo>
                <a:cubicBezTo>
                  <a:pt x="8732589" y="6875671"/>
                  <a:pt x="8729499" y="6892931"/>
                  <a:pt x="8743616" y="6894934"/>
                </a:cubicBezTo>
                <a:cubicBezTo>
                  <a:pt x="8743886" y="6892739"/>
                  <a:pt x="8745008" y="6891672"/>
                  <a:pt x="8746011" y="6890446"/>
                </a:cubicBezTo>
                <a:close/>
                <a:moveTo>
                  <a:pt x="8837588" y="6685439"/>
                </a:moveTo>
                <a:cubicBezTo>
                  <a:pt x="8842164" y="6675953"/>
                  <a:pt x="8833188" y="6657459"/>
                  <a:pt x="8823351" y="6657202"/>
                </a:cubicBezTo>
                <a:cubicBezTo>
                  <a:pt x="8816342" y="6668636"/>
                  <a:pt x="8827029" y="6677453"/>
                  <a:pt x="8828024" y="6690916"/>
                </a:cubicBezTo>
                <a:cubicBezTo>
                  <a:pt x="8833031" y="6690763"/>
                  <a:pt x="8836063" y="6688600"/>
                  <a:pt x="8837588" y="6685439"/>
                </a:cubicBezTo>
                <a:close/>
                <a:moveTo>
                  <a:pt x="8404842" y="7666976"/>
                </a:moveTo>
                <a:cubicBezTo>
                  <a:pt x="8395339" y="7622858"/>
                  <a:pt x="8395981" y="7575145"/>
                  <a:pt x="8372318" y="7536178"/>
                </a:cubicBezTo>
                <a:cubicBezTo>
                  <a:pt x="8368121" y="7554283"/>
                  <a:pt x="8389746" y="7570966"/>
                  <a:pt x="8375829" y="7585251"/>
                </a:cubicBezTo>
                <a:cubicBezTo>
                  <a:pt x="8383405" y="7597151"/>
                  <a:pt x="8388909" y="7610514"/>
                  <a:pt x="8382326" y="7627564"/>
                </a:cubicBezTo>
                <a:cubicBezTo>
                  <a:pt x="8393121" y="7637561"/>
                  <a:pt x="8388131" y="7675750"/>
                  <a:pt x="8404842" y="7666976"/>
                </a:cubicBezTo>
                <a:close/>
                <a:moveTo>
                  <a:pt x="5761645" y="13650306"/>
                </a:moveTo>
                <a:cubicBezTo>
                  <a:pt x="5738459" y="13629578"/>
                  <a:pt x="5716911" y="13610527"/>
                  <a:pt x="5693151" y="13590021"/>
                </a:cubicBezTo>
                <a:cubicBezTo>
                  <a:pt x="5673814" y="13572424"/>
                  <a:pt x="5655397" y="13549514"/>
                  <a:pt x="5635799" y="13534660"/>
                </a:cubicBezTo>
                <a:cubicBezTo>
                  <a:pt x="5621642" y="13523641"/>
                  <a:pt x="5600204" y="13519410"/>
                  <a:pt x="5587019" y="13508343"/>
                </a:cubicBezTo>
                <a:cubicBezTo>
                  <a:pt x="5580737" y="13503184"/>
                  <a:pt x="5577801" y="13490451"/>
                  <a:pt x="5571871" y="13484495"/>
                </a:cubicBezTo>
                <a:cubicBezTo>
                  <a:pt x="5562268" y="13475010"/>
                  <a:pt x="5552671" y="13469817"/>
                  <a:pt x="5542409" y="13462900"/>
                </a:cubicBezTo>
                <a:cubicBezTo>
                  <a:pt x="5546270" y="13503681"/>
                  <a:pt x="5584879" y="13525028"/>
                  <a:pt x="5619123" y="13553025"/>
                </a:cubicBezTo>
                <a:cubicBezTo>
                  <a:pt x="5661242" y="13586882"/>
                  <a:pt x="5707522" y="13626392"/>
                  <a:pt x="5754495" y="13655723"/>
                </a:cubicBezTo>
                <a:cubicBezTo>
                  <a:pt x="5757633" y="13656156"/>
                  <a:pt x="5760106" y="13654867"/>
                  <a:pt x="5761645" y="13650306"/>
                </a:cubicBezTo>
                <a:close/>
                <a:moveTo>
                  <a:pt x="8691843" y="7021014"/>
                </a:moveTo>
                <a:cubicBezTo>
                  <a:pt x="8687343" y="7007377"/>
                  <a:pt x="8681606" y="6994702"/>
                  <a:pt x="8663989" y="6992513"/>
                </a:cubicBezTo>
                <a:cubicBezTo>
                  <a:pt x="8663970" y="7009979"/>
                  <a:pt x="8682022" y="7012137"/>
                  <a:pt x="8691843" y="7021014"/>
                </a:cubicBezTo>
                <a:close/>
                <a:moveTo>
                  <a:pt x="8802185" y="6772286"/>
                </a:moveTo>
                <a:cubicBezTo>
                  <a:pt x="8802844" y="6763508"/>
                  <a:pt x="8805113" y="6752857"/>
                  <a:pt x="8797172" y="6751701"/>
                </a:cubicBezTo>
                <a:cubicBezTo>
                  <a:pt x="8793989" y="6755865"/>
                  <a:pt x="8792141" y="6760366"/>
                  <a:pt x="8792717" y="6768185"/>
                </a:cubicBezTo>
                <a:cubicBezTo>
                  <a:pt x="8797090" y="6768298"/>
                  <a:pt x="8799855" y="6770275"/>
                  <a:pt x="8802185" y="6772286"/>
                </a:cubicBezTo>
                <a:close/>
                <a:moveTo>
                  <a:pt x="10662020" y="2564321"/>
                </a:moveTo>
                <a:cubicBezTo>
                  <a:pt x="10644048" y="2559717"/>
                  <a:pt x="10624122" y="2550912"/>
                  <a:pt x="10620132" y="2569646"/>
                </a:cubicBezTo>
                <a:cubicBezTo>
                  <a:pt x="10635796" y="2570847"/>
                  <a:pt x="10652304" y="2573374"/>
                  <a:pt x="10662020" y="2564321"/>
                </a:cubicBezTo>
                <a:close/>
                <a:moveTo>
                  <a:pt x="7251409" y="10285199"/>
                </a:moveTo>
                <a:cubicBezTo>
                  <a:pt x="7249803" y="10263702"/>
                  <a:pt x="7237543" y="10252560"/>
                  <a:pt x="7224716" y="10242076"/>
                </a:cubicBezTo>
                <a:cubicBezTo>
                  <a:pt x="7228926" y="10261221"/>
                  <a:pt x="7238866" y="10274386"/>
                  <a:pt x="7251409" y="10285199"/>
                </a:cubicBezTo>
                <a:close/>
                <a:moveTo>
                  <a:pt x="6643516" y="11663592"/>
                </a:moveTo>
                <a:cubicBezTo>
                  <a:pt x="6644211" y="11657715"/>
                  <a:pt x="6641030" y="11656310"/>
                  <a:pt x="6636471" y="11650491"/>
                </a:cubicBezTo>
                <a:cubicBezTo>
                  <a:pt x="6624701" y="11636252"/>
                  <a:pt x="6610964" y="11609253"/>
                  <a:pt x="6593993" y="11600328"/>
                </a:cubicBezTo>
                <a:cubicBezTo>
                  <a:pt x="6605864" y="11620795"/>
                  <a:pt x="6623540" y="11652863"/>
                  <a:pt x="6643516" y="11663592"/>
                </a:cubicBezTo>
                <a:close/>
                <a:moveTo>
                  <a:pt x="7460581" y="9814600"/>
                </a:moveTo>
                <a:cubicBezTo>
                  <a:pt x="7458882" y="9803912"/>
                  <a:pt x="7466542" y="9803022"/>
                  <a:pt x="7463810" y="9790867"/>
                </a:cubicBezTo>
                <a:cubicBezTo>
                  <a:pt x="7451385" y="9789956"/>
                  <a:pt x="7449878" y="9799033"/>
                  <a:pt x="7447428" y="9807873"/>
                </a:cubicBezTo>
                <a:cubicBezTo>
                  <a:pt x="7453903" y="9807690"/>
                  <a:pt x="7451167" y="9816860"/>
                  <a:pt x="7460581" y="9814600"/>
                </a:cubicBezTo>
                <a:close/>
                <a:moveTo>
                  <a:pt x="8376365" y="7746556"/>
                </a:moveTo>
                <a:cubicBezTo>
                  <a:pt x="8378308" y="7743167"/>
                  <a:pt x="8379237" y="7739181"/>
                  <a:pt x="8378686" y="7734780"/>
                </a:cubicBezTo>
                <a:cubicBezTo>
                  <a:pt x="8365472" y="7747475"/>
                  <a:pt x="8370537" y="7723101"/>
                  <a:pt x="8360243" y="7719502"/>
                </a:cubicBezTo>
                <a:cubicBezTo>
                  <a:pt x="8355887" y="7726133"/>
                  <a:pt x="8366867" y="7740013"/>
                  <a:pt x="8353716" y="7741805"/>
                </a:cubicBezTo>
                <a:cubicBezTo>
                  <a:pt x="8344393" y="7738161"/>
                  <a:pt x="8357608" y="7725466"/>
                  <a:pt x="8348461" y="7721425"/>
                </a:cubicBezTo>
                <a:cubicBezTo>
                  <a:pt x="8337503" y="7736542"/>
                  <a:pt x="8349305" y="7743182"/>
                  <a:pt x="8344081" y="7756081"/>
                </a:cubicBezTo>
                <a:cubicBezTo>
                  <a:pt x="8355582" y="7761519"/>
                  <a:pt x="8370536" y="7756722"/>
                  <a:pt x="8376365" y="7746556"/>
                </a:cubicBezTo>
                <a:close/>
                <a:moveTo>
                  <a:pt x="7294354" y="10198668"/>
                </a:moveTo>
                <a:cubicBezTo>
                  <a:pt x="7284937" y="10184229"/>
                  <a:pt x="7269925" y="10156924"/>
                  <a:pt x="7251488" y="10162293"/>
                </a:cubicBezTo>
                <a:cubicBezTo>
                  <a:pt x="7266250" y="10173869"/>
                  <a:pt x="7270974" y="10195755"/>
                  <a:pt x="7294354" y="10198668"/>
                </a:cubicBezTo>
                <a:close/>
                <a:moveTo>
                  <a:pt x="6801867" y="11317336"/>
                </a:moveTo>
                <a:cubicBezTo>
                  <a:pt x="6755651" y="11305420"/>
                  <a:pt x="6722372" y="11274429"/>
                  <a:pt x="6726230" y="11234358"/>
                </a:cubicBezTo>
                <a:cubicBezTo>
                  <a:pt x="6772107" y="11245367"/>
                  <a:pt x="6797478" y="11272899"/>
                  <a:pt x="6801867" y="11317336"/>
                </a:cubicBezTo>
                <a:close/>
                <a:moveTo>
                  <a:pt x="9220246" y="5844463"/>
                </a:moveTo>
                <a:cubicBezTo>
                  <a:pt x="9225700" y="5835471"/>
                  <a:pt x="9223554" y="5829037"/>
                  <a:pt x="9214006" y="5824767"/>
                </a:cubicBezTo>
                <a:cubicBezTo>
                  <a:pt x="9205046" y="5834936"/>
                  <a:pt x="9218686" y="5837830"/>
                  <a:pt x="9220246" y="5844463"/>
                </a:cubicBezTo>
                <a:close/>
                <a:moveTo>
                  <a:pt x="7515455" y="9703887"/>
                </a:moveTo>
                <a:cubicBezTo>
                  <a:pt x="7521454" y="9692846"/>
                  <a:pt x="7525230" y="9680970"/>
                  <a:pt x="7520423" y="9667891"/>
                </a:cubicBezTo>
                <a:cubicBezTo>
                  <a:pt x="7515262" y="9690535"/>
                  <a:pt x="7491487" y="9712120"/>
                  <a:pt x="7497148" y="9734869"/>
                </a:cubicBezTo>
                <a:cubicBezTo>
                  <a:pt x="7501233" y="9725133"/>
                  <a:pt x="7509455" y="9714927"/>
                  <a:pt x="7515455" y="9703887"/>
                </a:cubicBezTo>
                <a:close/>
                <a:moveTo>
                  <a:pt x="8828164" y="6734129"/>
                </a:moveTo>
                <a:cubicBezTo>
                  <a:pt x="8832682" y="6730300"/>
                  <a:pt x="8834417" y="6718387"/>
                  <a:pt x="8826045" y="6717256"/>
                </a:cubicBezTo>
                <a:cubicBezTo>
                  <a:pt x="8821092" y="6721117"/>
                  <a:pt x="8819822" y="6733435"/>
                  <a:pt x="8828164" y="6734129"/>
                </a:cubicBezTo>
                <a:close/>
                <a:moveTo>
                  <a:pt x="7288067" y="10221981"/>
                </a:moveTo>
                <a:cubicBezTo>
                  <a:pt x="7289743" y="10211359"/>
                  <a:pt x="7279574" y="10195123"/>
                  <a:pt x="7271379" y="10205297"/>
                </a:cubicBezTo>
                <a:cubicBezTo>
                  <a:pt x="7277320" y="10210419"/>
                  <a:pt x="7279522" y="10219212"/>
                  <a:pt x="7288067" y="10221981"/>
                </a:cubicBezTo>
                <a:close/>
                <a:moveTo>
                  <a:pt x="9489945" y="5248667"/>
                </a:moveTo>
                <a:cubicBezTo>
                  <a:pt x="9492224" y="5244833"/>
                  <a:pt x="9492685" y="5240994"/>
                  <a:pt x="9487825" y="5237319"/>
                </a:cubicBezTo>
                <a:cubicBezTo>
                  <a:pt x="9474129" y="5233476"/>
                  <a:pt x="9470983" y="5257322"/>
                  <a:pt x="9481155" y="5259983"/>
                </a:cubicBezTo>
                <a:cubicBezTo>
                  <a:pt x="9483568" y="5256329"/>
                  <a:pt x="9487666" y="5252500"/>
                  <a:pt x="9489945" y="5248667"/>
                </a:cubicBezTo>
                <a:close/>
                <a:moveTo>
                  <a:pt x="6917353" y="11074813"/>
                </a:moveTo>
                <a:cubicBezTo>
                  <a:pt x="6878524" y="11070652"/>
                  <a:pt x="6863120" y="11047444"/>
                  <a:pt x="6857753" y="11016070"/>
                </a:cubicBezTo>
                <a:cubicBezTo>
                  <a:pt x="6895332" y="11003378"/>
                  <a:pt x="6931541" y="11044215"/>
                  <a:pt x="6917353" y="11074813"/>
                </a:cubicBezTo>
                <a:close/>
                <a:moveTo>
                  <a:pt x="10584647" y="2776088"/>
                </a:moveTo>
                <a:cubicBezTo>
                  <a:pt x="10587412" y="2764440"/>
                  <a:pt x="10566068" y="2754532"/>
                  <a:pt x="10565304" y="2771354"/>
                </a:cubicBezTo>
                <a:cubicBezTo>
                  <a:pt x="10571810" y="2772799"/>
                  <a:pt x="10577919" y="2774068"/>
                  <a:pt x="10584647" y="2776088"/>
                </a:cubicBezTo>
                <a:close/>
                <a:moveTo>
                  <a:pt x="6232294" y="12639285"/>
                </a:moveTo>
                <a:cubicBezTo>
                  <a:pt x="6232367" y="12632657"/>
                  <a:pt x="6199727" y="12622517"/>
                  <a:pt x="6202192" y="12637403"/>
                </a:cubicBezTo>
                <a:cubicBezTo>
                  <a:pt x="6201720" y="12643856"/>
                  <a:pt x="6234584" y="12654569"/>
                  <a:pt x="6232294" y="12639285"/>
                </a:cubicBezTo>
                <a:close/>
                <a:moveTo>
                  <a:pt x="8407521" y="7719008"/>
                </a:moveTo>
                <a:cubicBezTo>
                  <a:pt x="8392797" y="7708224"/>
                  <a:pt x="8393775" y="7692023"/>
                  <a:pt x="8398018" y="7674890"/>
                </a:cubicBezTo>
                <a:cubicBezTo>
                  <a:pt x="8390064" y="7671375"/>
                  <a:pt x="8380167" y="7667953"/>
                  <a:pt x="8377947" y="7662220"/>
                </a:cubicBezTo>
                <a:cubicBezTo>
                  <a:pt x="8374785" y="7669377"/>
                  <a:pt x="8379650" y="7673428"/>
                  <a:pt x="8373047" y="7681916"/>
                </a:cubicBezTo>
                <a:cubicBezTo>
                  <a:pt x="8396114" y="7692108"/>
                  <a:pt x="8381163" y="7717340"/>
                  <a:pt x="8395056" y="7731083"/>
                </a:cubicBezTo>
                <a:cubicBezTo>
                  <a:pt x="8401419" y="7733895"/>
                  <a:pt x="8404757" y="7726341"/>
                  <a:pt x="8407521" y="7719008"/>
                </a:cubicBezTo>
                <a:close/>
                <a:moveTo>
                  <a:pt x="5789476" y="13645449"/>
                </a:moveTo>
                <a:cubicBezTo>
                  <a:pt x="5784525" y="13643737"/>
                  <a:pt x="5782222" y="13640337"/>
                  <a:pt x="5780317" y="13637113"/>
                </a:cubicBezTo>
                <a:lnTo>
                  <a:pt x="5775561" y="13647877"/>
                </a:lnTo>
                <a:cubicBezTo>
                  <a:pt x="5781354" y="13650913"/>
                  <a:pt x="5785947" y="13649130"/>
                  <a:pt x="5789476" y="13645449"/>
                </a:cubicBezTo>
                <a:close/>
                <a:moveTo>
                  <a:pt x="5856591" y="13493552"/>
                </a:moveTo>
                <a:cubicBezTo>
                  <a:pt x="5846147" y="13482742"/>
                  <a:pt x="5855639" y="13448339"/>
                  <a:pt x="5836641" y="13450429"/>
                </a:cubicBezTo>
                <a:cubicBezTo>
                  <a:pt x="5840021" y="13464311"/>
                  <a:pt x="5847177" y="13492251"/>
                  <a:pt x="5856591" y="13493552"/>
                </a:cubicBezTo>
                <a:close/>
                <a:moveTo>
                  <a:pt x="10080244" y="3935639"/>
                </a:moveTo>
                <a:cubicBezTo>
                  <a:pt x="10084249" y="3925499"/>
                  <a:pt x="10078541" y="3920118"/>
                  <a:pt x="10074907" y="3913272"/>
                </a:cubicBezTo>
                <a:cubicBezTo>
                  <a:pt x="10070360" y="3916027"/>
                  <a:pt x="10066655" y="3920107"/>
                  <a:pt x="10063929" y="3928431"/>
                </a:cubicBezTo>
                <a:lnTo>
                  <a:pt x="10073817" y="3932800"/>
                </a:lnTo>
                <a:close/>
                <a:moveTo>
                  <a:pt x="8815453" y="6798390"/>
                </a:moveTo>
                <a:cubicBezTo>
                  <a:pt x="8816917" y="6794119"/>
                  <a:pt x="8817839" y="6789249"/>
                  <a:pt x="8817839" y="6783356"/>
                </a:cubicBezTo>
                <a:cubicBezTo>
                  <a:pt x="8809336" y="6780491"/>
                  <a:pt x="8810878" y="6789547"/>
                  <a:pt x="8804305" y="6789157"/>
                </a:cubicBezTo>
                <a:cubicBezTo>
                  <a:pt x="8812436" y="6804712"/>
                  <a:pt x="8782152" y="6820047"/>
                  <a:pt x="8797871" y="6831983"/>
                </a:cubicBezTo>
                <a:cubicBezTo>
                  <a:pt x="8801790" y="6818596"/>
                  <a:pt x="8811061" y="6811199"/>
                  <a:pt x="8815453" y="6798390"/>
                </a:cubicBezTo>
                <a:close/>
                <a:moveTo>
                  <a:pt x="7516753" y="9738422"/>
                </a:moveTo>
                <a:cubicBezTo>
                  <a:pt x="7519886" y="9731268"/>
                  <a:pt x="7522353" y="9723451"/>
                  <a:pt x="7523800" y="9714611"/>
                </a:cubicBezTo>
                <a:cubicBezTo>
                  <a:pt x="7498262" y="9728913"/>
                  <a:pt x="7495726" y="9766500"/>
                  <a:pt x="7473857" y="9784541"/>
                </a:cubicBezTo>
                <a:cubicBezTo>
                  <a:pt x="7473643" y="9790120"/>
                  <a:pt x="7476323" y="9793007"/>
                  <a:pt x="7480144" y="9794571"/>
                </a:cubicBezTo>
                <a:cubicBezTo>
                  <a:pt x="7491964" y="9775362"/>
                  <a:pt x="7507355" y="9759881"/>
                  <a:pt x="7516753" y="9738422"/>
                </a:cubicBezTo>
                <a:close/>
                <a:moveTo>
                  <a:pt x="8548300" y="7411057"/>
                </a:moveTo>
                <a:cubicBezTo>
                  <a:pt x="8531796" y="7382586"/>
                  <a:pt x="8509167" y="7359808"/>
                  <a:pt x="8490653" y="7333670"/>
                </a:cubicBezTo>
                <a:cubicBezTo>
                  <a:pt x="8490766" y="7329294"/>
                  <a:pt x="8490847" y="7324487"/>
                  <a:pt x="8491395" y="7320077"/>
                </a:cubicBezTo>
                <a:cubicBezTo>
                  <a:pt x="8472026" y="7311905"/>
                  <a:pt x="8471212" y="7271359"/>
                  <a:pt x="8447662" y="7277467"/>
                </a:cubicBezTo>
                <a:cubicBezTo>
                  <a:pt x="8457289" y="7295529"/>
                  <a:pt x="8473537" y="7308737"/>
                  <a:pt x="8480720" y="7329164"/>
                </a:cubicBezTo>
                <a:cubicBezTo>
                  <a:pt x="8479899" y="7335775"/>
                  <a:pt x="8469500" y="7330867"/>
                  <a:pt x="8470078" y="7338683"/>
                </a:cubicBezTo>
                <a:cubicBezTo>
                  <a:pt x="8493462" y="7365772"/>
                  <a:pt x="8511123" y="7398086"/>
                  <a:pt x="8544378" y="7417023"/>
                </a:cubicBezTo>
                <a:cubicBezTo>
                  <a:pt x="8547384" y="7416364"/>
                  <a:pt x="8548557" y="7414530"/>
                  <a:pt x="8548300" y="7411057"/>
                </a:cubicBezTo>
                <a:close/>
                <a:moveTo>
                  <a:pt x="9203350" y="5931536"/>
                </a:moveTo>
                <a:cubicBezTo>
                  <a:pt x="9199600" y="5938174"/>
                  <a:pt x="9192791" y="5943232"/>
                  <a:pt x="9182458" y="5944921"/>
                </a:cubicBezTo>
                <a:cubicBezTo>
                  <a:pt x="9133915" y="5911453"/>
                  <a:pt x="9098238" y="5860959"/>
                  <a:pt x="9067239" y="5816703"/>
                </a:cubicBezTo>
                <a:cubicBezTo>
                  <a:pt x="9038190" y="5774395"/>
                  <a:pt x="8990817" y="5727835"/>
                  <a:pt x="9010892" y="5668992"/>
                </a:cubicBezTo>
                <a:cubicBezTo>
                  <a:pt x="9096865" y="5726973"/>
                  <a:pt x="9120849" y="5805817"/>
                  <a:pt x="9166858" y="5877577"/>
                </a:cubicBezTo>
                <a:cubicBezTo>
                  <a:pt x="9198293" y="5877494"/>
                  <a:pt x="9214597" y="5911621"/>
                  <a:pt x="9203350" y="5931536"/>
                </a:cubicBezTo>
                <a:close/>
                <a:moveTo>
                  <a:pt x="8780841" y="6890877"/>
                </a:moveTo>
                <a:cubicBezTo>
                  <a:pt x="8790666" y="6864390"/>
                  <a:pt x="8776910" y="6831788"/>
                  <a:pt x="8751997" y="6825331"/>
                </a:cubicBezTo>
                <a:cubicBezTo>
                  <a:pt x="8752075" y="6855888"/>
                  <a:pt x="8766039" y="6873635"/>
                  <a:pt x="8780841" y="6890877"/>
                </a:cubicBezTo>
                <a:close/>
                <a:moveTo>
                  <a:pt x="10655959" y="2650650"/>
                </a:moveTo>
                <a:cubicBezTo>
                  <a:pt x="10657338" y="2649766"/>
                  <a:pt x="10658159" y="2647908"/>
                  <a:pt x="10658107" y="2644525"/>
                </a:cubicBezTo>
                <a:cubicBezTo>
                  <a:pt x="10648594" y="2641281"/>
                  <a:pt x="10641599" y="2642032"/>
                  <a:pt x="10636946" y="2647177"/>
                </a:cubicBezTo>
                <a:cubicBezTo>
                  <a:pt x="10642656" y="2647180"/>
                  <a:pt x="10651821" y="2653300"/>
                  <a:pt x="10655959" y="2650650"/>
                </a:cubicBezTo>
                <a:close/>
                <a:moveTo>
                  <a:pt x="8737410" y="6994016"/>
                </a:moveTo>
                <a:cubicBezTo>
                  <a:pt x="8738150" y="6990742"/>
                  <a:pt x="8737101" y="6986892"/>
                  <a:pt x="8733861" y="6987351"/>
                </a:cubicBezTo>
                <a:cubicBezTo>
                  <a:pt x="8734023" y="6989519"/>
                  <a:pt x="8733283" y="6991321"/>
                  <a:pt x="8730584" y="6990209"/>
                </a:cubicBezTo>
                <a:cubicBezTo>
                  <a:pt x="8730342" y="6992847"/>
                  <a:pt x="8730069" y="6995050"/>
                  <a:pt x="8730229" y="6997221"/>
                </a:cubicBezTo>
                <a:cubicBezTo>
                  <a:pt x="8734141" y="6999992"/>
                  <a:pt x="8736671" y="6997290"/>
                  <a:pt x="8737410" y="6994016"/>
                </a:cubicBezTo>
                <a:close/>
                <a:moveTo>
                  <a:pt x="8752030" y="6963795"/>
                </a:moveTo>
                <a:cubicBezTo>
                  <a:pt x="8751193" y="6959108"/>
                  <a:pt x="8740138" y="6955668"/>
                  <a:pt x="8742029" y="6967972"/>
                </a:cubicBezTo>
                <a:cubicBezTo>
                  <a:pt x="8744231" y="6968246"/>
                  <a:pt x="8746400" y="6968088"/>
                  <a:pt x="8748602" y="6968362"/>
                </a:cubicBezTo>
                <a:cubicBezTo>
                  <a:pt x="8751453" y="6967056"/>
                  <a:pt x="8752310" y="6965353"/>
                  <a:pt x="8752030" y="6963795"/>
                </a:cubicBezTo>
                <a:close/>
                <a:moveTo>
                  <a:pt x="7294398" y="10265365"/>
                </a:moveTo>
                <a:cubicBezTo>
                  <a:pt x="7294220" y="10238204"/>
                  <a:pt x="7282777" y="10221444"/>
                  <a:pt x="7264797" y="10212266"/>
                </a:cubicBezTo>
                <a:cubicBezTo>
                  <a:pt x="7260151" y="10241017"/>
                  <a:pt x="7282541" y="10243076"/>
                  <a:pt x="7284808" y="10265143"/>
                </a:cubicBezTo>
                <a:cubicBezTo>
                  <a:pt x="7287925" y="10265532"/>
                  <a:pt x="7291280" y="10264977"/>
                  <a:pt x="7294398" y="10265365"/>
                </a:cubicBezTo>
                <a:close/>
                <a:moveTo>
                  <a:pt x="8712122" y="7059251"/>
                </a:moveTo>
                <a:cubicBezTo>
                  <a:pt x="8702448" y="7034643"/>
                  <a:pt x="8680863" y="7020082"/>
                  <a:pt x="8659713" y="7005489"/>
                </a:cubicBezTo>
                <a:cubicBezTo>
                  <a:pt x="8647913" y="7011166"/>
                  <a:pt x="8666911" y="7020242"/>
                  <a:pt x="8658327" y="7022185"/>
                </a:cubicBezTo>
                <a:cubicBezTo>
                  <a:pt x="8651081" y="7012675"/>
                  <a:pt x="8645489" y="6996061"/>
                  <a:pt x="8629879" y="7003329"/>
                </a:cubicBezTo>
                <a:cubicBezTo>
                  <a:pt x="8641481" y="7030417"/>
                  <a:pt x="8672682" y="7021560"/>
                  <a:pt x="8680039" y="7050271"/>
                </a:cubicBezTo>
                <a:cubicBezTo>
                  <a:pt x="8696466" y="7048186"/>
                  <a:pt x="8698170" y="7059409"/>
                  <a:pt x="8712122" y="7059251"/>
                </a:cubicBezTo>
                <a:close/>
                <a:moveTo>
                  <a:pt x="6736201" y="11532354"/>
                </a:moveTo>
                <a:cubicBezTo>
                  <a:pt x="6725707" y="11516301"/>
                  <a:pt x="6726513" y="11475751"/>
                  <a:pt x="6704971" y="11477173"/>
                </a:cubicBezTo>
                <a:cubicBezTo>
                  <a:pt x="6706326" y="11493469"/>
                  <a:pt x="6727167" y="11518374"/>
                  <a:pt x="6718665" y="11527936"/>
                </a:cubicBezTo>
                <a:cubicBezTo>
                  <a:pt x="6700050" y="11513052"/>
                  <a:pt x="6710936" y="11479808"/>
                  <a:pt x="6682450" y="11474357"/>
                </a:cubicBezTo>
                <a:cubicBezTo>
                  <a:pt x="6689243" y="11494482"/>
                  <a:pt x="6690078" y="11516256"/>
                  <a:pt x="6705566" y="11534991"/>
                </a:cubicBezTo>
                <a:cubicBezTo>
                  <a:pt x="6716923" y="11540484"/>
                  <a:pt x="6726183" y="11534588"/>
                  <a:pt x="6736201" y="11532354"/>
                </a:cubicBezTo>
                <a:close/>
                <a:moveTo>
                  <a:pt x="7523678" y="9751397"/>
                </a:moveTo>
                <a:cubicBezTo>
                  <a:pt x="7504830" y="9759937"/>
                  <a:pt x="7505289" y="9783390"/>
                  <a:pt x="7493690" y="9798178"/>
                </a:cubicBezTo>
                <a:cubicBezTo>
                  <a:pt x="7485753" y="9808053"/>
                  <a:pt x="7464902" y="9810254"/>
                  <a:pt x="7467090" y="9827704"/>
                </a:cubicBezTo>
                <a:cubicBezTo>
                  <a:pt x="7471436" y="9827992"/>
                  <a:pt x="7476068" y="9827950"/>
                  <a:pt x="7480085" y="9827953"/>
                </a:cubicBezTo>
                <a:cubicBezTo>
                  <a:pt x="7495934" y="9803571"/>
                  <a:pt x="7516440" y="9783779"/>
                  <a:pt x="7523678" y="9751397"/>
                </a:cubicBezTo>
                <a:close/>
                <a:moveTo>
                  <a:pt x="8436012" y="7687876"/>
                </a:moveTo>
                <a:cubicBezTo>
                  <a:pt x="8441680" y="7676124"/>
                  <a:pt x="8438571" y="7668099"/>
                  <a:pt x="8428582" y="7662735"/>
                </a:cubicBezTo>
                <a:cubicBezTo>
                  <a:pt x="8426531" y="7672757"/>
                  <a:pt x="8425626" y="7682337"/>
                  <a:pt x="8436012" y="7687876"/>
                </a:cubicBezTo>
                <a:close/>
                <a:moveTo>
                  <a:pt x="10076757" y="3976498"/>
                </a:moveTo>
                <a:lnTo>
                  <a:pt x="10074751" y="3970420"/>
                </a:lnTo>
                <a:lnTo>
                  <a:pt x="10072156" y="3962556"/>
                </a:lnTo>
                <a:cubicBezTo>
                  <a:pt x="10067610" y="3965311"/>
                  <a:pt x="10064302" y="3969566"/>
                  <a:pt x="10061752" y="3977491"/>
                </a:cubicBezTo>
                <a:lnTo>
                  <a:pt x="10062353" y="3977685"/>
                </a:lnTo>
                <a:lnTo>
                  <a:pt x="10071582" y="3980658"/>
                </a:lnTo>
                <a:cubicBezTo>
                  <a:pt x="10074096" y="3980266"/>
                  <a:pt x="10075835" y="3978652"/>
                  <a:pt x="10076757" y="3976498"/>
                </a:cubicBezTo>
                <a:close/>
                <a:moveTo>
                  <a:pt x="5823004" y="13608323"/>
                </a:moveTo>
                <a:cubicBezTo>
                  <a:pt x="5811111" y="13604021"/>
                  <a:pt x="5810700" y="13595262"/>
                  <a:pt x="5795538" y="13591898"/>
                </a:cubicBezTo>
                <a:cubicBezTo>
                  <a:pt x="5789112" y="13608595"/>
                  <a:pt x="5778843" y="13626455"/>
                  <a:pt x="5794233" y="13634684"/>
                </a:cubicBezTo>
                <a:cubicBezTo>
                  <a:pt x="5807092" y="13634647"/>
                  <a:pt x="5815958" y="13624269"/>
                  <a:pt x="5823004" y="13608323"/>
                </a:cubicBezTo>
                <a:close/>
                <a:moveTo>
                  <a:pt x="10103956" y="3926108"/>
                </a:moveTo>
                <a:cubicBezTo>
                  <a:pt x="10110479" y="3915650"/>
                  <a:pt x="10095938" y="3913037"/>
                  <a:pt x="10102859" y="3902755"/>
                </a:cubicBezTo>
                <a:cubicBezTo>
                  <a:pt x="10092911" y="3898360"/>
                  <a:pt x="10087353" y="3904479"/>
                  <a:pt x="10080732" y="3908700"/>
                </a:cubicBezTo>
                <a:cubicBezTo>
                  <a:pt x="10090902" y="3913670"/>
                  <a:pt x="10091888" y="3922204"/>
                  <a:pt x="10103956" y="3926108"/>
                </a:cubicBezTo>
                <a:close/>
                <a:moveTo>
                  <a:pt x="7786099" y="9177105"/>
                </a:moveTo>
                <a:cubicBezTo>
                  <a:pt x="7795922" y="9161842"/>
                  <a:pt x="7800453" y="9138064"/>
                  <a:pt x="7808216" y="9120095"/>
                </a:cubicBezTo>
                <a:cubicBezTo>
                  <a:pt x="7784937" y="9114277"/>
                  <a:pt x="7761657" y="9108459"/>
                  <a:pt x="7738378" y="9102641"/>
                </a:cubicBezTo>
                <a:cubicBezTo>
                  <a:pt x="7728331" y="9113098"/>
                  <a:pt x="7723140" y="9132052"/>
                  <a:pt x="7715492" y="9147411"/>
                </a:cubicBezTo>
                <a:cubicBezTo>
                  <a:pt x="7730975" y="9162041"/>
                  <a:pt x="7758982" y="9169375"/>
                  <a:pt x="7786099" y="9177105"/>
                </a:cubicBezTo>
                <a:close/>
                <a:moveTo>
                  <a:pt x="9520349" y="5255925"/>
                </a:moveTo>
                <a:cubicBezTo>
                  <a:pt x="9520038" y="5252863"/>
                  <a:pt x="9519727" y="5249800"/>
                  <a:pt x="9519477" y="5247350"/>
                </a:cubicBezTo>
                <a:cubicBezTo>
                  <a:pt x="9516690" y="5247329"/>
                  <a:pt x="9513628" y="5247646"/>
                  <a:pt x="9510566" y="5247963"/>
                </a:cubicBezTo>
                <a:cubicBezTo>
                  <a:pt x="9511153" y="5250688"/>
                  <a:pt x="9511464" y="5253750"/>
                  <a:pt x="9511775" y="5256813"/>
                </a:cubicBezTo>
                <a:cubicBezTo>
                  <a:pt x="9514500" y="5256221"/>
                  <a:pt x="9517562" y="5255904"/>
                  <a:pt x="9520349" y="5255925"/>
                </a:cubicBezTo>
                <a:close/>
                <a:moveTo>
                  <a:pt x="8773635" y="6946858"/>
                </a:moveTo>
                <a:cubicBezTo>
                  <a:pt x="8775727" y="6927928"/>
                  <a:pt x="8762724" y="6923211"/>
                  <a:pt x="8755810" y="6912380"/>
                </a:cubicBezTo>
                <a:cubicBezTo>
                  <a:pt x="8761453" y="6923746"/>
                  <a:pt x="8759361" y="6942674"/>
                  <a:pt x="8773635" y="6946858"/>
                </a:cubicBezTo>
                <a:close/>
                <a:moveTo>
                  <a:pt x="7414621" y="10024857"/>
                </a:moveTo>
                <a:cubicBezTo>
                  <a:pt x="7417789" y="10020765"/>
                  <a:pt x="7419785" y="10015445"/>
                  <a:pt x="7421049" y="10009640"/>
                </a:cubicBezTo>
                <a:cubicBezTo>
                  <a:pt x="7408856" y="10011771"/>
                  <a:pt x="7398689" y="10016224"/>
                  <a:pt x="7401157" y="10032717"/>
                </a:cubicBezTo>
                <a:cubicBezTo>
                  <a:pt x="7407111" y="10031817"/>
                  <a:pt x="7411452" y="10028950"/>
                  <a:pt x="7414621" y="10024857"/>
                </a:cubicBezTo>
                <a:close/>
                <a:moveTo>
                  <a:pt x="8567814" y="7415290"/>
                </a:moveTo>
                <a:cubicBezTo>
                  <a:pt x="8569743" y="7405979"/>
                  <a:pt x="8555021" y="7395716"/>
                  <a:pt x="8552368" y="7401151"/>
                </a:cubicBezTo>
                <a:cubicBezTo>
                  <a:pt x="8559971" y="7403645"/>
                  <a:pt x="8560211" y="7412796"/>
                  <a:pt x="8567814" y="7415290"/>
                </a:cubicBezTo>
                <a:close/>
                <a:moveTo>
                  <a:pt x="5892350" y="13470754"/>
                </a:moveTo>
                <a:cubicBezTo>
                  <a:pt x="5887131" y="13467495"/>
                  <a:pt x="5879106" y="13450130"/>
                  <a:pt x="5872445" y="13457670"/>
                </a:cubicBezTo>
                <a:cubicBezTo>
                  <a:pt x="5873907" y="13459745"/>
                  <a:pt x="5876544" y="13465080"/>
                  <a:pt x="5879985" y="13468865"/>
                </a:cubicBezTo>
                <a:lnTo>
                  <a:pt x="5882998" y="13469325"/>
                </a:lnTo>
                <a:close/>
                <a:moveTo>
                  <a:pt x="7617226" y="9570944"/>
                </a:moveTo>
                <a:cubicBezTo>
                  <a:pt x="7616580" y="9558343"/>
                  <a:pt x="7612484" y="9549077"/>
                  <a:pt x="7600636" y="9547467"/>
                </a:cubicBezTo>
                <a:cubicBezTo>
                  <a:pt x="7598255" y="9564916"/>
                  <a:pt x="7601305" y="9580736"/>
                  <a:pt x="7617226" y="9570944"/>
                </a:cubicBezTo>
                <a:close/>
                <a:moveTo>
                  <a:pt x="8764467" y="6976356"/>
                </a:moveTo>
                <a:cubicBezTo>
                  <a:pt x="8766769" y="6966140"/>
                  <a:pt x="8761703" y="6962591"/>
                  <a:pt x="8755773" y="6959099"/>
                </a:cubicBezTo>
                <a:cubicBezTo>
                  <a:pt x="8756351" y="6966914"/>
                  <a:pt x="8758134" y="6973333"/>
                  <a:pt x="8764467" y="6976356"/>
                </a:cubicBezTo>
                <a:close/>
                <a:moveTo>
                  <a:pt x="6750906" y="11534571"/>
                </a:moveTo>
                <a:cubicBezTo>
                  <a:pt x="6757137" y="11514016"/>
                  <a:pt x="6745625" y="11497038"/>
                  <a:pt x="6731775" y="11479978"/>
                </a:cubicBezTo>
                <a:cubicBezTo>
                  <a:pt x="6729207" y="11499773"/>
                  <a:pt x="6734937" y="11518002"/>
                  <a:pt x="6750906" y="11534571"/>
                </a:cubicBezTo>
                <a:close/>
                <a:moveTo>
                  <a:pt x="10670475" y="2669231"/>
                </a:moveTo>
                <a:cubicBezTo>
                  <a:pt x="10657612" y="2689405"/>
                  <a:pt x="10631461" y="2696484"/>
                  <a:pt x="10620622" y="2679813"/>
                </a:cubicBezTo>
                <a:cubicBezTo>
                  <a:pt x="10622276" y="2664220"/>
                  <a:pt x="10643549" y="2681782"/>
                  <a:pt x="10647324" y="2670007"/>
                </a:cubicBezTo>
                <a:cubicBezTo>
                  <a:pt x="10636491" y="2658979"/>
                  <a:pt x="10609135" y="2658414"/>
                  <a:pt x="10615044" y="2637500"/>
                </a:cubicBezTo>
                <a:cubicBezTo>
                  <a:pt x="10631518" y="2630376"/>
                  <a:pt x="10664280" y="2625168"/>
                  <a:pt x="10677849" y="2645086"/>
                </a:cubicBezTo>
                <a:cubicBezTo>
                  <a:pt x="10677574" y="2654326"/>
                  <a:pt x="10674763" y="2662506"/>
                  <a:pt x="10670475" y="2669231"/>
                </a:cubicBezTo>
                <a:close/>
                <a:moveTo>
                  <a:pt x="8230875" y="8191221"/>
                </a:moveTo>
                <a:cubicBezTo>
                  <a:pt x="8217838" y="8214898"/>
                  <a:pt x="8198788" y="8236867"/>
                  <a:pt x="8191330" y="8246154"/>
                </a:cubicBezTo>
                <a:cubicBezTo>
                  <a:pt x="8168806" y="8238576"/>
                  <a:pt x="8162312" y="8253274"/>
                  <a:pt x="8143798" y="8239871"/>
                </a:cubicBezTo>
                <a:cubicBezTo>
                  <a:pt x="8172125" y="8196362"/>
                  <a:pt x="8205235" y="8165886"/>
                  <a:pt x="8234339" y="8126044"/>
                </a:cubicBezTo>
                <a:cubicBezTo>
                  <a:pt x="8250935" y="8142161"/>
                  <a:pt x="8243911" y="8167545"/>
                  <a:pt x="8230875" y="8191221"/>
                </a:cubicBezTo>
                <a:close/>
                <a:moveTo>
                  <a:pt x="7311195" y="10275247"/>
                </a:moveTo>
                <a:cubicBezTo>
                  <a:pt x="7310314" y="10267592"/>
                  <a:pt x="7307682" y="10261301"/>
                  <a:pt x="7301310" y="10258681"/>
                </a:cubicBezTo>
                <a:cubicBezTo>
                  <a:pt x="7295534" y="10264047"/>
                  <a:pt x="7298763" y="10278322"/>
                  <a:pt x="7311195" y="10275247"/>
                </a:cubicBezTo>
                <a:close/>
                <a:moveTo>
                  <a:pt x="10080763" y="4013046"/>
                </a:moveTo>
                <a:cubicBezTo>
                  <a:pt x="10067142" y="4005122"/>
                  <a:pt x="10060761" y="3993727"/>
                  <a:pt x="10051158" y="3984244"/>
                </a:cubicBezTo>
                <a:cubicBezTo>
                  <a:pt x="10033338" y="4003049"/>
                  <a:pt x="10069719" y="4014359"/>
                  <a:pt x="10080763" y="4013046"/>
                </a:cubicBezTo>
                <a:close/>
                <a:moveTo>
                  <a:pt x="7522666" y="9803124"/>
                </a:moveTo>
                <a:cubicBezTo>
                  <a:pt x="7523895" y="9799284"/>
                  <a:pt x="7523189" y="9795938"/>
                  <a:pt x="7516910" y="9794561"/>
                </a:cubicBezTo>
                <a:cubicBezTo>
                  <a:pt x="7520605" y="9802933"/>
                  <a:pt x="7506630" y="9810485"/>
                  <a:pt x="7516818" y="9814656"/>
                </a:cubicBezTo>
                <a:cubicBezTo>
                  <a:pt x="7518275" y="9811300"/>
                  <a:pt x="7521437" y="9806965"/>
                  <a:pt x="7522666" y="9803124"/>
                </a:cubicBezTo>
                <a:close/>
                <a:moveTo>
                  <a:pt x="6772261" y="11504527"/>
                </a:moveTo>
                <a:cubicBezTo>
                  <a:pt x="6765195" y="11503307"/>
                  <a:pt x="6768834" y="11489693"/>
                  <a:pt x="6760988" y="11496692"/>
                </a:cubicBezTo>
                <a:cubicBezTo>
                  <a:pt x="6762449" y="11498764"/>
                  <a:pt x="6767108" y="11510811"/>
                  <a:pt x="6772261" y="11504527"/>
                </a:cubicBezTo>
                <a:close/>
                <a:moveTo>
                  <a:pt x="7331252" y="10241967"/>
                </a:moveTo>
                <a:cubicBezTo>
                  <a:pt x="7329151" y="10230387"/>
                  <a:pt x="7316671" y="10212160"/>
                  <a:pt x="7307916" y="10218979"/>
                </a:cubicBezTo>
                <a:cubicBezTo>
                  <a:pt x="7317928" y="10220713"/>
                  <a:pt x="7304735" y="10226006"/>
                  <a:pt x="7307651" y="10231968"/>
                </a:cubicBezTo>
                <a:cubicBezTo>
                  <a:pt x="7322825" y="10228382"/>
                  <a:pt x="7315226" y="10246542"/>
                  <a:pt x="7331252" y="10241967"/>
                </a:cubicBezTo>
                <a:close/>
                <a:moveTo>
                  <a:pt x="9401006" y="5558268"/>
                </a:moveTo>
                <a:cubicBezTo>
                  <a:pt x="9400570" y="5553981"/>
                  <a:pt x="9400135" y="5549692"/>
                  <a:pt x="9399699" y="5545404"/>
                </a:cubicBezTo>
                <a:cubicBezTo>
                  <a:pt x="9395412" y="5545848"/>
                  <a:pt x="9391125" y="5546293"/>
                  <a:pt x="9386838" y="5546736"/>
                </a:cubicBezTo>
                <a:cubicBezTo>
                  <a:pt x="9386999" y="5551362"/>
                  <a:pt x="9387435" y="5555650"/>
                  <a:pt x="9387870" y="5559938"/>
                </a:cubicBezTo>
                <a:cubicBezTo>
                  <a:pt x="9392157" y="5559494"/>
                  <a:pt x="9396444" y="5559050"/>
                  <a:pt x="9401006" y="5558268"/>
                </a:cubicBezTo>
                <a:close/>
                <a:moveTo>
                  <a:pt x="10098211" y="3982167"/>
                </a:moveTo>
                <a:cubicBezTo>
                  <a:pt x="10103762" y="3971756"/>
                  <a:pt x="10101675" y="3964641"/>
                  <a:pt x="10092874" y="3959800"/>
                </a:cubicBezTo>
                <a:cubicBezTo>
                  <a:pt x="10090944" y="3968475"/>
                  <a:pt x="10088087" y="3978170"/>
                  <a:pt x="10098211" y="3982167"/>
                </a:cubicBezTo>
                <a:close/>
                <a:moveTo>
                  <a:pt x="6987498" y="11026560"/>
                </a:moveTo>
                <a:cubicBezTo>
                  <a:pt x="6949902" y="11035815"/>
                  <a:pt x="6921665" y="11007109"/>
                  <a:pt x="6922364" y="10971762"/>
                </a:cubicBezTo>
                <a:cubicBezTo>
                  <a:pt x="6952422" y="10967013"/>
                  <a:pt x="6985113" y="10995310"/>
                  <a:pt x="6987498" y="11026560"/>
                </a:cubicBezTo>
                <a:close/>
                <a:moveTo>
                  <a:pt x="6892947" y="11254012"/>
                </a:moveTo>
                <a:cubicBezTo>
                  <a:pt x="6890391" y="11256989"/>
                  <a:pt x="6887503" y="11259498"/>
                  <a:pt x="6885988" y="11263453"/>
                </a:cubicBezTo>
                <a:cubicBezTo>
                  <a:pt x="6836894" y="11261228"/>
                  <a:pt x="6799481" y="11235545"/>
                  <a:pt x="6813385" y="11195421"/>
                </a:cubicBezTo>
                <a:cubicBezTo>
                  <a:pt x="6854296" y="11200671"/>
                  <a:pt x="6865601" y="11229625"/>
                  <a:pt x="6897917" y="11241757"/>
                </a:cubicBezTo>
                <a:cubicBezTo>
                  <a:pt x="6897729" y="11247589"/>
                  <a:pt x="6895504" y="11251035"/>
                  <a:pt x="6892947" y="11254012"/>
                </a:cubicBezTo>
                <a:close/>
                <a:moveTo>
                  <a:pt x="10150766" y="3881523"/>
                </a:moveTo>
                <a:lnTo>
                  <a:pt x="10144001" y="3878534"/>
                </a:lnTo>
                <a:lnTo>
                  <a:pt x="10141183" y="3884911"/>
                </a:lnTo>
                <a:lnTo>
                  <a:pt x="10147948" y="3887900"/>
                </a:lnTo>
                <a:close/>
                <a:moveTo>
                  <a:pt x="9274613" y="5866188"/>
                </a:moveTo>
                <a:cubicBezTo>
                  <a:pt x="9254932" y="5861748"/>
                  <a:pt x="9257464" y="5856667"/>
                  <a:pt x="9235639" y="5846767"/>
                </a:cubicBezTo>
                <a:cubicBezTo>
                  <a:pt x="9232329" y="5853410"/>
                  <a:pt x="9210507" y="5856196"/>
                  <a:pt x="9220641" y="5866125"/>
                </a:cubicBezTo>
                <a:cubicBezTo>
                  <a:pt x="9238762" y="5866861"/>
                  <a:pt x="9257857" y="5869547"/>
                  <a:pt x="9274613" y="5866188"/>
                </a:cubicBezTo>
                <a:close/>
                <a:moveTo>
                  <a:pt x="7327872" y="10275257"/>
                </a:moveTo>
                <a:cubicBezTo>
                  <a:pt x="7326386" y="10263632"/>
                  <a:pt x="7322296" y="10254360"/>
                  <a:pt x="7311009" y="10252101"/>
                </a:cubicBezTo>
                <a:cubicBezTo>
                  <a:pt x="7313394" y="10263351"/>
                  <a:pt x="7311993" y="10277659"/>
                  <a:pt x="7327872" y="10275257"/>
                </a:cubicBezTo>
                <a:close/>
                <a:moveTo>
                  <a:pt x="7610537" y="9637447"/>
                </a:moveTo>
                <a:cubicBezTo>
                  <a:pt x="7610984" y="9618905"/>
                  <a:pt x="7623171" y="9612777"/>
                  <a:pt x="7627250" y="9597365"/>
                </a:cubicBezTo>
                <a:cubicBezTo>
                  <a:pt x="7610864" y="9601021"/>
                  <a:pt x="7595496" y="9622187"/>
                  <a:pt x="7610537" y="9637447"/>
                </a:cubicBezTo>
                <a:close/>
                <a:moveTo>
                  <a:pt x="7447655" y="10006141"/>
                </a:moveTo>
                <a:cubicBezTo>
                  <a:pt x="7447472" y="10003684"/>
                  <a:pt x="7447664" y="10002126"/>
                  <a:pt x="7447481" y="9999669"/>
                </a:cubicBezTo>
                <a:cubicBezTo>
                  <a:pt x="7445308" y="9999520"/>
                  <a:pt x="7442851" y="9999700"/>
                  <a:pt x="7440678" y="9999551"/>
                </a:cubicBezTo>
                <a:cubicBezTo>
                  <a:pt x="7440861" y="10002008"/>
                  <a:pt x="7440999" y="10003851"/>
                  <a:pt x="7440853" y="10006023"/>
                </a:cubicBezTo>
                <a:cubicBezTo>
                  <a:pt x="7443025" y="10006172"/>
                  <a:pt x="7445198" y="10006321"/>
                  <a:pt x="7447655" y="10006141"/>
                </a:cubicBezTo>
                <a:close/>
                <a:moveTo>
                  <a:pt x="10134048" y="3927970"/>
                </a:moveTo>
                <a:cubicBezTo>
                  <a:pt x="10128516" y="3922191"/>
                  <a:pt x="10128725" y="3914184"/>
                  <a:pt x="10118777" y="3909788"/>
                </a:cubicBezTo>
                <a:cubicBezTo>
                  <a:pt x="10110342" y="3912731"/>
                  <a:pt x="10116141" y="3920058"/>
                  <a:pt x="10114739" y="3927537"/>
                </a:cubicBezTo>
                <a:cubicBezTo>
                  <a:pt x="10122522" y="3931452"/>
                  <a:pt x="10130480" y="3934969"/>
                  <a:pt x="10134048" y="3927970"/>
                </a:cubicBezTo>
                <a:close/>
                <a:moveTo>
                  <a:pt x="7784365" y="9246346"/>
                </a:moveTo>
                <a:cubicBezTo>
                  <a:pt x="7773217" y="9222315"/>
                  <a:pt x="7730569" y="9220878"/>
                  <a:pt x="7701936" y="9217876"/>
                </a:cubicBezTo>
                <a:cubicBezTo>
                  <a:pt x="7700713" y="9245723"/>
                  <a:pt x="7752745" y="9241905"/>
                  <a:pt x="7778858" y="9252644"/>
                </a:cubicBezTo>
                <a:cubicBezTo>
                  <a:pt x="7781903" y="9252777"/>
                  <a:pt x="7783720" y="9251113"/>
                  <a:pt x="7784365" y="9246346"/>
                </a:cubicBezTo>
                <a:close/>
                <a:moveTo>
                  <a:pt x="8768546" y="7019713"/>
                </a:moveTo>
                <a:cubicBezTo>
                  <a:pt x="8762310" y="7006205"/>
                  <a:pt x="8759385" y="6990269"/>
                  <a:pt x="8744151" y="6984840"/>
                </a:cubicBezTo>
                <a:cubicBezTo>
                  <a:pt x="8748278" y="6999384"/>
                  <a:pt x="8754112" y="7013359"/>
                  <a:pt x="8768546" y="7019713"/>
                </a:cubicBezTo>
                <a:close/>
                <a:moveTo>
                  <a:pt x="9318041" y="5789779"/>
                </a:moveTo>
                <a:cubicBezTo>
                  <a:pt x="9300305" y="5765817"/>
                  <a:pt x="9294453" y="5737532"/>
                  <a:pt x="9267949" y="5716519"/>
                </a:cubicBezTo>
                <a:cubicBezTo>
                  <a:pt x="9255484" y="5732746"/>
                  <a:pt x="9290753" y="5751790"/>
                  <a:pt x="9274779" y="5757486"/>
                </a:cubicBezTo>
                <a:cubicBezTo>
                  <a:pt x="9267569" y="5751453"/>
                  <a:pt x="9273216" y="5741095"/>
                  <a:pt x="9257237" y="5738014"/>
                </a:cubicBezTo>
                <a:cubicBezTo>
                  <a:pt x="9260750" y="5757325"/>
                  <a:pt x="9267383" y="5794782"/>
                  <a:pt x="9294272" y="5794520"/>
                </a:cubicBezTo>
                <a:cubicBezTo>
                  <a:pt x="9290373" y="5786723"/>
                  <a:pt x="9277118" y="5764507"/>
                  <a:pt x="9287639" y="5763897"/>
                </a:cubicBezTo>
                <a:cubicBezTo>
                  <a:pt x="9290565" y="5772670"/>
                  <a:pt x="9302651" y="5797232"/>
                  <a:pt x="9318041" y="5789779"/>
                </a:cubicBezTo>
                <a:close/>
                <a:moveTo>
                  <a:pt x="9087206" y="6313664"/>
                </a:moveTo>
                <a:cubicBezTo>
                  <a:pt x="9085941" y="6308859"/>
                  <a:pt x="9093852" y="6291217"/>
                  <a:pt x="9080305" y="6292987"/>
                </a:cubicBezTo>
                <a:cubicBezTo>
                  <a:pt x="9082398" y="6301844"/>
                  <a:pt x="9069510" y="6317828"/>
                  <a:pt x="9087206" y="6313664"/>
                </a:cubicBezTo>
                <a:close/>
                <a:moveTo>
                  <a:pt x="6789378" y="11520651"/>
                </a:moveTo>
                <a:cubicBezTo>
                  <a:pt x="6748426" y="11576760"/>
                  <a:pt x="6691580" y="11539751"/>
                  <a:pt x="6640940" y="11539257"/>
                </a:cubicBezTo>
                <a:cubicBezTo>
                  <a:pt x="6632080" y="11570067"/>
                  <a:pt x="6688282" y="11663394"/>
                  <a:pt x="6641095" y="11690587"/>
                </a:cubicBezTo>
                <a:cubicBezTo>
                  <a:pt x="6601317" y="11713918"/>
                  <a:pt x="6563982" y="11628450"/>
                  <a:pt x="6562172" y="11581987"/>
                </a:cubicBezTo>
                <a:cubicBezTo>
                  <a:pt x="6561290" y="11559241"/>
                  <a:pt x="6570165" y="11537002"/>
                  <a:pt x="6568412" y="11520530"/>
                </a:cubicBezTo>
                <a:cubicBezTo>
                  <a:pt x="6521390" y="11518304"/>
                  <a:pt x="6478338" y="11538286"/>
                  <a:pt x="6425423" y="11502064"/>
                </a:cubicBezTo>
                <a:cubicBezTo>
                  <a:pt x="6426784" y="11497908"/>
                  <a:pt x="6426203" y="11493846"/>
                  <a:pt x="6421384" y="11490766"/>
                </a:cubicBezTo>
                <a:cubicBezTo>
                  <a:pt x="6437123" y="11443850"/>
                  <a:pt x="6479491" y="11427431"/>
                  <a:pt x="6521069" y="11429593"/>
                </a:cubicBezTo>
                <a:lnTo>
                  <a:pt x="6560135" y="11437264"/>
                </a:lnTo>
                <a:lnTo>
                  <a:pt x="6561368" y="11437505"/>
                </a:lnTo>
                <a:lnTo>
                  <a:pt x="6561609" y="11436043"/>
                </a:lnTo>
                <a:lnTo>
                  <a:pt x="6567383" y="11401166"/>
                </a:lnTo>
                <a:cubicBezTo>
                  <a:pt x="6569517" y="11365476"/>
                  <a:pt x="6563583" y="11331104"/>
                  <a:pt x="6581754" y="11292399"/>
                </a:cubicBezTo>
                <a:cubicBezTo>
                  <a:pt x="6644968" y="11311767"/>
                  <a:pt x="6636565" y="11397479"/>
                  <a:pt x="6652026" y="11448547"/>
                </a:cubicBezTo>
                <a:cubicBezTo>
                  <a:pt x="6695218" y="11456215"/>
                  <a:pt x="6780071" y="11455654"/>
                  <a:pt x="6789378" y="11520651"/>
                </a:cubicBezTo>
                <a:close/>
                <a:moveTo>
                  <a:pt x="7533630" y="9837794"/>
                </a:moveTo>
                <a:cubicBezTo>
                  <a:pt x="7479974" y="9852068"/>
                  <a:pt x="7439168" y="9826116"/>
                  <a:pt x="7400658" y="9814824"/>
                </a:cubicBezTo>
                <a:cubicBezTo>
                  <a:pt x="7394308" y="9756896"/>
                  <a:pt x="7363883" y="9703577"/>
                  <a:pt x="7354479" y="9641862"/>
                </a:cubicBezTo>
                <a:cubicBezTo>
                  <a:pt x="7347281" y="9593579"/>
                  <a:pt x="7339817" y="9541607"/>
                  <a:pt x="7347984" y="9492156"/>
                </a:cubicBezTo>
                <a:cubicBezTo>
                  <a:pt x="7375876" y="9510435"/>
                  <a:pt x="7380501" y="9553042"/>
                  <a:pt x="7401178" y="9578360"/>
                </a:cubicBezTo>
                <a:cubicBezTo>
                  <a:pt x="7423428" y="9569870"/>
                  <a:pt x="7419622" y="9534309"/>
                  <a:pt x="7434534" y="9518343"/>
                </a:cubicBezTo>
                <a:cubicBezTo>
                  <a:pt x="7455115" y="9533777"/>
                  <a:pt x="7458040" y="9565697"/>
                  <a:pt x="7467655" y="9591854"/>
                </a:cubicBezTo>
                <a:cubicBezTo>
                  <a:pt x="7495143" y="9574623"/>
                  <a:pt x="7488009" y="9522935"/>
                  <a:pt x="7517848" y="9508307"/>
                </a:cubicBezTo>
                <a:cubicBezTo>
                  <a:pt x="7546230" y="9584650"/>
                  <a:pt x="7550000" y="9730855"/>
                  <a:pt x="7526918" y="9817597"/>
                </a:cubicBezTo>
                <a:cubicBezTo>
                  <a:pt x="7525215" y="9828235"/>
                  <a:pt x="7536758" y="9825504"/>
                  <a:pt x="7533630" y="9837794"/>
                </a:cubicBezTo>
                <a:close/>
                <a:moveTo>
                  <a:pt x="7424285" y="10085983"/>
                </a:moveTo>
                <a:cubicBezTo>
                  <a:pt x="7413877" y="10070691"/>
                  <a:pt x="7418321" y="10047513"/>
                  <a:pt x="7404394" y="10042978"/>
                </a:cubicBezTo>
                <a:cubicBezTo>
                  <a:pt x="7388204" y="10057755"/>
                  <a:pt x="7408799" y="10081254"/>
                  <a:pt x="7424285" y="10085983"/>
                </a:cubicBezTo>
                <a:close/>
                <a:moveTo>
                  <a:pt x="7377565" y="10192245"/>
                </a:moveTo>
                <a:cubicBezTo>
                  <a:pt x="7386925" y="10102624"/>
                  <a:pt x="7379900" y="9987960"/>
                  <a:pt x="7384318" y="9890056"/>
                </a:cubicBezTo>
                <a:cubicBezTo>
                  <a:pt x="7369328" y="9896099"/>
                  <a:pt x="7374905" y="9916996"/>
                  <a:pt x="7374310" y="9929700"/>
                </a:cubicBezTo>
                <a:cubicBezTo>
                  <a:pt x="7369910" y="10019574"/>
                  <a:pt x="7373184" y="10121235"/>
                  <a:pt x="7377565" y="10192245"/>
                </a:cubicBezTo>
                <a:close/>
                <a:moveTo>
                  <a:pt x="8600764" y="7424207"/>
                </a:moveTo>
                <a:cubicBezTo>
                  <a:pt x="8588549" y="7412448"/>
                  <a:pt x="8575951" y="7383688"/>
                  <a:pt x="8559893" y="7384876"/>
                </a:cubicBezTo>
                <a:cubicBezTo>
                  <a:pt x="8579132" y="7391314"/>
                  <a:pt x="8578581" y="7431087"/>
                  <a:pt x="8600764" y="7424207"/>
                </a:cubicBezTo>
                <a:close/>
                <a:moveTo>
                  <a:pt x="7361084" y="10232055"/>
                </a:moveTo>
                <a:cubicBezTo>
                  <a:pt x="7363769" y="10214257"/>
                  <a:pt x="7347422" y="10214531"/>
                  <a:pt x="7338033" y="10208737"/>
                </a:cubicBezTo>
                <a:cubicBezTo>
                  <a:pt x="7341408" y="10220841"/>
                  <a:pt x="7350229" y="10227295"/>
                  <a:pt x="7361084" y="10232055"/>
                </a:cubicBezTo>
                <a:close/>
                <a:moveTo>
                  <a:pt x="7031190" y="10978875"/>
                </a:moveTo>
                <a:cubicBezTo>
                  <a:pt x="6995064" y="10970621"/>
                  <a:pt x="6964737" y="10936689"/>
                  <a:pt x="6978445" y="10902214"/>
                </a:cubicBezTo>
                <a:cubicBezTo>
                  <a:pt x="7010186" y="10914820"/>
                  <a:pt x="7051659" y="10950385"/>
                  <a:pt x="7031190" y="10978875"/>
                </a:cubicBezTo>
                <a:close/>
                <a:moveTo>
                  <a:pt x="5918641" y="13499525"/>
                </a:moveTo>
                <a:cubicBezTo>
                  <a:pt x="5913193" y="13491400"/>
                  <a:pt x="5907015" y="13496771"/>
                  <a:pt x="5898339" y="13486266"/>
                </a:cubicBezTo>
                <a:cubicBezTo>
                  <a:pt x="5870990" y="13518021"/>
                  <a:pt x="5835701" y="13530066"/>
                  <a:pt x="5814608" y="13578881"/>
                </a:cubicBezTo>
                <a:cubicBezTo>
                  <a:pt x="5826632" y="13581811"/>
                  <a:pt x="5824524" y="13590887"/>
                  <a:pt x="5838094" y="13593547"/>
                </a:cubicBezTo>
                <a:cubicBezTo>
                  <a:pt x="5866866" y="13567185"/>
                  <a:pt x="5896746" y="13543696"/>
                  <a:pt x="5918641" y="13499525"/>
                </a:cubicBezTo>
                <a:close/>
                <a:moveTo>
                  <a:pt x="7357639" y="10252071"/>
                </a:moveTo>
                <a:cubicBezTo>
                  <a:pt x="7358317" y="10244610"/>
                  <a:pt x="7356721" y="10239787"/>
                  <a:pt x="7350771" y="10238680"/>
                </a:cubicBezTo>
                <a:cubicBezTo>
                  <a:pt x="7345894" y="10243671"/>
                  <a:pt x="7347242" y="10253453"/>
                  <a:pt x="7357639" y="10252071"/>
                </a:cubicBezTo>
                <a:close/>
                <a:moveTo>
                  <a:pt x="9952188" y="4380583"/>
                </a:moveTo>
                <a:cubicBezTo>
                  <a:pt x="9948335" y="4377452"/>
                  <a:pt x="9948151" y="4373560"/>
                  <a:pt x="9940453" y="4371588"/>
                </a:cubicBezTo>
                <a:cubicBezTo>
                  <a:pt x="9938052" y="4386719"/>
                  <a:pt x="9918433" y="4392337"/>
                  <a:pt x="9935781" y="4400479"/>
                </a:cubicBezTo>
                <a:cubicBezTo>
                  <a:pt x="9938672" y="4387470"/>
                  <a:pt x="9945342" y="4384225"/>
                  <a:pt x="9952188" y="4380583"/>
                </a:cubicBezTo>
                <a:close/>
                <a:moveTo>
                  <a:pt x="9539871" y="5320134"/>
                </a:moveTo>
                <a:cubicBezTo>
                  <a:pt x="9463563" y="5214762"/>
                  <a:pt x="9293377" y="5327392"/>
                  <a:pt x="9347813" y="5467216"/>
                </a:cubicBezTo>
                <a:cubicBezTo>
                  <a:pt x="9402542" y="5430292"/>
                  <a:pt x="9441812" y="5359996"/>
                  <a:pt x="9497697" y="5337498"/>
                </a:cubicBezTo>
                <a:cubicBezTo>
                  <a:pt x="9499938" y="5359550"/>
                  <a:pt x="9475079" y="5364599"/>
                  <a:pt x="9461714" y="5376195"/>
                </a:cubicBezTo>
                <a:cubicBezTo>
                  <a:pt x="9449512" y="5387053"/>
                  <a:pt x="9439096" y="5403296"/>
                  <a:pt x="9426069" y="5415167"/>
                </a:cubicBezTo>
                <a:cubicBezTo>
                  <a:pt x="9401789" y="5438107"/>
                  <a:pt x="9364701" y="5456802"/>
                  <a:pt x="9355052" y="5492772"/>
                </a:cubicBezTo>
                <a:cubicBezTo>
                  <a:pt x="9355976" y="5495771"/>
                  <a:pt x="9359225" y="5497292"/>
                  <a:pt x="9364062" y="5496172"/>
                </a:cubicBezTo>
                <a:cubicBezTo>
                  <a:pt x="9418075" y="5433945"/>
                  <a:pt x="9500362" y="5394168"/>
                  <a:pt x="9539871" y="5320134"/>
                </a:cubicBezTo>
                <a:close/>
                <a:moveTo>
                  <a:pt x="9322138" y="5813775"/>
                </a:moveTo>
                <a:cubicBezTo>
                  <a:pt x="9315123" y="5806375"/>
                  <a:pt x="9311807" y="5791550"/>
                  <a:pt x="9298559" y="5796657"/>
                </a:cubicBezTo>
                <a:cubicBezTo>
                  <a:pt x="9288235" y="5806635"/>
                  <a:pt x="9315909" y="5832134"/>
                  <a:pt x="9322138" y="5813775"/>
                </a:cubicBezTo>
                <a:close/>
                <a:moveTo>
                  <a:pt x="6131782" y="13040183"/>
                </a:moveTo>
                <a:cubicBezTo>
                  <a:pt x="6122272" y="13036932"/>
                  <a:pt x="6115689" y="13037829"/>
                  <a:pt x="6113320" y="13045346"/>
                </a:cubicBezTo>
                <a:cubicBezTo>
                  <a:pt x="6119886" y="13056335"/>
                  <a:pt x="6127691" y="13048365"/>
                  <a:pt x="6131782" y="13040183"/>
                </a:cubicBezTo>
                <a:close/>
                <a:moveTo>
                  <a:pt x="10129518" y="3993625"/>
                </a:moveTo>
                <a:cubicBezTo>
                  <a:pt x="10131464" y="3984681"/>
                  <a:pt x="10125214" y="3972183"/>
                  <a:pt x="10116789" y="3967031"/>
                </a:cubicBezTo>
                <a:cubicBezTo>
                  <a:pt x="10106255" y="3983339"/>
                  <a:pt x="10108173" y="3995143"/>
                  <a:pt x="10124619" y="4000980"/>
                </a:cubicBezTo>
                <a:cubicBezTo>
                  <a:pt x="10127311" y="3999193"/>
                  <a:pt x="10128870" y="3996606"/>
                  <a:pt x="10129518" y="3993625"/>
                </a:cubicBezTo>
                <a:close/>
                <a:moveTo>
                  <a:pt x="7632324" y="9647552"/>
                </a:moveTo>
                <a:cubicBezTo>
                  <a:pt x="7637244" y="9638673"/>
                  <a:pt x="7640526" y="9628024"/>
                  <a:pt x="7643891" y="9617445"/>
                </a:cubicBezTo>
                <a:cubicBezTo>
                  <a:pt x="7629806" y="9631114"/>
                  <a:pt x="7613694" y="9642463"/>
                  <a:pt x="7610927" y="9667034"/>
                </a:cubicBezTo>
                <a:cubicBezTo>
                  <a:pt x="7620845" y="9663539"/>
                  <a:pt x="7627403" y="9656431"/>
                  <a:pt x="7632324" y="9647552"/>
                </a:cubicBezTo>
                <a:close/>
                <a:moveTo>
                  <a:pt x="9965778" y="4367062"/>
                </a:moveTo>
                <a:lnTo>
                  <a:pt x="9956220" y="4362839"/>
                </a:lnTo>
                <a:lnTo>
                  <a:pt x="9953227" y="4369612"/>
                </a:lnTo>
                <a:cubicBezTo>
                  <a:pt x="9957210" y="4371372"/>
                  <a:pt x="9955847" y="4375533"/>
                  <a:pt x="9961377" y="4377023"/>
                </a:cubicBezTo>
                <a:close/>
                <a:moveTo>
                  <a:pt x="9111290" y="6301415"/>
                </a:moveTo>
                <a:cubicBezTo>
                  <a:pt x="9112325" y="6297547"/>
                  <a:pt x="9110739" y="6293052"/>
                  <a:pt x="9106530" y="6287931"/>
                </a:cubicBezTo>
                <a:cubicBezTo>
                  <a:pt x="9093752" y="6292782"/>
                  <a:pt x="9101575" y="6302865"/>
                  <a:pt x="9100317" y="6311139"/>
                </a:cubicBezTo>
                <a:cubicBezTo>
                  <a:pt x="9106596" y="6308526"/>
                  <a:pt x="9110254" y="6305284"/>
                  <a:pt x="9111290" y="6301415"/>
                </a:cubicBezTo>
                <a:close/>
                <a:moveTo>
                  <a:pt x="7357595" y="10272146"/>
                </a:moveTo>
                <a:cubicBezTo>
                  <a:pt x="7357412" y="10269689"/>
                  <a:pt x="7357888" y="10267801"/>
                  <a:pt x="7357705" y="10265345"/>
                </a:cubicBezTo>
                <a:cubicBezTo>
                  <a:pt x="7355816" y="10264866"/>
                  <a:pt x="7353973" y="10265001"/>
                  <a:pt x="7354688" y="10262170"/>
                </a:cubicBezTo>
                <a:cubicBezTo>
                  <a:pt x="7352185" y="10261736"/>
                  <a:pt x="7350058" y="10262201"/>
                  <a:pt x="7347885" y="10262052"/>
                </a:cubicBezTo>
                <a:cubicBezTo>
                  <a:pt x="7347739" y="10264224"/>
                  <a:pt x="7347262" y="10266112"/>
                  <a:pt x="7344429" y="10265394"/>
                </a:cubicBezTo>
                <a:cubicBezTo>
                  <a:pt x="7344283" y="10267566"/>
                  <a:pt x="7344466" y="10270023"/>
                  <a:pt x="7344320" y="10272195"/>
                </a:cubicBezTo>
                <a:cubicBezTo>
                  <a:pt x="7346493" y="10272344"/>
                  <a:pt x="7348051" y="10272539"/>
                  <a:pt x="7347951" y="10275325"/>
                </a:cubicBezTo>
                <a:cubicBezTo>
                  <a:pt x="7349793" y="10275190"/>
                  <a:pt x="7351966" y="10275339"/>
                  <a:pt x="7354423" y="10275159"/>
                </a:cubicBezTo>
                <a:cubicBezTo>
                  <a:pt x="7354570" y="10272986"/>
                  <a:pt x="7354762" y="10271428"/>
                  <a:pt x="7357595" y="10272146"/>
                </a:cubicBezTo>
                <a:close/>
                <a:moveTo>
                  <a:pt x="7451748" y="10062967"/>
                </a:moveTo>
                <a:cubicBezTo>
                  <a:pt x="7455470" y="10056981"/>
                  <a:pt x="7456631" y="10049793"/>
                  <a:pt x="7454041" y="10046124"/>
                </a:cubicBezTo>
                <a:cubicBezTo>
                  <a:pt x="7449953" y="10057541"/>
                  <a:pt x="7436861" y="10060047"/>
                  <a:pt x="7434093" y="10072602"/>
                </a:cubicBezTo>
                <a:cubicBezTo>
                  <a:pt x="7441744" y="10073738"/>
                  <a:pt x="7448027" y="10068953"/>
                  <a:pt x="7451748" y="10062967"/>
                </a:cubicBezTo>
                <a:close/>
                <a:moveTo>
                  <a:pt x="9794120" y="4763612"/>
                </a:moveTo>
                <a:cubicBezTo>
                  <a:pt x="9800342" y="4755489"/>
                  <a:pt x="9799145" y="4737190"/>
                  <a:pt x="9803433" y="4725870"/>
                </a:cubicBezTo>
                <a:cubicBezTo>
                  <a:pt x="9808844" y="4712545"/>
                  <a:pt x="9818154" y="4703324"/>
                  <a:pt x="9814507" y="4692188"/>
                </a:cubicBezTo>
                <a:cubicBezTo>
                  <a:pt x="9816695" y="4680772"/>
                  <a:pt x="9826085" y="4689684"/>
                  <a:pt x="9828274" y="4678267"/>
                </a:cubicBezTo>
                <a:cubicBezTo>
                  <a:pt x="9821411" y="4673331"/>
                  <a:pt x="9826386" y="4663149"/>
                  <a:pt x="9827165" y="4654921"/>
                </a:cubicBezTo>
                <a:cubicBezTo>
                  <a:pt x="9829353" y="4643505"/>
                  <a:pt x="9839142" y="4652592"/>
                  <a:pt x="9840756" y="4641399"/>
                </a:cubicBezTo>
                <a:cubicBezTo>
                  <a:pt x="9829729" y="4610333"/>
                  <a:pt x="9859501" y="4596820"/>
                  <a:pt x="9851345" y="4564643"/>
                </a:cubicBezTo>
                <a:cubicBezTo>
                  <a:pt x="9867389" y="4561730"/>
                  <a:pt x="9878861" y="4528224"/>
                  <a:pt x="9869638" y="4514623"/>
                </a:cubicBezTo>
                <a:cubicBezTo>
                  <a:pt x="9828257" y="4603969"/>
                  <a:pt x="9808525" y="4685258"/>
                  <a:pt x="9784948" y="4767706"/>
                </a:cubicBezTo>
                <a:cubicBezTo>
                  <a:pt x="9789148" y="4767896"/>
                  <a:pt x="9792046" y="4766320"/>
                  <a:pt x="9794120" y="4763612"/>
                </a:cubicBezTo>
                <a:close/>
                <a:moveTo>
                  <a:pt x="9081835" y="6380170"/>
                </a:moveTo>
                <a:cubicBezTo>
                  <a:pt x="9072300" y="6361004"/>
                  <a:pt x="9087361" y="6348807"/>
                  <a:pt x="9076637" y="6329321"/>
                </a:cubicBezTo>
                <a:cubicBezTo>
                  <a:pt x="9058099" y="6339007"/>
                  <a:pt x="9070894" y="6373395"/>
                  <a:pt x="9081835" y="6380170"/>
                </a:cubicBezTo>
                <a:close/>
                <a:moveTo>
                  <a:pt x="9365765" y="5737945"/>
                </a:moveTo>
                <a:cubicBezTo>
                  <a:pt x="9355632" y="5728989"/>
                  <a:pt x="9349193" y="5699929"/>
                  <a:pt x="9333023" y="5705042"/>
                </a:cubicBezTo>
                <a:cubicBezTo>
                  <a:pt x="9344327" y="5713600"/>
                  <a:pt x="9353101" y="5741878"/>
                  <a:pt x="9365765" y="5737945"/>
                </a:cubicBezTo>
                <a:close/>
                <a:moveTo>
                  <a:pt x="8740338" y="7160759"/>
                </a:moveTo>
                <a:lnTo>
                  <a:pt x="8735452" y="7109977"/>
                </a:lnTo>
                <a:cubicBezTo>
                  <a:pt x="8730055" y="7092313"/>
                  <a:pt x="8720043" y="7077878"/>
                  <a:pt x="8701881" y="7068306"/>
                </a:cubicBezTo>
                <a:cubicBezTo>
                  <a:pt x="8693892" y="7072388"/>
                  <a:pt x="8707490" y="7079242"/>
                  <a:pt x="8694308" y="7078037"/>
                </a:cubicBezTo>
                <a:cubicBezTo>
                  <a:pt x="8683734" y="7076630"/>
                  <a:pt x="8685502" y="7065149"/>
                  <a:pt x="8675328" y="7063282"/>
                </a:cubicBezTo>
                <a:cubicBezTo>
                  <a:pt x="8625791" y="7070546"/>
                  <a:pt x="8581344" y="7083574"/>
                  <a:pt x="8544835" y="7106022"/>
                </a:cubicBezTo>
                <a:lnTo>
                  <a:pt x="8526432" y="7120048"/>
                </a:lnTo>
                <a:close/>
                <a:moveTo>
                  <a:pt x="6302838" y="12679969"/>
                </a:moveTo>
                <a:cubicBezTo>
                  <a:pt x="6292837" y="12674599"/>
                  <a:pt x="6286852" y="12647215"/>
                  <a:pt x="6272686" y="12656657"/>
                </a:cubicBezTo>
                <a:cubicBezTo>
                  <a:pt x="6285909" y="12660120"/>
                  <a:pt x="6286024" y="12691095"/>
                  <a:pt x="6302838" y="12679969"/>
                </a:cubicBezTo>
                <a:close/>
                <a:moveTo>
                  <a:pt x="9787235" y="4799629"/>
                </a:moveTo>
                <a:cubicBezTo>
                  <a:pt x="9788266" y="4799384"/>
                  <a:pt x="9788344" y="4797187"/>
                  <a:pt x="9786278" y="4791629"/>
                </a:cubicBezTo>
                <a:cubicBezTo>
                  <a:pt x="9784814" y="4789555"/>
                  <a:pt x="9788260" y="4788220"/>
                  <a:pt x="9784500" y="4787035"/>
                </a:cubicBezTo>
                <a:cubicBezTo>
                  <a:pt x="9772489" y="4783514"/>
                  <a:pt x="9784145" y="4800362"/>
                  <a:pt x="9787235" y="4799629"/>
                </a:cubicBezTo>
                <a:close/>
                <a:moveTo>
                  <a:pt x="10216297" y="3829012"/>
                </a:moveTo>
                <a:cubicBezTo>
                  <a:pt x="10222774" y="3817582"/>
                  <a:pt x="10221965" y="3808649"/>
                  <a:pt x="10211795" y="3803679"/>
                </a:cubicBezTo>
                <a:cubicBezTo>
                  <a:pt x="10205481" y="3806130"/>
                  <a:pt x="10195788" y="3823761"/>
                  <a:pt x="10205338" y="3827981"/>
                </a:cubicBezTo>
                <a:cubicBezTo>
                  <a:pt x="10207321" y="3824570"/>
                  <a:pt x="10211522" y="3826902"/>
                  <a:pt x="10216297" y="3829012"/>
                </a:cubicBezTo>
                <a:close/>
                <a:moveTo>
                  <a:pt x="9350580" y="5789895"/>
                </a:moveTo>
                <a:cubicBezTo>
                  <a:pt x="9360900" y="5761374"/>
                  <a:pt x="9339458" y="5727275"/>
                  <a:pt x="9307114" y="5724815"/>
                </a:cubicBezTo>
                <a:cubicBezTo>
                  <a:pt x="9307121" y="5751162"/>
                  <a:pt x="9324272" y="5772393"/>
                  <a:pt x="9350580" y="5789895"/>
                </a:cubicBezTo>
                <a:close/>
                <a:moveTo>
                  <a:pt x="8738226" y="7177266"/>
                </a:moveTo>
                <a:lnTo>
                  <a:pt x="8623966" y="7158820"/>
                </a:lnTo>
                <a:cubicBezTo>
                  <a:pt x="8607109" y="7155639"/>
                  <a:pt x="8590424" y="7145684"/>
                  <a:pt x="8574182" y="7142516"/>
                </a:cubicBezTo>
                <a:cubicBezTo>
                  <a:pt x="8564298" y="7140659"/>
                  <a:pt x="8548724" y="7137794"/>
                  <a:pt x="8538015" y="7142889"/>
                </a:cubicBezTo>
                <a:lnTo>
                  <a:pt x="8531949" y="7148524"/>
                </a:lnTo>
                <a:lnTo>
                  <a:pt x="8529318" y="7150971"/>
                </a:lnTo>
                <a:cubicBezTo>
                  <a:pt x="8532967" y="7158913"/>
                  <a:pt x="8539795" y="7162929"/>
                  <a:pt x="8547549" y="7165313"/>
                </a:cubicBezTo>
                <a:lnTo>
                  <a:pt x="8554485" y="7166641"/>
                </a:lnTo>
                <a:lnTo>
                  <a:pt x="8571336" y="7169863"/>
                </a:lnTo>
                <a:lnTo>
                  <a:pt x="8729576" y="7196657"/>
                </a:lnTo>
                <a:lnTo>
                  <a:pt x="8730478" y="7183643"/>
                </a:lnTo>
                <a:cubicBezTo>
                  <a:pt x="8731338" y="7180525"/>
                  <a:pt x="8734576" y="7180070"/>
                  <a:pt x="8737338" y="7179044"/>
                </a:cubicBezTo>
                <a:close/>
                <a:moveTo>
                  <a:pt x="9127560" y="6296322"/>
                </a:moveTo>
                <a:cubicBezTo>
                  <a:pt x="9131158" y="6287572"/>
                  <a:pt x="9125611" y="6276804"/>
                  <a:pt x="9115286" y="6277852"/>
                </a:cubicBezTo>
                <a:cubicBezTo>
                  <a:pt x="9116567" y="6286171"/>
                  <a:pt x="9117092" y="6294927"/>
                  <a:pt x="9120752" y="6303886"/>
                </a:cubicBezTo>
                <a:cubicBezTo>
                  <a:pt x="9124145" y="6301931"/>
                  <a:pt x="9126361" y="6299238"/>
                  <a:pt x="9127560" y="6296322"/>
                </a:cubicBezTo>
                <a:close/>
                <a:moveTo>
                  <a:pt x="7666945" y="9604051"/>
                </a:moveTo>
                <a:cubicBezTo>
                  <a:pt x="7658919" y="9604016"/>
                  <a:pt x="7656552" y="9609432"/>
                  <a:pt x="7650461" y="9610491"/>
                </a:cubicBezTo>
                <a:cubicBezTo>
                  <a:pt x="7650879" y="9616013"/>
                  <a:pt x="7649265" y="9623225"/>
                  <a:pt x="7653655" y="9624141"/>
                </a:cubicBezTo>
                <a:cubicBezTo>
                  <a:pt x="7655743" y="9615044"/>
                  <a:pt x="7667544" y="9616039"/>
                  <a:pt x="7666945" y="9604051"/>
                </a:cubicBezTo>
                <a:close/>
                <a:moveTo>
                  <a:pt x="7648014" y="9648459"/>
                </a:moveTo>
                <a:cubicBezTo>
                  <a:pt x="7649992" y="9647081"/>
                  <a:pt x="7651717" y="9645414"/>
                  <a:pt x="7650613" y="9641021"/>
                </a:cubicBezTo>
                <a:cubicBezTo>
                  <a:pt x="7642309" y="9637303"/>
                  <a:pt x="7635399" y="9651995"/>
                  <a:pt x="7643894" y="9654156"/>
                </a:cubicBezTo>
                <a:cubicBezTo>
                  <a:pt x="7643803" y="9650924"/>
                  <a:pt x="7646035" y="9649836"/>
                  <a:pt x="7648014" y="9648459"/>
                </a:cubicBezTo>
                <a:close/>
                <a:moveTo>
                  <a:pt x="10167879" y="3947205"/>
                </a:moveTo>
                <a:cubicBezTo>
                  <a:pt x="10172021" y="3939984"/>
                  <a:pt x="10172941" y="3934673"/>
                  <a:pt x="10171916" y="3929457"/>
                </a:cubicBezTo>
                <a:lnTo>
                  <a:pt x="10162366" y="3925237"/>
                </a:lnTo>
                <a:cubicBezTo>
                  <a:pt x="10156593" y="3935073"/>
                  <a:pt x="10159079" y="3942364"/>
                  <a:pt x="10167879" y="3947205"/>
                </a:cubicBezTo>
                <a:close/>
                <a:moveTo>
                  <a:pt x="10273724" y="3707654"/>
                </a:moveTo>
                <a:cubicBezTo>
                  <a:pt x="10273893" y="3702965"/>
                  <a:pt x="10284382" y="3685684"/>
                  <a:pt x="10271028" y="3679308"/>
                </a:cubicBezTo>
                <a:cubicBezTo>
                  <a:pt x="10261061" y="3691102"/>
                  <a:pt x="10264761" y="3711792"/>
                  <a:pt x="10273724" y="3707654"/>
                </a:cubicBezTo>
                <a:close/>
                <a:moveTo>
                  <a:pt x="8776041" y="7103430"/>
                </a:moveTo>
                <a:cubicBezTo>
                  <a:pt x="8790173" y="7087975"/>
                  <a:pt x="8776304" y="7059748"/>
                  <a:pt x="8773526" y="7039868"/>
                </a:cubicBezTo>
                <a:cubicBezTo>
                  <a:pt x="8747263" y="7026965"/>
                  <a:pt x="8727995" y="6984728"/>
                  <a:pt x="8702901" y="7005357"/>
                </a:cubicBezTo>
                <a:cubicBezTo>
                  <a:pt x="8737123" y="7013738"/>
                  <a:pt x="8748820" y="7042131"/>
                  <a:pt x="8764972" y="7065823"/>
                </a:cubicBezTo>
                <a:cubicBezTo>
                  <a:pt x="8735414" y="7049671"/>
                  <a:pt x="8723394" y="7016940"/>
                  <a:pt x="8692968" y="7000851"/>
                </a:cubicBezTo>
                <a:cubicBezTo>
                  <a:pt x="8698880" y="7033595"/>
                  <a:pt x="8723199" y="7049698"/>
                  <a:pt x="8738111" y="7074360"/>
                </a:cubicBezTo>
                <a:cubicBezTo>
                  <a:pt x="8730266" y="7086291"/>
                  <a:pt x="8749312" y="7101909"/>
                  <a:pt x="8755287" y="7111954"/>
                </a:cubicBezTo>
                <a:cubicBezTo>
                  <a:pt x="8757670" y="7096929"/>
                  <a:pt x="8734189" y="7080324"/>
                  <a:pt x="8751468" y="7072064"/>
                </a:cubicBezTo>
                <a:cubicBezTo>
                  <a:pt x="8763764" y="7079012"/>
                  <a:pt x="8761704" y="7098376"/>
                  <a:pt x="8776041" y="7103430"/>
                </a:cubicBezTo>
                <a:close/>
                <a:moveTo>
                  <a:pt x="6559359" y="12121847"/>
                </a:moveTo>
                <a:cubicBezTo>
                  <a:pt x="6574799" y="12106312"/>
                  <a:pt x="6535828" y="12107169"/>
                  <a:pt x="6541925" y="12120329"/>
                </a:cubicBezTo>
                <a:cubicBezTo>
                  <a:pt x="6544950" y="12126422"/>
                  <a:pt x="6557682" y="12123485"/>
                  <a:pt x="6559359" y="12121847"/>
                </a:cubicBezTo>
                <a:close/>
                <a:moveTo>
                  <a:pt x="7337746" y="10361920"/>
                </a:moveTo>
                <a:cubicBezTo>
                  <a:pt x="7337652" y="10340002"/>
                  <a:pt x="7332266" y="10296859"/>
                  <a:pt x="7314771" y="10281778"/>
                </a:cubicBezTo>
                <a:cubicBezTo>
                  <a:pt x="7294255" y="10308915"/>
                  <a:pt x="7343023" y="10325094"/>
                  <a:pt x="7327596" y="10358343"/>
                </a:cubicBezTo>
                <a:cubicBezTo>
                  <a:pt x="7331942" y="10358641"/>
                  <a:pt x="7332264" y="10362940"/>
                  <a:pt x="7337746" y="10361920"/>
                </a:cubicBezTo>
                <a:close/>
                <a:moveTo>
                  <a:pt x="10774570" y="2584498"/>
                </a:moveTo>
                <a:cubicBezTo>
                  <a:pt x="10768239" y="2582654"/>
                  <a:pt x="10764262" y="2585187"/>
                  <a:pt x="10761128" y="2589045"/>
                </a:cubicBezTo>
                <a:cubicBezTo>
                  <a:pt x="10767635" y="2590490"/>
                  <a:pt x="10774586" y="2593085"/>
                  <a:pt x="10774570" y="2584498"/>
                </a:cubicBezTo>
                <a:close/>
                <a:moveTo>
                  <a:pt x="10145716" y="4014590"/>
                </a:moveTo>
                <a:cubicBezTo>
                  <a:pt x="10151267" y="4004180"/>
                  <a:pt x="10145434" y="3975400"/>
                  <a:pt x="10133926" y="3962693"/>
                </a:cubicBezTo>
                <a:cubicBezTo>
                  <a:pt x="10125433" y="3985143"/>
                  <a:pt x="10132218" y="4001004"/>
                  <a:pt x="10145716" y="4014590"/>
                </a:cubicBezTo>
                <a:close/>
                <a:moveTo>
                  <a:pt x="6557859" y="12139260"/>
                </a:moveTo>
                <a:lnTo>
                  <a:pt x="6547893" y="12134857"/>
                </a:lnTo>
                <a:lnTo>
                  <a:pt x="6543496" y="12144807"/>
                </a:lnTo>
                <a:lnTo>
                  <a:pt x="6553462" y="12149210"/>
                </a:lnTo>
                <a:close/>
                <a:moveTo>
                  <a:pt x="9886712" y="4607415"/>
                </a:moveTo>
                <a:cubicBezTo>
                  <a:pt x="9885614" y="4588355"/>
                  <a:pt x="9885264" y="4568676"/>
                  <a:pt x="9876125" y="4552731"/>
                </a:cubicBezTo>
                <a:cubicBezTo>
                  <a:pt x="9872055" y="4573793"/>
                  <a:pt x="9873553" y="4593027"/>
                  <a:pt x="9886712" y="4607415"/>
                </a:cubicBezTo>
                <a:close/>
                <a:moveTo>
                  <a:pt x="9961191" y="4438852"/>
                </a:moveTo>
                <a:cubicBezTo>
                  <a:pt x="9966824" y="4426101"/>
                  <a:pt x="9963269" y="4416911"/>
                  <a:pt x="9950701" y="4410881"/>
                </a:cubicBezTo>
                <a:cubicBezTo>
                  <a:pt x="9948115" y="4422121"/>
                  <a:pt x="9946724" y="4433888"/>
                  <a:pt x="9961191" y="4438852"/>
                </a:cubicBezTo>
                <a:close/>
                <a:moveTo>
                  <a:pt x="8777949" y="7123380"/>
                </a:moveTo>
                <a:cubicBezTo>
                  <a:pt x="8777821" y="7121640"/>
                  <a:pt x="8778066" y="7118996"/>
                  <a:pt x="8778340" y="7116791"/>
                </a:cubicBezTo>
                <a:cubicBezTo>
                  <a:pt x="8776166" y="7116961"/>
                  <a:pt x="8773964" y="7116686"/>
                  <a:pt x="8771765" y="7116406"/>
                </a:cubicBezTo>
                <a:cubicBezTo>
                  <a:pt x="8771488" y="7118617"/>
                  <a:pt x="8771651" y="7120783"/>
                  <a:pt x="8770974" y="7123456"/>
                </a:cubicBezTo>
                <a:cubicBezTo>
                  <a:pt x="8773577" y="7123265"/>
                  <a:pt x="8775779" y="7123540"/>
                  <a:pt x="8777949" y="7123380"/>
                </a:cubicBezTo>
                <a:close/>
                <a:moveTo>
                  <a:pt x="9816837" y="4774177"/>
                </a:moveTo>
                <a:cubicBezTo>
                  <a:pt x="9819507" y="4760594"/>
                  <a:pt x="9822001" y="4747409"/>
                  <a:pt x="9809164" y="4739831"/>
                </a:cubicBezTo>
                <a:cubicBezTo>
                  <a:pt x="9807643" y="4752970"/>
                  <a:pt x="9804001" y="4766600"/>
                  <a:pt x="9816837" y="4774177"/>
                </a:cubicBezTo>
                <a:close/>
                <a:moveTo>
                  <a:pt x="7680438" y="9611094"/>
                </a:moveTo>
                <a:cubicBezTo>
                  <a:pt x="7670478" y="9609965"/>
                  <a:pt x="7660262" y="9625822"/>
                  <a:pt x="7667102" y="9630571"/>
                </a:cubicBezTo>
                <a:cubicBezTo>
                  <a:pt x="7668906" y="9621802"/>
                  <a:pt x="7680991" y="9622469"/>
                  <a:pt x="7680438" y="9611094"/>
                </a:cubicBezTo>
                <a:close/>
                <a:moveTo>
                  <a:pt x="7697048" y="9577807"/>
                </a:moveTo>
                <a:cubicBezTo>
                  <a:pt x="7694989" y="9562840"/>
                  <a:pt x="7688107" y="9553466"/>
                  <a:pt x="7680329" y="9544467"/>
                </a:cubicBezTo>
                <a:cubicBezTo>
                  <a:pt x="7673186" y="9556091"/>
                  <a:pt x="7671707" y="9569155"/>
                  <a:pt x="7676933" y="9581116"/>
                </a:cubicBezTo>
                <a:cubicBezTo>
                  <a:pt x="7683178" y="9569866"/>
                  <a:pt x="7688321" y="9572578"/>
                  <a:pt x="7697048" y="9577807"/>
                </a:cubicBezTo>
                <a:close/>
                <a:moveTo>
                  <a:pt x="8772737" y="7144336"/>
                </a:moveTo>
                <a:cubicBezTo>
                  <a:pt x="8774184" y="7141771"/>
                  <a:pt x="8774205" y="7137623"/>
                  <a:pt x="8773883" y="7133280"/>
                </a:cubicBezTo>
                <a:cubicBezTo>
                  <a:pt x="8765043" y="7131751"/>
                  <a:pt x="8762825" y="7137153"/>
                  <a:pt x="8763031" y="7145873"/>
                </a:cubicBezTo>
                <a:cubicBezTo>
                  <a:pt x="8768416" y="7147876"/>
                  <a:pt x="8771288" y="7146901"/>
                  <a:pt x="8772737" y="7144336"/>
                </a:cubicBezTo>
                <a:close/>
                <a:moveTo>
                  <a:pt x="9973771" y="4428694"/>
                </a:moveTo>
                <a:cubicBezTo>
                  <a:pt x="9982155" y="4420492"/>
                  <a:pt x="9972533" y="4406717"/>
                  <a:pt x="9964853" y="4413325"/>
                </a:cubicBezTo>
                <a:cubicBezTo>
                  <a:pt x="9970698" y="4417335"/>
                  <a:pt x="9961785" y="4426732"/>
                  <a:pt x="9973771" y="4428694"/>
                </a:cubicBezTo>
                <a:close/>
                <a:moveTo>
                  <a:pt x="7650546" y="9697172"/>
                </a:moveTo>
                <a:cubicBezTo>
                  <a:pt x="7640070" y="9693303"/>
                  <a:pt x="7611180" y="9731492"/>
                  <a:pt x="7627216" y="9743595"/>
                </a:cubicBezTo>
                <a:cubicBezTo>
                  <a:pt x="7633657" y="9726778"/>
                  <a:pt x="7645096" y="9714842"/>
                  <a:pt x="7650546" y="9697172"/>
                </a:cubicBezTo>
                <a:close/>
                <a:moveTo>
                  <a:pt x="7673893" y="9650979"/>
                </a:moveTo>
                <a:cubicBezTo>
                  <a:pt x="7677908" y="9643901"/>
                  <a:pt x="7681258" y="9636177"/>
                  <a:pt x="7683534" y="9627529"/>
                </a:cubicBezTo>
                <a:cubicBezTo>
                  <a:pt x="7669743" y="9632847"/>
                  <a:pt x="7649738" y="9662062"/>
                  <a:pt x="7660256" y="9670554"/>
                </a:cubicBezTo>
                <a:cubicBezTo>
                  <a:pt x="7665196" y="9664489"/>
                  <a:pt x="7669878" y="9658057"/>
                  <a:pt x="7673893" y="9650979"/>
                </a:cubicBezTo>
                <a:close/>
                <a:moveTo>
                  <a:pt x="9220097" y="6158864"/>
                </a:moveTo>
                <a:cubicBezTo>
                  <a:pt x="9188323" y="6224573"/>
                  <a:pt x="9136815" y="6140799"/>
                  <a:pt x="9172451" y="6113148"/>
                </a:cubicBezTo>
                <a:cubicBezTo>
                  <a:pt x="9175410" y="6061401"/>
                  <a:pt x="9145094" y="6002354"/>
                  <a:pt x="9170820" y="5954627"/>
                </a:cubicBezTo>
                <a:cubicBezTo>
                  <a:pt x="9205818" y="5998431"/>
                  <a:pt x="9194875" y="6057430"/>
                  <a:pt x="9200671" y="6111100"/>
                </a:cubicBezTo>
                <a:cubicBezTo>
                  <a:pt x="9210780" y="6125902"/>
                  <a:pt x="9220500" y="6140510"/>
                  <a:pt x="9220097" y="6158864"/>
                </a:cubicBezTo>
                <a:close/>
                <a:moveTo>
                  <a:pt x="8648161" y="7457380"/>
                </a:moveTo>
                <a:cubicBezTo>
                  <a:pt x="8639675" y="7448839"/>
                  <a:pt x="8635642" y="7435602"/>
                  <a:pt x="8623411" y="7429520"/>
                </a:cubicBezTo>
                <a:cubicBezTo>
                  <a:pt x="8611131" y="7428681"/>
                  <a:pt x="8622606" y="7442241"/>
                  <a:pt x="8616064" y="7442288"/>
                </a:cubicBezTo>
                <a:cubicBezTo>
                  <a:pt x="8597628" y="7434918"/>
                  <a:pt x="8578421" y="7428914"/>
                  <a:pt x="8560853" y="7421481"/>
                </a:cubicBezTo>
                <a:cubicBezTo>
                  <a:pt x="8557347" y="7433092"/>
                  <a:pt x="8575623" y="7438291"/>
                  <a:pt x="8586054" y="7443632"/>
                </a:cubicBezTo>
                <a:cubicBezTo>
                  <a:pt x="8603188" y="7451098"/>
                  <a:pt x="8621303" y="7454125"/>
                  <a:pt x="8632152" y="7453324"/>
                </a:cubicBezTo>
                <a:cubicBezTo>
                  <a:pt x="8632875" y="7457200"/>
                  <a:pt x="8645299" y="7465888"/>
                  <a:pt x="8648161" y="7457380"/>
                </a:cubicBezTo>
                <a:close/>
                <a:moveTo>
                  <a:pt x="8053356" y="8804445"/>
                </a:moveTo>
                <a:cubicBezTo>
                  <a:pt x="8047282" y="8817023"/>
                  <a:pt x="8039797" y="8828478"/>
                  <a:pt x="8031242" y="8837675"/>
                </a:cubicBezTo>
                <a:cubicBezTo>
                  <a:pt x="8002422" y="8804464"/>
                  <a:pt x="8003045" y="8705688"/>
                  <a:pt x="8060770" y="8691668"/>
                </a:cubicBezTo>
                <a:cubicBezTo>
                  <a:pt x="8077109" y="8718888"/>
                  <a:pt x="8071578" y="8766714"/>
                  <a:pt x="8053356" y="8804445"/>
                </a:cubicBezTo>
                <a:close/>
                <a:moveTo>
                  <a:pt x="6602233" y="12092746"/>
                </a:moveTo>
                <a:cubicBezTo>
                  <a:pt x="6614261" y="12075228"/>
                  <a:pt x="6580754" y="12084208"/>
                  <a:pt x="6577729" y="12094288"/>
                </a:cubicBezTo>
                <a:cubicBezTo>
                  <a:pt x="6591037" y="12107303"/>
                  <a:pt x="6588527" y="12079556"/>
                  <a:pt x="6602233" y="12092746"/>
                </a:cubicBezTo>
                <a:close/>
                <a:moveTo>
                  <a:pt x="9884749" y="4664648"/>
                </a:moveTo>
                <a:cubicBezTo>
                  <a:pt x="9874259" y="4636676"/>
                  <a:pt x="9880600" y="4601856"/>
                  <a:pt x="9861496" y="4577222"/>
                </a:cubicBezTo>
                <a:cubicBezTo>
                  <a:pt x="9855350" y="4599749"/>
                  <a:pt x="9852239" y="4657426"/>
                  <a:pt x="9884749" y="4664648"/>
                </a:cubicBezTo>
                <a:close/>
                <a:moveTo>
                  <a:pt x="10189508" y="3977988"/>
                </a:moveTo>
                <a:lnTo>
                  <a:pt x="10189434" y="3977810"/>
                </a:lnTo>
                <a:lnTo>
                  <a:pt x="10189381" y="3975836"/>
                </a:lnTo>
                <a:lnTo>
                  <a:pt x="10189884" y="3975984"/>
                </a:lnTo>
                <a:close/>
                <a:moveTo>
                  <a:pt x="10711015" y="2803800"/>
                </a:moveTo>
                <a:cubicBezTo>
                  <a:pt x="10677631" y="2790956"/>
                  <a:pt x="10635450" y="2781852"/>
                  <a:pt x="10601629" y="2772151"/>
                </a:cubicBezTo>
                <a:cubicBezTo>
                  <a:pt x="10594971" y="2783986"/>
                  <a:pt x="10614399" y="2786373"/>
                  <a:pt x="10625511" y="2790330"/>
                </a:cubicBezTo>
                <a:cubicBezTo>
                  <a:pt x="10648135" y="2798420"/>
                  <a:pt x="10707055" y="2814920"/>
                  <a:pt x="10711015" y="2803800"/>
                </a:cubicBezTo>
                <a:close/>
                <a:moveTo>
                  <a:pt x="9376502" y="5824766"/>
                </a:moveTo>
                <a:cubicBezTo>
                  <a:pt x="9363056" y="5813674"/>
                  <a:pt x="9351368" y="5826389"/>
                  <a:pt x="9355072" y="5835553"/>
                </a:cubicBezTo>
                <a:cubicBezTo>
                  <a:pt x="9365595" y="5842749"/>
                  <a:pt x="9372024" y="5836682"/>
                  <a:pt x="9376502" y="5824766"/>
                </a:cubicBezTo>
                <a:close/>
                <a:moveTo>
                  <a:pt x="7058363" y="11071743"/>
                </a:moveTo>
                <a:cubicBezTo>
                  <a:pt x="7029298" y="11069067"/>
                  <a:pt x="7013722" y="11083602"/>
                  <a:pt x="6998966" y="11098663"/>
                </a:cubicBezTo>
                <a:cubicBezTo>
                  <a:pt x="7022616" y="11094629"/>
                  <a:pt x="7047814" y="11092511"/>
                  <a:pt x="7058363" y="11071743"/>
                </a:cubicBezTo>
                <a:close/>
                <a:moveTo>
                  <a:pt x="10143051" y="4090590"/>
                </a:moveTo>
                <a:cubicBezTo>
                  <a:pt x="10124753" y="4086792"/>
                  <a:pt x="10117147" y="4111540"/>
                  <a:pt x="10105060" y="4123826"/>
                </a:cubicBezTo>
                <a:cubicBezTo>
                  <a:pt x="10125837" y="4130624"/>
                  <a:pt x="10139411" y="4108514"/>
                  <a:pt x="10143051" y="4090590"/>
                </a:cubicBezTo>
                <a:close/>
                <a:moveTo>
                  <a:pt x="8700883" y="7355954"/>
                </a:moveTo>
                <a:lnTo>
                  <a:pt x="8721147" y="7300589"/>
                </a:lnTo>
                <a:lnTo>
                  <a:pt x="8722669" y="7296432"/>
                </a:lnTo>
                <a:lnTo>
                  <a:pt x="8728598" y="7210784"/>
                </a:lnTo>
                <a:lnTo>
                  <a:pt x="8580815" y="7184871"/>
                </a:lnTo>
                <a:cubicBezTo>
                  <a:pt x="8578127" y="7187728"/>
                  <a:pt x="8580489" y="7188636"/>
                  <a:pt x="8583881" y="7189988"/>
                </a:cubicBezTo>
                <a:lnTo>
                  <a:pt x="8590516" y="7195599"/>
                </a:lnTo>
                <a:lnTo>
                  <a:pt x="8593115" y="7197798"/>
                </a:lnTo>
                <a:cubicBezTo>
                  <a:pt x="8565826" y="7193128"/>
                  <a:pt x="8538346" y="7183833"/>
                  <a:pt x="8510773" y="7178232"/>
                </a:cubicBezTo>
                <a:cubicBezTo>
                  <a:pt x="8511485" y="7168245"/>
                  <a:pt x="8511428" y="7158236"/>
                  <a:pt x="8512063" y="7148246"/>
                </a:cubicBezTo>
                <a:lnTo>
                  <a:pt x="8514561" y="7134547"/>
                </a:lnTo>
                <a:lnTo>
                  <a:pt x="8515713" y="7128218"/>
                </a:lnTo>
                <a:lnTo>
                  <a:pt x="8511076" y="7131748"/>
                </a:lnTo>
                <a:cubicBezTo>
                  <a:pt x="8514656" y="7150701"/>
                  <a:pt x="8509514" y="7151951"/>
                  <a:pt x="8498808" y="7160600"/>
                </a:cubicBezTo>
                <a:cubicBezTo>
                  <a:pt x="8497566" y="7196931"/>
                  <a:pt x="8483675" y="7221535"/>
                  <a:pt x="8482690" y="7249554"/>
                </a:cubicBezTo>
                <a:cubicBezTo>
                  <a:pt x="8482948" y="7253026"/>
                  <a:pt x="8488734" y="7260457"/>
                  <a:pt x="8488315" y="7266601"/>
                </a:cubicBezTo>
                <a:cubicBezTo>
                  <a:pt x="8485766" y="7338397"/>
                  <a:pt x="8560041" y="7357358"/>
                  <a:pt x="8612983" y="7388812"/>
                </a:cubicBezTo>
                <a:cubicBezTo>
                  <a:pt x="8625279" y="7395763"/>
                  <a:pt x="8643813" y="7392646"/>
                  <a:pt x="8659259" y="7394997"/>
                </a:cubicBezTo>
                <a:cubicBezTo>
                  <a:pt x="8676339" y="7386966"/>
                  <a:pt x="8690265" y="7373166"/>
                  <a:pt x="8700883" y="7355954"/>
                </a:cubicBezTo>
                <a:close/>
                <a:moveTo>
                  <a:pt x="7633790" y="9773350"/>
                </a:moveTo>
                <a:cubicBezTo>
                  <a:pt x="7636389" y="9771003"/>
                  <a:pt x="7641365" y="9755217"/>
                  <a:pt x="7633814" y="9753297"/>
                </a:cubicBezTo>
                <a:cubicBezTo>
                  <a:pt x="7630648" y="9756303"/>
                  <a:pt x="7619343" y="9774089"/>
                  <a:pt x="7633790" y="9773350"/>
                </a:cubicBezTo>
                <a:close/>
                <a:moveTo>
                  <a:pt x="7593903" y="9863847"/>
                </a:moveTo>
                <a:cubicBezTo>
                  <a:pt x="7554240" y="9853792"/>
                  <a:pt x="7514578" y="9864427"/>
                  <a:pt x="7484250" y="9863568"/>
                </a:cubicBezTo>
                <a:cubicBezTo>
                  <a:pt x="7456378" y="9862528"/>
                  <a:pt x="7418374" y="9849881"/>
                  <a:pt x="7404211" y="9866979"/>
                </a:cubicBezTo>
                <a:cubicBezTo>
                  <a:pt x="7451226" y="9863833"/>
                  <a:pt x="7534200" y="9879042"/>
                  <a:pt x="7593903" y="9863847"/>
                </a:cubicBezTo>
                <a:close/>
                <a:moveTo>
                  <a:pt x="7647280" y="9743683"/>
                </a:moveTo>
                <a:cubicBezTo>
                  <a:pt x="7647569" y="9739343"/>
                  <a:pt x="7656836" y="9727257"/>
                  <a:pt x="7650652" y="9727088"/>
                </a:cubicBezTo>
                <a:cubicBezTo>
                  <a:pt x="7649703" y="9730859"/>
                  <a:pt x="7637088" y="9739485"/>
                  <a:pt x="7647280" y="9743683"/>
                </a:cubicBezTo>
                <a:close/>
                <a:moveTo>
                  <a:pt x="9992888" y="4437141"/>
                </a:moveTo>
                <a:cubicBezTo>
                  <a:pt x="9994019" y="4428116"/>
                  <a:pt x="9996475" y="4418248"/>
                  <a:pt x="9983999" y="4414164"/>
                </a:cubicBezTo>
                <a:cubicBezTo>
                  <a:pt x="9978847" y="4424746"/>
                  <a:pt x="9987878" y="4430165"/>
                  <a:pt x="9992888" y="4437141"/>
                </a:cubicBezTo>
                <a:close/>
                <a:moveTo>
                  <a:pt x="9113775" y="6430884"/>
                </a:moveTo>
                <a:cubicBezTo>
                  <a:pt x="9113928" y="6427335"/>
                  <a:pt x="9111924" y="6423207"/>
                  <a:pt x="9108528" y="6418623"/>
                </a:cubicBezTo>
                <a:cubicBezTo>
                  <a:pt x="9094880" y="6421963"/>
                  <a:pt x="9110594" y="6433534"/>
                  <a:pt x="9106086" y="6439656"/>
                </a:cubicBezTo>
                <a:cubicBezTo>
                  <a:pt x="9111313" y="6437399"/>
                  <a:pt x="9113623" y="6434429"/>
                  <a:pt x="9113775" y="6430884"/>
                </a:cubicBezTo>
                <a:close/>
                <a:moveTo>
                  <a:pt x="6647544" y="12017154"/>
                </a:moveTo>
                <a:cubicBezTo>
                  <a:pt x="6641342" y="12013938"/>
                  <a:pt x="6643581" y="12007792"/>
                  <a:pt x="6634905" y="12005861"/>
                </a:cubicBezTo>
                <a:cubicBezTo>
                  <a:pt x="6630814" y="12014043"/>
                  <a:pt x="6633264" y="12020359"/>
                  <a:pt x="6638365" y="12024990"/>
                </a:cubicBezTo>
                <a:cubicBezTo>
                  <a:pt x="6640651" y="12019816"/>
                  <a:pt x="6644988" y="12020782"/>
                  <a:pt x="6647544" y="12017154"/>
                </a:cubicBezTo>
                <a:close/>
                <a:moveTo>
                  <a:pt x="7700277" y="9640814"/>
                </a:moveTo>
                <a:cubicBezTo>
                  <a:pt x="7680106" y="9651531"/>
                  <a:pt x="7665970" y="9668597"/>
                  <a:pt x="7660794" y="9693961"/>
                </a:cubicBezTo>
                <a:cubicBezTo>
                  <a:pt x="7680682" y="9683573"/>
                  <a:pt x="7688782" y="9660157"/>
                  <a:pt x="7700277" y="9640814"/>
                </a:cubicBezTo>
                <a:close/>
                <a:moveTo>
                  <a:pt x="6919442" y="11409437"/>
                </a:moveTo>
                <a:cubicBezTo>
                  <a:pt x="6892755" y="11440999"/>
                  <a:pt x="6832060" y="11400075"/>
                  <a:pt x="6839072" y="11363356"/>
                </a:cubicBezTo>
                <a:cubicBezTo>
                  <a:pt x="6875624" y="11354636"/>
                  <a:pt x="6892727" y="11396118"/>
                  <a:pt x="6919442" y="11409437"/>
                </a:cubicBezTo>
                <a:close/>
                <a:moveTo>
                  <a:pt x="6588541" y="12164710"/>
                </a:moveTo>
                <a:cubicBezTo>
                  <a:pt x="6565691" y="12156040"/>
                  <a:pt x="6545513" y="12154261"/>
                  <a:pt x="6534916" y="12177168"/>
                </a:cubicBezTo>
                <a:cubicBezTo>
                  <a:pt x="6555093" y="12178948"/>
                  <a:pt x="6576829" y="12184747"/>
                  <a:pt x="6588541" y="12164710"/>
                </a:cubicBezTo>
                <a:close/>
                <a:moveTo>
                  <a:pt x="9558011" y="5446361"/>
                </a:moveTo>
                <a:cubicBezTo>
                  <a:pt x="9567703" y="5415454"/>
                  <a:pt x="9567104" y="5379067"/>
                  <a:pt x="9550961" y="5340960"/>
                </a:cubicBezTo>
                <a:cubicBezTo>
                  <a:pt x="9495173" y="5403989"/>
                  <a:pt x="9420244" y="5449194"/>
                  <a:pt x="9369817" y="5513217"/>
                </a:cubicBezTo>
                <a:cubicBezTo>
                  <a:pt x="9382243" y="5522840"/>
                  <a:pt x="9395291" y="5529482"/>
                  <a:pt x="9408497" y="5533475"/>
                </a:cubicBezTo>
                <a:lnTo>
                  <a:pt x="9433860" y="5536263"/>
                </a:lnTo>
                <a:lnTo>
                  <a:pt x="9448133" y="5537833"/>
                </a:lnTo>
                <a:cubicBezTo>
                  <a:pt x="9461196" y="5536855"/>
                  <a:pt x="9473957" y="5533557"/>
                  <a:pt x="9485955" y="5528270"/>
                </a:cubicBezTo>
                <a:lnTo>
                  <a:pt x="9501631" y="5518129"/>
                </a:lnTo>
                <a:lnTo>
                  <a:pt x="9519194" y="5506767"/>
                </a:lnTo>
                <a:cubicBezTo>
                  <a:pt x="9529203" y="5497828"/>
                  <a:pt x="9537986" y="5487232"/>
                  <a:pt x="9545083" y="5475304"/>
                </a:cubicBezTo>
                <a:cubicBezTo>
                  <a:pt x="9550406" y="5466358"/>
                  <a:pt x="9554780" y="5456664"/>
                  <a:pt x="9558011" y="5446361"/>
                </a:cubicBezTo>
                <a:close/>
                <a:moveTo>
                  <a:pt x="6982315" y="11277586"/>
                </a:moveTo>
                <a:cubicBezTo>
                  <a:pt x="6985472" y="11271629"/>
                  <a:pt x="6986976" y="11265768"/>
                  <a:pt x="6981477" y="11261894"/>
                </a:cubicBezTo>
                <a:cubicBezTo>
                  <a:pt x="6978136" y="11268543"/>
                  <a:pt x="6960642" y="11284625"/>
                  <a:pt x="6973233" y="11293857"/>
                </a:cubicBezTo>
                <a:cubicBezTo>
                  <a:pt x="6974347" y="11289597"/>
                  <a:pt x="6979157" y="11283544"/>
                  <a:pt x="6982315" y="11277586"/>
                </a:cubicBezTo>
                <a:close/>
                <a:moveTo>
                  <a:pt x="9763405" y="4983448"/>
                </a:moveTo>
                <a:cubicBezTo>
                  <a:pt x="9779836" y="4931178"/>
                  <a:pt x="9805280" y="4875748"/>
                  <a:pt x="9808501" y="4828596"/>
                </a:cubicBezTo>
                <a:cubicBezTo>
                  <a:pt x="9798176" y="4816413"/>
                  <a:pt x="9780086" y="4813183"/>
                  <a:pt x="9770240" y="4819308"/>
                </a:cubicBezTo>
                <a:cubicBezTo>
                  <a:pt x="9753595" y="4875295"/>
                  <a:pt x="9738261" y="4901380"/>
                  <a:pt x="9714817" y="4961980"/>
                </a:cubicBezTo>
                <a:cubicBezTo>
                  <a:pt x="9727394" y="4972299"/>
                  <a:pt x="9746130" y="4989149"/>
                  <a:pt x="9763405" y="4983448"/>
                </a:cubicBezTo>
                <a:close/>
                <a:moveTo>
                  <a:pt x="10134299" y="4144844"/>
                </a:moveTo>
                <a:cubicBezTo>
                  <a:pt x="10127488" y="4140882"/>
                  <a:pt x="10122008" y="4140366"/>
                  <a:pt x="10118747" y="4145595"/>
                </a:cubicBezTo>
                <a:cubicBezTo>
                  <a:pt x="10122596" y="4148725"/>
                  <a:pt x="10122603" y="4153015"/>
                  <a:pt x="10130072" y="4154410"/>
                </a:cubicBezTo>
                <a:close/>
                <a:moveTo>
                  <a:pt x="7370967" y="10401475"/>
                </a:moveTo>
                <a:lnTo>
                  <a:pt x="7370196" y="10394626"/>
                </a:lnTo>
                <a:lnTo>
                  <a:pt x="7370162" y="10394316"/>
                </a:lnTo>
                <a:cubicBezTo>
                  <a:pt x="7369369" y="10392482"/>
                  <a:pt x="7368248" y="10391948"/>
                  <a:pt x="7367391" y="10394944"/>
                </a:cubicBezTo>
                <a:cubicBezTo>
                  <a:pt x="7366814" y="10399619"/>
                  <a:pt x="7369914" y="10408037"/>
                  <a:pt x="7370967" y="10401475"/>
                </a:cubicBezTo>
                <a:close/>
                <a:moveTo>
                  <a:pt x="7544434" y="10010490"/>
                </a:moveTo>
                <a:cubicBezTo>
                  <a:pt x="7545855" y="10008246"/>
                  <a:pt x="7545957" y="10005746"/>
                  <a:pt x="7543717" y="10002665"/>
                </a:cubicBezTo>
                <a:cubicBezTo>
                  <a:pt x="7538067" y="10007716"/>
                  <a:pt x="7519933" y="10015594"/>
                  <a:pt x="7518494" y="10024031"/>
                </a:cubicBezTo>
                <a:lnTo>
                  <a:pt x="7520985" y="10028118"/>
                </a:lnTo>
                <a:lnTo>
                  <a:pt x="7523699" y="10032571"/>
                </a:lnTo>
                <a:lnTo>
                  <a:pt x="7528211" y="10026174"/>
                </a:lnTo>
                <a:lnTo>
                  <a:pt x="7532595" y="10019959"/>
                </a:lnTo>
                <a:cubicBezTo>
                  <a:pt x="7537204" y="10016645"/>
                  <a:pt x="7542302" y="10013855"/>
                  <a:pt x="7544434" y="10010490"/>
                </a:cubicBezTo>
                <a:close/>
                <a:moveTo>
                  <a:pt x="10030150" y="4388360"/>
                </a:moveTo>
                <a:cubicBezTo>
                  <a:pt x="10024482" y="4383951"/>
                  <a:pt x="10032995" y="4374378"/>
                  <a:pt x="10021408" y="4372592"/>
                </a:cubicBezTo>
                <a:cubicBezTo>
                  <a:pt x="10013024" y="4380793"/>
                  <a:pt x="10022470" y="4394968"/>
                  <a:pt x="10030150" y="4388360"/>
                </a:cubicBezTo>
                <a:close/>
                <a:moveTo>
                  <a:pt x="6577850" y="12201847"/>
                </a:moveTo>
                <a:cubicBezTo>
                  <a:pt x="6560451" y="12197013"/>
                  <a:pt x="6543627" y="12191958"/>
                  <a:pt x="6533803" y="12206645"/>
                </a:cubicBezTo>
                <a:cubicBezTo>
                  <a:pt x="6553253" y="12217618"/>
                  <a:pt x="6562902" y="12203328"/>
                  <a:pt x="6577850" y="12201847"/>
                </a:cubicBezTo>
                <a:close/>
                <a:moveTo>
                  <a:pt x="8737936" y="7314079"/>
                </a:moveTo>
                <a:cubicBezTo>
                  <a:pt x="8736305" y="7309724"/>
                  <a:pt x="8734911" y="7308221"/>
                  <a:pt x="8733884" y="7308239"/>
                </a:cubicBezTo>
                <a:lnTo>
                  <a:pt x="8732888" y="7310021"/>
                </a:lnTo>
                <a:lnTo>
                  <a:pt x="8732022" y="7311573"/>
                </a:lnTo>
                <a:cubicBezTo>
                  <a:pt x="8731682" y="7315091"/>
                  <a:pt x="8733312" y="7319446"/>
                  <a:pt x="8737936" y="7314079"/>
                </a:cubicBezTo>
                <a:close/>
                <a:moveTo>
                  <a:pt x="10038147" y="4371825"/>
                </a:moveTo>
                <a:cubicBezTo>
                  <a:pt x="10038507" y="4371128"/>
                  <a:pt x="10037893" y="4369756"/>
                  <a:pt x="10035590" y="4367428"/>
                </a:cubicBezTo>
                <a:cubicBezTo>
                  <a:pt x="10034127" y="4365352"/>
                  <a:pt x="10027893" y="4365456"/>
                  <a:pt x="10027985" y="4367402"/>
                </a:cubicBezTo>
                <a:cubicBezTo>
                  <a:pt x="10027227" y="4369925"/>
                  <a:pt x="10037067" y="4373915"/>
                  <a:pt x="10038147" y="4371825"/>
                </a:cubicBezTo>
                <a:close/>
                <a:moveTo>
                  <a:pt x="10308006" y="3761390"/>
                </a:moveTo>
                <a:cubicBezTo>
                  <a:pt x="10301991" y="3757780"/>
                  <a:pt x="10312064" y="3756513"/>
                  <a:pt x="10307243" y="3753430"/>
                </a:cubicBezTo>
                <a:cubicBezTo>
                  <a:pt x="10302527" y="3760874"/>
                  <a:pt x="10299499" y="3746197"/>
                  <a:pt x="10305676" y="3740828"/>
                </a:cubicBezTo>
                <a:lnTo>
                  <a:pt x="10295728" y="3736432"/>
                </a:lnTo>
                <a:cubicBezTo>
                  <a:pt x="10296492" y="3744392"/>
                  <a:pt x="10299617" y="3765306"/>
                  <a:pt x="10308006" y="3761390"/>
                </a:cubicBezTo>
                <a:close/>
                <a:moveTo>
                  <a:pt x="10222604" y="3963286"/>
                </a:moveTo>
                <a:lnTo>
                  <a:pt x="10223609" y="3956517"/>
                </a:lnTo>
                <a:lnTo>
                  <a:pt x="10224288" y="3951941"/>
                </a:lnTo>
                <a:cubicBezTo>
                  <a:pt x="10223719" y="3948653"/>
                  <a:pt x="10221406" y="3946083"/>
                  <a:pt x="10215506" y="3944905"/>
                </a:cubicBezTo>
                <a:lnTo>
                  <a:pt x="10222110" y="3962007"/>
                </a:lnTo>
                <a:close/>
                <a:moveTo>
                  <a:pt x="10289880" y="3811026"/>
                </a:moveTo>
                <a:cubicBezTo>
                  <a:pt x="10305933" y="3791916"/>
                  <a:pt x="10277927" y="3768108"/>
                  <a:pt x="10284958" y="3743584"/>
                </a:cubicBezTo>
                <a:cubicBezTo>
                  <a:pt x="10275317" y="3737418"/>
                  <a:pt x="10270287" y="3742342"/>
                  <a:pt x="10262642" y="3741346"/>
                </a:cubicBezTo>
                <a:cubicBezTo>
                  <a:pt x="10238161" y="3767688"/>
                  <a:pt x="10256708" y="3789223"/>
                  <a:pt x="10249018" y="3816315"/>
                </a:cubicBezTo>
                <a:cubicBezTo>
                  <a:pt x="10256931" y="3818858"/>
                  <a:pt x="10261001" y="3822562"/>
                  <a:pt x="10263526" y="3826536"/>
                </a:cubicBezTo>
                <a:cubicBezTo>
                  <a:pt x="10270551" y="3797721"/>
                  <a:pt x="10254620" y="3782107"/>
                  <a:pt x="10260190" y="3755507"/>
                </a:cubicBezTo>
                <a:cubicBezTo>
                  <a:pt x="10268253" y="3769551"/>
                  <a:pt x="10259017" y="3796913"/>
                  <a:pt x="10284191" y="3789456"/>
                </a:cubicBezTo>
                <a:cubicBezTo>
                  <a:pt x="10284556" y="3797240"/>
                  <a:pt x="10283598" y="3805868"/>
                  <a:pt x="10289880" y="3811026"/>
                </a:cubicBezTo>
                <a:close/>
                <a:moveTo>
                  <a:pt x="7734020" y="9595912"/>
                </a:moveTo>
                <a:cubicBezTo>
                  <a:pt x="7736417" y="9590378"/>
                  <a:pt x="7737545" y="9584897"/>
                  <a:pt x="7733395" y="9581034"/>
                </a:cubicBezTo>
                <a:cubicBezTo>
                  <a:pt x="7726825" y="9587988"/>
                  <a:pt x="7723886" y="9598073"/>
                  <a:pt x="7713637" y="9601284"/>
                </a:cubicBezTo>
                <a:cubicBezTo>
                  <a:pt x="7706323" y="9598420"/>
                  <a:pt x="7709030" y="9585268"/>
                  <a:pt x="7700344" y="9584663"/>
                </a:cubicBezTo>
                <a:cubicBezTo>
                  <a:pt x="7698768" y="9600510"/>
                  <a:pt x="7690346" y="9615620"/>
                  <a:pt x="7693531" y="9637293"/>
                </a:cubicBezTo>
                <a:cubicBezTo>
                  <a:pt x="7701761" y="9623739"/>
                  <a:pt x="7712684" y="9609065"/>
                  <a:pt x="7727033" y="9611110"/>
                </a:cubicBezTo>
                <a:cubicBezTo>
                  <a:pt x="7727959" y="9607032"/>
                  <a:pt x="7731624" y="9601445"/>
                  <a:pt x="7734020" y="9595912"/>
                </a:cubicBezTo>
                <a:close/>
                <a:moveTo>
                  <a:pt x="7713216" y="9643077"/>
                </a:moveTo>
                <a:cubicBezTo>
                  <a:pt x="7714843" y="9639604"/>
                  <a:pt x="7714375" y="9635473"/>
                  <a:pt x="7710293" y="9634535"/>
                </a:cubicBezTo>
                <a:cubicBezTo>
                  <a:pt x="7710144" y="9640716"/>
                  <a:pt x="7701319" y="9638271"/>
                  <a:pt x="7703574" y="9647671"/>
                </a:cubicBezTo>
                <a:cubicBezTo>
                  <a:pt x="7707868" y="9649364"/>
                  <a:pt x="7711589" y="9646550"/>
                  <a:pt x="7713216" y="9643077"/>
                </a:cubicBezTo>
                <a:close/>
                <a:moveTo>
                  <a:pt x="10178087" y="4066648"/>
                </a:moveTo>
                <a:cubicBezTo>
                  <a:pt x="10180494" y="4044397"/>
                  <a:pt x="10163723" y="4016353"/>
                  <a:pt x="10157529" y="3996466"/>
                </a:cubicBezTo>
                <a:cubicBezTo>
                  <a:pt x="10158111" y="4029595"/>
                  <a:pt x="10144282" y="4058739"/>
                  <a:pt x="10168185" y="4086450"/>
                </a:cubicBezTo>
                <a:cubicBezTo>
                  <a:pt x="10174351" y="4080838"/>
                  <a:pt x="10177284" y="4074064"/>
                  <a:pt x="10178087" y="4066648"/>
                </a:cubicBezTo>
                <a:close/>
                <a:moveTo>
                  <a:pt x="9404949" y="5822355"/>
                </a:moveTo>
                <a:cubicBezTo>
                  <a:pt x="9398133" y="5837984"/>
                  <a:pt x="9368913" y="5860498"/>
                  <a:pt x="9354886" y="5868143"/>
                </a:cubicBezTo>
                <a:cubicBezTo>
                  <a:pt x="9307937" y="5893039"/>
                  <a:pt x="9200583" y="5902470"/>
                  <a:pt x="9161985" y="5831529"/>
                </a:cubicBezTo>
                <a:cubicBezTo>
                  <a:pt x="9155553" y="5820028"/>
                  <a:pt x="9151260" y="5795450"/>
                  <a:pt x="9142485" y="5773030"/>
                </a:cubicBezTo>
                <a:cubicBezTo>
                  <a:pt x="9125329" y="5731307"/>
                  <a:pt x="9077958" y="5633061"/>
                  <a:pt x="9077169" y="5599497"/>
                </a:cubicBezTo>
                <a:cubicBezTo>
                  <a:pt x="9076379" y="5559102"/>
                  <a:pt x="9094295" y="5529007"/>
                  <a:pt x="9127027" y="5520924"/>
                </a:cubicBezTo>
                <a:cubicBezTo>
                  <a:pt x="9152359" y="5534526"/>
                  <a:pt x="9176914" y="5551641"/>
                  <a:pt x="9187635" y="5573083"/>
                </a:cubicBezTo>
                <a:cubicBezTo>
                  <a:pt x="9213174" y="5622391"/>
                  <a:pt x="9190588" y="5681382"/>
                  <a:pt x="9198785" y="5736203"/>
                </a:cubicBezTo>
                <a:cubicBezTo>
                  <a:pt x="9225276" y="5707452"/>
                  <a:pt x="9248648" y="5668361"/>
                  <a:pt x="9281183" y="5657745"/>
                </a:cubicBezTo>
                <a:cubicBezTo>
                  <a:pt x="9355024" y="5653083"/>
                  <a:pt x="9426174" y="5771951"/>
                  <a:pt x="9404949" y="5822355"/>
                </a:cubicBezTo>
                <a:close/>
                <a:moveTo>
                  <a:pt x="10204302" y="4013321"/>
                </a:moveTo>
                <a:cubicBezTo>
                  <a:pt x="10211920" y="3997155"/>
                  <a:pt x="10206877" y="3964436"/>
                  <a:pt x="10199557" y="3945480"/>
                </a:cubicBezTo>
                <a:cubicBezTo>
                  <a:pt x="10193630" y="3948936"/>
                  <a:pt x="10190363" y="3953775"/>
                  <a:pt x="10188945" y="3959372"/>
                </a:cubicBezTo>
                <a:lnTo>
                  <a:pt x="10189381" y="3975836"/>
                </a:lnTo>
                <a:lnTo>
                  <a:pt x="10182984" y="3973955"/>
                </a:lnTo>
                <a:cubicBezTo>
                  <a:pt x="10179762" y="3970500"/>
                  <a:pt x="10185501" y="3963567"/>
                  <a:pt x="10181553" y="3960393"/>
                </a:cubicBezTo>
                <a:cubicBezTo>
                  <a:pt x="10177319" y="3965668"/>
                  <a:pt x="10177352" y="3958060"/>
                  <a:pt x="10171604" y="3955998"/>
                </a:cubicBezTo>
                <a:cubicBezTo>
                  <a:pt x="10171899" y="3974707"/>
                  <a:pt x="10174438" y="4016323"/>
                  <a:pt x="10189761" y="4010707"/>
                </a:cubicBezTo>
                <a:cubicBezTo>
                  <a:pt x="10185155" y="4003908"/>
                  <a:pt x="10185193" y="3999518"/>
                  <a:pt x="10186378" y="3994682"/>
                </a:cubicBezTo>
                <a:lnTo>
                  <a:pt x="10189508" y="3977988"/>
                </a:lnTo>
                <a:close/>
                <a:moveTo>
                  <a:pt x="10234417" y="3945162"/>
                </a:moveTo>
                <a:lnTo>
                  <a:pt x="10236274" y="3910111"/>
                </a:lnTo>
                <a:lnTo>
                  <a:pt x="10237089" y="3894713"/>
                </a:lnTo>
                <a:cubicBezTo>
                  <a:pt x="10237329" y="3878561"/>
                  <a:pt x="10234841" y="3862932"/>
                  <a:pt x="10223395" y="3847394"/>
                </a:cubicBezTo>
                <a:cubicBezTo>
                  <a:pt x="10216632" y="3873466"/>
                  <a:pt x="10211917" y="3909971"/>
                  <a:pt x="10226954" y="3918997"/>
                </a:cubicBezTo>
                <a:cubicBezTo>
                  <a:pt x="10227557" y="3923552"/>
                  <a:pt x="10226152" y="3928886"/>
                  <a:pt x="10226231" y="3933684"/>
                </a:cubicBezTo>
                <a:lnTo>
                  <a:pt x="10228841" y="3937344"/>
                </a:lnTo>
                <a:close/>
                <a:moveTo>
                  <a:pt x="9111282" y="6490509"/>
                </a:moveTo>
                <a:cubicBezTo>
                  <a:pt x="9103416" y="6482970"/>
                  <a:pt x="9118788" y="6466050"/>
                  <a:pt x="9102046" y="6466649"/>
                </a:cubicBezTo>
                <a:cubicBezTo>
                  <a:pt x="9099423" y="6471684"/>
                  <a:pt x="9095285" y="6500238"/>
                  <a:pt x="9111282" y="6490509"/>
                </a:cubicBezTo>
                <a:close/>
                <a:moveTo>
                  <a:pt x="7640670" y="9823445"/>
                </a:moveTo>
                <a:cubicBezTo>
                  <a:pt x="7641870" y="9806699"/>
                  <a:pt x="7655011" y="9792790"/>
                  <a:pt x="7647335" y="9776996"/>
                </a:cubicBezTo>
                <a:cubicBezTo>
                  <a:pt x="7653900" y="9774052"/>
                  <a:pt x="7666711" y="9759858"/>
                  <a:pt x="7653827" y="9756782"/>
                </a:cubicBezTo>
                <a:cubicBezTo>
                  <a:pt x="7643090" y="9773911"/>
                  <a:pt x="7618036" y="9801640"/>
                  <a:pt x="7640670" y="9823445"/>
                </a:cubicBezTo>
                <a:close/>
                <a:moveTo>
                  <a:pt x="10224568" y="3976064"/>
                </a:moveTo>
                <a:lnTo>
                  <a:pt x="10220250" y="3968823"/>
                </a:lnTo>
                <a:lnTo>
                  <a:pt x="10218012" y="3965069"/>
                </a:lnTo>
                <a:cubicBezTo>
                  <a:pt x="10215122" y="3967841"/>
                  <a:pt x="10215582" y="3972451"/>
                  <a:pt x="10217354" y="3975437"/>
                </a:cubicBezTo>
                <a:lnTo>
                  <a:pt x="10218420" y="3975530"/>
                </a:lnTo>
                <a:close/>
                <a:moveTo>
                  <a:pt x="7720238" y="9647697"/>
                </a:moveTo>
                <a:cubicBezTo>
                  <a:pt x="7710706" y="9644068"/>
                  <a:pt x="7708005" y="9653211"/>
                  <a:pt x="7703703" y="9657533"/>
                </a:cubicBezTo>
                <a:cubicBezTo>
                  <a:pt x="7686499" y="9674822"/>
                  <a:pt x="7671275" y="9693818"/>
                  <a:pt x="7663839" y="9713792"/>
                </a:cubicBezTo>
                <a:cubicBezTo>
                  <a:pt x="7693547" y="9702692"/>
                  <a:pt x="7703545" y="9671735"/>
                  <a:pt x="7720238" y="9647697"/>
                </a:cubicBezTo>
                <a:close/>
                <a:moveTo>
                  <a:pt x="8723589" y="7379763"/>
                </a:moveTo>
                <a:cubicBezTo>
                  <a:pt x="8726292" y="7369082"/>
                  <a:pt x="8722433" y="7364131"/>
                  <a:pt x="8721856" y="7356313"/>
                </a:cubicBezTo>
                <a:cubicBezTo>
                  <a:pt x="8703837" y="7354589"/>
                  <a:pt x="8717159" y="7375437"/>
                  <a:pt x="8723589" y="7379763"/>
                </a:cubicBezTo>
                <a:close/>
                <a:moveTo>
                  <a:pt x="10346453" y="3708822"/>
                </a:moveTo>
                <a:cubicBezTo>
                  <a:pt x="10340086" y="3706009"/>
                  <a:pt x="10346348" y="3698295"/>
                  <a:pt x="10336537" y="3696819"/>
                </a:cubicBezTo>
                <a:cubicBezTo>
                  <a:pt x="10329433" y="3703208"/>
                  <a:pt x="10340941" y="3715915"/>
                  <a:pt x="10346453" y="3708822"/>
                </a:cubicBezTo>
                <a:close/>
                <a:moveTo>
                  <a:pt x="9757217" y="5050242"/>
                </a:moveTo>
                <a:cubicBezTo>
                  <a:pt x="9750086" y="5043759"/>
                  <a:pt x="9742132" y="5024052"/>
                  <a:pt x="9727552" y="5029039"/>
                </a:cubicBezTo>
                <a:cubicBezTo>
                  <a:pt x="9733710" y="5035571"/>
                  <a:pt x="9746481" y="5054072"/>
                  <a:pt x="9757217" y="5050242"/>
                </a:cubicBezTo>
                <a:close/>
                <a:moveTo>
                  <a:pt x="7739140" y="9617675"/>
                </a:moveTo>
                <a:cubicBezTo>
                  <a:pt x="7740978" y="9614958"/>
                  <a:pt x="7740959" y="9611643"/>
                  <a:pt x="7736900" y="9611012"/>
                </a:cubicBezTo>
                <a:cubicBezTo>
                  <a:pt x="7736044" y="9616010"/>
                  <a:pt x="7731464" y="9616650"/>
                  <a:pt x="7730232" y="9620750"/>
                </a:cubicBezTo>
                <a:cubicBezTo>
                  <a:pt x="7733605" y="9622511"/>
                  <a:pt x="7737302" y="9620392"/>
                  <a:pt x="7739140" y="9617675"/>
                </a:cubicBezTo>
                <a:close/>
                <a:moveTo>
                  <a:pt x="10156791" y="4146683"/>
                </a:moveTo>
                <a:cubicBezTo>
                  <a:pt x="10150777" y="4143073"/>
                  <a:pt x="10154123" y="4135500"/>
                  <a:pt x="10148284" y="4131491"/>
                </a:cubicBezTo>
                <a:cubicBezTo>
                  <a:pt x="10144142" y="4138712"/>
                  <a:pt x="10143046" y="4144421"/>
                  <a:pt x="10144247" y="4149240"/>
                </a:cubicBezTo>
                <a:cubicBezTo>
                  <a:pt x="10149642" y="4152100"/>
                  <a:pt x="10153836" y="4150142"/>
                  <a:pt x="10156791" y="4146683"/>
                </a:cubicBezTo>
                <a:close/>
                <a:moveTo>
                  <a:pt x="10322514" y="3771612"/>
                </a:moveTo>
                <a:cubicBezTo>
                  <a:pt x="10330348" y="3751729"/>
                  <a:pt x="10333192" y="3733453"/>
                  <a:pt x="10321684" y="3720746"/>
                </a:cubicBezTo>
                <a:cubicBezTo>
                  <a:pt x="10312526" y="3741472"/>
                  <a:pt x="10313127" y="3758412"/>
                  <a:pt x="10322514" y="3771612"/>
                </a:cubicBezTo>
                <a:close/>
                <a:moveTo>
                  <a:pt x="9808064" y="4938531"/>
                </a:moveTo>
                <a:cubicBezTo>
                  <a:pt x="9809504" y="4931905"/>
                  <a:pt x="9808759" y="4924432"/>
                  <a:pt x="9807839" y="4917358"/>
                </a:cubicBezTo>
                <a:cubicBezTo>
                  <a:pt x="9823316" y="4918958"/>
                  <a:pt x="9816558" y="4899780"/>
                  <a:pt x="9826052" y="4894451"/>
                </a:cubicBezTo>
                <a:cubicBezTo>
                  <a:pt x="9816108" y="4873865"/>
                  <a:pt x="9846575" y="4854467"/>
                  <a:pt x="9823421" y="4838998"/>
                </a:cubicBezTo>
                <a:cubicBezTo>
                  <a:pt x="9820484" y="4851034"/>
                  <a:pt x="9816934" y="4866610"/>
                  <a:pt x="9812541" y="4880861"/>
                </a:cubicBezTo>
                <a:cubicBezTo>
                  <a:pt x="9804061" y="4907593"/>
                  <a:pt x="9787319" y="4936867"/>
                  <a:pt x="9795180" y="4954626"/>
                </a:cubicBezTo>
                <a:cubicBezTo>
                  <a:pt x="9802998" y="4950937"/>
                  <a:pt x="9806624" y="4945157"/>
                  <a:pt x="9808064" y="4938531"/>
                </a:cubicBezTo>
                <a:close/>
                <a:moveTo>
                  <a:pt x="8718361" y="7409404"/>
                </a:moveTo>
                <a:cubicBezTo>
                  <a:pt x="8717206" y="7393770"/>
                  <a:pt x="8714379" y="7379132"/>
                  <a:pt x="8700508" y="7374481"/>
                </a:cubicBezTo>
                <a:cubicBezTo>
                  <a:pt x="8702097" y="7390084"/>
                  <a:pt x="8707335" y="7401923"/>
                  <a:pt x="8718361" y="7409404"/>
                </a:cubicBezTo>
                <a:close/>
                <a:moveTo>
                  <a:pt x="7765965" y="9569533"/>
                </a:moveTo>
                <a:cubicBezTo>
                  <a:pt x="7770888" y="9563739"/>
                  <a:pt x="7772135" y="9556784"/>
                  <a:pt x="7763220" y="9551107"/>
                </a:cubicBezTo>
                <a:cubicBezTo>
                  <a:pt x="7757165" y="9560801"/>
                  <a:pt x="7748423" y="9567604"/>
                  <a:pt x="7746661" y="9580997"/>
                </a:cubicBezTo>
                <a:cubicBezTo>
                  <a:pt x="7752445" y="9579961"/>
                  <a:pt x="7761043" y="9575327"/>
                  <a:pt x="7765965" y="9569533"/>
                </a:cubicBezTo>
                <a:close/>
                <a:moveTo>
                  <a:pt x="7391057" y="10418217"/>
                </a:moveTo>
                <a:lnTo>
                  <a:pt x="7387955" y="10392609"/>
                </a:lnTo>
                <a:lnTo>
                  <a:pt x="7387831" y="10391590"/>
                </a:lnTo>
                <a:cubicBezTo>
                  <a:pt x="7388646" y="10380799"/>
                  <a:pt x="7389461" y="10370008"/>
                  <a:pt x="7384606" y="10364962"/>
                </a:cubicBezTo>
                <a:cubicBezTo>
                  <a:pt x="7384555" y="10366355"/>
                  <a:pt x="7384209" y="10370761"/>
                  <a:pt x="7383899" y="10376492"/>
                </a:cubicBezTo>
                <a:lnTo>
                  <a:pt x="7383482" y="10393116"/>
                </a:lnTo>
                <a:lnTo>
                  <a:pt x="7383410" y="10395967"/>
                </a:lnTo>
                <a:cubicBezTo>
                  <a:pt x="7383600" y="10409347"/>
                  <a:pt x="7385263" y="10421268"/>
                  <a:pt x="7391057" y="10418217"/>
                </a:cubicBezTo>
                <a:close/>
                <a:moveTo>
                  <a:pt x="9556658" y="5517174"/>
                </a:moveTo>
                <a:cubicBezTo>
                  <a:pt x="9558098" y="5513218"/>
                  <a:pt x="9558674" y="5508559"/>
                  <a:pt x="9558148" y="5503005"/>
                </a:cubicBezTo>
                <a:cubicBezTo>
                  <a:pt x="9531010" y="5519121"/>
                  <a:pt x="9512366" y="5542716"/>
                  <a:pt x="9474833" y="5550934"/>
                </a:cubicBezTo>
                <a:cubicBezTo>
                  <a:pt x="9476281" y="5556045"/>
                  <a:pt x="9475465" y="5563248"/>
                  <a:pt x="9480764" y="5563628"/>
                </a:cubicBezTo>
                <a:cubicBezTo>
                  <a:pt x="9494148" y="5538141"/>
                  <a:pt x="9546578" y="5544866"/>
                  <a:pt x="9556658" y="5517174"/>
                </a:cubicBezTo>
                <a:close/>
                <a:moveTo>
                  <a:pt x="6395866" y="12677304"/>
                </a:moveTo>
                <a:cubicBezTo>
                  <a:pt x="6389319" y="12674887"/>
                  <a:pt x="6379511" y="12657232"/>
                  <a:pt x="6371448" y="12667942"/>
                </a:cubicBezTo>
                <a:cubicBezTo>
                  <a:pt x="6376448" y="12670628"/>
                  <a:pt x="6379199" y="12675173"/>
                  <a:pt x="6377005" y="12682292"/>
                </a:cubicBezTo>
                <a:cubicBezTo>
                  <a:pt x="6364098" y="12681346"/>
                  <a:pt x="6358142" y="12666821"/>
                  <a:pt x="6351237" y="12681372"/>
                </a:cubicBezTo>
                <a:cubicBezTo>
                  <a:pt x="6356469" y="12688918"/>
                  <a:pt x="6372894" y="12681903"/>
                  <a:pt x="6389219" y="12689116"/>
                </a:cubicBezTo>
                <a:cubicBezTo>
                  <a:pt x="6390135" y="12683811"/>
                  <a:pt x="6395617" y="12684330"/>
                  <a:pt x="6395866" y="12677304"/>
                </a:cubicBezTo>
                <a:close/>
                <a:moveTo>
                  <a:pt x="10750302" y="2825925"/>
                </a:moveTo>
                <a:cubicBezTo>
                  <a:pt x="10763236" y="2810667"/>
                  <a:pt x="10728610" y="2796321"/>
                  <a:pt x="10725232" y="2811512"/>
                </a:cubicBezTo>
                <a:cubicBezTo>
                  <a:pt x="10729671" y="2818716"/>
                  <a:pt x="10740561" y="2822098"/>
                  <a:pt x="10750302" y="2825925"/>
                </a:cubicBezTo>
                <a:close/>
                <a:moveTo>
                  <a:pt x="7550539" y="10068936"/>
                </a:moveTo>
                <a:cubicBezTo>
                  <a:pt x="7550831" y="10064586"/>
                  <a:pt x="7554521" y="10064316"/>
                  <a:pt x="7553822" y="10059112"/>
                </a:cubicBezTo>
                <a:cubicBezTo>
                  <a:pt x="7551646" y="10058962"/>
                  <a:pt x="7549187" y="10059143"/>
                  <a:pt x="7547011" y="10058993"/>
                </a:cubicBezTo>
                <a:cubicBezTo>
                  <a:pt x="7546719" y="10063342"/>
                  <a:pt x="7543029" y="10063612"/>
                  <a:pt x="7543728" y="10068816"/>
                </a:cubicBezTo>
                <a:cubicBezTo>
                  <a:pt x="7545904" y="10068966"/>
                  <a:pt x="7548364" y="10068786"/>
                  <a:pt x="7550539" y="10068936"/>
                </a:cubicBezTo>
                <a:close/>
                <a:moveTo>
                  <a:pt x="7580467" y="10002136"/>
                </a:moveTo>
                <a:cubicBezTo>
                  <a:pt x="7568030" y="10001193"/>
                  <a:pt x="7560597" y="10005137"/>
                  <a:pt x="7560765" y="10015635"/>
                </a:cubicBezTo>
                <a:cubicBezTo>
                  <a:pt x="7569897" y="10013730"/>
                  <a:pt x="7575724" y="10008975"/>
                  <a:pt x="7580467" y="10002136"/>
                </a:cubicBezTo>
                <a:close/>
                <a:moveTo>
                  <a:pt x="9930150" y="4684708"/>
                </a:moveTo>
                <a:cubicBezTo>
                  <a:pt x="9909254" y="4626423"/>
                  <a:pt x="9912304" y="4559191"/>
                  <a:pt x="9886645" y="4503067"/>
                </a:cubicBezTo>
                <a:cubicBezTo>
                  <a:pt x="9873202" y="4528104"/>
                  <a:pt x="9888010" y="4548457"/>
                  <a:pt x="9894600" y="4572324"/>
                </a:cubicBezTo>
                <a:cubicBezTo>
                  <a:pt x="9902617" y="4601583"/>
                  <a:pt x="9906919" y="4630630"/>
                  <a:pt x="9911306" y="4657332"/>
                </a:cubicBezTo>
                <a:cubicBezTo>
                  <a:pt x="9913277" y="4670108"/>
                  <a:pt x="9910310" y="4689752"/>
                  <a:pt x="9924341" y="4697857"/>
                </a:cubicBezTo>
                <a:close/>
                <a:moveTo>
                  <a:pt x="8696798" y="7477800"/>
                </a:moveTo>
                <a:cubicBezTo>
                  <a:pt x="8692429" y="7454108"/>
                  <a:pt x="8677047" y="7440838"/>
                  <a:pt x="8670637" y="7419044"/>
                </a:cubicBezTo>
                <a:cubicBezTo>
                  <a:pt x="8674029" y="7411807"/>
                  <a:pt x="8680314" y="7408286"/>
                  <a:pt x="8685201" y="7403559"/>
                </a:cubicBezTo>
                <a:cubicBezTo>
                  <a:pt x="8696083" y="7414978"/>
                  <a:pt x="8698764" y="7433556"/>
                  <a:pt x="8712490" y="7442147"/>
                </a:cubicBezTo>
                <a:cubicBezTo>
                  <a:pt x="8718214" y="7425134"/>
                  <a:pt x="8702930" y="7401377"/>
                  <a:pt x="8689478" y="7390582"/>
                </a:cubicBezTo>
                <a:cubicBezTo>
                  <a:pt x="8673935" y="7398714"/>
                  <a:pt x="8663180" y="7412607"/>
                  <a:pt x="8635260" y="7406813"/>
                </a:cubicBezTo>
                <a:cubicBezTo>
                  <a:pt x="8639567" y="7417846"/>
                  <a:pt x="8645046" y="7427048"/>
                  <a:pt x="8663676" y="7425234"/>
                </a:cubicBezTo>
                <a:cubicBezTo>
                  <a:pt x="8669685" y="7447494"/>
                  <a:pt x="8683426" y="7462197"/>
                  <a:pt x="8696798" y="7477800"/>
                </a:cubicBezTo>
                <a:close/>
                <a:moveTo>
                  <a:pt x="10592628" y="3189308"/>
                </a:moveTo>
                <a:cubicBezTo>
                  <a:pt x="10587801" y="3186224"/>
                  <a:pt x="10582897" y="3169303"/>
                  <a:pt x="10573894" y="3176747"/>
                </a:cubicBezTo>
                <a:cubicBezTo>
                  <a:pt x="10579119" y="3180008"/>
                  <a:pt x="10586320" y="3196040"/>
                  <a:pt x="10592628" y="3189308"/>
                </a:cubicBezTo>
                <a:close/>
                <a:moveTo>
                  <a:pt x="7746742" y="9630968"/>
                </a:moveTo>
                <a:cubicBezTo>
                  <a:pt x="7747273" y="9621674"/>
                  <a:pt x="7762064" y="9609188"/>
                  <a:pt x="7753435" y="9601175"/>
                </a:cubicBezTo>
                <a:cubicBezTo>
                  <a:pt x="7750877" y="9608148"/>
                  <a:pt x="7730366" y="9626602"/>
                  <a:pt x="7746742" y="9630968"/>
                </a:cubicBezTo>
                <a:close/>
                <a:moveTo>
                  <a:pt x="7573948" y="10022397"/>
                </a:moveTo>
                <a:cubicBezTo>
                  <a:pt x="7565208" y="10017165"/>
                  <a:pt x="7553923" y="10031593"/>
                  <a:pt x="7550402" y="10042361"/>
                </a:cubicBezTo>
                <a:cubicBezTo>
                  <a:pt x="7562278" y="10039945"/>
                  <a:pt x="7571464" y="10034635"/>
                  <a:pt x="7573948" y="10022397"/>
                </a:cubicBezTo>
                <a:close/>
                <a:moveTo>
                  <a:pt x="7722228" y="9686890"/>
                </a:moveTo>
                <a:cubicBezTo>
                  <a:pt x="7726775" y="9678998"/>
                  <a:pt x="7730680" y="9670462"/>
                  <a:pt x="7733583" y="9660920"/>
                </a:cubicBezTo>
                <a:cubicBezTo>
                  <a:pt x="7710306" y="9663224"/>
                  <a:pt x="7694403" y="9697694"/>
                  <a:pt x="7680453" y="9717215"/>
                </a:cubicBezTo>
                <a:cubicBezTo>
                  <a:pt x="7672887" y="9727327"/>
                  <a:pt x="7655552" y="9734754"/>
                  <a:pt x="7663894" y="9747106"/>
                </a:cubicBezTo>
                <a:cubicBezTo>
                  <a:pt x="7665605" y="9737110"/>
                  <a:pt x="7668892" y="9751988"/>
                  <a:pt x="7673709" y="9750405"/>
                </a:cubicBezTo>
                <a:cubicBezTo>
                  <a:pt x="7689173" y="9728460"/>
                  <a:pt x="7708588" y="9710568"/>
                  <a:pt x="7722228" y="9686890"/>
                </a:cubicBezTo>
                <a:close/>
                <a:moveTo>
                  <a:pt x="7699739" y="9740651"/>
                </a:moveTo>
                <a:cubicBezTo>
                  <a:pt x="7702170" y="9736079"/>
                  <a:pt x="7703603" y="9731579"/>
                  <a:pt x="7703431" y="9727273"/>
                </a:cubicBezTo>
                <a:cubicBezTo>
                  <a:pt x="7691327" y="9742649"/>
                  <a:pt x="7661991" y="9758658"/>
                  <a:pt x="7667347" y="9780481"/>
                </a:cubicBezTo>
                <a:cubicBezTo>
                  <a:pt x="7676177" y="9768736"/>
                  <a:pt x="7692446" y="9754368"/>
                  <a:pt x="7699739" y="9740651"/>
                </a:cubicBezTo>
                <a:close/>
                <a:moveTo>
                  <a:pt x="9784221" y="5023600"/>
                </a:moveTo>
                <a:cubicBezTo>
                  <a:pt x="9777979" y="5019414"/>
                  <a:pt x="9783549" y="4997111"/>
                  <a:pt x="9769108" y="5005016"/>
                </a:cubicBezTo>
                <a:cubicBezTo>
                  <a:pt x="9771154" y="5011159"/>
                  <a:pt x="9778793" y="5028345"/>
                  <a:pt x="9784221" y="5023600"/>
                </a:cubicBezTo>
                <a:close/>
                <a:moveTo>
                  <a:pt x="10037920" y="4449418"/>
                </a:moveTo>
                <a:cubicBezTo>
                  <a:pt x="10044656" y="4435250"/>
                  <a:pt x="10039332" y="4425754"/>
                  <a:pt x="10033035" y="4416304"/>
                </a:cubicBezTo>
                <a:cubicBezTo>
                  <a:pt x="10029392" y="4429935"/>
                  <a:pt x="10033744" y="4439477"/>
                  <a:pt x="10037920" y="4449418"/>
                </a:cubicBezTo>
                <a:close/>
                <a:moveTo>
                  <a:pt x="9862053" y="4856067"/>
                </a:moveTo>
                <a:cubicBezTo>
                  <a:pt x="9852023" y="4792581"/>
                  <a:pt x="9858869" y="4723219"/>
                  <a:pt x="9833907" y="4665519"/>
                </a:cubicBezTo>
                <a:cubicBezTo>
                  <a:pt x="9825944" y="4707241"/>
                  <a:pt x="9857504" y="4747856"/>
                  <a:pt x="9844531" y="4782603"/>
                </a:cubicBezTo>
                <a:cubicBezTo>
                  <a:pt x="9827639" y="4759425"/>
                  <a:pt x="9842734" y="4724185"/>
                  <a:pt x="9821823" y="4702564"/>
                </a:cubicBezTo>
                <a:cubicBezTo>
                  <a:pt x="9814480" y="4745038"/>
                  <a:pt x="9834898" y="4785014"/>
                  <a:pt x="9844424" y="4817321"/>
                </a:cubicBezTo>
                <a:cubicBezTo>
                  <a:pt x="9848386" y="4830978"/>
                  <a:pt x="9844215" y="4845803"/>
                  <a:pt x="9854273" y="4856438"/>
                </a:cubicBezTo>
                <a:cubicBezTo>
                  <a:pt x="9856838" y="4857096"/>
                  <a:pt x="9860645" y="4859253"/>
                  <a:pt x="9862053" y="4856067"/>
                </a:cubicBezTo>
                <a:close/>
                <a:moveTo>
                  <a:pt x="9882123" y="4810643"/>
                </a:moveTo>
                <a:cubicBezTo>
                  <a:pt x="9888704" y="4784977"/>
                  <a:pt x="9878230" y="4765586"/>
                  <a:pt x="9881940" y="4741031"/>
                </a:cubicBezTo>
                <a:cubicBezTo>
                  <a:pt x="9849294" y="4710415"/>
                  <a:pt x="9873728" y="4658348"/>
                  <a:pt x="9847798" y="4625462"/>
                </a:cubicBezTo>
                <a:cubicBezTo>
                  <a:pt x="9840198" y="4650201"/>
                  <a:pt x="9850550" y="4675254"/>
                  <a:pt x="9856530" y="4702658"/>
                </a:cubicBezTo>
                <a:cubicBezTo>
                  <a:pt x="9862110" y="4729890"/>
                  <a:pt x="9858058" y="4759531"/>
                  <a:pt x="9863278" y="4783268"/>
                </a:cubicBezTo>
                <a:cubicBezTo>
                  <a:pt x="9865241" y="4791754"/>
                  <a:pt x="9871110" y="4808635"/>
                  <a:pt x="9882123" y="4810643"/>
                </a:cubicBezTo>
                <a:close/>
                <a:moveTo>
                  <a:pt x="7892005" y="9316031"/>
                </a:moveTo>
                <a:cubicBezTo>
                  <a:pt x="7893749" y="9306081"/>
                  <a:pt x="7888061" y="9296676"/>
                  <a:pt x="7879566" y="9301535"/>
                </a:cubicBezTo>
                <a:cubicBezTo>
                  <a:pt x="7876101" y="9310973"/>
                  <a:pt x="7885159" y="9313115"/>
                  <a:pt x="7892005" y="9316031"/>
                </a:cubicBezTo>
                <a:close/>
                <a:moveTo>
                  <a:pt x="10237388" y="4008407"/>
                </a:moveTo>
                <a:lnTo>
                  <a:pt x="10236242" y="4004046"/>
                </a:lnTo>
                <a:lnTo>
                  <a:pt x="10232910" y="3991362"/>
                </a:lnTo>
                <a:cubicBezTo>
                  <a:pt x="10232646" y="3985231"/>
                  <a:pt x="10232504" y="3979094"/>
                  <a:pt x="10229161" y="3974282"/>
                </a:cubicBezTo>
                <a:cubicBezTo>
                  <a:pt x="10227093" y="3980038"/>
                  <a:pt x="10223962" y="3983895"/>
                  <a:pt x="10220342" y="3985631"/>
                </a:cubicBezTo>
                <a:cubicBezTo>
                  <a:pt x="10229129" y="3989156"/>
                  <a:pt x="10224718" y="4008020"/>
                  <a:pt x="10229168" y="4011370"/>
                </a:cubicBezTo>
                <a:lnTo>
                  <a:pt x="10235630" y="4009041"/>
                </a:lnTo>
                <a:close/>
                <a:moveTo>
                  <a:pt x="7391078" y="10451566"/>
                </a:moveTo>
                <a:cubicBezTo>
                  <a:pt x="7390665" y="10446038"/>
                  <a:pt x="7392845" y="10421482"/>
                  <a:pt x="7387721" y="10431432"/>
                </a:cubicBezTo>
                <a:cubicBezTo>
                  <a:pt x="7388134" y="10436960"/>
                  <a:pt x="7385670" y="10461845"/>
                  <a:pt x="7391078" y="10451566"/>
                </a:cubicBezTo>
                <a:close/>
                <a:moveTo>
                  <a:pt x="8234439" y="8546070"/>
                </a:moveTo>
                <a:cubicBezTo>
                  <a:pt x="8301265" y="8435715"/>
                  <a:pt x="8160031" y="8360465"/>
                  <a:pt x="8049580" y="8310236"/>
                </a:cubicBezTo>
                <a:cubicBezTo>
                  <a:pt x="8002938" y="8328642"/>
                  <a:pt x="7965956" y="8341325"/>
                  <a:pt x="7941224" y="8386540"/>
                </a:cubicBezTo>
                <a:cubicBezTo>
                  <a:pt x="7902191" y="8458741"/>
                  <a:pt x="7929095" y="8558174"/>
                  <a:pt x="7969701" y="8593244"/>
                </a:cubicBezTo>
                <a:cubicBezTo>
                  <a:pt x="8064757" y="8676162"/>
                  <a:pt x="8190678" y="8617134"/>
                  <a:pt x="8234439" y="8546070"/>
                </a:cubicBezTo>
                <a:close/>
                <a:moveTo>
                  <a:pt x="10269102" y="3945242"/>
                </a:moveTo>
                <a:cubicBezTo>
                  <a:pt x="10265566" y="3930102"/>
                  <a:pt x="10265187" y="3913737"/>
                  <a:pt x="10263731" y="3897790"/>
                </a:cubicBezTo>
                <a:lnTo>
                  <a:pt x="10253867" y="3860306"/>
                </a:lnTo>
                <a:lnTo>
                  <a:pt x="10251903" y="3852843"/>
                </a:lnTo>
                <a:cubicBezTo>
                  <a:pt x="10250291" y="3839268"/>
                  <a:pt x="10252697" y="3824134"/>
                  <a:pt x="10232892" y="3817288"/>
                </a:cubicBezTo>
                <a:cubicBezTo>
                  <a:pt x="10229875" y="3823578"/>
                  <a:pt x="10231066" y="3836491"/>
                  <a:pt x="10234532" y="3848562"/>
                </a:cubicBezTo>
                <a:lnTo>
                  <a:pt x="10247158" y="3870228"/>
                </a:lnTo>
                <a:lnTo>
                  <a:pt x="10249816" y="3874789"/>
                </a:lnTo>
                <a:lnTo>
                  <a:pt x="10250887" y="3884609"/>
                </a:lnTo>
                <a:lnTo>
                  <a:pt x="10252640" y="3900690"/>
                </a:lnTo>
                <a:cubicBezTo>
                  <a:pt x="10251773" y="3911265"/>
                  <a:pt x="10250399" y="3922448"/>
                  <a:pt x="10252421" y="3930250"/>
                </a:cubicBezTo>
                <a:cubicBezTo>
                  <a:pt x="10253798" y="3934669"/>
                  <a:pt x="10259931" y="3957388"/>
                  <a:pt x="10269102" y="3945242"/>
                </a:cubicBezTo>
                <a:close/>
                <a:moveTo>
                  <a:pt x="10185005" y="4137592"/>
                </a:moveTo>
                <a:cubicBezTo>
                  <a:pt x="10184067" y="4134200"/>
                  <a:pt x="10180979" y="4130692"/>
                  <a:pt x="10176602" y="4128758"/>
                </a:cubicBezTo>
                <a:cubicBezTo>
                  <a:pt x="10172108" y="4136777"/>
                  <a:pt x="10171632" y="4143236"/>
                  <a:pt x="10180517" y="4145733"/>
                </a:cubicBezTo>
                <a:cubicBezTo>
                  <a:pt x="10184734" y="4144261"/>
                  <a:pt x="10185944" y="4140984"/>
                  <a:pt x="10185005" y="4137592"/>
                </a:cubicBezTo>
                <a:close/>
                <a:moveTo>
                  <a:pt x="7679449" y="9812179"/>
                </a:moveTo>
                <a:cubicBezTo>
                  <a:pt x="7679904" y="9810305"/>
                  <a:pt x="7679423" y="9808528"/>
                  <a:pt x="7677371" y="9806902"/>
                </a:cubicBezTo>
                <a:cubicBezTo>
                  <a:pt x="7672596" y="9813110"/>
                  <a:pt x="7669517" y="9821354"/>
                  <a:pt x="7657386" y="9820074"/>
                </a:cubicBezTo>
                <a:cubicBezTo>
                  <a:pt x="7663641" y="9800802"/>
                  <a:pt x="7701713" y="9782001"/>
                  <a:pt x="7690685" y="9766759"/>
                </a:cubicBezTo>
                <a:cubicBezTo>
                  <a:pt x="7678339" y="9787089"/>
                  <a:pt x="7652886" y="9793252"/>
                  <a:pt x="7650537" y="9823347"/>
                </a:cubicBezTo>
                <a:cubicBezTo>
                  <a:pt x="7655112" y="9826717"/>
                  <a:pt x="7662807" y="9826468"/>
                  <a:pt x="7667099" y="9830167"/>
                </a:cubicBezTo>
                <a:cubicBezTo>
                  <a:pt x="7668274" y="9824298"/>
                  <a:pt x="7678081" y="9817803"/>
                  <a:pt x="7679449" y="9812179"/>
                </a:cubicBezTo>
                <a:close/>
                <a:moveTo>
                  <a:pt x="9905970" y="4774985"/>
                </a:moveTo>
                <a:cubicBezTo>
                  <a:pt x="9915082" y="4732816"/>
                  <a:pt x="9911559" y="4695543"/>
                  <a:pt x="9897522" y="4662672"/>
                </a:cubicBezTo>
                <a:cubicBezTo>
                  <a:pt x="9894936" y="4673911"/>
                  <a:pt x="9891915" y="4688291"/>
                  <a:pt x="9883534" y="4676015"/>
                </a:cubicBezTo>
                <a:cubicBezTo>
                  <a:pt x="9885430" y="4695427"/>
                  <a:pt x="9889703" y="4732080"/>
                  <a:pt x="9886341" y="4731071"/>
                </a:cubicBezTo>
                <a:cubicBezTo>
                  <a:pt x="9899077" y="4732411"/>
                  <a:pt x="9895292" y="4763600"/>
                  <a:pt x="9905970" y="4774985"/>
                </a:cubicBezTo>
                <a:close/>
                <a:moveTo>
                  <a:pt x="10032032" y="4489678"/>
                </a:moveTo>
                <a:cubicBezTo>
                  <a:pt x="10024078" y="4469972"/>
                  <a:pt x="10028010" y="4445992"/>
                  <a:pt x="10011664" y="4430197"/>
                </a:cubicBezTo>
                <a:cubicBezTo>
                  <a:pt x="9996036" y="4441866"/>
                  <a:pt x="10020906" y="4497621"/>
                  <a:pt x="10032032" y="4489678"/>
                </a:cubicBezTo>
                <a:close/>
                <a:moveTo>
                  <a:pt x="8699273" y="7510643"/>
                </a:moveTo>
                <a:cubicBezTo>
                  <a:pt x="8701197" y="7509648"/>
                  <a:pt x="8702283" y="7507739"/>
                  <a:pt x="8701826" y="7504499"/>
                </a:cubicBezTo>
                <a:cubicBezTo>
                  <a:pt x="8696635" y="7499206"/>
                  <a:pt x="8683808" y="7502773"/>
                  <a:pt x="8678390" y="7506231"/>
                </a:cubicBezTo>
                <a:cubicBezTo>
                  <a:pt x="8680186" y="7508389"/>
                  <a:pt x="8693500" y="7513628"/>
                  <a:pt x="8699273" y="7510643"/>
                </a:cubicBezTo>
                <a:close/>
                <a:moveTo>
                  <a:pt x="9950064" y="4690812"/>
                </a:moveTo>
                <a:cubicBezTo>
                  <a:pt x="9952600" y="4682244"/>
                  <a:pt x="9945630" y="4670951"/>
                  <a:pt x="9947966" y="4661624"/>
                </a:cubicBezTo>
                <a:cubicBezTo>
                  <a:pt x="9961669" y="4638153"/>
                  <a:pt x="9945483" y="4613378"/>
                  <a:pt x="9941411" y="4589197"/>
                </a:cubicBezTo>
                <a:cubicBezTo>
                  <a:pt x="9938190" y="4570629"/>
                  <a:pt x="9941074" y="4553331"/>
                  <a:pt x="9932777" y="4538711"/>
                </a:cubicBezTo>
                <a:cubicBezTo>
                  <a:pt x="9931743" y="4504420"/>
                  <a:pt x="9929130" y="4457547"/>
                  <a:pt x="9908571" y="4435127"/>
                </a:cubicBezTo>
                <a:cubicBezTo>
                  <a:pt x="9894714" y="4492345"/>
                  <a:pt x="9938112" y="4527713"/>
                  <a:pt x="9928268" y="4583390"/>
                </a:cubicBezTo>
                <a:cubicBezTo>
                  <a:pt x="9926331" y="4587774"/>
                  <a:pt x="9921460" y="4583716"/>
                  <a:pt x="9919079" y="4586950"/>
                </a:cubicBezTo>
                <a:cubicBezTo>
                  <a:pt x="9929188" y="4623324"/>
                  <a:pt x="9922818" y="4665752"/>
                  <a:pt x="9943663" y="4698297"/>
                </a:cubicBezTo>
                <a:cubicBezTo>
                  <a:pt x="9947317" y="4696221"/>
                  <a:pt x="9949219" y="4693669"/>
                  <a:pt x="9950064" y="4690812"/>
                </a:cubicBezTo>
                <a:close/>
                <a:moveTo>
                  <a:pt x="10074319" y="4411210"/>
                </a:moveTo>
                <a:cubicBezTo>
                  <a:pt x="10079118" y="4401424"/>
                  <a:pt x="10077202" y="4393910"/>
                  <a:pt x="10077805" y="4386081"/>
                </a:cubicBezTo>
                <a:lnTo>
                  <a:pt x="10048334" y="4373059"/>
                </a:lnTo>
                <a:cubicBezTo>
                  <a:pt x="10043153" y="4391249"/>
                  <a:pt x="10069560" y="4397201"/>
                  <a:pt x="10074319" y="4411210"/>
                </a:cubicBezTo>
                <a:close/>
                <a:moveTo>
                  <a:pt x="10306172" y="3888255"/>
                </a:moveTo>
                <a:cubicBezTo>
                  <a:pt x="10311963" y="3862230"/>
                  <a:pt x="10316365" y="3823204"/>
                  <a:pt x="10299430" y="3815245"/>
                </a:cubicBezTo>
                <a:cubicBezTo>
                  <a:pt x="10305145" y="3824917"/>
                  <a:pt x="10303573" y="3837085"/>
                  <a:pt x="10294937" y="3852325"/>
                </a:cubicBezTo>
                <a:cubicBezTo>
                  <a:pt x="10307580" y="3856006"/>
                  <a:pt x="10299876" y="3874516"/>
                  <a:pt x="10306172" y="3888255"/>
                </a:cubicBezTo>
                <a:close/>
                <a:moveTo>
                  <a:pt x="10237703" y="4043621"/>
                </a:moveTo>
                <a:lnTo>
                  <a:pt x="10232204" y="4036985"/>
                </a:lnTo>
                <a:lnTo>
                  <a:pt x="10227350" y="4031127"/>
                </a:lnTo>
                <a:cubicBezTo>
                  <a:pt x="10224111" y="4036842"/>
                  <a:pt x="10223555" y="4041599"/>
                  <a:pt x="10224650" y="4045715"/>
                </a:cubicBezTo>
                <a:lnTo>
                  <a:pt x="10230131" y="4053892"/>
                </a:lnTo>
                <a:lnTo>
                  <a:pt x="10231852" y="4056460"/>
                </a:lnTo>
                <a:cubicBezTo>
                  <a:pt x="10236421" y="4054191"/>
                  <a:pt x="10238412" y="4048878"/>
                  <a:pt x="10237703" y="4043621"/>
                </a:cubicBezTo>
                <a:close/>
                <a:moveTo>
                  <a:pt x="10329257" y="3837774"/>
                </a:moveTo>
                <a:cubicBezTo>
                  <a:pt x="10330580" y="3824334"/>
                  <a:pt x="10320371" y="3806871"/>
                  <a:pt x="10316423" y="3803697"/>
                </a:cubicBezTo>
                <a:cubicBezTo>
                  <a:pt x="10337278" y="3803861"/>
                  <a:pt x="10314739" y="3771987"/>
                  <a:pt x="10318288" y="3781178"/>
                </a:cubicBezTo>
                <a:cubicBezTo>
                  <a:pt x="10316970" y="3786312"/>
                  <a:pt x="10321393" y="3789219"/>
                  <a:pt x="10320650" y="3794131"/>
                </a:cubicBezTo>
                <a:cubicBezTo>
                  <a:pt x="10310754" y="3794999"/>
                  <a:pt x="10311289" y="3798094"/>
                  <a:pt x="10302926" y="3790111"/>
                </a:cubicBezTo>
                <a:cubicBezTo>
                  <a:pt x="10294061" y="3800486"/>
                  <a:pt x="10312972" y="3800743"/>
                  <a:pt x="10305255" y="3810673"/>
                </a:cubicBezTo>
                <a:cubicBezTo>
                  <a:pt x="10309633" y="3812607"/>
                  <a:pt x="10313299" y="3811845"/>
                  <a:pt x="10316789" y="3811481"/>
                </a:cubicBezTo>
                <a:cubicBezTo>
                  <a:pt x="10317207" y="3824529"/>
                  <a:pt x="10307690" y="3841762"/>
                  <a:pt x="10323431" y="3849194"/>
                </a:cubicBezTo>
                <a:cubicBezTo>
                  <a:pt x="10327094" y="3846286"/>
                  <a:pt x="10328816" y="3842253"/>
                  <a:pt x="10329257" y="3837774"/>
                </a:cubicBezTo>
                <a:close/>
                <a:moveTo>
                  <a:pt x="5943800" y="13774152"/>
                </a:moveTo>
                <a:cubicBezTo>
                  <a:pt x="5898446" y="13733623"/>
                  <a:pt x="5849869" y="13695005"/>
                  <a:pt x="5802218" y="13655366"/>
                </a:cubicBezTo>
                <a:cubicBezTo>
                  <a:pt x="5796438" y="13660913"/>
                  <a:pt x="5790435" y="13665885"/>
                  <a:pt x="5785542" y="13673730"/>
                </a:cubicBezTo>
                <a:cubicBezTo>
                  <a:pt x="5833147" y="13712395"/>
                  <a:pt x="5900448" y="13743085"/>
                  <a:pt x="5939044" y="13784916"/>
                </a:cubicBezTo>
                <a:close/>
                <a:moveTo>
                  <a:pt x="8259894" y="8532576"/>
                </a:moveTo>
                <a:cubicBezTo>
                  <a:pt x="8236051" y="8604828"/>
                  <a:pt x="8125016" y="8665675"/>
                  <a:pt x="8066132" y="8655835"/>
                </a:cubicBezTo>
                <a:cubicBezTo>
                  <a:pt x="8013123" y="8646686"/>
                  <a:pt x="7950694" y="8607208"/>
                  <a:pt x="7925210" y="8558360"/>
                </a:cubicBezTo>
                <a:cubicBezTo>
                  <a:pt x="7908149" y="8527033"/>
                  <a:pt x="7898329" y="8471785"/>
                  <a:pt x="7903037" y="8439608"/>
                </a:cubicBezTo>
                <a:cubicBezTo>
                  <a:pt x="7922528" y="8308338"/>
                  <a:pt x="8047860" y="8240962"/>
                  <a:pt x="8174881" y="8320399"/>
                </a:cubicBezTo>
                <a:cubicBezTo>
                  <a:pt x="8190135" y="8329994"/>
                  <a:pt x="8225745" y="8362380"/>
                  <a:pt x="8232164" y="8370450"/>
                </a:cubicBezTo>
                <a:cubicBezTo>
                  <a:pt x="8257753" y="8405070"/>
                  <a:pt x="8281189" y="8468238"/>
                  <a:pt x="8259894" y="8532576"/>
                </a:cubicBezTo>
                <a:close/>
                <a:moveTo>
                  <a:pt x="7584239" y="10062553"/>
                </a:moveTo>
                <a:cubicBezTo>
                  <a:pt x="7587170" y="10057654"/>
                  <a:pt x="7589267" y="10051994"/>
                  <a:pt x="7590219" y="10045626"/>
                </a:cubicBezTo>
                <a:cubicBezTo>
                  <a:pt x="7570149" y="10054206"/>
                  <a:pt x="7568157" y="10081246"/>
                  <a:pt x="7540722" y="10082329"/>
                </a:cubicBezTo>
                <a:cubicBezTo>
                  <a:pt x="7535857" y="10079285"/>
                  <a:pt x="7530138" y="10077231"/>
                  <a:pt x="7530438" y="10068863"/>
                </a:cubicBezTo>
                <a:cubicBezTo>
                  <a:pt x="7533721" y="10059039"/>
                  <a:pt x="7543660" y="10055529"/>
                  <a:pt x="7540571" y="10039063"/>
                </a:cubicBezTo>
                <a:cubicBezTo>
                  <a:pt x="7526842" y="10045633"/>
                  <a:pt x="7517287" y="10046024"/>
                  <a:pt x="7507233" y="10035632"/>
                </a:cubicBezTo>
                <a:cubicBezTo>
                  <a:pt x="7502401" y="10093869"/>
                  <a:pt x="7563727" y="10096848"/>
                  <a:pt x="7584239" y="10062553"/>
                </a:cubicBezTo>
                <a:close/>
                <a:moveTo>
                  <a:pt x="7742553" y="9707932"/>
                </a:moveTo>
                <a:cubicBezTo>
                  <a:pt x="7745648" y="9702579"/>
                  <a:pt x="7747419" y="9696937"/>
                  <a:pt x="7746954" y="9690801"/>
                </a:cubicBezTo>
                <a:cubicBezTo>
                  <a:pt x="7732344" y="9709752"/>
                  <a:pt x="7700739" y="9728393"/>
                  <a:pt x="7703588" y="9753792"/>
                </a:cubicBezTo>
                <a:cubicBezTo>
                  <a:pt x="7712070" y="9737444"/>
                  <a:pt x="7733268" y="9723991"/>
                  <a:pt x="7742553" y="9707932"/>
                </a:cubicBezTo>
                <a:close/>
                <a:moveTo>
                  <a:pt x="7723067" y="9762965"/>
                </a:moveTo>
                <a:cubicBezTo>
                  <a:pt x="7724533" y="9759909"/>
                  <a:pt x="7724958" y="9756870"/>
                  <a:pt x="7723652" y="9753880"/>
                </a:cubicBezTo>
                <a:cubicBezTo>
                  <a:pt x="7718444" y="9766597"/>
                  <a:pt x="7692609" y="9775874"/>
                  <a:pt x="7700476" y="9790112"/>
                </a:cubicBezTo>
                <a:cubicBezTo>
                  <a:pt x="7704913" y="9781460"/>
                  <a:pt x="7718670" y="9772134"/>
                  <a:pt x="7723067" y="9762965"/>
                </a:cubicBezTo>
                <a:close/>
                <a:moveTo>
                  <a:pt x="5966345" y="13743313"/>
                </a:moveTo>
                <a:cubicBezTo>
                  <a:pt x="5969274" y="13736684"/>
                  <a:pt x="5971792" y="13729101"/>
                  <a:pt x="5974920" y="13723097"/>
                </a:cubicBezTo>
                <a:cubicBezTo>
                  <a:pt x="5928294" y="13688676"/>
                  <a:pt x="5878001" y="13655018"/>
                  <a:pt x="5836143" y="13618417"/>
                </a:cubicBezTo>
                <a:cubicBezTo>
                  <a:pt x="5826788" y="13626672"/>
                  <a:pt x="5818626" y="13635455"/>
                  <a:pt x="5810556" y="13646185"/>
                </a:cubicBezTo>
                <a:cubicBezTo>
                  <a:pt x="5862884" y="13681695"/>
                  <a:pt x="5905851" y="13721170"/>
                  <a:pt x="5955309" y="13757794"/>
                </a:cubicBezTo>
                <a:cubicBezTo>
                  <a:pt x="5960078" y="13755612"/>
                  <a:pt x="5963416" y="13749940"/>
                  <a:pt x="5966345" y="13743313"/>
                </a:cubicBezTo>
                <a:close/>
                <a:moveTo>
                  <a:pt x="9861050" y="4929440"/>
                </a:moveTo>
                <a:cubicBezTo>
                  <a:pt x="9859729" y="4909807"/>
                  <a:pt x="9864477" y="4874282"/>
                  <a:pt x="9839274" y="4873147"/>
                </a:cubicBezTo>
                <a:cubicBezTo>
                  <a:pt x="9849562" y="4888646"/>
                  <a:pt x="9842165" y="4925857"/>
                  <a:pt x="9861050" y="4929440"/>
                </a:cubicBezTo>
                <a:close/>
                <a:moveTo>
                  <a:pt x="9893972" y="4854930"/>
                </a:moveTo>
                <a:cubicBezTo>
                  <a:pt x="9899467" y="4839261"/>
                  <a:pt x="9895199" y="4827374"/>
                  <a:pt x="9887308" y="4817221"/>
                </a:cubicBezTo>
                <a:cubicBezTo>
                  <a:pt x="9881990" y="4832491"/>
                  <a:pt x="9880691" y="4846204"/>
                  <a:pt x="9893972" y="4854930"/>
                </a:cubicBezTo>
                <a:close/>
                <a:moveTo>
                  <a:pt x="9972446" y="4678906"/>
                </a:moveTo>
                <a:cubicBezTo>
                  <a:pt x="9972914" y="4670474"/>
                  <a:pt x="9965082" y="4658709"/>
                  <a:pt x="9964965" y="4650085"/>
                </a:cubicBezTo>
                <a:cubicBezTo>
                  <a:pt x="9969920" y="4651799"/>
                  <a:pt x="9975940" y="4655411"/>
                  <a:pt x="9977515" y="4647536"/>
                </a:cubicBezTo>
                <a:lnTo>
                  <a:pt x="9972623" y="4613877"/>
                </a:lnTo>
                <a:lnTo>
                  <a:pt x="9964096" y="4555226"/>
                </a:lnTo>
                <a:cubicBezTo>
                  <a:pt x="9957571" y="4524881"/>
                  <a:pt x="9950117" y="4495157"/>
                  <a:pt x="9945153" y="4466531"/>
                </a:cubicBezTo>
                <a:cubicBezTo>
                  <a:pt x="9941664" y="4446416"/>
                  <a:pt x="9945503" y="4420490"/>
                  <a:pt x="9924785" y="4407050"/>
                </a:cubicBezTo>
                <a:cubicBezTo>
                  <a:pt x="9920091" y="4447838"/>
                  <a:pt x="9938555" y="4483618"/>
                  <a:pt x="9944597" y="4520577"/>
                </a:cubicBezTo>
                <a:lnTo>
                  <a:pt x="9962139" y="4634179"/>
                </a:lnTo>
                <a:lnTo>
                  <a:pt x="9962596" y="4637132"/>
                </a:lnTo>
                <a:lnTo>
                  <a:pt x="9960933" y="4636514"/>
                </a:lnTo>
                <a:lnTo>
                  <a:pt x="9957083" y="4635084"/>
                </a:lnTo>
                <a:cubicBezTo>
                  <a:pt x="9954581" y="4635139"/>
                  <a:pt x="9959309" y="4640801"/>
                  <a:pt x="9955008" y="4645686"/>
                </a:cubicBezTo>
                <a:lnTo>
                  <a:pt x="9955396" y="4647236"/>
                </a:lnTo>
                <a:lnTo>
                  <a:pt x="9960240" y="4666571"/>
                </a:lnTo>
                <a:cubicBezTo>
                  <a:pt x="9960404" y="4674144"/>
                  <a:pt x="9961092" y="4681474"/>
                  <a:pt x="9968618" y="4685988"/>
                </a:cubicBezTo>
                <a:cubicBezTo>
                  <a:pt x="9971212" y="4684158"/>
                  <a:pt x="9972290" y="4681717"/>
                  <a:pt x="9972446" y="4678906"/>
                </a:cubicBezTo>
                <a:close/>
                <a:moveTo>
                  <a:pt x="9606787" y="5506635"/>
                </a:moveTo>
                <a:cubicBezTo>
                  <a:pt x="9572718" y="5573298"/>
                  <a:pt x="9473460" y="5610498"/>
                  <a:pt x="9404555" y="5593182"/>
                </a:cubicBezTo>
                <a:cubicBezTo>
                  <a:pt x="9315030" y="5570883"/>
                  <a:pt x="9230674" y="5431990"/>
                  <a:pt x="9288670" y="5314572"/>
                </a:cubicBezTo>
                <a:cubicBezTo>
                  <a:pt x="9312998" y="5264702"/>
                  <a:pt x="9360491" y="5223576"/>
                  <a:pt x="9437541" y="5220551"/>
                </a:cubicBezTo>
                <a:cubicBezTo>
                  <a:pt x="9437219" y="5080388"/>
                  <a:pt x="9470694" y="4931775"/>
                  <a:pt x="9478743" y="4797863"/>
                </a:cubicBezTo>
                <a:cubicBezTo>
                  <a:pt x="9481319" y="4762316"/>
                  <a:pt x="9469436" y="4724550"/>
                  <a:pt x="9499927" y="4698802"/>
                </a:cubicBezTo>
                <a:cubicBezTo>
                  <a:pt x="9530184" y="4698145"/>
                  <a:pt x="9548551" y="4711409"/>
                  <a:pt x="9568292" y="4722982"/>
                </a:cubicBezTo>
                <a:cubicBezTo>
                  <a:pt x="9560190" y="4898989"/>
                  <a:pt x="9550400" y="5073623"/>
                  <a:pt x="9508227" y="5221899"/>
                </a:cubicBezTo>
                <a:cubicBezTo>
                  <a:pt x="9526780" y="5237000"/>
                  <a:pt x="9551411" y="5241878"/>
                  <a:pt x="9568989" y="5259555"/>
                </a:cubicBezTo>
                <a:cubicBezTo>
                  <a:pt x="9616874" y="5307521"/>
                  <a:pt x="9649560" y="5425146"/>
                  <a:pt x="9606787" y="5506635"/>
                </a:cubicBezTo>
                <a:close/>
                <a:moveTo>
                  <a:pt x="7919251" y="9330742"/>
                </a:moveTo>
                <a:cubicBezTo>
                  <a:pt x="7917569" y="9329361"/>
                  <a:pt x="7907153" y="9318440"/>
                  <a:pt x="7904576" y="9327482"/>
                </a:cubicBezTo>
                <a:cubicBezTo>
                  <a:pt x="7906694" y="9328883"/>
                  <a:pt x="7916240" y="9339766"/>
                  <a:pt x="7919251" y="9330742"/>
                </a:cubicBezTo>
                <a:close/>
                <a:moveTo>
                  <a:pt x="10217830" y="4131253"/>
                </a:moveTo>
                <a:cubicBezTo>
                  <a:pt x="10204998" y="4119390"/>
                  <a:pt x="10212831" y="4099507"/>
                  <a:pt x="10212231" y="4082568"/>
                </a:cubicBezTo>
                <a:cubicBezTo>
                  <a:pt x="10205052" y="4083207"/>
                  <a:pt x="10202020" y="4079843"/>
                  <a:pt x="10199020" y="4075599"/>
                </a:cubicBezTo>
                <a:lnTo>
                  <a:pt x="10192725" y="4069680"/>
                </a:lnTo>
                <a:lnTo>
                  <a:pt x="10185999" y="4063355"/>
                </a:lnTo>
                <a:lnTo>
                  <a:pt x="10187483" y="4088888"/>
                </a:lnTo>
                <a:lnTo>
                  <a:pt x="10188287" y="4102716"/>
                </a:lnTo>
                <a:cubicBezTo>
                  <a:pt x="10192111" y="4114649"/>
                  <a:pt x="10197320" y="4126002"/>
                  <a:pt x="10198886" y="4138604"/>
                </a:cubicBezTo>
                <a:cubicBezTo>
                  <a:pt x="10202983" y="4130410"/>
                  <a:pt x="10213733" y="4139447"/>
                  <a:pt x="10217830" y="4131253"/>
                </a:cubicBezTo>
                <a:close/>
                <a:moveTo>
                  <a:pt x="10233504" y="4095778"/>
                </a:moveTo>
                <a:cubicBezTo>
                  <a:pt x="10245422" y="4088181"/>
                  <a:pt x="10241194" y="4068686"/>
                  <a:pt x="10229034" y="4062837"/>
                </a:cubicBezTo>
                <a:cubicBezTo>
                  <a:pt x="10226888" y="4075229"/>
                  <a:pt x="10226067" y="4086776"/>
                  <a:pt x="10233504" y="4095778"/>
                </a:cubicBezTo>
                <a:close/>
                <a:moveTo>
                  <a:pt x="10299194" y="3947105"/>
                </a:moveTo>
                <a:cubicBezTo>
                  <a:pt x="10306108" y="3932533"/>
                  <a:pt x="10298495" y="3923929"/>
                  <a:pt x="10289734" y="3915770"/>
                </a:cubicBezTo>
                <a:cubicBezTo>
                  <a:pt x="10288754" y="3882465"/>
                  <a:pt x="10297292" y="3860989"/>
                  <a:pt x="10278256" y="3837332"/>
                </a:cubicBezTo>
                <a:cubicBezTo>
                  <a:pt x="10271473" y="3850533"/>
                  <a:pt x="10264315" y="3822597"/>
                  <a:pt x="10257349" y="3831906"/>
                </a:cubicBezTo>
                <a:cubicBezTo>
                  <a:pt x="10263285" y="3842151"/>
                  <a:pt x="10256593" y="3857298"/>
                  <a:pt x="10274585" y="3862865"/>
                </a:cubicBezTo>
                <a:cubicBezTo>
                  <a:pt x="10280418" y="3891645"/>
                  <a:pt x="10266557" y="3928397"/>
                  <a:pt x="10299194" y="3947105"/>
                </a:cubicBezTo>
                <a:close/>
                <a:moveTo>
                  <a:pt x="7898764" y="9380413"/>
                </a:moveTo>
                <a:cubicBezTo>
                  <a:pt x="7899151" y="9361685"/>
                  <a:pt x="7904930" y="9339268"/>
                  <a:pt x="7887855" y="9331107"/>
                </a:cubicBezTo>
                <a:cubicBezTo>
                  <a:pt x="7878391" y="9348130"/>
                  <a:pt x="7899362" y="9356898"/>
                  <a:pt x="7887196" y="9365955"/>
                </a:cubicBezTo>
                <a:cubicBezTo>
                  <a:pt x="7869577" y="9350358"/>
                  <a:pt x="7884194" y="9315252"/>
                  <a:pt x="7859404" y="9304136"/>
                </a:cubicBezTo>
                <a:cubicBezTo>
                  <a:pt x="7855633" y="9320537"/>
                  <a:pt x="7876393" y="9334091"/>
                  <a:pt x="7860557" y="9347346"/>
                </a:cubicBezTo>
                <a:cubicBezTo>
                  <a:pt x="7875815" y="9357172"/>
                  <a:pt x="7877660" y="9374691"/>
                  <a:pt x="7898764" y="9380413"/>
                </a:cubicBezTo>
                <a:close/>
                <a:moveTo>
                  <a:pt x="8401172" y="8245370"/>
                </a:moveTo>
                <a:cubicBezTo>
                  <a:pt x="8371196" y="8296091"/>
                  <a:pt x="8316678" y="8282504"/>
                  <a:pt x="8280742" y="8316748"/>
                </a:cubicBezTo>
                <a:cubicBezTo>
                  <a:pt x="8260798" y="8299821"/>
                  <a:pt x="8244361" y="8323110"/>
                  <a:pt x="8235719" y="8307357"/>
                </a:cubicBezTo>
                <a:cubicBezTo>
                  <a:pt x="8276862" y="8259183"/>
                  <a:pt x="8334398" y="8253100"/>
                  <a:pt x="8386717" y="8234210"/>
                </a:cubicBezTo>
                <a:cubicBezTo>
                  <a:pt x="8394191" y="8236557"/>
                  <a:pt x="8393126" y="8243247"/>
                  <a:pt x="8401172" y="8245370"/>
                </a:cubicBezTo>
                <a:close/>
                <a:moveTo>
                  <a:pt x="10793142" y="2832461"/>
                </a:moveTo>
                <a:cubicBezTo>
                  <a:pt x="10797279" y="2820942"/>
                  <a:pt x="10779789" y="2814168"/>
                  <a:pt x="10771835" y="2819234"/>
                </a:cubicBezTo>
                <a:cubicBezTo>
                  <a:pt x="10765270" y="2833015"/>
                  <a:pt x="10785939" y="2836905"/>
                  <a:pt x="10793142" y="2832461"/>
                </a:cubicBezTo>
                <a:close/>
                <a:moveTo>
                  <a:pt x="6435859" y="12694500"/>
                </a:moveTo>
                <a:cubicBezTo>
                  <a:pt x="6437220" y="12690343"/>
                  <a:pt x="6438007" y="12686408"/>
                  <a:pt x="6438969" y="12682076"/>
                </a:cubicBezTo>
                <a:cubicBezTo>
                  <a:pt x="6436006" y="12681243"/>
                  <a:pt x="6433441" y="12680585"/>
                  <a:pt x="6430302" y="12680149"/>
                </a:cubicBezTo>
                <a:cubicBezTo>
                  <a:pt x="6429340" y="12684482"/>
                  <a:pt x="6428553" y="12688417"/>
                  <a:pt x="6427591" y="12692748"/>
                </a:cubicBezTo>
                <a:cubicBezTo>
                  <a:pt x="6430554" y="12693582"/>
                  <a:pt x="6433295" y="12693842"/>
                  <a:pt x="6435859" y="12694500"/>
                </a:cubicBezTo>
                <a:close/>
                <a:moveTo>
                  <a:pt x="8050566" y="9040062"/>
                </a:moveTo>
                <a:cubicBezTo>
                  <a:pt x="8051096" y="9037905"/>
                  <a:pt x="8051646" y="9035314"/>
                  <a:pt x="8052196" y="9032722"/>
                </a:cubicBezTo>
                <a:cubicBezTo>
                  <a:pt x="8049605" y="9032173"/>
                  <a:pt x="8047033" y="9031188"/>
                  <a:pt x="8044877" y="9030657"/>
                </a:cubicBezTo>
                <a:cubicBezTo>
                  <a:pt x="8044327" y="9033249"/>
                  <a:pt x="8043778" y="9035840"/>
                  <a:pt x="8043247" y="9037997"/>
                </a:cubicBezTo>
                <a:cubicBezTo>
                  <a:pt x="8045384" y="9038963"/>
                  <a:pt x="8047975" y="9039512"/>
                  <a:pt x="8050566" y="9040062"/>
                </a:cubicBezTo>
                <a:close/>
                <a:moveTo>
                  <a:pt x="10312416" y="3925792"/>
                </a:moveTo>
                <a:cubicBezTo>
                  <a:pt x="10310720" y="3914562"/>
                  <a:pt x="10316310" y="3900834"/>
                  <a:pt x="10303354" y="3894633"/>
                </a:cubicBezTo>
                <a:cubicBezTo>
                  <a:pt x="10294320" y="3909697"/>
                  <a:pt x="10308821" y="3915628"/>
                  <a:pt x="10312416" y="3925792"/>
                </a:cubicBezTo>
                <a:close/>
                <a:moveTo>
                  <a:pt x="7783066" y="9654248"/>
                </a:moveTo>
                <a:cubicBezTo>
                  <a:pt x="7782718" y="9629285"/>
                  <a:pt x="7784402" y="9602633"/>
                  <a:pt x="7773420" y="9588004"/>
                </a:cubicBezTo>
                <a:cubicBezTo>
                  <a:pt x="7767970" y="9605675"/>
                  <a:pt x="7756018" y="9651582"/>
                  <a:pt x="7783066" y="9654248"/>
                </a:cubicBezTo>
                <a:close/>
                <a:moveTo>
                  <a:pt x="6449162" y="12675162"/>
                </a:moveTo>
                <a:cubicBezTo>
                  <a:pt x="6451170" y="12664155"/>
                  <a:pt x="6456400" y="12651242"/>
                  <a:pt x="6445742" y="12648436"/>
                </a:cubicBezTo>
                <a:cubicBezTo>
                  <a:pt x="6437975" y="12653091"/>
                  <a:pt x="6432236" y="12675772"/>
                  <a:pt x="6449162" y="12675162"/>
                </a:cubicBezTo>
                <a:close/>
                <a:moveTo>
                  <a:pt x="9910748" y="4842817"/>
                </a:moveTo>
                <a:cubicBezTo>
                  <a:pt x="9915975" y="4825600"/>
                  <a:pt x="9913162" y="4811499"/>
                  <a:pt x="9897713" y="4802292"/>
                </a:cubicBezTo>
                <a:cubicBezTo>
                  <a:pt x="9893366" y="4817516"/>
                  <a:pt x="9900108" y="4828115"/>
                  <a:pt x="9899782" y="4841780"/>
                </a:cubicBezTo>
                <a:cubicBezTo>
                  <a:pt x="9903987" y="4844115"/>
                  <a:pt x="9907080" y="4843577"/>
                  <a:pt x="9910748" y="4842817"/>
                </a:cubicBezTo>
                <a:close/>
                <a:moveTo>
                  <a:pt x="9999478" y="4642000"/>
                </a:moveTo>
                <a:lnTo>
                  <a:pt x="9993361" y="4573720"/>
                </a:lnTo>
                <a:lnTo>
                  <a:pt x="9992486" y="4563962"/>
                </a:lnTo>
                <a:cubicBezTo>
                  <a:pt x="9987774" y="4538940"/>
                  <a:pt x="9981570" y="4515006"/>
                  <a:pt x="9976595" y="4492329"/>
                </a:cubicBezTo>
                <a:cubicBezTo>
                  <a:pt x="9973161" y="4477477"/>
                  <a:pt x="9973072" y="4455055"/>
                  <a:pt x="9958374" y="4445227"/>
                </a:cubicBezTo>
                <a:cubicBezTo>
                  <a:pt x="9945467" y="4469051"/>
                  <a:pt x="9961839" y="4497716"/>
                  <a:pt x="9966929" y="4522825"/>
                </a:cubicBezTo>
                <a:lnTo>
                  <a:pt x="9979492" y="4600577"/>
                </a:lnTo>
                <a:lnTo>
                  <a:pt x="9980440" y="4606442"/>
                </a:lnTo>
                <a:cubicBezTo>
                  <a:pt x="9995842" y="4614677"/>
                  <a:pt x="9989995" y="4631142"/>
                  <a:pt x="9999478" y="4642000"/>
                </a:cubicBezTo>
                <a:close/>
                <a:moveTo>
                  <a:pt x="10092618" y="4431201"/>
                </a:moveTo>
                <a:cubicBezTo>
                  <a:pt x="10090916" y="4419971"/>
                  <a:pt x="10096504" y="4406249"/>
                  <a:pt x="10083138" y="4399867"/>
                </a:cubicBezTo>
                <a:cubicBezTo>
                  <a:pt x="10078163" y="4410051"/>
                  <a:pt x="10086749" y="4414320"/>
                  <a:pt x="10079476" y="4425394"/>
                </a:cubicBezTo>
                <a:close/>
                <a:moveTo>
                  <a:pt x="6430636" y="12719786"/>
                </a:moveTo>
                <a:cubicBezTo>
                  <a:pt x="6431663" y="12714768"/>
                  <a:pt x="6428556" y="12708875"/>
                  <a:pt x="6419982" y="12708892"/>
                </a:cubicBezTo>
                <a:cubicBezTo>
                  <a:pt x="6418890" y="12714596"/>
                  <a:pt x="6417798" y="12720298"/>
                  <a:pt x="6416484" y="12725426"/>
                </a:cubicBezTo>
                <a:cubicBezTo>
                  <a:pt x="6424447" y="12728945"/>
                  <a:pt x="6429609" y="12724802"/>
                  <a:pt x="6430636" y="12719786"/>
                </a:cubicBezTo>
                <a:close/>
                <a:moveTo>
                  <a:pt x="9812597" y="5067197"/>
                </a:moveTo>
                <a:cubicBezTo>
                  <a:pt x="9813481" y="5056560"/>
                  <a:pt x="9803347" y="5042529"/>
                  <a:pt x="9794547" y="5035782"/>
                </a:cubicBezTo>
                <a:cubicBezTo>
                  <a:pt x="9789433" y="5043047"/>
                  <a:pt x="9797528" y="5045195"/>
                  <a:pt x="9790515" y="5053526"/>
                </a:cubicBezTo>
                <a:cubicBezTo>
                  <a:pt x="9808382" y="5056183"/>
                  <a:pt x="9797357" y="5070360"/>
                  <a:pt x="9807582" y="5076307"/>
                </a:cubicBezTo>
                <a:cubicBezTo>
                  <a:pt x="9810783" y="5073910"/>
                  <a:pt x="9812302" y="5070743"/>
                  <a:pt x="9812597" y="5067197"/>
                </a:cubicBezTo>
                <a:close/>
                <a:moveTo>
                  <a:pt x="7730871" y="9781020"/>
                </a:moveTo>
                <a:cubicBezTo>
                  <a:pt x="7734948" y="9775196"/>
                  <a:pt x="7738187" y="9768560"/>
                  <a:pt x="7739884" y="9760416"/>
                </a:cubicBezTo>
                <a:cubicBezTo>
                  <a:pt x="7719796" y="9780382"/>
                  <a:pt x="7683318" y="9808014"/>
                  <a:pt x="7680365" y="9830131"/>
                </a:cubicBezTo>
                <a:cubicBezTo>
                  <a:pt x="7683764" y="9830193"/>
                  <a:pt x="7687163" y="9830255"/>
                  <a:pt x="7690562" y="9830317"/>
                </a:cubicBezTo>
                <a:cubicBezTo>
                  <a:pt x="7698873" y="9808660"/>
                  <a:pt x="7718642" y="9798493"/>
                  <a:pt x="7730871" y="9781020"/>
                </a:cubicBezTo>
                <a:close/>
                <a:moveTo>
                  <a:pt x="7610158" y="10055912"/>
                </a:moveTo>
                <a:cubicBezTo>
                  <a:pt x="7603946" y="10088516"/>
                  <a:pt x="7567448" y="10104791"/>
                  <a:pt x="7530467" y="10102246"/>
                </a:cubicBezTo>
                <a:cubicBezTo>
                  <a:pt x="7507377" y="10082917"/>
                  <a:pt x="7490767" y="10063423"/>
                  <a:pt x="7493943" y="10035679"/>
                </a:cubicBezTo>
                <a:lnTo>
                  <a:pt x="7494103" y="10035348"/>
                </a:lnTo>
                <a:lnTo>
                  <a:pt x="7504229" y="10014441"/>
                </a:lnTo>
                <a:cubicBezTo>
                  <a:pt x="7521277" y="9993818"/>
                  <a:pt x="7555072" y="9976794"/>
                  <a:pt x="7573796" y="9979131"/>
                </a:cubicBezTo>
                <a:cubicBezTo>
                  <a:pt x="7580511" y="9980030"/>
                  <a:pt x="7586553" y="9983297"/>
                  <a:pt x="7591735" y="9988187"/>
                </a:cubicBezTo>
                <a:lnTo>
                  <a:pt x="7603754" y="10005855"/>
                </a:lnTo>
                <a:lnTo>
                  <a:pt x="7604520" y="10006981"/>
                </a:lnTo>
                <a:cubicBezTo>
                  <a:pt x="7611077" y="10021763"/>
                  <a:pt x="7613453" y="10040060"/>
                  <a:pt x="7610158" y="10055912"/>
                </a:cubicBezTo>
                <a:close/>
                <a:moveTo>
                  <a:pt x="10391694" y="3763590"/>
                </a:moveTo>
                <a:cubicBezTo>
                  <a:pt x="10396456" y="3757118"/>
                  <a:pt x="10390069" y="3741433"/>
                  <a:pt x="10383363" y="3747999"/>
                </a:cubicBezTo>
                <a:cubicBezTo>
                  <a:pt x="10386156" y="3753520"/>
                  <a:pt x="10385680" y="3759979"/>
                  <a:pt x="10391694" y="3763590"/>
                </a:cubicBezTo>
                <a:close/>
                <a:moveTo>
                  <a:pt x="8077263" y="9006522"/>
                </a:moveTo>
                <a:cubicBezTo>
                  <a:pt x="8080097" y="9002777"/>
                  <a:pt x="8080572" y="8996913"/>
                  <a:pt x="8077936" y="8992437"/>
                </a:cubicBezTo>
                <a:cubicBezTo>
                  <a:pt x="8066798" y="8988024"/>
                  <a:pt x="8067037" y="9002422"/>
                  <a:pt x="8062439" y="9007887"/>
                </a:cubicBezTo>
                <a:cubicBezTo>
                  <a:pt x="8069236" y="9011891"/>
                  <a:pt x="8074429" y="9010267"/>
                  <a:pt x="8077263" y="9006522"/>
                </a:cubicBezTo>
                <a:close/>
                <a:moveTo>
                  <a:pt x="9823990" y="5056411"/>
                </a:moveTo>
                <a:cubicBezTo>
                  <a:pt x="9830319" y="5037777"/>
                  <a:pt x="9818668" y="5026439"/>
                  <a:pt x="9807768" y="5014479"/>
                </a:cubicBezTo>
                <a:cubicBezTo>
                  <a:pt x="9803912" y="5031825"/>
                  <a:pt x="9810792" y="5045341"/>
                  <a:pt x="9823990" y="5056411"/>
                </a:cubicBezTo>
                <a:close/>
                <a:moveTo>
                  <a:pt x="10106209" y="4417680"/>
                </a:moveTo>
                <a:cubicBezTo>
                  <a:pt x="10114408" y="4405587"/>
                  <a:pt x="10111121" y="4397944"/>
                  <a:pt x="10097320" y="4394703"/>
                </a:cubicBezTo>
                <a:cubicBezTo>
                  <a:pt x="10094466" y="4404396"/>
                  <a:pt x="10097179" y="4412261"/>
                  <a:pt x="10106209" y="4417680"/>
                </a:cubicBezTo>
                <a:close/>
                <a:moveTo>
                  <a:pt x="9396744" y="6025743"/>
                </a:moveTo>
                <a:cubicBezTo>
                  <a:pt x="9395286" y="6032082"/>
                  <a:pt x="9392407" y="6037982"/>
                  <a:pt x="9388445" y="6042762"/>
                </a:cubicBezTo>
                <a:cubicBezTo>
                  <a:pt x="9358027" y="6045280"/>
                  <a:pt x="9324560" y="6021729"/>
                  <a:pt x="9295178" y="6001686"/>
                </a:cubicBezTo>
                <a:cubicBezTo>
                  <a:pt x="9267936" y="5983200"/>
                  <a:pt x="9229206" y="5959481"/>
                  <a:pt x="9226156" y="5934389"/>
                </a:cubicBezTo>
                <a:cubicBezTo>
                  <a:pt x="9243355" y="5918408"/>
                  <a:pt x="9264528" y="5946147"/>
                  <a:pt x="9280098" y="5955867"/>
                </a:cubicBezTo>
                <a:cubicBezTo>
                  <a:pt x="9299754" y="5968120"/>
                  <a:pt x="9319614" y="5977034"/>
                  <a:pt x="9327960" y="5990523"/>
                </a:cubicBezTo>
                <a:cubicBezTo>
                  <a:pt x="9341603" y="5991430"/>
                  <a:pt x="9348285" y="5972170"/>
                  <a:pt x="9362313" y="5975233"/>
                </a:cubicBezTo>
                <a:cubicBezTo>
                  <a:pt x="9392701" y="5983746"/>
                  <a:pt x="9401119" y="6006723"/>
                  <a:pt x="9396744" y="6025743"/>
                </a:cubicBezTo>
                <a:close/>
                <a:moveTo>
                  <a:pt x="7770399" y="9708286"/>
                </a:moveTo>
                <a:cubicBezTo>
                  <a:pt x="7778579" y="9692538"/>
                  <a:pt x="7787803" y="9669947"/>
                  <a:pt x="7766809" y="9667767"/>
                </a:cubicBezTo>
                <a:cubicBezTo>
                  <a:pt x="7762643" y="9677940"/>
                  <a:pt x="7772040" y="9675717"/>
                  <a:pt x="7773356" y="9680866"/>
                </a:cubicBezTo>
                <a:cubicBezTo>
                  <a:pt x="7769096" y="9689813"/>
                  <a:pt x="7745749" y="9711557"/>
                  <a:pt x="7763725" y="9720743"/>
                </a:cubicBezTo>
                <a:cubicBezTo>
                  <a:pt x="7765062" y="9718024"/>
                  <a:pt x="7767672" y="9713535"/>
                  <a:pt x="7770399" y="9708286"/>
                </a:cubicBezTo>
                <a:close/>
                <a:moveTo>
                  <a:pt x="8089757" y="8991213"/>
                </a:moveTo>
                <a:cubicBezTo>
                  <a:pt x="8094848" y="8984461"/>
                  <a:pt x="8084470" y="8972670"/>
                  <a:pt x="8080589" y="8981655"/>
                </a:cubicBezTo>
                <a:cubicBezTo>
                  <a:pt x="8086186" y="8983209"/>
                  <a:pt x="8081038" y="8991266"/>
                  <a:pt x="8089757" y="8991213"/>
                </a:cubicBezTo>
                <a:close/>
                <a:moveTo>
                  <a:pt x="10335586" y="3908875"/>
                </a:moveTo>
                <a:cubicBezTo>
                  <a:pt x="10337028" y="3898078"/>
                  <a:pt x="10345253" y="3874081"/>
                  <a:pt x="10323588" y="3864985"/>
                </a:cubicBezTo>
                <a:cubicBezTo>
                  <a:pt x="10320432" y="3880740"/>
                  <a:pt x="10321359" y="3908781"/>
                  <a:pt x="10335586" y="3908875"/>
                </a:cubicBezTo>
                <a:close/>
                <a:moveTo>
                  <a:pt x="10425797" y="3709281"/>
                </a:moveTo>
                <a:cubicBezTo>
                  <a:pt x="10426346" y="3706963"/>
                  <a:pt x="10424785" y="3704844"/>
                  <a:pt x="10418992" y="3701808"/>
                </a:cubicBezTo>
                <a:cubicBezTo>
                  <a:pt x="10413702" y="3709475"/>
                  <a:pt x="10408183" y="3712277"/>
                  <a:pt x="10419945" y="3717951"/>
                </a:cubicBezTo>
                <a:cubicBezTo>
                  <a:pt x="10422590" y="3714117"/>
                  <a:pt x="10425248" y="3711599"/>
                  <a:pt x="10425797" y="3709281"/>
                </a:cubicBezTo>
                <a:close/>
                <a:moveTo>
                  <a:pt x="7736760" y="9799065"/>
                </a:moveTo>
                <a:cubicBezTo>
                  <a:pt x="7738258" y="9795220"/>
                  <a:pt x="7738596" y="9791282"/>
                  <a:pt x="7736972" y="9787157"/>
                </a:cubicBezTo>
                <a:cubicBezTo>
                  <a:pt x="7727700" y="9803254"/>
                  <a:pt x="7707441" y="9808733"/>
                  <a:pt x="7703827" y="9830281"/>
                </a:cubicBezTo>
                <a:cubicBezTo>
                  <a:pt x="7707840" y="9830299"/>
                  <a:pt x="7708449" y="9834265"/>
                  <a:pt x="7713643" y="9833581"/>
                </a:cubicBezTo>
                <a:cubicBezTo>
                  <a:pt x="7717340" y="9821281"/>
                  <a:pt x="7732268" y="9810597"/>
                  <a:pt x="7736760" y="9799065"/>
                </a:cubicBezTo>
                <a:close/>
                <a:moveTo>
                  <a:pt x="10289637" y="4021628"/>
                </a:moveTo>
                <a:lnTo>
                  <a:pt x="10276883" y="4043892"/>
                </a:lnTo>
                <a:lnTo>
                  <a:pt x="10276780" y="4043336"/>
                </a:lnTo>
                <a:lnTo>
                  <a:pt x="10289300" y="4019209"/>
                </a:lnTo>
                <a:close/>
                <a:moveTo>
                  <a:pt x="8108949" y="8961103"/>
                </a:moveTo>
                <a:cubicBezTo>
                  <a:pt x="8094905" y="8943484"/>
                  <a:pt x="8098896" y="8981587"/>
                  <a:pt x="8108949" y="8961103"/>
                </a:cubicBezTo>
                <a:close/>
                <a:moveTo>
                  <a:pt x="9929894" y="4843656"/>
                </a:moveTo>
                <a:cubicBezTo>
                  <a:pt x="9925222" y="4806826"/>
                  <a:pt x="9933878" y="4779696"/>
                  <a:pt x="9918998" y="4745500"/>
                </a:cubicBezTo>
                <a:cubicBezTo>
                  <a:pt x="9918669" y="4779644"/>
                  <a:pt x="9902435" y="4819617"/>
                  <a:pt x="9929894" y="4843656"/>
                </a:cubicBezTo>
                <a:close/>
                <a:moveTo>
                  <a:pt x="10317546" y="3972908"/>
                </a:moveTo>
                <a:lnTo>
                  <a:pt x="10306769" y="3991722"/>
                </a:lnTo>
                <a:lnTo>
                  <a:pt x="10307205" y="3984707"/>
                </a:lnTo>
                <a:lnTo>
                  <a:pt x="10315700" y="3968338"/>
                </a:lnTo>
                <a:close/>
                <a:moveTo>
                  <a:pt x="7205728" y="11017023"/>
                </a:moveTo>
                <a:cubicBezTo>
                  <a:pt x="7199416" y="11014595"/>
                  <a:pt x="7197807" y="11009168"/>
                  <a:pt x="7187614" y="11010265"/>
                </a:cubicBezTo>
                <a:cubicBezTo>
                  <a:pt x="7178859" y="11022465"/>
                  <a:pt x="7206578" y="11025435"/>
                  <a:pt x="7205728" y="11017023"/>
                </a:cubicBezTo>
                <a:close/>
                <a:moveTo>
                  <a:pt x="10631459" y="3267384"/>
                </a:moveTo>
                <a:cubicBezTo>
                  <a:pt x="10559603" y="3191849"/>
                  <a:pt x="10517611" y="3104762"/>
                  <a:pt x="10448627" y="3028117"/>
                </a:cubicBezTo>
                <a:cubicBezTo>
                  <a:pt x="10414843" y="3084103"/>
                  <a:pt x="10383940" y="3143266"/>
                  <a:pt x="10358350" y="3223813"/>
                </a:cubicBezTo>
                <a:cubicBezTo>
                  <a:pt x="10445960" y="3229208"/>
                  <a:pt x="10536953" y="3244188"/>
                  <a:pt x="10631459" y="3267384"/>
                </a:cubicBezTo>
                <a:close/>
                <a:moveTo>
                  <a:pt x="10333363" y="3945297"/>
                </a:moveTo>
                <a:lnTo>
                  <a:pt x="10329855" y="3951420"/>
                </a:lnTo>
                <a:lnTo>
                  <a:pt x="10330049" y="3940687"/>
                </a:lnTo>
                <a:lnTo>
                  <a:pt x="10330834" y="3939176"/>
                </a:lnTo>
                <a:close/>
                <a:moveTo>
                  <a:pt x="9913379" y="4898270"/>
                </a:moveTo>
                <a:cubicBezTo>
                  <a:pt x="9914909" y="4889421"/>
                  <a:pt x="9917986" y="4880304"/>
                  <a:pt x="9907454" y="4876128"/>
                </a:cubicBezTo>
                <a:cubicBezTo>
                  <a:pt x="9906324" y="4885152"/>
                  <a:pt x="9905146" y="4893204"/>
                  <a:pt x="9913379" y="4898270"/>
                </a:cubicBezTo>
                <a:close/>
                <a:moveTo>
                  <a:pt x="9974998" y="4758813"/>
                </a:moveTo>
                <a:cubicBezTo>
                  <a:pt x="9981050" y="4734342"/>
                  <a:pt x="9984906" y="4716997"/>
                  <a:pt x="9971599" y="4695402"/>
                </a:cubicBezTo>
                <a:cubicBezTo>
                  <a:pt x="9962918" y="4709662"/>
                  <a:pt x="9970892" y="4717472"/>
                  <a:pt x="9973298" y="4727108"/>
                </a:cubicBezTo>
                <a:cubicBezTo>
                  <a:pt x="9967313" y="4740654"/>
                  <a:pt x="9962429" y="4752784"/>
                  <a:pt x="9974998" y="4758813"/>
                </a:cubicBezTo>
                <a:close/>
                <a:moveTo>
                  <a:pt x="10012144" y="4674741"/>
                </a:moveTo>
                <a:cubicBezTo>
                  <a:pt x="10027051" y="4656087"/>
                  <a:pt x="10013747" y="4614015"/>
                  <a:pt x="10004356" y="4605103"/>
                </a:cubicBezTo>
                <a:cubicBezTo>
                  <a:pt x="10012356" y="4625783"/>
                  <a:pt x="9998754" y="4655491"/>
                  <a:pt x="10012144" y="4674741"/>
                </a:cubicBezTo>
                <a:close/>
                <a:moveTo>
                  <a:pt x="6166772" y="13381060"/>
                </a:moveTo>
                <a:cubicBezTo>
                  <a:pt x="6141863" y="13369578"/>
                  <a:pt x="6120449" y="13321104"/>
                  <a:pt x="6092682" y="13335479"/>
                </a:cubicBezTo>
                <a:cubicBezTo>
                  <a:pt x="6109582" y="13342469"/>
                  <a:pt x="6118935" y="13354690"/>
                  <a:pt x="6135834" y="13361681"/>
                </a:cubicBezTo>
                <a:cubicBezTo>
                  <a:pt x="6141020" y="13368255"/>
                  <a:pt x="6156432" y="13401230"/>
                  <a:pt x="6166772" y="13381060"/>
                </a:cubicBezTo>
                <a:close/>
                <a:moveTo>
                  <a:pt x="9166614" y="6596173"/>
                </a:moveTo>
                <a:cubicBezTo>
                  <a:pt x="9168721" y="6586218"/>
                  <a:pt x="9167164" y="6576549"/>
                  <a:pt x="9157880" y="6571332"/>
                </a:cubicBezTo>
                <a:cubicBezTo>
                  <a:pt x="9159961" y="6589759"/>
                  <a:pt x="9146144" y="6603259"/>
                  <a:pt x="9153358" y="6622756"/>
                </a:cubicBezTo>
                <a:cubicBezTo>
                  <a:pt x="9158732" y="6616383"/>
                  <a:pt x="9164503" y="6606140"/>
                  <a:pt x="9166614" y="6596173"/>
                </a:cubicBezTo>
                <a:close/>
                <a:moveTo>
                  <a:pt x="6468158" y="12709722"/>
                </a:moveTo>
                <a:cubicBezTo>
                  <a:pt x="6461296" y="12704787"/>
                  <a:pt x="6461672" y="12675932"/>
                  <a:pt x="6451571" y="12684790"/>
                </a:cubicBezTo>
                <a:cubicBezTo>
                  <a:pt x="6450665" y="12694380"/>
                  <a:pt x="6469780" y="12723284"/>
                  <a:pt x="6468158" y="12709722"/>
                </a:cubicBezTo>
                <a:close/>
                <a:moveTo>
                  <a:pt x="7750446" y="9810243"/>
                </a:moveTo>
                <a:cubicBezTo>
                  <a:pt x="7737129" y="9813677"/>
                  <a:pt x="7731498" y="9824882"/>
                  <a:pt x="7723840" y="9833767"/>
                </a:cubicBezTo>
                <a:cubicBezTo>
                  <a:pt x="7728229" y="9834683"/>
                  <a:pt x="7729735" y="9838275"/>
                  <a:pt x="7736724" y="9836843"/>
                </a:cubicBezTo>
                <a:cubicBezTo>
                  <a:pt x="7740607" y="9826999"/>
                  <a:pt x="7743876" y="9817198"/>
                  <a:pt x="7750446" y="9810243"/>
                </a:cubicBezTo>
                <a:close/>
                <a:moveTo>
                  <a:pt x="9846690" y="5066441"/>
                </a:moveTo>
                <a:cubicBezTo>
                  <a:pt x="9853761" y="5042896"/>
                  <a:pt x="9840555" y="5027538"/>
                  <a:pt x="9832694" y="5009777"/>
                </a:cubicBezTo>
                <a:cubicBezTo>
                  <a:pt x="9829468" y="5032162"/>
                  <a:pt x="9834633" y="5050637"/>
                  <a:pt x="9846690" y="5066441"/>
                </a:cubicBezTo>
                <a:close/>
                <a:moveTo>
                  <a:pt x="9962708" y="4803865"/>
                </a:moveTo>
                <a:cubicBezTo>
                  <a:pt x="9966371" y="4778337"/>
                  <a:pt x="9960270" y="4756592"/>
                  <a:pt x="9950150" y="4736405"/>
                </a:cubicBezTo>
                <a:cubicBezTo>
                  <a:pt x="9962525" y="4734253"/>
                  <a:pt x="9953322" y="4708757"/>
                  <a:pt x="9944225" y="4714262"/>
                </a:cubicBezTo>
                <a:cubicBezTo>
                  <a:pt x="9935763" y="4749573"/>
                  <a:pt x="9948198" y="4777452"/>
                  <a:pt x="9962708" y="4803865"/>
                </a:cubicBezTo>
                <a:close/>
                <a:moveTo>
                  <a:pt x="7470833" y="10448484"/>
                </a:moveTo>
                <a:cubicBezTo>
                  <a:pt x="7449994" y="10450633"/>
                  <a:pt x="7437169" y="10460839"/>
                  <a:pt x="7434383" y="10481425"/>
                </a:cubicBezTo>
                <a:cubicBezTo>
                  <a:pt x="7438115" y="10481768"/>
                  <a:pt x="7438721" y="10485737"/>
                  <a:pt x="7444203" y="10484717"/>
                </a:cubicBezTo>
                <a:cubicBezTo>
                  <a:pt x="7448208" y="10468057"/>
                  <a:pt x="7466828" y="10465145"/>
                  <a:pt x="7470833" y="10448484"/>
                </a:cubicBezTo>
                <a:close/>
                <a:moveTo>
                  <a:pt x="6546871" y="12543182"/>
                </a:moveTo>
                <a:cubicBezTo>
                  <a:pt x="6531846" y="12554870"/>
                  <a:pt x="6530293" y="12587079"/>
                  <a:pt x="6504290" y="12582169"/>
                </a:cubicBezTo>
                <a:cubicBezTo>
                  <a:pt x="6507952" y="12557940"/>
                  <a:pt x="6519532" y="12546610"/>
                  <a:pt x="6530939" y="12535672"/>
                </a:cubicBezTo>
                <a:cubicBezTo>
                  <a:pt x="6540359" y="12535604"/>
                  <a:pt x="6541765" y="12540925"/>
                  <a:pt x="6546871" y="12543182"/>
                </a:cubicBezTo>
                <a:close/>
                <a:moveTo>
                  <a:pt x="6094925" y="13568837"/>
                </a:moveTo>
                <a:cubicBezTo>
                  <a:pt x="6034859" y="13530385"/>
                  <a:pt x="5970142" y="13484159"/>
                  <a:pt x="5901216" y="13431309"/>
                </a:cubicBezTo>
                <a:cubicBezTo>
                  <a:pt x="5839591" y="13384543"/>
                  <a:pt x="5768715" y="13327496"/>
                  <a:pt x="5708140" y="13303114"/>
                </a:cubicBezTo>
                <a:cubicBezTo>
                  <a:pt x="5656497" y="13282201"/>
                  <a:pt x="5636422" y="13302875"/>
                  <a:pt x="5596664" y="13340107"/>
                </a:cubicBezTo>
                <a:cubicBezTo>
                  <a:pt x="5562687" y="13371792"/>
                  <a:pt x="5513097" y="13423741"/>
                  <a:pt x="5552332" y="13450130"/>
                </a:cubicBezTo>
                <a:cubicBezTo>
                  <a:pt x="5563397" y="13432624"/>
                  <a:pt x="5554766" y="13423091"/>
                  <a:pt x="5557617" y="13409103"/>
                </a:cubicBezTo>
                <a:cubicBezTo>
                  <a:pt x="5563176" y="13402981"/>
                  <a:pt x="5578050" y="13420990"/>
                  <a:pt x="5580282" y="13406251"/>
                </a:cubicBezTo>
                <a:cubicBezTo>
                  <a:pt x="5606626" y="13353086"/>
                  <a:pt x="5644283" y="13329221"/>
                  <a:pt x="5681496" y="13304207"/>
                </a:cubicBezTo>
                <a:cubicBezTo>
                  <a:pt x="5686813" y="13313704"/>
                  <a:pt x="5685463" y="13326449"/>
                  <a:pt x="5693872" y="13335407"/>
                </a:cubicBezTo>
                <a:cubicBezTo>
                  <a:pt x="5697088" y="13329204"/>
                  <a:pt x="5697819" y="13315708"/>
                  <a:pt x="5707377" y="13324219"/>
                </a:cubicBezTo>
                <a:cubicBezTo>
                  <a:pt x="5775565" y="13357207"/>
                  <a:pt x="5820691" y="13392870"/>
                  <a:pt x="5867409" y="13429237"/>
                </a:cubicBezTo>
                <a:cubicBezTo>
                  <a:pt x="5896343" y="13452028"/>
                  <a:pt x="5927879" y="13472157"/>
                  <a:pt x="5941305" y="13496674"/>
                </a:cubicBezTo>
                <a:cubicBezTo>
                  <a:pt x="5911888" y="13534186"/>
                  <a:pt x="5885530" y="13578768"/>
                  <a:pt x="5850835" y="13603465"/>
                </a:cubicBezTo>
                <a:cubicBezTo>
                  <a:pt x="5893704" y="13636702"/>
                  <a:pt x="5939267" y="13669223"/>
                  <a:pt x="5989599" y="13699563"/>
                </a:cubicBezTo>
                <a:cubicBezTo>
                  <a:pt x="6020805" y="13646162"/>
                  <a:pt x="6058396" y="13608450"/>
                  <a:pt x="6094925" y="13568837"/>
                </a:cubicBezTo>
                <a:close/>
                <a:moveTo>
                  <a:pt x="8219138" y="8763042"/>
                </a:moveTo>
                <a:cubicBezTo>
                  <a:pt x="8206513" y="8752689"/>
                  <a:pt x="8211086" y="8717470"/>
                  <a:pt x="8192283" y="8721098"/>
                </a:cubicBezTo>
                <a:cubicBezTo>
                  <a:pt x="8203180" y="8732119"/>
                  <a:pt x="8203393" y="8765156"/>
                  <a:pt x="8219138" y="8763042"/>
                </a:cubicBezTo>
                <a:close/>
                <a:moveTo>
                  <a:pt x="9917497" y="4923425"/>
                </a:moveTo>
                <a:cubicBezTo>
                  <a:pt x="9915007" y="4916134"/>
                  <a:pt x="9920233" y="4898918"/>
                  <a:pt x="9906978" y="4903061"/>
                </a:cubicBezTo>
                <a:cubicBezTo>
                  <a:pt x="9903457" y="4911031"/>
                  <a:pt x="9909373" y="4928884"/>
                  <a:pt x="9917497" y="4923425"/>
                </a:cubicBezTo>
                <a:close/>
                <a:moveTo>
                  <a:pt x="9931934" y="4890752"/>
                </a:moveTo>
                <a:cubicBezTo>
                  <a:pt x="9929694" y="4876429"/>
                  <a:pt x="9933198" y="4859879"/>
                  <a:pt x="9918899" y="4850227"/>
                </a:cubicBezTo>
                <a:cubicBezTo>
                  <a:pt x="9916275" y="4864784"/>
                  <a:pt x="9918141" y="4891802"/>
                  <a:pt x="9931934" y="4890752"/>
                </a:cubicBezTo>
                <a:close/>
                <a:moveTo>
                  <a:pt x="7941102" y="9398839"/>
                </a:moveTo>
                <a:cubicBezTo>
                  <a:pt x="7934056" y="9380656"/>
                  <a:pt x="7932144" y="9344824"/>
                  <a:pt x="7907196" y="9347215"/>
                </a:cubicBezTo>
                <a:cubicBezTo>
                  <a:pt x="7904802" y="9371960"/>
                  <a:pt x="7911724" y="9412807"/>
                  <a:pt x="7941102" y="9398839"/>
                </a:cubicBezTo>
                <a:close/>
                <a:moveTo>
                  <a:pt x="10630398" y="3312485"/>
                </a:moveTo>
                <a:cubicBezTo>
                  <a:pt x="10630677" y="3311181"/>
                  <a:pt x="10630341" y="3309248"/>
                  <a:pt x="10630049" y="3307215"/>
                </a:cubicBezTo>
                <a:cubicBezTo>
                  <a:pt x="10538534" y="3277250"/>
                  <a:pt x="10450087" y="3254352"/>
                  <a:pt x="10369695" y="3253098"/>
                </a:cubicBezTo>
                <a:cubicBezTo>
                  <a:pt x="10364025" y="3248688"/>
                  <a:pt x="10368118" y="3240502"/>
                  <a:pt x="10355556" y="3238759"/>
                </a:cubicBezTo>
                <a:cubicBezTo>
                  <a:pt x="10336233" y="3295424"/>
                  <a:pt x="10327035" y="3351803"/>
                  <a:pt x="10321838" y="3398050"/>
                </a:cubicBezTo>
                <a:cubicBezTo>
                  <a:pt x="10320238" y="3413525"/>
                  <a:pt x="10315953" y="3434000"/>
                  <a:pt x="10324608" y="3447819"/>
                </a:cubicBezTo>
                <a:cubicBezTo>
                  <a:pt x="10383468" y="3430992"/>
                  <a:pt x="10451688" y="3389746"/>
                  <a:pt x="10511500" y="3364298"/>
                </a:cubicBezTo>
                <a:cubicBezTo>
                  <a:pt x="10551035" y="3347024"/>
                  <a:pt x="10590172" y="3329573"/>
                  <a:pt x="10627058" y="3313984"/>
                </a:cubicBezTo>
                <a:cubicBezTo>
                  <a:pt x="10629226" y="3314466"/>
                  <a:pt x="10630120" y="3313790"/>
                  <a:pt x="10630398" y="3312485"/>
                </a:cubicBezTo>
                <a:close/>
                <a:moveTo>
                  <a:pt x="7464052" y="10481714"/>
                </a:moveTo>
                <a:cubicBezTo>
                  <a:pt x="7448934" y="10481899"/>
                  <a:pt x="7436274" y="10502593"/>
                  <a:pt x="7440649" y="10511534"/>
                </a:cubicBezTo>
                <a:cubicBezTo>
                  <a:pt x="7445873" y="10498799"/>
                  <a:pt x="7461468" y="10496726"/>
                  <a:pt x="7464052" y="10481714"/>
                </a:cubicBezTo>
                <a:close/>
                <a:moveTo>
                  <a:pt x="9758200" y="5292948"/>
                </a:moveTo>
                <a:cubicBezTo>
                  <a:pt x="9748623" y="5288716"/>
                  <a:pt x="9736596" y="5306222"/>
                  <a:pt x="9746396" y="5311028"/>
                </a:cubicBezTo>
                <a:cubicBezTo>
                  <a:pt x="9749735" y="5303470"/>
                  <a:pt x="9756200" y="5303950"/>
                  <a:pt x="9758200" y="5292948"/>
                </a:cubicBezTo>
                <a:close/>
                <a:moveTo>
                  <a:pt x="10126014" y="4461197"/>
                </a:moveTo>
                <a:cubicBezTo>
                  <a:pt x="10129573" y="4449910"/>
                  <a:pt x="10122220" y="4442852"/>
                  <a:pt x="10118312" y="4434458"/>
                </a:cubicBezTo>
                <a:cubicBezTo>
                  <a:pt x="10115902" y="4445299"/>
                  <a:pt x="10114817" y="4455296"/>
                  <a:pt x="10126014" y="4461197"/>
                </a:cubicBezTo>
                <a:close/>
                <a:moveTo>
                  <a:pt x="9998339" y="4757697"/>
                </a:moveTo>
                <a:cubicBezTo>
                  <a:pt x="9995898" y="4730902"/>
                  <a:pt x="10007240" y="4698768"/>
                  <a:pt x="9986996" y="4678870"/>
                </a:cubicBezTo>
                <a:cubicBezTo>
                  <a:pt x="9984843" y="4707444"/>
                  <a:pt x="9984412" y="4735351"/>
                  <a:pt x="9998339" y="4757697"/>
                </a:cubicBezTo>
                <a:close/>
                <a:moveTo>
                  <a:pt x="10080035" y="4572800"/>
                </a:moveTo>
                <a:cubicBezTo>
                  <a:pt x="10069098" y="4564156"/>
                  <a:pt x="10068959" y="4561238"/>
                  <a:pt x="10079103" y="4549053"/>
                </a:cubicBezTo>
                <a:cubicBezTo>
                  <a:pt x="10076311" y="4545675"/>
                  <a:pt x="10073833" y="4538627"/>
                  <a:pt x="10070185" y="4533146"/>
                </a:cubicBezTo>
                <a:lnTo>
                  <a:pt x="10068074" y="4532284"/>
                </a:lnTo>
                <a:lnTo>
                  <a:pt x="10054256" y="4526643"/>
                </a:lnTo>
                <a:cubicBezTo>
                  <a:pt x="10061077" y="4532752"/>
                  <a:pt x="10060192" y="4549030"/>
                  <a:pt x="10061266" y="4561411"/>
                </a:cubicBezTo>
                <a:lnTo>
                  <a:pt x="10061664" y="4562699"/>
                </a:lnTo>
                <a:lnTo>
                  <a:pt x="10065557" y="4575302"/>
                </a:lnTo>
                <a:cubicBezTo>
                  <a:pt x="10068282" y="4577786"/>
                  <a:pt x="10072705" y="4577538"/>
                  <a:pt x="10080035" y="4572800"/>
                </a:cubicBezTo>
                <a:close/>
                <a:moveTo>
                  <a:pt x="6688269" y="12250635"/>
                </a:moveTo>
                <a:cubicBezTo>
                  <a:pt x="6684612" y="12239504"/>
                  <a:pt x="6667365" y="12241874"/>
                  <a:pt x="6658983" y="12250062"/>
                </a:cubicBezTo>
                <a:cubicBezTo>
                  <a:pt x="6671165" y="12255920"/>
                  <a:pt x="6680942" y="12256436"/>
                  <a:pt x="6688269" y="12250635"/>
                </a:cubicBezTo>
                <a:close/>
                <a:moveTo>
                  <a:pt x="6810133" y="11974828"/>
                </a:moveTo>
                <a:cubicBezTo>
                  <a:pt x="6785525" y="11986312"/>
                  <a:pt x="6750446" y="11970813"/>
                  <a:pt x="6730293" y="11993779"/>
                </a:cubicBezTo>
                <a:cubicBezTo>
                  <a:pt x="6756390" y="11992942"/>
                  <a:pt x="6804788" y="11993397"/>
                  <a:pt x="6810133" y="11974828"/>
                </a:cubicBezTo>
                <a:close/>
                <a:moveTo>
                  <a:pt x="10804409" y="2936170"/>
                </a:moveTo>
                <a:cubicBezTo>
                  <a:pt x="10806830" y="2933789"/>
                  <a:pt x="10808427" y="2931521"/>
                  <a:pt x="10806425" y="2926353"/>
                </a:cubicBezTo>
                <a:cubicBezTo>
                  <a:pt x="10795483" y="2917710"/>
                  <a:pt x="10789004" y="2945307"/>
                  <a:pt x="10797452" y="2946660"/>
                </a:cubicBezTo>
                <a:cubicBezTo>
                  <a:pt x="10798744" y="2941044"/>
                  <a:pt x="10801988" y="2938551"/>
                  <a:pt x="10804409" y="2936170"/>
                </a:cubicBezTo>
                <a:close/>
                <a:moveTo>
                  <a:pt x="7756788" y="9836931"/>
                </a:moveTo>
                <a:cubicBezTo>
                  <a:pt x="7754022" y="9820781"/>
                  <a:pt x="7766297" y="9819892"/>
                  <a:pt x="7763531" y="9803742"/>
                </a:cubicBezTo>
                <a:cubicBezTo>
                  <a:pt x="7749270" y="9806935"/>
                  <a:pt x="7751748" y="9827425"/>
                  <a:pt x="7743522" y="9836968"/>
                </a:cubicBezTo>
                <a:cubicBezTo>
                  <a:pt x="7747818" y="9836656"/>
                  <a:pt x="7752445" y="9836629"/>
                  <a:pt x="7756788" y="9836931"/>
                </a:cubicBezTo>
                <a:close/>
                <a:moveTo>
                  <a:pt x="6398531" y="12913260"/>
                </a:moveTo>
                <a:cubicBezTo>
                  <a:pt x="6381722" y="12894294"/>
                  <a:pt x="6401123" y="12861999"/>
                  <a:pt x="6406501" y="12835046"/>
                </a:cubicBezTo>
                <a:cubicBezTo>
                  <a:pt x="6412108" y="12836081"/>
                  <a:pt x="6417714" y="12837117"/>
                  <a:pt x="6423144" y="12838553"/>
                </a:cubicBezTo>
                <a:cubicBezTo>
                  <a:pt x="6416842" y="12866540"/>
                  <a:pt x="6409902" y="12892803"/>
                  <a:pt x="6398531" y="12913260"/>
                </a:cubicBezTo>
                <a:close/>
                <a:moveTo>
                  <a:pt x="6020235" y="13769654"/>
                </a:moveTo>
                <a:cubicBezTo>
                  <a:pt x="6023994" y="13750499"/>
                  <a:pt x="6000819" y="13733110"/>
                  <a:pt x="5984080" y="13731433"/>
                </a:cubicBezTo>
                <a:cubicBezTo>
                  <a:pt x="5978717" y="13750030"/>
                  <a:pt x="5968030" y="13754838"/>
                  <a:pt x="5968226" y="13767313"/>
                </a:cubicBezTo>
                <a:cubicBezTo>
                  <a:pt x="5980080" y="13774934"/>
                  <a:pt x="5989240" y="13783269"/>
                  <a:pt x="6006260" y="13788884"/>
                </a:cubicBezTo>
                <a:cubicBezTo>
                  <a:pt x="6014735" y="13782622"/>
                  <a:pt x="6018981" y="13776040"/>
                  <a:pt x="6020235" y="13769654"/>
                </a:cubicBezTo>
                <a:close/>
                <a:moveTo>
                  <a:pt x="6195087" y="13374064"/>
                </a:moveTo>
                <a:cubicBezTo>
                  <a:pt x="6173797" y="13360852"/>
                  <a:pt x="6164998" y="13339837"/>
                  <a:pt x="6137710" y="13331586"/>
                </a:cubicBezTo>
                <a:cubicBezTo>
                  <a:pt x="6139694" y="13348638"/>
                  <a:pt x="6182218" y="13390263"/>
                  <a:pt x="6195087" y="13374064"/>
                </a:cubicBezTo>
                <a:close/>
                <a:moveTo>
                  <a:pt x="10260931" y="4173641"/>
                </a:moveTo>
                <a:cubicBezTo>
                  <a:pt x="10261948" y="4145506"/>
                  <a:pt x="10255502" y="4120267"/>
                  <a:pt x="10239871" y="4098592"/>
                </a:cubicBezTo>
                <a:cubicBezTo>
                  <a:pt x="10233126" y="4108474"/>
                  <a:pt x="10237100" y="4135003"/>
                  <a:pt x="10240701" y="4149457"/>
                </a:cubicBezTo>
                <a:cubicBezTo>
                  <a:pt x="10231542" y="4141123"/>
                  <a:pt x="10228020" y="4149095"/>
                  <a:pt x="10225515" y="4157993"/>
                </a:cubicBezTo>
                <a:cubicBezTo>
                  <a:pt x="10237062" y="4167382"/>
                  <a:pt x="10243553" y="4164533"/>
                  <a:pt x="10260931" y="4173641"/>
                </a:cubicBezTo>
                <a:close/>
                <a:moveTo>
                  <a:pt x="10019392" y="4722859"/>
                </a:moveTo>
                <a:cubicBezTo>
                  <a:pt x="10024479" y="4711801"/>
                  <a:pt x="10017425" y="4695648"/>
                  <a:pt x="10011105" y="4685712"/>
                </a:cubicBezTo>
                <a:cubicBezTo>
                  <a:pt x="10004730" y="4703373"/>
                  <a:pt x="10007543" y="4717474"/>
                  <a:pt x="10009783" y="4731797"/>
                </a:cubicBezTo>
                <a:cubicBezTo>
                  <a:pt x="10014653" y="4729663"/>
                  <a:pt x="10017697" y="4726545"/>
                  <a:pt x="10019392" y="4722859"/>
                </a:cubicBezTo>
                <a:close/>
                <a:moveTo>
                  <a:pt x="10652567" y="3292892"/>
                </a:moveTo>
                <a:cubicBezTo>
                  <a:pt x="10612237" y="3273169"/>
                  <a:pt x="10575958" y="3264754"/>
                  <a:pt x="10543192" y="3264554"/>
                </a:cubicBezTo>
                <a:cubicBezTo>
                  <a:pt x="10570763" y="3274357"/>
                  <a:pt x="10605800" y="3281271"/>
                  <a:pt x="10644583" y="3301262"/>
                </a:cubicBezTo>
                <a:cubicBezTo>
                  <a:pt x="10646917" y="3297058"/>
                  <a:pt x="10651475" y="3298596"/>
                  <a:pt x="10652567" y="3292892"/>
                </a:cubicBezTo>
                <a:close/>
                <a:moveTo>
                  <a:pt x="6837695" y="11927545"/>
                </a:moveTo>
                <a:cubicBezTo>
                  <a:pt x="6799604" y="11926412"/>
                  <a:pt x="6736539" y="11917099"/>
                  <a:pt x="6728333" y="11957237"/>
                </a:cubicBezTo>
                <a:cubicBezTo>
                  <a:pt x="6760035" y="11935092"/>
                  <a:pt x="6805326" y="11947968"/>
                  <a:pt x="6837695" y="11927545"/>
                </a:cubicBezTo>
                <a:close/>
                <a:moveTo>
                  <a:pt x="8145915" y="8968953"/>
                </a:moveTo>
                <a:cubicBezTo>
                  <a:pt x="8148119" y="8970398"/>
                  <a:pt x="8139303" y="8964616"/>
                  <a:pt x="8139303" y="8964616"/>
                </a:cubicBezTo>
                <a:cubicBezTo>
                  <a:pt x="8143221" y="8967186"/>
                  <a:pt x="8145180" y="8968471"/>
                  <a:pt x="8145915" y="8968953"/>
                </a:cubicBezTo>
                <a:close/>
                <a:moveTo>
                  <a:pt x="10315716" y="4058261"/>
                </a:moveTo>
                <a:cubicBezTo>
                  <a:pt x="10322154" y="4050148"/>
                  <a:pt x="10318814" y="4032951"/>
                  <a:pt x="10308220" y="4039704"/>
                </a:cubicBezTo>
                <a:cubicBezTo>
                  <a:pt x="10312780" y="4045530"/>
                  <a:pt x="10308508" y="4054123"/>
                  <a:pt x="10315716" y="4058261"/>
                </a:cubicBezTo>
                <a:close/>
                <a:moveTo>
                  <a:pt x="9113423" y="6782649"/>
                </a:moveTo>
                <a:lnTo>
                  <a:pt x="9107110" y="6771692"/>
                </a:lnTo>
                <a:cubicBezTo>
                  <a:pt x="9093125" y="6772713"/>
                  <a:pt x="9105536" y="6794241"/>
                  <a:pt x="9113423" y="6782649"/>
                </a:cubicBezTo>
                <a:close/>
                <a:moveTo>
                  <a:pt x="10667717" y="3267223"/>
                </a:moveTo>
                <a:cubicBezTo>
                  <a:pt x="10685306" y="3149826"/>
                  <a:pt x="10740720" y="3040575"/>
                  <a:pt x="10795277" y="2905245"/>
                </a:cubicBezTo>
                <a:cubicBezTo>
                  <a:pt x="10751402" y="2901089"/>
                  <a:pt x="10704888" y="2902906"/>
                  <a:pt x="10666001" y="2913327"/>
                </a:cubicBezTo>
                <a:cubicBezTo>
                  <a:pt x="10593616" y="2932745"/>
                  <a:pt x="10524589" y="2969351"/>
                  <a:pt x="10461185" y="3009394"/>
                </a:cubicBezTo>
                <a:cubicBezTo>
                  <a:pt x="10499899" y="3056482"/>
                  <a:pt x="10539854" y="3105072"/>
                  <a:pt x="10577678" y="3149864"/>
                </a:cubicBezTo>
                <a:cubicBezTo>
                  <a:pt x="10611425" y="3190951"/>
                  <a:pt x="10632971" y="3233786"/>
                  <a:pt x="10667717" y="3267223"/>
                </a:cubicBezTo>
                <a:close/>
                <a:moveTo>
                  <a:pt x="7972550" y="9367524"/>
                </a:moveTo>
                <a:cubicBezTo>
                  <a:pt x="7973592" y="9363646"/>
                  <a:pt x="7974180" y="9360185"/>
                  <a:pt x="7975203" y="9356742"/>
                </a:cubicBezTo>
                <a:cubicBezTo>
                  <a:pt x="7965294" y="9354127"/>
                  <a:pt x="7969457" y="9348642"/>
                  <a:pt x="7960566" y="9352611"/>
                </a:cubicBezTo>
                <a:cubicBezTo>
                  <a:pt x="7956647" y="9362466"/>
                  <a:pt x="7965724" y="9364173"/>
                  <a:pt x="7972550" y="9367524"/>
                </a:cubicBezTo>
                <a:close/>
                <a:moveTo>
                  <a:pt x="6187915" y="13407529"/>
                </a:moveTo>
                <a:cubicBezTo>
                  <a:pt x="6178329" y="13390448"/>
                  <a:pt x="6139662" y="13392870"/>
                  <a:pt x="6130683" y="13408884"/>
                </a:cubicBezTo>
                <a:cubicBezTo>
                  <a:pt x="6148472" y="13418170"/>
                  <a:pt x="6172425" y="13417813"/>
                  <a:pt x="6187915" y="13407529"/>
                </a:cubicBezTo>
                <a:close/>
                <a:moveTo>
                  <a:pt x="10338800" y="4014627"/>
                </a:moveTo>
                <a:cubicBezTo>
                  <a:pt x="10345610" y="4004058"/>
                  <a:pt x="10346789" y="3987667"/>
                  <a:pt x="10344589" y="3972462"/>
                </a:cubicBezTo>
                <a:lnTo>
                  <a:pt x="10333363" y="3945297"/>
                </a:lnTo>
                <a:lnTo>
                  <a:pt x="10352204" y="3912406"/>
                </a:lnTo>
                <a:lnTo>
                  <a:pt x="10352913" y="3912719"/>
                </a:lnTo>
                <a:lnTo>
                  <a:pt x="10355907" y="3905943"/>
                </a:lnTo>
                <a:lnTo>
                  <a:pt x="10352204" y="3912406"/>
                </a:lnTo>
                <a:lnTo>
                  <a:pt x="10348246" y="3910657"/>
                </a:lnTo>
                <a:lnTo>
                  <a:pt x="10346546" y="3909906"/>
                </a:lnTo>
                <a:lnTo>
                  <a:pt x="10349540" y="3903130"/>
                </a:lnTo>
                <a:lnTo>
                  <a:pt x="10337094" y="3927112"/>
                </a:lnTo>
                <a:lnTo>
                  <a:pt x="10330834" y="3939176"/>
                </a:lnTo>
                <a:lnTo>
                  <a:pt x="10330108" y="3937420"/>
                </a:lnTo>
                <a:lnTo>
                  <a:pt x="10330049" y="3940687"/>
                </a:lnTo>
                <a:lnTo>
                  <a:pt x="10315700" y="3968338"/>
                </a:lnTo>
                <a:lnTo>
                  <a:pt x="10306970" y="3946730"/>
                </a:lnTo>
                <a:cubicBezTo>
                  <a:pt x="10296292" y="3955827"/>
                  <a:pt x="10308550" y="3967913"/>
                  <a:pt x="10307422" y="3981230"/>
                </a:cubicBezTo>
                <a:lnTo>
                  <a:pt x="10307205" y="3984707"/>
                </a:lnTo>
                <a:lnTo>
                  <a:pt x="10289300" y="4019209"/>
                </a:lnTo>
                <a:lnTo>
                  <a:pt x="10288247" y="4011659"/>
                </a:lnTo>
                <a:cubicBezTo>
                  <a:pt x="10286301" y="4005753"/>
                  <a:pt x="10283040" y="4000351"/>
                  <a:pt x="10277708" y="3995733"/>
                </a:cubicBezTo>
                <a:cubicBezTo>
                  <a:pt x="10277464" y="4009203"/>
                  <a:pt x="10275068" y="4023507"/>
                  <a:pt x="10275541" y="4036699"/>
                </a:cubicBezTo>
                <a:lnTo>
                  <a:pt x="10276780" y="4043336"/>
                </a:lnTo>
                <a:lnTo>
                  <a:pt x="10272714" y="4051171"/>
                </a:lnTo>
                <a:cubicBezTo>
                  <a:pt x="10256534" y="4017820"/>
                  <a:pt x="10274622" y="3971502"/>
                  <a:pt x="10246609" y="3943403"/>
                </a:cubicBezTo>
                <a:cubicBezTo>
                  <a:pt x="10241300" y="3967260"/>
                  <a:pt x="10247218" y="3993694"/>
                  <a:pt x="10249111" y="4017398"/>
                </a:cubicBezTo>
                <a:cubicBezTo>
                  <a:pt x="10249899" y="4034182"/>
                  <a:pt x="10245353" y="4056381"/>
                  <a:pt x="10252602" y="4072469"/>
                </a:cubicBezTo>
                <a:lnTo>
                  <a:pt x="10260123" y="4081142"/>
                </a:lnTo>
                <a:lnTo>
                  <a:pt x="10264417" y="4086094"/>
                </a:lnTo>
                <a:lnTo>
                  <a:pt x="10264964" y="4076972"/>
                </a:lnTo>
                <a:lnTo>
                  <a:pt x="10265564" y="4066949"/>
                </a:lnTo>
                <a:cubicBezTo>
                  <a:pt x="10264722" y="4061455"/>
                  <a:pt x="10264879" y="4056523"/>
                  <a:pt x="10272714" y="4051171"/>
                </a:cubicBezTo>
                <a:lnTo>
                  <a:pt x="10276883" y="4043892"/>
                </a:lnTo>
                <a:lnTo>
                  <a:pt x="10279032" y="4055406"/>
                </a:lnTo>
                <a:lnTo>
                  <a:pt x="10283308" y="4061167"/>
                </a:lnTo>
                <a:lnTo>
                  <a:pt x="10290595" y="4070982"/>
                </a:lnTo>
                <a:lnTo>
                  <a:pt x="10290714" y="4054787"/>
                </a:lnTo>
                <a:lnTo>
                  <a:pt x="10290891" y="4030618"/>
                </a:lnTo>
                <a:lnTo>
                  <a:pt x="10289637" y="4021628"/>
                </a:lnTo>
                <a:lnTo>
                  <a:pt x="10306769" y="3991722"/>
                </a:lnTo>
                <a:lnTo>
                  <a:pt x="10306145" y="4001747"/>
                </a:lnTo>
                <a:cubicBezTo>
                  <a:pt x="10305929" y="4008559"/>
                  <a:pt x="10307915" y="4014558"/>
                  <a:pt x="10318082" y="4017383"/>
                </a:cubicBezTo>
                <a:cubicBezTo>
                  <a:pt x="10320469" y="4003907"/>
                  <a:pt x="10321521" y="3991033"/>
                  <a:pt x="10320061" y="3979132"/>
                </a:cubicBezTo>
                <a:lnTo>
                  <a:pt x="10317546" y="3972908"/>
                </a:lnTo>
                <a:lnTo>
                  <a:pt x="10329855" y="3951420"/>
                </a:lnTo>
                <a:lnTo>
                  <a:pt x="10329371" y="3978244"/>
                </a:lnTo>
                <a:cubicBezTo>
                  <a:pt x="10330733" y="3991173"/>
                  <a:pt x="10333790" y="4003362"/>
                  <a:pt x="10338800" y="4014627"/>
                </a:cubicBezTo>
                <a:close/>
                <a:moveTo>
                  <a:pt x="9140398" y="6728344"/>
                </a:moveTo>
                <a:cubicBezTo>
                  <a:pt x="9136753" y="6722899"/>
                  <a:pt x="9134066" y="6713881"/>
                  <a:pt x="9128511" y="6715574"/>
                </a:cubicBezTo>
                <a:cubicBezTo>
                  <a:pt x="9132648" y="6722750"/>
                  <a:pt x="9121320" y="6725758"/>
                  <a:pt x="9129462" y="6734651"/>
                </a:cubicBezTo>
                <a:close/>
                <a:moveTo>
                  <a:pt x="10770532" y="3044229"/>
                </a:moveTo>
                <a:cubicBezTo>
                  <a:pt x="10758942" y="3042439"/>
                  <a:pt x="10771650" y="3030921"/>
                  <a:pt x="10756392" y="3029890"/>
                </a:cubicBezTo>
                <a:cubicBezTo>
                  <a:pt x="10750493" y="3041086"/>
                  <a:pt x="10752987" y="3048375"/>
                  <a:pt x="10762372" y="3052997"/>
                </a:cubicBezTo>
                <a:cubicBezTo>
                  <a:pt x="10764706" y="3048793"/>
                  <a:pt x="10768689" y="3050553"/>
                  <a:pt x="10770532" y="3044229"/>
                </a:cubicBezTo>
                <a:close/>
                <a:moveTo>
                  <a:pt x="9873985" y="5074692"/>
                </a:moveTo>
                <a:cubicBezTo>
                  <a:pt x="9875833" y="5047887"/>
                  <a:pt x="9871103" y="5026271"/>
                  <a:pt x="9862437" y="5003869"/>
                </a:cubicBezTo>
                <a:lnTo>
                  <a:pt x="9862125" y="5002959"/>
                </a:lnTo>
                <a:lnTo>
                  <a:pt x="9854861" y="4981829"/>
                </a:lnTo>
                <a:cubicBezTo>
                  <a:pt x="9851216" y="4974861"/>
                  <a:pt x="9845922" y="4970142"/>
                  <a:pt x="9837396" y="4973279"/>
                </a:cubicBezTo>
                <a:lnTo>
                  <a:pt x="9847162" y="5002273"/>
                </a:lnTo>
                <a:lnTo>
                  <a:pt x="9854614" y="5024402"/>
                </a:lnTo>
                <a:cubicBezTo>
                  <a:pt x="9860180" y="5041566"/>
                  <a:pt x="9866106" y="5058590"/>
                  <a:pt x="9873985" y="5074692"/>
                </a:cubicBezTo>
                <a:close/>
                <a:moveTo>
                  <a:pt x="10296194" y="4119667"/>
                </a:moveTo>
                <a:cubicBezTo>
                  <a:pt x="10291595" y="4117158"/>
                  <a:pt x="10297107" y="4110065"/>
                  <a:pt x="10289462" y="4109069"/>
                </a:cubicBezTo>
                <a:cubicBezTo>
                  <a:pt x="10283858" y="4114216"/>
                  <a:pt x="10291478" y="4127111"/>
                  <a:pt x="10296194" y="4119667"/>
                </a:cubicBezTo>
                <a:close/>
                <a:moveTo>
                  <a:pt x="8695635" y="7747940"/>
                </a:moveTo>
                <a:cubicBezTo>
                  <a:pt x="8640742" y="7719409"/>
                  <a:pt x="8608332" y="7697010"/>
                  <a:pt x="8557816" y="7690847"/>
                </a:cubicBezTo>
                <a:cubicBezTo>
                  <a:pt x="8552839" y="7676292"/>
                  <a:pt x="8528903" y="7672370"/>
                  <a:pt x="8513485" y="7667458"/>
                </a:cubicBezTo>
                <a:cubicBezTo>
                  <a:pt x="8477862" y="7610374"/>
                  <a:pt x="8440629" y="7544025"/>
                  <a:pt x="8397940" y="7485721"/>
                </a:cubicBezTo>
                <a:cubicBezTo>
                  <a:pt x="8375443" y="7454872"/>
                  <a:pt x="8363490" y="7420602"/>
                  <a:pt x="8320614" y="7415438"/>
                </a:cubicBezTo>
                <a:cubicBezTo>
                  <a:pt x="8266086" y="7508723"/>
                  <a:pt x="8220908" y="7598062"/>
                  <a:pt x="8181467" y="7705616"/>
                </a:cubicBezTo>
                <a:cubicBezTo>
                  <a:pt x="8169401" y="7738302"/>
                  <a:pt x="8146654" y="7771495"/>
                  <a:pt x="8154398" y="7799154"/>
                </a:cubicBezTo>
                <a:cubicBezTo>
                  <a:pt x="8171251" y="7813727"/>
                  <a:pt x="8196555" y="7817781"/>
                  <a:pt x="8209770" y="7805086"/>
                </a:cubicBezTo>
                <a:cubicBezTo>
                  <a:pt x="8190505" y="7797048"/>
                  <a:pt x="8172164" y="7787994"/>
                  <a:pt x="8169701" y="7773126"/>
                </a:cubicBezTo>
                <a:cubicBezTo>
                  <a:pt x="8198915" y="7671506"/>
                  <a:pt x="8255609" y="7599137"/>
                  <a:pt x="8290051" y="7525490"/>
                </a:cubicBezTo>
                <a:cubicBezTo>
                  <a:pt x="8302043" y="7499424"/>
                  <a:pt x="8304405" y="7451045"/>
                  <a:pt x="8338198" y="7441267"/>
                </a:cubicBezTo>
                <a:cubicBezTo>
                  <a:pt x="8382217" y="7482575"/>
                  <a:pt x="8405964" y="7539640"/>
                  <a:pt x="8429249" y="7586994"/>
                </a:cubicBezTo>
                <a:cubicBezTo>
                  <a:pt x="8442107" y="7611685"/>
                  <a:pt x="8459904" y="7633804"/>
                  <a:pt x="8464105" y="7656570"/>
                </a:cubicBezTo>
                <a:cubicBezTo>
                  <a:pt x="8446509" y="7683485"/>
                  <a:pt x="8444450" y="7709662"/>
                  <a:pt x="8428463" y="7745844"/>
                </a:cubicBezTo>
                <a:cubicBezTo>
                  <a:pt x="8358464" y="7771941"/>
                  <a:pt x="8285042" y="7787497"/>
                  <a:pt x="8212554" y="7806316"/>
                </a:cubicBezTo>
                <a:cubicBezTo>
                  <a:pt x="8302514" y="7802819"/>
                  <a:pt x="8383103" y="7774273"/>
                  <a:pt x="8465736" y="7751858"/>
                </a:cubicBezTo>
                <a:cubicBezTo>
                  <a:pt x="8477704" y="7753819"/>
                  <a:pt x="8468841" y="7739449"/>
                  <a:pt x="8481161" y="7740615"/>
                </a:cubicBezTo>
                <a:cubicBezTo>
                  <a:pt x="8537553" y="7767907"/>
                  <a:pt x="8604404" y="7794119"/>
                  <a:pt x="8664717" y="7817915"/>
                </a:cubicBezTo>
                <a:cubicBezTo>
                  <a:pt x="8677143" y="7788716"/>
                  <a:pt x="8681174" y="7775291"/>
                  <a:pt x="8695635" y="7747940"/>
                </a:cubicBezTo>
                <a:close/>
                <a:moveTo>
                  <a:pt x="6363431" y="13026450"/>
                </a:moveTo>
                <a:cubicBezTo>
                  <a:pt x="6353069" y="13017590"/>
                  <a:pt x="6347822" y="13042390"/>
                  <a:pt x="6355424" y="13042419"/>
                </a:cubicBezTo>
                <a:cubicBezTo>
                  <a:pt x="6356200" y="13034198"/>
                  <a:pt x="6362432" y="13034097"/>
                  <a:pt x="6363431" y="13026450"/>
                </a:cubicBezTo>
                <a:close/>
                <a:moveTo>
                  <a:pt x="9961676" y="4884845"/>
                </a:moveTo>
                <a:cubicBezTo>
                  <a:pt x="9981198" y="4852513"/>
                  <a:pt x="9956056" y="4815688"/>
                  <a:pt x="9942824" y="4787459"/>
                </a:cubicBezTo>
                <a:cubicBezTo>
                  <a:pt x="9942142" y="4822399"/>
                  <a:pt x="9943007" y="4857071"/>
                  <a:pt x="9961676" y="4884845"/>
                </a:cubicBezTo>
                <a:close/>
                <a:moveTo>
                  <a:pt x="9723271" y="5424893"/>
                </a:moveTo>
                <a:lnTo>
                  <a:pt x="9716488" y="5421895"/>
                </a:lnTo>
                <a:lnTo>
                  <a:pt x="9713676" y="5428258"/>
                </a:lnTo>
                <a:lnTo>
                  <a:pt x="9720460" y="5431256"/>
                </a:lnTo>
                <a:close/>
                <a:moveTo>
                  <a:pt x="8925090" y="7233914"/>
                </a:moveTo>
                <a:cubicBezTo>
                  <a:pt x="8937997" y="7198199"/>
                  <a:pt x="8905031" y="7198931"/>
                  <a:pt x="8873417" y="7194774"/>
                </a:cubicBezTo>
                <a:lnTo>
                  <a:pt x="8778578" y="7182645"/>
                </a:lnTo>
                <a:lnTo>
                  <a:pt x="8776174" y="7205915"/>
                </a:lnTo>
                <a:lnTo>
                  <a:pt x="8917643" y="7236195"/>
                </a:lnTo>
                <a:cubicBezTo>
                  <a:pt x="8920168" y="7233791"/>
                  <a:pt x="8922599" y="7235082"/>
                  <a:pt x="8925090" y="7233914"/>
                </a:cubicBezTo>
                <a:close/>
                <a:moveTo>
                  <a:pt x="10867403" y="2843347"/>
                </a:moveTo>
                <a:cubicBezTo>
                  <a:pt x="10860129" y="2833936"/>
                  <a:pt x="10837652" y="2833061"/>
                  <a:pt x="10822776" y="2827918"/>
                </a:cubicBezTo>
                <a:cubicBezTo>
                  <a:pt x="10821459" y="2833056"/>
                  <a:pt x="10820141" y="2838194"/>
                  <a:pt x="10818824" y="2843332"/>
                </a:cubicBezTo>
                <a:cubicBezTo>
                  <a:pt x="10840848" y="2838763"/>
                  <a:pt x="10852485" y="2862018"/>
                  <a:pt x="10867403" y="2843347"/>
                </a:cubicBezTo>
                <a:close/>
                <a:moveTo>
                  <a:pt x="9887576" y="5061171"/>
                </a:moveTo>
                <a:lnTo>
                  <a:pt x="9879669" y="5003764"/>
                </a:lnTo>
                <a:lnTo>
                  <a:pt x="9878654" y="4996389"/>
                </a:lnTo>
                <a:cubicBezTo>
                  <a:pt x="9873047" y="4975815"/>
                  <a:pt x="9865524" y="4955943"/>
                  <a:pt x="9858233" y="4935815"/>
                </a:cubicBezTo>
                <a:cubicBezTo>
                  <a:pt x="9856377" y="4958331"/>
                  <a:pt x="9859706" y="4981232"/>
                  <a:pt x="9865502" y="5002722"/>
                </a:cubicBezTo>
                <a:lnTo>
                  <a:pt x="9865653" y="5003121"/>
                </a:lnTo>
                <a:close/>
                <a:moveTo>
                  <a:pt x="10072254" y="4643199"/>
                </a:moveTo>
                <a:cubicBezTo>
                  <a:pt x="10070468" y="4634314"/>
                  <a:pt x="10072878" y="4623473"/>
                  <a:pt x="10064551" y="4616462"/>
                </a:cubicBezTo>
                <a:cubicBezTo>
                  <a:pt x="10061873" y="4625755"/>
                  <a:pt x="10059842" y="4648668"/>
                  <a:pt x="10072254" y="4643199"/>
                </a:cubicBezTo>
                <a:close/>
                <a:moveTo>
                  <a:pt x="6396894" y="12964208"/>
                </a:moveTo>
                <a:cubicBezTo>
                  <a:pt x="6393625" y="12973717"/>
                  <a:pt x="6388503" y="12982408"/>
                  <a:pt x="6383872" y="12986553"/>
                </a:cubicBezTo>
                <a:cubicBezTo>
                  <a:pt x="6364711" y="12977135"/>
                  <a:pt x="6381757" y="12952281"/>
                  <a:pt x="6385853" y="12934563"/>
                </a:cubicBezTo>
                <a:cubicBezTo>
                  <a:pt x="6390108" y="12935491"/>
                  <a:pt x="6394363" y="12936418"/>
                  <a:pt x="6398794" y="12936947"/>
                </a:cubicBezTo>
                <a:cubicBezTo>
                  <a:pt x="6401578" y="12944369"/>
                  <a:pt x="6400163" y="12954698"/>
                  <a:pt x="6396894" y="12964208"/>
                </a:cubicBezTo>
                <a:close/>
                <a:moveTo>
                  <a:pt x="8250260" y="8771541"/>
                </a:moveTo>
                <a:cubicBezTo>
                  <a:pt x="8245905" y="8786804"/>
                  <a:pt x="8238248" y="8794402"/>
                  <a:pt x="8231437" y="8803329"/>
                </a:cubicBezTo>
                <a:cubicBezTo>
                  <a:pt x="8201515" y="8795360"/>
                  <a:pt x="8197527" y="8761132"/>
                  <a:pt x="8184870" y="8737874"/>
                </a:cubicBezTo>
                <a:cubicBezTo>
                  <a:pt x="8173636" y="8715723"/>
                  <a:pt x="8158815" y="8696284"/>
                  <a:pt x="8173240" y="8662553"/>
                </a:cubicBezTo>
                <a:cubicBezTo>
                  <a:pt x="8230355" y="8686834"/>
                  <a:pt x="8231752" y="8732330"/>
                  <a:pt x="8250260" y="8771541"/>
                </a:cubicBezTo>
                <a:close/>
                <a:moveTo>
                  <a:pt x="10460956" y="3769241"/>
                </a:moveTo>
                <a:cubicBezTo>
                  <a:pt x="10461351" y="3763639"/>
                  <a:pt x="10459044" y="3758094"/>
                  <a:pt x="10453098" y="3755943"/>
                </a:cubicBezTo>
                <a:cubicBezTo>
                  <a:pt x="10449953" y="3757412"/>
                  <a:pt x="10448000" y="3759407"/>
                  <a:pt x="10446929" y="3761681"/>
                </a:cubicBezTo>
                <a:lnTo>
                  <a:pt x="10446440" y="3765767"/>
                </a:lnTo>
                <a:lnTo>
                  <a:pt x="10446044" y="3769083"/>
                </a:lnTo>
                <a:cubicBezTo>
                  <a:pt x="10446797" y="3774240"/>
                  <a:pt x="10449821" y="3779506"/>
                  <a:pt x="10452610" y="3782882"/>
                </a:cubicBezTo>
                <a:cubicBezTo>
                  <a:pt x="10457467" y="3780502"/>
                  <a:pt x="10460562" y="3774843"/>
                  <a:pt x="10460956" y="3769241"/>
                </a:cubicBezTo>
                <a:close/>
                <a:moveTo>
                  <a:pt x="10393319" y="3926761"/>
                </a:moveTo>
                <a:cubicBezTo>
                  <a:pt x="10394698" y="3918795"/>
                  <a:pt x="10393391" y="3909643"/>
                  <a:pt x="10391398" y="3899353"/>
                </a:cubicBezTo>
                <a:lnTo>
                  <a:pt x="10389598" y="3889150"/>
                </a:lnTo>
                <a:lnTo>
                  <a:pt x="10385358" y="3865122"/>
                </a:lnTo>
                <a:lnTo>
                  <a:pt x="10384801" y="3856718"/>
                </a:lnTo>
                <a:lnTo>
                  <a:pt x="10382513" y="3822180"/>
                </a:lnTo>
                <a:cubicBezTo>
                  <a:pt x="10379726" y="3809515"/>
                  <a:pt x="10372974" y="3800576"/>
                  <a:pt x="10355876" y="3801597"/>
                </a:cubicBezTo>
                <a:cubicBezTo>
                  <a:pt x="10350698" y="3824082"/>
                  <a:pt x="10353327" y="3838583"/>
                  <a:pt x="10355298" y="3855651"/>
                </a:cubicBezTo>
                <a:lnTo>
                  <a:pt x="10357497" y="3897006"/>
                </a:lnTo>
                <a:lnTo>
                  <a:pt x="10357591" y="3898767"/>
                </a:lnTo>
                <a:lnTo>
                  <a:pt x="10371213" y="3926835"/>
                </a:lnTo>
                <a:lnTo>
                  <a:pt x="10374551" y="3933714"/>
                </a:lnTo>
                <a:cubicBezTo>
                  <a:pt x="10376642" y="3928444"/>
                  <a:pt x="10376838" y="3923022"/>
                  <a:pt x="10376221" y="3917606"/>
                </a:cubicBezTo>
                <a:lnTo>
                  <a:pt x="10376075" y="3916870"/>
                </a:lnTo>
                <a:lnTo>
                  <a:pt x="10373015" y="3901533"/>
                </a:lnTo>
                <a:cubicBezTo>
                  <a:pt x="10370696" y="3891039"/>
                  <a:pt x="10369455" y="3881201"/>
                  <a:pt x="10377948" y="3873282"/>
                </a:cubicBezTo>
                <a:cubicBezTo>
                  <a:pt x="10377984" y="3882349"/>
                  <a:pt x="10378064" y="3891317"/>
                  <a:pt x="10379171" y="3899846"/>
                </a:cubicBezTo>
                <a:lnTo>
                  <a:pt x="10381189" y="3906386"/>
                </a:lnTo>
                <a:lnTo>
                  <a:pt x="10386554" y="3923772"/>
                </a:lnTo>
                <a:close/>
                <a:moveTo>
                  <a:pt x="10432064" y="3839071"/>
                </a:moveTo>
                <a:lnTo>
                  <a:pt x="10427941" y="3793064"/>
                </a:lnTo>
                <a:lnTo>
                  <a:pt x="10427202" y="3784816"/>
                </a:lnTo>
                <a:cubicBezTo>
                  <a:pt x="10423872" y="3764230"/>
                  <a:pt x="10418175" y="3744562"/>
                  <a:pt x="10408132" y="3736075"/>
                </a:cubicBezTo>
                <a:cubicBezTo>
                  <a:pt x="10406933" y="3760318"/>
                  <a:pt x="10414742" y="3781395"/>
                  <a:pt x="10416061" y="3805322"/>
                </a:cubicBezTo>
                <a:cubicBezTo>
                  <a:pt x="10406804" y="3790751"/>
                  <a:pt x="10414592" y="3769895"/>
                  <a:pt x="10398094" y="3758795"/>
                </a:cubicBezTo>
                <a:cubicBezTo>
                  <a:pt x="10397103" y="3775031"/>
                  <a:pt x="10398982" y="3790153"/>
                  <a:pt x="10400111" y="3805897"/>
                </a:cubicBezTo>
                <a:cubicBezTo>
                  <a:pt x="10391572" y="3798313"/>
                  <a:pt x="10397031" y="3785957"/>
                  <a:pt x="10384650" y="3779533"/>
                </a:cubicBezTo>
                <a:cubicBezTo>
                  <a:pt x="10384631" y="3795722"/>
                  <a:pt x="10383938" y="3812091"/>
                  <a:pt x="10385327" y="3827651"/>
                </a:cubicBezTo>
                <a:lnTo>
                  <a:pt x="10391267" y="3847178"/>
                </a:lnTo>
                <a:lnTo>
                  <a:pt x="10398490" y="3870924"/>
                </a:lnTo>
                <a:cubicBezTo>
                  <a:pt x="10409468" y="3855766"/>
                  <a:pt x="10394189" y="3833294"/>
                  <a:pt x="10417347" y="3836857"/>
                </a:cubicBezTo>
                <a:cubicBezTo>
                  <a:pt x="10422102" y="3826094"/>
                  <a:pt x="10411534" y="3820949"/>
                  <a:pt x="10417835" y="3809917"/>
                </a:cubicBezTo>
                <a:cubicBezTo>
                  <a:pt x="10427745" y="3817630"/>
                  <a:pt x="10415840" y="3833809"/>
                  <a:pt x="10432064" y="3839071"/>
                </a:cubicBezTo>
                <a:close/>
                <a:moveTo>
                  <a:pt x="7776600" y="9849994"/>
                </a:moveTo>
                <a:cubicBezTo>
                  <a:pt x="7727973" y="9851669"/>
                  <a:pt x="7673334" y="9826939"/>
                  <a:pt x="7624032" y="9840076"/>
                </a:cubicBezTo>
                <a:cubicBezTo>
                  <a:pt x="7613932" y="9759674"/>
                  <a:pt x="7604263" y="9672762"/>
                  <a:pt x="7593940" y="9581270"/>
                </a:cubicBezTo>
                <a:cubicBezTo>
                  <a:pt x="7590718" y="9550963"/>
                  <a:pt x="7581206" y="9531291"/>
                  <a:pt x="7590534" y="9507787"/>
                </a:cubicBezTo>
                <a:cubicBezTo>
                  <a:pt x="7617041" y="9527768"/>
                  <a:pt x="7625777" y="9565697"/>
                  <a:pt x="7647132" y="9590988"/>
                </a:cubicBezTo>
                <a:cubicBezTo>
                  <a:pt x="7667448" y="9578101"/>
                  <a:pt x="7662395" y="9539906"/>
                  <a:pt x="7676721" y="9521283"/>
                </a:cubicBezTo>
                <a:cubicBezTo>
                  <a:pt x="7701825" y="9530877"/>
                  <a:pt x="7695072" y="9572088"/>
                  <a:pt x="7716679" y="9584404"/>
                </a:cubicBezTo>
                <a:cubicBezTo>
                  <a:pt x="7740063" y="9571295"/>
                  <a:pt x="7749443" y="9544393"/>
                  <a:pt x="7766791" y="9524935"/>
                </a:cubicBezTo>
                <a:cubicBezTo>
                  <a:pt x="7782121" y="9535854"/>
                  <a:pt x="7783557" y="9558888"/>
                  <a:pt x="7786556" y="9578105"/>
                </a:cubicBezTo>
                <a:cubicBezTo>
                  <a:pt x="7798967" y="9660499"/>
                  <a:pt x="7786768" y="9756092"/>
                  <a:pt x="7770156" y="9830101"/>
                </a:cubicBezTo>
                <a:cubicBezTo>
                  <a:pt x="7771369" y="9842044"/>
                  <a:pt x="7784877" y="9837055"/>
                  <a:pt x="7776600" y="9849994"/>
                </a:cubicBezTo>
                <a:close/>
                <a:moveTo>
                  <a:pt x="6746443" y="12186909"/>
                </a:moveTo>
                <a:cubicBezTo>
                  <a:pt x="6735000" y="12192319"/>
                  <a:pt x="6721377" y="12192958"/>
                  <a:pt x="6707753" y="12193599"/>
                </a:cubicBezTo>
                <a:cubicBezTo>
                  <a:pt x="6714624" y="12182363"/>
                  <a:pt x="6728223" y="12189324"/>
                  <a:pt x="6736876" y="12182682"/>
                </a:cubicBezTo>
                <a:cubicBezTo>
                  <a:pt x="6708409" y="12158688"/>
                  <a:pt x="6675876" y="12199968"/>
                  <a:pt x="6638768" y="12186903"/>
                </a:cubicBezTo>
                <a:cubicBezTo>
                  <a:pt x="6635064" y="12207147"/>
                  <a:pt x="6599610" y="12200045"/>
                  <a:pt x="6608146" y="12215233"/>
                </a:cubicBezTo>
                <a:cubicBezTo>
                  <a:pt x="6637468" y="12212491"/>
                  <a:pt x="6680354" y="12187676"/>
                  <a:pt x="6703357" y="12203548"/>
                </a:cubicBezTo>
                <a:cubicBezTo>
                  <a:pt x="6686134" y="12198317"/>
                  <a:pt x="6675149" y="12209161"/>
                  <a:pt x="6662382" y="12215412"/>
                </a:cubicBezTo>
                <a:cubicBezTo>
                  <a:pt x="6669525" y="12214881"/>
                  <a:pt x="6678022" y="12214385"/>
                  <a:pt x="6686833" y="12213550"/>
                </a:cubicBezTo>
                <a:lnTo>
                  <a:pt x="6700814" y="12211486"/>
                </a:lnTo>
                <a:lnTo>
                  <a:pt x="6713162" y="12209664"/>
                </a:lnTo>
                <a:cubicBezTo>
                  <a:pt x="6729951" y="12205904"/>
                  <a:pt x="6743823" y="12199309"/>
                  <a:pt x="6746443" y="12186909"/>
                </a:cubicBezTo>
                <a:close/>
                <a:moveTo>
                  <a:pt x="9190987" y="6654902"/>
                </a:moveTo>
                <a:cubicBezTo>
                  <a:pt x="9187109" y="6645566"/>
                  <a:pt x="9189183" y="6637823"/>
                  <a:pt x="9179952" y="6627043"/>
                </a:cubicBezTo>
                <a:cubicBezTo>
                  <a:pt x="9164434" y="6634985"/>
                  <a:pt x="9161247" y="6646886"/>
                  <a:pt x="9170711" y="6661560"/>
                </a:cubicBezTo>
                <a:cubicBezTo>
                  <a:pt x="9178514" y="6655046"/>
                  <a:pt x="9182549" y="6663792"/>
                  <a:pt x="9190987" y="6654902"/>
                </a:cubicBezTo>
                <a:close/>
                <a:moveTo>
                  <a:pt x="10008955" y="4804773"/>
                </a:moveTo>
                <a:cubicBezTo>
                  <a:pt x="10001288" y="4795194"/>
                  <a:pt x="10015444" y="4777161"/>
                  <a:pt x="9995716" y="4772254"/>
                </a:cubicBezTo>
                <a:cubicBezTo>
                  <a:pt x="9993926" y="4783846"/>
                  <a:pt x="10000823" y="4805942"/>
                  <a:pt x="10008955" y="4804773"/>
                </a:cubicBezTo>
                <a:close/>
                <a:moveTo>
                  <a:pt x="6243905" y="13327126"/>
                </a:moveTo>
                <a:cubicBezTo>
                  <a:pt x="6236200" y="13320867"/>
                  <a:pt x="6228894" y="13314784"/>
                  <a:pt x="6221411" y="13309099"/>
                </a:cubicBezTo>
                <a:cubicBezTo>
                  <a:pt x="6215784" y="13321836"/>
                  <a:pt x="6239146" y="13333587"/>
                  <a:pt x="6243905" y="13327126"/>
                </a:cubicBezTo>
                <a:close/>
                <a:moveTo>
                  <a:pt x="9973555" y="4887867"/>
                </a:moveTo>
                <a:lnTo>
                  <a:pt x="9964248" y="4901345"/>
                </a:lnTo>
                <a:lnTo>
                  <a:pt x="9964262" y="4900244"/>
                </a:lnTo>
                <a:lnTo>
                  <a:pt x="9972894" y="4886255"/>
                </a:lnTo>
                <a:lnTo>
                  <a:pt x="9973041" y="4886056"/>
                </a:lnTo>
                <a:close/>
                <a:moveTo>
                  <a:pt x="10060732" y="4696210"/>
                </a:moveTo>
                <a:cubicBezTo>
                  <a:pt x="10068285" y="4670496"/>
                  <a:pt x="10053301" y="4650542"/>
                  <a:pt x="10047775" y="4628574"/>
                </a:cubicBezTo>
                <a:cubicBezTo>
                  <a:pt x="10045990" y="4619688"/>
                  <a:pt x="10038786" y="4599362"/>
                  <a:pt x="10041687" y="4590642"/>
                </a:cubicBezTo>
                <a:cubicBezTo>
                  <a:pt x="10041465" y="4590068"/>
                  <a:pt x="10050847" y="4594689"/>
                  <a:pt x="10050884" y="4587064"/>
                </a:cubicBezTo>
                <a:cubicBezTo>
                  <a:pt x="10050321" y="4571101"/>
                  <a:pt x="10045127" y="4560233"/>
                  <a:pt x="10037450" y="4546364"/>
                </a:cubicBezTo>
                <a:cubicBezTo>
                  <a:pt x="10049113" y="4541515"/>
                  <a:pt x="10042308" y="4521364"/>
                  <a:pt x="10031555" y="4516613"/>
                </a:cubicBezTo>
                <a:cubicBezTo>
                  <a:pt x="10026484" y="4545328"/>
                  <a:pt x="10047173" y="4566376"/>
                  <a:pt x="10033508" y="4590838"/>
                </a:cubicBezTo>
                <a:cubicBezTo>
                  <a:pt x="10025571" y="4575404"/>
                  <a:pt x="10024286" y="4557572"/>
                  <a:pt x="10021903" y="4540209"/>
                </a:cubicBezTo>
                <a:lnTo>
                  <a:pt x="10018633" y="4524779"/>
                </a:lnTo>
                <a:lnTo>
                  <a:pt x="10016534" y="4514872"/>
                </a:lnTo>
                <a:cubicBezTo>
                  <a:pt x="10013823" y="4506784"/>
                  <a:pt x="10009867" y="4499173"/>
                  <a:pt x="10003697" y="4492398"/>
                </a:cubicBezTo>
                <a:cubicBezTo>
                  <a:pt x="10003241" y="4507436"/>
                  <a:pt x="9989230" y="4487435"/>
                  <a:pt x="9986153" y="4496552"/>
                </a:cubicBezTo>
                <a:cubicBezTo>
                  <a:pt x="9993236" y="4512303"/>
                  <a:pt x="9996962" y="4529189"/>
                  <a:pt x="10000256" y="4546241"/>
                </a:cubicBezTo>
                <a:lnTo>
                  <a:pt x="10002485" y="4556048"/>
                </a:lnTo>
                <a:lnTo>
                  <a:pt x="10011768" y="4596947"/>
                </a:lnTo>
                <a:cubicBezTo>
                  <a:pt x="10014149" y="4593714"/>
                  <a:pt x="10017243" y="4593176"/>
                  <a:pt x="10020957" y="4593388"/>
                </a:cubicBezTo>
                <a:cubicBezTo>
                  <a:pt x="10027216" y="4606156"/>
                  <a:pt x="10018338" y="4632712"/>
                  <a:pt x="10038587" y="4632134"/>
                </a:cubicBezTo>
                <a:cubicBezTo>
                  <a:pt x="10040667" y="4655435"/>
                  <a:pt x="10045045" y="4677848"/>
                  <a:pt x="10060732" y="4696210"/>
                </a:cubicBezTo>
                <a:close/>
                <a:moveTo>
                  <a:pt x="10106690" y="4592197"/>
                </a:moveTo>
                <a:cubicBezTo>
                  <a:pt x="10131514" y="4536014"/>
                  <a:pt x="10077081" y="4510535"/>
                  <a:pt x="10082953" y="4461696"/>
                </a:cubicBezTo>
                <a:cubicBezTo>
                  <a:pt x="10074721" y="4457702"/>
                  <a:pt x="10069290" y="4452623"/>
                  <a:pt x="10065500" y="4446908"/>
                </a:cubicBezTo>
                <a:lnTo>
                  <a:pt x="10062561" y="4439714"/>
                </a:lnTo>
                <a:lnTo>
                  <a:pt x="10057900" y="4428303"/>
                </a:lnTo>
                <a:cubicBezTo>
                  <a:pt x="10054575" y="4415226"/>
                  <a:pt x="10053188" y="4401397"/>
                  <a:pt x="10044478" y="4390405"/>
                </a:cubicBezTo>
                <a:cubicBezTo>
                  <a:pt x="10043758" y="4406041"/>
                  <a:pt x="10044705" y="4420865"/>
                  <a:pt x="10047496" y="4435017"/>
                </a:cubicBezTo>
                <a:lnTo>
                  <a:pt x="10054528" y="4455271"/>
                </a:lnTo>
                <a:lnTo>
                  <a:pt x="10061581" y="4475589"/>
                </a:lnTo>
                <a:cubicBezTo>
                  <a:pt x="10070863" y="4473975"/>
                  <a:pt x="10060722" y="4465684"/>
                  <a:pt x="10069169" y="4467035"/>
                </a:cubicBezTo>
                <a:lnTo>
                  <a:pt x="10076451" y="4492544"/>
                </a:lnTo>
                <a:lnTo>
                  <a:pt x="10078145" y="4498482"/>
                </a:lnTo>
                <a:cubicBezTo>
                  <a:pt x="10083622" y="4531284"/>
                  <a:pt x="10082234" y="4566746"/>
                  <a:pt x="10106690" y="4592197"/>
                </a:cubicBezTo>
                <a:close/>
                <a:moveTo>
                  <a:pt x="10156865" y="4478638"/>
                </a:moveTo>
                <a:cubicBezTo>
                  <a:pt x="10148631" y="4473571"/>
                  <a:pt x="10152210" y="4450389"/>
                  <a:pt x="10139797" y="4455857"/>
                </a:cubicBezTo>
                <a:cubicBezTo>
                  <a:pt x="10139861" y="4465410"/>
                  <a:pt x="10145526" y="4490296"/>
                  <a:pt x="10156865" y="4478638"/>
                </a:cubicBezTo>
                <a:close/>
                <a:moveTo>
                  <a:pt x="10366928" y="4003712"/>
                </a:moveTo>
                <a:cubicBezTo>
                  <a:pt x="10356171" y="3990383"/>
                  <a:pt x="10375792" y="3964275"/>
                  <a:pt x="10358146" y="3953620"/>
                </a:cubicBezTo>
                <a:cubicBezTo>
                  <a:pt x="10344467" y="3965203"/>
                  <a:pt x="10361024" y="3985858"/>
                  <a:pt x="10355571" y="4002505"/>
                </a:cubicBezTo>
                <a:cubicBezTo>
                  <a:pt x="10359727" y="4003864"/>
                  <a:pt x="10364372" y="4007346"/>
                  <a:pt x="10366928" y="4003712"/>
                </a:cubicBezTo>
                <a:close/>
                <a:moveTo>
                  <a:pt x="6727358" y="12244121"/>
                </a:moveTo>
                <a:lnTo>
                  <a:pt x="6717392" y="12239718"/>
                </a:lnTo>
                <a:cubicBezTo>
                  <a:pt x="6714180" y="12245910"/>
                  <a:pt x="6707849" y="12244064"/>
                  <a:pt x="6705926" y="12252728"/>
                </a:cubicBezTo>
                <a:lnTo>
                  <a:pt x="6715493" y="12256955"/>
                </a:lnTo>
                <a:cubicBezTo>
                  <a:pt x="6719104" y="12250940"/>
                  <a:pt x="6725435" y="12252785"/>
                  <a:pt x="6727358" y="12244121"/>
                </a:cubicBezTo>
                <a:close/>
                <a:moveTo>
                  <a:pt x="6793829" y="12093681"/>
                </a:moveTo>
                <a:cubicBezTo>
                  <a:pt x="6745268" y="12097912"/>
                  <a:pt x="6684582" y="12069196"/>
                  <a:pt x="6652460" y="12114939"/>
                </a:cubicBezTo>
                <a:cubicBezTo>
                  <a:pt x="6672532" y="12126662"/>
                  <a:pt x="6698512" y="12099135"/>
                  <a:pt x="6706696" y="12115119"/>
                </a:cubicBezTo>
                <a:cubicBezTo>
                  <a:pt x="6685218" y="12138927"/>
                  <a:pt x="6646094" y="12116407"/>
                  <a:pt x="6627019" y="12145559"/>
                </a:cubicBezTo>
                <a:cubicBezTo>
                  <a:pt x="6678020" y="12159531"/>
                  <a:pt x="6751483" y="12137762"/>
                  <a:pt x="6793829" y="12093681"/>
                </a:cubicBezTo>
                <a:close/>
                <a:moveTo>
                  <a:pt x="6230087" y="13372402"/>
                </a:moveTo>
                <a:cubicBezTo>
                  <a:pt x="6210556" y="13355209"/>
                  <a:pt x="6193452" y="13335758"/>
                  <a:pt x="6165404" y="13323840"/>
                </a:cubicBezTo>
                <a:cubicBezTo>
                  <a:pt x="6161471" y="13343512"/>
                  <a:pt x="6185694" y="13344699"/>
                  <a:pt x="6193853" y="13356392"/>
                </a:cubicBezTo>
                <a:cubicBezTo>
                  <a:pt x="6202085" y="13361457"/>
                  <a:pt x="6220321" y="13392350"/>
                  <a:pt x="6230087" y="13372402"/>
                </a:cubicBezTo>
                <a:close/>
                <a:moveTo>
                  <a:pt x="10305654" y="4151002"/>
                </a:moveTo>
                <a:lnTo>
                  <a:pt x="10299287" y="4148188"/>
                </a:lnTo>
                <a:lnTo>
                  <a:pt x="10296470" y="4154566"/>
                </a:lnTo>
                <a:lnTo>
                  <a:pt x="10302836" y="4157379"/>
                </a:lnTo>
                <a:close/>
                <a:moveTo>
                  <a:pt x="7530728" y="10431731"/>
                </a:moveTo>
                <a:cubicBezTo>
                  <a:pt x="7521999" y="10426505"/>
                  <a:pt x="7502389" y="10428564"/>
                  <a:pt x="7487224" y="10428134"/>
                </a:cubicBezTo>
                <a:cubicBezTo>
                  <a:pt x="7470877" y="10428409"/>
                  <a:pt x="7448542" y="10422949"/>
                  <a:pt x="7443886" y="10435025"/>
                </a:cubicBezTo>
                <a:cubicBezTo>
                  <a:pt x="7447023" y="10448072"/>
                  <a:pt x="7456336" y="10423919"/>
                  <a:pt x="7457492" y="10435260"/>
                </a:cubicBezTo>
                <a:cubicBezTo>
                  <a:pt x="7457813" y="10439559"/>
                  <a:pt x="7444007" y="10444897"/>
                  <a:pt x="7454156" y="10448474"/>
                </a:cubicBezTo>
                <a:cubicBezTo>
                  <a:pt x="7460830" y="10442735"/>
                  <a:pt x="7466230" y="10436470"/>
                  <a:pt x="7477240" y="10435044"/>
                </a:cubicBezTo>
                <a:cubicBezTo>
                  <a:pt x="7488088" y="10443819"/>
                  <a:pt x="7496027" y="10442619"/>
                  <a:pt x="7507314" y="10444877"/>
                </a:cubicBezTo>
                <a:cubicBezTo>
                  <a:pt x="7497275" y="10455187"/>
                  <a:pt x="7492949" y="10467548"/>
                  <a:pt x="7483855" y="10478098"/>
                </a:cubicBezTo>
                <a:cubicBezTo>
                  <a:pt x="7472807" y="10491416"/>
                  <a:pt x="7455094" y="10501576"/>
                  <a:pt x="7446184" y="10518515"/>
                </a:cubicBezTo>
                <a:lnTo>
                  <a:pt x="7442805" y="10530749"/>
                </a:lnTo>
                <a:lnTo>
                  <a:pt x="7440780" y="10538081"/>
                </a:lnTo>
                <a:cubicBezTo>
                  <a:pt x="7444181" y="10538140"/>
                  <a:pt x="7447252" y="10537915"/>
                  <a:pt x="7450654" y="10537973"/>
                </a:cubicBezTo>
                <a:lnTo>
                  <a:pt x="7450756" y="10537852"/>
                </a:lnTo>
                <a:lnTo>
                  <a:pt x="7493325" y="10487553"/>
                </a:lnTo>
                <a:cubicBezTo>
                  <a:pt x="7507635" y="10470869"/>
                  <a:pt x="7521067" y="10453284"/>
                  <a:pt x="7530728" y="10431731"/>
                </a:cubicBezTo>
                <a:close/>
                <a:moveTo>
                  <a:pt x="8174910" y="8977515"/>
                </a:moveTo>
                <a:cubicBezTo>
                  <a:pt x="8164130" y="8974862"/>
                  <a:pt x="8164986" y="8965308"/>
                  <a:pt x="8155588" y="8960972"/>
                </a:cubicBezTo>
                <a:cubicBezTo>
                  <a:pt x="8151195" y="8971678"/>
                  <a:pt x="8167625" y="8984606"/>
                  <a:pt x="8174910" y="8977515"/>
                </a:cubicBezTo>
                <a:close/>
                <a:moveTo>
                  <a:pt x="7720456" y="10006665"/>
                </a:moveTo>
                <a:cubicBezTo>
                  <a:pt x="7705844" y="9970494"/>
                  <a:pt x="7649330" y="10002854"/>
                  <a:pt x="7643978" y="10026992"/>
                </a:cubicBezTo>
                <a:cubicBezTo>
                  <a:pt x="7663126" y="10023372"/>
                  <a:pt x="7671393" y="10009797"/>
                  <a:pt x="7683972" y="10000516"/>
                </a:cubicBezTo>
                <a:cubicBezTo>
                  <a:pt x="7705022" y="9993361"/>
                  <a:pt x="7707920" y="10016559"/>
                  <a:pt x="7720456" y="10006665"/>
                </a:cubicBezTo>
                <a:close/>
                <a:moveTo>
                  <a:pt x="9135987" y="6804362"/>
                </a:moveTo>
                <a:lnTo>
                  <a:pt x="9129456" y="6793030"/>
                </a:lnTo>
                <a:cubicBezTo>
                  <a:pt x="9115472" y="6794049"/>
                  <a:pt x="9127885" y="6815573"/>
                  <a:pt x="9135987" y="6804362"/>
                </a:cubicBezTo>
                <a:close/>
                <a:moveTo>
                  <a:pt x="10000205" y="4849276"/>
                </a:moveTo>
                <a:lnTo>
                  <a:pt x="9985887" y="4870010"/>
                </a:lnTo>
                <a:lnTo>
                  <a:pt x="9985585" y="4865686"/>
                </a:lnTo>
                <a:lnTo>
                  <a:pt x="9999178" y="4843657"/>
                </a:lnTo>
                <a:close/>
                <a:moveTo>
                  <a:pt x="9938234" y="4990689"/>
                </a:moveTo>
                <a:cubicBezTo>
                  <a:pt x="9941860" y="4968479"/>
                  <a:pt x="9942437" y="4947780"/>
                  <a:pt x="9919644" y="4935804"/>
                </a:cubicBezTo>
                <a:cubicBezTo>
                  <a:pt x="9917566" y="4957745"/>
                  <a:pt x="9925603" y="4975106"/>
                  <a:pt x="9938234" y="4990689"/>
                </a:cubicBezTo>
                <a:close/>
                <a:moveTo>
                  <a:pt x="10810398" y="3017582"/>
                </a:moveTo>
                <a:cubicBezTo>
                  <a:pt x="10804024" y="3014766"/>
                  <a:pt x="10810461" y="3006664"/>
                  <a:pt x="10799844" y="3004828"/>
                </a:cubicBezTo>
                <a:cubicBezTo>
                  <a:pt x="10795048" y="3014607"/>
                  <a:pt x="10803128" y="3028648"/>
                  <a:pt x="10810398" y="3017582"/>
                </a:cubicBezTo>
                <a:close/>
                <a:moveTo>
                  <a:pt x="10384736" y="3981760"/>
                </a:moveTo>
                <a:cubicBezTo>
                  <a:pt x="10385830" y="3973177"/>
                  <a:pt x="10378149" y="3966746"/>
                  <a:pt x="10371833" y="3975389"/>
                </a:cubicBezTo>
                <a:cubicBezTo>
                  <a:pt x="10377848" y="3978999"/>
                  <a:pt x="10374501" y="3986572"/>
                  <a:pt x="10380340" y="3990581"/>
                </a:cubicBezTo>
                <a:cubicBezTo>
                  <a:pt x="10383031" y="3987721"/>
                  <a:pt x="10384371" y="3984621"/>
                  <a:pt x="10384736" y="3981760"/>
                </a:cubicBezTo>
                <a:close/>
                <a:moveTo>
                  <a:pt x="8329873" y="8635873"/>
                </a:moveTo>
                <a:cubicBezTo>
                  <a:pt x="8323472" y="8632095"/>
                  <a:pt x="8314565" y="8612499"/>
                  <a:pt x="8306605" y="8620846"/>
                </a:cubicBezTo>
                <a:cubicBezTo>
                  <a:pt x="8313006" y="8624624"/>
                  <a:pt x="8319049" y="8645328"/>
                  <a:pt x="8329873" y="8635873"/>
                </a:cubicBezTo>
                <a:close/>
                <a:moveTo>
                  <a:pt x="10294938" y="4192478"/>
                </a:moveTo>
                <a:cubicBezTo>
                  <a:pt x="10302870" y="4178832"/>
                  <a:pt x="10301617" y="4168750"/>
                  <a:pt x="10284069" y="4164332"/>
                </a:cubicBezTo>
                <a:cubicBezTo>
                  <a:pt x="10281702" y="4176148"/>
                  <a:pt x="10285649" y="4185515"/>
                  <a:pt x="10294938" y="4192478"/>
                </a:cubicBezTo>
                <a:close/>
                <a:moveTo>
                  <a:pt x="10947846" y="2719332"/>
                </a:moveTo>
                <a:cubicBezTo>
                  <a:pt x="10939587" y="2736936"/>
                  <a:pt x="10923616" y="2742631"/>
                  <a:pt x="10916897" y="2763277"/>
                </a:cubicBezTo>
                <a:cubicBezTo>
                  <a:pt x="10912527" y="2762291"/>
                  <a:pt x="10908560" y="2761482"/>
                  <a:pt x="10905169" y="2760457"/>
                </a:cubicBezTo>
                <a:cubicBezTo>
                  <a:pt x="10906037" y="2747616"/>
                  <a:pt x="10911698" y="2743505"/>
                  <a:pt x="10915364" y="2735207"/>
                </a:cubicBezTo>
                <a:cubicBezTo>
                  <a:pt x="10896570" y="2717929"/>
                  <a:pt x="10882026" y="2749759"/>
                  <a:pt x="10860179" y="2744829"/>
                </a:cubicBezTo>
                <a:cubicBezTo>
                  <a:pt x="10866148" y="2724796"/>
                  <a:pt x="10879198" y="2715921"/>
                  <a:pt x="10893159" y="2709338"/>
                </a:cubicBezTo>
                <a:cubicBezTo>
                  <a:pt x="10895725" y="2702443"/>
                  <a:pt x="10894234" y="2689504"/>
                  <a:pt x="10904792" y="2696059"/>
                </a:cubicBezTo>
                <a:cubicBezTo>
                  <a:pt x="10919297" y="2695856"/>
                  <a:pt x="10906669" y="2712474"/>
                  <a:pt x="10906917" y="2720612"/>
                </a:cubicBezTo>
                <a:cubicBezTo>
                  <a:pt x="10921248" y="2720804"/>
                  <a:pt x="10930437" y="2713057"/>
                  <a:pt x="10947846" y="2719332"/>
                </a:cubicBezTo>
                <a:close/>
                <a:moveTo>
                  <a:pt x="10021637" y="4818243"/>
                </a:moveTo>
                <a:lnTo>
                  <a:pt x="10019883" y="4820782"/>
                </a:lnTo>
                <a:lnTo>
                  <a:pt x="10020292" y="4813591"/>
                </a:lnTo>
                <a:close/>
                <a:moveTo>
                  <a:pt x="9927752" y="5032728"/>
                </a:moveTo>
                <a:lnTo>
                  <a:pt x="9929728" y="5006060"/>
                </a:lnTo>
                <a:lnTo>
                  <a:pt x="9930488" y="4995816"/>
                </a:lnTo>
                <a:cubicBezTo>
                  <a:pt x="9925742" y="4961863"/>
                  <a:pt x="9902080" y="4935425"/>
                  <a:pt x="9891241" y="4904205"/>
                </a:cubicBezTo>
                <a:cubicBezTo>
                  <a:pt x="9900999" y="4875656"/>
                  <a:pt x="9886414" y="4855877"/>
                  <a:pt x="9875274" y="4834762"/>
                </a:cubicBezTo>
                <a:cubicBezTo>
                  <a:pt x="9858070" y="4854308"/>
                  <a:pt x="9873516" y="4883990"/>
                  <a:pt x="9871085" y="4906728"/>
                </a:cubicBezTo>
                <a:cubicBezTo>
                  <a:pt x="9876661" y="4909192"/>
                  <a:pt x="9881394" y="4910331"/>
                  <a:pt x="9885238" y="4909171"/>
                </a:cubicBezTo>
                <a:cubicBezTo>
                  <a:pt x="9894076" y="4929030"/>
                  <a:pt x="9898894" y="4950447"/>
                  <a:pt x="9904407" y="4971635"/>
                </a:cubicBezTo>
                <a:lnTo>
                  <a:pt x="9917345" y="5005490"/>
                </a:lnTo>
                <a:close/>
                <a:moveTo>
                  <a:pt x="10808597" y="3041058"/>
                </a:moveTo>
                <a:cubicBezTo>
                  <a:pt x="10804390" y="3038724"/>
                  <a:pt x="10805751" y="3034566"/>
                  <a:pt x="10799822" y="3032898"/>
                </a:cubicBezTo>
                <a:lnTo>
                  <a:pt x="10795248" y="3043251"/>
                </a:lnTo>
                <a:lnTo>
                  <a:pt x="10805606" y="3047828"/>
                </a:lnTo>
                <a:close/>
                <a:moveTo>
                  <a:pt x="6628835" y="12501822"/>
                </a:moveTo>
                <a:cubicBezTo>
                  <a:pt x="6613944" y="12521606"/>
                  <a:pt x="6580990" y="12513755"/>
                  <a:pt x="6561976" y="12527883"/>
                </a:cubicBezTo>
                <a:cubicBezTo>
                  <a:pt x="6565944" y="12493208"/>
                  <a:pt x="6604486" y="12486271"/>
                  <a:pt x="6628835" y="12501822"/>
                </a:cubicBezTo>
                <a:close/>
                <a:moveTo>
                  <a:pt x="9584045" y="5813671"/>
                </a:moveTo>
                <a:lnTo>
                  <a:pt x="9577278" y="5810682"/>
                </a:lnTo>
                <a:lnTo>
                  <a:pt x="9572865" y="5820670"/>
                </a:lnTo>
                <a:lnTo>
                  <a:pt x="9579632" y="5823660"/>
                </a:lnTo>
                <a:close/>
                <a:moveTo>
                  <a:pt x="7988105" y="9430113"/>
                </a:moveTo>
                <a:cubicBezTo>
                  <a:pt x="7988946" y="9410968"/>
                  <a:pt x="7988918" y="9391785"/>
                  <a:pt x="7977216" y="9380372"/>
                </a:cubicBezTo>
                <a:cubicBezTo>
                  <a:pt x="7966154" y="9374219"/>
                  <a:pt x="7966848" y="9388200"/>
                  <a:pt x="7959453" y="9387875"/>
                </a:cubicBezTo>
                <a:cubicBezTo>
                  <a:pt x="7958984" y="9378699"/>
                  <a:pt x="7955829" y="9371149"/>
                  <a:pt x="7944615" y="9368477"/>
                </a:cubicBezTo>
                <a:cubicBezTo>
                  <a:pt x="7935452" y="9388564"/>
                  <a:pt x="7954477" y="9392016"/>
                  <a:pt x="7945768" y="9411687"/>
                </a:cubicBezTo>
                <a:cubicBezTo>
                  <a:pt x="7950950" y="9412786"/>
                  <a:pt x="7955696" y="9413867"/>
                  <a:pt x="7960424" y="9415382"/>
                </a:cubicBezTo>
                <a:cubicBezTo>
                  <a:pt x="7966896" y="9406948"/>
                  <a:pt x="7953908" y="9395042"/>
                  <a:pt x="7966183" y="9393402"/>
                </a:cubicBezTo>
                <a:cubicBezTo>
                  <a:pt x="7968578" y="9408329"/>
                  <a:pt x="7966017" y="9426963"/>
                  <a:pt x="7988105" y="9430113"/>
                </a:cubicBezTo>
                <a:close/>
                <a:moveTo>
                  <a:pt x="9920505" y="5056671"/>
                </a:moveTo>
                <a:lnTo>
                  <a:pt x="9906847" y="5005010"/>
                </a:lnTo>
                <a:lnTo>
                  <a:pt x="9902774" y="4989606"/>
                </a:lnTo>
                <a:cubicBezTo>
                  <a:pt x="9896198" y="4967590"/>
                  <a:pt x="9888451" y="4946071"/>
                  <a:pt x="9878020" y="4925508"/>
                </a:cubicBezTo>
                <a:cubicBezTo>
                  <a:pt x="9867809" y="4948618"/>
                  <a:pt x="9883283" y="4970696"/>
                  <a:pt x="9887569" y="4991161"/>
                </a:cubicBezTo>
                <a:lnTo>
                  <a:pt x="9889461" y="5004213"/>
                </a:lnTo>
                <a:lnTo>
                  <a:pt x="9893654" y="5033140"/>
                </a:lnTo>
                <a:cubicBezTo>
                  <a:pt x="9896269" y="5047153"/>
                  <a:pt x="9900705" y="5060543"/>
                  <a:pt x="9910675" y="5071377"/>
                </a:cubicBezTo>
                <a:cubicBezTo>
                  <a:pt x="9914648" y="5068847"/>
                  <a:pt x="9918531" y="5064371"/>
                  <a:pt x="9920505" y="5056671"/>
                </a:cubicBezTo>
                <a:close/>
                <a:moveTo>
                  <a:pt x="10441492" y="3878015"/>
                </a:moveTo>
                <a:lnTo>
                  <a:pt x="10436747" y="3875918"/>
                </a:lnTo>
                <a:lnTo>
                  <a:pt x="10428758" y="3872388"/>
                </a:lnTo>
                <a:cubicBezTo>
                  <a:pt x="10425718" y="3878191"/>
                  <a:pt x="10424975" y="3883103"/>
                  <a:pt x="10426130" y="3886948"/>
                </a:cubicBezTo>
                <a:lnTo>
                  <a:pt x="10431958" y="3887433"/>
                </a:lnTo>
                <a:lnTo>
                  <a:pt x="10435592" y="3887735"/>
                </a:lnTo>
                <a:cubicBezTo>
                  <a:pt x="10438069" y="3886030"/>
                  <a:pt x="10439952" y="3882575"/>
                  <a:pt x="10441492" y="3878015"/>
                </a:cubicBezTo>
                <a:close/>
                <a:moveTo>
                  <a:pt x="8686861" y="7849561"/>
                </a:moveTo>
                <a:cubicBezTo>
                  <a:pt x="8683457" y="7847582"/>
                  <a:pt x="8686537" y="7842765"/>
                  <a:pt x="8683531" y="7840961"/>
                </a:cubicBezTo>
                <a:cubicBezTo>
                  <a:pt x="8680979" y="7844585"/>
                  <a:pt x="8676872" y="7844196"/>
                  <a:pt x="8675477" y="7851658"/>
                </a:cubicBezTo>
                <a:lnTo>
                  <a:pt x="8681442" y="7854294"/>
                </a:lnTo>
                <a:cubicBezTo>
                  <a:pt x="8682848" y="7851114"/>
                  <a:pt x="8685410" y="7851770"/>
                  <a:pt x="8686861" y="7849561"/>
                </a:cubicBezTo>
                <a:close/>
                <a:moveTo>
                  <a:pt x="10057877" y="4747920"/>
                </a:moveTo>
                <a:cubicBezTo>
                  <a:pt x="10063929" y="4731999"/>
                  <a:pt x="10043364" y="4699965"/>
                  <a:pt x="10038031" y="4686179"/>
                </a:cubicBezTo>
                <a:cubicBezTo>
                  <a:pt x="10034758" y="4707592"/>
                  <a:pt x="10033442" y="4712725"/>
                  <a:pt x="10038293" y="4728679"/>
                </a:cubicBezTo>
                <a:cubicBezTo>
                  <a:pt x="10032680" y="4729533"/>
                  <a:pt x="10026048" y="4729460"/>
                  <a:pt x="10022925" y="4737604"/>
                </a:cubicBezTo>
                <a:cubicBezTo>
                  <a:pt x="10041162" y="4748043"/>
                  <a:pt x="10033184" y="4760711"/>
                  <a:pt x="10019632" y="4770915"/>
                </a:cubicBezTo>
                <a:cubicBezTo>
                  <a:pt x="10029450" y="4772394"/>
                  <a:pt x="10037536" y="4770254"/>
                  <a:pt x="10041400" y="4757199"/>
                </a:cubicBezTo>
                <a:cubicBezTo>
                  <a:pt x="10050884" y="4756744"/>
                  <a:pt x="10055858" y="4753228"/>
                  <a:pt x="10057877" y="4747920"/>
                </a:cubicBezTo>
                <a:close/>
                <a:moveTo>
                  <a:pt x="8463535" y="8356869"/>
                </a:moveTo>
                <a:cubicBezTo>
                  <a:pt x="8457232" y="8379783"/>
                  <a:pt x="8425031" y="8400772"/>
                  <a:pt x="8397951" y="8402608"/>
                </a:cubicBezTo>
                <a:cubicBezTo>
                  <a:pt x="8366793" y="8405021"/>
                  <a:pt x="8316470" y="8403250"/>
                  <a:pt x="8294956" y="8387082"/>
                </a:cubicBezTo>
                <a:cubicBezTo>
                  <a:pt x="8345732" y="8366210"/>
                  <a:pt x="8396732" y="8345912"/>
                  <a:pt x="8457078" y="8348781"/>
                </a:cubicBezTo>
                <a:cubicBezTo>
                  <a:pt x="8462049" y="8350502"/>
                  <a:pt x="8463743" y="8353154"/>
                  <a:pt x="8463535" y="8356869"/>
                </a:cubicBezTo>
                <a:close/>
                <a:moveTo>
                  <a:pt x="10804394" y="3059190"/>
                </a:moveTo>
                <a:cubicBezTo>
                  <a:pt x="10801207" y="3057782"/>
                  <a:pt x="10801466" y="3055041"/>
                  <a:pt x="10799029" y="3053013"/>
                </a:cubicBezTo>
                <a:cubicBezTo>
                  <a:pt x="10797622" y="3056198"/>
                  <a:pt x="10794481" y="3055762"/>
                  <a:pt x="10792453" y="3058198"/>
                </a:cubicBezTo>
                <a:cubicBezTo>
                  <a:pt x="10796038" y="3059782"/>
                  <a:pt x="10795603" y="3062921"/>
                  <a:pt x="10798040" y="3064950"/>
                </a:cubicBezTo>
                <a:cubicBezTo>
                  <a:pt x="10799624" y="3061366"/>
                  <a:pt x="10802366" y="3061626"/>
                  <a:pt x="10804394" y="3059190"/>
                </a:cubicBezTo>
                <a:close/>
                <a:moveTo>
                  <a:pt x="10038734" y="4793485"/>
                </a:moveTo>
                <a:lnTo>
                  <a:pt x="10029347" y="4807078"/>
                </a:lnTo>
                <a:lnTo>
                  <a:pt x="10025349" y="4801242"/>
                </a:lnTo>
                <a:lnTo>
                  <a:pt x="10033142" y="4788612"/>
                </a:lnTo>
                <a:close/>
                <a:moveTo>
                  <a:pt x="8711224" y="7798726"/>
                </a:moveTo>
                <a:cubicBezTo>
                  <a:pt x="8713021" y="7793044"/>
                  <a:pt x="8713846" y="7786874"/>
                  <a:pt x="8713591" y="7781534"/>
                </a:cubicBezTo>
                <a:cubicBezTo>
                  <a:pt x="8710521" y="7790633"/>
                  <a:pt x="8691248" y="7798751"/>
                  <a:pt x="8703023" y="7812982"/>
                </a:cubicBezTo>
                <a:cubicBezTo>
                  <a:pt x="8706658" y="7809598"/>
                  <a:pt x="8709427" y="7804406"/>
                  <a:pt x="8711224" y="7798726"/>
                </a:cubicBezTo>
                <a:close/>
                <a:moveTo>
                  <a:pt x="7730376" y="10020391"/>
                </a:moveTo>
                <a:cubicBezTo>
                  <a:pt x="7702609" y="10032681"/>
                  <a:pt x="7691730" y="10078504"/>
                  <a:pt x="7653844" y="10069996"/>
                </a:cubicBezTo>
                <a:cubicBezTo>
                  <a:pt x="7655161" y="10079757"/>
                  <a:pt x="7660788" y="10085182"/>
                  <a:pt x="7670439" y="10086602"/>
                </a:cubicBezTo>
                <a:cubicBezTo>
                  <a:pt x="7684434" y="10058414"/>
                  <a:pt x="7723650" y="10055418"/>
                  <a:pt x="7730376" y="10020391"/>
                </a:cubicBezTo>
                <a:close/>
                <a:moveTo>
                  <a:pt x="10361726" y="4067156"/>
                </a:moveTo>
                <a:cubicBezTo>
                  <a:pt x="10359997" y="4063534"/>
                  <a:pt x="10358776" y="4045844"/>
                  <a:pt x="10348450" y="4054145"/>
                </a:cubicBezTo>
                <a:cubicBezTo>
                  <a:pt x="10353049" y="4056653"/>
                  <a:pt x="10355992" y="4073675"/>
                  <a:pt x="10361726" y="4067156"/>
                </a:cubicBezTo>
                <a:close/>
                <a:moveTo>
                  <a:pt x="10794034" y="3091259"/>
                </a:moveTo>
                <a:cubicBezTo>
                  <a:pt x="10806121" y="3078990"/>
                  <a:pt x="10786813" y="3066652"/>
                  <a:pt x="10780293" y="3077097"/>
                </a:cubicBezTo>
                <a:cubicBezTo>
                  <a:pt x="10786362" y="3081682"/>
                  <a:pt x="10785492" y="3087961"/>
                  <a:pt x="10794034" y="3091259"/>
                </a:cubicBezTo>
                <a:close/>
                <a:moveTo>
                  <a:pt x="10047944" y="4780149"/>
                </a:moveTo>
                <a:lnTo>
                  <a:pt x="10046312" y="4782512"/>
                </a:lnTo>
                <a:lnTo>
                  <a:pt x="10045326" y="4774171"/>
                </a:lnTo>
                <a:close/>
                <a:moveTo>
                  <a:pt x="7716953" y="10056546"/>
                </a:moveTo>
                <a:cubicBezTo>
                  <a:pt x="7705074" y="10067007"/>
                  <a:pt x="7693152" y="10076854"/>
                  <a:pt x="7683615" y="10089909"/>
                </a:cubicBezTo>
                <a:cubicBezTo>
                  <a:pt x="7701012" y="10087656"/>
                  <a:pt x="7717986" y="10066636"/>
                  <a:pt x="7716953" y="10056546"/>
                </a:cubicBezTo>
                <a:close/>
                <a:moveTo>
                  <a:pt x="6351465" y="13147239"/>
                </a:moveTo>
                <a:cubicBezTo>
                  <a:pt x="6353991" y="13130752"/>
                  <a:pt x="6351443" y="13118208"/>
                  <a:pt x="6336405" y="13113466"/>
                </a:cubicBezTo>
                <a:cubicBezTo>
                  <a:pt x="6323305" y="13124806"/>
                  <a:pt x="6328706" y="13148125"/>
                  <a:pt x="6351465" y="13147239"/>
                </a:cubicBezTo>
                <a:close/>
                <a:moveTo>
                  <a:pt x="8194484" y="8978375"/>
                </a:moveTo>
                <a:cubicBezTo>
                  <a:pt x="8189264" y="8978145"/>
                  <a:pt x="8186965" y="8961042"/>
                  <a:pt x="8180851" y="8971237"/>
                </a:cubicBezTo>
                <a:cubicBezTo>
                  <a:pt x="8185617" y="8971882"/>
                  <a:pt x="8187916" y="8988985"/>
                  <a:pt x="8194484" y="8978375"/>
                </a:cubicBezTo>
                <a:close/>
                <a:moveTo>
                  <a:pt x="10176573" y="4495442"/>
                </a:moveTo>
                <a:cubicBezTo>
                  <a:pt x="10181401" y="4478049"/>
                  <a:pt x="10181459" y="4462836"/>
                  <a:pt x="10168309" y="4452739"/>
                </a:cubicBezTo>
                <a:cubicBezTo>
                  <a:pt x="10164804" y="4469287"/>
                  <a:pt x="10167618" y="4483389"/>
                  <a:pt x="10176573" y="4495442"/>
                </a:cubicBezTo>
                <a:close/>
                <a:moveTo>
                  <a:pt x="6803468" y="12139801"/>
                </a:moveTo>
                <a:cubicBezTo>
                  <a:pt x="6775165" y="12127295"/>
                  <a:pt x="6762012" y="12153830"/>
                  <a:pt x="6738165" y="12152807"/>
                </a:cubicBezTo>
                <a:cubicBezTo>
                  <a:pt x="6696696" y="12146377"/>
                  <a:pt x="6634137" y="12159644"/>
                  <a:pt x="6591825" y="12184237"/>
                </a:cubicBezTo>
                <a:cubicBezTo>
                  <a:pt x="6646143" y="12198248"/>
                  <a:pt x="6708104" y="12144282"/>
                  <a:pt x="6741272" y="12172733"/>
                </a:cubicBezTo>
                <a:cubicBezTo>
                  <a:pt x="6741447" y="12156161"/>
                  <a:pt x="6806634" y="12164984"/>
                  <a:pt x="6803468" y="12139801"/>
                </a:cubicBezTo>
                <a:close/>
                <a:moveTo>
                  <a:pt x="10903715" y="2860344"/>
                </a:moveTo>
                <a:cubicBezTo>
                  <a:pt x="10904504" y="2856403"/>
                  <a:pt x="10905515" y="2853036"/>
                  <a:pt x="10906703" y="2849271"/>
                </a:cubicBezTo>
                <a:cubicBezTo>
                  <a:pt x="10895238" y="2846112"/>
                  <a:pt x="10882086" y="2840301"/>
                  <a:pt x="10880831" y="2855000"/>
                </a:cubicBezTo>
                <a:cubicBezTo>
                  <a:pt x="10884250" y="2861277"/>
                  <a:pt x="10897263" y="2864167"/>
                  <a:pt x="10903715" y="2860344"/>
                </a:cubicBezTo>
                <a:close/>
                <a:moveTo>
                  <a:pt x="7557574" y="10437359"/>
                </a:moveTo>
                <a:lnTo>
                  <a:pt x="7536250" y="10470985"/>
                </a:lnTo>
                <a:lnTo>
                  <a:pt x="7524847" y="10488966"/>
                </a:lnTo>
                <a:cubicBezTo>
                  <a:pt x="7514244" y="10506576"/>
                  <a:pt x="7503440" y="10524012"/>
                  <a:pt x="7490908" y="10539530"/>
                </a:cubicBezTo>
                <a:cubicBezTo>
                  <a:pt x="7486825" y="10544593"/>
                  <a:pt x="7481439" y="10550678"/>
                  <a:pt x="7475265" y="10555799"/>
                </a:cubicBezTo>
                <a:lnTo>
                  <a:pt x="7472458" y="10557243"/>
                </a:lnTo>
                <a:lnTo>
                  <a:pt x="7454896" y="10566277"/>
                </a:lnTo>
                <a:lnTo>
                  <a:pt x="7466272" y="10551716"/>
                </a:lnTo>
                <a:lnTo>
                  <a:pt x="7499171" y="10509605"/>
                </a:lnTo>
                <a:lnTo>
                  <a:pt x="7527338" y="10464127"/>
                </a:lnTo>
                <a:lnTo>
                  <a:pt x="7537811" y="10447216"/>
                </a:lnTo>
                <a:cubicBezTo>
                  <a:pt x="7543026" y="10443127"/>
                  <a:pt x="7545897" y="10435875"/>
                  <a:pt x="7557574" y="10437359"/>
                </a:cubicBezTo>
                <a:close/>
                <a:moveTo>
                  <a:pt x="8730109" y="7785031"/>
                </a:moveTo>
                <a:cubicBezTo>
                  <a:pt x="8716499" y="7817986"/>
                  <a:pt x="8697026" y="7854528"/>
                  <a:pt x="8679327" y="7875220"/>
                </a:cubicBezTo>
                <a:cubicBezTo>
                  <a:pt x="8649601" y="7868264"/>
                  <a:pt x="8653132" y="7848439"/>
                  <a:pt x="8652075" y="7830389"/>
                </a:cubicBezTo>
                <a:cubicBezTo>
                  <a:pt x="8597507" y="7808653"/>
                  <a:pt x="8545824" y="7794372"/>
                  <a:pt x="8488766" y="7765360"/>
                </a:cubicBezTo>
                <a:cubicBezTo>
                  <a:pt x="8421161" y="7776358"/>
                  <a:pt x="8328263" y="7808018"/>
                  <a:pt x="8246359" y="7821253"/>
                </a:cubicBezTo>
                <a:cubicBezTo>
                  <a:pt x="8200201" y="7828895"/>
                  <a:pt x="8139615" y="7840143"/>
                  <a:pt x="8132949" y="7782073"/>
                </a:cubicBezTo>
                <a:cubicBezTo>
                  <a:pt x="8160364" y="7724330"/>
                  <a:pt x="8176912" y="7663210"/>
                  <a:pt x="8206408" y="7608288"/>
                </a:cubicBezTo>
                <a:cubicBezTo>
                  <a:pt x="8245834" y="7533041"/>
                  <a:pt x="8268557" y="7450414"/>
                  <a:pt x="8319547" y="7393107"/>
                </a:cubicBezTo>
                <a:cubicBezTo>
                  <a:pt x="8369444" y="7398521"/>
                  <a:pt x="8378928" y="7434075"/>
                  <a:pt x="8403061" y="7466599"/>
                </a:cubicBezTo>
                <a:cubicBezTo>
                  <a:pt x="8447387" y="7526577"/>
                  <a:pt x="8485194" y="7592705"/>
                  <a:pt x="8524572" y="7650972"/>
                </a:cubicBezTo>
                <a:cubicBezTo>
                  <a:pt x="8588695" y="7681206"/>
                  <a:pt x="8662418" y="7700473"/>
                  <a:pt x="8699130" y="7731425"/>
                </a:cubicBezTo>
                <a:cubicBezTo>
                  <a:pt x="8708330" y="7720284"/>
                  <a:pt x="8722367" y="7700349"/>
                  <a:pt x="8740632" y="7695589"/>
                </a:cubicBezTo>
                <a:cubicBezTo>
                  <a:pt x="8760269" y="7711394"/>
                  <a:pt x="8740557" y="7759234"/>
                  <a:pt x="8730109" y="7785031"/>
                </a:cubicBezTo>
                <a:close/>
                <a:moveTo>
                  <a:pt x="6251229" y="13398871"/>
                </a:moveTo>
                <a:cubicBezTo>
                  <a:pt x="6233822" y="13401646"/>
                  <a:pt x="6202977" y="13384212"/>
                  <a:pt x="6197146" y="13404947"/>
                </a:cubicBezTo>
                <a:cubicBezTo>
                  <a:pt x="6207990" y="13411642"/>
                  <a:pt x="6236702" y="13404822"/>
                  <a:pt x="6251229" y="13398871"/>
                </a:cubicBezTo>
                <a:close/>
                <a:moveTo>
                  <a:pt x="6265883" y="13371091"/>
                </a:moveTo>
                <a:cubicBezTo>
                  <a:pt x="6240788" y="13355721"/>
                  <a:pt x="6224255" y="13315589"/>
                  <a:pt x="6188199" y="13319640"/>
                </a:cubicBezTo>
                <a:cubicBezTo>
                  <a:pt x="6208934" y="13341646"/>
                  <a:pt x="6231520" y="13361617"/>
                  <a:pt x="6259625" y="13378793"/>
                </a:cubicBezTo>
                <a:cubicBezTo>
                  <a:pt x="6263116" y="13378432"/>
                  <a:pt x="6265143" y="13375997"/>
                  <a:pt x="6265883" y="13371091"/>
                </a:cubicBezTo>
                <a:close/>
                <a:moveTo>
                  <a:pt x="9012358" y="7155661"/>
                </a:moveTo>
                <a:cubicBezTo>
                  <a:pt x="9009385" y="7151286"/>
                  <a:pt x="9012256" y="7147350"/>
                  <a:pt x="9009906" y="7142975"/>
                </a:cubicBezTo>
                <a:cubicBezTo>
                  <a:pt x="8982220" y="7043758"/>
                  <a:pt x="8955252" y="6940261"/>
                  <a:pt x="8929977" y="6842961"/>
                </a:cubicBezTo>
                <a:cubicBezTo>
                  <a:pt x="8921246" y="6810419"/>
                  <a:pt x="8912911" y="6774494"/>
                  <a:pt x="8892348" y="6747203"/>
                </a:cubicBezTo>
                <a:cubicBezTo>
                  <a:pt x="8883297" y="6764228"/>
                  <a:pt x="8894814" y="6783906"/>
                  <a:pt x="8898421" y="6799697"/>
                </a:cubicBezTo>
                <a:cubicBezTo>
                  <a:pt x="8926741" y="6922937"/>
                  <a:pt x="8941767" y="7048020"/>
                  <a:pt x="8971660" y="7169766"/>
                </a:cubicBezTo>
                <a:cubicBezTo>
                  <a:pt x="8985374" y="7163320"/>
                  <a:pt x="8998838" y="7166726"/>
                  <a:pt x="9012358" y="7155661"/>
                </a:cubicBezTo>
                <a:close/>
                <a:moveTo>
                  <a:pt x="9794597" y="5386521"/>
                </a:moveTo>
                <a:cubicBezTo>
                  <a:pt x="9781324" y="5362591"/>
                  <a:pt x="9791924" y="5315931"/>
                  <a:pt x="9763383" y="5307123"/>
                </a:cubicBezTo>
                <a:cubicBezTo>
                  <a:pt x="9774709" y="5331144"/>
                  <a:pt x="9773129" y="5374659"/>
                  <a:pt x="9794597" y="5386521"/>
                </a:cubicBezTo>
                <a:close/>
                <a:moveTo>
                  <a:pt x="7375624" y="10863778"/>
                </a:moveTo>
                <a:cubicBezTo>
                  <a:pt x="7365372" y="10889019"/>
                  <a:pt x="7330939" y="10913185"/>
                  <a:pt x="7314092" y="10927542"/>
                </a:cubicBezTo>
                <a:cubicBezTo>
                  <a:pt x="7197032" y="10944431"/>
                  <a:pt x="7136972" y="10897032"/>
                  <a:pt x="7089218" y="10835852"/>
                </a:cubicBezTo>
                <a:cubicBezTo>
                  <a:pt x="7059937" y="10809927"/>
                  <a:pt x="7004783" y="10780611"/>
                  <a:pt x="7010624" y="10736162"/>
                </a:cubicBezTo>
                <a:cubicBezTo>
                  <a:pt x="7071418" y="10733273"/>
                  <a:pt x="7093670" y="10813763"/>
                  <a:pt x="7138834" y="10851490"/>
                </a:cubicBezTo>
                <a:cubicBezTo>
                  <a:pt x="7153439" y="10863798"/>
                  <a:pt x="7214617" y="10899776"/>
                  <a:pt x="7239525" y="10901472"/>
                </a:cubicBezTo>
                <a:cubicBezTo>
                  <a:pt x="7281892" y="10903962"/>
                  <a:pt x="7321717" y="10883869"/>
                  <a:pt x="7339807" y="10840497"/>
                </a:cubicBezTo>
                <a:cubicBezTo>
                  <a:pt x="7330424" y="10772413"/>
                  <a:pt x="7264411" y="10719659"/>
                  <a:pt x="7220749" y="10669615"/>
                </a:cubicBezTo>
                <a:cubicBezTo>
                  <a:pt x="7196124" y="10641251"/>
                  <a:pt x="7178954" y="10605925"/>
                  <a:pt x="7161286" y="10593347"/>
                </a:cubicBezTo>
                <a:cubicBezTo>
                  <a:pt x="7140414" y="10577885"/>
                  <a:pt x="7080338" y="10554081"/>
                  <a:pt x="7061720" y="10555973"/>
                </a:cubicBezTo>
                <a:cubicBezTo>
                  <a:pt x="7036159" y="10558245"/>
                  <a:pt x="7021246" y="10572169"/>
                  <a:pt x="7009029" y="10595558"/>
                </a:cubicBezTo>
                <a:cubicBezTo>
                  <a:pt x="7006065" y="10628926"/>
                  <a:pt x="7031432" y="10631034"/>
                  <a:pt x="7030930" y="10661647"/>
                </a:cubicBezTo>
                <a:cubicBezTo>
                  <a:pt x="7064141" y="10687794"/>
                  <a:pt x="7092192" y="10715097"/>
                  <a:pt x="7127420" y="10754242"/>
                </a:cubicBezTo>
                <a:cubicBezTo>
                  <a:pt x="7156119" y="10785442"/>
                  <a:pt x="7196398" y="10845283"/>
                  <a:pt x="7230089" y="10840382"/>
                </a:cubicBezTo>
                <a:cubicBezTo>
                  <a:pt x="7244776" y="10838267"/>
                  <a:pt x="7261590" y="10827298"/>
                  <a:pt x="7265240" y="10814428"/>
                </a:cubicBezTo>
                <a:cubicBezTo>
                  <a:pt x="7278293" y="10766525"/>
                  <a:pt x="7212164" y="10743490"/>
                  <a:pt x="7174135" y="10708868"/>
                </a:cubicBezTo>
                <a:cubicBezTo>
                  <a:pt x="7167291" y="10703125"/>
                  <a:pt x="7151770" y="10689992"/>
                  <a:pt x="7148493" y="10685802"/>
                </a:cubicBezTo>
                <a:cubicBezTo>
                  <a:pt x="7143867" y="10680811"/>
                  <a:pt x="7150507" y="10666903"/>
                  <a:pt x="7147159" y="10661406"/>
                </a:cubicBezTo>
                <a:cubicBezTo>
                  <a:pt x="7143353" y="10655498"/>
                  <a:pt x="7108103" y="10647813"/>
                  <a:pt x="7126493" y="10625835"/>
                </a:cubicBezTo>
                <a:cubicBezTo>
                  <a:pt x="7159524" y="10632767"/>
                  <a:pt x="7204474" y="10666573"/>
                  <a:pt x="7234571" y="10699445"/>
                </a:cubicBezTo>
                <a:cubicBezTo>
                  <a:pt x="7265149" y="10733164"/>
                  <a:pt x="7305100" y="10779040"/>
                  <a:pt x="7290858" y="10837057"/>
                </a:cubicBezTo>
                <a:cubicBezTo>
                  <a:pt x="7253090" y="10918645"/>
                  <a:pt x="7141526" y="10829059"/>
                  <a:pt x="7105114" y="10792164"/>
                </a:cubicBezTo>
                <a:cubicBezTo>
                  <a:pt x="7097258" y="10783855"/>
                  <a:pt x="7100641" y="10774057"/>
                  <a:pt x="7091292" y="10762335"/>
                </a:cubicBezTo>
                <a:cubicBezTo>
                  <a:pt x="7065031" y="10727942"/>
                  <a:pt x="6977820" y="10677659"/>
                  <a:pt x="6968159" y="10628378"/>
                </a:cubicBezTo>
                <a:cubicBezTo>
                  <a:pt x="6959675" y="10584712"/>
                  <a:pt x="6995983" y="10524178"/>
                  <a:pt x="7035078" y="10514612"/>
                </a:cubicBezTo>
                <a:cubicBezTo>
                  <a:pt x="7068554" y="10505790"/>
                  <a:pt x="7145292" y="10531740"/>
                  <a:pt x="7171540" y="10549967"/>
                </a:cubicBezTo>
                <a:cubicBezTo>
                  <a:pt x="7200053" y="10569816"/>
                  <a:pt x="7237542" y="10618450"/>
                  <a:pt x="7268697" y="10654759"/>
                </a:cubicBezTo>
                <a:cubicBezTo>
                  <a:pt x="7331056" y="10728248"/>
                  <a:pt x="7342588" y="10756017"/>
                  <a:pt x="7376269" y="10838503"/>
                </a:cubicBezTo>
                <a:cubicBezTo>
                  <a:pt x="7379772" y="10846831"/>
                  <a:pt x="7379041" y="10855364"/>
                  <a:pt x="7375624" y="10863778"/>
                </a:cubicBezTo>
                <a:close/>
                <a:moveTo>
                  <a:pt x="9586247" y="5861447"/>
                </a:moveTo>
                <a:cubicBezTo>
                  <a:pt x="9588273" y="5850402"/>
                  <a:pt x="9586100" y="5841323"/>
                  <a:pt x="9573805" y="5836848"/>
                </a:cubicBezTo>
                <a:cubicBezTo>
                  <a:pt x="9571558" y="5847316"/>
                  <a:pt x="9573732" y="5856395"/>
                  <a:pt x="9586247" y="5861447"/>
                </a:cubicBezTo>
                <a:close/>
                <a:moveTo>
                  <a:pt x="10495157" y="3809304"/>
                </a:moveTo>
                <a:cubicBezTo>
                  <a:pt x="10487374" y="3805389"/>
                  <a:pt x="10482919" y="3810090"/>
                  <a:pt x="10476024" y="3808472"/>
                </a:cubicBezTo>
                <a:cubicBezTo>
                  <a:pt x="10478978" y="3805014"/>
                  <a:pt x="10471802" y="3793268"/>
                  <a:pt x="10467882" y="3801064"/>
                </a:cubicBezTo>
                <a:cubicBezTo>
                  <a:pt x="10470850" y="3806187"/>
                  <a:pt x="10489489" y="3829667"/>
                  <a:pt x="10495157" y="3809304"/>
                </a:cubicBezTo>
                <a:close/>
                <a:moveTo>
                  <a:pt x="8010099" y="9435438"/>
                </a:moveTo>
                <a:cubicBezTo>
                  <a:pt x="8004147" y="9422099"/>
                  <a:pt x="8017871" y="9397416"/>
                  <a:pt x="7997125" y="9393453"/>
                </a:cubicBezTo>
                <a:cubicBezTo>
                  <a:pt x="8000844" y="9408003"/>
                  <a:pt x="7987575" y="9432270"/>
                  <a:pt x="8010099" y="9435438"/>
                </a:cubicBezTo>
                <a:close/>
                <a:moveTo>
                  <a:pt x="6966246" y="11798351"/>
                </a:moveTo>
                <a:cubicBezTo>
                  <a:pt x="6935095" y="11795528"/>
                  <a:pt x="6882008" y="11794905"/>
                  <a:pt x="6873931" y="11817499"/>
                </a:cubicBezTo>
                <a:cubicBezTo>
                  <a:pt x="6904167" y="11809452"/>
                  <a:pt x="6939352" y="11815009"/>
                  <a:pt x="6966246" y="11798351"/>
                </a:cubicBezTo>
                <a:close/>
                <a:moveTo>
                  <a:pt x="6990690" y="11743030"/>
                </a:moveTo>
                <a:cubicBezTo>
                  <a:pt x="6981286" y="11734119"/>
                  <a:pt x="6975729" y="11724052"/>
                  <a:pt x="6960007" y="11717581"/>
                </a:cubicBezTo>
                <a:cubicBezTo>
                  <a:pt x="6954344" y="11733631"/>
                  <a:pt x="6965342" y="11743247"/>
                  <a:pt x="6966972" y="11756811"/>
                </a:cubicBezTo>
                <a:cubicBezTo>
                  <a:pt x="6972740" y="11746992"/>
                  <a:pt x="6984921" y="11752850"/>
                  <a:pt x="6990690" y="11743030"/>
                </a:cubicBezTo>
                <a:close/>
                <a:moveTo>
                  <a:pt x="6383619" y="13118628"/>
                </a:moveTo>
                <a:cubicBezTo>
                  <a:pt x="6384728" y="13101039"/>
                  <a:pt x="6380939" y="13086995"/>
                  <a:pt x="6365586" y="13079736"/>
                </a:cubicBezTo>
                <a:cubicBezTo>
                  <a:pt x="6369949" y="13093558"/>
                  <a:pt x="6367341" y="13112387"/>
                  <a:pt x="6383619" y="13118628"/>
                </a:cubicBezTo>
                <a:close/>
                <a:moveTo>
                  <a:pt x="6084399" y="13797200"/>
                </a:moveTo>
                <a:cubicBezTo>
                  <a:pt x="6068695" y="13786451"/>
                  <a:pt x="6055465" y="13774409"/>
                  <a:pt x="6038614" y="13764105"/>
                </a:cubicBezTo>
                <a:cubicBezTo>
                  <a:pt x="6030002" y="13767448"/>
                  <a:pt x="6026315" y="13784403"/>
                  <a:pt x="6020587" y="13795214"/>
                </a:cubicBezTo>
                <a:cubicBezTo>
                  <a:pt x="6037178" y="13808263"/>
                  <a:pt x="6067932" y="13807556"/>
                  <a:pt x="6084399" y="13797200"/>
                </a:cubicBezTo>
                <a:close/>
                <a:moveTo>
                  <a:pt x="7570217" y="10435313"/>
                </a:moveTo>
                <a:cubicBezTo>
                  <a:pt x="7542408" y="10426858"/>
                  <a:pt x="7537074" y="10446395"/>
                  <a:pt x="7524002" y="10461560"/>
                </a:cubicBezTo>
                <a:cubicBezTo>
                  <a:pt x="7510054" y="10477408"/>
                  <a:pt x="7496871" y="10494202"/>
                  <a:pt x="7483750" y="10510259"/>
                </a:cubicBezTo>
                <a:lnTo>
                  <a:pt x="7455261" y="10541878"/>
                </a:lnTo>
                <a:lnTo>
                  <a:pt x="7443862" y="10554530"/>
                </a:lnTo>
                <a:cubicBezTo>
                  <a:pt x="7449915" y="10573539"/>
                  <a:pt x="7445565" y="10618634"/>
                  <a:pt x="7467220" y="10610867"/>
                </a:cubicBezTo>
                <a:cubicBezTo>
                  <a:pt x="7477019" y="10601500"/>
                  <a:pt x="7457354" y="10606959"/>
                  <a:pt x="7460736" y="10594359"/>
                </a:cubicBezTo>
                <a:lnTo>
                  <a:pt x="7482147" y="10565900"/>
                </a:lnTo>
                <a:lnTo>
                  <a:pt x="7518464" y="10517627"/>
                </a:lnTo>
                <a:lnTo>
                  <a:pt x="7544027" y="10476968"/>
                </a:lnTo>
                <a:close/>
                <a:moveTo>
                  <a:pt x="7463807" y="10680905"/>
                </a:moveTo>
                <a:cubicBezTo>
                  <a:pt x="7446666" y="10633375"/>
                  <a:pt x="7425784" y="10568827"/>
                  <a:pt x="7420854" y="10511136"/>
                </a:cubicBezTo>
                <a:cubicBezTo>
                  <a:pt x="7419652" y="10499182"/>
                  <a:pt x="7433339" y="10483972"/>
                  <a:pt x="7417531" y="10474943"/>
                </a:cubicBezTo>
                <a:cubicBezTo>
                  <a:pt x="7399562" y="10482439"/>
                  <a:pt x="7405736" y="10511321"/>
                  <a:pt x="7407589" y="10527860"/>
                </a:cubicBezTo>
                <a:cubicBezTo>
                  <a:pt x="7413380" y="10580547"/>
                  <a:pt x="7436821" y="10642127"/>
                  <a:pt x="7453933" y="10681013"/>
                </a:cubicBezTo>
                <a:cubicBezTo>
                  <a:pt x="7457334" y="10681072"/>
                  <a:pt x="7460406" y="10680846"/>
                  <a:pt x="7463807" y="10680905"/>
                </a:cubicBezTo>
                <a:close/>
                <a:moveTo>
                  <a:pt x="8022154" y="9418966"/>
                </a:moveTo>
                <a:cubicBezTo>
                  <a:pt x="8025223" y="9408638"/>
                  <a:pt x="8027383" y="9399142"/>
                  <a:pt x="8015676" y="9397756"/>
                </a:cubicBezTo>
                <a:cubicBezTo>
                  <a:pt x="8010830" y="9408877"/>
                  <a:pt x="8016274" y="9413912"/>
                  <a:pt x="8022154" y="9418966"/>
                </a:cubicBezTo>
                <a:close/>
                <a:moveTo>
                  <a:pt x="6898275" y="11966204"/>
                </a:moveTo>
                <a:cubicBezTo>
                  <a:pt x="6881146" y="11979091"/>
                  <a:pt x="6835082" y="11974435"/>
                  <a:pt x="6832961" y="11991098"/>
                </a:cubicBezTo>
                <a:cubicBezTo>
                  <a:pt x="6852493" y="11983555"/>
                  <a:pt x="6896775" y="11983617"/>
                  <a:pt x="6898275" y="11966204"/>
                </a:cubicBezTo>
                <a:close/>
                <a:moveTo>
                  <a:pt x="7739004" y="10067072"/>
                </a:moveTo>
                <a:cubicBezTo>
                  <a:pt x="7731852" y="10084914"/>
                  <a:pt x="7721260" y="10099359"/>
                  <a:pt x="7706930" y="10110007"/>
                </a:cubicBezTo>
                <a:cubicBezTo>
                  <a:pt x="7689357" y="10109809"/>
                  <a:pt x="7687668" y="10099153"/>
                  <a:pt x="7670338" y="10106640"/>
                </a:cubicBezTo>
                <a:cubicBezTo>
                  <a:pt x="7645032" y="10088851"/>
                  <a:pt x="7622262" y="10063473"/>
                  <a:pt x="7630738" y="10027079"/>
                </a:cubicBezTo>
                <a:cubicBezTo>
                  <a:pt x="7638385" y="9996295"/>
                  <a:pt x="7678711" y="9978730"/>
                  <a:pt x="7717338" y="9980401"/>
                </a:cubicBezTo>
                <a:cubicBezTo>
                  <a:pt x="7731783" y="9984228"/>
                  <a:pt x="7731922" y="10003324"/>
                  <a:pt x="7750437" y="10003758"/>
                </a:cubicBezTo>
                <a:cubicBezTo>
                  <a:pt x="7749867" y="10027992"/>
                  <a:pt x="7746155" y="10049230"/>
                  <a:pt x="7739004" y="10067072"/>
                </a:cubicBezTo>
                <a:close/>
                <a:moveTo>
                  <a:pt x="6401682" y="13093938"/>
                </a:moveTo>
                <a:cubicBezTo>
                  <a:pt x="6401457" y="13087884"/>
                  <a:pt x="6388043" y="13081690"/>
                  <a:pt x="6388079" y="13097763"/>
                </a:cubicBezTo>
                <a:cubicBezTo>
                  <a:pt x="6390645" y="13098420"/>
                  <a:pt x="6393783" y="13098855"/>
                  <a:pt x="6396524" y="13099115"/>
                </a:cubicBezTo>
                <a:cubicBezTo>
                  <a:pt x="6400367" y="13097958"/>
                  <a:pt x="6401757" y="13095956"/>
                  <a:pt x="6401682" y="13093938"/>
                </a:cubicBezTo>
                <a:close/>
                <a:moveTo>
                  <a:pt x="9585737" y="5888444"/>
                </a:moveTo>
                <a:cubicBezTo>
                  <a:pt x="9592009" y="5880710"/>
                  <a:pt x="9581795" y="5879061"/>
                  <a:pt x="9580598" y="5874232"/>
                </a:cubicBezTo>
                <a:cubicBezTo>
                  <a:pt x="9576448" y="5881473"/>
                  <a:pt x="9578219" y="5886077"/>
                  <a:pt x="9585737" y="5888444"/>
                </a:cubicBezTo>
                <a:close/>
                <a:moveTo>
                  <a:pt x="9709674" y="5608929"/>
                </a:moveTo>
                <a:lnTo>
                  <a:pt x="9693292" y="5601691"/>
                </a:lnTo>
                <a:cubicBezTo>
                  <a:pt x="9684106" y="5609512"/>
                  <a:pt x="9710477" y="5621164"/>
                  <a:pt x="9709674" y="5608929"/>
                </a:cubicBezTo>
                <a:close/>
                <a:moveTo>
                  <a:pt x="10921695" y="2869242"/>
                </a:moveTo>
                <a:cubicBezTo>
                  <a:pt x="10922883" y="2865477"/>
                  <a:pt x="10923671" y="2861535"/>
                  <a:pt x="10924460" y="2857594"/>
                </a:cubicBezTo>
                <a:cubicBezTo>
                  <a:pt x="10914711" y="2849473"/>
                  <a:pt x="10909135" y="2871795"/>
                  <a:pt x="10921695" y="2869242"/>
                </a:cubicBezTo>
                <a:close/>
                <a:moveTo>
                  <a:pt x="8551394" y="8234967"/>
                </a:moveTo>
                <a:cubicBezTo>
                  <a:pt x="8541638" y="8226848"/>
                  <a:pt x="8545452" y="8212823"/>
                  <a:pt x="8535473" y="8204130"/>
                </a:cubicBezTo>
                <a:cubicBezTo>
                  <a:pt x="8523696" y="8218920"/>
                  <a:pt x="8536639" y="8244634"/>
                  <a:pt x="8551394" y="8234967"/>
                </a:cubicBezTo>
                <a:close/>
                <a:moveTo>
                  <a:pt x="10133422" y="4654511"/>
                </a:moveTo>
                <a:cubicBezTo>
                  <a:pt x="10123440" y="4637240"/>
                  <a:pt x="10134689" y="4598853"/>
                  <a:pt x="10108467" y="4596792"/>
                </a:cubicBezTo>
                <a:cubicBezTo>
                  <a:pt x="10100574" y="4607115"/>
                  <a:pt x="10111512" y="4620065"/>
                  <a:pt x="10116531" y="4631331"/>
                </a:cubicBezTo>
                <a:cubicBezTo>
                  <a:pt x="10119466" y="4639771"/>
                  <a:pt x="10122305" y="4666743"/>
                  <a:pt x="10133422" y="4654511"/>
                </a:cubicBezTo>
                <a:close/>
                <a:moveTo>
                  <a:pt x="6316753" y="13293659"/>
                </a:moveTo>
                <a:cubicBezTo>
                  <a:pt x="6317454" y="13271608"/>
                  <a:pt x="6300960" y="13248621"/>
                  <a:pt x="6302122" y="13215831"/>
                </a:cubicBezTo>
                <a:cubicBezTo>
                  <a:pt x="6303543" y="13180302"/>
                  <a:pt x="6320826" y="13142264"/>
                  <a:pt x="6325552" y="13102486"/>
                </a:cubicBezTo>
                <a:cubicBezTo>
                  <a:pt x="6246483" y="13083251"/>
                  <a:pt x="6155920" y="13100802"/>
                  <a:pt x="6091359" y="13067043"/>
                </a:cubicBezTo>
                <a:cubicBezTo>
                  <a:pt x="6098182" y="13054833"/>
                  <a:pt x="6094410" y="13028903"/>
                  <a:pt x="6110075" y="13018222"/>
                </a:cubicBezTo>
                <a:cubicBezTo>
                  <a:pt x="6179391" y="13025061"/>
                  <a:pt x="6252201" y="13051998"/>
                  <a:pt x="6334250" y="13060181"/>
                </a:cubicBezTo>
                <a:cubicBezTo>
                  <a:pt x="6349066" y="12929710"/>
                  <a:pt x="6378820" y="12818208"/>
                  <a:pt x="6408341" y="12701847"/>
                </a:cubicBezTo>
                <a:cubicBezTo>
                  <a:pt x="6332090" y="12696701"/>
                  <a:pt x="6228377" y="12704160"/>
                  <a:pt x="6172351" y="12653240"/>
                </a:cubicBezTo>
                <a:cubicBezTo>
                  <a:pt x="6182081" y="12636605"/>
                  <a:pt x="6184669" y="12609203"/>
                  <a:pt x="6203669" y="12607132"/>
                </a:cubicBezTo>
                <a:cubicBezTo>
                  <a:pt x="6265347" y="12617257"/>
                  <a:pt x="6371684" y="12636171"/>
                  <a:pt x="6423909" y="12648304"/>
                </a:cubicBezTo>
                <a:cubicBezTo>
                  <a:pt x="6451013" y="12595577"/>
                  <a:pt x="6476209" y="12539628"/>
                  <a:pt x="6511695" y="12499168"/>
                </a:cubicBezTo>
                <a:cubicBezTo>
                  <a:pt x="6440322" y="12481905"/>
                  <a:pt x="6379663" y="12472706"/>
                  <a:pt x="6322743" y="12456120"/>
                </a:cubicBezTo>
                <a:cubicBezTo>
                  <a:pt x="6284176" y="12444313"/>
                  <a:pt x="6251997" y="12423434"/>
                  <a:pt x="6224284" y="12422607"/>
                </a:cubicBezTo>
                <a:cubicBezTo>
                  <a:pt x="6170978" y="12420463"/>
                  <a:pt x="6142300" y="12481059"/>
                  <a:pt x="6123799" y="12546626"/>
                </a:cubicBezTo>
                <a:cubicBezTo>
                  <a:pt x="6097145" y="12641419"/>
                  <a:pt x="6074146" y="12788257"/>
                  <a:pt x="6055306" y="12879365"/>
                </a:cubicBezTo>
                <a:cubicBezTo>
                  <a:pt x="6023530" y="13034219"/>
                  <a:pt x="5977327" y="13180794"/>
                  <a:pt x="6002795" y="13281489"/>
                </a:cubicBezTo>
                <a:cubicBezTo>
                  <a:pt x="6010592" y="13289692"/>
                  <a:pt x="6027833" y="13291601"/>
                  <a:pt x="6029233" y="13304589"/>
                </a:cubicBezTo>
                <a:cubicBezTo>
                  <a:pt x="6106506" y="13331120"/>
                  <a:pt x="6153880" y="13290679"/>
                  <a:pt x="6212871" y="13285344"/>
                </a:cubicBezTo>
                <a:cubicBezTo>
                  <a:pt x="6243936" y="13282894"/>
                  <a:pt x="6276308" y="13291488"/>
                  <a:pt x="6316753" y="13293659"/>
                </a:cubicBezTo>
                <a:close/>
                <a:moveTo>
                  <a:pt x="9602169" y="5868482"/>
                </a:moveTo>
                <a:cubicBezTo>
                  <a:pt x="9610114" y="5850501"/>
                  <a:pt x="9603472" y="5837538"/>
                  <a:pt x="9589185" y="5827881"/>
                </a:cubicBezTo>
                <a:cubicBezTo>
                  <a:pt x="9589682" y="5842906"/>
                  <a:pt x="9592478" y="5857037"/>
                  <a:pt x="9602169" y="5868482"/>
                </a:cubicBezTo>
                <a:close/>
                <a:moveTo>
                  <a:pt x="10486846" y="3869269"/>
                </a:moveTo>
                <a:cubicBezTo>
                  <a:pt x="10487052" y="3866464"/>
                  <a:pt x="10486073" y="3863769"/>
                  <a:pt x="10483397" y="3861753"/>
                </a:cubicBezTo>
                <a:cubicBezTo>
                  <a:pt x="10477396" y="3866723"/>
                  <a:pt x="10472549" y="3875539"/>
                  <a:pt x="10466816" y="3882058"/>
                </a:cubicBezTo>
                <a:cubicBezTo>
                  <a:pt x="10474942" y="3887077"/>
                  <a:pt x="10486228" y="3877682"/>
                  <a:pt x="10486846" y="3869269"/>
                </a:cubicBezTo>
                <a:close/>
                <a:moveTo>
                  <a:pt x="8220101" y="9000426"/>
                </a:moveTo>
                <a:cubicBezTo>
                  <a:pt x="8212104" y="8993971"/>
                  <a:pt x="8214417" y="8980994"/>
                  <a:pt x="8202390" y="8976978"/>
                </a:cubicBezTo>
                <a:cubicBezTo>
                  <a:pt x="8196143" y="8990218"/>
                  <a:pt x="8211985" y="9006608"/>
                  <a:pt x="8220101" y="9000426"/>
                </a:cubicBezTo>
                <a:close/>
                <a:moveTo>
                  <a:pt x="10733444" y="3312446"/>
                </a:moveTo>
                <a:cubicBezTo>
                  <a:pt x="10724281" y="3308397"/>
                  <a:pt x="10714405" y="3301654"/>
                  <a:pt x="10709738" y="3310062"/>
                </a:cubicBezTo>
                <a:cubicBezTo>
                  <a:pt x="10718900" y="3314110"/>
                  <a:pt x="10729175" y="3321030"/>
                  <a:pt x="10733444" y="3312446"/>
                </a:cubicBezTo>
                <a:close/>
                <a:moveTo>
                  <a:pt x="7577765" y="10454705"/>
                </a:moveTo>
                <a:cubicBezTo>
                  <a:pt x="7580993" y="10449343"/>
                  <a:pt x="7583142" y="10444013"/>
                  <a:pt x="7583437" y="10438665"/>
                </a:cubicBezTo>
                <a:cubicBezTo>
                  <a:pt x="7575952" y="10448016"/>
                  <a:pt x="7566089" y="10459626"/>
                  <a:pt x="7557665" y="10471400"/>
                </a:cubicBezTo>
                <a:lnTo>
                  <a:pt x="7551800" y="10482948"/>
                </a:lnTo>
                <a:lnTo>
                  <a:pt x="7540536" y="10505121"/>
                </a:lnTo>
                <a:lnTo>
                  <a:pt x="7554999" y="10485409"/>
                </a:lnTo>
                <a:lnTo>
                  <a:pt x="7565621" y="10470930"/>
                </a:lnTo>
                <a:cubicBezTo>
                  <a:pt x="7570231" y="10465458"/>
                  <a:pt x="7574537" y="10460066"/>
                  <a:pt x="7577765" y="10454705"/>
                </a:cubicBezTo>
                <a:close/>
                <a:moveTo>
                  <a:pt x="6804138" y="12206218"/>
                </a:moveTo>
                <a:cubicBezTo>
                  <a:pt x="6786657" y="12203726"/>
                  <a:pt x="6771182" y="12206402"/>
                  <a:pt x="6757980" y="12215792"/>
                </a:cubicBezTo>
                <a:cubicBezTo>
                  <a:pt x="6778979" y="12226496"/>
                  <a:pt x="6790397" y="12212514"/>
                  <a:pt x="6804138" y="12206218"/>
                </a:cubicBezTo>
                <a:close/>
                <a:moveTo>
                  <a:pt x="10385726" y="4101105"/>
                </a:moveTo>
                <a:cubicBezTo>
                  <a:pt x="10383781" y="4072137"/>
                  <a:pt x="10386826" y="4041564"/>
                  <a:pt x="10367484" y="4019678"/>
                </a:cubicBezTo>
                <a:cubicBezTo>
                  <a:pt x="10357550" y="4052925"/>
                  <a:pt x="10367532" y="4078774"/>
                  <a:pt x="10385726" y="4101105"/>
                </a:cubicBezTo>
                <a:close/>
                <a:moveTo>
                  <a:pt x="10450008" y="3955620"/>
                </a:moveTo>
                <a:cubicBezTo>
                  <a:pt x="10435246" y="3952432"/>
                  <a:pt x="10413561" y="3930464"/>
                  <a:pt x="10406784" y="3947955"/>
                </a:cubicBezTo>
                <a:cubicBezTo>
                  <a:pt x="10417542" y="3961284"/>
                  <a:pt x="10431142" y="3956336"/>
                  <a:pt x="10439780" y="3970157"/>
                </a:cubicBezTo>
                <a:cubicBezTo>
                  <a:pt x="10443753" y="3967624"/>
                  <a:pt x="10447458" y="3963545"/>
                  <a:pt x="10450008" y="3955620"/>
                </a:cubicBezTo>
                <a:close/>
                <a:moveTo>
                  <a:pt x="10643736" y="3524098"/>
                </a:moveTo>
                <a:cubicBezTo>
                  <a:pt x="10632489" y="3517224"/>
                  <a:pt x="10613742" y="3537021"/>
                  <a:pt x="10631400" y="3543396"/>
                </a:cubicBezTo>
                <a:cubicBezTo>
                  <a:pt x="10640238" y="3540637"/>
                  <a:pt x="10632203" y="3527569"/>
                  <a:pt x="10643736" y="3524098"/>
                </a:cubicBezTo>
                <a:close/>
                <a:moveTo>
                  <a:pt x="8924667" y="7414779"/>
                </a:moveTo>
                <a:cubicBezTo>
                  <a:pt x="8923970" y="7410409"/>
                  <a:pt x="8920590" y="7407018"/>
                  <a:pt x="8915459" y="7408900"/>
                </a:cubicBezTo>
                <a:cubicBezTo>
                  <a:pt x="8919316" y="7414839"/>
                  <a:pt x="8907783" y="7420407"/>
                  <a:pt x="8917792" y="7426502"/>
                </a:cubicBezTo>
                <a:cubicBezTo>
                  <a:pt x="8923386" y="7424481"/>
                  <a:pt x="8925365" y="7419147"/>
                  <a:pt x="8924667" y="7414779"/>
                </a:cubicBezTo>
                <a:close/>
                <a:moveTo>
                  <a:pt x="10214642" y="4496546"/>
                </a:moveTo>
                <a:cubicBezTo>
                  <a:pt x="10219533" y="4488707"/>
                  <a:pt x="10219609" y="4482073"/>
                  <a:pt x="10210893" y="4479174"/>
                </a:cubicBezTo>
                <a:cubicBezTo>
                  <a:pt x="10206798" y="4487365"/>
                  <a:pt x="10211095" y="4491646"/>
                  <a:pt x="10214642" y="4496546"/>
                </a:cubicBezTo>
                <a:close/>
                <a:moveTo>
                  <a:pt x="9977157" y="5042650"/>
                </a:moveTo>
                <a:cubicBezTo>
                  <a:pt x="9981206" y="5033487"/>
                  <a:pt x="9984781" y="5024589"/>
                  <a:pt x="9985074" y="5016921"/>
                </a:cubicBezTo>
                <a:lnTo>
                  <a:pt x="9979577" y="5008344"/>
                </a:lnTo>
                <a:lnTo>
                  <a:pt x="9974574" y="5000538"/>
                </a:lnTo>
                <a:lnTo>
                  <a:pt x="9973310" y="4998568"/>
                </a:lnTo>
                <a:lnTo>
                  <a:pt x="9972739" y="5002548"/>
                </a:lnTo>
                <a:lnTo>
                  <a:pt x="9971958" y="5007995"/>
                </a:lnTo>
                <a:lnTo>
                  <a:pt x="9969850" y="5022694"/>
                </a:lnTo>
                <a:cubicBezTo>
                  <a:pt x="9971041" y="5029829"/>
                  <a:pt x="9974027" y="5036268"/>
                  <a:pt x="9977157" y="5042650"/>
                </a:cubicBezTo>
                <a:close/>
                <a:moveTo>
                  <a:pt x="10153384" y="4643805"/>
                </a:moveTo>
                <a:cubicBezTo>
                  <a:pt x="10147012" y="4640990"/>
                  <a:pt x="10153275" y="4633280"/>
                  <a:pt x="10143457" y="4631799"/>
                </a:cubicBezTo>
                <a:cubicBezTo>
                  <a:pt x="10137899" y="4637914"/>
                  <a:pt x="10149595" y="4650227"/>
                  <a:pt x="10153384" y="4643805"/>
                </a:cubicBezTo>
                <a:close/>
                <a:moveTo>
                  <a:pt x="7453821" y="10753897"/>
                </a:moveTo>
                <a:cubicBezTo>
                  <a:pt x="7449189" y="10733239"/>
                  <a:pt x="7440541" y="10712568"/>
                  <a:pt x="7433974" y="10690817"/>
                </a:cubicBezTo>
                <a:cubicBezTo>
                  <a:pt x="7427784" y="10669965"/>
                  <a:pt x="7427414" y="10644363"/>
                  <a:pt x="7410956" y="10630750"/>
                </a:cubicBezTo>
                <a:cubicBezTo>
                  <a:pt x="7422861" y="10674341"/>
                  <a:pt x="7432446" y="10719956"/>
                  <a:pt x="7453821" y="10753897"/>
                </a:cubicBezTo>
                <a:close/>
                <a:moveTo>
                  <a:pt x="9632247" y="5827328"/>
                </a:moveTo>
                <a:cubicBezTo>
                  <a:pt x="9628526" y="5818522"/>
                  <a:pt x="9607160" y="5803351"/>
                  <a:pt x="9594651" y="5806896"/>
                </a:cubicBezTo>
                <a:cubicBezTo>
                  <a:pt x="9603719" y="5813291"/>
                  <a:pt x="9618986" y="5831498"/>
                  <a:pt x="9632247" y="5827328"/>
                </a:cubicBezTo>
                <a:close/>
                <a:moveTo>
                  <a:pt x="10425960" y="4033104"/>
                </a:moveTo>
                <a:lnTo>
                  <a:pt x="10411277" y="4009993"/>
                </a:lnTo>
                <a:lnTo>
                  <a:pt x="10406206" y="4002010"/>
                </a:lnTo>
                <a:lnTo>
                  <a:pt x="10416497" y="4008838"/>
                </a:lnTo>
                <a:lnTo>
                  <a:pt x="10423223" y="4013301"/>
                </a:lnTo>
                <a:close/>
                <a:moveTo>
                  <a:pt x="8538212" y="8305787"/>
                </a:moveTo>
                <a:cubicBezTo>
                  <a:pt x="8532080" y="8295937"/>
                  <a:pt x="8542215" y="8279469"/>
                  <a:pt x="8529187" y="8272285"/>
                </a:cubicBezTo>
                <a:cubicBezTo>
                  <a:pt x="8516437" y="8287121"/>
                  <a:pt x="8523632" y="8315056"/>
                  <a:pt x="8538212" y="8305787"/>
                </a:cubicBezTo>
                <a:close/>
                <a:moveTo>
                  <a:pt x="7776746" y="10033526"/>
                </a:moveTo>
                <a:cubicBezTo>
                  <a:pt x="7770426" y="10006816"/>
                  <a:pt x="7789392" y="9975469"/>
                  <a:pt x="7773126" y="9960299"/>
                </a:cubicBezTo>
                <a:cubicBezTo>
                  <a:pt x="7772339" y="9974561"/>
                  <a:pt x="7770207" y="10020419"/>
                  <a:pt x="7776746" y="10033526"/>
                </a:cubicBezTo>
                <a:close/>
                <a:moveTo>
                  <a:pt x="10947567" y="2863514"/>
                </a:moveTo>
                <a:cubicBezTo>
                  <a:pt x="10943804" y="2862328"/>
                  <a:pt x="10939864" y="2861540"/>
                  <a:pt x="10936102" y="2860354"/>
                </a:cubicBezTo>
                <a:cubicBezTo>
                  <a:pt x="10935137" y="2864694"/>
                  <a:pt x="10934125" y="2868061"/>
                  <a:pt x="10933337" y="2872002"/>
                </a:cubicBezTo>
                <a:cubicBezTo>
                  <a:pt x="10935505" y="2872484"/>
                  <a:pt x="10937897" y="2873540"/>
                  <a:pt x="10940464" y="2874198"/>
                </a:cubicBezTo>
                <a:cubicBezTo>
                  <a:pt x="10942180" y="2869236"/>
                  <a:pt x="10947092" y="2869977"/>
                  <a:pt x="10947567" y="2863514"/>
                </a:cubicBezTo>
                <a:close/>
                <a:moveTo>
                  <a:pt x="10402863" y="4096766"/>
                </a:moveTo>
                <a:cubicBezTo>
                  <a:pt x="10408140" y="4080518"/>
                  <a:pt x="10408641" y="4062160"/>
                  <a:pt x="10405553" y="4044121"/>
                </a:cubicBezTo>
                <a:lnTo>
                  <a:pt x="10394271" y="4013754"/>
                </a:lnTo>
                <a:lnTo>
                  <a:pt x="10386707" y="3993394"/>
                </a:lnTo>
                <a:lnTo>
                  <a:pt x="10382018" y="4016464"/>
                </a:lnTo>
                <a:lnTo>
                  <a:pt x="10380641" y="4023236"/>
                </a:lnTo>
                <a:cubicBezTo>
                  <a:pt x="10380249" y="4050866"/>
                  <a:pt x="10394574" y="4072738"/>
                  <a:pt x="10402863" y="4096766"/>
                </a:cubicBezTo>
                <a:close/>
                <a:moveTo>
                  <a:pt x="10016849" y="4971133"/>
                </a:moveTo>
                <a:cubicBezTo>
                  <a:pt x="10007357" y="4955987"/>
                  <a:pt x="10022737" y="4930873"/>
                  <a:pt x="10000036" y="4920842"/>
                </a:cubicBezTo>
                <a:cubicBezTo>
                  <a:pt x="9997773" y="4938892"/>
                  <a:pt x="9998278" y="4970070"/>
                  <a:pt x="10016849" y="4971133"/>
                </a:cubicBezTo>
                <a:close/>
                <a:moveTo>
                  <a:pt x="10062799" y="4867138"/>
                </a:moveTo>
                <a:cubicBezTo>
                  <a:pt x="10065946" y="4849242"/>
                  <a:pt x="10066386" y="4831816"/>
                  <a:pt x="10063635" y="4815956"/>
                </a:cubicBezTo>
                <a:lnTo>
                  <a:pt x="10049465" y="4783619"/>
                </a:lnTo>
                <a:lnTo>
                  <a:pt x="10047944" y="4780149"/>
                </a:lnTo>
                <a:lnTo>
                  <a:pt x="10052766" y="4773166"/>
                </a:lnTo>
                <a:lnTo>
                  <a:pt x="10071344" y="4746264"/>
                </a:lnTo>
                <a:lnTo>
                  <a:pt x="10072728" y="4747705"/>
                </a:lnTo>
                <a:lnTo>
                  <a:pt x="10076953" y="4738142"/>
                </a:lnTo>
                <a:lnTo>
                  <a:pt x="10071344" y="4746264"/>
                </a:lnTo>
                <a:lnTo>
                  <a:pt x="10067062" y="4741809"/>
                </a:lnTo>
                <a:cubicBezTo>
                  <a:pt x="10065141" y="4739828"/>
                  <a:pt x="10064152" y="4737487"/>
                  <a:pt x="10066997" y="4733743"/>
                </a:cubicBezTo>
                <a:lnTo>
                  <a:pt x="10063349" y="4739656"/>
                </a:lnTo>
                <a:lnTo>
                  <a:pt x="10033142" y="4788612"/>
                </a:lnTo>
                <a:lnTo>
                  <a:pt x="10023586" y="4780281"/>
                </a:lnTo>
                <a:cubicBezTo>
                  <a:pt x="10028013" y="4783190"/>
                  <a:pt x="10022852" y="4789482"/>
                  <a:pt x="10020961" y="4794838"/>
                </a:cubicBezTo>
                <a:lnTo>
                  <a:pt x="10025349" y="4801242"/>
                </a:lnTo>
                <a:lnTo>
                  <a:pt x="9999178" y="4843657"/>
                </a:lnTo>
                <a:lnTo>
                  <a:pt x="9997761" y="4835901"/>
                </a:lnTo>
                <a:cubicBezTo>
                  <a:pt x="9993000" y="4812604"/>
                  <a:pt x="9986423" y="4790054"/>
                  <a:pt x="9973958" y="4769784"/>
                </a:cubicBezTo>
                <a:cubicBezTo>
                  <a:pt x="9964590" y="4794219"/>
                  <a:pt x="9976647" y="4810023"/>
                  <a:pt x="9982961" y="4828053"/>
                </a:cubicBezTo>
                <a:lnTo>
                  <a:pt x="9985585" y="4865686"/>
                </a:lnTo>
                <a:lnTo>
                  <a:pt x="9972894" y="4886255"/>
                </a:lnTo>
                <a:lnTo>
                  <a:pt x="9964295" y="4897856"/>
                </a:lnTo>
                <a:lnTo>
                  <a:pt x="9964262" y="4900244"/>
                </a:lnTo>
                <a:lnTo>
                  <a:pt x="9958014" y="4910372"/>
                </a:lnTo>
                <a:cubicBezTo>
                  <a:pt x="9947872" y="4902082"/>
                  <a:pt x="9950225" y="4906454"/>
                  <a:pt x="9939907" y="4898563"/>
                </a:cubicBezTo>
                <a:cubicBezTo>
                  <a:pt x="9924952" y="4936719"/>
                  <a:pt x="9948475" y="4959971"/>
                  <a:pt x="9953796" y="4989945"/>
                </a:cubicBezTo>
                <a:cubicBezTo>
                  <a:pt x="9959769" y="4992585"/>
                  <a:pt x="9963790" y="4991027"/>
                  <a:pt x="9966745" y="4987570"/>
                </a:cubicBezTo>
                <a:cubicBezTo>
                  <a:pt x="9951049" y="4964919"/>
                  <a:pt x="9945069" y="4937513"/>
                  <a:pt x="9958014" y="4910372"/>
                </a:cubicBezTo>
                <a:lnTo>
                  <a:pt x="9964248" y="4901345"/>
                </a:lnTo>
                <a:lnTo>
                  <a:pt x="9964082" y="4913471"/>
                </a:lnTo>
                <a:cubicBezTo>
                  <a:pt x="9966253" y="4923774"/>
                  <a:pt x="9972515" y="4932495"/>
                  <a:pt x="9979675" y="4931373"/>
                </a:cubicBezTo>
                <a:cubicBezTo>
                  <a:pt x="9977296" y="4924368"/>
                  <a:pt x="9978694" y="4915818"/>
                  <a:pt x="9979158" y="4907630"/>
                </a:cubicBezTo>
                <a:lnTo>
                  <a:pt x="9973555" y="4887867"/>
                </a:lnTo>
                <a:lnTo>
                  <a:pt x="9985887" y="4870010"/>
                </a:lnTo>
                <a:lnTo>
                  <a:pt x="9986165" y="4873996"/>
                </a:lnTo>
                <a:cubicBezTo>
                  <a:pt x="9988378" y="4888784"/>
                  <a:pt x="9992837" y="4902661"/>
                  <a:pt x="10002852" y="4914469"/>
                </a:cubicBezTo>
                <a:cubicBezTo>
                  <a:pt x="10004613" y="4910483"/>
                  <a:pt x="10008772" y="4911845"/>
                  <a:pt x="10010662" y="4906489"/>
                </a:cubicBezTo>
                <a:lnTo>
                  <a:pt x="10000205" y="4849276"/>
                </a:lnTo>
                <a:lnTo>
                  <a:pt x="10019883" y="4820782"/>
                </a:lnTo>
                <a:lnTo>
                  <a:pt x="10017462" y="4863358"/>
                </a:lnTo>
                <a:lnTo>
                  <a:pt x="10018881" y="4880465"/>
                </a:lnTo>
                <a:lnTo>
                  <a:pt x="10019406" y="4886800"/>
                </a:lnTo>
                <a:lnTo>
                  <a:pt x="10025450" y="4899096"/>
                </a:lnTo>
                <a:lnTo>
                  <a:pt x="10029410" y="4907151"/>
                </a:lnTo>
                <a:lnTo>
                  <a:pt x="10032496" y="4893067"/>
                </a:lnTo>
                <a:lnTo>
                  <a:pt x="10035254" y="4880476"/>
                </a:lnTo>
                <a:cubicBezTo>
                  <a:pt x="10035600" y="4872235"/>
                  <a:pt x="10034578" y="4864551"/>
                  <a:pt x="10032886" y="4857135"/>
                </a:cubicBezTo>
                <a:lnTo>
                  <a:pt x="10029713" y="4846165"/>
                </a:lnTo>
                <a:lnTo>
                  <a:pt x="10021637" y="4818243"/>
                </a:lnTo>
                <a:lnTo>
                  <a:pt x="10029347" y="4807078"/>
                </a:lnTo>
                <a:lnTo>
                  <a:pt x="10032577" y="4811794"/>
                </a:lnTo>
                <a:lnTo>
                  <a:pt x="10035602" y="4827517"/>
                </a:lnTo>
                <a:lnTo>
                  <a:pt x="10036762" y="4833549"/>
                </a:lnTo>
                <a:cubicBezTo>
                  <a:pt x="10038654" y="4848254"/>
                  <a:pt x="10040328" y="4861972"/>
                  <a:pt x="10051257" y="4866325"/>
                </a:cubicBezTo>
                <a:cubicBezTo>
                  <a:pt x="10051404" y="4850911"/>
                  <a:pt x="10051244" y="4832149"/>
                  <a:pt x="10047669" y="4815866"/>
                </a:cubicBezTo>
                <a:lnTo>
                  <a:pt x="10043085" y="4803823"/>
                </a:lnTo>
                <a:lnTo>
                  <a:pt x="10039356" y="4794028"/>
                </a:lnTo>
                <a:lnTo>
                  <a:pt x="10038734" y="4793485"/>
                </a:lnTo>
                <a:lnTo>
                  <a:pt x="10046312" y="4782512"/>
                </a:lnTo>
                <a:lnTo>
                  <a:pt x="10047267" y="4790579"/>
                </a:lnTo>
                <a:lnTo>
                  <a:pt x="10050981" y="4821972"/>
                </a:lnTo>
                <a:cubicBezTo>
                  <a:pt x="10054460" y="4837261"/>
                  <a:pt x="10058966" y="4852110"/>
                  <a:pt x="10062799" y="4867138"/>
                </a:cubicBezTo>
                <a:close/>
                <a:moveTo>
                  <a:pt x="9830112" y="5402213"/>
                </a:moveTo>
                <a:cubicBezTo>
                  <a:pt x="9821085" y="5377307"/>
                  <a:pt x="9816257" y="5350453"/>
                  <a:pt x="9796485" y="5329356"/>
                </a:cubicBezTo>
                <a:cubicBezTo>
                  <a:pt x="9793266" y="5359310"/>
                  <a:pt x="9812064" y="5380452"/>
                  <a:pt x="9820915" y="5405757"/>
                </a:cubicBezTo>
                <a:cubicBezTo>
                  <a:pt x="9824507" y="5407343"/>
                  <a:pt x="9828849" y="5408311"/>
                  <a:pt x="9830112" y="5402213"/>
                </a:cubicBezTo>
                <a:close/>
                <a:moveTo>
                  <a:pt x="9952607" y="5125146"/>
                </a:moveTo>
                <a:cubicBezTo>
                  <a:pt x="9947773" y="5117772"/>
                  <a:pt x="9953675" y="5106569"/>
                  <a:pt x="9938902" y="5103375"/>
                </a:cubicBezTo>
                <a:cubicBezTo>
                  <a:pt x="9935029" y="5112141"/>
                  <a:pt x="9945585" y="5129187"/>
                  <a:pt x="9952607" y="5125146"/>
                </a:cubicBezTo>
                <a:close/>
                <a:moveTo>
                  <a:pt x="8444944" y="8543215"/>
                </a:moveTo>
                <a:cubicBezTo>
                  <a:pt x="8440874" y="8548139"/>
                  <a:pt x="8434794" y="8546893"/>
                  <a:pt x="8431121" y="8551991"/>
                </a:cubicBezTo>
                <a:cubicBezTo>
                  <a:pt x="8387902" y="8527614"/>
                  <a:pt x="8290194" y="8534374"/>
                  <a:pt x="8305656" y="8476871"/>
                </a:cubicBezTo>
                <a:cubicBezTo>
                  <a:pt x="8349784" y="8476684"/>
                  <a:pt x="8402757" y="8497209"/>
                  <a:pt x="8443842" y="8512481"/>
                </a:cubicBezTo>
                <a:cubicBezTo>
                  <a:pt x="8453369" y="8526293"/>
                  <a:pt x="8431976" y="8530764"/>
                  <a:pt x="8444944" y="8543215"/>
                </a:cubicBezTo>
                <a:close/>
                <a:moveTo>
                  <a:pt x="8053884" y="9430823"/>
                </a:moveTo>
                <a:cubicBezTo>
                  <a:pt x="8041026" y="9425898"/>
                  <a:pt x="8060366" y="9402334"/>
                  <a:pt x="8037651" y="9403516"/>
                </a:cubicBezTo>
                <a:cubicBezTo>
                  <a:pt x="8028248" y="9409207"/>
                  <a:pt x="8038626" y="9420997"/>
                  <a:pt x="8038641" y="9430589"/>
                </a:cubicBezTo>
                <a:cubicBezTo>
                  <a:pt x="8044257" y="9431707"/>
                  <a:pt x="8051499" y="9435513"/>
                  <a:pt x="8053884" y="9430823"/>
                </a:cubicBezTo>
                <a:close/>
                <a:moveTo>
                  <a:pt x="6839544" y="12180001"/>
                </a:moveTo>
                <a:lnTo>
                  <a:pt x="6819613" y="12171194"/>
                </a:lnTo>
                <a:cubicBezTo>
                  <a:pt x="6807631" y="12189685"/>
                  <a:pt x="6833929" y="12197023"/>
                  <a:pt x="6839544" y="12180001"/>
                </a:cubicBezTo>
                <a:close/>
                <a:moveTo>
                  <a:pt x="10582750" y="3708463"/>
                </a:moveTo>
                <a:cubicBezTo>
                  <a:pt x="10608581" y="3579954"/>
                  <a:pt x="10622750" y="3456286"/>
                  <a:pt x="10654148" y="3325954"/>
                </a:cubicBezTo>
                <a:cubicBezTo>
                  <a:pt x="10599717" y="3345689"/>
                  <a:pt x="10550356" y="3377659"/>
                  <a:pt x="10498149" y="3403136"/>
                </a:cubicBezTo>
                <a:cubicBezTo>
                  <a:pt x="10445193" y="3429234"/>
                  <a:pt x="10392986" y="3454711"/>
                  <a:pt x="10338964" y="3478910"/>
                </a:cubicBezTo>
                <a:cubicBezTo>
                  <a:pt x="10399649" y="3561407"/>
                  <a:pt x="10455863" y="3660489"/>
                  <a:pt x="10582750" y="3708463"/>
                </a:cubicBezTo>
                <a:close/>
                <a:moveTo>
                  <a:pt x="8950670" y="7404823"/>
                </a:moveTo>
                <a:cubicBezTo>
                  <a:pt x="8946813" y="7398885"/>
                  <a:pt x="8953124" y="7392877"/>
                  <a:pt x="8948954" y="7387235"/>
                </a:cubicBezTo>
                <a:cubicBezTo>
                  <a:pt x="8942076" y="7391377"/>
                  <a:pt x="8941955" y="7408318"/>
                  <a:pt x="8950670" y="7404823"/>
                </a:cubicBezTo>
                <a:close/>
                <a:moveTo>
                  <a:pt x="6328926" y="13340428"/>
                </a:moveTo>
                <a:cubicBezTo>
                  <a:pt x="6308221" y="13331280"/>
                  <a:pt x="6296561" y="13315661"/>
                  <a:pt x="6279606" y="13303412"/>
                </a:cubicBezTo>
                <a:cubicBezTo>
                  <a:pt x="6278285" y="13324713"/>
                  <a:pt x="6319048" y="13349860"/>
                  <a:pt x="6328926" y="13340428"/>
                </a:cubicBezTo>
                <a:close/>
                <a:moveTo>
                  <a:pt x="6117442" y="13820378"/>
                </a:moveTo>
                <a:cubicBezTo>
                  <a:pt x="6094452" y="13812126"/>
                  <a:pt x="6060246" y="13809879"/>
                  <a:pt x="6057623" y="13828733"/>
                </a:cubicBezTo>
                <a:cubicBezTo>
                  <a:pt x="6082649" y="13838837"/>
                  <a:pt x="6099070" y="13827509"/>
                  <a:pt x="6117442" y="13820378"/>
                </a:cubicBezTo>
                <a:close/>
                <a:moveTo>
                  <a:pt x="9823667" y="5434070"/>
                </a:moveTo>
                <a:cubicBezTo>
                  <a:pt x="9818688" y="5428068"/>
                  <a:pt x="9824806" y="5417459"/>
                  <a:pt x="9813329" y="5414290"/>
                </a:cubicBezTo>
                <a:cubicBezTo>
                  <a:pt x="9809990" y="5421847"/>
                  <a:pt x="9815364" y="5439910"/>
                  <a:pt x="9823667" y="5434070"/>
                </a:cubicBezTo>
                <a:close/>
                <a:moveTo>
                  <a:pt x="8386903" y="8686224"/>
                </a:moveTo>
                <a:lnTo>
                  <a:pt x="8381465" y="8698532"/>
                </a:lnTo>
                <a:cubicBezTo>
                  <a:pt x="8313669" y="8683289"/>
                  <a:pt x="8285538" y="8623402"/>
                  <a:pt x="8259957" y="8580303"/>
                </a:cubicBezTo>
                <a:cubicBezTo>
                  <a:pt x="8325248" y="8579728"/>
                  <a:pt x="8362921" y="8648102"/>
                  <a:pt x="8386903" y="8686224"/>
                </a:cubicBezTo>
                <a:close/>
                <a:moveTo>
                  <a:pt x="9727633" y="5655833"/>
                </a:moveTo>
                <a:cubicBezTo>
                  <a:pt x="9727932" y="5642185"/>
                  <a:pt x="9732834" y="5626766"/>
                  <a:pt x="9716453" y="5619528"/>
                </a:cubicBezTo>
                <a:cubicBezTo>
                  <a:pt x="9713675" y="5634461"/>
                  <a:pt x="9716428" y="5646605"/>
                  <a:pt x="9727633" y="5655833"/>
                </a:cubicBezTo>
                <a:close/>
                <a:moveTo>
                  <a:pt x="10399747" y="4138266"/>
                </a:moveTo>
                <a:cubicBezTo>
                  <a:pt x="10393106" y="4129614"/>
                  <a:pt x="10390835" y="4118607"/>
                  <a:pt x="10376907" y="4112453"/>
                </a:cubicBezTo>
                <a:cubicBezTo>
                  <a:pt x="10375864" y="4123426"/>
                  <a:pt x="10389910" y="4148688"/>
                  <a:pt x="10399747" y="4138266"/>
                </a:cubicBezTo>
                <a:close/>
                <a:moveTo>
                  <a:pt x="10012340" y="5015813"/>
                </a:moveTo>
                <a:lnTo>
                  <a:pt x="10011662" y="5009814"/>
                </a:lnTo>
                <a:lnTo>
                  <a:pt x="10009696" y="4992439"/>
                </a:lnTo>
                <a:cubicBezTo>
                  <a:pt x="10008100" y="4985008"/>
                  <a:pt x="10005478" y="4978015"/>
                  <a:pt x="10000889" y="4971702"/>
                </a:cubicBezTo>
                <a:cubicBezTo>
                  <a:pt x="9995135" y="4973683"/>
                  <a:pt x="9992071" y="4976644"/>
                  <a:pt x="9990594" y="4980257"/>
                </a:cubicBezTo>
                <a:lnTo>
                  <a:pt x="9990412" y="4983182"/>
                </a:lnTo>
                <a:lnTo>
                  <a:pt x="9989823" y="4992707"/>
                </a:lnTo>
                <a:cubicBezTo>
                  <a:pt x="9990418" y="4997285"/>
                  <a:pt x="9991498" y="5002182"/>
                  <a:pt x="9991958" y="5007066"/>
                </a:cubicBezTo>
                <a:lnTo>
                  <a:pt x="9991754" y="5008903"/>
                </a:lnTo>
                <a:lnTo>
                  <a:pt x="9990377" y="5021348"/>
                </a:lnTo>
                <a:cubicBezTo>
                  <a:pt x="10001864" y="5016898"/>
                  <a:pt x="10006559" y="5021354"/>
                  <a:pt x="10012340" y="5015813"/>
                </a:cubicBezTo>
                <a:close/>
                <a:moveTo>
                  <a:pt x="8577682" y="8270385"/>
                </a:moveTo>
                <a:cubicBezTo>
                  <a:pt x="8574789" y="8246733"/>
                  <a:pt x="8577244" y="8220683"/>
                  <a:pt x="8559808" y="8202982"/>
                </a:cubicBezTo>
                <a:cubicBezTo>
                  <a:pt x="8551782" y="8230854"/>
                  <a:pt x="8556973" y="8253619"/>
                  <a:pt x="8577682" y="8270385"/>
                </a:cubicBezTo>
                <a:close/>
                <a:moveTo>
                  <a:pt x="8915782" y="7506517"/>
                </a:moveTo>
                <a:cubicBezTo>
                  <a:pt x="8912890" y="7499058"/>
                  <a:pt x="8916469" y="7491445"/>
                  <a:pt x="8908652" y="7483865"/>
                </a:cubicBezTo>
                <a:cubicBezTo>
                  <a:pt x="8903272" y="7489587"/>
                  <a:pt x="8905887" y="7508125"/>
                  <a:pt x="8915782" y="7506517"/>
                </a:cubicBezTo>
                <a:close/>
                <a:moveTo>
                  <a:pt x="9970151" y="5120992"/>
                </a:moveTo>
                <a:cubicBezTo>
                  <a:pt x="9960097" y="5089880"/>
                  <a:pt x="9974914" y="5048804"/>
                  <a:pt x="9955671" y="5021252"/>
                </a:cubicBezTo>
                <a:cubicBezTo>
                  <a:pt x="9947746" y="5059658"/>
                  <a:pt x="9956651" y="5091215"/>
                  <a:pt x="9970151" y="5120992"/>
                </a:cubicBezTo>
                <a:close/>
                <a:moveTo>
                  <a:pt x="6326134" y="13368692"/>
                </a:moveTo>
                <a:cubicBezTo>
                  <a:pt x="6327629" y="13367330"/>
                  <a:pt x="6328962" y="13365659"/>
                  <a:pt x="6328975" y="13361859"/>
                </a:cubicBezTo>
                <a:cubicBezTo>
                  <a:pt x="6315447" y="13360163"/>
                  <a:pt x="6317585" y="13347786"/>
                  <a:pt x="6301408" y="13347776"/>
                </a:cubicBezTo>
                <a:cubicBezTo>
                  <a:pt x="6299188" y="13362495"/>
                  <a:pt x="6309985" y="13368217"/>
                  <a:pt x="6322329" y="13373671"/>
                </a:cubicBezTo>
                <a:cubicBezTo>
                  <a:pt x="6322986" y="13371106"/>
                  <a:pt x="6324641" y="13370053"/>
                  <a:pt x="6326134" y="13368692"/>
                </a:cubicBezTo>
                <a:close/>
                <a:moveTo>
                  <a:pt x="6969486" y="11913947"/>
                </a:moveTo>
                <a:cubicBezTo>
                  <a:pt x="6874872" y="11901635"/>
                  <a:pt x="6813275" y="11975265"/>
                  <a:pt x="6716258" y="11957609"/>
                </a:cubicBezTo>
                <a:cubicBezTo>
                  <a:pt x="6699481" y="11985873"/>
                  <a:pt x="6675576" y="11995766"/>
                  <a:pt x="6657510" y="12021558"/>
                </a:cubicBezTo>
                <a:cubicBezTo>
                  <a:pt x="6687396" y="12046654"/>
                  <a:pt x="6745194" y="12007499"/>
                  <a:pt x="6770941" y="12023632"/>
                </a:cubicBezTo>
                <a:cubicBezTo>
                  <a:pt x="6744457" y="12044752"/>
                  <a:pt x="6703047" y="12027406"/>
                  <a:pt x="6676515" y="12047556"/>
                </a:cubicBezTo>
                <a:cubicBezTo>
                  <a:pt x="6702345" y="12077520"/>
                  <a:pt x="6747986" y="12041079"/>
                  <a:pt x="6764646" y="12050819"/>
                </a:cubicBezTo>
                <a:cubicBezTo>
                  <a:pt x="6747635" y="12074223"/>
                  <a:pt x="6715745" y="12060132"/>
                  <a:pt x="6694771" y="12074173"/>
                </a:cubicBezTo>
                <a:cubicBezTo>
                  <a:pt x="6724018" y="12092090"/>
                  <a:pt x="6768272" y="12066335"/>
                  <a:pt x="6799592" y="12048777"/>
                </a:cubicBezTo>
                <a:lnTo>
                  <a:pt x="6819421" y="12038927"/>
                </a:lnTo>
                <a:lnTo>
                  <a:pt x="6821425" y="12039397"/>
                </a:lnTo>
                <a:cubicBezTo>
                  <a:pt x="6823876" y="12039291"/>
                  <a:pt x="6825582" y="12038261"/>
                  <a:pt x="6825564" y="12035874"/>
                </a:cubicBezTo>
                <a:lnTo>
                  <a:pt x="6819421" y="12038927"/>
                </a:lnTo>
                <a:lnTo>
                  <a:pt x="6812811" y="12037375"/>
                </a:lnTo>
                <a:cubicBezTo>
                  <a:pt x="6806882" y="12034755"/>
                  <a:pt x="6801882" y="12030167"/>
                  <a:pt x="6805633" y="12027068"/>
                </a:cubicBezTo>
                <a:cubicBezTo>
                  <a:pt x="6821823" y="12010913"/>
                  <a:pt x="6871546" y="12026698"/>
                  <a:pt x="6867653" y="11994535"/>
                </a:cubicBezTo>
                <a:cubicBezTo>
                  <a:pt x="6814836" y="12011631"/>
                  <a:pt x="6750482" y="11999845"/>
                  <a:pt x="6694100" y="12007756"/>
                </a:cubicBezTo>
                <a:cubicBezTo>
                  <a:pt x="6704171" y="12002217"/>
                  <a:pt x="6714641" y="11996853"/>
                  <a:pt x="6719541" y="11977136"/>
                </a:cubicBezTo>
                <a:cubicBezTo>
                  <a:pt x="6774105" y="11984121"/>
                  <a:pt x="6814541" y="11952991"/>
                  <a:pt x="6855118" y="11940952"/>
                </a:cubicBezTo>
                <a:cubicBezTo>
                  <a:pt x="6891673" y="11930465"/>
                  <a:pt x="6938957" y="11944222"/>
                  <a:pt x="6969486" y="11913947"/>
                </a:cubicBezTo>
                <a:close/>
                <a:moveTo>
                  <a:pt x="9643460" y="5863324"/>
                </a:moveTo>
                <a:cubicBezTo>
                  <a:pt x="9636693" y="5860334"/>
                  <a:pt x="9642966" y="5852598"/>
                  <a:pt x="9633150" y="5851125"/>
                </a:cubicBezTo>
                <a:cubicBezTo>
                  <a:pt x="9627583" y="5857265"/>
                  <a:pt x="9639264" y="5869589"/>
                  <a:pt x="9643460" y="5863324"/>
                </a:cubicBezTo>
                <a:close/>
                <a:moveTo>
                  <a:pt x="10233680" y="4532104"/>
                </a:moveTo>
                <a:cubicBezTo>
                  <a:pt x="10229651" y="4529371"/>
                  <a:pt x="10230791" y="4524636"/>
                  <a:pt x="10226939" y="4521505"/>
                </a:cubicBezTo>
                <a:cubicBezTo>
                  <a:pt x="10221334" y="4526649"/>
                  <a:pt x="10228964" y="4539545"/>
                  <a:pt x="10233680" y="4532104"/>
                </a:cubicBezTo>
                <a:close/>
                <a:moveTo>
                  <a:pt x="10413556" y="4125311"/>
                </a:moveTo>
                <a:cubicBezTo>
                  <a:pt x="10418533" y="4115124"/>
                  <a:pt x="10410131" y="4110458"/>
                  <a:pt x="10403450" y="4105125"/>
                </a:cubicBezTo>
                <a:cubicBezTo>
                  <a:pt x="10395779" y="4116027"/>
                  <a:pt x="10404182" y="4120693"/>
                  <a:pt x="10413556" y="4125311"/>
                </a:cubicBezTo>
                <a:close/>
                <a:moveTo>
                  <a:pt x="9199397" y="6875682"/>
                </a:moveTo>
                <a:cubicBezTo>
                  <a:pt x="9199553" y="6872128"/>
                  <a:pt x="9197551" y="6867996"/>
                  <a:pt x="9194153" y="6863415"/>
                </a:cubicBezTo>
                <a:cubicBezTo>
                  <a:pt x="9184292" y="6868094"/>
                  <a:pt x="9189079" y="6876409"/>
                  <a:pt x="9191709" y="6884453"/>
                </a:cubicBezTo>
                <a:cubicBezTo>
                  <a:pt x="9196937" y="6882194"/>
                  <a:pt x="9199246" y="6879227"/>
                  <a:pt x="9199397" y="6875682"/>
                </a:cubicBezTo>
                <a:close/>
                <a:moveTo>
                  <a:pt x="10617458" y="3666687"/>
                </a:moveTo>
                <a:cubicBezTo>
                  <a:pt x="10618473" y="3663447"/>
                  <a:pt x="10617814" y="3660896"/>
                  <a:pt x="10612043" y="3660487"/>
                </a:cubicBezTo>
                <a:cubicBezTo>
                  <a:pt x="10607505" y="3667525"/>
                  <a:pt x="10607210" y="3673581"/>
                  <a:pt x="10612834" y="3677018"/>
                </a:cubicBezTo>
                <a:cubicBezTo>
                  <a:pt x="10613755" y="3673855"/>
                  <a:pt x="10616443" y="3669927"/>
                  <a:pt x="10617458" y="3666687"/>
                </a:cubicBezTo>
                <a:close/>
                <a:moveTo>
                  <a:pt x="8014771" y="9557275"/>
                </a:moveTo>
                <a:cubicBezTo>
                  <a:pt x="8004580" y="9551160"/>
                  <a:pt x="8007404" y="9536462"/>
                  <a:pt x="7993619" y="9532805"/>
                </a:cubicBezTo>
                <a:cubicBezTo>
                  <a:pt x="7991362" y="9544476"/>
                  <a:pt x="8006277" y="9562133"/>
                  <a:pt x="8014771" y="9557275"/>
                </a:cubicBezTo>
                <a:close/>
                <a:moveTo>
                  <a:pt x="8975585" y="7389000"/>
                </a:moveTo>
                <a:cubicBezTo>
                  <a:pt x="8975047" y="7384331"/>
                  <a:pt x="8972701" y="7379653"/>
                  <a:pt x="8971735" y="7375168"/>
                </a:cubicBezTo>
                <a:cubicBezTo>
                  <a:pt x="8961971" y="7383858"/>
                  <a:pt x="8962657" y="7393417"/>
                  <a:pt x="8968580" y="7402800"/>
                </a:cubicBezTo>
                <a:cubicBezTo>
                  <a:pt x="8974850" y="7398334"/>
                  <a:pt x="8976120" y="7393674"/>
                  <a:pt x="8975585" y="7389000"/>
                </a:cubicBezTo>
                <a:close/>
                <a:moveTo>
                  <a:pt x="8261215" y="9007027"/>
                </a:moveTo>
                <a:cubicBezTo>
                  <a:pt x="8250383" y="8995652"/>
                  <a:pt x="8243997" y="8982293"/>
                  <a:pt x="8230932" y="8972129"/>
                </a:cubicBezTo>
                <a:cubicBezTo>
                  <a:pt x="8233366" y="8986186"/>
                  <a:pt x="8246688" y="9010313"/>
                  <a:pt x="8261215" y="9007027"/>
                </a:cubicBezTo>
                <a:close/>
                <a:moveTo>
                  <a:pt x="10686572" y="3518752"/>
                </a:moveTo>
                <a:cubicBezTo>
                  <a:pt x="10693536" y="3509455"/>
                  <a:pt x="10688839" y="3505000"/>
                  <a:pt x="10692357" y="3497036"/>
                </a:cubicBezTo>
                <a:cubicBezTo>
                  <a:pt x="10682620" y="3493210"/>
                  <a:pt x="10674978" y="3496496"/>
                  <a:pt x="10671423" y="3507775"/>
                </a:cubicBezTo>
                <a:cubicBezTo>
                  <a:pt x="10679918" y="3510101"/>
                  <a:pt x="10675779" y="3517315"/>
                  <a:pt x="10686572" y="3518752"/>
                </a:cubicBezTo>
                <a:close/>
                <a:moveTo>
                  <a:pt x="9031809" y="7263919"/>
                </a:moveTo>
                <a:cubicBezTo>
                  <a:pt x="9041135" y="7260448"/>
                  <a:pt x="9035680" y="7244615"/>
                  <a:pt x="9027570" y="7248729"/>
                </a:cubicBezTo>
                <a:cubicBezTo>
                  <a:pt x="9032372" y="7253770"/>
                  <a:pt x="9023631" y="7258485"/>
                  <a:pt x="9031809" y="7263919"/>
                </a:cubicBezTo>
                <a:close/>
                <a:moveTo>
                  <a:pt x="9746616" y="5648537"/>
                </a:moveTo>
                <a:cubicBezTo>
                  <a:pt x="9751583" y="5638376"/>
                  <a:pt x="9738922" y="5619475"/>
                  <a:pt x="9731254" y="5630344"/>
                </a:cubicBezTo>
                <a:cubicBezTo>
                  <a:pt x="9739117" y="5635244"/>
                  <a:pt x="9736627" y="5644124"/>
                  <a:pt x="9746616" y="5648537"/>
                </a:cubicBezTo>
                <a:close/>
                <a:moveTo>
                  <a:pt x="6378702" y="13272212"/>
                </a:moveTo>
                <a:cubicBezTo>
                  <a:pt x="6356612" y="13266276"/>
                  <a:pt x="6343842" y="13238168"/>
                  <a:pt x="6359172" y="13219607"/>
                </a:cubicBezTo>
                <a:cubicBezTo>
                  <a:pt x="6372604" y="13232234"/>
                  <a:pt x="6373577" y="13253696"/>
                  <a:pt x="6378702" y="13272212"/>
                </a:cubicBezTo>
                <a:close/>
                <a:moveTo>
                  <a:pt x="7483603" y="10771577"/>
                </a:moveTo>
                <a:cubicBezTo>
                  <a:pt x="7483827" y="10770065"/>
                  <a:pt x="7483104" y="10768651"/>
                  <a:pt x="7480768" y="10767356"/>
                </a:cubicBezTo>
                <a:cubicBezTo>
                  <a:pt x="7479201" y="10771177"/>
                  <a:pt x="7476313" y="10773860"/>
                  <a:pt x="7470739" y="10773652"/>
                </a:cubicBezTo>
                <a:cubicBezTo>
                  <a:pt x="7471152" y="10779180"/>
                  <a:pt x="7469530" y="10786401"/>
                  <a:pt x="7473922" y="10787314"/>
                </a:cubicBezTo>
                <a:cubicBezTo>
                  <a:pt x="7473722" y="10781538"/>
                  <a:pt x="7482928" y="10776114"/>
                  <a:pt x="7483603" y="10771577"/>
                </a:cubicBezTo>
                <a:close/>
                <a:moveTo>
                  <a:pt x="10649603" y="3612119"/>
                </a:moveTo>
                <a:cubicBezTo>
                  <a:pt x="10651363" y="3608137"/>
                  <a:pt x="10651927" y="3603627"/>
                  <a:pt x="10650504" y="3600381"/>
                </a:cubicBezTo>
                <a:cubicBezTo>
                  <a:pt x="10645103" y="3597519"/>
                  <a:pt x="10639971" y="3596203"/>
                  <a:pt x="10635376" y="3597980"/>
                </a:cubicBezTo>
                <a:cubicBezTo>
                  <a:pt x="10631552" y="3607712"/>
                  <a:pt x="10637890" y="3613844"/>
                  <a:pt x="10641532" y="3620689"/>
                </a:cubicBezTo>
                <a:cubicBezTo>
                  <a:pt x="10644889" y="3619555"/>
                  <a:pt x="10647844" y="3616101"/>
                  <a:pt x="10649603" y="3612119"/>
                </a:cubicBezTo>
                <a:close/>
                <a:moveTo>
                  <a:pt x="10667637" y="3571305"/>
                </a:moveTo>
                <a:cubicBezTo>
                  <a:pt x="10674074" y="3563202"/>
                  <a:pt x="10663281" y="3561765"/>
                  <a:pt x="10661677" y="3556773"/>
                </a:cubicBezTo>
                <a:cubicBezTo>
                  <a:pt x="10658112" y="3563765"/>
                  <a:pt x="10659892" y="3568358"/>
                  <a:pt x="10667637" y="3571305"/>
                </a:cubicBezTo>
                <a:close/>
                <a:moveTo>
                  <a:pt x="10053140" y="4967642"/>
                </a:moveTo>
                <a:cubicBezTo>
                  <a:pt x="10066658" y="4940279"/>
                  <a:pt x="10051813" y="4923242"/>
                  <a:pt x="10046954" y="4902999"/>
                </a:cubicBezTo>
                <a:cubicBezTo>
                  <a:pt x="10038448" y="4916861"/>
                  <a:pt x="10044699" y="4925338"/>
                  <a:pt x="10043660" y="4936309"/>
                </a:cubicBezTo>
                <a:cubicBezTo>
                  <a:pt x="10036445" y="4932168"/>
                  <a:pt x="10042615" y="4922513"/>
                  <a:pt x="10031556" y="4919531"/>
                </a:cubicBezTo>
                <a:cubicBezTo>
                  <a:pt x="10020004" y="4934904"/>
                  <a:pt x="10030930" y="4959734"/>
                  <a:pt x="10041968" y="4974612"/>
                </a:cubicBezTo>
                <a:cubicBezTo>
                  <a:pt x="10044722" y="4958684"/>
                  <a:pt x="10042311" y="4969526"/>
                  <a:pt x="10053140" y="4967642"/>
                </a:cubicBezTo>
                <a:close/>
                <a:moveTo>
                  <a:pt x="9431125" y="6376826"/>
                </a:moveTo>
                <a:cubicBezTo>
                  <a:pt x="9415587" y="6366632"/>
                  <a:pt x="9413275" y="6351346"/>
                  <a:pt x="9401012" y="6340221"/>
                </a:cubicBezTo>
                <a:cubicBezTo>
                  <a:pt x="9403229" y="6353563"/>
                  <a:pt x="9408237" y="6380028"/>
                  <a:pt x="9431125" y="6376826"/>
                </a:cubicBezTo>
                <a:close/>
                <a:moveTo>
                  <a:pt x="8241952" y="9068522"/>
                </a:moveTo>
                <a:cubicBezTo>
                  <a:pt x="8230895" y="9022589"/>
                  <a:pt x="8154653" y="8981639"/>
                  <a:pt x="8105884" y="9000320"/>
                </a:cubicBezTo>
                <a:lnTo>
                  <a:pt x="8094148" y="9008209"/>
                </a:lnTo>
                <a:lnTo>
                  <a:pt x="8084219" y="9014883"/>
                </a:lnTo>
                <a:cubicBezTo>
                  <a:pt x="8078046" y="9021562"/>
                  <a:pt x="8073065" y="9030151"/>
                  <a:pt x="8069705" y="9040903"/>
                </a:cubicBezTo>
                <a:lnTo>
                  <a:pt x="8083097" y="9043381"/>
                </a:lnTo>
                <a:lnTo>
                  <a:pt x="8145738" y="9054978"/>
                </a:lnTo>
                <a:cubicBezTo>
                  <a:pt x="8174144" y="9059440"/>
                  <a:pt x="8204421" y="9064694"/>
                  <a:pt x="8233004" y="9073797"/>
                </a:cubicBezTo>
                <a:cubicBezTo>
                  <a:pt x="8236900" y="9074404"/>
                  <a:pt x="8239208" y="9071454"/>
                  <a:pt x="8241952" y="9068522"/>
                </a:cubicBezTo>
                <a:close/>
                <a:moveTo>
                  <a:pt x="8640251" y="8167604"/>
                </a:moveTo>
                <a:cubicBezTo>
                  <a:pt x="8649506" y="8153128"/>
                  <a:pt x="8643069" y="8145048"/>
                  <a:pt x="8636808" y="8136568"/>
                </a:cubicBezTo>
                <a:cubicBezTo>
                  <a:pt x="8625314" y="8141011"/>
                  <a:pt x="8628771" y="8160151"/>
                  <a:pt x="8640251" y="8167604"/>
                </a:cubicBezTo>
                <a:close/>
                <a:moveTo>
                  <a:pt x="9770050" y="5612792"/>
                </a:moveTo>
                <a:cubicBezTo>
                  <a:pt x="9773068" y="5602720"/>
                  <a:pt x="9766639" y="5579442"/>
                  <a:pt x="9756270" y="5591020"/>
                </a:cubicBezTo>
                <a:cubicBezTo>
                  <a:pt x="9759404" y="5599058"/>
                  <a:pt x="9759262" y="5608026"/>
                  <a:pt x="9770050" y="5612792"/>
                </a:cubicBezTo>
                <a:close/>
                <a:moveTo>
                  <a:pt x="10409207" y="4169601"/>
                </a:moveTo>
                <a:cubicBezTo>
                  <a:pt x="10406812" y="4164255"/>
                  <a:pt x="10398678" y="4161137"/>
                  <a:pt x="10396107" y="4156190"/>
                </a:cubicBezTo>
                <a:cubicBezTo>
                  <a:pt x="10390197" y="4163107"/>
                  <a:pt x="10403649" y="4175720"/>
                  <a:pt x="10409207" y="4169601"/>
                </a:cubicBezTo>
                <a:close/>
                <a:moveTo>
                  <a:pt x="9850631" y="5434574"/>
                </a:moveTo>
                <a:cubicBezTo>
                  <a:pt x="9853651" y="5424500"/>
                  <a:pt x="9850349" y="5416860"/>
                  <a:pt x="9841874" y="5411214"/>
                </a:cubicBezTo>
                <a:cubicBezTo>
                  <a:pt x="9835980" y="5422396"/>
                  <a:pt x="9838707" y="5430257"/>
                  <a:pt x="9850631" y="5434574"/>
                </a:cubicBezTo>
                <a:close/>
                <a:moveTo>
                  <a:pt x="10067769" y="4943152"/>
                </a:moveTo>
                <a:cubicBezTo>
                  <a:pt x="10066050" y="4923341"/>
                  <a:pt x="10069675" y="4901132"/>
                  <a:pt x="10054172" y="4886662"/>
                </a:cubicBezTo>
                <a:cubicBezTo>
                  <a:pt x="10047851" y="4909586"/>
                  <a:pt x="10057611" y="4926280"/>
                  <a:pt x="10067769" y="4943152"/>
                </a:cubicBezTo>
                <a:close/>
                <a:moveTo>
                  <a:pt x="10138014" y="4784170"/>
                </a:moveTo>
                <a:cubicBezTo>
                  <a:pt x="10134828" y="4782762"/>
                  <a:pt x="10135087" y="4780020"/>
                  <a:pt x="10132476" y="4778390"/>
                </a:cubicBezTo>
                <a:cubicBezTo>
                  <a:pt x="10130762" y="4783347"/>
                  <a:pt x="10127148" y="4789371"/>
                  <a:pt x="10135021" y="4790945"/>
                </a:cubicBezTo>
                <a:close/>
                <a:moveTo>
                  <a:pt x="10193823" y="4657862"/>
                </a:moveTo>
                <a:cubicBezTo>
                  <a:pt x="10197358" y="4608922"/>
                  <a:pt x="10175042" y="4570011"/>
                  <a:pt x="10166907" y="4525937"/>
                </a:cubicBezTo>
                <a:cubicBezTo>
                  <a:pt x="10160870" y="4513744"/>
                  <a:pt x="10171886" y="4495276"/>
                  <a:pt x="10152464" y="4488599"/>
                </a:cubicBezTo>
                <a:cubicBezTo>
                  <a:pt x="10139314" y="4523745"/>
                  <a:pt x="10174055" y="4541001"/>
                  <a:pt x="10159581" y="4576991"/>
                </a:cubicBezTo>
                <a:cubicBezTo>
                  <a:pt x="10182660" y="4599094"/>
                  <a:pt x="10178394" y="4632450"/>
                  <a:pt x="10193823" y="4657862"/>
                </a:cubicBezTo>
                <a:close/>
                <a:moveTo>
                  <a:pt x="9447591" y="6347979"/>
                </a:moveTo>
                <a:cubicBezTo>
                  <a:pt x="9448175" y="6347687"/>
                  <a:pt x="9447662" y="6346688"/>
                  <a:pt x="9445363" y="6344602"/>
                </a:cubicBezTo>
                <a:cubicBezTo>
                  <a:pt x="9441322" y="6341867"/>
                  <a:pt x="9422159" y="6333400"/>
                  <a:pt x="9431357" y="6341742"/>
                </a:cubicBezTo>
                <a:cubicBezTo>
                  <a:pt x="9434219" y="6343364"/>
                  <a:pt x="9445840" y="6348855"/>
                  <a:pt x="9447591" y="6347979"/>
                </a:cubicBezTo>
                <a:close/>
                <a:moveTo>
                  <a:pt x="9786248" y="5584779"/>
                </a:moveTo>
                <a:cubicBezTo>
                  <a:pt x="9798039" y="5574306"/>
                  <a:pt x="9767208" y="5555456"/>
                  <a:pt x="9773077" y="5571356"/>
                </a:cubicBezTo>
                <a:cubicBezTo>
                  <a:pt x="9781289" y="5563578"/>
                  <a:pt x="9777203" y="5583635"/>
                  <a:pt x="9786248" y="5584779"/>
                </a:cubicBezTo>
                <a:close/>
                <a:moveTo>
                  <a:pt x="9727250" y="5718831"/>
                </a:moveTo>
                <a:cubicBezTo>
                  <a:pt x="9732890" y="5706218"/>
                  <a:pt x="9730477" y="5688576"/>
                  <a:pt x="9724796" y="5689274"/>
                </a:cubicBezTo>
                <a:cubicBezTo>
                  <a:pt x="9727499" y="5700450"/>
                  <a:pt x="9716220" y="5717330"/>
                  <a:pt x="9718747" y="5728903"/>
                </a:cubicBezTo>
                <a:cubicBezTo>
                  <a:pt x="9722594" y="5726683"/>
                  <a:pt x="9725369" y="5723036"/>
                  <a:pt x="9727250" y="5718831"/>
                </a:cubicBezTo>
                <a:close/>
                <a:moveTo>
                  <a:pt x="9987859" y="5132625"/>
                </a:moveTo>
                <a:cubicBezTo>
                  <a:pt x="9986945" y="5117458"/>
                  <a:pt x="9993144" y="5100196"/>
                  <a:pt x="9979418" y="5090322"/>
                </a:cubicBezTo>
                <a:cubicBezTo>
                  <a:pt x="9980509" y="5105090"/>
                  <a:pt x="9971262" y="5123864"/>
                  <a:pt x="9987859" y="5132625"/>
                </a:cubicBezTo>
                <a:close/>
                <a:moveTo>
                  <a:pt x="10183980" y="4688755"/>
                </a:moveTo>
                <a:cubicBezTo>
                  <a:pt x="10176157" y="4667678"/>
                  <a:pt x="10179459" y="4634350"/>
                  <a:pt x="10171606" y="4620879"/>
                </a:cubicBezTo>
                <a:cubicBezTo>
                  <a:pt x="10169745" y="4618628"/>
                  <a:pt x="10160585" y="4614581"/>
                  <a:pt x="10161650" y="4616480"/>
                </a:cubicBezTo>
                <a:cubicBezTo>
                  <a:pt x="10155835" y="4604862"/>
                  <a:pt x="10157267" y="4569301"/>
                  <a:pt x="10134540" y="4546401"/>
                </a:cubicBezTo>
                <a:cubicBezTo>
                  <a:pt x="10125727" y="4516789"/>
                  <a:pt x="10125529" y="4483841"/>
                  <a:pt x="10108277" y="4457170"/>
                </a:cubicBezTo>
                <a:cubicBezTo>
                  <a:pt x="10098453" y="4496643"/>
                  <a:pt x="10124676" y="4543948"/>
                  <a:pt x="10136433" y="4586289"/>
                </a:cubicBezTo>
                <a:cubicBezTo>
                  <a:pt x="10140885" y="4602067"/>
                  <a:pt x="10143699" y="4616169"/>
                  <a:pt x="10148060" y="4630001"/>
                </a:cubicBezTo>
                <a:cubicBezTo>
                  <a:pt x="10153635" y="4632464"/>
                  <a:pt x="10155359" y="4636105"/>
                  <a:pt x="10154793" y="4640617"/>
                </a:cubicBezTo>
                <a:cubicBezTo>
                  <a:pt x="10159396" y="4643128"/>
                  <a:pt x="10162490" y="4642589"/>
                  <a:pt x="10166158" y="4641829"/>
                </a:cubicBezTo>
                <a:cubicBezTo>
                  <a:pt x="10165777" y="4650232"/>
                  <a:pt x="10171491" y="4655615"/>
                  <a:pt x="10167090" y="4665575"/>
                </a:cubicBezTo>
                <a:cubicBezTo>
                  <a:pt x="10161199" y="4660593"/>
                  <a:pt x="10161451" y="4653560"/>
                  <a:pt x="10150392" y="4650578"/>
                </a:cubicBezTo>
                <a:cubicBezTo>
                  <a:pt x="10144490" y="4661781"/>
                  <a:pt x="10155243" y="4666533"/>
                  <a:pt x="10150313" y="4677689"/>
                </a:cubicBezTo>
                <a:cubicBezTo>
                  <a:pt x="10144960" y="4675800"/>
                  <a:pt x="10138894" y="4671214"/>
                  <a:pt x="10135762" y="4675070"/>
                </a:cubicBezTo>
                <a:cubicBezTo>
                  <a:pt x="10147513" y="4692645"/>
                  <a:pt x="10117577" y="4690371"/>
                  <a:pt x="10121502" y="4707344"/>
                </a:cubicBezTo>
                <a:cubicBezTo>
                  <a:pt x="10141109" y="4717913"/>
                  <a:pt x="10138287" y="4699521"/>
                  <a:pt x="10141686" y="4697214"/>
                </a:cubicBezTo>
                <a:cubicBezTo>
                  <a:pt x="10149792" y="4704725"/>
                  <a:pt x="10144517" y="4723734"/>
                  <a:pt x="10151740" y="4731121"/>
                </a:cubicBezTo>
                <a:lnTo>
                  <a:pt x="10154198" y="4731652"/>
                </a:lnTo>
                <a:lnTo>
                  <a:pt x="10164087" y="4733780"/>
                </a:lnTo>
                <a:lnTo>
                  <a:pt x="10162996" y="4725939"/>
                </a:lnTo>
                <a:lnTo>
                  <a:pt x="10161793" y="4717290"/>
                </a:lnTo>
                <a:cubicBezTo>
                  <a:pt x="10159081" y="4712520"/>
                  <a:pt x="10156320" y="4707726"/>
                  <a:pt x="10159201" y="4700667"/>
                </a:cubicBezTo>
                <a:cubicBezTo>
                  <a:pt x="10176335" y="4712523"/>
                  <a:pt x="10163188" y="4681948"/>
                  <a:pt x="10183980" y="4688755"/>
                </a:cubicBezTo>
                <a:close/>
                <a:moveTo>
                  <a:pt x="10495738" y="3983448"/>
                </a:moveTo>
                <a:cubicBezTo>
                  <a:pt x="10490258" y="3982932"/>
                  <a:pt x="10480212" y="3972300"/>
                  <a:pt x="10478014" y="3979428"/>
                </a:cubicBezTo>
                <a:cubicBezTo>
                  <a:pt x="10484149" y="3982496"/>
                  <a:pt x="10479405" y="3989600"/>
                  <a:pt x="10482932" y="3993727"/>
                </a:cubicBezTo>
                <a:lnTo>
                  <a:pt x="10483593" y="3993999"/>
                </a:lnTo>
                <a:lnTo>
                  <a:pt x="10489926" y="3996601"/>
                </a:lnTo>
                <a:lnTo>
                  <a:pt x="10491886" y="3992164"/>
                </a:lnTo>
                <a:close/>
                <a:moveTo>
                  <a:pt x="8079936" y="9452893"/>
                </a:moveTo>
                <a:cubicBezTo>
                  <a:pt x="8079114" y="9431931"/>
                  <a:pt x="8079644" y="9429774"/>
                  <a:pt x="8078784" y="9409683"/>
                </a:cubicBezTo>
                <a:cubicBezTo>
                  <a:pt x="8072751" y="9408110"/>
                  <a:pt x="8066719" y="9406537"/>
                  <a:pt x="8060251" y="9404945"/>
                </a:cubicBezTo>
                <a:cubicBezTo>
                  <a:pt x="8061131" y="9424602"/>
                  <a:pt x="8053971" y="9448701"/>
                  <a:pt x="8079936" y="9452893"/>
                </a:cubicBezTo>
                <a:close/>
                <a:moveTo>
                  <a:pt x="7643573" y="10441657"/>
                </a:moveTo>
                <a:cubicBezTo>
                  <a:pt x="7635871" y="10441915"/>
                  <a:pt x="7627840" y="10441887"/>
                  <a:pt x="7620423" y="10441815"/>
                </a:cubicBezTo>
                <a:lnTo>
                  <a:pt x="7574838" y="10500672"/>
                </a:lnTo>
                <a:lnTo>
                  <a:pt x="7572684" y="10503453"/>
                </a:lnTo>
                <a:cubicBezTo>
                  <a:pt x="7557477" y="10525182"/>
                  <a:pt x="7543232" y="10547382"/>
                  <a:pt x="7530715" y="10567910"/>
                </a:cubicBezTo>
                <a:lnTo>
                  <a:pt x="7514959" y="10595216"/>
                </a:lnTo>
                <a:lnTo>
                  <a:pt x="7503921" y="10614345"/>
                </a:lnTo>
                <a:cubicBezTo>
                  <a:pt x="7497715" y="10622212"/>
                  <a:pt x="7485403" y="10635160"/>
                  <a:pt x="7473924" y="10634460"/>
                </a:cubicBezTo>
                <a:lnTo>
                  <a:pt x="7506666" y="10587807"/>
                </a:lnTo>
                <a:lnTo>
                  <a:pt x="7541048" y="10538818"/>
                </a:lnTo>
                <a:lnTo>
                  <a:pt x="7569732" y="10496745"/>
                </a:lnTo>
                <a:lnTo>
                  <a:pt x="7607147" y="10441863"/>
                </a:lnTo>
                <a:cubicBezTo>
                  <a:pt x="7597010" y="10448784"/>
                  <a:pt x="7587157" y="10458213"/>
                  <a:pt x="7577560" y="10469200"/>
                </a:cubicBezTo>
                <a:lnTo>
                  <a:pt x="7561402" y="10490336"/>
                </a:lnTo>
                <a:lnTo>
                  <a:pt x="7549511" y="10505890"/>
                </a:lnTo>
                <a:lnTo>
                  <a:pt x="7499479" y="10581385"/>
                </a:lnTo>
                <a:lnTo>
                  <a:pt x="7497371" y="10584565"/>
                </a:lnTo>
                <a:cubicBezTo>
                  <a:pt x="7476379" y="10613590"/>
                  <a:pt x="7443311" y="10633931"/>
                  <a:pt x="7473670" y="10664123"/>
                </a:cubicBezTo>
                <a:cubicBezTo>
                  <a:pt x="7486734" y="10652973"/>
                  <a:pt x="7497464" y="10639524"/>
                  <a:pt x="7507476" y="10625240"/>
                </a:cubicBezTo>
                <a:lnTo>
                  <a:pt x="7522889" y="10602301"/>
                </a:lnTo>
                <a:lnTo>
                  <a:pt x="7536969" y="10581346"/>
                </a:lnTo>
                <a:cubicBezTo>
                  <a:pt x="7550664" y="10562121"/>
                  <a:pt x="7564607" y="10543109"/>
                  <a:pt x="7577306" y="10523455"/>
                </a:cubicBezTo>
                <a:lnTo>
                  <a:pt x="7585193" y="10508639"/>
                </a:lnTo>
                <a:lnTo>
                  <a:pt x="7610175" y="10461712"/>
                </a:lnTo>
                <a:cubicBezTo>
                  <a:pt x="7610138" y="10457083"/>
                  <a:pt x="7611797" y="10454491"/>
                  <a:pt x="7613456" y="10451899"/>
                </a:cubicBezTo>
                <a:cubicBezTo>
                  <a:pt x="7618746" y="10452436"/>
                  <a:pt x="7626026" y="10450666"/>
                  <a:pt x="7627007" y="10455535"/>
                </a:cubicBezTo>
                <a:lnTo>
                  <a:pt x="7592241" y="10514062"/>
                </a:lnTo>
                <a:lnTo>
                  <a:pt x="7581575" y="10532019"/>
                </a:lnTo>
                <a:cubicBezTo>
                  <a:pt x="7564590" y="10556311"/>
                  <a:pt x="7546706" y="10579396"/>
                  <a:pt x="7530736" y="10601259"/>
                </a:cubicBezTo>
                <a:lnTo>
                  <a:pt x="7527359" y="10606294"/>
                </a:lnTo>
                <a:lnTo>
                  <a:pt x="7514586" y="10625334"/>
                </a:lnTo>
                <a:cubicBezTo>
                  <a:pt x="7509701" y="10633838"/>
                  <a:pt x="7505725" y="10642622"/>
                  <a:pt x="7503888" y="10651094"/>
                </a:cubicBezTo>
                <a:lnTo>
                  <a:pt x="7534486" y="10612662"/>
                </a:lnTo>
                <a:lnTo>
                  <a:pt x="7580397" y="10554995"/>
                </a:lnTo>
                <a:lnTo>
                  <a:pt x="7602138" y="10521677"/>
                </a:lnTo>
                <a:lnTo>
                  <a:pt x="7615344" y="10501437"/>
                </a:lnTo>
                <a:cubicBezTo>
                  <a:pt x="7626499" y="10482824"/>
                  <a:pt x="7636534" y="10463172"/>
                  <a:pt x="7643573" y="10441657"/>
                </a:cubicBezTo>
                <a:close/>
                <a:moveTo>
                  <a:pt x="8993886" y="7388329"/>
                </a:moveTo>
                <a:cubicBezTo>
                  <a:pt x="9003210" y="7384864"/>
                  <a:pt x="8997140" y="7369014"/>
                  <a:pt x="8989032" y="7373123"/>
                </a:cubicBezTo>
                <a:cubicBezTo>
                  <a:pt x="8994131" y="7378486"/>
                  <a:pt x="8985707" y="7382897"/>
                  <a:pt x="8993886" y="7388329"/>
                </a:cubicBezTo>
                <a:close/>
                <a:moveTo>
                  <a:pt x="9011990" y="7351048"/>
                </a:moveTo>
                <a:cubicBezTo>
                  <a:pt x="9012072" y="7347741"/>
                  <a:pt x="9010694" y="7344395"/>
                  <a:pt x="9007701" y="7340936"/>
                </a:cubicBezTo>
                <a:cubicBezTo>
                  <a:pt x="9003331" y="7343293"/>
                  <a:pt x="8999054" y="7341955"/>
                  <a:pt x="8995205" y="7348023"/>
                </a:cubicBezTo>
                <a:cubicBezTo>
                  <a:pt x="9004287" y="7354395"/>
                  <a:pt x="9001284" y="7351248"/>
                  <a:pt x="9007503" y="7360956"/>
                </a:cubicBezTo>
                <a:cubicBezTo>
                  <a:pt x="9010362" y="7357629"/>
                  <a:pt x="9011906" y="7354357"/>
                  <a:pt x="9011990" y="7351048"/>
                </a:cubicBezTo>
                <a:close/>
                <a:moveTo>
                  <a:pt x="6147062" y="13841447"/>
                </a:moveTo>
                <a:cubicBezTo>
                  <a:pt x="6147385" y="13840279"/>
                  <a:pt x="6146712" y="13838910"/>
                  <a:pt x="6144334" y="13837026"/>
                </a:cubicBezTo>
                <a:cubicBezTo>
                  <a:pt x="6113436" y="13830521"/>
                  <a:pt x="6087718" y="13859661"/>
                  <a:pt x="6056860" y="13849839"/>
                </a:cubicBezTo>
                <a:cubicBezTo>
                  <a:pt x="6023659" y="13839934"/>
                  <a:pt x="6000265" y="13798147"/>
                  <a:pt x="5956541" y="13784070"/>
                </a:cubicBezTo>
                <a:cubicBezTo>
                  <a:pt x="5954845" y="13801904"/>
                  <a:pt x="5942149" y="13792959"/>
                  <a:pt x="5936284" y="13800851"/>
                </a:cubicBezTo>
                <a:cubicBezTo>
                  <a:pt x="5945685" y="13822636"/>
                  <a:pt x="5972988" y="13818975"/>
                  <a:pt x="5989996" y="13816007"/>
                </a:cubicBezTo>
                <a:cubicBezTo>
                  <a:pt x="5999866" y="13885173"/>
                  <a:pt x="6085989" y="13856038"/>
                  <a:pt x="6136407" y="13854965"/>
                </a:cubicBezTo>
                <a:cubicBezTo>
                  <a:pt x="6136162" y="13846638"/>
                  <a:pt x="6146094" y="13844951"/>
                  <a:pt x="6147062" y="13841447"/>
                </a:cubicBezTo>
                <a:close/>
                <a:moveTo>
                  <a:pt x="10474983" y="4047644"/>
                </a:moveTo>
                <a:lnTo>
                  <a:pt x="10473378" y="4046996"/>
                </a:lnTo>
                <a:lnTo>
                  <a:pt x="10466682" y="4044296"/>
                </a:lnTo>
                <a:lnTo>
                  <a:pt x="10465965" y="4041660"/>
                </a:lnTo>
                <a:lnTo>
                  <a:pt x="10473464" y="4046636"/>
                </a:lnTo>
                <a:close/>
                <a:moveTo>
                  <a:pt x="8822124" y="7788580"/>
                </a:moveTo>
                <a:cubicBezTo>
                  <a:pt x="8827303" y="7779020"/>
                  <a:pt x="8824296" y="7763116"/>
                  <a:pt x="8807217" y="7755807"/>
                </a:cubicBezTo>
                <a:cubicBezTo>
                  <a:pt x="8798143" y="7757959"/>
                  <a:pt x="8793111" y="7770430"/>
                  <a:pt x="8787904" y="7783296"/>
                </a:cubicBezTo>
                <a:cubicBezTo>
                  <a:pt x="8803576" y="7801358"/>
                  <a:pt x="8816944" y="7798141"/>
                  <a:pt x="8822124" y="7788580"/>
                </a:cubicBezTo>
                <a:close/>
                <a:moveTo>
                  <a:pt x="7027835" y="11849824"/>
                </a:moveTo>
                <a:cubicBezTo>
                  <a:pt x="6951558" y="11861787"/>
                  <a:pt x="6884683" y="11850315"/>
                  <a:pt x="6804831" y="11864979"/>
                </a:cubicBezTo>
                <a:cubicBezTo>
                  <a:pt x="6796847" y="11889518"/>
                  <a:pt x="6776083" y="11883674"/>
                  <a:pt x="6767924" y="11908610"/>
                </a:cubicBezTo>
                <a:cubicBezTo>
                  <a:pt x="6849466" y="11912767"/>
                  <a:pt x="6923950" y="11924271"/>
                  <a:pt x="6995103" y="11882929"/>
                </a:cubicBezTo>
                <a:cubicBezTo>
                  <a:pt x="6923444" y="11885517"/>
                  <a:pt x="6857227" y="11903828"/>
                  <a:pt x="6798934" y="11892342"/>
                </a:cubicBezTo>
                <a:cubicBezTo>
                  <a:pt x="6866828" y="11856220"/>
                  <a:pt x="6966578" y="11902198"/>
                  <a:pt x="7027835" y="11849824"/>
                </a:cubicBezTo>
                <a:close/>
                <a:moveTo>
                  <a:pt x="9724728" y="5751035"/>
                </a:moveTo>
                <a:cubicBezTo>
                  <a:pt x="9730720" y="5741797"/>
                  <a:pt x="9720380" y="5738178"/>
                  <a:pt x="9717342" y="5732084"/>
                </a:cubicBezTo>
                <a:cubicBezTo>
                  <a:pt x="9715202" y="5740169"/>
                  <a:pt x="9712488" y="5748474"/>
                  <a:pt x="9724728" y="5751035"/>
                </a:cubicBezTo>
                <a:close/>
                <a:moveTo>
                  <a:pt x="6172858" y="13792923"/>
                </a:moveTo>
                <a:cubicBezTo>
                  <a:pt x="6141810" y="13774916"/>
                  <a:pt x="6106887" y="13765681"/>
                  <a:pt x="6077999" y="13772930"/>
                </a:cubicBezTo>
                <a:cubicBezTo>
                  <a:pt x="6110768" y="13790268"/>
                  <a:pt x="6134712" y="13785599"/>
                  <a:pt x="6165929" y="13798915"/>
                </a:cubicBezTo>
                <a:cubicBezTo>
                  <a:pt x="6169067" y="13799349"/>
                  <a:pt x="6171318" y="13797485"/>
                  <a:pt x="6172858" y="13792923"/>
                </a:cubicBezTo>
                <a:close/>
                <a:moveTo>
                  <a:pt x="10996133" y="2879729"/>
                </a:moveTo>
                <a:cubicBezTo>
                  <a:pt x="10992269" y="2872302"/>
                  <a:pt x="10960219" y="2862907"/>
                  <a:pt x="10957232" y="2873980"/>
                </a:cubicBezTo>
                <a:cubicBezTo>
                  <a:pt x="10961355" y="2878662"/>
                  <a:pt x="10993330" y="2894697"/>
                  <a:pt x="10996133" y="2879729"/>
                </a:cubicBezTo>
                <a:close/>
                <a:moveTo>
                  <a:pt x="10200228" y="4682958"/>
                </a:moveTo>
                <a:cubicBezTo>
                  <a:pt x="10201150" y="4679792"/>
                  <a:pt x="10199983" y="4676777"/>
                  <a:pt x="10194385" y="4673828"/>
                </a:cubicBezTo>
                <a:cubicBezTo>
                  <a:pt x="10190466" y="4681620"/>
                  <a:pt x="10190567" y="4687855"/>
                  <a:pt x="10193539" y="4692979"/>
                </a:cubicBezTo>
                <a:cubicBezTo>
                  <a:pt x="10196295" y="4689433"/>
                  <a:pt x="10199306" y="4686121"/>
                  <a:pt x="10200228" y="4682958"/>
                </a:cubicBezTo>
                <a:close/>
                <a:moveTo>
                  <a:pt x="10020875" y="5089112"/>
                </a:moveTo>
                <a:lnTo>
                  <a:pt x="10012782" y="5085536"/>
                </a:lnTo>
                <a:lnTo>
                  <a:pt x="10012301" y="5084312"/>
                </a:lnTo>
                <a:cubicBezTo>
                  <a:pt x="10011203" y="5077101"/>
                  <a:pt x="10011275" y="5069394"/>
                  <a:pt x="10011592" y="5061676"/>
                </a:cubicBezTo>
                <a:lnTo>
                  <a:pt x="10021278" y="5082014"/>
                </a:lnTo>
                <a:close/>
                <a:moveTo>
                  <a:pt x="9221220" y="6901658"/>
                </a:moveTo>
                <a:cubicBezTo>
                  <a:pt x="9213993" y="6891734"/>
                  <a:pt x="9222984" y="6885543"/>
                  <a:pt x="9215758" y="6875615"/>
                </a:cubicBezTo>
                <a:cubicBezTo>
                  <a:pt x="9206211" y="6879114"/>
                  <a:pt x="9211758" y="6886982"/>
                  <a:pt x="9199458" y="6890047"/>
                </a:cubicBezTo>
                <a:cubicBezTo>
                  <a:pt x="9204583" y="6900680"/>
                  <a:pt x="9210404" y="6909905"/>
                  <a:pt x="9221220" y="6901658"/>
                </a:cubicBezTo>
                <a:close/>
                <a:moveTo>
                  <a:pt x="10429749" y="4167243"/>
                </a:moveTo>
                <a:cubicBezTo>
                  <a:pt x="10427263" y="4159952"/>
                  <a:pt x="10424137" y="4139038"/>
                  <a:pt x="10412878" y="4144068"/>
                </a:cubicBezTo>
                <a:cubicBezTo>
                  <a:pt x="10415364" y="4151359"/>
                  <a:pt x="10418092" y="4172097"/>
                  <a:pt x="10429749" y="4167243"/>
                </a:cubicBezTo>
                <a:close/>
                <a:moveTo>
                  <a:pt x="10441372" y="4140936"/>
                </a:moveTo>
                <a:lnTo>
                  <a:pt x="10435005" y="4138123"/>
                </a:lnTo>
                <a:lnTo>
                  <a:pt x="10432011" y="4144899"/>
                </a:lnTo>
                <a:lnTo>
                  <a:pt x="10438378" y="4147712"/>
                </a:lnTo>
                <a:close/>
                <a:moveTo>
                  <a:pt x="10507063" y="3992263"/>
                </a:moveTo>
                <a:cubicBezTo>
                  <a:pt x="10502731" y="3991302"/>
                  <a:pt x="10498087" y="3987820"/>
                  <a:pt x="10496103" y="3991232"/>
                </a:cubicBezTo>
                <a:cubicBezTo>
                  <a:pt x="10497519" y="3992334"/>
                  <a:pt x="10499509" y="3993213"/>
                  <a:pt x="10497878" y="3995827"/>
                </a:cubicBezTo>
                <a:cubicBezTo>
                  <a:pt x="10501459" y="3997409"/>
                  <a:pt x="10505791" y="3998370"/>
                  <a:pt x="10507063" y="3992263"/>
                </a:cubicBezTo>
                <a:close/>
                <a:moveTo>
                  <a:pt x="6166751" y="13816433"/>
                </a:moveTo>
                <a:cubicBezTo>
                  <a:pt x="6155158" y="13806069"/>
                  <a:pt x="6133974" y="13794804"/>
                  <a:pt x="6116620" y="13802861"/>
                </a:cubicBezTo>
                <a:cubicBezTo>
                  <a:pt x="6139122" y="13808990"/>
                  <a:pt x="6155366" y="13827128"/>
                  <a:pt x="6166751" y="13816433"/>
                </a:cubicBezTo>
                <a:close/>
                <a:moveTo>
                  <a:pt x="9773992" y="5656832"/>
                </a:moveTo>
                <a:cubicBezTo>
                  <a:pt x="9783930" y="5648392"/>
                  <a:pt x="9768776" y="5626486"/>
                  <a:pt x="9760847" y="5616329"/>
                </a:cubicBezTo>
                <a:cubicBezTo>
                  <a:pt x="9755241" y="5633339"/>
                  <a:pt x="9758489" y="5647606"/>
                  <a:pt x="9773992" y="5656832"/>
                </a:cubicBezTo>
                <a:close/>
                <a:moveTo>
                  <a:pt x="6745429" y="12511754"/>
                </a:moveTo>
                <a:cubicBezTo>
                  <a:pt x="6745034" y="12519126"/>
                  <a:pt x="6739721" y="12518195"/>
                  <a:pt x="6738826" y="12523459"/>
                </a:cubicBezTo>
                <a:cubicBezTo>
                  <a:pt x="6705578" y="12517731"/>
                  <a:pt x="6693227" y="12508972"/>
                  <a:pt x="6666144" y="12513044"/>
                </a:cubicBezTo>
                <a:cubicBezTo>
                  <a:pt x="6670414" y="12475307"/>
                  <a:pt x="6727390" y="12498595"/>
                  <a:pt x="6745429" y="12511754"/>
                </a:cubicBezTo>
                <a:close/>
                <a:moveTo>
                  <a:pt x="10123023" y="4870889"/>
                </a:moveTo>
                <a:cubicBezTo>
                  <a:pt x="10129280" y="4838412"/>
                  <a:pt x="10112346" y="4793783"/>
                  <a:pt x="10109980" y="4760354"/>
                </a:cubicBezTo>
                <a:cubicBezTo>
                  <a:pt x="10109397" y="4756287"/>
                  <a:pt x="10115224" y="4751718"/>
                  <a:pt x="10115614" y="4747604"/>
                </a:cubicBezTo>
                <a:cubicBezTo>
                  <a:pt x="10116301" y="4737429"/>
                  <a:pt x="10107640" y="4739794"/>
                  <a:pt x="10110058" y="4733244"/>
                </a:cubicBezTo>
                <a:cubicBezTo>
                  <a:pt x="10112125" y="4727489"/>
                  <a:pt x="10135299" y="4731062"/>
                  <a:pt x="10120287" y="4718713"/>
                </a:cubicBezTo>
                <a:cubicBezTo>
                  <a:pt x="10118434" y="4720753"/>
                  <a:pt x="10117470" y="4725088"/>
                  <a:pt x="10114284" y="4723680"/>
                </a:cubicBezTo>
                <a:cubicBezTo>
                  <a:pt x="10121120" y="4715749"/>
                  <a:pt x="10113202" y="4713201"/>
                  <a:pt x="10118316" y="4705936"/>
                </a:cubicBezTo>
                <a:cubicBezTo>
                  <a:pt x="10107828" y="4690350"/>
                  <a:pt x="10100931" y="4673371"/>
                  <a:pt x="10096854" y="4655260"/>
                </a:cubicBezTo>
                <a:lnTo>
                  <a:pt x="10095486" y="4637890"/>
                </a:lnTo>
                <a:lnTo>
                  <a:pt x="10092332" y="4597758"/>
                </a:lnTo>
                <a:cubicBezTo>
                  <a:pt x="10075159" y="4603766"/>
                  <a:pt x="10074136" y="4622242"/>
                  <a:pt x="10078280" y="4641277"/>
                </a:cubicBezTo>
                <a:lnTo>
                  <a:pt x="10086368" y="4666763"/>
                </a:lnTo>
                <a:lnTo>
                  <a:pt x="10087000" y="4668758"/>
                </a:lnTo>
                <a:cubicBezTo>
                  <a:pt x="10090285" y="4677063"/>
                  <a:pt x="10093491" y="4684015"/>
                  <a:pt x="10095246" y="4688123"/>
                </a:cubicBezTo>
                <a:cubicBezTo>
                  <a:pt x="10074629" y="4680918"/>
                  <a:pt x="10093372" y="4702060"/>
                  <a:pt x="10075254" y="4706435"/>
                </a:cubicBezTo>
                <a:cubicBezTo>
                  <a:pt x="10082968" y="4716987"/>
                  <a:pt x="10089135" y="4727809"/>
                  <a:pt x="10100693" y="4737202"/>
                </a:cubicBezTo>
                <a:cubicBezTo>
                  <a:pt x="10100987" y="4751619"/>
                  <a:pt x="10096414" y="4741501"/>
                  <a:pt x="10090465" y="4751731"/>
                </a:cubicBezTo>
                <a:cubicBezTo>
                  <a:pt x="10102083" y="4791154"/>
                  <a:pt x="10107384" y="4833024"/>
                  <a:pt x="10123023" y="4870889"/>
                </a:cubicBezTo>
                <a:close/>
                <a:moveTo>
                  <a:pt x="6206972" y="13735090"/>
                </a:moveTo>
                <a:cubicBezTo>
                  <a:pt x="6189854" y="13694171"/>
                  <a:pt x="6220100" y="13620333"/>
                  <a:pt x="6144703" y="13612275"/>
                </a:cubicBezTo>
                <a:cubicBezTo>
                  <a:pt x="6146223" y="13594839"/>
                  <a:pt x="6140854" y="13580077"/>
                  <a:pt x="6114816" y="13573338"/>
                </a:cubicBezTo>
                <a:cubicBezTo>
                  <a:pt x="6077414" y="13619235"/>
                  <a:pt x="6035085" y="13651520"/>
                  <a:pt x="6002517" y="13709082"/>
                </a:cubicBezTo>
                <a:cubicBezTo>
                  <a:pt x="6014814" y="13717852"/>
                  <a:pt x="6028613" y="13725377"/>
                  <a:pt x="6039142" y="13733842"/>
                </a:cubicBezTo>
                <a:cubicBezTo>
                  <a:pt x="6060835" y="13701970"/>
                  <a:pt x="6083513" y="13678635"/>
                  <a:pt x="6104024" y="13654819"/>
                </a:cubicBezTo>
                <a:cubicBezTo>
                  <a:pt x="6116068" y="13641556"/>
                  <a:pt x="6128445" y="13614621"/>
                  <a:pt x="6148695" y="13622616"/>
                </a:cubicBezTo>
                <a:cubicBezTo>
                  <a:pt x="6133650" y="13667432"/>
                  <a:pt x="6072317" y="13697514"/>
                  <a:pt x="6057051" y="13741755"/>
                </a:cubicBezTo>
                <a:cubicBezTo>
                  <a:pt x="6096005" y="13758013"/>
                  <a:pt x="6139299" y="13750458"/>
                  <a:pt x="6173856" y="13780975"/>
                </a:cubicBezTo>
                <a:cubicBezTo>
                  <a:pt x="6184614" y="13765239"/>
                  <a:pt x="6196436" y="13751401"/>
                  <a:pt x="6206972" y="13735090"/>
                </a:cubicBezTo>
                <a:close/>
                <a:moveTo>
                  <a:pt x="8099076" y="9453733"/>
                </a:moveTo>
                <a:cubicBezTo>
                  <a:pt x="8097589" y="9437974"/>
                  <a:pt x="8104615" y="9416921"/>
                  <a:pt x="8086102" y="9411748"/>
                </a:cubicBezTo>
                <a:cubicBezTo>
                  <a:pt x="8088043" y="9427092"/>
                  <a:pt x="8082814" y="9446916"/>
                  <a:pt x="8099076" y="9453733"/>
                </a:cubicBezTo>
                <a:close/>
                <a:moveTo>
                  <a:pt x="8787335" y="7897071"/>
                </a:moveTo>
                <a:cubicBezTo>
                  <a:pt x="8788396" y="7893682"/>
                  <a:pt x="8788639" y="7889399"/>
                  <a:pt x="8787794" y="7884118"/>
                </a:cubicBezTo>
                <a:cubicBezTo>
                  <a:pt x="8770513" y="7879794"/>
                  <a:pt x="8755979" y="7868168"/>
                  <a:pt x="8737609" y="7872823"/>
                </a:cubicBezTo>
                <a:cubicBezTo>
                  <a:pt x="8732411" y="7900741"/>
                  <a:pt x="8779909" y="7920797"/>
                  <a:pt x="8787335" y="7897071"/>
                </a:cubicBezTo>
                <a:close/>
                <a:moveTo>
                  <a:pt x="9032497" y="7346777"/>
                </a:moveTo>
                <a:lnTo>
                  <a:pt x="9027697" y="7341732"/>
                </a:lnTo>
                <a:lnTo>
                  <a:pt x="9020126" y="7348936"/>
                </a:lnTo>
                <a:lnTo>
                  <a:pt x="9024927" y="7353978"/>
                </a:lnTo>
                <a:close/>
                <a:moveTo>
                  <a:pt x="10467640" y="4098709"/>
                </a:moveTo>
                <a:lnTo>
                  <a:pt x="10462856" y="4091179"/>
                </a:lnTo>
                <a:lnTo>
                  <a:pt x="10455366" y="4079390"/>
                </a:lnTo>
                <a:lnTo>
                  <a:pt x="10453588" y="4069156"/>
                </a:lnTo>
                <a:lnTo>
                  <a:pt x="10451857" y="4073866"/>
                </a:lnTo>
                <a:lnTo>
                  <a:pt x="10432276" y="4043045"/>
                </a:lnTo>
                <a:lnTo>
                  <a:pt x="10431981" y="4040553"/>
                </a:lnTo>
                <a:lnTo>
                  <a:pt x="10429153" y="4017235"/>
                </a:lnTo>
                <a:lnTo>
                  <a:pt x="10444160" y="4027193"/>
                </a:lnTo>
                <a:lnTo>
                  <a:pt x="10448629" y="4063154"/>
                </a:lnTo>
                <a:cubicBezTo>
                  <a:pt x="10452882" y="4056220"/>
                  <a:pt x="10453373" y="4044884"/>
                  <a:pt x="10452184" y="4033044"/>
                </a:cubicBezTo>
                <a:lnTo>
                  <a:pt x="10452064" y="4032437"/>
                </a:lnTo>
                <a:lnTo>
                  <a:pt x="10461337" y="4038589"/>
                </a:lnTo>
                <a:lnTo>
                  <a:pt x="10462805" y="4057984"/>
                </a:lnTo>
                <a:lnTo>
                  <a:pt x="10466247" y="4076942"/>
                </a:lnTo>
                <a:lnTo>
                  <a:pt x="10466648" y="4079155"/>
                </a:lnTo>
                <a:cubicBezTo>
                  <a:pt x="10467863" y="4085825"/>
                  <a:pt x="10468602" y="4092226"/>
                  <a:pt x="10467640" y="4098709"/>
                </a:cubicBezTo>
                <a:close/>
                <a:moveTo>
                  <a:pt x="10467640" y="4098709"/>
                </a:moveTo>
                <a:lnTo>
                  <a:pt x="10474983" y="4047644"/>
                </a:lnTo>
                <a:lnTo>
                  <a:pt x="10474531" y="4042156"/>
                </a:lnTo>
                <a:lnTo>
                  <a:pt x="10473001" y="4023603"/>
                </a:lnTo>
                <a:cubicBezTo>
                  <a:pt x="10471906" y="4015318"/>
                  <a:pt x="10469068" y="4008823"/>
                  <a:pt x="10460565" y="4010307"/>
                </a:cubicBezTo>
                <a:cubicBezTo>
                  <a:pt x="10463445" y="4015629"/>
                  <a:pt x="10462986" y="4025549"/>
                  <a:pt x="10463838" y="4033846"/>
                </a:cubicBezTo>
                <a:lnTo>
                  <a:pt x="10465965" y="4041660"/>
                </a:lnTo>
                <a:lnTo>
                  <a:pt x="10461337" y="4038589"/>
                </a:lnTo>
                <a:lnTo>
                  <a:pt x="10460171" y="4023174"/>
                </a:lnTo>
                <a:cubicBezTo>
                  <a:pt x="10459430" y="4017517"/>
                  <a:pt x="10458195" y="4012341"/>
                  <a:pt x="10455948" y="4008259"/>
                </a:cubicBezTo>
                <a:lnTo>
                  <a:pt x="10448059" y="4001857"/>
                </a:lnTo>
                <a:lnTo>
                  <a:pt x="10445659" y="3999909"/>
                </a:lnTo>
                <a:lnTo>
                  <a:pt x="10446127" y="4002285"/>
                </a:lnTo>
                <a:lnTo>
                  <a:pt x="10452064" y="4032437"/>
                </a:lnTo>
                <a:lnTo>
                  <a:pt x="10444160" y="4027193"/>
                </a:lnTo>
                <a:lnTo>
                  <a:pt x="10443383" y="4020937"/>
                </a:lnTo>
                <a:lnTo>
                  <a:pt x="10437810" y="4004124"/>
                </a:lnTo>
                <a:lnTo>
                  <a:pt x="10430387" y="3981728"/>
                </a:lnTo>
                <a:lnTo>
                  <a:pt x="10428400" y="4006206"/>
                </a:lnTo>
                <a:lnTo>
                  <a:pt x="10428165" y="4009092"/>
                </a:lnTo>
                <a:lnTo>
                  <a:pt x="10429153" y="4017235"/>
                </a:lnTo>
                <a:lnTo>
                  <a:pt x="10423223" y="4013301"/>
                </a:lnTo>
                <a:lnTo>
                  <a:pt x="10422425" y="4007527"/>
                </a:lnTo>
                <a:lnTo>
                  <a:pt x="10419793" y="3988481"/>
                </a:lnTo>
                <a:cubicBezTo>
                  <a:pt x="10401188" y="3986454"/>
                  <a:pt x="10402851" y="3976231"/>
                  <a:pt x="10390744" y="3975645"/>
                </a:cubicBezTo>
                <a:cubicBezTo>
                  <a:pt x="10380118" y="3990007"/>
                  <a:pt x="10406251" y="4002983"/>
                  <a:pt x="10406206" y="4002010"/>
                </a:cubicBezTo>
                <a:lnTo>
                  <a:pt x="10407962" y="4010726"/>
                </a:lnTo>
                <a:lnTo>
                  <a:pt x="10412462" y="4033061"/>
                </a:lnTo>
                <a:cubicBezTo>
                  <a:pt x="10413685" y="4045094"/>
                  <a:pt x="10414378" y="4057787"/>
                  <a:pt x="10415543" y="4068068"/>
                </a:cubicBezTo>
                <a:cubicBezTo>
                  <a:pt x="10418049" y="4088231"/>
                  <a:pt x="10411070" y="4118020"/>
                  <a:pt x="10434464" y="4130738"/>
                </a:cubicBezTo>
                <a:cubicBezTo>
                  <a:pt x="10432460" y="4106747"/>
                  <a:pt x="10431373" y="4082565"/>
                  <a:pt x="10429496" y="4058690"/>
                </a:cubicBezTo>
                <a:lnTo>
                  <a:pt x="10425960" y="4033104"/>
                </a:lnTo>
                <a:lnTo>
                  <a:pt x="10432276" y="4043045"/>
                </a:lnTo>
                <a:lnTo>
                  <a:pt x="10435815" y="4072916"/>
                </a:lnTo>
                <a:cubicBezTo>
                  <a:pt x="10437859" y="4083764"/>
                  <a:pt x="10441210" y="4093939"/>
                  <a:pt x="10447496" y="4101242"/>
                </a:cubicBezTo>
                <a:cubicBezTo>
                  <a:pt x="10448836" y="4096594"/>
                  <a:pt x="10448394" y="4089253"/>
                  <a:pt x="10448599" y="4082733"/>
                </a:cubicBezTo>
                <a:lnTo>
                  <a:pt x="10451857" y="4073866"/>
                </a:lnTo>
                <a:lnTo>
                  <a:pt x="10455366" y="4079390"/>
                </a:lnTo>
                <a:lnTo>
                  <a:pt x="10456458" y="4085669"/>
                </a:lnTo>
                <a:lnTo>
                  <a:pt x="10462493" y="4092707"/>
                </a:lnTo>
                <a:close/>
                <a:moveTo>
                  <a:pt x="8623842" y="8272691"/>
                </a:moveTo>
                <a:cubicBezTo>
                  <a:pt x="8623061" y="8244258"/>
                  <a:pt x="8611278" y="8222391"/>
                  <a:pt x="8634524" y="8194586"/>
                </a:cubicBezTo>
                <a:cubicBezTo>
                  <a:pt x="8620596" y="8164631"/>
                  <a:pt x="8625985" y="8126550"/>
                  <a:pt x="8605559" y="8099436"/>
                </a:cubicBezTo>
                <a:cubicBezTo>
                  <a:pt x="8599689" y="8139686"/>
                  <a:pt x="8622953" y="8169004"/>
                  <a:pt x="8615758" y="8210096"/>
                </a:cubicBezTo>
                <a:cubicBezTo>
                  <a:pt x="8596248" y="8177674"/>
                  <a:pt x="8605695" y="8134722"/>
                  <a:pt x="8586185" y="8102300"/>
                </a:cubicBezTo>
                <a:cubicBezTo>
                  <a:pt x="8570594" y="8131113"/>
                  <a:pt x="8612490" y="8178664"/>
                  <a:pt x="8578572" y="8187478"/>
                </a:cubicBezTo>
                <a:cubicBezTo>
                  <a:pt x="8574514" y="8208527"/>
                  <a:pt x="8577701" y="8226121"/>
                  <a:pt x="8590881" y="8240513"/>
                </a:cubicBezTo>
                <a:cubicBezTo>
                  <a:pt x="8605328" y="8248801"/>
                  <a:pt x="8584457" y="8220537"/>
                  <a:pt x="8602177" y="8227890"/>
                </a:cubicBezTo>
                <a:cubicBezTo>
                  <a:pt x="8617069" y="8237327"/>
                  <a:pt x="8603282" y="8279316"/>
                  <a:pt x="8623842" y="8272691"/>
                </a:cubicBezTo>
                <a:close/>
                <a:moveTo>
                  <a:pt x="7513012" y="10792682"/>
                </a:moveTo>
                <a:cubicBezTo>
                  <a:pt x="7514699" y="10789818"/>
                  <a:pt x="7515190" y="10786828"/>
                  <a:pt x="7513803" y="10783765"/>
                </a:cubicBezTo>
                <a:cubicBezTo>
                  <a:pt x="7503105" y="10793507"/>
                  <a:pt x="7487648" y="10797421"/>
                  <a:pt x="7483927" y="10813752"/>
                </a:cubicBezTo>
                <a:cubicBezTo>
                  <a:pt x="7492123" y="10808750"/>
                  <a:pt x="7507951" y="10801275"/>
                  <a:pt x="7513012" y="10792682"/>
                </a:cubicBezTo>
                <a:close/>
                <a:moveTo>
                  <a:pt x="7060744" y="11816320"/>
                </a:moveTo>
                <a:cubicBezTo>
                  <a:pt x="7050379" y="11811740"/>
                  <a:pt x="7060520" y="11799572"/>
                  <a:pt x="7044986" y="11796989"/>
                </a:cubicBezTo>
                <a:cubicBezTo>
                  <a:pt x="7019017" y="11812629"/>
                  <a:pt x="6995007" y="11832464"/>
                  <a:pt x="6965919" y="11840067"/>
                </a:cubicBezTo>
                <a:cubicBezTo>
                  <a:pt x="6997973" y="11833299"/>
                  <a:pt x="7035819" y="11841459"/>
                  <a:pt x="7060744" y="11816320"/>
                </a:cubicBezTo>
                <a:close/>
                <a:moveTo>
                  <a:pt x="9024113" y="7373984"/>
                </a:moveTo>
                <a:cubicBezTo>
                  <a:pt x="9021427" y="7370535"/>
                  <a:pt x="9024285" y="7367209"/>
                  <a:pt x="9019758" y="7363702"/>
                </a:cubicBezTo>
                <a:lnTo>
                  <a:pt x="9014704" y="7368521"/>
                </a:lnTo>
                <a:cubicBezTo>
                  <a:pt x="9017390" y="7371971"/>
                  <a:pt x="9014535" y="7375288"/>
                  <a:pt x="9019066" y="7378787"/>
                </a:cubicBezTo>
                <a:close/>
                <a:moveTo>
                  <a:pt x="8949983" y="7542460"/>
                </a:moveTo>
                <a:cubicBezTo>
                  <a:pt x="8943610" y="7514277"/>
                  <a:pt x="8957262" y="7485665"/>
                  <a:pt x="8937044" y="7456846"/>
                </a:cubicBezTo>
                <a:cubicBezTo>
                  <a:pt x="8929210" y="7474515"/>
                  <a:pt x="8938987" y="7489843"/>
                  <a:pt x="8941017" y="7507134"/>
                </a:cubicBezTo>
                <a:cubicBezTo>
                  <a:pt x="8942491" y="7521954"/>
                  <a:pt x="8933242" y="7546976"/>
                  <a:pt x="8949983" y="7542460"/>
                </a:cubicBezTo>
                <a:close/>
                <a:moveTo>
                  <a:pt x="11052490" y="2784780"/>
                </a:moveTo>
                <a:cubicBezTo>
                  <a:pt x="11041571" y="2789962"/>
                  <a:pt x="11018180" y="2781056"/>
                  <a:pt x="11015334" y="2771221"/>
                </a:cubicBezTo>
                <a:cubicBezTo>
                  <a:pt x="11014748" y="2759527"/>
                  <a:pt x="11022946" y="2762673"/>
                  <a:pt x="11023837" y="2753061"/>
                </a:cubicBezTo>
                <a:cubicBezTo>
                  <a:pt x="11022420" y="2744334"/>
                  <a:pt x="11002725" y="2746591"/>
                  <a:pt x="11004145" y="2735783"/>
                </a:cubicBezTo>
                <a:cubicBezTo>
                  <a:pt x="11010575" y="2711465"/>
                  <a:pt x="11054737" y="2720018"/>
                  <a:pt x="11073657" y="2733619"/>
                </a:cubicBezTo>
                <a:cubicBezTo>
                  <a:pt x="11070221" y="2751160"/>
                  <a:pt x="11040482" y="2725155"/>
                  <a:pt x="11032341" y="2734900"/>
                </a:cubicBezTo>
                <a:cubicBezTo>
                  <a:pt x="11033005" y="2744247"/>
                  <a:pt x="11053678" y="2741945"/>
                  <a:pt x="11062150" y="2746641"/>
                </a:cubicBezTo>
                <a:cubicBezTo>
                  <a:pt x="11062471" y="2768701"/>
                  <a:pt x="11039892" y="2752531"/>
                  <a:pt x="11036182" y="2768521"/>
                </a:cubicBezTo>
                <a:cubicBezTo>
                  <a:pt x="11036768" y="2780216"/>
                  <a:pt x="11047248" y="2766263"/>
                  <a:pt x="11055641" y="2773307"/>
                </a:cubicBezTo>
                <a:cubicBezTo>
                  <a:pt x="11054457" y="2777072"/>
                  <a:pt x="11053674" y="2781015"/>
                  <a:pt x="11052490" y="2784780"/>
                </a:cubicBezTo>
                <a:close/>
                <a:moveTo>
                  <a:pt x="9856933" y="5491555"/>
                </a:moveTo>
                <a:cubicBezTo>
                  <a:pt x="9853469" y="5488599"/>
                  <a:pt x="9856110" y="5470749"/>
                  <a:pt x="9846177" y="5479197"/>
                </a:cubicBezTo>
                <a:cubicBezTo>
                  <a:pt x="9853663" y="5480604"/>
                  <a:pt x="9846026" y="5500048"/>
                  <a:pt x="9856933" y="5491555"/>
                </a:cubicBezTo>
                <a:close/>
                <a:moveTo>
                  <a:pt x="9460669" y="6389879"/>
                </a:moveTo>
                <a:cubicBezTo>
                  <a:pt x="9456932" y="6385377"/>
                  <a:pt x="9444320" y="6363161"/>
                  <a:pt x="9448694" y="6372701"/>
                </a:cubicBezTo>
                <a:cubicBezTo>
                  <a:pt x="9449156" y="6378136"/>
                  <a:pt x="9451787" y="6395941"/>
                  <a:pt x="9460669" y="6389879"/>
                </a:cubicBezTo>
                <a:close/>
                <a:moveTo>
                  <a:pt x="8840506" y="7795102"/>
                </a:moveTo>
                <a:cubicBezTo>
                  <a:pt x="8836851" y="7802021"/>
                  <a:pt x="8830846" y="7808313"/>
                  <a:pt x="8822051" y="7813076"/>
                </a:cubicBezTo>
                <a:cubicBezTo>
                  <a:pt x="8751570" y="7810374"/>
                  <a:pt x="8772423" y="7721001"/>
                  <a:pt x="8821674" y="7740391"/>
                </a:cubicBezTo>
                <a:cubicBezTo>
                  <a:pt x="8841258" y="7747979"/>
                  <a:pt x="8851466" y="7774352"/>
                  <a:pt x="8840506" y="7795102"/>
                </a:cubicBezTo>
                <a:close/>
                <a:moveTo>
                  <a:pt x="8239949" y="9161506"/>
                </a:moveTo>
                <a:cubicBezTo>
                  <a:pt x="8241525" y="9155382"/>
                  <a:pt x="8242594" y="9148413"/>
                  <a:pt x="8244366" y="9142790"/>
                </a:cubicBezTo>
                <a:cubicBezTo>
                  <a:pt x="8215530" y="9134508"/>
                  <a:pt x="8178621" y="9121486"/>
                  <a:pt x="8156180" y="9136286"/>
                </a:cubicBezTo>
                <a:cubicBezTo>
                  <a:pt x="8186244" y="9146376"/>
                  <a:pt x="8203310" y="9164665"/>
                  <a:pt x="8232485" y="9175155"/>
                </a:cubicBezTo>
                <a:cubicBezTo>
                  <a:pt x="8236288" y="9172910"/>
                  <a:pt x="8238372" y="9167630"/>
                  <a:pt x="8239949" y="9161506"/>
                </a:cubicBezTo>
                <a:close/>
                <a:moveTo>
                  <a:pt x="8062615" y="9569404"/>
                </a:moveTo>
                <a:cubicBezTo>
                  <a:pt x="8064627" y="9553362"/>
                  <a:pt x="8054986" y="9544655"/>
                  <a:pt x="8043112" y="9537158"/>
                </a:cubicBezTo>
                <a:cubicBezTo>
                  <a:pt x="8043805" y="9551139"/>
                  <a:pt x="8050306" y="9561887"/>
                  <a:pt x="8062615" y="9569404"/>
                </a:cubicBezTo>
                <a:close/>
                <a:moveTo>
                  <a:pt x="8803240" y="7899517"/>
                </a:moveTo>
                <a:cubicBezTo>
                  <a:pt x="8798996" y="7916858"/>
                  <a:pt x="8786889" y="7929601"/>
                  <a:pt x="8766047" y="7924650"/>
                </a:cubicBezTo>
                <a:cubicBezTo>
                  <a:pt x="8731135" y="7916793"/>
                  <a:pt x="8719577" y="7869114"/>
                  <a:pt x="8739031" y="7837030"/>
                </a:cubicBezTo>
                <a:cubicBezTo>
                  <a:pt x="8753211" y="7830996"/>
                  <a:pt x="8771418" y="7834311"/>
                  <a:pt x="8793250" y="7846795"/>
                </a:cubicBezTo>
                <a:cubicBezTo>
                  <a:pt x="8803864" y="7860235"/>
                  <a:pt x="8807484" y="7882176"/>
                  <a:pt x="8803240" y="7899517"/>
                </a:cubicBezTo>
                <a:close/>
                <a:moveTo>
                  <a:pt x="10207789" y="4722135"/>
                </a:moveTo>
                <a:cubicBezTo>
                  <a:pt x="10213562" y="4712302"/>
                  <a:pt x="10211071" y="4705011"/>
                  <a:pt x="10202087" y="4700565"/>
                </a:cubicBezTo>
                <a:cubicBezTo>
                  <a:pt x="10198436" y="4709905"/>
                  <a:pt x="10203974" y="4715687"/>
                  <a:pt x="10207789" y="4722135"/>
                </a:cubicBezTo>
                <a:close/>
                <a:moveTo>
                  <a:pt x="10483590" y="4098134"/>
                </a:moveTo>
                <a:cubicBezTo>
                  <a:pt x="10481111" y="4095133"/>
                  <a:pt x="10479362" y="4078639"/>
                  <a:pt x="10473276" y="4085954"/>
                </a:cubicBezTo>
                <a:cubicBezTo>
                  <a:pt x="10475357" y="4088779"/>
                  <a:pt x="10472513" y="4107055"/>
                  <a:pt x="10483590" y="4098134"/>
                </a:cubicBezTo>
                <a:close/>
                <a:moveTo>
                  <a:pt x="9239400" y="6916714"/>
                </a:moveTo>
                <a:cubicBezTo>
                  <a:pt x="9244939" y="6906632"/>
                  <a:pt x="9240545" y="6893789"/>
                  <a:pt x="9238953" y="6881872"/>
                </a:cubicBezTo>
                <a:cubicBezTo>
                  <a:pt x="9225611" y="6893592"/>
                  <a:pt x="9227955" y="6909850"/>
                  <a:pt x="9230080" y="6925735"/>
                </a:cubicBezTo>
                <a:cubicBezTo>
                  <a:pt x="9234606" y="6923123"/>
                  <a:pt x="9237554" y="6920073"/>
                  <a:pt x="9239400" y="6916714"/>
                </a:cubicBezTo>
                <a:close/>
                <a:moveTo>
                  <a:pt x="10462469" y="4154546"/>
                </a:moveTo>
                <a:cubicBezTo>
                  <a:pt x="10467401" y="4143385"/>
                  <a:pt x="10458202" y="4138368"/>
                  <a:pt x="10453375" y="4130995"/>
                </a:cubicBezTo>
                <a:cubicBezTo>
                  <a:pt x="10446898" y="4142425"/>
                  <a:pt x="10455346" y="4148063"/>
                  <a:pt x="10462469" y="4154546"/>
                </a:cubicBezTo>
                <a:close/>
                <a:moveTo>
                  <a:pt x="9570110" y="6177369"/>
                </a:moveTo>
                <a:cubicBezTo>
                  <a:pt x="9562167" y="6163415"/>
                  <a:pt x="9567703" y="6144501"/>
                  <a:pt x="9559934" y="6130152"/>
                </a:cubicBezTo>
                <a:cubicBezTo>
                  <a:pt x="9554532" y="6147701"/>
                  <a:pt x="9550292" y="6178582"/>
                  <a:pt x="9570110" y="6177369"/>
                </a:cubicBezTo>
                <a:close/>
                <a:moveTo>
                  <a:pt x="9089602" y="7267795"/>
                </a:moveTo>
                <a:cubicBezTo>
                  <a:pt x="9082339" y="7262693"/>
                  <a:pt x="9074899" y="7252352"/>
                  <a:pt x="9067328" y="7259557"/>
                </a:cubicBezTo>
                <a:cubicBezTo>
                  <a:pt x="9059574" y="7274143"/>
                  <a:pt x="9081641" y="7278372"/>
                  <a:pt x="9089602" y="7267795"/>
                </a:cubicBezTo>
                <a:close/>
                <a:moveTo>
                  <a:pt x="10498586" y="4081416"/>
                </a:moveTo>
                <a:cubicBezTo>
                  <a:pt x="10486406" y="4062695"/>
                  <a:pt x="10503901" y="4032789"/>
                  <a:pt x="10480064" y="4018922"/>
                </a:cubicBezTo>
                <a:cubicBezTo>
                  <a:pt x="10477449" y="4042063"/>
                  <a:pt x="10480972" y="4063153"/>
                  <a:pt x="10485820" y="4083398"/>
                </a:cubicBezTo>
                <a:cubicBezTo>
                  <a:pt x="10491215" y="4086258"/>
                  <a:pt x="10495233" y="4084699"/>
                  <a:pt x="10498586" y="4081416"/>
                </a:cubicBezTo>
                <a:close/>
                <a:moveTo>
                  <a:pt x="9043077" y="7375616"/>
                </a:moveTo>
                <a:cubicBezTo>
                  <a:pt x="9045974" y="7368834"/>
                  <a:pt x="9039754" y="7361346"/>
                  <a:pt x="9032006" y="7366465"/>
                </a:cubicBezTo>
                <a:cubicBezTo>
                  <a:pt x="9040799" y="7371916"/>
                  <a:pt x="9032052" y="7376643"/>
                  <a:pt x="9036853" y="7381686"/>
                </a:cubicBezTo>
                <a:cubicBezTo>
                  <a:pt x="9040125" y="7380076"/>
                  <a:pt x="9042107" y="7377886"/>
                  <a:pt x="9043077" y="7375616"/>
                </a:cubicBezTo>
                <a:close/>
                <a:moveTo>
                  <a:pt x="10293263" y="4547001"/>
                </a:moveTo>
                <a:lnTo>
                  <a:pt x="10295082" y="4520527"/>
                </a:lnTo>
                <a:lnTo>
                  <a:pt x="10295454" y="4515109"/>
                </a:lnTo>
                <a:cubicBezTo>
                  <a:pt x="10295644" y="4504714"/>
                  <a:pt x="10293536" y="4495211"/>
                  <a:pt x="10283862" y="4488556"/>
                </a:cubicBezTo>
                <a:cubicBezTo>
                  <a:pt x="10280988" y="4499907"/>
                  <a:pt x="10281230" y="4510134"/>
                  <a:pt x="10283244" y="4519715"/>
                </a:cubicBezTo>
                <a:lnTo>
                  <a:pt x="10288357" y="4533639"/>
                </a:lnTo>
                <a:close/>
                <a:moveTo>
                  <a:pt x="10451753" y="4196022"/>
                </a:moveTo>
                <a:cubicBezTo>
                  <a:pt x="10444192" y="4192681"/>
                  <a:pt x="10444668" y="4186222"/>
                  <a:pt x="10433663" y="4184218"/>
                </a:cubicBezTo>
                <a:cubicBezTo>
                  <a:pt x="10423957" y="4193268"/>
                  <a:pt x="10448681" y="4209433"/>
                  <a:pt x="10451753" y="4196022"/>
                </a:cubicBezTo>
                <a:close/>
                <a:moveTo>
                  <a:pt x="10030075" y="5151278"/>
                </a:moveTo>
                <a:cubicBezTo>
                  <a:pt x="10044649" y="5121525"/>
                  <a:pt x="10045871" y="5069203"/>
                  <a:pt x="10025006" y="5048553"/>
                </a:cubicBezTo>
                <a:cubicBezTo>
                  <a:pt x="10015742" y="5058747"/>
                  <a:pt x="10024001" y="5076684"/>
                  <a:pt x="10025667" y="5091229"/>
                </a:cubicBezTo>
                <a:lnTo>
                  <a:pt x="10021278" y="5082014"/>
                </a:lnTo>
                <a:lnTo>
                  <a:pt x="10021346" y="5080808"/>
                </a:lnTo>
                <a:cubicBezTo>
                  <a:pt x="10020248" y="5073597"/>
                  <a:pt x="10017306" y="5067059"/>
                  <a:pt x="10011592" y="5061676"/>
                </a:cubicBezTo>
                <a:lnTo>
                  <a:pt x="9999381" y="5079615"/>
                </a:lnTo>
                <a:cubicBezTo>
                  <a:pt x="9991542" y="5095202"/>
                  <a:pt x="9993510" y="5128456"/>
                  <a:pt x="10005965" y="5144436"/>
                </a:cubicBezTo>
                <a:cubicBezTo>
                  <a:pt x="10008347" y="5141202"/>
                  <a:pt x="10011663" y="5141238"/>
                  <a:pt x="10015155" y="5140876"/>
                </a:cubicBezTo>
                <a:cubicBezTo>
                  <a:pt x="10013343" y="5119121"/>
                  <a:pt x="10018247" y="5095094"/>
                  <a:pt x="9999381" y="5079615"/>
                </a:cubicBezTo>
                <a:lnTo>
                  <a:pt x="10012782" y="5085536"/>
                </a:lnTo>
                <a:lnTo>
                  <a:pt x="10020032" y="5103981"/>
                </a:lnTo>
                <a:lnTo>
                  <a:pt x="10020875" y="5089112"/>
                </a:lnTo>
                <a:lnTo>
                  <a:pt x="10025667" y="5091229"/>
                </a:lnTo>
                <a:cubicBezTo>
                  <a:pt x="10027608" y="5111614"/>
                  <a:pt x="10023010" y="5133870"/>
                  <a:pt x="10030075" y="5151278"/>
                </a:cubicBezTo>
                <a:close/>
                <a:moveTo>
                  <a:pt x="9864663" y="5525873"/>
                </a:moveTo>
                <a:cubicBezTo>
                  <a:pt x="9857033" y="5521552"/>
                  <a:pt x="9859084" y="5499638"/>
                  <a:pt x="9851133" y="5504682"/>
                </a:cubicBezTo>
                <a:cubicBezTo>
                  <a:pt x="9854164" y="5510775"/>
                  <a:pt x="9852288" y="5532291"/>
                  <a:pt x="9864663" y="5525873"/>
                </a:cubicBezTo>
                <a:close/>
                <a:moveTo>
                  <a:pt x="9515691" y="6317189"/>
                </a:moveTo>
                <a:lnTo>
                  <a:pt x="9509303" y="6314367"/>
                </a:lnTo>
                <a:lnTo>
                  <a:pt x="9504909" y="6324312"/>
                </a:lnTo>
                <a:lnTo>
                  <a:pt x="9511297" y="6327134"/>
                </a:lnTo>
                <a:close/>
                <a:moveTo>
                  <a:pt x="8129411" y="9457681"/>
                </a:moveTo>
                <a:cubicBezTo>
                  <a:pt x="8117689" y="9446704"/>
                  <a:pt x="8136408" y="9417445"/>
                  <a:pt x="8108095" y="9417074"/>
                </a:cubicBezTo>
                <a:cubicBezTo>
                  <a:pt x="8103263" y="9437787"/>
                  <a:pt x="8107398" y="9452791"/>
                  <a:pt x="8120027" y="9462937"/>
                </a:cubicBezTo>
                <a:cubicBezTo>
                  <a:pt x="8124377" y="9463128"/>
                  <a:pt x="8127121" y="9460197"/>
                  <a:pt x="8129411" y="9457681"/>
                </a:cubicBezTo>
                <a:close/>
                <a:moveTo>
                  <a:pt x="8646274" y="8288792"/>
                </a:moveTo>
                <a:cubicBezTo>
                  <a:pt x="8653597" y="8262512"/>
                  <a:pt x="8653671" y="8239694"/>
                  <a:pt x="8633408" y="8224076"/>
                </a:cubicBezTo>
                <a:cubicBezTo>
                  <a:pt x="8628162" y="8248893"/>
                  <a:pt x="8623138" y="8274284"/>
                  <a:pt x="8646274" y="8288792"/>
                </a:cubicBezTo>
                <a:close/>
                <a:moveTo>
                  <a:pt x="10510765" y="4071076"/>
                </a:moveTo>
                <a:cubicBezTo>
                  <a:pt x="10505272" y="4061979"/>
                  <a:pt x="10513158" y="4047360"/>
                  <a:pt x="10501128" y="4040140"/>
                </a:cubicBezTo>
                <a:cubicBezTo>
                  <a:pt x="10499289" y="4050761"/>
                  <a:pt x="10497516" y="4075227"/>
                  <a:pt x="10510765" y="4071076"/>
                </a:cubicBezTo>
                <a:close/>
                <a:moveTo>
                  <a:pt x="8245859" y="9198105"/>
                </a:moveTo>
                <a:cubicBezTo>
                  <a:pt x="8222812" y="9187008"/>
                  <a:pt x="8198140" y="9173208"/>
                  <a:pt x="8173865" y="9160303"/>
                </a:cubicBezTo>
                <a:cubicBezTo>
                  <a:pt x="8149551" y="9148272"/>
                  <a:pt x="8122416" y="9140941"/>
                  <a:pt x="8108319" y="9124537"/>
                </a:cubicBezTo>
                <a:cubicBezTo>
                  <a:pt x="8148448" y="9103937"/>
                  <a:pt x="8210868" y="9121587"/>
                  <a:pt x="8267204" y="9128885"/>
                </a:cubicBezTo>
                <a:cubicBezTo>
                  <a:pt x="8266608" y="9142452"/>
                  <a:pt x="8239183" y="9171503"/>
                  <a:pt x="8245859" y="9198105"/>
                </a:cubicBezTo>
                <a:close/>
                <a:moveTo>
                  <a:pt x="7544340" y="10792696"/>
                </a:moveTo>
                <a:cubicBezTo>
                  <a:pt x="7548155" y="10788092"/>
                  <a:pt x="7550502" y="10783075"/>
                  <a:pt x="7550384" y="10777371"/>
                </a:cubicBezTo>
                <a:cubicBezTo>
                  <a:pt x="7547387" y="10786856"/>
                  <a:pt x="7532599" y="10787324"/>
                  <a:pt x="7523844" y="10794144"/>
                </a:cubicBezTo>
                <a:cubicBezTo>
                  <a:pt x="7510074" y="10804111"/>
                  <a:pt x="7488301" y="10822695"/>
                  <a:pt x="7497214" y="10830377"/>
                </a:cubicBezTo>
                <a:cubicBezTo>
                  <a:pt x="7508228" y="10816598"/>
                  <a:pt x="7532894" y="10806506"/>
                  <a:pt x="7544340" y="10792696"/>
                </a:cubicBezTo>
                <a:close/>
                <a:moveTo>
                  <a:pt x="7560632" y="10757473"/>
                </a:moveTo>
                <a:cubicBezTo>
                  <a:pt x="7544185" y="10760534"/>
                  <a:pt x="7515955" y="10750566"/>
                  <a:pt x="7510776" y="10763916"/>
                </a:cubicBezTo>
                <a:lnTo>
                  <a:pt x="7528412" y="10767341"/>
                </a:lnTo>
                <a:lnTo>
                  <a:pt x="7531106" y="10767865"/>
                </a:lnTo>
                <a:cubicBezTo>
                  <a:pt x="7538017" y="10766855"/>
                  <a:pt x="7544763" y="10766205"/>
                  <a:pt x="7550439" y="10773970"/>
                </a:cubicBezTo>
                <a:lnTo>
                  <a:pt x="7555899" y="10767332"/>
                </a:lnTo>
                <a:lnTo>
                  <a:pt x="7556419" y="10766699"/>
                </a:lnTo>
                <a:cubicBezTo>
                  <a:pt x="7559022" y="10764849"/>
                  <a:pt x="7561330" y="10762672"/>
                  <a:pt x="7560632" y="10757473"/>
                </a:cubicBezTo>
                <a:close/>
                <a:moveTo>
                  <a:pt x="8085196" y="9571267"/>
                </a:moveTo>
                <a:cubicBezTo>
                  <a:pt x="8089967" y="9561886"/>
                  <a:pt x="8079508" y="9561863"/>
                  <a:pt x="8077089" y="9557397"/>
                </a:cubicBezTo>
                <a:cubicBezTo>
                  <a:pt x="8074570" y="9565133"/>
                  <a:pt x="8076970" y="9570034"/>
                  <a:pt x="8085196" y="9571267"/>
                </a:cubicBezTo>
                <a:close/>
                <a:moveTo>
                  <a:pt x="10326078" y="4507208"/>
                </a:moveTo>
                <a:lnTo>
                  <a:pt x="10325353" y="4503645"/>
                </a:lnTo>
                <a:lnTo>
                  <a:pt x="10322422" y="4489222"/>
                </a:lnTo>
                <a:cubicBezTo>
                  <a:pt x="10321408" y="4482763"/>
                  <a:pt x="10319033" y="4477903"/>
                  <a:pt x="10310595" y="4480842"/>
                </a:cubicBezTo>
                <a:cubicBezTo>
                  <a:pt x="10312813" y="4484440"/>
                  <a:pt x="10313668" y="4492200"/>
                  <a:pt x="10315477" y="4498476"/>
                </a:cubicBezTo>
                <a:lnTo>
                  <a:pt x="10320769" y="4502837"/>
                </a:lnTo>
                <a:close/>
                <a:moveTo>
                  <a:pt x="6402452" y="13390518"/>
                </a:moveTo>
                <a:cubicBezTo>
                  <a:pt x="6373730" y="13393052"/>
                  <a:pt x="6338710" y="13386142"/>
                  <a:pt x="6317128" y="13399442"/>
                </a:cubicBezTo>
                <a:cubicBezTo>
                  <a:pt x="6346073" y="13397483"/>
                  <a:pt x="6383621" y="13408365"/>
                  <a:pt x="6402452" y="13390518"/>
                </a:cubicBezTo>
                <a:close/>
                <a:moveTo>
                  <a:pt x="6441294" y="13306743"/>
                </a:moveTo>
                <a:cubicBezTo>
                  <a:pt x="6441144" y="13311416"/>
                  <a:pt x="6438941" y="13314235"/>
                  <a:pt x="6435612" y="13314187"/>
                </a:cubicBezTo>
                <a:cubicBezTo>
                  <a:pt x="6409552" y="13321157"/>
                  <a:pt x="6386646" y="13298239"/>
                  <a:pt x="6370423" y="13287279"/>
                </a:cubicBezTo>
                <a:cubicBezTo>
                  <a:pt x="6391226" y="13269453"/>
                  <a:pt x="6408150" y="13309162"/>
                  <a:pt x="6441294" y="13306743"/>
                </a:cubicBezTo>
                <a:close/>
                <a:moveTo>
                  <a:pt x="10487382" y="4149832"/>
                </a:moveTo>
                <a:cubicBezTo>
                  <a:pt x="10483579" y="4147675"/>
                  <a:pt x="10482685" y="4141087"/>
                  <a:pt x="10477831" y="4145612"/>
                </a:cubicBezTo>
                <a:cubicBezTo>
                  <a:pt x="10481458" y="4148167"/>
                  <a:pt x="10482926" y="4154533"/>
                  <a:pt x="10487382" y="4149832"/>
                </a:cubicBezTo>
                <a:close/>
                <a:moveTo>
                  <a:pt x="7793189" y="10249400"/>
                </a:moveTo>
                <a:cubicBezTo>
                  <a:pt x="7788080" y="10230630"/>
                  <a:pt x="7809405" y="10222578"/>
                  <a:pt x="7813180" y="10202847"/>
                </a:cubicBezTo>
                <a:cubicBezTo>
                  <a:pt x="7789792" y="10203948"/>
                  <a:pt x="7771661" y="10242336"/>
                  <a:pt x="7793189" y="10249400"/>
                </a:cubicBezTo>
                <a:close/>
                <a:moveTo>
                  <a:pt x="9491601" y="6407350"/>
                </a:moveTo>
                <a:cubicBezTo>
                  <a:pt x="9478667" y="6394504"/>
                  <a:pt x="9481435" y="6375279"/>
                  <a:pt x="9463901" y="6364205"/>
                </a:cubicBezTo>
                <a:cubicBezTo>
                  <a:pt x="9455690" y="6371988"/>
                  <a:pt x="9472240" y="6418768"/>
                  <a:pt x="9491601" y="6407350"/>
                </a:cubicBezTo>
                <a:close/>
                <a:moveTo>
                  <a:pt x="9554529" y="6264927"/>
                </a:moveTo>
                <a:lnTo>
                  <a:pt x="9548142" y="6262105"/>
                </a:lnTo>
                <a:lnTo>
                  <a:pt x="9545329" y="6268470"/>
                </a:lnTo>
                <a:lnTo>
                  <a:pt x="9551717" y="6271293"/>
                </a:lnTo>
                <a:close/>
                <a:moveTo>
                  <a:pt x="6914171" y="12242942"/>
                </a:moveTo>
                <a:cubicBezTo>
                  <a:pt x="6796872" y="12298144"/>
                  <a:pt x="6641702" y="12255746"/>
                  <a:pt x="6513217" y="12281270"/>
                </a:cubicBezTo>
                <a:cubicBezTo>
                  <a:pt x="6504143" y="12279163"/>
                  <a:pt x="6506558" y="12272620"/>
                  <a:pt x="6500180" y="12269802"/>
                </a:cubicBezTo>
                <a:cubicBezTo>
                  <a:pt x="6517750" y="12144848"/>
                  <a:pt x="6532671" y="12021578"/>
                  <a:pt x="6543747" y="11899463"/>
                </a:cubicBezTo>
                <a:cubicBezTo>
                  <a:pt x="6553044" y="11902144"/>
                  <a:pt x="6566750" y="11915335"/>
                  <a:pt x="6568074" y="11898320"/>
                </a:cubicBezTo>
                <a:cubicBezTo>
                  <a:pt x="6589577" y="11931605"/>
                  <a:pt x="6614527" y="11963560"/>
                  <a:pt x="6646547" y="11992453"/>
                </a:cubicBezTo>
                <a:cubicBezTo>
                  <a:pt x="6755954" y="11899039"/>
                  <a:pt x="6856050" y="11782484"/>
                  <a:pt x="6965903" y="11690218"/>
                </a:cubicBezTo>
                <a:cubicBezTo>
                  <a:pt x="7009060" y="11715471"/>
                  <a:pt x="7051035" y="11776829"/>
                  <a:pt x="7097323" y="11814406"/>
                </a:cubicBezTo>
                <a:cubicBezTo>
                  <a:pt x="7014542" y="11921963"/>
                  <a:pt x="6915592" y="11989554"/>
                  <a:pt x="6827735" y="12084878"/>
                </a:cubicBezTo>
                <a:cubicBezTo>
                  <a:pt x="6836904" y="12105103"/>
                  <a:pt x="6846823" y="12108533"/>
                  <a:pt x="6822226" y="12124304"/>
                </a:cubicBezTo>
                <a:cubicBezTo>
                  <a:pt x="6836730" y="12170195"/>
                  <a:pt x="6885879" y="12202376"/>
                  <a:pt x="6914171" y="12242942"/>
                </a:cubicBezTo>
                <a:close/>
                <a:moveTo>
                  <a:pt x="9262998" y="6926978"/>
                </a:moveTo>
                <a:cubicBezTo>
                  <a:pt x="9264040" y="6923643"/>
                  <a:pt x="9263868" y="6919968"/>
                  <a:pt x="9263250" y="6916171"/>
                </a:cubicBezTo>
                <a:lnTo>
                  <a:pt x="9262685" y="6911820"/>
                </a:lnTo>
                <a:lnTo>
                  <a:pt x="9260338" y="6893699"/>
                </a:lnTo>
                <a:cubicBezTo>
                  <a:pt x="9255128" y="6899466"/>
                  <a:pt x="9250956" y="6905521"/>
                  <a:pt x="9249561" y="6912366"/>
                </a:cubicBezTo>
                <a:lnTo>
                  <a:pt x="9254006" y="6930014"/>
                </a:lnTo>
                <a:lnTo>
                  <a:pt x="9255454" y="6935763"/>
                </a:lnTo>
                <a:cubicBezTo>
                  <a:pt x="9259697" y="6933316"/>
                  <a:pt x="9261954" y="6930317"/>
                  <a:pt x="9262998" y="6926978"/>
                </a:cubicBezTo>
                <a:close/>
                <a:moveTo>
                  <a:pt x="9595944" y="6174246"/>
                </a:moveTo>
                <a:cubicBezTo>
                  <a:pt x="9589226" y="6185459"/>
                  <a:pt x="9580587" y="6194103"/>
                  <a:pt x="9569386" y="6196037"/>
                </a:cubicBezTo>
                <a:cubicBezTo>
                  <a:pt x="9527238" y="6180736"/>
                  <a:pt x="9553469" y="6123498"/>
                  <a:pt x="9565943" y="6082493"/>
                </a:cubicBezTo>
                <a:cubicBezTo>
                  <a:pt x="9571872" y="6063753"/>
                  <a:pt x="9575626" y="6035034"/>
                  <a:pt x="9596506" y="6022901"/>
                </a:cubicBezTo>
                <a:cubicBezTo>
                  <a:pt x="9631961" y="6039515"/>
                  <a:pt x="9622134" y="6096878"/>
                  <a:pt x="9610973" y="6137039"/>
                </a:cubicBezTo>
                <a:cubicBezTo>
                  <a:pt x="9607458" y="6149251"/>
                  <a:pt x="9602662" y="6163034"/>
                  <a:pt x="9595944" y="6174246"/>
                </a:cubicBezTo>
                <a:close/>
                <a:moveTo>
                  <a:pt x="10232092" y="4737159"/>
                </a:moveTo>
                <a:cubicBezTo>
                  <a:pt x="10241703" y="4701402"/>
                  <a:pt x="10228805" y="4659488"/>
                  <a:pt x="10207245" y="4644722"/>
                </a:cubicBezTo>
                <a:cubicBezTo>
                  <a:pt x="10216670" y="4675101"/>
                  <a:pt x="10218462" y="4708753"/>
                  <a:pt x="10232092" y="4737159"/>
                </a:cubicBezTo>
                <a:close/>
                <a:moveTo>
                  <a:pt x="11049251" y="2893189"/>
                </a:moveTo>
                <a:cubicBezTo>
                  <a:pt x="11046537" y="2885317"/>
                  <a:pt x="11016127" y="2877600"/>
                  <a:pt x="11014113" y="2888626"/>
                </a:cubicBezTo>
                <a:cubicBezTo>
                  <a:pt x="11017838" y="2893132"/>
                  <a:pt x="11047421" y="2908110"/>
                  <a:pt x="11049251" y="2893189"/>
                </a:cubicBezTo>
                <a:close/>
                <a:moveTo>
                  <a:pt x="10528091" y="4074920"/>
                </a:moveTo>
                <a:lnTo>
                  <a:pt x="10521724" y="4072107"/>
                </a:lnTo>
                <a:lnTo>
                  <a:pt x="10518730" y="4078883"/>
                </a:lnTo>
                <a:lnTo>
                  <a:pt x="10525097" y="4081696"/>
                </a:lnTo>
                <a:close/>
                <a:moveTo>
                  <a:pt x="9064047" y="7390053"/>
                </a:moveTo>
                <a:cubicBezTo>
                  <a:pt x="9061049" y="7386896"/>
                  <a:pt x="9063607" y="7383256"/>
                  <a:pt x="9059375" y="7380075"/>
                </a:cubicBezTo>
                <a:lnTo>
                  <a:pt x="9054322" y="7384889"/>
                </a:lnTo>
                <a:cubicBezTo>
                  <a:pt x="9057325" y="7388036"/>
                  <a:pt x="9054471" y="7391353"/>
                  <a:pt x="9059003" y="7394848"/>
                </a:cubicBezTo>
                <a:close/>
                <a:moveTo>
                  <a:pt x="8110095" y="9550128"/>
                </a:moveTo>
                <a:cubicBezTo>
                  <a:pt x="8114526" y="9538551"/>
                  <a:pt x="8099856" y="9525264"/>
                  <a:pt x="8093628" y="9538069"/>
                </a:cubicBezTo>
                <a:cubicBezTo>
                  <a:pt x="8100019" y="9541402"/>
                  <a:pt x="8097443" y="9550443"/>
                  <a:pt x="8110095" y="9550128"/>
                </a:cubicBezTo>
                <a:close/>
                <a:moveTo>
                  <a:pt x="8145897" y="9469305"/>
                </a:moveTo>
                <a:cubicBezTo>
                  <a:pt x="8145147" y="9456629"/>
                  <a:pt x="8151604" y="9438603"/>
                  <a:pt x="8148621" y="9427137"/>
                </a:cubicBezTo>
                <a:cubicBezTo>
                  <a:pt x="8143440" y="9426037"/>
                  <a:pt x="8138712" y="9424522"/>
                  <a:pt x="8133965" y="9423441"/>
                </a:cubicBezTo>
                <a:cubicBezTo>
                  <a:pt x="8130103" y="9431991"/>
                  <a:pt x="8127403" y="9463697"/>
                  <a:pt x="8145897" y="9469305"/>
                </a:cubicBezTo>
                <a:close/>
                <a:moveTo>
                  <a:pt x="6416581" y="13384391"/>
                </a:moveTo>
                <a:cubicBezTo>
                  <a:pt x="6417238" y="13381827"/>
                  <a:pt x="6418071" y="13378865"/>
                  <a:pt x="6418154" y="13376523"/>
                </a:cubicBezTo>
                <a:cubicBezTo>
                  <a:pt x="6415589" y="13375865"/>
                  <a:pt x="6412626" y="13375032"/>
                  <a:pt x="6409885" y="13374773"/>
                </a:cubicBezTo>
                <a:cubicBezTo>
                  <a:pt x="6409228" y="13377336"/>
                  <a:pt x="6408793" y="13380475"/>
                  <a:pt x="6408312" y="13382641"/>
                </a:cubicBezTo>
                <a:cubicBezTo>
                  <a:pt x="6410877" y="13383298"/>
                  <a:pt x="6413840" y="13384132"/>
                  <a:pt x="6416581" y="13384391"/>
                </a:cubicBezTo>
                <a:close/>
                <a:moveTo>
                  <a:pt x="8135654" y="9494140"/>
                </a:moveTo>
                <a:cubicBezTo>
                  <a:pt x="8079224" y="9479019"/>
                  <a:pt x="8015481" y="9451806"/>
                  <a:pt x="7969755" y="9441077"/>
                </a:cubicBezTo>
                <a:cubicBezTo>
                  <a:pt x="7954890" y="9521512"/>
                  <a:pt x="8098824" y="9548761"/>
                  <a:pt x="8135654" y="9494140"/>
                </a:cubicBezTo>
                <a:close/>
                <a:moveTo>
                  <a:pt x="7631332" y="10641498"/>
                </a:moveTo>
                <a:cubicBezTo>
                  <a:pt x="7637569" y="10627838"/>
                  <a:pt x="7641739" y="10611320"/>
                  <a:pt x="7646742" y="10591498"/>
                </a:cubicBezTo>
                <a:lnTo>
                  <a:pt x="7654621" y="10562055"/>
                </a:lnTo>
                <a:lnTo>
                  <a:pt x="7665842" y="10520115"/>
                </a:lnTo>
                <a:cubicBezTo>
                  <a:pt x="7671081" y="10495683"/>
                  <a:pt x="7673840" y="10470621"/>
                  <a:pt x="7670069" y="10444960"/>
                </a:cubicBezTo>
                <a:cubicBezTo>
                  <a:pt x="7647562" y="10453715"/>
                  <a:pt x="7638103" y="10480041"/>
                  <a:pt x="7626819" y="10498471"/>
                </a:cubicBezTo>
                <a:lnTo>
                  <a:pt x="7607598" y="10525878"/>
                </a:lnTo>
                <a:lnTo>
                  <a:pt x="7542014" y="10619388"/>
                </a:lnTo>
                <a:lnTo>
                  <a:pt x="7503743" y="10673956"/>
                </a:lnTo>
                <a:cubicBezTo>
                  <a:pt x="7534376" y="10687144"/>
                  <a:pt x="7567774" y="10667089"/>
                  <a:pt x="7603522" y="10674344"/>
                </a:cubicBezTo>
                <a:cubicBezTo>
                  <a:pt x="7616792" y="10665958"/>
                  <a:pt x="7625096" y="10655157"/>
                  <a:pt x="7631332" y="10641498"/>
                </a:cubicBezTo>
                <a:close/>
                <a:moveTo>
                  <a:pt x="7567182" y="10787254"/>
                </a:moveTo>
                <a:cubicBezTo>
                  <a:pt x="7540604" y="10799397"/>
                  <a:pt x="7522701" y="10820167"/>
                  <a:pt x="7500506" y="10837238"/>
                </a:cubicBezTo>
                <a:cubicBezTo>
                  <a:pt x="7501065" y="10840593"/>
                  <a:pt x="7499966" y="10846541"/>
                  <a:pt x="7504027" y="10847169"/>
                </a:cubicBezTo>
                <a:cubicBezTo>
                  <a:pt x="7522123" y="10824841"/>
                  <a:pt x="7555165" y="10816546"/>
                  <a:pt x="7567182" y="10787254"/>
                </a:cubicBezTo>
                <a:close/>
                <a:moveTo>
                  <a:pt x="10510552" y="4132914"/>
                </a:moveTo>
                <a:lnTo>
                  <a:pt x="10508581" y="4122170"/>
                </a:lnTo>
                <a:lnTo>
                  <a:pt x="10506558" y="4111141"/>
                </a:lnTo>
                <a:cubicBezTo>
                  <a:pt x="10502974" y="4104317"/>
                  <a:pt x="10497289" y="4099423"/>
                  <a:pt x="10489956" y="4100947"/>
                </a:cubicBezTo>
                <a:cubicBezTo>
                  <a:pt x="10492175" y="4106691"/>
                  <a:pt x="10492958" y="4112992"/>
                  <a:pt x="10495369" y="4118702"/>
                </a:cubicBezTo>
                <a:lnTo>
                  <a:pt x="10505396" y="4128088"/>
                </a:lnTo>
                <a:close/>
                <a:moveTo>
                  <a:pt x="10187824" y="4864280"/>
                </a:moveTo>
                <a:cubicBezTo>
                  <a:pt x="10194405" y="4838612"/>
                  <a:pt x="10166735" y="4797814"/>
                  <a:pt x="10189049" y="4791481"/>
                </a:cubicBezTo>
                <a:cubicBezTo>
                  <a:pt x="10174917" y="4777140"/>
                  <a:pt x="10178069" y="4761389"/>
                  <a:pt x="10164280" y="4741962"/>
                </a:cubicBezTo>
                <a:cubicBezTo>
                  <a:pt x="10149856" y="4758447"/>
                  <a:pt x="10164848" y="4782692"/>
                  <a:pt x="10168689" y="4802009"/>
                </a:cubicBezTo>
                <a:cubicBezTo>
                  <a:pt x="10173372" y="4822652"/>
                  <a:pt x="10171747" y="4850032"/>
                  <a:pt x="10187824" y="4864280"/>
                </a:cubicBezTo>
                <a:close/>
                <a:moveTo>
                  <a:pt x="7560226" y="10814012"/>
                </a:moveTo>
                <a:cubicBezTo>
                  <a:pt x="7551855" y="10817715"/>
                  <a:pt x="7544475" y="10822272"/>
                  <a:pt x="7540442" y="10830288"/>
                </a:cubicBezTo>
                <a:cubicBezTo>
                  <a:pt x="7549326" y="10829327"/>
                  <a:pt x="7564141" y="10816813"/>
                  <a:pt x="7560226" y="10814012"/>
                </a:cubicBezTo>
                <a:close/>
                <a:moveTo>
                  <a:pt x="9706666" y="5957158"/>
                </a:moveTo>
                <a:cubicBezTo>
                  <a:pt x="9702287" y="5955223"/>
                  <a:pt x="9703654" y="5951052"/>
                  <a:pt x="9697950" y="5949964"/>
                </a:cubicBezTo>
                <a:lnTo>
                  <a:pt x="9695125" y="5956358"/>
                </a:lnTo>
                <a:cubicBezTo>
                  <a:pt x="9699106" y="5958116"/>
                  <a:pt x="9697739" y="5962287"/>
                  <a:pt x="9703664" y="5963951"/>
                </a:cubicBezTo>
                <a:close/>
                <a:moveTo>
                  <a:pt x="10341191" y="4525792"/>
                </a:moveTo>
                <a:cubicBezTo>
                  <a:pt x="10344624" y="4518022"/>
                  <a:pt x="10344137" y="4511853"/>
                  <a:pt x="10341473" y="4506569"/>
                </a:cubicBezTo>
                <a:lnTo>
                  <a:pt x="10341384" y="4506472"/>
                </a:lnTo>
                <a:lnTo>
                  <a:pt x="10328701" y="4492652"/>
                </a:lnTo>
                <a:lnTo>
                  <a:pt x="10328875" y="4504265"/>
                </a:lnTo>
                <a:lnTo>
                  <a:pt x="10328982" y="4511408"/>
                </a:lnTo>
                <a:cubicBezTo>
                  <a:pt x="10330066" y="4517305"/>
                  <a:pt x="10333138" y="4522472"/>
                  <a:pt x="10341191" y="4525792"/>
                </a:cubicBezTo>
                <a:close/>
                <a:moveTo>
                  <a:pt x="11145165" y="2706297"/>
                </a:moveTo>
                <a:cubicBezTo>
                  <a:pt x="11155485" y="2689408"/>
                  <a:pt x="11130801" y="2691371"/>
                  <a:pt x="11127407" y="2697975"/>
                </a:cubicBezTo>
                <a:cubicBezTo>
                  <a:pt x="11130734" y="2702304"/>
                  <a:pt x="11136536" y="2705344"/>
                  <a:pt x="11145165" y="2706297"/>
                </a:cubicBezTo>
                <a:close/>
                <a:moveTo>
                  <a:pt x="9004691" y="7558883"/>
                </a:moveTo>
                <a:cubicBezTo>
                  <a:pt x="9004863" y="7552109"/>
                  <a:pt x="8999163" y="7546119"/>
                  <a:pt x="8992568" y="7551194"/>
                </a:cubicBezTo>
                <a:cubicBezTo>
                  <a:pt x="8992099" y="7557648"/>
                  <a:pt x="8997797" y="7563643"/>
                  <a:pt x="9004691" y="7558883"/>
                </a:cubicBezTo>
                <a:close/>
                <a:moveTo>
                  <a:pt x="10068144" y="5152383"/>
                </a:moveTo>
                <a:cubicBezTo>
                  <a:pt x="10061190" y="5107522"/>
                  <a:pt x="10064574" y="5058655"/>
                  <a:pt x="10050507" y="5016409"/>
                </a:cubicBezTo>
                <a:lnTo>
                  <a:pt x="10047904" y="5011476"/>
                </a:lnTo>
                <a:lnTo>
                  <a:pt x="10029593" y="4976764"/>
                </a:lnTo>
                <a:cubicBezTo>
                  <a:pt x="10028139" y="4978979"/>
                  <a:pt x="10025045" y="4979517"/>
                  <a:pt x="10021812" y="4977136"/>
                </a:cubicBezTo>
                <a:cubicBezTo>
                  <a:pt x="10020190" y="4984040"/>
                  <a:pt x="10019286" y="4990664"/>
                  <a:pt x="10019624" y="4996767"/>
                </a:cubicBezTo>
                <a:lnTo>
                  <a:pt x="10023971" y="5010380"/>
                </a:lnTo>
                <a:lnTo>
                  <a:pt x="10024891" y="5013262"/>
                </a:lnTo>
                <a:lnTo>
                  <a:pt x="10029305" y="5010624"/>
                </a:lnTo>
                <a:lnTo>
                  <a:pt x="10035887" y="5006691"/>
                </a:lnTo>
                <a:lnTo>
                  <a:pt x="10036315" y="5010946"/>
                </a:lnTo>
                <a:lnTo>
                  <a:pt x="10050998" y="5156713"/>
                </a:lnTo>
                <a:cubicBezTo>
                  <a:pt x="10058787" y="5160631"/>
                  <a:pt x="10063067" y="5156332"/>
                  <a:pt x="10068144" y="5152383"/>
                </a:cubicBezTo>
                <a:close/>
                <a:moveTo>
                  <a:pt x="8880801" y="7845535"/>
                </a:moveTo>
                <a:cubicBezTo>
                  <a:pt x="8877345" y="7842586"/>
                  <a:pt x="8876756" y="7838534"/>
                  <a:pt x="8870257" y="7837085"/>
                </a:cubicBezTo>
                <a:cubicBezTo>
                  <a:pt x="8865033" y="7845678"/>
                  <a:pt x="8876548" y="7854083"/>
                  <a:pt x="8880801" y="7845535"/>
                </a:cubicBezTo>
                <a:close/>
                <a:moveTo>
                  <a:pt x="9714232" y="5964800"/>
                </a:moveTo>
                <a:cubicBezTo>
                  <a:pt x="9720417" y="5959415"/>
                  <a:pt x="9712405" y="5946321"/>
                  <a:pt x="9707901" y="5954361"/>
                </a:cubicBezTo>
                <a:cubicBezTo>
                  <a:pt x="9712103" y="5956695"/>
                  <a:pt x="9710957" y="5961443"/>
                  <a:pt x="9714232" y="5964800"/>
                </a:cubicBezTo>
                <a:close/>
                <a:moveTo>
                  <a:pt x="10080548" y="5142624"/>
                </a:moveTo>
                <a:cubicBezTo>
                  <a:pt x="10095122" y="5112871"/>
                  <a:pt x="10089934" y="5061050"/>
                  <a:pt x="10071332" y="5022352"/>
                </a:cubicBezTo>
                <a:cubicBezTo>
                  <a:pt x="10070512" y="5054373"/>
                  <a:pt x="10077510" y="5082706"/>
                  <a:pt x="10082035" y="5112325"/>
                </a:cubicBezTo>
                <a:cubicBezTo>
                  <a:pt x="10071567" y="5117702"/>
                  <a:pt x="10073194" y="5135566"/>
                  <a:pt x="10080548" y="5142624"/>
                </a:cubicBezTo>
                <a:close/>
                <a:moveTo>
                  <a:pt x="10271036" y="4711503"/>
                </a:moveTo>
                <a:cubicBezTo>
                  <a:pt x="10288879" y="4676506"/>
                  <a:pt x="10251669" y="4640062"/>
                  <a:pt x="10253009" y="4602555"/>
                </a:cubicBezTo>
                <a:cubicBezTo>
                  <a:pt x="10238922" y="4589188"/>
                  <a:pt x="10238620" y="4570480"/>
                  <a:pt x="10231425" y="4554444"/>
                </a:cubicBezTo>
                <a:cubicBezTo>
                  <a:pt x="10227393" y="4572188"/>
                  <a:pt x="10249101" y="4594161"/>
                  <a:pt x="10235863" y="4606885"/>
                </a:cubicBezTo>
                <a:cubicBezTo>
                  <a:pt x="10215223" y="4566334"/>
                  <a:pt x="10221975" y="4515503"/>
                  <a:pt x="10196166" y="4476953"/>
                </a:cubicBezTo>
                <a:cubicBezTo>
                  <a:pt x="10183340" y="4518910"/>
                  <a:pt x="10220153" y="4555177"/>
                  <a:pt x="10209209" y="4587488"/>
                </a:cubicBezTo>
                <a:cubicBezTo>
                  <a:pt x="10192539" y="4564884"/>
                  <a:pt x="10205957" y="4531284"/>
                  <a:pt x="10180497" y="4512415"/>
                </a:cubicBezTo>
                <a:cubicBezTo>
                  <a:pt x="10172693" y="4545162"/>
                  <a:pt x="10204516" y="4562556"/>
                  <a:pt x="10189421" y="4597796"/>
                </a:cubicBezTo>
                <a:cubicBezTo>
                  <a:pt x="10195442" y="4601408"/>
                  <a:pt x="10197731" y="4596228"/>
                  <a:pt x="10202195" y="4595820"/>
                </a:cubicBezTo>
                <a:cubicBezTo>
                  <a:pt x="10198163" y="4613564"/>
                  <a:pt x="10213331" y="4637410"/>
                  <a:pt x="10224789" y="4640568"/>
                </a:cubicBezTo>
                <a:cubicBezTo>
                  <a:pt x="10218890" y="4631294"/>
                  <a:pt x="10213565" y="4621798"/>
                  <a:pt x="10219903" y="4607453"/>
                </a:cubicBezTo>
                <a:cubicBezTo>
                  <a:pt x="10229822" y="4615170"/>
                  <a:pt x="10219464" y="4631071"/>
                  <a:pt x="10233978" y="4637008"/>
                </a:cubicBezTo>
                <a:cubicBezTo>
                  <a:pt x="10236137" y="4633199"/>
                  <a:pt x="10237230" y="4627493"/>
                  <a:pt x="10241565" y="4628454"/>
                </a:cubicBezTo>
                <a:cubicBezTo>
                  <a:pt x="10257400" y="4654024"/>
                  <a:pt x="10248309" y="4688604"/>
                  <a:pt x="10271036" y="4711503"/>
                </a:cubicBezTo>
                <a:close/>
                <a:moveTo>
                  <a:pt x="10109987" y="5077730"/>
                </a:moveTo>
                <a:cubicBezTo>
                  <a:pt x="10114217" y="5067702"/>
                  <a:pt x="10107314" y="5052419"/>
                  <a:pt x="10105767" y="5041376"/>
                </a:cubicBezTo>
                <a:lnTo>
                  <a:pt x="10101176" y="5013918"/>
                </a:lnTo>
                <a:lnTo>
                  <a:pt x="10096342" y="4985005"/>
                </a:lnTo>
                <a:cubicBezTo>
                  <a:pt x="10093525" y="4966198"/>
                  <a:pt x="10091675" y="4947761"/>
                  <a:pt x="10092725" y="4930842"/>
                </a:cubicBezTo>
                <a:cubicBezTo>
                  <a:pt x="10082362" y="4921976"/>
                  <a:pt x="10088010" y="4872563"/>
                  <a:pt x="10074726" y="4884314"/>
                </a:cubicBezTo>
                <a:cubicBezTo>
                  <a:pt x="10075990" y="4919160"/>
                  <a:pt x="10080555" y="4952729"/>
                  <a:pt x="10085860" y="4985969"/>
                </a:cubicBezTo>
                <a:lnTo>
                  <a:pt x="10090148" y="5013413"/>
                </a:lnTo>
                <a:lnTo>
                  <a:pt x="10101435" y="5085656"/>
                </a:lnTo>
                <a:cubicBezTo>
                  <a:pt x="10105929" y="5083833"/>
                  <a:pt x="10108577" y="5081073"/>
                  <a:pt x="10109987" y="5077730"/>
                </a:cubicBezTo>
                <a:close/>
                <a:moveTo>
                  <a:pt x="8876085" y="7872364"/>
                </a:moveTo>
                <a:cubicBezTo>
                  <a:pt x="8858358" y="7868324"/>
                  <a:pt x="8857260" y="7857885"/>
                  <a:pt x="8849854" y="7849873"/>
                </a:cubicBezTo>
                <a:cubicBezTo>
                  <a:pt x="8843053" y="7862035"/>
                  <a:pt x="8864904" y="7882590"/>
                  <a:pt x="8876085" y="7872364"/>
                </a:cubicBezTo>
                <a:close/>
                <a:moveTo>
                  <a:pt x="7536975" y="10903727"/>
                </a:moveTo>
                <a:cubicBezTo>
                  <a:pt x="7539679" y="10898588"/>
                  <a:pt x="7539321" y="10889659"/>
                  <a:pt x="7536964" y="10887053"/>
                </a:cubicBezTo>
                <a:cubicBezTo>
                  <a:pt x="7536533" y="10889556"/>
                  <a:pt x="7534168" y="10890964"/>
                  <a:pt x="7530721" y="10890291"/>
                </a:cubicBezTo>
                <a:cubicBezTo>
                  <a:pt x="7529429" y="10897797"/>
                  <a:pt x="7531025" y="10902621"/>
                  <a:pt x="7536975" y="10903727"/>
                </a:cubicBezTo>
                <a:close/>
                <a:moveTo>
                  <a:pt x="8166849" y="9478508"/>
                </a:moveTo>
                <a:cubicBezTo>
                  <a:pt x="8172962" y="9468314"/>
                  <a:pt x="8179238" y="9434585"/>
                  <a:pt x="8159400" y="9429790"/>
                </a:cubicBezTo>
                <a:cubicBezTo>
                  <a:pt x="8150127" y="9442461"/>
                  <a:pt x="8154162" y="9469668"/>
                  <a:pt x="8166849" y="9478508"/>
                </a:cubicBezTo>
                <a:close/>
                <a:moveTo>
                  <a:pt x="7576903" y="10814022"/>
                </a:moveTo>
                <a:cubicBezTo>
                  <a:pt x="7560337" y="10827900"/>
                  <a:pt x="7539196" y="10838408"/>
                  <a:pt x="7527298" y="10856884"/>
                </a:cubicBezTo>
                <a:cubicBezTo>
                  <a:pt x="7547394" y="10848922"/>
                  <a:pt x="7574649" y="10829318"/>
                  <a:pt x="7576903" y="10814022"/>
                </a:cubicBezTo>
                <a:close/>
                <a:moveTo>
                  <a:pt x="10328630" y="4589773"/>
                </a:moveTo>
                <a:cubicBezTo>
                  <a:pt x="10326011" y="4573614"/>
                  <a:pt x="10325215" y="4556832"/>
                  <a:pt x="10322889" y="4540685"/>
                </a:cubicBezTo>
                <a:lnTo>
                  <a:pt x="10309783" y="4500898"/>
                </a:lnTo>
                <a:lnTo>
                  <a:pt x="10307971" y="4495398"/>
                </a:lnTo>
                <a:lnTo>
                  <a:pt x="10308501" y="4500672"/>
                </a:lnTo>
                <a:lnTo>
                  <a:pt x="10312916" y="4544671"/>
                </a:lnTo>
                <a:cubicBezTo>
                  <a:pt x="10315364" y="4560814"/>
                  <a:pt x="10319606" y="4576261"/>
                  <a:pt x="10328630" y="4589773"/>
                </a:cubicBezTo>
                <a:close/>
                <a:moveTo>
                  <a:pt x="7888411" y="10112902"/>
                </a:moveTo>
                <a:cubicBezTo>
                  <a:pt x="7891243" y="10108949"/>
                  <a:pt x="7892150" y="10104560"/>
                  <a:pt x="7889129" y="10103392"/>
                </a:cubicBezTo>
                <a:cubicBezTo>
                  <a:pt x="7887223" y="10110943"/>
                  <a:pt x="7878339" y="10111905"/>
                  <a:pt x="7876148" y="10119786"/>
                </a:cubicBezTo>
                <a:cubicBezTo>
                  <a:pt x="7880824" y="10120368"/>
                  <a:pt x="7885580" y="10116854"/>
                  <a:pt x="7888411" y="10112902"/>
                </a:cubicBezTo>
                <a:close/>
                <a:moveTo>
                  <a:pt x="9519338" y="6423411"/>
                </a:moveTo>
                <a:cubicBezTo>
                  <a:pt x="9508961" y="6406939"/>
                  <a:pt x="9505085" y="6387632"/>
                  <a:pt x="9486657" y="6374259"/>
                </a:cubicBezTo>
                <a:cubicBezTo>
                  <a:pt x="9485424" y="6388930"/>
                  <a:pt x="9507102" y="6432746"/>
                  <a:pt x="9519338" y="6423411"/>
                </a:cubicBezTo>
                <a:close/>
                <a:moveTo>
                  <a:pt x="10872283" y="3365700"/>
                </a:moveTo>
                <a:cubicBezTo>
                  <a:pt x="10810093" y="3357735"/>
                  <a:pt x="10733070" y="3341312"/>
                  <a:pt x="10669893" y="3308638"/>
                </a:cubicBezTo>
                <a:cubicBezTo>
                  <a:pt x="10660400" y="3371074"/>
                  <a:pt x="10649982" y="3434528"/>
                  <a:pt x="10634171" y="3499407"/>
                </a:cubicBezTo>
                <a:cubicBezTo>
                  <a:pt x="10675217" y="3485179"/>
                  <a:pt x="10708756" y="3456689"/>
                  <a:pt x="10747355" y="3436146"/>
                </a:cubicBezTo>
                <a:cubicBezTo>
                  <a:pt x="10786352" y="3415778"/>
                  <a:pt x="10825302" y="3394438"/>
                  <a:pt x="10864299" y="3374071"/>
                </a:cubicBezTo>
                <a:cubicBezTo>
                  <a:pt x="10866633" y="3369867"/>
                  <a:pt x="10870793" y="3371229"/>
                  <a:pt x="10872283" y="3365700"/>
                </a:cubicBezTo>
                <a:close/>
                <a:moveTo>
                  <a:pt x="10563819" y="4064028"/>
                </a:moveTo>
                <a:cubicBezTo>
                  <a:pt x="10553388" y="4061801"/>
                  <a:pt x="10553864" y="4055342"/>
                  <a:pt x="10546127" y="4052400"/>
                </a:cubicBezTo>
                <a:cubicBezTo>
                  <a:pt x="10541678" y="4061391"/>
                  <a:pt x="10527803" y="4060501"/>
                  <a:pt x="10533081" y="4073314"/>
                </a:cubicBezTo>
                <a:lnTo>
                  <a:pt x="10534821" y="4073409"/>
                </a:lnTo>
                <a:lnTo>
                  <a:pt x="10550613" y="4074271"/>
                </a:lnTo>
                <a:cubicBezTo>
                  <a:pt x="10555636" y="4072322"/>
                  <a:pt x="10559938" y="4068506"/>
                  <a:pt x="10563819" y="4064028"/>
                </a:cubicBezTo>
                <a:close/>
                <a:moveTo>
                  <a:pt x="9200266" y="7152863"/>
                </a:moveTo>
                <a:cubicBezTo>
                  <a:pt x="9198370" y="7142648"/>
                  <a:pt x="9184546" y="7153407"/>
                  <a:pt x="9190294" y="7157548"/>
                </a:cubicBezTo>
                <a:cubicBezTo>
                  <a:pt x="9193746" y="7154867"/>
                  <a:pt x="9196764" y="7157400"/>
                  <a:pt x="9200266" y="7152863"/>
                </a:cubicBezTo>
                <a:close/>
                <a:moveTo>
                  <a:pt x="9562610" y="6334116"/>
                </a:moveTo>
                <a:cubicBezTo>
                  <a:pt x="9576110" y="6318683"/>
                  <a:pt x="9553660" y="6294975"/>
                  <a:pt x="9543730" y="6279650"/>
                </a:cubicBezTo>
                <a:cubicBezTo>
                  <a:pt x="9537830" y="6302721"/>
                  <a:pt x="9555108" y="6316537"/>
                  <a:pt x="9562610" y="6334116"/>
                </a:cubicBezTo>
                <a:close/>
                <a:moveTo>
                  <a:pt x="9843088" y="5702569"/>
                </a:moveTo>
                <a:cubicBezTo>
                  <a:pt x="9847672" y="5696517"/>
                  <a:pt x="9840829" y="5680661"/>
                  <a:pt x="9834119" y="5687200"/>
                </a:cubicBezTo>
                <a:cubicBezTo>
                  <a:pt x="9840384" y="5691395"/>
                  <a:pt x="9837046" y="5698950"/>
                  <a:pt x="9843088" y="5702569"/>
                </a:cubicBezTo>
                <a:close/>
                <a:moveTo>
                  <a:pt x="10259115" y="4764339"/>
                </a:moveTo>
                <a:cubicBezTo>
                  <a:pt x="10272504" y="4738346"/>
                  <a:pt x="10257838" y="4700435"/>
                  <a:pt x="10243819" y="4676143"/>
                </a:cubicBezTo>
                <a:cubicBezTo>
                  <a:pt x="10245073" y="4706701"/>
                  <a:pt x="10246550" y="4737832"/>
                  <a:pt x="10259115" y="4764339"/>
                </a:cubicBezTo>
                <a:close/>
                <a:moveTo>
                  <a:pt x="10296446" y="4679850"/>
                </a:moveTo>
                <a:cubicBezTo>
                  <a:pt x="10295117" y="4655926"/>
                  <a:pt x="10286099" y="4634320"/>
                  <a:pt x="10299449" y="4611645"/>
                </a:cubicBezTo>
                <a:cubicBezTo>
                  <a:pt x="10291660" y="4607727"/>
                  <a:pt x="10292134" y="4601269"/>
                  <a:pt x="10283121" y="4604431"/>
                </a:cubicBezTo>
                <a:cubicBezTo>
                  <a:pt x="10287105" y="4595951"/>
                  <a:pt x="10285391" y="4584479"/>
                  <a:pt x="10282542" y="4572207"/>
                </a:cubicBezTo>
                <a:lnTo>
                  <a:pt x="10278630" y="4552602"/>
                </a:lnTo>
                <a:lnTo>
                  <a:pt x="10275157" y="4535190"/>
                </a:lnTo>
                <a:cubicBezTo>
                  <a:pt x="10274641" y="4520199"/>
                  <a:pt x="10270188" y="4504421"/>
                  <a:pt x="10262298" y="4494267"/>
                </a:cubicBezTo>
                <a:cubicBezTo>
                  <a:pt x="10250572" y="4489563"/>
                  <a:pt x="10264315" y="4508017"/>
                  <a:pt x="10254312" y="4502645"/>
                </a:cubicBezTo>
                <a:cubicBezTo>
                  <a:pt x="10257343" y="4492554"/>
                  <a:pt x="10243822" y="4474674"/>
                  <a:pt x="10258180" y="4469112"/>
                </a:cubicBezTo>
                <a:cubicBezTo>
                  <a:pt x="10266997" y="4478246"/>
                  <a:pt x="10262205" y="4492321"/>
                  <a:pt x="10275042" y="4499898"/>
                </a:cubicBezTo>
                <a:cubicBezTo>
                  <a:pt x="10280638" y="4490465"/>
                  <a:pt x="10265885" y="4475374"/>
                  <a:pt x="10280113" y="4471184"/>
                </a:cubicBezTo>
                <a:cubicBezTo>
                  <a:pt x="10287819" y="4477445"/>
                  <a:pt x="10299948" y="4507093"/>
                  <a:pt x="10298782" y="4498958"/>
                </a:cubicBezTo>
                <a:cubicBezTo>
                  <a:pt x="10300664" y="4489312"/>
                  <a:pt x="10295080" y="4482558"/>
                  <a:pt x="10294664" y="4473803"/>
                </a:cubicBezTo>
                <a:cubicBezTo>
                  <a:pt x="10229099" y="4451976"/>
                  <a:pt x="10176159" y="4420966"/>
                  <a:pt x="10115205" y="4405939"/>
                </a:cubicBezTo>
                <a:cubicBezTo>
                  <a:pt x="10124474" y="4420512"/>
                  <a:pt x="10140133" y="4446480"/>
                  <a:pt x="10153757" y="4450119"/>
                </a:cubicBezTo>
                <a:cubicBezTo>
                  <a:pt x="10150525" y="4447738"/>
                  <a:pt x="10148768" y="4431247"/>
                  <a:pt x="10157613" y="4432773"/>
                </a:cubicBezTo>
                <a:cubicBezTo>
                  <a:pt x="10170727" y="4446187"/>
                  <a:pt x="10178805" y="4439756"/>
                  <a:pt x="10192865" y="4440253"/>
                </a:cubicBezTo>
                <a:cubicBezTo>
                  <a:pt x="10204331" y="4447700"/>
                  <a:pt x="10213450" y="4475542"/>
                  <a:pt x="10230310" y="4461084"/>
                </a:cubicBezTo>
                <a:cubicBezTo>
                  <a:pt x="10237098" y="4472656"/>
                  <a:pt x="10241987" y="4485293"/>
                  <a:pt x="10245153" y="4498597"/>
                </a:cubicBezTo>
                <a:cubicBezTo>
                  <a:pt x="10239975" y="4496310"/>
                  <a:pt x="10233779" y="4493096"/>
                  <a:pt x="10232379" y="4500573"/>
                </a:cubicBezTo>
                <a:cubicBezTo>
                  <a:pt x="10232987" y="4517511"/>
                  <a:pt x="10240886" y="4531954"/>
                  <a:pt x="10245783" y="4548881"/>
                </a:cubicBezTo>
                <a:cubicBezTo>
                  <a:pt x="10247987" y="4556284"/>
                  <a:pt x="10248513" y="4565327"/>
                  <a:pt x="10250453" y="4573864"/>
                </a:cubicBezTo>
                <a:lnTo>
                  <a:pt x="10259760" y="4589392"/>
                </a:lnTo>
                <a:lnTo>
                  <a:pt x="10263606" y="4595808"/>
                </a:lnTo>
                <a:lnTo>
                  <a:pt x="10263861" y="4581396"/>
                </a:lnTo>
                <a:lnTo>
                  <a:pt x="10263991" y="4574063"/>
                </a:lnTo>
                <a:cubicBezTo>
                  <a:pt x="10260772" y="4552260"/>
                  <a:pt x="10249273" y="4531017"/>
                  <a:pt x="10252263" y="4516979"/>
                </a:cubicBezTo>
                <a:cubicBezTo>
                  <a:pt x="10263825" y="4528517"/>
                  <a:pt x="10267303" y="4543269"/>
                  <a:pt x="10269611" y="4558516"/>
                </a:cubicBezTo>
                <a:lnTo>
                  <a:pt x="10271475" y="4566553"/>
                </a:lnTo>
                <a:lnTo>
                  <a:pt x="10279934" y="4603023"/>
                </a:lnTo>
                <a:cubicBezTo>
                  <a:pt x="10277470" y="4608601"/>
                  <a:pt x="10270070" y="4600569"/>
                  <a:pt x="10267560" y="4605174"/>
                </a:cubicBezTo>
                <a:cubicBezTo>
                  <a:pt x="10278661" y="4629606"/>
                  <a:pt x="10271561" y="4660758"/>
                  <a:pt x="10296446" y="4679850"/>
                </a:cubicBezTo>
                <a:close/>
                <a:moveTo>
                  <a:pt x="10360706" y="4534414"/>
                </a:moveTo>
                <a:cubicBezTo>
                  <a:pt x="10362764" y="4524371"/>
                  <a:pt x="10361200" y="4516060"/>
                  <a:pt x="10356190" y="4509083"/>
                </a:cubicBezTo>
                <a:cubicBezTo>
                  <a:pt x="10349890" y="4520111"/>
                  <a:pt x="10354149" y="4527707"/>
                  <a:pt x="10360706" y="4534414"/>
                </a:cubicBezTo>
                <a:close/>
                <a:moveTo>
                  <a:pt x="9914928" y="5543804"/>
                </a:moveTo>
                <a:cubicBezTo>
                  <a:pt x="9858574" y="5545051"/>
                  <a:pt x="9882479" y="5479073"/>
                  <a:pt x="9857795" y="5445347"/>
                </a:cubicBezTo>
                <a:cubicBezTo>
                  <a:pt x="9846946" y="5470979"/>
                  <a:pt x="9883027" y="5510217"/>
                  <a:pt x="9867229" y="5538416"/>
                </a:cubicBezTo>
                <a:cubicBezTo>
                  <a:pt x="9884197" y="5542111"/>
                  <a:pt x="9891761" y="5553059"/>
                  <a:pt x="9910534" y="5553747"/>
                </a:cubicBezTo>
                <a:close/>
                <a:moveTo>
                  <a:pt x="9548578" y="6374515"/>
                </a:moveTo>
                <a:cubicBezTo>
                  <a:pt x="9545786" y="6361394"/>
                  <a:pt x="9538784" y="6322163"/>
                  <a:pt x="9516660" y="6340916"/>
                </a:cubicBezTo>
                <a:cubicBezTo>
                  <a:pt x="9537629" y="6346377"/>
                  <a:pt x="9529187" y="6377361"/>
                  <a:pt x="9548578" y="6374515"/>
                </a:cubicBezTo>
                <a:close/>
                <a:moveTo>
                  <a:pt x="6233086" y="13880528"/>
                </a:moveTo>
                <a:cubicBezTo>
                  <a:pt x="6218094" y="13872475"/>
                  <a:pt x="6215125" y="13896418"/>
                  <a:pt x="6199689" y="13887215"/>
                </a:cubicBezTo>
                <a:cubicBezTo>
                  <a:pt x="6181964" y="13883195"/>
                  <a:pt x="6175368" y="13846449"/>
                  <a:pt x="6160056" y="13860650"/>
                </a:cubicBezTo>
                <a:cubicBezTo>
                  <a:pt x="6172413" y="13878975"/>
                  <a:pt x="6191084" y="13894850"/>
                  <a:pt x="6216821" y="13907650"/>
                </a:cubicBezTo>
                <a:cubicBezTo>
                  <a:pt x="6222510" y="13900157"/>
                  <a:pt x="6229217" y="13893591"/>
                  <a:pt x="6233086" y="13880528"/>
                </a:cubicBezTo>
                <a:close/>
                <a:moveTo>
                  <a:pt x="6239604" y="13865777"/>
                </a:moveTo>
                <a:cubicBezTo>
                  <a:pt x="6230026" y="13858924"/>
                  <a:pt x="6223231" y="13851158"/>
                  <a:pt x="6216653" y="13843306"/>
                </a:cubicBezTo>
                <a:lnTo>
                  <a:pt x="6202510" y="13828307"/>
                </a:lnTo>
                <a:lnTo>
                  <a:pt x="6194993" y="13820335"/>
                </a:lnTo>
                <a:cubicBezTo>
                  <a:pt x="6194006" y="13825259"/>
                  <a:pt x="6195514" y="13830929"/>
                  <a:pt x="6198528" y="13836572"/>
                </a:cubicBezTo>
                <a:lnTo>
                  <a:pt x="6201907" y="13840893"/>
                </a:lnTo>
                <a:lnTo>
                  <a:pt x="6211099" y="13852646"/>
                </a:lnTo>
                <a:cubicBezTo>
                  <a:pt x="6221172" y="13862279"/>
                  <a:pt x="6233311" y="13868714"/>
                  <a:pt x="6239604" y="13865777"/>
                </a:cubicBezTo>
                <a:close/>
                <a:moveTo>
                  <a:pt x="6247530" y="13847837"/>
                </a:moveTo>
                <a:cubicBezTo>
                  <a:pt x="6232930" y="13835667"/>
                  <a:pt x="6226941" y="13820155"/>
                  <a:pt x="6208674" y="13808748"/>
                </a:cubicBezTo>
                <a:cubicBezTo>
                  <a:pt x="6208961" y="13823171"/>
                  <a:pt x="6233406" y="13858274"/>
                  <a:pt x="6247530" y="13847837"/>
                </a:cubicBezTo>
                <a:close/>
                <a:moveTo>
                  <a:pt x="10895594" y="3331263"/>
                </a:moveTo>
                <a:cubicBezTo>
                  <a:pt x="10841133" y="3244377"/>
                  <a:pt x="10814814" y="3146606"/>
                  <a:pt x="10744847" y="3065719"/>
                </a:cubicBezTo>
                <a:cubicBezTo>
                  <a:pt x="10707233" y="3147616"/>
                  <a:pt x="10696757" y="3205810"/>
                  <a:pt x="10676864" y="3283163"/>
                </a:cubicBezTo>
                <a:cubicBezTo>
                  <a:pt x="10746282" y="3299557"/>
                  <a:pt x="10808581" y="3297576"/>
                  <a:pt x="10885831" y="3335040"/>
                </a:cubicBezTo>
                <a:cubicBezTo>
                  <a:pt x="10889768" y="3335827"/>
                  <a:pt x="10892769" y="3333346"/>
                  <a:pt x="10895594" y="3331263"/>
                </a:cubicBezTo>
                <a:close/>
                <a:moveTo>
                  <a:pt x="9175987" y="7224630"/>
                </a:moveTo>
                <a:cubicBezTo>
                  <a:pt x="9182337" y="7204769"/>
                  <a:pt x="9181914" y="7184747"/>
                  <a:pt x="9187648" y="7164871"/>
                </a:cubicBezTo>
                <a:cubicBezTo>
                  <a:pt x="9172067" y="7184504"/>
                  <a:pt x="9170325" y="7204787"/>
                  <a:pt x="9175987" y="7224630"/>
                </a:cubicBezTo>
                <a:close/>
                <a:moveTo>
                  <a:pt x="8165344" y="9512140"/>
                </a:moveTo>
                <a:cubicBezTo>
                  <a:pt x="8166931" y="9511344"/>
                  <a:pt x="8167884" y="9509506"/>
                  <a:pt x="8167819" y="9506016"/>
                </a:cubicBezTo>
                <a:cubicBezTo>
                  <a:pt x="8163340" y="9498844"/>
                  <a:pt x="8144411" y="9493217"/>
                  <a:pt x="8144215" y="9507595"/>
                </a:cubicBezTo>
                <a:cubicBezTo>
                  <a:pt x="8150102" y="9507527"/>
                  <a:pt x="8160581" y="9514526"/>
                  <a:pt x="8165344" y="9512140"/>
                </a:cubicBezTo>
                <a:close/>
                <a:moveTo>
                  <a:pt x="9306468" y="6931011"/>
                </a:moveTo>
                <a:lnTo>
                  <a:pt x="9300154" y="6920056"/>
                </a:lnTo>
                <a:lnTo>
                  <a:pt x="9292989" y="6924188"/>
                </a:lnTo>
                <a:cubicBezTo>
                  <a:pt x="9295226" y="6928937"/>
                  <a:pt x="9290918" y="6931924"/>
                  <a:pt x="9295533" y="6937315"/>
                </a:cubicBezTo>
                <a:close/>
                <a:moveTo>
                  <a:pt x="11087761" y="2903055"/>
                </a:moveTo>
                <a:cubicBezTo>
                  <a:pt x="11085270" y="2895757"/>
                  <a:pt x="11072349" y="2894815"/>
                  <a:pt x="11066631" y="2889429"/>
                </a:cubicBezTo>
                <a:cubicBezTo>
                  <a:pt x="11065628" y="2897089"/>
                  <a:pt x="11059965" y="2896970"/>
                  <a:pt x="11058916" y="2903656"/>
                </a:cubicBezTo>
                <a:cubicBezTo>
                  <a:pt x="11068250" y="2903014"/>
                  <a:pt x="11087127" y="2918504"/>
                  <a:pt x="11087761" y="2903055"/>
                </a:cubicBezTo>
                <a:close/>
                <a:moveTo>
                  <a:pt x="7902855" y="10113500"/>
                </a:moveTo>
                <a:cubicBezTo>
                  <a:pt x="7886281" y="10131393"/>
                  <a:pt x="7854194" y="10156602"/>
                  <a:pt x="7839600" y="10176202"/>
                </a:cubicBezTo>
                <a:cubicBezTo>
                  <a:pt x="7839316" y="10176531"/>
                  <a:pt x="7825767" y="10193584"/>
                  <a:pt x="7836210" y="10192817"/>
                </a:cubicBezTo>
                <a:cubicBezTo>
                  <a:pt x="7858000" y="10166204"/>
                  <a:pt x="7886768" y="10146179"/>
                  <a:pt x="7902855" y="10113500"/>
                </a:cubicBezTo>
                <a:close/>
                <a:moveTo>
                  <a:pt x="7866053" y="10199579"/>
                </a:moveTo>
                <a:cubicBezTo>
                  <a:pt x="7856391" y="10210788"/>
                  <a:pt x="7838275" y="10220457"/>
                  <a:pt x="7823131" y="10232687"/>
                </a:cubicBezTo>
                <a:cubicBezTo>
                  <a:pt x="7810919" y="10242848"/>
                  <a:pt x="7787313" y="10257552"/>
                  <a:pt x="7796216" y="10269249"/>
                </a:cubicBezTo>
                <a:cubicBezTo>
                  <a:pt x="7805457" y="10256527"/>
                  <a:pt x="7822720" y="10247847"/>
                  <a:pt x="7836352" y="10236038"/>
                </a:cubicBezTo>
                <a:cubicBezTo>
                  <a:pt x="7848847" y="10225547"/>
                  <a:pt x="7866779" y="10213422"/>
                  <a:pt x="7866053" y="10199579"/>
                </a:cubicBezTo>
                <a:close/>
                <a:moveTo>
                  <a:pt x="7580501" y="10853901"/>
                </a:moveTo>
                <a:cubicBezTo>
                  <a:pt x="7570810" y="10856466"/>
                  <a:pt x="7563761" y="10861307"/>
                  <a:pt x="7560433" y="10870507"/>
                </a:cubicBezTo>
                <a:cubicBezTo>
                  <a:pt x="7570784" y="10868511"/>
                  <a:pt x="7576514" y="10862531"/>
                  <a:pt x="7580501" y="10853901"/>
                </a:cubicBezTo>
                <a:close/>
                <a:moveTo>
                  <a:pt x="9667805" y="6131255"/>
                </a:moveTo>
                <a:cubicBezTo>
                  <a:pt x="9671711" y="6123502"/>
                  <a:pt x="9666960" y="6119033"/>
                  <a:pt x="9663364" y="6114125"/>
                </a:cubicBezTo>
                <a:cubicBezTo>
                  <a:pt x="9658881" y="6122098"/>
                  <a:pt x="9658437" y="6128538"/>
                  <a:pt x="9667805" y="6131255"/>
                </a:cubicBezTo>
                <a:close/>
                <a:moveTo>
                  <a:pt x="7620044" y="10767312"/>
                </a:moveTo>
                <a:cubicBezTo>
                  <a:pt x="7602891" y="10769190"/>
                  <a:pt x="7598663" y="10758075"/>
                  <a:pt x="7580326" y="10760657"/>
                </a:cubicBezTo>
                <a:lnTo>
                  <a:pt x="7585131" y="10767323"/>
                </a:lnTo>
                <a:lnTo>
                  <a:pt x="7588122" y="10771471"/>
                </a:lnTo>
                <a:cubicBezTo>
                  <a:pt x="7589320" y="10774587"/>
                  <a:pt x="7588414" y="10777973"/>
                  <a:pt x="7583299" y="10783907"/>
                </a:cubicBezTo>
                <a:cubicBezTo>
                  <a:pt x="7597307" y="10772997"/>
                  <a:pt x="7615663" y="10783073"/>
                  <a:pt x="7620044" y="10767312"/>
                </a:cubicBezTo>
                <a:close/>
                <a:moveTo>
                  <a:pt x="8190472" y="9476494"/>
                </a:moveTo>
                <a:cubicBezTo>
                  <a:pt x="8197685" y="9461117"/>
                  <a:pt x="8191485" y="9453433"/>
                  <a:pt x="8196030" y="9439246"/>
                </a:cubicBezTo>
                <a:cubicBezTo>
                  <a:pt x="8170313" y="9429398"/>
                  <a:pt x="8177594" y="9472005"/>
                  <a:pt x="8190472" y="9476494"/>
                </a:cubicBezTo>
                <a:close/>
                <a:moveTo>
                  <a:pt x="10124329" y="5103868"/>
                </a:moveTo>
                <a:cubicBezTo>
                  <a:pt x="10132343" y="5087884"/>
                  <a:pt x="10132384" y="5064090"/>
                  <a:pt x="10131284" y="5045032"/>
                </a:cubicBezTo>
                <a:lnTo>
                  <a:pt x="10126856" y="5015096"/>
                </a:lnTo>
                <a:lnTo>
                  <a:pt x="10121419" y="4978345"/>
                </a:lnTo>
                <a:cubicBezTo>
                  <a:pt x="10117257" y="4955850"/>
                  <a:pt x="10113222" y="4933470"/>
                  <a:pt x="10112318" y="4912353"/>
                </a:cubicBezTo>
                <a:cubicBezTo>
                  <a:pt x="10112309" y="4908064"/>
                  <a:pt x="10117960" y="4903893"/>
                  <a:pt x="10117952" y="4899603"/>
                </a:cubicBezTo>
                <a:cubicBezTo>
                  <a:pt x="10119355" y="4871648"/>
                  <a:pt x="10102316" y="4841261"/>
                  <a:pt x="10093835" y="4822751"/>
                </a:cubicBezTo>
                <a:cubicBezTo>
                  <a:pt x="10098984" y="4832645"/>
                  <a:pt x="10088481" y="4820861"/>
                  <a:pt x="10084276" y="4818528"/>
                </a:cubicBezTo>
                <a:cubicBezTo>
                  <a:pt x="10064311" y="4849709"/>
                  <a:pt x="10088879" y="4886757"/>
                  <a:pt x="10094774" y="4916507"/>
                </a:cubicBezTo>
                <a:cubicBezTo>
                  <a:pt x="10104344" y="4904545"/>
                  <a:pt x="10089147" y="4888305"/>
                  <a:pt x="10101430" y="4884207"/>
                </a:cubicBezTo>
                <a:cubicBezTo>
                  <a:pt x="10101819" y="4912952"/>
                  <a:pt x="10102995" y="4937762"/>
                  <a:pt x="10104780" y="4962003"/>
                </a:cubicBezTo>
                <a:lnTo>
                  <a:pt x="10109694" y="5014309"/>
                </a:lnTo>
                <a:lnTo>
                  <a:pt x="10111770" y="5036410"/>
                </a:lnTo>
                <a:cubicBezTo>
                  <a:pt x="10113981" y="5058339"/>
                  <a:pt x="10111114" y="5084220"/>
                  <a:pt x="10124329" y="5103868"/>
                </a:cubicBezTo>
                <a:close/>
                <a:moveTo>
                  <a:pt x="7563210" y="10902495"/>
                </a:moveTo>
                <a:cubicBezTo>
                  <a:pt x="7566196" y="10898029"/>
                  <a:pt x="7567046" y="10892871"/>
                  <a:pt x="7563461" y="10890356"/>
                </a:cubicBezTo>
                <a:cubicBezTo>
                  <a:pt x="7559666" y="10897428"/>
                  <a:pt x="7554551" y="10903362"/>
                  <a:pt x="7550141" y="10910480"/>
                </a:cubicBezTo>
                <a:cubicBezTo>
                  <a:pt x="7555102" y="10910732"/>
                  <a:pt x="7560224" y="10906960"/>
                  <a:pt x="7563210" y="10902495"/>
                </a:cubicBezTo>
                <a:close/>
                <a:moveTo>
                  <a:pt x="9663837" y="6148935"/>
                </a:moveTo>
                <a:cubicBezTo>
                  <a:pt x="9659415" y="6146981"/>
                  <a:pt x="9661168" y="6143016"/>
                  <a:pt x="9655592" y="6141500"/>
                </a:cubicBezTo>
                <a:lnTo>
                  <a:pt x="9652789" y="6147845"/>
                </a:lnTo>
                <a:cubicBezTo>
                  <a:pt x="9656230" y="6149841"/>
                  <a:pt x="9655282" y="6154161"/>
                  <a:pt x="9661033" y="6155281"/>
                </a:cubicBezTo>
                <a:close/>
                <a:moveTo>
                  <a:pt x="8906365" y="7867266"/>
                </a:moveTo>
                <a:cubicBezTo>
                  <a:pt x="8903608" y="7873402"/>
                  <a:pt x="8898898" y="7879838"/>
                  <a:pt x="8891772" y="7886405"/>
                </a:cubicBezTo>
                <a:cubicBezTo>
                  <a:pt x="8860714" y="7896382"/>
                  <a:pt x="8829053" y="7862485"/>
                  <a:pt x="8835950" y="7840413"/>
                </a:cubicBezTo>
                <a:cubicBezTo>
                  <a:pt x="8849275" y="7796117"/>
                  <a:pt x="8925665" y="7824322"/>
                  <a:pt x="8906365" y="7867266"/>
                </a:cubicBezTo>
                <a:close/>
                <a:moveTo>
                  <a:pt x="10149391" y="5056842"/>
                </a:moveTo>
                <a:cubicBezTo>
                  <a:pt x="10153107" y="5046816"/>
                  <a:pt x="10153403" y="5034565"/>
                  <a:pt x="10151095" y="5024436"/>
                </a:cubicBezTo>
                <a:lnTo>
                  <a:pt x="10145073" y="5015931"/>
                </a:lnTo>
                <a:lnTo>
                  <a:pt x="10137173" y="5004772"/>
                </a:lnTo>
                <a:lnTo>
                  <a:pt x="10140500" y="5015721"/>
                </a:lnTo>
                <a:lnTo>
                  <a:pt x="10141025" y="5017450"/>
                </a:lnTo>
                <a:cubicBezTo>
                  <a:pt x="10141714" y="5031393"/>
                  <a:pt x="10135811" y="5047985"/>
                  <a:pt x="10149391" y="5056842"/>
                </a:cubicBezTo>
                <a:close/>
                <a:moveTo>
                  <a:pt x="9542095" y="6433466"/>
                </a:moveTo>
                <a:cubicBezTo>
                  <a:pt x="9545549" y="6420250"/>
                  <a:pt x="9540775" y="6410533"/>
                  <a:pt x="9527952" y="6403917"/>
                </a:cubicBezTo>
                <a:cubicBezTo>
                  <a:pt x="9524675" y="6416734"/>
                  <a:pt x="9531572" y="6425962"/>
                  <a:pt x="9542095" y="6433466"/>
                </a:cubicBezTo>
                <a:close/>
                <a:moveTo>
                  <a:pt x="9328337" y="6918402"/>
                </a:moveTo>
                <a:cubicBezTo>
                  <a:pt x="9349613" y="6834172"/>
                  <a:pt x="9379208" y="6752203"/>
                  <a:pt x="9381447" y="6662851"/>
                </a:cubicBezTo>
                <a:cubicBezTo>
                  <a:pt x="9356105" y="6659848"/>
                  <a:pt x="9325246" y="6678644"/>
                  <a:pt x="9303467" y="6663522"/>
                </a:cubicBezTo>
                <a:cubicBezTo>
                  <a:pt x="9247989" y="6542029"/>
                  <a:pt x="9207984" y="6424684"/>
                  <a:pt x="9160454" y="6305655"/>
                </a:cubicBezTo>
                <a:cubicBezTo>
                  <a:pt x="9140354" y="6315230"/>
                  <a:pt x="9121905" y="6319828"/>
                  <a:pt x="9101428" y="6329619"/>
                </a:cubicBezTo>
                <a:cubicBezTo>
                  <a:pt x="9118038" y="6408109"/>
                  <a:pt x="9149851" y="6479843"/>
                  <a:pt x="9177569" y="6554952"/>
                </a:cubicBezTo>
                <a:cubicBezTo>
                  <a:pt x="9195563" y="6604461"/>
                  <a:pt x="9213453" y="6655542"/>
                  <a:pt x="9218422" y="6702491"/>
                </a:cubicBezTo>
                <a:cubicBezTo>
                  <a:pt x="9201271" y="6718918"/>
                  <a:pt x="9147418" y="6728323"/>
                  <a:pt x="9126801" y="6755309"/>
                </a:cubicBezTo>
                <a:cubicBezTo>
                  <a:pt x="9159530" y="6785505"/>
                  <a:pt x="9193071" y="6812966"/>
                  <a:pt x="9226851" y="6839535"/>
                </a:cubicBezTo>
                <a:lnTo>
                  <a:pt x="9278149" y="6879401"/>
                </a:lnTo>
                <a:close/>
                <a:moveTo>
                  <a:pt x="8710866" y="8317331"/>
                </a:moveTo>
                <a:cubicBezTo>
                  <a:pt x="8725027" y="8283123"/>
                  <a:pt x="8711603" y="8259577"/>
                  <a:pt x="8699501" y="8235197"/>
                </a:cubicBezTo>
                <a:cubicBezTo>
                  <a:pt x="8681100" y="8238015"/>
                  <a:pt x="8703978" y="8271443"/>
                  <a:pt x="8688978" y="8271956"/>
                </a:cubicBezTo>
                <a:cubicBezTo>
                  <a:pt x="8675542" y="8227944"/>
                  <a:pt x="8688368" y="8174108"/>
                  <a:pt x="8660744" y="8135244"/>
                </a:cubicBezTo>
                <a:cubicBezTo>
                  <a:pt x="8649174" y="8178686"/>
                  <a:pt x="8659877" y="8210548"/>
                  <a:pt x="8665985" y="8244182"/>
                </a:cubicBezTo>
                <a:cubicBezTo>
                  <a:pt x="8669664" y="8263897"/>
                  <a:pt x="8671044" y="8284502"/>
                  <a:pt x="8683250" y="8298940"/>
                </a:cubicBezTo>
                <a:cubicBezTo>
                  <a:pt x="8700923" y="8305321"/>
                  <a:pt x="8683759" y="8272982"/>
                  <a:pt x="8696658" y="8281538"/>
                </a:cubicBezTo>
                <a:cubicBezTo>
                  <a:pt x="8703060" y="8292935"/>
                  <a:pt x="8692971" y="8310375"/>
                  <a:pt x="8710866" y="8317331"/>
                </a:cubicBezTo>
                <a:close/>
                <a:moveTo>
                  <a:pt x="7633530" y="10757674"/>
                </a:moveTo>
                <a:cubicBezTo>
                  <a:pt x="7658444" y="10706746"/>
                  <a:pt x="7673538" y="10652524"/>
                  <a:pt x="7696948" y="10597999"/>
                </a:cubicBezTo>
                <a:lnTo>
                  <a:pt x="7697966" y="10595404"/>
                </a:lnTo>
                <a:lnTo>
                  <a:pt x="7722888" y="10531864"/>
                </a:lnTo>
                <a:cubicBezTo>
                  <a:pt x="7737000" y="10484122"/>
                  <a:pt x="7746400" y="10434545"/>
                  <a:pt x="7752607" y="10383490"/>
                </a:cubicBezTo>
                <a:lnTo>
                  <a:pt x="7754791" y="10350953"/>
                </a:lnTo>
                <a:lnTo>
                  <a:pt x="7763162" y="10226247"/>
                </a:lnTo>
                <a:cubicBezTo>
                  <a:pt x="7764499" y="10172592"/>
                  <a:pt x="7764159" y="10117816"/>
                  <a:pt x="7763661" y="10062274"/>
                </a:cubicBezTo>
                <a:lnTo>
                  <a:pt x="7763394" y="9962916"/>
                </a:lnTo>
                <a:lnTo>
                  <a:pt x="7763208" y="9893710"/>
                </a:lnTo>
                <a:cubicBezTo>
                  <a:pt x="7662695" y="9883495"/>
                  <a:pt x="7527389" y="9882939"/>
                  <a:pt x="7404176" y="9883039"/>
                </a:cubicBezTo>
                <a:cubicBezTo>
                  <a:pt x="7397056" y="9920000"/>
                  <a:pt x="7401801" y="9975234"/>
                  <a:pt x="7404307" y="9996357"/>
                </a:cubicBezTo>
                <a:cubicBezTo>
                  <a:pt x="7422276" y="9988860"/>
                  <a:pt x="7448230" y="9980777"/>
                  <a:pt x="7467384" y="9993265"/>
                </a:cubicBezTo>
                <a:cubicBezTo>
                  <a:pt x="7473432" y="10003937"/>
                  <a:pt x="7476884" y="10015785"/>
                  <a:pt x="7477988" y="10027582"/>
                </a:cubicBezTo>
                <a:lnTo>
                  <a:pt x="7476712" y="10040026"/>
                </a:lnTo>
                <a:lnTo>
                  <a:pt x="7474499" y="10061604"/>
                </a:lnTo>
                <a:cubicBezTo>
                  <a:pt x="7467804" y="10082553"/>
                  <a:pt x="7452698" y="10098408"/>
                  <a:pt x="7431153" y="10099374"/>
                </a:cubicBezTo>
                <a:cubicBezTo>
                  <a:pt x="7415136" y="10099934"/>
                  <a:pt x="7410871" y="10084189"/>
                  <a:pt x="7394277" y="10089423"/>
                </a:cubicBezTo>
                <a:cubicBezTo>
                  <a:pt x="7388857" y="10159455"/>
                  <a:pt x="7390466" y="10223334"/>
                  <a:pt x="7393838" y="10285501"/>
                </a:cubicBezTo>
                <a:lnTo>
                  <a:pt x="7399612" y="10391285"/>
                </a:lnTo>
                <a:lnTo>
                  <a:pt x="7403980" y="10471307"/>
                </a:lnTo>
                <a:cubicBezTo>
                  <a:pt x="7434832" y="10470892"/>
                  <a:pt x="7417975" y="10423033"/>
                  <a:pt x="7437512" y="10411715"/>
                </a:cubicBezTo>
                <a:cubicBezTo>
                  <a:pt x="7511078" y="10408471"/>
                  <a:pt x="7605276" y="10433354"/>
                  <a:pt x="7666812" y="10422039"/>
                </a:cubicBezTo>
                <a:cubicBezTo>
                  <a:pt x="7662615" y="10440258"/>
                  <a:pt x="7692933" y="10424443"/>
                  <a:pt x="7693375" y="10438615"/>
                </a:cubicBezTo>
                <a:cubicBezTo>
                  <a:pt x="7692446" y="10463387"/>
                  <a:pt x="7688988" y="10489425"/>
                  <a:pt x="7684185" y="10514521"/>
                </a:cubicBezTo>
                <a:lnTo>
                  <a:pt x="7669665" y="10573631"/>
                </a:lnTo>
                <a:lnTo>
                  <a:pt x="7666930" y="10584766"/>
                </a:lnTo>
                <a:cubicBezTo>
                  <a:pt x="7653989" y="10626478"/>
                  <a:pt x="7637580" y="10654857"/>
                  <a:pt x="7629910" y="10684447"/>
                </a:cubicBezTo>
                <a:cubicBezTo>
                  <a:pt x="7592448" y="10683186"/>
                  <a:pt x="7549908" y="10692488"/>
                  <a:pt x="7513959" y="10690806"/>
                </a:cubicBezTo>
                <a:cubicBezTo>
                  <a:pt x="7493504" y="10689839"/>
                  <a:pt x="7476331" y="10679058"/>
                  <a:pt x="7463927" y="10690777"/>
                </a:cubicBezTo>
                <a:cubicBezTo>
                  <a:pt x="7456182" y="10711110"/>
                  <a:pt x="7476702" y="10725351"/>
                  <a:pt x="7473955" y="10750564"/>
                </a:cubicBezTo>
                <a:cubicBezTo>
                  <a:pt x="7530944" y="10744524"/>
                  <a:pt x="7583387" y="10743758"/>
                  <a:pt x="7633530" y="10757674"/>
                </a:cubicBezTo>
                <a:close/>
                <a:moveTo>
                  <a:pt x="9864934" y="5709617"/>
                </a:moveTo>
                <a:cubicBezTo>
                  <a:pt x="9864386" y="5717595"/>
                  <a:pt x="9860904" y="5724937"/>
                  <a:pt x="9854057" y="5730705"/>
                </a:cubicBezTo>
                <a:cubicBezTo>
                  <a:pt x="9832854" y="5748428"/>
                  <a:pt x="9799258" y="5725027"/>
                  <a:pt x="9767149" y="5707988"/>
                </a:cubicBezTo>
                <a:cubicBezTo>
                  <a:pt x="9753696" y="5724384"/>
                  <a:pt x="9748658" y="5772535"/>
                  <a:pt x="9720324" y="5768568"/>
                </a:cubicBezTo>
                <a:cubicBezTo>
                  <a:pt x="9686520" y="5748881"/>
                  <a:pt x="9722673" y="5701644"/>
                  <a:pt x="9712806" y="5672096"/>
                </a:cubicBezTo>
                <a:cubicBezTo>
                  <a:pt x="9681065" y="5658546"/>
                  <a:pt x="9644223" y="5632764"/>
                  <a:pt x="9667321" y="5590216"/>
                </a:cubicBezTo>
                <a:cubicBezTo>
                  <a:pt x="9686815" y="5577441"/>
                  <a:pt x="9713347" y="5596293"/>
                  <a:pt x="9736666" y="5609448"/>
                </a:cubicBezTo>
                <a:cubicBezTo>
                  <a:pt x="9756191" y="5593361"/>
                  <a:pt x="9751288" y="5541767"/>
                  <a:pt x="9780901" y="5543920"/>
                </a:cubicBezTo>
                <a:cubicBezTo>
                  <a:pt x="9804940" y="5559770"/>
                  <a:pt x="9805458" y="5589940"/>
                  <a:pt x="9799009" y="5617508"/>
                </a:cubicBezTo>
                <a:cubicBezTo>
                  <a:pt x="9795656" y="5632661"/>
                  <a:pt x="9778784" y="5647069"/>
                  <a:pt x="9787178" y="5662658"/>
                </a:cubicBezTo>
                <a:cubicBezTo>
                  <a:pt x="9797356" y="5659077"/>
                  <a:pt x="9789330" y="5646978"/>
                  <a:pt x="9802178" y="5646001"/>
                </a:cubicBezTo>
                <a:cubicBezTo>
                  <a:pt x="9841806" y="5656023"/>
                  <a:pt x="9866578" y="5685681"/>
                  <a:pt x="9864934" y="5709617"/>
                </a:cubicBezTo>
                <a:close/>
                <a:moveTo>
                  <a:pt x="7909514" y="10136479"/>
                </a:moveTo>
                <a:cubicBezTo>
                  <a:pt x="7876730" y="10156490"/>
                  <a:pt x="7814658" y="10218487"/>
                  <a:pt x="7809800" y="10236136"/>
                </a:cubicBezTo>
                <a:cubicBezTo>
                  <a:pt x="7846480" y="10206267"/>
                  <a:pt x="7881839" y="10175259"/>
                  <a:pt x="7909514" y="10136479"/>
                </a:cubicBezTo>
                <a:close/>
                <a:moveTo>
                  <a:pt x="9645911" y="6206899"/>
                </a:moveTo>
                <a:cubicBezTo>
                  <a:pt x="9647881" y="6195918"/>
                  <a:pt x="9650653" y="6185294"/>
                  <a:pt x="9642636" y="6178434"/>
                </a:cubicBezTo>
                <a:cubicBezTo>
                  <a:pt x="9635586" y="6182430"/>
                  <a:pt x="9633277" y="6201790"/>
                  <a:pt x="9645911" y="6206899"/>
                </a:cubicBezTo>
                <a:close/>
                <a:moveTo>
                  <a:pt x="10168615" y="5030570"/>
                </a:moveTo>
                <a:lnTo>
                  <a:pt x="10174195" y="5017266"/>
                </a:lnTo>
                <a:lnTo>
                  <a:pt x="10176680" y="5011342"/>
                </a:lnTo>
                <a:cubicBezTo>
                  <a:pt x="10180587" y="4993712"/>
                  <a:pt x="10174019" y="4980096"/>
                  <a:pt x="10174980" y="4963375"/>
                </a:cubicBezTo>
                <a:cubicBezTo>
                  <a:pt x="10151700" y="4928802"/>
                  <a:pt x="10151744" y="4884531"/>
                  <a:pt x="10133058" y="4848177"/>
                </a:cubicBezTo>
                <a:cubicBezTo>
                  <a:pt x="10125787" y="4904494"/>
                  <a:pt x="10157791" y="4946257"/>
                  <a:pt x="10159135" y="4999236"/>
                </a:cubicBezTo>
                <a:cubicBezTo>
                  <a:pt x="10148902" y="4988999"/>
                  <a:pt x="10156824" y="4971070"/>
                  <a:pt x="10144692" y="4961899"/>
                </a:cubicBezTo>
                <a:cubicBezTo>
                  <a:pt x="10143194" y="4975525"/>
                  <a:pt x="10142925" y="4990407"/>
                  <a:pt x="10146156" y="5003026"/>
                </a:cubicBezTo>
                <a:lnTo>
                  <a:pt x="10157128" y="5016484"/>
                </a:lnTo>
                <a:close/>
                <a:moveTo>
                  <a:pt x="9559909" y="6410429"/>
                </a:moveTo>
                <a:cubicBezTo>
                  <a:pt x="9547675" y="6407877"/>
                  <a:pt x="9561717" y="6395536"/>
                  <a:pt x="9547934" y="6393251"/>
                </a:cubicBezTo>
                <a:cubicBezTo>
                  <a:pt x="9539196" y="6402228"/>
                  <a:pt x="9557207" y="6423024"/>
                  <a:pt x="9559909" y="6410429"/>
                </a:cubicBezTo>
                <a:close/>
                <a:moveTo>
                  <a:pt x="6582808" y="13153235"/>
                </a:moveTo>
                <a:cubicBezTo>
                  <a:pt x="6587544" y="13148726"/>
                  <a:pt x="6582332" y="13134470"/>
                  <a:pt x="6583678" y="13128999"/>
                </a:cubicBezTo>
                <a:cubicBezTo>
                  <a:pt x="6566706" y="13128637"/>
                  <a:pt x="6587902" y="13139904"/>
                  <a:pt x="6574145" y="13153807"/>
                </a:cubicBezTo>
                <a:cubicBezTo>
                  <a:pt x="6578545" y="13155157"/>
                  <a:pt x="6581230" y="13154737"/>
                  <a:pt x="6582808" y="13153235"/>
                </a:cubicBezTo>
                <a:close/>
                <a:moveTo>
                  <a:pt x="8213287" y="9463110"/>
                </a:moveTo>
                <a:cubicBezTo>
                  <a:pt x="8217253" y="9352988"/>
                  <a:pt x="8293680" y="9230354"/>
                  <a:pt x="8297082" y="9113232"/>
                </a:cubicBezTo>
                <a:cubicBezTo>
                  <a:pt x="8286417" y="9107968"/>
                  <a:pt x="8282669" y="9113907"/>
                  <a:pt x="8274065" y="9111349"/>
                </a:cubicBezTo>
                <a:cubicBezTo>
                  <a:pt x="8234003" y="9080816"/>
                  <a:pt x="8183257" y="9085126"/>
                  <a:pt x="8130930" y="9075852"/>
                </a:cubicBezTo>
                <a:lnTo>
                  <a:pt x="8074445" y="9070920"/>
                </a:lnTo>
                <a:lnTo>
                  <a:pt x="8022640" y="9066396"/>
                </a:lnTo>
                <a:cubicBezTo>
                  <a:pt x="7917495" y="9068112"/>
                  <a:pt x="7827220" y="9106652"/>
                  <a:pt x="7800703" y="9211751"/>
                </a:cubicBezTo>
                <a:cubicBezTo>
                  <a:pt x="7809269" y="9215179"/>
                  <a:pt x="7798614" y="9229533"/>
                  <a:pt x="7812099" y="9230126"/>
                </a:cubicBezTo>
                <a:cubicBezTo>
                  <a:pt x="7814771" y="9218909"/>
                  <a:pt x="7803848" y="9199683"/>
                  <a:pt x="7817242" y="9192424"/>
                </a:cubicBezTo>
                <a:cubicBezTo>
                  <a:pt x="7824570" y="9214108"/>
                  <a:pt x="7824594" y="9243318"/>
                  <a:pt x="7829556" y="9269257"/>
                </a:cubicBezTo>
                <a:cubicBezTo>
                  <a:pt x="7833725" y="9293417"/>
                  <a:pt x="7834409" y="9327452"/>
                  <a:pt x="7856933" y="9330621"/>
                </a:cubicBezTo>
                <a:cubicBezTo>
                  <a:pt x="7852186" y="9289869"/>
                  <a:pt x="7823098" y="9247611"/>
                  <a:pt x="7837586" y="9205524"/>
                </a:cubicBezTo>
                <a:cubicBezTo>
                  <a:pt x="7846410" y="9222914"/>
                  <a:pt x="7838682" y="9250039"/>
                  <a:pt x="7858667" y="9261381"/>
                </a:cubicBezTo>
                <a:cubicBezTo>
                  <a:pt x="7859900" y="9253152"/>
                  <a:pt x="7864384" y="9250297"/>
                  <a:pt x="7872553" y="9252835"/>
                </a:cubicBezTo>
                <a:cubicBezTo>
                  <a:pt x="7872888" y="9265057"/>
                  <a:pt x="7870083" y="9279320"/>
                  <a:pt x="7884303" y="9282997"/>
                </a:cubicBezTo>
                <a:cubicBezTo>
                  <a:pt x="7892171" y="9282470"/>
                  <a:pt x="7887453" y="9260901"/>
                  <a:pt x="7899800" y="9267547"/>
                </a:cubicBezTo>
                <a:cubicBezTo>
                  <a:pt x="7898600" y="9284932"/>
                  <a:pt x="7898744" y="9301505"/>
                  <a:pt x="7917238" y="9307113"/>
                </a:cubicBezTo>
                <a:cubicBezTo>
                  <a:pt x="7922104" y="9295556"/>
                  <a:pt x="7920431" y="9274120"/>
                  <a:pt x="7932989" y="9275980"/>
                </a:cubicBezTo>
                <a:cubicBezTo>
                  <a:pt x="7939906" y="9287182"/>
                  <a:pt x="7926220" y="9310995"/>
                  <a:pt x="7942086" y="9316923"/>
                </a:cubicBezTo>
                <a:cubicBezTo>
                  <a:pt x="7950633" y="9320786"/>
                  <a:pt x="7944136" y="9300011"/>
                  <a:pt x="7955953" y="9308813"/>
                </a:cubicBezTo>
                <a:cubicBezTo>
                  <a:pt x="7951937" y="9320844"/>
                  <a:pt x="7956001" y="9327561"/>
                  <a:pt x="7965872" y="9331047"/>
                </a:cubicBezTo>
                <a:cubicBezTo>
                  <a:pt x="7974987" y="9331883"/>
                  <a:pt x="7973520" y="9315688"/>
                  <a:pt x="7981822" y="9315181"/>
                </a:cubicBezTo>
                <a:cubicBezTo>
                  <a:pt x="7984024" y="9319637"/>
                  <a:pt x="7983652" y="9325615"/>
                  <a:pt x="7984458" y="9330828"/>
                </a:cubicBezTo>
                <a:lnTo>
                  <a:pt x="7990588" y="9337811"/>
                </a:lnTo>
                <a:lnTo>
                  <a:pt x="7994161" y="9341880"/>
                </a:lnTo>
                <a:cubicBezTo>
                  <a:pt x="7996092" y="9337606"/>
                  <a:pt x="7996359" y="9331514"/>
                  <a:pt x="8001144" y="9331724"/>
                </a:cubicBezTo>
                <a:cubicBezTo>
                  <a:pt x="8011015" y="9335209"/>
                  <a:pt x="8001192" y="9350472"/>
                  <a:pt x="8015547" y="9351103"/>
                </a:cubicBezTo>
                <a:cubicBezTo>
                  <a:pt x="8021259" y="9350046"/>
                  <a:pt x="8019658" y="9336897"/>
                  <a:pt x="8026579" y="9338073"/>
                </a:cubicBezTo>
                <a:cubicBezTo>
                  <a:pt x="8034614" y="9343657"/>
                  <a:pt x="8025188" y="9359809"/>
                  <a:pt x="8040375" y="9361349"/>
                </a:cubicBezTo>
                <a:cubicBezTo>
                  <a:pt x="8048812" y="9357795"/>
                  <a:pt x="8045437" y="9335413"/>
                  <a:pt x="8057956" y="9338143"/>
                </a:cubicBezTo>
                <a:cubicBezTo>
                  <a:pt x="8066426" y="9343747"/>
                  <a:pt x="8046293" y="9365532"/>
                  <a:pt x="8062387" y="9366239"/>
                </a:cubicBezTo>
                <a:cubicBezTo>
                  <a:pt x="8064065" y="9377648"/>
                  <a:pt x="8075666" y="9361591"/>
                  <a:pt x="8079696" y="9359152"/>
                </a:cubicBezTo>
                <a:cubicBezTo>
                  <a:pt x="8082889" y="9365832"/>
                  <a:pt x="8078931" y="9376557"/>
                  <a:pt x="8091092" y="9377527"/>
                </a:cubicBezTo>
                <a:cubicBezTo>
                  <a:pt x="8097655" y="9376943"/>
                  <a:pt x="8094466" y="9360237"/>
                  <a:pt x="8102712" y="9361035"/>
                </a:cubicBezTo>
                <a:cubicBezTo>
                  <a:pt x="8109897" y="9366146"/>
                  <a:pt x="8103214" y="9379367"/>
                  <a:pt x="8112650" y="9382833"/>
                </a:cubicBezTo>
                <a:cubicBezTo>
                  <a:pt x="8119309" y="9380074"/>
                  <a:pt x="8121904" y="9370597"/>
                  <a:pt x="8128563" y="9367838"/>
                </a:cubicBezTo>
                <a:cubicBezTo>
                  <a:pt x="8130428" y="9384922"/>
                  <a:pt x="8147091" y="9382602"/>
                  <a:pt x="8157894" y="9374794"/>
                </a:cubicBezTo>
                <a:cubicBezTo>
                  <a:pt x="8157664" y="9380015"/>
                  <a:pt x="8161446" y="9383233"/>
                  <a:pt x="8157641" y="9390477"/>
                </a:cubicBezTo>
                <a:cubicBezTo>
                  <a:pt x="8176288" y="9392604"/>
                  <a:pt x="8178047" y="9392245"/>
                  <a:pt x="8189806" y="9402353"/>
                </a:cubicBezTo>
                <a:cubicBezTo>
                  <a:pt x="8194782" y="9398212"/>
                  <a:pt x="8196470" y="9389567"/>
                  <a:pt x="8204280" y="9390346"/>
                </a:cubicBezTo>
                <a:cubicBezTo>
                  <a:pt x="8208014" y="9414487"/>
                  <a:pt x="8192527" y="9449555"/>
                  <a:pt x="8213287" y="9463110"/>
                </a:cubicBezTo>
                <a:close/>
                <a:moveTo>
                  <a:pt x="10203315" y="4960655"/>
                </a:moveTo>
                <a:cubicBezTo>
                  <a:pt x="10205465" y="4952558"/>
                  <a:pt x="10206466" y="4944904"/>
                  <a:pt x="10200975" y="4940096"/>
                </a:cubicBezTo>
                <a:cubicBezTo>
                  <a:pt x="10197277" y="4948464"/>
                  <a:pt x="10193979" y="4957007"/>
                  <a:pt x="10203315" y="4960655"/>
                </a:cubicBezTo>
                <a:close/>
                <a:moveTo>
                  <a:pt x="10303664" y="4733540"/>
                </a:moveTo>
                <a:cubicBezTo>
                  <a:pt x="10312068" y="4713443"/>
                  <a:pt x="10302845" y="4699841"/>
                  <a:pt x="10288859" y="4688403"/>
                </a:cubicBezTo>
                <a:cubicBezTo>
                  <a:pt x="10286764" y="4706072"/>
                  <a:pt x="10289272" y="4721943"/>
                  <a:pt x="10303664" y="4733540"/>
                </a:cubicBezTo>
                <a:close/>
                <a:moveTo>
                  <a:pt x="9090381" y="7480943"/>
                </a:moveTo>
                <a:cubicBezTo>
                  <a:pt x="9093080" y="7468077"/>
                  <a:pt x="9091234" y="7454141"/>
                  <a:pt x="9083112" y="7440392"/>
                </a:cubicBezTo>
                <a:cubicBezTo>
                  <a:pt x="9073050" y="7424133"/>
                  <a:pt x="9044516" y="7395418"/>
                  <a:pt x="9018996" y="7393872"/>
                </a:cubicBezTo>
                <a:cubicBezTo>
                  <a:pt x="8992261" y="7391679"/>
                  <a:pt x="8977520" y="7414716"/>
                  <a:pt x="8952502" y="7442134"/>
                </a:cubicBezTo>
                <a:cubicBezTo>
                  <a:pt x="8951746" y="7472290"/>
                  <a:pt x="8960837" y="7502690"/>
                  <a:pt x="8990238" y="7533588"/>
                </a:cubicBezTo>
                <a:cubicBezTo>
                  <a:pt x="9033283" y="7548494"/>
                  <a:pt x="9082277" y="7519554"/>
                  <a:pt x="9090381" y="7480943"/>
                </a:cubicBezTo>
                <a:close/>
                <a:moveTo>
                  <a:pt x="9600591" y="6328074"/>
                </a:moveTo>
                <a:cubicBezTo>
                  <a:pt x="9586284" y="6315096"/>
                  <a:pt x="9593476" y="6294498"/>
                  <a:pt x="9577667" y="6282759"/>
                </a:cubicBezTo>
                <a:cubicBezTo>
                  <a:pt x="9576467" y="6294114"/>
                  <a:pt x="9589425" y="6339307"/>
                  <a:pt x="9600591" y="6328074"/>
                </a:cubicBezTo>
                <a:close/>
                <a:moveTo>
                  <a:pt x="11108669" y="2916106"/>
                </a:moveTo>
                <a:cubicBezTo>
                  <a:pt x="11109282" y="2912564"/>
                  <a:pt x="11110469" y="2908798"/>
                  <a:pt x="11111258" y="2904857"/>
                </a:cubicBezTo>
                <a:cubicBezTo>
                  <a:pt x="11107894" y="2903847"/>
                  <a:pt x="11103954" y="2903060"/>
                  <a:pt x="11100015" y="2902273"/>
                </a:cubicBezTo>
                <a:cubicBezTo>
                  <a:pt x="11098828" y="2906038"/>
                  <a:pt x="11098215" y="2909581"/>
                  <a:pt x="11097028" y="2913346"/>
                </a:cubicBezTo>
                <a:cubicBezTo>
                  <a:pt x="11100967" y="2914133"/>
                  <a:pt x="11104730" y="2915319"/>
                  <a:pt x="11108669" y="2916106"/>
                </a:cubicBezTo>
                <a:close/>
                <a:moveTo>
                  <a:pt x="9182357" y="7277449"/>
                </a:moveTo>
                <a:cubicBezTo>
                  <a:pt x="9153185" y="7261954"/>
                  <a:pt x="9124372" y="7244317"/>
                  <a:pt x="9095339" y="7247913"/>
                </a:cubicBezTo>
                <a:cubicBezTo>
                  <a:pt x="9124005" y="7259082"/>
                  <a:pt x="9152847" y="7275490"/>
                  <a:pt x="9182357" y="7277449"/>
                </a:cubicBezTo>
                <a:close/>
                <a:moveTo>
                  <a:pt x="10548853" y="4185091"/>
                </a:moveTo>
                <a:cubicBezTo>
                  <a:pt x="10534783" y="4200789"/>
                  <a:pt x="10506118" y="4179548"/>
                  <a:pt x="10482334" y="4170945"/>
                </a:cubicBezTo>
                <a:cubicBezTo>
                  <a:pt x="10468341" y="4180007"/>
                  <a:pt x="10461950" y="4218154"/>
                  <a:pt x="10454449" y="4224368"/>
                </a:cubicBezTo>
                <a:cubicBezTo>
                  <a:pt x="10394009" y="4198616"/>
                  <a:pt x="10355655" y="4141175"/>
                  <a:pt x="10326775" y="4094590"/>
                </a:cubicBezTo>
                <a:cubicBezTo>
                  <a:pt x="10310370" y="4143557"/>
                  <a:pt x="10326641" y="4178854"/>
                  <a:pt x="10299806" y="4225595"/>
                </a:cubicBezTo>
                <a:cubicBezTo>
                  <a:pt x="10276811" y="4213052"/>
                  <a:pt x="10263574" y="4196723"/>
                  <a:pt x="10245347" y="4182000"/>
                </a:cubicBezTo>
                <a:cubicBezTo>
                  <a:pt x="10223892" y="4193958"/>
                  <a:pt x="10214814" y="4237111"/>
                  <a:pt x="10195088" y="4252692"/>
                </a:cubicBezTo>
                <a:cubicBezTo>
                  <a:pt x="10169072" y="4229763"/>
                  <a:pt x="10184387" y="4190795"/>
                  <a:pt x="10168704" y="4163857"/>
                </a:cubicBezTo>
                <a:cubicBezTo>
                  <a:pt x="10140738" y="4165793"/>
                  <a:pt x="10114501" y="4171351"/>
                  <a:pt x="10079660" y="4155479"/>
                </a:cubicBezTo>
                <a:cubicBezTo>
                  <a:pt x="10088164" y="4112550"/>
                  <a:pt x="10125725" y="4086746"/>
                  <a:pt x="10141764" y="4059055"/>
                </a:cubicBezTo>
                <a:cubicBezTo>
                  <a:pt x="10129695" y="4026091"/>
                  <a:pt x="10058010" y="4043011"/>
                  <a:pt x="10021987" y="4006132"/>
                </a:cubicBezTo>
                <a:cubicBezTo>
                  <a:pt x="10034713" y="3978407"/>
                  <a:pt x="10055026" y="3971184"/>
                  <a:pt x="10070192" y="3949778"/>
                </a:cubicBezTo>
                <a:cubicBezTo>
                  <a:pt x="10063499" y="3935863"/>
                  <a:pt x="10043231" y="3944058"/>
                  <a:pt x="10040601" y="3929557"/>
                </a:cubicBezTo>
                <a:cubicBezTo>
                  <a:pt x="10068507" y="3889006"/>
                  <a:pt x="10112337" y="3888840"/>
                  <a:pt x="10148404" y="3868569"/>
                </a:cubicBezTo>
                <a:cubicBezTo>
                  <a:pt x="10147881" y="3844994"/>
                  <a:pt x="10135740" y="3822956"/>
                  <a:pt x="10111981" y="3802453"/>
                </a:cubicBezTo>
                <a:cubicBezTo>
                  <a:pt x="10077602" y="3771542"/>
                  <a:pt x="10015452" y="3725978"/>
                  <a:pt x="9967680" y="3692007"/>
                </a:cubicBezTo>
                <a:cubicBezTo>
                  <a:pt x="9950562" y="3680156"/>
                  <a:pt x="9931142" y="3664906"/>
                  <a:pt x="9923757" y="3661167"/>
                </a:cubicBezTo>
                <a:cubicBezTo>
                  <a:pt x="9911023" y="3655540"/>
                  <a:pt x="9865027" y="3655226"/>
                  <a:pt x="9859084" y="3640690"/>
                </a:cubicBezTo>
                <a:cubicBezTo>
                  <a:pt x="9853003" y="3623235"/>
                  <a:pt x="9885111" y="3614078"/>
                  <a:pt x="9887511" y="3594653"/>
                </a:cubicBezTo>
                <a:cubicBezTo>
                  <a:pt x="9999546" y="3669404"/>
                  <a:pt x="10087823" y="3752714"/>
                  <a:pt x="10183211" y="3833926"/>
                </a:cubicBezTo>
                <a:cubicBezTo>
                  <a:pt x="10221312" y="3786446"/>
                  <a:pt x="10202810" y="3736824"/>
                  <a:pt x="10220584" y="3687985"/>
                </a:cubicBezTo>
                <a:cubicBezTo>
                  <a:pt x="10239149" y="3693330"/>
                  <a:pt x="10235327" y="3707362"/>
                  <a:pt x="10251773" y="3713200"/>
                </a:cubicBezTo>
                <a:cubicBezTo>
                  <a:pt x="10260226" y="3694068"/>
                  <a:pt x="10259370" y="3655101"/>
                  <a:pt x="10262422" y="3628818"/>
                </a:cubicBezTo>
                <a:cubicBezTo>
                  <a:pt x="10294687" y="3635451"/>
                  <a:pt x="10297930" y="3675473"/>
                  <a:pt x="10317404" y="3695987"/>
                </a:cubicBezTo>
                <a:cubicBezTo>
                  <a:pt x="10337685" y="3696373"/>
                  <a:pt x="10329894" y="3659106"/>
                  <a:pt x="10344245" y="3653537"/>
                </a:cubicBezTo>
                <a:cubicBezTo>
                  <a:pt x="10365102" y="3682761"/>
                  <a:pt x="10347321" y="3727309"/>
                  <a:pt x="10358418" y="3760321"/>
                </a:cubicBezTo>
                <a:cubicBezTo>
                  <a:pt x="10390089" y="3754305"/>
                  <a:pt x="10394229" y="3688961"/>
                  <a:pt x="10427080" y="3674892"/>
                </a:cubicBezTo>
                <a:cubicBezTo>
                  <a:pt x="10442397" y="3694046"/>
                  <a:pt x="10442392" y="3718817"/>
                  <a:pt x="10447775" y="3742157"/>
                </a:cubicBezTo>
                <a:cubicBezTo>
                  <a:pt x="10474194" y="3740491"/>
                  <a:pt x="10468915" y="3698617"/>
                  <a:pt x="10492764" y="3692004"/>
                </a:cubicBezTo>
                <a:cubicBezTo>
                  <a:pt x="10508447" y="3718943"/>
                  <a:pt x="10485096" y="3761029"/>
                  <a:pt x="10486428" y="3793537"/>
                </a:cubicBezTo>
                <a:cubicBezTo>
                  <a:pt x="10509547" y="3800417"/>
                  <a:pt x="10536964" y="3786805"/>
                  <a:pt x="10556926" y="3809441"/>
                </a:cubicBezTo>
                <a:cubicBezTo>
                  <a:pt x="10520385" y="3865232"/>
                  <a:pt x="10476477" y="3901095"/>
                  <a:pt x="10429778" y="3931437"/>
                </a:cubicBezTo>
                <a:cubicBezTo>
                  <a:pt x="10498366" y="3968888"/>
                  <a:pt x="10559315" y="4009634"/>
                  <a:pt x="10592711" y="4061072"/>
                </a:cubicBezTo>
                <a:cubicBezTo>
                  <a:pt x="10576142" y="4089958"/>
                  <a:pt x="10547198" y="4087650"/>
                  <a:pt x="10523043" y="4096033"/>
                </a:cubicBezTo>
                <a:cubicBezTo>
                  <a:pt x="10520356" y="4130100"/>
                  <a:pt x="10543502" y="4154143"/>
                  <a:pt x="10548853" y="4185091"/>
                </a:cubicBezTo>
                <a:close/>
                <a:moveTo>
                  <a:pt x="10189423" y="5000714"/>
                </a:moveTo>
                <a:cubicBezTo>
                  <a:pt x="10203641" y="4946989"/>
                  <a:pt x="10174961" y="4909553"/>
                  <a:pt x="10177868" y="4859881"/>
                </a:cubicBezTo>
                <a:cubicBezTo>
                  <a:pt x="10146388" y="4837399"/>
                  <a:pt x="10168319" y="4794227"/>
                  <a:pt x="10149827" y="4766054"/>
                </a:cubicBezTo>
                <a:cubicBezTo>
                  <a:pt x="10142337" y="4801319"/>
                  <a:pt x="10157069" y="4828308"/>
                  <a:pt x="10154350" y="4861394"/>
                </a:cubicBezTo>
                <a:cubicBezTo>
                  <a:pt x="10162047" y="4863367"/>
                  <a:pt x="10166520" y="4867248"/>
                  <a:pt x="10168872" y="4871621"/>
                </a:cubicBezTo>
                <a:cubicBezTo>
                  <a:pt x="10174441" y="4915038"/>
                  <a:pt x="10172193" y="4962144"/>
                  <a:pt x="10189423" y="5000714"/>
                </a:cubicBezTo>
                <a:close/>
                <a:moveTo>
                  <a:pt x="9682717" y="6149693"/>
                </a:moveTo>
                <a:cubicBezTo>
                  <a:pt x="9684407" y="6137169"/>
                  <a:pt x="9684625" y="6111671"/>
                  <a:pt x="9671197" y="6113794"/>
                </a:cubicBezTo>
                <a:cubicBezTo>
                  <a:pt x="9674978" y="6125893"/>
                  <a:pt x="9674143" y="6139743"/>
                  <a:pt x="9682717" y="6149693"/>
                </a:cubicBezTo>
                <a:close/>
                <a:moveTo>
                  <a:pt x="8229238" y="9447244"/>
                </a:moveTo>
                <a:cubicBezTo>
                  <a:pt x="8246321" y="9395680"/>
                  <a:pt x="8268973" y="9326486"/>
                  <a:pt x="8275994" y="9275788"/>
                </a:cubicBezTo>
                <a:cubicBezTo>
                  <a:pt x="8276525" y="9273632"/>
                  <a:pt x="8274030" y="9270907"/>
                  <a:pt x="8272118" y="9274746"/>
                </a:cubicBezTo>
                <a:cubicBezTo>
                  <a:pt x="8257152" y="9327711"/>
                  <a:pt x="8233348" y="9393366"/>
                  <a:pt x="8229238" y="9447244"/>
                </a:cubicBezTo>
                <a:close/>
                <a:moveTo>
                  <a:pt x="10921871" y="3354771"/>
                </a:moveTo>
                <a:cubicBezTo>
                  <a:pt x="10921121" y="3355392"/>
                  <a:pt x="10921038" y="3357735"/>
                  <a:pt x="10920288" y="3358355"/>
                </a:cubicBezTo>
                <a:cubicBezTo>
                  <a:pt x="10901206" y="3367057"/>
                  <a:pt x="10886645" y="3380613"/>
                  <a:pt x="10868676" y="3392186"/>
                </a:cubicBezTo>
                <a:cubicBezTo>
                  <a:pt x="10822139" y="3422072"/>
                  <a:pt x="10764495" y="3448003"/>
                  <a:pt x="10713271" y="3477722"/>
                </a:cubicBezTo>
                <a:cubicBezTo>
                  <a:pt x="10701471" y="3536758"/>
                  <a:pt x="10666921" y="3605255"/>
                  <a:pt x="10635351" y="3662695"/>
                </a:cubicBezTo>
                <a:cubicBezTo>
                  <a:pt x="10620821" y="3689114"/>
                  <a:pt x="10606152" y="3712616"/>
                  <a:pt x="10602451" y="3737156"/>
                </a:cubicBezTo>
                <a:cubicBezTo>
                  <a:pt x="10433096" y="3681841"/>
                  <a:pt x="10380314" y="3556671"/>
                  <a:pt x="10299514" y="3457196"/>
                </a:cubicBezTo>
                <a:cubicBezTo>
                  <a:pt x="10308032" y="3337695"/>
                  <a:pt x="10337252" y="3202593"/>
                  <a:pt x="10402798" y="3076877"/>
                </a:cubicBezTo>
                <a:cubicBezTo>
                  <a:pt x="10417059" y="3048912"/>
                  <a:pt x="10428346" y="3015825"/>
                  <a:pt x="10447045" y="2995056"/>
                </a:cubicBezTo>
                <a:cubicBezTo>
                  <a:pt x="10477962" y="2960647"/>
                  <a:pt x="10577857" y="2925305"/>
                  <a:pt x="10622571" y="2910320"/>
                </a:cubicBezTo>
                <a:cubicBezTo>
                  <a:pt x="10685709" y="2889197"/>
                  <a:pt x="10752407" y="2877261"/>
                  <a:pt x="10814607" y="2889514"/>
                </a:cubicBezTo>
                <a:cubicBezTo>
                  <a:pt x="10819548" y="2903119"/>
                  <a:pt x="10823091" y="2924198"/>
                  <a:pt x="10823752" y="2942099"/>
                </a:cubicBezTo>
                <a:cubicBezTo>
                  <a:pt x="10825244" y="2993682"/>
                  <a:pt x="10821096" y="3053720"/>
                  <a:pt x="10803599" y="3115950"/>
                </a:cubicBezTo>
                <a:cubicBezTo>
                  <a:pt x="10847117" y="3194194"/>
                  <a:pt x="10883346" y="3274927"/>
                  <a:pt x="10921871" y="3354771"/>
                </a:cubicBezTo>
                <a:close/>
                <a:moveTo>
                  <a:pt x="7706102" y="10633186"/>
                </a:moveTo>
                <a:cubicBezTo>
                  <a:pt x="7709757" y="10622687"/>
                  <a:pt x="7711399" y="10611604"/>
                  <a:pt x="7710115" y="10604752"/>
                </a:cubicBezTo>
                <a:cubicBezTo>
                  <a:pt x="7704405" y="10623390"/>
                  <a:pt x="7697045" y="10640606"/>
                  <a:pt x="7690014" y="10658107"/>
                </a:cubicBezTo>
                <a:cubicBezTo>
                  <a:pt x="7696780" y="10653595"/>
                  <a:pt x="7702447" y="10643683"/>
                  <a:pt x="7706102" y="10633186"/>
                </a:cubicBezTo>
                <a:close/>
                <a:moveTo>
                  <a:pt x="10215866" y="4958105"/>
                </a:moveTo>
                <a:cubicBezTo>
                  <a:pt x="10232478" y="4930204"/>
                  <a:pt x="10218051" y="4901447"/>
                  <a:pt x="10211934" y="4871122"/>
                </a:cubicBezTo>
                <a:cubicBezTo>
                  <a:pt x="10206889" y="4846987"/>
                  <a:pt x="10203837" y="4823731"/>
                  <a:pt x="10194206" y="4805665"/>
                </a:cubicBezTo>
                <a:cubicBezTo>
                  <a:pt x="10186469" y="4827486"/>
                  <a:pt x="10198832" y="4841521"/>
                  <a:pt x="10192419" y="4862500"/>
                </a:cubicBezTo>
                <a:cubicBezTo>
                  <a:pt x="10216257" y="4888272"/>
                  <a:pt x="10203913" y="4928060"/>
                  <a:pt x="10215866" y="4958105"/>
                </a:cubicBezTo>
                <a:close/>
                <a:moveTo>
                  <a:pt x="10403545" y="4533341"/>
                </a:moveTo>
                <a:cubicBezTo>
                  <a:pt x="10398267" y="4524818"/>
                  <a:pt x="10392989" y="4516295"/>
                  <a:pt x="10378697" y="4510933"/>
                </a:cubicBezTo>
                <a:cubicBezTo>
                  <a:pt x="10373991" y="4522663"/>
                  <a:pt x="10392780" y="4544776"/>
                  <a:pt x="10403545" y="4533341"/>
                </a:cubicBezTo>
                <a:close/>
                <a:moveTo>
                  <a:pt x="9956466" y="5546944"/>
                </a:moveTo>
                <a:cubicBezTo>
                  <a:pt x="9951392" y="5538997"/>
                  <a:pt x="9955913" y="5527684"/>
                  <a:pt x="9943942" y="5522395"/>
                </a:cubicBezTo>
                <a:cubicBezTo>
                  <a:pt x="9937425" y="5532826"/>
                  <a:pt x="9946343" y="5551504"/>
                  <a:pt x="9956466" y="5546944"/>
                </a:cubicBezTo>
                <a:close/>
                <a:moveTo>
                  <a:pt x="7899353" y="10202999"/>
                </a:moveTo>
                <a:cubicBezTo>
                  <a:pt x="7874104" y="10212266"/>
                  <a:pt x="7856531" y="10233320"/>
                  <a:pt x="7836417" y="10249311"/>
                </a:cubicBezTo>
                <a:cubicBezTo>
                  <a:pt x="7817486" y="10264598"/>
                  <a:pt x="7785096" y="10277477"/>
                  <a:pt x="7783137" y="10309118"/>
                </a:cubicBezTo>
                <a:cubicBezTo>
                  <a:pt x="7783935" y="10311530"/>
                  <a:pt x="7785916" y="10313237"/>
                  <a:pt x="7789886" y="10312637"/>
                </a:cubicBezTo>
                <a:cubicBezTo>
                  <a:pt x="7821347" y="10270799"/>
                  <a:pt x="7867846" y="10244223"/>
                  <a:pt x="7899353" y="10202999"/>
                </a:cubicBezTo>
                <a:close/>
                <a:moveTo>
                  <a:pt x="9186597" y="7292634"/>
                </a:moveTo>
                <a:cubicBezTo>
                  <a:pt x="9155485" y="7280790"/>
                  <a:pt x="9124381" y="7256321"/>
                  <a:pt x="9092246" y="7260477"/>
                </a:cubicBezTo>
                <a:cubicBezTo>
                  <a:pt x="9123538" y="7277554"/>
                  <a:pt x="9155172" y="7293108"/>
                  <a:pt x="9186597" y="7292634"/>
                </a:cubicBezTo>
                <a:close/>
                <a:moveTo>
                  <a:pt x="8971486" y="7781261"/>
                </a:moveTo>
                <a:cubicBezTo>
                  <a:pt x="8951556" y="7781988"/>
                  <a:pt x="8964914" y="7755002"/>
                  <a:pt x="8937334" y="7751395"/>
                </a:cubicBezTo>
                <a:cubicBezTo>
                  <a:pt x="8922155" y="7765183"/>
                  <a:pt x="8940826" y="7798695"/>
                  <a:pt x="8967610" y="7790033"/>
                </a:cubicBezTo>
                <a:close/>
                <a:moveTo>
                  <a:pt x="7845684" y="10333009"/>
                </a:moveTo>
                <a:cubicBezTo>
                  <a:pt x="7850288" y="10328502"/>
                  <a:pt x="7852910" y="10323291"/>
                  <a:pt x="7849682" y="10319359"/>
                </a:cubicBezTo>
                <a:cubicBezTo>
                  <a:pt x="7844388" y="10326001"/>
                  <a:pt x="7838089" y="10331598"/>
                  <a:pt x="7831388" y="10336775"/>
                </a:cubicBezTo>
                <a:lnTo>
                  <a:pt x="7822344" y="10343282"/>
                </a:lnTo>
                <a:lnTo>
                  <a:pt x="7810676" y="10351677"/>
                </a:lnTo>
                <a:cubicBezTo>
                  <a:pt x="7796866" y="10361608"/>
                  <a:pt x="7783850" y="10372369"/>
                  <a:pt x="7776444" y="10388971"/>
                </a:cubicBezTo>
                <a:cubicBezTo>
                  <a:pt x="7800794" y="10380079"/>
                  <a:pt x="7814113" y="10359955"/>
                  <a:pt x="7829789" y="10342437"/>
                </a:cubicBezTo>
                <a:cubicBezTo>
                  <a:pt x="7834492" y="10341319"/>
                  <a:pt x="7841079" y="10337516"/>
                  <a:pt x="7845684" y="10333009"/>
                </a:cubicBezTo>
                <a:close/>
                <a:moveTo>
                  <a:pt x="9343144" y="6944083"/>
                </a:moveTo>
                <a:cubicBezTo>
                  <a:pt x="9304410" y="6964903"/>
                  <a:pt x="9276245" y="6947429"/>
                  <a:pt x="9239741" y="6959918"/>
                </a:cubicBezTo>
                <a:cubicBezTo>
                  <a:pt x="9169256" y="6887332"/>
                  <a:pt x="9103073" y="6798680"/>
                  <a:pt x="9029243" y="6738588"/>
                </a:cubicBezTo>
                <a:cubicBezTo>
                  <a:pt x="9055108" y="6701530"/>
                  <a:pt x="9102568" y="6699332"/>
                  <a:pt x="9148842" y="6674166"/>
                </a:cubicBezTo>
                <a:cubicBezTo>
                  <a:pt x="9105881" y="6549985"/>
                  <a:pt x="9051008" y="6405993"/>
                  <a:pt x="9017614" y="6294911"/>
                </a:cubicBezTo>
                <a:cubicBezTo>
                  <a:pt x="9029759" y="6269793"/>
                  <a:pt x="9100480" y="6252170"/>
                  <a:pt x="9121765" y="6229833"/>
                </a:cubicBezTo>
                <a:cubicBezTo>
                  <a:pt x="9168892" y="6261036"/>
                  <a:pt x="9188468" y="6314162"/>
                  <a:pt x="9210239" y="6374574"/>
                </a:cubicBezTo>
                <a:cubicBezTo>
                  <a:pt x="9240371" y="6457345"/>
                  <a:pt x="9278415" y="6558202"/>
                  <a:pt x="9311639" y="6643716"/>
                </a:cubicBezTo>
                <a:cubicBezTo>
                  <a:pt x="9340784" y="6651571"/>
                  <a:pt x="9377038" y="6631679"/>
                  <a:pt x="9403317" y="6650242"/>
                </a:cubicBezTo>
                <a:cubicBezTo>
                  <a:pt x="9397488" y="6722036"/>
                  <a:pt x="9386523" y="6792771"/>
                  <a:pt x="9364810" y="6863155"/>
                </a:cubicBezTo>
                <a:cubicBezTo>
                  <a:pt x="9356451" y="6889615"/>
                  <a:pt x="9338417" y="6914100"/>
                  <a:pt x="9343144" y="6944083"/>
                </a:cubicBezTo>
                <a:close/>
                <a:moveTo>
                  <a:pt x="7886274" y="10242869"/>
                </a:moveTo>
                <a:cubicBezTo>
                  <a:pt x="7868150" y="10256552"/>
                  <a:pt x="7850777" y="10272033"/>
                  <a:pt x="7832983" y="10286002"/>
                </a:cubicBezTo>
                <a:cubicBezTo>
                  <a:pt x="7814859" y="10299685"/>
                  <a:pt x="7791829" y="10309715"/>
                  <a:pt x="7783039" y="10332594"/>
                </a:cubicBezTo>
                <a:cubicBezTo>
                  <a:pt x="7822396" y="10309630"/>
                  <a:pt x="7866363" y="10273976"/>
                  <a:pt x="7886274" y="10242869"/>
                </a:cubicBezTo>
                <a:close/>
                <a:moveTo>
                  <a:pt x="9210560" y="7245799"/>
                </a:moveTo>
                <a:cubicBezTo>
                  <a:pt x="9207021" y="7239555"/>
                  <a:pt x="9213629" y="7233868"/>
                  <a:pt x="9203306" y="7228070"/>
                </a:cubicBezTo>
                <a:cubicBezTo>
                  <a:pt x="9194204" y="7234931"/>
                  <a:pt x="9199295" y="7252915"/>
                  <a:pt x="9210560" y="7245799"/>
                </a:cubicBezTo>
                <a:close/>
                <a:moveTo>
                  <a:pt x="9266264" y="7124299"/>
                </a:moveTo>
                <a:cubicBezTo>
                  <a:pt x="9262965" y="7120831"/>
                  <a:pt x="9266119" y="7117829"/>
                  <a:pt x="9261292" y="7114007"/>
                </a:cubicBezTo>
                <a:lnTo>
                  <a:pt x="9256239" y="7118821"/>
                </a:lnTo>
                <a:cubicBezTo>
                  <a:pt x="9259223" y="7122591"/>
                  <a:pt x="9256690" y="7125594"/>
                  <a:pt x="9260906" y="7129393"/>
                </a:cubicBezTo>
                <a:close/>
                <a:moveTo>
                  <a:pt x="9069372" y="7570622"/>
                </a:moveTo>
                <a:cubicBezTo>
                  <a:pt x="9058096" y="7553714"/>
                  <a:pt x="9045859" y="7574976"/>
                  <a:pt x="9034341" y="7579930"/>
                </a:cubicBezTo>
                <a:cubicBezTo>
                  <a:pt x="9045804" y="7589447"/>
                  <a:pt x="9057792" y="7578038"/>
                  <a:pt x="9069372" y="7570622"/>
                </a:cubicBezTo>
                <a:close/>
                <a:moveTo>
                  <a:pt x="8223660" y="9484927"/>
                </a:moveTo>
                <a:cubicBezTo>
                  <a:pt x="8223660" y="9484927"/>
                  <a:pt x="8214549" y="9474064"/>
                  <a:pt x="8223660" y="9484927"/>
                </a:cubicBezTo>
                <a:close/>
                <a:moveTo>
                  <a:pt x="10360141" y="4649891"/>
                </a:moveTo>
                <a:cubicBezTo>
                  <a:pt x="10373198" y="4612798"/>
                  <a:pt x="10358881" y="4594566"/>
                  <a:pt x="10361814" y="4557763"/>
                </a:cubicBezTo>
                <a:cubicBezTo>
                  <a:pt x="10365008" y="4563461"/>
                  <a:pt x="10368194" y="4564869"/>
                  <a:pt x="10373179" y="4558975"/>
                </a:cubicBezTo>
                <a:cubicBezTo>
                  <a:pt x="10367511" y="4554566"/>
                  <a:pt x="10376025" y="4544993"/>
                  <a:pt x="10364437" y="4543207"/>
                </a:cubicBezTo>
                <a:cubicBezTo>
                  <a:pt x="10358686" y="4541142"/>
                  <a:pt x="10358795" y="4551667"/>
                  <a:pt x="10353664" y="4550353"/>
                </a:cubicBezTo>
                <a:cubicBezTo>
                  <a:pt x="10352054" y="4541069"/>
                  <a:pt x="10351592" y="4531340"/>
                  <a:pt x="10336773" y="4527173"/>
                </a:cubicBezTo>
                <a:cubicBezTo>
                  <a:pt x="10327488" y="4549264"/>
                  <a:pt x="10347857" y="4543025"/>
                  <a:pt x="10344844" y="4561696"/>
                </a:cubicBezTo>
                <a:cubicBezTo>
                  <a:pt x="10331317" y="4584769"/>
                  <a:pt x="10358286" y="4606686"/>
                  <a:pt x="10346066" y="4620336"/>
                </a:cubicBezTo>
                <a:cubicBezTo>
                  <a:pt x="10338139" y="4613500"/>
                  <a:pt x="10343819" y="4601723"/>
                  <a:pt x="10333594" y="4595776"/>
                </a:cubicBezTo>
                <a:cubicBezTo>
                  <a:pt x="10327692" y="4606979"/>
                  <a:pt x="10337871" y="4611953"/>
                  <a:pt x="10333117" y="4622711"/>
                </a:cubicBezTo>
                <a:cubicBezTo>
                  <a:pt x="10328912" y="4620377"/>
                  <a:pt x="10325819" y="4620915"/>
                  <a:pt x="10322150" y="4621676"/>
                </a:cubicBezTo>
                <a:cubicBezTo>
                  <a:pt x="10318670" y="4605850"/>
                  <a:pt x="10313865" y="4590869"/>
                  <a:pt x="10312108" y="4574377"/>
                </a:cubicBezTo>
                <a:cubicBezTo>
                  <a:pt x="10292888" y="4580171"/>
                  <a:pt x="10305027" y="4548388"/>
                  <a:pt x="10290446" y="4553376"/>
                </a:cubicBezTo>
                <a:cubicBezTo>
                  <a:pt x="10313845" y="4602766"/>
                  <a:pt x="10299396" y="4651626"/>
                  <a:pt x="10325713" y="4700876"/>
                </a:cubicBezTo>
                <a:cubicBezTo>
                  <a:pt x="10342917" y="4681332"/>
                  <a:pt x="10313512" y="4657386"/>
                  <a:pt x="10325706" y="4630866"/>
                </a:cubicBezTo>
                <a:cubicBezTo>
                  <a:pt x="10331076" y="4641335"/>
                  <a:pt x="10339318" y="4650691"/>
                  <a:pt x="10342966" y="4661828"/>
                </a:cubicBezTo>
                <a:cubicBezTo>
                  <a:pt x="10343922" y="4653201"/>
                  <a:pt x="10341934" y="4631845"/>
                  <a:pt x="10349446" y="4629925"/>
                </a:cubicBezTo>
                <a:cubicBezTo>
                  <a:pt x="10350964" y="4637264"/>
                  <a:pt x="10350582" y="4645667"/>
                  <a:pt x="10360141" y="4649891"/>
                </a:cubicBezTo>
                <a:close/>
                <a:moveTo>
                  <a:pt x="6523448" y="13334174"/>
                </a:moveTo>
                <a:cubicBezTo>
                  <a:pt x="6513474" y="13352410"/>
                  <a:pt x="6469749" y="13336461"/>
                  <a:pt x="6457059" y="13333745"/>
                </a:cubicBezTo>
                <a:cubicBezTo>
                  <a:pt x="6463425" y="13309580"/>
                  <a:pt x="6501852" y="13334267"/>
                  <a:pt x="6523448" y="13334174"/>
                </a:cubicBezTo>
                <a:close/>
                <a:moveTo>
                  <a:pt x="6289664" y="13865916"/>
                </a:moveTo>
                <a:cubicBezTo>
                  <a:pt x="6298129" y="13842317"/>
                  <a:pt x="6297589" y="13814203"/>
                  <a:pt x="6285814" y="13799947"/>
                </a:cubicBezTo>
                <a:cubicBezTo>
                  <a:pt x="6265889" y="13832123"/>
                  <a:pt x="6250479" y="13869153"/>
                  <a:pt x="6239485" y="13904799"/>
                </a:cubicBezTo>
                <a:cubicBezTo>
                  <a:pt x="6263728" y="13908601"/>
                  <a:pt x="6281198" y="13889516"/>
                  <a:pt x="6289664" y="13865916"/>
                </a:cubicBezTo>
                <a:close/>
                <a:moveTo>
                  <a:pt x="7874958" y="10281474"/>
                </a:moveTo>
                <a:cubicBezTo>
                  <a:pt x="7877684" y="10276946"/>
                  <a:pt x="7879336" y="10271942"/>
                  <a:pt x="7879373" y="10266227"/>
                </a:cubicBezTo>
                <a:cubicBezTo>
                  <a:pt x="7862239" y="10280763"/>
                  <a:pt x="7847177" y="10298237"/>
                  <a:pt x="7829713" y="10312489"/>
                </a:cubicBezTo>
                <a:cubicBezTo>
                  <a:pt x="7816614" y="10323179"/>
                  <a:pt x="7799297" y="10330878"/>
                  <a:pt x="7788287" y="10343933"/>
                </a:cubicBezTo>
                <a:lnTo>
                  <a:pt x="7786355" y="10347369"/>
                </a:lnTo>
                <a:lnTo>
                  <a:pt x="7779769" y="10359082"/>
                </a:lnTo>
                <a:cubicBezTo>
                  <a:pt x="7780566" y="10361493"/>
                  <a:pt x="7782547" y="10363201"/>
                  <a:pt x="7786187" y="10362316"/>
                </a:cubicBezTo>
                <a:lnTo>
                  <a:pt x="7806267" y="10345108"/>
                </a:lnTo>
                <a:lnTo>
                  <a:pt x="7811510" y="10340615"/>
                </a:lnTo>
                <a:cubicBezTo>
                  <a:pt x="7819618" y="10332376"/>
                  <a:pt x="7827610" y="10323606"/>
                  <a:pt x="7836131" y="10315723"/>
                </a:cubicBezTo>
                <a:cubicBezTo>
                  <a:pt x="7848947" y="10304360"/>
                  <a:pt x="7866781" y="10295059"/>
                  <a:pt x="7874958" y="10281474"/>
                </a:cubicBezTo>
                <a:close/>
                <a:moveTo>
                  <a:pt x="7388675" y="11386315"/>
                </a:moveTo>
                <a:cubicBezTo>
                  <a:pt x="7399254" y="11367365"/>
                  <a:pt x="7400574" y="11343036"/>
                  <a:pt x="7386330" y="11314467"/>
                </a:cubicBezTo>
                <a:cubicBezTo>
                  <a:pt x="7377327" y="11300364"/>
                  <a:pt x="7357296" y="11295152"/>
                  <a:pt x="7352129" y="11277957"/>
                </a:cubicBezTo>
                <a:lnTo>
                  <a:pt x="7354124" y="11259339"/>
                </a:lnTo>
                <a:cubicBezTo>
                  <a:pt x="7381518" y="11253077"/>
                  <a:pt x="7402570" y="11248763"/>
                  <a:pt x="7413954" y="11232466"/>
                </a:cubicBezTo>
                <a:cubicBezTo>
                  <a:pt x="7455855" y="11172577"/>
                  <a:pt x="7362533" y="11099077"/>
                  <a:pt x="7290791" y="11106281"/>
                </a:cubicBezTo>
                <a:cubicBezTo>
                  <a:pt x="7307590" y="11121218"/>
                  <a:pt x="7276266" y="11119177"/>
                  <a:pt x="7269739" y="11122857"/>
                </a:cubicBezTo>
                <a:cubicBezTo>
                  <a:pt x="7261216" y="11132892"/>
                  <a:pt x="7268070" y="11162968"/>
                  <a:pt x="7247126" y="11158097"/>
                </a:cubicBezTo>
                <a:cubicBezTo>
                  <a:pt x="7228161" y="11142927"/>
                  <a:pt x="7253652" y="11129891"/>
                  <a:pt x="7256854" y="11112279"/>
                </a:cubicBezTo>
                <a:cubicBezTo>
                  <a:pt x="7250372" y="11091001"/>
                  <a:pt x="7254393" y="11073914"/>
                  <a:pt x="7239496" y="11053487"/>
                </a:cubicBezTo>
                <a:cubicBezTo>
                  <a:pt x="7213230" y="11041038"/>
                  <a:pt x="7153522" y="11025882"/>
                  <a:pt x="7132007" y="11046788"/>
                </a:cubicBezTo>
                <a:cubicBezTo>
                  <a:pt x="7121226" y="11081982"/>
                  <a:pt x="7147183" y="11101405"/>
                  <a:pt x="7132613" y="11126996"/>
                </a:cubicBezTo>
                <a:cubicBezTo>
                  <a:pt x="7138460" y="11133754"/>
                  <a:pt x="7161369" y="11148909"/>
                  <a:pt x="7148221" y="11157135"/>
                </a:cubicBezTo>
                <a:cubicBezTo>
                  <a:pt x="7118553" y="11160088"/>
                  <a:pt x="7120486" y="11125697"/>
                  <a:pt x="7100207" y="11118707"/>
                </a:cubicBezTo>
                <a:cubicBezTo>
                  <a:pt x="7034311" y="11095881"/>
                  <a:pt x="6984954" y="11180372"/>
                  <a:pt x="6983982" y="11238514"/>
                </a:cubicBezTo>
                <a:cubicBezTo>
                  <a:pt x="7000750" y="11257829"/>
                  <a:pt x="7027170" y="11260659"/>
                  <a:pt x="7041649" y="11272720"/>
                </a:cubicBezTo>
                <a:cubicBezTo>
                  <a:pt x="7041279" y="11300709"/>
                  <a:pt x="7011177" y="11291353"/>
                  <a:pt x="6991857" y="11295852"/>
                </a:cubicBezTo>
                <a:cubicBezTo>
                  <a:pt x="6961975" y="11353963"/>
                  <a:pt x="6978884" y="11433291"/>
                  <a:pt x="7021655" y="11459332"/>
                </a:cubicBezTo>
                <a:cubicBezTo>
                  <a:pt x="7035917" y="11452977"/>
                  <a:pt x="7064378" y="11449019"/>
                  <a:pt x="7072763" y="11464808"/>
                </a:cubicBezTo>
                <a:cubicBezTo>
                  <a:pt x="7063498" y="11481771"/>
                  <a:pt x="7041517" y="11482481"/>
                  <a:pt x="7035780" y="11503326"/>
                </a:cubicBezTo>
                <a:cubicBezTo>
                  <a:pt x="7051125" y="11527743"/>
                  <a:pt x="7057189" y="11540656"/>
                  <a:pt x="7083362" y="11541707"/>
                </a:cubicBezTo>
                <a:cubicBezTo>
                  <a:pt x="7104769" y="11542249"/>
                  <a:pt x="7128558" y="11500127"/>
                  <a:pt x="7151266" y="11525334"/>
                </a:cubicBezTo>
                <a:cubicBezTo>
                  <a:pt x="7142218" y="11548452"/>
                  <a:pt x="7133139" y="11563683"/>
                  <a:pt x="7145282" y="11581188"/>
                </a:cubicBezTo>
                <a:cubicBezTo>
                  <a:pt x="7199343" y="11567272"/>
                  <a:pt x="7236822" y="11532311"/>
                  <a:pt x="7243316" y="11459432"/>
                </a:cubicBezTo>
                <a:cubicBezTo>
                  <a:pt x="7238690" y="11433097"/>
                  <a:pt x="7184086" y="11407102"/>
                  <a:pt x="7213614" y="11380923"/>
                </a:cubicBezTo>
                <a:cubicBezTo>
                  <a:pt x="7241854" y="11451611"/>
                  <a:pt x="7356935" y="11443166"/>
                  <a:pt x="7388675" y="11386315"/>
                </a:cubicBezTo>
                <a:close/>
                <a:moveTo>
                  <a:pt x="11179373" y="2808167"/>
                </a:moveTo>
                <a:cubicBezTo>
                  <a:pt x="11169615" y="2823782"/>
                  <a:pt x="11131425" y="2816397"/>
                  <a:pt x="11115415" y="2804104"/>
                </a:cubicBezTo>
                <a:cubicBezTo>
                  <a:pt x="11122702" y="2789770"/>
                  <a:pt x="11139062" y="2789407"/>
                  <a:pt x="11149729" y="2780362"/>
                </a:cubicBezTo>
                <a:cubicBezTo>
                  <a:pt x="11146045" y="2764975"/>
                  <a:pt x="11118301" y="2783555"/>
                  <a:pt x="11121107" y="2765343"/>
                </a:cubicBezTo>
                <a:cubicBezTo>
                  <a:pt x="11129238" y="2752331"/>
                  <a:pt x="11176788" y="2767647"/>
                  <a:pt x="11173616" y="2782376"/>
                </a:cubicBezTo>
                <a:cubicBezTo>
                  <a:pt x="11169693" y="2797723"/>
                  <a:pt x="11152376" y="2790546"/>
                  <a:pt x="11145026" y="2799633"/>
                </a:cubicBezTo>
                <a:cubicBezTo>
                  <a:pt x="11149140" y="2811889"/>
                  <a:pt x="11172771" y="2792915"/>
                  <a:pt x="11179373" y="2808167"/>
                </a:cubicBezTo>
                <a:close/>
                <a:moveTo>
                  <a:pt x="7945764" y="10129801"/>
                </a:moveTo>
                <a:cubicBezTo>
                  <a:pt x="7947529" y="10079029"/>
                  <a:pt x="7943996" y="10052424"/>
                  <a:pt x="7939316" y="10010463"/>
                </a:cubicBezTo>
                <a:cubicBezTo>
                  <a:pt x="7926554" y="10013253"/>
                  <a:pt x="7928454" y="10030406"/>
                  <a:pt x="7922715" y="10040400"/>
                </a:cubicBezTo>
                <a:cubicBezTo>
                  <a:pt x="7928996" y="10041792"/>
                  <a:pt x="7936981" y="10041205"/>
                  <a:pt x="7936111" y="10050224"/>
                </a:cubicBezTo>
                <a:cubicBezTo>
                  <a:pt x="7933674" y="10063063"/>
                  <a:pt x="7926615" y="10071920"/>
                  <a:pt x="7919510" y="10080161"/>
                </a:cubicBezTo>
                <a:cubicBezTo>
                  <a:pt x="7932458" y="10100517"/>
                  <a:pt x="7903716" y="10108496"/>
                  <a:pt x="7912565" y="10123594"/>
                </a:cubicBezTo>
                <a:cubicBezTo>
                  <a:pt x="7916782" y="10118035"/>
                  <a:pt x="7929378" y="10104758"/>
                  <a:pt x="7936209" y="10113520"/>
                </a:cubicBezTo>
                <a:cubicBezTo>
                  <a:pt x="7928794" y="10134136"/>
                  <a:pt x="7906626" y="10139162"/>
                  <a:pt x="7899541" y="10160063"/>
                </a:cubicBezTo>
                <a:cubicBezTo>
                  <a:pt x="7917840" y="10152851"/>
                  <a:pt x="7927795" y="10137298"/>
                  <a:pt x="7945764" y="10129801"/>
                </a:cubicBezTo>
                <a:close/>
                <a:moveTo>
                  <a:pt x="10150138" y="5142416"/>
                </a:moveTo>
                <a:cubicBezTo>
                  <a:pt x="10152287" y="5134319"/>
                  <a:pt x="10152714" y="5126888"/>
                  <a:pt x="10147797" y="5121857"/>
                </a:cubicBezTo>
                <a:cubicBezTo>
                  <a:pt x="10142775" y="5131069"/>
                  <a:pt x="10139476" y="5139612"/>
                  <a:pt x="10150138" y="5142416"/>
                </a:cubicBezTo>
                <a:close/>
                <a:moveTo>
                  <a:pt x="9981058" y="5526908"/>
                </a:moveTo>
                <a:cubicBezTo>
                  <a:pt x="9975870" y="5524616"/>
                  <a:pt x="9981779" y="5517718"/>
                  <a:pt x="9973894" y="5516136"/>
                </a:cubicBezTo>
                <a:cubicBezTo>
                  <a:pt x="9968112" y="5521664"/>
                  <a:pt x="9975770" y="5534556"/>
                  <a:pt x="9981058" y="5526908"/>
                </a:cubicBezTo>
                <a:close/>
                <a:moveTo>
                  <a:pt x="9691803" y="6186650"/>
                </a:moveTo>
                <a:cubicBezTo>
                  <a:pt x="9685004" y="6203226"/>
                  <a:pt x="9676267" y="6218651"/>
                  <a:pt x="9666428" y="6231133"/>
                </a:cubicBezTo>
                <a:cubicBezTo>
                  <a:pt x="9622300" y="6235332"/>
                  <a:pt x="9630279" y="6193355"/>
                  <a:pt x="9642741" y="6143405"/>
                </a:cubicBezTo>
                <a:cubicBezTo>
                  <a:pt x="9643689" y="6139085"/>
                  <a:pt x="9640268" y="6133781"/>
                  <a:pt x="9641515" y="6127697"/>
                </a:cubicBezTo>
                <a:cubicBezTo>
                  <a:pt x="9643690" y="6120600"/>
                  <a:pt x="9650141" y="6120133"/>
                  <a:pt x="9650915" y="6116208"/>
                </a:cubicBezTo>
                <a:cubicBezTo>
                  <a:pt x="9652182" y="6106815"/>
                  <a:pt x="9647927" y="6096877"/>
                  <a:pt x="9651081" y="6089739"/>
                </a:cubicBezTo>
                <a:cubicBezTo>
                  <a:pt x="9657636" y="6072728"/>
                  <a:pt x="9671827" y="6059093"/>
                  <a:pt x="9678073" y="6054743"/>
                </a:cubicBezTo>
                <a:cubicBezTo>
                  <a:pt x="9715158" y="6076815"/>
                  <a:pt x="9712200" y="6136919"/>
                  <a:pt x="9691803" y="6186650"/>
                </a:cubicBezTo>
                <a:close/>
                <a:moveTo>
                  <a:pt x="9111140" y="7501433"/>
                </a:moveTo>
                <a:cubicBezTo>
                  <a:pt x="9107600" y="7495192"/>
                  <a:pt x="9114511" y="7489814"/>
                  <a:pt x="9104504" y="7483714"/>
                </a:cubicBezTo>
                <a:cubicBezTo>
                  <a:pt x="9099108" y="7490054"/>
                  <a:pt x="9095547" y="7497047"/>
                  <a:pt x="9098769" y="7503592"/>
                </a:cubicBezTo>
                <a:cubicBezTo>
                  <a:pt x="9103155" y="7500621"/>
                  <a:pt x="9107086" y="7503487"/>
                  <a:pt x="9111140" y="7501433"/>
                </a:cubicBezTo>
                <a:close/>
                <a:moveTo>
                  <a:pt x="8986595" y="7784004"/>
                </a:moveTo>
                <a:cubicBezTo>
                  <a:pt x="8984462" y="7791402"/>
                  <a:pt x="8981999" y="7798060"/>
                  <a:pt x="8975562" y="7804510"/>
                </a:cubicBezTo>
                <a:cubicBezTo>
                  <a:pt x="8931506" y="7812211"/>
                  <a:pt x="8889067" y="7761050"/>
                  <a:pt x="8928442" y="7721727"/>
                </a:cubicBezTo>
                <a:cubicBezTo>
                  <a:pt x="8955673" y="7714218"/>
                  <a:pt x="8989300" y="7733366"/>
                  <a:pt x="8995649" y="7759048"/>
                </a:cubicBezTo>
                <a:cubicBezTo>
                  <a:pt x="8990532" y="7768464"/>
                  <a:pt x="8988728" y="7776605"/>
                  <a:pt x="8986595" y="7784004"/>
                </a:cubicBezTo>
                <a:close/>
                <a:moveTo>
                  <a:pt x="7942704" y="10146701"/>
                </a:moveTo>
                <a:cubicBezTo>
                  <a:pt x="7929988" y="10150106"/>
                  <a:pt x="7917860" y="10165510"/>
                  <a:pt x="7906025" y="10176570"/>
                </a:cubicBezTo>
                <a:cubicBezTo>
                  <a:pt x="7897930" y="10183958"/>
                  <a:pt x="7871435" y="10201345"/>
                  <a:pt x="7882621" y="10206390"/>
                </a:cubicBezTo>
                <a:cubicBezTo>
                  <a:pt x="7898076" y="10181786"/>
                  <a:pt x="7935217" y="10178748"/>
                  <a:pt x="7942704" y="10146701"/>
                </a:cubicBezTo>
                <a:close/>
                <a:moveTo>
                  <a:pt x="10336769" y="4728642"/>
                </a:moveTo>
                <a:cubicBezTo>
                  <a:pt x="10341837" y="4720404"/>
                  <a:pt x="10339375" y="4701198"/>
                  <a:pt x="10331075" y="4707056"/>
                </a:cubicBezTo>
                <a:cubicBezTo>
                  <a:pt x="10337187" y="4712614"/>
                  <a:pt x="10321468" y="4726644"/>
                  <a:pt x="10336769" y="4728642"/>
                </a:cubicBezTo>
                <a:close/>
                <a:moveTo>
                  <a:pt x="9582021" y="6439220"/>
                </a:moveTo>
                <a:cubicBezTo>
                  <a:pt x="9583080" y="6424945"/>
                  <a:pt x="9578163" y="6412313"/>
                  <a:pt x="9567896" y="6402071"/>
                </a:cubicBezTo>
                <a:cubicBezTo>
                  <a:pt x="9564187" y="6418025"/>
                  <a:pt x="9572905" y="6428533"/>
                  <a:pt x="9582021" y="6439220"/>
                </a:cubicBezTo>
                <a:close/>
                <a:moveTo>
                  <a:pt x="10236789" y="4963540"/>
                </a:moveTo>
                <a:cubicBezTo>
                  <a:pt x="10262334" y="4914345"/>
                  <a:pt x="10229562" y="4864624"/>
                  <a:pt x="10237637" y="4812950"/>
                </a:cubicBezTo>
                <a:cubicBezTo>
                  <a:pt x="10231609" y="4805046"/>
                  <a:pt x="10226578" y="4809967"/>
                  <a:pt x="10225903" y="4803954"/>
                </a:cubicBezTo>
                <a:cubicBezTo>
                  <a:pt x="10224581" y="4784322"/>
                  <a:pt x="10228780" y="4761890"/>
                  <a:pt x="10207710" y="4749246"/>
                </a:cubicBezTo>
                <a:cubicBezTo>
                  <a:pt x="10205552" y="4753054"/>
                  <a:pt x="10204060" y="4758586"/>
                  <a:pt x="10200123" y="4757799"/>
                </a:cubicBezTo>
                <a:lnTo>
                  <a:pt x="10193196" y="4706337"/>
                </a:lnTo>
                <a:lnTo>
                  <a:pt x="10192898" y="4704125"/>
                </a:lnTo>
                <a:lnTo>
                  <a:pt x="10192760" y="4706620"/>
                </a:lnTo>
                <a:lnTo>
                  <a:pt x="10190471" y="4747998"/>
                </a:lnTo>
                <a:cubicBezTo>
                  <a:pt x="10192836" y="4761363"/>
                  <a:pt x="10198431" y="4773480"/>
                  <a:pt x="10207427" y="4784362"/>
                </a:cubicBezTo>
                <a:cubicBezTo>
                  <a:pt x="10203445" y="4782602"/>
                  <a:pt x="10199508" y="4781816"/>
                  <a:pt x="10198414" y="4787522"/>
                </a:cubicBezTo>
                <a:cubicBezTo>
                  <a:pt x="10222605" y="4812497"/>
                  <a:pt x="10200450" y="4855095"/>
                  <a:pt x="10232681" y="4876955"/>
                </a:cubicBezTo>
                <a:cubicBezTo>
                  <a:pt x="10228213" y="4897840"/>
                  <a:pt x="10235860" y="4919317"/>
                  <a:pt x="10235459" y="4939618"/>
                </a:cubicBezTo>
                <a:cubicBezTo>
                  <a:pt x="10235828" y="4947400"/>
                  <a:pt x="10225415" y="4958039"/>
                  <a:pt x="10236789" y="4963540"/>
                </a:cubicBezTo>
                <a:close/>
                <a:moveTo>
                  <a:pt x="10266894" y="4895406"/>
                </a:moveTo>
                <a:cubicBezTo>
                  <a:pt x="10273374" y="4863503"/>
                  <a:pt x="10259354" y="4839213"/>
                  <a:pt x="10258191" y="4810601"/>
                </a:cubicBezTo>
                <a:cubicBezTo>
                  <a:pt x="10263507" y="4815807"/>
                  <a:pt x="10279513" y="4816212"/>
                  <a:pt x="10270742" y="4808051"/>
                </a:cubicBezTo>
                <a:cubicBezTo>
                  <a:pt x="10265536" y="4813369"/>
                  <a:pt x="10265808" y="4794439"/>
                  <a:pt x="10263234" y="4789493"/>
                </a:cubicBezTo>
                <a:cubicBezTo>
                  <a:pt x="10267568" y="4790456"/>
                  <a:pt x="10272218" y="4793938"/>
                  <a:pt x="10274598" y="4790705"/>
                </a:cubicBezTo>
                <a:cubicBezTo>
                  <a:pt x="10272561" y="4788853"/>
                  <a:pt x="10271848" y="4786156"/>
                  <a:pt x="10274405" y="4782524"/>
                </a:cubicBezTo>
                <a:cubicBezTo>
                  <a:pt x="10265115" y="4779847"/>
                  <a:pt x="10259381" y="4786363"/>
                  <a:pt x="10254044" y="4793053"/>
                </a:cubicBezTo>
                <a:cubicBezTo>
                  <a:pt x="10252284" y="4797036"/>
                  <a:pt x="10258610" y="4798881"/>
                  <a:pt x="10257599" y="4802244"/>
                </a:cubicBezTo>
                <a:cubicBezTo>
                  <a:pt x="10237490" y="4805741"/>
                  <a:pt x="10253019" y="4833080"/>
                  <a:pt x="10255267" y="4851694"/>
                </a:cubicBezTo>
                <a:cubicBezTo>
                  <a:pt x="10257422" y="4868362"/>
                  <a:pt x="10251277" y="4890888"/>
                  <a:pt x="10266894" y="4895406"/>
                </a:cubicBezTo>
                <a:close/>
                <a:moveTo>
                  <a:pt x="10143851" y="5182500"/>
                </a:moveTo>
                <a:cubicBezTo>
                  <a:pt x="10123057" y="5175695"/>
                  <a:pt x="10100625" y="5167211"/>
                  <a:pt x="10094224" y="5172003"/>
                </a:cubicBezTo>
                <a:cubicBezTo>
                  <a:pt x="10097398" y="5189597"/>
                  <a:pt x="10136540" y="5196891"/>
                  <a:pt x="10143851" y="5182500"/>
                </a:cubicBezTo>
                <a:close/>
                <a:moveTo>
                  <a:pt x="10408993" y="4582419"/>
                </a:moveTo>
                <a:cubicBezTo>
                  <a:pt x="10410439" y="4575915"/>
                  <a:pt x="10413960" y="4567946"/>
                  <a:pt x="10405245" y="4565047"/>
                </a:cubicBezTo>
                <a:cubicBezTo>
                  <a:pt x="10403446" y="4572349"/>
                  <a:pt x="10400101" y="4579919"/>
                  <a:pt x="10408993" y="4582419"/>
                </a:cubicBezTo>
                <a:close/>
                <a:moveTo>
                  <a:pt x="6308406" y="13866156"/>
                </a:moveTo>
                <a:cubicBezTo>
                  <a:pt x="6296264" y="13902248"/>
                  <a:pt x="6274604" y="13926510"/>
                  <a:pt x="6245885" y="13929070"/>
                </a:cubicBezTo>
                <a:cubicBezTo>
                  <a:pt x="6210408" y="13932931"/>
                  <a:pt x="6172262" y="13896540"/>
                  <a:pt x="6144379" y="13867065"/>
                </a:cubicBezTo>
                <a:cubicBezTo>
                  <a:pt x="6096623" y="13875032"/>
                  <a:pt x="6000785" y="13908928"/>
                  <a:pt x="5976902" y="13835952"/>
                </a:cubicBezTo>
                <a:cubicBezTo>
                  <a:pt x="5959450" y="13837772"/>
                  <a:pt x="5936460" y="13829520"/>
                  <a:pt x="5921194" y="13815627"/>
                </a:cubicBezTo>
                <a:cubicBezTo>
                  <a:pt x="5912654" y="13808041"/>
                  <a:pt x="5917319" y="13795330"/>
                  <a:pt x="5917567" y="13784004"/>
                </a:cubicBezTo>
                <a:cubicBezTo>
                  <a:pt x="5808806" y="13716888"/>
                  <a:pt x="5702773" y="13641448"/>
                  <a:pt x="5605220" y="13564036"/>
                </a:cubicBezTo>
                <a:cubicBezTo>
                  <a:pt x="5556023" y="13524668"/>
                  <a:pt x="5500590" y="13481114"/>
                  <a:pt x="5517468" y="13421384"/>
                </a:cubicBezTo>
                <a:cubicBezTo>
                  <a:pt x="5533994" y="13362450"/>
                  <a:pt x="5614561" y="13281303"/>
                  <a:pt x="5651800" y="13273454"/>
                </a:cubicBezTo>
                <a:cubicBezTo>
                  <a:pt x="5671502" y="13269771"/>
                  <a:pt x="5707358" y="13282278"/>
                  <a:pt x="5739730" y="13299440"/>
                </a:cubicBezTo>
                <a:cubicBezTo>
                  <a:pt x="5863247" y="13365452"/>
                  <a:pt x="6001078" y="13487345"/>
                  <a:pt x="6094279" y="13550922"/>
                </a:cubicBezTo>
                <a:cubicBezTo>
                  <a:pt x="6151756" y="13542485"/>
                  <a:pt x="6152564" y="13609554"/>
                  <a:pt x="6204756" y="13613078"/>
                </a:cubicBezTo>
                <a:cubicBezTo>
                  <a:pt x="6222618" y="13649083"/>
                  <a:pt x="6216543" y="13694051"/>
                  <a:pt x="6219479" y="13735851"/>
                </a:cubicBezTo>
                <a:cubicBezTo>
                  <a:pt x="6245855" y="13762277"/>
                  <a:pt x="6279532" y="13765721"/>
                  <a:pt x="6297322" y="13783588"/>
                </a:cubicBezTo>
                <a:cubicBezTo>
                  <a:pt x="6315511" y="13801632"/>
                  <a:pt x="6317951" y="13837018"/>
                  <a:pt x="6308406" y="13866156"/>
                </a:cubicBezTo>
                <a:close/>
                <a:moveTo>
                  <a:pt x="7891783" y="10284035"/>
                </a:moveTo>
                <a:cubicBezTo>
                  <a:pt x="7896296" y="10277798"/>
                  <a:pt x="7898379" y="10270542"/>
                  <a:pt x="7896050" y="10266236"/>
                </a:cubicBezTo>
                <a:cubicBezTo>
                  <a:pt x="7888753" y="10276036"/>
                  <a:pt x="7879567" y="10285357"/>
                  <a:pt x="7872930" y="10295726"/>
                </a:cubicBezTo>
                <a:cubicBezTo>
                  <a:pt x="7880325" y="10295492"/>
                  <a:pt x="7887269" y="10290273"/>
                  <a:pt x="7891783" y="10284035"/>
                </a:cubicBezTo>
                <a:close/>
                <a:moveTo>
                  <a:pt x="11142053" y="2928950"/>
                </a:moveTo>
                <a:cubicBezTo>
                  <a:pt x="11148711" y="2917116"/>
                  <a:pt x="11139638" y="2915013"/>
                  <a:pt x="11129813" y="2913532"/>
                </a:cubicBezTo>
                <a:cubicBezTo>
                  <a:pt x="11125982" y="2923279"/>
                  <a:pt x="11135056" y="2925382"/>
                  <a:pt x="11142053" y="2928950"/>
                </a:cubicBezTo>
                <a:close/>
                <a:moveTo>
                  <a:pt x="8237475" y="9507768"/>
                </a:moveTo>
                <a:cubicBezTo>
                  <a:pt x="8215477" y="9512469"/>
                  <a:pt x="8210592" y="9524461"/>
                  <a:pt x="8182475" y="9509711"/>
                </a:cubicBezTo>
                <a:cubicBezTo>
                  <a:pt x="8148184" y="9595832"/>
                  <a:pt x="8024380" y="9636169"/>
                  <a:pt x="7955287" y="9562073"/>
                </a:cubicBezTo>
                <a:cubicBezTo>
                  <a:pt x="7924909" y="9529350"/>
                  <a:pt x="7912810" y="9477376"/>
                  <a:pt x="7920099" y="9420586"/>
                </a:cubicBezTo>
                <a:cubicBezTo>
                  <a:pt x="7855528" y="9382438"/>
                  <a:pt x="7818257" y="9328050"/>
                  <a:pt x="7786359" y="9270411"/>
                </a:cubicBezTo>
                <a:cubicBezTo>
                  <a:pt x="7760943" y="9263627"/>
                  <a:pt x="7732386" y="9258885"/>
                  <a:pt x="7713667" y="9248472"/>
                </a:cubicBezTo>
                <a:cubicBezTo>
                  <a:pt x="7694629" y="9275101"/>
                  <a:pt x="7677574" y="9306177"/>
                  <a:pt x="7630073" y="9286216"/>
                </a:cubicBezTo>
                <a:cubicBezTo>
                  <a:pt x="7600983" y="9333329"/>
                  <a:pt x="7536743" y="9317428"/>
                  <a:pt x="7541350" y="9252237"/>
                </a:cubicBezTo>
                <a:cubicBezTo>
                  <a:pt x="7542606" y="9233547"/>
                  <a:pt x="7554308" y="9205288"/>
                  <a:pt x="7560865" y="9175059"/>
                </a:cubicBezTo>
                <a:cubicBezTo>
                  <a:pt x="7574856" y="9104613"/>
                  <a:pt x="7586360" y="9011388"/>
                  <a:pt x="7601732" y="8978931"/>
                </a:cubicBezTo>
                <a:cubicBezTo>
                  <a:pt x="7628103" y="8924287"/>
                  <a:pt x="7706158" y="8923356"/>
                  <a:pt x="7694352" y="9013516"/>
                </a:cubicBezTo>
                <a:cubicBezTo>
                  <a:pt x="7730093" y="9023369"/>
                  <a:pt x="7728698" y="9055132"/>
                  <a:pt x="7735778" y="9082473"/>
                </a:cubicBezTo>
                <a:cubicBezTo>
                  <a:pt x="7756710" y="9092111"/>
                  <a:pt x="7797102" y="9105220"/>
                  <a:pt x="7820271" y="9103622"/>
                </a:cubicBezTo>
                <a:cubicBezTo>
                  <a:pt x="7855209" y="9092078"/>
                  <a:pt x="7876862" y="9055538"/>
                  <a:pt x="7912631" y="9044902"/>
                </a:cubicBezTo>
                <a:cubicBezTo>
                  <a:pt x="7945752" y="9035022"/>
                  <a:pt x="7978998" y="9042150"/>
                  <a:pt x="8019189" y="9039992"/>
                </a:cubicBezTo>
                <a:cubicBezTo>
                  <a:pt x="8038184" y="8944916"/>
                  <a:pt x="8125277" y="8906890"/>
                  <a:pt x="8201692" y="8933352"/>
                </a:cubicBezTo>
                <a:cubicBezTo>
                  <a:pt x="8272074" y="8958242"/>
                  <a:pt x="8280608" y="9031856"/>
                  <a:pt x="8294481" y="9093064"/>
                </a:cubicBezTo>
                <a:cubicBezTo>
                  <a:pt x="8312789" y="9092996"/>
                  <a:pt x="8334156" y="9102653"/>
                  <a:pt x="8342679" y="9116979"/>
                </a:cubicBezTo>
                <a:cubicBezTo>
                  <a:pt x="8312026" y="9229416"/>
                  <a:pt x="8263410" y="9373761"/>
                  <a:pt x="8237475" y="9507768"/>
                </a:cubicBezTo>
                <a:close/>
                <a:moveTo>
                  <a:pt x="7924391" y="10219841"/>
                </a:moveTo>
                <a:cubicBezTo>
                  <a:pt x="7928442" y="10208967"/>
                  <a:pt x="7931327" y="10196944"/>
                  <a:pt x="7932467" y="10183273"/>
                </a:cubicBezTo>
                <a:cubicBezTo>
                  <a:pt x="7921071" y="10187816"/>
                  <a:pt x="7909612" y="10199775"/>
                  <a:pt x="7899528" y="10209471"/>
                </a:cubicBezTo>
                <a:lnTo>
                  <a:pt x="7896101" y="10212912"/>
                </a:lnTo>
                <a:lnTo>
                  <a:pt x="7883477" y="10225589"/>
                </a:lnTo>
                <a:cubicBezTo>
                  <a:pt x="7878539" y="10231317"/>
                  <a:pt x="7875042" y="10237209"/>
                  <a:pt x="7876070" y="10242692"/>
                </a:cubicBezTo>
                <a:lnTo>
                  <a:pt x="7890554" y="10229820"/>
                </a:lnTo>
                <a:lnTo>
                  <a:pt x="7893590" y="10227123"/>
                </a:lnTo>
                <a:cubicBezTo>
                  <a:pt x="7899206" y="10221692"/>
                  <a:pt x="7905653" y="10217049"/>
                  <a:pt x="7916096" y="10216282"/>
                </a:cubicBezTo>
                <a:cubicBezTo>
                  <a:pt x="7922011" y="10233449"/>
                  <a:pt x="7896588" y="10236243"/>
                  <a:pt x="7909315" y="10249513"/>
                </a:cubicBezTo>
                <a:cubicBezTo>
                  <a:pt x="7915122" y="10240440"/>
                  <a:pt x="7920340" y="10230715"/>
                  <a:pt x="7924391" y="10219841"/>
                </a:cubicBezTo>
                <a:close/>
                <a:moveTo>
                  <a:pt x="9210733" y="7312041"/>
                </a:moveTo>
                <a:cubicBezTo>
                  <a:pt x="9211449" y="7305443"/>
                  <a:pt x="9202364" y="7299552"/>
                  <a:pt x="9196370" y="7307971"/>
                </a:cubicBezTo>
                <a:lnTo>
                  <a:pt x="9206272" y="7318372"/>
                </a:lnTo>
                <a:cubicBezTo>
                  <a:pt x="9209167" y="7316519"/>
                  <a:pt x="9210494" y="7314241"/>
                  <a:pt x="9210733" y="7312041"/>
                </a:cubicBezTo>
                <a:close/>
                <a:moveTo>
                  <a:pt x="10220866" y="5026511"/>
                </a:moveTo>
                <a:cubicBezTo>
                  <a:pt x="10222765" y="5025446"/>
                  <a:pt x="10223323" y="5022836"/>
                  <a:pt x="10223279" y="5020375"/>
                </a:cubicBezTo>
                <a:lnTo>
                  <a:pt x="10223080" y="5019507"/>
                </a:lnTo>
                <a:lnTo>
                  <a:pt x="10222081" y="5015143"/>
                </a:lnTo>
                <a:cubicBezTo>
                  <a:pt x="10216765" y="5009937"/>
                  <a:pt x="10214363" y="5013757"/>
                  <a:pt x="10214339" y="5018389"/>
                </a:cubicBezTo>
                <a:lnTo>
                  <a:pt x="10214937" y="5019133"/>
                </a:lnTo>
                <a:close/>
                <a:moveTo>
                  <a:pt x="10322624" y="4796208"/>
                </a:moveTo>
                <a:cubicBezTo>
                  <a:pt x="10306240" y="4783732"/>
                  <a:pt x="10323918" y="4757728"/>
                  <a:pt x="10310229" y="4744538"/>
                </a:cubicBezTo>
                <a:cubicBezTo>
                  <a:pt x="10292535" y="4761960"/>
                  <a:pt x="10306073" y="4788420"/>
                  <a:pt x="10315036" y="4804762"/>
                </a:cubicBezTo>
                <a:cubicBezTo>
                  <a:pt x="10316575" y="4800203"/>
                  <a:pt x="10319576" y="4797719"/>
                  <a:pt x="10322624" y="4796208"/>
                </a:cubicBezTo>
                <a:close/>
                <a:moveTo>
                  <a:pt x="10024050" y="5473998"/>
                </a:moveTo>
                <a:cubicBezTo>
                  <a:pt x="10011345" y="5518540"/>
                  <a:pt x="9978451" y="5561412"/>
                  <a:pt x="9942857" y="5568029"/>
                </a:cubicBezTo>
                <a:cubicBezTo>
                  <a:pt x="9916354" y="5572958"/>
                  <a:pt x="9886873" y="5560883"/>
                  <a:pt x="9872412" y="5552593"/>
                </a:cubicBezTo>
                <a:cubicBezTo>
                  <a:pt x="9799486" y="5510387"/>
                  <a:pt x="9817942" y="5416804"/>
                  <a:pt x="9760470" y="5375246"/>
                </a:cubicBezTo>
                <a:cubicBezTo>
                  <a:pt x="9747169" y="5382680"/>
                  <a:pt x="9756899" y="5405996"/>
                  <a:pt x="9746819" y="5423411"/>
                </a:cubicBezTo>
                <a:cubicBezTo>
                  <a:pt x="9740174" y="5435213"/>
                  <a:pt x="9717610" y="5452817"/>
                  <a:pt x="9711848" y="5450747"/>
                </a:cubicBezTo>
                <a:cubicBezTo>
                  <a:pt x="9705287" y="5448323"/>
                  <a:pt x="9699329" y="5414314"/>
                  <a:pt x="9699922" y="5406493"/>
                </a:cubicBezTo>
                <a:cubicBezTo>
                  <a:pt x="9702424" y="5373845"/>
                  <a:pt x="9732454" y="5325310"/>
                  <a:pt x="9725056" y="5297796"/>
                </a:cubicBezTo>
                <a:cubicBezTo>
                  <a:pt x="9738357" y="5290361"/>
                  <a:pt x="9747240" y="5272417"/>
                  <a:pt x="9761434" y="5267278"/>
                </a:cubicBezTo>
                <a:cubicBezTo>
                  <a:pt x="9835465" y="5296186"/>
                  <a:pt x="9834857" y="5391474"/>
                  <a:pt x="9866991" y="5441803"/>
                </a:cubicBezTo>
                <a:cubicBezTo>
                  <a:pt x="9869975" y="5446925"/>
                  <a:pt x="9880701" y="5450714"/>
                  <a:pt x="9886925" y="5458217"/>
                </a:cubicBezTo>
                <a:cubicBezTo>
                  <a:pt x="9896260" y="5469473"/>
                  <a:pt x="9912294" y="5497951"/>
                  <a:pt x="9944763" y="5503265"/>
                </a:cubicBezTo>
                <a:cubicBezTo>
                  <a:pt x="9979978" y="5508841"/>
                  <a:pt x="9988042" y="5458207"/>
                  <a:pt x="9974036" y="5427298"/>
                </a:cubicBezTo>
                <a:cubicBezTo>
                  <a:pt x="9970240" y="5417538"/>
                  <a:pt x="9939789" y="5393625"/>
                  <a:pt x="9945142" y="5379351"/>
                </a:cubicBezTo>
                <a:cubicBezTo>
                  <a:pt x="9948562" y="5369452"/>
                  <a:pt x="9969844" y="5365544"/>
                  <a:pt x="9984114" y="5369947"/>
                </a:cubicBezTo>
                <a:cubicBezTo>
                  <a:pt x="10029272" y="5383244"/>
                  <a:pt x="10036755" y="5429456"/>
                  <a:pt x="10024050" y="5473998"/>
                </a:cubicBezTo>
                <a:close/>
                <a:moveTo>
                  <a:pt x="9789606" y="6013864"/>
                </a:moveTo>
                <a:cubicBezTo>
                  <a:pt x="9773068" y="6010377"/>
                  <a:pt x="9747109" y="6001295"/>
                  <a:pt x="9734676" y="5989593"/>
                </a:cubicBezTo>
                <a:cubicBezTo>
                  <a:pt x="9730269" y="6008182"/>
                  <a:pt x="9778920" y="6031588"/>
                  <a:pt x="9789606" y="6013864"/>
                </a:cubicBezTo>
                <a:close/>
                <a:moveTo>
                  <a:pt x="11240733" y="2730411"/>
                </a:moveTo>
                <a:cubicBezTo>
                  <a:pt x="11241391" y="2727842"/>
                  <a:pt x="11241874" y="2725672"/>
                  <a:pt x="11242533" y="2723103"/>
                </a:cubicBezTo>
                <a:cubicBezTo>
                  <a:pt x="11239965" y="2722445"/>
                  <a:pt x="11237574" y="2721388"/>
                  <a:pt x="11234830" y="2721129"/>
                </a:cubicBezTo>
                <a:cubicBezTo>
                  <a:pt x="11234172" y="2723698"/>
                  <a:pt x="11233689" y="2725868"/>
                  <a:pt x="11233031" y="2728437"/>
                </a:cubicBezTo>
                <a:cubicBezTo>
                  <a:pt x="11235422" y="2729494"/>
                  <a:pt x="11237989" y="2730152"/>
                  <a:pt x="11240733" y="2730411"/>
                </a:cubicBezTo>
                <a:close/>
                <a:moveTo>
                  <a:pt x="10185866" y="5122962"/>
                </a:moveTo>
                <a:cubicBezTo>
                  <a:pt x="10181534" y="5101523"/>
                  <a:pt x="10194034" y="5073233"/>
                  <a:pt x="10176317" y="5057309"/>
                </a:cubicBezTo>
                <a:cubicBezTo>
                  <a:pt x="10175962" y="5078582"/>
                  <a:pt x="10165387" y="5118677"/>
                  <a:pt x="10185866" y="5122962"/>
                </a:cubicBezTo>
                <a:close/>
                <a:moveTo>
                  <a:pt x="10394848" y="4649986"/>
                </a:moveTo>
                <a:cubicBezTo>
                  <a:pt x="10399785" y="4643120"/>
                  <a:pt x="10395509" y="4626943"/>
                  <a:pt x="10386106" y="4634218"/>
                </a:cubicBezTo>
                <a:cubicBezTo>
                  <a:pt x="10389737" y="4636775"/>
                  <a:pt x="10387402" y="4640982"/>
                  <a:pt x="10385289" y="4645762"/>
                </a:cubicBezTo>
                <a:close/>
                <a:moveTo>
                  <a:pt x="10386658" y="4672561"/>
                </a:moveTo>
                <a:cubicBezTo>
                  <a:pt x="10387981" y="4670645"/>
                  <a:pt x="10388717" y="4668708"/>
                  <a:pt x="10389214" y="4662736"/>
                </a:cubicBezTo>
                <a:cubicBezTo>
                  <a:pt x="10371514" y="4655392"/>
                  <a:pt x="10395446" y="4617390"/>
                  <a:pt x="10368398" y="4622584"/>
                </a:cubicBezTo>
                <a:cubicBezTo>
                  <a:pt x="10375907" y="4641141"/>
                  <a:pt x="10374226" y="4663259"/>
                  <a:pt x="10380587" y="4682261"/>
                </a:cubicBezTo>
                <a:cubicBezTo>
                  <a:pt x="10383427" y="4676372"/>
                  <a:pt x="10385335" y="4674477"/>
                  <a:pt x="10386658" y="4672561"/>
                </a:cubicBezTo>
                <a:close/>
                <a:moveTo>
                  <a:pt x="7930742" y="10231340"/>
                </a:moveTo>
                <a:cubicBezTo>
                  <a:pt x="7920600" y="10256404"/>
                  <a:pt x="7907901" y="10280187"/>
                  <a:pt x="7892900" y="10302597"/>
                </a:cubicBezTo>
                <a:cubicBezTo>
                  <a:pt x="7875409" y="10328894"/>
                  <a:pt x="7851354" y="10354130"/>
                  <a:pt x="7829426" y="10378901"/>
                </a:cubicBezTo>
                <a:cubicBezTo>
                  <a:pt x="7808397" y="10403297"/>
                  <a:pt x="7778208" y="10424970"/>
                  <a:pt x="7766337" y="10452090"/>
                </a:cubicBezTo>
                <a:cubicBezTo>
                  <a:pt x="7757932" y="10471853"/>
                  <a:pt x="7755698" y="10499809"/>
                  <a:pt x="7749933" y="10521848"/>
                </a:cubicBezTo>
                <a:cubicBezTo>
                  <a:pt x="7719974" y="10633363"/>
                  <a:pt x="7678507" y="10735533"/>
                  <a:pt x="7623599" y="10827265"/>
                </a:cubicBezTo>
                <a:cubicBezTo>
                  <a:pt x="7599985" y="10866674"/>
                  <a:pt x="7572557" y="10900495"/>
                  <a:pt x="7553849" y="10943557"/>
                </a:cubicBezTo>
                <a:cubicBezTo>
                  <a:pt x="7549549" y="10943873"/>
                  <a:pt x="7547614" y="10942780"/>
                  <a:pt x="7547101" y="10940039"/>
                </a:cubicBezTo>
                <a:cubicBezTo>
                  <a:pt x="7514577" y="10905683"/>
                  <a:pt x="7495777" y="10860744"/>
                  <a:pt x="7470597" y="10817202"/>
                </a:cubicBezTo>
                <a:cubicBezTo>
                  <a:pt x="7462784" y="10803571"/>
                  <a:pt x="7451047" y="10791156"/>
                  <a:pt x="7444133" y="10777151"/>
                </a:cubicBezTo>
                <a:cubicBezTo>
                  <a:pt x="7397842" y="10686679"/>
                  <a:pt x="7389487" y="10574892"/>
                  <a:pt x="7374401" y="10451556"/>
                </a:cubicBezTo>
                <a:cubicBezTo>
                  <a:pt x="7360033" y="10432849"/>
                  <a:pt x="7336249" y="10420392"/>
                  <a:pt x="7317864" y="10401672"/>
                </a:cubicBezTo>
                <a:cubicBezTo>
                  <a:pt x="7301461" y="10384658"/>
                  <a:pt x="7286440" y="10361367"/>
                  <a:pt x="7271365" y="10341477"/>
                </a:cubicBezTo>
                <a:cubicBezTo>
                  <a:pt x="7257327" y="10323055"/>
                  <a:pt x="7241124" y="10300468"/>
                  <a:pt x="7228038" y="10278270"/>
                </a:cubicBezTo>
                <a:cubicBezTo>
                  <a:pt x="7201161" y="10232691"/>
                  <a:pt x="7186900" y="10186493"/>
                  <a:pt x="7174993" y="10122213"/>
                </a:cubicBezTo>
                <a:cubicBezTo>
                  <a:pt x="7170323" y="10096926"/>
                  <a:pt x="7159483" y="10063446"/>
                  <a:pt x="7175214" y="10042527"/>
                </a:cubicBezTo>
                <a:cubicBezTo>
                  <a:pt x="7190048" y="10042672"/>
                  <a:pt x="7189729" y="10059062"/>
                  <a:pt x="7191353" y="10072530"/>
                </a:cubicBezTo>
                <a:cubicBezTo>
                  <a:pt x="7235596" y="10127332"/>
                  <a:pt x="7291298" y="10170175"/>
                  <a:pt x="7357607" y="10202049"/>
                </a:cubicBezTo>
                <a:cubicBezTo>
                  <a:pt x="7365277" y="10085687"/>
                  <a:pt x="7357583" y="9974469"/>
                  <a:pt x="7364217" y="9856639"/>
                </a:cubicBezTo>
                <a:cubicBezTo>
                  <a:pt x="7395158" y="9836765"/>
                  <a:pt x="7438031" y="9848436"/>
                  <a:pt x="7477381" y="9850176"/>
                </a:cubicBezTo>
                <a:cubicBezTo>
                  <a:pt x="7510213" y="9851469"/>
                  <a:pt x="7543108" y="9845347"/>
                  <a:pt x="7574097" y="9846775"/>
                </a:cubicBezTo>
                <a:cubicBezTo>
                  <a:pt x="7647600" y="9850946"/>
                  <a:pt x="7724469" y="9871236"/>
                  <a:pt x="7793414" y="9864008"/>
                </a:cubicBezTo>
                <a:cubicBezTo>
                  <a:pt x="7795873" y="9971288"/>
                  <a:pt x="7789936" y="10094315"/>
                  <a:pt x="7782897" y="10202602"/>
                </a:cubicBezTo>
                <a:cubicBezTo>
                  <a:pt x="7801087" y="10202192"/>
                  <a:pt x="7809263" y="10179357"/>
                  <a:pt x="7819732" y="10166545"/>
                </a:cubicBezTo>
                <a:cubicBezTo>
                  <a:pt x="7831007" y="10152130"/>
                  <a:pt x="7841998" y="10138044"/>
                  <a:pt x="7852944" y="10123344"/>
                </a:cubicBezTo>
                <a:cubicBezTo>
                  <a:pt x="7874266" y="10094603"/>
                  <a:pt x="7900273" y="10062430"/>
                  <a:pt x="7912721" y="10030636"/>
                </a:cubicBezTo>
                <a:cubicBezTo>
                  <a:pt x="7921227" y="10008086"/>
                  <a:pt x="7916282" y="9979114"/>
                  <a:pt x="7946152" y="9973831"/>
                </a:cubicBezTo>
                <a:cubicBezTo>
                  <a:pt x="7968585" y="10069453"/>
                  <a:pt x="7961168" y="10156152"/>
                  <a:pt x="7930742" y="10231340"/>
                </a:cubicBezTo>
                <a:close/>
                <a:moveTo>
                  <a:pt x="9300910" y="7130377"/>
                </a:moveTo>
                <a:cubicBezTo>
                  <a:pt x="9308704" y="7126563"/>
                  <a:pt x="9302635" y="7110713"/>
                  <a:pt x="9296371" y="7114872"/>
                </a:cubicBezTo>
                <a:cubicBezTo>
                  <a:pt x="9301471" y="7120231"/>
                  <a:pt x="9292732" y="7124942"/>
                  <a:pt x="9300910" y="7130377"/>
                </a:cubicBezTo>
                <a:close/>
                <a:moveTo>
                  <a:pt x="10371115" y="4720936"/>
                </a:moveTo>
                <a:cubicBezTo>
                  <a:pt x="10370791" y="4714127"/>
                  <a:pt x="10379259" y="4703581"/>
                  <a:pt x="10368376" y="4700202"/>
                </a:cubicBezTo>
                <a:cubicBezTo>
                  <a:pt x="10365475" y="4708921"/>
                  <a:pt x="10361778" y="4717289"/>
                  <a:pt x="10371115" y="4720936"/>
                </a:cubicBezTo>
                <a:close/>
                <a:moveTo>
                  <a:pt x="7410846" y="11420940"/>
                </a:moveTo>
                <a:cubicBezTo>
                  <a:pt x="7390249" y="11456780"/>
                  <a:pt x="7353413" y="11480642"/>
                  <a:pt x="7303442" y="11470691"/>
                </a:cubicBezTo>
                <a:cubicBezTo>
                  <a:pt x="7279236" y="11528972"/>
                  <a:pt x="7264745" y="11598804"/>
                  <a:pt x="7211968" y="11621178"/>
                </a:cubicBezTo>
                <a:cubicBezTo>
                  <a:pt x="7179237" y="11615919"/>
                  <a:pt x="7136343" y="11619644"/>
                  <a:pt x="7124664" y="11597810"/>
                </a:cubicBezTo>
                <a:cubicBezTo>
                  <a:pt x="7106598" y="11615144"/>
                  <a:pt x="7043595" y="11606204"/>
                  <a:pt x="7022016" y="11586812"/>
                </a:cubicBezTo>
                <a:cubicBezTo>
                  <a:pt x="6994497" y="11561529"/>
                  <a:pt x="7011696" y="11519578"/>
                  <a:pt x="7000062" y="11485047"/>
                </a:cubicBezTo>
                <a:cubicBezTo>
                  <a:pt x="6998407" y="11467790"/>
                  <a:pt x="6985538" y="11485681"/>
                  <a:pt x="6977648" y="11473449"/>
                </a:cubicBezTo>
                <a:cubicBezTo>
                  <a:pt x="6955542" y="11418089"/>
                  <a:pt x="6910573" y="11334879"/>
                  <a:pt x="6957625" y="11263718"/>
                </a:cubicBezTo>
                <a:cubicBezTo>
                  <a:pt x="6957531" y="11240060"/>
                  <a:pt x="6937933" y="11222631"/>
                  <a:pt x="6935921" y="11200519"/>
                </a:cubicBezTo>
                <a:cubicBezTo>
                  <a:pt x="6929591" y="11120573"/>
                  <a:pt x="6987579" y="11053649"/>
                  <a:pt x="7059847" y="11057888"/>
                </a:cubicBezTo>
                <a:cubicBezTo>
                  <a:pt x="7084688" y="11038653"/>
                  <a:pt x="7080821" y="11009334"/>
                  <a:pt x="7109374" y="10992248"/>
                </a:cubicBezTo>
                <a:cubicBezTo>
                  <a:pt x="7174356" y="10954101"/>
                  <a:pt x="7275937" y="10999582"/>
                  <a:pt x="7285298" y="11067590"/>
                </a:cubicBezTo>
                <a:cubicBezTo>
                  <a:pt x="7420816" y="11070286"/>
                  <a:pt x="7517157" y="11201480"/>
                  <a:pt x="7420809" y="11299329"/>
                </a:cubicBezTo>
                <a:cubicBezTo>
                  <a:pt x="7435799" y="11337284"/>
                  <a:pt x="7431443" y="11385101"/>
                  <a:pt x="7410846" y="11420940"/>
                </a:cubicBezTo>
                <a:close/>
                <a:moveTo>
                  <a:pt x="9842812" y="5920365"/>
                </a:moveTo>
                <a:cubicBezTo>
                  <a:pt x="9834851" y="5916848"/>
                  <a:pt x="9834703" y="5896726"/>
                  <a:pt x="9822550" y="5903772"/>
                </a:cubicBezTo>
                <a:cubicBezTo>
                  <a:pt x="9827638" y="5908407"/>
                  <a:pt x="9837156" y="5924553"/>
                  <a:pt x="9842812" y="5920365"/>
                </a:cubicBezTo>
                <a:close/>
                <a:moveTo>
                  <a:pt x="10352574" y="4770035"/>
                </a:moveTo>
                <a:cubicBezTo>
                  <a:pt x="10353440" y="4763631"/>
                  <a:pt x="10351196" y="4757399"/>
                  <a:pt x="10344073" y="4755205"/>
                </a:cubicBezTo>
                <a:cubicBezTo>
                  <a:pt x="10335727" y="4760089"/>
                  <a:pt x="10340800" y="4776619"/>
                  <a:pt x="10342410" y="4785903"/>
                </a:cubicBezTo>
                <a:cubicBezTo>
                  <a:pt x="10347732" y="4783015"/>
                  <a:pt x="10351709" y="4776438"/>
                  <a:pt x="10352574" y="4770035"/>
                </a:cubicBezTo>
                <a:close/>
                <a:moveTo>
                  <a:pt x="10176587" y="5169819"/>
                </a:moveTo>
                <a:cubicBezTo>
                  <a:pt x="10154833" y="5146873"/>
                  <a:pt x="10181895" y="5105016"/>
                  <a:pt x="10161289" y="5081625"/>
                </a:cubicBezTo>
                <a:cubicBezTo>
                  <a:pt x="10144565" y="5119477"/>
                  <a:pt x="10168616" y="5141534"/>
                  <a:pt x="10162803" y="5175159"/>
                </a:cubicBezTo>
                <a:cubicBezTo>
                  <a:pt x="10154662" y="5172038"/>
                  <a:pt x="10154737" y="5165404"/>
                  <a:pt x="10149467" y="5161171"/>
                </a:cubicBezTo>
                <a:cubicBezTo>
                  <a:pt x="10144009" y="5173523"/>
                  <a:pt x="10148093" y="5181517"/>
                  <a:pt x="10156993" y="5188307"/>
                </a:cubicBezTo>
                <a:cubicBezTo>
                  <a:pt x="10162812" y="5179448"/>
                  <a:pt x="10173120" y="5183052"/>
                  <a:pt x="10176587" y="5169819"/>
                </a:cubicBezTo>
                <a:close/>
                <a:moveTo>
                  <a:pt x="10256866" y="4988126"/>
                </a:moveTo>
                <a:cubicBezTo>
                  <a:pt x="10264797" y="4974487"/>
                  <a:pt x="10260844" y="4965120"/>
                  <a:pt x="10250971" y="4958376"/>
                </a:cubicBezTo>
                <a:cubicBezTo>
                  <a:pt x="10250506" y="4969125"/>
                  <a:pt x="10245270" y="4982051"/>
                  <a:pt x="10256866" y="4988126"/>
                </a:cubicBezTo>
                <a:close/>
                <a:moveTo>
                  <a:pt x="10334153" y="4813209"/>
                </a:moveTo>
                <a:cubicBezTo>
                  <a:pt x="10339175" y="4803997"/>
                  <a:pt x="10342473" y="4795455"/>
                  <a:pt x="10331813" y="4792649"/>
                </a:cubicBezTo>
                <a:cubicBezTo>
                  <a:pt x="10332135" y="4799460"/>
                  <a:pt x="10324066" y="4810182"/>
                  <a:pt x="10334153" y="4813209"/>
                </a:cubicBezTo>
                <a:close/>
                <a:moveTo>
                  <a:pt x="9818632" y="5983705"/>
                </a:moveTo>
                <a:cubicBezTo>
                  <a:pt x="9821543" y="5974962"/>
                  <a:pt x="9819328" y="5969208"/>
                  <a:pt x="9811322" y="5964715"/>
                </a:cubicBezTo>
                <a:cubicBezTo>
                  <a:pt x="9809162" y="5972834"/>
                  <a:pt x="9807002" y="5980954"/>
                  <a:pt x="9818632" y="5983705"/>
                </a:cubicBezTo>
                <a:close/>
                <a:moveTo>
                  <a:pt x="10301999" y="4895677"/>
                </a:moveTo>
                <a:cubicBezTo>
                  <a:pt x="10289823" y="4865057"/>
                  <a:pt x="10291653" y="4829672"/>
                  <a:pt x="10292335" y="4794732"/>
                </a:cubicBezTo>
                <a:cubicBezTo>
                  <a:pt x="10293928" y="4795436"/>
                  <a:pt x="10297152" y="4793527"/>
                  <a:pt x="10293920" y="4791146"/>
                </a:cubicBezTo>
                <a:cubicBezTo>
                  <a:pt x="10281507" y="4796615"/>
                  <a:pt x="10296351" y="4768407"/>
                  <a:pt x="10281447" y="4766586"/>
                </a:cubicBezTo>
                <a:cubicBezTo>
                  <a:pt x="10272150" y="4804863"/>
                  <a:pt x="10286502" y="4840254"/>
                  <a:pt x="10286885" y="4877093"/>
                </a:cubicBezTo>
                <a:cubicBezTo>
                  <a:pt x="10286752" y="4898941"/>
                  <a:pt x="10275476" y="4920152"/>
                  <a:pt x="10280521" y="4944288"/>
                </a:cubicBezTo>
                <a:close/>
                <a:moveTo>
                  <a:pt x="10310625" y="4876154"/>
                </a:moveTo>
                <a:cubicBezTo>
                  <a:pt x="10319947" y="4850746"/>
                  <a:pt x="10308418" y="4833746"/>
                  <a:pt x="10302632" y="4814521"/>
                </a:cubicBezTo>
                <a:cubicBezTo>
                  <a:pt x="10300776" y="4837037"/>
                  <a:pt x="10296799" y="4860043"/>
                  <a:pt x="10310625" y="4876154"/>
                </a:cubicBezTo>
                <a:close/>
                <a:moveTo>
                  <a:pt x="10325062" y="4843481"/>
                </a:moveTo>
                <a:cubicBezTo>
                  <a:pt x="10327878" y="4837105"/>
                  <a:pt x="10326779" y="4818046"/>
                  <a:pt x="10317552" y="4824924"/>
                </a:cubicBezTo>
                <a:cubicBezTo>
                  <a:pt x="10324768" y="4829063"/>
                  <a:pt x="10312678" y="4841343"/>
                  <a:pt x="10325062" y="4843481"/>
                </a:cubicBezTo>
                <a:close/>
                <a:moveTo>
                  <a:pt x="10186350" y="5166037"/>
                </a:moveTo>
                <a:cubicBezTo>
                  <a:pt x="10194985" y="5150804"/>
                  <a:pt x="10182018" y="5144598"/>
                  <a:pt x="10181465" y="5132922"/>
                </a:cubicBezTo>
                <a:cubicBezTo>
                  <a:pt x="10175303" y="5146868"/>
                  <a:pt x="10175856" y="5158544"/>
                  <a:pt x="10186350" y="5166037"/>
                </a:cubicBezTo>
                <a:close/>
                <a:moveTo>
                  <a:pt x="10199571" y="5144734"/>
                </a:moveTo>
                <a:cubicBezTo>
                  <a:pt x="10207993" y="5133215"/>
                  <a:pt x="10202688" y="5111823"/>
                  <a:pt x="10201727" y="5095682"/>
                </a:cubicBezTo>
                <a:cubicBezTo>
                  <a:pt x="10200804" y="5076225"/>
                  <a:pt x="10202225" y="5056850"/>
                  <a:pt x="10194502" y="5042008"/>
                </a:cubicBezTo>
                <a:cubicBezTo>
                  <a:pt x="10189137" y="5056305"/>
                  <a:pt x="10188101" y="5074540"/>
                  <a:pt x="10189558" y="5092924"/>
                </a:cubicBezTo>
                <a:lnTo>
                  <a:pt x="10193141" y="5111464"/>
                </a:lnTo>
                <a:close/>
                <a:moveTo>
                  <a:pt x="10215609" y="5117055"/>
                </a:moveTo>
                <a:cubicBezTo>
                  <a:pt x="10224561" y="5083864"/>
                  <a:pt x="10214386" y="5058414"/>
                  <a:pt x="10211279" y="5029895"/>
                </a:cubicBezTo>
                <a:cubicBezTo>
                  <a:pt x="10200280" y="5056943"/>
                  <a:pt x="10208833" y="5089296"/>
                  <a:pt x="10215609" y="5117055"/>
                </a:cubicBezTo>
                <a:close/>
                <a:moveTo>
                  <a:pt x="10249939" y="5039357"/>
                </a:moveTo>
                <a:cubicBezTo>
                  <a:pt x="10252089" y="5031258"/>
                  <a:pt x="10254240" y="5023160"/>
                  <a:pt x="10242606" y="5020402"/>
                </a:cubicBezTo>
                <a:cubicBezTo>
                  <a:pt x="10239307" y="5028944"/>
                  <a:pt x="10241751" y="5035263"/>
                  <a:pt x="10249939" y="5039357"/>
                </a:cubicBezTo>
                <a:close/>
                <a:moveTo>
                  <a:pt x="9323498" y="7138318"/>
                </a:moveTo>
                <a:cubicBezTo>
                  <a:pt x="9331729" y="7129285"/>
                  <a:pt x="9327038" y="7119931"/>
                  <a:pt x="9321732" y="7110560"/>
                </a:cubicBezTo>
                <a:cubicBezTo>
                  <a:pt x="9315344" y="7119645"/>
                  <a:pt x="9313880" y="7128850"/>
                  <a:pt x="9323498" y="7138318"/>
                </a:cubicBezTo>
                <a:close/>
                <a:moveTo>
                  <a:pt x="10239109" y="5066242"/>
                </a:moveTo>
                <a:cubicBezTo>
                  <a:pt x="10244032" y="5047879"/>
                  <a:pt x="10236604" y="5031561"/>
                  <a:pt x="10222245" y="5030930"/>
                </a:cubicBezTo>
                <a:cubicBezTo>
                  <a:pt x="10225817" y="5048702"/>
                  <a:pt x="10220377" y="5069634"/>
                  <a:pt x="10229869" y="5084780"/>
                </a:cubicBezTo>
                <a:cubicBezTo>
                  <a:pt x="10234455" y="5078711"/>
                  <a:pt x="10237467" y="5072363"/>
                  <a:pt x="10239109" y="5066242"/>
                </a:cubicBezTo>
                <a:close/>
                <a:moveTo>
                  <a:pt x="10246092" y="5082386"/>
                </a:moveTo>
                <a:cubicBezTo>
                  <a:pt x="10224296" y="5136311"/>
                  <a:pt x="10194513" y="5191194"/>
                  <a:pt x="10154546" y="5202465"/>
                </a:cubicBezTo>
                <a:cubicBezTo>
                  <a:pt x="10141068" y="5206035"/>
                  <a:pt x="10102769" y="5200066"/>
                  <a:pt x="10079595" y="5196494"/>
                </a:cubicBezTo>
                <a:cubicBezTo>
                  <a:pt x="10050538" y="5192228"/>
                  <a:pt x="9992179" y="5170252"/>
                  <a:pt x="9954483" y="5156454"/>
                </a:cubicBezTo>
                <a:cubicBezTo>
                  <a:pt x="9920371" y="5144238"/>
                  <a:pt x="9880008" y="5123548"/>
                  <a:pt x="9840978" y="5106303"/>
                </a:cubicBezTo>
                <a:cubicBezTo>
                  <a:pt x="9758936" y="5070053"/>
                  <a:pt x="9712533" y="5057645"/>
                  <a:pt x="9684598" y="4994822"/>
                </a:cubicBezTo>
                <a:cubicBezTo>
                  <a:pt x="9736764" y="4882144"/>
                  <a:pt x="9768858" y="4769646"/>
                  <a:pt x="9807650" y="4646298"/>
                </a:cubicBezTo>
                <a:cubicBezTo>
                  <a:pt x="9834406" y="4560965"/>
                  <a:pt x="9867519" y="4490331"/>
                  <a:pt x="9910456" y="4405005"/>
                </a:cubicBezTo>
                <a:cubicBezTo>
                  <a:pt x="9927940" y="4370821"/>
                  <a:pt x="9953816" y="4332726"/>
                  <a:pt x="9985031" y="4333183"/>
                </a:cubicBezTo>
                <a:cubicBezTo>
                  <a:pt x="10017792" y="4333372"/>
                  <a:pt x="10063795" y="4366079"/>
                  <a:pt x="10103130" y="4381554"/>
                </a:cubicBezTo>
                <a:cubicBezTo>
                  <a:pt x="10131138" y="4392501"/>
                  <a:pt x="10174854" y="4409912"/>
                  <a:pt x="10211273" y="4425527"/>
                </a:cubicBezTo>
                <a:cubicBezTo>
                  <a:pt x="10276319" y="4452838"/>
                  <a:pt x="10388698" y="4471061"/>
                  <a:pt x="10415920" y="4531189"/>
                </a:cubicBezTo>
                <a:cubicBezTo>
                  <a:pt x="10440476" y="4584424"/>
                  <a:pt x="10402117" y="4659390"/>
                  <a:pt x="10372613" y="4744479"/>
                </a:cubicBezTo>
                <a:cubicBezTo>
                  <a:pt x="10348167" y="4812734"/>
                  <a:pt x="10306870" y="4899735"/>
                  <a:pt x="10284445" y="4961262"/>
                </a:cubicBezTo>
                <a:cubicBezTo>
                  <a:pt x="10276309" y="4982906"/>
                  <a:pt x="10273749" y="5007016"/>
                  <a:pt x="10265306" y="5030432"/>
                </a:cubicBezTo>
                <a:cubicBezTo>
                  <a:pt x="10259735" y="5046543"/>
                  <a:pt x="10253358" y="5064411"/>
                  <a:pt x="10246092" y="5082386"/>
                </a:cubicBezTo>
                <a:close/>
                <a:moveTo>
                  <a:pt x="11195960" y="2938469"/>
                </a:moveTo>
                <a:cubicBezTo>
                  <a:pt x="11191354" y="2935957"/>
                  <a:pt x="11190150" y="2931135"/>
                  <a:pt x="11181743" y="2930757"/>
                </a:cubicBezTo>
                <a:cubicBezTo>
                  <a:pt x="11173000" y="2939764"/>
                  <a:pt x="11195708" y="2945507"/>
                  <a:pt x="11195960" y="2938469"/>
                </a:cubicBezTo>
                <a:close/>
                <a:moveTo>
                  <a:pt x="6820962" y="12851987"/>
                </a:moveTo>
                <a:cubicBezTo>
                  <a:pt x="6826929" y="12843027"/>
                  <a:pt x="6824276" y="12821160"/>
                  <a:pt x="6829657" y="12811405"/>
                </a:cubicBezTo>
                <a:cubicBezTo>
                  <a:pt x="6811573" y="12808173"/>
                  <a:pt x="6818856" y="12842315"/>
                  <a:pt x="6811505" y="12855719"/>
                </a:cubicBezTo>
                <a:cubicBezTo>
                  <a:pt x="6816026" y="12856527"/>
                  <a:pt x="6818973" y="12854974"/>
                  <a:pt x="6820962" y="12851987"/>
                </a:cubicBezTo>
                <a:close/>
                <a:moveTo>
                  <a:pt x="9347906" y="7135066"/>
                </a:moveTo>
                <a:cubicBezTo>
                  <a:pt x="9347979" y="7132143"/>
                  <a:pt x="9346975" y="7129194"/>
                  <a:pt x="9346279" y="7126251"/>
                </a:cubicBezTo>
                <a:cubicBezTo>
                  <a:pt x="9339053" y="7131928"/>
                  <a:pt x="9336136" y="7137708"/>
                  <a:pt x="9343070" y="7143723"/>
                </a:cubicBezTo>
                <a:cubicBezTo>
                  <a:pt x="9346682" y="7140887"/>
                  <a:pt x="9347833" y="7137988"/>
                  <a:pt x="9347906" y="7135066"/>
                </a:cubicBezTo>
                <a:close/>
                <a:moveTo>
                  <a:pt x="9858111" y="5981569"/>
                </a:moveTo>
                <a:cubicBezTo>
                  <a:pt x="9835426" y="6035064"/>
                  <a:pt x="9772700" y="6048896"/>
                  <a:pt x="9726202" y="6008772"/>
                </a:cubicBezTo>
                <a:cubicBezTo>
                  <a:pt x="9703860" y="5989350"/>
                  <a:pt x="9684340" y="5959233"/>
                  <a:pt x="9670482" y="5933529"/>
                </a:cubicBezTo>
                <a:cubicBezTo>
                  <a:pt x="9656670" y="5908799"/>
                  <a:pt x="9648063" y="5870134"/>
                  <a:pt x="9609120" y="5879671"/>
                </a:cubicBezTo>
                <a:cubicBezTo>
                  <a:pt x="9599242" y="5914946"/>
                  <a:pt x="9601863" y="5988695"/>
                  <a:pt x="9557392" y="5996743"/>
                </a:cubicBezTo>
                <a:cubicBezTo>
                  <a:pt x="9523997" y="5978646"/>
                  <a:pt x="9536075" y="5931929"/>
                  <a:pt x="9543432" y="5896974"/>
                </a:cubicBezTo>
                <a:cubicBezTo>
                  <a:pt x="9550700" y="5860068"/>
                  <a:pt x="9552742" y="5811300"/>
                  <a:pt x="9579383" y="5788690"/>
                </a:cubicBezTo>
                <a:cubicBezTo>
                  <a:pt x="9624566" y="5787643"/>
                  <a:pt x="9649933" y="5830368"/>
                  <a:pt x="9684896" y="5873989"/>
                </a:cubicBezTo>
                <a:cubicBezTo>
                  <a:pt x="9705606" y="5900336"/>
                  <a:pt x="9755711" y="5976441"/>
                  <a:pt x="9786861" y="5950088"/>
                </a:cubicBezTo>
                <a:cubicBezTo>
                  <a:pt x="9819161" y="5923286"/>
                  <a:pt x="9762071" y="5907134"/>
                  <a:pt x="9792589" y="5867136"/>
                </a:cubicBezTo>
                <a:cubicBezTo>
                  <a:pt x="9850764" y="5856068"/>
                  <a:pt x="9877442" y="5935666"/>
                  <a:pt x="9858111" y="5981569"/>
                </a:cubicBezTo>
                <a:close/>
                <a:moveTo>
                  <a:pt x="11272459" y="2815075"/>
                </a:moveTo>
                <a:cubicBezTo>
                  <a:pt x="11268288" y="2839717"/>
                  <a:pt x="11241257" y="2824884"/>
                  <a:pt x="11235567" y="2846448"/>
                </a:cubicBezTo>
                <a:cubicBezTo>
                  <a:pt x="11227096" y="2846075"/>
                  <a:pt x="11226111" y="2841788"/>
                  <a:pt x="11221249" y="2838677"/>
                </a:cubicBezTo>
                <a:cubicBezTo>
                  <a:pt x="11228010" y="2819031"/>
                  <a:pt x="11238433" y="2806301"/>
                  <a:pt x="11243452" y="2782997"/>
                </a:cubicBezTo>
                <a:cubicBezTo>
                  <a:pt x="11270427" y="2783840"/>
                  <a:pt x="11246105" y="2810654"/>
                  <a:pt x="11251149" y="2817698"/>
                </a:cubicBezTo>
                <a:cubicBezTo>
                  <a:pt x="11258280" y="2814589"/>
                  <a:pt x="11266476" y="2804727"/>
                  <a:pt x="11272459" y="2815075"/>
                </a:cubicBezTo>
                <a:close/>
                <a:moveTo>
                  <a:pt x="10260384" y="5118015"/>
                </a:moveTo>
                <a:cubicBezTo>
                  <a:pt x="10269027" y="5099394"/>
                  <a:pt x="10276671" y="5080212"/>
                  <a:pt x="10283211" y="5061913"/>
                </a:cubicBezTo>
                <a:cubicBezTo>
                  <a:pt x="10302561" y="5009512"/>
                  <a:pt x="10320588" y="4957954"/>
                  <a:pt x="10345675" y="4903326"/>
                </a:cubicBezTo>
                <a:cubicBezTo>
                  <a:pt x="10389559" y="4809385"/>
                  <a:pt x="10427400" y="4715134"/>
                  <a:pt x="10451410" y="4620983"/>
                </a:cubicBezTo>
                <a:cubicBezTo>
                  <a:pt x="10459794" y="4588022"/>
                  <a:pt x="10473092" y="4535328"/>
                  <a:pt x="10463520" y="4513955"/>
                </a:cubicBezTo>
                <a:cubicBezTo>
                  <a:pt x="10450223" y="4483795"/>
                  <a:pt x="10406698" y="4469325"/>
                  <a:pt x="10354194" y="4446127"/>
                </a:cubicBezTo>
                <a:cubicBezTo>
                  <a:pt x="10250379" y="4400257"/>
                  <a:pt x="10181345" y="4369278"/>
                  <a:pt x="10095254" y="4331716"/>
                </a:cubicBezTo>
                <a:cubicBezTo>
                  <a:pt x="10044960" y="4309970"/>
                  <a:pt x="9999028" y="4281580"/>
                  <a:pt x="9971303" y="4288377"/>
                </a:cubicBezTo>
                <a:cubicBezTo>
                  <a:pt x="9925700" y="4300132"/>
                  <a:pt x="9882141" y="4376122"/>
                  <a:pt x="9850279" y="4448232"/>
                </a:cubicBezTo>
                <a:cubicBezTo>
                  <a:pt x="9794997" y="4573349"/>
                  <a:pt x="9758680" y="4733011"/>
                  <a:pt x="9705362" y="4837544"/>
                </a:cubicBezTo>
                <a:cubicBezTo>
                  <a:pt x="9681676" y="4884696"/>
                  <a:pt x="9646715" y="4924010"/>
                  <a:pt x="9641423" y="4956432"/>
                </a:cubicBezTo>
                <a:cubicBezTo>
                  <a:pt x="9625231" y="5051179"/>
                  <a:pt x="9750349" y="5106938"/>
                  <a:pt x="9858089" y="5149304"/>
                </a:cubicBezTo>
                <a:cubicBezTo>
                  <a:pt x="9893398" y="5163001"/>
                  <a:pt x="9928974" y="5178244"/>
                  <a:pt x="9964499" y="5188225"/>
                </a:cubicBezTo>
                <a:cubicBezTo>
                  <a:pt x="10001040" y="5199133"/>
                  <a:pt x="10039243" y="5199823"/>
                  <a:pt x="10071585" y="5208399"/>
                </a:cubicBezTo>
                <a:cubicBezTo>
                  <a:pt x="10107507" y="5218556"/>
                  <a:pt x="10133811" y="5235417"/>
                  <a:pt x="10158361" y="5231502"/>
                </a:cubicBezTo>
                <a:cubicBezTo>
                  <a:pt x="10199522" y="5224691"/>
                  <a:pt x="10234453" y="5173878"/>
                  <a:pt x="10260384" y="5118015"/>
                </a:cubicBezTo>
                <a:close/>
                <a:moveTo>
                  <a:pt x="11229521" y="2950914"/>
                </a:moveTo>
                <a:cubicBezTo>
                  <a:pt x="11236531" y="2938282"/>
                  <a:pt x="11215832" y="2942006"/>
                  <a:pt x="11208789" y="2937464"/>
                </a:cubicBezTo>
                <a:cubicBezTo>
                  <a:pt x="11201602" y="2950495"/>
                  <a:pt x="11222301" y="2946771"/>
                  <a:pt x="11229521" y="2950914"/>
                </a:cubicBezTo>
                <a:close/>
                <a:moveTo>
                  <a:pt x="10275228" y="5124096"/>
                </a:moveTo>
                <a:cubicBezTo>
                  <a:pt x="10255466" y="5167746"/>
                  <a:pt x="10202766" y="5243980"/>
                  <a:pt x="10154326" y="5249243"/>
                </a:cubicBezTo>
                <a:cubicBezTo>
                  <a:pt x="10136883" y="5251060"/>
                  <a:pt x="10089068" y="5232314"/>
                  <a:pt x="10067550" y="5226140"/>
                </a:cubicBezTo>
                <a:cubicBezTo>
                  <a:pt x="10026725" y="5215244"/>
                  <a:pt x="9971594" y="5206599"/>
                  <a:pt x="9911937" y="5184525"/>
                </a:cubicBezTo>
                <a:cubicBezTo>
                  <a:pt x="9812067" y="5148017"/>
                  <a:pt x="9702483" y="5111978"/>
                  <a:pt x="9651900" y="5046771"/>
                </a:cubicBezTo>
                <a:cubicBezTo>
                  <a:pt x="9637384" y="5027978"/>
                  <a:pt x="9620983" y="4989780"/>
                  <a:pt x="9623896" y="4960592"/>
                </a:cubicBezTo>
                <a:cubicBezTo>
                  <a:pt x="9629774" y="4907477"/>
                  <a:pt x="9683213" y="4851091"/>
                  <a:pt x="9704075" y="4806026"/>
                </a:cubicBezTo>
                <a:cubicBezTo>
                  <a:pt x="9715211" y="4781899"/>
                  <a:pt x="9724397" y="4753577"/>
                  <a:pt x="9735220" y="4726931"/>
                </a:cubicBezTo>
                <a:cubicBezTo>
                  <a:pt x="9782291" y="4609637"/>
                  <a:pt x="9815043" y="4486018"/>
                  <a:pt x="9881057" y="4361357"/>
                </a:cubicBezTo>
                <a:cubicBezTo>
                  <a:pt x="9907873" y="4310350"/>
                  <a:pt x="9935146" y="4269068"/>
                  <a:pt x="9973389" y="4266442"/>
                </a:cubicBezTo>
                <a:cubicBezTo>
                  <a:pt x="10005404" y="4263922"/>
                  <a:pt x="10072065" y="4302423"/>
                  <a:pt x="10105476" y="4317186"/>
                </a:cubicBezTo>
                <a:cubicBezTo>
                  <a:pt x="10207655" y="4361380"/>
                  <a:pt x="10280054" y="4397654"/>
                  <a:pt x="10376135" y="4440584"/>
                </a:cubicBezTo>
                <a:cubicBezTo>
                  <a:pt x="10418695" y="4459389"/>
                  <a:pt x="10466419" y="4476190"/>
                  <a:pt x="10479097" y="4505600"/>
                </a:cubicBezTo>
                <a:cubicBezTo>
                  <a:pt x="10491774" y="4535010"/>
                  <a:pt x="10472236" y="4608281"/>
                  <a:pt x="10456244" y="4661690"/>
                </a:cubicBezTo>
                <a:cubicBezTo>
                  <a:pt x="10420647" y="4778838"/>
                  <a:pt x="10365593" y="4875462"/>
                  <a:pt x="10328334" y="4969472"/>
                </a:cubicBezTo>
                <a:cubicBezTo>
                  <a:pt x="10316808" y="4997711"/>
                  <a:pt x="10312479" y="5025799"/>
                  <a:pt x="10303555" y="5051378"/>
                </a:cubicBezTo>
                <a:cubicBezTo>
                  <a:pt x="10294982" y="5076160"/>
                  <a:pt x="10287420" y="5097579"/>
                  <a:pt x="10275228" y="5124096"/>
                </a:cubicBezTo>
                <a:close/>
                <a:moveTo>
                  <a:pt x="8826628" y="8403707"/>
                </a:moveTo>
                <a:cubicBezTo>
                  <a:pt x="8804858" y="8421700"/>
                  <a:pt x="8782921" y="8391536"/>
                  <a:pt x="8759749" y="8380346"/>
                </a:cubicBezTo>
                <a:cubicBezTo>
                  <a:pt x="8719209" y="8361005"/>
                  <a:pt x="8671633" y="8341412"/>
                  <a:pt x="8633460" y="8330735"/>
                </a:cubicBezTo>
                <a:cubicBezTo>
                  <a:pt x="8595704" y="8361181"/>
                  <a:pt x="8566537" y="8428271"/>
                  <a:pt x="8532360" y="8439830"/>
                </a:cubicBezTo>
                <a:cubicBezTo>
                  <a:pt x="8504288" y="8416001"/>
                  <a:pt x="8523036" y="8375727"/>
                  <a:pt x="8520613" y="8345617"/>
                </a:cubicBezTo>
                <a:cubicBezTo>
                  <a:pt x="8517921" y="8313960"/>
                  <a:pt x="8503689" y="8285773"/>
                  <a:pt x="8506578" y="8256583"/>
                </a:cubicBezTo>
                <a:cubicBezTo>
                  <a:pt x="8479282" y="8224527"/>
                  <a:pt x="8402385" y="8211974"/>
                  <a:pt x="8388705" y="8174986"/>
                </a:cubicBezTo>
                <a:cubicBezTo>
                  <a:pt x="8423753" y="8140962"/>
                  <a:pt x="8488546" y="8161498"/>
                  <a:pt x="8541211" y="8165258"/>
                </a:cubicBezTo>
                <a:cubicBezTo>
                  <a:pt x="8555294" y="8101029"/>
                  <a:pt x="8513058" y="8058564"/>
                  <a:pt x="8542258" y="7988161"/>
                </a:cubicBezTo>
                <a:cubicBezTo>
                  <a:pt x="8593503" y="8023181"/>
                  <a:pt x="8619637" y="8067575"/>
                  <a:pt x="8668584" y="8103480"/>
                </a:cubicBezTo>
                <a:cubicBezTo>
                  <a:pt x="8721112" y="8104317"/>
                  <a:pt x="8755422" y="8059021"/>
                  <a:pt x="8810178" y="8065601"/>
                </a:cubicBezTo>
                <a:cubicBezTo>
                  <a:pt x="8801010" y="8114391"/>
                  <a:pt x="8757530" y="8155635"/>
                  <a:pt x="8751225" y="8199024"/>
                </a:cubicBezTo>
                <a:cubicBezTo>
                  <a:pt x="8748655" y="8214549"/>
                  <a:pt x="8764037" y="8242291"/>
                  <a:pt x="8779629" y="8282502"/>
                </a:cubicBezTo>
                <a:cubicBezTo>
                  <a:pt x="8798833" y="8332873"/>
                  <a:pt x="8809126" y="8360271"/>
                  <a:pt x="8826628" y="8403707"/>
                </a:cubicBezTo>
                <a:close/>
                <a:moveTo>
                  <a:pt x="9714738" y="6393725"/>
                </a:moveTo>
                <a:cubicBezTo>
                  <a:pt x="9710233" y="6397441"/>
                  <a:pt x="9708490" y="6405705"/>
                  <a:pt x="9704513" y="6408226"/>
                </a:cubicBezTo>
                <a:cubicBezTo>
                  <a:pt x="9655824" y="6442823"/>
                  <a:pt x="9612005" y="6349760"/>
                  <a:pt x="9565179" y="6346662"/>
                </a:cubicBezTo>
                <a:cubicBezTo>
                  <a:pt x="9543355" y="6375536"/>
                  <a:pt x="9574224" y="6387749"/>
                  <a:pt x="9591278" y="6400990"/>
                </a:cubicBezTo>
                <a:cubicBezTo>
                  <a:pt x="9628053" y="6430077"/>
                  <a:pt x="9665739" y="6453861"/>
                  <a:pt x="9655059" y="6502874"/>
                </a:cubicBezTo>
                <a:cubicBezTo>
                  <a:pt x="9609718" y="6494252"/>
                  <a:pt x="9546401" y="6461520"/>
                  <a:pt x="9476599" y="6424022"/>
                </a:cubicBezTo>
                <a:cubicBezTo>
                  <a:pt x="9417402" y="6391685"/>
                  <a:pt x="9345938" y="6360109"/>
                  <a:pt x="9381488" y="6304491"/>
                </a:cubicBezTo>
                <a:cubicBezTo>
                  <a:pt x="9412792" y="6301681"/>
                  <a:pt x="9447442" y="6331255"/>
                  <a:pt x="9475708" y="6346122"/>
                </a:cubicBezTo>
                <a:cubicBezTo>
                  <a:pt x="9504253" y="6326876"/>
                  <a:pt x="9511570" y="6253078"/>
                  <a:pt x="9543961" y="6244567"/>
                </a:cubicBezTo>
                <a:cubicBezTo>
                  <a:pt x="9571911" y="6245028"/>
                  <a:pt x="9584842" y="6269761"/>
                  <a:pt x="9606430" y="6287859"/>
                </a:cubicBezTo>
                <a:cubicBezTo>
                  <a:pt x="9646941" y="6321450"/>
                  <a:pt x="9696176" y="6341778"/>
                  <a:pt x="9711338" y="6384140"/>
                </a:cubicBezTo>
                <a:cubicBezTo>
                  <a:pt x="9714404" y="6386921"/>
                  <a:pt x="9710745" y="6391961"/>
                  <a:pt x="9714738" y="6393725"/>
                </a:cubicBezTo>
                <a:close/>
                <a:moveTo>
                  <a:pt x="9317968" y="7304177"/>
                </a:moveTo>
                <a:cubicBezTo>
                  <a:pt x="9318484" y="7303609"/>
                  <a:pt x="9318297" y="7302623"/>
                  <a:pt x="9316956" y="7300748"/>
                </a:cubicBezTo>
                <a:cubicBezTo>
                  <a:pt x="9310128" y="7303035"/>
                  <a:pt x="9300972" y="7299735"/>
                  <a:pt x="9306547" y="7310652"/>
                </a:cubicBezTo>
                <a:cubicBezTo>
                  <a:pt x="9308568" y="7303772"/>
                  <a:pt x="9316425" y="7305870"/>
                  <a:pt x="9317968" y="7304177"/>
                </a:cubicBezTo>
                <a:close/>
                <a:moveTo>
                  <a:pt x="9382372" y="7185023"/>
                </a:moveTo>
                <a:cubicBezTo>
                  <a:pt x="9389501" y="7171025"/>
                  <a:pt x="9389553" y="7156560"/>
                  <a:pt x="9380992" y="7141878"/>
                </a:cubicBezTo>
                <a:cubicBezTo>
                  <a:pt x="9375397" y="7156214"/>
                  <a:pt x="9371968" y="7170287"/>
                  <a:pt x="9382372" y="7185023"/>
                </a:cubicBezTo>
                <a:close/>
                <a:moveTo>
                  <a:pt x="9341879" y="7301656"/>
                </a:moveTo>
                <a:cubicBezTo>
                  <a:pt x="9336794" y="7295682"/>
                  <a:pt x="9331868" y="7295567"/>
                  <a:pt x="9327106" y="7301299"/>
                </a:cubicBezTo>
                <a:lnTo>
                  <a:pt x="9334307" y="7308865"/>
                </a:lnTo>
                <a:close/>
                <a:moveTo>
                  <a:pt x="6732692" y="13217200"/>
                </a:moveTo>
                <a:cubicBezTo>
                  <a:pt x="6719838" y="13201054"/>
                  <a:pt x="6732692" y="13217200"/>
                  <a:pt x="6732692" y="13217200"/>
                </a:cubicBezTo>
                <a:close/>
                <a:moveTo>
                  <a:pt x="6723994" y="13259505"/>
                </a:moveTo>
                <a:cubicBezTo>
                  <a:pt x="6722826" y="13251377"/>
                  <a:pt x="6733972" y="13235844"/>
                  <a:pt x="6724685" y="13233168"/>
                </a:cubicBezTo>
                <a:cubicBezTo>
                  <a:pt x="6725454" y="13241121"/>
                  <a:pt x="6714706" y="13256829"/>
                  <a:pt x="6723994" y="13259505"/>
                </a:cubicBezTo>
                <a:close/>
                <a:moveTo>
                  <a:pt x="9375564" y="7259991"/>
                </a:moveTo>
                <a:cubicBezTo>
                  <a:pt x="9376839" y="7258179"/>
                  <a:pt x="9378418" y="7256673"/>
                  <a:pt x="9375687" y="7255068"/>
                </a:cubicBezTo>
                <a:cubicBezTo>
                  <a:pt x="9404353" y="7180325"/>
                  <a:pt x="9293894" y="7115427"/>
                  <a:pt x="9242991" y="7156056"/>
                </a:cubicBezTo>
                <a:cubicBezTo>
                  <a:pt x="9201816" y="7189237"/>
                  <a:pt x="9207174" y="7258032"/>
                  <a:pt x="9259410" y="7287024"/>
                </a:cubicBezTo>
                <a:cubicBezTo>
                  <a:pt x="9278393" y="7297496"/>
                  <a:pt x="9297950" y="7294352"/>
                  <a:pt x="9317500" y="7286786"/>
                </a:cubicBezTo>
                <a:lnTo>
                  <a:pt x="9318446" y="7286349"/>
                </a:lnTo>
                <a:close/>
                <a:moveTo>
                  <a:pt x="6777439" y="13144251"/>
                </a:moveTo>
                <a:cubicBezTo>
                  <a:pt x="6779364" y="13142671"/>
                  <a:pt x="6780502" y="13139962"/>
                  <a:pt x="6780015" y="13134870"/>
                </a:cubicBezTo>
                <a:cubicBezTo>
                  <a:pt x="6769894" y="13135157"/>
                  <a:pt x="6759644" y="13136812"/>
                  <a:pt x="6745579" y="13132024"/>
                </a:cubicBezTo>
                <a:cubicBezTo>
                  <a:pt x="6743830" y="13140292"/>
                  <a:pt x="6742081" y="13148558"/>
                  <a:pt x="6740554" y="13157398"/>
                </a:cubicBezTo>
                <a:cubicBezTo>
                  <a:pt x="6747453" y="13159020"/>
                  <a:pt x="6754527" y="13160242"/>
                  <a:pt x="6761425" y="13161863"/>
                </a:cubicBezTo>
                <a:cubicBezTo>
                  <a:pt x="6758798" y="13143574"/>
                  <a:pt x="6771663" y="13148992"/>
                  <a:pt x="6777439" y="13144251"/>
                </a:cubicBezTo>
                <a:close/>
                <a:moveTo>
                  <a:pt x="6679119" y="13368608"/>
                </a:moveTo>
                <a:cubicBezTo>
                  <a:pt x="6645052" y="13353079"/>
                  <a:pt x="6562034" y="13365401"/>
                  <a:pt x="6531697" y="13338200"/>
                </a:cubicBezTo>
                <a:cubicBezTo>
                  <a:pt x="6577196" y="13327855"/>
                  <a:pt x="6651303" y="13361551"/>
                  <a:pt x="6689439" y="13339865"/>
                </a:cubicBezTo>
                <a:cubicBezTo>
                  <a:pt x="6701584" y="13316686"/>
                  <a:pt x="6693821" y="13284710"/>
                  <a:pt x="6701762" y="13259198"/>
                </a:cubicBezTo>
                <a:cubicBezTo>
                  <a:pt x="6704483" y="13250884"/>
                  <a:pt x="6712964" y="13248923"/>
                  <a:pt x="6714667" y="13239684"/>
                </a:cubicBezTo>
                <a:cubicBezTo>
                  <a:pt x="6730453" y="13166257"/>
                  <a:pt x="6737351" y="13090329"/>
                  <a:pt x="6756582" y="13015569"/>
                </a:cubicBezTo>
                <a:cubicBezTo>
                  <a:pt x="6798107" y="12852653"/>
                  <a:pt x="6839134" y="12703790"/>
                  <a:pt x="6858874" y="12562173"/>
                </a:cubicBezTo>
                <a:cubicBezTo>
                  <a:pt x="6839623" y="12550812"/>
                  <a:pt x="6800159" y="12552882"/>
                  <a:pt x="6781684" y="12533301"/>
                </a:cubicBezTo>
                <a:cubicBezTo>
                  <a:pt x="6796255" y="12507863"/>
                  <a:pt x="6830149" y="12544248"/>
                  <a:pt x="6851518" y="12534660"/>
                </a:cubicBezTo>
                <a:cubicBezTo>
                  <a:pt x="6815690" y="12502654"/>
                  <a:pt x="6642572" y="12464699"/>
                  <a:pt x="6596183" y="12472748"/>
                </a:cubicBezTo>
                <a:cubicBezTo>
                  <a:pt x="6527397" y="12485173"/>
                  <a:pt x="6489684" y="12556525"/>
                  <a:pt x="6459998" y="12620480"/>
                </a:cubicBezTo>
                <a:cubicBezTo>
                  <a:pt x="6492785" y="12617364"/>
                  <a:pt x="6485484" y="12652199"/>
                  <a:pt x="6508143" y="12665541"/>
                </a:cubicBezTo>
                <a:cubicBezTo>
                  <a:pt x="6522793" y="12674393"/>
                  <a:pt x="6556821" y="12672776"/>
                  <a:pt x="6584109" y="12681027"/>
                </a:cubicBezTo>
                <a:cubicBezTo>
                  <a:pt x="6623473" y="12693186"/>
                  <a:pt x="6661604" y="12708132"/>
                  <a:pt x="6703838" y="12719180"/>
                </a:cubicBezTo>
                <a:cubicBezTo>
                  <a:pt x="6702998" y="12738315"/>
                  <a:pt x="6692712" y="12743284"/>
                  <a:pt x="6690806" y="12760522"/>
                </a:cubicBezTo>
                <a:cubicBezTo>
                  <a:pt x="6624084" y="12767199"/>
                  <a:pt x="6558458" y="12731542"/>
                  <a:pt x="6498659" y="12711780"/>
                </a:cubicBezTo>
                <a:cubicBezTo>
                  <a:pt x="6495947" y="12724379"/>
                  <a:pt x="6493236" y="12736978"/>
                  <a:pt x="6490923" y="12749753"/>
                </a:cubicBezTo>
                <a:cubicBezTo>
                  <a:pt x="6478738" y="12755788"/>
                  <a:pt x="6466332" y="12761248"/>
                  <a:pt x="6445895" y="12753645"/>
                </a:cubicBezTo>
                <a:cubicBezTo>
                  <a:pt x="6434517" y="12764318"/>
                  <a:pt x="6435910" y="12793479"/>
                  <a:pt x="6419299" y="12796606"/>
                </a:cubicBezTo>
                <a:cubicBezTo>
                  <a:pt x="6405917" y="12781654"/>
                  <a:pt x="6433230" y="12761846"/>
                  <a:pt x="6415395" y="12751587"/>
                </a:cubicBezTo>
                <a:cubicBezTo>
                  <a:pt x="6386498" y="12832068"/>
                  <a:pt x="6366134" y="12952475"/>
                  <a:pt x="6356513" y="13016258"/>
                </a:cubicBezTo>
                <a:cubicBezTo>
                  <a:pt x="6382318" y="13013863"/>
                  <a:pt x="6399061" y="13029824"/>
                  <a:pt x="6417116" y="13020198"/>
                </a:cubicBezTo>
                <a:cubicBezTo>
                  <a:pt x="6428470" y="13037585"/>
                  <a:pt x="6430195" y="13057378"/>
                  <a:pt x="6427938" y="13075410"/>
                </a:cubicBezTo>
                <a:cubicBezTo>
                  <a:pt x="6490469" y="13091145"/>
                  <a:pt x="6569813" y="13095754"/>
                  <a:pt x="6610632" y="13126160"/>
                </a:cubicBezTo>
                <a:cubicBezTo>
                  <a:pt x="6595458" y="13138961"/>
                  <a:pt x="6611832" y="13167605"/>
                  <a:pt x="6595065" y="13179702"/>
                </a:cubicBezTo>
                <a:cubicBezTo>
                  <a:pt x="6542850" y="13171856"/>
                  <a:pt x="6490122" y="13132858"/>
                  <a:pt x="6417667" y="13125584"/>
                </a:cubicBezTo>
                <a:cubicBezTo>
                  <a:pt x="6409650" y="13137265"/>
                  <a:pt x="6404606" y="13154067"/>
                  <a:pt x="6399339" y="13170295"/>
                </a:cubicBezTo>
                <a:cubicBezTo>
                  <a:pt x="6380552" y="13168654"/>
                  <a:pt x="6385237" y="13168822"/>
                  <a:pt x="6369237" y="13168413"/>
                </a:cubicBezTo>
                <a:cubicBezTo>
                  <a:pt x="6364322" y="13183844"/>
                  <a:pt x="6382973" y="13203027"/>
                  <a:pt x="6368808" y="13212468"/>
                </a:cubicBezTo>
                <a:cubicBezTo>
                  <a:pt x="6339223" y="13205106"/>
                  <a:pt x="6375393" y="13154481"/>
                  <a:pt x="6332217" y="13156337"/>
                </a:cubicBezTo>
                <a:cubicBezTo>
                  <a:pt x="6300903" y="13243362"/>
                  <a:pt x="6323803" y="13322941"/>
                  <a:pt x="6405854" y="13351582"/>
                </a:cubicBezTo>
                <a:cubicBezTo>
                  <a:pt x="6442921" y="13364630"/>
                  <a:pt x="6489014" y="13362635"/>
                  <a:pt x="6534154" y="13369259"/>
                </a:cubicBezTo>
                <a:cubicBezTo>
                  <a:pt x="6584998" y="13376976"/>
                  <a:pt x="6648965" y="13402385"/>
                  <a:pt x="6679119" y="13368608"/>
                </a:cubicBezTo>
                <a:close/>
                <a:moveTo>
                  <a:pt x="9398858" y="7227605"/>
                </a:moveTo>
                <a:cubicBezTo>
                  <a:pt x="9394688" y="7221961"/>
                  <a:pt x="9400997" y="7215958"/>
                  <a:pt x="9397140" y="7210021"/>
                </a:cubicBezTo>
                <a:cubicBezTo>
                  <a:pt x="9388402" y="7214728"/>
                  <a:pt x="9394139" y="7231498"/>
                  <a:pt x="9398858" y="7227605"/>
                </a:cubicBezTo>
                <a:close/>
                <a:moveTo>
                  <a:pt x="11283037" y="2964550"/>
                </a:moveTo>
                <a:cubicBezTo>
                  <a:pt x="11285043" y="2949230"/>
                  <a:pt x="11253836" y="2941161"/>
                  <a:pt x="11248688" y="2956046"/>
                </a:cubicBezTo>
                <a:cubicBezTo>
                  <a:pt x="11259931" y="2958631"/>
                  <a:pt x="11271396" y="2961790"/>
                  <a:pt x="11283037" y="2964550"/>
                </a:cubicBezTo>
                <a:close/>
                <a:moveTo>
                  <a:pt x="6941857" y="12842902"/>
                </a:moveTo>
                <a:cubicBezTo>
                  <a:pt x="6923485" y="12829551"/>
                  <a:pt x="6905112" y="12816200"/>
                  <a:pt x="6888814" y="12801386"/>
                </a:cubicBezTo>
                <a:cubicBezTo>
                  <a:pt x="6889789" y="12821798"/>
                  <a:pt x="6939700" y="12846706"/>
                  <a:pt x="6941857" y="12842902"/>
                </a:cubicBezTo>
                <a:close/>
                <a:moveTo>
                  <a:pt x="9429937" y="7256355"/>
                </a:moveTo>
                <a:cubicBezTo>
                  <a:pt x="9426201" y="7268312"/>
                  <a:pt x="9420421" y="7279332"/>
                  <a:pt x="9412414" y="7288603"/>
                </a:cubicBezTo>
                <a:cubicBezTo>
                  <a:pt x="9365809" y="7341966"/>
                  <a:pt x="9301580" y="7349024"/>
                  <a:pt x="9253285" y="7346926"/>
                </a:cubicBezTo>
                <a:cubicBezTo>
                  <a:pt x="9195100" y="7321795"/>
                  <a:pt x="9137116" y="7313293"/>
                  <a:pt x="9079122" y="7292786"/>
                </a:cubicBezTo>
                <a:cubicBezTo>
                  <a:pt x="9073133" y="7310505"/>
                  <a:pt x="9089142" y="7322906"/>
                  <a:pt x="9095165" y="7340604"/>
                </a:cubicBezTo>
                <a:cubicBezTo>
                  <a:pt x="9100632" y="7355828"/>
                  <a:pt x="9098650" y="7373339"/>
                  <a:pt x="9106583" y="7388616"/>
                </a:cubicBezTo>
                <a:cubicBezTo>
                  <a:pt x="9118934" y="7411712"/>
                  <a:pt x="9141229" y="7431344"/>
                  <a:pt x="9152592" y="7457176"/>
                </a:cubicBezTo>
                <a:cubicBezTo>
                  <a:pt x="9153831" y="7505864"/>
                  <a:pt x="9138823" y="7564004"/>
                  <a:pt x="9076254" y="7603124"/>
                </a:cubicBezTo>
                <a:cubicBezTo>
                  <a:pt x="9008981" y="7608870"/>
                  <a:pt x="8920751" y="7590704"/>
                  <a:pt x="8895961" y="7510964"/>
                </a:cubicBezTo>
                <a:cubicBezTo>
                  <a:pt x="8889985" y="7491419"/>
                  <a:pt x="8890722" y="7425234"/>
                  <a:pt x="8903651" y="7400911"/>
                </a:cubicBezTo>
                <a:cubicBezTo>
                  <a:pt x="8920773" y="7368996"/>
                  <a:pt x="8958081" y="7342504"/>
                  <a:pt x="8997801" y="7330532"/>
                </a:cubicBezTo>
                <a:cubicBezTo>
                  <a:pt x="9006282" y="7311646"/>
                  <a:pt x="8994451" y="7292265"/>
                  <a:pt x="8991852" y="7273112"/>
                </a:cubicBezTo>
                <a:cubicBezTo>
                  <a:pt x="8923420" y="7251423"/>
                  <a:pt x="8854858" y="7234817"/>
                  <a:pt x="8786307" y="7220903"/>
                </a:cubicBezTo>
                <a:lnTo>
                  <a:pt x="8774832" y="7218894"/>
                </a:lnTo>
                <a:lnTo>
                  <a:pt x="8773387" y="7232871"/>
                </a:lnTo>
                <a:cubicBezTo>
                  <a:pt x="8766293" y="7284479"/>
                  <a:pt x="8765821" y="7331232"/>
                  <a:pt x="8753390" y="7381489"/>
                </a:cubicBezTo>
                <a:cubicBezTo>
                  <a:pt x="8748323" y="7401513"/>
                  <a:pt x="8733983" y="7420038"/>
                  <a:pt x="8729351" y="7440029"/>
                </a:cubicBezTo>
                <a:cubicBezTo>
                  <a:pt x="8720796" y="7477773"/>
                  <a:pt x="8726916" y="7507448"/>
                  <a:pt x="8706452" y="7531664"/>
                </a:cubicBezTo>
                <a:cubicBezTo>
                  <a:pt x="8690539" y="7528910"/>
                  <a:pt x="8678710" y="7522362"/>
                  <a:pt x="8664035" y="7518643"/>
                </a:cubicBezTo>
                <a:cubicBezTo>
                  <a:pt x="8666162" y="7476571"/>
                  <a:pt x="8636763" y="7474377"/>
                  <a:pt x="8594925" y="7457384"/>
                </a:cubicBezTo>
                <a:cubicBezTo>
                  <a:pt x="8558455" y="7442179"/>
                  <a:pt x="8522259" y="7424770"/>
                  <a:pt x="8487685" y="7423395"/>
                </a:cubicBezTo>
                <a:cubicBezTo>
                  <a:pt x="8481499" y="7404641"/>
                  <a:pt x="8460973" y="7404412"/>
                  <a:pt x="8449288" y="7393923"/>
                </a:cubicBezTo>
                <a:cubicBezTo>
                  <a:pt x="8444129" y="7389065"/>
                  <a:pt x="8420183" y="7360270"/>
                  <a:pt x="8416037" y="7351409"/>
                </a:cubicBezTo>
                <a:cubicBezTo>
                  <a:pt x="8389730" y="7296593"/>
                  <a:pt x="8421118" y="7213495"/>
                  <a:pt x="8432424" y="7159829"/>
                </a:cubicBezTo>
                <a:cubicBezTo>
                  <a:pt x="8440271" y="7124322"/>
                  <a:pt x="8447623" y="7087972"/>
                  <a:pt x="8458619" y="7071443"/>
                </a:cubicBezTo>
                <a:cubicBezTo>
                  <a:pt x="8470452" y="7054412"/>
                  <a:pt x="8493406" y="7046166"/>
                  <a:pt x="8497780" y="7034489"/>
                </a:cubicBezTo>
                <a:lnTo>
                  <a:pt x="8501581" y="7033058"/>
                </a:lnTo>
                <a:lnTo>
                  <a:pt x="8542996" y="7017467"/>
                </a:lnTo>
                <a:cubicBezTo>
                  <a:pt x="8590088" y="7002585"/>
                  <a:pt x="8640935" y="6992035"/>
                  <a:pt x="8678684" y="6966974"/>
                </a:cubicBezTo>
                <a:cubicBezTo>
                  <a:pt x="8695864" y="6980989"/>
                  <a:pt x="8697665" y="6969942"/>
                  <a:pt x="8717998" y="6979353"/>
                </a:cubicBezTo>
                <a:cubicBezTo>
                  <a:pt x="8740165" y="6966364"/>
                  <a:pt x="8750109" y="6900130"/>
                  <a:pt x="8717285" y="6892954"/>
                </a:cubicBezTo>
                <a:cubicBezTo>
                  <a:pt x="8701343" y="6889762"/>
                  <a:pt x="8700726" y="6905097"/>
                  <a:pt x="8689573" y="6907664"/>
                </a:cubicBezTo>
                <a:cubicBezTo>
                  <a:pt x="8665066" y="6877162"/>
                  <a:pt x="8627434" y="6858123"/>
                  <a:pt x="8591453" y="6837630"/>
                </a:cubicBezTo>
                <a:cubicBezTo>
                  <a:pt x="8581419" y="6831832"/>
                  <a:pt x="8576874" y="6835214"/>
                  <a:pt x="8564686" y="6835687"/>
                </a:cubicBezTo>
                <a:cubicBezTo>
                  <a:pt x="8557595" y="6825286"/>
                  <a:pt x="8547767" y="6817836"/>
                  <a:pt x="8538438" y="6810449"/>
                </a:cubicBezTo>
                <a:lnTo>
                  <a:pt x="8520086" y="6790880"/>
                </a:lnTo>
                <a:lnTo>
                  <a:pt x="8515169" y="6785642"/>
                </a:lnTo>
                <a:cubicBezTo>
                  <a:pt x="8497445" y="6752457"/>
                  <a:pt x="8487796" y="6663225"/>
                  <a:pt x="8496673" y="6618036"/>
                </a:cubicBezTo>
                <a:cubicBezTo>
                  <a:pt x="8505245" y="6574614"/>
                  <a:pt x="8532044" y="6541634"/>
                  <a:pt x="8556931" y="6512284"/>
                </a:cubicBezTo>
                <a:cubicBezTo>
                  <a:pt x="8573007" y="6493631"/>
                  <a:pt x="8594579" y="6478503"/>
                  <a:pt x="8600946" y="6458386"/>
                </a:cubicBezTo>
                <a:cubicBezTo>
                  <a:pt x="8623835" y="6461061"/>
                  <a:pt x="8637176" y="6452654"/>
                  <a:pt x="8645296" y="6438517"/>
                </a:cubicBezTo>
                <a:cubicBezTo>
                  <a:pt x="8664215" y="6440612"/>
                  <a:pt x="8675548" y="6434534"/>
                  <a:pt x="8683085" y="6424377"/>
                </a:cubicBezTo>
                <a:cubicBezTo>
                  <a:pt x="8706234" y="6430519"/>
                  <a:pt x="8728803" y="6417062"/>
                  <a:pt x="8750277" y="6412420"/>
                </a:cubicBezTo>
                <a:cubicBezTo>
                  <a:pt x="8770883" y="6407842"/>
                  <a:pt x="8801969" y="6403365"/>
                  <a:pt x="8822353" y="6383957"/>
                </a:cubicBezTo>
                <a:cubicBezTo>
                  <a:pt x="8827501" y="6370908"/>
                  <a:pt x="8830715" y="6355396"/>
                  <a:pt x="8835366" y="6341508"/>
                </a:cubicBezTo>
                <a:cubicBezTo>
                  <a:pt x="8855122" y="6331315"/>
                  <a:pt x="8871950" y="6340550"/>
                  <a:pt x="8898101" y="6346041"/>
                </a:cubicBezTo>
                <a:cubicBezTo>
                  <a:pt x="8899272" y="6367785"/>
                  <a:pt x="8890894" y="6378451"/>
                  <a:pt x="8891066" y="6398528"/>
                </a:cubicBezTo>
                <a:cubicBezTo>
                  <a:pt x="8903735" y="6416357"/>
                  <a:pt x="8882610" y="6425783"/>
                  <a:pt x="8878091" y="6441398"/>
                </a:cubicBezTo>
                <a:cubicBezTo>
                  <a:pt x="8875389" y="6452077"/>
                  <a:pt x="8877253" y="6465475"/>
                  <a:pt x="8875515" y="6477392"/>
                </a:cubicBezTo>
                <a:cubicBezTo>
                  <a:pt x="8871057" y="6517455"/>
                  <a:pt x="8859045" y="6561567"/>
                  <a:pt x="8853996" y="6599484"/>
                </a:cubicBezTo>
                <a:cubicBezTo>
                  <a:pt x="8848138" y="6650131"/>
                  <a:pt x="8851490" y="6701406"/>
                  <a:pt x="8843819" y="6745195"/>
                </a:cubicBezTo>
                <a:cubicBezTo>
                  <a:pt x="8842724" y="6754010"/>
                  <a:pt x="8835025" y="6761999"/>
                  <a:pt x="8832194" y="6770944"/>
                </a:cubicBezTo>
                <a:cubicBezTo>
                  <a:pt x="8827982" y="6784788"/>
                  <a:pt x="8829941" y="6799489"/>
                  <a:pt x="8825969" y="6810698"/>
                </a:cubicBezTo>
                <a:cubicBezTo>
                  <a:pt x="8820277" y="6828146"/>
                  <a:pt x="8803543" y="6843790"/>
                  <a:pt x="8799008" y="6865083"/>
                </a:cubicBezTo>
                <a:cubicBezTo>
                  <a:pt x="8795519" y="6882803"/>
                  <a:pt x="8792254" y="6903565"/>
                  <a:pt x="8788153" y="6924825"/>
                </a:cubicBezTo>
                <a:cubicBezTo>
                  <a:pt x="8784387" y="6944757"/>
                  <a:pt x="8777875" y="6968813"/>
                  <a:pt x="8777663" y="6983676"/>
                </a:cubicBezTo>
                <a:cubicBezTo>
                  <a:pt x="8776984" y="7021711"/>
                  <a:pt x="8800431" y="7061456"/>
                  <a:pt x="8795973" y="7101521"/>
                </a:cubicBezTo>
                <a:cubicBezTo>
                  <a:pt x="8795217" y="7108997"/>
                  <a:pt x="8790234" y="7112422"/>
                  <a:pt x="8788239" y="7120867"/>
                </a:cubicBezTo>
                <a:lnTo>
                  <a:pt x="8780558" y="7167741"/>
                </a:lnTo>
                <a:lnTo>
                  <a:pt x="8965980" y="7199803"/>
                </a:lnTo>
                <a:cubicBezTo>
                  <a:pt x="8956483" y="7173393"/>
                  <a:pt x="8954401" y="7145934"/>
                  <a:pt x="8947995" y="7118990"/>
                </a:cubicBezTo>
                <a:cubicBezTo>
                  <a:pt x="8941034" y="7089568"/>
                  <a:pt x="8932920" y="7057037"/>
                  <a:pt x="8925329" y="7028216"/>
                </a:cubicBezTo>
                <a:cubicBezTo>
                  <a:pt x="8916868" y="6997220"/>
                  <a:pt x="8912758" y="6952466"/>
                  <a:pt x="8907784" y="6917547"/>
                </a:cubicBezTo>
                <a:cubicBezTo>
                  <a:pt x="8903901" y="6888200"/>
                  <a:pt x="8897371" y="6866179"/>
                  <a:pt x="8889918" y="6831820"/>
                </a:cubicBezTo>
                <a:cubicBezTo>
                  <a:pt x="8884426" y="6805207"/>
                  <a:pt x="8881158" y="6775875"/>
                  <a:pt x="8862188" y="6746469"/>
                </a:cubicBezTo>
                <a:cubicBezTo>
                  <a:pt x="8880755" y="6730599"/>
                  <a:pt x="8899280" y="6728591"/>
                  <a:pt x="8917478" y="6727492"/>
                </a:cubicBezTo>
                <a:cubicBezTo>
                  <a:pt x="8928670" y="6735467"/>
                  <a:pt x="8914945" y="6742518"/>
                  <a:pt x="8914756" y="6749912"/>
                </a:cubicBezTo>
                <a:cubicBezTo>
                  <a:pt x="8971325" y="6900936"/>
                  <a:pt x="8994357" y="7050834"/>
                  <a:pt x="9046313" y="7201449"/>
                </a:cubicBezTo>
                <a:cubicBezTo>
                  <a:pt x="9085079" y="7215021"/>
                  <a:pt x="9124178" y="7227675"/>
                  <a:pt x="9163300" y="7227091"/>
                </a:cubicBezTo>
                <a:cubicBezTo>
                  <a:pt x="9151783" y="7096875"/>
                  <a:pt x="9319715" y="7006748"/>
                  <a:pt x="9413236" y="7145435"/>
                </a:cubicBezTo>
                <a:cubicBezTo>
                  <a:pt x="9433942" y="7176196"/>
                  <a:pt x="9441144" y="7220483"/>
                  <a:pt x="9429937" y="7256355"/>
                </a:cubicBezTo>
                <a:close/>
                <a:moveTo>
                  <a:pt x="11365978" y="2956869"/>
                </a:moveTo>
                <a:cubicBezTo>
                  <a:pt x="11382173" y="2911592"/>
                  <a:pt x="11390725" y="2849115"/>
                  <a:pt x="11399683" y="2791109"/>
                </a:cubicBezTo>
                <a:cubicBezTo>
                  <a:pt x="11130314" y="2714035"/>
                  <a:pt x="10900803" y="2634077"/>
                  <a:pt x="10663970" y="2589015"/>
                </a:cubicBezTo>
                <a:cubicBezTo>
                  <a:pt x="10569077" y="2570920"/>
                  <a:pt x="10472377" y="2555840"/>
                  <a:pt x="10382779" y="2530074"/>
                </a:cubicBezTo>
                <a:cubicBezTo>
                  <a:pt x="10367574" y="2583891"/>
                  <a:pt x="10363625" y="2624092"/>
                  <a:pt x="10347523" y="2671316"/>
                </a:cubicBezTo>
                <a:cubicBezTo>
                  <a:pt x="10354621" y="2681125"/>
                  <a:pt x="10367113" y="2689505"/>
                  <a:pt x="10379321" y="2687749"/>
                </a:cubicBezTo>
                <a:cubicBezTo>
                  <a:pt x="10386332" y="2675117"/>
                  <a:pt x="10374942" y="2665318"/>
                  <a:pt x="10389189" y="2665416"/>
                </a:cubicBezTo>
                <a:cubicBezTo>
                  <a:pt x="10407521" y="2673516"/>
                  <a:pt x="10373666" y="2691923"/>
                  <a:pt x="10397876" y="2696424"/>
                </a:cubicBezTo>
                <a:cubicBezTo>
                  <a:pt x="10408582" y="2695911"/>
                  <a:pt x="10402156" y="2667332"/>
                  <a:pt x="10416058" y="2672522"/>
                </a:cubicBezTo>
                <a:cubicBezTo>
                  <a:pt x="10422044" y="2679457"/>
                  <a:pt x="10407747" y="2698879"/>
                  <a:pt x="10420584" y="2702167"/>
                </a:cubicBezTo>
                <a:cubicBezTo>
                  <a:pt x="10429695" y="2700950"/>
                  <a:pt x="10425447" y="2677147"/>
                  <a:pt x="10435003" y="2677079"/>
                </a:cubicBezTo>
                <a:cubicBezTo>
                  <a:pt x="10449174" y="2683817"/>
                  <a:pt x="10425781" y="2713043"/>
                  <a:pt x="10450381" y="2713427"/>
                </a:cubicBezTo>
                <a:cubicBezTo>
                  <a:pt x="10464120" y="2702814"/>
                  <a:pt x="10460015" y="2661438"/>
                  <a:pt x="10474329" y="2650603"/>
                </a:cubicBezTo>
                <a:cubicBezTo>
                  <a:pt x="10502830" y="2655093"/>
                  <a:pt x="10474235" y="2693937"/>
                  <a:pt x="10473702" y="2715627"/>
                </a:cubicBezTo>
                <a:cubicBezTo>
                  <a:pt x="10477741" y="2722656"/>
                  <a:pt x="10492432" y="2723904"/>
                  <a:pt x="10503499" y="2726887"/>
                </a:cubicBezTo>
                <a:cubicBezTo>
                  <a:pt x="10514465" y="2723629"/>
                  <a:pt x="10500039" y="2699142"/>
                  <a:pt x="10511227" y="2696459"/>
                </a:cubicBezTo>
                <a:cubicBezTo>
                  <a:pt x="10533222" y="2699504"/>
                  <a:pt x="10502098" y="2734370"/>
                  <a:pt x="10525418" y="2736571"/>
                </a:cubicBezTo>
                <a:cubicBezTo>
                  <a:pt x="10529064" y="2722929"/>
                  <a:pt x="10530801" y="2706061"/>
                  <a:pt x="10541637" y="2704175"/>
                </a:cubicBezTo>
                <a:cubicBezTo>
                  <a:pt x="10546038" y="2714699"/>
                  <a:pt x="10545488" y="2727803"/>
                  <a:pt x="10539635" y="2744283"/>
                </a:cubicBezTo>
                <a:cubicBezTo>
                  <a:pt x="10546142" y="2745728"/>
                  <a:pt x="10552073" y="2747396"/>
                  <a:pt x="10558404" y="2749239"/>
                </a:cubicBezTo>
                <a:cubicBezTo>
                  <a:pt x="10573162" y="2739554"/>
                  <a:pt x="10554927" y="2712907"/>
                  <a:pt x="10572047" y="2711892"/>
                </a:cubicBezTo>
                <a:cubicBezTo>
                  <a:pt x="10590640" y="2717247"/>
                  <a:pt x="10565569" y="2748115"/>
                  <a:pt x="10581686" y="2754760"/>
                </a:cubicBezTo>
                <a:cubicBezTo>
                  <a:pt x="10598706" y="2747504"/>
                  <a:pt x="10594861" y="2703382"/>
                  <a:pt x="10595180" y="2685411"/>
                </a:cubicBezTo>
                <a:cubicBezTo>
                  <a:pt x="10632240" y="2676999"/>
                  <a:pt x="10608628" y="2730438"/>
                  <a:pt x="10605582" y="2756738"/>
                </a:cubicBezTo>
                <a:cubicBezTo>
                  <a:pt x="10609445" y="2764165"/>
                  <a:pt x="10624312" y="2765014"/>
                  <a:pt x="10635203" y="2768396"/>
                </a:cubicBezTo>
                <a:cubicBezTo>
                  <a:pt x="10640006" y="2758602"/>
                  <a:pt x="10637796" y="2736653"/>
                  <a:pt x="10647483" y="2735213"/>
                </a:cubicBezTo>
                <a:cubicBezTo>
                  <a:pt x="10664305" y="2740263"/>
                  <a:pt x="10634636" y="2772912"/>
                  <a:pt x="10657911" y="2774140"/>
                </a:cubicBezTo>
                <a:cubicBezTo>
                  <a:pt x="10675966" y="2776398"/>
                  <a:pt x="10656712" y="2748824"/>
                  <a:pt x="10676093" y="2750238"/>
                </a:cubicBezTo>
                <a:cubicBezTo>
                  <a:pt x="10690302" y="2753656"/>
                  <a:pt x="10670173" y="2777651"/>
                  <a:pt x="10684381" y="2781069"/>
                </a:cubicBezTo>
                <a:cubicBezTo>
                  <a:pt x="10697554" y="2774973"/>
                  <a:pt x="10681878" y="2744691"/>
                  <a:pt x="10701788" y="2744908"/>
                </a:cubicBezTo>
                <a:cubicBezTo>
                  <a:pt x="10715560" y="2751470"/>
                  <a:pt x="10691018" y="2781142"/>
                  <a:pt x="10707266" y="2786414"/>
                </a:cubicBezTo>
                <a:cubicBezTo>
                  <a:pt x="10724134" y="2792437"/>
                  <a:pt x="10713308" y="2753334"/>
                  <a:pt x="10730398" y="2759932"/>
                </a:cubicBezTo>
                <a:cubicBezTo>
                  <a:pt x="10735457" y="2767888"/>
                  <a:pt x="10734240" y="2779266"/>
                  <a:pt x="10730372" y="2792333"/>
                </a:cubicBezTo>
                <a:cubicBezTo>
                  <a:pt x="10737499" y="2794529"/>
                  <a:pt x="10745776" y="2796280"/>
                  <a:pt x="10753080" y="2798077"/>
                </a:cubicBezTo>
                <a:cubicBezTo>
                  <a:pt x="10775692" y="2777085"/>
                  <a:pt x="10753300" y="2728583"/>
                  <a:pt x="10780191" y="2723781"/>
                </a:cubicBezTo>
                <a:cubicBezTo>
                  <a:pt x="10764694" y="2717887"/>
                  <a:pt x="10735366" y="2720659"/>
                  <a:pt x="10745855" y="2699077"/>
                </a:cubicBezTo>
                <a:cubicBezTo>
                  <a:pt x="10760063" y="2702495"/>
                  <a:pt x="10773874" y="2705737"/>
                  <a:pt x="10787508" y="2709378"/>
                </a:cubicBezTo>
                <a:cubicBezTo>
                  <a:pt x="10789866" y="2693260"/>
                  <a:pt x="10764116" y="2693323"/>
                  <a:pt x="10767402" y="2676185"/>
                </a:cubicBezTo>
                <a:cubicBezTo>
                  <a:pt x="10774504" y="2665500"/>
                  <a:pt x="10826276" y="2646430"/>
                  <a:pt x="10819131" y="2680928"/>
                </a:cubicBezTo>
                <a:cubicBezTo>
                  <a:pt x="10810670" y="2675283"/>
                  <a:pt x="10794859" y="2666867"/>
                  <a:pt x="10790508" y="2682104"/>
                </a:cubicBezTo>
                <a:cubicBezTo>
                  <a:pt x="10793935" y="2692675"/>
                  <a:pt x="10812565" y="2694710"/>
                  <a:pt x="10807862" y="2710745"/>
                </a:cubicBezTo>
                <a:cubicBezTo>
                  <a:pt x="10791119" y="2723843"/>
                  <a:pt x="10757241" y="2799439"/>
                  <a:pt x="10790403" y="2811708"/>
                </a:cubicBezTo>
                <a:cubicBezTo>
                  <a:pt x="10804872" y="2812381"/>
                  <a:pt x="10785940" y="2791623"/>
                  <a:pt x="10798907" y="2793539"/>
                </a:cubicBezTo>
                <a:cubicBezTo>
                  <a:pt x="10811953" y="2813603"/>
                  <a:pt x="10809919" y="2791255"/>
                  <a:pt x="10827354" y="2792762"/>
                </a:cubicBezTo>
                <a:cubicBezTo>
                  <a:pt x="10830299" y="2805503"/>
                  <a:pt x="10822383" y="2807248"/>
                  <a:pt x="10825541" y="2816270"/>
                </a:cubicBezTo>
                <a:cubicBezTo>
                  <a:pt x="10840769" y="2820616"/>
                  <a:pt x="10855951" y="2823987"/>
                  <a:pt x="10871355" y="2827933"/>
                </a:cubicBezTo>
                <a:cubicBezTo>
                  <a:pt x="10877108" y="2805212"/>
                  <a:pt x="10884362" y="2781248"/>
                  <a:pt x="10884237" y="2762127"/>
                </a:cubicBezTo>
                <a:cubicBezTo>
                  <a:pt x="10890168" y="2763794"/>
                  <a:pt x="10896499" y="2765638"/>
                  <a:pt x="10903005" y="2767083"/>
                </a:cubicBezTo>
                <a:cubicBezTo>
                  <a:pt x="10899652" y="2795154"/>
                  <a:pt x="10873319" y="2836427"/>
                  <a:pt x="10908280" y="2841388"/>
                </a:cubicBezTo>
                <a:cubicBezTo>
                  <a:pt x="10921017" y="2838436"/>
                  <a:pt x="10905189" y="2821433"/>
                  <a:pt x="10917972" y="2819454"/>
                </a:cubicBezTo>
                <a:cubicBezTo>
                  <a:pt x="10928111" y="2823458"/>
                  <a:pt x="10920971" y="2837463"/>
                  <a:pt x="10928635" y="2842755"/>
                </a:cubicBezTo>
                <a:cubicBezTo>
                  <a:pt x="10931232" y="2835800"/>
                  <a:pt x="10929214" y="2822039"/>
                  <a:pt x="10939891" y="2829139"/>
                </a:cubicBezTo>
                <a:cubicBezTo>
                  <a:pt x="10947555" y="2834432"/>
                  <a:pt x="10933388" y="2852482"/>
                  <a:pt x="10950332" y="2851865"/>
                </a:cubicBezTo>
                <a:cubicBezTo>
                  <a:pt x="10954070" y="2840171"/>
                  <a:pt x="10953991" y="2822023"/>
                  <a:pt x="10968736" y="2828538"/>
                </a:cubicBezTo>
                <a:cubicBezTo>
                  <a:pt x="10972730" y="2834593"/>
                  <a:pt x="10968194" y="2845935"/>
                  <a:pt x="10965736" y="2855812"/>
                </a:cubicBezTo>
                <a:cubicBezTo>
                  <a:pt x="10976802" y="2858795"/>
                  <a:pt x="10988267" y="2861954"/>
                  <a:pt x="10999909" y="2864714"/>
                </a:cubicBezTo>
                <a:cubicBezTo>
                  <a:pt x="11008527" y="2836586"/>
                  <a:pt x="11011665" y="2812234"/>
                  <a:pt x="11010428" y="2790238"/>
                </a:cubicBezTo>
                <a:cubicBezTo>
                  <a:pt x="11016851" y="2794029"/>
                  <a:pt x="11034277" y="2791242"/>
                  <a:pt x="11032347" y="2799923"/>
                </a:cubicBezTo>
                <a:cubicBezTo>
                  <a:pt x="11025093" y="2823887"/>
                  <a:pt x="11029594" y="2840652"/>
                  <a:pt x="11020041" y="2865507"/>
                </a:cubicBezTo>
                <a:cubicBezTo>
                  <a:pt x="11024924" y="2873861"/>
                  <a:pt x="11041339" y="2874440"/>
                  <a:pt x="11053027" y="2878174"/>
                </a:cubicBezTo>
                <a:cubicBezTo>
                  <a:pt x="11058787" y="2859747"/>
                  <a:pt x="11051773" y="2847592"/>
                  <a:pt x="11072396" y="2850507"/>
                </a:cubicBezTo>
                <a:cubicBezTo>
                  <a:pt x="11069984" y="2861358"/>
                  <a:pt x="11063993" y="2874917"/>
                  <a:pt x="11068607" y="2881722"/>
                </a:cubicBezTo>
                <a:cubicBezTo>
                  <a:pt x="11076309" y="2883695"/>
                  <a:pt x="11083613" y="2885492"/>
                  <a:pt x="11091315" y="2887465"/>
                </a:cubicBezTo>
                <a:cubicBezTo>
                  <a:pt x="11096962" y="2878998"/>
                  <a:pt x="11092399" y="2852672"/>
                  <a:pt x="11106746" y="2859011"/>
                </a:cubicBezTo>
                <a:cubicBezTo>
                  <a:pt x="11118303" y="2864117"/>
                  <a:pt x="11091722" y="2891935"/>
                  <a:pt x="11110482" y="2892598"/>
                </a:cubicBezTo>
                <a:cubicBezTo>
                  <a:pt x="11139005" y="2885181"/>
                  <a:pt x="11107162" y="2822493"/>
                  <a:pt x="11140169" y="2823254"/>
                </a:cubicBezTo>
                <a:cubicBezTo>
                  <a:pt x="11156747" y="2839635"/>
                  <a:pt x="11125203" y="2886232"/>
                  <a:pt x="11140103" y="2904256"/>
                </a:cubicBezTo>
                <a:cubicBezTo>
                  <a:pt x="11161654" y="2906151"/>
                  <a:pt x="11147102" y="2862543"/>
                  <a:pt x="11159088" y="2860212"/>
                </a:cubicBezTo>
                <a:cubicBezTo>
                  <a:pt x="11169550" y="2871031"/>
                  <a:pt x="11159552" y="2894736"/>
                  <a:pt x="11162988" y="2909600"/>
                </a:cubicBezTo>
                <a:cubicBezTo>
                  <a:pt x="11178270" y="2919213"/>
                  <a:pt x="11168740" y="2886879"/>
                  <a:pt x="11180381" y="2889640"/>
                </a:cubicBezTo>
                <a:cubicBezTo>
                  <a:pt x="11194061" y="2894254"/>
                  <a:pt x="11174553" y="2919000"/>
                  <a:pt x="11192433" y="2921657"/>
                </a:cubicBezTo>
                <a:cubicBezTo>
                  <a:pt x="11205353" y="2922600"/>
                  <a:pt x="11194796" y="2885046"/>
                  <a:pt x="11211404" y="2893814"/>
                </a:cubicBezTo>
                <a:cubicBezTo>
                  <a:pt x="11215888" y="2901992"/>
                  <a:pt x="11211445" y="2915282"/>
                  <a:pt x="11211378" y="2926215"/>
                </a:cubicBezTo>
                <a:cubicBezTo>
                  <a:pt x="11219080" y="2928188"/>
                  <a:pt x="11226958" y="2929762"/>
                  <a:pt x="11234085" y="2931958"/>
                </a:cubicBezTo>
                <a:cubicBezTo>
                  <a:pt x="11245086" y="2900593"/>
                  <a:pt x="11242431" y="2877494"/>
                  <a:pt x="11246980" y="2849951"/>
                </a:cubicBezTo>
                <a:cubicBezTo>
                  <a:pt x="11253931" y="2852546"/>
                  <a:pt x="11256444" y="2847936"/>
                  <a:pt x="11263173" y="2849956"/>
                </a:cubicBezTo>
                <a:cubicBezTo>
                  <a:pt x="11263797" y="2875495"/>
                  <a:pt x="11258544" y="2904633"/>
                  <a:pt x="11249666" y="2935506"/>
                </a:cubicBezTo>
                <a:cubicBezTo>
                  <a:pt x="11262855" y="2937997"/>
                  <a:pt x="11279639" y="2946366"/>
                  <a:pt x="11288789" y="2941829"/>
                </a:cubicBezTo>
                <a:cubicBezTo>
                  <a:pt x="11296987" y="2925432"/>
                  <a:pt x="11278009" y="2903700"/>
                  <a:pt x="11299459" y="2899354"/>
                </a:cubicBezTo>
                <a:cubicBezTo>
                  <a:pt x="11308419" y="2911417"/>
                  <a:pt x="11293471" y="2937701"/>
                  <a:pt x="11307734" y="2946387"/>
                </a:cubicBezTo>
                <a:cubicBezTo>
                  <a:pt x="11316867" y="2933262"/>
                  <a:pt x="11304933" y="2916073"/>
                  <a:pt x="11316251" y="2912017"/>
                </a:cubicBezTo>
                <a:cubicBezTo>
                  <a:pt x="11340721" y="2913773"/>
                  <a:pt x="11308271" y="2949484"/>
                  <a:pt x="11325890" y="2954885"/>
                </a:cubicBezTo>
                <a:cubicBezTo>
                  <a:pt x="11339109" y="2949763"/>
                  <a:pt x="11330712" y="2908397"/>
                  <a:pt x="11351788" y="2916756"/>
                </a:cubicBezTo>
                <a:cubicBezTo>
                  <a:pt x="11357706" y="2934624"/>
                  <a:pt x="11335967" y="2949328"/>
                  <a:pt x="11353548" y="2958049"/>
                </a:cubicBezTo>
                <a:cubicBezTo>
                  <a:pt x="11355487" y="2953663"/>
                  <a:pt x="11360445" y="2955377"/>
                  <a:pt x="11365978" y="2956869"/>
                </a:cubicBezTo>
                <a:close/>
                <a:moveTo>
                  <a:pt x="11368528" y="2994221"/>
                </a:moveTo>
                <a:cubicBezTo>
                  <a:pt x="11085927" y="2938470"/>
                  <a:pt x="10746186" y="2825537"/>
                  <a:pt x="10447980" y="2753358"/>
                </a:cubicBezTo>
                <a:cubicBezTo>
                  <a:pt x="10390571" y="2739908"/>
                  <a:pt x="10332549" y="2730001"/>
                  <a:pt x="10288065" y="2697000"/>
                </a:cubicBezTo>
                <a:cubicBezTo>
                  <a:pt x="10314694" y="2624874"/>
                  <a:pt x="10317137" y="2561129"/>
                  <a:pt x="10351606" y="2493898"/>
                </a:cubicBezTo>
                <a:cubicBezTo>
                  <a:pt x="10366574" y="2500988"/>
                  <a:pt x="10375691" y="2479277"/>
                  <a:pt x="10386581" y="2482659"/>
                </a:cubicBezTo>
                <a:cubicBezTo>
                  <a:pt x="10387554" y="2482612"/>
                  <a:pt x="10392882" y="2492116"/>
                  <a:pt x="10392483" y="2491940"/>
                </a:cubicBezTo>
                <a:cubicBezTo>
                  <a:pt x="10477811" y="2505809"/>
                  <a:pt x="10565248" y="2535386"/>
                  <a:pt x="10653718" y="2549690"/>
                </a:cubicBezTo>
                <a:cubicBezTo>
                  <a:pt x="10739445" y="2563735"/>
                  <a:pt x="10821463" y="2581861"/>
                  <a:pt x="10895434" y="2603105"/>
                </a:cubicBezTo>
                <a:cubicBezTo>
                  <a:pt x="10923100" y="2610563"/>
                  <a:pt x="10946714" y="2627193"/>
                  <a:pt x="10973009" y="2634521"/>
                </a:cubicBezTo>
                <a:cubicBezTo>
                  <a:pt x="10991601" y="2639876"/>
                  <a:pt x="11012354" y="2641419"/>
                  <a:pt x="11031253" y="2645003"/>
                </a:cubicBezTo>
                <a:cubicBezTo>
                  <a:pt x="11122123" y="2664657"/>
                  <a:pt x="11232897" y="2705022"/>
                  <a:pt x="11313207" y="2732404"/>
                </a:cubicBezTo>
                <a:cubicBezTo>
                  <a:pt x="11351105" y="2745812"/>
                  <a:pt x="11392351" y="2751643"/>
                  <a:pt x="11423591" y="2776886"/>
                </a:cubicBezTo>
                <a:cubicBezTo>
                  <a:pt x="11397286" y="2855828"/>
                  <a:pt x="11403265" y="2928538"/>
                  <a:pt x="11368528" y="2994221"/>
                </a:cubicBezTo>
                <a:close/>
                <a:moveTo>
                  <a:pt x="6973850" y="13119930"/>
                </a:moveTo>
                <a:cubicBezTo>
                  <a:pt x="7011249" y="13048968"/>
                  <a:pt x="7016084" y="12938260"/>
                  <a:pt x="6975077" y="12893738"/>
                </a:cubicBezTo>
                <a:cubicBezTo>
                  <a:pt x="6948360" y="12864806"/>
                  <a:pt x="6906163" y="12850443"/>
                  <a:pt x="6875122" y="12824834"/>
                </a:cubicBezTo>
                <a:cubicBezTo>
                  <a:pt x="6871319" y="12843135"/>
                  <a:pt x="6867516" y="12861436"/>
                  <a:pt x="6863713" y="12879737"/>
                </a:cubicBezTo>
                <a:cubicBezTo>
                  <a:pt x="6847547" y="12884012"/>
                  <a:pt x="6810612" y="12890054"/>
                  <a:pt x="6809192" y="12868494"/>
                </a:cubicBezTo>
                <a:cubicBezTo>
                  <a:pt x="6788239" y="12943920"/>
                  <a:pt x="6761011" y="13038935"/>
                  <a:pt x="6750215" y="13110761"/>
                </a:cubicBezTo>
                <a:cubicBezTo>
                  <a:pt x="6760773" y="13127795"/>
                  <a:pt x="6792993" y="13108729"/>
                  <a:pt x="6804171" y="13126513"/>
                </a:cubicBezTo>
                <a:cubicBezTo>
                  <a:pt x="6795128" y="13153442"/>
                  <a:pt x="6783272" y="13186740"/>
                  <a:pt x="6785590" y="13214882"/>
                </a:cubicBezTo>
                <a:cubicBezTo>
                  <a:pt x="6812265" y="13206210"/>
                  <a:pt x="6827755" y="13195927"/>
                  <a:pt x="6852578" y="13189293"/>
                </a:cubicBezTo>
                <a:cubicBezTo>
                  <a:pt x="6873559" y="13183815"/>
                  <a:pt x="6902736" y="13186715"/>
                  <a:pt x="6926086" y="13173721"/>
                </a:cubicBezTo>
                <a:cubicBezTo>
                  <a:pt x="6945298" y="13162822"/>
                  <a:pt x="6961383" y="13143584"/>
                  <a:pt x="6973850" y="13119930"/>
                </a:cubicBezTo>
                <a:close/>
                <a:moveTo>
                  <a:pt x="7027668" y="13084916"/>
                </a:moveTo>
                <a:cubicBezTo>
                  <a:pt x="6994330" y="13194835"/>
                  <a:pt x="6907466" y="13244944"/>
                  <a:pt x="6779604" y="13244588"/>
                </a:cubicBezTo>
                <a:cubicBezTo>
                  <a:pt x="6772383" y="13256622"/>
                  <a:pt x="6774867" y="13280081"/>
                  <a:pt x="6767408" y="13303426"/>
                </a:cubicBezTo>
                <a:cubicBezTo>
                  <a:pt x="6742286" y="13295658"/>
                  <a:pt x="6738702" y="13294074"/>
                  <a:pt x="6714237" y="13283740"/>
                </a:cubicBezTo>
                <a:cubicBezTo>
                  <a:pt x="6706900" y="13321888"/>
                  <a:pt x="6699386" y="13360436"/>
                  <a:pt x="6687659" y="13392363"/>
                </a:cubicBezTo>
                <a:cubicBezTo>
                  <a:pt x="6676901" y="13403786"/>
                  <a:pt x="6658559" y="13403292"/>
                  <a:pt x="6651172" y="13420010"/>
                </a:cubicBezTo>
                <a:cubicBezTo>
                  <a:pt x="6517021" y="13414498"/>
                  <a:pt x="6372658" y="13407326"/>
                  <a:pt x="6241871" y="13423282"/>
                </a:cubicBezTo>
                <a:cubicBezTo>
                  <a:pt x="6202724" y="13427869"/>
                  <a:pt x="6163104" y="13438909"/>
                  <a:pt x="6138649" y="13432861"/>
                </a:cubicBezTo>
                <a:cubicBezTo>
                  <a:pt x="6083193" y="13418349"/>
                  <a:pt x="6065416" y="13356258"/>
                  <a:pt x="6014181" y="13332193"/>
                </a:cubicBezTo>
                <a:cubicBezTo>
                  <a:pt x="6010186" y="13305689"/>
                  <a:pt x="5986767" y="13288681"/>
                  <a:pt x="5980301" y="13263463"/>
                </a:cubicBezTo>
                <a:cubicBezTo>
                  <a:pt x="5964959" y="13203400"/>
                  <a:pt x="5982316" y="13101644"/>
                  <a:pt x="6003482" y="13022506"/>
                </a:cubicBezTo>
                <a:cubicBezTo>
                  <a:pt x="6020048" y="12961316"/>
                  <a:pt x="6043749" y="12869977"/>
                  <a:pt x="6059924" y="12792439"/>
                </a:cubicBezTo>
                <a:cubicBezTo>
                  <a:pt x="6076756" y="12712337"/>
                  <a:pt x="6086061" y="12568488"/>
                  <a:pt x="6124355" y="12480742"/>
                </a:cubicBezTo>
                <a:cubicBezTo>
                  <a:pt x="6153023" y="12415861"/>
                  <a:pt x="6187918" y="12387509"/>
                  <a:pt x="6266505" y="12408911"/>
                </a:cubicBezTo>
                <a:cubicBezTo>
                  <a:pt x="6307988" y="12420580"/>
                  <a:pt x="6356167" y="12441867"/>
                  <a:pt x="6410652" y="12456425"/>
                </a:cubicBezTo>
                <a:cubicBezTo>
                  <a:pt x="6447977" y="12466733"/>
                  <a:pt x="6495433" y="12481041"/>
                  <a:pt x="6524424" y="12480053"/>
                </a:cubicBezTo>
                <a:cubicBezTo>
                  <a:pt x="6554961" y="12478798"/>
                  <a:pt x="6584893" y="12444446"/>
                  <a:pt x="6631708" y="12449432"/>
                </a:cubicBezTo>
                <a:cubicBezTo>
                  <a:pt x="6712211" y="12457883"/>
                  <a:pt x="6805484" y="12484823"/>
                  <a:pt x="6871730" y="12521230"/>
                </a:cubicBezTo>
                <a:cubicBezTo>
                  <a:pt x="6879174" y="12587318"/>
                  <a:pt x="6861978" y="12643472"/>
                  <a:pt x="6845431" y="12713234"/>
                </a:cubicBezTo>
                <a:cubicBezTo>
                  <a:pt x="6851072" y="12725241"/>
                  <a:pt x="6871330" y="12712782"/>
                  <a:pt x="6887350" y="12721764"/>
                </a:cubicBezTo>
                <a:cubicBezTo>
                  <a:pt x="6864396" y="12792025"/>
                  <a:pt x="6925101" y="12802196"/>
                  <a:pt x="6965440" y="12834767"/>
                </a:cubicBezTo>
                <a:cubicBezTo>
                  <a:pt x="7026234" y="12883513"/>
                  <a:pt x="7060571" y="12978136"/>
                  <a:pt x="7027668" y="13084916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anchor="ctr">
            <a:noAutofit/>
          </a:bodyPr>
          <a:lstStyle/>
          <a:p>
            <a:endParaRPr lang="es-ES_tradn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FE5EAF4-7F1B-47AF-B55D-65726DF7F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72" t="43501" r="27076" b="46670"/>
          <a:stretch/>
        </p:blipFill>
        <p:spPr>
          <a:xfrm>
            <a:off x="1258955" y="1245909"/>
            <a:ext cx="7659757" cy="100385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9EFE8A8-1491-44FC-9E04-E40A57257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20034"/>
            <a:ext cx="3167270" cy="23754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6D6139A-5CF7-4DD8-8641-D52583C25939}"/>
              </a:ext>
            </a:extLst>
          </p:cNvPr>
          <p:cNvSpPr txBox="1"/>
          <p:nvPr/>
        </p:nvSpPr>
        <p:spPr>
          <a:xfrm>
            <a:off x="767246" y="4764877"/>
            <a:ext cx="20673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u="sng" dirty="0"/>
              <a:t>DISPOSITIVOS DIGITALES (VISITANTES)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0ED1844-9C92-43C5-86BF-1DA74C226D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827" t="28985" r="41488" b="15555"/>
          <a:stretch/>
        </p:blipFill>
        <p:spPr>
          <a:xfrm>
            <a:off x="5088834" y="2487793"/>
            <a:ext cx="3167270" cy="23795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DAACB2E6-226D-4CAA-AB16-28B1C6F6CC2C}"/>
              </a:ext>
            </a:extLst>
          </p:cNvPr>
          <p:cNvSpPr txBox="1"/>
          <p:nvPr/>
        </p:nvSpPr>
        <p:spPr>
          <a:xfrm>
            <a:off x="3600725" y="4935150"/>
            <a:ext cx="3355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u="sng" dirty="0"/>
              <a:t>NAVEGADOR – CONECTAN - SERVIDOR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04E3BE2-8B72-4B78-ADF0-755A054E5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5346" y="2487793"/>
            <a:ext cx="2353160" cy="23076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6C77CE5-0BCC-4935-82B8-0F95B97923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3852" y="2508419"/>
            <a:ext cx="3630339" cy="22564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C1C7424C-97C0-4419-99F6-233B2C2E0D6A}"/>
              </a:ext>
            </a:extLst>
          </p:cNvPr>
          <p:cNvSpPr txBox="1"/>
          <p:nvPr/>
        </p:nvSpPr>
        <p:spPr>
          <a:xfrm>
            <a:off x="8069193" y="4935150"/>
            <a:ext cx="3355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u="sng" dirty="0"/>
              <a:t>MOSTRAR CONTENIDO</a:t>
            </a:r>
          </a:p>
        </p:txBody>
      </p:sp>
    </p:spTree>
    <p:extLst>
      <p:ext uri="{BB962C8B-B14F-4D97-AF65-F5344CB8AC3E}">
        <p14:creationId xmlns:p14="http://schemas.microsoft.com/office/powerpoint/2010/main" val="1607833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213612F-BBC4-4EA0-B712-598921C66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434C2D62-BE1B-4976-99FA-2B5DF3962835}"/>
              </a:ext>
            </a:extLst>
          </p:cNvPr>
          <p:cNvSpPr/>
          <p:nvPr/>
        </p:nvSpPr>
        <p:spPr>
          <a:xfrm>
            <a:off x="1724628" y="1851948"/>
            <a:ext cx="10266744" cy="113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/>
              <a:t>1.- IR A CODEPEN.IO – SELECCIONAMOS NUESTRO PROYECTO</a:t>
            </a:r>
          </a:p>
        </p:txBody>
      </p:sp>
    </p:spTree>
    <p:extLst>
      <p:ext uri="{BB962C8B-B14F-4D97-AF65-F5344CB8AC3E}">
        <p14:creationId xmlns:p14="http://schemas.microsoft.com/office/powerpoint/2010/main" val="3810430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F2B6805-04CF-4CC9-A9A8-8E5D0A60E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441A4FF-3800-400E-9DF7-E03CDF5665ED}"/>
              </a:ext>
            </a:extLst>
          </p:cNvPr>
          <p:cNvSpPr/>
          <p:nvPr/>
        </p:nvSpPr>
        <p:spPr>
          <a:xfrm>
            <a:off x="7430947" y="4271059"/>
            <a:ext cx="4317357" cy="1331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 dirty="0"/>
              <a:t>2.- DAR CLICK EN: “EXPORT”</a:t>
            </a:r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0490545F-9E46-4481-9A8C-E5B0276744E9}"/>
              </a:ext>
            </a:extLst>
          </p:cNvPr>
          <p:cNvSpPr/>
          <p:nvPr/>
        </p:nvSpPr>
        <p:spPr>
          <a:xfrm>
            <a:off x="10926501" y="5602145"/>
            <a:ext cx="821803" cy="61345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19783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85AFAC1-4187-4B02-AD67-646CDF001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9"/>
          <a:stretch/>
        </p:blipFill>
        <p:spPr>
          <a:xfrm>
            <a:off x="23812" y="0"/>
            <a:ext cx="12144375" cy="320618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18723CE1-7FA6-4DA1-895F-5714359D6544}"/>
              </a:ext>
            </a:extLst>
          </p:cNvPr>
          <p:cNvSpPr/>
          <p:nvPr/>
        </p:nvSpPr>
        <p:spPr>
          <a:xfrm>
            <a:off x="0" y="3429000"/>
            <a:ext cx="6123007" cy="844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/>
              <a:t>3.- DESCOMPRIMIR ARCHIVOS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1B0BA04-7598-4C7E-9917-350F1F287F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92" t="31899" r="52637" b="19831"/>
          <a:stretch/>
        </p:blipFill>
        <p:spPr>
          <a:xfrm>
            <a:off x="9260638" y="3206187"/>
            <a:ext cx="2371919" cy="342610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1801706-53B2-4010-865E-908E5D7A42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6" b="31886"/>
          <a:stretch/>
        </p:blipFill>
        <p:spPr>
          <a:xfrm>
            <a:off x="6174538" y="3206187"/>
            <a:ext cx="3086100" cy="3397169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53257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A47374-8C34-455F-8089-C4E38CC36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5A2BCC-B19D-42A7-8F58-710F48F58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52C0987-A30F-48F4-8ED0-727570161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E882779F-1B39-48D6-94E5-3E45428AD1A9}"/>
              </a:ext>
            </a:extLst>
          </p:cNvPr>
          <p:cNvSpPr/>
          <p:nvPr/>
        </p:nvSpPr>
        <p:spPr>
          <a:xfrm>
            <a:off x="4797778" y="1690688"/>
            <a:ext cx="6123007" cy="844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/>
              <a:t>4.- BUSCAR HOSTING – GITHUB.</a:t>
            </a:r>
          </a:p>
        </p:txBody>
      </p:sp>
    </p:spTree>
    <p:extLst>
      <p:ext uri="{BB962C8B-B14F-4D97-AF65-F5344CB8AC3E}">
        <p14:creationId xmlns:p14="http://schemas.microsoft.com/office/powerpoint/2010/main" val="3751217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4CB56F-6A0E-4870-AEC6-CC2DB39DC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6A17EC-5A29-4FF9-B544-D84B23343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434B4B5-429C-4C1C-BFA4-49FE1018C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DD2B7D8-77E5-4524-973F-ACE66C2CAF89}"/>
              </a:ext>
            </a:extLst>
          </p:cNvPr>
          <p:cNvSpPr/>
          <p:nvPr/>
        </p:nvSpPr>
        <p:spPr>
          <a:xfrm>
            <a:off x="7540978" y="2164821"/>
            <a:ext cx="4124873" cy="844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/>
              <a:t>4.- CLICK EN SIGN IN.</a:t>
            </a:r>
          </a:p>
        </p:txBody>
      </p:sp>
      <p:sp>
        <p:nvSpPr>
          <p:cNvPr id="8" name="Flecha: hacia abajo 7">
            <a:extLst>
              <a:ext uri="{FF2B5EF4-FFF2-40B4-BE49-F238E27FC236}">
                <a16:creationId xmlns:a16="http://schemas.microsoft.com/office/drawing/2014/main" id="{746C5016-53BF-4EB5-BC6F-999B02396773}"/>
              </a:ext>
            </a:extLst>
          </p:cNvPr>
          <p:cNvSpPr/>
          <p:nvPr/>
        </p:nvSpPr>
        <p:spPr>
          <a:xfrm rot="10800000">
            <a:off x="10277121" y="1551362"/>
            <a:ext cx="821803" cy="61345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65098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85E388-7821-4172-ABC0-3C7DB54EC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696898-D9A5-47B1-832B-4AEF55394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9ACEBA3-343C-43F4-B770-58A812AD6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909A20E9-1B9E-442A-9D25-1E1DE2B64706}"/>
              </a:ext>
            </a:extLst>
          </p:cNvPr>
          <p:cNvSpPr/>
          <p:nvPr/>
        </p:nvSpPr>
        <p:spPr>
          <a:xfrm>
            <a:off x="8906933" y="4512909"/>
            <a:ext cx="3104444" cy="844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dirty="0"/>
              <a:t>5.- CREATE AN ACCOUNT.</a:t>
            </a:r>
          </a:p>
        </p:txBody>
      </p:sp>
      <p:sp>
        <p:nvSpPr>
          <p:cNvPr id="7" name="Flecha: hacia abajo 6">
            <a:extLst>
              <a:ext uri="{FF2B5EF4-FFF2-40B4-BE49-F238E27FC236}">
                <a16:creationId xmlns:a16="http://schemas.microsoft.com/office/drawing/2014/main" id="{9616743D-9DEA-4EB6-8E41-1126295B8A77}"/>
              </a:ext>
            </a:extLst>
          </p:cNvPr>
          <p:cNvSpPr/>
          <p:nvPr/>
        </p:nvSpPr>
        <p:spPr>
          <a:xfrm rot="5400000">
            <a:off x="7660654" y="4246519"/>
            <a:ext cx="821803" cy="167075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9200121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286</Words>
  <Application>Microsoft Office PowerPoint</Application>
  <PresentationFormat>Panorámica</PresentationFormat>
  <Paragraphs>43</Paragraphs>
  <Slides>26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1" baseType="lpstr">
      <vt:lpstr>Amatic SC</vt:lpstr>
      <vt:lpstr>Arial</vt:lpstr>
      <vt:lpstr>Calibri</vt:lpstr>
      <vt:lpstr>Calibri Light</vt:lpstr>
      <vt:lpstr>Tema de Office</vt:lpstr>
      <vt:lpstr>Publicar mi sitio Web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Publicar mi sitio Web</dc:title>
  <dc:creator>cesarin flores</dc:creator>
  <cp:lastModifiedBy>cesarin flores</cp:lastModifiedBy>
  <cp:revision>16</cp:revision>
  <dcterms:created xsi:type="dcterms:W3CDTF">2025-06-22T22:39:37Z</dcterms:created>
  <dcterms:modified xsi:type="dcterms:W3CDTF">2025-06-23T01:29:15Z</dcterms:modified>
</cp:coreProperties>
</file>